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utive Mono"/>
      <p:regular r:id="rId21"/>
    </p:embeddedFont>
    <p:embeddedFont>
      <p:font typeface="Cousine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Palanquin Dark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FB02D2-CBC5-4F59-9B31-E9A99E33B25C}">
  <a:tblStyle styleId="{72FB02D2-CBC5-4F59-9B31-E9A99E33B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usine-regular.fntdata"/><Relationship Id="rId21" Type="http://schemas.openxmlformats.org/officeDocument/2006/relationships/font" Target="fonts/CutiveMono-regular.fntdata"/><Relationship Id="rId24" Type="http://schemas.openxmlformats.org/officeDocument/2006/relationships/font" Target="fonts/Cousine-italic.fntdata"/><Relationship Id="rId23" Type="http://schemas.openxmlformats.org/officeDocument/2006/relationships/font" Target="fonts/Cousin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Cousine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lanquinDark-bold.fntdata"/><Relationship Id="rId30" Type="http://schemas.openxmlformats.org/officeDocument/2006/relationships/font" Target="fonts/PalanquinDar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Images of beans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Limitations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questions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Graphs and analysis - </a:t>
            </a:r>
            <a:r>
              <a:rPr lang="en" u="sng"/>
              <a:t>analysis would be spoken outloud?</a:t>
            </a:r>
            <a:endParaRPr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Blue histograms for our traits</a:t>
            </a:r>
            <a:endParaRPr b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sz="1200">
                <a:solidFill>
                  <a:schemeClr val="dk1"/>
                </a:solidFill>
              </a:rPr>
              <a:t>area, roundness, compactness, eccentricity, and solidity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Knn graphs - how do they compare?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Histograms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Scatterplots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Descriptions of features/attribute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Forest plot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Method comparison of Minkowski vs Manhattan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is Minkowski distance -  combination of euclidean and Manhattan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Euclidean distance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Cosine distance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https://scikit-learn.org/stable/modules/generated/sklearn.metrics.pairwise.distance_metrics.html#sklearn.metrics.pairwise.distance_metrics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 comparisons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c1abcfb7e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c1abcfb7e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Compactness = Major axis / </a:t>
            </a:r>
            <a:r>
              <a:rPr lang="en"/>
              <a:t>diameter</a:t>
            </a:r>
            <a:r>
              <a:rPr lang="en"/>
              <a:t> of eq circle by area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c1edb54b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c1edb54b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c1edb54b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c1edb54b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c1edb54b0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c1edb54b0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c1edb54b0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c1edb54b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2560147244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2560147244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c1abcfb7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c1abcfb7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c396fd31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c396fd31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c1abcfb7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c1abcfb7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c1abcfb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c1abcfb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c1abcfb7e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c1abcfb7e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c396fd31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c396fd31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c396fd31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c396fd31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c396fd31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c396fd31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21899" y="-79745"/>
            <a:ext cx="1358834" cy="1458712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4500255" y="3806905"/>
            <a:ext cx="1521846" cy="1416340"/>
          </a:xfrm>
          <a:custGeom>
            <a:rect b="b" l="l" r="r" t="t"/>
            <a:pathLst>
              <a:path extrusionOk="0" h="47817" w="51379">
                <a:moveTo>
                  <a:pt x="7138" y="1354"/>
                </a:moveTo>
                <a:cubicBezTo>
                  <a:pt x="7190" y="1354"/>
                  <a:pt x="7280" y="1539"/>
                  <a:pt x="7544" y="2266"/>
                </a:cubicBezTo>
                <a:lnTo>
                  <a:pt x="7519" y="2266"/>
                </a:lnTo>
                <a:cubicBezTo>
                  <a:pt x="7644" y="2617"/>
                  <a:pt x="7870" y="3168"/>
                  <a:pt x="7995" y="3494"/>
                </a:cubicBezTo>
                <a:cubicBezTo>
                  <a:pt x="8114" y="3779"/>
                  <a:pt x="8188" y="3997"/>
                  <a:pt x="8152" y="3997"/>
                </a:cubicBezTo>
                <a:cubicBezTo>
                  <a:pt x="8150" y="3997"/>
                  <a:pt x="8148" y="3996"/>
                  <a:pt x="8146" y="3995"/>
                </a:cubicBezTo>
                <a:cubicBezTo>
                  <a:pt x="8129" y="3982"/>
                  <a:pt x="8114" y="3974"/>
                  <a:pt x="8100" y="3974"/>
                </a:cubicBezTo>
                <a:cubicBezTo>
                  <a:pt x="8007" y="3974"/>
                  <a:pt x="7964" y="4300"/>
                  <a:pt x="7920" y="5474"/>
                </a:cubicBezTo>
                <a:cubicBezTo>
                  <a:pt x="7895" y="6702"/>
                  <a:pt x="7770" y="7955"/>
                  <a:pt x="7544" y="9183"/>
                </a:cubicBezTo>
                <a:cubicBezTo>
                  <a:pt x="7413" y="9855"/>
                  <a:pt x="7349" y="10144"/>
                  <a:pt x="7285" y="10144"/>
                </a:cubicBezTo>
                <a:cubicBezTo>
                  <a:pt x="7238" y="10144"/>
                  <a:pt x="7191" y="9996"/>
                  <a:pt x="7118" y="9735"/>
                </a:cubicBezTo>
                <a:cubicBezTo>
                  <a:pt x="6867" y="8682"/>
                  <a:pt x="6717" y="7604"/>
                  <a:pt x="6692" y="6501"/>
                </a:cubicBezTo>
                <a:cubicBezTo>
                  <a:pt x="6617" y="5324"/>
                  <a:pt x="6617" y="4146"/>
                  <a:pt x="6692" y="2968"/>
                </a:cubicBezTo>
                <a:cubicBezTo>
                  <a:pt x="6767" y="2416"/>
                  <a:pt x="6917" y="1890"/>
                  <a:pt x="7118" y="1364"/>
                </a:cubicBezTo>
                <a:cubicBezTo>
                  <a:pt x="7124" y="1358"/>
                  <a:pt x="7130" y="1354"/>
                  <a:pt x="7138" y="1354"/>
                </a:cubicBezTo>
                <a:close/>
                <a:moveTo>
                  <a:pt x="6416" y="1589"/>
                </a:moveTo>
                <a:lnTo>
                  <a:pt x="6291" y="2141"/>
                </a:lnTo>
                <a:cubicBezTo>
                  <a:pt x="6191" y="2592"/>
                  <a:pt x="6141" y="3093"/>
                  <a:pt x="6115" y="3569"/>
                </a:cubicBezTo>
                <a:lnTo>
                  <a:pt x="6090" y="3569"/>
                </a:lnTo>
                <a:cubicBezTo>
                  <a:pt x="6040" y="5148"/>
                  <a:pt x="6090" y="6752"/>
                  <a:pt x="6216" y="8356"/>
                </a:cubicBezTo>
                <a:cubicBezTo>
                  <a:pt x="6416" y="9459"/>
                  <a:pt x="6642" y="10562"/>
                  <a:pt x="6968" y="11639"/>
                </a:cubicBezTo>
                <a:cubicBezTo>
                  <a:pt x="7319" y="12968"/>
                  <a:pt x="7594" y="14070"/>
                  <a:pt x="7594" y="14070"/>
                </a:cubicBezTo>
                <a:cubicBezTo>
                  <a:pt x="7344" y="13695"/>
                  <a:pt x="7168" y="13294"/>
                  <a:pt x="7043" y="12867"/>
                </a:cubicBezTo>
                <a:cubicBezTo>
                  <a:pt x="6892" y="12391"/>
                  <a:pt x="6767" y="11915"/>
                  <a:pt x="6667" y="11414"/>
                </a:cubicBezTo>
                <a:cubicBezTo>
                  <a:pt x="6642" y="11138"/>
                  <a:pt x="6567" y="10862"/>
                  <a:pt x="6441" y="10612"/>
                </a:cubicBezTo>
                <a:lnTo>
                  <a:pt x="6441" y="10612"/>
                </a:lnTo>
                <a:cubicBezTo>
                  <a:pt x="6366" y="10612"/>
                  <a:pt x="6516" y="11464"/>
                  <a:pt x="6717" y="12341"/>
                </a:cubicBezTo>
                <a:cubicBezTo>
                  <a:pt x="6792" y="12491"/>
                  <a:pt x="6817" y="12642"/>
                  <a:pt x="6792" y="12817"/>
                </a:cubicBezTo>
                <a:cubicBezTo>
                  <a:pt x="6717" y="12617"/>
                  <a:pt x="6667" y="12416"/>
                  <a:pt x="6642" y="12216"/>
                </a:cubicBezTo>
                <a:cubicBezTo>
                  <a:pt x="6617" y="12015"/>
                  <a:pt x="6542" y="11815"/>
                  <a:pt x="6441" y="11639"/>
                </a:cubicBezTo>
                <a:cubicBezTo>
                  <a:pt x="6416" y="11639"/>
                  <a:pt x="6366" y="11664"/>
                  <a:pt x="6366" y="11715"/>
                </a:cubicBezTo>
                <a:cubicBezTo>
                  <a:pt x="6291" y="11414"/>
                  <a:pt x="6216" y="11113"/>
                  <a:pt x="6141" y="10812"/>
                </a:cubicBezTo>
                <a:cubicBezTo>
                  <a:pt x="6090" y="10461"/>
                  <a:pt x="6015" y="10136"/>
                  <a:pt x="5890" y="9810"/>
                </a:cubicBezTo>
                <a:cubicBezTo>
                  <a:pt x="5815" y="9810"/>
                  <a:pt x="5840" y="10035"/>
                  <a:pt x="6065" y="11138"/>
                </a:cubicBezTo>
                <a:cubicBezTo>
                  <a:pt x="6121" y="11426"/>
                  <a:pt x="6152" y="11582"/>
                  <a:pt x="6121" y="11582"/>
                </a:cubicBezTo>
                <a:cubicBezTo>
                  <a:pt x="6083" y="11582"/>
                  <a:pt x="5947" y="11333"/>
                  <a:pt x="5639" y="10787"/>
                </a:cubicBezTo>
                <a:cubicBezTo>
                  <a:pt x="4887" y="9409"/>
                  <a:pt x="4361" y="7930"/>
                  <a:pt x="4035" y="6376"/>
                </a:cubicBezTo>
                <a:cubicBezTo>
                  <a:pt x="3960" y="5825"/>
                  <a:pt x="3960" y="5750"/>
                  <a:pt x="4085" y="5624"/>
                </a:cubicBezTo>
                <a:cubicBezTo>
                  <a:pt x="4286" y="5374"/>
                  <a:pt x="4436" y="5098"/>
                  <a:pt x="4562" y="4797"/>
                </a:cubicBezTo>
                <a:cubicBezTo>
                  <a:pt x="4988" y="3870"/>
                  <a:pt x="5489" y="2993"/>
                  <a:pt x="6065" y="2141"/>
                </a:cubicBezTo>
                <a:lnTo>
                  <a:pt x="6416" y="1589"/>
                </a:lnTo>
                <a:close/>
                <a:moveTo>
                  <a:pt x="8273" y="4218"/>
                </a:moveTo>
                <a:cubicBezTo>
                  <a:pt x="8288" y="4218"/>
                  <a:pt x="8380" y="4338"/>
                  <a:pt x="8471" y="4522"/>
                </a:cubicBezTo>
                <a:cubicBezTo>
                  <a:pt x="8572" y="4722"/>
                  <a:pt x="8872" y="5273"/>
                  <a:pt x="9148" y="5775"/>
                </a:cubicBezTo>
                <a:lnTo>
                  <a:pt x="9123" y="5750"/>
                </a:lnTo>
                <a:lnTo>
                  <a:pt x="9123" y="5750"/>
                </a:lnTo>
                <a:cubicBezTo>
                  <a:pt x="9800" y="7003"/>
                  <a:pt x="10552" y="8908"/>
                  <a:pt x="10376" y="9033"/>
                </a:cubicBezTo>
                <a:cubicBezTo>
                  <a:pt x="10201" y="9158"/>
                  <a:pt x="9800" y="10336"/>
                  <a:pt x="9750" y="10913"/>
                </a:cubicBezTo>
                <a:cubicBezTo>
                  <a:pt x="9599" y="11940"/>
                  <a:pt x="9624" y="12968"/>
                  <a:pt x="9775" y="13995"/>
                </a:cubicBezTo>
                <a:cubicBezTo>
                  <a:pt x="9850" y="14722"/>
                  <a:pt x="9950" y="15599"/>
                  <a:pt x="9975" y="15900"/>
                </a:cubicBezTo>
                <a:cubicBezTo>
                  <a:pt x="10025" y="16677"/>
                  <a:pt x="10025" y="17454"/>
                  <a:pt x="9975" y="18231"/>
                </a:cubicBezTo>
                <a:cubicBezTo>
                  <a:pt x="9975" y="18231"/>
                  <a:pt x="9775" y="17780"/>
                  <a:pt x="9599" y="17228"/>
                </a:cubicBezTo>
                <a:cubicBezTo>
                  <a:pt x="9399" y="16677"/>
                  <a:pt x="9148" y="16000"/>
                  <a:pt x="9023" y="15700"/>
                </a:cubicBezTo>
                <a:cubicBezTo>
                  <a:pt x="8797" y="15198"/>
                  <a:pt x="8797" y="15148"/>
                  <a:pt x="8923" y="14221"/>
                </a:cubicBezTo>
                <a:cubicBezTo>
                  <a:pt x="8973" y="13920"/>
                  <a:pt x="8998" y="13594"/>
                  <a:pt x="8948" y="13294"/>
                </a:cubicBezTo>
                <a:lnTo>
                  <a:pt x="8948" y="13294"/>
                </a:lnTo>
                <a:cubicBezTo>
                  <a:pt x="8847" y="13544"/>
                  <a:pt x="8797" y="13820"/>
                  <a:pt x="8772" y="14096"/>
                </a:cubicBezTo>
                <a:cubicBezTo>
                  <a:pt x="8772" y="14346"/>
                  <a:pt x="8722" y="14572"/>
                  <a:pt x="8647" y="14822"/>
                </a:cubicBezTo>
                <a:cubicBezTo>
                  <a:pt x="8597" y="14722"/>
                  <a:pt x="8547" y="14622"/>
                  <a:pt x="8522" y="14497"/>
                </a:cubicBezTo>
                <a:cubicBezTo>
                  <a:pt x="8446" y="14271"/>
                  <a:pt x="8446" y="14020"/>
                  <a:pt x="8622" y="13218"/>
                </a:cubicBezTo>
                <a:cubicBezTo>
                  <a:pt x="8822" y="12216"/>
                  <a:pt x="9073" y="11213"/>
                  <a:pt x="9424" y="10236"/>
                </a:cubicBezTo>
                <a:cubicBezTo>
                  <a:pt x="9499" y="10035"/>
                  <a:pt x="9574" y="9810"/>
                  <a:pt x="9599" y="9584"/>
                </a:cubicBezTo>
                <a:cubicBezTo>
                  <a:pt x="9589" y="9577"/>
                  <a:pt x="9579" y="9573"/>
                  <a:pt x="9569" y="9573"/>
                </a:cubicBezTo>
                <a:cubicBezTo>
                  <a:pt x="9511" y="9573"/>
                  <a:pt x="9453" y="9743"/>
                  <a:pt x="9173" y="10562"/>
                </a:cubicBezTo>
                <a:cubicBezTo>
                  <a:pt x="8847" y="11514"/>
                  <a:pt x="8597" y="12517"/>
                  <a:pt x="8421" y="13519"/>
                </a:cubicBezTo>
                <a:cubicBezTo>
                  <a:pt x="8379" y="13751"/>
                  <a:pt x="8337" y="13912"/>
                  <a:pt x="8310" y="13912"/>
                </a:cubicBezTo>
                <a:cubicBezTo>
                  <a:pt x="8304" y="13912"/>
                  <a:pt x="8300" y="13907"/>
                  <a:pt x="8296" y="13895"/>
                </a:cubicBezTo>
                <a:lnTo>
                  <a:pt x="7845" y="12266"/>
                </a:lnTo>
                <a:lnTo>
                  <a:pt x="7419" y="10762"/>
                </a:lnTo>
                <a:lnTo>
                  <a:pt x="7569" y="10211"/>
                </a:lnTo>
                <a:cubicBezTo>
                  <a:pt x="7970" y="8632"/>
                  <a:pt x="8171" y="7003"/>
                  <a:pt x="8196" y="5399"/>
                </a:cubicBezTo>
                <a:cubicBezTo>
                  <a:pt x="8221" y="4772"/>
                  <a:pt x="8246" y="4246"/>
                  <a:pt x="8271" y="4221"/>
                </a:cubicBezTo>
                <a:cubicBezTo>
                  <a:pt x="8271" y="4219"/>
                  <a:pt x="8272" y="4218"/>
                  <a:pt x="8273" y="4218"/>
                </a:cubicBezTo>
                <a:close/>
                <a:moveTo>
                  <a:pt x="2094" y="19338"/>
                </a:moveTo>
                <a:cubicBezTo>
                  <a:pt x="2166" y="19338"/>
                  <a:pt x="2308" y="19470"/>
                  <a:pt x="2532" y="19735"/>
                </a:cubicBezTo>
                <a:lnTo>
                  <a:pt x="2532" y="19760"/>
                </a:lnTo>
                <a:lnTo>
                  <a:pt x="2782" y="20035"/>
                </a:lnTo>
                <a:lnTo>
                  <a:pt x="2532" y="20035"/>
                </a:lnTo>
                <a:cubicBezTo>
                  <a:pt x="2381" y="20035"/>
                  <a:pt x="2281" y="20060"/>
                  <a:pt x="2281" y="20086"/>
                </a:cubicBezTo>
                <a:cubicBezTo>
                  <a:pt x="2281" y="20111"/>
                  <a:pt x="2331" y="20236"/>
                  <a:pt x="2381" y="20386"/>
                </a:cubicBezTo>
                <a:cubicBezTo>
                  <a:pt x="2426" y="20521"/>
                  <a:pt x="2451" y="20616"/>
                  <a:pt x="2437" y="20616"/>
                </a:cubicBezTo>
                <a:cubicBezTo>
                  <a:pt x="2436" y="20616"/>
                  <a:pt x="2434" y="20614"/>
                  <a:pt x="2431" y="20612"/>
                </a:cubicBezTo>
                <a:cubicBezTo>
                  <a:pt x="2156" y="20336"/>
                  <a:pt x="1880" y="20035"/>
                  <a:pt x="1654" y="19735"/>
                </a:cubicBezTo>
                <a:lnTo>
                  <a:pt x="1479" y="19534"/>
                </a:lnTo>
                <a:lnTo>
                  <a:pt x="1755" y="19459"/>
                </a:lnTo>
                <a:cubicBezTo>
                  <a:pt x="1855" y="19434"/>
                  <a:pt x="1955" y="19409"/>
                  <a:pt x="2055" y="19359"/>
                </a:cubicBezTo>
                <a:cubicBezTo>
                  <a:pt x="2065" y="19345"/>
                  <a:pt x="2078" y="19338"/>
                  <a:pt x="2094" y="19338"/>
                </a:cubicBezTo>
                <a:close/>
                <a:moveTo>
                  <a:pt x="3715" y="6223"/>
                </a:moveTo>
                <a:cubicBezTo>
                  <a:pt x="3744" y="6223"/>
                  <a:pt x="3813" y="6394"/>
                  <a:pt x="3860" y="6652"/>
                </a:cubicBezTo>
                <a:cubicBezTo>
                  <a:pt x="3910" y="6902"/>
                  <a:pt x="3985" y="7329"/>
                  <a:pt x="4060" y="7579"/>
                </a:cubicBezTo>
                <a:lnTo>
                  <a:pt x="4110" y="7604"/>
                </a:lnTo>
                <a:cubicBezTo>
                  <a:pt x="4562" y="9334"/>
                  <a:pt x="5765" y="11765"/>
                  <a:pt x="7344" y="14121"/>
                </a:cubicBezTo>
                <a:cubicBezTo>
                  <a:pt x="7669" y="14647"/>
                  <a:pt x="8045" y="15248"/>
                  <a:pt x="8146" y="15499"/>
                </a:cubicBezTo>
                <a:cubicBezTo>
                  <a:pt x="8371" y="15925"/>
                  <a:pt x="9098" y="17805"/>
                  <a:pt x="9173" y="18156"/>
                </a:cubicBezTo>
                <a:cubicBezTo>
                  <a:pt x="9208" y="18248"/>
                  <a:pt x="9226" y="18298"/>
                  <a:pt x="9210" y="18298"/>
                </a:cubicBezTo>
                <a:cubicBezTo>
                  <a:pt x="9190" y="18298"/>
                  <a:pt x="9121" y="18229"/>
                  <a:pt x="8973" y="18081"/>
                </a:cubicBezTo>
                <a:cubicBezTo>
                  <a:pt x="8471" y="17556"/>
                  <a:pt x="8197" y="17322"/>
                  <a:pt x="8114" y="17322"/>
                </a:cubicBezTo>
                <a:cubicBezTo>
                  <a:pt x="8106" y="17322"/>
                  <a:pt x="8100" y="17324"/>
                  <a:pt x="8095" y="17329"/>
                </a:cubicBezTo>
                <a:cubicBezTo>
                  <a:pt x="8070" y="17379"/>
                  <a:pt x="8121" y="17454"/>
                  <a:pt x="8221" y="17529"/>
                </a:cubicBezTo>
                <a:cubicBezTo>
                  <a:pt x="8421" y="17755"/>
                  <a:pt x="8923" y="18231"/>
                  <a:pt x="9148" y="18431"/>
                </a:cubicBezTo>
                <a:cubicBezTo>
                  <a:pt x="9324" y="18582"/>
                  <a:pt x="9599" y="19208"/>
                  <a:pt x="9549" y="19284"/>
                </a:cubicBezTo>
                <a:cubicBezTo>
                  <a:pt x="9374" y="19158"/>
                  <a:pt x="9223" y="19058"/>
                  <a:pt x="9098" y="18908"/>
                </a:cubicBezTo>
                <a:cubicBezTo>
                  <a:pt x="8826" y="18677"/>
                  <a:pt x="8693" y="18569"/>
                  <a:pt x="8643" y="18569"/>
                </a:cubicBezTo>
                <a:cubicBezTo>
                  <a:pt x="8633" y="18569"/>
                  <a:pt x="8626" y="18574"/>
                  <a:pt x="8622" y="18582"/>
                </a:cubicBezTo>
                <a:cubicBezTo>
                  <a:pt x="8572" y="18607"/>
                  <a:pt x="8622" y="18657"/>
                  <a:pt x="8647" y="18707"/>
                </a:cubicBezTo>
                <a:cubicBezTo>
                  <a:pt x="8697" y="18757"/>
                  <a:pt x="8973" y="18983"/>
                  <a:pt x="9248" y="19233"/>
                </a:cubicBezTo>
                <a:cubicBezTo>
                  <a:pt x="9549" y="19459"/>
                  <a:pt x="9800" y="19785"/>
                  <a:pt x="9900" y="20161"/>
                </a:cubicBezTo>
                <a:cubicBezTo>
                  <a:pt x="9981" y="20425"/>
                  <a:pt x="10013" y="20558"/>
                  <a:pt x="9995" y="20558"/>
                </a:cubicBezTo>
                <a:cubicBezTo>
                  <a:pt x="9991" y="20558"/>
                  <a:pt x="9985" y="20551"/>
                  <a:pt x="9975" y="20537"/>
                </a:cubicBezTo>
                <a:cubicBezTo>
                  <a:pt x="9900" y="20461"/>
                  <a:pt x="9699" y="20236"/>
                  <a:pt x="9524" y="20035"/>
                </a:cubicBezTo>
                <a:cubicBezTo>
                  <a:pt x="9349" y="19885"/>
                  <a:pt x="9223" y="19685"/>
                  <a:pt x="9098" y="19509"/>
                </a:cubicBezTo>
                <a:cubicBezTo>
                  <a:pt x="9025" y="19345"/>
                  <a:pt x="8979" y="19287"/>
                  <a:pt x="8939" y="19287"/>
                </a:cubicBezTo>
                <a:cubicBezTo>
                  <a:pt x="8925" y="19287"/>
                  <a:pt x="8911" y="19295"/>
                  <a:pt x="8897" y="19309"/>
                </a:cubicBezTo>
                <a:cubicBezTo>
                  <a:pt x="8847" y="19384"/>
                  <a:pt x="9073" y="19760"/>
                  <a:pt x="9574" y="20311"/>
                </a:cubicBezTo>
                <a:cubicBezTo>
                  <a:pt x="9854" y="20637"/>
                  <a:pt x="9960" y="20790"/>
                  <a:pt x="9893" y="20790"/>
                </a:cubicBezTo>
                <a:cubicBezTo>
                  <a:pt x="9888" y="20790"/>
                  <a:pt x="9882" y="20789"/>
                  <a:pt x="9875" y="20787"/>
                </a:cubicBezTo>
                <a:cubicBezTo>
                  <a:pt x="9524" y="20612"/>
                  <a:pt x="9198" y="20361"/>
                  <a:pt x="8948" y="20035"/>
                </a:cubicBezTo>
                <a:cubicBezTo>
                  <a:pt x="8697" y="19810"/>
                  <a:pt x="8547" y="19509"/>
                  <a:pt x="8496" y="19158"/>
                </a:cubicBezTo>
                <a:cubicBezTo>
                  <a:pt x="8271" y="18381"/>
                  <a:pt x="7845" y="17654"/>
                  <a:pt x="7243" y="17128"/>
                </a:cubicBezTo>
                <a:cubicBezTo>
                  <a:pt x="7139" y="17048"/>
                  <a:pt x="7073" y="17011"/>
                  <a:pt x="7043" y="17011"/>
                </a:cubicBezTo>
                <a:cubicBezTo>
                  <a:pt x="6981" y="17011"/>
                  <a:pt x="7080" y="17174"/>
                  <a:pt x="7319" y="17429"/>
                </a:cubicBezTo>
                <a:cubicBezTo>
                  <a:pt x="7745" y="17880"/>
                  <a:pt x="8045" y="18431"/>
                  <a:pt x="8221" y="19008"/>
                </a:cubicBezTo>
                <a:lnTo>
                  <a:pt x="8371" y="19459"/>
                </a:lnTo>
                <a:lnTo>
                  <a:pt x="8171" y="19258"/>
                </a:lnTo>
                <a:cubicBezTo>
                  <a:pt x="8070" y="19158"/>
                  <a:pt x="7293" y="18507"/>
                  <a:pt x="6491" y="17830"/>
                </a:cubicBezTo>
                <a:cubicBezTo>
                  <a:pt x="4737" y="16401"/>
                  <a:pt x="4186" y="15875"/>
                  <a:pt x="3584" y="15148"/>
                </a:cubicBezTo>
                <a:cubicBezTo>
                  <a:pt x="2481" y="13795"/>
                  <a:pt x="1604" y="11890"/>
                  <a:pt x="1429" y="10587"/>
                </a:cubicBezTo>
                <a:cubicBezTo>
                  <a:pt x="1405" y="10226"/>
                  <a:pt x="1473" y="9681"/>
                  <a:pt x="1567" y="9681"/>
                </a:cubicBezTo>
                <a:cubicBezTo>
                  <a:pt x="1571" y="9681"/>
                  <a:pt x="1575" y="9682"/>
                  <a:pt x="1579" y="9684"/>
                </a:cubicBezTo>
                <a:cubicBezTo>
                  <a:pt x="1730" y="10035"/>
                  <a:pt x="1805" y="10411"/>
                  <a:pt x="1780" y="10787"/>
                </a:cubicBezTo>
                <a:cubicBezTo>
                  <a:pt x="1730" y="11314"/>
                  <a:pt x="1755" y="11589"/>
                  <a:pt x="1855" y="11589"/>
                </a:cubicBezTo>
                <a:cubicBezTo>
                  <a:pt x="1905" y="11589"/>
                  <a:pt x="1955" y="11564"/>
                  <a:pt x="2005" y="11539"/>
                </a:cubicBezTo>
                <a:cubicBezTo>
                  <a:pt x="2030" y="11489"/>
                  <a:pt x="2306" y="10562"/>
                  <a:pt x="2657" y="9459"/>
                </a:cubicBezTo>
                <a:cubicBezTo>
                  <a:pt x="3334" y="7253"/>
                  <a:pt x="3609" y="6326"/>
                  <a:pt x="3709" y="6226"/>
                </a:cubicBezTo>
                <a:cubicBezTo>
                  <a:pt x="3711" y="6224"/>
                  <a:pt x="3713" y="6223"/>
                  <a:pt x="3715" y="6223"/>
                </a:cubicBezTo>
                <a:close/>
                <a:moveTo>
                  <a:pt x="9824" y="20929"/>
                </a:moveTo>
                <a:cubicBezTo>
                  <a:pt x="9940" y="20929"/>
                  <a:pt x="10307" y="21306"/>
                  <a:pt x="10376" y="21514"/>
                </a:cubicBezTo>
                <a:cubicBezTo>
                  <a:pt x="10446" y="21682"/>
                  <a:pt x="10469" y="21764"/>
                  <a:pt x="10445" y="21764"/>
                </a:cubicBezTo>
                <a:cubicBezTo>
                  <a:pt x="10426" y="21764"/>
                  <a:pt x="10378" y="21714"/>
                  <a:pt x="10301" y="21614"/>
                </a:cubicBezTo>
                <a:cubicBezTo>
                  <a:pt x="10100" y="21414"/>
                  <a:pt x="9950" y="21188"/>
                  <a:pt x="9800" y="20938"/>
                </a:cubicBezTo>
                <a:cubicBezTo>
                  <a:pt x="9806" y="20932"/>
                  <a:pt x="9814" y="20929"/>
                  <a:pt x="9824" y="20929"/>
                </a:cubicBezTo>
                <a:close/>
                <a:moveTo>
                  <a:pt x="10527" y="9208"/>
                </a:moveTo>
                <a:lnTo>
                  <a:pt x="10677" y="9760"/>
                </a:lnTo>
                <a:cubicBezTo>
                  <a:pt x="10727" y="9985"/>
                  <a:pt x="10802" y="10236"/>
                  <a:pt x="10877" y="10461"/>
                </a:cubicBezTo>
                <a:cubicBezTo>
                  <a:pt x="10928" y="10587"/>
                  <a:pt x="10978" y="10637"/>
                  <a:pt x="11153" y="10637"/>
                </a:cubicBezTo>
                <a:cubicBezTo>
                  <a:pt x="11278" y="10637"/>
                  <a:pt x="11379" y="10687"/>
                  <a:pt x="11454" y="10812"/>
                </a:cubicBezTo>
                <a:cubicBezTo>
                  <a:pt x="11805" y="11664"/>
                  <a:pt x="12105" y="12542"/>
                  <a:pt x="12306" y="13469"/>
                </a:cubicBezTo>
                <a:cubicBezTo>
                  <a:pt x="12459" y="14099"/>
                  <a:pt x="12555" y="14347"/>
                  <a:pt x="12750" y="14347"/>
                </a:cubicBezTo>
                <a:cubicBezTo>
                  <a:pt x="12841" y="14347"/>
                  <a:pt x="12955" y="14292"/>
                  <a:pt x="13108" y="14196"/>
                </a:cubicBezTo>
                <a:cubicBezTo>
                  <a:pt x="13185" y="14119"/>
                  <a:pt x="13276" y="14086"/>
                  <a:pt x="13370" y="14086"/>
                </a:cubicBezTo>
                <a:cubicBezTo>
                  <a:pt x="13400" y="14086"/>
                  <a:pt x="13429" y="14090"/>
                  <a:pt x="13459" y="14096"/>
                </a:cubicBezTo>
                <a:cubicBezTo>
                  <a:pt x="13534" y="14146"/>
                  <a:pt x="13534" y="14146"/>
                  <a:pt x="13434" y="14171"/>
                </a:cubicBezTo>
                <a:cubicBezTo>
                  <a:pt x="13309" y="14196"/>
                  <a:pt x="13258" y="14396"/>
                  <a:pt x="13133" y="15499"/>
                </a:cubicBezTo>
                <a:cubicBezTo>
                  <a:pt x="12958" y="17128"/>
                  <a:pt x="11855" y="22918"/>
                  <a:pt x="11704" y="22943"/>
                </a:cubicBezTo>
                <a:cubicBezTo>
                  <a:pt x="11629" y="22842"/>
                  <a:pt x="11579" y="22742"/>
                  <a:pt x="11554" y="22617"/>
                </a:cubicBezTo>
                <a:cubicBezTo>
                  <a:pt x="11454" y="22366"/>
                  <a:pt x="11454" y="22141"/>
                  <a:pt x="11554" y="21364"/>
                </a:cubicBezTo>
                <a:cubicBezTo>
                  <a:pt x="11755" y="19659"/>
                  <a:pt x="12131" y="17955"/>
                  <a:pt x="12682" y="16326"/>
                </a:cubicBezTo>
                <a:cubicBezTo>
                  <a:pt x="12919" y="15591"/>
                  <a:pt x="12977" y="15372"/>
                  <a:pt x="12897" y="15372"/>
                </a:cubicBezTo>
                <a:cubicBezTo>
                  <a:pt x="12893" y="15372"/>
                  <a:pt x="12888" y="15372"/>
                  <a:pt x="12882" y="15374"/>
                </a:cubicBezTo>
                <a:cubicBezTo>
                  <a:pt x="12807" y="15399"/>
                  <a:pt x="12256" y="17103"/>
                  <a:pt x="11980" y="18256"/>
                </a:cubicBezTo>
                <a:cubicBezTo>
                  <a:pt x="11730" y="19158"/>
                  <a:pt x="11554" y="20086"/>
                  <a:pt x="11454" y="21038"/>
                </a:cubicBezTo>
                <a:cubicBezTo>
                  <a:pt x="11429" y="21339"/>
                  <a:pt x="11379" y="21614"/>
                  <a:pt x="11329" y="21890"/>
                </a:cubicBezTo>
                <a:cubicBezTo>
                  <a:pt x="11228" y="21790"/>
                  <a:pt x="11178" y="21639"/>
                  <a:pt x="11128" y="21514"/>
                </a:cubicBezTo>
                <a:cubicBezTo>
                  <a:pt x="11003" y="21163"/>
                  <a:pt x="11003" y="21013"/>
                  <a:pt x="11103" y="20411"/>
                </a:cubicBezTo>
                <a:cubicBezTo>
                  <a:pt x="11203" y="19659"/>
                  <a:pt x="11278" y="18908"/>
                  <a:pt x="11253" y="18131"/>
                </a:cubicBezTo>
                <a:cubicBezTo>
                  <a:pt x="11235" y="18076"/>
                  <a:pt x="11219" y="18048"/>
                  <a:pt x="11203" y="18048"/>
                </a:cubicBezTo>
                <a:cubicBezTo>
                  <a:pt x="11154" y="18048"/>
                  <a:pt x="11116" y="18329"/>
                  <a:pt x="11078" y="18958"/>
                </a:cubicBezTo>
                <a:cubicBezTo>
                  <a:pt x="11028" y="19434"/>
                  <a:pt x="10978" y="20035"/>
                  <a:pt x="10928" y="20286"/>
                </a:cubicBezTo>
                <a:cubicBezTo>
                  <a:pt x="10881" y="20564"/>
                  <a:pt x="10863" y="20671"/>
                  <a:pt x="10839" y="20671"/>
                </a:cubicBezTo>
                <a:cubicBezTo>
                  <a:pt x="10824" y="20671"/>
                  <a:pt x="10806" y="20629"/>
                  <a:pt x="10777" y="20562"/>
                </a:cubicBezTo>
                <a:cubicBezTo>
                  <a:pt x="10752" y="20461"/>
                  <a:pt x="10677" y="20311"/>
                  <a:pt x="10652" y="20211"/>
                </a:cubicBezTo>
                <a:cubicBezTo>
                  <a:pt x="10652" y="19760"/>
                  <a:pt x="10702" y="19309"/>
                  <a:pt x="10802" y="18857"/>
                </a:cubicBezTo>
                <a:cubicBezTo>
                  <a:pt x="10902" y="18231"/>
                  <a:pt x="10978" y="17604"/>
                  <a:pt x="11028" y="16953"/>
                </a:cubicBezTo>
                <a:cubicBezTo>
                  <a:pt x="11028" y="16126"/>
                  <a:pt x="11103" y="15299"/>
                  <a:pt x="11253" y="14446"/>
                </a:cubicBezTo>
                <a:cubicBezTo>
                  <a:pt x="11379" y="13820"/>
                  <a:pt x="11379" y="13820"/>
                  <a:pt x="11303" y="13820"/>
                </a:cubicBezTo>
                <a:cubicBezTo>
                  <a:pt x="11228" y="13845"/>
                  <a:pt x="10928" y="15725"/>
                  <a:pt x="10877" y="16727"/>
                </a:cubicBezTo>
                <a:cubicBezTo>
                  <a:pt x="10852" y="17554"/>
                  <a:pt x="10602" y="19484"/>
                  <a:pt x="10476" y="19634"/>
                </a:cubicBezTo>
                <a:cubicBezTo>
                  <a:pt x="10473" y="19639"/>
                  <a:pt x="10469" y="19642"/>
                  <a:pt x="10465" y="19642"/>
                </a:cubicBezTo>
                <a:cubicBezTo>
                  <a:pt x="10407" y="19642"/>
                  <a:pt x="10276" y="19168"/>
                  <a:pt x="10276" y="18958"/>
                </a:cubicBezTo>
                <a:cubicBezTo>
                  <a:pt x="10276" y="18807"/>
                  <a:pt x="10276" y="18331"/>
                  <a:pt x="10301" y="17880"/>
                </a:cubicBezTo>
                <a:cubicBezTo>
                  <a:pt x="10326" y="16627"/>
                  <a:pt x="10251" y="15374"/>
                  <a:pt x="10075" y="14121"/>
                </a:cubicBezTo>
                <a:cubicBezTo>
                  <a:pt x="9800" y="11865"/>
                  <a:pt x="9900" y="10512"/>
                  <a:pt x="10426" y="9434"/>
                </a:cubicBezTo>
                <a:lnTo>
                  <a:pt x="10527" y="9208"/>
                </a:lnTo>
                <a:close/>
                <a:moveTo>
                  <a:pt x="12955" y="18053"/>
                </a:moveTo>
                <a:cubicBezTo>
                  <a:pt x="12956" y="18053"/>
                  <a:pt x="12957" y="18054"/>
                  <a:pt x="12958" y="18055"/>
                </a:cubicBezTo>
                <a:cubicBezTo>
                  <a:pt x="12958" y="18106"/>
                  <a:pt x="12958" y="18557"/>
                  <a:pt x="12958" y="19033"/>
                </a:cubicBezTo>
                <a:cubicBezTo>
                  <a:pt x="12983" y="19359"/>
                  <a:pt x="12958" y="19685"/>
                  <a:pt x="12882" y="20010"/>
                </a:cubicBezTo>
                <a:cubicBezTo>
                  <a:pt x="12807" y="20086"/>
                  <a:pt x="12582" y="21489"/>
                  <a:pt x="12381" y="23269"/>
                </a:cubicBezTo>
                <a:cubicBezTo>
                  <a:pt x="12306" y="23845"/>
                  <a:pt x="12256" y="24321"/>
                  <a:pt x="12256" y="24346"/>
                </a:cubicBezTo>
                <a:cubicBezTo>
                  <a:pt x="12156" y="24196"/>
                  <a:pt x="12080" y="24020"/>
                  <a:pt x="12030" y="23870"/>
                </a:cubicBezTo>
                <a:lnTo>
                  <a:pt x="11855" y="23369"/>
                </a:lnTo>
                <a:lnTo>
                  <a:pt x="12055" y="22391"/>
                </a:lnTo>
                <a:cubicBezTo>
                  <a:pt x="12181" y="21865"/>
                  <a:pt x="12431" y="20662"/>
                  <a:pt x="12607" y="19685"/>
                </a:cubicBezTo>
                <a:cubicBezTo>
                  <a:pt x="12776" y="18763"/>
                  <a:pt x="12923" y="18053"/>
                  <a:pt x="12955" y="18053"/>
                </a:cubicBezTo>
                <a:close/>
                <a:moveTo>
                  <a:pt x="12959" y="20290"/>
                </a:moveTo>
                <a:cubicBezTo>
                  <a:pt x="12990" y="20290"/>
                  <a:pt x="12996" y="20684"/>
                  <a:pt x="13008" y="21439"/>
                </a:cubicBezTo>
                <a:cubicBezTo>
                  <a:pt x="13008" y="22466"/>
                  <a:pt x="12958" y="23519"/>
                  <a:pt x="12857" y="24547"/>
                </a:cubicBezTo>
                <a:cubicBezTo>
                  <a:pt x="12832" y="24923"/>
                  <a:pt x="12757" y="25274"/>
                  <a:pt x="12632" y="25624"/>
                </a:cubicBezTo>
                <a:cubicBezTo>
                  <a:pt x="12582" y="25474"/>
                  <a:pt x="12532" y="25349"/>
                  <a:pt x="12481" y="25198"/>
                </a:cubicBezTo>
                <a:cubicBezTo>
                  <a:pt x="12356" y="24747"/>
                  <a:pt x="12381" y="24321"/>
                  <a:pt x="12732" y="21740"/>
                </a:cubicBezTo>
                <a:cubicBezTo>
                  <a:pt x="12863" y="20759"/>
                  <a:pt x="12925" y="20290"/>
                  <a:pt x="12959" y="20290"/>
                </a:cubicBezTo>
                <a:close/>
                <a:moveTo>
                  <a:pt x="10928" y="24747"/>
                </a:moveTo>
                <a:cubicBezTo>
                  <a:pt x="10988" y="24747"/>
                  <a:pt x="11136" y="24829"/>
                  <a:pt x="11354" y="24998"/>
                </a:cubicBezTo>
                <a:cubicBezTo>
                  <a:pt x="11730" y="25299"/>
                  <a:pt x="11780" y="25349"/>
                  <a:pt x="11905" y="25700"/>
                </a:cubicBezTo>
                <a:lnTo>
                  <a:pt x="11880" y="25700"/>
                </a:lnTo>
                <a:lnTo>
                  <a:pt x="12005" y="26076"/>
                </a:lnTo>
                <a:lnTo>
                  <a:pt x="11805" y="25925"/>
                </a:lnTo>
                <a:cubicBezTo>
                  <a:pt x="11629" y="25825"/>
                  <a:pt x="11504" y="25675"/>
                  <a:pt x="11404" y="25524"/>
                </a:cubicBezTo>
                <a:cubicBezTo>
                  <a:pt x="11303" y="25374"/>
                  <a:pt x="11153" y="25173"/>
                  <a:pt x="11053" y="25023"/>
                </a:cubicBezTo>
                <a:cubicBezTo>
                  <a:pt x="10897" y="24841"/>
                  <a:pt x="10862" y="24747"/>
                  <a:pt x="10928" y="24747"/>
                </a:cubicBezTo>
                <a:close/>
                <a:moveTo>
                  <a:pt x="37406" y="28649"/>
                </a:moveTo>
                <a:cubicBezTo>
                  <a:pt x="37415" y="28649"/>
                  <a:pt x="37419" y="28661"/>
                  <a:pt x="37419" y="28682"/>
                </a:cubicBezTo>
                <a:cubicBezTo>
                  <a:pt x="37394" y="28732"/>
                  <a:pt x="37344" y="28782"/>
                  <a:pt x="37319" y="28832"/>
                </a:cubicBezTo>
                <a:cubicBezTo>
                  <a:pt x="37307" y="28838"/>
                  <a:pt x="37298" y="28841"/>
                  <a:pt x="37292" y="28841"/>
                </a:cubicBezTo>
                <a:cubicBezTo>
                  <a:pt x="37273" y="28841"/>
                  <a:pt x="37286" y="28809"/>
                  <a:pt x="37344" y="28732"/>
                </a:cubicBezTo>
                <a:cubicBezTo>
                  <a:pt x="37373" y="28673"/>
                  <a:pt x="37394" y="28649"/>
                  <a:pt x="37406" y="28649"/>
                </a:cubicBezTo>
                <a:close/>
                <a:moveTo>
                  <a:pt x="37091" y="28950"/>
                </a:moveTo>
                <a:cubicBezTo>
                  <a:pt x="37101" y="28950"/>
                  <a:pt x="37103" y="28962"/>
                  <a:pt x="37093" y="28983"/>
                </a:cubicBezTo>
                <a:cubicBezTo>
                  <a:pt x="37068" y="29033"/>
                  <a:pt x="37043" y="29083"/>
                  <a:pt x="36993" y="29108"/>
                </a:cubicBezTo>
                <a:cubicBezTo>
                  <a:pt x="36980" y="29114"/>
                  <a:pt x="36972" y="29118"/>
                  <a:pt x="36969" y="29118"/>
                </a:cubicBezTo>
                <a:cubicBezTo>
                  <a:pt x="36957" y="29118"/>
                  <a:pt x="36980" y="29089"/>
                  <a:pt x="37018" y="29033"/>
                </a:cubicBezTo>
                <a:cubicBezTo>
                  <a:pt x="37047" y="28974"/>
                  <a:pt x="37077" y="28950"/>
                  <a:pt x="37091" y="28950"/>
                </a:cubicBezTo>
                <a:close/>
                <a:moveTo>
                  <a:pt x="36807" y="29238"/>
                </a:moveTo>
                <a:cubicBezTo>
                  <a:pt x="36813" y="29238"/>
                  <a:pt x="36817" y="29245"/>
                  <a:pt x="36817" y="29259"/>
                </a:cubicBezTo>
                <a:cubicBezTo>
                  <a:pt x="36767" y="29334"/>
                  <a:pt x="36742" y="29384"/>
                  <a:pt x="36692" y="29434"/>
                </a:cubicBezTo>
                <a:cubicBezTo>
                  <a:pt x="36674" y="29440"/>
                  <a:pt x="36662" y="29443"/>
                  <a:pt x="36655" y="29443"/>
                </a:cubicBezTo>
                <a:cubicBezTo>
                  <a:pt x="36632" y="29443"/>
                  <a:pt x="36660" y="29410"/>
                  <a:pt x="36717" y="29334"/>
                </a:cubicBezTo>
                <a:cubicBezTo>
                  <a:pt x="36753" y="29280"/>
                  <a:pt x="36789" y="29238"/>
                  <a:pt x="36807" y="29238"/>
                </a:cubicBezTo>
                <a:close/>
                <a:moveTo>
                  <a:pt x="50619" y="27100"/>
                </a:moveTo>
                <a:cubicBezTo>
                  <a:pt x="50624" y="27100"/>
                  <a:pt x="50627" y="27101"/>
                  <a:pt x="50627" y="27103"/>
                </a:cubicBezTo>
                <a:cubicBezTo>
                  <a:pt x="50627" y="27103"/>
                  <a:pt x="50602" y="27153"/>
                  <a:pt x="50552" y="27178"/>
                </a:cubicBezTo>
                <a:lnTo>
                  <a:pt x="50552" y="27203"/>
                </a:lnTo>
                <a:cubicBezTo>
                  <a:pt x="49424" y="28131"/>
                  <a:pt x="48822" y="28607"/>
                  <a:pt x="48697" y="28657"/>
                </a:cubicBezTo>
                <a:cubicBezTo>
                  <a:pt x="48622" y="28670"/>
                  <a:pt x="48541" y="28676"/>
                  <a:pt x="48456" y="28676"/>
                </a:cubicBezTo>
                <a:cubicBezTo>
                  <a:pt x="48371" y="28676"/>
                  <a:pt x="48284" y="28670"/>
                  <a:pt x="48196" y="28657"/>
                </a:cubicBezTo>
                <a:cubicBezTo>
                  <a:pt x="48132" y="28649"/>
                  <a:pt x="48078" y="28645"/>
                  <a:pt x="48033" y="28645"/>
                </a:cubicBezTo>
                <a:cubicBezTo>
                  <a:pt x="47798" y="28645"/>
                  <a:pt x="47834" y="28744"/>
                  <a:pt x="48171" y="28807"/>
                </a:cubicBezTo>
                <a:lnTo>
                  <a:pt x="48421" y="28832"/>
                </a:lnTo>
                <a:lnTo>
                  <a:pt x="48221" y="28983"/>
                </a:lnTo>
                <a:cubicBezTo>
                  <a:pt x="48121" y="29083"/>
                  <a:pt x="47995" y="29208"/>
                  <a:pt x="47895" y="29334"/>
                </a:cubicBezTo>
                <a:cubicBezTo>
                  <a:pt x="47815" y="29441"/>
                  <a:pt x="47777" y="29491"/>
                  <a:pt x="47505" y="29491"/>
                </a:cubicBezTo>
                <a:cubicBezTo>
                  <a:pt x="47270" y="29491"/>
                  <a:pt x="46858" y="29454"/>
                  <a:pt x="46091" y="29384"/>
                </a:cubicBezTo>
                <a:cubicBezTo>
                  <a:pt x="45264" y="29309"/>
                  <a:pt x="44487" y="29208"/>
                  <a:pt x="43685" y="29033"/>
                </a:cubicBezTo>
                <a:cubicBezTo>
                  <a:pt x="43685" y="29033"/>
                  <a:pt x="44161" y="28908"/>
                  <a:pt x="44737" y="28782"/>
                </a:cubicBezTo>
                <a:cubicBezTo>
                  <a:pt x="46091" y="28456"/>
                  <a:pt x="48321" y="27830"/>
                  <a:pt x="49599" y="27404"/>
                </a:cubicBezTo>
                <a:cubicBezTo>
                  <a:pt x="50110" y="27241"/>
                  <a:pt x="50556" y="27100"/>
                  <a:pt x="50619" y="27100"/>
                </a:cubicBezTo>
                <a:close/>
                <a:moveTo>
                  <a:pt x="1278" y="11063"/>
                </a:moveTo>
                <a:cubicBezTo>
                  <a:pt x="1379" y="11288"/>
                  <a:pt x="1454" y="11539"/>
                  <a:pt x="1504" y="11765"/>
                </a:cubicBezTo>
                <a:cubicBezTo>
                  <a:pt x="1704" y="12341"/>
                  <a:pt x="1930" y="12918"/>
                  <a:pt x="2206" y="13444"/>
                </a:cubicBezTo>
                <a:lnTo>
                  <a:pt x="2181" y="13444"/>
                </a:lnTo>
                <a:cubicBezTo>
                  <a:pt x="3108" y="15273"/>
                  <a:pt x="4136" y="16476"/>
                  <a:pt x="6141" y="18005"/>
                </a:cubicBezTo>
                <a:cubicBezTo>
                  <a:pt x="7619" y="19208"/>
                  <a:pt x="8948" y="20512"/>
                  <a:pt x="10151" y="21965"/>
                </a:cubicBezTo>
                <a:cubicBezTo>
                  <a:pt x="10827" y="22742"/>
                  <a:pt x="10902" y="22867"/>
                  <a:pt x="11128" y="23444"/>
                </a:cubicBezTo>
                <a:cubicBezTo>
                  <a:pt x="11228" y="23670"/>
                  <a:pt x="11303" y="23895"/>
                  <a:pt x="11354" y="24121"/>
                </a:cubicBezTo>
                <a:cubicBezTo>
                  <a:pt x="11228" y="24020"/>
                  <a:pt x="11128" y="23920"/>
                  <a:pt x="11028" y="23820"/>
                </a:cubicBezTo>
                <a:cubicBezTo>
                  <a:pt x="10856" y="23631"/>
                  <a:pt x="10743" y="23524"/>
                  <a:pt x="10689" y="23524"/>
                </a:cubicBezTo>
                <a:cubicBezTo>
                  <a:pt x="10664" y="23524"/>
                  <a:pt x="10652" y="23547"/>
                  <a:pt x="10652" y="23594"/>
                </a:cubicBezTo>
                <a:cubicBezTo>
                  <a:pt x="10777" y="23770"/>
                  <a:pt x="10928" y="23920"/>
                  <a:pt x="11078" y="24071"/>
                </a:cubicBezTo>
                <a:cubicBezTo>
                  <a:pt x="11504" y="24522"/>
                  <a:pt x="11604" y="24672"/>
                  <a:pt x="11604" y="24923"/>
                </a:cubicBezTo>
                <a:cubicBezTo>
                  <a:pt x="11604" y="24960"/>
                  <a:pt x="11601" y="24984"/>
                  <a:pt x="11578" y="24984"/>
                </a:cubicBezTo>
                <a:cubicBezTo>
                  <a:pt x="11539" y="24984"/>
                  <a:pt x="11447" y="24919"/>
                  <a:pt x="11228" y="24747"/>
                </a:cubicBezTo>
                <a:cubicBezTo>
                  <a:pt x="10953" y="24547"/>
                  <a:pt x="10727" y="24321"/>
                  <a:pt x="10552" y="24045"/>
                </a:cubicBezTo>
                <a:cubicBezTo>
                  <a:pt x="10176" y="23544"/>
                  <a:pt x="9524" y="22943"/>
                  <a:pt x="7920" y="21664"/>
                </a:cubicBezTo>
                <a:cubicBezTo>
                  <a:pt x="7052" y="20965"/>
                  <a:pt x="6625" y="20661"/>
                  <a:pt x="6571" y="20661"/>
                </a:cubicBezTo>
                <a:cubicBezTo>
                  <a:pt x="6569" y="20661"/>
                  <a:pt x="6568" y="20661"/>
                  <a:pt x="6567" y="20662"/>
                </a:cubicBezTo>
                <a:cubicBezTo>
                  <a:pt x="6516" y="20712"/>
                  <a:pt x="6617" y="20812"/>
                  <a:pt x="6742" y="20913"/>
                </a:cubicBezTo>
                <a:cubicBezTo>
                  <a:pt x="6867" y="21013"/>
                  <a:pt x="7644" y="21614"/>
                  <a:pt x="8446" y="22291"/>
                </a:cubicBezTo>
                <a:cubicBezTo>
                  <a:pt x="9599" y="23218"/>
                  <a:pt x="9975" y="23569"/>
                  <a:pt x="10226" y="23895"/>
                </a:cubicBezTo>
                <a:cubicBezTo>
                  <a:pt x="10541" y="24290"/>
                  <a:pt x="10733" y="24529"/>
                  <a:pt x="10661" y="24529"/>
                </a:cubicBezTo>
                <a:cubicBezTo>
                  <a:pt x="10550" y="24529"/>
                  <a:pt x="9815" y="23961"/>
                  <a:pt x="7945" y="22517"/>
                </a:cubicBezTo>
                <a:cubicBezTo>
                  <a:pt x="6171" y="21156"/>
                  <a:pt x="5151" y="20384"/>
                  <a:pt x="5068" y="20384"/>
                </a:cubicBezTo>
                <a:cubicBezTo>
                  <a:pt x="5065" y="20384"/>
                  <a:pt x="5064" y="20385"/>
                  <a:pt x="5063" y="20386"/>
                </a:cubicBezTo>
                <a:cubicBezTo>
                  <a:pt x="5013" y="20411"/>
                  <a:pt x="6065" y="21238"/>
                  <a:pt x="7920" y="22667"/>
                </a:cubicBezTo>
                <a:lnTo>
                  <a:pt x="10802" y="24898"/>
                </a:lnTo>
                <a:lnTo>
                  <a:pt x="11103" y="25374"/>
                </a:lnTo>
                <a:cubicBezTo>
                  <a:pt x="11253" y="25649"/>
                  <a:pt x="11454" y="25875"/>
                  <a:pt x="11730" y="26076"/>
                </a:cubicBezTo>
                <a:cubicBezTo>
                  <a:pt x="11930" y="26176"/>
                  <a:pt x="12055" y="26351"/>
                  <a:pt x="12131" y="26577"/>
                </a:cubicBezTo>
                <a:cubicBezTo>
                  <a:pt x="12217" y="26785"/>
                  <a:pt x="12232" y="26885"/>
                  <a:pt x="12158" y="26885"/>
                </a:cubicBezTo>
                <a:cubicBezTo>
                  <a:pt x="12125" y="26885"/>
                  <a:pt x="12074" y="26866"/>
                  <a:pt x="12005" y="26827"/>
                </a:cubicBezTo>
                <a:cubicBezTo>
                  <a:pt x="11935" y="26793"/>
                  <a:pt x="11898" y="26774"/>
                  <a:pt x="11886" y="26774"/>
                </a:cubicBezTo>
                <a:cubicBezTo>
                  <a:pt x="11871" y="26774"/>
                  <a:pt x="11890" y="26799"/>
                  <a:pt x="11930" y="26852"/>
                </a:cubicBezTo>
                <a:cubicBezTo>
                  <a:pt x="11955" y="26928"/>
                  <a:pt x="12005" y="27028"/>
                  <a:pt x="12055" y="27103"/>
                </a:cubicBezTo>
                <a:cubicBezTo>
                  <a:pt x="12105" y="27178"/>
                  <a:pt x="12156" y="27253"/>
                  <a:pt x="12231" y="27329"/>
                </a:cubicBezTo>
                <a:cubicBezTo>
                  <a:pt x="12406" y="27429"/>
                  <a:pt x="12557" y="28005"/>
                  <a:pt x="12456" y="28081"/>
                </a:cubicBezTo>
                <a:cubicBezTo>
                  <a:pt x="12406" y="28106"/>
                  <a:pt x="12406" y="28181"/>
                  <a:pt x="12506" y="28281"/>
                </a:cubicBezTo>
                <a:cubicBezTo>
                  <a:pt x="12607" y="28482"/>
                  <a:pt x="12682" y="28732"/>
                  <a:pt x="12732" y="28958"/>
                </a:cubicBezTo>
                <a:lnTo>
                  <a:pt x="12832" y="29509"/>
                </a:lnTo>
                <a:lnTo>
                  <a:pt x="12506" y="29208"/>
                </a:lnTo>
                <a:cubicBezTo>
                  <a:pt x="12256" y="28933"/>
                  <a:pt x="12005" y="28682"/>
                  <a:pt x="11805" y="28381"/>
                </a:cubicBezTo>
                <a:cubicBezTo>
                  <a:pt x="11579" y="28106"/>
                  <a:pt x="11203" y="27629"/>
                  <a:pt x="10953" y="27354"/>
                </a:cubicBezTo>
                <a:lnTo>
                  <a:pt x="10476" y="26852"/>
                </a:lnTo>
                <a:lnTo>
                  <a:pt x="10928" y="27228"/>
                </a:lnTo>
                <a:cubicBezTo>
                  <a:pt x="11379" y="27604"/>
                  <a:pt x="11805" y="28030"/>
                  <a:pt x="12206" y="28507"/>
                </a:cubicBezTo>
                <a:cubicBezTo>
                  <a:pt x="12231" y="28582"/>
                  <a:pt x="12281" y="28607"/>
                  <a:pt x="12331" y="28607"/>
                </a:cubicBezTo>
                <a:cubicBezTo>
                  <a:pt x="12456" y="28557"/>
                  <a:pt x="12231" y="28281"/>
                  <a:pt x="11604" y="27654"/>
                </a:cubicBezTo>
                <a:cubicBezTo>
                  <a:pt x="10682" y="26779"/>
                  <a:pt x="10005" y="26195"/>
                  <a:pt x="9890" y="26195"/>
                </a:cubicBezTo>
                <a:cubicBezTo>
                  <a:pt x="9883" y="26195"/>
                  <a:pt x="9878" y="26197"/>
                  <a:pt x="9875" y="26201"/>
                </a:cubicBezTo>
                <a:cubicBezTo>
                  <a:pt x="9825" y="26276"/>
                  <a:pt x="9925" y="26351"/>
                  <a:pt x="10050" y="26451"/>
                </a:cubicBezTo>
                <a:cubicBezTo>
                  <a:pt x="10176" y="26552"/>
                  <a:pt x="10251" y="26627"/>
                  <a:pt x="10226" y="26627"/>
                </a:cubicBezTo>
                <a:cubicBezTo>
                  <a:pt x="9950" y="26426"/>
                  <a:pt x="9699" y="26226"/>
                  <a:pt x="9474" y="26000"/>
                </a:cubicBezTo>
                <a:cubicBezTo>
                  <a:pt x="9073" y="25649"/>
                  <a:pt x="8296" y="24948"/>
                  <a:pt x="7745" y="24472"/>
                </a:cubicBezTo>
                <a:cubicBezTo>
                  <a:pt x="7193" y="23995"/>
                  <a:pt x="6567" y="23419"/>
                  <a:pt x="6366" y="23218"/>
                </a:cubicBezTo>
                <a:cubicBezTo>
                  <a:pt x="6166" y="23018"/>
                  <a:pt x="5740" y="22642"/>
                  <a:pt x="5439" y="22366"/>
                </a:cubicBezTo>
                <a:cubicBezTo>
                  <a:pt x="4662" y="21664"/>
                  <a:pt x="3910" y="20938"/>
                  <a:pt x="3233" y="20136"/>
                </a:cubicBezTo>
                <a:cubicBezTo>
                  <a:pt x="3208" y="20086"/>
                  <a:pt x="3158" y="20035"/>
                  <a:pt x="3083" y="19985"/>
                </a:cubicBezTo>
                <a:cubicBezTo>
                  <a:pt x="2657" y="19735"/>
                  <a:pt x="1554" y="18081"/>
                  <a:pt x="1078" y="17003"/>
                </a:cubicBezTo>
                <a:cubicBezTo>
                  <a:pt x="852" y="16451"/>
                  <a:pt x="652" y="15850"/>
                  <a:pt x="526" y="15248"/>
                </a:cubicBezTo>
                <a:cubicBezTo>
                  <a:pt x="501" y="15048"/>
                  <a:pt x="526" y="14998"/>
                  <a:pt x="652" y="14948"/>
                </a:cubicBezTo>
                <a:cubicBezTo>
                  <a:pt x="752" y="14898"/>
                  <a:pt x="827" y="14847"/>
                  <a:pt x="877" y="14772"/>
                </a:cubicBezTo>
                <a:cubicBezTo>
                  <a:pt x="978" y="14321"/>
                  <a:pt x="1053" y="13845"/>
                  <a:pt x="1053" y="13369"/>
                </a:cubicBezTo>
                <a:cubicBezTo>
                  <a:pt x="1103" y="12592"/>
                  <a:pt x="1153" y="11840"/>
                  <a:pt x="1278" y="11063"/>
                </a:cubicBezTo>
                <a:close/>
                <a:moveTo>
                  <a:pt x="36475" y="29535"/>
                </a:moveTo>
                <a:cubicBezTo>
                  <a:pt x="36477" y="29535"/>
                  <a:pt x="36474" y="29543"/>
                  <a:pt x="36467" y="29559"/>
                </a:cubicBezTo>
                <a:cubicBezTo>
                  <a:pt x="36441" y="29634"/>
                  <a:pt x="36391" y="29710"/>
                  <a:pt x="36341" y="29760"/>
                </a:cubicBezTo>
                <a:cubicBezTo>
                  <a:pt x="36321" y="29773"/>
                  <a:pt x="36308" y="29779"/>
                  <a:pt x="36302" y="29779"/>
                </a:cubicBezTo>
                <a:cubicBezTo>
                  <a:pt x="36285" y="29779"/>
                  <a:pt x="36318" y="29733"/>
                  <a:pt x="36391" y="29660"/>
                </a:cubicBezTo>
                <a:cubicBezTo>
                  <a:pt x="36443" y="29574"/>
                  <a:pt x="36471" y="29535"/>
                  <a:pt x="36475" y="29535"/>
                </a:cubicBezTo>
                <a:close/>
                <a:moveTo>
                  <a:pt x="12692" y="29562"/>
                </a:moveTo>
                <a:cubicBezTo>
                  <a:pt x="12706" y="29562"/>
                  <a:pt x="12736" y="29578"/>
                  <a:pt x="12782" y="29609"/>
                </a:cubicBezTo>
                <a:cubicBezTo>
                  <a:pt x="12857" y="29685"/>
                  <a:pt x="12908" y="29760"/>
                  <a:pt x="12933" y="29860"/>
                </a:cubicBezTo>
                <a:cubicBezTo>
                  <a:pt x="12957" y="29932"/>
                  <a:pt x="12963" y="29970"/>
                  <a:pt x="12950" y="29970"/>
                </a:cubicBezTo>
                <a:cubicBezTo>
                  <a:pt x="12935" y="29970"/>
                  <a:pt x="12897" y="29926"/>
                  <a:pt x="12832" y="29835"/>
                </a:cubicBezTo>
                <a:cubicBezTo>
                  <a:pt x="12711" y="29645"/>
                  <a:pt x="12662" y="29562"/>
                  <a:pt x="12692" y="29562"/>
                </a:cubicBezTo>
                <a:close/>
                <a:moveTo>
                  <a:pt x="42167" y="24897"/>
                </a:moveTo>
                <a:cubicBezTo>
                  <a:pt x="42283" y="24897"/>
                  <a:pt x="42429" y="24905"/>
                  <a:pt x="42607" y="24923"/>
                </a:cubicBezTo>
                <a:cubicBezTo>
                  <a:pt x="42858" y="24948"/>
                  <a:pt x="43108" y="24973"/>
                  <a:pt x="43334" y="25023"/>
                </a:cubicBezTo>
                <a:cubicBezTo>
                  <a:pt x="43083" y="25248"/>
                  <a:pt x="42832" y="25449"/>
                  <a:pt x="42582" y="25624"/>
                </a:cubicBezTo>
                <a:cubicBezTo>
                  <a:pt x="41604" y="26326"/>
                  <a:pt x="39850" y="27780"/>
                  <a:pt x="39875" y="27855"/>
                </a:cubicBezTo>
                <a:cubicBezTo>
                  <a:pt x="39875" y="27871"/>
                  <a:pt x="39880" y="27881"/>
                  <a:pt x="39895" y="27881"/>
                </a:cubicBezTo>
                <a:cubicBezTo>
                  <a:pt x="39950" y="27881"/>
                  <a:pt x="40146" y="27741"/>
                  <a:pt x="40777" y="27228"/>
                </a:cubicBezTo>
                <a:cubicBezTo>
                  <a:pt x="41755" y="26426"/>
                  <a:pt x="43208" y="25324"/>
                  <a:pt x="43484" y="25148"/>
                </a:cubicBezTo>
                <a:cubicBezTo>
                  <a:pt x="43571" y="25105"/>
                  <a:pt x="43684" y="25078"/>
                  <a:pt x="43857" y="25078"/>
                </a:cubicBezTo>
                <a:cubicBezTo>
                  <a:pt x="43981" y="25078"/>
                  <a:pt x="44137" y="25092"/>
                  <a:pt x="44336" y="25123"/>
                </a:cubicBezTo>
                <a:cubicBezTo>
                  <a:pt x="45138" y="25223"/>
                  <a:pt x="45915" y="25399"/>
                  <a:pt x="46692" y="25599"/>
                </a:cubicBezTo>
                <a:cubicBezTo>
                  <a:pt x="46467" y="25750"/>
                  <a:pt x="46216" y="25900"/>
                  <a:pt x="45990" y="26025"/>
                </a:cubicBezTo>
                <a:cubicBezTo>
                  <a:pt x="45264" y="26426"/>
                  <a:pt x="43008" y="27880"/>
                  <a:pt x="42457" y="28306"/>
                </a:cubicBezTo>
                <a:cubicBezTo>
                  <a:pt x="42231" y="28482"/>
                  <a:pt x="42181" y="28557"/>
                  <a:pt x="42206" y="28632"/>
                </a:cubicBezTo>
                <a:cubicBezTo>
                  <a:pt x="42215" y="28677"/>
                  <a:pt x="42237" y="28703"/>
                  <a:pt x="42278" y="28703"/>
                </a:cubicBezTo>
                <a:cubicBezTo>
                  <a:pt x="42351" y="28703"/>
                  <a:pt x="42483" y="28623"/>
                  <a:pt x="42707" y="28431"/>
                </a:cubicBezTo>
                <a:cubicBezTo>
                  <a:pt x="43910" y="27504"/>
                  <a:pt x="45188" y="26677"/>
                  <a:pt x="46517" y="25925"/>
                </a:cubicBezTo>
                <a:cubicBezTo>
                  <a:pt x="46831" y="25760"/>
                  <a:pt x="46958" y="25694"/>
                  <a:pt x="47099" y="25694"/>
                </a:cubicBezTo>
                <a:cubicBezTo>
                  <a:pt x="47195" y="25694"/>
                  <a:pt x="47298" y="25724"/>
                  <a:pt x="47469" y="25775"/>
                </a:cubicBezTo>
                <a:lnTo>
                  <a:pt x="49223" y="26251"/>
                </a:lnTo>
                <a:cubicBezTo>
                  <a:pt x="50527" y="26602"/>
                  <a:pt x="50602" y="26627"/>
                  <a:pt x="50577" y="26677"/>
                </a:cubicBezTo>
                <a:cubicBezTo>
                  <a:pt x="50479" y="26775"/>
                  <a:pt x="46253" y="28059"/>
                  <a:pt x="46025" y="28059"/>
                </a:cubicBezTo>
                <a:cubicBezTo>
                  <a:pt x="46019" y="28059"/>
                  <a:pt x="46015" y="28058"/>
                  <a:pt x="46015" y="28055"/>
                </a:cubicBezTo>
                <a:cubicBezTo>
                  <a:pt x="46266" y="27805"/>
                  <a:pt x="46542" y="27579"/>
                  <a:pt x="46843" y="27379"/>
                </a:cubicBezTo>
                <a:cubicBezTo>
                  <a:pt x="47530" y="26834"/>
                  <a:pt x="47769" y="26625"/>
                  <a:pt x="47645" y="26625"/>
                </a:cubicBezTo>
                <a:cubicBezTo>
                  <a:pt x="47637" y="26625"/>
                  <a:pt x="47629" y="26626"/>
                  <a:pt x="47619" y="26627"/>
                </a:cubicBezTo>
                <a:cubicBezTo>
                  <a:pt x="47594" y="26627"/>
                  <a:pt x="47118" y="26978"/>
                  <a:pt x="46567" y="27404"/>
                </a:cubicBezTo>
                <a:cubicBezTo>
                  <a:pt x="45765" y="28030"/>
                  <a:pt x="45514" y="28181"/>
                  <a:pt x="45238" y="28256"/>
                </a:cubicBezTo>
                <a:cubicBezTo>
                  <a:pt x="45115" y="28287"/>
                  <a:pt x="45000" y="28308"/>
                  <a:pt x="44931" y="28308"/>
                </a:cubicBezTo>
                <a:cubicBezTo>
                  <a:pt x="44888" y="28308"/>
                  <a:pt x="44863" y="28300"/>
                  <a:pt x="44863" y="28281"/>
                </a:cubicBezTo>
                <a:cubicBezTo>
                  <a:pt x="45539" y="27705"/>
                  <a:pt x="46241" y="27178"/>
                  <a:pt x="46993" y="26652"/>
                </a:cubicBezTo>
                <a:cubicBezTo>
                  <a:pt x="47469" y="26351"/>
                  <a:pt x="47569" y="26251"/>
                  <a:pt x="47494" y="26176"/>
                </a:cubicBezTo>
                <a:cubicBezTo>
                  <a:pt x="47492" y="26174"/>
                  <a:pt x="47488" y="26173"/>
                  <a:pt x="47484" y="26173"/>
                </a:cubicBezTo>
                <a:cubicBezTo>
                  <a:pt x="47355" y="26173"/>
                  <a:pt x="46402" y="26883"/>
                  <a:pt x="45238" y="27780"/>
                </a:cubicBezTo>
                <a:cubicBezTo>
                  <a:pt x="44512" y="28331"/>
                  <a:pt x="44386" y="28431"/>
                  <a:pt x="43985" y="28507"/>
                </a:cubicBezTo>
                <a:cubicBezTo>
                  <a:pt x="43835" y="28557"/>
                  <a:pt x="43685" y="28582"/>
                  <a:pt x="43534" y="28582"/>
                </a:cubicBezTo>
                <a:cubicBezTo>
                  <a:pt x="44211" y="28030"/>
                  <a:pt x="44888" y="27529"/>
                  <a:pt x="45614" y="27053"/>
                </a:cubicBezTo>
                <a:cubicBezTo>
                  <a:pt x="45940" y="26852"/>
                  <a:pt x="46467" y="26527"/>
                  <a:pt x="46817" y="26326"/>
                </a:cubicBezTo>
                <a:cubicBezTo>
                  <a:pt x="47043" y="26226"/>
                  <a:pt x="47269" y="26076"/>
                  <a:pt x="47469" y="25925"/>
                </a:cubicBezTo>
                <a:cubicBezTo>
                  <a:pt x="47469" y="25900"/>
                  <a:pt x="47458" y="25886"/>
                  <a:pt x="47430" y="25886"/>
                </a:cubicBezTo>
                <a:cubicBezTo>
                  <a:pt x="47341" y="25886"/>
                  <a:pt x="47083" y="26018"/>
                  <a:pt x="46442" y="26376"/>
                </a:cubicBezTo>
                <a:cubicBezTo>
                  <a:pt x="45539" y="26903"/>
                  <a:pt x="44637" y="27504"/>
                  <a:pt x="43810" y="28156"/>
                </a:cubicBezTo>
                <a:cubicBezTo>
                  <a:pt x="43183" y="28657"/>
                  <a:pt x="43083" y="28682"/>
                  <a:pt x="42081" y="28883"/>
                </a:cubicBezTo>
                <a:lnTo>
                  <a:pt x="41479" y="28983"/>
                </a:lnTo>
                <a:lnTo>
                  <a:pt x="41655" y="28782"/>
                </a:lnTo>
                <a:cubicBezTo>
                  <a:pt x="42156" y="28256"/>
                  <a:pt x="42607" y="27730"/>
                  <a:pt x="42557" y="27680"/>
                </a:cubicBezTo>
                <a:cubicBezTo>
                  <a:pt x="42554" y="27678"/>
                  <a:pt x="42551" y="27678"/>
                  <a:pt x="42547" y="27678"/>
                </a:cubicBezTo>
                <a:cubicBezTo>
                  <a:pt x="42481" y="27678"/>
                  <a:pt x="42245" y="27896"/>
                  <a:pt x="41604" y="28632"/>
                </a:cubicBezTo>
                <a:cubicBezTo>
                  <a:pt x="41228" y="29033"/>
                  <a:pt x="41203" y="29058"/>
                  <a:pt x="40827" y="29133"/>
                </a:cubicBezTo>
                <a:cubicBezTo>
                  <a:pt x="40704" y="29159"/>
                  <a:pt x="40614" y="29177"/>
                  <a:pt x="40561" y="29177"/>
                </a:cubicBezTo>
                <a:cubicBezTo>
                  <a:pt x="40410" y="29177"/>
                  <a:pt x="40558" y="29033"/>
                  <a:pt x="41078" y="28532"/>
                </a:cubicBezTo>
                <a:cubicBezTo>
                  <a:pt x="41595" y="28015"/>
                  <a:pt x="41709" y="27901"/>
                  <a:pt x="41637" y="27901"/>
                </a:cubicBezTo>
                <a:cubicBezTo>
                  <a:pt x="41628" y="27901"/>
                  <a:pt x="41617" y="27903"/>
                  <a:pt x="41604" y="27905"/>
                </a:cubicBezTo>
                <a:cubicBezTo>
                  <a:pt x="41354" y="28081"/>
                  <a:pt x="41128" y="28281"/>
                  <a:pt x="40928" y="28507"/>
                </a:cubicBezTo>
                <a:lnTo>
                  <a:pt x="40226" y="29183"/>
                </a:lnTo>
                <a:cubicBezTo>
                  <a:pt x="40101" y="29284"/>
                  <a:pt x="39950" y="29334"/>
                  <a:pt x="39775" y="29359"/>
                </a:cubicBezTo>
                <a:lnTo>
                  <a:pt x="39424" y="29434"/>
                </a:lnTo>
                <a:lnTo>
                  <a:pt x="39424" y="29434"/>
                </a:lnTo>
                <a:lnTo>
                  <a:pt x="39624" y="29233"/>
                </a:lnTo>
                <a:cubicBezTo>
                  <a:pt x="39725" y="29133"/>
                  <a:pt x="40101" y="28757"/>
                  <a:pt x="40426" y="28431"/>
                </a:cubicBezTo>
                <a:cubicBezTo>
                  <a:pt x="41128" y="27780"/>
                  <a:pt x="41178" y="27705"/>
                  <a:pt x="41128" y="27654"/>
                </a:cubicBezTo>
                <a:lnTo>
                  <a:pt x="41128" y="27654"/>
                </a:lnTo>
                <a:cubicBezTo>
                  <a:pt x="40502" y="28156"/>
                  <a:pt x="39950" y="28682"/>
                  <a:pt x="39399" y="29233"/>
                </a:cubicBezTo>
                <a:cubicBezTo>
                  <a:pt x="39198" y="29459"/>
                  <a:pt x="39073" y="29509"/>
                  <a:pt x="38296" y="29685"/>
                </a:cubicBezTo>
                <a:cubicBezTo>
                  <a:pt x="37995" y="29735"/>
                  <a:pt x="37720" y="29785"/>
                  <a:pt x="37419" y="29810"/>
                </a:cubicBezTo>
                <a:cubicBezTo>
                  <a:pt x="37494" y="29660"/>
                  <a:pt x="37594" y="29534"/>
                  <a:pt x="37720" y="29409"/>
                </a:cubicBezTo>
                <a:cubicBezTo>
                  <a:pt x="37929" y="29200"/>
                  <a:pt x="38050" y="29096"/>
                  <a:pt x="38114" y="29096"/>
                </a:cubicBezTo>
                <a:cubicBezTo>
                  <a:pt x="38127" y="29096"/>
                  <a:pt x="38137" y="29100"/>
                  <a:pt x="38146" y="29108"/>
                </a:cubicBezTo>
                <a:cubicBezTo>
                  <a:pt x="38158" y="29112"/>
                  <a:pt x="38171" y="29114"/>
                  <a:pt x="38184" y="29114"/>
                </a:cubicBezTo>
                <a:cubicBezTo>
                  <a:pt x="38254" y="29114"/>
                  <a:pt x="38341" y="29059"/>
                  <a:pt x="38446" y="28933"/>
                </a:cubicBezTo>
                <a:cubicBezTo>
                  <a:pt x="39499" y="27855"/>
                  <a:pt x="40627" y="26827"/>
                  <a:pt x="41830" y="25900"/>
                </a:cubicBezTo>
                <a:cubicBezTo>
                  <a:pt x="42507" y="25374"/>
                  <a:pt x="42532" y="25349"/>
                  <a:pt x="42457" y="25274"/>
                </a:cubicBezTo>
                <a:cubicBezTo>
                  <a:pt x="42455" y="25272"/>
                  <a:pt x="42452" y="25272"/>
                  <a:pt x="42449" y="25272"/>
                </a:cubicBezTo>
                <a:cubicBezTo>
                  <a:pt x="42265" y="25272"/>
                  <a:pt x="39683" y="27346"/>
                  <a:pt x="38747" y="28306"/>
                </a:cubicBezTo>
                <a:cubicBezTo>
                  <a:pt x="38647" y="28406"/>
                  <a:pt x="38522" y="28532"/>
                  <a:pt x="38371" y="28607"/>
                </a:cubicBezTo>
                <a:cubicBezTo>
                  <a:pt x="38121" y="28807"/>
                  <a:pt x="37870" y="29033"/>
                  <a:pt x="37670" y="29259"/>
                </a:cubicBezTo>
                <a:cubicBezTo>
                  <a:pt x="37068" y="29885"/>
                  <a:pt x="37018" y="29910"/>
                  <a:pt x="36667" y="29985"/>
                </a:cubicBezTo>
                <a:cubicBezTo>
                  <a:pt x="36542" y="30035"/>
                  <a:pt x="36416" y="30061"/>
                  <a:pt x="36291" y="30061"/>
                </a:cubicBezTo>
                <a:cubicBezTo>
                  <a:pt x="36467" y="29835"/>
                  <a:pt x="36692" y="29609"/>
                  <a:pt x="36918" y="29434"/>
                </a:cubicBezTo>
                <a:cubicBezTo>
                  <a:pt x="37619" y="28757"/>
                  <a:pt x="37770" y="28582"/>
                  <a:pt x="37644" y="28557"/>
                </a:cubicBezTo>
                <a:cubicBezTo>
                  <a:pt x="37631" y="28557"/>
                  <a:pt x="37619" y="28557"/>
                  <a:pt x="37608" y="28557"/>
                </a:cubicBezTo>
                <a:cubicBezTo>
                  <a:pt x="37524" y="28557"/>
                  <a:pt x="37586" y="28517"/>
                  <a:pt x="38346" y="27780"/>
                </a:cubicBezTo>
                <a:cubicBezTo>
                  <a:pt x="39173" y="26953"/>
                  <a:pt x="40076" y="26226"/>
                  <a:pt x="41053" y="25599"/>
                </a:cubicBezTo>
                <a:cubicBezTo>
                  <a:pt x="41329" y="25399"/>
                  <a:pt x="41579" y="25198"/>
                  <a:pt x="41830" y="24973"/>
                </a:cubicBezTo>
                <a:cubicBezTo>
                  <a:pt x="41846" y="24924"/>
                  <a:pt x="41956" y="24897"/>
                  <a:pt x="42167" y="24897"/>
                </a:cubicBezTo>
                <a:close/>
                <a:moveTo>
                  <a:pt x="36145" y="29865"/>
                </a:moveTo>
                <a:cubicBezTo>
                  <a:pt x="36149" y="29865"/>
                  <a:pt x="36148" y="29871"/>
                  <a:pt x="36141" y="29885"/>
                </a:cubicBezTo>
                <a:cubicBezTo>
                  <a:pt x="36116" y="29960"/>
                  <a:pt x="36066" y="30010"/>
                  <a:pt x="36015" y="30061"/>
                </a:cubicBezTo>
                <a:cubicBezTo>
                  <a:pt x="36004" y="30066"/>
                  <a:pt x="35995" y="30070"/>
                  <a:pt x="35989" y="30070"/>
                </a:cubicBezTo>
                <a:cubicBezTo>
                  <a:pt x="35969" y="30070"/>
                  <a:pt x="35983" y="30037"/>
                  <a:pt x="36040" y="29960"/>
                </a:cubicBezTo>
                <a:cubicBezTo>
                  <a:pt x="36095" y="29906"/>
                  <a:pt x="36136" y="29865"/>
                  <a:pt x="36145" y="29865"/>
                </a:cubicBezTo>
                <a:close/>
                <a:moveTo>
                  <a:pt x="43177" y="29174"/>
                </a:moveTo>
                <a:cubicBezTo>
                  <a:pt x="43420" y="29174"/>
                  <a:pt x="43660" y="29202"/>
                  <a:pt x="43885" y="29259"/>
                </a:cubicBezTo>
                <a:cubicBezTo>
                  <a:pt x="44261" y="29309"/>
                  <a:pt x="44913" y="29409"/>
                  <a:pt x="45289" y="29459"/>
                </a:cubicBezTo>
                <a:lnTo>
                  <a:pt x="46868" y="29634"/>
                </a:lnTo>
                <a:cubicBezTo>
                  <a:pt x="47193" y="29660"/>
                  <a:pt x="47519" y="29685"/>
                  <a:pt x="47845" y="29685"/>
                </a:cubicBezTo>
                <a:cubicBezTo>
                  <a:pt x="47898" y="29667"/>
                  <a:pt x="47952" y="29658"/>
                  <a:pt x="48004" y="29658"/>
                </a:cubicBezTo>
                <a:cubicBezTo>
                  <a:pt x="48099" y="29658"/>
                  <a:pt x="48190" y="29686"/>
                  <a:pt x="48271" y="29735"/>
                </a:cubicBezTo>
                <a:cubicBezTo>
                  <a:pt x="48296" y="29735"/>
                  <a:pt x="48246" y="29810"/>
                  <a:pt x="48171" y="29885"/>
                </a:cubicBezTo>
                <a:cubicBezTo>
                  <a:pt x="48096" y="29935"/>
                  <a:pt x="47745" y="30211"/>
                  <a:pt x="47394" y="30462"/>
                </a:cubicBezTo>
                <a:cubicBezTo>
                  <a:pt x="46817" y="30888"/>
                  <a:pt x="46767" y="30913"/>
                  <a:pt x="46291" y="30963"/>
                </a:cubicBezTo>
                <a:cubicBezTo>
                  <a:pt x="46168" y="30973"/>
                  <a:pt x="46051" y="30979"/>
                  <a:pt x="45924" y="30979"/>
                </a:cubicBezTo>
                <a:cubicBezTo>
                  <a:pt x="45404" y="30979"/>
                  <a:pt x="44701" y="30879"/>
                  <a:pt x="42607" y="30537"/>
                </a:cubicBezTo>
                <a:cubicBezTo>
                  <a:pt x="41454" y="30336"/>
                  <a:pt x="40251" y="30136"/>
                  <a:pt x="39950" y="30111"/>
                </a:cubicBezTo>
                <a:lnTo>
                  <a:pt x="39324" y="30035"/>
                </a:lnTo>
                <a:cubicBezTo>
                  <a:pt x="39198" y="30035"/>
                  <a:pt x="39349" y="29985"/>
                  <a:pt x="41128" y="29584"/>
                </a:cubicBezTo>
                <a:lnTo>
                  <a:pt x="42933" y="29183"/>
                </a:lnTo>
                <a:cubicBezTo>
                  <a:pt x="43014" y="29177"/>
                  <a:pt x="43096" y="29174"/>
                  <a:pt x="43177" y="29174"/>
                </a:cubicBezTo>
                <a:close/>
                <a:moveTo>
                  <a:pt x="7601" y="28817"/>
                </a:moveTo>
                <a:cubicBezTo>
                  <a:pt x="7707" y="28817"/>
                  <a:pt x="7788" y="28893"/>
                  <a:pt x="8045" y="29133"/>
                </a:cubicBezTo>
                <a:cubicBezTo>
                  <a:pt x="8271" y="29309"/>
                  <a:pt x="8797" y="29835"/>
                  <a:pt x="9198" y="30236"/>
                </a:cubicBezTo>
                <a:lnTo>
                  <a:pt x="9223" y="30236"/>
                </a:lnTo>
                <a:lnTo>
                  <a:pt x="9975" y="31013"/>
                </a:lnTo>
                <a:lnTo>
                  <a:pt x="9273" y="30562"/>
                </a:lnTo>
                <a:cubicBezTo>
                  <a:pt x="8421" y="29985"/>
                  <a:pt x="7193" y="29083"/>
                  <a:pt x="7193" y="28983"/>
                </a:cubicBezTo>
                <a:cubicBezTo>
                  <a:pt x="7193" y="28958"/>
                  <a:pt x="7293" y="28883"/>
                  <a:pt x="7419" y="28858"/>
                </a:cubicBezTo>
                <a:cubicBezTo>
                  <a:pt x="7498" y="28834"/>
                  <a:pt x="7552" y="28817"/>
                  <a:pt x="7601" y="28817"/>
                </a:cubicBezTo>
                <a:close/>
                <a:moveTo>
                  <a:pt x="40963" y="24379"/>
                </a:moveTo>
                <a:cubicBezTo>
                  <a:pt x="41183" y="24379"/>
                  <a:pt x="41189" y="24422"/>
                  <a:pt x="41203" y="24522"/>
                </a:cubicBezTo>
                <a:cubicBezTo>
                  <a:pt x="41254" y="24697"/>
                  <a:pt x="41279" y="24722"/>
                  <a:pt x="41429" y="24747"/>
                </a:cubicBezTo>
                <a:lnTo>
                  <a:pt x="41429" y="24772"/>
                </a:lnTo>
                <a:cubicBezTo>
                  <a:pt x="41529" y="24797"/>
                  <a:pt x="41604" y="24822"/>
                  <a:pt x="41579" y="24847"/>
                </a:cubicBezTo>
                <a:cubicBezTo>
                  <a:pt x="41579" y="24873"/>
                  <a:pt x="41203" y="25148"/>
                  <a:pt x="40727" y="25449"/>
                </a:cubicBezTo>
                <a:cubicBezTo>
                  <a:pt x="39700" y="26151"/>
                  <a:pt x="38747" y="26953"/>
                  <a:pt x="37870" y="27830"/>
                </a:cubicBezTo>
                <a:lnTo>
                  <a:pt x="36091" y="29509"/>
                </a:lnTo>
                <a:lnTo>
                  <a:pt x="35264" y="30286"/>
                </a:lnTo>
                <a:lnTo>
                  <a:pt x="34737" y="30436"/>
                </a:lnTo>
                <a:cubicBezTo>
                  <a:pt x="34587" y="30487"/>
                  <a:pt x="34411" y="30512"/>
                  <a:pt x="34236" y="30537"/>
                </a:cubicBezTo>
                <a:cubicBezTo>
                  <a:pt x="34236" y="30512"/>
                  <a:pt x="35339" y="29459"/>
                  <a:pt x="35990" y="28883"/>
                </a:cubicBezTo>
                <a:cubicBezTo>
                  <a:pt x="36437" y="28507"/>
                  <a:pt x="36597" y="28329"/>
                  <a:pt x="36491" y="28329"/>
                </a:cubicBezTo>
                <a:cubicBezTo>
                  <a:pt x="36484" y="28329"/>
                  <a:pt x="36476" y="28330"/>
                  <a:pt x="36467" y="28331"/>
                </a:cubicBezTo>
                <a:cubicBezTo>
                  <a:pt x="35815" y="28832"/>
                  <a:pt x="35213" y="29359"/>
                  <a:pt x="34637" y="29935"/>
                </a:cubicBezTo>
                <a:lnTo>
                  <a:pt x="33910" y="30637"/>
                </a:lnTo>
                <a:lnTo>
                  <a:pt x="33083" y="30888"/>
                </a:lnTo>
                <a:cubicBezTo>
                  <a:pt x="32688" y="30990"/>
                  <a:pt x="32481" y="31041"/>
                  <a:pt x="32392" y="31041"/>
                </a:cubicBezTo>
                <a:cubicBezTo>
                  <a:pt x="32328" y="31041"/>
                  <a:pt x="32325" y="31015"/>
                  <a:pt x="32356" y="30963"/>
                </a:cubicBezTo>
                <a:cubicBezTo>
                  <a:pt x="32933" y="30261"/>
                  <a:pt x="33559" y="29634"/>
                  <a:pt x="34261" y="29058"/>
                </a:cubicBezTo>
                <a:cubicBezTo>
                  <a:pt x="35339" y="28106"/>
                  <a:pt x="35264" y="28181"/>
                  <a:pt x="35163" y="28106"/>
                </a:cubicBezTo>
                <a:cubicBezTo>
                  <a:pt x="35162" y="28105"/>
                  <a:pt x="35160" y="28104"/>
                  <a:pt x="35158" y="28104"/>
                </a:cubicBezTo>
                <a:cubicBezTo>
                  <a:pt x="35030" y="28104"/>
                  <a:pt x="33195" y="29650"/>
                  <a:pt x="32331" y="30637"/>
                </a:cubicBezTo>
                <a:cubicBezTo>
                  <a:pt x="31830" y="31188"/>
                  <a:pt x="31780" y="31238"/>
                  <a:pt x="31429" y="31339"/>
                </a:cubicBezTo>
                <a:cubicBezTo>
                  <a:pt x="31329" y="31389"/>
                  <a:pt x="31178" y="31414"/>
                  <a:pt x="31053" y="31439"/>
                </a:cubicBezTo>
                <a:cubicBezTo>
                  <a:pt x="31053" y="31389"/>
                  <a:pt x="32807" y="29559"/>
                  <a:pt x="33208" y="29158"/>
                </a:cubicBezTo>
                <a:cubicBezTo>
                  <a:pt x="34461" y="27930"/>
                  <a:pt x="35815" y="26802"/>
                  <a:pt x="37269" y="25800"/>
                </a:cubicBezTo>
                <a:cubicBezTo>
                  <a:pt x="38096" y="25248"/>
                  <a:pt x="38221" y="25148"/>
                  <a:pt x="38121" y="25098"/>
                </a:cubicBezTo>
                <a:cubicBezTo>
                  <a:pt x="38118" y="25096"/>
                  <a:pt x="38114" y="25095"/>
                  <a:pt x="38109" y="25095"/>
                </a:cubicBezTo>
                <a:cubicBezTo>
                  <a:pt x="37947" y="25095"/>
                  <a:pt x="36440" y="26196"/>
                  <a:pt x="35614" y="26827"/>
                </a:cubicBezTo>
                <a:cubicBezTo>
                  <a:pt x="35088" y="27253"/>
                  <a:pt x="34111" y="28106"/>
                  <a:pt x="33284" y="28883"/>
                </a:cubicBezTo>
                <a:cubicBezTo>
                  <a:pt x="33033" y="29108"/>
                  <a:pt x="32381" y="29785"/>
                  <a:pt x="31830" y="30361"/>
                </a:cubicBezTo>
                <a:cubicBezTo>
                  <a:pt x="31279" y="30963"/>
                  <a:pt x="30802" y="31464"/>
                  <a:pt x="30752" y="31489"/>
                </a:cubicBezTo>
                <a:cubicBezTo>
                  <a:pt x="30730" y="31510"/>
                  <a:pt x="30717" y="31519"/>
                  <a:pt x="30714" y="31519"/>
                </a:cubicBezTo>
                <a:cubicBezTo>
                  <a:pt x="30657" y="31519"/>
                  <a:pt x="32518" y="29371"/>
                  <a:pt x="33434" y="28431"/>
                </a:cubicBezTo>
                <a:cubicBezTo>
                  <a:pt x="34211" y="27654"/>
                  <a:pt x="35013" y="26928"/>
                  <a:pt x="35865" y="26226"/>
                </a:cubicBezTo>
                <a:cubicBezTo>
                  <a:pt x="36592" y="25700"/>
                  <a:pt x="37369" y="25223"/>
                  <a:pt x="38196" y="24847"/>
                </a:cubicBezTo>
                <a:cubicBezTo>
                  <a:pt x="38772" y="24572"/>
                  <a:pt x="38923" y="24522"/>
                  <a:pt x="40000" y="24446"/>
                </a:cubicBezTo>
                <a:cubicBezTo>
                  <a:pt x="40507" y="24403"/>
                  <a:pt x="40796" y="24379"/>
                  <a:pt x="40963" y="24379"/>
                </a:cubicBezTo>
                <a:close/>
                <a:moveTo>
                  <a:pt x="28425" y="30805"/>
                </a:moveTo>
                <a:lnTo>
                  <a:pt x="28425" y="30805"/>
                </a:lnTo>
                <a:cubicBezTo>
                  <a:pt x="28435" y="30805"/>
                  <a:pt x="28252" y="31044"/>
                  <a:pt x="27970" y="31439"/>
                </a:cubicBezTo>
                <a:cubicBezTo>
                  <a:pt x="27644" y="31865"/>
                  <a:pt x="27319" y="32291"/>
                  <a:pt x="26968" y="32667"/>
                </a:cubicBezTo>
                <a:cubicBezTo>
                  <a:pt x="26900" y="32735"/>
                  <a:pt x="26862" y="32771"/>
                  <a:pt x="26855" y="32771"/>
                </a:cubicBezTo>
                <a:cubicBezTo>
                  <a:pt x="26840" y="32771"/>
                  <a:pt x="27000" y="32572"/>
                  <a:pt x="27369" y="32116"/>
                </a:cubicBezTo>
                <a:cubicBezTo>
                  <a:pt x="27720" y="31665"/>
                  <a:pt x="28171" y="31113"/>
                  <a:pt x="28346" y="30888"/>
                </a:cubicBezTo>
                <a:cubicBezTo>
                  <a:pt x="28396" y="30831"/>
                  <a:pt x="28421" y="30805"/>
                  <a:pt x="28425" y="30805"/>
                </a:cubicBezTo>
                <a:close/>
                <a:moveTo>
                  <a:pt x="16386" y="33133"/>
                </a:moveTo>
                <a:cubicBezTo>
                  <a:pt x="16389" y="33133"/>
                  <a:pt x="16391" y="33137"/>
                  <a:pt x="16391" y="33143"/>
                </a:cubicBezTo>
                <a:cubicBezTo>
                  <a:pt x="16391" y="33193"/>
                  <a:pt x="16366" y="33243"/>
                  <a:pt x="16316" y="33269"/>
                </a:cubicBezTo>
                <a:cubicBezTo>
                  <a:pt x="16304" y="33275"/>
                  <a:pt x="16294" y="33278"/>
                  <a:pt x="16288" y="33278"/>
                </a:cubicBezTo>
                <a:cubicBezTo>
                  <a:pt x="16269" y="33278"/>
                  <a:pt x="16278" y="33250"/>
                  <a:pt x="16316" y="33193"/>
                </a:cubicBezTo>
                <a:cubicBezTo>
                  <a:pt x="16353" y="33157"/>
                  <a:pt x="16376" y="33133"/>
                  <a:pt x="16386" y="33133"/>
                </a:cubicBezTo>
                <a:close/>
                <a:moveTo>
                  <a:pt x="38724" y="30182"/>
                </a:moveTo>
                <a:cubicBezTo>
                  <a:pt x="38942" y="30182"/>
                  <a:pt x="39181" y="30212"/>
                  <a:pt x="39574" y="30261"/>
                </a:cubicBezTo>
                <a:cubicBezTo>
                  <a:pt x="40126" y="30336"/>
                  <a:pt x="41329" y="30537"/>
                  <a:pt x="42256" y="30687"/>
                </a:cubicBezTo>
                <a:cubicBezTo>
                  <a:pt x="44612" y="31088"/>
                  <a:pt x="45289" y="31188"/>
                  <a:pt x="45790" y="31188"/>
                </a:cubicBezTo>
                <a:cubicBezTo>
                  <a:pt x="46316" y="31188"/>
                  <a:pt x="46391" y="31213"/>
                  <a:pt x="46041" y="31339"/>
                </a:cubicBezTo>
                <a:lnTo>
                  <a:pt x="46066" y="31364"/>
                </a:lnTo>
                <a:cubicBezTo>
                  <a:pt x="45840" y="31439"/>
                  <a:pt x="45790" y="31464"/>
                  <a:pt x="45840" y="31564"/>
                </a:cubicBezTo>
                <a:cubicBezTo>
                  <a:pt x="45901" y="31605"/>
                  <a:pt x="45996" y="31646"/>
                  <a:pt x="46084" y="31646"/>
                </a:cubicBezTo>
                <a:cubicBezTo>
                  <a:pt x="46103" y="31646"/>
                  <a:pt x="46122" y="31644"/>
                  <a:pt x="46141" y="31639"/>
                </a:cubicBezTo>
                <a:cubicBezTo>
                  <a:pt x="46517" y="31665"/>
                  <a:pt x="46567" y="31690"/>
                  <a:pt x="46492" y="31740"/>
                </a:cubicBezTo>
                <a:cubicBezTo>
                  <a:pt x="46391" y="31815"/>
                  <a:pt x="46191" y="31965"/>
                  <a:pt x="45940" y="32166"/>
                </a:cubicBezTo>
                <a:cubicBezTo>
                  <a:pt x="45665" y="32391"/>
                  <a:pt x="45364" y="32567"/>
                  <a:pt x="45063" y="32742"/>
                </a:cubicBezTo>
                <a:cubicBezTo>
                  <a:pt x="44864" y="32882"/>
                  <a:pt x="44632" y="32958"/>
                  <a:pt x="44395" y="32958"/>
                </a:cubicBezTo>
                <a:cubicBezTo>
                  <a:pt x="44334" y="32958"/>
                  <a:pt x="44272" y="32953"/>
                  <a:pt x="44211" y="32943"/>
                </a:cubicBezTo>
                <a:cubicBezTo>
                  <a:pt x="42908" y="32792"/>
                  <a:pt x="41604" y="32517"/>
                  <a:pt x="40351" y="32141"/>
                </a:cubicBezTo>
                <a:cubicBezTo>
                  <a:pt x="38597" y="31639"/>
                  <a:pt x="36116" y="31038"/>
                  <a:pt x="35965" y="31038"/>
                </a:cubicBezTo>
                <a:cubicBezTo>
                  <a:pt x="35690" y="31088"/>
                  <a:pt x="36015" y="31188"/>
                  <a:pt x="37294" y="31514"/>
                </a:cubicBezTo>
                <a:cubicBezTo>
                  <a:pt x="38045" y="31715"/>
                  <a:pt x="39374" y="32066"/>
                  <a:pt x="40201" y="32316"/>
                </a:cubicBezTo>
                <a:cubicBezTo>
                  <a:pt x="41429" y="32692"/>
                  <a:pt x="42682" y="32968"/>
                  <a:pt x="43960" y="33118"/>
                </a:cubicBezTo>
                <a:cubicBezTo>
                  <a:pt x="44161" y="33143"/>
                  <a:pt x="44361" y="33193"/>
                  <a:pt x="44537" y="33294"/>
                </a:cubicBezTo>
                <a:lnTo>
                  <a:pt x="44737" y="33444"/>
                </a:lnTo>
                <a:lnTo>
                  <a:pt x="44462" y="33444"/>
                </a:lnTo>
                <a:cubicBezTo>
                  <a:pt x="44086" y="33444"/>
                  <a:pt x="43334" y="33294"/>
                  <a:pt x="41103" y="32792"/>
                </a:cubicBezTo>
                <a:cubicBezTo>
                  <a:pt x="39850" y="32517"/>
                  <a:pt x="38597" y="32191"/>
                  <a:pt x="37369" y="31790"/>
                </a:cubicBezTo>
                <a:cubicBezTo>
                  <a:pt x="37018" y="31665"/>
                  <a:pt x="36316" y="31464"/>
                  <a:pt x="35790" y="31364"/>
                </a:cubicBezTo>
                <a:lnTo>
                  <a:pt x="34737" y="31113"/>
                </a:lnTo>
                <a:cubicBezTo>
                  <a:pt x="34612" y="31088"/>
                  <a:pt x="35614" y="30812"/>
                  <a:pt x="37369" y="30436"/>
                </a:cubicBezTo>
                <a:cubicBezTo>
                  <a:pt x="38100" y="30254"/>
                  <a:pt x="38387" y="30182"/>
                  <a:pt x="38724" y="30182"/>
                </a:cubicBezTo>
                <a:close/>
                <a:moveTo>
                  <a:pt x="3133" y="20386"/>
                </a:moveTo>
                <a:lnTo>
                  <a:pt x="3910" y="21213"/>
                </a:lnTo>
                <a:cubicBezTo>
                  <a:pt x="4336" y="21664"/>
                  <a:pt x="4938" y="22241"/>
                  <a:pt x="5238" y="22517"/>
                </a:cubicBezTo>
                <a:lnTo>
                  <a:pt x="5238" y="22542"/>
                </a:lnTo>
                <a:cubicBezTo>
                  <a:pt x="5564" y="22792"/>
                  <a:pt x="6015" y="23243"/>
                  <a:pt x="6266" y="23494"/>
                </a:cubicBezTo>
                <a:cubicBezTo>
                  <a:pt x="6542" y="23770"/>
                  <a:pt x="6943" y="24121"/>
                  <a:pt x="7143" y="24346"/>
                </a:cubicBezTo>
                <a:cubicBezTo>
                  <a:pt x="9474" y="26401"/>
                  <a:pt x="10476" y="27354"/>
                  <a:pt x="10877" y="27780"/>
                </a:cubicBezTo>
                <a:cubicBezTo>
                  <a:pt x="11454" y="28456"/>
                  <a:pt x="13158" y="30812"/>
                  <a:pt x="13058" y="30837"/>
                </a:cubicBezTo>
                <a:cubicBezTo>
                  <a:pt x="12857" y="30662"/>
                  <a:pt x="12682" y="30462"/>
                  <a:pt x="12506" y="30261"/>
                </a:cubicBezTo>
                <a:cubicBezTo>
                  <a:pt x="12127" y="29862"/>
                  <a:pt x="11948" y="29679"/>
                  <a:pt x="11895" y="29679"/>
                </a:cubicBezTo>
                <a:cubicBezTo>
                  <a:pt x="11878" y="29679"/>
                  <a:pt x="11874" y="29698"/>
                  <a:pt x="11880" y="29735"/>
                </a:cubicBezTo>
                <a:cubicBezTo>
                  <a:pt x="11880" y="29785"/>
                  <a:pt x="12181" y="30136"/>
                  <a:pt x="12557" y="30537"/>
                </a:cubicBezTo>
                <a:cubicBezTo>
                  <a:pt x="13384" y="31414"/>
                  <a:pt x="13359" y="31364"/>
                  <a:pt x="13434" y="31840"/>
                </a:cubicBezTo>
                <a:lnTo>
                  <a:pt x="13534" y="32241"/>
                </a:lnTo>
                <a:lnTo>
                  <a:pt x="13108" y="31665"/>
                </a:lnTo>
                <a:cubicBezTo>
                  <a:pt x="12746" y="31162"/>
                  <a:pt x="12610" y="31014"/>
                  <a:pt x="12544" y="31014"/>
                </a:cubicBezTo>
                <a:cubicBezTo>
                  <a:pt x="12528" y="31014"/>
                  <a:pt x="12516" y="31023"/>
                  <a:pt x="12506" y="31038"/>
                </a:cubicBezTo>
                <a:cubicBezTo>
                  <a:pt x="12481" y="31088"/>
                  <a:pt x="12506" y="31138"/>
                  <a:pt x="12532" y="31163"/>
                </a:cubicBezTo>
                <a:cubicBezTo>
                  <a:pt x="12732" y="31389"/>
                  <a:pt x="12908" y="31639"/>
                  <a:pt x="13083" y="31890"/>
                </a:cubicBezTo>
                <a:cubicBezTo>
                  <a:pt x="13675" y="32695"/>
                  <a:pt x="13685" y="32717"/>
                  <a:pt x="13642" y="32717"/>
                </a:cubicBezTo>
                <a:cubicBezTo>
                  <a:pt x="13640" y="32717"/>
                  <a:pt x="13637" y="32717"/>
                  <a:pt x="13634" y="32717"/>
                </a:cubicBezTo>
                <a:cubicBezTo>
                  <a:pt x="13359" y="32391"/>
                  <a:pt x="13083" y="32066"/>
                  <a:pt x="12857" y="31715"/>
                </a:cubicBezTo>
                <a:cubicBezTo>
                  <a:pt x="12632" y="31364"/>
                  <a:pt x="12356" y="31013"/>
                  <a:pt x="12080" y="30687"/>
                </a:cubicBezTo>
                <a:lnTo>
                  <a:pt x="12080" y="30687"/>
                </a:lnTo>
                <a:cubicBezTo>
                  <a:pt x="11980" y="30712"/>
                  <a:pt x="12131" y="30938"/>
                  <a:pt x="12857" y="31990"/>
                </a:cubicBezTo>
                <a:cubicBezTo>
                  <a:pt x="13183" y="32391"/>
                  <a:pt x="13459" y="32817"/>
                  <a:pt x="13710" y="33294"/>
                </a:cubicBezTo>
                <a:cubicBezTo>
                  <a:pt x="13746" y="33459"/>
                  <a:pt x="13702" y="33611"/>
                  <a:pt x="13636" y="33611"/>
                </a:cubicBezTo>
                <a:cubicBezTo>
                  <a:pt x="13613" y="33611"/>
                  <a:pt x="13586" y="33591"/>
                  <a:pt x="13559" y="33544"/>
                </a:cubicBezTo>
                <a:cubicBezTo>
                  <a:pt x="13509" y="33469"/>
                  <a:pt x="13459" y="33394"/>
                  <a:pt x="13384" y="33319"/>
                </a:cubicBezTo>
                <a:cubicBezTo>
                  <a:pt x="13309" y="33193"/>
                  <a:pt x="13258" y="33093"/>
                  <a:pt x="13258" y="32968"/>
                </a:cubicBezTo>
                <a:cubicBezTo>
                  <a:pt x="13233" y="32717"/>
                  <a:pt x="12657" y="31815"/>
                  <a:pt x="12231" y="31314"/>
                </a:cubicBezTo>
                <a:cubicBezTo>
                  <a:pt x="11863" y="30872"/>
                  <a:pt x="9865" y="29256"/>
                  <a:pt x="9731" y="29256"/>
                </a:cubicBezTo>
                <a:cubicBezTo>
                  <a:pt x="9728" y="29256"/>
                  <a:pt x="9726" y="29257"/>
                  <a:pt x="9725" y="29259"/>
                </a:cubicBezTo>
                <a:cubicBezTo>
                  <a:pt x="10025" y="29584"/>
                  <a:pt x="10351" y="29885"/>
                  <a:pt x="10727" y="30161"/>
                </a:cubicBezTo>
                <a:cubicBezTo>
                  <a:pt x="11830" y="31063"/>
                  <a:pt x="12281" y="31539"/>
                  <a:pt x="12707" y="32216"/>
                </a:cubicBezTo>
                <a:cubicBezTo>
                  <a:pt x="12936" y="32570"/>
                  <a:pt x="13131" y="32942"/>
                  <a:pt x="13089" y="32942"/>
                </a:cubicBezTo>
                <a:cubicBezTo>
                  <a:pt x="13081" y="32942"/>
                  <a:pt x="13062" y="32926"/>
                  <a:pt x="13033" y="32893"/>
                </a:cubicBezTo>
                <a:cubicBezTo>
                  <a:pt x="12807" y="32592"/>
                  <a:pt x="11805" y="31564"/>
                  <a:pt x="11404" y="31213"/>
                </a:cubicBezTo>
                <a:cubicBezTo>
                  <a:pt x="10958" y="30815"/>
                  <a:pt x="10250" y="30329"/>
                  <a:pt x="10119" y="30329"/>
                </a:cubicBezTo>
                <a:cubicBezTo>
                  <a:pt x="10110" y="30329"/>
                  <a:pt x="10104" y="30331"/>
                  <a:pt x="10100" y="30336"/>
                </a:cubicBezTo>
                <a:cubicBezTo>
                  <a:pt x="10326" y="30562"/>
                  <a:pt x="10577" y="30787"/>
                  <a:pt x="10852" y="30963"/>
                </a:cubicBezTo>
                <a:cubicBezTo>
                  <a:pt x="11679" y="31614"/>
                  <a:pt x="12456" y="32366"/>
                  <a:pt x="13083" y="33193"/>
                </a:cubicBezTo>
                <a:lnTo>
                  <a:pt x="13609" y="33820"/>
                </a:lnTo>
                <a:lnTo>
                  <a:pt x="12532" y="33043"/>
                </a:lnTo>
                <a:cubicBezTo>
                  <a:pt x="11504" y="32316"/>
                  <a:pt x="11404" y="32241"/>
                  <a:pt x="11078" y="31790"/>
                </a:cubicBezTo>
                <a:cubicBezTo>
                  <a:pt x="10702" y="31289"/>
                  <a:pt x="10301" y="30837"/>
                  <a:pt x="9825" y="30411"/>
                </a:cubicBezTo>
                <a:cubicBezTo>
                  <a:pt x="9649" y="30261"/>
                  <a:pt x="9248" y="29885"/>
                  <a:pt x="8973" y="29584"/>
                </a:cubicBezTo>
                <a:cubicBezTo>
                  <a:pt x="8672" y="29309"/>
                  <a:pt x="8296" y="28958"/>
                  <a:pt x="8121" y="28807"/>
                </a:cubicBezTo>
                <a:cubicBezTo>
                  <a:pt x="7970" y="28707"/>
                  <a:pt x="7820" y="28557"/>
                  <a:pt x="7694" y="28381"/>
                </a:cubicBezTo>
                <a:cubicBezTo>
                  <a:pt x="7344" y="27930"/>
                  <a:pt x="6917" y="27529"/>
                  <a:pt x="6491" y="27153"/>
                </a:cubicBezTo>
                <a:cubicBezTo>
                  <a:pt x="5890" y="26577"/>
                  <a:pt x="5263" y="25975"/>
                  <a:pt x="5113" y="25825"/>
                </a:cubicBezTo>
                <a:cubicBezTo>
                  <a:pt x="4787" y="25449"/>
                  <a:pt x="4511" y="24998"/>
                  <a:pt x="4311" y="24547"/>
                </a:cubicBezTo>
                <a:lnTo>
                  <a:pt x="4236" y="24346"/>
                </a:lnTo>
                <a:lnTo>
                  <a:pt x="4236" y="24346"/>
                </a:lnTo>
                <a:lnTo>
                  <a:pt x="4712" y="24421"/>
                </a:lnTo>
                <a:cubicBezTo>
                  <a:pt x="4973" y="24459"/>
                  <a:pt x="5189" y="24479"/>
                  <a:pt x="5365" y="24479"/>
                </a:cubicBezTo>
                <a:cubicBezTo>
                  <a:pt x="5662" y="24479"/>
                  <a:pt x="5846" y="24422"/>
                  <a:pt x="5940" y="24296"/>
                </a:cubicBezTo>
                <a:cubicBezTo>
                  <a:pt x="5990" y="24246"/>
                  <a:pt x="6040" y="24146"/>
                  <a:pt x="6040" y="24071"/>
                </a:cubicBezTo>
                <a:cubicBezTo>
                  <a:pt x="6015" y="24045"/>
                  <a:pt x="5514" y="23544"/>
                  <a:pt x="4912" y="23018"/>
                </a:cubicBezTo>
                <a:cubicBezTo>
                  <a:pt x="3634" y="21815"/>
                  <a:pt x="2933" y="21138"/>
                  <a:pt x="2807" y="21013"/>
                </a:cubicBezTo>
                <a:cubicBezTo>
                  <a:pt x="2757" y="20938"/>
                  <a:pt x="2782" y="20837"/>
                  <a:pt x="2933" y="20637"/>
                </a:cubicBezTo>
                <a:lnTo>
                  <a:pt x="3133" y="20386"/>
                </a:lnTo>
                <a:close/>
                <a:moveTo>
                  <a:pt x="10226" y="31271"/>
                </a:moveTo>
                <a:cubicBezTo>
                  <a:pt x="10242" y="31271"/>
                  <a:pt x="10257" y="31285"/>
                  <a:pt x="10276" y="31314"/>
                </a:cubicBezTo>
                <a:cubicBezTo>
                  <a:pt x="10351" y="31414"/>
                  <a:pt x="10451" y="31514"/>
                  <a:pt x="10527" y="31589"/>
                </a:cubicBezTo>
                <a:cubicBezTo>
                  <a:pt x="10652" y="31740"/>
                  <a:pt x="10677" y="31815"/>
                  <a:pt x="10627" y="31840"/>
                </a:cubicBezTo>
                <a:cubicBezTo>
                  <a:pt x="10552" y="31890"/>
                  <a:pt x="10602" y="31940"/>
                  <a:pt x="10802" y="32091"/>
                </a:cubicBezTo>
                <a:cubicBezTo>
                  <a:pt x="10978" y="32241"/>
                  <a:pt x="11128" y="32416"/>
                  <a:pt x="11253" y="32617"/>
                </a:cubicBezTo>
                <a:lnTo>
                  <a:pt x="11454" y="32918"/>
                </a:lnTo>
                <a:lnTo>
                  <a:pt x="11153" y="32717"/>
                </a:lnTo>
                <a:cubicBezTo>
                  <a:pt x="10793" y="32425"/>
                  <a:pt x="10413" y="32233"/>
                  <a:pt x="10303" y="32233"/>
                </a:cubicBezTo>
                <a:cubicBezTo>
                  <a:pt x="10290" y="32233"/>
                  <a:pt x="10281" y="32236"/>
                  <a:pt x="10276" y="32241"/>
                </a:cubicBezTo>
                <a:cubicBezTo>
                  <a:pt x="10476" y="32467"/>
                  <a:pt x="10727" y="32642"/>
                  <a:pt x="11003" y="32792"/>
                </a:cubicBezTo>
                <a:cubicBezTo>
                  <a:pt x="11679" y="33269"/>
                  <a:pt x="11755" y="33344"/>
                  <a:pt x="11905" y="33619"/>
                </a:cubicBezTo>
                <a:lnTo>
                  <a:pt x="12055" y="33920"/>
                </a:lnTo>
                <a:lnTo>
                  <a:pt x="10953" y="33043"/>
                </a:lnTo>
                <a:cubicBezTo>
                  <a:pt x="10351" y="32542"/>
                  <a:pt x="9775" y="32066"/>
                  <a:pt x="9674" y="31965"/>
                </a:cubicBezTo>
                <a:lnTo>
                  <a:pt x="9499" y="31790"/>
                </a:lnTo>
                <a:lnTo>
                  <a:pt x="9775" y="31665"/>
                </a:lnTo>
                <a:cubicBezTo>
                  <a:pt x="9925" y="31614"/>
                  <a:pt x="10050" y="31514"/>
                  <a:pt x="10126" y="31389"/>
                </a:cubicBezTo>
                <a:cubicBezTo>
                  <a:pt x="10173" y="31311"/>
                  <a:pt x="10200" y="31271"/>
                  <a:pt x="10226" y="31271"/>
                </a:cubicBezTo>
                <a:close/>
                <a:moveTo>
                  <a:pt x="35538" y="24639"/>
                </a:moveTo>
                <a:cubicBezTo>
                  <a:pt x="35593" y="24639"/>
                  <a:pt x="35583" y="24663"/>
                  <a:pt x="35539" y="24722"/>
                </a:cubicBezTo>
                <a:cubicBezTo>
                  <a:pt x="35489" y="24797"/>
                  <a:pt x="35464" y="24898"/>
                  <a:pt x="35439" y="24998"/>
                </a:cubicBezTo>
                <a:cubicBezTo>
                  <a:pt x="35439" y="25118"/>
                  <a:pt x="35503" y="25174"/>
                  <a:pt x="35671" y="25174"/>
                </a:cubicBezTo>
                <a:cubicBezTo>
                  <a:pt x="35820" y="25174"/>
                  <a:pt x="36051" y="25130"/>
                  <a:pt x="36391" y="25048"/>
                </a:cubicBezTo>
                <a:cubicBezTo>
                  <a:pt x="36893" y="24898"/>
                  <a:pt x="37419" y="24772"/>
                  <a:pt x="37945" y="24697"/>
                </a:cubicBezTo>
                <a:lnTo>
                  <a:pt x="37945" y="24697"/>
                </a:lnTo>
                <a:cubicBezTo>
                  <a:pt x="37820" y="24797"/>
                  <a:pt x="37720" y="24847"/>
                  <a:pt x="37594" y="24923"/>
                </a:cubicBezTo>
                <a:cubicBezTo>
                  <a:pt x="36893" y="25324"/>
                  <a:pt x="36191" y="25750"/>
                  <a:pt x="35539" y="26226"/>
                </a:cubicBezTo>
                <a:cubicBezTo>
                  <a:pt x="33985" y="27529"/>
                  <a:pt x="32532" y="28958"/>
                  <a:pt x="31203" y="30487"/>
                </a:cubicBezTo>
                <a:cubicBezTo>
                  <a:pt x="30025" y="31815"/>
                  <a:pt x="30050" y="31790"/>
                  <a:pt x="29750" y="31865"/>
                </a:cubicBezTo>
                <a:lnTo>
                  <a:pt x="29499" y="31915"/>
                </a:lnTo>
                <a:lnTo>
                  <a:pt x="29725" y="31665"/>
                </a:lnTo>
                <a:cubicBezTo>
                  <a:pt x="29850" y="31539"/>
                  <a:pt x="30552" y="30762"/>
                  <a:pt x="31279" y="29985"/>
                </a:cubicBezTo>
                <a:cubicBezTo>
                  <a:pt x="32678" y="28491"/>
                  <a:pt x="32888" y="28254"/>
                  <a:pt x="32800" y="28254"/>
                </a:cubicBezTo>
                <a:cubicBezTo>
                  <a:pt x="32795" y="28254"/>
                  <a:pt x="32789" y="28255"/>
                  <a:pt x="32782" y="28256"/>
                </a:cubicBezTo>
                <a:cubicBezTo>
                  <a:pt x="32707" y="28256"/>
                  <a:pt x="30677" y="30386"/>
                  <a:pt x="29499" y="31665"/>
                </a:cubicBezTo>
                <a:cubicBezTo>
                  <a:pt x="29374" y="31865"/>
                  <a:pt x="29148" y="32040"/>
                  <a:pt x="28923" y="32116"/>
                </a:cubicBezTo>
                <a:lnTo>
                  <a:pt x="28697" y="32191"/>
                </a:lnTo>
                <a:lnTo>
                  <a:pt x="28973" y="31840"/>
                </a:lnTo>
                <a:cubicBezTo>
                  <a:pt x="29123" y="31665"/>
                  <a:pt x="29950" y="30737"/>
                  <a:pt x="30777" y="29785"/>
                </a:cubicBezTo>
                <a:cubicBezTo>
                  <a:pt x="32336" y="28026"/>
                  <a:pt x="32490" y="27849"/>
                  <a:pt x="32417" y="27849"/>
                </a:cubicBezTo>
                <a:cubicBezTo>
                  <a:pt x="32408" y="27849"/>
                  <a:pt x="32395" y="27852"/>
                  <a:pt x="32381" y="27855"/>
                </a:cubicBezTo>
                <a:cubicBezTo>
                  <a:pt x="32256" y="27880"/>
                  <a:pt x="29700" y="30737"/>
                  <a:pt x="28797" y="31840"/>
                </a:cubicBezTo>
                <a:cubicBezTo>
                  <a:pt x="28497" y="32191"/>
                  <a:pt x="28371" y="32316"/>
                  <a:pt x="28171" y="32391"/>
                </a:cubicBezTo>
                <a:cubicBezTo>
                  <a:pt x="28079" y="32428"/>
                  <a:pt x="28001" y="32451"/>
                  <a:pt x="27965" y="32451"/>
                </a:cubicBezTo>
                <a:cubicBezTo>
                  <a:pt x="27952" y="32451"/>
                  <a:pt x="27945" y="32448"/>
                  <a:pt x="27945" y="32441"/>
                </a:cubicBezTo>
                <a:cubicBezTo>
                  <a:pt x="27970" y="32416"/>
                  <a:pt x="28497" y="31840"/>
                  <a:pt x="29148" y="31138"/>
                </a:cubicBezTo>
                <a:cubicBezTo>
                  <a:pt x="30171" y="30044"/>
                  <a:pt x="30381" y="29808"/>
                  <a:pt x="30271" y="29808"/>
                </a:cubicBezTo>
                <a:cubicBezTo>
                  <a:pt x="30266" y="29808"/>
                  <a:pt x="30259" y="29809"/>
                  <a:pt x="30251" y="29810"/>
                </a:cubicBezTo>
                <a:cubicBezTo>
                  <a:pt x="30226" y="29810"/>
                  <a:pt x="29624" y="30436"/>
                  <a:pt x="28898" y="31213"/>
                </a:cubicBezTo>
                <a:cubicBezTo>
                  <a:pt x="28171" y="31990"/>
                  <a:pt x="27569" y="32617"/>
                  <a:pt x="27544" y="32617"/>
                </a:cubicBezTo>
                <a:cubicBezTo>
                  <a:pt x="27669" y="32391"/>
                  <a:pt x="27820" y="32166"/>
                  <a:pt x="28020" y="31965"/>
                </a:cubicBezTo>
                <a:cubicBezTo>
                  <a:pt x="28296" y="31614"/>
                  <a:pt x="29048" y="30662"/>
                  <a:pt x="29675" y="29860"/>
                </a:cubicBezTo>
                <a:cubicBezTo>
                  <a:pt x="30627" y="28682"/>
                  <a:pt x="30802" y="28406"/>
                  <a:pt x="30777" y="28306"/>
                </a:cubicBezTo>
                <a:cubicBezTo>
                  <a:pt x="30777" y="28231"/>
                  <a:pt x="30727" y="28181"/>
                  <a:pt x="30652" y="28156"/>
                </a:cubicBezTo>
                <a:cubicBezTo>
                  <a:pt x="30645" y="28154"/>
                  <a:pt x="30639" y="28153"/>
                  <a:pt x="30632" y="28153"/>
                </a:cubicBezTo>
                <a:cubicBezTo>
                  <a:pt x="30533" y="28153"/>
                  <a:pt x="30381" y="28339"/>
                  <a:pt x="29725" y="29183"/>
                </a:cubicBezTo>
                <a:cubicBezTo>
                  <a:pt x="29098" y="30010"/>
                  <a:pt x="28872" y="30261"/>
                  <a:pt x="28797" y="30286"/>
                </a:cubicBezTo>
                <a:cubicBezTo>
                  <a:pt x="28697" y="30286"/>
                  <a:pt x="27669" y="31464"/>
                  <a:pt x="26792" y="32592"/>
                </a:cubicBezTo>
                <a:cubicBezTo>
                  <a:pt x="26642" y="32893"/>
                  <a:pt x="26366" y="33093"/>
                  <a:pt x="26040" y="33218"/>
                </a:cubicBezTo>
                <a:cubicBezTo>
                  <a:pt x="25868" y="33285"/>
                  <a:pt x="25766" y="33316"/>
                  <a:pt x="25712" y="33316"/>
                </a:cubicBezTo>
                <a:cubicBezTo>
                  <a:pt x="25663" y="33316"/>
                  <a:pt x="25653" y="33291"/>
                  <a:pt x="25664" y="33243"/>
                </a:cubicBezTo>
                <a:cubicBezTo>
                  <a:pt x="26015" y="32742"/>
                  <a:pt x="26391" y="32241"/>
                  <a:pt x="26792" y="31765"/>
                </a:cubicBezTo>
                <a:cubicBezTo>
                  <a:pt x="27494" y="30888"/>
                  <a:pt x="27845" y="30411"/>
                  <a:pt x="27820" y="30386"/>
                </a:cubicBezTo>
                <a:cubicBezTo>
                  <a:pt x="27819" y="30385"/>
                  <a:pt x="27817" y="30385"/>
                  <a:pt x="27815" y="30385"/>
                </a:cubicBezTo>
                <a:cubicBezTo>
                  <a:pt x="27661" y="30385"/>
                  <a:pt x="25414" y="33196"/>
                  <a:pt x="25439" y="33369"/>
                </a:cubicBezTo>
                <a:cubicBezTo>
                  <a:pt x="25439" y="33419"/>
                  <a:pt x="25339" y="33494"/>
                  <a:pt x="25113" y="33569"/>
                </a:cubicBezTo>
                <a:cubicBezTo>
                  <a:pt x="24948" y="33631"/>
                  <a:pt x="24851" y="33676"/>
                  <a:pt x="24822" y="33676"/>
                </a:cubicBezTo>
                <a:cubicBezTo>
                  <a:pt x="24815" y="33676"/>
                  <a:pt x="24812" y="33674"/>
                  <a:pt x="24812" y="33670"/>
                </a:cubicBezTo>
                <a:cubicBezTo>
                  <a:pt x="24812" y="33644"/>
                  <a:pt x="25289" y="32968"/>
                  <a:pt x="25890" y="32166"/>
                </a:cubicBezTo>
                <a:cubicBezTo>
                  <a:pt x="26466" y="31364"/>
                  <a:pt x="26943" y="30712"/>
                  <a:pt x="26943" y="30687"/>
                </a:cubicBezTo>
                <a:cubicBezTo>
                  <a:pt x="26941" y="30677"/>
                  <a:pt x="26935" y="30672"/>
                  <a:pt x="26927" y="30672"/>
                </a:cubicBezTo>
                <a:cubicBezTo>
                  <a:pt x="26829" y="30672"/>
                  <a:pt x="26316" y="31315"/>
                  <a:pt x="25464" y="32467"/>
                </a:cubicBezTo>
                <a:cubicBezTo>
                  <a:pt x="24637" y="33619"/>
                  <a:pt x="24411" y="33895"/>
                  <a:pt x="24261" y="33970"/>
                </a:cubicBezTo>
                <a:cubicBezTo>
                  <a:pt x="24232" y="33982"/>
                  <a:pt x="24208" y="33990"/>
                  <a:pt x="24192" y="33990"/>
                </a:cubicBezTo>
                <a:cubicBezTo>
                  <a:pt x="24139" y="33990"/>
                  <a:pt x="24169" y="33908"/>
                  <a:pt x="24361" y="33619"/>
                </a:cubicBezTo>
                <a:cubicBezTo>
                  <a:pt x="24487" y="33419"/>
                  <a:pt x="25063" y="32617"/>
                  <a:pt x="25614" y="31890"/>
                </a:cubicBezTo>
                <a:cubicBezTo>
                  <a:pt x="26479" y="30721"/>
                  <a:pt x="26821" y="30228"/>
                  <a:pt x="26721" y="30228"/>
                </a:cubicBezTo>
                <a:cubicBezTo>
                  <a:pt x="26713" y="30228"/>
                  <a:pt x="26704" y="30231"/>
                  <a:pt x="26692" y="30236"/>
                </a:cubicBezTo>
                <a:cubicBezTo>
                  <a:pt x="26642" y="30261"/>
                  <a:pt x="25965" y="31163"/>
                  <a:pt x="25163" y="32241"/>
                </a:cubicBezTo>
                <a:cubicBezTo>
                  <a:pt x="23835" y="34071"/>
                  <a:pt x="23710" y="34221"/>
                  <a:pt x="23484" y="34321"/>
                </a:cubicBezTo>
                <a:cubicBezTo>
                  <a:pt x="23438" y="34350"/>
                  <a:pt x="23402" y="34370"/>
                  <a:pt x="23384" y="34370"/>
                </a:cubicBezTo>
                <a:cubicBezTo>
                  <a:pt x="23321" y="34370"/>
                  <a:pt x="23469" y="34131"/>
                  <a:pt x="24186" y="33143"/>
                </a:cubicBezTo>
                <a:cubicBezTo>
                  <a:pt x="24712" y="32416"/>
                  <a:pt x="25514" y="31264"/>
                  <a:pt x="25990" y="30537"/>
                </a:cubicBezTo>
                <a:cubicBezTo>
                  <a:pt x="26517" y="29710"/>
                  <a:pt x="27118" y="28883"/>
                  <a:pt x="27745" y="28106"/>
                </a:cubicBezTo>
                <a:cubicBezTo>
                  <a:pt x="28664" y="26973"/>
                  <a:pt x="28927" y="26679"/>
                  <a:pt x="29062" y="26679"/>
                </a:cubicBezTo>
                <a:cubicBezTo>
                  <a:pt x="29085" y="26679"/>
                  <a:pt x="29105" y="26687"/>
                  <a:pt x="29123" y="26702"/>
                </a:cubicBezTo>
                <a:cubicBezTo>
                  <a:pt x="29162" y="26733"/>
                  <a:pt x="29194" y="26752"/>
                  <a:pt x="29246" y="26752"/>
                </a:cubicBezTo>
                <a:cubicBezTo>
                  <a:pt x="29360" y="26752"/>
                  <a:pt x="29572" y="26660"/>
                  <a:pt x="30176" y="26401"/>
                </a:cubicBezTo>
                <a:cubicBezTo>
                  <a:pt x="30852" y="26076"/>
                  <a:pt x="33183" y="25198"/>
                  <a:pt x="33409" y="25173"/>
                </a:cubicBezTo>
                <a:cubicBezTo>
                  <a:pt x="33459" y="25173"/>
                  <a:pt x="33284" y="25299"/>
                  <a:pt x="33033" y="25474"/>
                </a:cubicBezTo>
                <a:cubicBezTo>
                  <a:pt x="32306" y="25925"/>
                  <a:pt x="31629" y="26502"/>
                  <a:pt x="31053" y="27153"/>
                </a:cubicBezTo>
                <a:cubicBezTo>
                  <a:pt x="30577" y="27705"/>
                  <a:pt x="30552" y="27730"/>
                  <a:pt x="30677" y="27780"/>
                </a:cubicBezTo>
                <a:cubicBezTo>
                  <a:pt x="30697" y="27788"/>
                  <a:pt x="30718" y="27792"/>
                  <a:pt x="30741" y="27792"/>
                </a:cubicBezTo>
                <a:cubicBezTo>
                  <a:pt x="30861" y="27792"/>
                  <a:pt x="31025" y="27674"/>
                  <a:pt x="31279" y="27379"/>
                </a:cubicBezTo>
                <a:cubicBezTo>
                  <a:pt x="32030" y="26426"/>
                  <a:pt x="34311" y="24898"/>
                  <a:pt x="35314" y="24672"/>
                </a:cubicBezTo>
                <a:cubicBezTo>
                  <a:pt x="35428" y="24651"/>
                  <a:pt x="35499" y="24639"/>
                  <a:pt x="35538" y="24639"/>
                </a:cubicBezTo>
                <a:close/>
                <a:moveTo>
                  <a:pt x="11704" y="32692"/>
                </a:moveTo>
                <a:lnTo>
                  <a:pt x="11704" y="32692"/>
                </a:lnTo>
                <a:cubicBezTo>
                  <a:pt x="12080" y="32893"/>
                  <a:pt x="12456" y="33143"/>
                  <a:pt x="12782" y="33444"/>
                </a:cubicBezTo>
                <a:cubicBezTo>
                  <a:pt x="13835" y="34246"/>
                  <a:pt x="13860" y="34246"/>
                  <a:pt x="13810" y="34421"/>
                </a:cubicBezTo>
                <a:lnTo>
                  <a:pt x="13760" y="34572"/>
                </a:lnTo>
                <a:lnTo>
                  <a:pt x="12933" y="33995"/>
                </a:lnTo>
                <a:cubicBezTo>
                  <a:pt x="12557" y="33745"/>
                  <a:pt x="12206" y="33444"/>
                  <a:pt x="11930" y="33093"/>
                </a:cubicBezTo>
                <a:cubicBezTo>
                  <a:pt x="11830" y="32968"/>
                  <a:pt x="11755" y="32842"/>
                  <a:pt x="11704" y="32692"/>
                </a:cubicBezTo>
                <a:close/>
                <a:moveTo>
                  <a:pt x="13603" y="14413"/>
                </a:moveTo>
                <a:cubicBezTo>
                  <a:pt x="13634" y="14413"/>
                  <a:pt x="13679" y="14564"/>
                  <a:pt x="13760" y="14872"/>
                </a:cubicBezTo>
                <a:lnTo>
                  <a:pt x="13760" y="14898"/>
                </a:lnTo>
                <a:cubicBezTo>
                  <a:pt x="13810" y="15098"/>
                  <a:pt x="13935" y="15800"/>
                  <a:pt x="14035" y="16426"/>
                </a:cubicBezTo>
                <a:cubicBezTo>
                  <a:pt x="14236" y="17529"/>
                  <a:pt x="14236" y="17579"/>
                  <a:pt x="14085" y="18331"/>
                </a:cubicBezTo>
                <a:cubicBezTo>
                  <a:pt x="14010" y="18582"/>
                  <a:pt x="13960" y="18832"/>
                  <a:pt x="13985" y="19108"/>
                </a:cubicBezTo>
                <a:cubicBezTo>
                  <a:pt x="14035" y="19108"/>
                  <a:pt x="14111" y="18883"/>
                  <a:pt x="14186" y="18582"/>
                </a:cubicBezTo>
                <a:cubicBezTo>
                  <a:pt x="14186" y="18406"/>
                  <a:pt x="14236" y="18256"/>
                  <a:pt x="14286" y="18081"/>
                </a:cubicBezTo>
                <a:cubicBezTo>
                  <a:pt x="14286" y="18081"/>
                  <a:pt x="14361" y="18482"/>
                  <a:pt x="14411" y="18958"/>
                </a:cubicBezTo>
                <a:cubicBezTo>
                  <a:pt x="14436" y="19284"/>
                  <a:pt x="14512" y="19634"/>
                  <a:pt x="14587" y="19960"/>
                </a:cubicBezTo>
                <a:cubicBezTo>
                  <a:pt x="14639" y="20064"/>
                  <a:pt x="14737" y="20114"/>
                  <a:pt x="14841" y="20114"/>
                </a:cubicBezTo>
                <a:cubicBezTo>
                  <a:pt x="14938" y="20114"/>
                  <a:pt x="15040" y="20070"/>
                  <a:pt x="15113" y="19985"/>
                </a:cubicBezTo>
                <a:cubicBezTo>
                  <a:pt x="15163" y="19935"/>
                  <a:pt x="15263" y="19885"/>
                  <a:pt x="15339" y="19860"/>
                </a:cubicBezTo>
                <a:cubicBezTo>
                  <a:pt x="15439" y="19860"/>
                  <a:pt x="15815" y="21013"/>
                  <a:pt x="15965" y="21740"/>
                </a:cubicBezTo>
                <a:cubicBezTo>
                  <a:pt x="16015" y="21965"/>
                  <a:pt x="16015" y="22191"/>
                  <a:pt x="15965" y="22416"/>
                </a:cubicBezTo>
                <a:cubicBezTo>
                  <a:pt x="15940" y="22466"/>
                  <a:pt x="15664" y="23043"/>
                  <a:pt x="15389" y="23670"/>
                </a:cubicBezTo>
                <a:cubicBezTo>
                  <a:pt x="15088" y="24296"/>
                  <a:pt x="14612" y="25349"/>
                  <a:pt x="14286" y="26000"/>
                </a:cubicBezTo>
                <a:cubicBezTo>
                  <a:pt x="13985" y="26652"/>
                  <a:pt x="13735" y="27228"/>
                  <a:pt x="13735" y="27253"/>
                </a:cubicBezTo>
                <a:cubicBezTo>
                  <a:pt x="13739" y="27282"/>
                  <a:pt x="13747" y="27297"/>
                  <a:pt x="13760" y="27297"/>
                </a:cubicBezTo>
                <a:cubicBezTo>
                  <a:pt x="13828" y="27297"/>
                  <a:pt x="14040" y="26881"/>
                  <a:pt x="14587" y="25725"/>
                </a:cubicBezTo>
                <a:cubicBezTo>
                  <a:pt x="15013" y="24847"/>
                  <a:pt x="15514" y="23795"/>
                  <a:pt x="15689" y="23369"/>
                </a:cubicBezTo>
                <a:cubicBezTo>
                  <a:pt x="15815" y="23093"/>
                  <a:pt x="15940" y="22842"/>
                  <a:pt x="16090" y="22592"/>
                </a:cubicBezTo>
                <a:cubicBezTo>
                  <a:pt x="16191" y="22592"/>
                  <a:pt x="16241" y="23720"/>
                  <a:pt x="16166" y="24797"/>
                </a:cubicBezTo>
                <a:cubicBezTo>
                  <a:pt x="16141" y="25424"/>
                  <a:pt x="16141" y="26025"/>
                  <a:pt x="16141" y="26176"/>
                </a:cubicBezTo>
                <a:cubicBezTo>
                  <a:pt x="16187" y="26478"/>
                  <a:pt x="16320" y="26630"/>
                  <a:pt x="16560" y="26630"/>
                </a:cubicBezTo>
                <a:cubicBezTo>
                  <a:pt x="16578" y="26630"/>
                  <a:pt x="16597" y="26629"/>
                  <a:pt x="16617" y="26627"/>
                </a:cubicBezTo>
                <a:lnTo>
                  <a:pt x="16842" y="26602"/>
                </a:lnTo>
                <a:lnTo>
                  <a:pt x="16892" y="27178"/>
                </a:lnTo>
                <a:cubicBezTo>
                  <a:pt x="16968" y="27930"/>
                  <a:pt x="16918" y="28507"/>
                  <a:pt x="16642" y="30161"/>
                </a:cubicBezTo>
                <a:cubicBezTo>
                  <a:pt x="16517" y="30913"/>
                  <a:pt x="16416" y="31614"/>
                  <a:pt x="16416" y="31715"/>
                </a:cubicBezTo>
                <a:cubicBezTo>
                  <a:pt x="16391" y="31840"/>
                  <a:pt x="16166" y="32341"/>
                  <a:pt x="15589" y="33344"/>
                </a:cubicBezTo>
                <a:cubicBezTo>
                  <a:pt x="15138" y="34121"/>
                  <a:pt x="14762" y="34797"/>
                  <a:pt x="14737" y="34822"/>
                </a:cubicBezTo>
                <a:cubicBezTo>
                  <a:pt x="14734" y="34826"/>
                  <a:pt x="14731" y="34827"/>
                  <a:pt x="14727" y="34827"/>
                </a:cubicBezTo>
                <a:cubicBezTo>
                  <a:pt x="14706" y="34827"/>
                  <a:pt x="14684" y="34756"/>
                  <a:pt x="14662" y="34647"/>
                </a:cubicBezTo>
                <a:cubicBezTo>
                  <a:pt x="14637" y="34447"/>
                  <a:pt x="14737" y="34221"/>
                  <a:pt x="15339" y="33018"/>
                </a:cubicBezTo>
                <a:cubicBezTo>
                  <a:pt x="15715" y="32241"/>
                  <a:pt x="16040" y="31564"/>
                  <a:pt x="16040" y="31514"/>
                </a:cubicBezTo>
                <a:cubicBezTo>
                  <a:pt x="16046" y="31451"/>
                  <a:pt x="16041" y="31418"/>
                  <a:pt x="16024" y="31418"/>
                </a:cubicBezTo>
                <a:cubicBezTo>
                  <a:pt x="15966" y="31418"/>
                  <a:pt x="15764" y="31796"/>
                  <a:pt x="15339" y="32667"/>
                </a:cubicBezTo>
                <a:cubicBezTo>
                  <a:pt x="15013" y="33369"/>
                  <a:pt x="14712" y="33970"/>
                  <a:pt x="14662" y="34020"/>
                </a:cubicBezTo>
                <a:cubicBezTo>
                  <a:pt x="14652" y="34030"/>
                  <a:pt x="14643" y="34035"/>
                  <a:pt x="14635" y="34035"/>
                </a:cubicBezTo>
                <a:cubicBezTo>
                  <a:pt x="14602" y="34035"/>
                  <a:pt x="14582" y="33951"/>
                  <a:pt x="14562" y="33770"/>
                </a:cubicBezTo>
                <a:cubicBezTo>
                  <a:pt x="14512" y="33444"/>
                  <a:pt x="14537" y="33394"/>
                  <a:pt x="15013" y="32517"/>
                </a:cubicBezTo>
                <a:cubicBezTo>
                  <a:pt x="15213" y="32191"/>
                  <a:pt x="15389" y="31865"/>
                  <a:pt x="15514" y="31514"/>
                </a:cubicBezTo>
                <a:cubicBezTo>
                  <a:pt x="15514" y="31489"/>
                  <a:pt x="15508" y="31477"/>
                  <a:pt x="15495" y="31477"/>
                </a:cubicBezTo>
                <a:cubicBezTo>
                  <a:pt x="15483" y="31477"/>
                  <a:pt x="15464" y="31489"/>
                  <a:pt x="15439" y="31514"/>
                </a:cubicBezTo>
                <a:cubicBezTo>
                  <a:pt x="15339" y="31639"/>
                  <a:pt x="14612" y="32943"/>
                  <a:pt x="14537" y="33093"/>
                </a:cubicBezTo>
                <a:cubicBezTo>
                  <a:pt x="14514" y="33162"/>
                  <a:pt x="14501" y="33194"/>
                  <a:pt x="14492" y="33194"/>
                </a:cubicBezTo>
                <a:cubicBezTo>
                  <a:pt x="14481" y="33194"/>
                  <a:pt x="14475" y="33149"/>
                  <a:pt x="14461" y="33068"/>
                </a:cubicBezTo>
                <a:cubicBezTo>
                  <a:pt x="14587" y="32617"/>
                  <a:pt x="14787" y="32191"/>
                  <a:pt x="15013" y="31790"/>
                </a:cubicBezTo>
                <a:cubicBezTo>
                  <a:pt x="15538" y="30787"/>
                  <a:pt x="15631" y="30535"/>
                  <a:pt x="15552" y="30535"/>
                </a:cubicBezTo>
                <a:cubicBezTo>
                  <a:pt x="15548" y="30535"/>
                  <a:pt x="15544" y="30536"/>
                  <a:pt x="15539" y="30537"/>
                </a:cubicBezTo>
                <a:cubicBezTo>
                  <a:pt x="15339" y="30863"/>
                  <a:pt x="15163" y="31188"/>
                  <a:pt x="14988" y="31539"/>
                </a:cubicBezTo>
                <a:cubicBezTo>
                  <a:pt x="14560" y="32395"/>
                  <a:pt x="14414" y="32654"/>
                  <a:pt x="14374" y="32654"/>
                </a:cubicBezTo>
                <a:cubicBezTo>
                  <a:pt x="14365" y="32654"/>
                  <a:pt x="14361" y="32640"/>
                  <a:pt x="14361" y="32617"/>
                </a:cubicBezTo>
                <a:cubicBezTo>
                  <a:pt x="14537" y="32141"/>
                  <a:pt x="14762" y="31690"/>
                  <a:pt x="14988" y="31238"/>
                </a:cubicBezTo>
                <a:cubicBezTo>
                  <a:pt x="15339" y="30537"/>
                  <a:pt x="15639" y="29960"/>
                  <a:pt x="15639" y="29935"/>
                </a:cubicBezTo>
                <a:cubicBezTo>
                  <a:pt x="15635" y="29907"/>
                  <a:pt x="15625" y="29892"/>
                  <a:pt x="15610" y="29892"/>
                </a:cubicBezTo>
                <a:cubicBezTo>
                  <a:pt x="15547" y="29892"/>
                  <a:pt x="15383" y="30163"/>
                  <a:pt x="15038" y="30812"/>
                </a:cubicBezTo>
                <a:cubicBezTo>
                  <a:pt x="14787" y="31314"/>
                  <a:pt x="14537" y="31815"/>
                  <a:pt x="14486" y="31915"/>
                </a:cubicBezTo>
                <a:cubicBezTo>
                  <a:pt x="14480" y="31927"/>
                  <a:pt x="14476" y="31933"/>
                  <a:pt x="14473" y="31933"/>
                </a:cubicBezTo>
                <a:cubicBezTo>
                  <a:pt x="14449" y="31933"/>
                  <a:pt x="14499" y="31626"/>
                  <a:pt x="14587" y="31163"/>
                </a:cubicBezTo>
                <a:cubicBezTo>
                  <a:pt x="14712" y="30637"/>
                  <a:pt x="14837" y="30010"/>
                  <a:pt x="14887" y="29785"/>
                </a:cubicBezTo>
                <a:cubicBezTo>
                  <a:pt x="14938" y="29409"/>
                  <a:pt x="15038" y="29183"/>
                  <a:pt x="15539" y="28281"/>
                </a:cubicBezTo>
                <a:cubicBezTo>
                  <a:pt x="16166" y="27103"/>
                  <a:pt x="16216" y="27028"/>
                  <a:pt x="16116" y="27028"/>
                </a:cubicBezTo>
                <a:cubicBezTo>
                  <a:pt x="15890" y="27304"/>
                  <a:pt x="15715" y="27579"/>
                  <a:pt x="15564" y="27905"/>
                </a:cubicBezTo>
                <a:cubicBezTo>
                  <a:pt x="15314" y="28381"/>
                  <a:pt x="15088" y="28782"/>
                  <a:pt x="15063" y="28807"/>
                </a:cubicBezTo>
                <a:cubicBezTo>
                  <a:pt x="15062" y="28808"/>
                  <a:pt x="15061" y="28808"/>
                  <a:pt x="15060" y="28808"/>
                </a:cubicBezTo>
                <a:cubicBezTo>
                  <a:pt x="14970" y="28808"/>
                  <a:pt x="15365" y="26069"/>
                  <a:pt x="15539" y="25374"/>
                </a:cubicBezTo>
                <a:cubicBezTo>
                  <a:pt x="15639" y="24948"/>
                  <a:pt x="15765" y="24547"/>
                  <a:pt x="15915" y="24121"/>
                </a:cubicBezTo>
                <a:cubicBezTo>
                  <a:pt x="16158" y="23546"/>
                  <a:pt x="16187" y="23439"/>
                  <a:pt x="16087" y="23439"/>
                </a:cubicBezTo>
                <a:cubicBezTo>
                  <a:pt x="16074" y="23439"/>
                  <a:pt x="16058" y="23441"/>
                  <a:pt x="16040" y="23444"/>
                </a:cubicBezTo>
                <a:cubicBezTo>
                  <a:pt x="15815" y="23469"/>
                  <a:pt x="15389" y="24697"/>
                  <a:pt x="15138" y="26000"/>
                </a:cubicBezTo>
                <a:cubicBezTo>
                  <a:pt x="15063" y="26426"/>
                  <a:pt x="14887" y="27504"/>
                  <a:pt x="14787" y="28431"/>
                </a:cubicBezTo>
                <a:cubicBezTo>
                  <a:pt x="14662" y="29334"/>
                  <a:pt x="14512" y="30311"/>
                  <a:pt x="14461" y="30562"/>
                </a:cubicBezTo>
                <a:cubicBezTo>
                  <a:pt x="14275" y="31328"/>
                  <a:pt x="14208" y="31598"/>
                  <a:pt x="14177" y="31598"/>
                </a:cubicBezTo>
                <a:cubicBezTo>
                  <a:pt x="14170" y="31598"/>
                  <a:pt x="14165" y="31586"/>
                  <a:pt x="14161" y="31564"/>
                </a:cubicBezTo>
                <a:cubicBezTo>
                  <a:pt x="13935" y="30812"/>
                  <a:pt x="13760" y="30010"/>
                  <a:pt x="13634" y="29233"/>
                </a:cubicBezTo>
                <a:cubicBezTo>
                  <a:pt x="13760" y="29058"/>
                  <a:pt x="14211" y="27629"/>
                  <a:pt x="14136" y="27629"/>
                </a:cubicBezTo>
                <a:lnTo>
                  <a:pt x="14136" y="27629"/>
                </a:lnTo>
                <a:cubicBezTo>
                  <a:pt x="13910" y="28055"/>
                  <a:pt x="13710" y="28532"/>
                  <a:pt x="13609" y="29008"/>
                </a:cubicBezTo>
                <a:cubicBezTo>
                  <a:pt x="13607" y="29015"/>
                  <a:pt x="13603" y="29019"/>
                  <a:pt x="13599" y="29019"/>
                </a:cubicBezTo>
                <a:cubicBezTo>
                  <a:pt x="13560" y="29019"/>
                  <a:pt x="13449" y="28709"/>
                  <a:pt x="13359" y="28256"/>
                </a:cubicBezTo>
                <a:cubicBezTo>
                  <a:pt x="13158" y="27429"/>
                  <a:pt x="13158" y="27379"/>
                  <a:pt x="13309" y="27128"/>
                </a:cubicBezTo>
                <a:cubicBezTo>
                  <a:pt x="13710" y="26376"/>
                  <a:pt x="15439" y="22141"/>
                  <a:pt x="15339" y="22091"/>
                </a:cubicBezTo>
                <a:cubicBezTo>
                  <a:pt x="15328" y="22080"/>
                  <a:pt x="15318" y="22073"/>
                  <a:pt x="15307" y="22073"/>
                </a:cubicBezTo>
                <a:cubicBezTo>
                  <a:pt x="15240" y="22073"/>
                  <a:pt x="15142" y="22318"/>
                  <a:pt x="14712" y="23394"/>
                </a:cubicBezTo>
                <a:cubicBezTo>
                  <a:pt x="14236" y="24622"/>
                  <a:pt x="13158" y="27153"/>
                  <a:pt x="13108" y="27178"/>
                </a:cubicBezTo>
                <a:cubicBezTo>
                  <a:pt x="13058" y="27128"/>
                  <a:pt x="13033" y="27053"/>
                  <a:pt x="13033" y="27003"/>
                </a:cubicBezTo>
                <a:cubicBezTo>
                  <a:pt x="13008" y="26852"/>
                  <a:pt x="13108" y="26527"/>
                  <a:pt x="13509" y="25599"/>
                </a:cubicBezTo>
                <a:cubicBezTo>
                  <a:pt x="13985" y="24497"/>
                  <a:pt x="14988" y="21690"/>
                  <a:pt x="15013" y="21389"/>
                </a:cubicBezTo>
                <a:cubicBezTo>
                  <a:pt x="15013" y="21339"/>
                  <a:pt x="15013" y="21289"/>
                  <a:pt x="14963" y="21289"/>
                </a:cubicBezTo>
                <a:cubicBezTo>
                  <a:pt x="14787" y="21664"/>
                  <a:pt x="14662" y="22015"/>
                  <a:pt x="14562" y="22391"/>
                </a:cubicBezTo>
                <a:cubicBezTo>
                  <a:pt x="14236" y="23394"/>
                  <a:pt x="13334" y="25750"/>
                  <a:pt x="13033" y="26326"/>
                </a:cubicBezTo>
                <a:lnTo>
                  <a:pt x="12908" y="26577"/>
                </a:lnTo>
                <a:lnTo>
                  <a:pt x="12857" y="26401"/>
                </a:lnTo>
                <a:cubicBezTo>
                  <a:pt x="12807" y="26251"/>
                  <a:pt x="12882" y="25950"/>
                  <a:pt x="13158" y="25148"/>
                </a:cubicBezTo>
                <a:cubicBezTo>
                  <a:pt x="13359" y="24547"/>
                  <a:pt x="13659" y="23619"/>
                  <a:pt x="13785" y="23043"/>
                </a:cubicBezTo>
                <a:cubicBezTo>
                  <a:pt x="13935" y="22466"/>
                  <a:pt x="14186" y="21564"/>
                  <a:pt x="14336" y="21063"/>
                </a:cubicBezTo>
                <a:cubicBezTo>
                  <a:pt x="14543" y="20338"/>
                  <a:pt x="14613" y="19990"/>
                  <a:pt x="14547" y="19990"/>
                </a:cubicBezTo>
                <a:cubicBezTo>
                  <a:pt x="14533" y="19990"/>
                  <a:pt x="14513" y="20005"/>
                  <a:pt x="14486" y="20035"/>
                </a:cubicBezTo>
                <a:cubicBezTo>
                  <a:pt x="14436" y="20111"/>
                  <a:pt x="13910" y="21990"/>
                  <a:pt x="13609" y="23118"/>
                </a:cubicBezTo>
                <a:cubicBezTo>
                  <a:pt x="13509" y="23594"/>
                  <a:pt x="13384" y="24045"/>
                  <a:pt x="13233" y="24497"/>
                </a:cubicBezTo>
                <a:cubicBezTo>
                  <a:pt x="13233" y="24321"/>
                  <a:pt x="13233" y="24171"/>
                  <a:pt x="13258" y="23995"/>
                </a:cubicBezTo>
                <a:cubicBezTo>
                  <a:pt x="13359" y="22617"/>
                  <a:pt x="13384" y="21213"/>
                  <a:pt x="13334" y="19835"/>
                </a:cubicBezTo>
                <a:cubicBezTo>
                  <a:pt x="13283" y="17228"/>
                  <a:pt x="13334" y="16226"/>
                  <a:pt x="13559" y="15524"/>
                </a:cubicBezTo>
                <a:cubicBezTo>
                  <a:pt x="13659" y="15349"/>
                  <a:pt x="13684" y="15148"/>
                  <a:pt x="13710" y="14923"/>
                </a:cubicBezTo>
                <a:cubicBezTo>
                  <a:pt x="13703" y="14919"/>
                  <a:pt x="13696" y="14918"/>
                  <a:pt x="13690" y="14918"/>
                </a:cubicBezTo>
                <a:cubicBezTo>
                  <a:pt x="13646" y="14918"/>
                  <a:pt x="13603" y="14986"/>
                  <a:pt x="13559" y="15073"/>
                </a:cubicBezTo>
                <a:cubicBezTo>
                  <a:pt x="13530" y="15149"/>
                  <a:pt x="13513" y="15197"/>
                  <a:pt x="13505" y="15197"/>
                </a:cubicBezTo>
                <a:cubicBezTo>
                  <a:pt x="13491" y="15197"/>
                  <a:pt x="13503" y="15073"/>
                  <a:pt x="13534" y="14747"/>
                </a:cubicBezTo>
                <a:cubicBezTo>
                  <a:pt x="13557" y="14526"/>
                  <a:pt x="13575" y="14413"/>
                  <a:pt x="13603" y="14413"/>
                </a:cubicBezTo>
                <a:close/>
                <a:moveTo>
                  <a:pt x="19092" y="34587"/>
                </a:moveTo>
                <a:cubicBezTo>
                  <a:pt x="19094" y="34587"/>
                  <a:pt x="19088" y="34599"/>
                  <a:pt x="19073" y="34622"/>
                </a:cubicBezTo>
                <a:cubicBezTo>
                  <a:pt x="19023" y="34722"/>
                  <a:pt x="18973" y="34797"/>
                  <a:pt x="18898" y="34873"/>
                </a:cubicBezTo>
                <a:cubicBezTo>
                  <a:pt x="18877" y="34893"/>
                  <a:pt x="18864" y="34903"/>
                  <a:pt x="18858" y="34903"/>
                </a:cubicBezTo>
                <a:cubicBezTo>
                  <a:pt x="18844" y="34903"/>
                  <a:pt x="18882" y="34838"/>
                  <a:pt x="18973" y="34747"/>
                </a:cubicBezTo>
                <a:cubicBezTo>
                  <a:pt x="19042" y="34643"/>
                  <a:pt x="19087" y="34587"/>
                  <a:pt x="19092" y="34587"/>
                </a:cubicBezTo>
                <a:close/>
                <a:moveTo>
                  <a:pt x="12437" y="33844"/>
                </a:moveTo>
                <a:cubicBezTo>
                  <a:pt x="12485" y="33844"/>
                  <a:pt x="12678" y="33990"/>
                  <a:pt x="13158" y="34346"/>
                </a:cubicBezTo>
                <a:cubicBezTo>
                  <a:pt x="13810" y="34848"/>
                  <a:pt x="13960" y="34973"/>
                  <a:pt x="13985" y="35098"/>
                </a:cubicBezTo>
                <a:cubicBezTo>
                  <a:pt x="14010" y="35173"/>
                  <a:pt x="14010" y="35249"/>
                  <a:pt x="13985" y="35299"/>
                </a:cubicBezTo>
                <a:cubicBezTo>
                  <a:pt x="13735" y="35148"/>
                  <a:pt x="13509" y="34973"/>
                  <a:pt x="13283" y="34772"/>
                </a:cubicBezTo>
                <a:cubicBezTo>
                  <a:pt x="12983" y="34572"/>
                  <a:pt x="12707" y="34296"/>
                  <a:pt x="12481" y="33995"/>
                </a:cubicBezTo>
                <a:cubicBezTo>
                  <a:pt x="12434" y="33900"/>
                  <a:pt x="12408" y="33844"/>
                  <a:pt x="12437" y="33844"/>
                </a:cubicBezTo>
                <a:close/>
                <a:moveTo>
                  <a:pt x="34265" y="31291"/>
                </a:moveTo>
                <a:cubicBezTo>
                  <a:pt x="34384" y="31291"/>
                  <a:pt x="34491" y="31310"/>
                  <a:pt x="34637" y="31339"/>
                </a:cubicBezTo>
                <a:cubicBezTo>
                  <a:pt x="35439" y="31489"/>
                  <a:pt x="37168" y="31915"/>
                  <a:pt x="37945" y="32166"/>
                </a:cubicBezTo>
                <a:cubicBezTo>
                  <a:pt x="38722" y="32416"/>
                  <a:pt x="42983" y="33469"/>
                  <a:pt x="43710" y="33594"/>
                </a:cubicBezTo>
                <a:cubicBezTo>
                  <a:pt x="43860" y="33619"/>
                  <a:pt x="44010" y="33644"/>
                  <a:pt x="44136" y="33695"/>
                </a:cubicBezTo>
                <a:cubicBezTo>
                  <a:pt x="43935" y="33845"/>
                  <a:pt x="43710" y="33995"/>
                  <a:pt x="43484" y="34121"/>
                </a:cubicBezTo>
                <a:cubicBezTo>
                  <a:pt x="43008" y="34371"/>
                  <a:pt x="42507" y="34622"/>
                  <a:pt x="41980" y="34822"/>
                </a:cubicBezTo>
                <a:cubicBezTo>
                  <a:pt x="41655" y="34948"/>
                  <a:pt x="41354" y="35098"/>
                  <a:pt x="41078" y="35274"/>
                </a:cubicBezTo>
                <a:cubicBezTo>
                  <a:pt x="41055" y="35304"/>
                  <a:pt x="41016" y="35320"/>
                  <a:pt x="40943" y="35320"/>
                </a:cubicBezTo>
                <a:cubicBezTo>
                  <a:pt x="40775" y="35320"/>
                  <a:pt x="40426" y="35233"/>
                  <a:pt x="39675" y="35023"/>
                </a:cubicBezTo>
                <a:cubicBezTo>
                  <a:pt x="38948" y="34848"/>
                  <a:pt x="37695" y="34497"/>
                  <a:pt x="36868" y="34246"/>
                </a:cubicBezTo>
                <a:cubicBezTo>
                  <a:pt x="33810" y="33344"/>
                  <a:pt x="31429" y="32792"/>
                  <a:pt x="30076" y="32717"/>
                </a:cubicBezTo>
                <a:cubicBezTo>
                  <a:pt x="29725" y="32692"/>
                  <a:pt x="29499" y="32667"/>
                  <a:pt x="29549" y="32642"/>
                </a:cubicBezTo>
                <a:cubicBezTo>
                  <a:pt x="29800" y="32542"/>
                  <a:pt x="30953" y="32166"/>
                  <a:pt x="32482" y="31740"/>
                </a:cubicBezTo>
                <a:cubicBezTo>
                  <a:pt x="33620" y="31402"/>
                  <a:pt x="33976" y="31291"/>
                  <a:pt x="34265" y="31291"/>
                </a:cubicBezTo>
                <a:close/>
                <a:moveTo>
                  <a:pt x="11998" y="34064"/>
                </a:moveTo>
                <a:cubicBezTo>
                  <a:pt x="12024" y="34064"/>
                  <a:pt x="12077" y="34118"/>
                  <a:pt x="12131" y="34171"/>
                </a:cubicBezTo>
                <a:cubicBezTo>
                  <a:pt x="12306" y="34371"/>
                  <a:pt x="12456" y="34572"/>
                  <a:pt x="12582" y="34822"/>
                </a:cubicBezTo>
                <a:cubicBezTo>
                  <a:pt x="12707" y="34998"/>
                  <a:pt x="12807" y="35198"/>
                  <a:pt x="12882" y="35374"/>
                </a:cubicBezTo>
                <a:cubicBezTo>
                  <a:pt x="12832" y="35374"/>
                  <a:pt x="12005" y="34146"/>
                  <a:pt x="11980" y="34096"/>
                </a:cubicBezTo>
                <a:cubicBezTo>
                  <a:pt x="11980" y="34074"/>
                  <a:pt x="11987" y="34064"/>
                  <a:pt x="11998" y="34064"/>
                </a:cubicBezTo>
                <a:close/>
                <a:moveTo>
                  <a:pt x="16567" y="32022"/>
                </a:moveTo>
                <a:cubicBezTo>
                  <a:pt x="16592" y="32022"/>
                  <a:pt x="16617" y="32028"/>
                  <a:pt x="16642" y="32040"/>
                </a:cubicBezTo>
                <a:cubicBezTo>
                  <a:pt x="16717" y="32066"/>
                  <a:pt x="16617" y="32341"/>
                  <a:pt x="15890" y="33720"/>
                </a:cubicBezTo>
                <a:lnTo>
                  <a:pt x="15890" y="33745"/>
                </a:lnTo>
                <a:cubicBezTo>
                  <a:pt x="15140" y="35159"/>
                  <a:pt x="14848" y="35694"/>
                  <a:pt x="14810" y="35694"/>
                </a:cubicBezTo>
                <a:cubicBezTo>
                  <a:pt x="14804" y="35694"/>
                  <a:pt x="14805" y="35679"/>
                  <a:pt x="14812" y="35650"/>
                </a:cubicBezTo>
                <a:cubicBezTo>
                  <a:pt x="14812" y="35549"/>
                  <a:pt x="14812" y="35424"/>
                  <a:pt x="14787" y="35324"/>
                </a:cubicBezTo>
                <a:cubicBezTo>
                  <a:pt x="14770" y="35220"/>
                  <a:pt x="14765" y="35164"/>
                  <a:pt x="14779" y="35164"/>
                </a:cubicBezTo>
                <a:cubicBezTo>
                  <a:pt x="14786" y="35164"/>
                  <a:pt x="14797" y="35175"/>
                  <a:pt x="14812" y="35198"/>
                </a:cubicBezTo>
                <a:cubicBezTo>
                  <a:pt x="14843" y="35229"/>
                  <a:pt x="14874" y="35251"/>
                  <a:pt x="14899" y="35251"/>
                </a:cubicBezTo>
                <a:cubicBezTo>
                  <a:pt x="14915" y="35251"/>
                  <a:pt x="14928" y="35243"/>
                  <a:pt x="14938" y="35223"/>
                </a:cubicBezTo>
                <a:cubicBezTo>
                  <a:pt x="14988" y="35173"/>
                  <a:pt x="14988" y="35098"/>
                  <a:pt x="14938" y="35073"/>
                </a:cubicBezTo>
                <a:cubicBezTo>
                  <a:pt x="14887" y="35023"/>
                  <a:pt x="14862" y="34973"/>
                  <a:pt x="14887" y="34898"/>
                </a:cubicBezTo>
                <a:cubicBezTo>
                  <a:pt x="14913" y="34822"/>
                  <a:pt x="16416" y="32166"/>
                  <a:pt x="16491" y="32040"/>
                </a:cubicBezTo>
                <a:cubicBezTo>
                  <a:pt x="16517" y="32028"/>
                  <a:pt x="16542" y="32022"/>
                  <a:pt x="16567" y="32022"/>
                </a:cubicBezTo>
                <a:close/>
                <a:moveTo>
                  <a:pt x="28221" y="26827"/>
                </a:moveTo>
                <a:lnTo>
                  <a:pt x="28221" y="26827"/>
                </a:lnTo>
                <a:cubicBezTo>
                  <a:pt x="28221" y="26828"/>
                  <a:pt x="27870" y="27304"/>
                  <a:pt x="27419" y="27880"/>
                </a:cubicBezTo>
                <a:lnTo>
                  <a:pt x="27394" y="27830"/>
                </a:lnTo>
                <a:cubicBezTo>
                  <a:pt x="26717" y="28707"/>
                  <a:pt x="26091" y="29609"/>
                  <a:pt x="25514" y="30537"/>
                </a:cubicBezTo>
                <a:cubicBezTo>
                  <a:pt x="24963" y="31464"/>
                  <a:pt x="24086" y="32767"/>
                  <a:pt x="23609" y="33444"/>
                </a:cubicBezTo>
                <a:lnTo>
                  <a:pt x="22732" y="34672"/>
                </a:lnTo>
                <a:lnTo>
                  <a:pt x="22331" y="34848"/>
                </a:lnTo>
                <a:lnTo>
                  <a:pt x="21955" y="35023"/>
                </a:lnTo>
                <a:lnTo>
                  <a:pt x="22231" y="34597"/>
                </a:lnTo>
                <a:cubicBezTo>
                  <a:pt x="22381" y="34346"/>
                  <a:pt x="22782" y="33745"/>
                  <a:pt x="23133" y="33269"/>
                </a:cubicBezTo>
                <a:cubicBezTo>
                  <a:pt x="23359" y="32968"/>
                  <a:pt x="23559" y="32642"/>
                  <a:pt x="23710" y="32291"/>
                </a:cubicBezTo>
                <a:cubicBezTo>
                  <a:pt x="23709" y="32289"/>
                  <a:pt x="23707" y="32288"/>
                  <a:pt x="23705" y="32288"/>
                </a:cubicBezTo>
                <a:cubicBezTo>
                  <a:pt x="23632" y="32288"/>
                  <a:pt x="22689" y="33574"/>
                  <a:pt x="22030" y="34622"/>
                </a:cubicBezTo>
                <a:cubicBezTo>
                  <a:pt x="21755" y="35073"/>
                  <a:pt x="21654" y="35148"/>
                  <a:pt x="21454" y="35249"/>
                </a:cubicBezTo>
                <a:cubicBezTo>
                  <a:pt x="21385" y="35290"/>
                  <a:pt x="21339" y="35309"/>
                  <a:pt x="21319" y="35309"/>
                </a:cubicBezTo>
                <a:cubicBezTo>
                  <a:pt x="21304" y="35309"/>
                  <a:pt x="21306" y="35296"/>
                  <a:pt x="21329" y="35274"/>
                </a:cubicBezTo>
                <a:cubicBezTo>
                  <a:pt x="21654" y="35048"/>
                  <a:pt x="21705" y="34998"/>
                  <a:pt x="21654" y="34873"/>
                </a:cubicBezTo>
                <a:cubicBezTo>
                  <a:pt x="21618" y="34836"/>
                  <a:pt x="21581" y="34813"/>
                  <a:pt x="21534" y="34813"/>
                </a:cubicBezTo>
                <a:cubicBezTo>
                  <a:pt x="21517" y="34813"/>
                  <a:pt x="21499" y="34816"/>
                  <a:pt x="21479" y="34822"/>
                </a:cubicBezTo>
                <a:cubicBezTo>
                  <a:pt x="21478" y="34823"/>
                  <a:pt x="21477" y="34823"/>
                  <a:pt x="21477" y="34823"/>
                </a:cubicBezTo>
                <a:cubicBezTo>
                  <a:pt x="21420" y="34823"/>
                  <a:pt x="22161" y="33712"/>
                  <a:pt x="22657" y="33043"/>
                </a:cubicBezTo>
                <a:cubicBezTo>
                  <a:pt x="22807" y="32868"/>
                  <a:pt x="22882" y="32692"/>
                  <a:pt x="22857" y="32667"/>
                </a:cubicBezTo>
                <a:cubicBezTo>
                  <a:pt x="22857" y="32667"/>
                  <a:pt x="22856" y="32666"/>
                  <a:pt x="22855" y="32666"/>
                </a:cubicBezTo>
                <a:cubicBezTo>
                  <a:pt x="22812" y="32666"/>
                  <a:pt x="22341" y="33238"/>
                  <a:pt x="21654" y="34171"/>
                </a:cubicBezTo>
                <a:lnTo>
                  <a:pt x="20476" y="35750"/>
                </a:lnTo>
                <a:lnTo>
                  <a:pt x="20050" y="35950"/>
                </a:lnTo>
                <a:lnTo>
                  <a:pt x="19624" y="36126"/>
                </a:lnTo>
                <a:lnTo>
                  <a:pt x="19800" y="35900"/>
                </a:lnTo>
                <a:cubicBezTo>
                  <a:pt x="19889" y="35776"/>
                  <a:pt x="19952" y="35727"/>
                  <a:pt x="20000" y="35727"/>
                </a:cubicBezTo>
                <a:cubicBezTo>
                  <a:pt x="20019" y="35727"/>
                  <a:pt x="20036" y="35735"/>
                  <a:pt x="20050" y="35750"/>
                </a:cubicBezTo>
                <a:cubicBezTo>
                  <a:pt x="20066" y="35766"/>
                  <a:pt x="20083" y="35775"/>
                  <a:pt x="20105" y="35775"/>
                </a:cubicBezTo>
                <a:cubicBezTo>
                  <a:pt x="20184" y="35775"/>
                  <a:pt x="20322" y="35649"/>
                  <a:pt x="20677" y="35274"/>
                </a:cubicBezTo>
                <a:cubicBezTo>
                  <a:pt x="21253" y="34697"/>
                  <a:pt x="21304" y="34597"/>
                  <a:pt x="21178" y="34497"/>
                </a:cubicBezTo>
                <a:cubicBezTo>
                  <a:pt x="21163" y="34485"/>
                  <a:pt x="21145" y="34479"/>
                  <a:pt x="21125" y="34479"/>
                </a:cubicBezTo>
                <a:cubicBezTo>
                  <a:pt x="21015" y="34479"/>
                  <a:pt x="20839" y="34647"/>
                  <a:pt x="20627" y="34923"/>
                </a:cubicBezTo>
                <a:cubicBezTo>
                  <a:pt x="20560" y="35001"/>
                  <a:pt x="20523" y="35044"/>
                  <a:pt x="20515" y="35044"/>
                </a:cubicBezTo>
                <a:cubicBezTo>
                  <a:pt x="20506" y="35044"/>
                  <a:pt x="20543" y="34976"/>
                  <a:pt x="20627" y="34822"/>
                </a:cubicBezTo>
                <a:cubicBezTo>
                  <a:pt x="20727" y="34647"/>
                  <a:pt x="20877" y="34371"/>
                  <a:pt x="21003" y="34221"/>
                </a:cubicBezTo>
                <a:cubicBezTo>
                  <a:pt x="21178" y="33995"/>
                  <a:pt x="21203" y="33895"/>
                  <a:pt x="21128" y="33870"/>
                </a:cubicBezTo>
                <a:cubicBezTo>
                  <a:pt x="21078" y="33820"/>
                  <a:pt x="21053" y="33795"/>
                  <a:pt x="21078" y="33795"/>
                </a:cubicBezTo>
                <a:lnTo>
                  <a:pt x="21880" y="32492"/>
                </a:lnTo>
                <a:cubicBezTo>
                  <a:pt x="22331" y="31790"/>
                  <a:pt x="23008" y="30762"/>
                  <a:pt x="23384" y="30211"/>
                </a:cubicBezTo>
                <a:lnTo>
                  <a:pt x="24086" y="29233"/>
                </a:lnTo>
                <a:lnTo>
                  <a:pt x="24787" y="28732"/>
                </a:lnTo>
                <a:cubicBezTo>
                  <a:pt x="25439" y="28306"/>
                  <a:pt x="26141" y="27905"/>
                  <a:pt x="26842" y="27529"/>
                </a:cubicBezTo>
                <a:cubicBezTo>
                  <a:pt x="27594" y="27153"/>
                  <a:pt x="28221" y="26828"/>
                  <a:pt x="28221" y="26827"/>
                </a:cubicBezTo>
                <a:close/>
                <a:moveTo>
                  <a:pt x="21805" y="30311"/>
                </a:moveTo>
                <a:lnTo>
                  <a:pt x="21579" y="30662"/>
                </a:lnTo>
                <a:cubicBezTo>
                  <a:pt x="21479" y="30863"/>
                  <a:pt x="20777" y="31865"/>
                  <a:pt x="20025" y="32893"/>
                </a:cubicBezTo>
                <a:lnTo>
                  <a:pt x="20000" y="32893"/>
                </a:lnTo>
                <a:cubicBezTo>
                  <a:pt x="19123" y="34093"/>
                  <a:pt x="18714" y="34634"/>
                  <a:pt x="18655" y="34634"/>
                </a:cubicBezTo>
                <a:cubicBezTo>
                  <a:pt x="18649" y="34634"/>
                  <a:pt x="18647" y="34630"/>
                  <a:pt x="18647" y="34622"/>
                </a:cubicBezTo>
                <a:cubicBezTo>
                  <a:pt x="18847" y="34271"/>
                  <a:pt x="19073" y="33920"/>
                  <a:pt x="19324" y="33619"/>
                </a:cubicBezTo>
                <a:cubicBezTo>
                  <a:pt x="19800" y="33018"/>
                  <a:pt x="20000" y="32717"/>
                  <a:pt x="19950" y="32667"/>
                </a:cubicBezTo>
                <a:cubicBezTo>
                  <a:pt x="19950" y="32666"/>
                  <a:pt x="19949" y="32666"/>
                  <a:pt x="19948" y="32666"/>
                </a:cubicBezTo>
                <a:cubicBezTo>
                  <a:pt x="19906" y="32666"/>
                  <a:pt x="19484" y="33200"/>
                  <a:pt x="17770" y="35599"/>
                </a:cubicBezTo>
                <a:cubicBezTo>
                  <a:pt x="17466" y="36043"/>
                  <a:pt x="17293" y="36264"/>
                  <a:pt x="17256" y="36264"/>
                </a:cubicBezTo>
                <a:cubicBezTo>
                  <a:pt x="17213" y="36264"/>
                  <a:pt x="17348" y="35974"/>
                  <a:pt x="17669" y="35399"/>
                </a:cubicBezTo>
                <a:cubicBezTo>
                  <a:pt x="18697" y="33644"/>
                  <a:pt x="19975" y="32040"/>
                  <a:pt x="21454" y="30637"/>
                </a:cubicBezTo>
                <a:lnTo>
                  <a:pt x="21805" y="30311"/>
                </a:lnTo>
                <a:close/>
                <a:moveTo>
                  <a:pt x="16251" y="33391"/>
                </a:moveTo>
                <a:cubicBezTo>
                  <a:pt x="16264" y="33391"/>
                  <a:pt x="16252" y="33441"/>
                  <a:pt x="16216" y="33544"/>
                </a:cubicBezTo>
                <a:cubicBezTo>
                  <a:pt x="16166" y="33644"/>
                  <a:pt x="15865" y="34321"/>
                  <a:pt x="15514" y="34998"/>
                </a:cubicBezTo>
                <a:lnTo>
                  <a:pt x="15514" y="35023"/>
                </a:lnTo>
                <a:cubicBezTo>
                  <a:pt x="15314" y="35449"/>
                  <a:pt x="15113" y="35850"/>
                  <a:pt x="14862" y="36276"/>
                </a:cubicBezTo>
                <a:cubicBezTo>
                  <a:pt x="14762" y="36276"/>
                  <a:pt x="14938" y="35875"/>
                  <a:pt x="15489" y="34772"/>
                </a:cubicBezTo>
                <a:cubicBezTo>
                  <a:pt x="15945" y="33880"/>
                  <a:pt x="16213" y="33391"/>
                  <a:pt x="16251" y="33391"/>
                </a:cubicBezTo>
                <a:close/>
                <a:moveTo>
                  <a:pt x="13020" y="34880"/>
                </a:moveTo>
                <a:cubicBezTo>
                  <a:pt x="13062" y="34880"/>
                  <a:pt x="13195" y="34975"/>
                  <a:pt x="13484" y="35173"/>
                </a:cubicBezTo>
                <a:cubicBezTo>
                  <a:pt x="13684" y="35324"/>
                  <a:pt x="13860" y="35474"/>
                  <a:pt x="14035" y="35650"/>
                </a:cubicBezTo>
                <a:lnTo>
                  <a:pt x="14010" y="35675"/>
                </a:lnTo>
                <a:cubicBezTo>
                  <a:pt x="14010" y="35700"/>
                  <a:pt x="14060" y="35925"/>
                  <a:pt x="14085" y="36151"/>
                </a:cubicBezTo>
                <a:lnTo>
                  <a:pt x="14136" y="36552"/>
                </a:lnTo>
                <a:lnTo>
                  <a:pt x="13910" y="36101"/>
                </a:lnTo>
                <a:cubicBezTo>
                  <a:pt x="13659" y="35599"/>
                  <a:pt x="13309" y="35123"/>
                  <a:pt x="13158" y="35073"/>
                </a:cubicBezTo>
                <a:cubicBezTo>
                  <a:pt x="13108" y="35048"/>
                  <a:pt x="13033" y="34998"/>
                  <a:pt x="13008" y="34923"/>
                </a:cubicBezTo>
                <a:cubicBezTo>
                  <a:pt x="13001" y="34895"/>
                  <a:pt x="13004" y="34880"/>
                  <a:pt x="13020" y="34880"/>
                </a:cubicBezTo>
                <a:close/>
                <a:moveTo>
                  <a:pt x="16894" y="32499"/>
                </a:moveTo>
                <a:cubicBezTo>
                  <a:pt x="16938" y="32499"/>
                  <a:pt x="17008" y="32539"/>
                  <a:pt x="17118" y="32617"/>
                </a:cubicBezTo>
                <a:cubicBezTo>
                  <a:pt x="17293" y="32742"/>
                  <a:pt x="17319" y="32817"/>
                  <a:pt x="17268" y="33118"/>
                </a:cubicBezTo>
                <a:cubicBezTo>
                  <a:pt x="17218" y="33469"/>
                  <a:pt x="17218" y="33469"/>
                  <a:pt x="17018" y="33519"/>
                </a:cubicBezTo>
                <a:cubicBezTo>
                  <a:pt x="16792" y="33569"/>
                  <a:pt x="16617" y="33770"/>
                  <a:pt x="16642" y="33945"/>
                </a:cubicBezTo>
                <a:cubicBezTo>
                  <a:pt x="16667" y="34020"/>
                  <a:pt x="16542" y="34246"/>
                  <a:pt x="16266" y="34672"/>
                </a:cubicBezTo>
                <a:cubicBezTo>
                  <a:pt x="16040" y="35023"/>
                  <a:pt x="15664" y="35624"/>
                  <a:pt x="15414" y="36025"/>
                </a:cubicBezTo>
                <a:cubicBezTo>
                  <a:pt x="15163" y="36452"/>
                  <a:pt x="14938" y="36777"/>
                  <a:pt x="14913" y="36777"/>
                </a:cubicBezTo>
                <a:cubicBezTo>
                  <a:pt x="14913" y="36777"/>
                  <a:pt x="14887" y="36777"/>
                  <a:pt x="15464" y="35599"/>
                </a:cubicBezTo>
                <a:cubicBezTo>
                  <a:pt x="15815" y="34898"/>
                  <a:pt x="16667" y="33043"/>
                  <a:pt x="16842" y="32542"/>
                </a:cubicBezTo>
                <a:cubicBezTo>
                  <a:pt x="16852" y="32514"/>
                  <a:pt x="16868" y="32499"/>
                  <a:pt x="16894" y="32499"/>
                </a:cubicBezTo>
                <a:close/>
                <a:moveTo>
                  <a:pt x="18477" y="35298"/>
                </a:moveTo>
                <a:cubicBezTo>
                  <a:pt x="18580" y="35298"/>
                  <a:pt x="18039" y="36109"/>
                  <a:pt x="17619" y="36652"/>
                </a:cubicBezTo>
                <a:lnTo>
                  <a:pt x="17344" y="37028"/>
                </a:lnTo>
                <a:lnTo>
                  <a:pt x="17344" y="37028"/>
                </a:lnTo>
                <a:lnTo>
                  <a:pt x="17544" y="36602"/>
                </a:lnTo>
                <a:cubicBezTo>
                  <a:pt x="17770" y="36151"/>
                  <a:pt x="18371" y="35299"/>
                  <a:pt x="18471" y="35299"/>
                </a:cubicBezTo>
                <a:cubicBezTo>
                  <a:pt x="18473" y="35298"/>
                  <a:pt x="18475" y="35298"/>
                  <a:pt x="18477" y="35298"/>
                </a:cubicBezTo>
                <a:close/>
                <a:moveTo>
                  <a:pt x="23396" y="29759"/>
                </a:moveTo>
                <a:cubicBezTo>
                  <a:pt x="23432" y="29759"/>
                  <a:pt x="23363" y="29866"/>
                  <a:pt x="23208" y="30086"/>
                </a:cubicBezTo>
                <a:cubicBezTo>
                  <a:pt x="23058" y="30286"/>
                  <a:pt x="22657" y="30938"/>
                  <a:pt x="22281" y="31489"/>
                </a:cubicBezTo>
                <a:lnTo>
                  <a:pt x="22281" y="31514"/>
                </a:lnTo>
                <a:cubicBezTo>
                  <a:pt x="21930" y="32066"/>
                  <a:pt x="21278" y="33118"/>
                  <a:pt x="20852" y="33795"/>
                </a:cubicBezTo>
                <a:cubicBezTo>
                  <a:pt x="20476" y="34447"/>
                  <a:pt x="20050" y="35073"/>
                  <a:pt x="19574" y="35650"/>
                </a:cubicBezTo>
                <a:cubicBezTo>
                  <a:pt x="19223" y="36051"/>
                  <a:pt x="19073" y="36251"/>
                  <a:pt x="19123" y="36276"/>
                </a:cubicBezTo>
                <a:cubicBezTo>
                  <a:pt x="19148" y="36301"/>
                  <a:pt x="19023" y="36452"/>
                  <a:pt x="18722" y="36627"/>
                </a:cubicBezTo>
                <a:cubicBezTo>
                  <a:pt x="18672" y="36657"/>
                  <a:pt x="18643" y="36675"/>
                  <a:pt x="18629" y="36675"/>
                </a:cubicBezTo>
                <a:cubicBezTo>
                  <a:pt x="18609" y="36675"/>
                  <a:pt x="18627" y="36633"/>
                  <a:pt x="18672" y="36527"/>
                </a:cubicBezTo>
                <a:cubicBezTo>
                  <a:pt x="18822" y="36251"/>
                  <a:pt x="19023" y="35975"/>
                  <a:pt x="19223" y="35725"/>
                </a:cubicBezTo>
                <a:cubicBezTo>
                  <a:pt x="19574" y="35249"/>
                  <a:pt x="19674" y="35073"/>
                  <a:pt x="19649" y="34998"/>
                </a:cubicBezTo>
                <a:cubicBezTo>
                  <a:pt x="19599" y="34948"/>
                  <a:pt x="19750" y="34647"/>
                  <a:pt x="20201" y="33970"/>
                </a:cubicBezTo>
                <a:cubicBezTo>
                  <a:pt x="20451" y="33644"/>
                  <a:pt x="20627" y="33319"/>
                  <a:pt x="20777" y="32943"/>
                </a:cubicBezTo>
                <a:cubicBezTo>
                  <a:pt x="20775" y="32941"/>
                  <a:pt x="20773" y="32941"/>
                  <a:pt x="20771" y="32941"/>
                </a:cubicBezTo>
                <a:cubicBezTo>
                  <a:pt x="20672" y="32941"/>
                  <a:pt x="20057" y="33916"/>
                  <a:pt x="18321" y="36702"/>
                </a:cubicBezTo>
                <a:cubicBezTo>
                  <a:pt x="18246" y="36853"/>
                  <a:pt x="18146" y="36953"/>
                  <a:pt x="17995" y="37028"/>
                </a:cubicBezTo>
                <a:cubicBezTo>
                  <a:pt x="17979" y="37031"/>
                  <a:pt x="17966" y="37033"/>
                  <a:pt x="17955" y="37033"/>
                </a:cubicBezTo>
                <a:cubicBezTo>
                  <a:pt x="17882" y="37033"/>
                  <a:pt x="17943" y="36942"/>
                  <a:pt x="18271" y="36527"/>
                </a:cubicBezTo>
                <a:cubicBezTo>
                  <a:pt x="18722" y="35925"/>
                  <a:pt x="18898" y="35574"/>
                  <a:pt x="18822" y="35524"/>
                </a:cubicBezTo>
                <a:lnTo>
                  <a:pt x="18822" y="35524"/>
                </a:lnTo>
                <a:cubicBezTo>
                  <a:pt x="18697" y="35650"/>
                  <a:pt x="18572" y="35800"/>
                  <a:pt x="18471" y="35975"/>
                </a:cubicBezTo>
                <a:cubicBezTo>
                  <a:pt x="18317" y="36199"/>
                  <a:pt x="18234" y="36298"/>
                  <a:pt x="18216" y="36298"/>
                </a:cubicBezTo>
                <a:cubicBezTo>
                  <a:pt x="18202" y="36298"/>
                  <a:pt x="18230" y="36236"/>
                  <a:pt x="18296" y="36126"/>
                </a:cubicBezTo>
                <a:cubicBezTo>
                  <a:pt x="18522" y="35725"/>
                  <a:pt x="19574" y="34121"/>
                  <a:pt x="20075" y="33444"/>
                </a:cubicBezTo>
                <a:cubicBezTo>
                  <a:pt x="20276" y="33193"/>
                  <a:pt x="20476" y="32893"/>
                  <a:pt x="20652" y="32617"/>
                </a:cubicBezTo>
                <a:cubicBezTo>
                  <a:pt x="20727" y="32441"/>
                  <a:pt x="21103" y="31865"/>
                  <a:pt x="21454" y="31314"/>
                </a:cubicBezTo>
                <a:cubicBezTo>
                  <a:pt x="21830" y="30762"/>
                  <a:pt x="22181" y="30186"/>
                  <a:pt x="22256" y="30061"/>
                </a:cubicBezTo>
                <a:lnTo>
                  <a:pt x="22406" y="29810"/>
                </a:lnTo>
                <a:lnTo>
                  <a:pt x="22356" y="30035"/>
                </a:lnTo>
                <a:cubicBezTo>
                  <a:pt x="22331" y="30136"/>
                  <a:pt x="22331" y="30261"/>
                  <a:pt x="22331" y="30361"/>
                </a:cubicBezTo>
                <a:cubicBezTo>
                  <a:pt x="22343" y="30391"/>
                  <a:pt x="22370" y="30406"/>
                  <a:pt x="22408" y="30406"/>
                </a:cubicBezTo>
                <a:cubicBezTo>
                  <a:pt x="22527" y="30406"/>
                  <a:pt x="22760" y="30264"/>
                  <a:pt x="23008" y="30035"/>
                </a:cubicBezTo>
                <a:cubicBezTo>
                  <a:pt x="23238" y="29853"/>
                  <a:pt x="23363" y="29759"/>
                  <a:pt x="23396" y="29759"/>
                </a:cubicBezTo>
                <a:close/>
                <a:moveTo>
                  <a:pt x="13853" y="36506"/>
                </a:moveTo>
                <a:cubicBezTo>
                  <a:pt x="13860" y="36506"/>
                  <a:pt x="13871" y="36513"/>
                  <a:pt x="13885" y="36527"/>
                </a:cubicBezTo>
                <a:cubicBezTo>
                  <a:pt x="13960" y="36627"/>
                  <a:pt x="14010" y="36752"/>
                  <a:pt x="14060" y="36878"/>
                </a:cubicBezTo>
                <a:cubicBezTo>
                  <a:pt x="14151" y="37097"/>
                  <a:pt x="14181" y="37210"/>
                  <a:pt x="14162" y="37210"/>
                </a:cubicBezTo>
                <a:cubicBezTo>
                  <a:pt x="14144" y="37210"/>
                  <a:pt x="14083" y="37109"/>
                  <a:pt x="13985" y="36903"/>
                </a:cubicBezTo>
                <a:cubicBezTo>
                  <a:pt x="13863" y="36638"/>
                  <a:pt x="13824" y="36506"/>
                  <a:pt x="13853" y="36506"/>
                </a:cubicBezTo>
                <a:close/>
                <a:moveTo>
                  <a:pt x="17795" y="36677"/>
                </a:moveTo>
                <a:lnTo>
                  <a:pt x="17644" y="37003"/>
                </a:lnTo>
                <a:cubicBezTo>
                  <a:pt x="17594" y="37153"/>
                  <a:pt x="17494" y="37304"/>
                  <a:pt x="17394" y="37429"/>
                </a:cubicBezTo>
                <a:lnTo>
                  <a:pt x="17394" y="37454"/>
                </a:lnTo>
                <a:cubicBezTo>
                  <a:pt x="17335" y="37501"/>
                  <a:pt x="17303" y="37526"/>
                  <a:pt x="17289" y="37526"/>
                </a:cubicBezTo>
                <a:cubicBezTo>
                  <a:pt x="17274" y="37526"/>
                  <a:pt x="17280" y="37495"/>
                  <a:pt x="17293" y="37429"/>
                </a:cubicBezTo>
                <a:cubicBezTo>
                  <a:pt x="17369" y="37254"/>
                  <a:pt x="17444" y="37128"/>
                  <a:pt x="17569" y="36978"/>
                </a:cubicBezTo>
                <a:lnTo>
                  <a:pt x="17795" y="36677"/>
                </a:lnTo>
                <a:close/>
                <a:moveTo>
                  <a:pt x="16734" y="34293"/>
                </a:moveTo>
                <a:cubicBezTo>
                  <a:pt x="16737" y="34293"/>
                  <a:pt x="16740" y="34294"/>
                  <a:pt x="16742" y="34296"/>
                </a:cubicBezTo>
                <a:cubicBezTo>
                  <a:pt x="16792" y="34321"/>
                  <a:pt x="16767" y="34421"/>
                  <a:pt x="16717" y="34497"/>
                </a:cubicBezTo>
                <a:cubicBezTo>
                  <a:pt x="16567" y="34848"/>
                  <a:pt x="15138" y="37454"/>
                  <a:pt x="15038" y="37579"/>
                </a:cubicBezTo>
                <a:cubicBezTo>
                  <a:pt x="15012" y="37614"/>
                  <a:pt x="14995" y="37633"/>
                  <a:pt x="14983" y="37633"/>
                </a:cubicBezTo>
                <a:cubicBezTo>
                  <a:pt x="14960" y="37633"/>
                  <a:pt x="14954" y="37560"/>
                  <a:pt x="14938" y="37379"/>
                </a:cubicBezTo>
                <a:cubicBezTo>
                  <a:pt x="14913" y="37053"/>
                  <a:pt x="14812" y="37228"/>
                  <a:pt x="16441" y="34647"/>
                </a:cubicBezTo>
                <a:cubicBezTo>
                  <a:pt x="16579" y="34417"/>
                  <a:pt x="16696" y="34293"/>
                  <a:pt x="16734" y="34293"/>
                </a:cubicBezTo>
                <a:close/>
                <a:moveTo>
                  <a:pt x="17160" y="36963"/>
                </a:moveTo>
                <a:cubicBezTo>
                  <a:pt x="17179" y="36963"/>
                  <a:pt x="17151" y="37047"/>
                  <a:pt x="17068" y="37228"/>
                </a:cubicBezTo>
                <a:cubicBezTo>
                  <a:pt x="16993" y="37429"/>
                  <a:pt x="16892" y="37604"/>
                  <a:pt x="16867" y="37629"/>
                </a:cubicBezTo>
                <a:cubicBezTo>
                  <a:pt x="16863" y="37639"/>
                  <a:pt x="16860" y="37643"/>
                  <a:pt x="16858" y="37643"/>
                </a:cubicBezTo>
                <a:cubicBezTo>
                  <a:pt x="16851" y="37643"/>
                  <a:pt x="16872" y="37557"/>
                  <a:pt x="16892" y="37454"/>
                </a:cubicBezTo>
                <a:cubicBezTo>
                  <a:pt x="16918" y="37304"/>
                  <a:pt x="16993" y="37153"/>
                  <a:pt x="17093" y="37028"/>
                </a:cubicBezTo>
                <a:cubicBezTo>
                  <a:pt x="17127" y="36985"/>
                  <a:pt x="17150" y="36963"/>
                  <a:pt x="17160" y="36963"/>
                </a:cubicBezTo>
                <a:close/>
                <a:moveTo>
                  <a:pt x="15458" y="37745"/>
                </a:moveTo>
                <a:cubicBezTo>
                  <a:pt x="15460" y="37745"/>
                  <a:pt x="15454" y="37757"/>
                  <a:pt x="15439" y="37780"/>
                </a:cubicBezTo>
                <a:cubicBezTo>
                  <a:pt x="15389" y="37880"/>
                  <a:pt x="15339" y="37955"/>
                  <a:pt x="15263" y="38030"/>
                </a:cubicBezTo>
                <a:cubicBezTo>
                  <a:pt x="15244" y="38043"/>
                  <a:pt x="15231" y="38050"/>
                  <a:pt x="15225" y="38050"/>
                </a:cubicBezTo>
                <a:cubicBezTo>
                  <a:pt x="15208" y="38050"/>
                  <a:pt x="15246" y="37998"/>
                  <a:pt x="15339" y="37905"/>
                </a:cubicBezTo>
                <a:cubicBezTo>
                  <a:pt x="15408" y="37801"/>
                  <a:pt x="15453" y="37745"/>
                  <a:pt x="15458" y="37745"/>
                </a:cubicBezTo>
                <a:close/>
                <a:moveTo>
                  <a:pt x="29344" y="32953"/>
                </a:moveTo>
                <a:cubicBezTo>
                  <a:pt x="30761" y="32953"/>
                  <a:pt x="32977" y="33433"/>
                  <a:pt x="36542" y="34497"/>
                </a:cubicBezTo>
                <a:cubicBezTo>
                  <a:pt x="38020" y="34948"/>
                  <a:pt x="40101" y="35499"/>
                  <a:pt x="40878" y="35624"/>
                </a:cubicBezTo>
                <a:cubicBezTo>
                  <a:pt x="41153" y="35675"/>
                  <a:pt x="41429" y="35725"/>
                  <a:pt x="41429" y="35750"/>
                </a:cubicBezTo>
                <a:cubicBezTo>
                  <a:pt x="41279" y="35850"/>
                  <a:pt x="41103" y="35950"/>
                  <a:pt x="40928" y="36000"/>
                </a:cubicBezTo>
                <a:lnTo>
                  <a:pt x="40903" y="36000"/>
                </a:lnTo>
                <a:cubicBezTo>
                  <a:pt x="40602" y="36151"/>
                  <a:pt x="40201" y="36326"/>
                  <a:pt x="40025" y="36426"/>
                </a:cubicBezTo>
                <a:lnTo>
                  <a:pt x="39700" y="36627"/>
                </a:lnTo>
                <a:lnTo>
                  <a:pt x="37895" y="36251"/>
                </a:lnTo>
                <a:cubicBezTo>
                  <a:pt x="36918" y="36051"/>
                  <a:pt x="35539" y="35700"/>
                  <a:pt x="34837" y="35499"/>
                </a:cubicBezTo>
                <a:cubicBezTo>
                  <a:pt x="34136" y="35274"/>
                  <a:pt x="33559" y="35098"/>
                  <a:pt x="33534" y="35098"/>
                </a:cubicBezTo>
                <a:lnTo>
                  <a:pt x="33534" y="35098"/>
                </a:lnTo>
                <a:cubicBezTo>
                  <a:pt x="33183" y="35148"/>
                  <a:pt x="35163" y="35800"/>
                  <a:pt x="36642" y="36126"/>
                </a:cubicBezTo>
                <a:cubicBezTo>
                  <a:pt x="37068" y="36226"/>
                  <a:pt x="37870" y="36401"/>
                  <a:pt x="38421" y="36502"/>
                </a:cubicBezTo>
                <a:cubicBezTo>
                  <a:pt x="38747" y="36552"/>
                  <a:pt x="39098" y="36627"/>
                  <a:pt x="39424" y="36727"/>
                </a:cubicBezTo>
                <a:cubicBezTo>
                  <a:pt x="39424" y="36827"/>
                  <a:pt x="39123" y="36953"/>
                  <a:pt x="38923" y="36953"/>
                </a:cubicBezTo>
                <a:cubicBezTo>
                  <a:pt x="37143" y="36627"/>
                  <a:pt x="35389" y="36201"/>
                  <a:pt x="33659" y="35700"/>
                </a:cubicBezTo>
                <a:cubicBezTo>
                  <a:pt x="32791" y="35393"/>
                  <a:pt x="32524" y="35295"/>
                  <a:pt x="32458" y="35295"/>
                </a:cubicBezTo>
                <a:cubicBezTo>
                  <a:pt x="32427" y="35295"/>
                  <a:pt x="32440" y="35317"/>
                  <a:pt x="32456" y="35349"/>
                </a:cubicBezTo>
                <a:cubicBezTo>
                  <a:pt x="32532" y="35424"/>
                  <a:pt x="33384" y="35800"/>
                  <a:pt x="34211" y="36025"/>
                </a:cubicBezTo>
                <a:cubicBezTo>
                  <a:pt x="34562" y="36151"/>
                  <a:pt x="35790" y="36426"/>
                  <a:pt x="36943" y="36677"/>
                </a:cubicBezTo>
                <a:cubicBezTo>
                  <a:pt x="38572" y="37028"/>
                  <a:pt x="39048" y="37178"/>
                  <a:pt x="39148" y="37279"/>
                </a:cubicBezTo>
                <a:cubicBezTo>
                  <a:pt x="39248" y="37429"/>
                  <a:pt x="39223" y="37479"/>
                  <a:pt x="38873" y="37579"/>
                </a:cubicBezTo>
                <a:cubicBezTo>
                  <a:pt x="38196" y="37805"/>
                  <a:pt x="37895" y="37980"/>
                  <a:pt x="37895" y="38131"/>
                </a:cubicBezTo>
                <a:cubicBezTo>
                  <a:pt x="37870" y="38256"/>
                  <a:pt x="37820" y="38256"/>
                  <a:pt x="37569" y="38256"/>
                </a:cubicBezTo>
                <a:cubicBezTo>
                  <a:pt x="37369" y="38256"/>
                  <a:pt x="37168" y="38231"/>
                  <a:pt x="36968" y="38181"/>
                </a:cubicBezTo>
                <a:cubicBezTo>
                  <a:pt x="36592" y="38106"/>
                  <a:pt x="34737" y="37454"/>
                  <a:pt x="32431" y="36602"/>
                </a:cubicBezTo>
                <a:cubicBezTo>
                  <a:pt x="28898" y="35299"/>
                  <a:pt x="28045" y="35098"/>
                  <a:pt x="25188" y="34873"/>
                </a:cubicBezTo>
                <a:lnTo>
                  <a:pt x="24186" y="34797"/>
                </a:lnTo>
                <a:cubicBezTo>
                  <a:pt x="24010" y="34772"/>
                  <a:pt x="26968" y="33519"/>
                  <a:pt x="28146" y="33118"/>
                </a:cubicBezTo>
                <a:cubicBezTo>
                  <a:pt x="28466" y="33009"/>
                  <a:pt x="28858" y="32953"/>
                  <a:pt x="29344" y="32953"/>
                </a:cubicBezTo>
                <a:close/>
                <a:moveTo>
                  <a:pt x="15086" y="38323"/>
                </a:moveTo>
                <a:cubicBezTo>
                  <a:pt x="15096" y="38323"/>
                  <a:pt x="15098" y="38336"/>
                  <a:pt x="15088" y="38356"/>
                </a:cubicBezTo>
                <a:cubicBezTo>
                  <a:pt x="15063" y="38406"/>
                  <a:pt x="15038" y="38457"/>
                  <a:pt x="14988" y="38507"/>
                </a:cubicBezTo>
                <a:cubicBezTo>
                  <a:pt x="14976" y="38513"/>
                  <a:pt x="14968" y="38516"/>
                  <a:pt x="14964" y="38516"/>
                </a:cubicBezTo>
                <a:cubicBezTo>
                  <a:pt x="14951" y="38516"/>
                  <a:pt x="14974" y="38483"/>
                  <a:pt x="15013" y="38406"/>
                </a:cubicBezTo>
                <a:cubicBezTo>
                  <a:pt x="15042" y="38348"/>
                  <a:pt x="15072" y="38323"/>
                  <a:pt x="15086" y="38323"/>
                </a:cubicBezTo>
                <a:close/>
                <a:moveTo>
                  <a:pt x="15383" y="38773"/>
                </a:moveTo>
                <a:cubicBezTo>
                  <a:pt x="15387" y="38773"/>
                  <a:pt x="15389" y="38776"/>
                  <a:pt x="15389" y="38782"/>
                </a:cubicBezTo>
                <a:cubicBezTo>
                  <a:pt x="15389" y="38807"/>
                  <a:pt x="15339" y="38858"/>
                  <a:pt x="15314" y="38883"/>
                </a:cubicBezTo>
                <a:lnTo>
                  <a:pt x="15288" y="38883"/>
                </a:lnTo>
                <a:cubicBezTo>
                  <a:pt x="15274" y="38897"/>
                  <a:pt x="15263" y="38903"/>
                  <a:pt x="15257" y="38903"/>
                </a:cubicBezTo>
                <a:cubicBezTo>
                  <a:pt x="15243" y="38903"/>
                  <a:pt x="15253" y="38868"/>
                  <a:pt x="15288" y="38832"/>
                </a:cubicBezTo>
                <a:cubicBezTo>
                  <a:pt x="15344" y="38796"/>
                  <a:pt x="15372" y="38773"/>
                  <a:pt x="15383" y="38773"/>
                </a:cubicBezTo>
                <a:close/>
                <a:moveTo>
                  <a:pt x="17072" y="34354"/>
                </a:moveTo>
                <a:cubicBezTo>
                  <a:pt x="17088" y="34354"/>
                  <a:pt x="17082" y="34397"/>
                  <a:pt x="17068" y="34497"/>
                </a:cubicBezTo>
                <a:cubicBezTo>
                  <a:pt x="17068" y="34597"/>
                  <a:pt x="16993" y="35048"/>
                  <a:pt x="16918" y="35524"/>
                </a:cubicBezTo>
                <a:lnTo>
                  <a:pt x="16767" y="36376"/>
                </a:lnTo>
                <a:lnTo>
                  <a:pt x="16065" y="37404"/>
                </a:lnTo>
                <a:cubicBezTo>
                  <a:pt x="15689" y="37980"/>
                  <a:pt x="15288" y="38607"/>
                  <a:pt x="15163" y="38807"/>
                </a:cubicBezTo>
                <a:cubicBezTo>
                  <a:pt x="15053" y="38981"/>
                  <a:pt x="14992" y="39055"/>
                  <a:pt x="14968" y="39055"/>
                </a:cubicBezTo>
                <a:cubicBezTo>
                  <a:pt x="14954" y="39055"/>
                  <a:pt x="14953" y="39029"/>
                  <a:pt x="14963" y="38983"/>
                </a:cubicBezTo>
                <a:cubicBezTo>
                  <a:pt x="15263" y="38331"/>
                  <a:pt x="15639" y="37705"/>
                  <a:pt x="16090" y="37103"/>
                </a:cubicBezTo>
                <a:cubicBezTo>
                  <a:pt x="16341" y="36752"/>
                  <a:pt x="16517" y="36426"/>
                  <a:pt x="16466" y="36376"/>
                </a:cubicBezTo>
                <a:lnTo>
                  <a:pt x="16466" y="36376"/>
                </a:lnTo>
                <a:cubicBezTo>
                  <a:pt x="16291" y="36527"/>
                  <a:pt x="16141" y="36702"/>
                  <a:pt x="16015" y="36903"/>
                </a:cubicBezTo>
                <a:cubicBezTo>
                  <a:pt x="15909" y="37057"/>
                  <a:pt x="15851" y="37137"/>
                  <a:pt x="15845" y="37137"/>
                </a:cubicBezTo>
                <a:cubicBezTo>
                  <a:pt x="15834" y="37137"/>
                  <a:pt x="15954" y="36933"/>
                  <a:pt x="16216" y="36502"/>
                </a:cubicBezTo>
                <a:cubicBezTo>
                  <a:pt x="16441" y="36176"/>
                  <a:pt x="16642" y="35825"/>
                  <a:pt x="16792" y="35474"/>
                </a:cubicBezTo>
                <a:cubicBezTo>
                  <a:pt x="16792" y="35459"/>
                  <a:pt x="16788" y="35451"/>
                  <a:pt x="16780" y="35451"/>
                </a:cubicBezTo>
                <a:cubicBezTo>
                  <a:pt x="16719" y="35451"/>
                  <a:pt x="16439" y="35848"/>
                  <a:pt x="15890" y="36727"/>
                </a:cubicBezTo>
                <a:cubicBezTo>
                  <a:pt x="15614" y="37203"/>
                  <a:pt x="15288" y="37680"/>
                  <a:pt x="15213" y="37780"/>
                </a:cubicBezTo>
                <a:cubicBezTo>
                  <a:pt x="15210" y="37784"/>
                  <a:pt x="15208" y="37787"/>
                  <a:pt x="15207" y="37787"/>
                </a:cubicBezTo>
                <a:cubicBezTo>
                  <a:pt x="15177" y="37787"/>
                  <a:pt x="16846" y="34641"/>
                  <a:pt x="16993" y="34421"/>
                </a:cubicBezTo>
                <a:cubicBezTo>
                  <a:pt x="17036" y="34378"/>
                  <a:pt x="17060" y="34354"/>
                  <a:pt x="17072" y="34354"/>
                </a:cubicBezTo>
                <a:close/>
                <a:moveTo>
                  <a:pt x="16884" y="39299"/>
                </a:moveTo>
                <a:cubicBezTo>
                  <a:pt x="17013" y="39299"/>
                  <a:pt x="17014" y="39322"/>
                  <a:pt x="16867" y="39359"/>
                </a:cubicBezTo>
                <a:lnTo>
                  <a:pt x="16567" y="39359"/>
                </a:lnTo>
                <a:cubicBezTo>
                  <a:pt x="16491" y="39334"/>
                  <a:pt x="16517" y="39309"/>
                  <a:pt x="16692" y="39309"/>
                </a:cubicBezTo>
                <a:cubicBezTo>
                  <a:pt x="16773" y="39302"/>
                  <a:pt x="16837" y="39299"/>
                  <a:pt x="16884" y="39299"/>
                </a:cubicBezTo>
                <a:close/>
                <a:moveTo>
                  <a:pt x="15153" y="39188"/>
                </a:moveTo>
                <a:cubicBezTo>
                  <a:pt x="15159" y="39188"/>
                  <a:pt x="15163" y="39194"/>
                  <a:pt x="15163" y="39208"/>
                </a:cubicBezTo>
                <a:cubicBezTo>
                  <a:pt x="15138" y="39284"/>
                  <a:pt x="15088" y="39334"/>
                  <a:pt x="15038" y="39384"/>
                </a:cubicBezTo>
                <a:cubicBezTo>
                  <a:pt x="15020" y="39390"/>
                  <a:pt x="15008" y="39393"/>
                  <a:pt x="15001" y="39393"/>
                </a:cubicBezTo>
                <a:cubicBezTo>
                  <a:pt x="14977" y="39393"/>
                  <a:pt x="15005" y="39360"/>
                  <a:pt x="15063" y="39284"/>
                </a:cubicBezTo>
                <a:cubicBezTo>
                  <a:pt x="15099" y="39229"/>
                  <a:pt x="15135" y="39188"/>
                  <a:pt x="15153" y="39188"/>
                </a:cubicBezTo>
                <a:close/>
                <a:moveTo>
                  <a:pt x="16894" y="38804"/>
                </a:moveTo>
                <a:cubicBezTo>
                  <a:pt x="17380" y="38804"/>
                  <a:pt x="19832" y="39351"/>
                  <a:pt x="21178" y="39760"/>
                </a:cubicBezTo>
                <a:cubicBezTo>
                  <a:pt x="21831" y="39967"/>
                  <a:pt x="22150" y="40093"/>
                  <a:pt x="22058" y="40093"/>
                </a:cubicBezTo>
                <a:cubicBezTo>
                  <a:pt x="22005" y="40093"/>
                  <a:pt x="21817" y="40052"/>
                  <a:pt x="21479" y="39960"/>
                </a:cubicBezTo>
                <a:lnTo>
                  <a:pt x="21479" y="39960"/>
                </a:lnTo>
                <a:lnTo>
                  <a:pt x="21504" y="39985"/>
                </a:lnTo>
                <a:cubicBezTo>
                  <a:pt x="20151" y="39559"/>
                  <a:pt x="18747" y="39309"/>
                  <a:pt x="17344" y="39183"/>
                </a:cubicBezTo>
                <a:lnTo>
                  <a:pt x="16416" y="39133"/>
                </a:lnTo>
                <a:lnTo>
                  <a:pt x="16592" y="38983"/>
                </a:lnTo>
                <a:cubicBezTo>
                  <a:pt x="16667" y="38908"/>
                  <a:pt x="16742" y="38858"/>
                  <a:pt x="16842" y="38807"/>
                </a:cubicBezTo>
                <a:cubicBezTo>
                  <a:pt x="16856" y="38805"/>
                  <a:pt x="16873" y="38804"/>
                  <a:pt x="16894" y="38804"/>
                </a:cubicBezTo>
                <a:close/>
                <a:moveTo>
                  <a:pt x="23894" y="35032"/>
                </a:moveTo>
                <a:cubicBezTo>
                  <a:pt x="24715" y="35032"/>
                  <a:pt x="26409" y="35190"/>
                  <a:pt x="27695" y="35424"/>
                </a:cubicBezTo>
                <a:cubicBezTo>
                  <a:pt x="28797" y="35650"/>
                  <a:pt x="29524" y="35875"/>
                  <a:pt x="31955" y="36777"/>
                </a:cubicBezTo>
                <a:cubicBezTo>
                  <a:pt x="34386" y="37705"/>
                  <a:pt x="36467" y="38406"/>
                  <a:pt x="36767" y="38457"/>
                </a:cubicBezTo>
                <a:cubicBezTo>
                  <a:pt x="37093" y="38507"/>
                  <a:pt x="37093" y="38557"/>
                  <a:pt x="36667" y="38732"/>
                </a:cubicBezTo>
                <a:lnTo>
                  <a:pt x="36692" y="38757"/>
                </a:lnTo>
                <a:cubicBezTo>
                  <a:pt x="36441" y="38858"/>
                  <a:pt x="35890" y="39058"/>
                  <a:pt x="35439" y="39233"/>
                </a:cubicBezTo>
                <a:cubicBezTo>
                  <a:pt x="34587" y="39559"/>
                  <a:pt x="34336" y="39760"/>
                  <a:pt x="34436" y="39960"/>
                </a:cubicBezTo>
                <a:cubicBezTo>
                  <a:pt x="34461" y="40061"/>
                  <a:pt x="34336" y="40086"/>
                  <a:pt x="33760" y="40186"/>
                </a:cubicBezTo>
                <a:cubicBezTo>
                  <a:pt x="33409" y="40236"/>
                  <a:pt x="33083" y="40261"/>
                  <a:pt x="32732" y="40286"/>
                </a:cubicBezTo>
                <a:cubicBezTo>
                  <a:pt x="32431" y="40286"/>
                  <a:pt x="30326" y="39584"/>
                  <a:pt x="28722" y="38933"/>
                </a:cubicBezTo>
                <a:cubicBezTo>
                  <a:pt x="26742" y="38156"/>
                  <a:pt x="24687" y="37504"/>
                  <a:pt x="22607" y="37003"/>
                </a:cubicBezTo>
                <a:cubicBezTo>
                  <a:pt x="22031" y="36910"/>
                  <a:pt x="21468" y="36858"/>
                  <a:pt x="20899" y="36858"/>
                </a:cubicBezTo>
                <a:cubicBezTo>
                  <a:pt x="20701" y="36858"/>
                  <a:pt x="20502" y="36865"/>
                  <a:pt x="20301" y="36878"/>
                </a:cubicBezTo>
                <a:cubicBezTo>
                  <a:pt x="20201" y="36890"/>
                  <a:pt x="20107" y="36896"/>
                  <a:pt x="20013" y="36896"/>
                </a:cubicBezTo>
                <a:cubicBezTo>
                  <a:pt x="19919" y="36896"/>
                  <a:pt x="19825" y="36890"/>
                  <a:pt x="19725" y="36878"/>
                </a:cubicBezTo>
                <a:cubicBezTo>
                  <a:pt x="19900" y="36752"/>
                  <a:pt x="20075" y="36677"/>
                  <a:pt x="20251" y="36602"/>
                </a:cubicBezTo>
                <a:cubicBezTo>
                  <a:pt x="20702" y="36376"/>
                  <a:pt x="20852" y="36376"/>
                  <a:pt x="21705" y="36376"/>
                </a:cubicBezTo>
                <a:cubicBezTo>
                  <a:pt x="23434" y="36376"/>
                  <a:pt x="23835" y="36502"/>
                  <a:pt x="30151" y="38908"/>
                </a:cubicBezTo>
                <a:cubicBezTo>
                  <a:pt x="31137" y="39287"/>
                  <a:pt x="31535" y="39422"/>
                  <a:pt x="31659" y="39422"/>
                </a:cubicBezTo>
                <a:cubicBezTo>
                  <a:pt x="31699" y="39422"/>
                  <a:pt x="31711" y="39408"/>
                  <a:pt x="31705" y="39384"/>
                </a:cubicBezTo>
                <a:cubicBezTo>
                  <a:pt x="31354" y="39208"/>
                  <a:pt x="31003" y="39058"/>
                  <a:pt x="30627" y="38933"/>
                </a:cubicBezTo>
                <a:lnTo>
                  <a:pt x="27469" y="37730"/>
                </a:lnTo>
                <a:cubicBezTo>
                  <a:pt x="24060" y="36452"/>
                  <a:pt x="23258" y="36226"/>
                  <a:pt x="21855" y="36226"/>
                </a:cubicBezTo>
                <a:cubicBezTo>
                  <a:pt x="21788" y="36233"/>
                  <a:pt x="21721" y="36236"/>
                  <a:pt x="21653" y="36236"/>
                </a:cubicBezTo>
                <a:cubicBezTo>
                  <a:pt x="21470" y="36236"/>
                  <a:pt x="21287" y="36213"/>
                  <a:pt x="21103" y="36176"/>
                </a:cubicBezTo>
                <a:cubicBezTo>
                  <a:pt x="21228" y="36101"/>
                  <a:pt x="21354" y="36051"/>
                  <a:pt x="21479" y="36000"/>
                </a:cubicBezTo>
                <a:cubicBezTo>
                  <a:pt x="21663" y="35932"/>
                  <a:pt x="21907" y="35898"/>
                  <a:pt x="22203" y="35898"/>
                </a:cubicBezTo>
                <a:cubicBezTo>
                  <a:pt x="23200" y="35898"/>
                  <a:pt x="24787" y="36276"/>
                  <a:pt x="26642" y="36953"/>
                </a:cubicBezTo>
                <a:cubicBezTo>
                  <a:pt x="27322" y="37201"/>
                  <a:pt x="27683" y="37319"/>
                  <a:pt x="27785" y="37319"/>
                </a:cubicBezTo>
                <a:cubicBezTo>
                  <a:pt x="27837" y="37319"/>
                  <a:pt x="27821" y="37288"/>
                  <a:pt x="27745" y="37228"/>
                </a:cubicBezTo>
                <a:cubicBezTo>
                  <a:pt x="26817" y="36827"/>
                  <a:pt x="25840" y="36502"/>
                  <a:pt x="24862" y="36201"/>
                </a:cubicBezTo>
                <a:cubicBezTo>
                  <a:pt x="24111" y="36000"/>
                  <a:pt x="23334" y="35850"/>
                  <a:pt x="22532" y="35775"/>
                </a:cubicBezTo>
                <a:cubicBezTo>
                  <a:pt x="22406" y="35775"/>
                  <a:pt x="22281" y="35750"/>
                  <a:pt x="22156" y="35700"/>
                </a:cubicBezTo>
                <a:cubicBezTo>
                  <a:pt x="22281" y="35624"/>
                  <a:pt x="22406" y="35549"/>
                  <a:pt x="22557" y="35499"/>
                </a:cubicBezTo>
                <a:cubicBezTo>
                  <a:pt x="22750" y="35414"/>
                  <a:pt x="22856" y="35371"/>
                  <a:pt x="23059" y="35371"/>
                </a:cubicBezTo>
                <a:cubicBezTo>
                  <a:pt x="23275" y="35371"/>
                  <a:pt x="23601" y="35421"/>
                  <a:pt x="24261" y="35524"/>
                </a:cubicBezTo>
                <a:cubicBezTo>
                  <a:pt x="24712" y="35624"/>
                  <a:pt x="25163" y="35675"/>
                  <a:pt x="25614" y="35700"/>
                </a:cubicBezTo>
                <a:cubicBezTo>
                  <a:pt x="25614" y="35675"/>
                  <a:pt x="25589" y="35624"/>
                  <a:pt x="25514" y="35599"/>
                </a:cubicBezTo>
                <a:cubicBezTo>
                  <a:pt x="25364" y="35574"/>
                  <a:pt x="23634" y="35274"/>
                  <a:pt x="23359" y="35249"/>
                </a:cubicBezTo>
                <a:cubicBezTo>
                  <a:pt x="23158" y="35223"/>
                  <a:pt x="23158" y="35223"/>
                  <a:pt x="23434" y="35073"/>
                </a:cubicBezTo>
                <a:cubicBezTo>
                  <a:pt x="23495" y="35045"/>
                  <a:pt x="23659" y="35032"/>
                  <a:pt x="23894" y="35032"/>
                </a:cubicBezTo>
                <a:close/>
                <a:moveTo>
                  <a:pt x="17621" y="38222"/>
                </a:moveTo>
                <a:cubicBezTo>
                  <a:pt x="18042" y="38222"/>
                  <a:pt x="19896" y="38578"/>
                  <a:pt x="20677" y="38807"/>
                </a:cubicBezTo>
                <a:cubicBezTo>
                  <a:pt x="21780" y="39133"/>
                  <a:pt x="22882" y="39534"/>
                  <a:pt x="23935" y="39985"/>
                </a:cubicBezTo>
                <a:cubicBezTo>
                  <a:pt x="24729" y="40303"/>
                  <a:pt x="24968" y="40415"/>
                  <a:pt x="24840" y="40415"/>
                </a:cubicBezTo>
                <a:cubicBezTo>
                  <a:pt x="24826" y="40415"/>
                  <a:pt x="24809" y="40414"/>
                  <a:pt x="24787" y="40411"/>
                </a:cubicBezTo>
                <a:cubicBezTo>
                  <a:pt x="24712" y="40411"/>
                  <a:pt x="23710" y="40061"/>
                  <a:pt x="22557" y="39685"/>
                </a:cubicBezTo>
                <a:cubicBezTo>
                  <a:pt x="19950" y="38782"/>
                  <a:pt x="18973" y="38507"/>
                  <a:pt x="18070" y="38431"/>
                </a:cubicBezTo>
                <a:cubicBezTo>
                  <a:pt x="17444" y="38381"/>
                  <a:pt x="17268" y="38331"/>
                  <a:pt x="17544" y="38231"/>
                </a:cubicBezTo>
                <a:cubicBezTo>
                  <a:pt x="17557" y="38225"/>
                  <a:pt x="17583" y="38222"/>
                  <a:pt x="17621" y="38222"/>
                </a:cubicBezTo>
                <a:close/>
                <a:moveTo>
                  <a:pt x="18069" y="37875"/>
                </a:moveTo>
                <a:cubicBezTo>
                  <a:pt x="18552" y="37875"/>
                  <a:pt x="21469" y="38680"/>
                  <a:pt x="22958" y="39208"/>
                </a:cubicBezTo>
                <a:cubicBezTo>
                  <a:pt x="23985" y="39609"/>
                  <a:pt x="25765" y="40336"/>
                  <a:pt x="25915" y="40462"/>
                </a:cubicBezTo>
                <a:cubicBezTo>
                  <a:pt x="26040" y="40562"/>
                  <a:pt x="26040" y="40562"/>
                  <a:pt x="25865" y="40562"/>
                </a:cubicBezTo>
                <a:cubicBezTo>
                  <a:pt x="25664" y="40562"/>
                  <a:pt x="25564" y="40537"/>
                  <a:pt x="24261" y="39935"/>
                </a:cubicBezTo>
                <a:cubicBezTo>
                  <a:pt x="22456" y="39133"/>
                  <a:pt x="20577" y="38532"/>
                  <a:pt x="18622" y="38181"/>
                </a:cubicBezTo>
                <a:cubicBezTo>
                  <a:pt x="17845" y="38056"/>
                  <a:pt x="17694" y="37980"/>
                  <a:pt x="18020" y="37880"/>
                </a:cubicBezTo>
                <a:cubicBezTo>
                  <a:pt x="18032" y="37877"/>
                  <a:pt x="18048" y="37875"/>
                  <a:pt x="18069" y="37875"/>
                </a:cubicBezTo>
                <a:close/>
                <a:moveTo>
                  <a:pt x="18442" y="37727"/>
                </a:moveTo>
                <a:cubicBezTo>
                  <a:pt x="18897" y="37727"/>
                  <a:pt x="21305" y="38299"/>
                  <a:pt x="22557" y="38732"/>
                </a:cubicBezTo>
                <a:cubicBezTo>
                  <a:pt x="23785" y="39158"/>
                  <a:pt x="26416" y="40311"/>
                  <a:pt x="26817" y="40612"/>
                </a:cubicBezTo>
                <a:lnTo>
                  <a:pt x="26943" y="40712"/>
                </a:lnTo>
                <a:lnTo>
                  <a:pt x="26767" y="40712"/>
                </a:lnTo>
                <a:lnTo>
                  <a:pt x="26792" y="40662"/>
                </a:lnTo>
                <a:cubicBezTo>
                  <a:pt x="26517" y="40587"/>
                  <a:pt x="26241" y="40487"/>
                  <a:pt x="25990" y="40361"/>
                </a:cubicBezTo>
                <a:cubicBezTo>
                  <a:pt x="23960" y="39409"/>
                  <a:pt x="21855" y="38657"/>
                  <a:pt x="19674" y="38131"/>
                </a:cubicBezTo>
                <a:cubicBezTo>
                  <a:pt x="19223" y="38030"/>
                  <a:pt x="18797" y="37905"/>
                  <a:pt x="18396" y="37730"/>
                </a:cubicBezTo>
                <a:cubicBezTo>
                  <a:pt x="18408" y="37728"/>
                  <a:pt x="18423" y="37727"/>
                  <a:pt x="18442" y="37727"/>
                </a:cubicBezTo>
                <a:close/>
                <a:moveTo>
                  <a:pt x="17293" y="38657"/>
                </a:moveTo>
                <a:cubicBezTo>
                  <a:pt x="17920" y="38657"/>
                  <a:pt x="18547" y="38732"/>
                  <a:pt x="19173" y="38883"/>
                </a:cubicBezTo>
                <a:cubicBezTo>
                  <a:pt x="19775" y="39033"/>
                  <a:pt x="23785" y="40386"/>
                  <a:pt x="23935" y="40487"/>
                </a:cubicBezTo>
                <a:cubicBezTo>
                  <a:pt x="23960" y="40512"/>
                  <a:pt x="23985" y="40562"/>
                  <a:pt x="23960" y="40637"/>
                </a:cubicBezTo>
                <a:lnTo>
                  <a:pt x="23985" y="40637"/>
                </a:lnTo>
                <a:cubicBezTo>
                  <a:pt x="23964" y="40689"/>
                  <a:pt x="23939" y="40715"/>
                  <a:pt x="23895" y="40715"/>
                </a:cubicBezTo>
                <a:cubicBezTo>
                  <a:pt x="23833" y="40715"/>
                  <a:pt x="23735" y="40664"/>
                  <a:pt x="23559" y="40562"/>
                </a:cubicBezTo>
                <a:cubicBezTo>
                  <a:pt x="22707" y="40061"/>
                  <a:pt x="20101" y="39233"/>
                  <a:pt x="18246" y="38883"/>
                </a:cubicBezTo>
                <a:cubicBezTo>
                  <a:pt x="17920" y="38832"/>
                  <a:pt x="17594" y="38757"/>
                  <a:pt x="17293" y="38657"/>
                </a:cubicBezTo>
                <a:close/>
                <a:moveTo>
                  <a:pt x="20797" y="37209"/>
                </a:moveTo>
                <a:cubicBezTo>
                  <a:pt x="21475" y="37209"/>
                  <a:pt x="22154" y="37282"/>
                  <a:pt x="22832" y="37404"/>
                </a:cubicBezTo>
                <a:cubicBezTo>
                  <a:pt x="24888" y="37955"/>
                  <a:pt x="26918" y="38607"/>
                  <a:pt x="28923" y="39359"/>
                </a:cubicBezTo>
                <a:cubicBezTo>
                  <a:pt x="29549" y="39609"/>
                  <a:pt x="30401" y="39910"/>
                  <a:pt x="30827" y="40036"/>
                </a:cubicBezTo>
                <a:cubicBezTo>
                  <a:pt x="31705" y="40311"/>
                  <a:pt x="31654" y="40286"/>
                  <a:pt x="31579" y="40311"/>
                </a:cubicBezTo>
                <a:lnTo>
                  <a:pt x="31053" y="40311"/>
                </a:lnTo>
                <a:cubicBezTo>
                  <a:pt x="30527" y="40311"/>
                  <a:pt x="30326" y="40386"/>
                  <a:pt x="30401" y="40587"/>
                </a:cubicBezTo>
                <a:cubicBezTo>
                  <a:pt x="30426" y="40687"/>
                  <a:pt x="30401" y="40712"/>
                  <a:pt x="30326" y="40712"/>
                </a:cubicBezTo>
                <a:cubicBezTo>
                  <a:pt x="30226" y="40712"/>
                  <a:pt x="29524" y="40411"/>
                  <a:pt x="28672" y="40061"/>
                </a:cubicBezTo>
                <a:cubicBezTo>
                  <a:pt x="28121" y="39785"/>
                  <a:pt x="27569" y="39559"/>
                  <a:pt x="26993" y="39384"/>
                </a:cubicBezTo>
                <a:cubicBezTo>
                  <a:pt x="26842" y="39384"/>
                  <a:pt x="26842" y="39384"/>
                  <a:pt x="26993" y="39459"/>
                </a:cubicBezTo>
                <a:cubicBezTo>
                  <a:pt x="27068" y="39509"/>
                  <a:pt x="27720" y="39785"/>
                  <a:pt x="28446" y="40086"/>
                </a:cubicBezTo>
                <a:cubicBezTo>
                  <a:pt x="29148" y="40411"/>
                  <a:pt x="29750" y="40662"/>
                  <a:pt x="29775" y="40712"/>
                </a:cubicBezTo>
                <a:cubicBezTo>
                  <a:pt x="29796" y="40734"/>
                  <a:pt x="29224" y="40792"/>
                  <a:pt x="28505" y="40792"/>
                </a:cubicBezTo>
                <a:cubicBezTo>
                  <a:pt x="28389" y="40792"/>
                  <a:pt x="28268" y="40791"/>
                  <a:pt x="28146" y="40787"/>
                </a:cubicBezTo>
                <a:lnTo>
                  <a:pt x="27444" y="40737"/>
                </a:lnTo>
                <a:lnTo>
                  <a:pt x="26466" y="40261"/>
                </a:lnTo>
                <a:cubicBezTo>
                  <a:pt x="24236" y="39058"/>
                  <a:pt x="21855" y="38231"/>
                  <a:pt x="19374" y="37755"/>
                </a:cubicBezTo>
                <a:cubicBezTo>
                  <a:pt x="19073" y="37705"/>
                  <a:pt x="18797" y="37655"/>
                  <a:pt x="18497" y="37554"/>
                </a:cubicBezTo>
                <a:cubicBezTo>
                  <a:pt x="18553" y="37498"/>
                  <a:pt x="18664" y="37465"/>
                  <a:pt x="18822" y="37465"/>
                </a:cubicBezTo>
                <a:cubicBezTo>
                  <a:pt x="18946" y="37465"/>
                  <a:pt x="19098" y="37485"/>
                  <a:pt x="19273" y="37529"/>
                </a:cubicBezTo>
                <a:cubicBezTo>
                  <a:pt x="22005" y="38081"/>
                  <a:pt x="24637" y="38983"/>
                  <a:pt x="27143" y="40186"/>
                </a:cubicBezTo>
                <a:cubicBezTo>
                  <a:pt x="27344" y="40311"/>
                  <a:pt x="27569" y="40386"/>
                  <a:pt x="27795" y="40462"/>
                </a:cubicBezTo>
                <a:cubicBezTo>
                  <a:pt x="27845" y="40386"/>
                  <a:pt x="27619" y="40261"/>
                  <a:pt x="26542" y="39735"/>
                </a:cubicBezTo>
                <a:cubicBezTo>
                  <a:pt x="24562" y="38807"/>
                  <a:pt x="22481" y="38106"/>
                  <a:pt x="20351" y="37629"/>
                </a:cubicBezTo>
                <a:lnTo>
                  <a:pt x="19148" y="37329"/>
                </a:lnTo>
                <a:lnTo>
                  <a:pt x="19900" y="37254"/>
                </a:lnTo>
                <a:cubicBezTo>
                  <a:pt x="20199" y="37223"/>
                  <a:pt x="20498" y="37209"/>
                  <a:pt x="20797" y="37209"/>
                </a:cubicBezTo>
                <a:close/>
                <a:moveTo>
                  <a:pt x="7229" y="0"/>
                </a:moveTo>
                <a:cubicBezTo>
                  <a:pt x="7208" y="0"/>
                  <a:pt x="7188" y="4"/>
                  <a:pt x="7168" y="10"/>
                </a:cubicBezTo>
                <a:cubicBezTo>
                  <a:pt x="6943" y="136"/>
                  <a:pt x="4887" y="3419"/>
                  <a:pt x="4411" y="4421"/>
                </a:cubicBezTo>
                <a:cubicBezTo>
                  <a:pt x="4085" y="5048"/>
                  <a:pt x="3960" y="5248"/>
                  <a:pt x="3860" y="5298"/>
                </a:cubicBezTo>
                <a:cubicBezTo>
                  <a:pt x="3659" y="5374"/>
                  <a:pt x="3283" y="6301"/>
                  <a:pt x="2832" y="7780"/>
                </a:cubicBezTo>
                <a:cubicBezTo>
                  <a:pt x="2632" y="8406"/>
                  <a:pt x="2406" y="9158"/>
                  <a:pt x="2306" y="9484"/>
                </a:cubicBezTo>
                <a:lnTo>
                  <a:pt x="2131" y="10060"/>
                </a:lnTo>
                <a:lnTo>
                  <a:pt x="2005" y="9735"/>
                </a:lnTo>
                <a:cubicBezTo>
                  <a:pt x="1930" y="9559"/>
                  <a:pt x="1830" y="9409"/>
                  <a:pt x="1679" y="9309"/>
                </a:cubicBezTo>
                <a:cubicBezTo>
                  <a:pt x="1625" y="9272"/>
                  <a:pt x="1587" y="9252"/>
                  <a:pt x="1553" y="9252"/>
                </a:cubicBezTo>
                <a:cubicBezTo>
                  <a:pt x="1491" y="9252"/>
                  <a:pt x="1441" y="9315"/>
                  <a:pt x="1328" y="9459"/>
                </a:cubicBezTo>
                <a:cubicBezTo>
                  <a:pt x="1028" y="9860"/>
                  <a:pt x="752" y="11439"/>
                  <a:pt x="602" y="13695"/>
                </a:cubicBezTo>
                <a:cubicBezTo>
                  <a:pt x="552" y="14446"/>
                  <a:pt x="526" y="14522"/>
                  <a:pt x="351" y="14622"/>
                </a:cubicBezTo>
                <a:cubicBezTo>
                  <a:pt x="0" y="14872"/>
                  <a:pt x="0" y="15173"/>
                  <a:pt x="401" y="16326"/>
                </a:cubicBezTo>
                <a:cubicBezTo>
                  <a:pt x="652" y="17053"/>
                  <a:pt x="978" y="17755"/>
                  <a:pt x="1379" y="18431"/>
                </a:cubicBezTo>
                <a:lnTo>
                  <a:pt x="1730" y="19058"/>
                </a:lnTo>
                <a:lnTo>
                  <a:pt x="1454" y="19133"/>
                </a:lnTo>
                <a:cubicBezTo>
                  <a:pt x="1328" y="19158"/>
                  <a:pt x="1203" y="19233"/>
                  <a:pt x="1103" y="19334"/>
                </a:cubicBezTo>
                <a:cubicBezTo>
                  <a:pt x="1003" y="19534"/>
                  <a:pt x="1303" y="20010"/>
                  <a:pt x="2080" y="20862"/>
                </a:cubicBezTo>
                <a:cubicBezTo>
                  <a:pt x="2732" y="21564"/>
                  <a:pt x="4963" y="23670"/>
                  <a:pt x="5313" y="23970"/>
                </a:cubicBezTo>
                <a:cubicBezTo>
                  <a:pt x="5424" y="24053"/>
                  <a:pt x="5428" y="24090"/>
                  <a:pt x="5292" y="24090"/>
                </a:cubicBezTo>
                <a:cubicBezTo>
                  <a:pt x="5181" y="24090"/>
                  <a:pt x="4977" y="24065"/>
                  <a:pt x="4662" y="24020"/>
                </a:cubicBezTo>
                <a:cubicBezTo>
                  <a:pt x="4552" y="24008"/>
                  <a:pt x="4455" y="24001"/>
                  <a:pt x="4368" y="24001"/>
                </a:cubicBezTo>
                <a:cubicBezTo>
                  <a:pt x="3781" y="24001"/>
                  <a:pt x="3714" y="24308"/>
                  <a:pt x="4085" y="25073"/>
                </a:cubicBezTo>
                <a:cubicBezTo>
                  <a:pt x="4461" y="25750"/>
                  <a:pt x="4938" y="26376"/>
                  <a:pt x="5539" y="26878"/>
                </a:cubicBezTo>
                <a:cubicBezTo>
                  <a:pt x="7193" y="28431"/>
                  <a:pt x="7193" y="28431"/>
                  <a:pt x="7018" y="28507"/>
                </a:cubicBezTo>
                <a:cubicBezTo>
                  <a:pt x="6767" y="28532"/>
                  <a:pt x="6642" y="28807"/>
                  <a:pt x="6767" y="29033"/>
                </a:cubicBezTo>
                <a:cubicBezTo>
                  <a:pt x="6867" y="29233"/>
                  <a:pt x="7018" y="29359"/>
                  <a:pt x="8246" y="30286"/>
                </a:cubicBezTo>
                <a:lnTo>
                  <a:pt x="9599" y="31289"/>
                </a:lnTo>
                <a:lnTo>
                  <a:pt x="9399" y="31389"/>
                </a:lnTo>
                <a:cubicBezTo>
                  <a:pt x="9298" y="31439"/>
                  <a:pt x="9198" y="31514"/>
                  <a:pt x="9123" y="31589"/>
                </a:cubicBezTo>
                <a:cubicBezTo>
                  <a:pt x="8948" y="31790"/>
                  <a:pt x="9073" y="31940"/>
                  <a:pt x="9925" y="32667"/>
                </a:cubicBezTo>
                <a:cubicBezTo>
                  <a:pt x="11303" y="33820"/>
                  <a:pt x="11855" y="34522"/>
                  <a:pt x="12807" y="36201"/>
                </a:cubicBezTo>
                <a:cubicBezTo>
                  <a:pt x="13359" y="37103"/>
                  <a:pt x="13710" y="38106"/>
                  <a:pt x="13860" y="39133"/>
                </a:cubicBezTo>
                <a:lnTo>
                  <a:pt x="13985" y="39985"/>
                </a:lnTo>
                <a:lnTo>
                  <a:pt x="13684" y="39985"/>
                </a:lnTo>
                <a:cubicBezTo>
                  <a:pt x="13668" y="39984"/>
                  <a:pt x="13652" y="39984"/>
                  <a:pt x="13636" y="39984"/>
                </a:cubicBezTo>
                <a:cubicBezTo>
                  <a:pt x="13203" y="39984"/>
                  <a:pt x="12804" y="40302"/>
                  <a:pt x="12707" y="40737"/>
                </a:cubicBezTo>
                <a:cubicBezTo>
                  <a:pt x="12707" y="40988"/>
                  <a:pt x="12757" y="41239"/>
                  <a:pt x="12832" y="41489"/>
                </a:cubicBezTo>
                <a:cubicBezTo>
                  <a:pt x="12908" y="41740"/>
                  <a:pt x="12933" y="42015"/>
                  <a:pt x="12933" y="42266"/>
                </a:cubicBezTo>
                <a:cubicBezTo>
                  <a:pt x="12908" y="42391"/>
                  <a:pt x="12908" y="42517"/>
                  <a:pt x="12908" y="42642"/>
                </a:cubicBezTo>
                <a:cubicBezTo>
                  <a:pt x="12782" y="43118"/>
                  <a:pt x="12607" y="43569"/>
                  <a:pt x="12406" y="43995"/>
                </a:cubicBezTo>
                <a:cubicBezTo>
                  <a:pt x="11604" y="45850"/>
                  <a:pt x="11103" y="47128"/>
                  <a:pt x="11103" y="47279"/>
                </a:cubicBezTo>
                <a:cubicBezTo>
                  <a:pt x="11103" y="47354"/>
                  <a:pt x="11078" y="47429"/>
                  <a:pt x="11003" y="47479"/>
                </a:cubicBezTo>
                <a:cubicBezTo>
                  <a:pt x="10953" y="47529"/>
                  <a:pt x="10953" y="47579"/>
                  <a:pt x="10953" y="47630"/>
                </a:cubicBezTo>
                <a:cubicBezTo>
                  <a:pt x="10990" y="47723"/>
                  <a:pt x="11348" y="47816"/>
                  <a:pt x="11600" y="47816"/>
                </a:cubicBezTo>
                <a:cubicBezTo>
                  <a:pt x="11686" y="47816"/>
                  <a:pt x="11760" y="47805"/>
                  <a:pt x="11805" y="47780"/>
                </a:cubicBezTo>
                <a:cubicBezTo>
                  <a:pt x="11880" y="47755"/>
                  <a:pt x="11980" y="47705"/>
                  <a:pt x="12080" y="47655"/>
                </a:cubicBezTo>
                <a:cubicBezTo>
                  <a:pt x="12181" y="47630"/>
                  <a:pt x="12256" y="47529"/>
                  <a:pt x="12381" y="47078"/>
                </a:cubicBezTo>
                <a:cubicBezTo>
                  <a:pt x="12908" y="45599"/>
                  <a:pt x="13609" y="44171"/>
                  <a:pt x="14486" y="42868"/>
                </a:cubicBezTo>
                <a:cubicBezTo>
                  <a:pt x="15113" y="41940"/>
                  <a:pt x="15664" y="40963"/>
                  <a:pt x="16166" y="39935"/>
                </a:cubicBezTo>
                <a:cubicBezTo>
                  <a:pt x="16241" y="39785"/>
                  <a:pt x="16291" y="39760"/>
                  <a:pt x="16817" y="39735"/>
                </a:cubicBezTo>
                <a:cubicBezTo>
                  <a:pt x="17770" y="39735"/>
                  <a:pt x="18697" y="39810"/>
                  <a:pt x="19624" y="39960"/>
                </a:cubicBezTo>
                <a:cubicBezTo>
                  <a:pt x="20727" y="40161"/>
                  <a:pt x="21830" y="40487"/>
                  <a:pt x="22857" y="40888"/>
                </a:cubicBezTo>
                <a:cubicBezTo>
                  <a:pt x="23611" y="41139"/>
                  <a:pt x="23999" y="41258"/>
                  <a:pt x="24200" y="41258"/>
                </a:cubicBezTo>
                <a:cubicBezTo>
                  <a:pt x="24360" y="41258"/>
                  <a:pt x="24400" y="41182"/>
                  <a:pt x="24411" y="41038"/>
                </a:cubicBezTo>
                <a:cubicBezTo>
                  <a:pt x="24411" y="40911"/>
                  <a:pt x="24425" y="40876"/>
                  <a:pt x="24537" y="40876"/>
                </a:cubicBezTo>
                <a:cubicBezTo>
                  <a:pt x="24580" y="40876"/>
                  <a:pt x="24636" y="40881"/>
                  <a:pt x="24712" y="40888"/>
                </a:cubicBezTo>
                <a:cubicBezTo>
                  <a:pt x="24888" y="40888"/>
                  <a:pt x="25263" y="40938"/>
                  <a:pt x="25564" y="40988"/>
                </a:cubicBezTo>
                <a:cubicBezTo>
                  <a:pt x="25865" y="41038"/>
                  <a:pt x="26341" y="41088"/>
                  <a:pt x="26642" y="41113"/>
                </a:cubicBezTo>
                <a:cubicBezTo>
                  <a:pt x="26867" y="41138"/>
                  <a:pt x="27093" y="41163"/>
                  <a:pt x="27319" y="41213"/>
                </a:cubicBezTo>
                <a:cubicBezTo>
                  <a:pt x="27356" y="41226"/>
                  <a:pt x="27400" y="41232"/>
                  <a:pt x="27435" y="41232"/>
                </a:cubicBezTo>
                <a:cubicBezTo>
                  <a:pt x="27469" y="41232"/>
                  <a:pt x="27494" y="41226"/>
                  <a:pt x="27494" y="41213"/>
                </a:cubicBezTo>
                <a:cubicBezTo>
                  <a:pt x="27607" y="41201"/>
                  <a:pt x="27713" y="41195"/>
                  <a:pt x="27817" y="41195"/>
                </a:cubicBezTo>
                <a:cubicBezTo>
                  <a:pt x="27920" y="41195"/>
                  <a:pt x="28020" y="41201"/>
                  <a:pt x="28121" y="41213"/>
                </a:cubicBezTo>
                <a:cubicBezTo>
                  <a:pt x="28216" y="41221"/>
                  <a:pt x="28348" y="41224"/>
                  <a:pt x="28501" y="41224"/>
                </a:cubicBezTo>
                <a:cubicBezTo>
                  <a:pt x="28870" y="41224"/>
                  <a:pt x="29360" y="41206"/>
                  <a:pt x="29750" y="41188"/>
                </a:cubicBezTo>
                <a:cubicBezTo>
                  <a:pt x="29997" y="41179"/>
                  <a:pt x="30208" y="41173"/>
                  <a:pt x="30381" y="41173"/>
                </a:cubicBezTo>
                <a:cubicBezTo>
                  <a:pt x="30680" y="41173"/>
                  <a:pt x="30864" y="41191"/>
                  <a:pt x="30928" y="41239"/>
                </a:cubicBezTo>
                <a:cubicBezTo>
                  <a:pt x="30978" y="41289"/>
                  <a:pt x="31053" y="41314"/>
                  <a:pt x="31128" y="41314"/>
                </a:cubicBezTo>
                <a:cubicBezTo>
                  <a:pt x="31153" y="41289"/>
                  <a:pt x="31128" y="41213"/>
                  <a:pt x="31053" y="41163"/>
                </a:cubicBezTo>
                <a:cubicBezTo>
                  <a:pt x="30978" y="41113"/>
                  <a:pt x="30928" y="41038"/>
                  <a:pt x="30978" y="41038"/>
                </a:cubicBezTo>
                <a:cubicBezTo>
                  <a:pt x="31028" y="40988"/>
                  <a:pt x="31053" y="40938"/>
                  <a:pt x="31053" y="40863"/>
                </a:cubicBezTo>
                <a:cubicBezTo>
                  <a:pt x="31053" y="40762"/>
                  <a:pt x="31078" y="40737"/>
                  <a:pt x="31253" y="40737"/>
                </a:cubicBezTo>
                <a:cubicBezTo>
                  <a:pt x="31344" y="40742"/>
                  <a:pt x="31443" y="40744"/>
                  <a:pt x="31549" y="40744"/>
                </a:cubicBezTo>
                <a:cubicBezTo>
                  <a:pt x="32651" y="40744"/>
                  <a:pt x="34499" y="40519"/>
                  <a:pt x="34888" y="40336"/>
                </a:cubicBezTo>
                <a:cubicBezTo>
                  <a:pt x="35088" y="40286"/>
                  <a:pt x="35113" y="40036"/>
                  <a:pt x="34963" y="39910"/>
                </a:cubicBezTo>
                <a:cubicBezTo>
                  <a:pt x="34862" y="39835"/>
                  <a:pt x="34888" y="39835"/>
                  <a:pt x="35188" y="39735"/>
                </a:cubicBezTo>
                <a:cubicBezTo>
                  <a:pt x="35389" y="39660"/>
                  <a:pt x="36141" y="39359"/>
                  <a:pt x="36868" y="39058"/>
                </a:cubicBezTo>
                <a:cubicBezTo>
                  <a:pt x="38847" y="38256"/>
                  <a:pt x="38948" y="38206"/>
                  <a:pt x="38847" y="37955"/>
                </a:cubicBezTo>
                <a:cubicBezTo>
                  <a:pt x="38797" y="37855"/>
                  <a:pt x="38822" y="37830"/>
                  <a:pt x="39073" y="37705"/>
                </a:cubicBezTo>
                <a:cubicBezTo>
                  <a:pt x="39399" y="37554"/>
                  <a:pt x="39574" y="37379"/>
                  <a:pt x="39449" y="37279"/>
                </a:cubicBezTo>
                <a:cubicBezTo>
                  <a:pt x="39252" y="37126"/>
                  <a:pt x="39608" y="36859"/>
                  <a:pt x="39951" y="36859"/>
                </a:cubicBezTo>
                <a:cubicBezTo>
                  <a:pt x="40002" y="36859"/>
                  <a:pt x="40052" y="36865"/>
                  <a:pt x="40101" y="36878"/>
                </a:cubicBezTo>
                <a:cubicBezTo>
                  <a:pt x="40176" y="36903"/>
                  <a:pt x="40245" y="36915"/>
                  <a:pt x="40301" y="36915"/>
                </a:cubicBezTo>
                <a:cubicBezTo>
                  <a:pt x="40358" y="36915"/>
                  <a:pt x="40401" y="36903"/>
                  <a:pt x="40426" y="36878"/>
                </a:cubicBezTo>
                <a:cubicBezTo>
                  <a:pt x="40452" y="36853"/>
                  <a:pt x="40426" y="36802"/>
                  <a:pt x="40351" y="36777"/>
                </a:cubicBezTo>
                <a:lnTo>
                  <a:pt x="40151" y="36727"/>
                </a:lnTo>
                <a:cubicBezTo>
                  <a:pt x="40025" y="36702"/>
                  <a:pt x="40652" y="36351"/>
                  <a:pt x="41554" y="36000"/>
                </a:cubicBezTo>
                <a:cubicBezTo>
                  <a:pt x="42231" y="35725"/>
                  <a:pt x="42331" y="35524"/>
                  <a:pt x="41855" y="35449"/>
                </a:cubicBezTo>
                <a:cubicBezTo>
                  <a:pt x="41755" y="35424"/>
                  <a:pt x="41655" y="35399"/>
                  <a:pt x="41579" y="35349"/>
                </a:cubicBezTo>
                <a:cubicBezTo>
                  <a:pt x="41554" y="35324"/>
                  <a:pt x="41805" y="35198"/>
                  <a:pt x="42156" y="35048"/>
                </a:cubicBezTo>
                <a:cubicBezTo>
                  <a:pt x="43158" y="34572"/>
                  <a:pt x="44136" y="34046"/>
                  <a:pt x="45063" y="33419"/>
                </a:cubicBezTo>
                <a:cubicBezTo>
                  <a:pt x="45188" y="33319"/>
                  <a:pt x="45188" y="33269"/>
                  <a:pt x="45113" y="33193"/>
                </a:cubicBezTo>
                <a:lnTo>
                  <a:pt x="45013" y="33093"/>
                </a:lnTo>
                <a:lnTo>
                  <a:pt x="45364" y="32868"/>
                </a:lnTo>
                <a:cubicBezTo>
                  <a:pt x="45539" y="32767"/>
                  <a:pt x="45965" y="32441"/>
                  <a:pt x="46266" y="32191"/>
                </a:cubicBezTo>
                <a:cubicBezTo>
                  <a:pt x="46767" y="31790"/>
                  <a:pt x="46843" y="31715"/>
                  <a:pt x="46817" y="31589"/>
                </a:cubicBezTo>
                <a:cubicBezTo>
                  <a:pt x="46792" y="31464"/>
                  <a:pt x="46767" y="31439"/>
                  <a:pt x="46642" y="31414"/>
                </a:cubicBezTo>
                <a:cubicBezTo>
                  <a:pt x="46517" y="31414"/>
                  <a:pt x="46492" y="31389"/>
                  <a:pt x="46492" y="31364"/>
                </a:cubicBezTo>
                <a:cubicBezTo>
                  <a:pt x="46517" y="31339"/>
                  <a:pt x="46868" y="31088"/>
                  <a:pt x="47294" y="30812"/>
                </a:cubicBezTo>
                <a:cubicBezTo>
                  <a:pt x="47645" y="30562"/>
                  <a:pt x="47995" y="30286"/>
                  <a:pt x="48296" y="29960"/>
                </a:cubicBezTo>
                <a:lnTo>
                  <a:pt x="48547" y="29660"/>
                </a:lnTo>
                <a:lnTo>
                  <a:pt x="48346" y="29509"/>
                </a:lnTo>
                <a:lnTo>
                  <a:pt x="48121" y="29384"/>
                </a:lnTo>
                <a:lnTo>
                  <a:pt x="48597" y="29058"/>
                </a:lnTo>
                <a:cubicBezTo>
                  <a:pt x="48848" y="28883"/>
                  <a:pt x="49399" y="28456"/>
                  <a:pt x="49850" y="28081"/>
                </a:cubicBezTo>
                <a:cubicBezTo>
                  <a:pt x="51178" y="26978"/>
                  <a:pt x="51379" y="26727"/>
                  <a:pt x="51103" y="26527"/>
                </a:cubicBezTo>
                <a:cubicBezTo>
                  <a:pt x="50878" y="26426"/>
                  <a:pt x="50677" y="26326"/>
                  <a:pt x="50452" y="26276"/>
                </a:cubicBezTo>
                <a:lnTo>
                  <a:pt x="50452" y="26276"/>
                </a:lnTo>
                <a:lnTo>
                  <a:pt x="50477" y="26301"/>
                </a:lnTo>
                <a:cubicBezTo>
                  <a:pt x="50176" y="26226"/>
                  <a:pt x="49249" y="25975"/>
                  <a:pt x="48346" y="25725"/>
                </a:cubicBezTo>
                <a:cubicBezTo>
                  <a:pt x="46617" y="25223"/>
                  <a:pt x="44837" y="24873"/>
                  <a:pt x="43058" y="24697"/>
                </a:cubicBezTo>
                <a:cubicBezTo>
                  <a:pt x="41604" y="24572"/>
                  <a:pt x="41479" y="24547"/>
                  <a:pt x="41504" y="24346"/>
                </a:cubicBezTo>
                <a:cubicBezTo>
                  <a:pt x="41529" y="24271"/>
                  <a:pt x="41479" y="24196"/>
                  <a:pt x="41429" y="24146"/>
                </a:cubicBezTo>
                <a:cubicBezTo>
                  <a:pt x="41386" y="24112"/>
                  <a:pt x="41239" y="24097"/>
                  <a:pt x="41019" y="24097"/>
                </a:cubicBezTo>
                <a:cubicBezTo>
                  <a:pt x="40093" y="24097"/>
                  <a:pt x="37877" y="24368"/>
                  <a:pt x="36742" y="24672"/>
                </a:cubicBezTo>
                <a:lnTo>
                  <a:pt x="35815" y="24898"/>
                </a:lnTo>
                <a:lnTo>
                  <a:pt x="35840" y="24647"/>
                </a:lnTo>
                <a:cubicBezTo>
                  <a:pt x="35865" y="24446"/>
                  <a:pt x="35840" y="24396"/>
                  <a:pt x="35715" y="24371"/>
                </a:cubicBezTo>
                <a:cubicBezTo>
                  <a:pt x="35692" y="24368"/>
                  <a:pt x="35666" y="24367"/>
                  <a:pt x="35636" y="24367"/>
                </a:cubicBezTo>
                <a:cubicBezTo>
                  <a:pt x="34908" y="24367"/>
                  <a:pt x="32100" y="25234"/>
                  <a:pt x="30126" y="26101"/>
                </a:cubicBezTo>
                <a:cubicBezTo>
                  <a:pt x="29749" y="26262"/>
                  <a:pt x="29526" y="26334"/>
                  <a:pt x="29448" y="26334"/>
                </a:cubicBezTo>
                <a:cubicBezTo>
                  <a:pt x="29418" y="26334"/>
                  <a:pt x="29410" y="26322"/>
                  <a:pt x="29424" y="26301"/>
                </a:cubicBezTo>
                <a:cubicBezTo>
                  <a:pt x="29539" y="26051"/>
                  <a:pt x="29477" y="25874"/>
                  <a:pt x="29317" y="25874"/>
                </a:cubicBezTo>
                <a:cubicBezTo>
                  <a:pt x="29269" y="25874"/>
                  <a:pt x="29212" y="25890"/>
                  <a:pt x="29148" y="25925"/>
                </a:cubicBezTo>
                <a:cubicBezTo>
                  <a:pt x="29073" y="26000"/>
                  <a:pt x="28196" y="26451"/>
                  <a:pt x="27218" y="26953"/>
                </a:cubicBezTo>
                <a:cubicBezTo>
                  <a:pt x="25339" y="27905"/>
                  <a:pt x="24812" y="28256"/>
                  <a:pt x="23509" y="29284"/>
                </a:cubicBezTo>
                <a:lnTo>
                  <a:pt x="22707" y="29935"/>
                </a:lnTo>
                <a:lnTo>
                  <a:pt x="22707" y="29459"/>
                </a:lnTo>
                <a:lnTo>
                  <a:pt x="22507" y="29484"/>
                </a:lnTo>
                <a:cubicBezTo>
                  <a:pt x="22080" y="29584"/>
                  <a:pt x="20752" y="30812"/>
                  <a:pt x="19524" y="32241"/>
                </a:cubicBezTo>
                <a:cubicBezTo>
                  <a:pt x="18797" y="33118"/>
                  <a:pt x="18146" y="34046"/>
                  <a:pt x="17569" y="34998"/>
                </a:cubicBezTo>
                <a:lnTo>
                  <a:pt x="17419" y="35274"/>
                </a:lnTo>
                <a:lnTo>
                  <a:pt x="17419" y="35274"/>
                </a:lnTo>
                <a:lnTo>
                  <a:pt x="17494" y="34647"/>
                </a:lnTo>
                <a:cubicBezTo>
                  <a:pt x="17720" y="32617"/>
                  <a:pt x="17770" y="32141"/>
                  <a:pt x="17720" y="31890"/>
                </a:cubicBezTo>
                <a:cubicBezTo>
                  <a:pt x="17664" y="31632"/>
                  <a:pt x="17582" y="31523"/>
                  <a:pt x="17403" y="31523"/>
                </a:cubicBezTo>
                <a:cubicBezTo>
                  <a:pt x="17339" y="31523"/>
                  <a:pt x="17261" y="31538"/>
                  <a:pt x="17168" y="31564"/>
                </a:cubicBezTo>
                <a:lnTo>
                  <a:pt x="16842" y="31639"/>
                </a:lnTo>
                <a:lnTo>
                  <a:pt x="16968" y="30812"/>
                </a:lnTo>
                <a:cubicBezTo>
                  <a:pt x="17344" y="28406"/>
                  <a:pt x="17369" y="27830"/>
                  <a:pt x="17268" y="26852"/>
                </a:cubicBezTo>
                <a:cubicBezTo>
                  <a:pt x="17197" y="26355"/>
                  <a:pt x="17059" y="26149"/>
                  <a:pt x="16769" y="26149"/>
                </a:cubicBezTo>
                <a:cubicBezTo>
                  <a:pt x="16752" y="26149"/>
                  <a:pt x="16735" y="26149"/>
                  <a:pt x="16717" y="26151"/>
                </a:cubicBezTo>
                <a:cubicBezTo>
                  <a:pt x="16685" y="26155"/>
                  <a:pt x="16659" y="26162"/>
                  <a:pt x="16638" y="26162"/>
                </a:cubicBezTo>
                <a:cubicBezTo>
                  <a:pt x="16543" y="26162"/>
                  <a:pt x="16551" y="26020"/>
                  <a:pt x="16592" y="24873"/>
                </a:cubicBezTo>
                <a:cubicBezTo>
                  <a:pt x="16617" y="23294"/>
                  <a:pt x="16391" y="21740"/>
                  <a:pt x="15915" y="20261"/>
                </a:cubicBezTo>
                <a:cubicBezTo>
                  <a:pt x="15740" y="19735"/>
                  <a:pt x="15639" y="19559"/>
                  <a:pt x="15489" y="19484"/>
                </a:cubicBezTo>
                <a:cubicBezTo>
                  <a:pt x="15430" y="19437"/>
                  <a:pt x="15382" y="19412"/>
                  <a:pt x="15332" y="19412"/>
                </a:cubicBezTo>
                <a:cubicBezTo>
                  <a:pt x="15276" y="19412"/>
                  <a:pt x="15217" y="19443"/>
                  <a:pt x="15138" y="19509"/>
                </a:cubicBezTo>
                <a:cubicBezTo>
                  <a:pt x="15035" y="19571"/>
                  <a:pt x="14949" y="19616"/>
                  <a:pt x="14908" y="19616"/>
                </a:cubicBezTo>
                <a:cubicBezTo>
                  <a:pt x="14899" y="19616"/>
                  <a:pt x="14892" y="19614"/>
                  <a:pt x="14887" y="19609"/>
                </a:cubicBezTo>
                <a:cubicBezTo>
                  <a:pt x="14862" y="19409"/>
                  <a:pt x="14837" y="19183"/>
                  <a:pt x="14812" y="18983"/>
                </a:cubicBezTo>
                <a:cubicBezTo>
                  <a:pt x="14637" y="17454"/>
                  <a:pt x="14361" y="15925"/>
                  <a:pt x="13985" y="14446"/>
                </a:cubicBezTo>
                <a:cubicBezTo>
                  <a:pt x="13793" y="13888"/>
                  <a:pt x="13590" y="13610"/>
                  <a:pt x="13348" y="13610"/>
                </a:cubicBezTo>
                <a:cubicBezTo>
                  <a:pt x="13243" y="13610"/>
                  <a:pt x="13130" y="13663"/>
                  <a:pt x="13008" y="13770"/>
                </a:cubicBezTo>
                <a:cubicBezTo>
                  <a:pt x="12952" y="13825"/>
                  <a:pt x="12917" y="13868"/>
                  <a:pt x="12886" y="13868"/>
                </a:cubicBezTo>
                <a:cubicBezTo>
                  <a:pt x="12820" y="13868"/>
                  <a:pt x="12778" y="13669"/>
                  <a:pt x="12607" y="12968"/>
                </a:cubicBezTo>
                <a:cubicBezTo>
                  <a:pt x="12406" y="12090"/>
                  <a:pt x="11730" y="10361"/>
                  <a:pt x="11554" y="10236"/>
                </a:cubicBezTo>
                <a:cubicBezTo>
                  <a:pt x="11504" y="10186"/>
                  <a:pt x="11404" y="10161"/>
                  <a:pt x="11303" y="10161"/>
                </a:cubicBezTo>
                <a:cubicBezTo>
                  <a:pt x="11295" y="10163"/>
                  <a:pt x="11286" y="10164"/>
                  <a:pt x="11278" y="10164"/>
                </a:cubicBezTo>
                <a:cubicBezTo>
                  <a:pt x="11194" y="10164"/>
                  <a:pt x="11140" y="10034"/>
                  <a:pt x="11003" y="9509"/>
                </a:cubicBezTo>
                <a:cubicBezTo>
                  <a:pt x="10627" y="8106"/>
                  <a:pt x="10075" y="6752"/>
                  <a:pt x="9374" y="5499"/>
                </a:cubicBezTo>
                <a:cubicBezTo>
                  <a:pt x="9173" y="5198"/>
                  <a:pt x="8822" y="4496"/>
                  <a:pt x="8572" y="3970"/>
                </a:cubicBezTo>
                <a:cubicBezTo>
                  <a:pt x="8095" y="2968"/>
                  <a:pt x="7319" y="963"/>
                  <a:pt x="7344" y="787"/>
                </a:cubicBezTo>
                <a:cubicBezTo>
                  <a:pt x="7344" y="737"/>
                  <a:pt x="7394" y="587"/>
                  <a:pt x="7444" y="436"/>
                </a:cubicBezTo>
                <a:cubicBezTo>
                  <a:pt x="7494" y="236"/>
                  <a:pt x="7494" y="136"/>
                  <a:pt x="7394" y="60"/>
                </a:cubicBezTo>
                <a:cubicBezTo>
                  <a:pt x="7339" y="24"/>
                  <a:pt x="7284" y="0"/>
                  <a:pt x="72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470810" y="230857"/>
            <a:ext cx="1836202" cy="2711892"/>
            <a:chOff x="5792450" y="636525"/>
            <a:chExt cx="1485600" cy="2194088"/>
          </a:xfrm>
        </p:grpSpPr>
        <p:sp>
          <p:nvSpPr>
            <p:cNvPr id="12" name="Google Shape;12;p2"/>
            <p:cNvSpPr/>
            <p:nvPr/>
          </p:nvSpPr>
          <p:spPr>
            <a:xfrm>
              <a:off x="5792450" y="636525"/>
              <a:ext cx="1485600" cy="1347075"/>
            </a:xfrm>
            <a:custGeom>
              <a:rect b="b" l="l" r="r" t="t"/>
              <a:pathLst>
                <a:path extrusionOk="0" h="53883" w="59424">
                  <a:moveTo>
                    <a:pt x="28697" y="9434"/>
                  </a:moveTo>
                  <a:cubicBezTo>
                    <a:pt x="28710" y="9434"/>
                    <a:pt x="28735" y="9465"/>
                    <a:pt x="28772" y="9528"/>
                  </a:cubicBezTo>
                  <a:cubicBezTo>
                    <a:pt x="28797" y="9578"/>
                    <a:pt x="28772" y="9628"/>
                    <a:pt x="28772" y="9628"/>
                  </a:cubicBezTo>
                  <a:cubicBezTo>
                    <a:pt x="28747" y="9628"/>
                    <a:pt x="28697" y="9578"/>
                    <a:pt x="28697" y="9528"/>
                  </a:cubicBezTo>
                  <a:cubicBezTo>
                    <a:pt x="28685" y="9465"/>
                    <a:pt x="28685" y="9434"/>
                    <a:pt x="28697" y="9434"/>
                  </a:cubicBezTo>
                  <a:close/>
                  <a:moveTo>
                    <a:pt x="13659" y="8174"/>
                  </a:moveTo>
                  <a:cubicBezTo>
                    <a:pt x="13660" y="8175"/>
                    <a:pt x="14086" y="8826"/>
                    <a:pt x="14562" y="9653"/>
                  </a:cubicBezTo>
                  <a:lnTo>
                    <a:pt x="14562" y="9628"/>
                  </a:lnTo>
                  <a:cubicBezTo>
                    <a:pt x="15063" y="10455"/>
                    <a:pt x="15464" y="11132"/>
                    <a:pt x="15464" y="11157"/>
                  </a:cubicBezTo>
                  <a:cubicBezTo>
                    <a:pt x="15464" y="11163"/>
                    <a:pt x="15460" y="11166"/>
                    <a:pt x="15452" y="11166"/>
                  </a:cubicBezTo>
                  <a:cubicBezTo>
                    <a:pt x="15428" y="11166"/>
                    <a:pt x="15371" y="11133"/>
                    <a:pt x="15314" y="11057"/>
                  </a:cubicBezTo>
                  <a:cubicBezTo>
                    <a:pt x="15237" y="10980"/>
                    <a:pt x="15175" y="10947"/>
                    <a:pt x="15139" y="10947"/>
                  </a:cubicBezTo>
                  <a:cubicBezTo>
                    <a:pt x="15128" y="10947"/>
                    <a:pt x="15119" y="10950"/>
                    <a:pt x="15113" y="10956"/>
                  </a:cubicBezTo>
                  <a:cubicBezTo>
                    <a:pt x="15088" y="10981"/>
                    <a:pt x="15238" y="11232"/>
                    <a:pt x="15464" y="11332"/>
                  </a:cubicBezTo>
                  <a:cubicBezTo>
                    <a:pt x="15589" y="11382"/>
                    <a:pt x="15689" y="11508"/>
                    <a:pt x="15865" y="11809"/>
                  </a:cubicBezTo>
                  <a:lnTo>
                    <a:pt x="16116" y="12235"/>
                  </a:lnTo>
                  <a:lnTo>
                    <a:pt x="15840" y="12009"/>
                  </a:lnTo>
                  <a:cubicBezTo>
                    <a:pt x="15662" y="11849"/>
                    <a:pt x="15523" y="11765"/>
                    <a:pt x="15456" y="11765"/>
                  </a:cubicBezTo>
                  <a:cubicBezTo>
                    <a:pt x="15429" y="11765"/>
                    <a:pt x="15414" y="11779"/>
                    <a:pt x="15414" y="11809"/>
                  </a:cubicBezTo>
                  <a:cubicBezTo>
                    <a:pt x="15564" y="11984"/>
                    <a:pt x="15715" y="12134"/>
                    <a:pt x="15890" y="12260"/>
                  </a:cubicBezTo>
                  <a:cubicBezTo>
                    <a:pt x="16141" y="12435"/>
                    <a:pt x="16341" y="12661"/>
                    <a:pt x="16491" y="12911"/>
                  </a:cubicBezTo>
                  <a:lnTo>
                    <a:pt x="16642" y="13162"/>
                  </a:lnTo>
                  <a:lnTo>
                    <a:pt x="16266" y="12886"/>
                  </a:lnTo>
                  <a:cubicBezTo>
                    <a:pt x="16083" y="12749"/>
                    <a:pt x="15920" y="12632"/>
                    <a:pt x="15875" y="12632"/>
                  </a:cubicBezTo>
                  <a:cubicBezTo>
                    <a:pt x="15870" y="12632"/>
                    <a:pt x="15867" y="12633"/>
                    <a:pt x="15865" y="12636"/>
                  </a:cubicBezTo>
                  <a:cubicBezTo>
                    <a:pt x="15840" y="12661"/>
                    <a:pt x="15890" y="12761"/>
                    <a:pt x="16416" y="13187"/>
                  </a:cubicBezTo>
                  <a:cubicBezTo>
                    <a:pt x="16667" y="13387"/>
                    <a:pt x="16892" y="13613"/>
                    <a:pt x="17043" y="13864"/>
                  </a:cubicBezTo>
                  <a:lnTo>
                    <a:pt x="17243" y="14215"/>
                  </a:lnTo>
                  <a:lnTo>
                    <a:pt x="16867" y="13864"/>
                  </a:lnTo>
                  <a:cubicBezTo>
                    <a:pt x="16717" y="13713"/>
                    <a:pt x="16542" y="13613"/>
                    <a:pt x="16366" y="13538"/>
                  </a:cubicBezTo>
                  <a:lnTo>
                    <a:pt x="16366" y="13538"/>
                  </a:lnTo>
                  <a:cubicBezTo>
                    <a:pt x="16291" y="13563"/>
                    <a:pt x="16542" y="13814"/>
                    <a:pt x="17093" y="14265"/>
                  </a:cubicBezTo>
                  <a:cubicBezTo>
                    <a:pt x="17369" y="14490"/>
                    <a:pt x="17594" y="14741"/>
                    <a:pt x="17770" y="15042"/>
                  </a:cubicBezTo>
                  <a:lnTo>
                    <a:pt x="18045" y="15468"/>
                  </a:lnTo>
                  <a:lnTo>
                    <a:pt x="17619" y="15192"/>
                  </a:lnTo>
                  <a:cubicBezTo>
                    <a:pt x="17310" y="14974"/>
                    <a:pt x="17120" y="14874"/>
                    <a:pt x="17039" y="14874"/>
                  </a:cubicBezTo>
                  <a:cubicBezTo>
                    <a:pt x="17008" y="14874"/>
                    <a:pt x="16993" y="14889"/>
                    <a:pt x="16993" y="14916"/>
                  </a:cubicBezTo>
                  <a:cubicBezTo>
                    <a:pt x="17344" y="15192"/>
                    <a:pt x="17694" y="15443"/>
                    <a:pt x="18095" y="15643"/>
                  </a:cubicBezTo>
                  <a:cubicBezTo>
                    <a:pt x="18321" y="15919"/>
                    <a:pt x="18547" y="16220"/>
                    <a:pt x="18722" y="16545"/>
                  </a:cubicBezTo>
                  <a:cubicBezTo>
                    <a:pt x="18496" y="16445"/>
                    <a:pt x="18296" y="16320"/>
                    <a:pt x="18121" y="16195"/>
                  </a:cubicBezTo>
                  <a:cubicBezTo>
                    <a:pt x="17706" y="15906"/>
                    <a:pt x="17525" y="15799"/>
                    <a:pt x="17456" y="15799"/>
                  </a:cubicBezTo>
                  <a:cubicBezTo>
                    <a:pt x="17429" y="15799"/>
                    <a:pt x="17419" y="15815"/>
                    <a:pt x="17419" y="15844"/>
                  </a:cubicBezTo>
                  <a:cubicBezTo>
                    <a:pt x="17820" y="16169"/>
                    <a:pt x="18271" y="16470"/>
                    <a:pt x="18722" y="16696"/>
                  </a:cubicBezTo>
                  <a:cubicBezTo>
                    <a:pt x="19023" y="16946"/>
                    <a:pt x="19273" y="17272"/>
                    <a:pt x="19449" y="17648"/>
                  </a:cubicBezTo>
                  <a:cubicBezTo>
                    <a:pt x="19098" y="17498"/>
                    <a:pt x="18797" y="17322"/>
                    <a:pt x="18522" y="17097"/>
                  </a:cubicBezTo>
                  <a:cubicBezTo>
                    <a:pt x="18492" y="17067"/>
                    <a:pt x="18463" y="17055"/>
                    <a:pt x="18438" y="17055"/>
                  </a:cubicBezTo>
                  <a:cubicBezTo>
                    <a:pt x="18421" y="17055"/>
                    <a:pt x="18407" y="17061"/>
                    <a:pt x="18396" y="17072"/>
                  </a:cubicBezTo>
                  <a:cubicBezTo>
                    <a:pt x="18371" y="17097"/>
                    <a:pt x="18446" y="17222"/>
                    <a:pt x="18897" y="17523"/>
                  </a:cubicBezTo>
                  <a:cubicBezTo>
                    <a:pt x="19374" y="17824"/>
                    <a:pt x="19374" y="17849"/>
                    <a:pt x="19298" y="17899"/>
                  </a:cubicBezTo>
                  <a:cubicBezTo>
                    <a:pt x="19223" y="17949"/>
                    <a:pt x="19298" y="18099"/>
                    <a:pt x="19374" y="18300"/>
                  </a:cubicBezTo>
                  <a:cubicBezTo>
                    <a:pt x="19467" y="18509"/>
                    <a:pt x="19495" y="18653"/>
                    <a:pt x="19459" y="18653"/>
                  </a:cubicBezTo>
                  <a:cubicBezTo>
                    <a:pt x="19456" y="18653"/>
                    <a:pt x="19453" y="18652"/>
                    <a:pt x="19449" y="18651"/>
                  </a:cubicBezTo>
                  <a:cubicBezTo>
                    <a:pt x="19399" y="18651"/>
                    <a:pt x="19324" y="18525"/>
                    <a:pt x="19273" y="18375"/>
                  </a:cubicBezTo>
                  <a:cubicBezTo>
                    <a:pt x="19223" y="18275"/>
                    <a:pt x="19173" y="18174"/>
                    <a:pt x="19123" y="18074"/>
                  </a:cubicBezTo>
                  <a:cubicBezTo>
                    <a:pt x="19100" y="18057"/>
                    <a:pt x="19081" y="18049"/>
                    <a:pt x="19066" y="18049"/>
                  </a:cubicBezTo>
                  <a:cubicBezTo>
                    <a:pt x="19015" y="18049"/>
                    <a:pt x="19009" y="18140"/>
                    <a:pt x="19048" y="18275"/>
                  </a:cubicBezTo>
                  <a:cubicBezTo>
                    <a:pt x="19065" y="18328"/>
                    <a:pt x="19068" y="18356"/>
                    <a:pt x="19041" y="18356"/>
                  </a:cubicBezTo>
                  <a:cubicBezTo>
                    <a:pt x="18992" y="18356"/>
                    <a:pt x="18846" y="18260"/>
                    <a:pt x="18522" y="18049"/>
                  </a:cubicBezTo>
                  <a:cubicBezTo>
                    <a:pt x="18346" y="17924"/>
                    <a:pt x="18121" y="17824"/>
                    <a:pt x="17895" y="17748"/>
                  </a:cubicBezTo>
                  <a:lnTo>
                    <a:pt x="17895" y="17748"/>
                  </a:lnTo>
                  <a:cubicBezTo>
                    <a:pt x="17845" y="17799"/>
                    <a:pt x="17870" y="17824"/>
                    <a:pt x="18171" y="17999"/>
                  </a:cubicBezTo>
                  <a:cubicBezTo>
                    <a:pt x="18346" y="18124"/>
                    <a:pt x="18396" y="18174"/>
                    <a:pt x="18371" y="18250"/>
                  </a:cubicBezTo>
                  <a:cubicBezTo>
                    <a:pt x="18371" y="18350"/>
                    <a:pt x="18421" y="18475"/>
                    <a:pt x="18471" y="18575"/>
                  </a:cubicBezTo>
                  <a:cubicBezTo>
                    <a:pt x="18512" y="18647"/>
                    <a:pt x="18528" y="18689"/>
                    <a:pt x="18504" y="18689"/>
                  </a:cubicBezTo>
                  <a:cubicBezTo>
                    <a:pt x="18469" y="18689"/>
                    <a:pt x="18349" y="18598"/>
                    <a:pt x="18095" y="18375"/>
                  </a:cubicBezTo>
                  <a:cubicBezTo>
                    <a:pt x="17845" y="18149"/>
                    <a:pt x="17469" y="17799"/>
                    <a:pt x="17243" y="17623"/>
                  </a:cubicBezTo>
                  <a:cubicBezTo>
                    <a:pt x="16867" y="17272"/>
                    <a:pt x="16867" y="17272"/>
                    <a:pt x="16993" y="17172"/>
                  </a:cubicBezTo>
                  <a:cubicBezTo>
                    <a:pt x="17193" y="17072"/>
                    <a:pt x="17143" y="16846"/>
                    <a:pt x="16817" y="16520"/>
                  </a:cubicBezTo>
                  <a:cubicBezTo>
                    <a:pt x="16416" y="16094"/>
                    <a:pt x="16065" y="15643"/>
                    <a:pt x="15740" y="15192"/>
                  </a:cubicBezTo>
                  <a:cubicBezTo>
                    <a:pt x="15664" y="15042"/>
                    <a:pt x="15664" y="15042"/>
                    <a:pt x="15840" y="15017"/>
                  </a:cubicBezTo>
                  <a:cubicBezTo>
                    <a:pt x="16040" y="15017"/>
                    <a:pt x="16040" y="15017"/>
                    <a:pt x="16015" y="14816"/>
                  </a:cubicBezTo>
                  <a:cubicBezTo>
                    <a:pt x="15890" y="14465"/>
                    <a:pt x="15715" y="14139"/>
                    <a:pt x="15514" y="13814"/>
                  </a:cubicBezTo>
                  <a:cubicBezTo>
                    <a:pt x="14887" y="12786"/>
                    <a:pt x="14887" y="12811"/>
                    <a:pt x="14963" y="12761"/>
                  </a:cubicBezTo>
                  <a:cubicBezTo>
                    <a:pt x="15163" y="12686"/>
                    <a:pt x="15113" y="12460"/>
                    <a:pt x="14762" y="11483"/>
                  </a:cubicBezTo>
                  <a:cubicBezTo>
                    <a:pt x="14336" y="10405"/>
                    <a:pt x="13960" y="9302"/>
                    <a:pt x="13659" y="8174"/>
                  </a:cubicBezTo>
                  <a:close/>
                  <a:moveTo>
                    <a:pt x="19445" y="17947"/>
                  </a:moveTo>
                  <a:cubicBezTo>
                    <a:pt x="19446" y="17947"/>
                    <a:pt x="19447" y="17947"/>
                    <a:pt x="19449" y="17949"/>
                  </a:cubicBezTo>
                  <a:cubicBezTo>
                    <a:pt x="19574" y="18099"/>
                    <a:pt x="19674" y="18275"/>
                    <a:pt x="19750" y="18475"/>
                  </a:cubicBezTo>
                  <a:cubicBezTo>
                    <a:pt x="19844" y="18712"/>
                    <a:pt x="19916" y="18903"/>
                    <a:pt x="19882" y="18903"/>
                  </a:cubicBezTo>
                  <a:cubicBezTo>
                    <a:pt x="19880" y="18903"/>
                    <a:pt x="19878" y="18903"/>
                    <a:pt x="19875" y="18901"/>
                  </a:cubicBezTo>
                  <a:cubicBezTo>
                    <a:pt x="19750" y="18751"/>
                    <a:pt x="19649" y="18575"/>
                    <a:pt x="19574" y="18375"/>
                  </a:cubicBezTo>
                  <a:cubicBezTo>
                    <a:pt x="19480" y="18139"/>
                    <a:pt x="19430" y="17947"/>
                    <a:pt x="19445" y="17947"/>
                  </a:cubicBezTo>
                  <a:close/>
                  <a:moveTo>
                    <a:pt x="18587" y="18236"/>
                  </a:moveTo>
                  <a:cubicBezTo>
                    <a:pt x="18641" y="18236"/>
                    <a:pt x="18686" y="18314"/>
                    <a:pt x="18747" y="18375"/>
                  </a:cubicBezTo>
                  <a:cubicBezTo>
                    <a:pt x="18872" y="18525"/>
                    <a:pt x="18973" y="18701"/>
                    <a:pt x="19023" y="18901"/>
                  </a:cubicBezTo>
                  <a:cubicBezTo>
                    <a:pt x="19099" y="19113"/>
                    <a:pt x="19128" y="19197"/>
                    <a:pt x="19107" y="19197"/>
                  </a:cubicBezTo>
                  <a:cubicBezTo>
                    <a:pt x="19093" y="19197"/>
                    <a:pt x="19057" y="19161"/>
                    <a:pt x="18998" y="19102"/>
                  </a:cubicBezTo>
                  <a:cubicBezTo>
                    <a:pt x="18847" y="18976"/>
                    <a:pt x="18496" y="18325"/>
                    <a:pt x="18547" y="18250"/>
                  </a:cubicBezTo>
                  <a:cubicBezTo>
                    <a:pt x="18561" y="18240"/>
                    <a:pt x="18574" y="18236"/>
                    <a:pt x="18587" y="18236"/>
                  </a:cubicBezTo>
                  <a:close/>
                  <a:moveTo>
                    <a:pt x="19750" y="18074"/>
                  </a:moveTo>
                  <a:lnTo>
                    <a:pt x="19750" y="18074"/>
                  </a:lnTo>
                  <a:cubicBezTo>
                    <a:pt x="19875" y="18174"/>
                    <a:pt x="19975" y="18300"/>
                    <a:pt x="20050" y="18450"/>
                  </a:cubicBezTo>
                  <a:cubicBezTo>
                    <a:pt x="20201" y="18651"/>
                    <a:pt x="20301" y="18876"/>
                    <a:pt x="20401" y="19102"/>
                  </a:cubicBezTo>
                  <a:cubicBezTo>
                    <a:pt x="20479" y="19274"/>
                    <a:pt x="20509" y="19338"/>
                    <a:pt x="20483" y="19338"/>
                  </a:cubicBezTo>
                  <a:cubicBezTo>
                    <a:pt x="20468" y="19338"/>
                    <a:pt x="20433" y="19315"/>
                    <a:pt x="20376" y="19277"/>
                  </a:cubicBezTo>
                  <a:cubicBezTo>
                    <a:pt x="20176" y="19102"/>
                    <a:pt x="20050" y="18876"/>
                    <a:pt x="19975" y="18626"/>
                  </a:cubicBezTo>
                  <a:cubicBezTo>
                    <a:pt x="19875" y="18450"/>
                    <a:pt x="19800" y="18275"/>
                    <a:pt x="19750" y="18074"/>
                  </a:cubicBezTo>
                  <a:close/>
                  <a:moveTo>
                    <a:pt x="19139" y="18622"/>
                  </a:moveTo>
                  <a:cubicBezTo>
                    <a:pt x="19142" y="18622"/>
                    <a:pt x="19145" y="18623"/>
                    <a:pt x="19148" y="18626"/>
                  </a:cubicBezTo>
                  <a:cubicBezTo>
                    <a:pt x="19248" y="18726"/>
                    <a:pt x="19324" y="18851"/>
                    <a:pt x="19374" y="18976"/>
                  </a:cubicBezTo>
                  <a:cubicBezTo>
                    <a:pt x="19496" y="19257"/>
                    <a:pt x="19545" y="19427"/>
                    <a:pt x="19504" y="19427"/>
                  </a:cubicBezTo>
                  <a:cubicBezTo>
                    <a:pt x="19486" y="19427"/>
                    <a:pt x="19452" y="19395"/>
                    <a:pt x="19399" y="19327"/>
                  </a:cubicBezTo>
                  <a:cubicBezTo>
                    <a:pt x="19255" y="19089"/>
                    <a:pt x="19089" y="18622"/>
                    <a:pt x="19139" y="18622"/>
                  </a:cubicBezTo>
                  <a:close/>
                  <a:moveTo>
                    <a:pt x="20020" y="19218"/>
                  </a:moveTo>
                  <a:cubicBezTo>
                    <a:pt x="20028" y="19218"/>
                    <a:pt x="20038" y="19221"/>
                    <a:pt x="20050" y="19227"/>
                  </a:cubicBezTo>
                  <a:cubicBezTo>
                    <a:pt x="20100" y="19252"/>
                    <a:pt x="20126" y="19302"/>
                    <a:pt x="20126" y="19377"/>
                  </a:cubicBezTo>
                  <a:cubicBezTo>
                    <a:pt x="20126" y="19419"/>
                    <a:pt x="20118" y="19437"/>
                    <a:pt x="20103" y="19437"/>
                  </a:cubicBezTo>
                  <a:cubicBezTo>
                    <a:pt x="20090" y="19437"/>
                    <a:pt x="20073" y="19425"/>
                    <a:pt x="20050" y="19403"/>
                  </a:cubicBezTo>
                  <a:cubicBezTo>
                    <a:pt x="20006" y="19359"/>
                    <a:pt x="19962" y="19218"/>
                    <a:pt x="20020" y="19218"/>
                  </a:cubicBezTo>
                  <a:close/>
                  <a:moveTo>
                    <a:pt x="19558" y="18937"/>
                  </a:moveTo>
                  <a:cubicBezTo>
                    <a:pt x="19595" y="18937"/>
                    <a:pt x="19689" y="19042"/>
                    <a:pt x="19775" y="19227"/>
                  </a:cubicBezTo>
                  <a:cubicBezTo>
                    <a:pt x="19850" y="19352"/>
                    <a:pt x="19875" y="19478"/>
                    <a:pt x="19850" y="19503"/>
                  </a:cubicBezTo>
                  <a:cubicBezTo>
                    <a:pt x="19843" y="19510"/>
                    <a:pt x="19833" y="19513"/>
                    <a:pt x="19823" y="19513"/>
                  </a:cubicBezTo>
                  <a:cubicBezTo>
                    <a:pt x="19798" y="19513"/>
                    <a:pt x="19767" y="19495"/>
                    <a:pt x="19750" y="19478"/>
                  </a:cubicBezTo>
                  <a:lnTo>
                    <a:pt x="19599" y="19127"/>
                  </a:lnTo>
                  <a:cubicBezTo>
                    <a:pt x="19534" y="18997"/>
                    <a:pt x="19530" y="18937"/>
                    <a:pt x="19558" y="18937"/>
                  </a:cubicBezTo>
                  <a:close/>
                  <a:moveTo>
                    <a:pt x="7395" y="18868"/>
                  </a:moveTo>
                  <a:cubicBezTo>
                    <a:pt x="7520" y="18868"/>
                    <a:pt x="7588" y="18920"/>
                    <a:pt x="7770" y="19102"/>
                  </a:cubicBezTo>
                  <a:cubicBezTo>
                    <a:pt x="7920" y="19227"/>
                    <a:pt x="8045" y="19377"/>
                    <a:pt x="8221" y="19503"/>
                  </a:cubicBezTo>
                  <a:lnTo>
                    <a:pt x="8421" y="19628"/>
                  </a:lnTo>
                  <a:lnTo>
                    <a:pt x="8171" y="19628"/>
                  </a:lnTo>
                  <a:cubicBezTo>
                    <a:pt x="7970" y="19628"/>
                    <a:pt x="7845" y="19578"/>
                    <a:pt x="7519" y="19277"/>
                  </a:cubicBezTo>
                  <a:lnTo>
                    <a:pt x="7093" y="18926"/>
                  </a:lnTo>
                  <a:lnTo>
                    <a:pt x="7293" y="18876"/>
                  </a:lnTo>
                  <a:cubicBezTo>
                    <a:pt x="7332" y="18871"/>
                    <a:pt x="7365" y="18868"/>
                    <a:pt x="7395" y="18868"/>
                  </a:cubicBezTo>
                  <a:close/>
                  <a:moveTo>
                    <a:pt x="10978" y="18976"/>
                  </a:moveTo>
                  <a:lnTo>
                    <a:pt x="10978" y="18976"/>
                  </a:lnTo>
                  <a:cubicBezTo>
                    <a:pt x="11178" y="19077"/>
                    <a:pt x="11354" y="19177"/>
                    <a:pt x="11554" y="19277"/>
                  </a:cubicBezTo>
                  <a:lnTo>
                    <a:pt x="12181" y="19678"/>
                  </a:lnTo>
                  <a:cubicBezTo>
                    <a:pt x="12206" y="19691"/>
                    <a:pt x="12199" y="19697"/>
                    <a:pt x="12165" y="19697"/>
                  </a:cubicBezTo>
                  <a:cubicBezTo>
                    <a:pt x="12131" y="19697"/>
                    <a:pt x="12068" y="19691"/>
                    <a:pt x="11980" y="19678"/>
                  </a:cubicBezTo>
                  <a:cubicBezTo>
                    <a:pt x="11730" y="19603"/>
                    <a:pt x="11504" y="19453"/>
                    <a:pt x="11303" y="19277"/>
                  </a:cubicBezTo>
                  <a:cubicBezTo>
                    <a:pt x="11178" y="19202"/>
                    <a:pt x="11078" y="19102"/>
                    <a:pt x="10978" y="18976"/>
                  </a:cubicBezTo>
                  <a:close/>
                  <a:moveTo>
                    <a:pt x="7820" y="18801"/>
                  </a:moveTo>
                  <a:cubicBezTo>
                    <a:pt x="7945" y="18801"/>
                    <a:pt x="8146" y="18951"/>
                    <a:pt x="8496" y="19277"/>
                  </a:cubicBezTo>
                  <a:cubicBezTo>
                    <a:pt x="8897" y="19653"/>
                    <a:pt x="8973" y="19728"/>
                    <a:pt x="8872" y="19728"/>
                  </a:cubicBezTo>
                  <a:cubicBezTo>
                    <a:pt x="8772" y="19728"/>
                    <a:pt x="8296" y="19403"/>
                    <a:pt x="7895" y="19027"/>
                  </a:cubicBezTo>
                  <a:cubicBezTo>
                    <a:pt x="7694" y="18826"/>
                    <a:pt x="7694" y="18801"/>
                    <a:pt x="7820" y="18801"/>
                  </a:cubicBezTo>
                  <a:close/>
                  <a:moveTo>
                    <a:pt x="8446" y="18801"/>
                  </a:moveTo>
                  <a:cubicBezTo>
                    <a:pt x="8647" y="18801"/>
                    <a:pt x="8722" y="18851"/>
                    <a:pt x="9273" y="19403"/>
                  </a:cubicBezTo>
                  <a:cubicBezTo>
                    <a:pt x="9750" y="19879"/>
                    <a:pt x="9850" y="19979"/>
                    <a:pt x="9725" y="19979"/>
                  </a:cubicBezTo>
                  <a:cubicBezTo>
                    <a:pt x="9474" y="19929"/>
                    <a:pt x="9173" y="19728"/>
                    <a:pt x="8672" y="19252"/>
                  </a:cubicBezTo>
                  <a:lnTo>
                    <a:pt x="8221" y="18801"/>
                  </a:lnTo>
                  <a:close/>
                  <a:moveTo>
                    <a:pt x="13646" y="19487"/>
                  </a:moveTo>
                  <a:cubicBezTo>
                    <a:pt x="13693" y="19487"/>
                    <a:pt x="13849" y="19585"/>
                    <a:pt x="14060" y="19753"/>
                  </a:cubicBezTo>
                  <a:lnTo>
                    <a:pt x="14085" y="19753"/>
                  </a:lnTo>
                  <a:cubicBezTo>
                    <a:pt x="14236" y="19879"/>
                    <a:pt x="14361" y="20004"/>
                    <a:pt x="14336" y="20029"/>
                  </a:cubicBezTo>
                  <a:cubicBezTo>
                    <a:pt x="14331" y="20049"/>
                    <a:pt x="14317" y="20058"/>
                    <a:pt x="14295" y="20058"/>
                  </a:cubicBezTo>
                  <a:cubicBezTo>
                    <a:pt x="14204" y="20058"/>
                    <a:pt x="13982" y="19901"/>
                    <a:pt x="13760" y="19678"/>
                  </a:cubicBezTo>
                  <a:cubicBezTo>
                    <a:pt x="13639" y="19546"/>
                    <a:pt x="13609" y="19487"/>
                    <a:pt x="13646" y="19487"/>
                  </a:cubicBezTo>
                  <a:close/>
                  <a:moveTo>
                    <a:pt x="15212" y="19637"/>
                  </a:moveTo>
                  <a:cubicBezTo>
                    <a:pt x="15227" y="19637"/>
                    <a:pt x="15308" y="19687"/>
                    <a:pt x="15489" y="19804"/>
                  </a:cubicBezTo>
                  <a:cubicBezTo>
                    <a:pt x="15614" y="19879"/>
                    <a:pt x="15765" y="19979"/>
                    <a:pt x="15890" y="20079"/>
                  </a:cubicBezTo>
                  <a:cubicBezTo>
                    <a:pt x="15914" y="20108"/>
                    <a:pt x="15913" y="20120"/>
                    <a:pt x="15896" y="20120"/>
                  </a:cubicBezTo>
                  <a:cubicBezTo>
                    <a:pt x="15821" y="20120"/>
                    <a:pt x="15435" y="19896"/>
                    <a:pt x="15314" y="19753"/>
                  </a:cubicBezTo>
                  <a:cubicBezTo>
                    <a:pt x="15241" y="19681"/>
                    <a:pt x="15197" y="19637"/>
                    <a:pt x="15212" y="19637"/>
                  </a:cubicBezTo>
                  <a:close/>
                  <a:moveTo>
                    <a:pt x="6832" y="18991"/>
                  </a:moveTo>
                  <a:cubicBezTo>
                    <a:pt x="6917" y="18991"/>
                    <a:pt x="6964" y="19005"/>
                    <a:pt x="6993" y="19027"/>
                  </a:cubicBezTo>
                  <a:cubicBezTo>
                    <a:pt x="7649" y="19573"/>
                    <a:pt x="7809" y="19738"/>
                    <a:pt x="7756" y="19738"/>
                  </a:cubicBezTo>
                  <a:cubicBezTo>
                    <a:pt x="7748" y="19738"/>
                    <a:pt x="7735" y="19735"/>
                    <a:pt x="7719" y="19728"/>
                  </a:cubicBezTo>
                  <a:cubicBezTo>
                    <a:pt x="7619" y="19678"/>
                    <a:pt x="7519" y="19628"/>
                    <a:pt x="7444" y="19553"/>
                  </a:cubicBezTo>
                  <a:cubicBezTo>
                    <a:pt x="7387" y="19497"/>
                    <a:pt x="7331" y="19468"/>
                    <a:pt x="7306" y="19468"/>
                  </a:cubicBezTo>
                  <a:cubicBezTo>
                    <a:pt x="7298" y="19468"/>
                    <a:pt x="7293" y="19471"/>
                    <a:pt x="7293" y="19478"/>
                  </a:cubicBezTo>
                  <a:cubicBezTo>
                    <a:pt x="7288" y="19488"/>
                    <a:pt x="7276" y="19493"/>
                    <a:pt x="7258" y="19493"/>
                  </a:cubicBezTo>
                  <a:cubicBezTo>
                    <a:pt x="7188" y="19493"/>
                    <a:pt x="7032" y="19417"/>
                    <a:pt x="6892" y="19277"/>
                  </a:cubicBezTo>
                  <a:cubicBezTo>
                    <a:pt x="6839" y="19242"/>
                    <a:pt x="6786" y="19206"/>
                    <a:pt x="6751" y="19206"/>
                  </a:cubicBezTo>
                  <a:cubicBezTo>
                    <a:pt x="6736" y="19206"/>
                    <a:pt x="6724" y="19212"/>
                    <a:pt x="6717" y="19227"/>
                  </a:cubicBezTo>
                  <a:cubicBezTo>
                    <a:pt x="6692" y="19252"/>
                    <a:pt x="6817" y="19428"/>
                    <a:pt x="7369" y="19829"/>
                  </a:cubicBezTo>
                  <a:cubicBezTo>
                    <a:pt x="7569" y="19929"/>
                    <a:pt x="7745" y="20104"/>
                    <a:pt x="7870" y="20280"/>
                  </a:cubicBezTo>
                  <a:cubicBezTo>
                    <a:pt x="7885" y="20332"/>
                    <a:pt x="7884" y="20363"/>
                    <a:pt x="7853" y="20363"/>
                  </a:cubicBezTo>
                  <a:cubicBezTo>
                    <a:pt x="7781" y="20363"/>
                    <a:pt x="7546" y="20199"/>
                    <a:pt x="6968" y="19778"/>
                  </a:cubicBezTo>
                  <a:cubicBezTo>
                    <a:pt x="6717" y="19553"/>
                    <a:pt x="6416" y="19352"/>
                    <a:pt x="6115" y="19202"/>
                  </a:cubicBezTo>
                  <a:cubicBezTo>
                    <a:pt x="5990" y="19202"/>
                    <a:pt x="6115" y="19302"/>
                    <a:pt x="6742" y="19778"/>
                  </a:cubicBezTo>
                  <a:cubicBezTo>
                    <a:pt x="6917" y="19904"/>
                    <a:pt x="7093" y="20054"/>
                    <a:pt x="7268" y="20205"/>
                  </a:cubicBezTo>
                  <a:cubicBezTo>
                    <a:pt x="7268" y="20217"/>
                    <a:pt x="7254" y="20223"/>
                    <a:pt x="7228" y="20223"/>
                  </a:cubicBezTo>
                  <a:cubicBezTo>
                    <a:pt x="7102" y="20223"/>
                    <a:pt x="6709" y="20083"/>
                    <a:pt x="6542" y="19979"/>
                  </a:cubicBezTo>
                  <a:cubicBezTo>
                    <a:pt x="5926" y="19553"/>
                    <a:pt x="5579" y="19350"/>
                    <a:pt x="5521" y="19350"/>
                  </a:cubicBezTo>
                  <a:cubicBezTo>
                    <a:pt x="5518" y="19350"/>
                    <a:pt x="5515" y="19351"/>
                    <a:pt x="5514" y="19352"/>
                  </a:cubicBezTo>
                  <a:cubicBezTo>
                    <a:pt x="5464" y="19377"/>
                    <a:pt x="5614" y="19503"/>
                    <a:pt x="5790" y="19678"/>
                  </a:cubicBezTo>
                  <a:cubicBezTo>
                    <a:pt x="5915" y="19778"/>
                    <a:pt x="6015" y="19879"/>
                    <a:pt x="6115" y="20004"/>
                  </a:cubicBezTo>
                  <a:cubicBezTo>
                    <a:pt x="5815" y="19854"/>
                    <a:pt x="5514" y="19703"/>
                    <a:pt x="5213" y="19528"/>
                  </a:cubicBezTo>
                  <a:cubicBezTo>
                    <a:pt x="5122" y="19467"/>
                    <a:pt x="5049" y="19434"/>
                    <a:pt x="5006" y="19434"/>
                  </a:cubicBezTo>
                  <a:cubicBezTo>
                    <a:pt x="4978" y="19434"/>
                    <a:pt x="4963" y="19448"/>
                    <a:pt x="4963" y="19478"/>
                  </a:cubicBezTo>
                  <a:cubicBezTo>
                    <a:pt x="4963" y="19528"/>
                    <a:pt x="5013" y="19603"/>
                    <a:pt x="5113" y="19628"/>
                  </a:cubicBezTo>
                  <a:cubicBezTo>
                    <a:pt x="5213" y="19678"/>
                    <a:pt x="5364" y="19753"/>
                    <a:pt x="5439" y="19829"/>
                  </a:cubicBezTo>
                  <a:cubicBezTo>
                    <a:pt x="5614" y="19904"/>
                    <a:pt x="5614" y="19929"/>
                    <a:pt x="5489" y="19929"/>
                  </a:cubicBezTo>
                  <a:cubicBezTo>
                    <a:pt x="5288" y="19904"/>
                    <a:pt x="5088" y="19829"/>
                    <a:pt x="4912" y="19703"/>
                  </a:cubicBezTo>
                  <a:cubicBezTo>
                    <a:pt x="4762" y="19628"/>
                    <a:pt x="4612" y="19553"/>
                    <a:pt x="4436" y="19528"/>
                  </a:cubicBezTo>
                  <a:lnTo>
                    <a:pt x="4436" y="19528"/>
                  </a:lnTo>
                  <a:cubicBezTo>
                    <a:pt x="4386" y="19578"/>
                    <a:pt x="4436" y="19628"/>
                    <a:pt x="4737" y="19804"/>
                  </a:cubicBezTo>
                  <a:cubicBezTo>
                    <a:pt x="5063" y="19954"/>
                    <a:pt x="5113" y="20029"/>
                    <a:pt x="4938" y="20029"/>
                  </a:cubicBezTo>
                  <a:cubicBezTo>
                    <a:pt x="4612" y="19929"/>
                    <a:pt x="4311" y="19778"/>
                    <a:pt x="4035" y="19603"/>
                  </a:cubicBezTo>
                  <a:cubicBezTo>
                    <a:pt x="3985" y="19553"/>
                    <a:pt x="4110" y="19503"/>
                    <a:pt x="5163" y="19302"/>
                  </a:cubicBezTo>
                  <a:lnTo>
                    <a:pt x="5188" y="19302"/>
                  </a:lnTo>
                  <a:cubicBezTo>
                    <a:pt x="6184" y="19071"/>
                    <a:pt x="6625" y="18991"/>
                    <a:pt x="6832" y="18991"/>
                  </a:cubicBezTo>
                  <a:close/>
                  <a:moveTo>
                    <a:pt x="3830" y="19643"/>
                  </a:moveTo>
                  <a:cubicBezTo>
                    <a:pt x="3887" y="19643"/>
                    <a:pt x="3924" y="19656"/>
                    <a:pt x="3935" y="19678"/>
                  </a:cubicBezTo>
                  <a:cubicBezTo>
                    <a:pt x="3985" y="19753"/>
                    <a:pt x="4060" y="19804"/>
                    <a:pt x="4161" y="19854"/>
                  </a:cubicBezTo>
                  <a:cubicBezTo>
                    <a:pt x="4286" y="19904"/>
                    <a:pt x="4311" y="19954"/>
                    <a:pt x="4286" y="19979"/>
                  </a:cubicBezTo>
                  <a:cubicBezTo>
                    <a:pt x="4261" y="20004"/>
                    <a:pt x="4311" y="20079"/>
                    <a:pt x="4411" y="20154"/>
                  </a:cubicBezTo>
                  <a:cubicBezTo>
                    <a:pt x="4474" y="20205"/>
                    <a:pt x="4499" y="20230"/>
                    <a:pt x="4464" y="20230"/>
                  </a:cubicBezTo>
                  <a:cubicBezTo>
                    <a:pt x="4430" y="20230"/>
                    <a:pt x="4336" y="20205"/>
                    <a:pt x="4161" y="20154"/>
                  </a:cubicBezTo>
                  <a:cubicBezTo>
                    <a:pt x="4010" y="20079"/>
                    <a:pt x="3835" y="20029"/>
                    <a:pt x="3659" y="20029"/>
                  </a:cubicBezTo>
                  <a:cubicBezTo>
                    <a:pt x="3559" y="20079"/>
                    <a:pt x="3584" y="20079"/>
                    <a:pt x="4186" y="20305"/>
                  </a:cubicBezTo>
                  <a:cubicBezTo>
                    <a:pt x="4662" y="20505"/>
                    <a:pt x="4812" y="20631"/>
                    <a:pt x="4612" y="20681"/>
                  </a:cubicBezTo>
                  <a:cubicBezTo>
                    <a:pt x="4236" y="20606"/>
                    <a:pt x="3910" y="20455"/>
                    <a:pt x="3609" y="20255"/>
                  </a:cubicBezTo>
                  <a:lnTo>
                    <a:pt x="3208" y="20004"/>
                  </a:lnTo>
                  <a:cubicBezTo>
                    <a:pt x="3033" y="19904"/>
                    <a:pt x="3083" y="19854"/>
                    <a:pt x="3534" y="19703"/>
                  </a:cubicBezTo>
                  <a:cubicBezTo>
                    <a:pt x="3658" y="19662"/>
                    <a:pt x="3760" y="19643"/>
                    <a:pt x="3830" y="19643"/>
                  </a:cubicBezTo>
                  <a:close/>
                  <a:moveTo>
                    <a:pt x="18185" y="20021"/>
                  </a:moveTo>
                  <a:cubicBezTo>
                    <a:pt x="18228" y="20021"/>
                    <a:pt x="18422" y="20144"/>
                    <a:pt x="18747" y="20380"/>
                  </a:cubicBezTo>
                  <a:cubicBezTo>
                    <a:pt x="18897" y="20480"/>
                    <a:pt x="19073" y="20631"/>
                    <a:pt x="19223" y="20756"/>
                  </a:cubicBezTo>
                  <a:cubicBezTo>
                    <a:pt x="19223" y="20762"/>
                    <a:pt x="19219" y="20764"/>
                    <a:pt x="19211" y="20764"/>
                  </a:cubicBezTo>
                  <a:cubicBezTo>
                    <a:pt x="19116" y="20764"/>
                    <a:pt x="18483" y="20367"/>
                    <a:pt x="18321" y="20205"/>
                  </a:cubicBezTo>
                  <a:cubicBezTo>
                    <a:pt x="18197" y="20081"/>
                    <a:pt x="18154" y="20021"/>
                    <a:pt x="18185" y="20021"/>
                  </a:cubicBezTo>
                  <a:close/>
                  <a:moveTo>
                    <a:pt x="2865" y="20013"/>
                  </a:moveTo>
                  <a:cubicBezTo>
                    <a:pt x="2953" y="20013"/>
                    <a:pt x="3019" y="20045"/>
                    <a:pt x="3108" y="20104"/>
                  </a:cubicBezTo>
                  <a:cubicBezTo>
                    <a:pt x="3233" y="20179"/>
                    <a:pt x="3258" y="20205"/>
                    <a:pt x="3158" y="20255"/>
                  </a:cubicBezTo>
                  <a:cubicBezTo>
                    <a:pt x="3033" y="20305"/>
                    <a:pt x="3058" y="20330"/>
                    <a:pt x="3509" y="20480"/>
                  </a:cubicBezTo>
                  <a:cubicBezTo>
                    <a:pt x="3781" y="20571"/>
                    <a:pt x="3845" y="20621"/>
                    <a:pt x="3761" y="20621"/>
                  </a:cubicBezTo>
                  <a:cubicBezTo>
                    <a:pt x="3683" y="20621"/>
                    <a:pt x="3474" y="20577"/>
                    <a:pt x="3183" y="20480"/>
                  </a:cubicBezTo>
                  <a:cubicBezTo>
                    <a:pt x="3008" y="20405"/>
                    <a:pt x="2832" y="20380"/>
                    <a:pt x="2657" y="20380"/>
                  </a:cubicBezTo>
                  <a:cubicBezTo>
                    <a:pt x="2657" y="20430"/>
                    <a:pt x="2757" y="20480"/>
                    <a:pt x="2882" y="20530"/>
                  </a:cubicBezTo>
                  <a:cubicBezTo>
                    <a:pt x="3083" y="20606"/>
                    <a:pt x="3058" y="20606"/>
                    <a:pt x="2607" y="20631"/>
                  </a:cubicBezTo>
                  <a:cubicBezTo>
                    <a:pt x="2256" y="20656"/>
                    <a:pt x="1905" y="20681"/>
                    <a:pt x="1579" y="20756"/>
                  </a:cubicBezTo>
                  <a:lnTo>
                    <a:pt x="1053" y="20831"/>
                  </a:lnTo>
                  <a:lnTo>
                    <a:pt x="1278" y="20656"/>
                  </a:lnTo>
                  <a:cubicBezTo>
                    <a:pt x="1554" y="20505"/>
                    <a:pt x="1830" y="20355"/>
                    <a:pt x="2130" y="20255"/>
                  </a:cubicBezTo>
                  <a:cubicBezTo>
                    <a:pt x="2540" y="20088"/>
                    <a:pt x="2729" y="20013"/>
                    <a:pt x="2865" y="20013"/>
                  </a:cubicBezTo>
                  <a:close/>
                  <a:moveTo>
                    <a:pt x="9975" y="18074"/>
                  </a:moveTo>
                  <a:lnTo>
                    <a:pt x="10577" y="18099"/>
                  </a:lnTo>
                  <a:cubicBezTo>
                    <a:pt x="11078" y="18124"/>
                    <a:pt x="11554" y="18200"/>
                    <a:pt x="12030" y="18300"/>
                  </a:cubicBezTo>
                  <a:cubicBezTo>
                    <a:pt x="12715" y="18461"/>
                    <a:pt x="13019" y="18536"/>
                    <a:pt x="13176" y="18536"/>
                  </a:cubicBezTo>
                  <a:cubicBezTo>
                    <a:pt x="13312" y="18536"/>
                    <a:pt x="13339" y="18480"/>
                    <a:pt x="13409" y="18375"/>
                  </a:cubicBezTo>
                  <a:cubicBezTo>
                    <a:pt x="13491" y="18260"/>
                    <a:pt x="13541" y="18210"/>
                    <a:pt x="13664" y="18210"/>
                  </a:cubicBezTo>
                  <a:cubicBezTo>
                    <a:pt x="13729" y="18210"/>
                    <a:pt x="13814" y="18224"/>
                    <a:pt x="13935" y="18250"/>
                  </a:cubicBezTo>
                  <a:cubicBezTo>
                    <a:pt x="14161" y="18275"/>
                    <a:pt x="14862" y="18475"/>
                    <a:pt x="15489" y="18676"/>
                  </a:cubicBezTo>
                  <a:cubicBezTo>
                    <a:pt x="15890" y="18826"/>
                    <a:pt x="16316" y="18951"/>
                    <a:pt x="16742" y="19027"/>
                  </a:cubicBezTo>
                  <a:cubicBezTo>
                    <a:pt x="16842" y="18951"/>
                    <a:pt x="16943" y="18876"/>
                    <a:pt x="17018" y="18801"/>
                  </a:cubicBezTo>
                  <a:cubicBezTo>
                    <a:pt x="17106" y="18713"/>
                    <a:pt x="17160" y="18676"/>
                    <a:pt x="17239" y="18676"/>
                  </a:cubicBezTo>
                  <a:cubicBezTo>
                    <a:pt x="17296" y="18676"/>
                    <a:pt x="17365" y="18695"/>
                    <a:pt x="17469" y="18726"/>
                  </a:cubicBezTo>
                  <a:cubicBezTo>
                    <a:pt x="18020" y="18926"/>
                    <a:pt x="18547" y="19227"/>
                    <a:pt x="18998" y="19628"/>
                  </a:cubicBezTo>
                  <a:cubicBezTo>
                    <a:pt x="19198" y="19879"/>
                    <a:pt x="19424" y="20079"/>
                    <a:pt x="19649" y="20280"/>
                  </a:cubicBezTo>
                  <a:cubicBezTo>
                    <a:pt x="19825" y="20405"/>
                    <a:pt x="19975" y="20555"/>
                    <a:pt x="20100" y="20731"/>
                  </a:cubicBezTo>
                  <a:cubicBezTo>
                    <a:pt x="20100" y="20781"/>
                    <a:pt x="20151" y="20881"/>
                    <a:pt x="20226" y="20956"/>
                  </a:cubicBezTo>
                  <a:cubicBezTo>
                    <a:pt x="19900" y="20756"/>
                    <a:pt x="19599" y="20530"/>
                    <a:pt x="19298" y="20255"/>
                  </a:cubicBezTo>
                  <a:cubicBezTo>
                    <a:pt x="18697" y="19804"/>
                    <a:pt x="18196" y="19403"/>
                    <a:pt x="18171" y="19403"/>
                  </a:cubicBezTo>
                  <a:cubicBezTo>
                    <a:pt x="18020" y="19403"/>
                    <a:pt x="18271" y="19628"/>
                    <a:pt x="19324" y="20480"/>
                  </a:cubicBezTo>
                  <a:cubicBezTo>
                    <a:pt x="20000" y="21007"/>
                    <a:pt x="20527" y="21458"/>
                    <a:pt x="20527" y="21483"/>
                  </a:cubicBezTo>
                  <a:cubicBezTo>
                    <a:pt x="20126" y="21257"/>
                    <a:pt x="19725" y="20981"/>
                    <a:pt x="19374" y="20681"/>
                  </a:cubicBezTo>
                  <a:cubicBezTo>
                    <a:pt x="18667" y="20120"/>
                    <a:pt x="17439" y="19275"/>
                    <a:pt x="17325" y="19275"/>
                  </a:cubicBezTo>
                  <a:cubicBezTo>
                    <a:pt x="17322" y="19275"/>
                    <a:pt x="17320" y="19276"/>
                    <a:pt x="17319" y="19277"/>
                  </a:cubicBezTo>
                  <a:cubicBezTo>
                    <a:pt x="17268" y="19327"/>
                    <a:pt x="17319" y="19403"/>
                    <a:pt x="17619" y="19578"/>
                  </a:cubicBezTo>
                  <a:cubicBezTo>
                    <a:pt x="17745" y="19653"/>
                    <a:pt x="17845" y="19753"/>
                    <a:pt x="17845" y="19804"/>
                  </a:cubicBezTo>
                  <a:cubicBezTo>
                    <a:pt x="17870" y="19904"/>
                    <a:pt x="17920" y="20004"/>
                    <a:pt x="17995" y="20079"/>
                  </a:cubicBezTo>
                  <a:cubicBezTo>
                    <a:pt x="18045" y="20139"/>
                    <a:pt x="18063" y="20171"/>
                    <a:pt x="18030" y="20171"/>
                  </a:cubicBezTo>
                  <a:cubicBezTo>
                    <a:pt x="17979" y="20171"/>
                    <a:pt x="17808" y="20096"/>
                    <a:pt x="17444" y="19929"/>
                  </a:cubicBezTo>
                  <a:cubicBezTo>
                    <a:pt x="17005" y="19716"/>
                    <a:pt x="16700" y="19602"/>
                    <a:pt x="16619" y="19602"/>
                  </a:cubicBezTo>
                  <a:cubicBezTo>
                    <a:pt x="16548" y="19602"/>
                    <a:pt x="16652" y="19691"/>
                    <a:pt x="16993" y="19879"/>
                  </a:cubicBezTo>
                  <a:cubicBezTo>
                    <a:pt x="17093" y="19929"/>
                    <a:pt x="17093" y="19954"/>
                    <a:pt x="16993" y="20054"/>
                  </a:cubicBezTo>
                  <a:lnTo>
                    <a:pt x="16867" y="20179"/>
                  </a:lnTo>
                  <a:cubicBezTo>
                    <a:pt x="16867" y="20179"/>
                    <a:pt x="16391" y="19854"/>
                    <a:pt x="15840" y="19428"/>
                  </a:cubicBezTo>
                  <a:cubicBezTo>
                    <a:pt x="15263" y="19002"/>
                    <a:pt x="14787" y="18676"/>
                    <a:pt x="14762" y="18676"/>
                  </a:cubicBezTo>
                  <a:cubicBezTo>
                    <a:pt x="14612" y="18676"/>
                    <a:pt x="14762" y="18801"/>
                    <a:pt x="15414" y="19302"/>
                  </a:cubicBezTo>
                  <a:cubicBezTo>
                    <a:pt x="15765" y="19553"/>
                    <a:pt x="16116" y="19854"/>
                    <a:pt x="16441" y="20154"/>
                  </a:cubicBezTo>
                  <a:lnTo>
                    <a:pt x="16742" y="20505"/>
                  </a:lnTo>
                  <a:lnTo>
                    <a:pt x="16491" y="20405"/>
                  </a:lnTo>
                  <a:cubicBezTo>
                    <a:pt x="16213" y="20289"/>
                    <a:pt x="15935" y="20152"/>
                    <a:pt x="16034" y="20152"/>
                  </a:cubicBezTo>
                  <a:cubicBezTo>
                    <a:pt x="16042" y="20152"/>
                    <a:pt x="16052" y="20153"/>
                    <a:pt x="16065" y="20154"/>
                  </a:cubicBezTo>
                  <a:cubicBezTo>
                    <a:pt x="16116" y="20154"/>
                    <a:pt x="16166" y="20154"/>
                    <a:pt x="16166" y="20129"/>
                  </a:cubicBezTo>
                  <a:cubicBezTo>
                    <a:pt x="15439" y="19578"/>
                    <a:pt x="14662" y="19077"/>
                    <a:pt x="13860" y="18626"/>
                  </a:cubicBezTo>
                  <a:cubicBezTo>
                    <a:pt x="13735" y="18626"/>
                    <a:pt x="13860" y="18751"/>
                    <a:pt x="14311" y="19052"/>
                  </a:cubicBezTo>
                  <a:cubicBezTo>
                    <a:pt x="14717" y="19300"/>
                    <a:pt x="15123" y="19772"/>
                    <a:pt x="14999" y="19772"/>
                  </a:cubicBezTo>
                  <a:cubicBezTo>
                    <a:pt x="14985" y="19772"/>
                    <a:pt x="14965" y="19766"/>
                    <a:pt x="14938" y="19753"/>
                  </a:cubicBezTo>
                  <a:cubicBezTo>
                    <a:pt x="14887" y="19728"/>
                    <a:pt x="14831" y="19716"/>
                    <a:pt x="14772" y="19716"/>
                  </a:cubicBezTo>
                  <a:cubicBezTo>
                    <a:pt x="14712" y="19716"/>
                    <a:pt x="14649" y="19728"/>
                    <a:pt x="14587" y="19753"/>
                  </a:cubicBezTo>
                  <a:cubicBezTo>
                    <a:pt x="14546" y="19765"/>
                    <a:pt x="14510" y="19771"/>
                    <a:pt x="14474" y="19771"/>
                  </a:cubicBezTo>
                  <a:cubicBezTo>
                    <a:pt x="14352" y="19771"/>
                    <a:pt x="14230" y="19702"/>
                    <a:pt x="13960" y="19528"/>
                  </a:cubicBezTo>
                  <a:cubicBezTo>
                    <a:pt x="13732" y="19365"/>
                    <a:pt x="13621" y="19297"/>
                    <a:pt x="13543" y="19297"/>
                  </a:cubicBezTo>
                  <a:cubicBezTo>
                    <a:pt x="13501" y="19297"/>
                    <a:pt x="13469" y="19317"/>
                    <a:pt x="13434" y="19352"/>
                  </a:cubicBezTo>
                  <a:cubicBezTo>
                    <a:pt x="13409" y="19385"/>
                    <a:pt x="13387" y="19404"/>
                    <a:pt x="13354" y="19404"/>
                  </a:cubicBezTo>
                  <a:cubicBezTo>
                    <a:pt x="13286" y="19404"/>
                    <a:pt x="13170" y="19321"/>
                    <a:pt x="12882" y="19102"/>
                  </a:cubicBezTo>
                  <a:cubicBezTo>
                    <a:pt x="12552" y="18849"/>
                    <a:pt x="12327" y="18717"/>
                    <a:pt x="12243" y="18717"/>
                  </a:cubicBezTo>
                  <a:cubicBezTo>
                    <a:pt x="12218" y="18717"/>
                    <a:pt x="12206" y="18728"/>
                    <a:pt x="12206" y="18751"/>
                  </a:cubicBezTo>
                  <a:cubicBezTo>
                    <a:pt x="12456" y="18976"/>
                    <a:pt x="12732" y="19177"/>
                    <a:pt x="13008" y="19377"/>
                  </a:cubicBezTo>
                  <a:cubicBezTo>
                    <a:pt x="13935" y="20054"/>
                    <a:pt x="14186" y="20255"/>
                    <a:pt x="14010" y="20280"/>
                  </a:cubicBezTo>
                  <a:cubicBezTo>
                    <a:pt x="13910" y="20280"/>
                    <a:pt x="13835" y="20255"/>
                    <a:pt x="13785" y="20179"/>
                  </a:cubicBezTo>
                  <a:cubicBezTo>
                    <a:pt x="13133" y="19703"/>
                    <a:pt x="12431" y="19252"/>
                    <a:pt x="11730" y="18851"/>
                  </a:cubicBezTo>
                  <a:lnTo>
                    <a:pt x="11730" y="18851"/>
                  </a:lnTo>
                  <a:cubicBezTo>
                    <a:pt x="11679" y="18901"/>
                    <a:pt x="11805" y="19002"/>
                    <a:pt x="12682" y="19578"/>
                  </a:cubicBezTo>
                  <a:cubicBezTo>
                    <a:pt x="13108" y="19854"/>
                    <a:pt x="13459" y="20104"/>
                    <a:pt x="13459" y="20129"/>
                  </a:cubicBezTo>
                  <a:cubicBezTo>
                    <a:pt x="13334" y="20104"/>
                    <a:pt x="13183" y="20054"/>
                    <a:pt x="13058" y="20004"/>
                  </a:cubicBezTo>
                  <a:cubicBezTo>
                    <a:pt x="12707" y="19879"/>
                    <a:pt x="12557" y="19778"/>
                    <a:pt x="11930" y="19202"/>
                  </a:cubicBezTo>
                  <a:lnTo>
                    <a:pt x="11153" y="18525"/>
                  </a:lnTo>
                  <a:cubicBezTo>
                    <a:pt x="11146" y="18519"/>
                    <a:pt x="11140" y="18516"/>
                    <a:pt x="11133" y="18516"/>
                  </a:cubicBezTo>
                  <a:cubicBezTo>
                    <a:pt x="11116" y="18516"/>
                    <a:pt x="11103" y="18539"/>
                    <a:pt x="11103" y="18575"/>
                  </a:cubicBezTo>
                  <a:cubicBezTo>
                    <a:pt x="11078" y="18626"/>
                    <a:pt x="11203" y="18776"/>
                    <a:pt x="11404" y="18951"/>
                  </a:cubicBezTo>
                  <a:cubicBezTo>
                    <a:pt x="11619" y="19136"/>
                    <a:pt x="11702" y="19217"/>
                    <a:pt x="11676" y="19217"/>
                  </a:cubicBezTo>
                  <a:cubicBezTo>
                    <a:pt x="11660" y="19217"/>
                    <a:pt x="11601" y="19185"/>
                    <a:pt x="11504" y="19127"/>
                  </a:cubicBezTo>
                  <a:cubicBezTo>
                    <a:pt x="11379" y="19077"/>
                    <a:pt x="11278" y="19002"/>
                    <a:pt x="11153" y="18926"/>
                  </a:cubicBezTo>
                  <a:cubicBezTo>
                    <a:pt x="11103" y="18876"/>
                    <a:pt x="11028" y="18851"/>
                    <a:pt x="10928" y="18851"/>
                  </a:cubicBezTo>
                  <a:cubicBezTo>
                    <a:pt x="10852" y="18826"/>
                    <a:pt x="10777" y="18801"/>
                    <a:pt x="10702" y="18776"/>
                  </a:cubicBezTo>
                  <a:cubicBezTo>
                    <a:pt x="10652" y="18726"/>
                    <a:pt x="10577" y="18726"/>
                    <a:pt x="10501" y="18726"/>
                  </a:cubicBezTo>
                  <a:cubicBezTo>
                    <a:pt x="10451" y="18751"/>
                    <a:pt x="10451" y="18801"/>
                    <a:pt x="10552" y="18876"/>
                  </a:cubicBezTo>
                  <a:cubicBezTo>
                    <a:pt x="10652" y="18926"/>
                    <a:pt x="10877" y="19102"/>
                    <a:pt x="11103" y="19302"/>
                  </a:cubicBezTo>
                  <a:cubicBezTo>
                    <a:pt x="11429" y="19628"/>
                    <a:pt x="11479" y="19678"/>
                    <a:pt x="11404" y="19728"/>
                  </a:cubicBezTo>
                  <a:cubicBezTo>
                    <a:pt x="11329" y="19804"/>
                    <a:pt x="11329" y="19804"/>
                    <a:pt x="11329" y="19804"/>
                  </a:cubicBezTo>
                  <a:lnTo>
                    <a:pt x="10777" y="19352"/>
                  </a:lnTo>
                  <a:cubicBezTo>
                    <a:pt x="10422" y="19034"/>
                    <a:pt x="10248" y="18912"/>
                    <a:pt x="10182" y="18912"/>
                  </a:cubicBezTo>
                  <a:cubicBezTo>
                    <a:pt x="10160" y="18912"/>
                    <a:pt x="10151" y="18926"/>
                    <a:pt x="10151" y="18951"/>
                  </a:cubicBezTo>
                  <a:cubicBezTo>
                    <a:pt x="10326" y="19127"/>
                    <a:pt x="10501" y="19302"/>
                    <a:pt x="10677" y="19453"/>
                  </a:cubicBezTo>
                  <a:cubicBezTo>
                    <a:pt x="11203" y="19879"/>
                    <a:pt x="11203" y="19879"/>
                    <a:pt x="11203" y="20154"/>
                  </a:cubicBezTo>
                  <a:cubicBezTo>
                    <a:pt x="11203" y="20280"/>
                    <a:pt x="11203" y="20405"/>
                    <a:pt x="11178" y="20405"/>
                  </a:cubicBezTo>
                  <a:cubicBezTo>
                    <a:pt x="11028" y="20305"/>
                    <a:pt x="10877" y="20179"/>
                    <a:pt x="10727" y="20029"/>
                  </a:cubicBezTo>
                  <a:cubicBezTo>
                    <a:pt x="9970" y="19343"/>
                    <a:pt x="9481" y="18947"/>
                    <a:pt x="9407" y="18947"/>
                  </a:cubicBezTo>
                  <a:cubicBezTo>
                    <a:pt x="9403" y="18947"/>
                    <a:pt x="9400" y="18949"/>
                    <a:pt x="9399" y="18951"/>
                  </a:cubicBezTo>
                  <a:cubicBezTo>
                    <a:pt x="9374" y="19002"/>
                    <a:pt x="9800" y="19453"/>
                    <a:pt x="10326" y="19854"/>
                  </a:cubicBezTo>
                  <a:cubicBezTo>
                    <a:pt x="10501" y="19979"/>
                    <a:pt x="10652" y="20104"/>
                    <a:pt x="10802" y="20230"/>
                  </a:cubicBezTo>
                  <a:cubicBezTo>
                    <a:pt x="10878" y="20310"/>
                    <a:pt x="10897" y="20346"/>
                    <a:pt x="10871" y="20346"/>
                  </a:cubicBezTo>
                  <a:cubicBezTo>
                    <a:pt x="10759" y="20346"/>
                    <a:pt x="9838" y="19695"/>
                    <a:pt x="9148" y="19127"/>
                  </a:cubicBezTo>
                  <a:lnTo>
                    <a:pt x="8847" y="18851"/>
                  </a:lnTo>
                  <a:lnTo>
                    <a:pt x="9148" y="18851"/>
                  </a:lnTo>
                  <a:cubicBezTo>
                    <a:pt x="9324" y="18851"/>
                    <a:pt x="9474" y="18826"/>
                    <a:pt x="9649" y="18801"/>
                  </a:cubicBezTo>
                  <a:lnTo>
                    <a:pt x="9649" y="18751"/>
                  </a:lnTo>
                  <a:cubicBezTo>
                    <a:pt x="9775" y="18701"/>
                    <a:pt x="9825" y="18626"/>
                    <a:pt x="9900" y="18375"/>
                  </a:cubicBezTo>
                  <a:lnTo>
                    <a:pt x="9975" y="18074"/>
                  </a:lnTo>
                  <a:close/>
                  <a:moveTo>
                    <a:pt x="21028" y="21282"/>
                  </a:moveTo>
                  <a:lnTo>
                    <a:pt x="21454" y="21683"/>
                  </a:lnTo>
                  <a:cubicBezTo>
                    <a:pt x="21780" y="21959"/>
                    <a:pt x="21880" y="22109"/>
                    <a:pt x="21855" y="22185"/>
                  </a:cubicBezTo>
                  <a:lnTo>
                    <a:pt x="21880" y="22159"/>
                  </a:lnTo>
                  <a:lnTo>
                    <a:pt x="21880" y="22159"/>
                  </a:lnTo>
                  <a:cubicBezTo>
                    <a:pt x="21864" y="22208"/>
                    <a:pt x="21837" y="22233"/>
                    <a:pt x="21798" y="22233"/>
                  </a:cubicBezTo>
                  <a:cubicBezTo>
                    <a:pt x="21715" y="22233"/>
                    <a:pt x="21575" y="22122"/>
                    <a:pt x="21354" y="21884"/>
                  </a:cubicBezTo>
                  <a:lnTo>
                    <a:pt x="21028" y="21558"/>
                  </a:lnTo>
                  <a:lnTo>
                    <a:pt x="21354" y="21859"/>
                  </a:lnTo>
                  <a:cubicBezTo>
                    <a:pt x="21538" y="22023"/>
                    <a:pt x="21651" y="22099"/>
                    <a:pt x="21692" y="22099"/>
                  </a:cubicBezTo>
                  <a:cubicBezTo>
                    <a:pt x="21750" y="22099"/>
                    <a:pt x="21656" y="21940"/>
                    <a:pt x="21404" y="21658"/>
                  </a:cubicBezTo>
                  <a:lnTo>
                    <a:pt x="21028" y="21282"/>
                  </a:lnTo>
                  <a:close/>
                  <a:moveTo>
                    <a:pt x="14010" y="7949"/>
                  </a:moveTo>
                  <a:cubicBezTo>
                    <a:pt x="14035" y="7949"/>
                    <a:pt x="14662" y="8626"/>
                    <a:pt x="15414" y="9453"/>
                  </a:cubicBezTo>
                  <a:lnTo>
                    <a:pt x="15364" y="9453"/>
                  </a:lnTo>
                  <a:cubicBezTo>
                    <a:pt x="16116" y="10280"/>
                    <a:pt x="16892" y="11132"/>
                    <a:pt x="17093" y="11357"/>
                  </a:cubicBezTo>
                  <a:cubicBezTo>
                    <a:pt x="17364" y="11683"/>
                    <a:pt x="17505" y="11813"/>
                    <a:pt x="17628" y="11813"/>
                  </a:cubicBezTo>
                  <a:cubicBezTo>
                    <a:pt x="17676" y="11813"/>
                    <a:pt x="17721" y="11793"/>
                    <a:pt x="17770" y="11758"/>
                  </a:cubicBezTo>
                  <a:cubicBezTo>
                    <a:pt x="17799" y="11736"/>
                    <a:pt x="17825" y="11723"/>
                    <a:pt x="17854" y="11723"/>
                  </a:cubicBezTo>
                  <a:cubicBezTo>
                    <a:pt x="17924" y="11723"/>
                    <a:pt x="18017" y="11798"/>
                    <a:pt x="18246" y="12009"/>
                  </a:cubicBezTo>
                  <a:cubicBezTo>
                    <a:pt x="18522" y="12285"/>
                    <a:pt x="18772" y="12585"/>
                    <a:pt x="18973" y="12886"/>
                  </a:cubicBezTo>
                  <a:cubicBezTo>
                    <a:pt x="19298" y="13362"/>
                    <a:pt x="19374" y="13438"/>
                    <a:pt x="19524" y="13488"/>
                  </a:cubicBezTo>
                  <a:cubicBezTo>
                    <a:pt x="19699" y="13538"/>
                    <a:pt x="19825" y="13663"/>
                    <a:pt x="20903" y="15117"/>
                  </a:cubicBezTo>
                  <a:cubicBezTo>
                    <a:pt x="21228" y="15543"/>
                    <a:pt x="21304" y="15593"/>
                    <a:pt x="21504" y="15643"/>
                  </a:cubicBezTo>
                  <a:cubicBezTo>
                    <a:pt x="21705" y="15693"/>
                    <a:pt x="21855" y="15819"/>
                    <a:pt x="21955" y="15994"/>
                  </a:cubicBezTo>
                  <a:cubicBezTo>
                    <a:pt x="22406" y="16696"/>
                    <a:pt x="22782" y="17423"/>
                    <a:pt x="23058" y="18200"/>
                  </a:cubicBezTo>
                  <a:cubicBezTo>
                    <a:pt x="23108" y="18400"/>
                    <a:pt x="23183" y="18575"/>
                    <a:pt x="23309" y="18751"/>
                  </a:cubicBezTo>
                  <a:cubicBezTo>
                    <a:pt x="23321" y="18759"/>
                    <a:pt x="23332" y="18763"/>
                    <a:pt x="23340" y="18763"/>
                  </a:cubicBezTo>
                  <a:cubicBezTo>
                    <a:pt x="23381" y="18763"/>
                    <a:pt x="23367" y="18659"/>
                    <a:pt x="23283" y="18450"/>
                  </a:cubicBezTo>
                  <a:cubicBezTo>
                    <a:pt x="23193" y="18193"/>
                    <a:pt x="23175" y="18073"/>
                    <a:pt x="23236" y="18073"/>
                  </a:cubicBezTo>
                  <a:cubicBezTo>
                    <a:pt x="23276" y="18073"/>
                    <a:pt x="23349" y="18125"/>
                    <a:pt x="23459" y="18225"/>
                  </a:cubicBezTo>
                  <a:cubicBezTo>
                    <a:pt x="23885" y="18801"/>
                    <a:pt x="24211" y="19428"/>
                    <a:pt x="24411" y="20104"/>
                  </a:cubicBezTo>
                  <a:cubicBezTo>
                    <a:pt x="24562" y="20555"/>
                    <a:pt x="24837" y="21282"/>
                    <a:pt x="25038" y="21733"/>
                  </a:cubicBezTo>
                  <a:cubicBezTo>
                    <a:pt x="25325" y="22415"/>
                    <a:pt x="25419" y="22673"/>
                    <a:pt x="25358" y="22673"/>
                  </a:cubicBezTo>
                  <a:cubicBezTo>
                    <a:pt x="25334" y="22673"/>
                    <a:pt x="25285" y="22632"/>
                    <a:pt x="25213" y="22560"/>
                  </a:cubicBezTo>
                  <a:cubicBezTo>
                    <a:pt x="25088" y="22435"/>
                    <a:pt x="24862" y="21934"/>
                    <a:pt x="24486" y="20831"/>
                  </a:cubicBezTo>
                  <a:cubicBezTo>
                    <a:pt x="24311" y="20305"/>
                    <a:pt x="24111" y="19804"/>
                    <a:pt x="23860" y="19327"/>
                  </a:cubicBezTo>
                  <a:lnTo>
                    <a:pt x="23860" y="19327"/>
                  </a:lnTo>
                  <a:cubicBezTo>
                    <a:pt x="23785" y="19327"/>
                    <a:pt x="23985" y="19954"/>
                    <a:pt x="24562" y="21483"/>
                  </a:cubicBezTo>
                  <a:cubicBezTo>
                    <a:pt x="24731" y="21948"/>
                    <a:pt x="24793" y="22127"/>
                    <a:pt x="24748" y="22127"/>
                  </a:cubicBezTo>
                  <a:cubicBezTo>
                    <a:pt x="24740" y="22127"/>
                    <a:pt x="24728" y="22121"/>
                    <a:pt x="24712" y="22109"/>
                  </a:cubicBezTo>
                  <a:cubicBezTo>
                    <a:pt x="24612" y="22009"/>
                    <a:pt x="24236" y="21182"/>
                    <a:pt x="23760" y="19904"/>
                  </a:cubicBezTo>
                  <a:cubicBezTo>
                    <a:pt x="23710" y="19728"/>
                    <a:pt x="23609" y="19553"/>
                    <a:pt x="23509" y="19377"/>
                  </a:cubicBezTo>
                  <a:cubicBezTo>
                    <a:pt x="23508" y="19377"/>
                    <a:pt x="23508" y="19377"/>
                    <a:pt x="23507" y="19377"/>
                  </a:cubicBezTo>
                  <a:lnTo>
                    <a:pt x="23507" y="19377"/>
                  </a:lnTo>
                  <a:cubicBezTo>
                    <a:pt x="23442" y="19377"/>
                    <a:pt x="23863" y="20638"/>
                    <a:pt x="24186" y="21408"/>
                  </a:cubicBezTo>
                  <a:cubicBezTo>
                    <a:pt x="24255" y="21617"/>
                    <a:pt x="24304" y="21761"/>
                    <a:pt x="24270" y="21761"/>
                  </a:cubicBezTo>
                  <a:cubicBezTo>
                    <a:pt x="24268" y="21761"/>
                    <a:pt x="24265" y="21760"/>
                    <a:pt x="24261" y="21758"/>
                  </a:cubicBezTo>
                  <a:cubicBezTo>
                    <a:pt x="24136" y="21558"/>
                    <a:pt x="24035" y="21332"/>
                    <a:pt x="23960" y="21082"/>
                  </a:cubicBezTo>
                  <a:cubicBezTo>
                    <a:pt x="23335" y="19490"/>
                    <a:pt x="23100" y="18935"/>
                    <a:pt x="23031" y="18935"/>
                  </a:cubicBezTo>
                  <a:cubicBezTo>
                    <a:pt x="23015" y="18935"/>
                    <a:pt x="23008" y="18968"/>
                    <a:pt x="23008" y="19027"/>
                  </a:cubicBezTo>
                  <a:cubicBezTo>
                    <a:pt x="23133" y="19403"/>
                    <a:pt x="23258" y="19753"/>
                    <a:pt x="23409" y="20104"/>
                  </a:cubicBezTo>
                  <a:cubicBezTo>
                    <a:pt x="23609" y="20656"/>
                    <a:pt x="23835" y="21182"/>
                    <a:pt x="23860" y="21282"/>
                  </a:cubicBezTo>
                  <a:lnTo>
                    <a:pt x="23910" y="21483"/>
                  </a:lnTo>
                  <a:lnTo>
                    <a:pt x="23710" y="21332"/>
                  </a:lnTo>
                  <a:cubicBezTo>
                    <a:pt x="23534" y="21182"/>
                    <a:pt x="23434" y="21007"/>
                    <a:pt x="23158" y="20380"/>
                  </a:cubicBezTo>
                  <a:cubicBezTo>
                    <a:pt x="22958" y="19954"/>
                    <a:pt x="22682" y="19177"/>
                    <a:pt x="22532" y="18651"/>
                  </a:cubicBezTo>
                  <a:cubicBezTo>
                    <a:pt x="22456" y="18350"/>
                    <a:pt x="22331" y="18074"/>
                    <a:pt x="22181" y="17799"/>
                  </a:cubicBezTo>
                  <a:lnTo>
                    <a:pt x="22181" y="17799"/>
                  </a:lnTo>
                  <a:cubicBezTo>
                    <a:pt x="22131" y="17924"/>
                    <a:pt x="22406" y="18876"/>
                    <a:pt x="22782" y="19804"/>
                  </a:cubicBezTo>
                  <a:cubicBezTo>
                    <a:pt x="22933" y="20205"/>
                    <a:pt x="23108" y="20631"/>
                    <a:pt x="23158" y="20781"/>
                  </a:cubicBezTo>
                  <a:lnTo>
                    <a:pt x="23233" y="21032"/>
                  </a:lnTo>
                  <a:lnTo>
                    <a:pt x="23008" y="20756"/>
                  </a:lnTo>
                  <a:cubicBezTo>
                    <a:pt x="22782" y="20405"/>
                    <a:pt x="22607" y="20029"/>
                    <a:pt x="22507" y="19653"/>
                  </a:cubicBezTo>
                  <a:cubicBezTo>
                    <a:pt x="22406" y="19352"/>
                    <a:pt x="22306" y="19052"/>
                    <a:pt x="22156" y="18776"/>
                  </a:cubicBezTo>
                  <a:cubicBezTo>
                    <a:pt x="22030" y="18575"/>
                    <a:pt x="21930" y="18325"/>
                    <a:pt x="21855" y="18099"/>
                  </a:cubicBezTo>
                  <a:cubicBezTo>
                    <a:pt x="21673" y="17532"/>
                    <a:pt x="21605" y="17374"/>
                    <a:pt x="21546" y="17374"/>
                  </a:cubicBezTo>
                  <a:cubicBezTo>
                    <a:pt x="21532" y="17374"/>
                    <a:pt x="21518" y="17383"/>
                    <a:pt x="21504" y="17398"/>
                  </a:cubicBezTo>
                  <a:cubicBezTo>
                    <a:pt x="21554" y="17673"/>
                    <a:pt x="21654" y="17974"/>
                    <a:pt x="21780" y="18250"/>
                  </a:cubicBezTo>
                  <a:cubicBezTo>
                    <a:pt x="21955" y="18701"/>
                    <a:pt x="22206" y="19403"/>
                    <a:pt x="22331" y="19778"/>
                  </a:cubicBezTo>
                  <a:cubicBezTo>
                    <a:pt x="22509" y="20291"/>
                    <a:pt x="22562" y="20431"/>
                    <a:pt x="22491" y="20431"/>
                  </a:cubicBezTo>
                  <a:cubicBezTo>
                    <a:pt x="22472" y="20431"/>
                    <a:pt x="22444" y="20421"/>
                    <a:pt x="22406" y="20405"/>
                  </a:cubicBezTo>
                  <a:cubicBezTo>
                    <a:pt x="22256" y="20330"/>
                    <a:pt x="22156" y="20104"/>
                    <a:pt x="21730" y="18801"/>
                  </a:cubicBezTo>
                  <a:cubicBezTo>
                    <a:pt x="21579" y="18275"/>
                    <a:pt x="21404" y="17773"/>
                    <a:pt x="21153" y="17272"/>
                  </a:cubicBezTo>
                  <a:cubicBezTo>
                    <a:pt x="21128" y="17272"/>
                    <a:pt x="21103" y="17297"/>
                    <a:pt x="21103" y="17322"/>
                  </a:cubicBezTo>
                  <a:cubicBezTo>
                    <a:pt x="21103" y="17347"/>
                    <a:pt x="21304" y="17999"/>
                    <a:pt x="21554" y="18776"/>
                  </a:cubicBezTo>
                  <a:cubicBezTo>
                    <a:pt x="21873" y="19733"/>
                    <a:pt x="21964" y="20090"/>
                    <a:pt x="21903" y="20090"/>
                  </a:cubicBezTo>
                  <a:cubicBezTo>
                    <a:pt x="21897" y="20090"/>
                    <a:pt x="21889" y="20086"/>
                    <a:pt x="21880" y="20079"/>
                  </a:cubicBezTo>
                  <a:cubicBezTo>
                    <a:pt x="21780" y="20029"/>
                    <a:pt x="21529" y="19478"/>
                    <a:pt x="21128" y="18225"/>
                  </a:cubicBezTo>
                  <a:cubicBezTo>
                    <a:pt x="20916" y="17568"/>
                    <a:pt x="20867" y="17417"/>
                    <a:pt x="20810" y="17417"/>
                  </a:cubicBezTo>
                  <a:cubicBezTo>
                    <a:pt x="20793" y="17417"/>
                    <a:pt x="20775" y="17430"/>
                    <a:pt x="20752" y="17448"/>
                  </a:cubicBezTo>
                  <a:cubicBezTo>
                    <a:pt x="20827" y="17799"/>
                    <a:pt x="20903" y="18124"/>
                    <a:pt x="21028" y="18450"/>
                  </a:cubicBezTo>
                  <a:cubicBezTo>
                    <a:pt x="21246" y="19071"/>
                    <a:pt x="21318" y="19287"/>
                    <a:pt x="21282" y="19287"/>
                  </a:cubicBezTo>
                  <a:cubicBezTo>
                    <a:pt x="21264" y="19287"/>
                    <a:pt x="21219" y="19235"/>
                    <a:pt x="21153" y="19152"/>
                  </a:cubicBezTo>
                  <a:cubicBezTo>
                    <a:pt x="20903" y="18826"/>
                    <a:pt x="20602" y="18024"/>
                    <a:pt x="20176" y="16696"/>
                  </a:cubicBezTo>
                  <a:cubicBezTo>
                    <a:pt x="20075" y="16370"/>
                    <a:pt x="19975" y="16044"/>
                    <a:pt x="19850" y="15718"/>
                  </a:cubicBezTo>
                  <a:cubicBezTo>
                    <a:pt x="19835" y="15704"/>
                    <a:pt x="19824" y="15697"/>
                    <a:pt x="19815" y="15697"/>
                  </a:cubicBezTo>
                  <a:cubicBezTo>
                    <a:pt x="19731" y="15697"/>
                    <a:pt x="19893" y="16335"/>
                    <a:pt x="20301" y="17648"/>
                  </a:cubicBezTo>
                  <a:cubicBezTo>
                    <a:pt x="20425" y="18005"/>
                    <a:pt x="20472" y="18150"/>
                    <a:pt x="20443" y="18150"/>
                  </a:cubicBezTo>
                  <a:cubicBezTo>
                    <a:pt x="20425" y="18150"/>
                    <a:pt x="20378" y="18095"/>
                    <a:pt x="20301" y="17999"/>
                  </a:cubicBezTo>
                  <a:cubicBezTo>
                    <a:pt x="20201" y="17849"/>
                    <a:pt x="20126" y="17698"/>
                    <a:pt x="20050" y="17548"/>
                  </a:cubicBezTo>
                  <a:cubicBezTo>
                    <a:pt x="20025" y="17423"/>
                    <a:pt x="19975" y="17347"/>
                    <a:pt x="19875" y="17272"/>
                  </a:cubicBezTo>
                  <a:cubicBezTo>
                    <a:pt x="19699" y="17197"/>
                    <a:pt x="19248" y="16470"/>
                    <a:pt x="19173" y="16094"/>
                  </a:cubicBezTo>
                  <a:cubicBezTo>
                    <a:pt x="19107" y="15845"/>
                    <a:pt x="19029" y="15673"/>
                    <a:pt x="18992" y="15673"/>
                  </a:cubicBezTo>
                  <a:cubicBezTo>
                    <a:pt x="18973" y="15673"/>
                    <a:pt x="18964" y="15717"/>
                    <a:pt x="18973" y="15819"/>
                  </a:cubicBezTo>
                  <a:cubicBezTo>
                    <a:pt x="18982" y="15926"/>
                    <a:pt x="18970" y="15975"/>
                    <a:pt x="18942" y="15975"/>
                  </a:cubicBezTo>
                  <a:cubicBezTo>
                    <a:pt x="18826" y="15975"/>
                    <a:pt x="18438" y="15157"/>
                    <a:pt x="18196" y="14290"/>
                  </a:cubicBezTo>
                  <a:cubicBezTo>
                    <a:pt x="18095" y="13964"/>
                    <a:pt x="17995" y="13663"/>
                    <a:pt x="17870" y="13362"/>
                  </a:cubicBezTo>
                  <a:cubicBezTo>
                    <a:pt x="17845" y="13333"/>
                    <a:pt x="17826" y="13317"/>
                    <a:pt x="17813" y="13317"/>
                  </a:cubicBezTo>
                  <a:cubicBezTo>
                    <a:pt x="17761" y="13317"/>
                    <a:pt x="17809" y="13562"/>
                    <a:pt x="17970" y="14064"/>
                  </a:cubicBezTo>
                  <a:cubicBezTo>
                    <a:pt x="18045" y="14315"/>
                    <a:pt x="18095" y="14540"/>
                    <a:pt x="18146" y="14766"/>
                  </a:cubicBezTo>
                  <a:cubicBezTo>
                    <a:pt x="17995" y="14590"/>
                    <a:pt x="17870" y="14390"/>
                    <a:pt x="17745" y="14189"/>
                  </a:cubicBezTo>
                  <a:cubicBezTo>
                    <a:pt x="17419" y="13688"/>
                    <a:pt x="17293" y="13413"/>
                    <a:pt x="16918" y="12159"/>
                  </a:cubicBezTo>
                  <a:cubicBezTo>
                    <a:pt x="16629" y="11319"/>
                    <a:pt x="16433" y="10778"/>
                    <a:pt x="16373" y="10778"/>
                  </a:cubicBezTo>
                  <a:cubicBezTo>
                    <a:pt x="16371" y="10778"/>
                    <a:pt x="16368" y="10779"/>
                    <a:pt x="16366" y="10781"/>
                  </a:cubicBezTo>
                  <a:cubicBezTo>
                    <a:pt x="16416" y="11132"/>
                    <a:pt x="16491" y="11458"/>
                    <a:pt x="16617" y="11783"/>
                  </a:cubicBezTo>
                  <a:cubicBezTo>
                    <a:pt x="16792" y="12310"/>
                    <a:pt x="16943" y="12761"/>
                    <a:pt x="16943" y="12786"/>
                  </a:cubicBezTo>
                  <a:cubicBezTo>
                    <a:pt x="16717" y="12460"/>
                    <a:pt x="16517" y="12134"/>
                    <a:pt x="16316" y="11783"/>
                  </a:cubicBezTo>
                  <a:cubicBezTo>
                    <a:pt x="15965" y="11232"/>
                    <a:pt x="15314" y="10129"/>
                    <a:pt x="14837" y="9352"/>
                  </a:cubicBezTo>
                  <a:cubicBezTo>
                    <a:pt x="14361" y="8600"/>
                    <a:pt x="14010" y="7974"/>
                    <a:pt x="14010" y="7949"/>
                  </a:cubicBezTo>
                  <a:close/>
                  <a:moveTo>
                    <a:pt x="24311" y="12811"/>
                  </a:moveTo>
                  <a:cubicBezTo>
                    <a:pt x="24311" y="12811"/>
                    <a:pt x="24386" y="13137"/>
                    <a:pt x="24486" y="13513"/>
                  </a:cubicBezTo>
                  <a:cubicBezTo>
                    <a:pt x="24587" y="13914"/>
                    <a:pt x="24812" y="14641"/>
                    <a:pt x="24963" y="15142"/>
                  </a:cubicBezTo>
                  <a:cubicBezTo>
                    <a:pt x="25369" y="16321"/>
                    <a:pt x="25463" y="16610"/>
                    <a:pt x="25443" y="16610"/>
                  </a:cubicBezTo>
                  <a:cubicBezTo>
                    <a:pt x="25439" y="16610"/>
                    <a:pt x="25428" y="16594"/>
                    <a:pt x="25414" y="16570"/>
                  </a:cubicBezTo>
                  <a:cubicBezTo>
                    <a:pt x="25206" y="16247"/>
                    <a:pt x="24977" y="15988"/>
                    <a:pt x="24903" y="15988"/>
                  </a:cubicBezTo>
                  <a:cubicBezTo>
                    <a:pt x="24897" y="15988"/>
                    <a:pt x="24891" y="15990"/>
                    <a:pt x="24887" y="15994"/>
                  </a:cubicBezTo>
                  <a:cubicBezTo>
                    <a:pt x="24862" y="16019"/>
                    <a:pt x="25288" y="16721"/>
                    <a:pt x="25539" y="16946"/>
                  </a:cubicBezTo>
                  <a:cubicBezTo>
                    <a:pt x="25688" y="17071"/>
                    <a:pt x="26872" y="19955"/>
                    <a:pt x="26770" y="19955"/>
                  </a:cubicBezTo>
                  <a:cubicBezTo>
                    <a:pt x="26769" y="19955"/>
                    <a:pt x="26768" y="19954"/>
                    <a:pt x="26767" y="19954"/>
                  </a:cubicBezTo>
                  <a:cubicBezTo>
                    <a:pt x="26366" y="19377"/>
                    <a:pt x="25990" y="18776"/>
                    <a:pt x="25664" y="18149"/>
                  </a:cubicBezTo>
                  <a:cubicBezTo>
                    <a:pt x="25523" y="17849"/>
                    <a:pt x="25481" y="17761"/>
                    <a:pt x="25452" y="17761"/>
                  </a:cubicBezTo>
                  <a:cubicBezTo>
                    <a:pt x="25439" y="17761"/>
                    <a:pt x="25429" y="17776"/>
                    <a:pt x="25414" y="17799"/>
                  </a:cubicBezTo>
                  <a:cubicBezTo>
                    <a:pt x="25364" y="17849"/>
                    <a:pt x="25414" y="17899"/>
                    <a:pt x="25439" y="17999"/>
                  </a:cubicBezTo>
                  <a:cubicBezTo>
                    <a:pt x="25815" y="18751"/>
                    <a:pt x="26241" y="19453"/>
                    <a:pt x="26717" y="20154"/>
                  </a:cubicBezTo>
                  <a:cubicBezTo>
                    <a:pt x="26893" y="20380"/>
                    <a:pt x="27043" y="20631"/>
                    <a:pt x="27168" y="20906"/>
                  </a:cubicBezTo>
                  <a:cubicBezTo>
                    <a:pt x="27243" y="21082"/>
                    <a:pt x="27494" y="21533"/>
                    <a:pt x="28296" y="22987"/>
                  </a:cubicBezTo>
                  <a:cubicBezTo>
                    <a:pt x="28395" y="23171"/>
                    <a:pt x="28408" y="23259"/>
                    <a:pt x="28364" y="23259"/>
                  </a:cubicBezTo>
                  <a:cubicBezTo>
                    <a:pt x="28318" y="23259"/>
                    <a:pt x="28211" y="23165"/>
                    <a:pt x="28070" y="22987"/>
                  </a:cubicBezTo>
                  <a:cubicBezTo>
                    <a:pt x="27444" y="22310"/>
                    <a:pt x="26943" y="21533"/>
                    <a:pt x="26542" y="20706"/>
                  </a:cubicBezTo>
                  <a:cubicBezTo>
                    <a:pt x="25564" y="18876"/>
                    <a:pt x="24862" y="16921"/>
                    <a:pt x="24486" y="14891"/>
                  </a:cubicBezTo>
                  <a:cubicBezTo>
                    <a:pt x="24361" y="14189"/>
                    <a:pt x="24311" y="13513"/>
                    <a:pt x="24311" y="12811"/>
                  </a:cubicBezTo>
                  <a:close/>
                  <a:moveTo>
                    <a:pt x="24486" y="19653"/>
                  </a:moveTo>
                  <a:cubicBezTo>
                    <a:pt x="24587" y="19653"/>
                    <a:pt x="24662" y="19703"/>
                    <a:pt x="24737" y="19753"/>
                  </a:cubicBezTo>
                  <a:cubicBezTo>
                    <a:pt x="25038" y="20230"/>
                    <a:pt x="25263" y="20756"/>
                    <a:pt x="25414" y="21307"/>
                  </a:cubicBezTo>
                  <a:cubicBezTo>
                    <a:pt x="25489" y="21658"/>
                    <a:pt x="25589" y="22009"/>
                    <a:pt x="25715" y="22335"/>
                  </a:cubicBezTo>
                  <a:cubicBezTo>
                    <a:pt x="25936" y="22930"/>
                    <a:pt x="26064" y="23306"/>
                    <a:pt x="26046" y="23306"/>
                  </a:cubicBezTo>
                  <a:cubicBezTo>
                    <a:pt x="26037" y="23306"/>
                    <a:pt x="25996" y="23222"/>
                    <a:pt x="25915" y="23037"/>
                  </a:cubicBezTo>
                  <a:cubicBezTo>
                    <a:pt x="25715" y="22586"/>
                    <a:pt x="25188" y="21182"/>
                    <a:pt x="25013" y="20631"/>
                  </a:cubicBezTo>
                  <a:cubicBezTo>
                    <a:pt x="24963" y="20455"/>
                    <a:pt x="24887" y="20280"/>
                    <a:pt x="24787" y="20154"/>
                  </a:cubicBezTo>
                  <a:cubicBezTo>
                    <a:pt x="24785" y="20153"/>
                    <a:pt x="24782" y="20152"/>
                    <a:pt x="24781" y="20152"/>
                  </a:cubicBezTo>
                  <a:lnTo>
                    <a:pt x="24781" y="20152"/>
                  </a:lnTo>
                  <a:cubicBezTo>
                    <a:pt x="24710" y="20152"/>
                    <a:pt x="25148" y="21533"/>
                    <a:pt x="25539" y="22485"/>
                  </a:cubicBezTo>
                  <a:cubicBezTo>
                    <a:pt x="25614" y="22636"/>
                    <a:pt x="25664" y="22786"/>
                    <a:pt x="25689" y="22961"/>
                  </a:cubicBezTo>
                  <a:cubicBezTo>
                    <a:pt x="25314" y="22159"/>
                    <a:pt x="24963" y="21307"/>
                    <a:pt x="24662" y="20480"/>
                  </a:cubicBezTo>
                  <a:cubicBezTo>
                    <a:pt x="24436" y="19804"/>
                    <a:pt x="24386" y="19653"/>
                    <a:pt x="24486" y="19653"/>
                  </a:cubicBezTo>
                  <a:close/>
                  <a:moveTo>
                    <a:pt x="25851" y="22105"/>
                  </a:moveTo>
                  <a:cubicBezTo>
                    <a:pt x="25891" y="22105"/>
                    <a:pt x="26001" y="22200"/>
                    <a:pt x="26091" y="22335"/>
                  </a:cubicBezTo>
                  <a:cubicBezTo>
                    <a:pt x="26331" y="22647"/>
                    <a:pt x="26917" y="23997"/>
                    <a:pt x="26810" y="23997"/>
                  </a:cubicBezTo>
                  <a:cubicBezTo>
                    <a:pt x="26805" y="23997"/>
                    <a:pt x="26799" y="23994"/>
                    <a:pt x="26792" y="23989"/>
                  </a:cubicBezTo>
                  <a:cubicBezTo>
                    <a:pt x="26642" y="23763"/>
                    <a:pt x="26542" y="23538"/>
                    <a:pt x="26492" y="23287"/>
                  </a:cubicBezTo>
                  <a:cubicBezTo>
                    <a:pt x="26366" y="22961"/>
                    <a:pt x="26266" y="22661"/>
                    <a:pt x="26241" y="22661"/>
                  </a:cubicBezTo>
                  <a:cubicBezTo>
                    <a:pt x="26227" y="22647"/>
                    <a:pt x="26214" y="22641"/>
                    <a:pt x="26202" y="22641"/>
                  </a:cubicBezTo>
                  <a:cubicBezTo>
                    <a:pt x="26151" y="22641"/>
                    <a:pt x="26125" y="22763"/>
                    <a:pt x="26166" y="22886"/>
                  </a:cubicBezTo>
                  <a:cubicBezTo>
                    <a:pt x="26319" y="23214"/>
                    <a:pt x="26434" y="23561"/>
                    <a:pt x="26394" y="23561"/>
                  </a:cubicBezTo>
                  <a:cubicBezTo>
                    <a:pt x="26388" y="23561"/>
                    <a:pt x="26379" y="23554"/>
                    <a:pt x="26366" y="23538"/>
                  </a:cubicBezTo>
                  <a:cubicBezTo>
                    <a:pt x="26141" y="23087"/>
                    <a:pt x="25965" y="22611"/>
                    <a:pt x="25840" y="22109"/>
                  </a:cubicBezTo>
                  <a:cubicBezTo>
                    <a:pt x="25842" y="22107"/>
                    <a:pt x="25846" y="22105"/>
                    <a:pt x="25851" y="22105"/>
                  </a:cubicBezTo>
                  <a:close/>
                  <a:moveTo>
                    <a:pt x="56926" y="22209"/>
                  </a:moveTo>
                  <a:cubicBezTo>
                    <a:pt x="56974" y="22209"/>
                    <a:pt x="56923" y="22253"/>
                    <a:pt x="56817" y="22335"/>
                  </a:cubicBezTo>
                  <a:cubicBezTo>
                    <a:pt x="56534" y="22537"/>
                    <a:pt x="56398" y="22625"/>
                    <a:pt x="56330" y="22625"/>
                  </a:cubicBezTo>
                  <a:cubicBezTo>
                    <a:pt x="56313" y="22625"/>
                    <a:pt x="56301" y="22620"/>
                    <a:pt x="56291" y="22611"/>
                  </a:cubicBezTo>
                  <a:cubicBezTo>
                    <a:pt x="56280" y="22599"/>
                    <a:pt x="56267" y="22594"/>
                    <a:pt x="56253" y="22594"/>
                  </a:cubicBezTo>
                  <a:cubicBezTo>
                    <a:pt x="56205" y="22594"/>
                    <a:pt x="56138" y="22653"/>
                    <a:pt x="56041" y="22711"/>
                  </a:cubicBezTo>
                  <a:cubicBezTo>
                    <a:pt x="55815" y="22886"/>
                    <a:pt x="55564" y="23012"/>
                    <a:pt x="55264" y="23087"/>
                  </a:cubicBezTo>
                  <a:cubicBezTo>
                    <a:pt x="55038" y="23162"/>
                    <a:pt x="54838" y="23312"/>
                    <a:pt x="54637" y="23463"/>
                  </a:cubicBezTo>
                  <a:cubicBezTo>
                    <a:pt x="54338" y="23715"/>
                    <a:pt x="54124" y="23842"/>
                    <a:pt x="54032" y="23842"/>
                  </a:cubicBezTo>
                  <a:cubicBezTo>
                    <a:pt x="54024" y="23842"/>
                    <a:pt x="54017" y="23841"/>
                    <a:pt x="54010" y="23839"/>
                  </a:cubicBezTo>
                  <a:cubicBezTo>
                    <a:pt x="53960" y="23814"/>
                    <a:pt x="53935" y="23763"/>
                    <a:pt x="54487" y="23388"/>
                  </a:cubicBezTo>
                  <a:cubicBezTo>
                    <a:pt x="54712" y="23237"/>
                    <a:pt x="54888" y="23087"/>
                    <a:pt x="54888" y="23037"/>
                  </a:cubicBezTo>
                  <a:cubicBezTo>
                    <a:pt x="54883" y="23032"/>
                    <a:pt x="54877" y="23030"/>
                    <a:pt x="54867" y="23030"/>
                  </a:cubicBezTo>
                  <a:cubicBezTo>
                    <a:pt x="54817" y="23030"/>
                    <a:pt x="54670" y="23099"/>
                    <a:pt x="54211" y="23413"/>
                  </a:cubicBezTo>
                  <a:cubicBezTo>
                    <a:pt x="53985" y="23563"/>
                    <a:pt x="53710" y="23713"/>
                    <a:pt x="53434" y="23789"/>
                  </a:cubicBezTo>
                  <a:cubicBezTo>
                    <a:pt x="53320" y="23810"/>
                    <a:pt x="53238" y="23825"/>
                    <a:pt x="53197" y="23825"/>
                  </a:cubicBezTo>
                  <a:cubicBezTo>
                    <a:pt x="53092" y="23825"/>
                    <a:pt x="53240" y="23728"/>
                    <a:pt x="53760" y="23388"/>
                  </a:cubicBezTo>
                  <a:cubicBezTo>
                    <a:pt x="54386" y="22961"/>
                    <a:pt x="54487" y="22886"/>
                    <a:pt x="54437" y="22836"/>
                  </a:cubicBezTo>
                  <a:lnTo>
                    <a:pt x="54437" y="22836"/>
                  </a:lnTo>
                  <a:cubicBezTo>
                    <a:pt x="54086" y="22987"/>
                    <a:pt x="53735" y="23187"/>
                    <a:pt x="53434" y="23413"/>
                  </a:cubicBezTo>
                  <a:cubicBezTo>
                    <a:pt x="53083" y="23663"/>
                    <a:pt x="52732" y="23864"/>
                    <a:pt x="52356" y="24064"/>
                  </a:cubicBezTo>
                  <a:cubicBezTo>
                    <a:pt x="52329" y="24071"/>
                    <a:pt x="52310" y="24074"/>
                    <a:pt x="52297" y="24074"/>
                  </a:cubicBezTo>
                  <a:cubicBezTo>
                    <a:pt x="52263" y="24074"/>
                    <a:pt x="52283" y="24051"/>
                    <a:pt x="52356" y="24014"/>
                  </a:cubicBezTo>
                  <a:cubicBezTo>
                    <a:pt x="52707" y="23814"/>
                    <a:pt x="53008" y="23563"/>
                    <a:pt x="52958" y="23513"/>
                  </a:cubicBezTo>
                  <a:cubicBezTo>
                    <a:pt x="52937" y="23492"/>
                    <a:pt x="52920" y="23484"/>
                    <a:pt x="52904" y="23484"/>
                  </a:cubicBezTo>
                  <a:cubicBezTo>
                    <a:pt x="52882" y="23484"/>
                    <a:pt x="52861" y="23498"/>
                    <a:pt x="52832" y="23513"/>
                  </a:cubicBezTo>
                  <a:cubicBezTo>
                    <a:pt x="52807" y="23538"/>
                    <a:pt x="52782" y="23550"/>
                    <a:pt x="52764" y="23550"/>
                  </a:cubicBezTo>
                  <a:cubicBezTo>
                    <a:pt x="52745" y="23550"/>
                    <a:pt x="52732" y="23538"/>
                    <a:pt x="52732" y="23513"/>
                  </a:cubicBezTo>
                  <a:cubicBezTo>
                    <a:pt x="52726" y="23486"/>
                    <a:pt x="52713" y="23470"/>
                    <a:pt x="52688" y="23470"/>
                  </a:cubicBezTo>
                  <a:cubicBezTo>
                    <a:pt x="52618" y="23470"/>
                    <a:pt x="52446" y="23590"/>
                    <a:pt x="52005" y="23939"/>
                  </a:cubicBezTo>
                  <a:cubicBezTo>
                    <a:pt x="51498" y="24350"/>
                    <a:pt x="50944" y="24667"/>
                    <a:pt x="50793" y="24667"/>
                  </a:cubicBezTo>
                  <a:cubicBezTo>
                    <a:pt x="50787" y="24667"/>
                    <a:pt x="50782" y="24667"/>
                    <a:pt x="50777" y="24666"/>
                  </a:cubicBezTo>
                  <a:cubicBezTo>
                    <a:pt x="50978" y="24465"/>
                    <a:pt x="51178" y="24290"/>
                    <a:pt x="51404" y="24164"/>
                  </a:cubicBezTo>
                  <a:cubicBezTo>
                    <a:pt x="52157" y="23623"/>
                    <a:pt x="52358" y="23435"/>
                    <a:pt x="52275" y="23435"/>
                  </a:cubicBezTo>
                  <a:cubicBezTo>
                    <a:pt x="52270" y="23435"/>
                    <a:pt x="52264" y="23436"/>
                    <a:pt x="52256" y="23438"/>
                  </a:cubicBezTo>
                  <a:cubicBezTo>
                    <a:pt x="51780" y="23713"/>
                    <a:pt x="51329" y="24014"/>
                    <a:pt x="50903" y="24365"/>
                  </a:cubicBezTo>
                  <a:cubicBezTo>
                    <a:pt x="50886" y="24382"/>
                    <a:pt x="50875" y="24390"/>
                    <a:pt x="50866" y="24390"/>
                  </a:cubicBezTo>
                  <a:cubicBezTo>
                    <a:pt x="50850" y="24390"/>
                    <a:pt x="50844" y="24357"/>
                    <a:pt x="50827" y="24290"/>
                  </a:cubicBezTo>
                  <a:cubicBezTo>
                    <a:pt x="50827" y="24229"/>
                    <a:pt x="50696" y="24119"/>
                    <a:pt x="50606" y="24119"/>
                  </a:cubicBezTo>
                  <a:cubicBezTo>
                    <a:pt x="50585" y="24119"/>
                    <a:pt x="50566" y="24125"/>
                    <a:pt x="50552" y="24139"/>
                  </a:cubicBezTo>
                  <a:cubicBezTo>
                    <a:pt x="50546" y="24146"/>
                    <a:pt x="50539" y="24149"/>
                    <a:pt x="50534" y="24149"/>
                  </a:cubicBezTo>
                  <a:cubicBezTo>
                    <a:pt x="50517" y="24149"/>
                    <a:pt x="50508" y="24121"/>
                    <a:pt x="50527" y="24064"/>
                  </a:cubicBezTo>
                  <a:cubicBezTo>
                    <a:pt x="50552" y="23939"/>
                    <a:pt x="50652" y="23889"/>
                    <a:pt x="51203" y="23638"/>
                  </a:cubicBezTo>
                  <a:lnTo>
                    <a:pt x="51203" y="23613"/>
                  </a:lnTo>
                  <a:cubicBezTo>
                    <a:pt x="51429" y="23513"/>
                    <a:pt x="51755" y="23362"/>
                    <a:pt x="51955" y="23312"/>
                  </a:cubicBezTo>
                  <a:cubicBezTo>
                    <a:pt x="52632" y="22987"/>
                    <a:pt x="53334" y="22736"/>
                    <a:pt x="54061" y="22510"/>
                  </a:cubicBezTo>
                  <a:cubicBezTo>
                    <a:pt x="54274" y="22460"/>
                    <a:pt x="54405" y="22435"/>
                    <a:pt x="54490" y="22435"/>
                  </a:cubicBezTo>
                  <a:cubicBezTo>
                    <a:pt x="54574" y="22435"/>
                    <a:pt x="54612" y="22460"/>
                    <a:pt x="54637" y="22510"/>
                  </a:cubicBezTo>
                  <a:cubicBezTo>
                    <a:pt x="54677" y="22601"/>
                    <a:pt x="54815" y="22643"/>
                    <a:pt x="55022" y="22643"/>
                  </a:cubicBezTo>
                  <a:cubicBezTo>
                    <a:pt x="55330" y="22643"/>
                    <a:pt x="55792" y="22550"/>
                    <a:pt x="56316" y="22385"/>
                  </a:cubicBezTo>
                  <a:cubicBezTo>
                    <a:pt x="56689" y="22265"/>
                    <a:pt x="56871" y="22209"/>
                    <a:pt x="56926" y="22209"/>
                  </a:cubicBezTo>
                  <a:close/>
                  <a:moveTo>
                    <a:pt x="19199" y="19603"/>
                  </a:moveTo>
                  <a:cubicBezTo>
                    <a:pt x="19229" y="19603"/>
                    <a:pt x="19302" y="19642"/>
                    <a:pt x="19424" y="19728"/>
                  </a:cubicBezTo>
                  <a:cubicBezTo>
                    <a:pt x="19537" y="19791"/>
                    <a:pt x="19668" y="19822"/>
                    <a:pt x="19803" y="19822"/>
                  </a:cubicBezTo>
                  <a:cubicBezTo>
                    <a:pt x="19938" y="19822"/>
                    <a:pt x="20075" y="19791"/>
                    <a:pt x="20201" y="19728"/>
                  </a:cubicBezTo>
                  <a:cubicBezTo>
                    <a:pt x="20226" y="19703"/>
                    <a:pt x="20270" y="19691"/>
                    <a:pt x="20323" y="19691"/>
                  </a:cubicBezTo>
                  <a:cubicBezTo>
                    <a:pt x="20376" y="19691"/>
                    <a:pt x="20439" y="19703"/>
                    <a:pt x="20502" y="19728"/>
                  </a:cubicBezTo>
                  <a:cubicBezTo>
                    <a:pt x="20903" y="19929"/>
                    <a:pt x="21304" y="20154"/>
                    <a:pt x="21654" y="20405"/>
                  </a:cubicBezTo>
                  <a:cubicBezTo>
                    <a:pt x="21780" y="20505"/>
                    <a:pt x="22055" y="20706"/>
                    <a:pt x="22331" y="20881"/>
                  </a:cubicBezTo>
                  <a:cubicBezTo>
                    <a:pt x="22983" y="21307"/>
                    <a:pt x="23609" y="21784"/>
                    <a:pt x="24211" y="22310"/>
                  </a:cubicBezTo>
                  <a:cubicBezTo>
                    <a:pt x="25113" y="23037"/>
                    <a:pt x="25990" y="23839"/>
                    <a:pt x="26817" y="24691"/>
                  </a:cubicBezTo>
                  <a:cubicBezTo>
                    <a:pt x="26884" y="24801"/>
                    <a:pt x="26887" y="24853"/>
                    <a:pt x="26848" y="24853"/>
                  </a:cubicBezTo>
                  <a:cubicBezTo>
                    <a:pt x="26798" y="24853"/>
                    <a:pt x="26682" y="24770"/>
                    <a:pt x="26542" y="24616"/>
                  </a:cubicBezTo>
                  <a:cubicBezTo>
                    <a:pt x="26391" y="24465"/>
                    <a:pt x="26266" y="24340"/>
                    <a:pt x="26091" y="24240"/>
                  </a:cubicBezTo>
                  <a:cubicBezTo>
                    <a:pt x="25990" y="24215"/>
                    <a:pt x="25915" y="24139"/>
                    <a:pt x="25890" y="24039"/>
                  </a:cubicBezTo>
                  <a:cubicBezTo>
                    <a:pt x="25854" y="23931"/>
                    <a:pt x="25792" y="23848"/>
                    <a:pt x="25750" y="23848"/>
                  </a:cubicBezTo>
                  <a:cubicBezTo>
                    <a:pt x="25734" y="23848"/>
                    <a:pt x="25722" y="23861"/>
                    <a:pt x="25715" y="23889"/>
                  </a:cubicBezTo>
                  <a:cubicBezTo>
                    <a:pt x="25715" y="23912"/>
                    <a:pt x="25705" y="23925"/>
                    <a:pt x="25685" y="23925"/>
                  </a:cubicBezTo>
                  <a:cubicBezTo>
                    <a:pt x="25621" y="23925"/>
                    <a:pt x="25446" y="23789"/>
                    <a:pt x="25138" y="23463"/>
                  </a:cubicBezTo>
                  <a:cubicBezTo>
                    <a:pt x="24905" y="23230"/>
                    <a:pt x="24747" y="23109"/>
                    <a:pt x="24697" y="23109"/>
                  </a:cubicBezTo>
                  <a:cubicBezTo>
                    <a:pt x="24655" y="23109"/>
                    <a:pt x="24687" y="23192"/>
                    <a:pt x="24812" y="23362"/>
                  </a:cubicBezTo>
                  <a:lnTo>
                    <a:pt x="25013" y="23613"/>
                  </a:lnTo>
                  <a:lnTo>
                    <a:pt x="24762" y="23613"/>
                  </a:lnTo>
                  <a:cubicBezTo>
                    <a:pt x="24512" y="23613"/>
                    <a:pt x="24436" y="23563"/>
                    <a:pt x="23710" y="22911"/>
                  </a:cubicBezTo>
                  <a:cubicBezTo>
                    <a:pt x="23258" y="22535"/>
                    <a:pt x="22757" y="22084"/>
                    <a:pt x="22607" y="21909"/>
                  </a:cubicBezTo>
                  <a:cubicBezTo>
                    <a:pt x="22469" y="21771"/>
                    <a:pt x="22332" y="21655"/>
                    <a:pt x="22271" y="21655"/>
                  </a:cubicBezTo>
                  <a:cubicBezTo>
                    <a:pt x="22265" y="21655"/>
                    <a:pt x="22260" y="21656"/>
                    <a:pt x="22256" y="21658"/>
                  </a:cubicBezTo>
                  <a:cubicBezTo>
                    <a:pt x="22231" y="21683"/>
                    <a:pt x="22256" y="21758"/>
                    <a:pt x="22331" y="21834"/>
                  </a:cubicBezTo>
                  <a:cubicBezTo>
                    <a:pt x="22431" y="21909"/>
                    <a:pt x="22456" y="21959"/>
                    <a:pt x="22331" y="21959"/>
                  </a:cubicBezTo>
                  <a:cubicBezTo>
                    <a:pt x="22156" y="21834"/>
                    <a:pt x="21980" y="21708"/>
                    <a:pt x="21830" y="21533"/>
                  </a:cubicBezTo>
                  <a:cubicBezTo>
                    <a:pt x="21679" y="21357"/>
                    <a:pt x="21504" y="21232"/>
                    <a:pt x="21304" y="21082"/>
                  </a:cubicBezTo>
                  <a:cubicBezTo>
                    <a:pt x="21266" y="21069"/>
                    <a:pt x="21235" y="21063"/>
                    <a:pt x="21216" y="21063"/>
                  </a:cubicBezTo>
                  <a:cubicBezTo>
                    <a:pt x="21197" y="21063"/>
                    <a:pt x="21191" y="21069"/>
                    <a:pt x="21203" y="21082"/>
                  </a:cubicBezTo>
                  <a:cubicBezTo>
                    <a:pt x="21218" y="21111"/>
                    <a:pt x="21215" y="21123"/>
                    <a:pt x="21196" y="21123"/>
                  </a:cubicBezTo>
                  <a:cubicBezTo>
                    <a:pt x="21182" y="21123"/>
                    <a:pt x="21159" y="21117"/>
                    <a:pt x="21128" y="21107"/>
                  </a:cubicBezTo>
                  <a:cubicBezTo>
                    <a:pt x="21003" y="21057"/>
                    <a:pt x="20877" y="20981"/>
                    <a:pt x="20777" y="20856"/>
                  </a:cubicBezTo>
                  <a:cubicBezTo>
                    <a:pt x="20650" y="20729"/>
                    <a:pt x="20565" y="20674"/>
                    <a:pt x="20528" y="20674"/>
                  </a:cubicBezTo>
                  <a:cubicBezTo>
                    <a:pt x="20469" y="20674"/>
                    <a:pt x="20528" y="20808"/>
                    <a:pt x="20727" y="21007"/>
                  </a:cubicBezTo>
                  <a:cubicBezTo>
                    <a:pt x="20777" y="21065"/>
                    <a:pt x="20797" y="21093"/>
                    <a:pt x="20788" y="21093"/>
                  </a:cubicBezTo>
                  <a:cubicBezTo>
                    <a:pt x="20772" y="21093"/>
                    <a:pt x="20644" y="20981"/>
                    <a:pt x="20426" y="20781"/>
                  </a:cubicBezTo>
                  <a:cubicBezTo>
                    <a:pt x="20075" y="20455"/>
                    <a:pt x="19674" y="20104"/>
                    <a:pt x="19474" y="19954"/>
                  </a:cubicBezTo>
                  <a:cubicBezTo>
                    <a:pt x="19245" y="19741"/>
                    <a:pt x="19144" y="19603"/>
                    <a:pt x="19199" y="19603"/>
                  </a:cubicBezTo>
                  <a:close/>
                  <a:moveTo>
                    <a:pt x="26982" y="24962"/>
                  </a:moveTo>
                  <a:cubicBezTo>
                    <a:pt x="27025" y="24962"/>
                    <a:pt x="27137" y="25036"/>
                    <a:pt x="27268" y="25167"/>
                  </a:cubicBezTo>
                  <a:cubicBezTo>
                    <a:pt x="27413" y="25324"/>
                    <a:pt x="27475" y="25399"/>
                    <a:pt x="27451" y="25399"/>
                  </a:cubicBezTo>
                  <a:cubicBezTo>
                    <a:pt x="27429" y="25399"/>
                    <a:pt x="27336" y="25337"/>
                    <a:pt x="27168" y="25217"/>
                  </a:cubicBezTo>
                  <a:cubicBezTo>
                    <a:pt x="27018" y="25092"/>
                    <a:pt x="26918" y="24992"/>
                    <a:pt x="26968" y="24966"/>
                  </a:cubicBezTo>
                  <a:cubicBezTo>
                    <a:pt x="26971" y="24963"/>
                    <a:pt x="26976" y="24962"/>
                    <a:pt x="26982" y="24962"/>
                  </a:cubicBezTo>
                  <a:close/>
                  <a:moveTo>
                    <a:pt x="46548" y="24580"/>
                  </a:moveTo>
                  <a:cubicBezTo>
                    <a:pt x="46584" y="24580"/>
                    <a:pt x="46477" y="24706"/>
                    <a:pt x="46241" y="24941"/>
                  </a:cubicBezTo>
                  <a:cubicBezTo>
                    <a:pt x="46091" y="25142"/>
                    <a:pt x="45890" y="25292"/>
                    <a:pt x="45690" y="25418"/>
                  </a:cubicBezTo>
                  <a:cubicBezTo>
                    <a:pt x="45687" y="25418"/>
                    <a:pt x="45685" y="25418"/>
                    <a:pt x="45683" y="25418"/>
                  </a:cubicBezTo>
                  <a:cubicBezTo>
                    <a:pt x="45564" y="25418"/>
                    <a:pt x="46270" y="24714"/>
                    <a:pt x="46517" y="24591"/>
                  </a:cubicBezTo>
                  <a:cubicBezTo>
                    <a:pt x="46531" y="24583"/>
                    <a:pt x="46541" y="24580"/>
                    <a:pt x="46548" y="24580"/>
                  </a:cubicBezTo>
                  <a:close/>
                  <a:moveTo>
                    <a:pt x="25915" y="1407"/>
                  </a:moveTo>
                  <a:lnTo>
                    <a:pt x="25915" y="1407"/>
                  </a:lnTo>
                  <a:cubicBezTo>
                    <a:pt x="26015" y="1508"/>
                    <a:pt x="26065" y="1658"/>
                    <a:pt x="26091" y="1783"/>
                  </a:cubicBezTo>
                  <a:lnTo>
                    <a:pt x="26116" y="1834"/>
                  </a:lnTo>
                  <a:cubicBezTo>
                    <a:pt x="26191" y="2059"/>
                    <a:pt x="26366" y="2510"/>
                    <a:pt x="26492" y="2861"/>
                  </a:cubicBezTo>
                  <a:cubicBezTo>
                    <a:pt x="26893" y="3914"/>
                    <a:pt x="27669" y="6119"/>
                    <a:pt x="27644" y="6119"/>
                  </a:cubicBezTo>
                  <a:cubicBezTo>
                    <a:pt x="27594" y="6119"/>
                    <a:pt x="27344" y="5668"/>
                    <a:pt x="27043" y="5142"/>
                  </a:cubicBezTo>
                  <a:cubicBezTo>
                    <a:pt x="26657" y="4472"/>
                    <a:pt x="26453" y="4164"/>
                    <a:pt x="26389" y="4164"/>
                  </a:cubicBezTo>
                  <a:cubicBezTo>
                    <a:pt x="26373" y="4164"/>
                    <a:pt x="26366" y="4181"/>
                    <a:pt x="26366" y="4214"/>
                  </a:cubicBezTo>
                  <a:cubicBezTo>
                    <a:pt x="26366" y="4214"/>
                    <a:pt x="26692" y="4841"/>
                    <a:pt x="27118" y="5568"/>
                  </a:cubicBezTo>
                  <a:cubicBezTo>
                    <a:pt x="27544" y="6245"/>
                    <a:pt x="27895" y="6971"/>
                    <a:pt x="28171" y="7748"/>
                  </a:cubicBezTo>
                  <a:cubicBezTo>
                    <a:pt x="28423" y="8504"/>
                    <a:pt x="28569" y="9154"/>
                    <a:pt x="28507" y="9154"/>
                  </a:cubicBezTo>
                  <a:cubicBezTo>
                    <a:pt x="28495" y="9154"/>
                    <a:pt x="28475" y="9130"/>
                    <a:pt x="28446" y="9077"/>
                  </a:cubicBezTo>
                  <a:cubicBezTo>
                    <a:pt x="28296" y="8826"/>
                    <a:pt x="27319" y="7397"/>
                    <a:pt x="27243" y="7322"/>
                  </a:cubicBezTo>
                  <a:cubicBezTo>
                    <a:pt x="27198" y="7277"/>
                    <a:pt x="27180" y="7268"/>
                    <a:pt x="27168" y="7268"/>
                  </a:cubicBezTo>
                  <a:cubicBezTo>
                    <a:pt x="27159" y="7268"/>
                    <a:pt x="27153" y="7272"/>
                    <a:pt x="27143" y="7272"/>
                  </a:cubicBezTo>
                  <a:cubicBezTo>
                    <a:pt x="27319" y="7648"/>
                    <a:pt x="27544" y="7999"/>
                    <a:pt x="27770" y="8325"/>
                  </a:cubicBezTo>
                  <a:cubicBezTo>
                    <a:pt x="28747" y="9803"/>
                    <a:pt x="28973" y="10255"/>
                    <a:pt x="29324" y="11433"/>
                  </a:cubicBezTo>
                  <a:cubicBezTo>
                    <a:pt x="29424" y="11783"/>
                    <a:pt x="29499" y="12134"/>
                    <a:pt x="29574" y="12485"/>
                  </a:cubicBezTo>
                  <a:cubicBezTo>
                    <a:pt x="29474" y="12360"/>
                    <a:pt x="29399" y="12235"/>
                    <a:pt x="29299" y="12084"/>
                  </a:cubicBezTo>
                  <a:cubicBezTo>
                    <a:pt x="28985" y="11578"/>
                    <a:pt x="27930" y="10399"/>
                    <a:pt x="27827" y="10399"/>
                  </a:cubicBezTo>
                  <a:cubicBezTo>
                    <a:pt x="27823" y="10399"/>
                    <a:pt x="27821" y="10401"/>
                    <a:pt x="27820" y="10405"/>
                  </a:cubicBezTo>
                  <a:cubicBezTo>
                    <a:pt x="27820" y="10480"/>
                    <a:pt x="27920" y="10631"/>
                    <a:pt x="28070" y="10806"/>
                  </a:cubicBezTo>
                  <a:cubicBezTo>
                    <a:pt x="28973" y="11708"/>
                    <a:pt x="29674" y="12836"/>
                    <a:pt x="30101" y="14039"/>
                  </a:cubicBezTo>
                  <a:cubicBezTo>
                    <a:pt x="30340" y="14757"/>
                    <a:pt x="30944" y="17164"/>
                    <a:pt x="30912" y="17164"/>
                  </a:cubicBezTo>
                  <a:cubicBezTo>
                    <a:pt x="30910" y="17164"/>
                    <a:pt x="30907" y="17158"/>
                    <a:pt x="30903" y="17147"/>
                  </a:cubicBezTo>
                  <a:lnTo>
                    <a:pt x="30627" y="16545"/>
                  </a:lnTo>
                  <a:cubicBezTo>
                    <a:pt x="30101" y="15468"/>
                    <a:pt x="28822" y="13362"/>
                    <a:pt x="28672" y="13362"/>
                  </a:cubicBezTo>
                  <a:cubicBezTo>
                    <a:pt x="28572" y="13362"/>
                    <a:pt x="28622" y="13438"/>
                    <a:pt x="28948" y="13939"/>
                  </a:cubicBezTo>
                  <a:cubicBezTo>
                    <a:pt x="29775" y="15192"/>
                    <a:pt x="30476" y="16545"/>
                    <a:pt x="31053" y="17924"/>
                  </a:cubicBezTo>
                  <a:cubicBezTo>
                    <a:pt x="31279" y="18500"/>
                    <a:pt x="31955" y="20956"/>
                    <a:pt x="31905" y="21007"/>
                  </a:cubicBezTo>
                  <a:cubicBezTo>
                    <a:pt x="31855" y="20931"/>
                    <a:pt x="31805" y="20856"/>
                    <a:pt x="31755" y="20756"/>
                  </a:cubicBezTo>
                  <a:cubicBezTo>
                    <a:pt x="30878" y="19002"/>
                    <a:pt x="29775" y="16921"/>
                    <a:pt x="29700" y="16921"/>
                  </a:cubicBezTo>
                  <a:lnTo>
                    <a:pt x="29700" y="16921"/>
                  </a:lnTo>
                  <a:cubicBezTo>
                    <a:pt x="29649" y="16921"/>
                    <a:pt x="29674" y="17097"/>
                    <a:pt x="29900" y="17498"/>
                  </a:cubicBezTo>
                  <a:cubicBezTo>
                    <a:pt x="30401" y="18375"/>
                    <a:pt x="31905" y="21382"/>
                    <a:pt x="32055" y="21733"/>
                  </a:cubicBezTo>
                  <a:cubicBezTo>
                    <a:pt x="32331" y="22485"/>
                    <a:pt x="32507" y="23287"/>
                    <a:pt x="32632" y="24064"/>
                  </a:cubicBezTo>
                  <a:cubicBezTo>
                    <a:pt x="32632" y="24246"/>
                    <a:pt x="32622" y="24340"/>
                    <a:pt x="32587" y="24340"/>
                  </a:cubicBezTo>
                  <a:cubicBezTo>
                    <a:pt x="32545" y="24340"/>
                    <a:pt x="32468" y="24202"/>
                    <a:pt x="32331" y="23914"/>
                  </a:cubicBezTo>
                  <a:cubicBezTo>
                    <a:pt x="32181" y="23613"/>
                    <a:pt x="32106" y="23262"/>
                    <a:pt x="32106" y="22911"/>
                  </a:cubicBezTo>
                  <a:cubicBezTo>
                    <a:pt x="32078" y="22522"/>
                    <a:pt x="32019" y="22310"/>
                    <a:pt x="31977" y="22310"/>
                  </a:cubicBezTo>
                  <a:cubicBezTo>
                    <a:pt x="31943" y="22310"/>
                    <a:pt x="31919" y="22446"/>
                    <a:pt x="31930" y="22736"/>
                  </a:cubicBezTo>
                  <a:cubicBezTo>
                    <a:pt x="31930" y="22981"/>
                    <a:pt x="31930" y="23076"/>
                    <a:pt x="31890" y="23076"/>
                  </a:cubicBezTo>
                  <a:cubicBezTo>
                    <a:pt x="31880" y="23076"/>
                    <a:pt x="31869" y="23071"/>
                    <a:pt x="31855" y="23062"/>
                  </a:cubicBezTo>
                  <a:cubicBezTo>
                    <a:pt x="31780" y="22861"/>
                    <a:pt x="31755" y="22661"/>
                    <a:pt x="31755" y="22460"/>
                  </a:cubicBezTo>
                  <a:cubicBezTo>
                    <a:pt x="31755" y="22131"/>
                    <a:pt x="31714" y="21941"/>
                    <a:pt x="31674" y="21941"/>
                  </a:cubicBezTo>
                  <a:cubicBezTo>
                    <a:pt x="31644" y="21941"/>
                    <a:pt x="31615" y="22048"/>
                    <a:pt x="31604" y="22285"/>
                  </a:cubicBezTo>
                  <a:lnTo>
                    <a:pt x="31604" y="22611"/>
                  </a:lnTo>
                  <a:lnTo>
                    <a:pt x="31504" y="22435"/>
                  </a:lnTo>
                  <a:cubicBezTo>
                    <a:pt x="31429" y="22335"/>
                    <a:pt x="31329" y="22159"/>
                    <a:pt x="31253" y="22059"/>
                  </a:cubicBezTo>
                  <a:cubicBezTo>
                    <a:pt x="31203" y="21934"/>
                    <a:pt x="31103" y="21834"/>
                    <a:pt x="31078" y="21834"/>
                  </a:cubicBezTo>
                  <a:cubicBezTo>
                    <a:pt x="31003" y="21834"/>
                    <a:pt x="31078" y="22034"/>
                    <a:pt x="31354" y="22460"/>
                  </a:cubicBezTo>
                  <a:cubicBezTo>
                    <a:pt x="31529" y="22711"/>
                    <a:pt x="31654" y="22987"/>
                    <a:pt x="31654" y="23287"/>
                  </a:cubicBezTo>
                  <a:cubicBezTo>
                    <a:pt x="31654" y="23480"/>
                    <a:pt x="31691" y="23599"/>
                    <a:pt x="31733" y="23599"/>
                  </a:cubicBezTo>
                  <a:cubicBezTo>
                    <a:pt x="31740" y="23599"/>
                    <a:pt x="31747" y="23595"/>
                    <a:pt x="31755" y="23588"/>
                  </a:cubicBezTo>
                  <a:cubicBezTo>
                    <a:pt x="31780" y="23538"/>
                    <a:pt x="31805" y="23463"/>
                    <a:pt x="31830" y="23413"/>
                  </a:cubicBezTo>
                  <a:cubicBezTo>
                    <a:pt x="31830" y="23354"/>
                    <a:pt x="31830" y="23330"/>
                    <a:pt x="31845" y="23330"/>
                  </a:cubicBezTo>
                  <a:cubicBezTo>
                    <a:pt x="31856" y="23330"/>
                    <a:pt x="31874" y="23342"/>
                    <a:pt x="31905" y="23362"/>
                  </a:cubicBezTo>
                  <a:cubicBezTo>
                    <a:pt x="31980" y="23538"/>
                    <a:pt x="32030" y="23738"/>
                    <a:pt x="32030" y="23939"/>
                  </a:cubicBezTo>
                  <a:cubicBezTo>
                    <a:pt x="32030" y="24114"/>
                    <a:pt x="32055" y="24290"/>
                    <a:pt x="32106" y="24440"/>
                  </a:cubicBezTo>
                  <a:cubicBezTo>
                    <a:pt x="32181" y="24791"/>
                    <a:pt x="32206" y="25167"/>
                    <a:pt x="32206" y="25518"/>
                  </a:cubicBezTo>
                  <a:cubicBezTo>
                    <a:pt x="32131" y="25518"/>
                    <a:pt x="32030" y="25092"/>
                    <a:pt x="32005" y="24616"/>
                  </a:cubicBezTo>
                  <a:cubicBezTo>
                    <a:pt x="32005" y="24440"/>
                    <a:pt x="31955" y="24265"/>
                    <a:pt x="31880" y="24114"/>
                  </a:cubicBezTo>
                  <a:cubicBezTo>
                    <a:pt x="31830" y="24114"/>
                    <a:pt x="31805" y="24190"/>
                    <a:pt x="31830" y="24340"/>
                  </a:cubicBezTo>
                  <a:cubicBezTo>
                    <a:pt x="31844" y="24481"/>
                    <a:pt x="31850" y="24543"/>
                    <a:pt x="31835" y="24543"/>
                  </a:cubicBezTo>
                  <a:cubicBezTo>
                    <a:pt x="31823" y="24543"/>
                    <a:pt x="31798" y="24506"/>
                    <a:pt x="31755" y="24440"/>
                  </a:cubicBezTo>
                  <a:cubicBezTo>
                    <a:pt x="31680" y="24240"/>
                    <a:pt x="31629" y="24014"/>
                    <a:pt x="31604" y="23814"/>
                  </a:cubicBezTo>
                  <a:cubicBezTo>
                    <a:pt x="31554" y="23538"/>
                    <a:pt x="31479" y="23337"/>
                    <a:pt x="31454" y="23337"/>
                  </a:cubicBezTo>
                  <a:cubicBezTo>
                    <a:pt x="31404" y="23337"/>
                    <a:pt x="31379" y="23362"/>
                    <a:pt x="31379" y="23388"/>
                  </a:cubicBezTo>
                  <a:cubicBezTo>
                    <a:pt x="31379" y="23388"/>
                    <a:pt x="31429" y="23688"/>
                    <a:pt x="31479" y="24014"/>
                  </a:cubicBezTo>
                  <a:cubicBezTo>
                    <a:pt x="31529" y="24215"/>
                    <a:pt x="31554" y="24415"/>
                    <a:pt x="31554" y="24641"/>
                  </a:cubicBezTo>
                  <a:cubicBezTo>
                    <a:pt x="31552" y="24643"/>
                    <a:pt x="31550" y="24644"/>
                    <a:pt x="31548" y="24644"/>
                  </a:cubicBezTo>
                  <a:cubicBezTo>
                    <a:pt x="31524" y="24644"/>
                    <a:pt x="31487" y="24471"/>
                    <a:pt x="31279" y="23337"/>
                  </a:cubicBezTo>
                  <a:cubicBezTo>
                    <a:pt x="31203" y="22936"/>
                    <a:pt x="31128" y="22535"/>
                    <a:pt x="31003" y="22159"/>
                  </a:cubicBezTo>
                  <a:cubicBezTo>
                    <a:pt x="30993" y="22146"/>
                    <a:pt x="30984" y="22139"/>
                    <a:pt x="30977" y="22139"/>
                  </a:cubicBezTo>
                  <a:lnTo>
                    <a:pt x="30977" y="22139"/>
                  </a:lnTo>
                  <a:cubicBezTo>
                    <a:pt x="30931" y="22139"/>
                    <a:pt x="30951" y="22435"/>
                    <a:pt x="31103" y="23237"/>
                  </a:cubicBezTo>
                  <a:cubicBezTo>
                    <a:pt x="31178" y="23488"/>
                    <a:pt x="31203" y="23763"/>
                    <a:pt x="31228" y="24039"/>
                  </a:cubicBezTo>
                  <a:cubicBezTo>
                    <a:pt x="31153" y="23964"/>
                    <a:pt x="31053" y="23538"/>
                    <a:pt x="30903" y="22736"/>
                  </a:cubicBezTo>
                  <a:cubicBezTo>
                    <a:pt x="30808" y="22288"/>
                    <a:pt x="30714" y="21929"/>
                    <a:pt x="30682" y="21929"/>
                  </a:cubicBezTo>
                  <a:cubicBezTo>
                    <a:pt x="30680" y="21929"/>
                    <a:pt x="30679" y="21931"/>
                    <a:pt x="30677" y="21934"/>
                  </a:cubicBezTo>
                  <a:cubicBezTo>
                    <a:pt x="30627" y="22059"/>
                    <a:pt x="30627" y="22210"/>
                    <a:pt x="30677" y="22360"/>
                  </a:cubicBezTo>
                  <a:cubicBezTo>
                    <a:pt x="30735" y="22621"/>
                    <a:pt x="30752" y="22751"/>
                    <a:pt x="30731" y="22751"/>
                  </a:cubicBezTo>
                  <a:cubicBezTo>
                    <a:pt x="30697" y="22751"/>
                    <a:pt x="30567" y="22420"/>
                    <a:pt x="30351" y="21758"/>
                  </a:cubicBezTo>
                  <a:cubicBezTo>
                    <a:pt x="30050" y="20731"/>
                    <a:pt x="30000" y="20656"/>
                    <a:pt x="30151" y="20580"/>
                  </a:cubicBezTo>
                  <a:cubicBezTo>
                    <a:pt x="30301" y="20480"/>
                    <a:pt x="30301" y="20355"/>
                    <a:pt x="29800" y="19227"/>
                  </a:cubicBezTo>
                  <a:cubicBezTo>
                    <a:pt x="29399" y="18300"/>
                    <a:pt x="29073" y="17347"/>
                    <a:pt x="28847" y="16370"/>
                  </a:cubicBezTo>
                  <a:cubicBezTo>
                    <a:pt x="28697" y="15919"/>
                    <a:pt x="28572" y="15468"/>
                    <a:pt x="28522" y="14991"/>
                  </a:cubicBezTo>
                  <a:cubicBezTo>
                    <a:pt x="28572" y="14966"/>
                    <a:pt x="28597" y="14916"/>
                    <a:pt x="28622" y="14891"/>
                  </a:cubicBezTo>
                  <a:cubicBezTo>
                    <a:pt x="28622" y="14841"/>
                    <a:pt x="28296" y="13839"/>
                    <a:pt x="27920" y="12636"/>
                  </a:cubicBezTo>
                  <a:cubicBezTo>
                    <a:pt x="27218" y="10555"/>
                    <a:pt x="27193" y="10480"/>
                    <a:pt x="27344" y="10355"/>
                  </a:cubicBezTo>
                  <a:cubicBezTo>
                    <a:pt x="27494" y="10230"/>
                    <a:pt x="27469" y="10154"/>
                    <a:pt x="27319" y="9377"/>
                  </a:cubicBezTo>
                  <a:cubicBezTo>
                    <a:pt x="27218" y="8901"/>
                    <a:pt x="26993" y="7974"/>
                    <a:pt x="26867" y="7297"/>
                  </a:cubicBezTo>
                  <a:cubicBezTo>
                    <a:pt x="26466" y="5643"/>
                    <a:pt x="26191" y="3964"/>
                    <a:pt x="25965" y="2260"/>
                  </a:cubicBezTo>
                  <a:cubicBezTo>
                    <a:pt x="25940" y="1984"/>
                    <a:pt x="25940" y="1683"/>
                    <a:pt x="25915" y="1407"/>
                  </a:cubicBezTo>
                  <a:close/>
                  <a:moveTo>
                    <a:pt x="32206" y="24039"/>
                  </a:moveTo>
                  <a:cubicBezTo>
                    <a:pt x="32331" y="24265"/>
                    <a:pt x="32456" y="24515"/>
                    <a:pt x="32557" y="24766"/>
                  </a:cubicBezTo>
                  <a:cubicBezTo>
                    <a:pt x="32757" y="25267"/>
                    <a:pt x="32832" y="25493"/>
                    <a:pt x="32757" y="25518"/>
                  </a:cubicBezTo>
                  <a:cubicBezTo>
                    <a:pt x="32751" y="25521"/>
                    <a:pt x="32745" y="25523"/>
                    <a:pt x="32739" y="25523"/>
                  </a:cubicBezTo>
                  <a:cubicBezTo>
                    <a:pt x="32695" y="25523"/>
                    <a:pt x="32654" y="25443"/>
                    <a:pt x="32632" y="25267"/>
                  </a:cubicBezTo>
                  <a:cubicBezTo>
                    <a:pt x="32606" y="25070"/>
                    <a:pt x="32558" y="24969"/>
                    <a:pt x="32523" y="24969"/>
                  </a:cubicBezTo>
                  <a:cubicBezTo>
                    <a:pt x="32492" y="24969"/>
                    <a:pt x="32470" y="25051"/>
                    <a:pt x="32482" y="25217"/>
                  </a:cubicBezTo>
                  <a:lnTo>
                    <a:pt x="32507" y="25493"/>
                  </a:lnTo>
                  <a:lnTo>
                    <a:pt x="32406" y="25192"/>
                  </a:lnTo>
                  <a:cubicBezTo>
                    <a:pt x="32306" y="24866"/>
                    <a:pt x="32231" y="24540"/>
                    <a:pt x="32181" y="24215"/>
                  </a:cubicBezTo>
                  <a:cubicBezTo>
                    <a:pt x="32181" y="24139"/>
                    <a:pt x="32181" y="24039"/>
                    <a:pt x="32206" y="24039"/>
                  </a:cubicBezTo>
                  <a:close/>
                  <a:moveTo>
                    <a:pt x="31798" y="25099"/>
                  </a:moveTo>
                  <a:cubicBezTo>
                    <a:pt x="31816" y="25099"/>
                    <a:pt x="31861" y="25174"/>
                    <a:pt x="31905" y="25292"/>
                  </a:cubicBezTo>
                  <a:cubicBezTo>
                    <a:pt x="31930" y="25393"/>
                    <a:pt x="31955" y="25493"/>
                    <a:pt x="31930" y="25618"/>
                  </a:cubicBezTo>
                  <a:cubicBezTo>
                    <a:pt x="31930" y="25632"/>
                    <a:pt x="31928" y="25638"/>
                    <a:pt x="31925" y="25638"/>
                  </a:cubicBezTo>
                  <a:cubicBezTo>
                    <a:pt x="31917" y="25638"/>
                    <a:pt x="31898" y="25591"/>
                    <a:pt x="31880" y="25518"/>
                  </a:cubicBezTo>
                  <a:cubicBezTo>
                    <a:pt x="31855" y="25393"/>
                    <a:pt x="31830" y="25267"/>
                    <a:pt x="31805" y="25217"/>
                  </a:cubicBezTo>
                  <a:cubicBezTo>
                    <a:pt x="31784" y="25135"/>
                    <a:pt x="31785" y="25099"/>
                    <a:pt x="31798" y="25099"/>
                  </a:cubicBezTo>
                  <a:close/>
                  <a:moveTo>
                    <a:pt x="32872" y="25590"/>
                  </a:moveTo>
                  <a:lnTo>
                    <a:pt x="32872" y="25590"/>
                  </a:lnTo>
                  <a:cubicBezTo>
                    <a:pt x="32885" y="25590"/>
                    <a:pt x="32909" y="25622"/>
                    <a:pt x="32933" y="25693"/>
                  </a:cubicBezTo>
                  <a:lnTo>
                    <a:pt x="32933" y="25668"/>
                  </a:lnTo>
                  <a:cubicBezTo>
                    <a:pt x="32958" y="25718"/>
                    <a:pt x="32958" y="25768"/>
                    <a:pt x="32933" y="25768"/>
                  </a:cubicBezTo>
                  <a:cubicBezTo>
                    <a:pt x="32908" y="25768"/>
                    <a:pt x="32883" y="25743"/>
                    <a:pt x="32883" y="25693"/>
                  </a:cubicBezTo>
                  <a:cubicBezTo>
                    <a:pt x="32856" y="25628"/>
                    <a:pt x="32858" y="25590"/>
                    <a:pt x="32872" y="25590"/>
                  </a:cubicBezTo>
                  <a:close/>
                  <a:moveTo>
                    <a:pt x="48923" y="22811"/>
                  </a:moveTo>
                  <a:lnTo>
                    <a:pt x="49023" y="23112"/>
                  </a:lnTo>
                  <a:cubicBezTo>
                    <a:pt x="49075" y="23338"/>
                    <a:pt x="49176" y="23456"/>
                    <a:pt x="49283" y="23456"/>
                  </a:cubicBezTo>
                  <a:cubicBezTo>
                    <a:pt x="49330" y="23456"/>
                    <a:pt x="49378" y="23433"/>
                    <a:pt x="49424" y="23388"/>
                  </a:cubicBezTo>
                  <a:cubicBezTo>
                    <a:pt x="49825" y="23187"/>
                    <a:pt x="50226" y="23062"/>
                    <a:pt x="50627" y="22987"/>
                  </a:cubicBezTo>
                  <a:cubicBezTo>
                    <a:pt x="50692" y="22976"/>
                    <a:pt x="50745" y="22970"/>
                    <a:pt x="50789" y="22970"/>
                  </a:cubicBezTo>
                  <a:cubicBezTo>
                    <a:pt x="50948" y="22970"/>
                    <a:pt x="50983" y="23051"/>
                    <a:pt x="51003" y="23287"/>
                  </a:cubicBezTo>
                  <a:lnTo>
                    <a:pt x="51028" y="23513"/>
                  </a:lnTo>
                  <a:lnTo>
                    <a:pt x="50376" y="23889"/>
                  </a:lnTo>
                  <a:cubicBezTo>
                    <a:pt x="49638" y="24293"/>
                    <a:pt x="49172" y="24517"/>
                    <a:pt x="49127" y="24517"/>
                  </a:cubicBezTo>
                  <a:cubicBezTo>
                    <a:pt x="49124" y="24517"/>
                    <a:pt x="49123" y="24517"/>
                    <a:pt x="49123" y="24515"/>
                  </a:cubicBezTo>
                  <a:cubicBezTo>
                    <a:pt x="49299" y="24365"/>
                    <a:pt x="49474" y="24240"/>
                    <a:pt x="49675" y="24114"/>
                  </a:cubicBezTo>
                  <a:cubicBezTo>
                    <a:pt x="49875" y="24014"/>
                    <a:pt x="50051" y="23864"/>
                    <a:pt x="50201" y="23713"/>
                  </a:cubicBezTo>
                  <a:cubicBezTo>
                    <a:pt x="50194" y="23685"/>
                    <a:pt x="50185" y="23667"/>
                    <a:pt x="50158" y="23667"/>
                  </a:cubicBezTo>
                  <a:cubicBezTo>
                    <a:pt x="50090" y="23667"/>
                    <a:pt x="49907" y="23786"/>
                    <a:pt x="49349" y="24164"/>
                  </a:cubicBezTo>
                  <a:cubicBezTo>
                    <a:pt x="49098" y="24315"/>
                    <a:pt x="48873" y="24490"/>
                    <a:pt x="48672" y="24666"/>
                  </a:cubicBezTo>
                  <a:cubicBezTo>
                    <a:pt x="48672" y="24716"/>
                    <a:pt x="48597" y="24766"/>
                    <a:pt x="48522" y="24791"/>
                  </a:cubicBezTo>
                  <a:cubicBezTo>
                    <a:pt x="48513" y="24794"/>
                    <a:pt x="48506" y="24796"/>
                    <a:pt x="48500" y="24796"/>
                  </a:cubicBezTo>
                  <a:cubicBezTo>
                    <a:pt x="48461" y="24796"/>
                    <a:pt x="48526" y="24708"/>
                    <a:pt x="48747" y="24465"/>
                  </a:cubicBezTo>
                  <a:cubicBezTo>
                    <a:pt x="48948" y="24290"/>
                    <a:pt x="49073" y="24114"/>
                    <a:pt x="49073" y="24089"/>
                  </a:cubicBezTo>
                  <a:cubicBezTo>
                    <a:pt x="49071" y="24087"/>
                    <a:pt x="49068" y="24086"/>
                    <a:pt x="49063" y="24086"/>
                  </a:cubicBezTo>
                  <a:cubicBezTo>
                    <a:pt x="49003" y="24086"/>
                    <a:pt x="48720" y="24234"/>
                    <a:pt x="48096" y="24766"/>
                  </a:cubicBezTo>
                  <a:cubicBezTo>
                    <a:pt x="47870" y="24966"/>
                    <a:pt x="47619" y="25142"/>
                    <a:pt x="47344" y="25267"/>
                  </a:cubicBezTo>
                  <a:lnTo>
                    <a:pt x="47043" y="25393"/>
                  </a:lnTo>
                  <a:lnTo>
                    <a:pt x="47469" y="25042"/>
                  </a:lnTo>
                  <a:cubicBezTo>
                    <a:pt x="47795" y="24753"/>
                    <a:pt x="47908" y="24609"/>
                    <a:pt x="47851" y="24609"/>
                  </a:cubicBezTo>
                  <a:cubicBezTo>
                    <a:pt x="47795" y="24609"/>
                    <a:pt x="47569" y="24753"/>
                    <a:pt x="47218" y="25042"/>
                  </a:cubicBezTo>
                  <a:lnTo>
                    <a:pt x="46617" y="25468"/>
                  </a:lnTo>
                  <a:lnTo>
                    <a:pt x="47218" y="24866"/>
                  </a:lnTo>
                  <a:cubicBezTo>
                    <a:pt x="47394" y="24641"/>
                    <a:pt x="47594" y="24465"/>
                    <a:pt x="47845" y="24340"/>
                  </a:cubicBezTo>
                  <a:cubicBezTo>
                    <a:pt x="47845" y="24350"/>
                    <a:pt x="47851" y="24355"/>
                    <a:pt x="47861" y="24355"/>
                  </a:cubicBezTo>
                  <a:cubicBezTo>
                    <a:pt x="47931" y="24355"/>
                    <a:pt x="48208" y="24156"/>
                    <a:pt x="48447" y="23939"/>
                  </a:cubicBezTo>
                  <a:cubicBezTo>
                    <a:pt x="48575" y="23810"/>
                    <a:pt x="48585" y="23748"/>
                    <a:pt x="48534" y="23748"/>
                  </a:cubicBezTo>
                  <a:cubicBezTo>
                    <a:pt x="48485" y="23748"/>
                    <a:pt x="48381" y="23804"/>
                    <a:pt x="48271" y="23914"/>
                  </a:cubicBezTo>
                  <a:cubicBezTo>
                    <a:pt x="48204" y="23981"/>
                    <a:pt x="48149" y="24014"/>
                    <a:pt x="48134" y="24014"/>
                  </a:cubicBezTo>
                  <a:cubicBezTo>
                    <a:pt x="48126" y="24014"/>
                    <a:pt x="48129" y="24006"/>
                    <a:pt x="48146" y="23989"/>
                  </a:cubicBezTo>
                  <a:cubicBezTo>
                    <a:pt x="48171" y="23914"/>
                    <a:pt x="48171" y="23864"/>
                    <a:pt x="48146" y="23839"/>
                  </a:cubicBezTo>
                  <a:cubicBezTo>
                    <a:pt x="48142" y="23835"/>
                    <a:pt x="48138" y="23834"/>
                    <a:pt x="48132" y="23834"/>
                  </a:cubicBezTo>
                  <a:cubicBezTo>
                    <a:pt x="48047" y="23834"/>
                    <a:pt x="47701" y="24160"/>
                    <a:pt x="47093" y="24791"/>
                  </a:cubicBezTo>
                  <a:cubicBezTo>
                    <a:pt x="46767" y="25142"/>
                    <a:pt x="46416" y="25468"/>
                    <a:pt x="46066" y="25768"/>
                  </a:cubicBezTo>
                  <a:cubicBezTo>
                    <a:pt x="46241" y="25518"/>
                    <a:pt x="46467" y="25267"/>
                    <a:pt x="46692" y="25067"/>
                  </a:cubicBezTo>
                  <a:cubicBezTo>
                    <a:pt x="46943" y="24841"/>
                    <a:pt x="47143" y="24616"/>
                    <a:pt x="47319" y="24340"/>
                  </a:cubicBezTo>
                  <a:cubicBezTo>
                    <a:pt x="47319" y="24335"/>
                    <a:pt x="47316" y="24332"/>
                    <a:pt x="47311" y="24332"/>
                  </a:cubicBezTo>
                  <a:cubicBezTo>
                    <a:pt x="47267" y="24332"/>
                    <a:pt x="47025" y="24533"/>
                    <a:pt x="46642" y="24916"/>
                  </a:cubicBezTo>
                  <a:cubicBezTo>
                    <a:pt x="46259" y="25300"/>
                    <a:pt x="46017" y="25500"/>
                    <a:pt x="45955" y="25500"/>
                  </a:cubicBezTo>
                  <a:cubicBezTo>
                    <a:pt x="45948" y="25500"/>
                    <a:pt x="45943" y="25498"/>
                    <a:pt x="45940" y="25493"/>
                  </a:cubicBezTo>
                  <a:cubicBezTo>
                    <a:pt x="46040" y="25317"/>
                    <a:pt x="46166" y="25167"/>
                    <a:pt x="46316" y="25042"/>
                  </a:cubicBezTo>
                  <a:cubicBezTo>
                    <a:pt x="46767" y="24591"/>
                    <a:pt x="47093" y="24164"/>
                    <a:pt x="47018" y="24139"/>
                  </a:cubicBezTo>
                  <a:cubicBezTo>
                    <a:pt x="46918" y="24114"/>
                    <a:pt x="47143" y="23914"/>
                    <a:pt x="47795" y="23438"/>
                  </a:cubicBezTo>
                  <a:lnTo>
                    <a:pt x="47845" y="23438"/>
                  </a:lnTo>
                  <a:cubicBezTo>
                    <a:pt x="48096" y="23237"/>
                    <a:pt x="48371" y="23062"/>
                    <a:pt x="48672" y="22911"/>
                  </a:cubicBezTo>
                  <a:lnTo>
                    <a:pt x="48923" y="22811"/>
                  </a:lnTo>
                  <a:close/>
                  <a:moveTo>
                    <a:pt x="27975" y="25912"/>
                  </a:moveTo>
                  <a:cubicBezTo>
                    <a:pt x="27980" y="25912"/>
                    <a:pt x="27986" y="25914"/>
                    <a:pt x="27995" y="25919"/>
                  </a:cubicBezTo>
                  <a:cubicBezTo>
                    <a:pt x="28045" y="25944"/>
                    <a:pt x="28096" y="25994"/>
                    <a:pt x="28121" y="26044"/>
                  </a:cubicBezTo>
                  <a:cubicBezTo>
                    <a:pt x="28130" y="26063"/>
                    <a:pt x="28129" y="26072"/>
                    <a:pt x="28119" y="26072"/>
                  </a:cubicBezTo>
                  <a:cubicBezTo>
                    <a:pt x="28104" y="26072"/>
                    <a:pt x="28067" y="26050"/>
                    <a:pt x="28020" y="26019"/>
                  </a:cubicBezTo>
                  <a:cubicBezTo>
                    <a:pt x="27979" y="25957"/>
                    <a:pt x="27955" y="25912"/>
                    <a:pt x="27975" y="25912"/>
                  </a:cubicBezTo>
                  <a:close/>
                  <a:moveTo>
                    <a:pt x="29023" y="25718"/>
                  </a:moveTo>
                  <a:lnTo>
                    <a:pt x="29023" y="25718"/>
                  </a:lnTo>
                  <a:cubicBezTo>
                    <a:pt x="29023" y="25718"/>
                    <a:pt x="29098" y="25819"/>
                    <a:pt x="29148" y="25944"/>
                  </a:cubicBezTo>
                  <a:cubicBezTo>
                    <a:pt x="29221" y="26162"/>
                    <a:pt x="29254" y="26261"/>
                    <a:pt x="29238" y="26261"/>
                  </a:cubicBezTo>
                  <a:cubicBezTo>
                    <a:pt x="29232" y="26261"/>
                    <a:pt x="29219" y="26247"/>
                    <a:pt x="29198" y="26220"/>
                  </a:cubicBezTo>
                  <a:cubicBezTo>
                    <a:pt x="29098" y="26069"/>
                    <a:pt x="29023" y="25894"/>
                    <a:pt x="29023" y="25718"/>
                  </a:cubicBezTo>
                  <a:close/>
                  <a:moveTo>
                    <a:pt x="32782" y="24315"/>
                  </a:moveTo>
                  <a:cubicBezTo>
                    <a:pt x="32857" y="24465"/>
                    <a:pt x="32908" y="24616"/>
                    <a:pt x="32933" y="24766"/>
                  </a:cubicBezTo>
                  <a:cubicBezTo>
                    <a:pt x="33108" y="25267"/>
                    <a:pt x="33258" y="25794"/>
                    <a:pt x="33334" y="26320"/>
                  </a:cubicBezTo>
                  <a:cubicBezTo>
                    <a:pt x="33333" y="26326"/>
                    <a:pt x="33331" y="26329"/>
                    <a:pt x="33328" y="26329"/>
                  </a:cubicBezTo>
                  <a:cubicBezTo>
                    <a:pt x="33262" y="26329"/>
                    <a:pt x="32733" y="24708"/>
                    <a:pt x="32757" y="24515"/>
                  </a:cubicBezTo>
                  <a:cubicBezTo>
                    <a:pt x="32757" y="24440"/>
                    <a:pt x="32757" y="24390"/>
                    <a:pt x="32782" y="24315"/>
                  </a:cubicBezTo>
                  <a:close/>
                  <a:moveTo>
                    <a:pt x="32406" y="25693"/>
                  </a:moveTo>
                  <a:cubicBezTo>
                    <a:pt x="32482" y="25794"/>
                    <a:pt x="32532" y="25919"/>
                    <a:pt x="32532" y="26044"/>
                  </a:cubicBezTo>
                  <a:cubicBezTo>
                    <a:pt x="32592" y="26287"/>
                    <a:pt x="32616" y="26420"/>
                    <a:pt x="32598" y="26420"/>
                  </a:cubicBezTo>
                  <a:cubicBezTo>
                    <a:pt x="32586" y="26420"/>
                    <a:pt x="32556" y="26363"/>
                    <a:pt x="32507" y="26245"/>
                  </a:cubicBezTo>
                  <a:cubicBezTo>
                    <a:pt x="32406" y="25944"/>
                    <a:pt x="32356" y="25693"/>
                    <a:pt x="32406" y="25693"/>
                  </a:cubicBezTo>
                  <a:close/>
                  <a:moveTo>
                    <a:pt x="33016" y="26040"/>
                  </a:moveTo>
                  <a:cubicBezTo>
                    <a:pt x="33043" y="26040"/>
                    <a:pt x="33088" y="26135"/>
                    <a:pt x="33133" y="26270"/>
                  </a:cubicBezTo>
                  <a:cubicBezTo>
                    <a:pt x="33183" y="26395"/>
                    <a:pt x="33183" y="26520"/>
                    <a:pt x="33183" y="26520"/>
                  </a:cubicBezTo>
                  <a:cubicBezTo>
                    <a:pt x="33083" y="26370"/>
                    <a:pt x="33033" y="26195"/>
                    <a:pt x="33008" y="26044"/>
                  </a:cubicBezTo>
                  <a:cubicBezTo>
                    <a:pt x="33010" y="26042"/>
                    <a:pt x="33013" y="26040"/>
                    <a:pt x="33016" y="26040"/>
                  </a:cubicBezTo>
                  <a:close/>
                  <a:moveTo>
                    <a:pt x="55439" y="25172"/>
                  </a:moveTo>
                  <a:cubicBezTo>
                    <a:pt x="55439" y="25396"/>
                    <a:pt x="55439" y="25620"/>
                    <a:pt x="55414" y="25844"/>
                  </a:cubicBezTo>
                  <a:cubicBezTo>
                    <a:pt x="55339" y="26420"/>
                    <a:pt x="55314" y="26520"/>
                    <a:pt x="55163" y="26596"/>
                  </a:cubicBezTo>
                  <a:cubicBezTo>
                    <a:pt x="55132" y="26615"/>
                    <a:pt x="55106" y="26627"/>
                    <a:pt x="55087" y="26627"/>
                  </a:cubicBezTo>
                  <a:cubicBezTo>
                    <a:pt x="55030" y="26627"/>
                    <a:pt x="55026" y="26518"/>
                    <a:pt x="55063" y="26144"/>
                  </a:cubicBezTo>
                  <a:cubicBezTo>
                    <a:pt x="55088" y="25794"/>
                    <a:pt x="55188" y="25468"/>
                    <a:pt x="55389" y="25217"/>
                  </a:cubicBezTo>
                  <a:cubicBezTo>
                    <a:pt x="55402" y="25190"/>
                    <a:pt x="55423" y="25178"/>
                    <a:pt x="55439" y="25172"/>
                  </a:cubicBezTo>
                  <a:close/>
                  <a:moveTo>
                    <a:pt x="27544" y="22661"/>
                  </a:moveTo>
                  <a:cubicBezTo>
                    <a:pt x="27669" y="22761"/>
                    <a:pt x="27770" y="22886"/>
                    <a:pt x="27870" y="23037"/>
                  </a:cubicBezTo>
                  <a:lnTo>
                    <a:pt x="27895" y="23012"/>
                  </a:lnTo>
                  <a:cubicBezTo>
                    <a:pt x="28070" y="23212"/>
                    <a:pt x="28271" y="23413"/>
                    <a:pt x="28497" y="23563"/>
                  </a:cubicBezTo>
                  <a:cubicBezTo>
                    <a:pt x="28722" y="23713"/>
                    <a:pt x="28797" y="23839"/>
                    <a:pt x="29148" y="24440"/>
                  </a:cubicBezTo>
                  <a:cubicBezTo>
                    <a:pt x="29374" y="24816"/>
                    <a:pt x="29549" y="25167"/>
                    <a:pt x="29549" y="25192"/>
                  </a:cubicBezTo>
                  <a:cubicBezTo>
                    <a:pt x="29549" y="25195"/>
                    <a:pt x="29548" y="25196"/>
                    <a:pt x="29546" y="25196"/>
                  </a:cubicBezTo>
                  <a:cubicBezTo>
                    <a:pt x="29528" y="25196"/>
                    <a:pt x="29433" y="25104"/>
                    <a:pt x="29299" y="24992"/>
                  </a:cubicBezTo>
                  <a:cubicBezTo>
                    <a:pt x="29173" y="24841"/>
                    <a:pt x="29048" y="24766"/>
                    <a:pt x="28998" y="24766"/>
                  </a:cubicBezTo>
                  <a:cubicBezTo>
                    <a:pt x="28948" y="24791"/>
                    <a:pt x="29098" y="24966"/>
                    <a:pt x="29273" y="25167"/>
                  </a:cubicBezTo>
                  <a:cubicBezTo>
                    <a:pt x="29549" y="25393"/>
                    <a:pt x="29700" y="25718"/>
                    <a:pt x="29750" y="26069"/>
                  </a:cubicBezTo>
                  <a:cubicBezTo>
                    <a:pt x="29825" y="26408"/>
                    <a:pt x="29844" y="26577"/>
                    <a:pt x="29819" y="26577"/>
                  </a:cubicBezTo>
                  <a:cubicBezTo>
                    <a:pt x="29794" y="26577"/>
                    <a:pt x="29725" y="26408"/>
                    <a:pt x="29624" y="26069"/>
                  </a:cubicBezTo>
                  <a:cubicBezTo>
                    <a:pt x="29481" y="25639"/>
                    <a:pt x="29453" y="25529"/>
                    <a:pt x="29421" y="25529"/>
                  </a:cubicBezTo>
                  <a:cubicBezTo>
                    <a:pt x="29408" y="25529"/>
                    <a:pt x="29395" y="25547"/>
                    <a:pt x="29374" y="25568"/>
                  </a:cubicBezTo>
                  <a:cubicBezTo>
                    <a:pt x="29374" y="25768"/>
                    <a:pt x="29424" y="25994"/>
                    <a:pt x="29499" y="26195"/>
                  </a:cubicBezTo>
                  <a:cubicBezTo>
                    <a:pt x="29574" y="26495"/>
                    <a:pt x="29649" y="26771"/>
                    <a:pt x="29649" y="26771"/>
                  </a:cubicBezTo>
                  <a:cubicBezTo>
                    <a:pt x="29399" y="26295"/>
                    <a:pt x="29198" y="25794"/>
                    <a:pt x="29048" y="25292"/>
                  </a:cubicBezTo>
                  <a:cubicBezTo>
                    <a:pt x="28847" y="24816"/>
                    <a:pt x="28597" y="24390"/>
                    <a:pt x="28296" y="23989"/>
                  </a:cubicBezTo>
                  <a:cubicBezTo>
                    <a:pt x="27995" y="23588"/>
                    <a:pt x="27745" y="23137"/>
                    <a:pt x="27544" y="22661"/>
                  </a:cubicBezTo>
                  <a:close/>
                  <a:moveTo>
                    <a:pt x="29932" y="25808"/>
                  </a:moveTo>
                  <a:cubicBezTo>
                    <a:pt x="29954" y="25808"/>
                    <a:pt x="29985" y="25829"/>
                    <a:pt x="30025" y="25869"/>
                  </a:cubicBezTo>
                  <a:lnTo>
                    <a:pt x="30000" y="25869"/>
                  </a:lnTo>
                  <a:cubicBezTo>
                    <a:pt x="30101" y="26044"/>
                    <a:pt x="30176" y="26220"/>
                    <a:pt x="30226" y="26420"/>
                  </a:cubicBezTo>
                  <a:cubicBezTo>
                    <a:pt x="30332" y="26738"/>
                    <a:pt x="30351" y="26844"/>
                    <a:pt x="30309" y="26844"/>
                  </a:cubicBezTo>
                  <a:cubicBezTo>
                    <a:pt x="30291" y="26844"/>
                    <a:pt x="30263" y="26826"/>
                    <a:pt x="30226" y="26796"/>
                  </a:cubicBezTo>
                  <a:cubicBezTo>
                    <a:pt x="30101" y="26696"/>
                    <a:pt x="30050" y="26596"/>
                    <a:pt x="29950" y="26295"/>
                  </a:cubicBezTo>
                  <a:cubicBezTo>
                    <a:pt x="29877" y="25964"/>
                    <a:pt x="29871" y="25808"/>
                    <a:pt x="29932" y="25808"/>
                  </a:cubicBezTo>
                  <a:close/>
                  <a:moveTo>
                    <a:pt x="30527" y="26821"/>
                  </a:moveTo>
                  <a:cubicBezTo>
                    <a:pt x="30527" y="26821"/>
                    <a:pt x="30577" y="26846"/>
                    <a:pt x="30602" y="26896"/>
                  </a:cubicBezTo>
                  <a:cubicBezTo>
                    <a:pt x="30652" y="26921"/>
                    <a:pt x="30652" y="26972"/>
                    <a:pt x="30627" y="26997"/>
                  </a:cubicBezTo>
                  <a:cubicBezTo>
                    <a:pt x="30620" y="27003"/>
                    <a:pt x="30613" y="27006"/>
                    <a:pt x="30607" y="27006"/>
                  </a:cubicBezTo>
                  <a:cubicBezTo>
                    <a:pt x="30588" y="27006"/>
                    <a:pt x="30570" y="26983"/>
                    <a:pt x="30552" y="26946"/>
                  </a:cubicBezTo>
                  <a:cubicBezTo>
                    <a:pt x="30527" y="26896"/>
                    <a:pt x="30502" y="26846"/>
                    <a:pt x="30527" y="26821"/>
                  </a:cubicBezTo>
                  <a:close/>
                  <a:moveTo>
                    <a:pt x="34386" y="24866"/>
                  </a:moveTo>
                  <a:lnTo>
                    <a:pt x="34386" y="24866"/>
                  </a:lnTo>
                  <a:cubicBezTo>
                    <a:pt x="34436" y="25017"/>
                    <a:pt x="34487" y="25167"/>
                    <a:pt x="34512" y="25317"/>
                  </a:cubicBezTo>
                  <a:cubicBezTo>
                    <a:pt x="34562" y="25493"/>
                    <a:pt x="34612" y="25668"/>
                    <a:pt x="34737" y="25819"/>
                  </a:cubicBezTo>
                  <a:cubicBezTo>
                    <a:pt x="34812" y="26245"/>
                    <a:pt x="34837" y="26671"/>
                    <a:pt x="34762" y="27097"/>
                  </a:cubicBezTo>
                  <a:cubicBezTo>
                    <a:pt x="34687" y="26896"/>
                    <a:pt x="34637" y="26696"/>
                    <a:pt x="34612" y="26470"/>
                  </a:cubicBezTo>
                  <a:cubicBezTo>
                    <a:pt x="34587" y="26245"/>
                    <a:pt x="34537" y="26019"/>
                    <a:pt x="34461" y="25794"/>
                  </a:cubicBezTo>
                  <a:cubicBezTo>
                    <a:pt x="34411" y="25493"/>
                    <a:pt x="34386" y="25167"/>
                    <a:pt x="34386" y="24866"/>
                  </a:cubicBezTo>
                  <a:close/>
                  <a:moveTo>
                    <a:pt x="29775" y="27022"/>
                  </a:moveTo>
                  <a:cubicBezTo>
                    <a:pt x="29800" y="27022"/>
                    <a:pt x="29850" y="27097"/>
                    <a:pt x="29900" y="27172"/>
                  </a:cubicBezTo>
                  <a:cubicBezTo>
                    <a:pt x="29925" y="27247"/>
                    <a:pt x="29950" y="27322"/>
                    <a:pt x="29925" y="27322"/>
                  </a:cubicBezTo>
                  <a:cubicBezTo>
                    <a:pt x="29900" y="27322"/>
                    <a:pt x="29825" y="27247"/>
                    <a:pt x="29800" y="27172"/>
                  </a:cubicBezTo>
                  <a:cubicBezTo>
                    <a:pt x="29750" y="27097"/>
                    <a:pt x="29750" y="27022"/>
                    <a:pt x="29775" y="27022"/>
                  </a:cubicBezTo>
                  <a:close/>
                  <a:moveTo>
                    <a:pt x="33960" y="25117"/>
                  </a:moveTo>
                  <a:cubicBezTo>
                    <a:pt x="34010" y="25267"/>
                    <a:pt x="34035" y="25418"/>
                    <a:pt x="34035" y="25593"/>
                  </a:cubicBezTo>
                  <a:cubicBezTo>
                    <a:pt x="34035" y="25794"/>
                    <a:pt x="34086" y="25969"/>
                    <a:pt x="34186" y="26144"/>
                  </a:cubicBezTo>
                  <a:cubicBezTo>
                    <a:pt x="34261" y="26370"/>
                    <a:pt x="34286" y="26621"/>
                    <a:pt x="34261" y="26871"/>
                  </a:cubicBezTo>
                  <a:cubicBezTo>
                    <a:pt x="34261" y="27162"/>
                    <a:pt x="34246" y="27348"/>
                    <a:pt x="34228" y="27348"/>
                  </a:cubicBezTo>
                  <a:cubicBezTo>
                    <a:pt x="34222" y="27348"/>
                    <a:pt x="34217" y="27331"/>
                    <a:pt x="34211" y="27297"/>
                  </a:cubicBezTo>
                  <a:cubicBezTo>
                    <a:pt x="34211" y="27172"/>
                    <a:pt x="34136" y="26846"/>
                    <a:pt x="34086" y="26570"/>
                  </a:cubicBezTo>
                  <a:cubicBezTo>
                    <a:pt x="34010" y="26094"/>
                    <a:pt x="33960" y="25593"/>
                    <a:pt x="33960" y="25117"/>
                  </a:cubicBezTo>
                  <a:close/>
                  <a:moveTo>
                    <a:pt x="29173" y="27322"/>
                  </a:moveTo>
                  <a:cubicBezTo>
                    <a:pt x="29198" y="27322"/>
                    <a:pt x="29248" y="27373"/>
                    <a:pt x="29273" y="27398"/>
                  </a:cubicBezTo>
                  <a:cubicBezTo>
                    <a:pt x="29286" y="27435"/>
                    <a:pt x="29286" y="27454"/>
                    <a:pt x="29273" y="27454"/>
                  </a:cubicBezTo>
                  <a:cubicBezTo>
                    <a:pt x="29261" y="27454"/>
                    <a:pt x="29236" y="27435"/>
                    <a:pt x="29198" y="27398"/>
                  </a:cubicBezTo>
                  <a:cubicBezTo>
                    <a:pt x="29148" y="27347"/>
                    <a:pt x="29148" y="27322"/>
                    <a:pt x="29173" y="27322"/>
                  </a:cubicBezTo>
                  <a:close/>
                  <a:moveTo>
                    <a:pt x="54963" y="25693"/>
                  </a:moveTo>
                  <a:lnTo>
                    <a:pt x="54938" y="25969"/>
                  </a:lnTo>
                  <a:cubicBezTo>
                    <a:pt x="54938" y="26119"/>
                    <a:pt x="54913" y="26345"/>
                    <a:pt x="54888" y="26495"/>
                  </a:cubicBezTo>
                  <a:lnTo>
                    <a:pt x="54863" y="26771"/>
                  </a:lnTo>
                  <a:lnTo>
                    <a:pt x="54186" y="27122"/>
                  </a:lnTo>
                  <a:cubicBezTo>
                    <a:pt x="53935" y="27247"/>
                    <a:pt x="53685" y="27373"/>
                    <a:pt x="53434" y="27473"/>
                  </a:cubicBezTo>
                  <a:cubicBezTo>
                    <a:pt x="53885" y="26921"/>
                    <a:pt x="54336" y="26370"/>
                    <a:pt x="54838" y="25844"/>
                  </a:cubicBezTo>
                  <a:lnTo>
                    <a:pt x="54963" y="25693"/>
                  </a:lnTo>
                  <a:close/>
                  <a:moveTo>
                    <a:pt x="32849" y="26762"/>
                  </a:moveTo>
                  <a:cubicBezTo>
                    <a:pt x="32889" y="26762"/>
                    <a:pt x="32913" y="26920"/>
                    <a:pt x="32958" y="27097"/>
                  </a:cubicBezTo>
                  <a:cubicBezTo>
                    <a:pt x="32983" y="27272"/>
                    <a:pt x="33008" y="27548"/>
                    <a:pt x="33033" y="27673"/>
                  </a:cubicBezTo>
                  <a:cubicBezTo>
                    <a:pt x="33033" y="27760"/>
                    <a:pt x="33033" y="27805"/>
                    <a:pt x="33027" y="27805"/>
                  </a:cubicBezTo>
                  <a:cubicBezTo>
                    <a:pt x="33019" y="27805"/>
                    <a:pt x="33000" y="27729"/>
                    <a:pt x="32958" y="27573"/>
                  </a:cubicBezTo>
                  <a:cubicBezTo>
                    <a:pt x="32832" y="27097"/>
                    <a:pt x="32782" y="26821"/>
                    <a:pt x="32832" y="26771"/>
                  </a:cubicBezTo>
                  <a:cubicBezTo>
                    <a:pt x="32838" y="26765"/>
                    <a:pt x="32844" y="26762"/>
                    <a:pt x="32849" y="26762"/>
                  </a:cubicBezTo>
                  <a:close/>
                  <a:moveTo>
                    <a:pt x="26166" y="1057"/>
                  </a:moveTo>
                  <a:cubicBezTo>
                    <a:pt x="26191" y="1057"/>
                    <a:pt x="26542" y="1658"/>
                    <a:pt x="26968" y="2385"/>
                  </a:cubicBezTo>
                  <a:lnTo>
                    <a:pt x="26968" y="2410"/>
                  </a:lnTo>
                  <a:cubicBezTo>
                    <a:pt x="27578" y="3479"/>
                    <a:pt x="27782" y="3792"/>
                    <a:pt x="27955" y="3792"/>
                  </a:cubicBezTo>
                  <a:cubicBezTo>
                    <a:pt x="28010" y="3792"/>
                    <a:pt x="28061" y="3761"/>
                    <a:pt x="28121" y="3713"/>
                  </a:cubicBezTo>
                  <a:cubicBezTo>
                    <a:pt x="28146" y="3688"/>
                    <a:pt x="28177" y="3676"/>
                    <a:pt x="28208" y="3676"/>
                  </a:cubicBezTo>
                  <a:cubicBezTo>
                    <a:pt x="28240" y="3676"/>
                    <a:pt x="28271" y="3688"/>
                    <a:pt x="28296" y="3713"/>
                  </a:cubicBezTo>
                  <a:cubicBezTo>
                    <a:pt x="28346" y="3763"/>
                    <a:pt x="28672" y="4290"/>
                    <a:pt x="29048" y="4891"/>
                  </a:cubicBezTo>
                  <a:cubicBezTo>
                    <a:pt x="29775" y="6119"/>
                    <a:pt x="30050" y="6746"/>
                    <a:pt x="30677" y="8651"/>
                  </a:cubicBezTo>
                  <a:cubicBezTo>
                    <a:pt x="30802" y="9102"/>
                    <a:pt x="30978" y="9553"/>
                    <a:pt x="31178" y="9954"/>
                  </a:cubicBezTo>
                  <a:cubicBezTo>
                    <a:pt x="31235" y="10010"/>
                    <a:pt x="31291" y="10038"/>
                    <a:pt x="31358" y="10038"/>
                  </a:cubicBezTo>
                  <a:cubicBezTo>
                    <a:pt x="31380" y="10038"/>
                    <a:pt x="31404" y="10035"/>
                    <a:pt x="31429" y="10029"/>
                  </a:cubicBezTo>
                  <a:cubicBezTo>
                    <a:pt x="31442" y="10026"/>
                    <a:pt x="31454" y="10024"/>
                    <a:pt x="31465" y="10024"/>
                  </a:cubicBezTo>
                  <a:cubicBezTo>
                    <a:pt x="31538" y="10024"/>
                    <a:pt x="31574" y="10113"/>
                    <a:pt x="31705" y="10505"/>
                  </a:cubicBezTo>
                  <a:cubicBezTo>
                    <a:pt x="32156" y="12134"/>
                    <a:pt x="32456" y="13788"/>
                    <a:pt x="32582" y="15443"/>
                  </a:cubicBezTo>
                  <a:cubicBezTo>
                    <a:pt x="32607" y="15969"/>
                    <a:pt x="32682" y="16470"/>
                    <a:pt x="32782" y="16971"/>
                  </a:cubicBezTo>
                  <a:cubicBezTo>
                    <a:pt x="32845" y="17034"/>
                    <a:pt x="32920" y="17065"/>
                    <a:pt x="32995" y="17065"/>
                  </a:cubicBezTo>
                  <a:cubicBezTo>
                    <a:pt x="33070" y="17065"/>
                    <a:pt x="33146" y="17034"/>
                    <a:pt x="33208" y="16971"/>
                  </a:cubicBezTo>
                  <a:cubicBezTo>
                    <a:pt x="33238" y="16941"/>
                    <a:pt x="33262" y="16922"/>
                    <a:pt x="33284" y="16922"/>
                  </a:cubicBezTo>
                  <a:cubicBezTo>
                    <a:pt x="33337" y="16922"/>
                    <a:pt x="33386" y="17024"/>
                    <a:pt x="33509" y="17322"/>
                  </a:cubicBezTo>
                  <a:cubicBezTo>
                    <a:pt x="33935" y="18676"/>
                    <a:pt x="34186" y="20079"/>
                    <a:pt x="34236" y="21508"/>
                  </a:cubicBezTo>
                  <a:cubicBezTo>
                    <a:pt x="34311" y="22987"/>
                    <a:pt x="34311" y="23037"/>
                    <a:pt x="34487" y="23137"/>
                  </a:cubicBezTo>
                  <a:cubicBezTo>
                    <a:pt x="34662" y="23262"/>
                    <a:pt x="34662" y="23262"/>
                    <a:pt x="34812" y="24791"/>
                  </a:cubicBezTo>
                  <a:cubicBezTo>
                    <a:pt x="34812" y="24916"/>
                    <a:pt x="34787" y="24966"/>
                    <a:pt x="34712" y="24992"/>
                  </a:cubicBezTo>
                  <a:cubicBezTo>
                    <a:pt x="34662" y="24992"/>
                    <a:pt x="34637" y="25017"/>
                    <a:pt x="34712" y="25067"/>
                  </a:cubicBezTo>
                  <a:cubicBezTo>
                    <a:pt x="34787" y="25092"/>
                    <a:pt x="34812" y="25242"/>
                    <a:pt x="34812" y="25443"/>
                  </a:cubicBezTo>
                  <a:lnTo>
                    <a:pt x="34812" y="25794"/>
                  </a:lnTo>
                  <a:lnTo>
                    <a:pt x="34687" y="25317"/>
                  </a:lnTo>
                  <a:cubicBezTo>
                    <a:pt x="34612" y="25067"/>
                    <a:pt x="34537" y="24741"/>
                    <a:pt x="34487" y="24591"/>
                  </a:cubicBezTo>
                  <a:cubicBezTo>
                    <a:pt x="34386" y="24089"/>
                    <a:pt x="34236" y="23713"/>
                    <a:pt x="34186" y="23713"/>
                  </a:cubicBezTo>
                  <a:lnTo>
                    <a:pt x="34186" y="23713"/>
                  </a:lnTo>
                  <a:cubicBezTo>
                    <a:pt x="34136" y="24039"/>
                    <a:pt x="34161" y="24365"/>
                    <a:pt x="34211" y="24666"/>
                  </a:cubicBezTo>
                  <a:cubicBezTo>
                    <a:pt x="34261" y="24966"/>
                    <a:pt x="34286" y="25292"/>
                    <a:pt x="34286" y="25593"/>
                  </a:cubicBezTo>
                  <a:cubicBezTo>
                    <a:pt x="34236" y="25493"/>
                    <a:pt x="34186" y="25367"/>
                    <a:pt x="34161" y="25242"/>
                  </a:cubicBezTo>
                  <a:cubicBezTo>
                    <a:pt x="34086" y="24891"/>
                    <a:pt x="33960" y="24515"/>
                    <a:pt x="33810" y="24190"/>
                  </a:cubicBezTo>
                  <a:cubicBezTo>
                    <a:pt x="33801" y="24178"/>
                    <a:pt x="33793" y="24172"/>
                    <a:pt x="33786" y="24172"/>
                  </a:cubicBezTo>
                  <a:cubicBezTo>
                    <a:pt x="33730" y="24172"/>
                    <a:pt x="33715" y="24528"/>
                    <a:pt x="33760" y="25568"/>
                  </a:cubicBezTo>
                  <a:cubicBezTo>
                    <a:pt x="33785" y="26395"/>
                    <a:pt x="33860" y="26921"/>
                    <a:pt x="33910" y="26972"/>
                  </a:cubicBezTo>
                  <a:cubicBezTo>
                    <a:pt x="33985" y="27047"/>
                    <a:pt x="33985" y="27097"/>
                    <a:pt x="33960" y="27147"/>
                  </a:cubicBezTo>
                  <a:cubicBezTo>
                    <a:pt x="33910" y="27297"/>
                    <a:pt x="33885" y="27448"/>
                    <a:pt x="33910" y="27623"/>
                  </a:cubicBezTo>
                  <a:cubicBezTo>
                    <a:pt x="33910" y="27759"/>
                    <a:pt x="33910" y="27829"/>
                    <a:pt x="33905" y="27829"/>
                  </a:cubicBezTo>
                  <a:cubicBezTo>
                    <a:pt x="33897" y="27829"/>
                    <a:pt x="33879" y="27690"/>
                    <a:pt x="33835" y="27398"/>
                  </a:cubicBezTo>
                  <a:cubicBezTo>
                    <a:pt x="33785" y="27047"/>
                    <a:pt x="33710" y="26570"/>
                    <a:pt x="33659" y="26320"/>
                  </a:cubicBezTo>
                  <a:cubicBezTo>
                    <a:pt x="33584" y="25768"/>
                    <a:pt x="33559" y="25242"/>
                    <a:pt x="33559" y="24691"/>
                  </a:cubicBezTo>
                  <a:cubicBezTo>
                    <a:pt x="33509" y="23488"/>
                    <a:pt x="33359" y="21082"/>
                    <a:pt x="33309" y="21032"/>
                  </a:cubicBezTo>
                  <a:cubicBezTo>
                    <a:pt x="33295" y="21018"/>
                    <a:pt x="33283" y="21010"/>
                    <a:pt x="33272" y="21010"/>
                  </a:cubicBezTo>
                  <a:cubicBezTo>
                    <a:pt x="33209" y="21010"/>
                    <a:pt x="33215" y="21283"/>
                    <a:pt x="33258" y="21909"/>
                  </a:cubicBezTo>
                  <a:cubicBezTo>
                    <a:pt x="33309" y="22210"/>
                    <a:pt x="33309" y="22510"/>
                    <a:pt x="33233" y="22786"/>
                  </a:cubicBezTo>
                  <a:cubicBezTo>
                    <a:pt x="33183" y="22811"/>
                    <a:pt x="33183" y="22861"/>
                    <a:pt x="33233" y="22886"/>
                  </a:cubicBezTo>
                  <a:cubicBezTo>
                    <a:pt x="33284" y="22911"/>
                    <a:pt x="33334" y="23237"/>
                    <a:pt x="33359" y="23789"/>
                  </a:cubicBezTo>
                  <a:cubicBezTo>
                    <a:pt x="33399" y="24502"/>
                    <a:pt x="33411" y="24840"/>
                    <a:pt x="33366" y="24840"/>
                  </a:cubicBezTo>
                  <a:cubicBezTo>
                    <a:pt x="33327" y="24840"/>
                    <a:pt x="33247" y="24590"/>
                    <a:pt x="33108" y="24114"/>
                  </a:cubicBezTo>
                  <a:cubicBezTo>
                    <a:pt x="32908" y="23613"/>
                    <a:pt x="32807" y="23062"/>
                    <a:pt x="32807" y="22510"/>
                  </a:cubicBezTo>
                  <a:cubicBezTo>
                    <a:pt x="32832" y="22310"/>
                    <a:pt x="32807" y="22084"/>
                    <a:pt x="32732" y="21884"/>
                  </a:cubicBezTo>
                  <a:cubicBezTo>
                    <a:pt x="32707" y="21884"/>
                    <a:pt x="32657" y="22009"/>
                    <a:pt x="32657" y="22159"/>
                  </a:cubicBezTo>
                  <a:lnTo>
                    <a:pt x="32657" y="22435"/>
                  </a:lnTo>
                  <a:lnTo>
                    <a:pt x="32582" y="22134"/>
                  </a:lnTo>
                  <a:cubicBezTo>
                    <a:pt x="32532" y="21959"/>
                    <a:pt x="32456" y="21683"/>
                    <a:pt x="32431" y="21533"/>
                  </a:cubicBezTo>
                  <a:cubicBezTo>
                    <a:pt x="32381" y="21382"/>
                    <a:pt x="32356" y="20606"/>
                    <a:pt x="32331" y="19778"/>
                  </a:cubicBezTo>
                  <a:cubicBezTo>
                    <a:pt x="32306" y="18325"/>
                    <a:pt x="32281" y="17974"/>
                    <a:pt x="32181" y="17974"/>
                  </a:cubicBezTo>
                  <a:cubicBezTo>
                    <a:pt x="32156" y="18149"/>
                    <a:pt x="32131" y="18325"/>
                    <a:pt x="32156" y="18500"/>
                  </a:cubicBezTo>
                  <a:cubicBezTo>
                    <a:pt x="32201" y="19457"/>
                    <a:pt x="32185" y="20332"/>
                    <a:pt x="32144" y="20332"/>
                  </a:cubicBezTo>
                  <a:cubicBezTo>
                    <a:pt x="32140" y="20332"/>
                    <a:pt x="32135" y="20323"/>
                    <a:pt x="32131" y="20305"/>
                  </a:cubicBezTo>
                  <a:cubicBezTo>
                    <a:pt x="32005" y="19829"/>
                    <a:pt x="31680" y="18575"/>
                    <a:pt x="31529" y="17924"/>
                  </a:cubicBezTo>
                  <a:cubicBezTo>
                    <a:pt x="31404" y="17523"/>
                    <a:pt x="31329" y="17122"/>
                    <a:pt x="31304" y="16721"/>
                  </a:cubicBezTo>
                  <a:cubicBezTo>
                    <a:pt x="31279" y="16470"/>
                    <a:pt x="31228" y="15768"/>
                    <a:pt x="31178" y="15142"/>
                  </a:cubicBezTo>
                  <a:cubicBezTo>
                    <a:pt x="31128" y="14515"/>
                    <a:pt x="31078" y="13688"/>
                    <a:pt x="31053" y="13237"/>
                  </a:cubicBezTo>
                  <a:cubicBezTo>
                    <a:pt x="31010" y="12612"/>
                    <a:pt x="30985" y="12339"/>
                    <a:pt x="30915" y="12339"/>
                  </a:cubicBezTo>
                  <a:cubicBezTo>
                    <a:pt x="30904" y="12339"/>
                    <a:pt x="30891" y="12346"/>
                    <a:pt x="30878" y="12360"/>
                  </a:cubicBezTo>
                  <a:cubicBezTo>
                    <a:pt x="30878" y="13212"/>
                    <a:pt x="30928" y="14039"/>
                    <a:pt x="31028" y="14866"/>
                  </a:cubicBezTo>
                  <a:cubicBezTo>
                    <a:pt x="31099" y="15705"/>
                    <a:pt x="31120" y="16061"/>
                    <a:pt x="31090" y="16061"/>
                  </a:cubicBezTo>
                  <a:cubicBezTo>
                    <a:pt x="31077" y="16061"/>
                    <a:pt x="31057" y="16002"/>
                    <a:pt x="31028" y="15894"/>
                  </a:cubicBezTo>
                  <a:cubicBezTo>
                    <a:pt x="30802" y="15017"/>
                    <a:pt x="30577" y="14265"/>
                    <a:pt x="30226" y="13212"/>
                  </a:cubicBezTo>
                  <a:cubicBezTo>
                    <a:pt x="30025" y="12686"/>
                    <a:pt x="29900" y="12159"/>
                    <a:pt x="29825" y="11633"/>
                  </a:cubicBezTo>
                  <a:cubicBezTo>
                    <a:pt x="29825" y="11207"/>
                    <a:pt x="29599" y="9027"/>
                    <a:pt x="29499" y="8525"/>
                  </a:cubicBezTo>
                  <a:cubicBezTo>
                    <a:pt x="29474" y="8325"/>
                    <a:pt x="29424" y="8174"/>
                    <a:pt x="29374" y="8174"/>
                  </a:cubicBezTo>
                  <a:cubicBezTo>
                    <a:pt x="29349" y="8174"/>
                    <a:pt x="29324" y="8250"/>
                    <a:pt x="29349" y="8350"/>
                  </a:cubicBezTo>
                  <a:cubicBezTo>
                    <a:pt x="29374" y="8525"/>
                    <a:pt x="29624" y="10856"/>
                    <a:pt x="29649" y="11207"/>
                  </a:cubicBezTo>
                  <a:cubicBezTo>
                    <a:pt x="29424" y="10656"/>
                    <a:pt x="29223" y="10104"/>
                    <a:pt x="29073" y="9528"/>
                  </a:cubicBezTo>
                  <a:cubicBezTo>
                    <a:pt x="28872" y="8926"/>
                    <a:pt x="28697" y="8325"/>
                    <a:pt x="28572" y="7698"/>
                  </a:cubicBezTo>
                  <a:cubicBezTo>
                    <a:pt x="28547" y="6721"/>
                    <a:pt x="28471" y="5718"/>
                    <a:pt x="28346" y="4741"/>
                  </a:cubicBezTo>
                  <a:cubicBezTo>
                    <a:pt x="28329" y="4702"/>
                    <a:pt x="28315" y="4683"/>
                    <a:pt x="28304" y="4683"/>
                  </a:cubicBezTo>
                  <a:lnTo>
                    <a:pt x="28304" y="4683"/>
                  </a:lnTo>
                  <a:cubicBezTo>
                    <a:pt x="28249" y="4683"/>
                    <a:pt x="28263" y="5146"/>
                    <a:pt x="28346" y="6144"/>
                  </a:cubicBezTo>
                  <a:cubicBezTo>
                    <a:pt x="28396" y="6595"/>
                    <a:pt x="28421" y="7072"/>
                    <a:pt x="28421" y="7523"/>
                  </a:cubicBezTo>
                  <a:cubicBezTo>
                    <a:pt x="28396" y="7523"/>
                    <a:pt x="28171" y="6821"/>
                    <a:pt x="27895" y="5969"/>
                  </a:cubicBezTo>
                  <a:cubicBezTo>
                    <a:pt x="27619" y="5092"/>
                    <a:pt x="27168" y="3889"/>
                    <a:pt x="26943" y="3237"/>
                  </a:cubicBezTo>
                  <a:cubicBezTo>
                    <a:pt x="26266" y="1458"/>
                    <a:pt x="26116" y="1057"/>
                    <a:pt x="26166" y="1057"/>
                  </a:cubicBezTo>
                  <a:close/>
                  <a:moveTo>
                    <a:pt x="31712" y="27520"/>
                  </a:moveTo>
                  <a:cubicBezTo>
                    <a:pt x="31722" y="27520"/>
                    <a:pt x="31736" y="27529"/>
                    <a:pt x="31755" y="27548"/>
                  </a:cubicBezTo>
                  <a:cubicBezTo>
                    <a:pt x="31780" y="27623"/>
                    <a:pt x="31805" y="27698"/>
                    <a:pt x="31805" y="27799"/>
                  </a:cubicBezTo>
                  <a:lnTo>
                    <a:pt x="31830" y="28024"/>
                  </a:lnTo>
                  <a:lnTo>
                    <a:pt x="31755" y="27774"/>
                  </a:lnTo>
                  <a:cubicBezTo>
                    <a:pt x="31698" y="27604"/>
                    <a:pt x="31684" y="27520"/>
                    <a:pt x="31712" y="27520"/>
                  </a:cubicBezTo>
                  <a:close/>
                  <a:moveTo>
                    <a:pt x="34411" y="26921"/>
                  </a:moveTo>
                  <a:cubicBezTo>
                    <a:pt x="34436" y="27122"/>
                    <a:pt x="34461" y="27297"/>
                    <a:pt x="34487" y="27498"/>
                  </a:cubicBezTo>
                  <a:cubicBezTo>
                    <a:pt x="34537" y="27723"/>
                    <a:pt x="34512" y="27924"/>
                    <a:pt x="34487" y="28124"/>
                  </a:cubicBezTo>
                  <a:cubicBezTo>
                    <a:pt x="34482" y="28129"/>
                    <a:pt x="34478" y="28131"/>
                    <a:pt x="34474" y="28131"/>
                  </a:cubicBezTo>
                  <a:cubicBezTo>
                    <a:pt x="34432" y="28131"/>
                    <a:pt x="34411" y="27894"/>
                    <a:pt x="34411" y="27573"/>
                  </a:cubicBezTo>
                  <a:lnTo>
                    <a:pt x="34411" y="26921"/>
                  </a:lnTo>
                  <a:close/>
                  <a:moveTo>
                    <a:pt x="52814" y="26014"/>
                  </a:moveTo>
                  <a:cubicBezTo>
                    <a:pt x="52821" y="26014"/>
                    <a:pt x="52827" y="26016"/>
                    <a:pt x="52832" y="26019"/>
                  </a:cubicBezTo>
                  <a:cubicBezTo>
                    <a:pt x="52732" y="26596"/>
                    <a:pt x="52582" y="27147"/>
                    <a:pt x="52431" y="27723"/>
                  </a:cubicBezTo>
                  <a:cubicBezTo>
                    <a:pt x="52341" y="28046"/>
                    <a:pt x="52278" y="28190"/>
                    <a:pt x="52251" y="28190"/>
                  </a:cubicBezTo>
                  <a:cubicBezTo>
                    <a:pt x="52210" y="28190"/>
                    <a:pt x="52247" y="27872"/>
                    <a:pt x="52381" y="27347"/>
                  </a:cubicBezTo>
                  <a:cubicBezTo>
                    <a:pt x="52482" y="27022"/>
                    <a:pt x="52532" y="26696"/>
                    <a:pt x="52557" y="26370"/>
                  </a:cubicBezTo>
                  <a:cubicBezTo>
                    <a:pt x="52534" y="26300"/>
                    <a:pt x="52727" y="26014"/>
                    <a:pt x="52814" y="26014"/>
                  </a:cubicBezTo>
                  <a:close/>
                  <a:moveTo>
                    <a:pt x="19725" y="27122"/>
                  </a:moveTo>
                  <a:lnTo>
                    <a:pt x="19725" y="27122"/>
                  </a:lnTo>
                  <a:cubicBezTo>
                    <a:pt x="19825" y="27272"/>
                    <a:pt x="19900" y="27448"/>
                    <a:pt x="19950" y="27648"/>
                  </a:cubicBezTo>
                  <a:cubicBezTo>
                    <a:pt x="20050" y="27824"/>
                    <a:pt x="20100" y="28024"/>
                    <a:pt x="20100" y="28225"/>
                  </a:cubicBezTo>
                  <a:cubicBezTo>
                    <a:pt x="20098" y="28229"/>
                    <a:pt x="20095" y="28232"/>
                    <a:pt x="20092" y="28232"/>
                  </a:cubicBezTo>
                  <a:cubicBezTo>
                    <a:pt x="20057" y="28232"/>
                    <a:pt x="19966" y="28016"/>
                    <a:pt x="19875" y="27698"/>
                  </a:cubicBezTo>
                  <a:cubicBezTo>
                    <a:pt x="19800" y="27523"/>
                    <a:pt x="19750" y="27322"/>
                    <a:pt x="19725" y="27122"/>
                  </a:cubicBezTo>
                  <a:close/>
                  <a:moveTo>
                    <a:pt x="30210" y="27353"/>
                  </a:moveTo>
                  <a:cubicBezTo>
                    <a:pt x="30262" y="27353"/>
                    <a:pt x="30297" y="27503"/>
                    <a:pt x="30401" y="27774"/>
                  </a:cubicBezTo>
                  <a:cubicBezTo>
                    <a:pt x="30542" y="28133"/>
                    <a:pt x="30595" y="28298"/>
                    <a:pt x="30566" y="28298"/>
                  </a:cubicBezTo>
                  <a:cubicBezTo>
                    <a:pt x="30549" y="28298"/>
                    <a:pt x="30502" y="28238"/>
                    <a:pt x="30426" y="28124"/>
                  </a:cubicBezTo>
                  <a:cubicBezTo>
                    <a:pt x="30226" y="27824"/>
                    <a:pt x="30075" y="27448"/>
                    <a:pt x="30176" y="27373"/>
                  </a:cubicBezTo>
                  <a:cubicBezTo>
                    <a:pt x="30189" y="27360"/>
                    <a:pt x="30200" y="27353"/>
                    <a:pt x="30210" y="27353"/>
                  </a:cubicBezTo>
                  <a:close/>
                  <a:moveTo>
                    <a:pt x="34086" y="27748"/>
                  </a:moveTo>
                  <a:lnTo>
                    <a:pt x="34086" y="27748"/>
                  </a:lnTo>
                  <a:cubicBezTo>
                    <a:pt x="34086" y="27749"/>
                    <a:pt x="34111" y="27849"/>
                    <a:pt x="34136" y="27949"/>
                  </a:cubicBezTo>
                  <a:lnTo>
                    <a:pt x="34136" y="27974"/>
                  </a:lnTo>
                  <a:cubicBezTo>
                    <a:pt x="34211" y="28250"/>
                    <a:pt x="34211" y="28601"/>
                    <a:pt x="34161" y="28601"/>
                  </a:cubicBezTo>
                  <a:cubicBezTo>
                    <a:pt x="34086" y="28325"/>
                    <a:pt x="34060" y="28049"/>
                    <a:pt x="34086" y="27748"/>
                  </a:cubicBezTo>
                  <a:close/>
                  <a:moveTo>
                    <a:pt x="20036" y="27245"/>
                  </a:moveTo>
                  <a:cubicBezTo>
                    <a:pt x="20056" y="27245"/>
                    <a:pt x="20086" y="27255"/>
                    <a:pt x="20126" y="27272"/>
                  </a:cubicBezTo>
                  <a:cubicBezTo>
                    <a:pt x="20301" y="27373"/>
                    <a:pt x="20351" y="27473"/>
                    <a:pt x="20527" y="27974"/>
                  </a:cubicBezTo>
                  <a:cubicBezTo>
                    <a:pt x="20602" y="28175"/>
                    <a:pt x="20677" y="28375"/>
                    <a:pt x="20702" y="28601"/>
                  </a:cubicBezTo>
                  <a:cubicBezTo>
                    <a:pt x="20695" y="28611"/>
                    <a:pt x="20685" y="28615"/>
                    <a:pt x="20674" y="28615"/>
                  </a:cubicBezTo>
                  <a:cubicBezTo>
                    <a:pt x="20573" y="28615"/>
                    <a:pt x="20331" y="28225"/>
                    <a:pt x="20151" y="27774"/>
                  </a:cubicBezTo>
                  <a:cubicBezTo>
                    <a:pt x="20015" y="27367"/>
                    <a:pt x="19969" y="27245"/>
                    <a:pt x="20036" y="27245"/>
                  </a:cubicBezTo>
                  <a:close/>
                  <a:moveTo>
                    <a:pt x="30401" y="27197"/>
                  </a:moveTo>
                  <a:cubicBezTo>
                    <a:pt x="30552" y="27448"/>
                    <a:pt x="30677" y="27723"/>
                    <a:pt x="30777" y="27999"/>
                  </a:cubicBezTo>
                  <a:cubicBezTo>
                    <a:pt x="30922" y="28386"/>
                    <a:pt x="31021" y="28702"/>
                    <a:pt x="30983" y="28702"/>
                  </a:cubicBezTo>
                  <a:cubicBezTo>
                    <a:pt x="30981" y="28702"/>
                    <a:pt x="30980" y="28702"/>
                    <a:pt x="30978" y="28701"/>
                  </a:cubicBezTo>
                  <a:cubicBezTo>
                    <a:pt x="30827" y="28450"/>
                    <a:pt x="30702" y="28200"/>
                    <a:pt x="30627" y="27924"/>
                  </a:cubicBezTo>
                  <a:cubicBezTo>
                    <a:pt x="30502" y="27698"/>
                    <a:pt x="30451" y="27448"/>
                    <a:pt x="30401" y="27197"/>
                  </a:cubicBezTo>
                  <a:close/>
                  <a:moveTo>
                    <a:pt x="20699" y="27752"/>
                  </a:moveTo>
                  <a:cubicBezTo>
                    <a:pt x="20727" y="27752"/>
                    <a:pt x="20770" y="27784"/>
                    <a:pt x="20827" y="27849"/>
                  </a:cubicBezTo>
                  <a:cubicBezTo>
                    <a:pt x="20953" y="28049"/>
                    <a:pt x="21028" y="28275"/>
                    <a:pt x="21103" y="28500"/>
                  </a:cubicBezTo>
                  <a:cubicBezTo>
                    <a:pt x="21215" y="28874"/>
                    <a:pt x="21244" y="28983"/>
                    <a:pt x="21188" y="28983"/>
                  </a:cubicBezTo>
                  <a:cubicBezTo>
                    <a:pt x="21170" y="28983"/>
                    <a:pt x="21141" y="28971"/>
                    <a:pt x="21103" y="28951"/>
                  </a:cubicBezTo>
                  <a:cubicBezTo>
                    <a:pt x="20978" y="28851"/>
                    <a:pt x="20903" y="28701"/>
                    <a:pt x="20777" y="28325"/>
                  </a:cubicBezTo>
                  <a:cubicBezTo>
                    <a:pt x="20652" y="27949"/>
                    <a:pt x="20629" y="27752"/>
                    <a:pt x="20699" y="27752"/>
                  </a:cubicBezTo>
                  <a:close/>
                  <a:moveTo>
                    <a:pt x="22733" y="28932"/>
                  </a:moveTo>
                  <a:cubicBezTo>
                    <a:pt x="22736" y="28932"/>
                    <a:pt x="22744" y="28938"/>
                    <a:pt x="22757" y="28951"/>
                  </a:cubicBezTo>
                  <a:cubicBezTo>
                    <a:pt x="22832" y="29002"/>
                    <a:pt x="22882" y="29052"/>
                    <a:pt x="22933" y="29127"/>
                  </a:cubicBezTo>
                  <a:cubicBezTo>
                    <a:pt x="22941" y="29144"/>
                    <a:pt x="22941" y="29152"/>
                    <a:pt x="22934" y="29152"/>
                  </a:cubicBezTo>
                  <a:cubicBezTo>
                    <a:pt x="22919" y="29152"/>
                    <a:pt x="22874" y="29119"/>
                    <a:pt x="22807" y="29052"/>
                  </a:cubicBezTo>
                  <a:cubicBezTo>
                    <a:pt x="22752" y="28978"/>
                    <a:pt x="22724" y="28932"/>
                    <a:pt x="22733" y="28932"/>
                  </a:cubicBezTo>
                  <a:close/>
                  <a:moveTo>
                    <a:pt x="31153" y="28977"/>
                  </a:moveTo>
                  <a:cubicBezTo>
                    <a:pt x="31178" y="28977"/>
                    <a:pt x="31203" y="29027"/>
                    <a:pt x="31228" y="29102"/>
                  </a:cubicBezTo>
                  <a:cubicBezTo>
                    <a:pt x="31252" y="29183"/>
                    <a:pt x="31253" y="29222"/>
                    <a:pt x="31241" y="29222"/>
                  </a:cubicBezTo>
                  <a:cubicBezTo>
                    <a:pt x="31227" y="29222"/>
                    <a:pt x="31193" y="29171"/>
                    <a:pt x="31153" y="29077"/>
                  </a:cubicBezTo>
                  <a:cubicBezTo>
                    <a:pt x="31128" y="29027"/>
                    <a:pt x="31128" y="28977"/>
                    <a:pt x="31153" y="28977"/>
                  </a:cubicBezTo>
                  <a:close/>
                  <a:moveTo>
                    <a:pt x="34608" y="28711"/>
                  </a:moveTo>
                  <a:cubicBezTo>
                    <a:pt x="34618" y="28711"/>
                    <a:pt x="34627" y="28716"/>
                    <a:pt x="34637" y="28726"/>
                  </a:cubicBezTo>
                  <a:cubicBezTo>
                    <a:pt x="34637" y="28801"/>
                    <a:pt x="34637" y="28901"/>
                    <a:pt x="34612" y="29002"/>
                  </a:cubicBezTo>
                  <a:lnTo>
                    <a:pt x="34537" y="29252"/>
                  </a:lnTo>
                  <a:lnTo>
                    <a:pt x="34537" y="29002"/>
                  </a:lnTo>
                  <a:cubicBezTo>
                    <a:pt x="34537" y="28799"/>
                    <a:pt x="34569" y="28711"/>
                    <a:pt x="34608" y="28711"/>
                  </a:cubicBezTo>
                  <a:close/>
                  <a:moveTo>
                    <a:pt x="52447" y="26382"/>
                  </a:moveTo>
                  <a:lnTo>
                    <a:pt x="52447" y="26382"/>
                  </a:lnTo>
                  <a:cubicBezTo>
                    <a:pt x="52471" y="26382"/>
                    <a:pt x="52453" y="26468"/>
                    <a:pt x="52406" y="26671"/>
                  </a:cubicBezTo>
                  <a:cubicBezTo>
                    <a:pt x="52356" y="26871"/>
                    <a:pt x="52231" y="27322"/>
                    <a:pt x="52156" y="27698"/>
                  </a:cubicBezTo>
                  <a:lnTo>
                    <a:pt x="51980" y="28350"/>
                  </a:lnTo>
                  <a:lnTo>
                    <a:pt x="51279" y="28801"/>
                  </a:lnTo>
                  <a:cubicBezTo>
                    <a:pt x="50712" y="29173"/>
                    <a:pt x="50480" y="29316"/>
                    <a:pt x="50414" y="29316"/>
                  </a:cubicBezTo>
                  <a:cubicBezTo>
                    <a:pt x="50377" y="29316"/>
                    <a:pt x="50391" y="29273"/>
                    <a:pt x="50426" y="29202"/>
                  </a:cubicBezTo>
                  <a:cubicBezTo>
                    <a:pt x="51003" y="28250"/>
                    <a:pt x="51629" y="27322"/>
                    <a:pt x="52356" y="26470"/>
                  </a:cubicBezTo>
                  <a:cubicBezTo>
                    <a:pt x="52404" y="26413"/>
                    <a:pt x="52433" y="26382"/>
                    <a:pt x="52447" y="26382"/>
                  </a:cubicBezTo>
                  <a:close/>
                  <a:moveTo>
                    <a:pt x="22832" y="28701"/>
                  </a:moveTo>
                  <a:lnTo>
                    <a:pt x="23133" y="28926"/>
                  </a:lnTo>
                  <a:cubicBezTo>
                    <a:pt x="23283" y="29002"/>
                    <a:pt x="23384" y="29127"/>
                    <a:pt x="23484" y="29277"/>
                  </a:cubicBezTo>
                  <a:lnTo>
                    <a:pt x="23509" y="29277"/>
                  </a:lnTo>
                  <a:cubicBezTo>
                    <a:pt x="23516" y="29306"/>
                    <a:pt x="23513" y="29320"/>
                    <a:pt x="23499" y="29320"/>
                  </a:cubicBezTo>
                  <a:cubicBezTo>
                    <a:pt x="23465" y="29320"/>
                    <a:pt x="23362" y="29231"/>
                    <a:pt x="23183" y="29052"/>
                  </a:cubicBezTo>
                  <a:lnTo>
                    <a:pt x="22832" y="28701"/>
                  </a:lnTo>
                  <a:close/>
                  <a:moveTo>
                    <a:pt x="31037" y="27711"/>
                  </a:moveTo>
                  <a:cubicBezTo>
                    <a:pt x="31060" y="27711"/>
                    <a:pt x="31118" y="27771"/>
                    <a:pt x="31203" y="27899"/>
                  </a:cubicBezTo>
                  <a:cubicBezTo>
                    <a:pt x="31454" y="28225"/>
                    <a:pt x="31805" y="29252"/>
                    <a:pt x="31680" y="29302"/>
                  </a:cubicBezTo>
                  <a:cubicBezTo>
                    <a:pt x="31655" y="29315"/>
                    <a:pt x="31637" y="29321"/>
                    <a:pt x="31622" y="29321"/>
                  </a:cubicBezTo>
                  <a:cubicBezTo>
                    <a:pt x="31576" y="29321"/>
                    <a:pt x="31567" y="29260"/>
                    <a:pt x="31529" y="29127"/>
                  </a:cubicBezTo>
                  <a:cubicBezTo>
                    <a:pt x="31489" y="28988"/>
                    <a:pt x="31465" y="28943"/>
                    <a:pt x="31420" y="28943"/>
                  </a:cubicBezTo>
                  <a:cubicBezTo>
                    <a:pt x="31408" y="28943"/>
                    <a:pt x="31394" y="28946"/>
                    <a:pt x="31379" y="28951"/>
                  </a:cubicBezTo>
                  <a:cubicBezTo>
                    <a:pt x="31372" y="28958"/>
                    <a:pt x="31366" y="28961"/>
                    <a:pt x="31359" y="28961"/>
                  </a:cubicBezTo>
                  <a:cubicBezTo>
                    <a:pt x="31309" y="28961"/>
                    <a:pt x="31241" y="28810"/>
                    <a:pt x="31153" y="28525"/>
                  </a:cubicBezTo>
                  <a:cubicBezTo>
                    <a:pt x="31083" y="28299"/>
                    <a:pt x="31050" y="28181"/>
                    <a:pt x="31070" y="28181"/>
                  </a:cubicBezTo>
                  <a:lnTo>
                    <a:pt x="31070" y="28181"/>
                  </a:lnTo>
                  <a:cubicBezTo>
                    <a:pt x="31079" y="28181"/>
                    <a:pt x="31098" y="28204"/>
                    <a:pt x="31128" y="28250"/>
                  </a:cubicBezTo>
                  <a:cubicBezTo>
                    <a:pt x="31197" y="28353"/>
                    <a:pt x="31245" y="28397"/>
                    <a:pt x="31271" y="28397"/>
                  </a:cubicBezTo>
                  <a:cubicBezTo>
                    <a:pt x="31319" y="28397"/>
                    <a:pt x="31285" y="28238"/>
                    <a:pt x="31153" y="28024"/>
                  </a:cubicBezTo>
                  <a:cubicBezTo>
                    <a:pt x="31038" y="27822"/>
                    <a:pt x="31005" y="27711"/>
                    <a:pt x="31037" y="27711"/>
                  </a:cubicBezTo>
                  <a:close/>
                  <a:moveTo>
                    <a:pt x="21255" y="28310"/>
                  </a:moveTo>
                  <a:cubicBezTo>
                    <a:pt x="21272" y="28310"/>
                    <a:pt x="21305" y="28335"/>
                    <a:pt x="21354" y="28375"/>
                  </a:cubicBezTo>
                  <a:cubicBezTo>
                    <a:pt x="21504" y="28550"/>
                    <a:pt x="21604" y="28776"/>
                    <a:pt x="21654" y="29002"/>
                  </a:cubicBezTo>
                  <a:cubicBezTo>
                    <a:pt x="21754" y="29317"/>
                    <a:pt x="21788" y="29434"/>
                    <a:pt x="21755" y="29434"/>
                  </a:cubicBezTo>
                  <a:cubicBezTo>
                    <a:pt x="21739" y="29434"/>
                    <a:pt x="21705" y="29403"/>
                    <a:pt x="21654" y="29352"/>
                  </a:cubicBezTo>
                  <a:cubicBezTo>
                    <a:pt x="21504" y="29152"/>
                    <a:pt x="21404" y="28951"/>
                    <a:pt x="21354" y="28726"/>
                  </a:cubicBezTo>
                  <a:cubicBezTo>
                    <a:pt x="21252" y="28420"/>
                    <a:pt x="21219" y="28310"/>
                    <a:pt x="21255" y="28310"/>
                  </a:cubicBezTo>
                  <a:close/>
                  <a:moveTo>
                    <a:pt x="21828" y="28881"/>
                  </a:moveTo>
                  <a:cubicBezTo>
                    <a:pt x="21844" y="28881"/>
                    <a:pt x="21869" y="28898"/>
                    <a:pt x="21905" y="28926"/>
                  </a:cubicBezTo>
                  <a:cubicBezTo>
                    <a:pt x="22030" y="29077"/>
                    <a:pt x="22106" y="29252"/>
                    <a:pt x="22156" y="29428"/>
                  </a:cubicBezTo>
                  <a:cubicBezTo>
                    <a:pt x="22231" y="29664"/>
                    <a:pt x="22232" y="29772"/>
                    <a:pt x="22194" y="29772"/>
                  </a:cubicBezTo>
                  <a:cubicBezTo>
                    <a:pt x="22142" y="29772"/>
                    <a:pt x="22020" y="29581"/>
                    <a:pt x="21905" y="29252"/>
                  </a:cubicBezTo>
                  <a:cubicBezTo>
                    <a:pt x="21816" y="28984"/>
                    <a:pt x="21790" y="28881"/>
                    <a:pt x="21828" y="28881"/>
                  </a:cubicBezTo>
                  <a:close/>
                  <a:moveTo>
                    <a:pt x="23659" y="29678"/>
                  </a:moveTo>
                  <a:cubicBezTo>
                    <a:pt x="23710" y="29678"/>
                    <a:pt x="23735" y="29728"/>
                    <a:pt x="23760" y="29753"/>
                  </a:cubicBezTo>
                  <a:cubicBezTo>
                    <a:pt x="23772" y="29779"/>
                    <a:pt x="23772" y="29791"/>
                    <a:pt x="23763" y="29791"/>
                  </a:cubicBezTo>
                  <a:cubicBezTo>
                    <a:pt x="23753" y="29791"/>
                    <a:pt x="23735" y="29779"/>
                    <a:pt x="23710" y="29753"/>
                  </a:cubicBezTo>
                  <a:cubicBezTo>
                    <a:pt x="23659" y="29703"/>
                    <a:pt x="23634" y="29678"/>
                    <a:pt x="23659" y="29678"/>
                  </a:cubicBezTo>
                  <a:close/>
                  <a:moveTo>
                    <a:pt x="31504" y="29678"/>
                  </a:moveTo>
                  <a:cubicBezTo>
                    <a:pt x="31529" y="29678"/>
                    <a:pt x="31554" y="29728"/>
                    <a:pt x="31579" y="29804"/>
                  </a:cubicBezTo>
                  <a:cubicBezTo>
                    <a:pt x="31603" y="29876"/>
                    <a:pt x="31604" y="29913"/>
                    <a:pt x="31590" y="29913"/>
                  </a:cubicBezTo>
                  <a:cubicBezTo>
                    <a:pt x="31575" y="29913"/>
                    <a:pt x="31543" y="29870"/>
                    <a:pt x="31504" y="29779"/>
                  </a:cubicBezTo>
                  <a:cubicBezTo>
                    <a:pt x="31479" y="29728"/>
                    <a:pt x="31479" y="29678"/>
                    <a:pt x="31504" y="29678"/>
                  </a:cubicBezTo>
                  <a:close/>
                  <a:moveTo>
                    <a:pt x="31955" y="29227"/>
                  </a:moveTo>
                  <a:cubicBezTo>
                    <a:pt x="32030" y="29327"/>
                    <a:pt x="32106" y="29428"/>
                    <a:pt x="32156" y="29553"/>
                  </a:cubicBezTo>
                  <a:cubicBezTo>
                    <a:pt x="32272" y="29802"/>
                    <a:pt x="32322" y="29974"/>
                    <a:pt x="32284" y="29974"/>
                  </a:cubicBezTo>
                  <a:cubicBezTo>
                    <a:pt x="32265" y="29974"/>
                    <a:pt x="32223" y="29930"/>
                    <a:pt x="32156" y="29829"/>
                  </a:cubicBezTo>
                  <a:cubicBezTo>
                    <a:pt x="32030" y="29578"/>
                    <a:pt x="31880" y="29227"/>
                    <a:pt x="31955" y="29227"/>
                  </a:cubicBezTo>
                  <a:close/>
                  <a:moveTo>
                    <a:pt x="23922" y="29649"/>
                  </a:moveTo>
                  <a:cubicBezTo>
                    <a:pt x="23927" y="29649"/>
                    <a:pt x="23940" y="29658"/>
                    <a:pt x="23960" y="29678"/>
                  </a:cubicBezTo>
                  <a:cubicBezTo>
                    <a:pt x="24060" y="29753"/>
                    <a:pt x="24161" y="29829"/>
                    <a:pt x="24236" y="29929"/>
                  </a:cubicBezTo>
                  <a:cubicBezTo>
                    <a:pt x="24254" y="29964"/>
                    <a:pt x="24259" y="29981"/>
                    <a:pt x="24251" y="29981"/>
                  </a:cubicBezTo>
                  <a:cubicBezTo>
                    <a:pt x="24238" y="29981"/>
                    <a:pt x="24183" y="29926"/>
                    <a:pt x="24085" y="29829"/>
                  </a:cubicBezTo>
                  <a:cubicBezTo>
                    <a:pt x="23957" y="29719"/>
                    <a:pt x="23909" y="29649"/>
                    <a:pt x="23922" y="29649"/>
                  </a:cubicBezTo>
                  <a:close/>
                  <a:moveTo>
                    <a:pt x="24690" y="30023"/>
                  </a:moveTo>
                  <a:cubicBezTo>
                    <a:pt x="24696" y="30023"/>
                    <a:pt x="24703" y="30025"/>
                    <a:pt x="24712" y="30029"/>
                  </a:cubicBezTo>
                  <a:cubicBezTo>
                    <a:pt x="24762" y="30054"/>
                    <a:pt x="24812" y="30104"/>
                    <a:pt x="24837" y="30154"/>
                  </a:cubicBezTo>
                  <a:cubicBezTo>
                    <a:pt x="24837" y="30174"/>
                    <a:pt x="24834" y="30182"/>
                    <a:pt x="24825" y="30182"/>
                  </a:cubicBezTo>
                  <a:cubicBezTo>
                    <a:pt x="24811" y="30182"/>
                    <a:pt x="24784" y="30160"/>
                    <a:pt x="24737" y="30129"/>
                  </a:cubicBezTo>
                  <a:cubicBezTo>
                    <a:pt x="24675" y="30068"/>
                    <a:pt x="24664" y="30023"/>
                    <a:pt x="24690" y="30023"/>
                  </a:cubicBezTo>
                  <a:close/>
                  <a:moveTo>
                    <a:pt x="25846" y="30123"/>
                  </a:moveTo>
                  <a:cubicBezTo>
                    <a:pt x="25850" y="30123"/>
                    <a:pt x="25856" y="30125"/>
                    <a:pt x="25865" y="30129"/>
                  </a:cubicBezTo>
                  <a:cubicBezTo>
                    <a:pt x="25940" y="30180"/>
                    <a:pt x="25990" y="30230"/>
                    <a:pt x="26015" y="30280"/>
                  </a:cubicBezTo>
                  <a:cubicBezTo>
                    <a:pt x="26026" y="30311"/>
                    <a:pt x="26028" y="30325"/>
                    <a:pt x="26020" y="30325"/>
                  </a:cubicBezTo>
                  <a:cubicBezTo>
                    <a:pt x="26011" y="30325"/>
                    <a:pt x="25984" y="30298"/>
                    <a:pt x="25940" y="30255"/>
                  </a:cubicBezTo>
                  <a:cubicBezTo>
                    <a:pt x="25857" y="30172"/>
                    <a:pt x="25826" y="30123"/>
                    <a:pt x="25846" y="30123"/>
                  </a:cubicBezTo>
                  <a:close/>
                  <a:moveTo>
                    <a:pt x="22306" y="29453"/>
                  </a:moveTo>
                  <a:cubicBezTo>
                    <a:pt x="22431" y="29553"/>
                    <a:pt x="22557" y="29678"/>
                    <a:pt x="22657" y="29804"/>
                  </a:cubicBezTo>
                  <a:cubicBezTo>
                    <a:pt x="22983" y="30129"/>
                    <a:pt x="23008" y="30180"/>
                    <a:pt x="22958" y="30280"/>
                  </a:cubicBezTo>
                  <a:cubicBezTo>
                    <a:pt x="22927" y="30330"/>
                    <a:pt x="22905" y="30356"/>
                    <a:pt x="22876" y="30356"/>
                  </a:cubicBezTo>
                  <a:cubicBezTo>
                    <a:pt x="22834" y="30356"/>
                    <a:pt x="22777" y="30299"/>
                    <a:pt x="22657" y="30180"/>
                  </a:cubicBezTo>
                  <a:cubicBezTo>
                    <a:pt x="22481" y="30004"/>
                    <a:pt x="22231" y="29503"/>
                    <a:pt x="22306" y="29453"/>
                  </a:cubicBezTo>
                  <a:close/>
                  <a:moveTo>
                    <a:pt x="23735" y="30054"/>
                  </a:moveTo>
                  <a:lnTo>
                    <a:pt x="23735" y="30054"/>
                  </a:lnTo>
                  <a:cubicBezTo>
                    <a:pt x="23835" y="30154"/>
                    <a:pt x="23935" y="30255"/>
                    <a:pt x="24010" y="30380"/>
                  </a:cubicBezTo>
                  <a:cubicBezTo>
                    <a:pt x="24117" y="30517"/>
                    <a:pt x="24159" y="30580"/>
                    <a:pt x="24147" y="30580"/>
                  </a:cubicBezTo>
                  <a:cubicBezTo>
                    <a:pt x="24139" y="30580"/>
                    <a:pt x="24109" y="30554"/>
                    <a:pt x="24060" y="30505"/>
                  </a:cubicBezTo>
                  <a:cubicBezTo>
                    <a:pt x="23910" y="30380"/>
                    <a:pt x="23684" y="30054"/>
                    <a:pt x="23735" y="30054"/>
                  </a:cubicBezTo>
                  <a:close/>
                  <a:moveTo>
                    <a:pt x="32276" y="30252"/>
                  </a:moveTo>
                  <a:lnTo>
                    <a:pt x="32276" y="30252"/>
                  </a:lnTo>
                  <a:cubicBezTo>
                    <a:pt x="32277" y="30252"/>
                    <a:pt x="32279" y="30253"/>
                    <a:pt x="32281" y="30255"/>
                  </a:cubicBezTo>
                  <a:cubicBezTo>
                    <a:pt x="32306" y="30255"/>
                    <a:pt x="32356" y="30355"/>
                    <a:pt x="32381" y="30480"/>
                  </a:cubicBezTo>
                  <a:cubicBezTo>
                    <a:pt x="32431" y="30643"/>
                    <a:pt x="32444" y="30725"/>
                    <a:pt x="32431" y="30725"/>
                  </a:cubicBezTo>
                  <a:cubicBezTo>
                    <a:pt x="32419" y="30725"/>
                    <a:pt x="32381" y="30643"/>
                    <a:pt x="32331" y="30480"/>
                  </a:cubicBezTo>
                  <a:cubicBezTo>
                    <a:pt x="32285" y="30366"/>
                    <a:pt x="32261" y="30252"/>
                    <a:pt x="32276" y="30252"/>
                  </a:cubicBezTo>
                  <a:close/>
                  <a:moveTo>
                    <a:pt x="23058" y="30255"/>
                  </a:moveTo>
                  <a:cubicBezTo>
                    <a:pt x="23183" y="30330"/>
                    <a:pt x="23283" y="30455"/>
                    <a:pt x="23384" y="30581"/>
                  </a:cubicBezTo>
                  <a:cubicBezTo>
                    <a:pt x="23568" y="30795"/>
                    <a:pt x="23620" y="30925"/>
                    <a:pt x="23559" y="30925"/>
                  </a:cubicBezTo>
                  <a:cubicBezTo>
                    <a:pt x="23520" y="30925"/>
                    <a:pt x="23435" y="30873"/>
                    <a:pt x="23309" y="30756"/>
                  </a:cubicBezTo>
                  <a:cubicBezTo>
                    <a:pt x="23158" y="30581"/>
                    <a:pt x="22983" y="30255"/>
                    <a:pt x="23058" y="30255"/>
                  </a:cubicBezTo>
                  <a:close/>
                  <a:moveTo>
                    <a:pt x="48069" y="30635"/>
                  </a:moveTo>
                  <a:cubicBezTo>
                    <a:pt x="48103" y="30635"/>
                    <a:pt x="48139" y="30649"/>
                    <a:pt x="48171" y="30681"/>
                  </a:cubicBezTo>
                  <a:cubicBezTo>
                    <a:pt x="48246" y="30756"/>
                    <a:pt x="48221" y="30806"/>
                    <a:pt x="48146" y="30906"/>
                  </a:cubicBezTo>
                  <a:cubicBezTo>
                    <a:pt x="48093" y="30946"/>
                    <a:pt x="48054" y="30979"/>
                    <a:pt x="48022" y="30979"/>
                  </a:cubicBezTo>
                  <a:cubicBezTo>
                    <a:pt x="47993" y="30979"/>
                    <a:pt x="47969" y="30952"/>
                    <a:pt x="47945" y="30881"/>
                  </a:cubicBezTo>
                  <a:cubicBezTo>
                    <a:pt x="47889" y="30751"/>
                    <a:pt x="47972" y="30635"/>
                    <a:pt x="48069" y="30635"/>
                  </a:cubicBezTo>
                  <a:close/>
                  <a:moveTo>
                    <a:pt x="31654" y="29403"/>
                  </a:moveTo>
                  <a:lnTo>
                    <a:pt x="31654" y="29403"/>
                  </a:lnTo>
                  <a:cubicBezTo>
                    <a:pt x="31755" y="29478"/>
                    <a:pt x="31830" y="29578"/>
                    <a:pt x="31905" y="29678"/>
                  </a:cubicBezTo>
                  <a:cubicBezTo>
                    <a:pt x="32005" y="29804"/>
                    <a:pt x="32081" y="29954"/>
                    <a:pt x="32081" y="30129"/>
                  </a:cubicBezTo>
                  <a:cubicBezTo>
                    <a:pt x="32081" y="30330"/>
                    <a:pt x="32131" y="30530"/>
                    <a:pt x="32206" y="30731"/>
                  </a:cubicBezTo>
                  <a:cubicBezTo>
                    <a:pt x="32291" y="30960"/>
                    <a:pt x="32318" y="31060"/>
                    <a:pt x="32306" y="31060"/>
                  </a:cubicBezTo>
                  <a:cubicBezTo>
                    <a:pt x="32281" y="31060"/>
                    <a:pt x="32104" y="30677"/>
                    <a:pt x="31905" y="30129"/>
                  </a:cubicBezTo>
                  <a:cubicBezTo>
                    <a:pt x="31755" y="29754"/>
                    <a:pt x="31654" y="29403"/>
                    <a:pt x="31654" y="29403"/>
                  </a:cubicBezTo>
                  <a:close/>
                  <a:moveTo>
                    <a:pt x="47770" y="30982"/>
                  </a:moveTo>
                  <a:cubicBezTo>
                    <a:pt x="47770" y="30982"/>
                    <a:pt x="47795" y="30982"/>
                    <a:pt x="47820" y="31007"/>
                  </a:cubicBezTo>
                  <a:cubicBezTo>
                    <a:pt x="47845" y="31032"/>
                    <a:pt x="47820" y="31107"/>
                    <a:pt x="47770" y="31182"/>
                  </a:cubicBezTo>
                  <a:cubicBezTo>
                    <a:pt x="47732" y="31207"/>
                    <a:pt x="47701" y="31232"/>
                    <a:pt x="47685" y="31232"/>
                  </a:cubicBezTo>
                  <a:cubicBezTo>
                    <a:pt x="47670" y="31232"/>
                    <a:pt x="47670" y="31207"/>
                    <a:pt x="47695" y="31132"/>
                  </a:cubicBezTo>
                  <a:cubicBezTo>
                    <a:pt x="47745" y="31057"/>
                    <a:pt x="47770" y="30982"/>
                    <a:pt x="47770" y="30982"/>
                  </a:cubicBezTo>
                  <a:close/>
                  <a:moveTo>
                    <a:pt x="32433" y="30827"/>
                  </a:moveTo>
                  <a:cubicBezTo>
                    <a:pt x="32442" y="30827"/>
                    <a:pt x="32487" y="30919"/>
                    <a:pt x="32532" y="31032"/>
                  </a:cubicBezTo>
                  <a:cubicBezTo>
                    <a:pt x="32557" y="31107"/>
                    <a:pt x="32582" y="31182"/>
                    <a:pt x="32582" y="31282"/>
                  </a:cubicBezTo>
                  <a:cubicBezTo>
                    <a:pt x="32582" y="31282"/>
                    <a:pt x="32532" y="31207"/>
                    <a:pt x="32482" y="31082"/>
                  </a:cubicBezTo>
                  <a:cubicBezTo>
                    <a:pt x="32456" y="31007"/>
                    <a:pt x="32431" y="30906"/>
                    <a:pt x="32431" y="30831"/>
                  </a:cubicBezTo>
                  <a:cubicBezTo>
                    <a:pt x="32431" y="30829"/>
                    <a:pt x="32432" y="30827"/>
                    <a:pt x="32433" y="30827"/>
                  </a:cubicBezTo>
                  <a:close/>
                  <a:moveTo>
                    <a:pt x="26266" y="31032"/>
                  </a:moveTo>
                  <a:cubicBezTo>
                    <a:pt x="26291" y="31032"/>
                    <a:pt x="26366" y="31107"/>
                    <a:pt x="26391" y="31182"/>
                  </a:cubicBezTo>
                  <a:cubicBezTo>
                    <a:pt x="26441" y="31257"/>
                    <a:pt x="26441" y="31332"/>
                    <a:pt x="26416" y="31332"/>
                  </a:cubicBezTo>
                  <a:cubicBezTo>
                    <a:pt x="26391" y="31332"/>
                    <a:pt x="26341" y="31257"/>
                    <a:pt x="26291" y="31182"/>
                  </a:cubicBezTo>
                  <a:cubicBezTo>
                    <a:pt x="26266" y="31107"/>
                    <a:pt x="26241" y="31032"/>
                    <a:pt x="26266" y="31032"/>
                  </a:cubicBezTo>
                  <a:close/>
                  <a:moveTo>
                    <a:pt x="25348" y="30621"/>
                  </a:moveTo>
                  <a:cubicBezTo>
                    <a:pt x="25364" y="30621"/>
                    <a:pt x="25420" y="30651"/>
                    <a:pt x="25539" y="30731"/>
                  </a:cubicBezTo>
                  <a:cubicBezTo>
                    <a:pt x="25765" y="30881"/>
                    <a:pt x="25865" y="30982"/>
                    <a:pt x="25890" y="31157"/>
                  </a:cubicBezTo>
                  <a:lnTo>
                    <a:pt x="25965" y="31383"/>
                  </a:lnTo>
                  <a:lnTo>
                    <a:pt x="25740" y="31107"/>
                  </a:lnTo>
                  <a:cubicBezTo>
                    <a:pt x="25639" y="30956"/>
                    <a:pt x="25464" y="30781"/>
                    <a:pt x="25389" y="30681"/>
                  </a:cubicBezTo>
                  <a:cubicBezTo>
                    <a:pt x="25353" y="30645"/>
                    <a:pt x="25335" y="30621"/>
                    <a:pt x="25348" y="30621"/>
                  </a:cubicBezTo>
                  <a:close/>
                  <a:moveTo>
                    <a:pt x="32958" y="30530"/>
                  </a:moveTo>
                  <a:cubicBezTo>
                    <a:pt x="33008" y="30656"/>
                    <a:pt x="33058" y="30756"/>
                    <a:pt x="33083" y="30881"/>
                  </a:cubicBezTo>
                  <a:cubicBezTo>
                    <a:pt x="33168" y="31223"/>
                    <a:pt x="33189" y="31403"/>
                    <a:pt x="33159" y="31403"/>
                  </a:cubicBezTo>
                  <a:cubicBezTo>
                    <a:pt x="33136" y="31403"/>
                    <a:pt x="33084" y="31298"/>
                    <a:pt x="33008" y="31082"/>
                  </a:cubicBezTo>
                  <a:cubicBezTo>
                    <a:pt x="32933" y="30906"/>
                    <a:pt x="32908" y="30706"/>
                    <a:pt x="32958" y="30530"/>
                  </a:cubicBezTo>
                  <a:close/>
                  <a:moveTo>
                    <a:pt x="27669" y="31132"/>
                  </a:moveTo>
                  <a:lnTo>
                    <a:pt x="27920" y="31282"/>
                  </a:lnTo>
                  <a:cubicBezTo>
                    <a:pt x="28070" y="31332"/>
                    <a:pt x="28271" y="31458"/>
                    <a:pt x="28396" y="31533"/>
                  </a:cubicBezTo>
                  <a:cubicBezTo>
                    <a:pt x="28572" y="31658"/>
                    <a:pt x="28572" y="31658"/>
                    <a:pt x="28446" y="31683"/>
                  </a:cubicBezTo>
                  <a:cubicBezTo>
                    <a:pt x="28427" y="31687"/>
                    <a:pt x="28410" y="31689"/>
                    <a:pt x="28392" y="31689"/>
                  </a:cubicBezTo>
                  <a:cubicBezTo>
                    <a:pt x="28294" y="31689"/>
                    <a:pt x="28208" y="31624"/>
                    <a:pt x="27995" y="31433"/>
                  </a:cubicBezTo>
                  <a:lnTo>
                    <a:pt x="27669" y="31132"/>
                  </a:lnTo>
                  <a:close/>
                  <a:moveTo>
                    <a:pt x="46480" y="30265"/>
                  </a:moveTo>
                  <a:cubicBezTo>
                    <a:pt x="46520" y="30265"/>
                    <a:pt x="46632" y="30476"/>
                    <a:pt x="46842" y="30931"/>
                  </a:cubicBezTo>
                  <a:cubicBezTo>
                    <a:pt x="47068" y="31458"/>
                    <a:pt x="47118" y="31633"/>
                    <a:pt x="47043" y="31708"/>
                  </a:cubicBezTo>
                  <a:cubicBezTo>
                    <a:pt x="46988" y="31745"/>
                    <a:pt x="46960" y="31768"/>
                    <a:pt x="46949" y="31768"/>
                  </a:cubicBezTo>
                  <a:cubicBezTo>
                    <a:pt x="46945" y="31768"/>
                    <a:pt x="46943" y="31765"/>
                    <a:pt x="46943" y="31758"/>
                  </a:cubicBezTo>
                  <a:cubicBezTo>
                    <a:pt x="46742" y="31307"/>
                    <a:pt x="46592" y="30856"/>
                    <a:pt x="46467" y="30380"/>
                  </a:cubicBezTo>
                  <a:cubicBezTo>
                    <a:pt x="46459" y="30305"/>
                    <a:pt x="46463" y="30265"/>
                    <a:pt x="46480" y="30265"/>
                  </a:cubicBezTo>
                  <a:close/>
                  <a:moveTo>
                    <a:pt x="27205" y="31489"/>
                  </a:moveTo>
                  <a:cubicBezTo>
                    <a:pt x="27211" y="31489"/>
                    <a:pt x="27224" y="31495"/>
                    <a:pt x="27243" y="31508"/>
                  </a:cubicBezTo>
                  <a:cubicBezTo>
                    <a:pt x="27319" y="31558"/>
                    <a:pt x="27394" y="31633"/>
                    <a:pt x="27444" y="31733"/>
                  </a:cubicBezTo>
                  <a:cubicBezTo>
                    <a:pt x="27460" y="31758"/>
                    <a:pt x="27466" y="31769"/>
                    <a:pt x="27462" y="31769"/>
                  </a:cubicBezTo>
                  <a:cubicBezTo>
                    <a:pt x="27454" y="31769"/>
                    <a:pt x="27404" y="31718"/>
                    <a:pt x="27319" y="31633"/>
                  </a:cubicBezTo>
                  <a:cubicBezTo>
                    <a:pt x="27226" y="31540"/>
                    <a:pt x="27188" y="31489"/>
                    <a:pt x="27205" y="31489"/>
                  </a:cubicBezTo>
                  <a:close/>
                  <a:moveTo>
                    <a:pt x="24637" y="13563"/>
                  </a:moveTo>
                  <a:lnTo>
                    <a:pt x="24637" y="13563"/>
                  </a:lnTo>
                  <a:cubicBezTo>
                    <a:pt x="24762" y="13814"/>
                    <a:pt x="24887" y="14064"/>
                    <a:pt x="25013" y="14315"/>
                  </a:cubicBezTo>
                  <a:cubicBezTo>
                    <a:pt x="25113" y="14616"/>
                    <a:pt x="25238" y="14866"/>
                    <a:pt x="25414" y="15142"/>
                  </a:cubicBezTo>
                  <a:cubicBezTo>
                    <a:pt x="25435" y="15150"/>
                    <a:pt x="25455" y="15155"/>
                    <a:pt x="25474" y="15155"/>
                  </a:cubicBezTo>
                  <a:cubicBezTo>
                    <a:pt x="25563" y="15155"/>
                    <a:pt x="25619" y="15057"/>
                    <a:pt x="25639" y="14891"/>
                  </a:cubicBezTo>
                  <a:cubicBezTo>
                    <a:pt x="25639" y="14813"/>
                    <a:pt x="25647" y="14769"/>
                    <a:pt x="25665" y="14769"/>
                  </a:cubicBezTo>
                  <a:cubicBezTo>
                    <a:pt x="25706" y="14769"/>
                    <a:pt x="25801" y="14983"/>
                    <a:pt x="25990" y="15518"/>
                  </a:cubicBezTo>
                  <a:cubicBezTo>
                    <a:pt x="26141" y="15894"/>
                    <a:pt x="26466" y="16646"/>
                    <a:pt x="26717" y="17197"/>
                  </a:cubicBezTo>
                  <a:cubicBezTo>
                    <a:pt x="27093" y="17999"/>
                    <a:pt x="27218" y="18174"/>
                    <a:pt x="27344" y="18225"/>
                  </a:cubicBezTo>
                  <a:cubicBezTo>
                    <a:pt x="27444" y="18250"/>
                    <a:pt x="27569" y="18450"/>
                    <a:pt x="28020" y="19428"/>
                  </a:cubicBezTo>
                  <a:cubicBezTo>
                    <a:pt x="28321" y="20079"/>
                    <a:pt x="28747" y="21057"/>
                    <a:pt x="28998" y="21633"/>
                  </a:cubicBezTo>
                  <a:cubicBezTo>
                    <a:pt x="29173" y="22009"/>
                    <a:pt x="29374" y="22410"/>
                    <a:pt x="29599" y="22786"/>
                  </a:cubicBezTo>
                  <a:cubicBezTo>
                    <a:pt x="29662" y="22849"/>
                    <a:pt x="29700" y="22880"/>
                    <a:pt x="29737" y="22880"/>
                  </a:cubicBezTo>
                  <a:cubicBezTo>
                    <a:pt x="29775" y="22880"/>
                    <a:pt x="29812" y="22849"/>
                    <a:pt x="29875" y="22786"/>
                  </a:cubicBezTo>
                  <a:cubicBezTo>
                    <a:pt x="29948" y="22713"/>
                    <a:pt x="29985" y="22670"/>
                    <a:pt x="30030" y="22670"/>
                  </a:cubicBezTo>
                  <a:cubicBezTo>
                    <a:pt x="30078" y="22670"/>
                    <a:pt x="30134" y="22720"/>
                    <a:pt x="30251" y="22836"/>
                  </a:cubicBezTo>
                  <a:cubicBezTo>
                    <a:pt x="30426" y="23037"/>
                    <a:pt x="30577" y="23287"/>
                    <a:pt x="30652" y="23538"/>
                  </a:cubicBezTo>
                  <a:cubicBezTo>
                    <a:pt x="30702" y="23738"/>
                    <a:pt x="30777" y="23939"/>
                    <a:pt x="30878" y="24114"/>
                  </a:cubicBezTo>
                  <a:cubicBezTo>
                    <a:pt x="31153" y="24515"/>
                    <a:pt x="31354" y="24941"/>
                    <a:pt x="31504" y="25418"/>
                  </a:cubicBezTo>
                  <a:cubicBezTo>
                    <a:pt x="31746" y="26040"/>
                    <a:pt x="31857" y="26269"/>
                    <a:pt x="31960" y="26269"/>
                  </a:cubicBezTo>
                  <a:cubicBezTo>
                    <a:pt x="32006" y="26269"/>
                    <a:pt x="32051" y="26222"/>
                    <a:pt x="32106" y="26144"/>
                  </a:cubicBezTo>
                  <a:cubicBezTo>
                    <a:pt x="32110" y="26140"/>
                    <a:pt x="32115" y="26138"/>
                    <a:pt x="32120" y="26138"/>
                  </a:cubicBezTo>
                  <a:cubicBezTo>
                    <a:pt x="32174" y="26138"/>
                    <a:pt x="32274" y="26378"/>
                    <a:pt x="32456" y="26972"/>
                  </a:cubicBezTo>
                  <a:cubicBezTo>
                    <a:pt x="32732" y="27824"/>
                    <a:pt x="32908" y="28550"/>
                    <a:pt x="32832" y="28576"/>
                  </a:cubicBezTo>
                  <a:cubicBezTo>
                    <a:pt x="32782" y="28601"/>
                    <a:pt x="32757" y="28651"/>
                    <a:pt x="33158" y="30255"/>
                  </a:cubicBezTo>
                  <a:cubicBezTo>
                    <a:pt x="33334" y="31057"/>
                    <a:pt x="33484" y="31758"/>
                    <a:pt x="33484" y="31834"/>
                  </a:cubicBezTo>
                  <a:cubicBezTo>
                    <a:pt x="33484" y="31862"/>
                    <a:pt x="33481" y="31878"/>
                    <a:pt x="33475" y="31878"/>
                  </a:cubicBezTo>
                  <a:cubicBezTo>
                    <a:pt x="33444" y="31878"/>
                    <a:pt x="33319" y="31443"/>
                    <a:pt x="32983" y="30054"/>
                  </a:cubicBezTo>
                  <a:cubicBezTo>
                    <a:pt x="32908" y="29628"/>
                    <a:pt x="32782" y="29227"/>
                    <a:pt x="32657" y="28826"/>
                  </a:cubicBezTo>
                  <a:cubicBezTo>
                    <a:pt x="32632" y="28826"/>
                    <a:pt x="32607" y="28901"/>
                    <a:pt x="32607" y="28977"/>
                  </a:cubicBezTo>
                  <a:cubicBezTo>
                    <a:pt x="32602" y="28991"/>
                    <a:pt x="32596" y="28998"/>
                    <a:pt x="32589" y="28998"/>
                  </a:cubicBezTo>
                  <a:cubicBezTo>
                    <a:pt x="32562" y="28998"/>
                    <a:pt x="32522" y="28882"/>
                    <a:pt x="32482" y="28701"/>
                  </a:cubicBezTo>
                  <a:cubicBezTo>
                    <a:pt x="32421" y="28427"/>
                    <a:pt x="32397" y="28273"/>
                    <a:pt x="32410" y="28273"/>
                  </a:cubicBezTo>
                  <a:lnTo>
                    <a:pt x="32410" y="28273"/>
                  </a:lnTo>
                  <a:cubicBezTo>
                    <a:pt x="32418" y="28273"/>
                    <a:pt x="32442" y="28337"/>
                    <a:pt x="32482" y="28475"/>
                  </a:cubicBezTo>
                  <a:cubicBezTo>
                    <a:pt x="32532" y="28601"/>
                    <a:pt x="32582" y="28676"/>
                    <a:pt x="32607" y="28676"/>
                  </a:cubicBezTo>
                  <a:cubicBezTo>
                    <a:pt x="32707" y="28651"/>
                    <a:pt x="32406" y="27723"/>
                    <a:pt x="31980" y="26871"/>
                  </a:cubicBezTo>
                  <a:cubicBezTo>
                    <a:pt x="31672" y="26198"/>
                    <a:pt x="31616" y="26071"/>
                    <a:pt x="31583" y="26071"/>
                  </a:cubicBezTo>
                  <a:cubicBezTo>
                    <a:pt x="31573" y="26071"/>
                    <a:pt x="31566" y="26083"/>
                    <a:pt x="31554" y="26094"/>
                  </a:cubicBezTo>
                  <a:cubicBezTo>
                    <a:pt x="31604" y="26320"/>
                    <a:pt x="31680" y="26545"/>
                    <a:pt x="31780" y="26721"/>
                  </a:cubicBezTo>
                  <a:cubicBezTo>
                    <a:pt x="31930" y="27097"/>
                    <a:pt x="32055" y="27498"/>
                    <a:pt x="32131" y="27899"/>
                  </a:cubicBezTo>
                  <a:cubicBezTo>
                    <a:pt x="32206" y="28200"/>
                    <a:pt x="32331" y="28851"/>
                    <a:pt x="32456" y="29327"/>
                  </a:cubicBezTo>
                  <a:cubicBezTo>
                    <a:pt x="32599" y="29915"/>
                    <a:pt x="32662" y="30230"/>
                    <a:pt x="32637" y="30230"/>
                  </a:cubicBezTo>
                  <a:cubicBezTo>
                    <a:pt x="32623" y="30230"/>
                    <a:pt x="32580" y="30124"/>
                    <a:pt x="32507" y="29904"/>
                  </a:cubicBezTo>
                  <a:cubicBezTo>
                    <a:pt x="32482" y="29753"/>
                    <a:pt x="32431" y="29653"/>
                    <a:pt x="32356" y="29528"/>
                  </a:cubicBezTo>
                  <a:cubicBezTo>
                    <a:pt x="32256" y="29528"/>
                    <a:pt x="32055" y="28776"/>
                    <a:pt x="31980" y="28175"/>
                  </a:cubicBezTo>
                  <a:cubicBezTo>
                    <a:pt x="31930" y="27849"/>
                    <a:pt x="31855" y="27548"/>
                    <a:pt x="31730" y="27247"/>
                  </a:cubicBezTo>
                  <a:cubicBezTo>
                    <a:pt x="31654" y="27072"/>
                    <a:pt x="31479" y="26646"/>
                    <a:pt x="31354" y="26320"/>
                  </a:cubicBezTo>
                  <a:cubicBezTo>
                    <a:pt x="31163" y="25804"/>
                    <a:pt x="31132" y="25696"/>
                    <a:pt x="31095" y="25696"/>
                  </a:cubicBezTo>
                  <a:cubicBezTo>
                    <a:pt x="31083" y="25696"/>
                    <a:pt x="31071" y="25706"/>
                    <a:pt x="31053" y="25718"/>
                  </a:cubicBezTo>
                  <a:cubicBezTo>
                    <a:pt x="30978" y="25794"/>
                    <a:pt x="31053" y="25894"/>
                    <a:pt x="31103" y="26044"/>
                  </a:cubicBezTo>
                  <a:cubicBezTo>
                    <a:pt x="31253" y="26495"/>
                    <a:pt x="31354" y="26972"/>
                    <a:pt x="31429" y="27448"/>
                  </a:cubicBezTo>
                  <a:cubicBezTo>
                    <a:pt x="31479" y="27673"/>
                    <a:pt x="31504" y="27899"/>
                    <a:pt x="31504" y="28124"/>
                  </a:cubicBezTo>
                  <a:cubicBezTo>
                    <a:pt x="31404" y="28124"/>
                    <a:pt x="30852" y="26345"/>
                    <a:pt x="30752" y="25718"/>
                  </a:cubicBezTo>
                  <a:cubicBezTo>
                    <a:pt x="30702" y="25367"/>
                    <a:pt x="30602" y="24691"/>
                    <a:pt x="30527" y="24215"/>
                  </a:cubicBezTo>
                  <a:cubicBezTo>
                    <a:pt x="30476" y="23914"/>
                    <a:pt x="30426" y="23613"/>
                    <a:pt x="30301" y="23337"/>
                  </a:cubicBezTo>
                  <a:cubicBezTo>
                    <a:pt x="30298" y="23335"/>
                    <a:pt x="30296" y="23334"/>
                    <a:pt x="30293" y="23334"/>
                  </a:cubicBezTo>
                  <a:cubicBezTo>
                    <a:pt x="30271" y="23334"/>
                    <a:pt x="30253" y="23430"/>
                    <a:pt x="30276" y="23588"/>
                  </a:cubicBezTo>
                  <a:cubicBezTo>
                    <a:pt x="30498" y="25046"/>
                    <a:pt x="30721" y="26797"/>
                    <a:pt x="30679" y="26797"/>
                  </a:cubicBezTo>
                  <a:cubicBezTo>
                    <a:pt x="30678" y="26797"/>
                    <a:pt x="30678" y="26797"/>
                    <a:pt x="30677" y="26796"/>
                  </a:cubicBezTo>
                  <a:cubicBezTo>
                    <a:pt x="30476" y="26520"/>
                    <a:pt x="30326" y="26195"/>
                    <a:pt x="30226" y="25844"/>
                  </a:cubicBezTo>
                  <a:cubicBezTo>
                    <a:pt x="30208" y="25685"/>
                    <a:pt x="30166" y="25589"/>
                    <a:pt x="30125" y="25589"/>
                  </a:cubicBezTo>
                  <a:cubicBezTo>
                    <a:pt x="30108" y="25589"/>
                    <a:pt x="30090" y="25606"/>
                    <a:pt x="30075" y="25643"/>
                  </a:cubicBezTo>
                  <a:cubicBezTo>
                    <a:pt x="30067" y="25669"/>
                    <a:pt x="30055" y="25683"/>
                    <a:pt x="30040" y="25683"/>
                  </a:cubicBezTo>
                  <a:cubicBezTo>
                    <a:pt x="30010" y="25683"/>
                    <a:pt x="29966" y="25633"/>
                    <a:pt x="29900" y="25518"/>
                  </a:cubicBezTo>
                  <a:cubicBezTo>
                    <a:pt x="29649" y="25067"/>
                    <a:pt x="29474" y="24540"/>
                    <a:pt x="29399" y="24014"/>
                  </a:cubicBezTo>
                  <a:cubicBezTo>
                    <a:pt x="29317" y="23534"/>
                    <a:pt x="29227" y="23272"/>
                    <a:pt x="29187" y="23272"/>
                  </a:cubicBezTo>
                  <a:lnTo>
                    <a:pt x="29187" y="23272"/>
                  </a:lnTo>
                  <a:cubicBezTo>
                    <a:pt x="29154" y="23272"/>
                    <a:pt x="29155" y="23452"/>
                    <a:pt x="29223" y="23839"/>
                  </a:cubicBezTo>
                  <a:cubicBezTo>
                    <a:pt x="29273" y="24039"/>
                    <a:pt x="29273" y="24215"/>
                    <a:pt x="29273" y="24415"/>
                  </a:cubicBezTo>
                  <a:cubicBezTo>
                    <a:pt x="29248" y="24390"/>
                    <a:pt x="29048" y="24064"/>
                    <a:pt x="28847" y="23688"/>
                  </a:cubicBezTo>
                  <a:cubicBezTo>
                    <a:pt x="28296" y="22761"/>
                    <a:pt x="28070" y="21984"/>
                    <a:pt x="27870" y="20505"/>
                  </a:cubicBezTo>
                  <a:cubicBezTo>
                    <a:pt x="27784" y="19901"/>
                    <a:pt x="27735" y="19687"/>
                    <a:pt x="27675" y="19687"/>
                  </a:cubicBezTo>
                  <a:cubicBezTo>
                    <a:pt x="27665" y="19687"/>
                    <a:pt x="27655" y="19693"/>
                    <a:pt x="27644" y="19703"/>
                  </a:cubicBezTo>
                  <a:cubicBezTo>
                    <a:pt x="27695" y="20380"/>
                    <a:pt x="27770" y="21032"/>
                    <a:pt x="27920" y="21683"/>
                  </a:cubicBezTo>
                  <a:cubicBezTo>
                    <a:pt x="27970" y="21859"/>
                    <a:pt x="27995" y="22034"/>
                    <a:pt x="27995" y="22210"/>
                  </a:cubicBezTo>
                  <a:cubicBezTo>
                    <a:pt x="27845" y="21959"/>
                    <a:pt x="27695" y="21683"/>
                    <a:pt x="27569" y="21408"/>
                  </a:cubicBezTo>
                  <a:cubicBezTo>
                    <a:pt x="27218" y="20656"/>
                    <a:pt x="27168" y="20455"/>
                    <a:pt x="26842" y="18776"/>
                  </a:cubicBezTo>
                  <a:cubicBezTo>
                    <a:pt x="26742" y="18149"/>
                    <a:pt x="26617" y="17548"/>
                    <a:pt x="26416" y="16946"/>
                  </a:cubicBezTo>
                  <a:lnTo>
                    <a:pt x="26416" y="16946"/>
                  </a:lnTo>
                  <a:cubicBezTo>
                    <a:pt x="26441" y="17372"/>
                    <a:pt x="26492" y="17824"/>
                    <a:pt x="26592" y="18250"/>
                  </a:cubicBezTo>
                  <a:cubicBezTo>
                    <a:pt x="26742" y="19002"/>
                    <a:pt x="26842" y="19628"/>
                    <a:pt x="26842" y="19628"/>
                  </a:cubicBezTo>
                  <a:cubicBezTo>
                    <a:pt x="26842" y="19629"/>
                    <a:pt x="26842" y="19629"/>
                    <a:pt x="26842" y="19629"/>
                  </a:cubicBezTo>
                  <a:cubicBezTo>
                    <a:pt x="26832" y="19629"/>
                    <a:pt x="26561" y="18987"/>
                    <a:pt x="26241" y="18200"/>
                  </a:cubicBezTo>
                  <a:cubicBezTo>
                    <a:pt x="25915" y="17372"/>
                    <a:pt x="25639" y="16721"/>
                    <a:pt x="25639" y="16696"/>
                  </a:cubicBezTo>
                  <a:cubicBezTo>
                    <a:pt x="25614" y="16570"/>
                    <a:pt x="25614" y="16420"/>
                    <a:pt x="25639" y="16295"/>
                  </a:cubicBezTo>
                  <a:cubicBezTo>
                    <a:pt x="25639" y="16069"/>
                    <a:pt x="25639" y="15894"/>
                    <a:pt x="25589" y="15894"/>
                  </a:cubicBezTo>
                  <a:cubicBezTo>
                    <a:pt x="25539" y="15894"/>
                    <a:pt x="25514" y="15969"/>
                    <a:pt x="25514" y="16069"/>
                  </a:cubicBezTo>
                  <a:cubicBezTo>
                    <a:pt x="25514" y="16169"/>
                    <a:pt x="25489" y="16245"/>
                    <a:pt x="25464" y="16245"/>
                  </a:cubicBezTo>
                  <a:cubicBezTo>
                    <a:pt x="25364" y="16119"/>
                    <a:pt x="24562" y="13563"/>
                    <a:pt x="24637" y="13563"/>
                  </a:cubicBezTo>
                  <a:close/>
                  <a:moveTo>
                    <a:pt x="22654" y="30426"/>
                  </a:moveTo>
                  <a:cubicBezTo>
                    <a:pt x="22675" y="30426"/>
                    <a:pt x="22719" y="30467"/>
                    <a:pt x="22782" y="30530"/>
                  </a:cubicBezTo>
                  <a:cubicBezTo>
                    <a:pt x="22983" y="30706"/>
                    <a:pt x="23033" y="30831"/>
                    <a:pt x="23183" y="31433"/>
                  </a:cubicBezTo>
                  <a:cubicBezTo>
                    <a:pt x="23312" y="31948"/>
                    <a:pt x="23349" y="32096"/>
                    <a:pt x="23278" y="32096"/>
                  </a:cubicBezTo>
                  <a:cubicBezTo>
                    <a:pt x="23266" y="32096"/>
                    <a:pt x="23251" y="32091"/>
                    <a:pt x="23233" y="32084"/>
                  </a:cubicBezTo>
                  <a:cubicBezTo>
                    <a:pt x="23133" y="32034"/>
                    <a:pt x="23033" y="31784"/>
                    <a:pt x="22832" y="31182"/>
                  </a:cubicBezTo>
                  <a:cubicBezTo>
                    <a:pt x="22661" y="30617"/>
                    <a:pt x="22607" y="30426"/>
                    <a:pt x="22654" y="30426"/>
                  </a:cubicBezTo>
                  <a:close/>
                  <a:moveTo>
                    <a:pt x="26700" y="31587"/>
                  </a:moveTo>
                  <a:lnTo>
                    <a:pt x="26700" y="31587"/>
                  </a:lnTo>
                  <a:cubicBezTo>
                    <a:pt x="26721" y="31587"/>
                    <a:pt x="26795" y="31658"/>
                    <a:pt x="26893" y="31784"/>
                  </a:cubicBezTo>
                  <a:cubicBezTo>
                    <a:pt x="26993" y="31909"/>
                    <a:pt x="27068" y="32009"/>
                    <a:pt x="27118" y="32134"/>
                  </a:cubicBezTo>
                  <a:cubicBezTo>
                    <a:pt x="27124" y="32162"/>
                    <a:pt x="27121" y="32175"/>
                    <a:pt x="27110" y="32175"/>
                  </a:cubicBezTo>
                  <a:cubicBezTo>
                    <a:pt x="27074" y="32175"/>
                    <a:pt x="26944" y="32008"/>
                    <a:pt x="26767" y="31733"/>
                  </a:cubicBezTo>
                  <a:cubicBezTo>
                    <a:pt x="26700" y="31633"/>
                    <a:pt x="26683" y="31587"/>
                    <a:pt x="26700" y="31587"/>
                  </a:cubicBezTo>
                  <a:close/>
                  <a:moveTo>
                    <a:pt x="27763" y="31774"/>
                  </a:moveTo>
                  <a:cubicBezTo>
                    <a:pt x="27776" y="31774"/>
                    <a:pt x="27830" y="31819"/>
                    <a:pt x="27920" y="31909"/>
                  </a:cubicBezTo>
                  <a:cubicBezTo>
                    <a:pt x="28070" y="32034"/>
                    <a:pt x="28196" y="32210"/>
                    <a:pt x="28196" y="32260"/>
                  </a:cubicBezTo>
                  <a:cubicBezTo>
                    <a:pt x="28196" y="32300"/>
                    <a:pt x="28192" y="32320"/>
                    <a:pt x="28181" y="32320"/>
                  </a:cubicBezTo>
                  <a:cubicBezTo>
                    <a:pt x="28164" y="32320"/>
                    <a:pt x="28131" y="32275"/>
                    <a:pt x="28070" y="32185"/>
                  </a:cubicBezTo>
                  <a:cubicBezTo>
                    <a:pt x="27970" y="32034"/>
                    <a:pt x="27870" y="31909"/>
                    <a:pt x="27795" y="31834"/>
                  </a:cubicBezTo>
                  <a:cubicBezTo>
                    <a:pt x="27765" y="31794"/>
                    <a:pt x="27755" y="31774"/>
                    <a:pt x="27763" y="31774"/>
                  </a:cubicBezTo>
                  <a:close/>
                  <a:moveTo>
                    <a:pt x="24242" y="30313"/>
                  </a:moveTo>
                  <a:lnTo>
                    <a:pt x="24242" y="30313"/>
                  </a:lnTo>
                  <a:cubicBezTo>
                    <a:pt x="24266" y="30313"/>
                    <a:pt x="24372" y="30401"/>
                    <a:pt x="24562" y="30581"/>
                  </a:cubicBezTo>
                  <a:cubicBezTo>
                    <a:pt x="24913" y="30856"/>
                    <a:pt x="25163" y="31232"/>
                    <a:pt x="25314" y="31658"/>
                  </a:cubicBezTo>
                  <a:cubicBezTo>
                    <a:pt x="25439" y="31884"/>
                    <a:pt x="25514" y="32109"/>
                    <a:pt x="25614" y="32335"/>
                  </a:cubicBezTo>
                  <a:cubicBezTo>
                    <a:pt x="25614" y="32335"/>
                    <a:pt x="25339" y="32009"/>
                    <a:pt x="25013" y="31633"/>
                  </a:cubicBezTo>
                  <a:cubicBezTo>
                    <a:pt x="24683" y="31240"/>
                    <a:pt x="24550" y="31084"/>
                    <a:pt x="24565" y="31084"/>
                  </a:cubicBezTo>
                  <a:lnTo>
                    <a:pt x="24565" y="31084"/>
                  </a:lnTo>
                  <a:cubicBezTo>
                    <a:pt x="24573" y="31084"/>
                    <a:pt x="24634" y="31139"/>
                    <a:pt x="24737" y="31232"/>
                  </a:cubicBezTo>
                  <a:cubicBezTo>
                    <a:pt x="24897" y="31364"/>
                    <a:pt x="24990" y="31429"/>
                    <a:pt x="25021" y="31429"/>
                  </a:cubicBezTo>
                  <a:cubicBezTo>
                    <a:pt x="25072" y="31429"/>
                    <a:pt x="24953" y="31251"/>
                    <a:pt x="24687" y="30906"/>
                  </a:cubicBezTo>
                  <a:cubicBezTo>
                    <a:pt x="24355" y="30514"/>
                    <a:pt x="24205" y="30313"/>
                    <a:pt x="24242" y="30313"/>
                  </a:cubicBezTo>
                  <a:close/>
                  <a:moveTo>
                    <a:pt x="27306" y="31880"/>
                  </a:moveTo>
                  <a:lnTo>
                    <a:pt x="27306" y="31880"/>
                  </a:lnTo>
                  <a:cubicBezTo>
                    <a:pt x="27312" y="31880"/>
                    <a:pt x="27324" y="31890"/>
                    <a:pt x="27344" y="31909"/>
                  </a:cubicBezTo>
                  <a:cubicBezTo>
                    <a:pt x="27444" y="31984"/>
                    <a:pt x="27544" y="32084"/>
                    <a:pt x="27619" y="32210"/>
                  </a:cubicBezTo>
                  <a:cubicBezTo>
                    <a:pt x="27706" y="32339"/>
                    <a:pt x="27732" y="32399"/>
                    <a:pt x="27713" y="32399"/>
                  </a:cubicBezTo>
                  <a:cubicBezTo>
                    <a:pt x="27689" y="32399"/>
                    <a:pt x="27587" y="32295"/>
                    <a:pt x="27444" y="32109"/>
                  </a:cubicBezTo>
                  <a:cubicBezTo>
                    <a:pt x="27332" y="31960"/>
                    <a:pt x="27289" y="31880"/>
                    <a:pt x="27306" y="31880"/>
                  </a:cubicBezTo>
                  <a:close/>
                  <a:moveTo>
                    <a:pt x="26091" y="31132"/>
                  </a:moveTo>
                  <a:lnTo>
                    <a:pt x="26091" y="31132"/>
                  </a:lnTo>
                  <a:cubicBezTo>
                    <a:pt x="26191" y="31232"/>
                    <a:pt x="26291" y="31357"/>
                    <a:pt x="26366" y="31483"/>
                  </a:cubicBezTo>
                  <a:cubicBezTo>
                    <a:pt x="26592" y="31809"/>
                    <a:pt x="26842" y="32385"/>
                    <a:pt x="26792" y="32435"/>
                  </a:cubicBezTo>
                  <a:cubicBezTo>
                    <a:pt x="26791" y="32437"/>
                    <a:pt x="26789" y="32437"/>
                    <a:pt x="26787" y="32437"/>
                  </a:cubicBezTo>
                  <a:cubicBezTo>
                    <a:pt x="26710" y="32437"/>
                    <a:pt x="26189" y="31651"/>
                    <a:pt x="26141" y="31408"/>
                  </a:cubicBezTo>
                  <a:cubicBezTo>
                    <a:pt x="26091" y="31332"/>
                    <a:pt x="26091" y="31232"/>
                    <a:pt x="26091" y="31132"/>
                  </a:cubicBezTo>
                  <a:close/>
                  <a:moveTo>
                    <a:pt x="27344" y="32410"/>
                  </a:moveTo>
                  <a:cubicBezTo>
                    <a:pt x="27394" y="32410"/>
                    <a:pt x="27419" y="32460"/>
                    <a:pt x="27444" y="32510"/>
                  </a:cubicBezTo>
                  <a:cubicBezTo>
                    <a:pt x="27456" y="32535"/>
                    <a:pt x="27456" y="32548"/>
                    <a:pt x="27447" y="32548"/>
                  </a:cubicBezTo>
                  <a:cubicBezTo>
                    <a:pt x="27438" y="32548"/>
                    <a:pt x="27419" y="32535"/>
                    <a:pt x="27394" y="32510"/>
                  </a:cubicBezTo>
                  <a:cubicBezTo>
                    <a:pt x="27319" y="32460"/>
                    <a:pt x="27319" y="32410"/>
                    <a:pt x="27344" y="32410"/>
                  </a:cubicBezTo>
                  <a:close/>
                  <a:moveTo>
                    <a:pt x="23158" y="30856"/>
                  </a:moveTo>
                  <a:lnTo>
                    <a:pt x="23359" y="31007"/>
                  </a:lnTo>
                  <a:cubicBezTo>
                    <a:pt x="23534" y="31157"/>
                    <a:pt x="23584" y="31332"/>
                    <a:pt x="23760" y="31884"/>
                  </a:cubicBezTo>
                  <a:lnTo>
                    <a:pt x="23935" y="32611"/>
                  </a:lnTo>
                  <a:lnTo>
                    <a:pt x="23735" y="32435"/>
                  </a:lnTo>
                  <a:cubicBezTo>
                    <a:pt x="23584" y="32285"/>
                    <a:pt x="23509" y="32109"/>
                    <a:pt x="23359" y="31558"/>
                  </a:cubicBezTo>
                  <a:lnTo>
                    <a:pt x="23158" y="30856"/>
                  </a:lnTo>
                  <a:close/>
                  <a:moveTo>
                    <a:pt x="27538" y="32656"/>
                  </a:moveTo>
                  <a:cubicBezTo>
                    <a:pt x="27546" y="32656"/>
                    <a:pt x="27557" y="32658"/>
                    <a:pt x="27569" y="32661"/>
                  </a:cubicBezTo>
                  <a:cubicBezTo>
                    <a:pt x="27644" y="32686"/>
                    <a:pt x="27720" y="32736"/>
                    <a:pt x="27770" y="32786"/>
                  </a:cubicBezTo>
                  <a:cubicBezTo>
                    <a:pt x="27845" y="32836"/>
                    <a:pt x="27870" y="32911"/>
                    <a:pt x="27895" y="33012"/>
                  </a:cubicBezTo>
                  <a:cubicBezTo>
                    <a:pt x="27904" y="33038"/>
                    <a:pt x="27903" y="33052"/>
                    <a:pt x="27892" y="33052"/>
                  </a:cubicBezTo>
                  <a:cubicBezTo>
                    <a:pt x="27871" y="33052"/>
                    <a:pt x="27809" y="33001"/>
                    <a:pt x="27695" y="32886"/>
                  </a:cubicBezTo>
                  <a:cubicBezTo>
                    <a:pt x="27519" y="32733"/>
                    <a:pt x="27478" y="32656"/>
                    <a:pt x="27538" y="32656"/>
                  </a:cubicBezTo>
                  <a:close/>
                  <a:moveTo>
                    <a:pt x="28466" y="32062"/>
                  </a:moveTo>
                  <a:cubicBezTo>
                    <a:pt x="28487" y="32062"/>
                    <a:pt x="28514" y="32076"/>
                    <a:pt x="28547" y="32109"/>
                  </a:cubicBezTo>
                  <a:cubicBezTo>
                    <a:pt x="28647" y="32310"/>
                    <a:pt x="28722" y="32535"/>
                    <a:pt x="28772" y="32761"/>
                  </a:cubicBezTo>
                  <a:cubicBezTo>
                    <a:pt x="28858" y="33062"/>
                    <a:pt x="28889" y="33253"/>
                    <a:pt x="28864" y="33253"/>
                  </a:cubicBezTo>
                  <a:cubicBezTo>
                    <a:pt x="28860" y="33253"/>
                    <a:pt x="28854" y="33248"/>
                    <a:pt x="28847" y="33237"/>
                  </a:cubicBezTo>
                  <a:cubicBezTo>
                    <a:pt x="28697" y="33012"/>
                    <a:pt x="28597" y="32761"/>
                    <a:pt x="28497" y="32485"/>
                  </a:cubicBezTo>
                  <a:cubicBezTo>
                    <a:pt x="28399" y="32250"/>
                    <a:pt x="28393" y="32062"/>
                    <a:pt x="28466" y="32062"/>
                  </a:cubicBezTo>
                  <a:close/>
                  <a:moveTo>
                    <a:pt x="46297" y="30603"/>
                  </a:moveTo>
                  <a:cubicBezTo>
                    <a:pt x="46326" y="30603"/>
                    <a:pt x="46396" y="30770"/>
                    <a:pt x="46467" y="30982"/>
                  </a:cubicBezTo>
                  <a:cubicBezTo>
                    <a:pt x="46567" y="31182"/>
                    <a:pt x="46667" y="31483"/>
                    <a:pt x="46717" y="31633"/>
                  </a:cubicBezTo>
                  <a:lnTo>
                    <a:pt x="46792" y="31909"/>
                  </a:lnTo>
                  <a:lnTo>
                    <a:pt x="46116" y="32410"/>
                  </a:lnTo>
                  <a:cubicBezTo>
                    <a:pt x="45740" y="32686"/>
                    <a:pt x="45314" y="33037"/>
                    <a:pt x="45163" y="33162"/>
                  </a:cubicBezTo>
                  <a:cubicBezTo>
                    <a:pt x="45103" y="33222"/>
                    <a:pt x="45061" y="33261"/>
                    <a:pt x="45043" y="33261"/>
                  </a:cubicBezTo>
                  <a:cubicBezTo>
                    <a:pt x="44994" y="33261"/>
                    <a:pt x="45130" y="32970"/>
                    <a:pt x="45589" y="32034"/>
                  </a:cubicBezTo>
                  <a:cubicBezTo>
                    <a:pt x="45965" y="31257"/>
                    <a:pt x="46266" y="30631"/>
                    <a:pt x="46291" y="30606"/>
                  </a:cubicBezTo>
                  <a:cubicBezTo>
                    <a:pt x="46293" y="30604"/>
                    <a:pt x="46295" y="30603"/>
                    <a:pt x="46297" y="30603"/>
                  </a:cubicBezTo>
                  <a:close/>
                  <a:moveTo>
                    <a:pt x="27770" y="32084"/>
                  </a:moveTo>
                  <a:lnTo>
                    <a:pt x="27770" y="32084"/>
                  </a:lnTo>
                  <a:cubicBezTo>
                    <a:pt x="27870" y="32185"/>
                    <a:pt x="27970" y="32285"/>
                    <a:pt x="28070" y="32410"/>
                  </a:cubicBezTo>
                  <a:lnTo>
                    <a:pt x="28070" y="32385"/>
                  </a:lnTo>
                  <a:cubicBezTo>
                    <a:pt x="28246" y="32586"/>
                    <a:pt x="28371" y="32811"/>
                    <a:pt x="28446" y="33062"/>
                  </a:cubicBezTo>
                  <a:cubicBezTo>
                    <a:pt x="28497" y="33237"/>
                    <a:pt x="28497" y="33363"/>
                    <a:pt x="28446" y="33363"/>
                  </a:cubicBezTo>
                  <a:cubicBezTo>
                    <a:pt x="28196" y="32962"/>
                    <a:pt x="27970" y="32535"/>
                    <a:pt x="27770" y="32084"/>
                  </a:cubicBezTo>
                  <a:close/>
                  <a:moveTo>
                    <a:pt x="23760" y="31332"/>
                  </a:moveTo>
                  <a:lnTo>
                    <a:pt x="24111" y="31608"/>
                  </a:lnTo>
                  <a:cubicBezTo>
                    <a:pt x="24286" y="31784"/>
                    <a:pt x="24486" y="31959"/>
                    <a:pt x="24637" y="32134"/>
                  </a:cubicBezTo>
                  <a:cubicBezTo>
                    <a:pt x="24737" y="32260"/>
                    <a:pt x="24812" y="32385"/>
                    <a:pt x="24837" y="32535"/>
                  </a:cubicBezTo>
                  <a:cubicBezTo>
                    <a:pt x="24862" y="32711"/>
                    <a:pt x="24913" y="32886"/>
                    <a:pt x="24938" y="33062"/>
                  </a:cubicBezTo>
                  <a:lnTo>
                    <a:pt x="25038" y="33438"/>
                  </a:lnTo>
                  <a:lnTo>
                    <a:pt x="24812" y="33212"/>
                  </a:lnTo>
                  <a:cubicBezTo>
                    <a:pt x="24612" y="33037"/>
                    <a:pt x="24461" y="32761"/>
                    <a:pt x="24411" y="32485"/>
                  </a:cubicBezTo>
                  <a:cubicBezTo>
                    <a:pt x="24302" y="32178"/>
                    <a:pt x="24230" y="32025"/>
                    <a:pt x="24181" y="32025"/>
                  </a:cubicBezTo>
                  <a:cubicBezTo>
                    <a:pt x="24174" y="32025"/>
                    <a:pt x="24167" y="32028"/>
                    <a:pt x="24161" y="32034"/>
                  </a:cubicBezTo>
                  <a:cubicBezTo>
                    <a:pt x="24136" y="32084"/>
                    <a:pt x="24161" y="32260"/>
                    <a:pt x="24236" y="32460"/>
                  </a:cubicBezTo>
                  <a:cubicBezTo>
                    <a:pt x="24286" y="32661"/>
                    <a:pt x="24311" y="32811"/>
                    <a:pt x="24261" y="32811"/>
                  </a:cubicBezTo>
                  <a:cubicBezTo>
                    <a:pt x="24211" y="32811"/>
                    <a:pt x="24010" y="32385"/>
                    <a:pt x="23835" y="31683"/>
                  </a:cubicBezTo>
                  <a:lnTo>
                    <a:pt x="23760" y="31332"/>
                  </a:lnTo>
                  <a:close/>
                  <a:moveTo>
                    <a:pt x="11730" y="20004"/>
                  </a:moveTo>
                  <a:cubicBezTo>
                    <a:pt x="11830" y="20004"/>
                    <a:pt x="11955" y="20054"/>
                    <a:pt x="12030" y="20129"/>
                  </a:cubicBezTo>
                  <a:cubicBezTo>
                    <a:pt x="12085" y="20166"/>
                    <a:pt x="12140" y="20189"/>
                    <a:pt x="12186" y="20189"/>
                  </a:cubicBezTo>
                  <a:cubicBezTo>
                    <a:pt x="12202" y="20189"/>
                    <a:pt x="12217" y="20186"/>
                    <a:pt x="12231" y="20179"/>
                  </a:cubicBezTo>
                  <a:cubicBezTo>
                    <a:pt x="12481" y="20179"/>
                    <a:pt x="12757" y="20255"/>
                    <a:pt x="13008" y="20355"/>
                  </a:cubicBezTo>
                  <a:cubicBezTo>
                    <a:pt x="13642" y="20587"/>
                    <a:pt x="14009" y="20685"/>
                    <a:pt x="14238" y="20685"/>
                  </a:cubicBezTo>
                  <a:cubicBezTo>
                    <a:pt x="14380" y="20685"/>
                    <a:pt x="14469" y="20648"/>
                    <a:pt x="14537" y="20580"/>
                  </a:cubicBezTo>
                  <a:cubicBezTo>
                    <a:pt x="14612" y="20530"/>
                    <a:pt x="14637" y="20455"/>
                    <a:pt x="14662" y="20380"/>
                  </a:cubicBezTo>
                  <a:cubicBezTo>
                    <a:pt x="14639" y="20301"/>
                    <a:pt x="14652" y="20263"/>
                    <a:pt x="14696" y="20263"/>
                  </a:cubicBezTo>
                  <a:cubicBezTo>
                    <a:pt x="14750" y="20263"/>
                    <a:pt x="14850" y="20320"/>
                    <a:pt x="14988" y="20430"/>
                  </a:cubicBezTo>
                  <a:cubicBezTo>
                    <a:pt x="15113" y="20535"/>
                    <a:pt x="15238" y="20587"/>
                    <a:pt x="15291" y="20587"/>
                  </a:cubicBezTo>
                  <a:cubicBezTo>
                    <a:pt x="15302" y="20587"/>
                    <a:pt x="15309" y="20585"/>
                    <a:pt x="15314" y="20580"/>
                  </a:cubicBezTo>
                  <a:cubicBezTo>
                    <a:pt x="15339" y="20555"/>
                    <a:pt x="15263" y="20430"/>
                    <a:pt x="14963" y="20230"/>
                  </a:cubicBezTo>
                  <a:cubicBezTo>
                    <a:pt x="14799" y="20132"/>
                    <a:pt x="14749" y="20086"/>
                    <a:pt x="14791" y="20086"/>
                  </a:cubicBezTo>
                  <a:cubicBezTo>
                    <a:pt x="14844" y="20086"/>
                    <a:pt x="15052" y="20163"/>
                    <a:pt x="15364" y="20305"/>
                  </a:cubicBezTo>
                  <a:cubicBezTo>
                    <a:pt x="16210" y="20704"/>
                    <a:pt x="16637" y="20884"/>
                    <a:pt x="16770" y="20884"/>
                  </a:cubicBezTo>
                  <a:cubicBezTo>
                    <a:pt x="16779" y="20884"/>
                    <a:pt x="16786" y="20883"/>
                    <a:pt x="16792" y="20881"/>
                  </a:cubicBezTo>
                  <a:cubicBezTo>
                    <a:pt x="16867" y="20856"/>
                    <a:pt x="16943" y="20806"/>
                    <a:pt x="17018" y="20731"/>
                  </a:cubicBezTo>
                  <a:cubicBezTo>
                    <a:pt x="17080" y="20681"/>
                    <a:pt x="17118" y="20656"/>
                    <a:pt x="17156" y="20656"/>
                  </a:cubicBezTo>
                  <a:cubicBezTo>
                    <a:pt x="17193" y="20656"/>
                    <a:pt x="17231" y="20681"/>
                    <a:pt x="17293" y="20731"/>
                  </a:cubicBezTo>
                  <a:cubicBezTo>
                    <a:pt x="17391" y="20828"/>
                    <a:pt x="17443" y="20865"/>
                    <a:pt x="17484" y="20865"/>
                  </a:cubicBezTo>
                  <a:cubicBezTo>
                    <a:pt x="17497" y="20865"/>
                    <a:pt x="17508" y="20862"/>
                    <a:pt x="17519" y="20856"/>
                  </a:cubicBezTo>
                  <a:cubicBezTo>
                    <a:pt x="17569" y="20856"/>
                    <a:pt x="17519" y="20756"/>
                    <a:pt x="17369" y="20631"/>
                  </a:cubicBezTo>
                  <a:cubicBezTo>
                    <a:pt x="17243" y="20505"/>
                    <a:pt x="17168" y="20380"/>
                    <a:pt x="17168" y="20305"/>
                  </a:cubicBezTo>
                  <a:cubicBezTo>
                    <a:pt x="17173" y="20288"/>
                    <a:pt x="17192" y="20280"/>
                    <a:pt x="17224" y="20280"/>
                  </a:cubicBezTo>
                  <a:cubicBezTo>
                    <a:pt x="17525" y="20280"/>
                    <a:pt x="18987" y="21007"/>
                    <a:pt x="20552" y="21959"/>
                  </a:cubicBezTo>
                  <a:cubicBezTo>
                    <a:pt x="20928" y="22235"/>
                    <a:pt x="21354" y="22460"/>
                    <a:pt x="21805" y="22661"/>
                  </a:cubicBezTo>
                  <a:cubicBezTo>
                    <a:pt x="21844" y="22669"/>
                    <a:pt x="21882" y="22674"/>
                    <a:pt x="21917" y="22674"/>
                  </a:cubicBezTo>
                  <a:cubicBezTo>
                    <a:pt x="22086" y="22674"/>
                    <a:pt x="22206" y="22580"/>
                    <a:pt x="22206" y="22435"/>
                  </a:cubicBezTo>
                  <a:cubicBezTo>
                    <a:pt x="22206" y="22385"/>
                    <a:pt x="22229" y="22360"/>
                    <a:pt x="22275" y="22360"/>
                  </a:cubicBezTo>
                  <a:cubicBezTo>
                    <a:pt x="22457" y="22360"/>
                    <a:pt x="22999" y="22757"/>
                    <a:pt x="23860" y="23538"/>
                  </a:cubicBezTo>
                  <a:cubicBezTo>
                    <a:pt x="24304" y="23929"/>
                    <a:pt x="24547" y="24093"/>
                    <a:pt x="24704" y="24093"/>
                  </a:cubicBezTo>
                  <a:cubicBezTo>
                    <a:pt x="24768" y="24093"/>
                    <a:pt x="24819" y="24065"/>
                    <a:pt x="24862" y="24014"/>
                  </a:cubicBezTo>
                  <a:cubicBezTo>
                    <a:pt x="24909" y="23968"/>
                    <a:pt x="24948" y="23941"/>
                    <a:pt x="24999" y="23941"/>
                  </a:cubicBezTo>
                  <a:cubicBezTo>
                    <a:pt x="25141" y="23941"/>
                    <a:pt x="25371" y="24151"/>
                    <a:pt x="26091" y="24741"/>
                  </a:cubicBezTo>
                  <a:cubicBezTo>
                    <a:pt x="27018" y="25568"/>
                    <a:pt x="27895" y="26495"/>
                    <a:pt x="28672" y="27473"/>
                  </a:cubicBezTo>
                  <a:cubicBezTo>
                    <a:pt x="30376" y="29703"/>
                    <a:pt x="31980" y="32185"/>
                    <a:pt x="32456" y="33337"/>
                  </a:cubicBezTo>
                  <a:lnTo>
                    <a:pt x="32657" y="33814"/>
                  </a:lnTo>
                  <a:lnTo>
                    <a:pt x="32431" y="33638"/>
                  </a:lnTo>
                  <a:cubicBezTo>
                    <a:pt x="32281" y="33538"/>
                    <a:pt x="32206" y="33438"/>
                    <a:pt x="32206" y="33388"/>
                  </a:cubicBezTo>
                  <a:cubicBezTo>
                    <a:pt x="31930" y="32861"/>
                    <a:pt x="31629" y="32360"/>
                    <a:pt x="31279" y="31909"/>
                  </a:cubicBezTo>
                  <a:cubicBezTo>
                    <a:pt x="30727" y="31157"/>
                    <a:pt x="30050" y="30180"/>
                    <a:pt x="29775" y="29779"/>
                  </a:cubicBezTo>
                  <a:cubicBezTo>
                    <a:pt x="29398" y="29251"/>
                    <a:pt x="29248" y="29035"/>
                    <a:pt x="29186" y="29035"/>
                  </a:cubicBezTo>
                  <a:cubicBezTo>
                    <a:pt x="29165" y="29035"/>
                    <a:pt x="29154" y="29058"/>
                    <a:pt x="29148" y="29102"/>
                  </a:cubicBezTo>
                  <a:cubicBezTo>
                    <a:pt x="29148" y="29202"/>
                    <a:pt x="29925" y="30305"/>
                    <a:pt x="31128" y="31984"/>
                  </a:cubicBezTo>
                  <a:lnTo>
                    <a:pt x="32156" y="33388"/>
                  </a:lnTo>
                  <a:lnTo>
                    <a:pt x="31654" y="33012"/>
                  </a:lnTo>
                  <a:cubicBezTo>
                    <a:pt x="31379" y="32811"/>
                    <a:pt x="30852" y="32410"/>
                    <a:pt x="30451" y="32159"/>
                  </a:cubicBezTo>
                  <a:cubicBezTo>
                    <a:pt x="29900" y="31784"/>
                    <a:pt x="29700" y="31633"/>
                    <a:pt x="29599" y="31433"/>
                  </a:cubicBezTo>
                  <a:cubicBezTo>
                    <a:pt x="29524" y="31307"/>
                    <a:pt x="28973" y="30581"/>
                    <a:pt x="28371" y="29829"/>
                  </a:cubicBezTo>
                  <a:cubicBezTo>
                    <a:pt x="27544" y="28851"/>
                    <a:pt x="26792" y="27824"/>
                    <a:pt x="26091" y="26746"/>
                  </a:cubicBezTo>
                  <a:cubicBezTo>
                    <a:pt x="25889" y="26404"/>
                    <a:pt x="25801" y="26272"/>
                    <a:pt x="25748" y="26272"/>
                  </a:cubicBezTo>
                  <a:cubicBezTo>
                    <a:pt x="25735" y="26272"/>
                    <a:pt x="25724" y="26280"/>
                    <a:pt x="25715" y="26295"/>
                  </a:cubicBezTo>
                  <a:cubicBezTo>
                    <a:pt x="25639" y="26345"/>
                    <a:pt x="26216" y="27247"/>
                    <a:pt x="26767" y="28024"/>
                  </a:cubicBezTo>
                  <a:cubicBezTo>
                    <a:pt x="26993" y="28325"/>
                    <a:pt x="27669" y="29177"/>
                    <a:pt x="28271" y="29929"/>
                  </a:cubicBezTo>
                  <a:cubicBezTo>
                    <a:pt x="28872" y="30706"/>
                    <a:pt x="29374" y="31332"/>
                    <a:pt x="29374" y="31383"/>
                  </a:cubicBezTo>
                  <a:cubicBezTo>
                    <a:pt x="29374" y="31389"/>
                    <a:pt x="29369" y="31392"/>
                    <a:pt x="29360" y="31392"/>
                  </a:cubicBezTo>
                  <a:cubicBezTo>
                    <a:pt x="29190" y="31392"/>
                    <a:pt x="27527" y="30340"/>
                    <a:pt x="27218" y="30054"/>
                  </a:cubicBezTo>
                  <a:cubicBezTo>
                    <a:pt x="26968" y="29753"/>
                    <a:pt x="26692" y="29428"/>
                    <a:pt x="26466" y="29102"/>
                  </a:cubicBezTo>
                  <a:cubicBezTo>
                    <a:pt x="25890" y="28350"/>
                    <a:pt x="25263" y="27623"/>
                    <a:pt x="24587" y="26921"/>
                  </a:cubicBezTo>
                  <a:cubicBezTo>
                    <a:pt x="23810" y="26069"/>
                    <a:pt x="22857" y="24992"/>
                    <a:pt x="22481" y="24540"/>
                  </a:cubicBezTo>
                  <a:cubicBezTo>
                    <a:pt x="21829" y="23749"/>
                    <a:pt x="21644" y="23520"/>
                    <a:pt x="21596" y="23520"/>
                  </a:cubicBezTo>
                  <a:cubicBezTo>
                    <a:pt x="21583" y="23520"/>
                    <a:pt x="21579" y="23537"/>
                    <a:pt x="21579" y="23563"/>
                  </a:cubicBezTo>
                  <a:cubicBezTo>
                    <a:pt x="21579" y="23688"/>
                    <a:pt x="22958" y="25367"/>
                    <a:pt x="24486" y="26997"/>
                  </a:cubicBezTo>
                  <a:cubicBezTo>
                    <a:pt x="25975" y="28634"/>
                    <a:pt x="26973" y="29879"/>
                    <a:pt x="26773" y="29879"/>
                  </a:cubicBezTo>
                  <a:cubicBezTo>
                    <a:pt x="26772" y="29879"/>
                    <a:pt x="26769" y="29879"/>
                    <a:pt x="26767" y="29879"/>
                  </a:cubicBezTo>
                  <a:cubicBezTo>
                    <a:pt x="26767" y="29879"/>
                    <a:pt x="25915" y="29453"/>
                    <a:pt x="24887" y="28951"/>
                  </a:cubicBezTo>
                  <a:cubicBezTo>
                    <a:pt x="23384" y="28175"/>
                    <a:pt x="23058" y="27999"/>
                    <a:pt x="22983" y="27849"/>
                  </a:cubicBezTo>
                  <a:cubicBezTo>
                    <a:pt x="22857" y="27648"/>
                    <a:pt x="22682" y="27448"/>
                    <a:pt x="22507" y="27272"/>
                  </a:cubicBezTo>
                  <a:cubicBezTo>
                    <a:pt x="21930" y="26671"/>
                    <a:pt x="21429" y="26019"/>
                    <a:pt x="20978" y="25317"/>
                  </a:cubicBezTo>
                  <a:cubicBezTo>
                    <a:pt x="20777" y="24992"/>
                    <a:pt x="20577" y="24716"/>
                    <a:pt x="20577" y="24691"/>
                  </a:cubicBezTo>
                  <a:cubicBezTo>
                    <a:pt x="20577" y="24678"/>
                    <a:pt x="20564" y="24672"/>
                    <a:pt x="20545" y="24672"/>
                  </a:cubicBezTo>
                  <a:cubicBezTo>
                    <a:pt x="20527" y="24672"/>
                    <a:pt x="20502" y="24678"/>
                    <a:pt x="20476" y="24691"/>
                  </a:cubicBezTo>
                  <a:cubicBezTo>
                    <a:pt x="20351" y="24741"/>
                    <a:pt x="21404" y="26245"/>
                    <a:pt x="22131" y="27047"/>
                  </a:cubicBezTo>
                  <a:cubicBezTo>
                    <a:pt x="22356" y="27297"/>
                    <a:pt x="22582" y="27548"/>
                    <a:pt x="22757" y="27824"/>
                  </a:cubicBezTo>
                  <a:cubicBezTo>
                    <a:pt x="22507" y="27748"/>
                    <a:pt x="22281" y="27648"/>
                    <a:pt x="22030" y="27523"/>
                  </a:cubicBezTo>
                  <a:lnTo>
                    <a:pt x="21354" y="27172"/>
                  </a:lnTo>
                  <a:lnTo>
                    <a:pt x="18547" y="24340"/>
                  </a:lnTo>
                  <a:cubicBezTo>
                    <a:pt x="16993" y="22786"/>
                    <a:pt x="15715" y="21558"/>
                    <a:pt x="15715" y="21558"/>
                  </a:cubicBezTo>
                  <a:lnTo>
                    <a:pt x="15715" y="21558"/>
                  </a:lnTo>
                  <a:cubicBezTo>
                    <a:pt x="15639" y="21658"/>
                    <a:pt x="16341" y="22410"/>
                    <a:pt x="18572" y="24591"/>
                  </a:cubicBezTo>
                  <a:lnTo>
                    <a:pt x="20928" y="26997"/>
                  </a:lnTo>
                  <a:lnTo>
                    <a:pt x="19950" y="26545"/>
                  </a:lnTo>
                  <a:cubicBezTo>
                    <a:pt x="19399" y="26320"/>
                    <a:pt x="18697" y="26019"/>
                    <a:pt x="18371" y="25894"/>
                  </a:cubicBezTo>
                  <a:lnTo>
                    <a:pt x="17795" y="25668"/>
                  </a:lnTo>
                  <a:lnTo>
                    <a:pt x="16466" y="24365"/>
                  </a:lnTo>
                  <a:cubicBezTo>
                    <a:pt x="16040" y="23939"/>
                    <a:pt x="15589" y="23513"/>
                    <a:pt x="15113" y="23112"/>
                  </a:cubicBezTo>
                  <a:lnTo>
                    <a:pt x="15113" y="23112"/>
                  </a:lnTo>
                  <a:cubicBezTo>
                    <a:pt x="15439" y="23538"/>
                    <a:pt x="15790" y="23939"/>
                    <a:pt x="16191" y="24315"/>
                  </a:cubicBezTo>
                  <a:lnTo>
                    <a:pt x="17293" y="25443"/>
                  </a:lnTo>
                  <a:lnTo>
                    <a:pt x="16692" y="25242"/>
                  </a:lnTo>
                  <a:cubicBezTo>
                    <a:pt x="16090" y="25017"/>
                    <a:pt x="16065" y="24992"/>
                    <a:pt x="14913" y="24039"/>
                  </a:cubicBezTo>
                  <a:cubicBezTo>
                    <a:pt x="14261" y="23513"/>
                    <a:pt x="13308" y="22711"/>
                    <a:pt x="12782" y="22235"/>
                  </a:cubicBezTo>
                  <a:cubicBezTo>
                    <a:pt x="12456" y="21909"/>
                    <a:pt x="12105" y="21633"/>
                    <a:pt x="11730" y="21382"/>
                  </a:cubicBezTo>
                  <a:lnTo>
                    <a:pt x="11730" y="21382"/>
                  </a:lnTo>
                  <a:cubicBezTo>
                    <a:pt x="11579" y="21382"/>
                    <a:pt x="13760" y="23337"/>
                    <a:pt x="15188" y="24440"/>
                  </a:cubicBezTo>
                  <a:cubicBezTo>
                    <a:pt x="15339" y="24565"/>
                    <a:pt x="15489" y="24691"/>
                    <a:pt x="15614" y="24816"/>
                  </a:cubicBezTo>
                  <a:cubicBezTo>
                    <a:pt x="15614" y="24816"/>
                    <a:pt x="14988" y="24641"/>
                    <a:pt x="14236" y="24390"/>
                  </a:cubicBezTo>
                  <a:lnTo>
                    <a:pt x="12857" y="23964"/>
                  </a:lnTo>
                  <a:lnTo>
                    <a:pt x="12131" y="23337"/>
                  </a:lnTo>
                  <a:cubicBezTo>
                    <a:pt x="11439" y="22727"/>
                    <a:pt x="11226" y="22563"/>
                    <a:pt x="11130" y="22563"/>
                  </a:cubicBezTo>
                  <a:cubicBezTo>
                    <a:pt x="11108" y="22563"/>
                    <a:pt x="11092" y="22571"/>
                    <a:pt x="11078" y="22586"/>
                  </a:cubicBezTo>
                  <a:cubicBezTo>
                    <a:pt x="11028" y="22636"/>
                    <a:pt x="11103" y="22661"/>
                    <a:pt x="11203" y="22736"/>
                  </a:cubicBezTo>
                  <a:cubicBezTo>
                    <a:pt x="11278" y="22786"/>
                    <a:pt x="11604" y="23062"/>
                    <a:pt x="11905" y="23362"/>
                  </a:cubicBezTo>
                  <a:lnTo>
                    <a:pt x="12481" y="23864"/>
                  </a:lnTo>
                  <a:lnTo>
                    <a:pt x="11880" y="23663"/>
                  </a:lnTo>
                  <a:cubicBezTo>
                    <a:pt x="11529" y="23588"/>
                    <a:pt x="11228" y="23438"/>
                    <a:pt x="10953" y="23237"/>
                  </a:cubicBezTo>
                  <a:cubicBezTo>
                    <a:pt x="10059" y="22517"/>
                    <a:pt x="8429" y="21282"/>
                    <a:pt x="8372" y="21282"/>
                  </a:cubicBezTo>
                  <a:cubicBezTo>
                    <a:pt x="8372" y="21282"/>
                    <a:pt x="8371" y="21282"/>
                    <a:pt x="8371" y="21282"/>
                  </a:cubicBezTo>
                  <a:cubicBezTo>
                    <a:pt x="8321" y="21332"/>
                    <a:pt x="8471" y="21483"/>
                    <a:pt x="9499" y="22285"/>
                  </a:cubicBezTo>
                  <a:cubicBezTo>
                    <a:pt x="9975" y="22611"/>
                    <a:pt x="10426" y="22987"/>
                    <a:pt x="10852" y="23362"/>
                  </a:cubicBezTo>
                  <a:cubicBezTo>
                    <a:pt x="10852" y="23363"/>
                    <a:pt x="10850" y="23363"/>
                    <a:pt x="10847" y="23363"/>
                  </a:cubicBezTo>
                  <a:cubicBezTo>
                    <a:pt x="10738" y="23363"/>
                    <a:pt x="8968" y="22884"/>
                    <a:pt x="8772" y="22786"/>
                  </a:cubicBezTo>
                  <a:cubicBezTo>
                    <a:pt x="8521" y="22661"/>
                    <a:pt x="8296" y="22485"/>
                    <a:pt x="8095" y="22285"/>
                  </a:cubicBezTo>
                  <a:cubicBezTo>
                    <a:pt x="7920" y="22109"/>
                    <a:pt x="7719" y="21984"/>
                    <a:pt x="7519" y="21884"/>
                  </a:cubicBezTo>
                  <a:cubicBezTo>
                    <a:pt x="7444" y="21884"/>
                    <a:pt x="7569" y="22009"/>
                    <a:pt x="7895" y="22285"/>
                  </a:cubicBezTo>
                  <a:lnTo>
                    <a:pt x="8346" y="22711"/>
                  </a:lnTo>
                  <a:lnTo>
                    <a:pt x="7895" y="22560"/>
                  </a:lnTo>
                  <a:cubicBezTo>
                    <a:pt x="7469" y="22460"/>
                    <a:pt x="7344" y="22385"/>
                    <a:pt x="6817" y="21934"/>
                  </a:cubicBezTo>
                  <a:cubicBezTo>
                    <a:pt x="6005" y="21250"/>
                    <a:pt x="5813" y="21095"/>
                    <a:pt x="5743" y="21095"/>
                  </a:cubicBezTo>
                  <a:cubicBezTo>
                    <a:pt x="5730" y="21095"/>
                    <a:pt x="5722" y="21099"/>
                    <a:pt x="5714" y="21107"/>
                  </a:cubicBezTo>
                  <a:cubicBezTo>
                    <a:pt x="5639" y="21157"/>
                    <a:pt x="5740" y="21257"/>
                    <a:pt x="5940" y="21408"/>
                  </a:cubicBezTo>
                  <a:cubicBezTo>
                    <a:pt x="6115" y="21558"/>
                    <a:pt x="6391" y="21784"/>
                    <a:pt x="6617" y="21984"/>
                  </a:cubicBezTo>
                  <a:lnTo>
                    <a:pt x="7043" y="22335"/>
                  </a:lnTo>
                  <a:lnTo>
                    <a:pt x="5965" y="22109"/>
                  </a:lnTo>
                  <a:cubicBezTo>
                    <a:pt x="5389" y="21984"/>
                    <a:pt x="4211" y="21708"/>
                    <a:pt x="3359" y="21558"/>
                  </a:cubicBezTo>
                  <a:lnTo>
                    <a:pt x="1579" y="21182"/>
                  </a:lnTo>
                  <a:cubicBezTo>
                    <a:pt x="1168" y="21091"/>
                    <a:pt x="2112" y="20978"/>
                    <a:pt x="3060" y="20978"/>
                  </a:cubicBezTo>
                  <a:cubicBezTo>
                    <a:pt x="3152" y="20978"/>
                    <a:pt x="3243" y="20979"/>
                    <a:pt x="3333" y="20981"/>
                  </a:cubicBezTo>
                  <a:lnTo>
                    <a:pt x="3308" y="20981"/>
                  </a:lnTo>
                  <a:cubicBezTo>
                    <a:pt x="3709" y="20981"/>
                    <a:pt x="4110" y="21032"/>
                    <a:pt x="4511" y="21107"/>
                  </a:cubicBezTo>
                  <a:cubicBezTo>
                    <a:pt x="4601" y="21137"/>
                    <a:pt x="4662" y="21155"/>
                    <a:pt x="4714" y="21155"/>
                  </a:cubicBezTo>
                  <a:cubicBezTo>
                    <a:pt x="4792" y="21155"/>
                    <a:pt x="4847" y="21113"/>
                    <a:pt x="4938" y="21007"/>
                  </a:cubicBezTo>
                  <a:cubicBezTo>
                    <a:pt x="5038" y="20881"/>
                    <a:pt x="5088" y="20706"/>
                    <a:pt x="5088" y="20555"/>
                  </a:cubicBezTo>
                  <a:lnTo>
                    <a:pt x="5088" y="20305"/>
                  </a:lnTo>
                  <a:lnTo>
                    <a:pt x="5539" y="20305"/>
                  </a:lnTo>
                  <a:cubicBezTo>
                    <a:pt x="6191" y="20355"/>
                    <a:pt x="6842" y="20480"/>
                    <a:pt x="7494" y="20681"/>
                  </a:cubicBezTo>
                  <a:cubicBezTo>
                    <a:pt x="7694" y="20731"/>
                    <a:pt x="7920" y="20781"/>
                    <a:pt x="8146" y="20781"/>
                  </a:cubicBezTo>
                  <a:cubicBezTo>
                    <a:pt x="8321" y="20706"/>
                    <a:pt x="8396" y="20455"/>
                    <a:pt x="8296" y="20280"/>
                  </a:cubicBezTo>
                  <a:cubicBezTo>
                    <a:pt x="8192" y="20106"/>
                    <a:pt x="8178" y="20018"/>
                    <a:pt x="8348" y="20018"/>
                  </a:cubicBezTo>
                  <a:cubicBezTo>
                    <a:pt x="8545" y="20018"/>
                    <a:pt x="8989" y="20137"/>
                    <a:pt x="9825" y="20380"/>
                  </a:cubicBezTo>
                  <a:cubicBezTo>
                    <a:pt x="10476" y="20580"/>
                    <a:pt x="11078" y="20756"/>
                    <a:pt x="11203" y="20756"/>
                  </a:cubicBezTo>
                  <a:cubicBezTo>
                    <a:pt x="11240" y="20764"/>
                    <a:pt x="11274" y="20768"/>
                    <a:pt x="11305" y="20768"/>
                  </a:cubicBezTo>
                  <a:cubicBezTo>
                    <a:pt x="11460" y="20768"/>
                    <a:pt x="11533" y="20660"/>
                    <a:pt x="11554" y="20430"/>
                  </a:cubicBezTo>
                  <a:lnTo>
                    <a:pt x="11554" y="20205"/>
                  </a:lnTo>
                  <a:lnTo>
                    <a:pt x="11704" y="20305"/>
                  </a:lnTo>
                  <a:cubicBezTo>
                    <a:pt x="11783" y="20352"/>
                    <a:pt x="11839" y="20372"/>
                    <a:pt x="11873" y="20372"/>
                  </a:cubicBezTo>
                  <a:cubicBezTo>
                    <a:pt x="11946" y="20372"/>
                    <a:pt x="11910" y="20275"/>
                    <a:pt x="11755" y="20154"/>
                  </a:cubicBezTo>
                  <a:lnTo>
                    <a:pt x="11529" y="20004"/>
                  </a:lnTo>
                  <a:close/>
                  <a:moveTo>
                    <a:pt x="24988" y="32586"/>
                  </a:moveTo>
                  <a:cubicBezTo>
                    <a:pt x="24988" y="32586"/>
                    <a:pt x="25213" y="32836"/>
                    <a:pt x="25464" y="33137"/>
                  </a:cubicBezTo>
                  <a:cubicBezTo>
                    <a:pt x="25740" y="33488"/>
                    <a:pt x="25890" y="33713"/>
                    <a:pt x="25840" y="33764"/>
                  </a:cubicBezTo>
                  <a:cubicBezTo>
                    <a:pt x="25815" y="33814"/>
                    <a:pt x="25815" y="33889"/>
                    <a:pt x="25840" y="33964"/>
                  </a:cubicBezTo>
                  <a:cubicBezTo>
                    <a:pt x="25861" y="34028"/>
                    <a:pt x="25869" y="34061"/>
                    <a:pt x="25849" y="34061"/>
                  </a:cubicBezTo>
                  <a:cubicBezTo>
                    <a:pt x="25822" y="34061"/>
                    <a:pt x="25747" y="34003"/>
                    <a:pt x="25589" y="33889"/>
                  </a:cubicBezTo>
                  <a:cubicBezTo>
                    <a:pt x="25339" y="33663"/>
                    <a:pt x="25288" y="33588"/>
                    <a:pt x="25138" y="33112"/>
                  </a:cubicBezTo>
                  <a:cubicBezTo>
                    <a:pt x="25063" y="32936"/>
                    <a:pt x="25013" y="32761"/>
                    <a:pt x="24988" y="32586"/>
                  </a:cubicBezTo>
                  <a:close/>
                  <a:moveTo>
                    <a:pt x="25539" y="31483"/>
                  </a:moveTo>
                  <a:lnTo>
                    <a:pt x="25715" y="31583"/>
                  </a:lnTo>
                  <a:cubicBezTo>
                    <a:pt x="25790" y="31633"/>
                    <a:pt x="25890" y="31708"/>
                    <a:pt x="25940" y="31809"/>
                  </a:cubicBezTo>
                  <a:lnTo>
                    <a:pt x="25940" y="31784"/>
                  </a:lnTo>
                  <a:cubicBezTo>
                    <a:pt x="25990" y="31859"/>
                    <a:pt x="26141" y="32084"/>
                    <a:pt x="26291" y="32285"/>
                  </a:cubicBezTo>
                  <a:cubicBezTo>
                    <a:pt x="26492" y="32561"/>
                    <a:pt x="27193" y="34165"/>
                    <a:pt x="27093" y="34165"/>
                  </a:cubicBezTo>
                  <a:cubicBezTo>
                    <a:pt x="26893" y="33939"/>
                    <a:pt x="26717" y="33713"/>
                    <a:pt x="26542" y="33488"/>
                  </a:cubicBezTo>
                  <a:cubicBezTo>
                    <a:pt x="26091" y="32987"/>
                    <a:pt x="25765" y="32410"/>
                    <a:pt x="25589" y="31758"/>
                  </a:cubicBezTo>
                  <a:lnTo>
                    <a:pt x="25539" y="31483"/>
                  </a:lnTo>
                  <a:close/>
                  <a:moveTo>
                    <a:pt x="26034" y="33920"/>
                  </a:moveTo>
                  <a:cubicBezTo>
                    <a:pt x="26076" y="33920"/>
                    <a:pt x="26191" y="34043"/>
                    <a:pt x="26391" y="34290"/>
                  </a:cubicBezTo>
                  <a:lnTo>
                    <a:pt x="26391" y="34265"/>
                  </a:lnTo>
                  <a:cubicBezTo>
                    <a:pt x="26572" y="34491"/>
                    <a:pt x="26630" y="34594"/>
                    <a:pt x="26567" y="34594"/>
                  </a:cubicBezTo>
                  <a:cubicBezTo>
                    <a:pt x="26560" y="34594"/>
                    <a:pt x="26552" y="34593"/>
                    <a:pt x="26542" y="34591"/>
                  </a:cubicBezTo>
                  <a:cubicBezTo>
                    <a:pt x="26316" y="34465"/>
                    <a:pt x="26141" y="34290"/>
                    <a:pt x="26040" y="34064"/>
                  </a:cubicBezTo>
                  <a:cubicBezTo>
                    <a:pt x="26011" y="33968"/>
                    <a:pt x="26008" y="33920"/>
                    <a:pt x="26034" y="33920"/>
                  </a:cubicBezTo>
                  <a:close/>
                  <a:moveTo>
                    <a:pt x="26893" y="32235"/>
                  </a:moveTo>
                  <a:lnTo>
                    <a:pt x="27068" y="32385"/>
                  </a:lnTo>
                  <a:cubicBezTo>
                    <a:pt x="27193" y="32485"/>
                    <a:pt x="27268" y="32686"/>
                    <a:pt x="27394" y="33262"/>
                  </a:cubicBezTo>
                  <a:cubicBezTo>
                    <a:pt x="27444" y="33513"/>
                    <a:pt x="27519" y="33764"/>
                    <a:pt x="27644" y="34014"/>
                  </a:cubicBezTo>
                  <a:cubicBezTo>
                    <a:pt x="27695" y="34014"/>
                    <a:pt x="27695" y="33939"/>
                    <a:pt x="27695" y="33889"/>
                  </a:cubicBezTo>
                  <a:cubicBezTo>
                    <a:pt x="27669" y="33839"/>
                    <a:pt x="27619" y="33588"/>
                    <a:pt x="27569" y="33337"/>
                  </a:cubicBezTo>
                  <a:lnTo>
                    <a:pt x="27469" y="32886"/>
                  </a:lnTo>
                  <a:lnTo>
                    <a:pt x="27669" y="33137"/>
                  </a:lnTo>
                  <a:cubicBezTo>
                    <a:pt x="27801" y="33290"/>
                    <a:pt x="27875" y="33367"/>
                    <a:pt x="27925" y="33367"/>
                  </a:cubicBezTo>
                  <a:cubicBezTo>
                    <a:pt x="27932" y="33367"/>
                    <a:pt x="27939" y="33366"/>
                    <a:pt x="27945" y="33363"/>
                  </a:cubicBezTo>
                  <a:cubicBezTo>
                    <a:pt x="28070" y="33588"/>
                    <a:pt x="28171" y="33839"/>
                    <a:pt x="28221" y="34114"/>
                  </a:cubicBezTo>
                  <a:cubicBezTo>
                    <a:pt x="28396" y="34716"/>
                    <a:pt x="28446" y="34941"/>
                    <a:pt x="28371" y="34941"/>
                  </a:cubicBezTo>
                  <a:cubicBezTo>
                    <a:pt x="28296" y="34941"/>
                    <a:pt x="28296" y="35017"/>
                    <a:pt x="28396" y="35142"/>
                  </a:cubicBezTo>
                  <a:cubicBezTo>
                    <a:pt x="28497" y="35267"/>
                    <a:pt x="28622" y="35468"/>
                    <a:pt x="28722" y="35618"/>
                  </a:cubicBezTo>
                  <a:cubicBezTo>
                    <a:pt x="28797" y="35718"/>
                    <a:pt x="28872" y="35819"/>
                    <a:pt x="28948" y="35919"/>
                  </a:cubicBezTo>
                  <a:cubicBezTo>
                    <a:pt x="29073" y="35919"/>
                    <a:pt x="28973" y="35718"/>
                    <a:pt x="28747" y="35418"/>
                  </a:cubicBezTo>
                  <a:cubicBezTo>
                    <a:pt x="28497" y="35092"/>
                    <a:pt x="28471" y="35042"/>
                    <a:pt x="28547" y="35017"/>
                  </a:cubicBezTo>
                  <a:cubicBezTo>
                    <a:pt x="28622" y="34967"/>
                    <a:pt x="28547" y="34691"/>
                    <a:pt x="28396" y="34165"/>
                  </a:cubicBezTo>
                  <a:cubicBezTo>
                    <a:pt x="28296" y="33889"/>
                    <a:pt x="28221" y="33613"/>
                    <a:pt x="28171" y="33337"/>
                  </a:cubicBezTo>
                  <a:lnTo>
                    <a:pt x="28171" y="33337"/>
                  </a:lnTo>
                  <a:cubicBezTo>
                    <a:pt x="28246" y="33337"/>
                    <a:pt x="28597" y="34240"/>
                    <a:pt x="28898" y="35117"/>
                  </a:cubicBezTo>
                  <a:cubicBezTo>
                    <a:pt x="29048" y="35618"/>
                    <a:pt x="29299" y="36270"/>
                    <a:pt x="29399" y="36571"/>
                  </a:cubicBezTo>
                  <a:cubicBezTo>
                    <a:pt x="29511" y="36836"/>
                    <a:pt x="29578" y="36997"/>
                    <a:pt x="29536" y="36997"/>
                  </a:cubicBezTo>
                  <a:cubicBezTo>
                    <a:pt x="29475" y="36997"/>
                    <a:pt x="29185" y="36655"/>
                    <a:pt x="28471" y="35794"/>
                  </a:cubicBezTo>
                  <a:lnTo>
                    <a:pt x="27519" y="34691"/>
                  </a:lnTo>
                  <a:lnTo>
                    <a:pt x="27243" y="33964"/>
                  </a:lnTo>
                  <a:cubicBezTo>
                    <a:pt x="26996" y="33374"/>
                    <a:pt x="26893" y="33030"/>
                    <a:pt x="26924" y="33030"/>
                  </a:cubicBezTo>
                  <a:lnTo>
                    <a:pt x="26924" y="33030"/>
                  </a:lnTo>
                  <a:cubicBezTo>
                    <a:pt x="26933" y="33030"/>
                    <a:pt x="26957" y="33065"/>
                    <a:pt x="26993" y="33137"/>
                  </a:cubicBezTo>
                  <a:cubicBezTo>
                    <a:pt x="27043" y="33237"/>
                    <a:pt x="27093" y="33363"/>
                    <a:pt x="27118" y="33463"/>
                  </a:cubicBezTo>
                  <a:cubicBezTo>
                    <a:pt x="27143" y="33588"/>
                    <a:pt x="27193" y="33663"/>
                    <a:pt x="27218" y="33663"/>
                  </a:cubicBezTo>
                  <a:cubicBezTo>
                    <a:pt x="27294" y="33663"/>
                    <a:pt x="27344" y="33337"/>
                    <a:pt x="27243" y="33237"/>
                  </a:cubicBezTo>
                  <a:cubicBezTo>
                    <a:pt x="27168" y="33162"/>
                    <a:pt x="27193" y="33137"/>
                    <a:pt x="27218" y="33112"/>
                  </a:cubicBezTo>
                  <a:cubicBezTo>
                    <a:pt x="27243" y="33062"/>
                    <a:pt x="27243" y="33012"/>
                    <a:pt x="27193" y="32987"/>
                  </a:cubicBezTo>
                  <a:cubicBezTo>
                    <a:pt x="27118" y="32861"/>
                    <a:pt x="27043" y="32736"/>
                    <a:pt x="27018" y="32586"/>
                  </a:cubicBezTo>
                  <a:lnTo>
                    <a:pt x="26893" y="32235"/>
                  </a:lnTo>
                  <a:close/>
                  <a:moveTo>
                    <a:pt x="24322" y="33050"/>
                  </a:moveTo>
                  <a:cubicBezTo>
                    <a:pt x="24377" y="33050"/>
                    <a:pt x="24550" y="33362"/>
                    <a:pt x="24762" y="33914"/>
                  </a:cubicBezTo>
                  <a:cubicBezTo>
                    <a:pt x="24948" y="34419"/>
                    <a:pt x="25085" y="34684"/>
                    <a:pt x="25124" y="34684"/>
                  </a:cubicBezTo>
                  <a:cubicBezTo>
                    <a:pt x="25158" y="34684"/>
                    <a:pt x="25116" y="34475"/>
                    <a:pt x="24963" y="34039"/>
                  </a:cubicBezTo>
                  <a:lnTo>
                    <a:pt x="24712" y="33363"/>
                  </a:lnTo>
                  <a:lnTo>
                    <a:pt x="24938" y="33513"/>
                  </a:lnTo>
                  <a:cubicBezTo>
                    <a:pt x="25113" y="33663"/>
                    <a:pt x="25238" y="33839"/>
                    <a:pt x="25288" y="34064"/>
                  </a:cubicBezTo>
                  <a:cubicBezTo>
                    <a:pt x="25413" y="34417"/>
                    <a:pt x="25469" y="34529"/>
                    <a:pt x="25527" y="34529"/>
                  </a:cubicBezTo>
                  <a:cubicBezTo>
                    <a:pt x="25539" y="34529"/>
                    <a:pt x="25551" y="34524"/>
                    <a:pt x="25564" y="34515"/>
                  </a:cubicBezTo>
                  <a:cubicBezTo>
                    <a:pt x="25589" y="34415"/>
                    <a:pt x="25564" y="34340"/>
                    <a:pt x="25539" y="34265"/>
                  </a:cubicBezTo>
                  <a:cubicBezTo>
                    <a:pt x="25474" y="34095"/>
                    <a:pt x="25463" y="34014"/>
                    <a:pt x="25506" y="34014"/>
                  </a:cubicBezTo>
                  <a:cubicBezTo>
                    <a:pt x="25547" y="34014"/>
                    <a:pt x="25633" y="34083"/>
                    <a:pt x="25765" y="34215"/>
                  </a:cubicBezTo>
                  <a:cubicBezTo>
                    <a:pt x="25940" y="34415"/>
                    <a:pt x="26091" y="34666"/>
                    <a:pt x="26191" y="34941"/>
                  </a:cubicBezTo>
                  <a:cubicBezTo>
                    <a:pt x="26266" y="35142"/>
                    <a:pt x="26366" y="35342"/>
                    <a:pt x="26466" y="35518"/>
                  </a:cubicBezTo>
                  <a:cubicBezTo>
                    <a:pt x="26497" y="35543"/>
                    <a:pt x="26519" y="35555"/>
                    <a:pt x="26533" y="35555"/>
                  </a:cubicBezTo>
                  <a:cubicBezTo>
                    <a:pt x="26592" y="35555"/>
                    <a:pt x="26532" y="35363"/>
                    <a:pt x="26391" y="35042"/>
                  </a:cubicBezTo>
                  <a:cubicBezTo>
                    <a:pt x="26285" y="34790"/>
                    <a:pt x="26256" y="34671"/>
                    <a:pt x="26323" y="34671"/>
                  </a:cubicBezTo>
                  <a:cubicBezTo>
                    <a:pt x="26383" y="34671"/>
                    <a:pt x="26518" y="34765"/>
                    <a:pt x="26742" y="34941"/>
                  </a:cubicBezTo>
                  <a:cubicBezTo>
                    <a:pt x="26993" y="35142"/>
                    <a:pt x="29299" y="37874"/>
                    <a:pt x="29674" y="38400"/>
                  </a:cubicBezTo>
                  <a:cubicBezTo>
                    <a:pt x="29681" y="38410"/>
                    <a:pt x="29677" y="38415"/>
                    <a:pt x="29666" y="38415"/>
                  </a:cubicBezTo>
                  <a:cubicBezTo>
                    <a:pt x="29535" y="38415"/>
                    <a:pt x="28353" y="37808"/>
                    <a:pt x="27594" y="37347"/>
                  </a:cubicBezTo>
                  <a:cubicBezTo>
                    <a:pt x="26842" y="36946"/>
                    <a:pt x="26191" y="36395"/>
                    <a:pt x="25715" y="35693"/>
                  </a:cubicBezTo>
                  <a:cubicBezTo>
                    <a:pt x="25435" y="35303"/>
                    <a:pt x="25295" y="35133"/>
                    <a:pt x="25230" y="35133"/>
                  </a:cubicBezTo>
                  <a:cubicBezTo>
                    <a:pt x="25208" y="35133"/>
                    <a:pt x="25195" y="35153"/>
                    <a:pt x="25188" y="35192"/>
                  </a:cubicBezTo>
                  <a:cubicBezTo>
                    <a:pt x="25288" y="35368"/>
                    <a:pt x="25389" y="35518"/>
                    <a:pt x="25514" y="35693"/>
                  </a:cubicBezTo>
                  <a:cubicBezTo>
                    <a:pt x="25655" y="35895"/>
                    <a:pt x="25732" y="36016"/>
                    <a:pt x="25717" y="36016"/>
                  </a:cubicBezTo>
                  <a:cubicBezTo>
                    <a:pt x="25713" y="36016"/>
                    <a:pt x="25704" y="36009"/>
                    <a:pt x="25689" y="35994"/>
                  </a:cubicBezTo>
                  <a:cubicBezTo>
                    <a:pt x="25439" y="35743"/>
                    <a:pt x="24512" y="34390"/>
                    <a:pt x="24612" y="34365"/>
                  </a:cubicBezTo>
                  <a:cubicBezTo>
                    <a:pt x="24687" y="34315"/>
                    <a:pt x="24612" y="34039"/>
                    <a:pt x="24436" y="33638"/>
                  </a:cubicBezTo>
                  <a:cubicBezTo>
                    <a:pt x="24306" y="33235"/>
                    <a:pt x="24279" y="33050"/>
                    <a:pt x="24322" y="33050"/>
                  </a:cubicBezTo>
                  <a:close/>
                  <a:moveTo>
                    <a:pt x="58898" y="20756"/>
                  </a:moveTo>
                  <a:lnTo>
                    <a:pt x="58898" y="21207"/>
                  </a:lnTo>
                  <a:cubicBezTo>
                    <a:pt x="58873" y="21884"/>
                    <a:pt x="58722" y="22560"/>
                    <a:pt x="58421" y="23162"/>
                  </a:cubicBezTo>
                  <a:cubicBezTo>
                    <a:pt x="58271" y="23488"/>
                    <a:pt x="58146" y="23738"/>
                    <a:pt x="58121" y="23763"/>
                  </a:cubicBezTo>
                  <a:cubicBezTo>
                    <a:pt x="58171" y="23513"/>
                    <a:pt x="58271" y="23237"/>
                    <a:pt x="58371" y="22987"/>
                  </a:cubicBezTo>
                  <a:cubicBezTo>
                    <a:pt x="58658" y="22174"/>
                    <a:pt x="58831" y="21452"/>
                    <a:pt x="58738" y="21452"/>
                  </a:cubicBezTo>
                  <a:cubicBezTo>
                    <a:pt x="58733" y="21452"/>
                    <a:pt x="58728" y="21454"/>
                    <a:pt x="58722" y="21458"/>
                  </a:cubicBezTo>
                  <a:cubicBezTo>
                    <a:pt x="58622" y="21658"/>
                    <a:pt x="58547" y="21884"/>
                    <a:pt x="58497" y="22134"/>
                  </a:cubicBezTo>
                  <a:cubicBezTo>
                    <a:pt x="58221" y="23087"/>
                    <a:pt x="57820" y="24039"/>
                    <a:pt x="57344" y="24916"/>
                  </a:cubicBezTo>
                  <a:cubicBezTo>
                    <a:pt x="57168" y="25167"/>
                    <a:pt x="56943" y="25393"/>
                    <a:pt x="56692" y="25593"/>
                  </a:cubicBezTo>
                  <a:lnTo>
                    <a:pt x="56241" y="25969"/>
                  </a:lnTo>
                  <a:lnTo>
                    <a:pt x="56667" y="25292"/>
                  </a:lnTo>
                  <a:cubicBezTo>
                    <a:pt x="57294" y="24265"/>
                    <a:pt x="58046" y="22535"/>
                    <a:pt x="57920" y="22410"/>
                  </a:cubicBezTo>
                  <a:cubicBezTo>
                    <a:pt x="57902" y="22392"/>
                    <a:pt x="57886" y="22379"/>
                    <a:pt x="57871" y="22379"/>
                  </a:cubicBezTo>
                  <a:cubicBezTo>
                    <a:pt x="57824" y="22379"/>
                    <a:pt x="57777" y="22496"/>
                    <a:pt x="57645" y="22911"/>
                  </a:cubicBezTo>
                  <a:cubicBezTo>
                    <a:pt x="57369" y="23738"/>
                    <a:pt x="56291" y="25768"/>
                    <a:pt x="56141" y="25768"/>
                  </a:cubicBezTo>
                  <a:cubicBezTo>
                    <a:pt x="56116" y="25593"/>
                    <a:pt x="56141" y="25418"/>
                    <a:pt x="56166" y="25242"/>
                  </a:cubicBezTo>
                  <a:cubicBezTo>
                    <a:pt x="56191" y="25067"/>
                    <a:pt x="56216" y="24891"/>
                    <a:pt x="56216" y="24716"/>
                  </a:cubicBezTo>
                  <a:cubicBezTo>
                    <a:pt x="56207" y="24707"/>
                    <a:pt x="56199" y="24703"/>
                    <a:pt x="56190" y="24703"/>
                  </a:cubicBezTo>
                  <a:cubicBezTo>
                    <a:pt x="56123" y="24703"/>
                    <a:pt x="56057" y="24958"/>
                    <a:pt x="55990" y="25468"/>
                  </a:cubicBezTo>
                  <a:cubicBezTo>
                    <a:pt x="55915" y="26094"/>
                    <a:pt x="55840" y="26245"/>
                    <a:pt x="55589" y="26345"/>
                  </a:cubicBezTo>
                  <a:cubicBezTo>
                    <a:pt x="55576" y="26351"/>
                    <a:pt x="55565" y="26355"/>
                    <a:pt x="55555" y="26355"/>
                  </a:cubicBezTo>
                  <a:cubicBezTo>
                    <a:pt x="55490" y="26355"/>
                    <a:pt x="55496" y="26195"/>
                    <a:pt x="55539" y="25693"/>
                  </a:cubicBezTo>
                  <a:cubicBezTo>
                    <a:pt x="55564" y="25418"/>
                    <a:pt x="55614" y="25142"/>
                    <a:pt x="55690" y="24866"/>
                  </a:cubicBezTo>
                  <a:cubicBezTo>
                    <a:pt x="55746" y="24743"/>
                    <a:pt x="55747" y="24685"/>
                    <a:pt x="55708" y="24685"/>
                  </a:cubicBezTo>
                  <a:cubicBezTo>
                    <a:pt x="55661" y="24685"/>
                    <a:pt x="55553" y="24775"/>
                    <a:pt x="55414" y="24941"/>
                  </a:cubicBezTo>
                  <a:cubicBezTo>
                    <a:pt x="55272" y="25112"/>
                    <a:pt x="55210" y="25186"/>
                    <a:pt x="55188" y="25186"/>
                  </a:cubicBezTo>
                  <a:cubicBezTo>
                    <a:pt x="55171" y="25186"/>
                    <a:pt x="55178" y="25143"/>
                    <a:pt x="55188" y="25067"/>
                  </a:cubicBezTo>
                  <a:cubicBezTo>
                    <a:pt x="55188" y="24992"/>
                    <a:pt x="55188" y="24916"/>
                    <a:pt x="55138" y="24891"/>
                  </a:cubicBezTo>
                  <a:cubicBezTo>
                    <a:pt x="55088" y="24891"/>
                    <a:pt x="55038" y="25042"/>
                    <a:pt x="55013" y="25192"/>
                  </a:cubicBezTo>
                  <a:cubicBezTo>
                    <a:pt x="54988" y="25443"/>
                    <a:pt x="54938" y="25543"/>
                    <a:pt x="54211" y="26345"/>
                  </a:cubicBezTo>
                  <a:cubicBezTo>
                    <a:pt x="53785" y="26821"/>
                    <a:pt x="53434" y="27197"/>
                    <a:pt x="53409" y="27197"/>
                  </a:cubicBezTo>
                  <a:cubicBezTo>
                    <a:pt x="53384" y="27072"/>
                    <a:pt x="53409" y="26946"/>
                    <a:pt x="53434" y="26821"/>
                  </a:cubicBezTo>
                  <a:cubicBezTo>
                    <a:pt x="53484" y="26696"/>
                    <a:pt x="53484" y="26545"/>
                    <a:pt x="53459" y="26420"/>
                  </a:cubicBezTo>
                  <a:cubicBezTo>
                    <a:pt x="53443" y="26404"/>
                    <a:pt x="53429" y="26395"/>
                    <a:pt x="53416" y="26395"/>
                  </a:cubicBezTo>
                  <a:cubicBezTo>
                    <a:pt x="53371" y="26395"/>
                    <a:pt x="53343" y="26517"/>
                    <a:pt x="53284" y="26871"/>
                  </a:cubicBezTo>
                  <a:cubicBezTo>
                    <a:pt x="53183" y="27598"/>
                    <a:pt x="53083" y="27774"/>
                    <a:pt x="52707" y="27924"/>
                  </a:cubicBezTo>
                  <a:lnTo>
                    <a:pt x="52482" y="27999"/>
                  </a:lnTo>
                  <a:lnTo>
                    <a:pt x="52707" y="27197"/>
                  </a:lnTo>
                  <a:cubicBezTo>
                    <a:pt x="52807" y="26846"/>
                    <a:pt x="52883" y="26495"/>
                    <a:pt x="52933" y="26144"/>
                  </a:cubicBezTo>
                  <a:cubicBezTo>
                    <a:pt x="52933" y="25919"/>
                    <a:pt x="52983" y="25819"/>
                    <a:pt x="53234" y="25568"/>
                  </a:cubicBezTo>
                  <a:cubicBezTo>
                    <a:pt x="53409" y="25393"/>
                    <a:pt x="53534" y="25217"/>
                    <a:pt x="53509" y="25192"/>
                  </a:cubicBezTo>
                  <a:cubicBezTo>
                    <a:pt x="53507" y="25190"/>
                    <a:pt x="53504" y="25189"/>
                    <a:pt x="53500" y="25189"/>
                  </a:cubicBezTo>
                  <a:cubicBezTo>
                    <a:pt x="53364" y="25189"/>
                    <a:pt x="52190" y="26390"/>
                    <a:pt x="51655" y="27072"/>
                  </a:cubicBezTo>
                  <a:cubicBezTo>
                    <a:pt x="51404" y="27423"/>
                    <a:pt x="50903" y="28149"/>
                    <a:pt x="50577" y="28676"/>
                  </a:cubicBezTo>
                  <a:lnTo>
                    <a:pt x="49975" y="29653"/>
                  </a:lnTo>
                  <a:lnTo>
                    <a:pt x="49449" y="30004"/>
                  </a:lnTo>
                  <a:cubicBezTo>
                    <a:pt x="49123" y="30205"/>
                    <a:pt x="48873" y="30380"/>
                    <a:pt x="48848" y="30380"/>
                  </a:cubicBezTo>
                  <a:cubicBezTo>
                    <a:pt x="48848" y="30385"/>
                    <a:pt x="48846" y="30387"/>
                    <a:pt x="48843" y="30387"/>
                  </a:cubicBezTo>
                  <a:cubicBezTo>
                    <a:pt x="48829" y="30387"/>
                    <a:pt x="48788" y="30346"/>
                    <a:pt x="48747" y="30305"/>
                  </a:cubicBezTo>
                  <a:cubicBezTo>
                    <a:pt x="48692" y="30268"/>
                    <a:pt x="48651" y="30245"/>
                    <a:pt x="48622" y="30245"/>
                  </a:cubicBezTo>
                  <a:cubicBezTo>
                    <a:pt x="48612" y="30245"/>
                    <a:pt x="48604" y="30248"/>
                    <a:pt x="48597" y="30255"/>
                  </a:cubicBezTo>
                  <a:cubicBezTo>
                    <a:pt x="48572" y="30280"/>
                    <a:pt x="48597" y="30330"/>
                    <a:pt x="48622" y="30380"/>
                  </a:cubicBezTo>
                  <a:cubicBezTo>
                    <a:pt x="48647" y="30405"/>
                    <a:pt x="48647" y="30505"/>
                    <a:pt x="48547" y="30581"/>
                  </a:cubicBezTo>
                  <a:cubicBezTo>
                    <a:pt x="48492" y="30636"/>
                    <a:pt x="48444" y="30675"/>
                    <a:pt x="48392" y="30675"/>
                  </a:cubicBezTo>
                  <a:cubicBezTo>
                    <a:pt x="48349" y="30675"/>
                    <a:pt x="48303" y="30648"/>
                    <a:pt x="48246" y="30581"/>
                  </a:cubicBezTo>
                  <a:cubicBezTo>
                    <a:pt x="48121" y="30455"/>
                    <a:pt x="48096" y="30430"/>
                    <a:pt x="48948" y="29027"/>
                  </a:cubicBezTo>
                  <a:cubicBezTo>
                    <a:pt x="49148" y="28751"/>
                    <a:pt x="49299" y="28475"/>
                    <a:pt x="49424" y="28175"/>
                  </a:cubicBezTo>
                  <a:cubicBezTo>
                    <a:pt x="49411" y="28162"/>
                    <a:pt x="49399" y="28153"/>
                    <a:pt x="49385" y="28153"/>
                  </a:cubicBezTo>
                  <a:cubicBezTo>
                    <a:pt x="49315" y="28153"/>
                    <a:pt x="49195" y="28351"/>
                    <a:pt x="48697" y="29202"/>
                  </a:cubicBezTo>
                  <a:cubicBezTo>
                    <a:pt x="48371" y="29728"/>
                    <a:pt x="48096" y="30180"/>
                    <a:pt x="48071" y="30205"/>
                  </a:cubicBezTo>
                  <a:cubicBezTo>
                    <a:pt x="48060" y="30215"/>
                    <a:pt x="48041" y="30221"/>
                    <a:pt x="48017" y="30221"/>
                  </a:cubicBezTo>
                  <a:cubicBezTo>
                    <a:pt x="47983" y="30221"/>
                    <a:pt x="47939" y="30209"/>
                    <a:pt x="47895" y="30180"/>
                  </a:cubicBezTo>
                  <a:cubicBezTo>
                    <a:pt x="47875" y="30169"/>
                    <a:pt x="47858" y="30159"/>
                    <a:pt x="47850" y="30159"/>
                  </a:cubicBezTo>
                  <a:lnTo>
                    <a:pt x="47850" y="30159"/>
                  </a:lnTo>
                  <a:cubicBezTo>
                    <a:pt x="47837" y="30159"/>
                    <a:pt x="47840" y="30181"/>
                    <a:pt x="47870" y="30255"/>
                  </a:cubicBezTo>
                  <a:cubicBezTo>
                    <a:pt x="47945" y="30380"/>
                    <a:pt x="47895" y="30606"/>
                    <a:pt x="47795" y="30606"/>
                  </a:cubicBezTo>
                  <a:cubicBezTo>
                    <a:pt x="47720" y="30505"/>
                    <a:pt x="47645" y="30405"/>
                    <a:pt x="47569" y="30280"/>
                  </a:cubicBezTo>
                  <a:cubicBezTo>
                    <a:pt x="47519" y="30154"/>
                    <a:pt x="47444" y="30029"/>
                    <a:pt x="47369" y="29929"/>
                  </a:cubicBezTo>
                  <a:cubicBezTo>
                    <a:pt x="47269" y="29929"/>
                    <a:pt x="47319" y="30104"/>
                    <a:pt x="47494" y="30430"/>
                  </a:cubicBezTo>
                  <a:cubicBezTo>
                    <a:pt x="47645" y="30681"/>
                    <a:pt x="47695" y="30806"/>
                    <a:pt x="47645" y="30931"/>
                  </a:cubicBezTo>
                  <a:cubicBezTo>
                    <a:pt x="47594" y="31032"/>
                    <a:pt x="47569" y="31082"/>
                    <a:pt x="47519" y="31082"/>
                  </a:cubicBezTo>
                  <a:cubicBezTo>
                    <a:pt x="47394" y="30906"/>
                    <a:pt x="47269" y="30706"/>
                    <a:pt x="47168" y="30480"/>
                  </a:cubicBezTo>
                  <a:cubicBezTo>
                    <a:pt x="46898" y="29959"/>
                    <a:pt x="46836" y="29824"/>
                    <a:pt x="46787" y="29824"/>
                  </a:cubicBezTo>
                  <a:cubicBezTo>
                    <a:pt x="46773" y="29824"/>
                    <a:pt x="46760" y="29836"/>
                    <a:pt x="46742" y="29854"/>
                  </a:cubicBezTo>
                  <a:cubicBezTo>
                    <a:pt x="46817" y="30104"/>
                    <a:pt x="46918" y="30355"/>
                    <a:pt x="47068" y="30581"/>
                  </a:cubicBezTo>
                  <a:cubicBezTo>
                    <a:pt x="47294" y="31032"/>
                    <a:pt x="47394" y="31282"/>
                    <a:pt x="47369" y="31383"/>
                  </a:cubicBezTo>
                  <a:cubicBezTo>
                    <a:pt x="47344" y="31483"/>
                    <a:pt x="47319" y="31533"/>
                    <a:pt x="47294" y="31533"/>
                  </a:cubicBezTo>
                  <a:cubicBezTo>
                    <a:pt x="47018" y="31057"/>
                    <a:pt x="46767" y="30555"/>
                    <a:pt x="46592" y="30029"/>
                  </a:cubicBezTo>
                  <a:cubicBezTo>
                    <a:pt x="46893" y="29352"/>
                    <a:pt x="47243" y="28676"/>
                    <a:pt x="47619" y="28049"/>
                  </a:cubicBezTo>
                  <a:cubicBezTo>
                    <a:pt x="47945" y="27448"/>
                    <a:pt x="48371" y="26921"/>
                    <a:pt x="48873" y="26470"/>
                  </a:cubicBezTo>
                  <a:cubicBezTo>
                    <a:pt x="49198" y="26220"/>
                    <a:pt x="49249" y="26169"/>
                    <a:pt x="49148" y="26169"/>
                  </a:cubicBezTo>
                  <a:cubicBezTo>
                    <a:pt x="48948" y="26169"/>
                    <a:pt x="48121" y="26997"/>
                    <a:pt x="47695" y="27648"/>
                  </a:cubicBezTo>
                  <a:cubicBezTo>
                    <a:pt x="47218" y="28450"/>
                    <a:pt x="46767" y="29252"/>
                    <a:pt x="46366" y="30079"/>
                  </a:cubicBezTo>
                  <a:cubicBezTo>
                    <a:pt x="46266" y="30380"/>
                    <a:pt x="45439" y="32009"/>
                    <a:pt x="44938" y="32987"/>
                  </a:cubicBezTo>
                  <a:lnTo>
                    <a:pt x="44512" y="33789"/>
                  </a:lnTo>
                  <a:lnTo>
                    <a:pt x="43935" y="34265"/>
                  </a:lnTo>
                  <a:lnTo>
                    <a:pt x="42958" y="35092"/>
                  </a:lnTo>
                  <a:lnTo>
                    <a:pt x="42557" y="35393"/>
                  </a:lnTo>
                  <a:lnTo>
                    <a:pt x="43208" y="34114"/>
                  </a:lnTo>
                  <a:cubicBezTo>
                    <a:pt x="43434" y="33638"/>
                    <a:pt x="43685" y="33187"/>
                    <a:pt x="43935" y="32761"/>
                  </a:cubicBezTo>
                  <a:cubicBezTo>
                    <a:pt x="44061" y="32561"/>
                    <a:pt x="44136" y="32360"/>
                    <a:pt x="44111" y="32134"/>
                  </a:cubicBezTo>
                  <a:cubicBezTo>
                    <a:pt x="44086" y="31884"/>
                    <a:pt x="44086" y="31633"/>
                    <a:pt x="44111" y="31383"/>
                  </a:cubicBezTo>
                  <a:cubicBezTo>
                    <a:pt x="44111" y="30997"/>
                    <a:pt x="44111" y="30704"/>
                    <a:pt x="44066" y="30704"/>
                  </a:cubicBezTo>
                  <a:cubicBezTo>
                    <a:pt x="44064" y="30704"/>
                    <a:pt x="44062" y="30705"/>
                    <a:pt x="44061" y="30706"/>
                  </a:cubicBezTo>
                  <a:cubicBezTo>
                    <a:pt x="43985" y="30931"/>
                    <a:pt x="43960" y="31182"/>
                    <a:pt x="43960" y="31433"/>
                  </a:cubicBezTo>
                  <a:cubicBezTo>
                    <a:pt x="43960" y="31733"/>
                    <a:pt x="43935" y="32034"/>
                    <a:pt x="43910" y="32335"/>
                  </a:cubicBezTo>
                  <a:cubicBezTo>
                    <a:pt x="43885" y="32435"/>
                    <a:pt x="43484" y="33287"/>
                    <a:pt x="43033" y="34165"/>
                  </a:cubicBezTo>
                  <a:cubicBezTo>
                    <a:pt x="42356" y="35518"/>
                    <a:pt x="42131" y="35894"/>
                    <a:pt x="41780" y="36320"/>
                  </a:cubicBezTo>
                  <a:cubicBezTo>
                    <a:pt x="41554" y="36596"/>
                    <a:pt x="41153" y="37097"/>
                    <a:pt x="40953" y="37423"/>
                  </a:cubicBezTo>
                  <a:cubicBezTo>
                    <a:pt x="40802" y="37623"/>
                    <a:pt x="40652" y="37849"/>
                    <a:pt x="40502" y="38024"/>
                  </a:cubicBezTo>
                  <a:cubicBezTo>
                    <a:pt x="40602" y="37623"/>
                    <a:pt x="40752" y="37247"/>
                    <a:pt x="40953" y="36896"/>
                  </a:cubicBezTo>
                  <a:cubicBezTo>
                    <a:pt x="40978" y="36846"/>
                    <a:pt x="41003" y="36771"/>
                    <a:pt x="41028" y="36721"/>
                  </a:cubicBezTo>
                  <a:cubicBezTo>
                    <a:pt x="41103" y="36420"/>
                    <a:pt x="41203" y="36144"/>
                    <a:pt x="41329" y="35869"/>
                  </a:cubicBezTo>
                  <a:cubicBezTo>
                    <a:pt x="41504" y="35468"/>
                    <a:pt x="41830" y="34515"/>
                    <a:pt x="42106" y="33764"/>
                  </a:cubicBezTo>
                  <a:cubicBezTo>
                    <a:pt x="42858" y="31708"/>
                    <a:pt x="43284" y="30806"/>
                    <a:pt x="44136" y="29503"/>
                  </a:cubicBezTo>
                  <a:cubicBezTo>
                    <a:pt x="44562" y="28876"/>
                    <a:pt x="44612" y="28751"/>
                    <a:pt x="44512" y="28751"/>
                  </a:cubicBezTo>
                  <a:cubicBezTo>
                    <a:pt x="44035" y="29352"/>
                    <a:pt x="43609" y="30004"/>
                    <a:pt x="43259" y="30681"/>
                  </a:cubicBezTo>
                  <a:cubicBezTo>
                    <a:pt x="42832" y="31483"/>
                    <a:pt x="42457" y="32335"/>
                    <a:pt x="42156" y="33187"/>
                  </a:cubicBezTo>
                  <a:cubicBezTo>
                    <a:pt x="42106" y="33413"/>
                    <a:pt x="42005" y="33638"/>
                    <a:pt x="41905" y="33839"/>
                  </a:cubicBezTo>
                  <a:cubicBezTo>
                    <a:pt x="41855" y="33413"/>
                    <a:pt x="41855" y="32987"/>
                    <a:pt x="41880" y="32535"/>
                  </a:cubicBezTo>
                  <a:cubicBezTo>
                    <a:pt x="41905" y="32109"/>
                    <a:pt x="41905" y="31658"/>
                    <a:pt x="41830" y="31207"/>
                  </a:cubicBezTo>
                  <a:cubicBezTo>
                    <a:pt x="41829" y="31207"/>
                    <a:pt x="41829" y="31206"/>
                    <a:pt x="41828" y="31206"/>
                  </a:cubicBezTo>
                  <a:cubicBezTo>
                    <a:pt x="41753" y="31206"/>
                    <a:pt x="41680" y="34065"/>
                    <a:pt x="41755" y="34139"/>
                  </a:cubicBezTo>
                  <a:cubicBezTo>
                    <a:pt x="41705" y="34515"/>
                    <a:pt x="41579" y="34866"/>
                    <a:pt x="41404" y="35217"/>
                  </a:cubicBezTo>
                  <a:cubicBezTo>
                    <a:pt x="41404" y="35217"/>
                    <a:pt x="41429" y="34766"/>
                    <a:pt x="41479" y="34215"/>
                  </a:cubicBezTo>
                  <a:cubicBezTo>
                    <a:pt x="41604" y="33112"/>
                    <a:pt x="41604" y="32561"/>
                    <a:pt x="41529" y="32561"/>
                  </a:cubicBezTo>
                  <a:lnTo>
                    <a:pt x="41529" y="32561"/>
                  </a:lnTo>
                  <a:cubicBezTo>
                    <a:pt x="41454" y="32811"/>
                    <a:pt x="41404" y="33087"/>
                    <a:pt x="41404" y="33363"/>
                  </a:cubicBezTo>
                  <a:cubicBezTo>
                    <a:pt x="41379" y="33814"/>
                    <a:pt x="41329" y="34490"/>
                    <a:pt x="41279" y="34866"/>
                  </a:cubicBezTo>
                  <a:cubicBezTo>
                    <a:pt x="41228" y="35267"/>
                    <a:pt x="41203" y="35618"/>
                    <a:pt x="41203" y="35693"/>
                  </a:cubicBezTo>
                  <a:cubicBezTo>
                    <a:pt x="41203" y="35794"/>
                    <a:pt x="41178" y="35894"/>
                    <a:pt x="41128" y="35994"/>
                  </a:cubicBezTo>
                  <a:cubicBezTo>
                    <a:pt x="41117" y="36016"/>
                    <a:pt x="41107" y="36027"/>
                    <a:pt x="41099" y="36027"/>
                  </a:cubicBezTo>
                  <a:cubicBezTo>
                    <a:pt x="41047" y="36027"/>
                    <a:pt x="41032" y="35637"/>
                    <a:pt x="41053" y="34716"/>
                  </a:cubicBezTo>
                  <a:cubicBezTo>
                    <a:pt x="41103" y="34240"/>
                    <a:pt x="41078" y="33764"/>
                    <a:pt x="41028" y="33312"/>
                  </a:cubicBezTo>
                  <a:cubicBezTo>
                    <a:pt x="40928" y="33864"/>
                    <a:pt x="40903" y="34440"/>
                    <a:pt x="40903" y="35017"/>
                  </a:cubicBezTo>
                  <a:lnTo>
                    <a:pt x="40852" y="36646"/>
                  </a:lnTo>
                  <a:lnTo>
                    <a:pt x="40426" y="37749"/>
                  </a:lnTo>
                  <a:cubicBezTo>
                    <a:pt x="40201" y="38375"/>
                    <a:pt x="39975" y="38901"/>
                    <a:pt x="39950" y="38977"/>
                  </a:cubicBezTo>
                  <a:cubicBezTo>
                    <a:pt x="39948" y="38981"/>
                    <a:pt x="39946" y="38983"/>
                    <a:pt x="39944" y="38983"/>
                  </a:cubicBezTo>
                  <a:cubicBezTo>
                    <a:pt x="39921" y="38983"/>
                    <a:pt x="39898" y="38744"/>
                    <a:pt x="39875" y="38400"/>
                  </a:cubicBezTo>
                  <a:cubicBezTo>
                    <a:pt x="39850" y="38024"/>
                    <a:pt x="39800" y="37222"/>
                    <a:pt x="39750" y="36646"/>
                  </a:cubicBezTo>
                  <a:cubicBezTo>
                    <a:pt x="39700" y="36069"/>
                    <a:pt x="39649" y="35342"/>
                    <a:pt x="39649" y="35042"/>
                  </a:cubicBezTo>
                  <a:cubicBezTo>
                    <a:pt x="39649" y="34668"/>
                    <a:pt x="39649" y="34559"/>
                    <a:pt x="39712" y="34559"/>
                  </a:cubicBezTo>
                  <a:cubicBezTo>
                    <a:pt x="39733" y="34559"/>
                    <a:pt x="39762" y="34571"/>
                    <a:pt x="39800" y="34591"/>
                  </a:cubicBezTo>
                  <a:cubicBezTo>
                    <a:pt x="39840" y="34608"/>
                    <a:pt x="39876" y="34617"/>
                    <a:pt x="39909" y="34617"/>
                  </a:cubicBezTo>
                  <a:cubicBezTo>
                    <a:pt x="40059" y="34617"/>
                    <a:pt x="40135" y="34422"/>
                    <a:pt x="40176" y="33989"/>
                  </a:cubicBezTo>
                  <a:cubicBezTo>
                    <a:pt x="40326" y="32711"/>
                    <a:pt x="40552" y="31433"/>
                    <a:pt x="40852" y="30180"/>
                  </a:cubicBezTo>
                  <a:cubicBezTo>
                    <a:pt x="41002" y="29709"/>
                    <a:pt x="41042" y="29622"/>
                    <a:pt x="41129" y="29622"/>
                  </a:cubicBezTo>
                  <a:cubicBezTo>
                    <a:pt x="41144" y="29622"/>
                    <a:pt x="41160" y="29624"/>
                    <a:pt x="41178" y="29628"/>
                  </a:cubicBezTo>
                  <a:cubicBezTo>
                    <a:pt x="41189" y="29629"/>
                    <a:pt x="41200" y="29630"/>
                    <a:pt x="41210" y="29630"/>
                  </a:cubicBezTo>
                  <a:cubicBezTo>
                    <a:pt x="41395" y="29630"/>
                    <a:pt x="41548" y="29412"/>
                    <a:pt x="41880" y="28701"/>
                  </a:cubicBezTo>
                  <a:cubicBezTo>
                    <a:pt x="42131" y="28149"/>
                    <a:pt x="42457" y="27673"/>
                    <a:pt x="42883" y="27247"/>
                  </a:cubicBezTo>
                  <a:cubicBezTo>
                    <a:pt x="43058" y="27054"/>
                    <a:pt x="43123" y="26996"/>
                    <a:pt x="43215" y="26996"/>
                  </a:cubicBezTo>
                  <a:cubicBezTo>
                    <a:pt x="43255" y="26996"/>
                    <a:pt x="43299" y="27007"/>
                    <a:pt x="43359" y="27022"/>
                  </a:cubicBezTo>
                  <a:lnTo>
                    <a:pt x="43584" y="27122"/>
                  </a:lnTo>
                  <a:lnTo>
                    <a:pt x="43309" y="27924"/>
                  </a:lnTo>
                  <a:cubicBezTo>
                    <a:pt x="43208" y="28175"/>
                    <a:pt x="43133" y="28450"/>
                    <a:pt x="43133" y="28726"/>
                  </a:cubicBezTo>
                  <a:cubicBezTo>
                    <a:pt x="43309" y="28425"/>
                    <a:pt x="43434" y="28124"/>
                    <a:pt x="43509" y="27799"/>
                  </a:cubicBezTo>
                  <a:cubicBezTo>
                    <a:pt x="43756" y="27059"/>
                    <a:pt x="43922" y="26680"/>
                    <a:pt x="44026" y="26680"/>
                  </a:cubicBezTo>
                  <a:cubicBezTo>
                    <a:pt x="44039" y="26680"/>
                    <a:pt x="44050" y="26685"/>
                    <a:pt x="44061" y="26696"/>
                  </a:cubicBezTo>
                  <a:cubicBezTo>
                    <a:pt x="44010" y="26946"/>
                    <a:pt x="43960" y="27172"/>
                    <a:pt x="43860" y="27398"/>
                  </a:cubicBezTo>
                  <a:cubicBezTo>
                    <a:pt x="43735" y="27774"/>
                    <a:pt x="43660" y="28024"/>
                    <a:pt x="43710" y="28024"/>
                  </a:cubicBezTo>
                  <a:lnTo>
                    <a:pt x="43710" y="28024"/>
                  </a:lnTo>
                  <a:cubicBezTo>
                    <a:pt x="43860" y="27774"/>
                    <a:pt x="43985" y="27498"/>
                    <a:pt x="44061" y="27222"/>
                  </a:cubicBezTo>
                  <a:lnTo>
                    <a:pt x="44336" y="26470"/>
                  </a:lnTo>
                  <a:lnTo>
                    <a:pt x="44787" y="26144"/>
                  </a:lnTo>
                  <a:cubicBezTo>
                    <a:pt x="45013" y="25994"/>
                    <a:pt x="45238" y="25869"/>
                    <a:pt x="45489" y="25743"/>
                  </a:cubicBezTo>
                  <a:cubicBezTo>
                    <a:pt x="45560" y="25712"/>
                    <a:pt x="45626" y="25698"/>
                    <a:pt x="45682" y="25698"/>
                  </a:cubicBezTo>
                  <a:cubicBezTo>
                    <a:pt x="45805" y="25698"/>
                    <a:pt x="45882" y="25766"/>
                    <a:pt x="45865" y="25869"/>
                  </a:cubicBezTo>
                  <a:cubicBezTo>
                    <a:pt x="45842" y="25962"/>
                    <a:pt x="45971" y="26122"/>
                    <a:pt x="46070" y="26122"/>
                  </a:cubicBezTo>
                  <a:cubicBezTo>
                    <a:pt x="46077" y="26122"/>
                    <a:pt x="46084" y="26121"/>
                    <a:pt x="46091" y="26119"/>
                  </a:cubicBezTo>
                  <a:cubicBezTo>
                    <a:pt x="46141" y="26119"/>
                    <a:pt x="46416" y="25969"/>
                    <a:pt x="46692" y="25794"/>
                  </a:cubicBezTo>
                  <a:cubicBezTo>
                    <a:pt x="47294" y="25480"/>
                    <a:pt x="49356" y="24611"/>
                    <a:pt x="49604" y="24611"/>
                  </a:cubicBezTo>
                  <a:cubicBezTo>
                    <a:pt x="49614" y="24611"/>
                    <a:pt x="49621" y="24613"/>
                    <a:pt x="49624" y="24616"/>
                  </a:cubicBezTo>
                  <a:cubicBezTo>
                    <a:pt x="49675" y="24616"/>
                    <a:pt x="49725" y="24616"/>
                    <a:pt x="49775" y="24565"/>
                  </a:cubicBezTo>
                  <a:cubicBezTo>
                    <a:pt x="49975" y="24440"/>
                    <a:pt x="50226" y="24365"/>
                    <a:pt x="50477" y="24365"/>
                  </a:cubicBezTo>
                  <a:cubicBezTo>
                    <a:pt x="50477" y="24390"/>
                    <a:pt x="50452" y="24490"/>
                    <a:pt x="50376" y="24591"/>
                  </a:cubicBezTo>
                  <a:cubicBezTo>
                    <a:pt x="50218" y="24839"/>
                    <a:pt x="50284" y="24945"/>
                    <a:pt x="50593" y="24945"/>
                  </a:cubicBezTo>
                  <a:cubicBezTo>
                    <a:pt x="50626" y="24945"/>
                    <a:pt x="50663" y="24944"/>
                    <a:pt x="50702" y="24941"/>
                  </a:cubicBezTo>
                  <a:cubicBezTo>
                    <a:pt x="50853" y="24941"/>
                    <a:pt x="51003" y="24916"/>
                    <a:pt x="51153" y="24841"/>
                  </a:cubicBezTo>
                  <a:cubicBezTo>
                    <a:pt x="51269" y="24726"/>
                    <a:pt x="52253" y="24356"/>
                    <a:pt x="52391" y="24356"/>
                  </a:cubicBezTo>
                  <a:cubicBezTo>
                    <a:pt x="52403" y="24356"/>
                    <a:pt x="52408" y="24359"/>
                    <a:pt x="52406" y="24365"/>
                  </a:cubicBezTo>
                  <a:cubicBezTo>
                    <a:pt x="52381" y="24440"/>
                    <a:pt x="52206" y="24766"/>
                    <a:pt x="51955" y="25192"/>
                  </a:cubicBezTo>
                  <a:cubicBezTo>
                    <a:pt x="51504" y="25944"/>
                    <a:pt x="51429" y="26119"/>
                    <a:pt x="51529" y="26119"/>
                  </a:cubicBezTo>
                  <a:cubicBezTo>
                    <a:pt x="51680" y="25944"/>
                    <a:pt x="51830" y="25743"/>
                    <a:pt x="51955" y="25518"/>
                  </a:cubicBezTo>
                  <a:lnTo>
                    <a:pt x="52507" y="24540"/>
                  </a:lnTo>
                  <a:lnTo>
                    <a:pt x="52682" y="24215"/>
                  </a:lnTo>
                  <a:lnTo>
                    <a:pt x="53083" y="24164"/>
                  </a:lnTo>
                  <a:cubicBezTo>
                    <a:pt x="53259" y="24114"/>
                    <a:pt x="53409" y="24089"/>
                    <a:pt x="53584" y="24014"/>
                  </a:cubicBezTo>
                  <a:cubicBezTo>
                    <a:pt x="53660" y="24014"/>
                    <a:pt x="53735" y="24014"/>
                    <a:pt x="53785" y="24064"/>
                  </a:cubicBezTo>
                  <a:cubicBezTo>
                    <a:pt x="53885" y="24164"/>
                    <a:pt x="53735" y="24415"/>
                    <a:pt x="53434" y="24716"/>
                  </a:cubicBezTo>
                  <a:cubicBezTo>
                    <a:pt x="53359" y="24791"/>
                    <a:pt x="53334" y="24866"/>
                    <a:pt x="53359" y="24916"/>
                  </a:cubicBezTo>
                  <a:cubicBezTo>
                    <a:pt x="53361" y="24918"/>
                    <a:pt x="53363" y="24919"/>
                    <a:pt x="53367" y="24919"/>
                  </a:cubicBezTo>
                  <a:cubicBezTo>
                    <a:pt x="53410" y="24919"/>
                    <a:pt x="53577" y="24771"/>
                    <a:pt x="53810" y="24515"/>
                  </a:cubicBezTo>
                  <a:cubicBezTo>
                    <a:pt x="54386" y="23914"/>
                    <a:pt x="55088" y="23463"/>
                    <a:pt x="55865" y="23137"/>
                  </a:cubicBezTo>
                  <a:cubicBezTo>
                    <a:pt x="56792" y="22736"/>
                    <a:pt x="57619" y="22134"/>
                    <a:pt x="58296" y="21382"/>
                  </a:cubicBezTo>
                  <a:lnTo>
                    <a:pt x="58898" y="20756"/>
                  </a:lnTo>
                  <a:close/>
                  <a:moveTo>
                    <a:pt x="28761" y="32409"/>
                  </a:moveTo>
                  <a:cubicBezTo>
                    <a:pt x="28773" y="32409"/>
                    <a:pt x="28853" y="32485"/>
                    <a:pt x="28948" y="32561"/>
                  </a:cubicBezTo>
                  <a:cubicBezTo>
                    <a:pt x="29073" y="32686"/>
                    <a:pt x="29198" y="32861"/>
                    <a:pt x="29248" y="33062"/>
                  </a:cubicBezTo>
                  <a:lnTo>
                    <a:pt x="29273" y="33062"/>
                  </a:lnTo>
                  <a:cubicBezTo>
                    <a:pt x="29374" y="33312"/>
                    <a:pt x="29725" y="34566"/>
                    <a:pt x="29875" y="35217"/>
                  </a:cubicBezTo>
                  <a:cubicBezTo>
                    <a:pt x="29875" y="35230"/>
                    <a:pt x="29888" y="35236"/>
                    <a:pt x="29903" y="35236"/>
                  </a:cubicBezTo>
                  <a:cubicBezTo>
                    <a:pt x="29919" y="35236"/>
                    <a:pt x="29938" y="35230"/>
                    <a:pt x="29950" y="35217"/>
                  </a:cubicBezTo>
                  <a:cubicBezTo>
                    <a:pt x="29950" y="34941"/>
                    <a:pt x="29925" y="34666"/>
                    <a:pt x="29825" y="34415"/>
                  </a:cubicBezTo>
                  <a:cubicBezTo>
                    <a:pt x="29725" y="34190"/>
                    <a:pt x="29700" y="33939"/>
                    <a:pt x="29700" y="33688"/>
                  </a:cubicBezTo>
                  <a:cubicBezTo>
                    <a:pt x="29725" y="33688"/>
                    <a:pt x="29725" y="33588"/>
                    <a:pt x="29649" y="33463"/>
                  </a:cubicBezTo>
                  <a:lnTo>
                    <a:pt x="29549" y="33262"/>
                  </a:lnTo>
                  <a:lnTo>
                    <a:pt x="29700" y="33413"/>
                  </a:lnTo>
                  <a:cubicBezTo>
                    <a:pt x="29900" y="33588"/>
                    <a:pt x="30577" y="35493"/>
                    <a:pt x="30476" y="35543"/>
                  </a:cubicBezTo>
                  <a:cubicBezTo>
                    <a:pt x="30476" y="35769"/>
                    <a:pt x="30527" y="35969"/>
                    <a:pt x="30627" y="36170"/>
                  </a:cubicBezTo>
                  <a:cubicBezTo>
                    <a:pt x="30702" y="36370"/>
                    <a:pt x="30777" y="36545"/>
                    <a:pt x="30802" y="36746"/>
                  </a:cubicBezTo>
                  <a:cubicBezTo>
                    <a:pt x="30727" y="36646"/>
                    <a:pt x="30677" y="36545"/>
                    <a:pt x="30652" y="36420"/>
                  </a:cubicBezTo>
                  <a:cubicBezTo>
                    <a:pt x="30532" y="36121"/>
                    <a:pt x="30476" y="36028"/>
                    <a:pt x="30420" y="36028"/>
                  </a:cubicBezTo>
                  <a:cubicBezTo>
                    <a:pt x="30406" y="36028"/>
                    <a:pt x="30392" y="36034"/>
                    <a:pt x="30376" y="36044"/>
                  </a:cubicBezTo>
                  <a:cubicBezTo>
                    <a:pt x="30326" y="36119"/>
                    <a:pt x="30903" y="37423"/>
                    <a:pt x="31153" y="37749"/>
                  </a:cubicBezTo>
                  <a:cubicBezTo>
                    <a:pt x="31329" y="38074"/>
                    <a:pt x="31479" y="38425"/>
                    <a:pt x="31629" y="38776"/>
                  </a:cubicBezTo>
                  <a:cubicBezTo>
                    <a:pt x="31805" y="39227"/>
                    <a:pt x="32055" y="39804"/>
                    <a:pt x="32181" y="40029"/>
                  </a:cubicBezTo>
                  <a:cubicBezTo>
                    <a:pt x="32231" y="40155"/>
                    <a:pt x="32306" y="40305"/>
                    <a:pt x="32356" y="40430"/>
                  </a:cubicBezTo>
                  <a:cubicBezTo>
                    <a:pt x="32331" y="40430"/>
                    <a:pt x="30903" y="38751"/>
                    <a:pt x="30401" y="38124"/>
                  </a:cubicBezTo>
                  <a:cubicBezTo>
                    <a:pt x="29950" y="37473"/>
                    <a:pt x="29574" y="36771"/>
                    <a:pt x="29349" y="35994"/>
                  </a:cubicBezTo>
                  <a:cubicBezTo>
                    <a:pt x="29307" y="35849"/>
                    <a:pt x="29283" y="35756"/>
                    <a:pt x="29290" y="35756"/>
                  </a:cubicBezTo>
                  <a:lnTo>
                    <a:pt x="29290" y="35756"/>
                  </a:lnTo>
                  <a:cubicBezTo>
                    <a:pt x="29291" y="35756"/>
                    <a:pt x="29294" y="35760"/>
                    <a:pt x="29299" y="35769"/>
                  </a:cubicBezTo>
                  <a:cubicBezTo>
                    <a:pt x="29446" y="36042"/>
                    <a:pt x="29522" y="36157"/>
                    <a:pt x="29573" y="36157"/>
                  </a:cubicBezTo>
                  <a:cubicBezTo>
                    <a:pt x="29583" y="36157"/>
                    <a:pt x="29591" y="36153"/>
                    <a:pt x="29599" y="36144"/>
                  </a:cubicBezTo>
                  <a:cubicBezTo>
                    <a:pt x="29499" y="35794"/>
                    <a:pt x="29324" y="35443"/>
                    <a:pt x="29123" y="35142"/>
                  </a:cubicBezTo>
                  <a:cubicBezTo>
                    <a:pt x="28973" y="34816"/>
                    <a:pt x="28872" y="34465"/>
                    <a:pt x="28797" y="34114"/>
                  </a:cubicBezTo>
                  <a:cubicBezTo>
                    <a:pt x="28672" y="33549"/>
                    <a:pt x="28634" y="33281"/>
                    <a:pt x="28668" y="33281"/>
                  </a:cubicBezTo>
                  <a:lnTo>
                    <a:pt x="28668" y="33281"/>
                  </a:lnTo>
                  <a:cubicBezTo>
                    <a:pt x="28675" y="33281"/>
                    <a:pt x="28685" y="33292"/>
                    <a:pt x="28697" y="33312"/>
                  </a:cubicBezTo>
                  <a:cubicBezTo>
                    <a:pt x="28760" y="33417"/>
                    <a:pt x="28822" y="33469"/>
                    <a:pt x="28856" y="33469"/>
                  </a:cubicBezTo>
                  <a:cubicBezTo>
                    <a:pt x="28863" y="33469"/>
                    <a:pt x="28868" y="33467"/>
                    <a:pt x="28872" y="33463"/>
                  </a:cubicBezTo>
                  <a:cubicBezTo>
                    <a:pt x="28998" y="33688"/>
                    <a:pt x="29098" y="33964"/>
                    <a:pt x="29148" y="34215"/>
                  </a:cubicBezTo>
                  <a:cubicBezTo>
                    <a:pt x="29198" y="34490"/>
                    <a:pt x="29299" y="34766"/>
                    <a:pt x="29424" y="35017"/>
                  </a:cubicBezTo>
                  <a:cubicBezTo>
                    <a:pt x="29449" y="35017"/>
                    <a:pt x="29474" y="34992"/>
                    <a:pt x="29474" y="34941"/>
                  </a:cubicBezTo>
                  <a:cubicBezTo>
                    <a:pt x="29474" y="34841"/>
                    <a:pt x="28822" y="32535"/>
                    <a:pt x="28772" y="32435"/>
                  </a:cubicBezTo>
                  <a:cubicBezTo>
                    <a:pt x="28760" y="32417"/>
                    <a:pt x="28757" y="32409"/>
                    <a:pt x="28761" y="32409"/>
                  </a:cubicBezTo>
                  <a:close/>
                  <a:moveTo>
                    <a:pt x="34592" y="35892"/>
                  </a:moveTo>
                  <a:lnTo>
                    <a:pt x="34592" y="35892"/>
                  </a:lnTo>
                  <a:cubicBezTo>
                    <a:pt x="34609" y="35892"/>
                    <a:pt x="34705" y="35997"/>
                    <a:pt x="34888" y="36220"/>
                  </a:cubicBezTo>
                  <a:cubicBezTo>
                    <a:pt x="35589" y="37097"/>
                    <a:pt x="37970" y="41032"/>
                    <a:pt x="38622" y="42410"/>
                  </a:cubicBezTo>
                  <a:cubicBezTo>
                    <a:pt x="38782" y="42750"/>
                    <a:pt x="38850" y="42915"/>
                    <a:pt x="38836" y="42915"/>
                  </a:cubicBezTo>
                  <a:cubicBezTo>
                    <a:pt x="38815" y="42915"/>
                    <a:pt x="38607" y="42542"/>
                    <a:pt x="38246" y="41834"/>
                  </a:cubicBezTo>
                  <a:cubicBezTo>
                    <a:pt x="37519" y="40480"/>
                    <a:pt x="35614" y="37347"/>
                    <a:pt x="35013" y="36520"/>
                  </a:cubicBezTo>
                  <a:cubicBezTo>
                    <a:pt x="34714" y="36118"/>
                    <a:pt x="34567" y="35892"/>
                    <a:pt x="34592" y="35892"/>
                  </a:cubicBezTo>
                  <a:close/>
                  <a:moveTo>
                    <a:pt x="31805" y="42460"/>
                  </a:moveTo>
                  <a:cubicBezTo>
                    <a:pt x="31930" y="42485"/>
                    <a:pt x="32055" y="42510"/>
                    <a:pt x="32156" y="42586"/>
                  </a:cubicBezTo>
                  <a:lnTo>
                    <a:pt x="32156" y="42611"/>
                  </a:lnTo>
                  <a:cubicBezTo>
                    <a:pt x="32482" y="42761"/>
                    <a:pt x="32507" y="42786"/>
                    <a:pt x="33183" y="43764"/>
                  </a:cubicBezTo>
                  <a:cubicBezTo>
                    <a:pt x="33584" y="44315"/>
                    <a:pt x="33910" y="44791"/>
                    <a:pt x="33960" y="44841"/>
                  </a:cubicBezTo>
                  <a:cubicBezTo>
                    <a:pt x="33971" y="44852"/>
                    <a:pt x="33959" y="44858"/>
                    <a:pt x="33930" y="44858"/>
                  </a:cubicBezTo>
                  <a:cubicBezTo>
                    <a:pt x="33889" y="44858"/>
                    <a:pt x="33812" y="44846"/>
                    <a:pt x="33710" y="44816"/>
                  </a:cubicBezTo>
                  <a:cubicBezTo>
                    <a:pt x="33434" y="44716"/>
                    <a:pt x="33409" y="44691"/>
                    <a:pt x="33008" y="44190"/>
                  </a:cubicBezTo>
                  <a:cubicBezTo>
                    <a:pt x="32582" y="43638"/>
                    <a:pt x="32156" y="43062"/>
                    <a:pt x="31805" y="42460"/>
                  </a:cubicBezTo>
                  <a:close/>
                  <a:moveTo>
                    <a:pt x="30275" y="34094"/>
                  </a:moveTo>
                  <a:cubicBezTo>
                    <a:pt x="30287" y="34094"/>
                    <a:pt x="30305" y="34101"/>
                    <a:pt x="30326" y="34114"/>
                  </a:cubicBezTo>
                  <a:cubicBezTo>
                    <a:pt x="30476" y="34190"/>
                    <a:pt x="30577" y="34440"/>
                    <a:pt x="30878" y="35317"/>
                  </a:cubicBezTo>
                  <a:lnTo>
                    <a:pt x="30878" y="35292"/>
                  </a:lnTo>
                  <a:cubicBezTo>
                    <a:pt x="31003" y="35618"/>
                    <a:pt x="31103" y="35944"/>
                    <a:pt x="31178" y="36270"/>
                  </a:cubicBezTo>
                  <a:cubicBezTo>
                    <a:pt x="31131" y="36199"/>
                    <a:pt x="31093" y="36167"/>
                    <a:pt x="31068" y="36167"/>
                  </a:cubicBezTo>
                  <a:cubicBezTo>
                    <a:pt x="31014" y="36167"/>
                    <a:pt x="31017" y="36315"/>
                    <a:pt x="31103" y="36520"/>
                  </a:cubicBezTo>
                  <a:cubicBezTo>
                    <a:pt x="31429" y="37122"/>
                    <a:pt x="31805" y="37673"/>
                    <a:pt x="32206" y="38200"/>
                  </a:cubicBezTo>
                  <a:cubicBezTo>
                    <a:pt x="32331" y="38200"/>
                    <a:pt x="32206" y="37999"/>
                    <a:pt x="31880" y="37498"/>
                  </a:cubicBezTo>
                  <a:cubicBezTo>
                    <a:pt x="31329" y="36696"/>
                    <a:pt x="31203" y="36495"/>
                    <a:pt x="31329" y="36445"/>
                  </a:cubicBezTo>
                  <a:cubicBezTo>
                    <a:pt x="31454" y="36395"/>
                    <a:pt x="31354" y="36195"/>
                    <a:pt x="31153" y="35593"/>
                  </a:cubicBezTo>
                  <a:cubicBezTo>
                    <a:pt x="31028" y="35342"/>
                    <a:pt x="30953" y="35092"/>
                    <a:pt x="30903" y="34816"/>
                  </a:cubicBezTo>
                  <a:lnTo>
                    <a:pt x="30903" y="34816"/>
                  </a:lnTo>
                  <a:cubicBezTo>
                    <a:pt x="31279" y="35242"/>
                    <a:pt x="31604" y="35693"/>
                    <a:pt x="31880" y="36170"/>
                  </a:cubicBezTo>
                  <a:cubicBezTo>
                    <a:pt x="32081" y="36646"/>
                    <a:pt x="32306" y="37097"/>
                    <a:pt x="32557" y="37548"/>
                  </a:cubicBezTo>
                  <a:cubicBezTo>
                    <a:pt x="32801" y="37964"/>
                    <a:pt x="33237" y="38451"/>
                    <a:pt x="33374" y="38451"/>
                  </a:cubicBezTo>
                  <a:cubicBezTo>
                    <a:pt x="33378" y="38451"/>
                    <a:pt x="33381" y="38451"/>
                    <a:pt x="33384" y="38450"/>
                  </a:cubicBezTo>
                  <a:cubicBezTo>
                    <a:pt x="33386" y="38450"/>
                    <a:pt x="33388" y="38450"/>
                    <a:pt x="33390" y="38450"/>
                  </a:cubicBezTo>
                  <a:cubicBezTo>
                    <a:pt x="33504" y="38450"/>
                    <a:pt x="34024" y="39101"/>
                    <a:pt x="34737" y="40355"/>
                  </a:cubicBezTo>
                  <a:cubicBezTo>
                    <a:pt x="34913" y="40706"/>
                    <a:pt x="35138" y="41057"/>
                    <a:pt x="35389" y="41383"/>
                  </a:cubicBezTo>
                  <a:cubicBezTo>
                    <a:pt x="35444" y="41419"/>
                    <a:pt x="35512" y="41443"/>
                    <a:pt x="35584" y="41443"/>
                  </a:cubicBezTo>
                  <a:cubicBezTo>
                    <a:pt x="35611" y="41443"/>
                    <a:pt x="35638" y="41439"/>
                    <a:pt x="35664" y="41433"/>
                  </a:cubicBezTo>
                  <a:cubicBezTo>
                    <a:pt x="35697" y="41422"/>
                    <a:pt x="35722" y="41414"/>
                    <a:pt x="35746" y="41414"/>
                  </a:cubicBezTo>
                  <a:cubicBezTo>
                    <a:pt x="35836" y="41414"/>
                    <a:pt x="35911" y="41527"/>
                    <a:pt x="36266" y="42059"/>
                  </a:cubicBezTo>
                  <a:cubicBezTo>
                    <a:pt x="36428" y="42330"/>
                    <a:pt x="36474" y="42469"/>
                    <a:pt x="36414" y="42469"/>
                  </a:cubicBezTo>
                  <a:cubicBezTo>
                    <a:pt x="36364" y="42469"/>
                    <a:pt x="36237" y="42367"/>
                    <a:pt x="36040" y="42160"/>
                  </a:cubicBezTo>
                  <a:cubicBezTo>
                    <a:pt x="35887" y="42006"/>
                    <a:pt x="35793" y="41941"/>
                    <a:pt x="35745" y="41941"/>
                  </a:cubicBezTo>
                  <a:cubicBezTo>
                    <a:pt x="35731" y="41941"/>
                    <a:pt x="35721" y="41947"/>
                    <a:pt x="35715" y="41959"/>
                  </a:cubicBezTo>
                  <a:cubicBezTo>
                    <a:pt x="35690" y="42034"/>
                    <a:pt x="35865" y="42210"/>
                    <a:pt x="36241" y="42535"/>
                  </a:cubicBezTo>
                  <a:cubicBezTo>
                    <a:pt x="36567" y="42786"/>
                    <a:pt x="36842" y="43137"/>
                    <a:pt x="36993" y="43538"/>
                  </a:cubicBezTo>
                  <a:cubicBezTo>
                    <a:pt x="37139" y="43862"/>
                    <a:pt x="37190" y="43976"/>
                    <a:pt x="37154" y="43976"/>
                  </a:cubicBezTo>
                  <a:cubicBezTo>
                    <a:pt x="37135" y="43976"/>
                    <a:pt x="37089" y="43942"/>
                    <a:pt x="37018" y="43889"/>
                  </a:cubicBezTo>
                  <a:cubicBezTo>
                    <a:pt x="36918" y="43814"/>
                    <a:pt x="36617" y="43588"/>
                    <a:pt x="36366" y="43363"/>
                  </a:cubicBezTo>
                  <a:cubicBezTo>
                    <a:pt x="36241" y="43212"/>
                    <a:pt x="36065" y="43087"/>
                    <a:pt x="35865" y="43012"/>
                  </a:cubicBezTo>
                  <a:lnTo>
                    <a:pt x="35865" y="43012"/>
                  </a:lnTo>
                  <a:cubicBezTo>
                    <a:pt x="35815" y="43062"/>
                    <a:pt x="36817" y="43964"/>
                    <a:pt x="37118" y="44140"/>
                  </a:cubicBezTo>
                  <a:cubicBezTo>
                    <a:pt x="37218" y="44190"/>
                    <a:pt x="37319" y="44315"/>
                    <a:pt x="37369" y="44440"/>
                  </a:cubicBezTo>
                  <a:cubicBezTo>
                    <a:pt x="37408" y="44539"/>
                    <a:pt x="37417" y="44606"/>
                    <a:pt x="37394" y="44606"/>
                  </a:cubicBezTo>
                  <a:cubicBezTo>
                    <a:pt x="37388" y="44606"/>
                    <a:pt x="37379" y="44601"/>
                    <a:pt x="37369" y="44591"/>
                  </a:cubicBezTo>
                  <a:lnTo>
                    <a:pt x="36742" y="44089"/>
                  </a:lnTo>
                  <a:cubicBezTo>
                    <a:pt x="36316" y="43839"/>
                    <a:pt x="36015" y="43463"/>
                    <a:pt x="35790" y="43037"/>
                  </a:cubicBezTo>
                  <a:cubicBezTo>
                    <a:pt x="35466" y="42490"/>
                    <a:pt x="35387" y="42369"/>
                    <a:pt x="35329" y="42369"/>
                  </a:cubicBezTo>
                  <a:cubicBezTo>
                    <a:pt x="35316" y="42369"/>
                    <a:pt x="35303" y="42375"/>
                    <a:pt x="35289" y="42385"/>
                  </a:cubicBezTo>
                  <a:cubicBezTo>
                    <a:pt x="35339" y="42586"/>
                    <a:pt x="35414" y="42761"/>
                    <a:pt x="35539" y="42911"/>
                  </a:cubicBezTo>
                  <a:cubicBezTo>
                    <a:pt x="35670" y="43152"/>
                    <a:pt x="35744" y="43297"/>
                    <a:pt x="35711" y="43297"/>
                  </a:cubicBezTo>
                  <a:cubicBezTo>
                    <a:pt x="35706" y="43297"/>
                    <a:pt x="35699" y="43294"/>
                    <a:pt x="35690" y="43287"/>
                  </a:cubicBezTo>
                  <a:cubicBezTo>
                    <a:pt x="35642" y="43240"/>
                    <a:pt x="35594" y="43222"/>
                    <a:pt x="35559" y="43222"/>
                  </a:cubicBezTo>
                  <a:cubicBezTo>
                    <a:pt x="35539" y="43222"/>
                    <a:pt x="35523" y="43228"/>
                    <a:pt x="35514" y="43237"/>
                  </a:cubicBezTo>
                  <a:cubicBezTo>
                    <a:pt x="35489" y="43262"/>
                    <a:pt x="35564" y="43363"/>
                    <a:pt x="35790" y="43538"/>
                  </a:cubicBezTo>
                  <a:cubicBezTo>
                    <a:pt x="35940" y="43663"/>
                    <a:pt x="36065" y="43789"/>
                    <a:pt x="36166" y="43964"/>
                  </a:cubicBezTo>
                  <a:cubicBezTo>
                    <a:pt x="36184" y="44011"/>
                    <a:pt x="36189" y="44036"/>
                    <a:pt x="36171" y="44036"/>
                  </a:cubicBezTo>
                  <a:cubicBezTo>
                    <a:pt x="36141" y="44036"/>
                    <a:pt x="36045" y="43962"/>
                    <a:pt x="35840" y="43789"/>
                  </a:cubicBezTo>
                  <a:cubicBezTo>
                    <a:pt x="35690" y="43638"/>
                    <a:pt x="35514" y="43538"/>
                    <a:pt x="35339" y="43463"/>
                  </a:cubicBezTo>
                  <a:lnTo>
                    <a:pt x="35339" y="43463"/>
                  </a:lnTo>
                  <a:cubicBezTo>
                    <a:pt x="35263" y="43488"/>
                    <a:pt x="35464" y="43688"/>
                    <a:pt x="36015" y="44114"/>
                  </a:cubicBezTo>
                  <a:cubicBezTo>
                    <a:pt x="36241" y="44290"/>
                    <a:pt x="36441" y="44515"/>
                    <a:pt x="36642" y="44741"/>
                  </a:cubicBezTo>
                  <a:lnTo>
                    <a:pt x="36817" y="45017"/>
                  </a:lnTo>
                  <a:lnTo>
                    <a:pt x="36592" y="44841"/>
                  </a:lnTo>
                  <a:cubicBezTo>
                    <a:pt x="36467" y="44766"/>
                    <a:pt x="36116" y="44490"/>
                    <a:pt x="35840" y="44215"/>
                  </a:cubicBezTo>
                  <a:cubicBezTo>
                    <a:pt x="35263" y="43713"/>
                    <a:pt x="34888" y="43187"/>
                    <a:pt x="34261" y="41984"/>
                  </a:cubicBezTo>
                  <a:cubicBezTo>
                    <a:pt x="34084" y="41644"/>
                    <a:pt x="34018" y="41473"/>
                    <a:pt x="34079" y="41473"/>
                  </a:cubicBezTo>
                  <a:cubicBezTo>
                    <a:pt x="34130" y="41473"/>
                    <a:pt x="34271" y="41593"/>
                    <a:pt x="34512" y="41834"/>
                  </a:cubicBezTo>
                  <a:cubicBezTo>
                    <a:pt x="34634" y="41957"/>
                    <a:pt x="34708" y="42018"/>
                    <a:pt x="34750" y="42018"/>
                  </a:cubicBezTo>
                  <a:cubicBezTo>
                    <a:pt x="34768" y="42018"/>
                    <a:pt x="34780" y="42007"/>
                    <a:pt x="34787" y="41984"/>
                  </a:cubicBezTo>
                  <a:cubicBezTo>
                    <a:pt x="34812" y="41934"/>
                    <a:pt x="34662" y="41759"/>
                    <a:pt x="34286" y="41433"/>
                  </a:cubicBezTo>
                  <a:cubicBezTo>
                    <a:pt x="34035" y="41232"/>
                    <a:pt x="33810" y="40982"/>
                    <a:pt x="33659" y="40706"/>
                  </a:cubicBezTo>
                  <a:lnTo>
                    <a:pt x="33534" y="40455"/>
                  </a:lnTo>
                  <a:lnTo>
                    <a:pt x="33985" y="40906"/>
                  </a:lnTo>
                  <a:cubicBezTo>
                    <a:pt x="34243" y="41141"/>
                    <a:pt x="34436" y="41310"/>
                    <a:pt x="34480" y="41310"/>
                  </a:cubicBezTo>
                  <a:cubicBezTo>
                    <a:pt x="34483" y="41310"/>
                    <a:pt x="34485" y="41309"/>
                    <a:pt x="34487" y="41307"/>
                  </a:cubicBezTo>
                  <a:cubicBezTo>
                    <a:pt x="34512" y="41282"/>
                    <a:pt x="34311" y="41007"/>
                    <a:pt x="33935" y="40631"/>
                  </a:cubicBezTo>
                  <a:cubicBezTo>
                    <a:pt x="33659" y="40355"/>
                    <a:pt x="33409" y="40079"/>
                    <a:pt x="33208" y="39754"/>
                  </a:cubicBezTo>
                  <a:cubicBezTo>
                    <a:pt x="33181" y="39671"/>
                    <a:pt x="33167" y="39623"/>
                    <a:pt x="33188" y="39623"/>
                  </a:cubicBezTo>
                  <a:cubicBezTo>
                    <a:pt x="33224" y="39623"/>
                    <a:pt x="33368" y="39772"/>
                    <a:pt x="33735" y="40155"/>
                  </a:cubicBezTo>
                  <a:cubicBezTo>
                    <a:pt x="34224" y="40661"/>
                    <a:pt x="34396" y="40838"/>
                    <a:pt x="34432" y="40838"/>
                  </a:cubicBezTo>
                  <a:cubicBezTo>
                    <a:pt x="34450" y="40838"/>
                    <a:pt x="34436" y="40796"/>
                    <a:pt x="34411" y="40731"/>
                  </a:cubicBezTo>
                  <a:cubicBezTo>
                    <a:pt x="34010" y="40205"/>
                    <a:pt x="33534" y="39728"/>
                    <a:pt x="33008" y="39302"/>
                  </a:cubicBezTo>
                  <a:cubicBezTo>
                    <a:pt x="32978" y="39296"/>
                    <a:pt x="32956" y="39293"/>
                    <a:pt x="32939" y="39293"/>
                  </a:cubicBezTo>
                  <a:cubicBezTo>
                    <a:pt x="32884" y="39293"/>
                    <a:pt x="32888" y="39326"/>
                    <a:pt x="32908" y="39403"/>
                  </a:cubicBezTo>
                  <a:cubicBezTo>
                    <a:pt x="32933" y="39578"/>
                    <a:pt x="33885" y="41558"/>
                    <a:pt x="34286" y="42260"/>
                  </a:cubicBezTo>
                  <a:cubicBezTo>
                    <a:pt x="34487" y="42636"/>
                    <a:pt x="34637" y="42937"/>
                    <a:pt x="34637" y="42962"/>
                  </a:cubicBezTo>
                  <a:cubicBezTo>
                    <a:pt x="34512" y="42861"/>
                    <a:pt x="34411" y="42761"/>
                    <a:pt x="34336" y="42636"/>
                  </a:cubicBezTo>
                  <a:cubicBezTo>
                    <a:pt x="34161" y="42460"/>
                    <a:pt x="33760" y="42009"/>
                    <a:pt x="33434" y="41658"/>
                  </a:cubicBezTo>
                  <a:cubicBezTo>
                    <a:pt x="32607" y="40756"/>
                    <a:pt x="32281" y="40155"/>
                    <a:pt x="31203" y="37272"/>
                  </a:cubicBezTo>
                  <a:cubicBezTo>
                    <a:pt x="31003" y="36821"/>
                    <a:pt x="30852" y="36370"/>
                    <a:pt x="30752" y="35894"/>
                  </a:cubicBezTo>
                  <a:cubicBezTo>
                    <a:pt x="30677" y="35568"/>
                    <a:pt x="30602" y="35242"/>
                    <a:pt x="30476" y="34916"/>
                  </a:cubicBezTo>
                  <a:cubicBezTo>
                    <a:pt x="30269" y="34273"/>
                    <a:pt x="30216" y="34094"/>
                    <a:pt x="30275" y="34094"/>
                  </a:cubicBezTo>
                  <a:close/>
                  <a:moveTo>
                    <a:pt x="36467" y="44165"/>
                  </a:moveTo>
                  <a:lnTo>
                    <a:pt x="36467" y="44165"/>
                  </a:lnTo>
                  <a:cubicBezTo>
                    <a:pt x="36667" y="44265"/>
                    <a:pt x="36842" y="44390"/>
                    <a:pt x="37018" y="44515"/>
                  </a:cubicBezTo>
                  <a:lnTo>
                    <a:pt x="37018" y="44541"/>
                  </a:lnTo>
                  <a:cubicBezTo>
                    <a:pt x="37444" y="44839"/>
                    <a:pt x="37707" y="45119"/>
                    <a:pt x="37607" y="45119"/>
                  </a:cubicBezTo>
                  <a:cubicBezTo>
                    <a:pt x="37589" y="45119"/>
                    <a:pt x="37560" y="45111"/>
                    <a:pt x="37519" y="45092"/>
                  </a:cubicBezTo>
                  <a:cubicBezTo>
                    <a:pt x="37118" y="44816"/>
                    <a:pt x="36767" y="44515"/>
                    <a:pt x="36467" y="44165"/>
                  </a:cubicBezTo>
                  <a:close/>
                  <a:moveTo>
                    <a:pt x="32770" y="42883"/>
                  </a:moveTo>
                  <a:cubicBezTo>
                    <a:pt x="32834" y="42883"/>
                    <a:pt x="33113" y="43002"/>
                    <a:pt x="33434" y="43162"/>
                  </a:cubicBezTo>
                  <a:cubicBezTo>
                    <a:pt x="34086" y="43463"/>
                    <a:pt x="34487" y="43764"/>
                    <a:pt x="34512" y="43989"/>
                  </a:cubicBezTo>
                  <a:cubicBezTo>
                    <a:pt x="34612" y="44240"/>
                    <a:pt x="34762" y="44490"/>
                    <a:pt x="34938" y="44691"/>
                  </a:cubicBezTo>
                  <a:cubicBezTo>
                    <a:pt x="35088" y="44891"/>
                    <a:pt x="35238" y="45117"/>
                    <a:pt x="35364" y="45317"/>
                  </a:cubicBezTo>
                  <a:cubicBezTo>
                    <a:pt x="35364" y="45325"/>
                    <a:pt x="35357" y="45328"/>
                    <a:pt x="35345" y="45328"/>
                  </a:cubicBezTo>
                  <a:cubicBezTo>
                    <a:pt x="35315" y="45328"/>
                    <a:pt x="35252" y="45310"/>
                    <a:pt x="35163" y="45292"/>
                  </a:cubicBezTo>
                  <a:cubicBezTo>
                    <a:pt x="35013" y="45217"/>
                    <a:pt x="34862" y="45067"/>
                    <a:pt x="34411" y="44465"/>
                  </a:cubicBezTo>
                  <a:cubicBezTo>
                    <a:pt x="33901" y="43803"/>
                    <a:pt x="33747" y="43612"/>
                    <a:pt x="33702" y="43612"/>
                  </a:cubicBezTo>
                  <a:cubicBezTo>
                    <a:pt x="33688" y="43612"/>
                    <a:pt x="33685" y="43633"/>
                    <a:pt x="33685" y="43663"/>
                  </a:cubicBezTo>
                  <a:cubicBezTo>
                    <a:pt x="33810" y="43939"/>
                    <a:pt x="33985" y="44190"/>
                    <a:pt x="34186" y="44415"/>
                  </a:cubicBezTo>
                  <a:cubicBezTo>
                    <a:pt x="34461" y="44791"/>
                    <a:pt x="34687" y="45092"/>
                    <a:pt x="34687" y="45117"/>
                  </a:cubicBezTo>
                  <a:cubicBezTo>
                    <a:pt x="34687" y="45124"/>
                    <a:pt x="34680" y="45127"/>
                    <a:pt x="34667" y="45127"/>
                  </a:cubicBezTo>
                  <a:cubicBezTo>
                    <a:pt x="34632" y="45127"/>
                    <a:pt x="34553" y="45104"/>
                    <a:pt x="34461" y="45067"/>
                  </a:cubicBezTo>
                  <a:cubicBezTo>
                    <a:pt x="34286" y="44967"/>
                    <a:pt x="34111" y="44816"/>
                    <a:pt x="33985" y="44641"/>
                  </a:cubicBezTo>
                  <a:cubicBezTo>
                    <a:pt x="33735" y="44315"/>
                    <a:pt x="32732" y="42886"/>
                    <a:pt x="32757" y="42886"/>
                  </a:cubicBezTo>
                  <a:cubicBezTo>
                    <a:pt x="32759" y="42884"/>
                    <a:pt x="32764" y="42883"/>
                    <a:pt x="32770" y="42883"/>
                  </a:cubicBezTo>
                  <a:close/>
                  <a:moveTo>
                    <a:pt x="34787" y="44265"/>
                  </a:moveTo>
                  <a:cubicBezTo>
                    <a:pt x="34787" y="44265"/>
                    <a:pt x="35088" y="44566"/>
                    <a:pt x="35464" y="44942"/>
                  </a:cubicBezTo>
                  <a:cubicBezTo>
                    <a:pt x="35992" y="45469"/>
                    <a:pt x="36111" y="45606"/>
                    <a:pt x="36030" y="45606"/>
                  </a:cubicBezTo>
                  <a:cubicBezTo>
                    <a:pt x="36015" y="45606"/>
                    <a:pt x="35993" y="45601"/>
                    <a:pt x="35965" y="45593"/>
                  </a:cubicBezTo>
                  <a:cubicBezTo>
                    <a:pt x="35840" y="45543"/>
                    <a:pt x="35715" y="45468"/>
                    <a:pt x="35614" y="45368"/>
                  </a:cubicBezTo>
                  <a:cubicBezTo>
                    <a:pt x="35314" y="45017"/>
                    <a:pt x="35013" y="44641"/>
                    <a:pt x="34787" y="44265"/>
                  </a:cubicBezTo>
                  <a:close/>
                  <a:moveTo>
                    <a:pt x="36959" y="45349"/>
                  </a:moveTo>
                  <a:cubicBezTo>
                    <a:pt x="36963" y="45349"/>
                    <a:pt x="36974" y="45355"/>
                    <a:pt x="36993" y="45368"/>
                  </a:cubicBezTo>
                  <a:cubicBezTo>
                    <a:pt x="37093" y="45418"/>
                    <a:pt x="37168" y="45518"/>
                    <a:pt x="37243" y="45593"/>
                  </a:cubicBezTo>
                  <a:cubicBezTo>
                    <a:pt x="37262" y="45630"/>
                    <a:pt x="37267" y="45646"/>
                    <a:pt x="37258" y="45646"/>
                  </a:cubicBezTo>
                  <a:cubicBezTo>
                    <a:pt x="37243" y="45646"/>
                    <a:pt x="37188" y="45597"/>
                    <a:pt x="37093" y="45518"/>
                  </a:cubicBezTo>
                  <a:cubicBezTo>
                    <a:pt x="36999" y="45405"/>
                    <a:pt x="36947" y="45349"/>
                    <a:pt x="36959" y="45349"/>
                  </a:cubicBezTo>
                  <a:close/>
                  <a:moveTo>
                    <a:pt x="37059" y="44947"/>
                  </a:moveTo>
                  <a:cubicBezTo>
                    <a:pt x="37097" y="44947"/>
                    <a:pt x="37138" y="44993"/>
                    <a:pt x="37193" y="45067"/>
                  </a:cubicBezTo>
                  <a:cubicBezTo>
                    <a:pt x="37294" y="45142"/>
                    <a:pt x="37394" y="45217"/>
                    <a:pt x="37519" y="45292"/>
                  </a:cubicBezTo>
                  <a:cubicBezTo>
                    <a:pt x="37670" y="45393"/>
                    <a:pt x="37745" y="45493"/>
                    <a:pt x="37870" y="45894"/>
                  </a:cubicBezTo>
                  <a:cubicBezTo>
                    <a:pt x="38006" y="46225"/>
                    <a:pt x="38037" y="46420"/>
                    <a:pt x="37973" y="46420"/>
                  </a:cubicBezTo>
                  <a:cubicBezTo>
                    <a:pt x="37955" y="46420"/>
                    <a:pt x="37929" y="46404"/>
                    <a:pt x="37895" y="46370"/>
                  </a:cubicBezTo>
                  <a:cubicBezTo>
                    <a:pt x="37745" y="46220"/>
                    <a:pt x="37695" y="45919"/>
                    <a:pt x="37795" y="45919"/>
                  </a:cubicBezTo>
                  <a:cubicBezTo>
                    <a:pt x="37870" y="45919"/>
                    <a:pt x="37720" y="45794"/>
                    <a:pt x="37544" y="45643"/>
                  </a:cubicBezTo>
                  <a:cubicBezTo>
                    <a:pt x="37118" y="45242"/>
                    <a:pt x="36943" y="45017"/>
                    <a:pt x="37018" y="44967"/>
                  </a:cubicBezTo>
                  <a:cubicBezTo>
                    <a:pt x="37031" y="44953"/>
                    <a:pt x="37045" y="44947"/>
                    <a:pt x="37059" y="44947"/>
                  </a:cubicBezTo>
                  <a:close/>
                  <a:moveTo>
                    <a:pt x="32557" y="44566"/>
                  </a:moveTo>
                  <a:lnTo>
                    <a:pt x="32958" y="44716"/>
                  </a:lnTo>
                  <a:cubicBezTo>
                    <a:pt x="33334" y="44841"/>
                    <a:pt x="33384" y="44866"/>
                    <a:pt x="33760" y="45343"/>
                  </a:cubicBezTo>
                  <a:cubicBezTo>
                    <a:pt x="34340" y="46020"/>
                    <a:pt x="34991" y="46673"/>
                    <a:pt x="35080" y="46673"/>
                  </a:cubicBezTo>
                  <a:cubicBezTo>
                    <a:pt x="35084" y="46673"/>
                    <a:pt x="35086" y="46673"/>
                    <a:pt x="35088" y="46671"/>
                  </a:cubicBezTo>
                  <a:cubicBezTo>
                    <a:pt x="35138" y="46621"/>
                    <a:pt x="34963" y="46445"/>
                    <a:pt x="34687" y="46170"/>
                  </a:cubicBezTo>
                  <a:cubicBezTo>
                    <a:pt x="34436" y="45894"/>
                    <a:pt x="34111" y="45543"/>
                    <a:pt x="33960" y="45343"/>
                  </a:cubicBezTo>
                  <a:lnTo>
                    <a:pt x="33634" y="44967"/>
                  </a:lnTo>
                  <a:lnTo>
                    <a:pt x="33885" y="45042"/>
                  </a:lnTo>
                  <a:cubicBezTo>
                    <a:pt x="34136" y="45117"/>
                    <a:pt x="34161" y="45142"/>
                    <a:pt x="35013" y="46145"/>
                  </a:cubicBezTo>
                  <a:cubicBezTo>
                    <a:pt x="35489" y="46721"/>
                    <a:pt x="35865" y="47197"/>
                    <a:pt x="35865" y="47222"/>
                  </a:cubicBezTo>
                  <a:cubicBezTo>
                    <a:pt x="35865" y="47222"/>
                    <a:pt x="35514" y="47097"/>
                    <a:pt x="35063" y="46947"/>
                  </a:cubicBezTo>
                  <a:lnTo>
                    <a:pt x="34236" y="46621"/>
                  </a:lnTo>
                  <a:lnTo>
                    <a:pt x="33534" y="45794"/>
                  </a:lnTo>
                  <a:cubicBezTo>
                    <a:pt x="33158" y="45343"/>
                    <a:pt x="32782" y="44891"/>
                    <a:pt x="32707" y="44766"/>
                  </a:cubicBezTo>
                  <a:lnTo>
                    <a:pt x="32557" y="44566"/>
                  </a:lnTo>
                  <a:close/>
                  <a:moveTo>
                    <a:pt x="37511" y="46983"/>
                  </a:moveTo>
                  <a:lnTo>
                    <a:pt x="37511" y="46983"/>
                  </a:lnTo>
                  <a:cubicBezTo>
                    <a:pt x="37517" y="46983"/>
                    <a:pt x="37536" y="46995"/>
                    <a:pt x="37569" y="47022"/>
                  </a:cubicBezTo>
                  <a:cubicBezTo>
                    <a:pt x="37720" y="47147"/>
                    <a:pt x="37845" y="47272"/>
                    <a:pt x="37970" y="47423"/>
                  </a:cubicBezTo>
                  <a:cubicBezTo>
                    <a:pt x="38003" y="47464"/>
                    <a:pt x="38014" y="47483"/>
                    <a:pt x="38007" y="47483"/>
                  </a:cubicBezTo>
                  <a:cubicBezTo>
                    <a:pt x="37992" y="47483"/>
                    <a:pt x="37897" y="47399"/>
                    <a:pt x="37745" y="47247"/>
                  </a:cubicBezTo>
                  <a:cubicBezTo>
                    <a:pt x="37578" y="47081"/>
                    <a:pt x="37494" y="46983"/>
                    <a:pt x="37511" y="46983"/>
                  </a:cubicBezTo>
                  <a:close/>
                  <a:moveTo>
                    <a:pt x="34515" y="45259"/>
                  </a:moveTo>
                  <a:cubicBezTo>
                    <a:pt x="34533" y="45259"/>
                    <a:pt x="34557" y="45262"/>
                    <a:pt x="34587" y="45267"/>
                  </a:cubicBezTo>
                  <a:cubicBezTo>
                    <a:pt x="34712" y="45317"/>
                    <a:pt x="34837" y="45393"/>
                    <a:pt x="34938" y="45468"/>
                  </a:cubicBezTo>
                  <a:lnTo>
                    <a:pt x="34938" y="45493"/>
                  </a:lnTo>
                  <a:cubicBezTo>
                    <a:pt x="35113" y="45668"/>
                    <a:pt x="36467" y="47272"/>
                    <a:pt x="36592" y="47473"/>
                  </a:cubicBezTo>
                  <a:cubicBezTo>
                    <a:pt x="36617" y="47498"/>
                    <a:pt x="36604" y="47510"/>
                    <a:pt x="36567" y="47510"/>
                  </a:cubicBezTo>
                  <a:cubicBezTo>
                    <a:pt x="36529" y="47510"/>
                    <a:pt x="36467" y="47498"/>
                    <a:pt x="36391" y="47473"/>
                  </a:cubicBezTo>
                  <a:cubicBezTo>
                    <a:pt x="36266" y="47423"/>
                    <a:pt x="36166" y="47373"/>
                    <a:pt x="36091" y="47272"/>
                  </a:cubicBezTo>
                  <a:cubicBezTo>
                    <a:pt x="36065" y="47222"/>
                    <a:pt x="35740" y="46846"/>
                    <a:pt x="35389" y="46445"/>
                  </a:cubicBezTo>
                  <a:cubicBezTo>
                    <a:pt x="35038" y="46019"/>
                    <a:pt x="34687" y="45593"/>
                    <a:pt x="34587" y="45468"/>
                  </a:cubicBezTo>
                  <a:cubicBezTo>
                    <a:pt x="34466" y="45307"/>
                    <a:pt x="34442" y="45259"/>
                    <a:pt x="34515" y="45259"/>
                  </a:cubicBezTo>
                  <a:close/>
                  <a:moveTo>
                    <a:pt x="28898" y="31809"/>
                  </a:moveTo>
                  <a:lnTo>
                    <a:pt x="29574" y="32235"/>
                  </a:lnTo>
                  <a:cubicBezTo>
                    <a:pt x="29975" y="32460"/>
                    <a:pt x="30552" y="32886"/>
                    <a:pt x="30928" y="33162"/>
                  </a:cubicBezTo>
                  <a:lnTo>
                    <a:pt x="30903" y="33162"/>
                  </a:lnTo>
                  <a:cubicBezTo>
                    <a:pt x="31529" y="33613"/>
                    <a:pt x="31604" y="33688"/>
                    <a:pt x="32381" y="34641"/>
                  </a:cubicBezTo>
                  <a:cubicBezTo>
                    <a:pt x="34361" y="37047"/>
                    <a:pt x="35715" y="39152"/>
                    <a:pt x="37444" y="42460"/>
                  </a:cubicBezTo>
                  <a:cubicBezTo>
                    <a:pt x="37870" y="43212"/>
                    <a:pt x="38346" y="44165"/>
                    <a:pt x="38547" y="44541"/>
                  </a:cubicBezTo>
                  <a:cubicBezTo>
                    <a:pt x="39048" y="45493"/>
                    <a:pt x="40326" y="48175"/>
                    <a:pt x="40276" y="48200"/>
                  </a:cubicBezTo>
                  <a:cubicBezTo>
                    <a:pt x="40025" y="48049"/>
                    <a:pt x="39800" y="47899"/>
                    <a:pt x="39599" y="47698"/>
                  </a:cubicBezTo>
                  <a:cubicBezTo>
                    <a:pt x="39248" y="47398"/>
                    <a:pt x="38898" y="47122"/>
                    <a:pt x="38822" y="47072"/>
                  </a:cubicBezTo>
                  <a:cubicBezTo>
                    <a:pt x="38697" y="46947"/>
                    <a:pt x="38622" y="46771"/>
                    <a:pt x="38572" y="46596"/>
                  </a:cubicBezTo>
                  <a:cubicBezTo>
                    <a:pt x="38246" y="45668"/>
                    <a:pt x="37394" y="43463"/>
                    <a:pt x="37018" y="42686"/>
                  </a:cubicBezTo>
                  <a:cubicBezTo>
                    <a:pt x="36542" y="41733"/>
                    <a:pt x="36015" y="40906"/>
                    <a:pt x="35790" y="40831"/>
                  </a:cubicBezTo>
                  <a:cubicBezTo>
                    <a:pt x="35775" y="40824"/>
                    <a:pt x="35756" y="40821"/>
                    <a:pt x="35735" y="40821"/>
                  </a:cubicBezTo>
                  <a:cubicBezTo>
                    <a:pt x="35685" y="40821"/>
                    <a:pt x="35625" y="40839"/>
                    <a:pt x="35589" y="40856"/>
                  </a:cubicBezTo>
                  <a:cubicBezTo>
                    <a:pt x="35567" y="40879"/>
                    <a:pt x="35544" y="40891"/>
                    <a:pt x="35524" y="40891"/>
                  </a:cubicBezTo>
                  <a:cubicBezTo>
                    <a:pt x="35499" y="40891"/>
                    <a:pt x="35478" y="40873"/>
                    <a:pt x="35464" y="40831"/>
                  </a:cubicBezTo>
                  <a:cubicBezTo>
                    <a:pt x="35213" y="40380"/>
                    <a:pt x="34286" y="38901"/>
                    <a:pt x="34010" y="38500"/>
                  </a:cubicBezTo>
                  <a:cubicBezTo>
                    <a:pt x="33710" y="38124"/>
                    <a:pt x="33634" y="38024"/>
                    <a:pt x="33484" y="37974"/>
                  </a:cubicBezTo>
                  <a:cubicBezTo>
                    <a:pt x="33334" y="37949"/>
                    <a:pt x="33258" y="37849"/>
                    <a:pt x="32983" y="37297"/>
                  </a:cubicBezTo>
                  <a:cubicBezTo>
                    <a:pt x="32807" y="36946"/>
                    <a:pt x="32507" y="36420"/>
                    <a:pt x="32356" y="36144"/>
                  </a:cubicBezTo>
                  <a:cubicBezTo>
                    <a:pt x="31830" y="35317"/>
                    <a:pt x="31253" y="34540"/>
                    <a:pt x="30627" y="33814"/>
                  </a:cubicBezTo>
                  <a:cubicBezTo>
                    <a:pt x="30502" y="33688"/>
                    <a:pt x="30050" y="33212"/>
                    <a:pt x="29649" y="32711"/>
                  </a:cubicBezTo>
                  <a:lnTo>
                    <a:pt x="28898" y="31809"/>
                  </a:lnTo>
                  <a:close/>
                  <a:moveTo>
                    <a:pt x="35282" y="45513"/>
                  </a:moveTo>
                  <a:cubicBezTo>
                    <a:pt x="35298" y="45513"/>
                    <a:pt x="35317" y="45515"/>
                    <a:pt x="35339" y="45518"/>
                  </a:cubicBezTo>
                  <a:cubicBezTo>
                    <a:pt x="35464" y="45543"/>
                    <a:pt x="35589" y="45643"/>
                    <a:pt x="35865" y="45994"/>
                  </a:cubicBezTo>
                  <a:cubicBezTo>
                    <a:pt x="36341" y="46596"/>
                    <a:pt x="36842" y="47147"/>
                    <a:pt x="37394" y="47648"/>
                  </a:cubicBezTo>
                  <a:cubicBezTo>
                    <a:pt x="37494" y="47623"/>
                    <a:pt x="37394" y="47498"/>
                    <a:pt x="36692" y="46746"/>
                  </a:cubicBezTo>
                  <a:cubicBezTo>
                    <a:pt x="36441" y="46470"/>
                    <a:pt x="36191" y="46170"/>
                    <a:pt x="35965" y="45869"/>
                  </a:cubicBezTo>
                  <a:cubicBezTo>
                    <a:pt x="35941" y="45809"/>
                    <a:pt x="35935" y="45778"/>
                    <a:pt x="35967" y="45778"/>
                  </a:cubicBezTo>
                  <a:cubicBezTo>
                    <a:pt x="36002" y="45778"/>
                    <a:pt x="36084" y="45815"/>
                    <a:pt x="36241" y="45894"/>
                  </a:cubicBezTo>
                  <a:cubicBezTo>
                    <a:pt x="36592" y="46069"/>
                    <a:pt x="36842" y="46295"/>
                    <a:pt x="36767" y="46370"/>
                  </a:cubicBezTo>
                  <a:cubicBezTo>
                    <a:pt x="36668" y="46444"/>
                    <a:pt x="38621" y="48326"/>
                    <a:pt x="38767" y="48326"/>
                  </a:cubicBezTo>
                  <a:cubicBezTo>
                    <a:pt x="38769" y="48326"/>
                    <a:pt x="38771" y="48326"/>
                    <a:pt x="38772" y="48325"/>
                  </a:cubicBezTo>
                  <a:cubicBezTo>
                    <a:pt x="38822" y="48325"/>
                    <a:pt x="38873" y="48325"/>
                    <a:pt x="38898" y="48375"/>
                  </a:cubicBezTo>
                  <a:cubicBezTo>
                    <a:pt x="38898" y="48400"/>
                    <a:pt x="38878" y="48411"/>
                    <a:pt x="38841" y="48411"/>
                  </a:cubicBezTo>
                  <a:cubicBezTo>
                    <a:pt x="38767" y="48411"/>
                    <a:pt x="38622" y="48367"/>
                    <a:pt x="38421" y="48300"/>
                  </a:cubicBezTo>
                  <a:cubicBezTo>
                    <a:pt x="37494" y="47974"/>
                    <a:pt x="36742" y="47623"/>
                    <a:pt x="36742" y="47548"/>
                  </a:cubicBezTo>
                  <a:cubicBezTo>
                    <a:pt x="36592" y="47272"/>
                    <a:pt x="36416" y="47022"/>
                    <a:pt x="36191" y="46771"/>
                  </a:cubicBezTo>
                  <a:cubicBezTo>
                    <a:pt x="35276" y="45655"/>
                    <a:pt x="35156" y="45513"/>
                    <a:pt x="35282" y="45513"/>
                  </a:cubicBezTo>
                  <a:close/>
                  <a:moveTo>
                    <a:pt x="20057" y="28438"/>
                  </a:moveTo>
                  <a:cubicBezTo>
                    <a:pt x="20072" y="28438"/>
                    <a:pt x="20102" y="28461"/>
                    <a:pt x="20151" y="28500"/>
                  </a:cubicBezTo>
                  <a:cubicBezTo>
                    <a:pt x="20351" y="28826"/>
                    <a:pt x="20502" y="29152"/>
                    <a:pt x="20627" y="29503"/>
                  </a:cubicBezTo>
                  <a:cubicBezTo>
                    <a:pt x="20702" y="29829"/>
                    <a:pt x="20827" y="30129"/>
                    <a:pt x="21003" y="30430"/>
                  </a:cubicBezTo>
                  <a:cubicBezTo>
                    <a:pt x="21053" y="30430"/>
                    <a:pt x="21078" y="30405"/>
                    <a:pt x="21053" y="30355"/>
                  </a:cubicBezTo>
                  <a:cubicBezTo>
                    <a:pt x="21053" y="30330"/>
                    <a:pt x="20903" y="29929"/>
                    <a:pt x="20752" y="29503"/>
                  </a:cubicBezTo>
                  <a:cubicBezTo>
                    <a:pt x="20557" y="28936"/>
                    <a:pt x="20498" y="28765"/>
                    <a:pt x="20565" y="28765"/>
                  </a:cubicBezTo>
                  <a:cubicBezTo>
                    <a:pt x="20584" y="28765"/>
                    <a:pt x="20613" y="28779"/>
                    <a:pt x="20652" y="28801"/>
                  </a:cubicBezTo>
                  <a:cubicBezTo>
                    <a:pt x="20802" y="28876"/>
                    <a:pt x="20877" y="29102"/>
                    <a:pt x="21128" y="29929"/>
                  </a:cubicBezTo>
                  <a:cubicBezTo>
                    <a:pt x="21329" y="30480"/>
                    <a:pt x="21479" y="30956"/>
                    <a:pt x="21504" y="30982"/>
                  </a:cubicBezTo>
                  <a:cubicBezTo>
                    <a:pt x="21504" y="30982"/>
                    <a:pt x="21529" y="30982"/>
                    <a:pt x="21579" y="30956"/>
                  </a:cubicBezTo>
                  <a:cubicBezTo>
                    <a:pt x="21529" y="30631"/>
                    <a:pt x="21454" y="30330"/>
                    <a:pt x="21329" y="30029"/>
                  </a:cubicBezTo>
                  <a:cubicBezTo>
                    <a:pt x="21130" y="29396"/>
                    <a:pt x="21074" y="29207"/>
                    <a:pt x="21125" y="29207"/>
                  </a:cubicBezTo>
                  <a:cubicBezTo>
                    <a:pt x="21144" y="29207"/>
                    <a:pt x="21179" y="29235"/>
                    <a:pt x="21228" y="29277"/>
                  </a:cubicBezTo>
                  <a:cubicBezTo>
                    <a:pt x="21429" y="29453"/>
                    <a:pt x="21479" y="29628"/>
                    <a:pt x="21679" y="30180"/>
                  </a:cubicBezTo>
                  <a:cubicBezTo>
                    <a:pt x="21869" y="30811"/>
                    <a:pt x="21952" y="31000"/>
                    <a:pt x="22019" y="31000"/>
                  </a:cubicBezTo>
                  <a:cubicBezTo>
                    <a:pt x="22031" y="31000"/>
                    <a:pt x="22043" y="30994"/>
                    <a:pt x="22055" y="30982"/>
                  </a:cubicBezTo>
                  <a:cubicBezTo>
                    <a:pt x="22005" y="30731"/>
                    <a:pt x="21930" y="30480"/>
                    <a:pt x="21855" y="30230"/>
                  </a:cubicBezTo>
                  <a:cubicBezTo>
                    <a:pt x="21696" y="29787"/>
                    <a:pt x="21649" y="29632"/>
                    <a:pt x="21679" y="29632"/>
                  </a:cubicBezTo>
                  <a:lnTo>
                    <a:pt x="21679" y="29632"/>
                  </a:lnTo>
                  <a:cubicBezTo>
                    <a:pt x="21692" y="29632"/>
                    <a:pt x="21718" y="29659"/>
                    <a:pt x="21755" y="29703"/>
                  </a:cubicBezTo>
                  <a:cubicBezTo>
                    <a:pt x="21930" y="29954"/>
                    <a:pt x="22080" y="30255"/>
                    <a:pt x="22131" y="30555"/>
                  </a:cubicBezTo>
                  <a:cubicBezTo>
                    <a:pt x="22306" y="31141"/>
                    <a:pt x="22345" y="31286"/>
                    <a:pt x="22401" y="31286"/>
                  </a:cubicBezTo>
                  <a:cubicBezTo>
                    <a:pt x="22417" y="31286"/>
                    <a:pt x="22434" y="31274"/>
                    <a:pt x="22456" y="31257"/>
                  </a:cubicBezTo>
                  <a:cubicBezTo>
                    <a:pt x="22431" y="31032"/>
                    <a:pt x="22381" y="30831"/>
                    <a:pt x="22306" y="30606"/>
                  </a:cubicBezTo>
                  <a:cubicBezTo>
                    <a:pt x="22195" y="30231"/>
                    <a:pt x="22173" y="30065"/>
                    <a:pt x="22209" y="30065"/>
                  </a:cubicBezTo>
                  <a:cubicBezTo>
                    <a:pt x="22262" y="30065"/>
                    <a:pt x="22438" y="30424"/>
                    <a:pt x="22632" y="31007"/>
                  </a:cubicBezTo>
                  <a:cubicBezTo>
                    <a:pt x="22818" y="31606"/>
                    <a:pt x="22868" y="31779"/>
                    <a:pt x="22795" y="31779"/>
                  </a:cubicBezTo>
                  <a:cubicBezTo>
                    <a:pt x="22779" y="31779"/>
                    <a:pt x="22758" y="31772"/>
                    <a:pt x="22732" y="31758"/>
                  </a:cubicBezTo>
                  <a:cubicBezTo>
                    <a:pt x="22632" y="31683"/>
                    <a:pt x="22532" y="31633"/>
                    <a:pt x="22431" y="31533"/>
                  </a:cubicBezTo>
                  <a:cubicBezTo>
                    <a:pt x="22381" y="31483"/>
                    <a:pt x="22306" y="31433"/>
                    <a:pt x="22206" y="31433"/>
                  </a:cubicBezTo>
                  <a:cubicBezTo>
                    <a:pt x="22156" y="31458"/>
                    <a:pt x="22206" y="31533"/>
                    <a:pt x="22481" y="31758"/>
                  </a:cubicBezTo>
                  <a:lnTo>
                    <a:pt x="22933" y="32109"/>
                  </a:lnTo>
                  <a:cubicBezTo>
                    <a:pt x="22983" y="32159"/>
                    <a:pt x="23058" y="32210"/>
                    <a:pt x="23133" y="32235"/>
                  </a:cubicBezTo>
                  <a:cubicBezTo>
                    <a:pt x="23258" y="32235"/>
                    <a:pt x="23459" y="32535"/>
                    <a:pt x="23584" y="32861"/>
                  </a:cubicBezTo>
                  <a:cubicBezTo>
                    <a:pt x="23609" y="33012"/>
                    <a:pt x="23684" y="33137"/>
                    <a:pt x="23735" y="33287"/>
                  </a:cubicBezTo>
                  <a:cubicBezTo>
                    <a:pt x="23761" y="33308"/>
                    <a:pt x="23781" y="33318"/>
                    <a:pt x="23797" y="33318"/>
                  </a:cubicBezTo>
                  <a:cubicBezTo>
                    <a:pt x="23857" y="33318"/>
                    <a:pt x="23844" y="33174"/>
                    <a:pt x="23785" y="32936"/>
                  </a:cubicBezTo>
                  <a:lnTo>
                    <a:pt x="23659" y="32636"/>
                  </a:lnTo>
                  <a:lnTo>
                    <a:pt x="23835" y="32736"/>
                  </a:lnTo>
                  <a:cubicBezTo>
                    <a:pt x="23960" y="32811"/>
                    <a:pt x="24060" y="33012"/>
                    <a:pt x="24286" y="33588"/>
                  </a:cubicBezTo>
                  <a:cubicBezTo>
                    <a:pt x="24447" y="34024"/>
                    <a:pt x="24502" y="34271"/>
                    <a:pt x="24453" y="34271"/>
                  </a:cubicBezTo>
                  <a:cubicBezTo>
                    <a:pt x="24448" y="34271"/>
                    <a:pt x="24443" y="34269"/>
                    <a:pt x="24436" y="34265"/>
                  </a:cubicBezTo>
                  <a:cubicBezTo>
                    <a:pt x="24372" y="34218"/>
                    <a:pt x="24329" y="34195"/>
                    <a:pt x="24305" y="34195"/>
                  </a:cubicBezTo>
                  <a:cubicBezTo>
                    <a:pt x="24229" y="34195"/>
                    <a:pt x="24377" y="34453"/>
                    <a:pt x="24762" y="34992"/>
                  </a:cubicBezTo>
                  <a:cubicBezTo>
                    <a:pt x="25088" y="35469"/>
                    <a:pt x="25207" y="35683"/>
                    <a:pt x="25167" y="35683"/>
                  </a:cubicBezTo>
                  <a:cubicBezTo>
                    <a:pt x="25161" y="35683"/>
                    <a:pt x="25152" y="35678"/>
                    <a:pt x="25138" y="35668"/>
                  </a:cubicBezTo>
                  <a:cubicBezTo>
                    <a:pt x="24587" y="35067"/>
                    <a:pt x="24111" y="34415"/>
                    <a:pt x="23684" y="33738"/>
                  </a:cubicBezTo>
                  <a:cubicBezTo>
                    <a:pt x="23640" y="33680"/>
                    <a:pt x="23614" y="33655"/>
                    <a:pt x="23594" y="33655"/>
                  </a:cubicBezTo>
                  <a:cubicBezTo>
                    <a:pt x="23580" y="33655"/>
                    <a:pt x="23570" y="33668"/>
                    <a:pt x="23559" y="33688"/>
                  </a:cubicBezTo>
                  <a:cubicBezTo>
                    <a:pt x="23659" y="33989"/>
                    <a:pt x="23810" y="34265"/>
                    <a:pt x="24035" y="34515"/>
                  </a:cubicBezTo>
                  <a:cubicBezTo>
                    <a:pt x="24300" y="34901"/>
                    <a:pt x="24496" y="35194"/>
                    <a:pt x="24466" y="35194"/>
                  </a:cubicBezTo>
                  <a:cubicBezTo>
                    <a:pt x="24465" y="35194"/>
                    <a:pt x="24463" y="35193"/>
                    <a:pt x="24461" y="35192"/>
                  </a:cubicBezTo>
                  <a:cubicBezTo>
                    <a:pt x="24186" y="34891"/>
                    <a:pt x="23935" y="34591"/>
                    <a:pt x="23710" y="34290"/>
                  </a:cubicBezTo>
                  <a:cubicBezTo>
                    <a:pt x="23359" y="33814"/>
                    <a:pt x="23058" y="33413"/>
                    <a:pt x="23058" y="33413"/>
                  </a:cubicBezTo>
                  <a:cubicBezTo>
                    <a:pt x="22933" y="33413"/>
                    <a:pt x="23058" y="33638"/>
                    <a:pt x="23409" y="34114"/>
                  </a:cubicBezTo>
                  <a:cubicBezTo>
                    <a:pt x="23584" y="34315"/>
                    <a:pt x="23735" y="34515"/>
                    <a:pt x="23860" y="34741"/>
                  </a:cubicBezTo>
                  <a:cubicBezTo>
                    <a:pt x="23584" y="34641"/>
                    <a:pt x="23334" y="34490"/>
                    <a:pt x="23083" y="34315"/>
                  </a:cubicBezTo>
                  <a:cubicBezTo>
                    <a:pt x="22807" y="34139"/>
                    <a:pt x="22532" y="33964"/>
                    <a:pt x="22231" y="33814"/>
                  </a:cubicBezTo>
                  <a:cubicBezTo>
                    <a:pt x="22055" y="33814"/>
                    <a:pt x="22231" y="33964"/>
                    <a:pt x="23008" y="34440"/>
                  </a:cubicBezTo>
                  <a:cubicBezTo>
                    <a:pt x="23910" y="34967"/>
                    <a:pt x="24787" y="35568"/>
                    <a:pt x="25614" y="36245"/>
                  </a:cubicBezTo>
                  <a:cubicBezTo>
                    <a:pt x="25740" y="36370"/>
                    <a:pt x="25890" y="36470"/>
                    <a:pt x="25940" y="36470"/>
                  </a:cubicBezTo>
                  <a:cubicBezTo>
                    <a:pt x="25965" y="36470"/>
                    <a:pt x="26116" y="36545"/>
                    <a:pt x="26216" y="36671"/>
                  </a:cubicBezTo>
                  <a:cubicBezTo>
                    <a:pt x="26316" y="36771"/>
                    <a:pt x="26441" y="36871"/>
                    <a:pt x="26567" y="36921"/>
                  </a:cubicBezTo>
                  <a:cubicBezTo>
                    <a:pt x="26817" y="37047"/>
                    <a:pt x="27043" y="37197"/>
                    <a:pt x="27294" y="37347"/>
                  </a:cubicBezTo>
                  <a:cubicBezTo>
                    <a:pt x="27594" y="37573"/>
                    <a:pt x="28371" y="37974"/>
                    <a:pt x="28948" y="38300"/>
                  </a:cubicBezTo>
                  <a:lnTo>
                    <a:pt x="30025" y="38851"/>
                  </a:lnTo>
                  <a:lnTo>
                    <a:pt x="30552" y="39478"/>
                  </a:lnTo>
                  <a:cubicBezTo>
                    <a:pt x="30827" y="39829"/>
                    <a:pt x="31128" y="40155"/>
                    <a:pt x="31178" y="40230"/>
                  </a:cubicBezTo>
                  <a:cubicBezTo>
                    <a:pt x="31211" y="40279"/>
                    <a:pt x="31244" y="40317"/>
                    <a:pt x="31207" y="40317"/>
                  </a:cubicBezTo>
                  <a:cubicBezTo>
                    <a:pt x="31187" y="40317"/>
                    <a:pt x="31148" y="40306"/>
                    <a:pt x="31078" y="40280"/>
                  </a:cubicBezTo>
                  <a:cubicBezTo>
                    <a:pt x="30878" y="40155"/>
                    <a:pt x="30702" y="40029"/>
                    <a:pt x="30527" y="39854"/>
                  </a:cubicBezTo>
                  <a:cubicBezTo>
                    <a:pt x="30366" y="39693"/>
                    <a:pt x="30206" y="39575"/>
                    <a:pt x="30160" y="39575"/>
                  </a:cubicBezTo>
                  <a:cubicBezTo>
                    <a:pt x="30156" y="39575"/>
                    <a:pt x="30153" y="39576"/>
                    <a:pt x="30151" y="39578"/>
                  </a:cubicBezTo>
                  <a:cubicBezTo>
                    <a:pt x="30126" y="39603"/>
                    <a:pt x="30176" y="39703"/>
                    <a:pt x="30276" y="39779"/>
                  </a:cubicBezTo>
                  <a:cubicBezTo>
                    <a:pt x="30351" y="39879"/>
                    <a:pt x="30401" y="39929"/>
                    <a:pt x="30301" y="39929"/>
                  </a:cubicBezTo>
                  <a:cubicBezTo>
                    <a:pt x="30226" y="39904"/>
                    <a:pt x="30151" y="39854"/>
                    <a:pt x="30101" y="39804"/>
                  </a:cubicBezTo>
                  <a:cubicBezTo>
                    <a:pt x="30025" y="39754"/>
                    <a:pt x="29950" y="39728"/>
                    <a:pt x="29875" y="39728"/>
                  </a:cubicBezTo>
                  <a:cubicBezTo>
                    <a:pt x="29324" y="39503"/>
                    <a:pt x="28822" y="39252"/>
                    <a:pt x="28296" y="38977"/>
                  </a:cubicBezTo>
                  <a:cubicBezTo>
                    <a:pt x="27297" y="38449"/>
                    <a:pt x="26837" y="38233"/>
                    <a:pt x="26745" y="38233"/>
                  </a:cubicBezTo>
                  <a:cubicBezTo>
                    <a:pt x="26714" y="38233"/>
                    <a:pt x="26724" y="38256"/>
                    <a:pt x="26767" y="38300"/>
                  </a:cubicBezTo>
                  <a:cubicBezTo>
                    <a:pt x="26867" y="38400"/>
                    <a:pt x="28772" y="39403"/>
                    <a:pt x="29474" y="39728"/>
                  </a:cubicBezTo>
                  <a:lnTo>
                    <a:pt x="30075" y="40004"/>
                  </a:lnTo>
                  <a:lnTo>
                    <a:pt x="30802" y="40831"/>
                  </a:lnTo>
                  <a:cubicBezTo>
                    <a:pt x="31203" y="41282"/>
                    <a:pt x="31554" y="41633"/>
                    <a:pt x="31579" y="41633"/>
                  </a:cubicBezTo>
                  <a:cubicBezTo>
                    <a:pt x="31579" y="41638"/>
                    <a:pt x="31580" y="41640"/>
                    <a:pt x="31582" y="41640"/>
                  </a:cubicBezTo>
                  <a:cubicBezTo>
                    <a:pt x="31588" y="41640"/>
                    <a:pt x="31609" y="41599"/>
                    <a:pt x="31629" y="41558"/>
                  </a:cubicBezTo>
                  <a:cubicBezTo>
                    <a:pt x="31479" y="41307"/>
                    <a:pt x="31304" y="41082"/>
                    <a:pt x="31078" y="40906"/>
                  </a:cubicBezTo>
                  <a:cubicBezTo>
                    <a:pt x="30641" y="40449"/>
                    <a:pt x="30446" y="40198"/>
                    <a:pt x="30550" y="40198"/>
                  </a:cubicBezTo>
                  <a:cubicBezTo>
                    <a:pt x="30571" y="40198"/>
                    <a:pt x="30605" y="40208"/>
                    <a:pt x="30652" y="40230"/>
                  </a:cubicBezTo>
                  <a:cubicBezTo>
                    <a:pt x="30903" y="40430"/>
                    <a:pt x="31128" y="40656"/>
                    <a:pt x="31379" y="40906"/>
                  </a:cubicBezTo>
                  <a:cubicBezTo>
                    <a:pt x="31579" y="41132"/>
                    <a:pt x="31805" y="41332"/>
                    <a:pt x="32055" y="41508"/>
                  </a:cubicBezTo>
                  <a:cubicBezTo>
                    <a:pt x="32106" y="41508"/>
                    <a:pt x="31980" y="41332"/>
                    <a:pt x="31680" y="41007"/>
                  </a:cubicBezTo>
                  <a:cubicBezTo>
                    <a:pt x="31362" y="40690"/>
                    <a:pt x="31259" y="40569"/>
                    <a:pt x="31310" y="40569"/>
                  </a:cubicBezTo>
                  <a:cubicBezTo>
                    <a:pt x="31319" y="40569"/>
                    <a:pt x="31334" y="40573"/>
                    <a:pt x="31354" y="40581"/>
                  </a:cubicBezTo>
                  <a:cubicBezTo>
                    <a:pt x="31479" y="40606"/>
                    <a:pt x="31805" y="40957"/>
                    <a:pt x="32657" y="41909"/>
                  </a:cubicBezTo>
                  <a:cubicBezTo>
                    <a:pt x="33284" y="42611"/>
                    <a:pt x="33810" y="43187"/>
                    <a:pt x="33810" y="43212"/>
                  </a:cubicBezTo>
                  <a:cubicBezTo>
                    <a:pt x="33810" y="43212"/>
                    <a:pt x="32356" y="42586"/>
                    <a:pt x="30602" y="41784"/>
                  </a:cubicBezTo>
                  <a:lnTo>
                    <a:pt x="27369" y="40355"/>
                  </a:lnTo>
                  <a:lnTo>
                    <a:pt x="27068" y="39929"/>
                  </a:lnTo>
                  <a:cubicBezTo>
                    <a:pt x="25965" y="38525"/>
                    <a:pt x="25614" y="38124"/>
                    <a:pt x="25589" y="38124"/>
                  </a:cubicBezTo>
                  <a:cubicBezTo>
                    <a:pt x="25464" y="38124"/>
                    <a:pt x="25639" y="38375"/>
                    <a:pt x="26141" y="39002"/>
                  </a:cubicBezTo>
                  <a:cubicBezTo>
                    <a:pt x="26914" y="39964"/>
                    <a:pt x="27095" y="40175"/>
                    <a:pt x="27017" y="40175"/>
                  </a:cubicBezTo>
                  <a:cubicBezTo>
                    <a:pt x="27001" y="40175"/>
                    <a:pt x="26976" y="40167"/>
                    <a:pt x="26943" y="40155"/>
                  </a:cubicBezTo>
                  <a:cubicBezTo>
                    <a:pt x="26416" y="39678"/>
                    <a:pt x="25940" y="39152"/>
                    <a:pt x="25514" y="38576"/>
                  </a:cubicBezTo>
                  <a:cubicBezTo>
                    <a:pt x="25424" y="38463"/>
                    <a:pt x="25355" y="38371"/>
                    <a:pt x="25323" y="38371"/>
                  </a:cubicBezTo>
                  <a:cubicBezTo>
                    <a:pt x="25319" y="38371"/>
                    <a:pt x="25316" y="38372"/>
                    <a:pt x="25314" y="38375"/>
                  </a:cubicBezTo>
                  <a:cubicBezTo>
                    <a:pt x="25288" y="38400"/>
                    <a:pt x="25314" y="38551"/>
                    <a:pt x="25865" y="39227"/>
                  </a:cubicBezTo>
                  <a:lnTo>
                    <a:pt x="26391" y="39879"/>
                  </a:lnTo>
                  <a:lnTo>
                    <a:pt x="26391" y="39879"/>
                  </a:lnTo>
                  <a:lnTo>
                    <a:pt x="25013" y="39252"/>
                  </a:lnTo>
                  <a:cubicBezTo>
                    <a:pt x="23975" y="38780"/>
                    <a:pt x="23619" y="38635"/>
                    <a:pt x="23506" y="38635"/>
                  </a:cubicBezTo>
                  <a:cubicBezTo>
                    <a:pt x="23470" y="38635"/>
                    <a:pt x="23459" y="38651"/>
                    <a:pt x="23459" y="38676"/>
                  </a:cubicBezTo>
                  <a:cubicBezTo>
                    <a:pt x="23459" y="38726"/>
                    <a:pt x="25038" y="39453"/>
                    <a:pt x="27043" y="40330"/>
                  </a:cubicBezTo>
                  <a:cubicBezTo>
                    <a:pt x="30602" y="41909"/>
                    <a:pt x="31604" y="42360"/>
                    <a:pt x="31629" y="42510"/>
                  </a:cubicBezTo>
                  <a:cubicBezTo>
                    <a:pt x="31955" y="43037"/>
                    <a:pt x="32306" y="43563"/>
                    <a:pt x="32707" y="44064"/>
                  </a:cubicBezTo>
                  <a:cubicBezTo>
                    <a:pt x="32807" y="44165"/>
                    <a:pt x="32933" y="44340"/>
                    <a:pt x="32983" y="44440"/>
                  </a:cubicBezTo>
                  <a:lnTo>
                    <a:pt x="33108" y="44616"/>
                  </a:lnTo>
                  <a:lnTo>
                    <a:pt x="32807" y="44515"/>
                  </a:lnTo>
                  <a:cubicBezTo>
                    <a:pt x="32406" y="44390"/>
                    <a:pt x="32256" y="44265"/>
                    <a:pt x="31504" y="43312"/>
                  </a:cubicBezTo>
                  <a:cubicBezTo>
                    <a:pt x="31112" y="42783"/>
                    <a:pt x="30919" y="42561"/>
                    <a:pt x="30854" y="42561"/>
                  </a:cubicBezTo>
                  <a:cubicBezTo>
                    <a:pt x="30836" y="42561"/>
                    <a:pt x="30827" y="42578"/>
                    <a:pt x="30827" y="42611"/>
                  </a:cubicBezTo>
                  <a:cubicBezTo>
                    <a:pt x="30827" y="42636"/>
                    <a:pt x="31103" y="43012"/>
                    <a:pt x="31454" y="43463"/>
                  </a:cubicBezTo>
                  <a:lnTo>
                    <a:pt x="32081" y="44265"/>
                  </a:lnTo>
                  <a:lnTo>
                    <a:pt x="31454" y="44064"/>
                  </a:lnTo>
                  <a:cubicBezTo>
                    <a:pt x="31203" y="43989"/>
                    <a:pt x="30978" y="43889"/>
                    <a:pt x="30752" y="43789"/>
                  </a:cubicBezTo>
                  <a:cubicBezTo>
                    <a:pt x="30734" y="43752"/>
                    <a:pt x="30689" y="43729"/>
                    <a:pt x="30646" y="43729"/>
                  </a:cubicBezTo>
                  <a:cubicBezTo>
                    <a:pt x="30630" y="43729"/>
                    <a:pt x="30615" y="43732"/>
                    <a:pt x="30602" y="43739"/>
                  </a:cubicBezTo>
                  <a:cubicBezTo>
                    <a:pt x="30592" y="43742"/>
                    <a:pt x="30580" y="43744"/>
                    <a:pt x="30566" y="43744"/>
                  </a:cubicBezTo>
                  <a:cubicBezTo>
                    <a:pt x="30389" y="43744"/>
                    <a:pt x="29856" y="43469"/>
                    <a:pt x="29624" y="43237"/>
                  </a:cubicBezTo>
                  <a:cubicBezTo>
                    <a:pt x="29489" y="43102"/>
                    <a:pt x="29355" y="43008"/>
                    <a:pt x="29310" y="43008"/>
                  </a:cubicBezTo>
                  <a:cubicBezTo>
                    <a:pt x="29305" y="43008"/>
                    <a:pt x="29301" y="43009"/>
                    <a:pt x="29299" y="43012"/>
                  </a:cubicBezTo>
                  <a:cubicBezTo>
                    <a:pt x="29273" y="43037"/>
                    <a:pt x="29299" y="43112"/>
                    <a:pt x="29374" y="43187"/>
                  </a:cubicBezTo>
                  <a:lnTo>
                    <a:pt x="29524" y="43338"/>
                  </a:lnTo>
                  <a:lnTo>
                    <a:pt x="29324" y="43287"/>
                  </a:lnTo>
                  <a:cubicBezTo>
                    <a:pt x="29148" y="43212"/>
                    <a:pt x="28998" y="43087"/>
                    <a:pt x="28898" y="42937"/>
                  </a:cubicBezTo>
                  <a:cubicBezTo>
                    <a:pt x="28777" y="42776"/>
                    <a:pt x="28705" y="42696"/>
                    <a:pt x="28655" y="42696"/>
                  </a:cubicBezTo>
                  <a:cubicBezTo>
                    <a:pt x="28643" y="42696"/>
                    <a:pt x="28632" y="42701"/>
                    <a:pt x="28622" y="42711"/>
                  </a:cubicBezTo>
                  <a:cubicBezTo>
                    <a:pt x="28597" y="42736"/>
                    <a:pt x="28622" y="42811"/>
                    <a:pt x="28697" y="42886"/>
                  </a:cubicBezTo>
                  <a:cubicBezTo>
                    <a:pt x="28781" y="42971"/>
                    <a:pt x="28796" y="43009"/>
                    <a:pt x="28744" y="43009"/>
                  </a:cubicBezTo>
                  <a:cubicBezTo>
                    <a:pt x="28688" y="43009"/>
                    <a:pt x="28554" y="42964"/>
                    <a:pt x="28346" y="42886"/>
                  </a:cubicBezTo>
                  <a:cubicBezTo>
                    <a:pt x="28151" y="42796"/>
                    <a:pt x="28018" y="42751"/>
                    <a:pt x="27944" y="42751"/>
                  </a:cubicBezTo>
                  <a:cubicBezTo>
                    <a:pt x="27894" y="42751"/>
                    <a:pt x="27870" y="42771"/>
                    <a:pt x="27870" y="42811"/>
                  </a:cubicBezTo>
                  <a:cubicBezTo>
                    <a:pt x="28045" y="42911"/>
                    <a:pt x="28221" y="43012"/>
                    <a:pt x="28421" y="43062"/>
                  </a:cubicBezTo>
                  <a:lnTo>
                    <a:pt x="28973" y="43287"/>
                  </a:lnTo>
                  <a:lnTo>
                    <a:pt x="29399" y="43889"/>
                  </a:lnTo>
                  <a:cubicBezTo>
                    <a:pt x="29524" y="44114"/>
                    <a:pt x="29700" y="44340"/>
                    <a:pt x="29875" y="44515"/>
                  </a:cubicBezTo>
                  <a:cubicBezTo>
                    <a:pt x="29886" y="44520"/>
                    <a:pt x="29894" y="44522"/>
                    <a:pt x="29901" y="44522"/>
                  </a:cubicBezTo>
                  <a:cubicBezTo>
                    <a:pt x="29978" y="44522"/>
                    <a:pt x="29847" y="44277"/>
                    <a:pt x="29549" y="43864"/>
                  </a:cubicBezTo>
                  <a:lnTo>
                    <a:pt x="29223" y="43438"/>
                  </a:lnTo>
                  <a:lnTo>
                    <a:pt x="29449" y="43513"/>
                  </a:lnTo>
                  <a:cubicBezTo>
                    <a:pt x="29649" y="43563"/>
                    <a:pt x="29725" y="43638"/>
                    <a:pt x="30201" y="44265"/>
                  </a:cubicBezTo>
                  <a:cubicBezTo>
                    <a:pt x="30673" y="44922"/>
                    <a:pt x="30792" y="45057"/>
                    <a:pt x="30847" y="45057"/>
                  </a:cubicBezTo>
                  <a:cubicBezTo>
                    <a:pt x="30859" y="45057"/>
                    <a:pt x="30868" y="45051"/>
                    <a:pt x="30878" y="45042"/>
                  </a:cubicBezTo>
                  <a:cubicBezTo>
                    <a:pt x="30777" y="44816"/>
                    <a:pt x="30652" y="44641"/>
                    <a:pt x="30502" y="44465"/>
                  </a:cubicBezTo>
                  <a:cubicBezTo>
                    <a:pt x="30103" y="43939"/>
                    <a:pt x="29992" y="43781"/>
                    <a:pt x="30095" y="43781"/>
                  </a:cubicBezTo>
                  <a:cubicBezTo>
                    <a:pt x="30134" y="43781"/>
                    <a:pt x="30204" y="43804"/>
                    <a:pt x="30301" y="43839"/>
                  </a:cubicBezTo>
                  <a:cubicBezTo>
                    <a:pt x="30552" y="43914"/>
                    <a:pt x="30627" y="43989"/>
                    <a:pt x="30928" y="44340"/>
                  </a:cubicBezTo>
                  <a:cubicBezTo>
                    <a:pt x="31131" y="44612"/>
                    <a:pt x="31253" y="44720"/>
                    <a:pt x="31312" y="44720"/>
                  </a:cubicBezTo>
                  <a:cubicBezTo>
                    <a:pt x="31318" y="44720"/>
                    <a:pt x="31324" y="44718"/>
                    <a:pt x="31329" y="44716"/>
                  </a:cubicBezTo>
                  <a:cubicBezTo>
                    <a:pt x="31354" y="44666"/>
                    <a:pt x="31279" y="44566"/>
                    <a:pt x="31203" y="44465"/>
                  </a:cubicBezTo>
                  <a:cubicBezTo>
                    <a:pt x="31006" y="44268"/>
                    <a:pt x="30949" y="44133"/>
                    <a:pt x="31030" y="44133"/>
                  </a:cubicBezTo>
                  <a:cubicBezTo>
                    <a:pt x="31053" y="44133"/>
                    <a:pt x="31085" y="44143"/>
                    <a:pt x="31128" y="44165"/>
                  </a:cubicBezTo>
                  <a:cubicBezTo>
                    <a:pt x="31329" y="44315"/>
                    <a:pt x="31504" y="44465"/>
                    <a:pt x="31654" y="44691"/>
                  </a:cubicBezTo>
                  <a:cubicBezTo>
                    <a:pt x="32182" y="45315"/>
                    <a:pt x="32710" y="45847"/>
                    <a:pt x="32820" y="45847"/>
                  </a:cubicBezTo>
                  <a:cubicBezTo>
                    <a:pt x="32825" y="45847"/>
                    <a:pt x="32829" y="45846"/>
                    <a:pt x="32832" y="45844"/>
                  </a:cubicBezTo>
                  <a:cubicBezTo>
                    <a:pt x="32883" y="45794"/>
                    <a:pt x="32707" y="45643"/>
                    <a:pt x="32507" y="45418"/>
                  </a:cubicBezTo>
                  <a:cubicBezTo>
                    <a:pt x="32306" y="45192"/>
                    <a:pt x="32005" y="44866"/>
                    <a:pt x="31830" y="44666"/>
                  </a:cubicBezTo>
                  <a:lnTo>
                    <a:pt x="31529" y="44290"/>
                  </a:lnTo>
                  <a:lnTo>
                    <a:pt x="31880" y="44415"/>
                  </a:lnTo>
                  <a:lnTo>
                    <a:pt x="32231" y="44541"/>
                  </a:lnTo>
                  <a:lnTo>
                    <a:pt x="33033" y="45518"/>
                  </a:lnTo>
                  <a:cubicBezTo>
                    <a:pt x="33459" y="46044"/>
                    <a:pt x="33835" y="46495"/>
                    <a:pt x="33860" y="46520"/>
                  </a:cubicBezTo>
                  <a:cubicBezTo>
                    <a:pt x="33873" y="46533"/>
                    <a:pt x="33866" y="46539"/>
                    <a:pt x="33844" y="46539"/>
                  </a:cubicBezTo>
                  <a:cubicBezTo>
                    <a:pt x="33822" y="46539"/>
                    <a:pt x="33785" y="46533"/>
                    <a:pt x="33735" y="46520"/>
                  </a:cubicBezTo>
                  <a:cubicBezTo>
                    <a:pt x="33713" y="46513"/>
                    <a:pt x="33691" y="46510"/>
                    <a:pt x="33670" y="46510"/>
                  </a:cubicBezTo>
                  <a:cubicBezTo>
                    <a:pt x="33622" y="46510"/>
                    <a:pt x="33584" y="46528"/>
                    <a:pt x="33584" y="46546"/>
                  </a:cubicBezTo>
                  <a:cubicBezTo>
                    <a:pt x="33835" y="46696"/>
                    <a:pt x="34136" y="46821"/>
                    <a:pt x="34411" y="46921"/>
                  </a:cubicBezTo>
                  <a:cubicBezTo>
                    <a:pt x="34888" y="47097"/>
                    <a:pt x="35915" y="47498"/>
                    <a:pt x="36717" y="47824"/>
                  </a:cubicBezTo>
                  <a:cubicBezTo>
                    <a:pt x="37519" y="48150"/>
                    <a:pt x="38196" y="48425"/>
                    <a:pt x="38246" y="48450"/>
                  </a:cubicBezTo>
                  <a:cubicBezTo>
                    <a:pt x="38283" y="48463"/>
                    <a:pt x="38264" y="48468"/>
                    <a:pt x="38201" y="48468"/>
                  </a:cubicBezTo>
                  <a:cubicBezTo>
                    <a:pt x="37885" y="48468"/>
                    <a:pt x="36464" y="48325"/>
                    <a:pt x="35690" y="48200"/>
                  </a:cubicBezTo>
                  <a:lnTo>
                    <a:pt x="35364" y="48150"/>
                  </a:lnTo>
                  <a:lnTo>
                    <a:pt x="35414" y="47974"/>
                  </a:lnTo>
                  <a:cubicBezTo>
                    <a:pt x="35464" y="47623"/>
                    <a:pt x="35263" y="47548"/>
                    <a:pt x="33434" y="47297"/>
                  </a:cubicBezTo>
                  <a:cubicBezTo>
                    <a:pt x="32933" y="47222"/>
                    <a:pt x="32431" y="47122"/>
                    <a:pt x="31930" y="46997"/>
                  </a:cubicBezTo>
                  <a:cubicBezTo>
                    <a:pt x="31930" y="46997"/>
                    <a:pt x="31980" y="46921"/>
                    <a:pt x="32081" y="46846"/>
                  </a:cubicBezTo>
                  <a:cubicBezTo>
                    <a:pt x="32281" y="46721"/>
                    <a:pt x="32231" y="46546"/>
                    <a:pt x="31980" y="46470"/>
                  </a:cubicBezTo>
                  <a:cubicBezTo>
                    <a:pt x="31880" y="46445"/>
                    <a:pt x="31279" y="46320"/>
                    <a:pt x="30627" y="46195"/>
                  </a:cubicBezTo>
                  <a:cubicBezTo>
                    <a:pt x="29875" y="46094"/>
                    <a:pt x="29148" y="45919"/>
                    <a:pt x="28421" y="45693"/>
                  </a:cubicBezTo>
                  <a:cubicBezTo>
                    <a:pt x="28421" y="45643"/>
                    <a:pt x="28446" y="45593"/>
                    <a:pt x="28471" y="45568"/>
                  </a:cubicBezTo>
                  <a:cubicBezTo>
                    <a:pt x="28597" y="45393"/>
                    <a:pt x="28497" y="45317"/>
                    <a:pt x="27870" y="45092"/>
                  </a:cubicBezTo>
                  <a:cubicBezTo>
                    <a:pt x="27319" y="44866"/>
                    <a:pt x="25564" y="44064"/>
                    <a:pt x="25489" y="43989"/>
                  </a:cubicBezTo>
                  <a:cubicBezTo>
                    <a:pt x="25464" y="43964"/>
                    <a:pt x="25489" y="43914"/>
                    <a:pt x="25514" y="43889"/>
                  </a:cubicBezTo>
                  <a:cubicBezTo>
                    <a:pt x="25639" y="43764"/>
                    <a:pt x="25489" y="43563"/>
                    <a:pt x="24862" y="43162"/>
                  </a:cubicBezTo>
                  <a:cubicBezTo>
                    <a:pt x="24562" y="42911"/>
                    <a:pt x="24111" y="42611"/>
                    <a:pt x="23935" y="42460"/>
                  </a:cubicBezTo>
                  <a:lnTo>
                    <a:pt x="23584" y="42160"/>
                  </a:lnTo>
                  <a:lnTo>
                    <a:pt x="23684" y="42009"/>
                  </a:lnTo>
                  <a:lnTo>
                    <a:pt x="23810" y="41859"/>
                  </a:lnTo>
                  <a:lnTo>
                    <a:pt x="23033" y="41057"/>
                  </a:lnTo>
                  <a:cubicBezTo>
                    <a:pt x="22256" y="40305"/>
                    <a:pt x="22231" y="40280"/>
                    <a:pt x="22331" y="40180"/>
                  </a:cubicBezTo>
                  <a:cubicBezTo>
                    <a:pt x="22431" y="40079"/>
                    <a:pt x="22381" y="39879"/>
                    <a:pt x="21930" y="39302"/>
                  </a:cubicBezTo>
                  <a:cubicBezTo>
                    <a:pt x="21404" y="38626"/>
                    <a:pt x="21253" y="38300"/>
                    <a:pt x="21354" y="38150"/>
                  </a:cubicBezTo>
                  <a:cubicBezTo>
                    <a:pt x="21454" y="38024"/>
                    <a:pt x="21454" y="37749"/>
                    <a:pt x="21053" y="36846"/>
                  </a:cubicBezTo>
                  <a:cubicBezTo>
                    <a:pt x="20527" y="35668"/>
                    <a:pt x="20426" y="35393"/>
                    <a:pt x="20301" y="34891"/>
                  </a:cubicBezTo>
                  <a:cubicBezTo>
                    <a:pt x="20226" y="34515"/>
                    <a:pt x="20251" y="34440"/>
                    <a:pt x="20351" y="34365"/>
                  </a:cubicBezTo>
                  <a:cubicBezTo>
                    <a:pt x="20577" y="34215"/>
                    <a:pt x="20577" y="33889"/>
                    <a:pt x="20351" y="33212"/>
                  </a:cubicBezTo>
                  <a:cubicBezTo>
                    <a:pt x="20251" y="32861"/>
                    <a:pt x="20100" y="32360"/>
                    <a:pt x="20050" y="32084"/>
                  </a:cubicBezTo>
                  <a:cubicBezTo>
                    <a:pt x="19925" y="31558"/>
                    <a:pt x="19925" y="31558"/>
                    <a:pt x="20100" y="31533"/>
                  </a:cubicBezTo>
                  <a:cubicBezTo>
                    <a:pt x="20351" y="31483"/>
                    <a:pt x="20351" y="31383"/>
                    <a:pt x="20100" y="30180"/>
                  </a:cubicBezTo>
                  <a:cubicBezTo>
                    <a:pt x="19900" y="29302"/>
                    <a:pt x="19875" y="29127"/>
                    <a:pt x="19975" y="29002"/>
                  </a:cubicBezTo>
                  <a:cubicBezTo>
                    <a:pt x="20075" y="28901"/>
                    <a:pt x="20100" y="28776"/>
                    <a:pt x="20075" y="28651"/>
                  </a:cubicBezTo>
                  <a:cubicBezTo>
                    <a:pt x="20045" y="28497"/>
                    <a:pt x="20033" y="28438"/>
                    <a:pt x="20057" y="28438"/>
                  </a:cubicBezTo>
                  <a:close/>
                  <a:moveTo>
                    <a:pt x="25669" y="0"/>
                  </a:moveTo>
                  <a:cubicBezTo>
                    <a:pt x="25526" y="0"/>
                    <a:pt x="25469" y="121"/>
                    <a:pt x="25514" y="530"/>
                  </a:cubicBezTo>
                  <a:cubicBezTo>
                    <a:pt x="25539" y="756"/>
                    <a:pt x="25564" y="1257"/>
                    <a:pt x="25589" y="1633"/>
                  </a:cubicBezTo>
                  <a:cubicBezTo>
                    <a:pt x="25689" y="3387"/>
                    <a:pt x="26040" y="5342"/>
                    <a:pt x="26918" y="9152"/>
                  </a:cubicBezTo>
                  <a:cubicBezTo>
                    <a:pt x="27043" y="9753"/>
                    <a:pt x="27068" y="9879"/>
                    <a:pt x="26943" y="9979"/>
                  </a:cubicBezTo>
                  <a:cubicBezTo>
                    <a:pt x="26867" y="10079"/>
                    <a:pt x="26817" y="10179"/>
                    <a:pt x="26842" y="10305"/>
                  </a:cubicBezTo>
                  <a:cubicBezTo>
                    <a:pt x="26842" y="10380"/>
                    <a:pt x="27143" y="11408"/>
                    <a:pt x="27544" y="12560"/>
                  </a:cubicBezTo>
                  <a:cubicBezTo>
                    <a:pt x="28020" y="14114"/>
                    <a:pt x="28196" y="14691"/>
                    <a:pt x="28146" y="14816"/>
                  </a:cubicBezTo>
                  <a:cubicBezTo>
                    <a:pt x="28020" y="15067"/>
                    <a:pt x="28948" y="18225"/>
                    <a:pt x="29399" y="19252"/>
                  </a:cubicBezTo>
                  <a:cubicBezTo>
                    <a:pt x="29850" y="20179"/>
                    <a:pt x="29875" y="20280"/>
                    <a:pt x="29750" y="20330"/>
                  </a:cubicBezTo>
                  <a:cubicBezTo>
                    <a:pt x="29624" y="20405"/>
                    <a:pt x="29624" y="20555"/>
                    <a:pt x="30050" y="21708"/>
                  </a:cubicBezTo>
                  <a:cubicBezTo>
                    <a:pt x="30303" y="22330"/>
                    <a:pt x="30360" y="22530"/>
                    <a:pt x="30302" y="22530"/>
                  </a:cubicBezTo>
                  <a:cubicBezTo>
                    <a:pt x="30286" y="22530"/>
                    <a:pt x="30260" y="22513"/>
                    <a:pt x="30226" y="22485"/>
                  </a:cubicBezTo>
                  <a:cubicBezTo>
                    <a:pt x="30170" y="22440"/>
                    <a:pt x="30128" y="22415"/>
                    <a:pt x="30089" y="22415"/>
                  </a:cubicBezTo>
                  <a:cubicBezTo>
                    <a:pt x="30040" y="22415"/>
                    <a:pt x="29994" y="22453"/>
                    <a:pt x="29925" y="22535"/>
                  </a:cubicBezTo>
                  <a:cubicBezTo>
                    <a:pt x="29875" y="22586"/>
                    <a:pt x="29825" y="22636"/>
                    <a:pt x="29750" y="22686"/>
                  </a:cubicBezTo>
                  <a:cubicBezTo>
                    <a:pt x="29725" y="22636"/>
                    <a:pt x="29048" y="21182"/>
                    <a:pt x="28446" y="19829"/>
                  </a:cubicBezTo>
                  <a:cubicBezTo>
                    <a:pt x="27920" y="18676"/>
                    <a:pt x="27619" y="18074"/>
                    <a:pt x="27519" y="17999"/>
                  </a:cubicBezTo>
                  <a:cubicBezTo>
                    <a:pt x="27344" y="17874"/>
                    <a:pt x="26667" y="16520"/>
                    <a:pt x="26216" y="15317"/>
                  </a:cubicBezTo>
                  <a:cubicBezTo>
                    <a:pt x="25960" y="14629"/>
                    <a:pt x="25812" y="14357"/>
                    <a:pt x="25676" y="14357"/>
                  </a:cubicBezTo>
                  <a:cubicBezTo>
                    <a:pt x="25638" y="14357"/>
                    <a:pt x="25602" y="14377"/>
                    <a:pt x="25564" y="14415"/>
                  </a:cubicBezTo>
                  <a:cubicBezTo>
                    <a:pt x="25523" y="14456"/>
                    <a:pt x="25482" y="14497"/>
                    <a:pt x="25455" y="14497"/>
                  </a:cubicBezTo>
                  <a:cubicBezTo>
                    <a:pt x="25449" y="14497"/>
                    <a:pt x="25443" y="14495"/>
                    <a:pt x="25439" y="14490"/>
                  </a:cubicBezTo>
                  <a:cubicBezTo>
                    <a:pt x="25439" y="14490"/>
                    <a:pt x="25288" y="14164"/>
                    <a:pt x="25113" y="13738"/>
                  </a:cubicBezTo>
                  <a:cubicBezTo>
                    <a:pt x="24837" y="13112"/>
                    <a:pt x="24612" y="12460"/>
                    <a:pt x="24436" y="11809"/>
                  </a:cubicBezTo>
                  <a:cubicBezTo>
                    <a:pt x="24400" y="11664"/>
                    <a:pt x="24298" y="11558"/>
                    <a:pt x="24207" y="11558"/>
                  </a:cubicBezTo>
                  <a:cubicBezTo>
                    <a:pt x="24172" y="11558"/>
                    <a:pt x="24138" y="11573"/>
                    <a:pt x="24111" y="11608"/>
                  </a:cubicBezTo>
                  <a:cubicBezTo>
                    <a:pt x="24060" y="12034"/>
                    <a:pt x="24035" y="12460"/>
                    <a:pt x="24060" y="12886"/>
                  </a:cubicBezTo>
                  <a:cubicBezTo>
                    <a:pt x="24085" y="15267"/>
                    <a:pt x="24862" y="18024"/>
                    <a:pt x="26266" y="20731"/>
                  </a:cubicBezTo>
                  <a:cubicBezTo>
                    <a:pt x="26542" y="21257"/>
                    <a:pt x="26968" y="22134"/>
                    <a:pt x="27243" y="22686"/>
                  </a:cubicBezTo>
                  <a:cubicBezTo>
                    <a:pt x="27695" y="23538"/>
                    <a:pt x="28196" y="24365"/>
                    <a:pt x="28747" y="25167"/>
                  </a:cubicBezTo>
                  <a:cubicBezTo>
                    <a:pt x="28722" y="25217"/>
                    <a:pt x="28672" y="25267"/>
                    <a:pt x="28622" y="25317"/>
                  </a:cubicBezTo>
                  <a:cubicBezTo>
                    <a:pt x="28522" y="25443"/>
                    <a:pt x="28547" y="25518"/>
                    <a:pt x="28647" y="25768"/>
                  </a:cubicBezTo>
                  <a:lnTo>
                    <a:pt x="28772" y="26094"/>
                  </a:lnTo>
                  <a:lnTo>
                    <a:pt x="28221" y="25468"/>
                  </a:lnTo>
                  <a:cubicBezTo>
                    <a:pt x="27695" y="24866"/>
                    <a:pt x="27669" y="24841"/>
                    <a:pt x="27218" y="23814"/>
                  </a:cubicBezTo>
                  <a:cubicBezTo>
                    <a:pt x="26717" y="22636"/>
                    <a:pt x="26466" y="22159"/>
                    <a:pt x="26191" y="21934"/>
                  </a:cubicBezTo>
                  <a:cubicBezTo>
                    <a:pt x="25965" y="21608"/>
                    <a:pt x="25765" y="21232"/>
                    <a:pt x="25614" y="20856"/>
                  </a:cubicBezTo>
                  <a:cubicBezTo>
                    <a:pt x="25188" y="19854"/>
                    <a:pt x="24938" y="19453"/>
                    <a:pt x="24687" y="19428"/>
                  </a:cubicBezTo>
                  <a:cubicBezTo>
                    <a:pt x="24537" y="19403"/>
                    <a:pt x="24486" y="19327"/>
                    <a:pt x="24186" y="18826"/>
                  </a:cubicBezTo>
                  <a:cubicBezTo>
                    <a:pt x="24010" y="18500"/>
                    <a:pt x="23810" y="18225"/>
                    <a:pt x="23559" y="17999"/>
                  </a:cubicBezTo>
                  <a:cubicBezTo>
                    <a:pt x="23283" y="17748"/>
                    <a:pt x="23083" y="17473"/>
                    <a:pt x="22958" y="17147"/>
                  </a:cubicBezTo>
                  <a:cubicBezTo>
                    <a:pt x="22782" y="16821"/>
                    <a:pt x="22507" y="16345"/>
                    <a:pt x="22331" y="16069"/>
                  </a:cubicBezTo>
                  <a:cubicBezTo>
                    <a:pt x="22030" y="15643"/>
                    <a:pt x="22005" y="15593"/>
                    <a:pt x="21755" y="15468"/>
                  </a:cubicBezTo>
                  <a:cubicBezTo>
                    <a:pt x="21629" y="15443"/>
                    <a:pt x="21554" y="15392"/>
                    <a:pt x="21454" y="15317"/>
                  </a:cubicBezTo>
                  <a:cubicBezTo>
                    <a:pt x="21454" y="15292"/>
                    <a:pt x="21153" y="14841"/>
                    <a:pt x="20752" y="14340"/>
                  </a:cubicBezTo>
                  <a:cubicBezTo>
                    <a:pt x="20201" y="13588"/>
                    <a:pt x="20000" y="13413"/>
                    <a:pt x="19825" y="13312"/>
                  </a:cubicBezTo>
                  <a:cubicBezTo>
                    <a:pt x="19649" y="13212"/>
                    <a:pt x="19549" y="13087"/>
                    <a:pt x="19273" y="12686"/>
                  </a:cubicBezTo>
                  <a:cubicBezTo>
                    <a:pt x="18766" y="11984"/>
                    <a:pt x="18094" y="11330"/>
                    <a:pt x="17823" y="11330"/>
                  </a:cubicBezTo>
                  <a:cubicBezTo>
                    <a:pt x="17813" y="11330"/>
                    <a:pt x="17804" y="11331"/>
                    <a:pt x="17795" y="11332"/>
                  </a:cubicBezTo>
                  <a:cubicBezTo>
                    <a:pt x="17619" y="11332"/>
                    <a:pt x="17594" y="11332"/>
                    <a:pt x="15639" y="9252"/>
                  </a:cubicBezTo>
                  <a:cubicBezTo>
                    <a:pt x="14261" y="7798"/>
                    <a:pt x="13584" y="7122"/>
                    <a:pt x="13459" y="7047"/>
                  </a:cubicBezTo>
                  <a:cubicBezTo>
                    <a:pt x="13413" y="7029"/>
                    <a:pt x="13368" y="7021"/>
                    <a:pt x="13327" y="7021"/>
                  </a:cubicBezTo>
                  <a:cubicBezTo>
                    <a:pt x="13188" y="7021"/>
                    <a:pt x="13089" y="7112"/>
                    <a:pt x="13108" y="7247"/>
                  </a:cubicBezTo>
                  <a:cubicBezTo>
                    <a:pt x="13133" y="7498"/>
                    <a:pt x="13709" y="9478"/>
                    <a:pt x="13910" y="10079"/>
                  </a:cubicBezTo>
                  <a:cubicBezTo>
                    <a:pt x="14035" y="10405"/>
                    <a:pt x="14286" y="11082"/>
                    <a:pt x="14486" y="11558"/>
                  </a:cubicBezTo>
                  <a:cubicBezTo>
                    <a:pt x="14812" y="12360"/>
                    <a:pt x="14837" y="12435"/>
                    <a:pt x="14687" y="12535"/>
                  </a:cubicBezTo>
                  <a:cubicBezTo>
                    <a:pt x="14511" y="12686"/>
                    <a:pt x="14537" y="12736"/>
                    <a:pt x="15163" y="13738"/>
                  </a:cubicBezTo>
                  <a:cubicBezTo>
                    <a:pt x="15339" y="14039"/>
                    <a:pt x="15514" y="14340"/>
                    <a:pt x="15689" y="14666"/>
                  </a:cubicBezTo>
                  <a:cubicBezTo>
                    <a:pt x="15689" y="14716"/>
                    <a:pt x="15614" y="14766"/>
                    <a:pt x="15514" y="14791"/>
                  </a:cubicBezTo>
                  <a:cubicBezTo>
                    <a:pt x="15163" y="14866"/>
                    <a:pt x="15364" y="15317"/>
                    <a:pt x="16266" y="16320"/>
                  </a:cubicBezTo>
                  <a:lnTo>
                    <a:pt x="16792" y="16896"/>
                  </a:lnTo>
                  <a:lnTo>
                    <a:pt x="16667" y="17047"/>
                  </a:lnTo>
                  <a:cubicBezTo>
                    <a:pt x="16466" y="17222"/>
                    <a:pt x="16542" y="17347"/>
                    <a:pt x="17293" y="17974"/>
                  </a:cubicBezTo>
                  <a:cubicBezTo>
                    <a:pt x="17821" y="18433"/>
                    <a:pt x="18002" y="18592"/>
                    <a:pt x="17930" y="18592"/>
                  </a:cubicBezTo>
                  <a:cubicBezTo>
                    <a:pt x="17897" y="18592"/>
                    <a:pt x="17806" y="18557"/>
                    <a:pt x="17669" y="18500"/>
                  </a:cubicBezTo>
                  <a:cubicBezTo>
                    <a:pt x="17487" y="18436"/>
                    <a:pt x="17323" y="18404"/>
                    <a:pt x="17187" y="18404"/>
                  </a:cubicBezTo>
                  <a:cubicBezTo>
                    <a:pt x="17006" y="18404"/>
                    <a:pt x="16875" y="18461"/>
                    <a:pt x="16817" y="18575"/>
                  </a:cubicBezTo>
                  <a:cubicBezTo>
                    <a:pt x="16770" y="18641"/>
                    <a:pt x="16727" y="18675"/>
                    <a:pt x="16635" y="18675"/>
                  </a:cubicBezTo>
                  <a:cubicBezTo>
                    <a:pt x="16481" y="18675"/>
                    <a:pt x="16189" y="18579"/>
                    <a:pt x="15514" y="18375"/>
                  </a:cubicBezTo>
                  <a:cubicBezTo>
                    <a:pt x="14537" y="18076"/>
                    <a:pt x="13996" y="17945"/>
                    <a:pt x="13667" y="17945"/>
                  </a:cubicBezTo>
                  <a:cubicBezTo>
                    <a:pt x="13472" y="17945"/>
                    <a:pt x="13351" y="17990"/>
                    <a:pt x="13258" y="18074"/>
                  </a:cubicBezTo>
                  <a:cubicBezTo>
                    <a:pt x="13208" y="18114"/>
                    <a:pt x="13154" y="18134"/>
                    <a:pt x="13054" y="18134"/>
                  </a:cubicBezTo>
                  <a:cubicBezTo>
                    <a:pt x="12904" y="18134"/>
                    <a:pt x="12652" y="18089"/>
                    <a:pt x="12156" y="17999"/>
                  </a:cubicBezTo>
                  <a:cubicBezTo>
                    <a:pt x="11507" y="17860"/>
                    <a:pt x="10869" y="17788"/>
                    <a:pt x="10409" y="17788"/>
                  </a:cubicBezTo>
                  <a:cubicBezTo>
                    <a:pt x="10123" y="17788"/>
                    <a:pt x="9906" y="17816"/>
                    <a:pt x="9800" y="17874"/>
                  </a:cubicBezTo>
                  <a:cubicBezTo>
                    <a:pt x="9674" y="17949"/>
                    <a:pt x="9599" y="18074"/>
                    <a:pt x="9574" y="18200"/>
                  </a:cubicBezTo>
                  <a:lnTo>
                    <a:pt x="9524" y="18425"/>
                  </a:lnTo>
                  <a:lnTo>
                    <a:pt x="8672" y="18425"/>
                  </a:lnTo>
                  <a:cubicBezTo>
                    <a:pt x="7795" y="18425"/>
                    <a:pt x="6717" y="18575"/>
                    <a:pt x="5013" y="18951"/>
                  </a:cubicBezTo>
                  <a:cubicBezTo>
                    <a:pt x="3409" y="19327"/>
                    <a:pt x="1629" y="20004"/>
                    <a:pt x="902" y="20530"/>
                  </a:cubicBezTo>
                  <a:cubicBezTo>
                    <a:pt x="727" y="20681"/>
                    <a:pt x="526" y="20806"/>
                    <a:pt x="326" y="20906"/>
                  </a:cubicBezTo>
                  <a:cubicBezTo>
                    <a:pt x="100" y="20981"/>
                    <a:pt x="0" y="21157"/>
                    <a:pt x="100" y="21282"/>
                  </a:cubicBezTo>
                  <a:cubicBezTo>
                    <a:pt x="627" y="21483"/>
                    <a:pt x="1153" y="21633"/>
                    <a:pt x="1729" y="21708"/>
                  </a:cubicBezTo>
                  <a:cubicBezTo>
                    <a:pt x="2582" y="21884"/>
                    <a:pt x="3709" y="22134"/>
                    <a:pt x="4236" y="22260"/>
                  </a:cubicBezTo>
                  <a:cubicBezTo>
                    <a:pt x="4762" y="22410"/>
                    <a:pt x="5514" y="22586"/>
                    <a:pt x="5890" y="22661"/>
                  </a:cubicBezTo>
                  <a:cubicBezTo>
                    <a:pt x="6817" y="22861"/>
                    <a:pt x="10276" y="23814"/>
                    <a:pt x="12481" y="24490"/>
                  </a:cubicBezTo>
                  <a:cubicBezTo>
                    <a:pt x="14787" y="25192"/>
                    <a:pt x="16692" y="25869"/>
                    <a:pt x="18121" y="26445"/>
                  </a:cubicBezTo>
                  <a:lnTo>
                    <a:pt x="19223" y="26896"/>
                  </a:lnTo>
                  <a:lnTo>
                    <a:pt x="19349" y="27347"/>
                  </a:lnTo>
                  <a:cubicBezTo>
                    <a:pt x="19674" y="28425"/>
                    <a:pt x="19699" y="28676"/>
                    <a:pt x="19599" y="28851"/>
                  </a:cubicBezTo>
                  <a:cubicBezTo>
                    <a:pt x="19474" y="29002"/>
                    <a:pt x="19524" y="29177"/>
                    <a:pt x="19725" y="30079"/>
                  </a:cubicBezTo>
                  <a:cubicBezTo>
                    <a:pt x="19950" y="31132"/>
                    <a:pt x="19950" y="31132"/>
                    <a:pt x="19775" y="31207"/>
                  </a:cubicBezTo>
                  <a:cubicBezTo>
                    <a:pt x="19499" y="31332"/>
                    <a:pt x="19524" y="31458"/>
                    <a:pt x="19875" y="32686"/>
                  </a:cubicBezTo>
                  <a:cubicBezTo>
                    <a:pt x="20226" y="33839"/>
                    <a:pt x="20251" y="33989"/>
                    <a:pt x="20075" y="34064"/>
                  </a:cubicBezTo>
                  <a:cubicBezTo>
                    <a:pt x="20000" y="34114"/>
                    <a:pt x="19925" y="34215"/>
                    <a:pt x="19925" y="34315"/>
                  </a:cubicBezTo>
                  <a:cubicBezTo>
                    <a:pt x="19850" y="34591"/>
                    <a:pt x="20151" y="35543"/>
                    <a:pt x="20602" y="36545"/>
                  </a:cubicBezTo>
                  <a:cubicBezTo>
                    <a:pt x="21103" y="37623"/>
                    <a:pt x="21178" y="37874"/>
                    <a:pt x="21078" y="37899"/>
                  </a:cubicBezTo>
                  <a:cubicBezTo>
                    <a:pt x="20802" y="37974"/>
                    <a:pt x="21153" y="38801"/>
                    <a:pt x="21705" y="39478"/>
                  </a:cubicBezTo>
                  <a:cubicBezTo>
                    <a:pt x="21980" y="39779"/>
                    <a:pt x="22005" y="39879"/>
                    <a:pt x="21930" y="40004"/>
                  </a:cubicBezTo>
                  <a:cubicBezTo>
                    <a:pt x="21830" y="40205"/>
                    <a:pt x="21955" y="40380"/>
                    <a:pt x="22682" y="41082"/>
                  </a:cubicBezTo>
                  <a:lnTo>
                    <a:pt x="23309" y="41683"/>
                  </a:lnTo>
                  <a:lnTo>
                    <a:pt x="23208" y="41884"/>
                  </a:lnTo>
                  <a:lnTo>
                    <a:pt x="23108" y="42059"/>
                  </a:lnTo>
                  <a:lnTo>
                    <a:pt x="23484" y="42435"/>
                  </a:lnTo>
                  <a:cubicBezTo>
                    <a:pt x="23960" y="42861"/>
                    <a:pt x="24461" y="43237"/>
                    <a:pt x="24988" y="43588"/>
                  </a:cubicBezTo>
                  <a:cubicBezTo>
                    <a:pt x="25088" y="43663"/>
                    <a:pt x="25113" y="43688"/>
                    <a:pt x="25063" y="43739"/>
                  </a:cubicBezTo>
                  <a:cubicBezTo>
                    <a:pt x="25013" y="43814"/>
                    <a:pt x="25013" y="43889"/>
                    <a:pt x="25013" y="43964"/>
                  </a:cubicBezTo>
                  <a:cubicBezTo>
                    <a:pt x="25013" y="44064"/>
                    <a:pt x="25163" y="44165"/>
                    <a:pt x="25840" y="44515"/>
                  </a:cubicBezTo>
                  <a:cubicBezTo>
                    <a:pt x="26291" y="44741"/>
                    <a:pt x="26943" y="45042"/>
                    <a:pt x="27268" y="45192"/>
                  </a:cubicBezTo>
                  <a:cubicBezTo>
                    <a:pt x="27845" y="45393"/>
                    <a:pt x="27895" y="45443"/>
                    <a:pt x="27895" y="45568"/>
                  </a:cubicBezTo>
                  <a:cubicBezTo>
                    <a:pt x="27920" y="45668"/>
                    <a:pt x="27945" y="45744"/>
                    <a:pt x="27995" y="45819"/>
                  </a:cubicBezTo>
                  <a:cubicBezTo>
                    <a:pt x="28146" y="45969"/>
                    <a:pt x="29223" y="46270"/>
                    <a:pt x="30376" y="46470"/>
                  </a:cubicBezTo>
                  <a:cubicBezTo>
                    <a:pt x="31354" y="46646"/>
                    <a:pt x="31429" y="46671"/>
                    <a:pt x="31404" y="46821"/>
                  </a:cubicBezTo>
                  <a:cubicBezTo>
                    <a:pt x="31379" y="46896"/>
                    <a:pt x="31379" y="46972"/>
                    <a:pt x="31404" y="47047"/>
                  </a:cubicBezTo>
                  <a:cubicBezTo>
                    <a:pt x="31454" y="47197"/>
                    <a:pt x="32181" y="47398"/>
                    <a:pt x="33183" y="47548"/>
                  </a:cubicBezTo>
                  <a:lnTo>
                    <a:pt x="34512" y="47749"/>
                  </a:lnTo>
                  <a:lnTo>
                    <a:pt x="34938" y="47824"/>
                  </a:lnTo>
                  <a:lnTo>
                    <a:pt x="34913" y="48024"/>
                  </a:lnTo>
                  <a:cubicBezTo>
                    <a:pt x="34888" y="48300"/>
                    <a:pt x="35063" y="48400"/>
                    <a:pt x="35715" y="48475"/>
                  </a:cubicBezTo>
                  <a:cubicBezTo>
                    <a:pt x="37469" y="48676"/>
                    <a:pt x="38973" y="48851"/>
                    <a:pt x="39098" y="48851"/>
                  </a:cubicBezTo>
                  <a:cubicBezTo>
                    <a:pt x="39111" y="48849"/>
                    <a:pt x="39124" y="48848"/>
                    <a:pt x="39136" y="48848"/>
                  </a:cubicBezTo>
                  <a:cubicBezTo>
                    <a:pt x="39273" y="48848"/>
                    <a:pt x="39444" y="49007"/>
                    <a:pt x="40451" y="50130"/>
                  </a:cubicBezTo>
                  <a:lnTo>
                    <a:pt x="41629" y="51408"/>
                  </a:lnTo>
                  <a:lnTo>
                    <a:pt x="42005" y="52285"/>
                  </a:lnTo>
                  <a:cubicBezTo>
                    <a:pt x="42557" y="53488"/>
                    <a:pt x="42732" y="53814"/>
                    <a:pt x="42908" y="53864"/>
                  </a:cubicBezTo>
                  <a:cubicBezTo>
                    <a:pt x="42945" y="53876"/>
                    <a:pt x="42981" y="53883"/>
                    <a:pt x="43016" y="53883"/>
                  </a:cubicBezTo>
                  <a:cubicBezTo>
                    <a:pt x="43121" y="53883"/>
                    <a:pt x="43215" y="53826"/>
                    <a:pt x="43309" y="53714"/>
                  </a:cubicBezTo>
                  <a:lnTo>
                    <a:pt x="43484" y="53513"/>
                  </a:lnTo>
                  <a:cubicBezTo>
                    <a:pt x="43559" y="53413"/>
                    <a:pt x="43434" y="53012"/>
                    <a:pt x="43033" y="52160"/>
                  </a:cubicBezTo>
                  <a:cubicBezTo>
                    <a:pt x="42081" y="50079"/>
                    <a:pt x="41329" y="47899"/>
                    <a:pt x="40752" y="45668"/>
                  </a:cubicBezTo>
                  <a:cubicBezTo>
                    <a:pt x="40376" y="44114"/>
                    <a:pt x="40050" y="41658"/>
                    <a:pt x="40126" y="40706"/>
                  </a:cubicBezTo>
                  <a:cubicBezTo>
                    <a:pt x="40201" y="39879"/>
                    <a:pt x="40477" y="39127"/>
                    <a:pt x="40928" y="38425"/>
                  </a:cubicBezTo>
                  <a:cubicBezTo>
                    <a:pt x="41604" y="37222"/>
                    <a:pt x="42507" y="36170"/>
                    <a:pt x="43584" y="35267"/>
                  </a:cubicBezTo>
                  <a:cubicBezTo>
                    <a:pt x="43885" y="35017"/>
                    <a:pt x="44487" y="34490"/>
                    <a:pt x="44913" y="34114"/>
                  </a:cubicBezTo>
                  <a:cubicBezTo>
                    <a:pt x="45665" y="33413"/>
                    <a:pt x="46467" y="32786"/>
                    <a:pt x="47319" y="32210"/>
                  </a:cubicBezTo>
                  <a:cubicBezTo>
                    <a:pt x="47394" y="32185"/>
                    <a:pt x="47444" y="32134"/>
                    <a:pt x="47494" y="32084"/>
                  </a:cubicBezTo>
                  <a:cubicBezTo>
                    <a:pt x="47645" y="31884"/>
                    <a:pt x="49324" y="30706"/>
                    <a:pt x="50777" y="29753"/>
                  </a:cubicBezTo>
                  <a:cubicBezTo>
                    <a:pt x="51930" y="28977"/>
                    <a:pt x="53108" y="28275"/>
                    <a:pt x="54361" y="27648"/>
                  </a:cubicBezTo>
                  <a:cubicBezTo>
                    <a:pt x="56241" y="26646"/>
                    <a:pt x="56592" y="26420"/>
                    <a:pt x="57344" y="25693"/>
                  </a:cubicBezTo>
                  <a:cubicBezTo>
                    <a:pt x="57995" y="25067"/>
                    <a:pt x="58497" y="24315"/>
                    <a:pt x="58823" y="23488"/>
                  </a:cubicBezTo>
                  <a:cubicBezTo>
                    <a:pt x="59349" y="22385"/>
                    <a:pt x="59424" y="21959"/>
                    <a:pt x="59274" y="20881"/>
                  </a:cubicBezTo>
                  <a:cubicBezTo>
                    <a:pt x="59204" y="20349"/>
                    <a:pt x="59114" y="20073"/>
                    <a:pt x="58962" y="20073"/>
                  </a:cubicBezTo>
                  <a:cubicBezTo>
                    <a:pt x="58949" y="20073"/>
                    <a:pt x="58936" y="20075"/>
                    <a:pt x="58923" y="20079"/>
                  </a:cubicBezTo>
                  <a:cubicBezTo>
                    <a:pt x="58722" y="20255"/>
                    <a:pt x="58547" y="20430"/>
                    <a:pt x="58371" y="20656"/>
                  </a:cubicBezTo>
                  <a:cubicBezTo>
                    <a:pt x="58121" y="21032"/>
                    <a:pt x="57795" y="21332"/>
                    <a:pt x="57394" y="21533"/>
                  </a:cubicBezTo>
                  <a:cubicBezTo>
                    <a:pt x="56717" y="21934"/>
                    <a:pt x="55965" y="22185"/>
                    <a:pt x="55213" y="22335"/>
                  </a:cubicBezTo>
                  <a:cubicBezTo>
                    <a:pt x="55187" y="22339"/>
                    <a:pt x="55160" y="22341"/>
                    <a:pt x="55134" y="22341"/>
                  </a:cubicBezTo>
                  <a:cubicBezTo>
                    <a:pt x="55010" y="22341"/>
                    <a:pt x="54886" y="22297"/>
                    <a:pt x="54762" y="22235"/>
                  </a:cubicBezTo>
                  <a:cubicBezTo>
                    <a:pt x="54710" y="22183"/>
                    <a:pt x="54619" y="22156"/>
                    <a:pt x="54487" y="22156"/>
                  </a:cubicBezTo>
                  <a:cubicBezTo>
                    <a:pt x="54111" y="22156"/>
                    <a:pt x="53401" y="22372"/>
                    <a:pt x="52306" y="22836"/>
                  </a:cubicBezTo>
                  <a:lnTo>
                    <a:pt x="51279" y="23262"/>
                  </a:lnTo>
                  <a:lnTo>
                    <a:pt x="51228" y="23087"/>
                  </a:lnTo>
                  <a:cubicBezTo>
                    <a:pt x="51178" y="22987"/>
                    <a:pt x="51153" y="22886"/>
                    <a:pt x="51078" y="22786"/>
                  </a:cubicBezTo>
                  <a:cubicBezTo>
                    <a:pt x="51028" y="22735"/>
                    <a:pt x="50896" y="22709"/>
                    <a:pt x="50722" y="22709"/>
                  </a:cubicBezTo>
                  <a:cubicBezTo>
                    <a:pt x="50464" y="22709"/>
                    <a:pt x="50114" y="22767"/>
                    <a:pt x="49800" y="22886"/>
                  </a:cubicBezTo>
                  <a:cubicBezTo>
                    <a:pt x="49579" y="22969"/>
                    <a:pt x="49457" y="23006"/>
                    <a:pt x="49380" y="23006"/>
                  </a:cubicBezTo>
                  <a:cubicBezTo>
                    <a:pt x="49316" y="23006"/>
                    <a:pt x="49282" y="22981"/>
                    <a:pt x="49249" y="22936"/>
                  </a:cubicBezTo>
                  <a:cubicBezTo>
                    <a:pt x="49198" y="22836"/>
                    <a:pt x="49123" y="22711"/>
                    <a:pt x="49023" y="22636"/>
                  </a:cubicBezTo>
                  <a:cubicBezTo>
                    <a:pt x="48932" y="22530"/>
                    <a:pt x="48887" y="22488"/>
                    <a:pt x="48810" y="22488"/>
                  </a:cubicBezTo>
                  <a:cubicBezTo>
                    <a:pt x="48760" y="22488"/>
                    <a:pt x="48696" y="22506"/>
                    <a:pt x="48597" y="22535"/>
                  </a:cubicBezTo>
                  <a:cubicBezTo>
                    <a:pt x="47970" y="22736"/>
                    <a:pt x="46817" y="23638"/>
                    <a:pt x="45314" y="25117"/>
                  </a:cubicBezTo>
                  <a:cubicBezTo>
                    <a:pt x="44531" y="25899"/>
                    <a:pt x="43547" y="26704"/>
                    <a:pt x="43443" y="26704"/>
                  </a:cubicBezTo>
                  <a:cubicBezTo>
                    <a:pt x="43437" y="26704"/>
                    <a:pt x="43434" y="26701"/>
                    <a:pt x="43434" y="26696"/>
                  </a:cubicBezTo>
                  <a:cubicBezTo>
                    <a:pt x="43434" y="26671"/>
                    <a:pt x="43359" y="26621"/>
                    <a:pt x="43259" y="26596"/>
                  </a:cubicBezTo>
                  <a:cubicBezTo>
                    <a:pt x="43217" y="26578"/>
                    <a:pt x="43186" y="26566"/>
                    <a:pt x="43153" y="26566"/>
                  </a:cubicBezTo>
                  <a:cubicBezTo>
                    <a:pt x="43050" y="26566"/>
                    <a:pt x="42941" y="26693"/>
                    <a:pt x="42482" y="27172"/>
                  </a:cubicBezTo>
                  <a:cubicBezTo>
                    <a:pt x="42106" y="27523"/>
                    <a:pt x="41805" y="27949"/>
                    <a:pt x="41579" y="28425"/>
                  </a:cubicBezTo>
                  <a:cubicBezTo>
                    <a:pt x="41304" y="28939"/>
                    <a:pt x="41230" y="29063"/>
                    <a:pt x="41181" y="29063"/>
                  </a:cubicBezTo>
                  <a:cubicBezTo>
                    <a:pt x="41163" y="29063"/>
                    <a:pt x="41148" y="29047"/>
                    <a:pt x="41128" y="29027"/>
                  </a:cubicBezTo>
                  <a:cubicBezTo>
                    <a:pt x="41097" y="28996"/>
                    <a:pt x="41065" y="28979"/>
                    <a:pt x="41032" y="28979"/>
                  </a:cubicBezTo>
                  <a:cubicBezTo>
                    <a:pt x="40903" y="28979"/>
                    <a:pt x="40756" y="29217"/>
                    <a:pt x="40577" y="29753"/>
                  </a:cubicBezTo>
                  <a:cubicBezTo>
                    <a:pt x="40326" y="30455"/>
                    <a:pt x="40276" y="30756"/>
                    <a:pt x="39950" y="32811"/>
                  </a:cubicBezTo>
                  <a:cubicBezTo>
                    <a:pt x="39775" y="33989"/>
                    <a:pt x="39750" y="34114"/>
                    <a:pt x="39599" y="34114"/>
                  </a:cubicBezTo>
                  <a:cubicBezTo>
                    <a:pt x="39499" y="34114"/>
                    <a:pt x="39424" y="34139"/>
                    <a:pt x="39349" y="34215"/>
                  </a:cubicBezTo>
                  <a:cubicBezTo>
                    <a:pt x="39223" y="34315"/>
                    <a:pt x="39223" y="35468"/>
                    <a:pt x="39324" y="36495"/>
                  </a:cubicBezTo>
                  <a:cubicBezTo>
                    <a:pt x="39499" y="38074"/>
                    <a:pt x="39549" y="39653"/>
                    <a:pt x="39474" y="41232"/>
                  </a:cubicBezTo>
                  <a:cubicBezTo>
                    <a:pt x="39449" y="42134"/>
                    <a:pt x="39499" y="43037"/>
                    <a:pt x="39624" y="43914"/>
                  </a:cubicBezTo>
                  <a:lnTo>
                    <a:pt x="39675" y="44165"/>
                  </a:lnTo>
                  <a:lnTo>
                    <a:pt x="39499" y="43789"/>
                  </a:lnTo>
                  <a:cubicBezTo>
                    <a:pt x="38898" y="42435"/>
                    <a:pt x="38196" y="41082"/>
                    <a:pt x="37394" y="39779"/>
                  </a:cubicBezTo>
                  <a:cubicBezTo>
                    <a:pt x="36166" y="37673"/>
                    <a:pt x="35890" y="37247"/>
                    <a:pt x="35013" y="36195"/>
                  </a:cubicBezTo>
                  <a:lnTo>
                    <a:pt x="34411" y="35443"/>
                  </a:lnTo>
                  <a:lnTo>
                    <a:pt x="34436" y="34766"/>
                  </a:lnTo>
                  <a:cubicBezTo>
                    <a:pt x="34461" y="33814"/>
                    <a:pt x="34662" y="31683"/>
                    <a:pt x="34913" y="29879"/>
                  </a:cubicBezTo>
                  <a:cubicBezTo>
                    <a:pt x="35263" y="27322"/>
                    <a:pt x="35188" y="23237"/>
                    <a:pt x="34812" y="22836"/>
                  </a:cubicBezTo>
                  <a:cubicBezTo>
                    <a:pt x="34687" y="22711"/>
                    <a:pt x="34662" y="22510"/>
                    <a:pt x="34612" y="21934"/>
                  </a:cubicBezTo>
                  <a:cubicBezTo>
                    <a:pt x="34562" y="20430"/>
                    <a:pt x="34336" y="18926"/>
                    <a:pt x="33910" y="17498"/>
                  </a:cubicBezTo>
                  <a:cubicBezTo>
                    <a:pt x="33685" y="16796"/>
                    <a:pt x="33484" y="16520"/>
                    <a:pt x="33258" y="16520"/>
                  </a:cubicBezTo>
                  <a:cubicBezTo>
                    <a:pt x="33158" y="16520"/>
                    <a:pt x="33083" y="16470"/>
                    <a:pt x="33083" y="16395"/>
                  </a:cubicBezTo>
                  <a:cubicBezTo>
                    <a:pt x="33058" y="16345"/>
                    <a:pt x="33033" y="15894"/>
                    <a:pt x="32983" y="15418"/>
                  </a:cubicBezTo>
                  <a:cubicBezTo>
                    <a:pt x="32883" y="14315"/>
                    <a:pt x="32682" y="13187"/>
                    <a:pt x="32431" y="12109"/>
                  </a:cubicBezTo>
                  <a:cubicBezTo>
                    <a:pt x="32030" y="10330"/>
                    <a:pt x="31880" y="9829"/>
                    <a:pt x="31629" y="9628"/>
                  </a:cubicBezTo>
                  <a:cubicBezTo>
                    <a:pt x="31454" y="9503"/>
                    <a:pt x="31354" y="9327"/>
                    <a:pt x="31078" y="8500"/>
                  </a:cubicBezTo>
                  <a:cubicBezTo>
                    <a:pt x="30351" y="6420"/>
                    <a:pt x="30101" y="5894"/>
                    <a:pt x="29198" y="4440"/>
                  </a:cubicBezTo>
                  <a:cubicBezTo>
                    <a:pt x="28601" y="3534"/>
                    <a:pt x="28359" y="3220"/>
                    <a:pt x="28181" y="3220"/>
                  </a:cubicBezTo>
                  <a:cubicBezTo>
                    <a:pt x="28142" y="3220"/>
                    <a:pt x="28106" y="3235"/>
                    <a:pt x="28070" y="3262"/>
                  </a:cubicBezTo>
                  <a:cubicBezTo>
                    <a:pt x="28030" y="3282"/>
                    <a:pt x="27973" y="3319"/>
                    <a:pt x="27939" y="3319"/>
                  </a:cubicBezTo>
                  <a:cubicBezTo>
                    <a:pt x="27931" y="3319"/>
                    <a:pt x="27925" y="3317"/>
                    <a:pt x="27920" y="3312"/>
                  </a:cubicBezTo>
                  <a:cubicBezTo>
                    <a:pt x="27920" y="3312"/>
                    <a:pt x="27594" y="2761"/>
                    <a:pt x="27193" y="2084"/>
                  </a:cubicBezTo>
                  <a:cubicBezTo>
                    <a:pt x="26366" y="681"/>
                    <a:pt x="25890" y="29"/>
                    <a:pt x="25715" y="4"/>
                  </a:cubicBezTo>
                  <a:cubicBezTo>
                    <a:pt x="25698" y="2"/>
                    <a:pt x="25683" y="0"/>
                    <a:pt x="2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88921" y="2226163"/>
              <a:ext cx="467525" cy="604450"/>
            </a:xfrm>
            <a:custGeom>
              <a:rect b="b" l="l" r="r" t="t"/>
              <a:pathLst>
                <a:path extrusionOk="0" h="24178" w="18701">
                  <a:moveTo>
                    <a:pt x="18138" y="1302"/>
                  </a:moveTo>
                  <a:lnTo>
                    <a:pt x="18138" y="1302"/>
                  </a:lnTo>
                  <a:cubicBezTo>
                    <a:pt x="18155" y="1302"/>
                    <a:pt x="18122" y="1371"/>
                    <a:pt x="18049" y="1482"/>
                  </a:cubicBezTo>
                  <a:cubicBezTo>
                    <a:pt x="17978" y="1604"/>
                    <a:pt x="17933" y="1666"/>
                    <a:pt x="17920" y="1666"/>
                  </a:cubicBezTo>
                  <a:cubicBezTo>
                    <a:pt x="17915" y="1666"/>
                    <a:pt x="17916" y="1654"/>
                    <a:pt x="17923" y="1632"/>
                  </a:cubicBezTo>
                  <a:cubicBezTo>
                    <a:pt x="17973" y="1532"/>
                    <a:pt x="18049" y="1431"/>
                    <a:pt x="18099" y="1331"/>
                  </a:cubicBezTo>
                  <a:cubicBezTo>
                    <a:pt x="18119" y="1311"/>
                    <a:pt x="18132" y="1302"/>
                    <a:pt x="18138" y="1302"/>
                  </a:cubicBezTo>
                  <a:close/>
                  <a:moveTo>
                    <a:pt x="16006" y="5047"/>
                  </a:moveTo>
                  <a:cubicBezTo>
                    <a:pt x="16026" y="5047"/>
                    <a:pt x="15993" y="5103"/>
                    <a:pt x="15918" y="5216"/>
                  </a:cubicBezTo>
                  <a:cubicBezTo>
                    <a:pt x="15849" y="5320"/>
                    <a:pt x="15804" y="5376"/>
                    <a:pt x="15799" y="5376"/>
                  </a:cubicBezTo>
                  <a:cubicBezTo>
                    <a:pt x="15797" y="5376"/>
                    <a:pt x="15803" y="5365"/>
                    <a:pt x="15818" y="5341"/>
                  </a:cubicBezTo>
                  <a:cubicBezTo>
                    <a:pt x="15843" y="5241"/>
                    <a:pt x="15918" y="5141"/>
                    <a:pt x="15968" y="5066"/>
                  </a:cubicBezTo>
                  <a:cubicBezTo>
                    <a:pt x="15987" y="5053"/>
                    <a:pt x="16000" y="5047"/>
                    <a:pt x="16006" y="5047"/>
                  </a:cubicBezTo>
                  <a:close/>
                  <a:moveTo>
                    <a:pt x="15237" y="6390"/>
                  </a:moveTo>
                  <a:lnTo>
                    <a:pt x="15237" y="6390"/>
                  </a:lnTo>
                  <a:cubicBezTo>
                    <a:pt x="15241" y="6390"/>
                    <a:pt x="15173" y="6492"/>
                    <a:pt x="15066" y="6670"/>
                  </a:cubicBezTo>
                  <a:cubicBezTo>
                    <a:pt x="14960" y="6847"/>
                    <a:pt x="14878" y="6949"/>
                    <a:pt x="14867" y="6949"/>
                  </a:cubicBezTo>
                  <a:cubicBezTo>
                    <a:pt x="14862" y="6949"/>
                    <a:pt x="14869" y="6932"/>
                    <a:pt x="14891" y="6895"/>
                  </a:cubicBezTo>
                  <a:cubicBezTo>
                    <a:pt x="14966" y="6745"/>
                    <a:pt x="15066" y="6594"/>
                    <a:pt x="15191" y="6444"/>
                  </a:cubicBezTo>
                  <a:cubicBezTo>
                    <a:pt x="15221" y="6407"/>
                    <a:pt x="15235" y="6390"/>
                    <a:pt x="15237" y="6390"/>
                  </a:cubicBezTo>
                  <a:close/>
                  <a:moveTo>
                    <a:pt x="14573" y="7423"/>
                  </a:moveTo>
                  <a:cubicBezTo>
                    <a:pt x="14585" y="7423"/>
                    <a:pt x="14590" y="7440"/>
                    <a:pt x="14590" y="7472"/>
                  </a:cubicBezTo>
                  <a:cubicBezTo>
                    <a:pt x="14540" y="7622"/>
                    <a:pt x="14465" y="7797"/>
                    <a:pt x="14364" y="7923"/>
                  </a:cubicBezTo>
                  <a:cubicBezTo>
                    <a:pt x="14253" y="8090"/>
                    <a:pt x="14186" y="8161"/>
                    <a:pt x="14162" y="8161"/>
                  </a:cubicBezTo>
                  <a:cubicBezTo>
                    <a:pt x="14120" y="8161"/>
                    <a:pt x="14200" y="7956"/>
                    <a:pt x="14389" y="7672"/>
                  </a:cubicBezTo>
                  <a:cubicBezTo>
                    <a:pt x="14492" y="7501"/>
                    <a:pt x="14548" y="7423"/>
                    <a:pt x="14573" y="7423"/>
                  </a:cubicBezTo>
                  <a:close/>
                  <a:moveTo>
                    <a:pt x="13954" y="8408"/>
                  </a:moveTo>
                  <a:cubicBezTo>
                    <a:pt x="13960" y="8408"/>
                    <a:pt x="13963" y="8413"/>
                    <a:pt x="13963" y="8424"/>
                  </a:cubicBezTo>
                  <a:cubicBezTo>
                    <a:pt x="13988" y="8474"/>
                    <a:pt x="13913" y="8624"/>
                    <a:pt x="13813" y="8800"/>
                  </a:cubicBezTo>
                  <a:cubicBezTo>
                    <a:pt x="13713" y="8934"/>
                    <a:pt x="13668" y="9000"/>
                    <a:pt x="13650" y="9000"/>
                  </a:cubicBezTo>
                  <a:cubicBezTo>
                    <a:pt x="13640" y="9000"/>
                    <a:pt x="13638" y="8984"/>
                    <a:pt x="13638" y="8950"/>
                  </a:cubicBezTo>
                  <a:cubicBezTo>
                    <a:pt x="13688" y="8800"/>
                    <a:pt x="13738" y="8675"/>
                    <a:pt x="13813" y="8574"/>
                  </a:cubicBezTo>
                  <a:cubicBezTo>
                    <a:pt x="13872" y="8476"/>
                    <a:pt x="13931" y="8408"/>
                    <a:pt x="13954" y="8408"/>
                  </a:cubicBezTo>
                  <a:close/>
                  <a:moveTo>
                    <a:pt x="16924" y="1798"/>
                  </a:moveTo>
                  <a:cubicBezTo>
                    <a:pt x="16959" y="1798"/>
                    <a:pt x="16941" y="1824"/>
                    <a:pt x="16921" y="1857"/>
                  </a:cubicBezTo>
                  <a:cubicBezTo>
                    <a:pt x="16846" y="2008"/>
                    <a:pt x="16670" y="2083"/>
                    <a:pt x="16244" y="2233"/>
                  </a:cubicBezTo>
                  <a:cubicBezTo>
                    <a:pt x="15943" y="2359"/>
                    <a:pt x="15141" y="2710"/>
                    <a:pt x="14515" y="3035"/>
                  </a:cubicBezTo>
                  <a:cubicBezTo>
                    <a:pt x="11557" y="4539"/>
                    <a:pt x="10755" y="4940"/>
                    <a:pt x="10755" y="4990"/>
                  </a:cubicBezTo>
                  <a:cubicBezTo>
                    <a:pt x="10759" y="5006"/>
                    <a:pt x="10772" y="5015"/>
                    <a:pt x="10798" y="5015"/>
                  </a:cubicBezTo>
                  <a:cubicBezTo>
                    <a:pt x="10938" y="5015"/>
                    <a:pt x="11470" y="4755"/>
                    <a:pt x="13161" y="3888"/>
                  </a:cubicBezTo>
                  <a:cubicBezTo>
                    <a:pt x="14607" y="3145"/>
                    <a:pt x="15154" y="2875"/>
                    <a:pt x="15207" y="2875"/>
                  </a:cubicBezTo>
                  <a:cubicBezTo>
                    <a:pt x="15221" y="2875"/>
                    <a:pt x="15197" y="2897"/>
                    <a:pt x="15141" y="2935"/>
                  </a:cubicBezTo>
                  <a:cubicBezTo>
                    <a:pt x="15091" y="2985"/>
                    <a:pt x="15066" y="3035"/>
                    <a:pt x="15116" y="3061"/>
                  </a:cubicBezTo>
                  <a:cubicBezTo>
                    <a:pt x="15392" y="2985"/>
                    <a:pt x="15643" y="2885"/>
                    <a:pt x="15893" y="2735"/>
                  </a:cubicBezTo>
                  <a:cubicBezTo>
                    <a:pt x="16318" y="2544"/>
                    <a:pt x="16503" y="2457"/>
                    <a:pt x="16559" y="2457"/>
                  </a:cubicBezTo>
                  <a:cubicBezTo>
                    <a:pt x="16598" y="2457"/>
                    <a:pt x="16572" y="2501"/>
                    <a:pt x="16520" y="2584"/>
                  </a:cubicBezTo>
                  <a:cubicBezTo>
                    <a:pt x="16420" y="2785"/>
                    <a:pt x="16219" y="2860"/>
                    <a:pt x="15267" y="3286"/>
                  </a:cubicBezTo>
                  <a:cubicBezTo>
                    <a:pt x="14841" y="3487"/>
                    <a:pt x="14415" y="3687"/>
                    <a:pt x="14013" y="3913"/>
                  </a:cubicBezTo>
                  <a:cubicBezTo>
                    <a:pt x="13956" y="3970"/>
                    <a:pt x="13936" y="4004"/>
                    <a:pt x="13977" y="4004"/>
                  </a:cubicBezTo>
                  <a:cubicBezTo>
                    <a:pt x="14062" y="4004"/>
                    <a:pt x="14401" y="3865"/>
                    <a:pt x="15191" y="3512"/>
                  </a:cubicBezTo>
                  <a:cubicBezTo>
                    <a:pt x="15797" y="3235"/>
                    <a:pt x="16068" y="3125"/>
                    <a:pt x="16153" y="3125"/>
                  </a:cubicBezTo>
                  <a:cubicBezTo>
                    <a:pt x="16191" y="3125"/>
                    <a:pt x="16192" y="3147"/>
                    <a:pt x="16169" y="3186"/>
                  </a:cubicBezTo>
                  <a:cubicBezTo>
                    <a:pt x="16094" y="3336"/>
                    <a:pt x="15718" y="3512"/>
                    <a:pt x="15041" y="3812"/>
                  </a:cubicBezTo>
                  <a:cubicBezTo>
                    <a:pt x="14039" y="4264"/>
                    <a:pt x="13638" y="4489"/>
                    <a:pt x="13587" y="4564"/>
                  </a:cubicBezTo>
                  <a:cubicBezTo>
                    <a:pt x="13570" y="4590"/>
                    <a:pt x="13580" y="4604"/>
                    <a:pt x="13614" y="4604"/>
                  </a:cubicBezTo>
                  <a:cubicBezTo>
                    <a:pt x="13679" y="4604"/>
                    <a:pt x="13834" y="4554"/>
                    <a:pt x="14064" y="4439"/>
                  </a:cubicBezTo>
                  <a:cubicBezTo>
                    <a:pt x="14289" y="4339"/>
                    <a:pt x="14816" y="4088"/>
                    <a:pt x="15217" y="3888"/>
                  </a:cubicBezTo>
                  <a:cubicBezTo>
                    <a:pt x="15611" y="3721"/>
                    <a:pt x="15803" y="3646"/>
                    <a:pt x="15877" y="3646"/>
                  </a:cubicBezTo>
                  <a:cubicBezTo>
                    <a:pt x="15925" y="3646"/>
                    <a:pt x="15923" y="3678"/>
                    <a:pt x="15893" y="3737"/>
                  </a:cubicBezTo>
                  <a:cubicBezTo>
                    <a:pt x="15743" y="3913"/>
                    <a:pt x="15517" y="4038"/>
                    <a:pt x="15292" y="4113"/>
                  </a:cubicBezTo>
                  <a:cubicBezTo>
                    <a:pt x="14590" y="4439"/>
                    <a:pt x="12785" y="5542"/>
                    <a:pt x="12735" y="5667"/>
                  </a:cubicBezTo>
                  <a:cubicBezTo>
                    <a:pt x="12732" y="5677"/>
                    <a:pt x="12736" y="5682"/>
                    <a:pt x="12748" y="5682"/>
                  </a:cubicBezTo>
                  <a:cubicBezTo>
                    <a:pt x="12823" y="5682"/>
                    <a:pt x="13211" y="5471"/>
                    <a:pt x="13713" y="5166"/>
                  </a:cubicBezTo>
                  <a:cubicBezTo>
                    <a:pt x="14734" y="4545"/>
                    <a:pt x="15339" y="4228"/>
                    <a:pt x="15503" y="4228"/>
                  </a:cubicBezTo>
                  <a:cubicBezTo>
                    <a:pt x="15544" y="4228"/>
                    <a:pt x="15557" y="4248"/>
                    <a:pt x="15542" y="4289"/>
                  </a:cubicBezTo>
                  <a:cubicBezTo>
                    <a:pt x="15492" y="4364"/>
                    <a:pt x="14916" y="4715"/>
                    <a:pt x="13988" y="5216"/>
                  </a:cubicBezTo>
                  <a:cubicBezTo>
                    <a:pt x="12999" y="5754"/>
                    <a:pt x="12619" y="5959"/>
                    <a:pt x="12483" y="5959"/>
                  </a:cubicBezTo>
                  <a:cubicBezTo>
                    <a:pt x="12461" y="5959"/>
                    <a:pt x="12445" y="5953"/>
                    <a:pt x="12435" y="5943"/>
                  </a:cubicBezTo>
                  <a:cubicBezTo>
                    <a:pt x="12400" y="5883"/>
                    <a:pt x="12349" y="5858"/>
                    <a:pt x="12298" y="5858"/>
                  </a:cubicBezTo>
                  <a:cubicBezTo>
                    <a:pt x="12199" y="5858"/>
                    <a:pt x="12101" y="5952"/>
                    <a:pt x="12134" y="6068"/>
                  </a:cubicBezTo>
                  <a:cubicBezTo>
                    <a:pt x="12184" y="6218"/>
                    <a:pt x="12109" y="6269"/>
                    <a:pt x="11507" y="6619"/>
                  </a:cubicBezTo>
                  <a:cubicBezTo>
                    <a:pt x="10254" y="7396"/>
                    <a:pt x="9051" y="8274"/>
                    <a:pt x="7873" y="9176"/>
                  </a:cubicBezTo>
                  <a:cubicBezTo>
                    <a:pt x="7597" y="9401"/>
                    <a:pt x="7372" y="9602"/>
                    <a:pt x="7347" y="9602"/>
                  </a:cubicBezTo>
                  <a:cubicBezTo>
                    <a:pt x="7447" y="9452"/>
                    <a:pt x="7522" y="9326"/>
                    <a:pt x="7648" y="9201"/>
                  </a:cubicBezTo>
                  <a:lnTo>
                    <a:pt x="7648" y="9226"/>
                  </a:lnTo>
                  <a:lnTo>
                    <a:pt x="7948" y="8850"/>
                  </a:lnTo>
                  <a:lnTo>
                    <a:pt x="7848" y="8499"/>
                  </a:lnTo>
                  <a:cubicBezTo>
                    <a:pt x="7748" y="8098"/>
                    <a:pt x="7823" y="7998"/>
                    <a:pt x="8475" y="7371"/>
                  </a:cubicBezTo>
                  <a:cubicBezTo>
                    <a:pt x="9151" y="6770"/>
                    <a:pt x="10555" y="5742"/>
                    <a:pt x="10780" y="5717"/>
                  </a:cubicBezTo>
                  <a:cubicBezTo>
                    <a:pt x="10881" y="5717"/>
                    <a:pt x="12961" y="4665"/>
                    <a:pt x="12986" y="4589"/>
                  </a:cubicBezTo>
                  <a:cubicBezTo>
                    <a:pt x="13010" y="4559"/>
                    <a:pt x="13009" y="4543"/>
                    <a:pt x="12982" y="4543"/>
                  </a:cubicBezTo>
                  <a:cubicBezTo>
                    <a:pt x="12896" y="4543"/>
                    <a:pt x="12552" y="4693"/>
                    <a:pt x="11908" y="5015"/>
                  </a:cubicBezTo>
                  <a:cubicBezTo>
                    <a:pt x="11379" y="5269"/>
                    <a:pt x="11029" y="5434"/>
                    <a:pt x="10933" y="5434"/>
                  </a:cubicBezTo>
                  <a:cubicBezTo>
                    <a:pt x="10915" y="5434"/>
                    <a:pt x="10906" y="5428"/>
                    <a:pt x="10906" y="5416"/>
                  </a:cubicBezTo>
                  <a:cubicBezTo>
                    <a:pt x="10906" y="5366"/>
                    <a:pt x="10831" y="5291"/>
                    <a:pt x="10680" y="5241"/>
                  </a:cubicBezTo>
                  <a:cubicBezTo>
                    <a:pt x="10530" y="5166"/>
                    <a:pt x="10455" y="5116"/>
                    <a:pt x="10480" y="5066"/>
                  </a:cubicBezTo>
                  <a:cubicBezTo>
                    <a:pt x="11206" y="4539"/>
                    <a:pt x="11933" y="4038"/>
                    <a:pt x="12710" y="3562"/>
                  </a:cubicBezTo>
                  <a:cubicBezTo>
                    <a:pt x="13237" y="3286"/>
                    <a:pt x="13763" y="3035"/>
                    <a:pt x="14314" y="2810"/>
                  </a:cubicBezTo>
                  <a:cubicBezTo>
                    <a:pt x="16322" y="1999"/>
                    <a:pt x="16827" y="1798"/>
                    <a:pt x="16924" y="1798"/>
                  </a:cubicBezTo>
                  <a:close/>
                  <a:moveTo>
                    <a:pt x="13421" y="9200"/>
                  </a:moveTo>
                  <a:cubicBezTo>
                    <a:pt x="13432" y="9200"/>
                    <a:pt x="13437" y="9218"/>
                    <a:pt x="13437" y="9251"/>
                  </a:cubicBezTo>
                  <a:cubicBezTo>
                    <a:pt x="13412" y="9376"/>
                    <a:pt x="13387" y="9477"/>
                    <a:pt x="13312" y="9577"/>
                  </a:cubicBezTo>
                  <a:cubicBezTo>
                    <a:pt x="13257" y="9672"/>
                    <a:pt x="13225" y="9715"/>
                    <a:pt x="13211" y="9715"/>
                  </a:cubicBezTo>
                  <a:cubicBezTo>
                    <a:pt x="13199" y="9715"/>
                    <a:pt x="13200" y="9684"/>
                    <a:pt x="13211" y="9627"/>
                  </a:cubicBezTo>
                  <a:cubicBezTo>
                    <a:pt x="13237" y="9527"/>
                    <a:pt x="13262" y="9401"/>
                    <a:pt x="13337" y="9326"/>
                  </a:cubicBezTo>
                  <a:lnTo>
                    <a:pt x="13337" y="9301"/>
                  </a:lnTo>
                  <a:cubicBezTo>
                    <a:pt x="13379" y="9231"/>
                    <a:pt x="13406" y="9200"/>
                    <a:pt x="13421" y="9200"/>
                  </a:cubicBezTo>
                  <a:close/>
                  <a:moveTo>
                    <a:pt x="12973" y="9926"/>
                  </a:moveTo>
                  <a:cubicBezTo>
                    <a:pt x="12982" y="9926"/>
                    <a:pt x="12986" y="9935"/>
                    <a:pt x="12986" y="9953"/>
                  </a:cubicBezTo>
                  <a:cubicBezTo>
                    <a:pt x="12986" y="10122"/>
                    <a:pt x="12615" y="10708"/>
                    <a:pt x="12520" y="10708"/>
                  </a:cubicBezTo>
                  <a:cubicBezTo>
                    <a:pt x="12516" y="10708"/>
                    <a:pt x="12513" y="10707"/>
                    <a:pt x="12510" y="10705"/>
                  </a:cubicBezTo>
                  <a:cubicBezTo>
                    <a:pt x="12435" y="10655"/>
                    <a:pt x="12585" y="10504"/>
                    <a:pt x="12735" y="10254"/>
                  </a:cubicBezTo>
                  <a:cubicBezTo>
                    <a:pt x="12869" y="10024"/>
                    <a:pt x="12945" y="9926"/>
                    <a:pt x="12973" y="9926"/>
                  </a:cubicBezTo>
                  <a:close/>
                  <a:moveTo>
                    <a:pt x="15152" y="4853"/>
                  </a:moveTo>
                  <a:cubicBezTo>
                    <a:pt x="15180" y="4853"/>
                    <a:pt x="15191" y="4866"/>
                    <a:pt x="15191" y="4890"/>
                  </a:cubicBezTo>
                  <a:cubicBezTo>
                    <a:pt x="15116" y="5216"/>
                    <a:pt x="14916" y="5391"/>
                    <a:pt x="14039" y="5817"/>
                  </a:cubicBezTo>
                  <a:cubicBezTo>
                    <a:pt x="11883" y="6970"/>
                    <a:pt x="9828" y="8274"/>
                    <a:pt x="7873" y="9727"/>
                  </a:cubicBezTo>
                  <a:cubicBezTo>
                    <a:pt x="7091" y="10289"/>
                    <a:pt x="6429" y="10756"/>
                    <a:pt x="6396" y="10756"/>
                  </a:cubicBezTo>
                  <a:cubicBezTo>
                    <a:pt x="6395" y="10756"/>
                    <a:pt x="6394" y="10755"/>
                    <a:pt x="6394" y="10755"/>
                  </a:cubicBezTo>
                  <a:cubicBezTo>
                    <a:pt x="6595" y="10554"/>
                    <a:pt x="6795" y="10354"/>
                    <a:pt x="7021" y="10178"/>
                  </a:cubicBezTo>
                  <a:cubicBezTo>
                    <a:pt x="9201" y="8299"/>
                    <a:pt x="10856" y="7196"/>
                    <a:pt x="14339" y="5241"/>
                  </a:cubicBezTo>
                  <a:cubicBezTo>
                    <a:pt x="14833" y="4975"/>
                    <a:pt x="15068" y="4853"/>
                    <a:pt x="15152" y="4853"/>
                  </a:cubicBezTo>
                  <a:close/>
                  <a:moveTo>
                    <a:pt x="12077" y="11253"/>
                  </a:moveTo>
                  <a:cubicBezTo>
                    <a:pt x="12079" y="11253"/>
                    <a:pt x="12082" y="11254"/>
                    <a:pt x="12084" y="11256"/>
                  </a:cubicBezTo>
                  <a:cubicBezTo>
                    <a:pt x="12134" y="11306"/>
                    <a:pt x="12034" y="11507"/>
                    <a:pt x="11808" y="11732"/>
                  </a:cubicBezTo>
                  <a:cubicBezTo>
                    <a:pt x="11727" y="11823"/>
                    <a:pt x="11679" y="11869"/>
                    <a:pt x="11663" y="11869"/>
                  </a:cubicBezTo>
                  <a:cubicBezTo>
                    <a:pt x="11640" y="11869"/>
                    <a:pt x="11688" y="11767"/>
                    <a:pt x="11808" y="11557"/>
                  </a:cubicBezTo>
                  <a:lnTo>
                    <a:pt x="11833" y="11557"/>
                  </a:lnTo>
                  <a:cubicBezTo>
                    <a:pt x="11926" y="11394"/>
                    <a:pt x="12040" y="11253"/>
                    <a:pt x="12077" y="11253"/>
                  </a:cubicBezTo>
                  <a:close/>
                  <a:moveTo>
                    <a:pt x="11356" y="12199"/>
                  </a:moveTo>
                  <a:cubicBezTo>
                    <a:pt x="11370" y="12199"/>
                    <a:pt x="11351" y="12232"/>
                    <a:pt x="11332" y="12309"/>
                  </a:cubicBezTo>
                  <a:cubicBezTo>
                    <a:pt x="11316" y="12357"/>
                    <a:pt x="11289" y="12385"/>
                    <a:pt x="11272" y="12385"/>
                  </a:cubicBezTo>
                  <a:cubicBezTo>
                    <a:pt x="11263" y="12385"/>
                    <a:pt x="11257" y="12377"/>
                    <a:pt x="11257" y="12359"/>
                  </a:cubicBezTo>
                  <a:cubicBezTo>
                    <a:pt x="11282" y="12309"/>
                    <a:pt x="11307" y="12259"/>
                    <a:pt x="11357" y="12208"/>
                  </a:cubicBezTo>
                  <a:lnTo>
                    <a:pt x="11332" y="12208"/>
                  </a:lnTo>
                  <a:cubicBezTo>
                    <a:pt x="11344" y="12203"/>
                    <a:pt x="11351" y="12199"/>
                    <a:pt x="11356" y="12199"/>
                  </a:cubicBezTo>
                  <a:close/>
                  <a:moveTo>
                    <a:pt x="10611" y="13265"/>
                  </a:moveTo>
                  <a:cubicBezTo>
                    <a:pt x="10626" y="13265"/>
                    <a:pt x="10615" y="13301"/>
                    <a:pt x="10580" y="13336"/>
                  </a:cubicBezTo>
                  <a:cubicBezTo>
                    <a:pt x="10543" y="13373"/>
                    <a:pt x="10520" y="13396"/>
                    <a:pt x="10510" y="13396"/>
                  </a:cubicBezTo>
                  <a:cubicBezTo>
                    <a:pt x="10507" y="13396"/>
                    <a:pt x="10505" y="13393"/>
                    <a:pt x="10505" y="13386"/>
                  </a:cubicBezTo>
                  <a:cubicBezTo>
                    <a:pt x="10505" y="13336"/>
                    <a:pt x="10530" y="13311"/>
                    <a:pt x="10555" y="13286"/>
                  </a:cubicBezTo>
                  <a:lnTo>
                    <a:pt x="10580" y="13286"/>
                  </a:lnTo>
                  <a:cubicBezTo>
                    <a:pt x="10595" y="13271"/>
                    <a:pt x="10605" y="13265"/>
                    <a:pt x="10611" y="13265"/>
                  </a:cubicBezTo>
                  <a:close/>
                  <a:moveTo>
                    <a:pt x="17295" y="3100"/>
                  </a:moveTo>
                  <a:cubicBezTo>
                    <a:pt x="17304" y="3100"/>
                    <a:pt x="17313" y="3103"/>
                    <a:pt x="17322" y="3111"/>
                  </a:cubicBezTo>
                  <a:cubicBezTo>
                    <a:pt x="17397" y="3161"/>
                    <a:pt x="17522" y="4414"/>
                    <a:pt x="17522" y="5291"/>
                  </a:cubicBezTo>
                  <a:cubicBezTo>
                    <a:pt x="17547" y="7045"/>
                    <a:pt x="17372" y="9401"/>
                    <a:pt x="17222" y="9577"/>
                  </a:cubicBezTo>
                  <a:cubicBezTo>
                    <a:pt x="17204" y="9588"/>
                    <a:pt x="17190" y="9595"/>
                    <a:pt x="17176" y="9595"/>
                  </a:cubicBezTo>
                  <a:cubicBezTo>
                    <a:pt x="17131" y="9595"/>
                    <a:pt x="17098" y="9525"/>
                    <a:pt x="17021" y="9351"/>
                  </a:cubicBezTo>
                  <a:cubicBezTo>
                    <a:pt x="16938" y="9166"/>
                    <a:pt x="16872" y="9070"/>
                    <a:pt x="16819" y="9070"/>
                  </a:cubicBezTo>
                  <a:cubicBezTo>
                    <a:pt x="16728" y="9070"/>
                    <a:pt x="16677" y="9352"/>
                    <a:pt x="16645" y="9953"/>
                  </a:cubicBezTo>
                  <a:cubicBezTo>
                    <a:pt x="16570" y="11030"/>
                    <a:pt x="16369" y="12083"/>
                    <a:pt x="16019" y="13086"/>
                  </a:cubicBezTo>
                  <a:cubicBezTo>
                    <a:pt x="15805" y="13725"/>
                    <a:pt x="15699" y="14044"/>
                    <a:pt x="15668" y="14044"/>
                  </a:cubicBezTo>
                  <a:cubicBezTo>
                    <a:pt x="15636" y="14044"/>
                    <a:pt x="15680" y="13725"/>
                    <a:pt x="15768" y="13086"/>
                  </a:cubicBezTo>
                  <a:lnTo>
                    <a:pt x="15768" y="13111"/>
                  </a:lnTo>
                  <a:cubicBezTo>
                    <a:pt x="15843" y="12584"/>
                    <a:pt x="15918" y="11807"/>
                    <a:pt x="15943" y="11356"/>
                  </a:cubicBezTo>
                  <a:cubicBezTo>
                    <a:pt x="15968" y="10379"/>
                    <a:pt x="15943" y="7697"/>
                    <a:pt x="15868" y="7121"/>
                  </a:cubicBezTo>
                  <a:cubicBezTo>
                    <a:pt x="15743" y="6218"/>
                    <a:pt x="15768" y="5742"/>
                    <a:pt x="15918" y="5517"/>
                  </a:cubicBezTo>
                  <a:lnTo>
                    <a:pt x="16069" y="5266"/>
                  </a:lnTo>
                  <a:lnTo>
                    <a:pt x="16044" y="5943"/>
                  </a:lnTo>
                  <a:cubicBezTo>
                    <a:pt x="15993" y="6168"/>
                    <a:pt x="16019" y="6419"/>
                    <a:pt x="16069" y="6670"/>
                  </a:cubicBezTo>
                  <a:cubicBezTo>
                    <a:pt x="16071" y="6674"/>
                    <a:pt x="16073" y="6675"/>
                    <a:pt x="16075" y="6675"/>
                  </a:cubicBezTo>
                  <a:cubicBezTo>
                    <a:pt x="16101" y="6675"/>
                    <a:pt x="16146" y="6412"/>
                    <a:pt x="16169" y="6043"/>
                  </a:cubicBezTo>
                  <a:cubicBezTo>
                    <a:pt x="16204" y="5680"/>
                    <a:pt x="16223" y="5492"/>
                    <a:pt x="16238" y="5492"/>
                  </a:cubicBezTo>
                  <a:cubicBezTo>
                    <a:pt x="16255" y="5492"/>
                    <a:pt x="16268" y="5736"/>
                    <a:pt x="16294" y="6243"/>
                  </a:cubicBezTo>
                  <a:cubicBezTo>
                    <a:pt x="16319" y="6519"/>
                    <a:pt x="16344" y="6820"/>
                    <a:pt x="16369" y="7096"/>
                  </a:cubicBezTo>
                  <a:cubicBezTo>
                    <a:pt x="16397" y="7186"/>
                    <a:pt x="16419" y="7228"/>
                    <a:pt x="16436" y="7228"/>
                  </a:cubicBezTo>
                  <a:cubicBezTo>
                    <a:pt x="16480" y="7228"/>
                    <a:pt x="16488" y="6940"/>
                    <a:pt x="16470" y="6469"/>
                  </a:cubicBezTo>
                  <a:cubicBezTo>
                    <a:pt x="16369" y="5316"/>
                    <a:pt x="16394" y="4740"/>
                    <a:pt x="16545" y="4439"/>
                  </a:cubicBezTo>
                  <a:lnTo>
                    <a:pt x="16670" y="4188"/>
                  </a:lnTo>
                  <a:lnTo>
                    <a:pt x="16695" y="4414"/>
                  </a:lnTo>
                  <a:cubicBezTo>
                    <a:pt x="16695" y="4514"/>
                    <a:pt x="16720" y="5116"/>
                    <a:pt x="16745" y="5717"/>
                  </a:cubicBezTo>
                  <a:cubicBezTo>
                    <a:pt x="16745" y="6516"/>
                    <a:pt x="16763" y="6857"/>
                    <a:pt x="16828" y="6857"/>
                  </a:cubicBezTo>
                  <a:cubicBezTo>
                    <a:pt x="16840" y="6857"/>
                    <a:pt x="16855" y="6844"/>
                    <a:pt x="16871" y="6820"/>
                  </a:cubicBezTo>
                  <a:cubicBezTo>
                    <a:pt x="16871" y="6795"/>
                    <a:pt x="16871" y="6143"/>
                    <a:pt x="16871" y="5341"/>
                  </a:cubicBezTo>
                  <a:cubicBezTo>
                    <a:pt x="16846" y="4865"/>
                    <a:pt x="16846" y="4364"/>
                    <a:pt x="16896" y="3863"/>
                  </a:cubicBezTo>
                  <a:cubicBezTo>
                    <a:pt x="16971" y="4564"/>
                    <a:pt x="17021" y="5241"/>
                    <a:pt x="17021" y="5943"/>
                  </a:cubicBezTo>
                  <a:cubicBezTo>
                    <a:pt x="17046" y="7121"/>
                    <a:pt x="17096" y="8098"/>
                    <a:pt x="17096" y="8148"/>
                  </a:cubicBezTo>
                  <a:cubicBezTo>
                    <a:pt x="17116" y="8184"/>
                    <a:pt x="17132" y="8207"/>
                    <a:pt x="17146" y="8207"/>
                  </a:cubicBezTo>
                  <a:cubicBezTo>
                    <a:pt x="17218" y="8207"/>
                    <a:pt x="17202" y="7525"/>
                    <a:pt x="17096" y="4314"/>
                  </a:cubicBezTo>
                  <a:cubicBezTo>
                    <a:pt x="17096" y="3685"/>
                    <a:pt x="17183" y="3100"/>
                    <a:pt x="17295" y="3100"/>
                  </a:cubicBezTo>
                  <a:close/>
                  <a:moveTo>
                    <a:pt x="9832" y="14194"/>
                  </a:moveTo>
                  <a:cubicBezTo>
                    <a:pt x="9849" y="14194"/>
                    <a:pt x="9840" y="14240"/>
                    <a:pt x="9803" y="14314"/>
                  </a:cubicBezTo>
                  <a:cubicBezTo>
                    <a:pt x="9767" y="14368"/>
                    <a:pt x="9731" y="14409"/>
                    <a:pt x="9723" y="14409"/>
                  </a:cubicBezTo>
                  <a:cubicBezTo>
                    <a:pt x="9720" y="14409"/>
                    <a:pt x="9721" y="14403"/>
                    <a:pt x="9728" y="14389"/>
                  </a:cubicBezTo>
                  <a:cubicBezTo>
                    <a:pt x="9728" y="14314"/>
                    <a:pt x="9778" y="14264"/>
                    <a:pt x="9828" y="14213"/>
                  </a:cubicBezTo>
                  <a:lnTo>
                    <a:pt x="9803" y="14213"/>
                  </a:lnTo>
                  <a:cubicBezTo>
                    <a:pt x="9816" y="14200"/>
                    <a:pt x="9826" y="14194"/>
                    <a:pt x="9832" y="14194"/>
                  </a:cubicBezTo>
                  <a:close/>
                  <a:moveTo>
                    <a:pt x="14665" y="5692"/>
                  </a:moveTo>
                  <a:lnTo>
                    <a:pt x="14465" y="6043"/>
                  </a:lnTo>
                  <a:cubicBezTo>
                    <a:pt x="14289" y="6394"/>
                    <a:pt x="14264" y="6394"/>
                    <a:pt x="12510" y="7447"/>
                  </a:cubicBezTo>
                  <a:cubicBezTo>
                    <a:pt x="11532" y="8023"/>
                    <a:pt x="10730" y="8499"/>
                    <a:pt x="10705" y="8524"/>
                  </a:cubicBezTo>
                  <a:cubicBezTo>
                    <a:pt x="10685" y="8554"/>
                    <a:pt x="10686" y="8570"/>
                    <a:pt x="10711" y="8570"/>
                  </a:cubicBezTo>
                  <a:cubicBezTo>
                    <a:pt x="10812" y="8570"/>
                    <a:pt x="11305" y="8310"/>
                    <a:pt x="12409" y="7647"/>
                  </a:cubicBezTo>
                  <a:cubicBezTo>
                    <a:pt x="13462" y="7027"/>
                    <a:pt x="13838" y="6801"/>
                    <a:pt x="13929" y="6801"/>
                  </a:cubicBezTo>
                  <a:cubicBezTo>
                    <a:pt x="13959" y="6801"/>
                    <a:pt x="13957" y="6826"/>
                    <a:pt x="13938" y="6870"/>
                  </a:cubicBezTo>
                  <a:cubicBezTo>
                    <a:pt x="13838" y="7020"/>
                    <a:pt x="13713" y="7146"/>
                    <a:pt x="13537" y="7221"/>
                  </a:cubicBezTo>
                  <a:cubicBezTo>
                    <a:pt x="13136" y="7421"/>
                    <a:pt x="10179" y="9351"/>
                    <a:pt x="10129" y="9426"/>
                  </a:cubicBezTo>
                  <a:cubicBezTo>
                    <a:pt x="10104" y="9470"/>
                    <a:pt x="10107" y="9492"/>
                    <a:pt x="10138" y="9492"/>
                  </a:cubicBezTo>
                  <a:cubicBezTo>
                    <a:pt x="10231" y="9492"/>
                    <a:pt x="10574" y="9295"/>
                    <a:pt x="11156" y="8900"/>
                  </a:cubicBezTo>
                  <a:cubicBezTo>
                    <a:pt x="11607" y="8599"/>
                    <a:pt x="12359" y="8123"/>
                    <a:pt x="12861" y="7822"/>
                  </a:cubicBezTo>
                  <a:cubicBezTo>
                    <a:pt x="13358" y="7507"/>
                    <a:pt x="13570" y="7379"/>
                    <a:pt x="13635" y="7379"/>
                  </a:cubicBezTo>
                  <a:cubicBezTo>
                    <a:pt x="13668" y="7379"/>
                    <a:pt x="13663" y="7412"/>
                    <a:pt x="13638" y="7472"/>
                  </a:cubicBezTo>
                  <a:cubicBezTo>
                    <a:pt x="13562" y="7647"/>
                    <a:pt x="13337" y="7772"/>
                    <a:pt x="12685" y="8173"/>
                  </a:cubicBezTo>
                  <a:cubicBezTo>
                    <a:pt x="11232" y="9000"/>
                    <a:pt x="8525" y="10780"/>
                    <a:pt x="8550" y="10880"/>
                  </a:cubicBezTo>
                  <a:cubicBezTo>
                    <a:pt x="8554" y="10898"/>
                    <a:pt x="8561" y="10911"/>
                    <a:pt x="8582" y="10911"/>
                  </a:cubicBezTo>
                  <a:cubicBezTo>
                    <a:pt x="8677" y="10911"/>
                    <a:pt x="9060" y="10656"/>
                    <a:pt x="10805" y="9527"/>
                  </a:cubicBezTo>
                  <a:cubicBezTo>
                    <a:pt x="11926" y="8803"/>
                    <a:pt x="12938" y="8188"/>
                    <a:pt x="13031" y="8188"/>
                  </a:cubicBezTo>
                  <a:cubicBezTo>
                    <a:pt x="13038" y="8188"/>
                    <a:pt x="13039" y="8192"/>
                    <a:pt x="13036" y="8198"/>
                  </a:cubicBezTo>
                  <a:cubicBezTo>
                    <a:pt x="12936" y="8374"/>
                    <a:pt x="6620" y="12710"/>
                    <a:pt x="6445" y="12735"/>
                  </a:cubicBezTo>
                  <a:cubicBezTo>
                    <a:pt x="6018" y="12960"/>
                    <a:pt x="5592" y="13236"/>
                    <a:pt x="5191" y="13537"/>
                  </a:cubicBezTo>
                  <a:cubicBezTo>
                    <a:pt x="3713" y="14589"/>
                    <a:pt x="3813" y="14489"/>
                    <a:pt x="3963" y="14539"/>
                  </a:cubicBezTo>
                  <a:cubicBezTo>
                    <a:pt x="4064" y="14539"/>
                    <a:pt x="4089" y="14564"/>
                    <a:pt x="4039" y="14614"/>
                  </a:cubicBezTo>
                  <a:lnTo>
                    <a:pt x="3663" y="14890"/>
                  </a:lnTo>
                  <a:cubicBezTo>
                    <a:pt x="3562" y="14990"/>
                    <a:pt x="3462" y="15066"/>
                    <a:pt x="3337" y="15116"/>
                  </a:cubicBezTo>
                  <a:cubicBezTo>
                    <a:pt x="3412" y="14965"/>
                    <a:pt x="3512" y="14815"/>
                    <a:pt x="3638" y="14665"/>
                  </a:cubicBezTo>
                  <a:cubicBezTo>
                    <a:pt x="3813" y="14439"/>
                    <a:pt x="4414" y="13737"/>
                    <a:pt x="4991" y="13111"/>
                  </a:cubicBezTo>
                  <a:cubicBezTo>
                    <a:pt x="5918" y="12083"/>
                    <a:pt x="5993" y="11958"/>
                    <a:pt x="5968" y="11832"/>
                  </a:cubicBezTo>
                  <a:cubicBezTo>
                    <a:pt x="5943" y="11682"/>
                    <a:pt x="5918" y="11682"/>
                    <a:pt x="5668" y="11632"/>
                  </a:cubicBezTo>
                  <a:cubicBezTo>
                    <a:pt x="5643" y="11638"/>
                    <a:pt x="5617" y="11641"/>
                    <a:pt x="5592" y="11641"/>
                  </a:cubicBezTo>
                  <a:cubicBezTo>
                    <a:pt x="5517" y="11641"/>
                    <a:pt x="5442" y="11613"/>
                    <a:pt x="5367" y="11557"/>
                  </a:cubicBezTo>
                  <a:cubicBezTo>
                    <a:pt x="5367" y="11544"/>
                    <a:pt x="5379" y="11538"/>
                    <a:pt x="5401" y="11538"/>
                  </a:cubicBezTo>
                  <a:cubicBezTo>
                    <a:pt x="5423" y="11538"/>
                    <a:pt x="5455" y="11544"/>
                    <a:pt x="5492" y="11557"/>
                  </a:cubicBezTo>
                  <a:cubicBezTo>
                    <a:pt x="5497" y="11560"/>
                    <a:pt x="5503" y="11561"/>
                    <a:pt x="5511" y="11561"/>
                  </a:cubicBezTo>
                  <a:cubicBezTo>
                    <a:pt x="5635" y="11561"/>
                    <a:pt x="6174" y="11197"/>
                    <a:pt x="7397" y="10304"/>
                  </a:cubicBezTo>
                  <a:cubicBezTo>
                    <a:pt x="10304" y="8223"/>
                    <a:pt x="12159" y="7020"/>
                    <a:pt x="13738" y="6193"/>
                  </a:cubicBezTo>
                  <a:lnTo>
                    <a:pt x="14665" y="5692"/>
                  </a:lnTo>
                  <a:close/>
                  <a:moveTo>
                    <a:pt x="12969" y="8517"/>
                  </a:moveTo>
                  <a:cubicBezTo>
                    <a:pt x="13003" y="8517"/>
                    <a:pt x="12940" y="8596"/>
                    <a:pt x="12760" y="8825"/>
                  </a:cubicBezTo>
                  <a:cubicBezTo>
                    <a:pt x="12359" y="9351"/>
                    <a:pt x="11557" y="10003"/>
                    <a:pt x="10229" y="10880"/>
                  </a:cubicBezTo>
                  <a:cubicBezTo>
                    <a:pt x="5216" y="14163"/>
                    <a:pt x="4189" y="14890"/>
                    <a:pt x="3111" y="15843"/>
                  </a:cubicBezTo>
                  <a:cubicBezTo>
                    <a:pt x="2887" y="16034"/>
                    <a:pt x="2776" y="16114"/>
                    <a:pt x="2737" y="16114"/>
                  </a:cubicBezTo>
                  <a:cubicBezTo>
                    <a:pt x="2715" y="16114"/>
                    <a:pt x="2717" y="16088"/>
                    <a:pt x="2735" y="16043"/>
                  </a:cubicBezTo>
                  <a:cubicBezTo>
                    <a:pt x="2785" y="15868"/>
                    <a:pt x="2886" y="15717"/>
                    <a:pt x="2961" y="15567"/>
                  </a:cubicBezTo>
                  <a:lnTo>
                    <a:pt x="2986" y="15567"/>
                  </a:lnTo>
                  <a:cubicBezTo>
                    <a:pt x="3118" y="15346"/>
                    <a:pt x="3192" y="15262"/>
                    <a:pt x="3260" y="15262"/>
                  </a:cubicBezTo>
                  <a:cubicBezTo>
                    <a:pt x="3269" y="15262"/>
                    <a:pt x="3278" y="15263"/>
                    <a:pt x="3287" y="15266"/>
                  </a:cubicBezTo>
                  <a:cubicBezTo>
                    <a:pt x="3437" y="15241"/>
                    <a:pt x="3562" y="15166"/>
                    <a:pt x="3663" y="15066"/>
                  </a:cubicBezTo>
                  <a:cubicBezTo>
                    <a:pt x="4289" y="14564"/>
                    <a:pt x="6219" y="13136"/>
                    <a:pt x="9302" y="11030"/>
                  </a:cubicBezTo>
                  <a:cubicBezTo>
                    <a:pt x="11131" y="9752"/>
                    <a:pt x="12735" y="8650"/>
                    <a:pt x="12836" y="8574"/>
                  </a:cubicBezTo>
                  <a:cubicBezTo>
                    <a:pt x="12905" y="8539"/>
                    <a:pt x="12951" y="8517"/>
                    <a:pt x="12969" y="8517"/>
                  </a:cubicBezTo>
                  <a:close/>
                  <a:moveTo>
                    <a:pt x="8918" y="15606"/>
                  </a:moveTo>
                  <a:cubicBezTo>
                    <a:pt x="8943" y="15606"/>
                    <a:pt x="8918" y="15725"/>
                    <a:pt x="8876" y="15918"/>
                  </a:cubicBezTo>
                  <a:cubicBezTo>
                    <a:pt x="8826" y="16093"/>
                    <a:pt x="8775" y="16244"/>
                    <a:pt x="8725" y="16394"/>
                  </a:cubicBezTo>
                  <a:cubicBezTo>
                    <a:pt x="8721" y="16400"/>
                    <a:pt x="8717" y="16403"/>
                    <a:pt x="8714" y="16403"/>
                  </a:cubicBezTo>
                  <a:cubicBezTo>
                    <a:pt x="8671" y="16403"/>
                    <a:pt x="8830" y="15734"/>
                    <a:pt x="8901" y="15617"/>
                  </a:cubicBezTo>
                  <a:cubicBezTo>
                    <a:pt x="8908" y="15610"/>
                    <a:pt x="8914" y="15606"/>
                    <a:pt x="8918" y="15606"/>
                  </a:cubicBezTo>
                  <a:close/>
                  <a:moveTo>
                    <a:pt x="6583" y="18144"/>
                  </a:moveTo>
                  <a:cubicBezTo>
                    <a:pt x="6600" y="18144"/>
                    <a:pt x="6562" y="18219"/>
                    <a:pt x="6470" y="18349"/>
                  </a:cubicBezTo>
                  <a:cubicBezTo>
                    <a:pt x="6404" y="18464"/>
                    <a:pt x="6360" y="18525"/>
                    <a:pt x="6344" y="18525"/>
                  </a:cubicBezTo>
                  <a:cubicBezTo>
                    <a:pt x="6336" y="18525"/>
                    <a:pt x="6336" y="18509"/>
                    <a:pt x="6344" y="18474"/>
                  </a:cubicBezTo>
                  <a:cubicBezTo>
                    <a:pt x="6419" y="18374"/>
                    <a:pt x="6470" y="18274"/>
                    <a:pt x="6545" y="18173"/>
                  </a:cubicBezTo>
                  <a:cubicBezTo>
                    <a:pt x="6564" y="18154"/>
                    <a:pt x="6577" y="18144"/>
                    <a:pt x="6583" y="18144"/>
                  </a:cubicBezTo>
                  <a:close/>
                  <a:moveTo>
                    <a:pt x="12209" y="9652"/>
                  </a:moveTo>
                  <a:lnTo>
                    <a:pt x="11883" y="10128"/>
                  </a:lnTo>
                  <a:cubicBezTo>
                    <a:pt x="11708" y="10479"/>
                    <a:pt x="11407" y="10780"/>
                    <a:pt x="11056" y="11005"/>
                  </a:cubicBezTo>
                  <a:cubicBezTo>
                    <a:pt x="10730" y="11206"/>
                    <a:pt x="10003" y="11682"/>
                    <a:pt x="9377" y="12058"/>
                  </a:cubicBezTo>
                  <a:lnTo>
                    <a:pt x="8199" y="12810"/>
                  </a:lnTo>
                  <a:cubicBezTo>
                    <a:pt x="8174" y="12810"/>
                    <a:pt x="8174" y="12835"/>
                    <a:pt x="8199" y="12860"/>
                  </a:cubicBezTo>
                  <a:cubicBezTo>
                    <a:pt x="8203" y="12864"/>
                    <a:pt x="8211" y="12867"/>
                    <a:pt x="8221" y="12867"/>
                  </a:cubicBezTo>
                  <a:cubicBezTo>
                    <a:pt x="8390" y="12867"/>
                    <a:pt x="9363" y="12287"/>
                    <a:pt x="11181" y="11106"/>
                  </a:cubicBezTo>
                  <a:cubicBezTo>
                    <a:pt x="11235" y="11079"/>
                    <a:pt x="11266" y="11062"/>
                    <a:pt x="11276" y="11062"/>
                  </a:cubicBezTo>
                  <a:cubicBezTo>
                    <a:pt x="11295" y="11062"/>
                    <a:pt x="11245" y="11119"/>
                    <a:pt x="11131" y="11281"/>
                  </a:cubicBezTo>
                  <a:cubicBezTo>
                    <a:pt x="10805" y="11657"/>
                    <a:pt x="10104" y="12183"/>
                    <a:pt x="8675" y="13136"/>
                  </a:cubicBezTo>
                  <a:cubicBezTo>
                    <a:pt x="7322" y="14038"/>
                    <a:pt x="7297" y="14063"/>
                    <a:pt x="7347" y="14113"/>
                  </a:cubicBezTo>
                  <a:cubicBezTo>
                    <a:pt x="8299" y="13587"/>
                    <a:pt x="9227" y="13010"/>
                    <a:pt x="10129" y="12384"/>
                  </a:cubicBezTo>
                  <a:cubicBezTo>
                    <a:pt x="10254" y="12284"/>
                    <a:pt x="10379" y="12183"/>
                    <a:pt x="10530" y="12083"/>
                  </a:cubicBezTo>
                  <a:lnTo>
                    <a:pt x="10530" y="12083"/>
                  </a:lnTo>
                  <a:cubicBezTo>
                    <a:pt x="10129" y="12685"/>
                    <a:pt x="9678" y="13261"/>
                    <a:pt x="9176" y="13812"/>
                  </a:cubicBezTo>
                  <a:cubicBezTo>
                    <a:pt x="9026" y="13863"/>
                    <a:pt x="8901" y="13938"/>
                    <a:pt x="8800" y="14038"/>
                  </a:cubicBezTo>
                  <a:cubicBezTo>
                    <a:pt x="8450" y="14289"/>
                    <a:pt x="8099" y="14539"/>
                    <a:pt x="7723" y="14740"/>
                  </a:cubicBezTo>
                  <a:cubicBezTo>
                    <a:pt x="5567" y="16018"/>
                    <a:pt x="5016" y="16344"/>
                    <a:pt x="4314" y="16820"/>
                  </a:cubicBezTo>
                  <a:cubicBezTo>
                    <a:pt x="3788" y="17196"/>
                    <a:pt x="3287" y="17597"/>
                    <a:pt x="2785" y="18023"/>
                  </a:cubicBezTo>
                  <a:cubicBezTo>
                    <a:pt x="2359" y="18399"/>
                    <a:pt x="2008" y="18700"/>
                    <a:pt x="1983" y="18700"/>
                  </a:cubicBezTo>
                  <a:cubicBezTo>
                    <a:pt x="1983" y="18675"/>
                    <a:pt x="2234" y="18249"/>
                    <a:pt x="2560" y="17722"/>
                  </a:cubicBezTo>
                  <a:lnTo>
                    <a:pt x="2585" y="17722"/>
                  </a:lnTo>
                  <a:cubicBezTo>
                    <a:pt x="2911" y="17196"/>
                    <a:pt x="3211" y="16745"/>
                    <a:pt x="3237" y="16670"/>
                  </a:cubicBezTo>
                  <a:cubicBezTo>
                    <a:pt x="3537" y="16419"/>
                    <a:pt x="3888" y="16193"/>
                    <a:pt x="4214" y="15968"/>
                  </a:cubicBezTo>
                  <a:cubicBezTo>
                    <a:pt x="5617" y="15066"/>
                    <a:pt x="5868" y="14865"/>
                    <a:pt x="5768" y="14790"/>
                  </a:cubicBezTo>
                  <a:lnTo>
                    <a:pt x="5768" y="14790"/>
                  </a:lnTo>
                  <a:cubicBezTo>
                    <a:pt x="5643" y="14840"/>
                    <a:pt x="5542" y="14890"/>
                    <a:pt x="5442" y="14965"/>
                  </a:cubicBezTo>
                  <a:cubicBezTo>
                    <a:pt x="5292" y="15091"/>
                    <a:pt x="4715" y="15467"/>
                    <a:pt x="4164" y="15843"/>
                  </a:cubicBezTo>
                  <a:cubicBezTo>
                    <a:pt x="3387" y="16344"/>
                    <a:pt x="3086" y="16494"/>
                    <a:pt x="2861" y="16519"/>
                  </a:cubicBezTo>
                  <a:lnTo>
                    <a:pt x="2535" y="16569"/>
                  </a:lnTo>
                  <a:lnTo>
                    <a:pt x="3036" y="16143"/>
                  </a:lnTo>
                  <a:cubicBezTo>
                    <a:pt x="4139" y="15241"/>
                    <a:pt x="5267" y="14389"/>
                    <a:pt x="6445" y="13612"/>
                  </a:cubicBezTo>
                  <a:cubicBezTo>
                    <a:pt x="7146" y="13136"/>
                    <a:pt x="8174" y="12459"/>
                    <a:pt x="8725" y="12083"/>
                  </a:cubicBezTo>
                  <a:cubicBezTo>
                    <a:pt x="9277" y="11707"/>
                    <a:pt x="10054" y="11181"/>
                    <a:pt x="10480" y="10905"/>
                  </a:cubicBezTo>
                  <a:cubicBezTo>
                    <a:pt x="10906" y="10629"/>
                    <a:pt x="11457" y="10228"/>
                    <a:pt x="11733" y="10028"/>
                  </a:cubicBezTo>
                  <a:lnTo>
                    <a:pt x="12209" y="9652"/>
                  </a:lnTo>
                  <a:close/>
                  <a:moveTo>
                    <a:pt x="5917" y="18956"/>
                  </a:moveTo>
                  <a:lnTo>
                    <a:pt x="5917" y="18956"/>
                  </a:lnTo>
                  <a:cubicBezTo>
                    <a:pt x="5927" y="18956"/>
                    <a:pt x="5899" y="19008"/>
                    <a:pt x="5843" y="19101"/>
                  </a:cubicBezTo>
                  <a:cubicBezTo>
                    <a:pt x="5810" y="19168"/>
                    <a:pt x="5776" y="19201"/>
                    <a:pt x="5765" y="19201"/>
                  </a:cubicBezTo>
                  <a:cubicBezTo>
                    <a:pt x="5759" y="19201"/>
                    <a:pt x="5759" y="19193"/>
                    <a:pt x="5768" y="19176"/>
                  </a:cubicBezTo>
                  <a:cubicBezTo>
                    <a:pt x="5793" y="19101"/>
                    <a:pt x="5843" y="19026"/>
                    <a:pt x="5893" y="18975"/>
                  </a:cubicBezTo>
                  <a:cubicBezTo>
                    <a:pt x="5906" y="18962"/>
                    <a:pt x="5914" y="18956"/>
                    <a:pt x="5917" y="18956"/>
                  </a:cubicBezTo>
                  <a:close/>
                  <a:moveTo>
                    <a:pt x="8940" y="14214"/>
                  </a:moveTo>
                  <a:cubicBezTo>
                    <a:pt x="8947" y="14214"/>
                    <a:pt x="8943" y="14222"/>
                    <a:pt x="8926" y="14239"/>
                  </a:cubicBezTo>
                  <a:cubicBezTo>
                    <a:pt x="8224" y="14890"/>
                    <a:pt x="7447" y="15442"/>
                    <a:pt x="6620" y="15918"/>
                  </a:cubicBezTo>
                  <a:cubicBezTo>
                    <a:pt x="4966" y="16895"/>
                    <a:pt x="3412" y="18048"/>
                    <a:pt x="1958" y="19326"/>
                  </a:cubicBezTo>
                  <a:cubicBezTo>
                    <a:pt x="1635" y="19623"/>
                    <a:pt x="1478" y="19767"/>
                    <a:pt x="1441" y="19767"/>
                  </a:cubicBezTo>
                  <a:cubicBezTo>
                    <a:pt x="1410" y="19767"/>
                    <a:pt x="1466" y="19660"/>
                    <a:pt x="1582" y="19452"/>
                  </a:cubicBezTo>
                  <a:cubicBezTo>
                    <a:pt x="1758" y="19151"/>
                    <a:pt x="1933" y="18950"/>
                    <a:pt x="2660" y="18324"/>
                  </a:cubicBezTo>
                  <a:cubicBezTo>
                    <a:pt x="3136" y="17898"/>
                    <a:pt x="3713" y="17421"/>
                    <a:pt x="3963" y="17246"/>
                  </a:cubicBezTo>
                  <a:cubicBezTo>
                    <a:pt x="4590" y="16795"/>
                    <a:pt x="6520" y="15592"/>
                    <a:pt x="7322" y="15191"/>
                  </a:cubicBezTo>
                  <a:cubicBezTo>
                    <a:pt x="7723" y="14965"/>
                    <a:pt x="8124" y="14715"/>
                    <a:pt x="8500" y="14464"/>
                  </a:cubicBezTo>
                  <a:cubicBezTo>
                    <a:pt x="8752" y="14309"/>
                    <a:pt x="8914" y="14214"/>
                    <a:pt x="8940" y="14214"/>
                  </a:cubicBezTo>
                  <a:close/>
                  <a:moveTo>
                    <a:pt x="15273" y="6699"/>
                  </a:moveTo>
                  <a:cubicBezTo>
                    <a:pt x="15329" y="6699"/>
                    <a:pt x="15342" y="6908"/>
                    <a:pt x="15342" y="7672"/>
                  </a:cubicBezTo>
                  <a:cubicBezTo>
                    <a:pt x="15342" y="8274"/>
                    <a:pt x="15342" y="9051"/>
                    <a:pt x="15317" y="9376"/>
                  </a:cubicBezTo>
                  <a:cubicBezTo>
                    <a:pt x="15292" y="9702"/>
                    <a:pt x="15292" y="10504"/>
                    <a:pt x="15292" y="11156"/>
                  </a:cubicBezTo>
                  <a:cubicBezTo>
                    <a:pt x="15292" y="12835"/>
                    <a:pt x="15242" y="13136"/>
                    <a:pt x="14891" y="14213"/>
                  </a:cubicBezTo>
                  <a:cubicBezTo>
                    <a:pt x="14490" y="15442"/>
                    <a:pt x="13938" y="16619"/>
                    <a:pt x="13237" y="17722"/>
                  </a:cubicBezTo>
                  <a:lnTo>
                    <a:pt x="12735" y="18549"/>
                  </a:lnTo>
                  <a:lnTo>
                    <a:pt x="12635" y="18374"/>
                  </a:lnTo>
                  <a:cubicBezTo>
                    <a:pt x="12576" y="18256"/>
                    <a:pt x="12548" y="18215"/>
                    <a:pt x="12478" y="18215"/>
                  </a:cubicBezTo>
                  <a:cubicBezTo>
                    <a:pt x="12459" y="18215"/>
                    <a:pt x="12436" y="18218"/>
                    <a:pt x="12409" y="18224"/>
                  </a:cubicBezTo>
                  <a:cubicBezTo>
                    <a:pt x="12259" y="18274"/>
                    <a:pt x="12109" y="18424"/>
                    <a:pt x="11457" y="19251"/>
                  </a:cubicBezTo>
                  <a:cubicBezTo>
                    <a:pt x="10823" y="20080"/>
                    <a:pt x="10070" y="20957"/>
                    <a:pt x="9961" y="20957"/>
                  </a:cubicBezTo>
                  <a:cubicBezTo>
                    <a:pt x="9958" y="20957"/>
                    <a:pt x="9955" y="20957"/>
                    <a:pt x="9953" y="20955"/>
                  </a:cubicBezTo>
                  <a:cubicBezTo>
                    <a:pt x="9903" y="20930"/>
                    <a:pt x="9978" y="20805"/>
                    <a:pt x="10079" y="20655"/>
                  </a:cubicBezTo>
                  <a:lnTo>
                    <a:pt x="10079" y="20680"/>
                  </a:lnTo>
                  <a:cubicBezTo>
                    <a:pt x="10555" y="19928"/>
                    <a:pt x="11532" y="17346"/>
                    <a:pt x="11883" y="15868"/>
                  </a:cubicBezTo>
                  <a:cubicBezTo>
                    <a:pt x="12159" y="14690"/>
                    <a:pt x="12334" y="13512"/>
                    <a:pt x="12409" y="12334"/>
                  </a:cubicBezTo>
                  <a:cubicBezTo>
                    <a:pt x="12510" y="11181"/>
                    <a:pt x="12510" y="11081"/>
                    <a:pt x="12735" y="10805"/>
                  </a:cubicBezTo>
                  <a:lnTo>
                    <a:pt x="12936" y="10529"/>
                  </a:lnTo>
                  <a:lnTo>
                    <a:pt x="12836" y="11056"/>
                  </a:lnTo>
                  <a:cubicBezTo>
                    <a:pt x="12660" y="12108"/>
                    <a:pt x="12635" y="12309"/>
                    <a:pt x="12710" y="12309"/>
                  </a:cubicBezTo>
                  <a:cubicBezTo>
                    <a:pt x="12836" y="11958"/>
                    <a:pt x="12911" y="11582"/>
                    <a:pt x="12961" y="11231"/>
                  </a:cubicBezTo>
                  <a:cubicBezTo>
                    <a:pt x="13011" y="10780"/>
                    <a:pt x="13111" y="10354"/>
                    <a:pt x="13262" y="9928"/>
                  </a:cubicBezTo>
                  <a:cubicBezTo>
                    <a:pt x="13296" y="9880"/>
                    <a:pt x="13320" y="9853"/>
                    <a:pt x="13337" y="9853"/>
                  </a:cubicBezTo>
                  <a:cubicBezTo>
                    <a:pt x="13381" y="9853"/>
                    <a:pt x="13367" y="10050"/>
                    <a:pt x="13312" y="10579"/>
                  </a:cubicBezTo>
                  <a:cubicBezTo>
                    <a:pt x="13262" y="11030"/>
                    <a:pt x="13111" y="11908"/>
                    <a:pt x="12986" y="12534"/>
                  </a:cubicBezTo>
                  <a:cubicBezTo>
                    <a:pt x="12731" y="13832"/>
                    <a:pt x="12690" y="14144"/>
                    <a:pt x="12745" y="14144"/>
                  </a:cubicBezTo>
                  <a:cubicBezTo>
                    <a:pt x="12750" y="14144"/>
                    <a:pt x="12755" y="14142"/>
                    <a:pt x="12760" y="14138"/>
                  </a:cubicBezTo>
                  <a:cubicBezTo>
                    <a:pt x="12886" y="14013"/>
                    <a:pt x="13387" y="11356"/>
                    <a:pt x="13537" y="9928"/>
                  </a:cubicBezTo>
                  <a:cubicBezTo>
                    <a:pt x="13537" y="9652"/>
                    <a:pt x="13638" y="9376"/>
                    <a:pt x="13763" y="9151"/>
                  </a:cubicBezTo>
                  <a:cubicBezTo>
                    <a:pt x="13846" y="9017"/>
                    <a:pt x="13897" y="8950"/>
                    <a:pt x="13928" y="8950"/>
                  </a:cubicBezTo>
                  <a:cubicBezTo>
                    <a:pt x="13944" y="8950"/>
                    <a:pt x="13955" y="8967"/>
                    <a:pt x="13963" y="9000"/>
                  </a:cubicBezTo>
                  <a:cubicBezTo>
                    <a:pt x="13963" y="9076"/>
                    <a:pt x="13913" y="9802"/>
                    <a:pt x="13863" y="10655"/>
                  </a:cubicBezTo>
                  <a:cubicBezTo>
                    <a:pt x="13713" y="13512"/>
                    <a:pt x="13562" y="14715"/>
                    <a:pt x="13036" y="16519"/>
                  </a:cubicBezTo>
                  <a:cubicBezTo>
                    <a:pt x="12911" y="16970"/>
                    <a:pt x="12785" y="17346"/>
                    <a:pt x="12810" y="17371"/>
                  </a:cubicBezTo>
                  <a:cubicBezTo>
                    <a:pt x="12816" y="17394"/>
                    <a:pt x="12823" y="17405"/>
                    <a:pt x="12833" y="17405"/>
                  </a:cubicBezTo>
                  <a:cubicBezTo>
                    <a:pt x="12922" y="17405"/>
                    <a:pt x="13194" y="16535"/>
                    <a:pt x="13487" y="15341"/>
                  </a:cubicBezTo>
                  <a:cubicBezTo>
                    <a:pt x="13788" y="13963"/>
                    <a:pt x="13938" y="12584"/>
                    <a:pt x="13988" y="11181"/>
                  </a:cubicBezTo>
                  <a:cubicBezTo>
                    <a:pt x="14114" y="8624"/>
                    <a:pt x="14114" y="8599"/>
                    <a:pt x="14339" y="8249"/>
                  </a:cubicBezTo>
                  <a:lnTo>
                    <a:pt x="14540" y="7948"/>
                  </a:lnTo>
                  <a:lnTo>
                    <a:pt x="14540" y="8223"/>
                  </a:lnTo>
                  <a:cubicBezTo>
                    <a:pt x="14540" y="8399"/>
                    <a:pt x="14515" y="8900"/>
                    <a:pt x="14465" y="9376"/>
                  </a:cubicBezTo>
                  <a:cubicBezTo>
                    <a:pt x="14415" y="9627"/>
                    <a:pt x="14415" y="9903"/>
                    <a:pt x="14465" y="10153"/>
                  </a:cubicBezTo>
                  <a:cubicBezTo>
                    <a:pt x="14565" y="9727"/>
                    <a:pt x="14615" y="9301"/>
                    <a:pt x="14640" y="8850"/>
                  </a:cubicBezTo>
                  <a:cubicBezTo>
                    <a:pt x="14640" y="8399"/>
                    <a:pt x="14690" y="7948"/>
                    <a:pt x="14816" y="7522"/>
                  </a:cubicBezTo>
                  <a:cubicBezTo>
                    <a:pt x="14821" y="7517"/>
                    <a:pt x="14825" y="7514"/>
                    <a:pt x="14829" y="7514"/>
                  </a:cubicBezTo>
                  <a:cubicBezTo>
                    <a:pt x="14865" y="7514"/>
                    <a:pt x="14863" y="7713"/>
                    <a:pt x="14841" y="8073"/>
                  </a:cubicBezTo>
                  <a:cubicBezTo>
                    <a:pt x="14715" y="8975"/>
                    <a:pt x="14665" y="9878"/>
                    <a:pt x="14690" y="10755"/>
                  </a:cubicBezTo>
                  <a:cubicBezTo>
                    <a:pt x="14703" y="10767"/>
                    <a:pt x="14713" y="10781"/>
                    <a:pt x="14723" y="10781"/>
                  </a:cubicBezTo>
                  <a:cubicBezTo>
                    <a:pt x="14771" y="10781"/>
                    <a:pt x="14803" y="10427"/>
                    <a:pt x="14991" y="7747"/>
                  </a:cubicBezTo>
                  <a:cubicBezTo>
                    <a:pt x="15041" y="7146"/>
                    <a:pt x="15091" y="6920"/>
                    <a:pt x="15191" y="6770"/>
                  </a:cubicBezTo>
                  <a:cubicBezTo>
                    <a:pt x="15226" y="6729"/>
                    <a:pt x="15253" y="6699"/>
                    <a:pt x="15273" y="6699"/>
                  </a:cubicBezTo>
                  <a:close/>
                  <a:moveTo>
                    <a:pt x="8245" y="15087"/>
                  </a:moveTo>
                  <a:cubicBezTo>
                    <a:pt x="8267" y="15087"/>
                    <a:pt x="8217" y="15149"/>
                    <a:pt x="8124" y="15266"/>
                  </a:cubicBezTo>
                  <a:cubicBezTo>
                    <a:pt x="7447" y="15868"/>
                    <a:pt x="6695" y="16419"/>
                    <a:pt x="5918" y="16895"/>
                  </a:cubicBezTo>
                  <a:cubicBezTo>
                    <a:pt x="5693" y="17020"/>
                    <a:pt x="5492" y="17171"/>
                    <a:pt x="5317" y="17321"/>
                  </a:cubicBezTo>
                  <a:cubicBezTo>
                    <a:pt x="5296" y="17352"/>
                    <a:pt x="5297" y="17367"/>
                    <a:pt x="5317" y="17367"/>
                  </a:cubicBezTo>
                  <a:cubicBezTo>
                    <a:pt x="5397" y="17367"/>
                    <a:pt x="5781" y="17139"/>
                    <a:pt x="6419" y="16720"/>
                  </a:cubicBezTo>
                  <a:cubicBezTo>
                    <a:pt x="7134" y="16244"/>
                    <a:pt x="7415" y="16050"/>
                    <a:pt x="7463" y="16050"/>
                  </a:cubicBezTo>
                  <a:cubicBezTo>
                    <a:pt x="7496" y="16050"/>
                    <a:pt x="7419" y="16141"/>
                    <a:pt x="7297" y="16294"/>
                  </a:cubicBezTo>
                  <a:cubicBezTo>
                    <a:pt x="6795" y="16845"/>
                    <a:pt x="6169" y="17296"/>
                    <a:pt x="5467" y="17622"/>
                  </a:cubicBezTo>
                  <a:cubicBezTo>
                    <a:pt x="4790" y="17973"/>
                    <a:pt x="4765" y="17998"/>
                    <a:pt x="4841" y="18048"/>
                  </a:cubicBezTo>
                  <a:cubicBezTo>
                    <a:pt x="4849" y="18052"/>
                    <a:pt x="4860" y="18054"/>
                    <a:pt x="4875" y="18054"/>
                  </a:cubicBezTo>
                  <a:cubicBezTo>
                    <a:pt x="5027" y="18054"/>
                    <a:pt x="5498" y="17813"/>
                    <a:pt x="6094" y="17447"/>
                  </a:cubicBezTo>
                  <a:cubicBezTo>
                    <a:pt x="6397" y="17281"/>
                    <a:pt x="6541" y="17207"/>
                    <a:pt x="6576" y="17207"/>
                  </a:cubicBezTo>
                  <a:cubicBezTo>
                    <a:pt x="6604" y="17207"/>
                    <a:pt x="6560" y="17256"/>
                    <a:pt x="6470" y="17346"/>
                  </a:cubicBezTo>
                  <a:cubicBezTo>
                    <a:pt x="5893" y="18048"/>
                    <a:pt x="5718" y="18173"/>
                    <a:pt x="4740" y="18750"/>
                  </a:cubicBezTo>
                  <a:cubicBezTo>
                    <a:pt x="4364" y="18925"/>
                    <a:pt x="4039" y="19151"/>
                    <a:pt x="3738" y="19401"/>
                  </a:cubicBezTo>
                  <a:cubicBezTo>
                    <a:pt x="4039" y="19326"/>
                    <a:pt x="4339" y="19176"/>
                    <a:pt x="4615" y="19000"/>
                  </a:cubicBezTo>
                  <a:cubicBezTo>
                    <a:pt x="5061" y="18748"/>
                    <a:pt x="5260" y="18645"/>
                    <a:pt x="5312" y="18645"/>
                  </a:cubicBezTo>
                  <a:cubicBezTo>
                    <a:pt x="5347" y="18645"/>
                    <a:pt x="5313" y="18693"/>
                    <a:pt x="5242" y="18775"/>
                  </a:cubicBezTo>
                  <a:cubicBezTo>
                    <a:pt x="4790" y="19151"/>
                    <a:pt x="4314" y="19477"/>
                    <a:pt x="3813" y="19802"/>
                  </a:cubicBezTo>
                  <a:cubicBezTo>
                    <a:pt x="3136" y="20229"/>
                    <a:pt x="2409" y="20730"/>
                    <a:pt x="2159" y="20905"/>
                  </a:cubicBezTo>
                  <a:lnTo>
                    <a:pt x="1708" y="21206"/>
                  </a:lnTo>
                  <a:lnTo>
                    <a:pt x="1708" y="21206"/>
                  </a:lnTo>
                  <a:lnTo>
                    <a:pt x="1933" y="20805"/>
                  </a:lnTo>
                  <a:cubicBezTo>
                    <a:pt x="2033" y="20655"/>
                    <a:pt x="2084" y="20454"/>
                    <a:pt x="2109" y="20279"/>
                  </a:cubicBezTo>
                  <a:cubicBezTo>
                    <a:pt x="2084" y="20178"/>
                    <a:pt x="2033" y="20153"/>
                    <a:pt x="1758" y="20153"/>
                  </a:cubicBezTo>
                  <a:cubicBezTo>
                    <a:pt x="1658" y="20153"/>
                    <a:pt x="1532" y="20128"/>
                    <a:pt x="1432" y="20078"/>
                  </a:cubicBezTo>
                  <a:cubicBezTo>
                    <a:pt x="2134" y="19401"/>
                    <a:pt x="2861" y="18750"/>
                    <a:pt x="3638" y="18148"/>
                  </a:cubicBezTo>
                  <a:cubicBezTo>
                    <a:pt x="4615" y="17421"/>
                    <a:pt x="5643" y="16720"/>
                    <a:pt x="6695" y="16093"/>
                  </a:cubicBezTo>
                  <a:cubicBezTo>
                    <a:pt x="7046" y="15868"/>
                    <a:pt x="7572" y="15542"/>
                    <a:pt x="7848" y="15341"/>
                  </a:cubicBezTo>
                  <a:cubicBezTo>
                    <a:pt x="8102" y="15168"/>
                    <a:pt x="8220" y="15087"/>
                    <a:pt x="8245" y="15087"/>
                  </a:cubicBezTo>
                  <a:close/>
                  <a:moveTo>
                    <a:pt x="5016" y="19928"/>
                  </a:moveTo>
                  <a:lnTo>
                    <a:pt x="4715" y="20354"/>
                  </a:lnTo>
                  <a:cubicBezTo>
                    <a:pt x="4590" y="20529"/>
                    <a:pt x="4440" y="20705"/>
                    <a:pt x="4264" y="20830"/>
                  </a:cubicBezTo>
                  <a:cubicBezTo>
                    <a:pt x="4139" y="20930"/>
                    <a:pt x="4013" y="21056"/>
                    <a:pt x="3913" y="21181"/>
                  </a:cubicBezTo>
                  <a:cubicBezTo>
                    <a:pt x="3821" y="21289"/>
                    <a:pt x="3766" y="21340"/>
                    <a:pt x="3750" y="21340"/>
                  </a:cubicBezTo>
                  <a:cubicBezTo>
                    <a:pt x="3739" y="21340"/>
                    <a:pt x="3744" y="21320"/>
                    <a:pt x="3763" y="21281"/>
                  </a:cubicBezTo>
                  <a:cubicBezTo>
                    <a:pt x="3963" y="21005"/>
                    <a:pt x="4164" y="20755"/>
                    <a:pt x="4414" y="20529"/>
                  </a:cubicBezTo>
                  <a:lnTo>
                    <a:pt x="4440" y="20529"/>
                  </a:lnTo>
                  <a:lnTo>
                    <a:pt x="5016" y="19928"/>
                  </a:lnTo>
                  <a:close/>
                  <a:moveTo>
                    <a:pt x="12288" y="11354"/>
                  </a:moveTo>
                  <a:lnTo>
                    <a:pt x="12288" y="11354"/>
                  </a:lnTo>
                  <a:cubicBezTo>
                    <a:pt x="12374" y="11354"/>
                    <a:pt x="12030" y="14454"/>
                    <a:pt x="11808" y="15416"/>
                  </a:cubicBezTo>
                  <a:cubicBezTo>
                    <a:pt x="11307" y="17873"/>
                    <a:pt x="9728" y="21582"/>
                    <a:pt x="9101" y="21858"/>
                  </a:cubicBezTo>
                  <a:cubicBezTo>
                    <a:pt x="9093" y="21862"/>
                    <a:pt x="9086" y="21864"/>
                    <a:pt x="9080" y="21864"/>
                  </a:cubicBezTo>
                  <a:cubicBezTo>
                    <a:pt x="9052" y="21864"/>
                    <a:pt x="9059" y="21812"/>
                    <a:pt x="9101" y="21707"/>
                  </a:cubicBezTo>
                  <a:cubicBezTo>
                    <a:pt x="9151" y="21607"/>
                    <a:pt x="9327" y="21231"/>
                    <a:pt x="9502" y="20880"/>
                  </a:cubicBezTo>
                  <a:lnTo>
                    <a:pt x="9502" y="20855"/>
                  </a:lnTo>
                  <a:cubicBezTo>
                    <a:pt x="10680" y="18249"/>
                    <a:pt x="11683" y="15015"/>
                    <a:pt x="12008" y="12735"/>
                  </a:cubicBezTo>
                  <a:cubicBezTo>
                    <a:pt x="12059" y="12284"/>
                    <a:pt x="12159" y="11807"/>
                    <a:pt x="12284" y="11356"/>
                  </a:cubicBezTo>
                  <a:cubicBezTo>
                    <a:pt x="12286" y="11355"/>
                    <a:pt x="12287" y="11354"/>
                    <a:pt x="12288" y="11354"/>
                  </a:cubicBezTo>
                  <a:close/>
                  <a:moveTo>
                    <a:pt x="3139" y="21798"/>
                  </a:moveTo>
                  <a:cubicBezTo>
                    <a:pt x="3158" y="21798"/>
                    <a:pt x="3149" y="21826"/>
                    <a:pt x="3111" y="21883"/>
                  </a:cubicBezTo>
                  <a:cubicBezTo>
                    <a:pt x="3079" y="21930"/>
                    <a:pt x="3058" y="21948"/>
                    <a:pt x="3046" y="21948"/>
                  </a:cubicBezTo>
                  <a:cubicBezTo>
                    <a:pt x="3039" y="21948"/>
                    <a:pt x="3036" y="21942"/>
                    <a:pt x="3036" y="21933"/>
                  </a:cubicBezTo>
                  <a:cubicBezTo>
                    <a:pt x="3011" y="21908"/>
                    <a:pt x="3061" y="21858"/>
                    <a:pt x="3086" y="21807"/>
                  </a:cubicBezTo>
                  <a:lnTo>
                    <a:pt x="3111" y="21807"/>
                  </a:lnTo>
                  <a:cubicBezTo>
                    <a:pt x="3124" y="21801"/>
                    <a:pt x="3133" y="21798"/>
                    <a:pt x="3139" y="21798"/>
                  </a:cubicBezTo>
                  <a:close/>
                  <a:moveTo>
                    <a:pt x="2919" y="21998"/>
                  </a:moveTo>
                  <a:cubicBezTo>
                    <a:pt x="2942" y="21998"/>
                    <a:pt x="2941" y="22021"/>
                    <a:pt x="2886" y="22058"/>
                  </a:cubicBezTo>
                  <a:cubicBezTo>
                    <a:pt x="2848" y="22114"/>
                    <a:pt x="2839" y="22143"/>
                    <a:pt x="2826" y="22143"/>
                  </a:cubicBezTo>
                  <a:cubicBezTo>
                    <a:pt x="2821" y="22143"/>
                    <a:pt x="2817" y="22140"/>
                    <a:pt x="2810" y="22133"/>
                  </a:cubicBezTo>
                  <a:cubicBezTo>
                    <a:pt x="2810" y="22083"/>
                    <a:pt x="2835" y="22033"/>
                    <a:pt x="2886" y="22008"/>
                  </a:cubicBezTo>
                  <a:cubicBezTo>
                    <a:pt x="2899" y="22001"/>
                    <a:pt x="2911" y="21998"/>
                    <a:pt x="2919" y="21998"/>
                  </a:cubicBezTo>
                  <a:close/>
                  <a:moveTo>
                    <a:pt x="10484" y="13705"/>
                  </a:moveTo>
                  <a:cubicBezTo>
                    <a:pt x="10535" y="13705"/>
                    <a:pt x="10440" y="14060"/>
                    <a:pt x="10154" y="14990"/>
                  </a:cubicBezTo>
                  <a:cubicBezTo>
                    <a:pt x="9753" y="16269"/>
                    <a:pt x="9653" y="16519"/>
                    <a:pt x="8575" y="19026"/>
                  </a:cubicBezTo>
                  <a:cubicBezTo>
                    <a:pt x="8174" y="19978"/>
                    <a:pt x="7723" y="20905"/>
                    <a:pt x="7196" y="21782"/>
                  </a:cubicBezTo>
                  <a:cubicBezTo>
                    <a:pt x="6949" y="22203"/>
                    <a:pt x="6812" y="22410"/>
                    <a:pt x="6788" y="22410"/>
                  </a:cubicBezTo>
                  <a:cubicBezTo>
                    <a:pt x="6757" y="22410"/>
                    <a:pt x="6925" y="22046"/>
                    <a:pt x="7297" y="21331"/>
                  </a:cubicBezTo>
                  <a:cubicBezTo>
                    <a:pt x="7773" y="20404"/>
                    <a:pt x="9051" y="17522"/>
                    <a:pt x="9427" y="16494"/>
                  </a:cubicBezTo>
                  <a:cubicBezTo>
                    <a:pt x="9602" y="16043"/>
                    <a:pt x="9853" y="15316"/>
                    <a:pt x="9978" y="14890"/>
                  </a:cubicBezTo>
                  <a:cubicBezTo>
                    <a:pt x="10054" y="14539"/>
                    <a:pt x="10179" y="14188"/>
                    <a:pt x="10354" y="13863"/>
                  </a:cubicBezTo>
                  <a:cubicBezTo>
                    <a:pt x="10419" y="13762"/>
                    <a:pt x="10463" y="13705"/>
                    <a:pt x="10484" y="13705"/>
                  </a:cubicBezTo>
                  <a:close/>
                  <a:moveTo>
                    <a:pt x="11922" y="11863"/>
                  </a:moveTo>
                  <a:cubicBezTo>
                    <a:pt x="11997" y="11863"/>
                    <a:pt x="11961" y="12192"/>
                    <a:pt x="11833" y="12960"/>
                  </a:cubicBezTo>
                  <a:cubicBezTo>
                    <a:pt x="11532" y="14915"/>
                    <a:pt x="10555" y="17998"/>
                    <a:pt x="9502" y="20479"/>
                  </a:cubicBezTo>
                  <a:cubicBezTo>
                    <a:pt x="9176" y="21231"/>
                    <a:pt x="9176" y="21231"/>
                    <a:pt x="9001" y="21231"/>
                  </a:cubicBezTo>
                  <a:cubicBezTo>
                    <a:pt x="8700" y="21356"/>
                    <a:pt x="8450" y="21532"/>
                    <a:pt x="8224" y="21757"/>
                  </a:cubicBezTo>
                  <a:cubicBezTo>
                    <a:pt x="7873" y="22058"/>
                    <a:pt x="7447" y="22384"/>
                    <a:pt x="7247" y="22534"/>
                  </a:cubicBezTo>
                  <a:lnTo>
                    <a:pt x="6896" y="22810"/>
                  </a:lnTo>
                  <a:lnTo>
                    <a:pt x="7121" y="22434"/>
                  </a:lnTo>
                  <a:cubicBezTo>
                    <a:pt x="7247" y="22208"/>
                    <a:pt x="7497" y="21732"/>
                    <a:pt x="7698" y="21356"/>
                  </a:cubicBezTo>
                  <a:lnTo>
                    <a:pt x="7673" y="21356"/>
                  </a:lnTo>
                  <a:cubicBezTo>
                    <a:pt x="8700" y="19351"/>
                    <a:pt x="10204" y="15542"/>
                    <a:pt x="10605" y="13913"/>
                  </a:cubicBezTo>
                  <a:cubicBezTo>
                    <a:pt x="10706" y="13494"/>
                    <a:pt x="10799" y="13258"/>
                    <a:pt x="10835" y="13258"/>
                  </a:cubicBezTo>
                  <a:cubicBezTo>
                    <a:pt x="10862" y="13258"/>
                    <a:pt x="10859" y="13386"/>
                    <a:pt x="10805" y="13662"/>
                  </a:cubicBezTo>
                  <a:cubicBezTo>
                    <a:pt x="10744" y="14093"/>
                    <a:pt x="10733" y="14323"/>
                    <a:pt x="10772" y="14323"/>
                  </a:cubicBezTo>
                  <a:cubicBezTo>
                    <a:pt x="10781" y="14323"/>
                    <a:pt x="10792" y="14311"/>
                    <a:pt x="10805" y="14289"/>
                  </a:cubicBezTo>
                  <a:cubicBezTo>
                    <a:pt x="10881" y="14063"/>
                    <a:pt x="10931" y="13812"/>
                    <a:pt x="10956" y="13587"/>
                  </a:cubicBezTo>
                  <a:cubicBezTo>
                    <a:pt x="11006" y="13311"/>
                    <a:pt x="11081" y="13036"/>
                    <a:pt x="11206" y="12785"/>
                  </a:cubicBezTo>
                  <a:cubicBezTo>
                    <a:pt x="11218" y="12762"/>
                    <a:pt x="11227" y="12750"/>
                    <a:pt x="11234" y="12750"/>
                  </a:cubicBezTo>
                  <a:cubicBezTo>
                    <a:pt x="11270" y="12750"/>
                    <a:pt x="11226" y="13107"/>
                    <a:pt x="11056" y="13913"/>
                  </a:cubicBezTo>
                  <a:cubicBezTo>
                    <a:pt x="10869" y="14871"/>
                    <a:pt x="10820" y="15292"/>
                    <a:pt x="10880" y="15292"/>
                  </a:cubicBezTo>
                  <a:cubicBezTo>
                    <a:pt x="10893" y="15292"/>
                    <a:pt x="10910" y="15275"/>
                    <a:pt x="10931" y="15241"/>
                  </a:cubicBezTo>
                  <a:cubicBezTo>
                    <a:pt x="10956" y="15216"/>
                    <a:pt x="11081" y="14564"/>
                    <a:pt x="11257" y="13812"/>
                  </a:cubicBezTo>
                  <a:cubicBezTo>
                    <a:pt x="11432" y="12810"/>
                    <a:pt x="11557" y="12359"/>
                    <a:pt x="11683" y="12158"/>
                  </a:cubicBezTo>
                  <a:cubicBezTo>
                    <a:pt x="11800" y="11968"/>
                    <a:pt x="11879" y="11863"/>
                    <a:pt x="11922" y="11863"/>
                  </a:cubicBezTo>
                  <a:close/>
                  <a:moveTo>
                    <a:pt x="4440" y="19627"/>
                  </a:moveTo>
                  <a:cubicBezTo>
                    <a:pt x="4440" y="19652"/>
                    <a:pt x="3061" y="20855"/>
                    <a:pt x="2409" y="21406"/>
                  </a:cubicBezTo>
                  <a:cubicBezTo>
                    <a:pt x="2384" y="21432"/>
                    <a:pt x="2384" y="21457"/>
                    <a:pt x="2434" y="21482"/>
                  </a:cubicBezTo>
                  <a:cubicBezTo>
                    <a:pt x="2635" y="21381"/>
                    <a:pt x="2810" y="21256"/>
                    <a:pt x="2986" y="21106"/>
                  </a:cubicBezTo>
                  <a:cubicBezTo>
                    <a:pt x="3215" y="20899"/>
                    <a:pt x="3382" y="20777"/>
                    <a:pt x="3408" y="20777"/>
                  </a:cubicBezTo>
                  <a:cubicBezTo>
                    <a:pt x="3411" y="20777"/>
                    <a:pt x="3412" y="20778"/>
                    <a:pt x="3412" y="20780"/>
                  </a:cubicBezTo>
                  <a:cubicBezTo>
                    <a:pt x="2810" y="21432"/>
                    <a:pt x="2159" y="22033"/>
                    <a:pt x="1482" y="22584"/>
                  </a:cubicBezTo>
                  <a:cubicBezTo>
                    <a:pt x="1067" y="22930"/>
                    <a:pt x="832" y="23112"/>
                    <a:pt x="754" y="23112"/>
                  </a:cubicBezTo>
                  <a:cubicBezTo>
                    <a:pt x="661" y="23112"/>
                    <a:pt x="783" y="22862"/>
                    <a:pt x="1081" y="22334"/>
                  </a:cubicBezTo>
                  <a:cubicBezTo>
                    <a:pt x="1457" y="21657"/>
                    <a:pt x="1658" y="21432"/>
                    <a:pt x="2485" y="20855"/>
                  </a:cubicBezTo>
                  <a:cubicBezTo>
                    <a:pt x="3111" y="20404"/>
                    <a:pt x="3763" y="20003"/>
                    <a:pt x="4440" y="19627"/>
                  </a:cubicBezTo>
                  <a:close/>
                  <a:moveTo>
                    <a:pt x="9927" y="14418"/>
                  </a:moveTo>
                  <a:cubicBezTo>
                    <a:pt x="9777" y="15044"/>
                    <a:pt x="9602" y="15669"/>
                    <a:pt x="9352" y="16269"/>
                  </a:cubicBezTo>
                  <a:cubicBezTo>
                    <a:pt x="8976" y="17321"/>
                    <a:pt x="7597" y="20454"/>
                    <a:pt x="7146" y="21356"/>
                  </a:cubicBezTo>
                  <a:cubicBezTo>
                    <a:pt x="6795" y="22008"/>
                    <a:pt x="6745" y="22083"/>
                    <a:pt x="6595" y="22108"/>
                  </a:cubicBezTo>
                  <a:cubicBezTo>
                    <a:pt x="6495" y="22133"/>
                    <a:pt x="6394" y="22183"/>
                    <a:pt x="6269" y="22234"/>
                  </a:cubicBezTo>
                  <a:cubicBezTo>
                    <a:pt x="6257" y="22239"/>
                    <a:pt x="6248" y="22243"/>
                    <a:pt x="6241" y="22243"/>
                  </a:cubicBezTo>
                  <a:cubicBezTo>
                    <a:pt x="6190" y="22243"/>
                    <a:pt x="6288" y="22063"/>
                    <a:pt x="6620" y="21532"/>
                  </a:cubicBezTo>
                  <a:cubicBezTo>
                    <a:pt x="6820" y="21256"/>
                    <a:pt x="6971" y="20980"/>
                    <a:pt x="7071" y="20680"/>
                  </a:cubicBezTo>
                  <a:cubicBezTo>
                    <a:pt x="7069" y="20676"/>
                    <a:pt x="7066" y="20674"/>
                    <a:pt x="7062" y="20674"/>
                  </a:cubicBezTo>
                  <a:cubicBezTo>
                    <a:pt x="7014" y="20674"/>
                    <a:pt x="6818" y="20948"/>
                    <a:pt x="6495" y="21457"/>
                  </a:cubicBezTo>
                  <a:cubicBezTo>
                    <a:pt x="6344" y="21757"/>
                    <a:pt x="6119" y="22033"/>
                    <a:pt x="5893" y="22284"/>
                  </a:cubicBezTo>
                  <a:cubicBezTo>
                    <a:pt x="5968" y="22033"/>
                    <a:pt x="6094" y="21807"/>
                    <a:pt x="6244" y="21582"/>
                  </a:cubicBezTo>
                  <a:cubicBezTo>
                    <a:pt x="6589" y="21007"/>
                    <a:pt x="6702" y="20749"/>
                    <a:pt x="6621" y="20749"/>
                  </a:cubicBezTo>
                  <a:cubicBezTo>
                    <a:pt x="6614" y="20749"/>
                    <a:pt x="6605" y="20751"/>
                    <a:pt x="6595" y="20755"/>
                  </a:cubicBezTo>
                  <a:cubicBezTo>
                    <a:pt x="6570" y="20755"/>
                    <a:pt x="6369" y="21106"/>
                    <a:pt x="6119" y="21532"/>
                  </a:cubicBezTo>
                  <a:cubicBezTo>
                    <a:pt x="5793" y="22108"/>
                    <a:pt x="5693" y="22309"/>
                    <a:pt x="5743" y="22359"/>
                  </a:cubicBezTo>
                  <a:cubicBezTo>
                    <a:pt x="5793" y="22359"/>
                    <a:pt x="5818" y="22409"/>
                    <a:pt x="5793" y="22459"/>
                  </a:cubicBezTo>
                  <a:cubicBezTo>
                    <a:pt x="5342" y="22710"/>
                    <a:pt x="4891" y="22910"/>
                    <a:pt x="4414" y="23061"/>
                  </a:cubicBezTo>
                  <a:cubicBezTo>
                    <a:pt x="4362" y="23072"/>
                    <a:pt x="4319" y="23087"/>
                    <a:pt x="4295" y="23087"/>
                  </a:cubicBezTo>
                  <a:cubicBezTo>
                    <a:pt x="4217" y="23087"/>
                    <a:pt x="4349" y="22931"/>
                    <a:pt x="5041" y="22008"/>
                  </a:cubicBezTo>
                  <a:cubicBezTo>
                    <a:pt x="5225" y="21747"/>
                    <a:pt x="5296" y="21571"/>
                    <a:pt x="5250" y="21571"/>
                  </a:cubicBezTo>
                  <a:cubicBezTo>
                    <a:pt x="5220" y="21571"/>
                    <a:pt x="5142" y="21642"/>
                    <a:pt x="5016" y="21807"/>
                  </a:cubicBezTo>
                  <a:cubicBezTo>
                    <a:pt x="4364" y="22609"/>
                    <a:pt x="4064" y="23061"/>
                    <a:pt x="4139" y="23111"/>
                  </a:cubicBezTo>
                  <a:cubicBezTo>
                    <a:pt x="4189" y="23136"/>
                    <a:pt x="4039" y="23186"/>
                    <a:pt x="3788" y="23261"/>
                  </a:cubicBezTo>
                  <a:cubicBezTo>
                    <a:pt x="3562" y="23311"/>
                    <a:pt x="3387" y="23336"/>
                    <a:pt x="3362" y="23336"/>
                  </a:cubicBezTo>
                  <a:cubicBezTo>
                    <a:pt x="3362" y="23336"/>
                    <a:pt x="3763" y="22710"/>
                    <a:pt x="4264" y="21933"/>
                  </a:cubicBezTo>
                  <a:lnTo>
                    <a:pt x="4289" y="21908"/>
                  </a:lnTo>
                  <a:cubicBezTo>
                    <a:pt x="4565" y="21432"/>
                    <a:pt x="4891" y="20955"/>
                    <a:pt x="5242" y="20504"/>
                  </a:cubicBezTo>
                  <a:cubicBezTo>
                    <a:pt x="5392" y="20304"/>
                    <a:pt x="5517" y="20103"/>
                    <a:pt x="5617" y="19878"/>
                  </a:cubicBezTo>
                  <a:cubicBezTo>
                    <a:pt x="5768" y="19577"/>
                    <a:pt x="5918" y="19326"/>
                    <a:pt x="6119" y="19076"/>
                  </a:cubicBezTo>
                  <a:cubicBezTo>
                    <a:pt x="6204" y="18990"/>
                    <a:pt x="6255" y="18951"/>
                    <a:pt x="6270" y="18951"/>
                  </a:cubicBezTo>
                  <a:cubicBezTo>
                    <a:pt x="6277" y="18951"/>
                    <a:pt x="6277" y="18960"/>
                    <a:pt x="6269" y="18975"/>
                  </a:cubicBezTo>
                  <a:cubicBezTo>
                    <a:pt x="6219" y="19026"/>
                    <a:pt x="6244" y="19101"/>
                    <a:pt x="6269" y="19126"/>
                  </a:cubicBezTo>
                  <a:cubicBezTo>
                    <a:pt x="6272" y="19128"/>
                    <a:pt x="6275" y="19129"/>
                    <a:pt x="6279" y="19129"/>
                  </a:cubicBezTo>
                  <a:cubicBezTo>
                    <a:pt x="6314" y="19129"/>
                    <a:pt x="6407" y="19024"/>
                    <a:pt x="6520" y="18775"/>
                  </a:cubicBezTo>
                  <a:cubicBezTo>
                    <a:pt x="6711" y="18345"/>
                    <a:pt x="7539" y="17187"/>
                    <a:pt x="7638" y="17187"/>
                  </a:cubicBezTo>
                  <a:cubicBezTo>
                    <a:pt x="7643" y="17187"/>
                    <a:pt x="7646" y="17190"/>
                    <a:pt x="7648" y="17196"/>
                  </a:cubicBezTo>
                  <a:cubicBezTo>
                    <a:pt x="7648" y="17221"/>
                    <a:pt x="7196" y="18299"/>
                    <a:pt x="6645" y="19527"/>
                  </a:cubicBezTo>
                  <a:cubicBezTo>
                    <a:pt x="6094" y="20755"/>
                    <a:pt x="5668" y="21833"/>
                    <a:pt x="5668" y="21883"/>
                  </a:cubicBezTo>
                  <a:cubicBezTo>
                    <a:pt x="5671" y="21905"/>
                    <a:pt x="5677" y="21919"/>
                    <a:pt x="5687" y="21919"/>
                  </a:cubicBezTo>
                  <a:cubicBezTo>
                    <a:pt x="5746" y="21919"/>
                    <a:pt x="5970" y="21433"/>
                    <a:pt x="6996" y="19126"/>
                  </a:cubicBezTo>
                  <a:cubicBezTo>
                    <a:pt x="7948" y="17046"/>
                    <a:pt x="8224" y="16444"/>
                    <a:pt x="8399" y="16218"/>
                  </a:cubicBezTo>
                  <a:lnTo>
                    <a:pt x="8625" y="15968"/>
                  </a:lnTo>
                  <a:lnTo>
                    <a:pt x="8525" y="16444"/>
                  </a:lnTo>
                  <a:cubicBezTo>
                    <a:pt x="8424" y="16795"/>
                    <a:pt x="8299" y="17146"/>
                    <a:pt x="8174" y="17472"/>
                  </a:cubicBezTo>
                  <a:cubicBezTo>
                    <a:pt x="8034" y="17845"/>
                    <a:pt x="7990" y="18073"/>
                    <a:pt x="8037" y="18073"/>
                  </a:cubicBezTo>
                  <a:cubicBezTo>
                    <a:pt x="8066" y="18073"/>
                    <a:pt x="8129" y="17988"/>
                    <a:pt x="8224" y="17797"/>
                  </a:cubicBezTo>
                  <a:cubicBezTo>
                    <a:pt x="8260" y="17715"/>
                    <a:pt x="8284" y="17673"/>
                    <a:pt x="8292" y="17673"/>
                  </a:cubicBezTo>
                  <a:lnTo>
                    <a:pt x="8292" y="17673"/>
                  </a:lnTo>
                  <a:cubicBezTo>
                    <a:pt x="8308" y="17673"/>
                    <a:pt x="8279" y="17802"/>
                    <a:pt x="8199" y="18073"/>
                  </a:cubicBezTo>
                  <a:cubicBezTo>
                    <a:pt x="8124" y="18274"/>
                    <a:pt x="8074" y="18474"/>
                    <a:pt x="8023" y="18700"/>
                  </a:cubicBezTo>
                  <a:cubicBezTo>
                    <a:pt x="8031" y="18726"/>
                    <a:pt x="8040" y="18739"/>
                    <a:pt x="8053" y="18739"/>
                  </a:cubicBezTo>
                  <a:cubicBezTo>
                    <a:pt x="8125" y="18739"/>
                    <a:pt x="8294" y="18274"/>
                    <a:pt x="8700" y="16970"/>
                  </a:cubicBezTo>
                  <a:cubicBezTo>
                    <a:pt x="9252" y="15241"/>
                    <a:pt x="9252" y="15216"/>
                    <a:pt x="9577" y="14840"/>
                  </a:cubicBezTo>
                  <a:cubicBezTo>
                    <a:pt x="9745" y="14649"/>
                    <a:pt x="9912" y="14457"/>
                    <a:pt x="9927" y="14418"/>
                  </a:cubicBezTo>
                  <a:close/>
                  <a:moveTo>
                    <a:pt x="4941" y="20504"/>
                  </a:moveTo>
                  <a:lnTo>
                    <a:pt x="4615" y="21131"/>
                  </a:lnTo>
                  <a:cubicBezTo>
                    <a:pt x="4314" y="21607"/>
                    <a:pt x="4013" y="22083"/>
                    <a:pt x="3688" y="22559"/>
                  </a:cubicBezTo>
                  <a:cubicBezTo>
                    <a:pt x="3211" y="23211"/>
                    <a:pt x="3061" y="23386"/>
                    <a:pt x="2911" y="23411"/>
                  </a:cubicBezTo>
                  <a:cubicBezTo>
                    <a:pt x="2835" y="23437"/>
                    <a:pt x="2792" y="23449"/>
                    <a:pt x="2763" y="23449"/>
                  </a:cubicBezTo>
                  <a:cubicBezTo>
                    <a:pt x="2735" y="23449"/>
                    <a:pt x="2723" y="23437"/>
                    <a:pt x="2710" y="23411"/>
                  </a:cubicBezTo>
                  <a:cubicBezTo>
                    <a:pt x="2911" y="23161"/>
                    <a:pt x="3111" y="22885"/>
                    <a:pt x="3312" y="22635"/>
                  </a:cubicBezTo>
                  <a:lnTo>
                    <a:pt x="3312" y="22660"/>
                  </a:lnTo>
                  <a:cubicBezTo>
                    <a:pt x="3638" y="22234"/>
                    <a:pt x="4164" y="21607"/>
                    <a:pt x="4440" y="21206"/>
                  </a:cubicBezTo>
                  <a:lnTo>
                    <a:pt x="4941" y="20504"/>
                  </a:lnTo>
                  <a:close/>
                  <a:moveTo>
                    <a:pt x="4364" y="21005"/>
                  </a:moveTo>
                  <a:cubicBezTo>
                    <a:pt x="4389" y="21005"/>
                    <a:pt x="4314" y="21131"/>
                    <a:pt x="4214" y="21281"/>
                  </a:cubicBezTo>
                  <a:cubicBezTo>
                    <a:pt x="4089" y="21432"/>
                    <a:pt x="3638" y="21983"/>
                    <a:pt x="3237" y="22534"/>
                  </a:cubicBezTo>
                  <a:cubicBezTo>
                    <a:pt x="2485" y="23487"/>
                    <a:pt x="2460" y="23512"/>
                    <a:pt x="2159" y="23587"/>
                  </a:cubicBezTo>
                  <a:cubicBezTo>
                    <a:pt x="2052" y="23605"/>
                    <a:pt x="1946" y="23622"/>
                    <a:pt x="1893" y="23622"/>
                  </a:cubicBezTo>
                  <a:cubicBezTo>
                    <a:pt x="1871" y="23622"/>
                    <a:pt x="1858" y="23619"/>
                    <a:pt x="1858" y="23612"/>
                  </a:cubicBezTo>
                  <a:cubicBezTo>
                    <a:pt x="1933" y="23487"/>
                    <a:pt x="2033" y="23386"/>
                    <a:pt x="2134" y="23286"/>
                  </a:cubicBezTo>
                  <a:cubicBezTo>
                    <a:pt x="2284" y="23111"/>
                    <a:pt x="2610" y="22760"/>
                    <a:pt x="2835" y="22459"/>
                  </a:cubicBezTo>
                  <a:cubicBezTo>
                    <a:pt x="3147" y="22075"/>
                    <a:pt x="3404" y="21824"/>
                    <a:pt x="3452" y="21824"/>
                  </a:cubicBezTo>
                  <a:cubicBezTo>
                    <a:pt x="3470" y="21824"/>
                    <a:pt x="3459" y="21858"/>
                    <a:pt x="3412" y="21933"/>
                  </a:cubicBezTo>
                  <a:cubicBezTo>
                    <a:pt x="3362" y="22033"/>
                    <a:pt x="3086" y="22334"/>
                    <a:pt x="2810" y="22660"/>
                  </a:cubicBezTo>
                  <a:cubicBezTo>
                    <a:pt x="2259" y="23336"/>
                    <a:pt x="2134" y="23512"/>
                    <a:pt x="2209" y="23512"/>
                  </a:cubicBezTo>
                  <a:cubicBezTo>
                    <a:pt x="2309" y="23512"/>
                    <a:pt x="2810" y="22935"/>
                    <a:pt x="3688" y="21807"/>
                  </a:cubicBezTo>
                  <a:cubicBezTo>
                    <a:pt x="3888" y="21532"/>
                    <a:pt x="4114" y="21256"/>
                    <a:pt x="4364" y="21005"/>
                  </a:cubicBezTo>
                  <a:close/>
                  <a:moveTo>
                    <a:pt x="2431" y="22662"/>
                  </a:moveTo>
                  <a:cubicBezTo>
                    <a:pt x="2478" y="22662"/>
                    <a:pt x="2310" y="22888"/>
                    <a:pt x="2033" y="23186"/>
                  </a:cubicBezTo>
                  <a:cubicBezTo>
                    <a:pt x="1655" y="23624"/>
                    <a:pt x="1562" y="23730"/>
                    <a:pt x="1451" y="23730"/>
                  </a:cubicBezTo>
                  <a:cubicBezTo>
                    <a:pt x="1423" y="23730"/>
                    <a:pt x="1393" y="23723"/>
                    <a:pt x="1357" y="23712"/>
                  </a:cubicBezTo>
                  <a:cubicBezTo>
                    <a:pt x="1307" y="23687"/>
                    <a:pt x="1257" y="23675"/>
                    <a:pt x="1216" y="23675"/>
                  </a:cubicBezTo>
                  <a:cubicBezTo>
                    <a:pt x="1175" y="23675"/>
                    <a:pt x="1144" y="23687"/>
                    <a:pt x="1131" y="23712"/>
                  </a:cubicBezTo>
                  <a:cubicBezTo>
                    <a:pt x="1131" y="23734"/>
                    <a:pt x="799" y="23848"/>
                    <a:pt x="705" y="23848"/>
                  </a:cubicBezTo>
                  <a:cubicBezTo>
                    <a:pt x="689" y="23848"/>
                    <a:pt x="680" y="23845"/>
                    <a:pt x="680" y="23838"/>
                  </a:cubicBezTo>
                  <a:cubicBezTo>
                    <a:pt x="931" y="23612"/>
                    <a:pt x="1206" y="23437"/>
                    <a:pt x="1482" y="23261"/>
                  </a:cubicBezTo>
                  <a:lnTo>
                    <a:pt x="1482" y="23286"/>
                  </a:lnTo>
                  <a:cubicBezTo>
                    <a:pt x="1933" y="22985"/>
                    <a:pt x="2334" y="22735"/>
                    <a:pt x="2384" y="22685"/>
                  </a:cubicBezTo>
                  <a:cubicBezTo>
                    <a:pt x="2407" y="22670"/>
                    <a:pt x="2422" y="22662"/>
                    <a:pt x="2431" y="22662"/>
                  </a:cubicBezTo>
                  <a:close/>
                  <a:moveTo>
                    <a:pt x="18246" y="1"/>
                  </a:moveTo>
                  <a:cubicBezTo>
                    <a:pt x="17977" y="1"/>
                    <a:pt x="17808" y="187"/>
                    <a:pt x="17572" y="705"/>
                  </a:cubicBezTo>
                  <a:lnTo>
                    <a:pt x="17347" y="1206"/>
                  </a:lnTo>
                  <a:lnTo>
                    <a:pt x="16795" y="1431"/>
                  </a:lnTo>
                  <a:cubicBezTo>
                    <a:pt x="16495" y="1582"/>
                    <a:pt x="15668" y="1908"/>
                    <a:pt x="14966" y="2208"/>
                  </a:cubicBezTo>
                  <a:cubicBezTo>
                    <a:pt x="13738" y="2660"/>
                    <a:pt x="12585" y="3286"/>
                    <a:pt x="11507" y="4038"/>
                  </a:cubicBezTo>
                  <a:cubicBezTo>
                    <a:pt x="9978" y="5091"/>
                    <a:pt x="9828" y="5241"/>
                    <a:pt x="10229" y="5416"/>
                  </a:cubicBezTo>
                  <a:lnTo>
                    <a:pt x="10455" y="5517"/>
                  </a:lnTo>
                  <a:lnTo>
                    <a:pt x="10154" y="5742"/>
                  </a:lnTo>
                  <a:cubicBezTo>
                    <a:pt x="8876" y="6670"/>
                    <a:pt x="7948" y="7522"/>
                    <a:pt x="7673" y="8023"/>
                  </a:cubicBezTo>
                  <a:cubicBezTo>
                    <a:pt x="7522" y="8274"/>
                    <a:pt x="7522" y="8324"/>
                    <a:pt x="7622" y="8474"/>
                  </a:cubicBezTo>
                  <a:cubicBezTo>
                    <a:pt x="7798" y="8800"/>
                    <a:pt x="7673" y="9000"/>
                    <a:pt x="6570" y="10028"/>
                  </a:cubicBezTo>
                  <a:cubicBezTo>
                    <a:pt x="5442" y="11106"/>
                    <a:pt x="5016" y="11632"/>
                    <a:pt x="5116" y="11782"/>
                  </a:cubicBezTo>
                  <a:cubicBezTo>
                    <a:pt x="5216" y="11858"/>
                    <a:pt x="5342" y="11908"/>
                    <a:pt x="5467" y="11908"/>
                  </a:cubicBezTo>
                  <a:cubicBezTo>
                    <a:pt x="5542" y="11908"/>
                    <a:pt x="5617" y="11933"/>
                    <a:pt x="5718" y="11958"/>
                  </a:cubicBezTo>
                  <a:lnTo>
                    <a:pt x="4665" y="13136"/>
                  </a:lnTo>
                  <a:cubicBezTo>
                    <a:pt x="3487" y="14489"/>
                    <a:pt x="2610" y="15692"/>
                    <a:pt x="2384" y="16269"/>
                  </a:cubicBezTo>
                  <a:cubicBezTo>
                    <a:pt x="2209" y="16720"/>
                    <a:pt x="2259" y="16845"/>
                    <a:pt x="2610" y="16870"/>
                  </a:cubicBezTo>
                  <a:lnTo>
                    <a:pt x="2810" y="16870"/>
                  </a:lnTo>
                  <a:lnTo>
                    <a:pt x="2234" y="17772"/>
                  </a:lnTo>
                  <a:cubicBezTo>
                    <a:pt x="1733" y="18524"/>
                    <a:pt x="1307" y="19301"/>
                    <a:pt x="981" y="20153"/>
                  </a:cubicBezTo>
                  <a:cubicBezTo>
                    <a:pt x="936" y="20334"/>
                    <a:pt x="1073" y="20433"/>
                    <a:pt x="1374" y="20433"/>
                  </a:cubicBezTo>
                  <a:cubicBezTo>
                    <a:pt x="1408" y="20433"/>
                    <a:pt x="1444" y="20432"/>
                    <a:pt x="1482" y="20429"/>
                  </a:cubicBezTo>
                  <a:lnTo>
                    <a:pt x="1783" y="20404"/>
                  </a:lnTo>
                  <a:lnTo>
                    <a:pt x="1708" y="20554"/>
                  </a:lnTo>
                  <a:cubicBezTo>
                    <a:pt x="1683" y="20655"/>
                    <a:pt x="1407" y="21156"/>
                    <a:pt x="1106" y="21707"/>
                  </a:cubicBezTo>
                  <a:cubicBezTo>
                    <a:pt x="830" y="22259"/>
                    <a:pt x="455" y="22960"/>
                    <a:pt x="329" y="23286"/>
                  </a:cubicBezTo>
                  <a:cubicBezTo>
                    <a:pt x="28" y="23949"/>
                    <a:pt x="0" y="24177"/>
                    <a:pt x="375" y="24177"/>
                  </a:cubicBezTo>
                  <a:cubicBezTo>
                    <a:pt x="468" y="24177"/>
                    <a:pt x="586" y="24163"/>
                    <a:pt x="730" y="24138"/>
                  </a:cubicBezTo>
                  <a:lnTo>
                    <a:pt x="730" y="24113"/>
                  </a:lnTo>
                  <a:cubicBezTo>
                    <a:pt x="868" y="24088"/>
                    <a:pt x="987" y="24076"/>
                    <a:pt x="1075" y="24076"/>
                  </a:cubicBezTo>
                  <a:cubicBezTo>
                    <a:pt x="1163" y="24076"/>
                    <a:pt x="1219" y="24088"/>
                    <a:pt x="1231" y="24113"/>
                  </a:cubicBezTo>
                  <a:cubicBezTo>
                    <a:pt x="1257" y="24138"/>
                    <a:pt x="1282" y="24151"/>
                    <a:pt x="1307" y="24151"/>
                  </a:cubicBezTo>
                  <a:cubicBezTo>
                    <a:pt x="1332" y="24151"/>
                    <a:pt x="1357" y="24138"/>
                    <a:pt x="1382" y="24113"/>
                  </a:cubicBezTo>
                  <a:cubicBezTo>
                    <a:pt x="1808" y="23938"/>
                    <a:pt x="2284" y="23813"/>
                    <a:pt x="2735" y="23737"/>
                  </a:cubicBezTo>
                  <a:cubicBezTo>
                    <a:pt x="3863" y="23537"/>
                    <a:pt x="4941" y="23161"/>
                    <a:pt x="5968" y="22635"/>
                  </a:cubicBezTo>
                  <a:lnTo>
                    <a:pt x="6520" y="22359"/>
                  </a:lnTo>
                  <a:lnTo>
                    <a:pt x="6419" y="22635"/>
                  </a:lnTo>
                  <a:cubicBezTo>
                    <a:pt x="6244" y="23086"/>
                    <a:pt x="6219" y="23261"/>
                    <a:pt x="6344" y="23311"/>
                  </a:cubicBezTo>
                  <a:cubicBezTo>
                    <a:pt x="6354" y="23315"/>
                    <a:pt x="6366" y="23317"/>
                    <a:pt x="6381" y="23317"/>
                  </a:cubicBezTo>
                  <a:cubicBezTo>
                    <a:pt x="6546" y="23317"/>
                    <a:pt x="7003" y="23042"/>
                    <a:pt x="7948" y="22259"/>
                  </a:cubicBezTo>
                  <a:cubicBezTo>
                    <a:pt x="8249" y="21983"/>
                    <a:pt x="8575" y="21757"/>
                    <a:pt x="8901" y="21532"/>
                  </a:cubicBezTo>
                  <a:lnTo>
                    <a:pt x="8901" y="21532"/>
                  </a:lnTo>
                  <a:cubicBezTo>
                    <a:pt x="8926" y="21532"/>
                    <a:pt x="8901" y="21657"/>
                    <a:pt x="8851" y="21782"/>
                  </a:cubicBezTo>
                  <a:cubicBezTo>
                    <a:pt x="8800" y="21908"/>
                    <a:pt x="8775" y="22033"/>
                    <a:pt x="8775" y="22158"/>
                  </a:cubicBezTo>
                  <a:cubicBezTo>
                    <a:pt x="8775" y="22265"/>
                    <a:pt x="8788" y="22296"/>
                    <a:pt x="8840" y="22296"/>
                  </a:cubicBezTo>
                  <a:cubicBezTo>
                    <a:pt x="8862" y="22296"/>
                    <a:pt x="8889" y="22291"/>
                    <a:pt x="8926" y="22284"/>
                  </a:cubicBezTo>
                  <a:cubicBezTo>
                    <a:pt x="9252" y="22208"/>
                    <a:pt x="10705" y="20655"/>
                    <a:pt x="12059" y="18900"/>
                  </a:cubicBezTo>
                  <a:cubicBezTo>
                    <a:pt x="12234" y="18700"/>
                    <a:pt x="12384" y="18549"/>
                    <a:pt x="12384" y="18549"/>
                  </a:cubicBezTo>
                  <a:cubicBezTo>
                    <a:pt x="12409" y="18625"/>
                    <a:pt x="12435" y="18700"/>
                    <a:pt x="12460" y="18775"/>
                  </a:cubicBezTo>
                  <a:cubicBezTo>
                    <a:pt x="12485" y="18900"/>
                    <a:pt x="12510" y="18950"/>
                    <a:pt x="12635" y="18950"/>
                  </a:cubicBezTo>
                  <a:cubicBezTo>
                    <a:pt x="12647" y="18953"/>
                    <a:pt x="12659" y="18955"/>
                    <a:pt x="12671" y="18955"/>
                  </a:cubicBezTo>
                  <a:cubicBezTo>
                    <a:pt x="12777" y="18955"/>
                    <a:pt x="12882" y="18809"/>
                    <a:pt x="13537" y="17747"/>
                  </a:cubicBezTo>
                  <a:cubicBezTo>
                    <a:pt x="14139" y="16770"/>
                    <a:pt x="14640" y="15717"/>
                    <a:pt x="15016" y="14614"/>
                  </a:cubicBezTo>
                  <a:cubicBezTo>
                    <a:pt x="15066" y="14439"/>
                    <a:pt x="15141" y="14264"/>
                    <a:pt x="15217" y="14113"/>
                  </a:cubicBezTo>
                  <a:cubicBezTo>
                    <a:pt x="15392" y="13838"/>
                    <a:pt x="15542" y="10930"/>
                    <a:pt x="15492" y="8700"/>
                  </a:cubicBezTo>
                  <a:cubicBezTo>
                    <a:pt x="15492" y="8324"/>
                    <a:pt x="15467" y="7647"/>
                    <a:pt x="15467" y="7171"/>
                  </a:cubicBezTo>
                  <a:cubicBezTo>
                    <a:pt x="15454" y="6562"/>
                    <a:pt x="15490" y="6247"/>
                    <a:pt x="15537" y="6247"/>
                  </a:cubicBezTo>
                  <a:cubicBezTo>
                    <a:pt x="15580" y="6247"/>
                    <a:pt x="15632" y="6500"/>
                    <a:pt x="15668" y="7020"/>
                  </a:cubicBezTo>
                  <a:cubicBezTo>
                    <a:pt x="15818" y="8900"/>
                    <a:pt x="15793" y="10780"/>
                    <a:pt x="15643" y="12660"/>
                  </a:cubicBezTo>
                  <a:cubicBezTo>
                    <a:pt x="15442" y="14264"/>
                    <a:pt x="15442" y="14213"/>
                    <a:pt x="15542" y="14239"/>
                  </a:cubicBezTo>
                  <a:cubicBezTo>
                    <a:pt x="15567" y="14264"/>
                    <a:pt x="15592" y="14289"/>
                    <a:pt x="15567" y="14339"/>
                  </a:cubicBezTo>
                  <a:cubicBezTo>
                    <a:pt x="15567" y="14349"/>
                    <a:pt x="15554" y="14355"/>
                    <a:pt x="15534" y="14355"/>
                  </a:cubicBezTo>
                  <a:cubicBezTo>
                    <a:pt x="15505" y="14355"/>
                    <a:pt x="15461" y="14343"/>
                    <a:pt x="15417" y="14314"/>
                  </a:cubicBezTo>
                  <a:cubicBezTo>
                    <a:pt x="15392" y="14289"/>
                    <a:pt x="15361" y="14276"/>
                    <a:pt x="15332" y="14276"/>
                  </a:cubicBezTo>
                  <a:cubicBezTo>
                    <a:pt x="15304" y="14276"/>
                    <a:pt x="15279" y="14289"/>
                    <a:pt x="15267" y="14314"/>
                  </a:cubicBezTo>
                  <a:cubicBezTo>
                    <a:pt x="15217" y="14514"/>
                    <a:pt x="15317" y="14690"/>
                    <a:pt x="15492" y="14815"/>
                  </a:cubicBezTo>
                  <a:cubicBezTo>
                    <a:pt x="15496" y="14816"/>
                    <a:pt x="15500" y="14816"/>
                    <a:pt x="15505" y="14816"/>
                  </a:cubicBezTo>
                  <a:cubicBezTo>
                    <a:pt x="15629" y="14816"/>
                    <a:pt x="15807" y="14448"/>
                    <a:pt x="16219" y="13236"/>
                  </a:cubicBezTo>
                  <a:cubicBezTo>
                    <a:pt x="16545" y="12309"/>
                    <a:pt x="16745" y="11331"/>
                    <a:pt x="16846" y="10354"/>
                  </a:cubicBezTo>
                  <a:lnTo>
                    <a:pt x="16896" y="9727"/>
                  </a:lnTo>
                  <a:lnTo>
                    <a:pt x="17046" y="9853"/>
                  </a:lnTo>
                  <a:cubicBezTo>
                    <a:pt x="17113" y="9919"/>
                    <a:pt x="17169" y="9953"/>
                    <a:pt x="17213" y="9953"/>
                  </a:cubicBezTo>
                  <a:cubicBezTo>
                    <a:pt x="17235" y="9953"/>
                    <a:pt x="17255" y="9944"/>
                    <a:pt x="17272" y="9928"/>
                  </a:cubicBezTo>
                  <a:cubicBezTo>
                    <a:pt x="17648" y="9652"/>
                    <a:pt x="17873" y="5817"/>
                    <a:pt x="17648" y="3687"/>
                  </a:cubicBezTo>
                  <a:lnTo>
                    <a:pt x="17547" y="2735"/>
                  </a:lnTo>
                  <a:lnTo>
                    <a:pt x="17948" y="2183"/>
                  </a:lnTo>
                  <a:cubicBezTo>
                    <a:pt x="18299" y="1707"/>
                    <a:pt x="18550" y="1181"/>
                    <a:pt x="18675" y="604"/>
                  </a:cubicBezTo>
                  <a:cubicBezTo>
                    <a:pt x="18700" y="329"/>
                    <a:pt x="18550" y="78"/>
                    <a:pt x="18299" y="3"/>
                  </a:cubicBezTo>
                  <a:cubicBezTo>
                    <a:pt x="18281" y="1"/>
                    <a:pt x="18263" y="1"/>
                    <a:pt x="18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55363" y="2159113"/>
            <a:ext cx="1457262" cy="2753535"/>
            <a:chOff x="2649629" y="10121"/>
            <a:chExt cx="1352950" cy="2556434"/>
          </a:xfrm>
        </p:grpSpPr>
        <p:sp>
          <p:nvSpPr>
            <p:cNvPr id="15" name="Google Shape;15;p2"/>
            <p:cNvSpPr/>
            <p:nvPr/>
          </p:nvSpPr>
          <p:spPr>
            <a:xfrm>
              <a:off x="2649629" y="10121"/>
              <a:ext cx="633475" cy="766200"/>
            </a:xfrm>
            <a:custGeom>
              <a:rect b="b" l="l" r="r" t="t"/>
              <a:pathLst>
                <a:path extrusionOk="0" h="30648" w="25339">
                  <a:moveTo>
                    <a:pt x="1304" y="882"/>
                  </a:moveTo>
                  <a:lnTo>
                    <a:pt x="1304" y="882"/>
                  </a:lnTo>
                  <a:cubicBezTo>
                    <a:pt x="1479" y="982"/>
                    <a:pt x="1629" y="1082"/>
                    <a:pt x="1780" y="1207"/>
                  </a:cubicBezTo>
                  <a:cubicBezTo>
                    <a:pt x="2005" y="1408"/>
                    <a:pt x="2782" y="2034"/>
                    <a:pt x="3509" y="2611"/>
                  </a:cubicBezTo>
                  <a:lnTo>
                    <a:pt x="4787" y="3689"/>
                  </a:lnTo>
                  <a:lnTo>
                    <a:pt x="4988" y="4466"/>
                  </a:lnTo>
                  <a:cubicBezTo>
                    <a:pt x="5088" y="4892"/>
                    <a:pt x="5238" y="5543"/>
                    <a:pt x="5289" y="5894"/>
                  </a:cubicBezTo>
                  <a:cubicBezTo>
                    <a:pt x="5369" y="6396"/>
                    <a:pt x="5417" y="6577"/>
                    <a:pt x="5485" y="6577"/>
                  </a:cubicBezTo>
                  <a:cubicBezTo>
                    <a:pt x="5501" y="6577"/>
                    <a:pt x="5519" y="6566"/>
                    <a:pt x="5539" y="6546"/>
                  </a:cubicBezTo>
                  <a:cubicBezTo>
                    <a:pt x="5639" y="6471"/>
                    <a:pt x="5389" y="5042"/>
                    <a:pt x="5163" y="4240"/>
                  </a:cubicBezTo>
                  <a:cubicBezTo>
                    <a:pt x="5063" y="3964"/>
                    <a:pt x="5013" y="3663"/>
                    <a:pt x="4988" y="3363"/>
                  </a:cubicBezTo>
                  <a:cubicBezTo>
                    <a:pt x="5007" y="3315"/>
                    <a:pt x="5022" y="3289"/>
                    <a:pt x="5037" y="3289"/>
                  </a:cubicBezTo>
                  <a:cubicBezTo>
                    <a:pt x="5061" y="3289"/>
                    <a:pt x="5082" y="3358"/>
                    <a:pt x="5113" y="3513"/>
                  </a:cubicBezTo>
                  <a:cubicBezTo>
                    <a:pt x="5188" y="3764"/>
                    <a:pt x="6341" y="7949"/>
                    <a:pt x="6391" y="8150"/>
                  </a:cubicBezTo>
                  <a:cubicBezTo>
                    <a:pt x="6391" y="8150"/>
                    <a:pt x="6391" y="8150"/>
                    <a:pt x="6391" y="8150"/>
                  </a:cubicBezTo>
                  <a:cubicBezTo>
                    <a:pt x="6375" y="8150"/>
                    <a:pt x="5852" y="7380"/>
                    <a:pt x="5063" y="6245"/>
                  </a:cubicBezTo>
                  <a:cubicBezTo>
                    <a:pt x="4712" y="5744"/>
                    <a:pt x="3910" y="4591"/>
                    <a:pt x="3284" y="3714"/>
                  </a:cubicBezTo>
                  <a:cubicBezTo>
                    <a:pt x="1755" y="1558"/>
                    <a:pt x="1304" y="907"/>
                    <a:pt x="1304" y="882"/>
                  </a:cubicBezTo>
                  <a:close/>
                  <a:moveTo>
                    <a:pt x="811" y="1630"/>
                  </a:moveTo>
                  <a:cubicBezTo>
                    <a:pt x="872" y="1630"/>
                    <a:pt x="1068" y="2085"/>
                    <a:pt x="1354" y="2586"/>
                  </a:cubicBezTo>
                  <a:cubicBezTo>
                    <a:pt x="1805" y="3413"/>
                    <a:pt x="3534" y="6145"/>
                    <a:pt x="4587" y="7749"/>
                  </a:cubicBezTo>
                  <a:cubicBezTo>
                    <a:pt x="4687" y="7899"/>
                    <a:pt x="4787" y="8049"/>
                    <a:pt x="4837" y="8200"/>
                  </a:cubicBezTo>
                  <a:cubicBezTo>
                    <a:pt x="4787" y="8200"/>
                    <a:pt x="4537" y="7999"/>
                    <a:pt x="2757" y="6395"/>
                  </a:cubicBezTo>
                  <a:lnTo>
                    <a:pt x="1504" y="5293"/>
                  </a:lnTo>
                  <a:lnTo>
                    <a:pt x="1304" y="4415"/>
                  </a:lnTo>
                  <a:cubicBezTo>
                    <a:pt x="1128" y="3638"/>
                    <a:pt x="777" y="1684"/>
                    <a:pt x="802" y="1633"/>
                  </a:cubicBezTo>
                  <a:cubicBezTo>
                    <a:pt x="805" y="1631"/>
                    <a:pt x="808" y="1630"/>
                    <a:pt x="811" y="1630"/>
                  </a:cubicBezTo>
                  <a:close/>
                  <a:moveTo>
                    <a:pt x="5264" y="2987"/>
                  </a:moveTo>
                  <a:cubicBezTo>
                    <a:pt x="5439" y="3137"/>
                    <a:pt x="5614" y="3313"/>
                    <a:pt x="5790" y="3513"/>
                  </a:cubicBezTo>
                  <a:lnTo>
                    <a:pt x="5765" y="3538"/>
                  </a:lnTo>
                  <a:cubicBezTo>
                    <a:pt x="6040" y="3814"/>
                    <a:pt x="6467" y="4315"/>
                    <a:pt x="6717" y="4616"/>
                  </a:cubicBezTo>
                  <a:cubicBezTo>
                    <a:pt x="6893" y="4816"/>
                    <a:pt x="7068" y="5017"/>
                    <a:pt x="7269" y="5192"/>
                  </a:cubicBezTo>
                  <a:cubicBezTo>
                    <a:pt x="7394" y="5192"/>
                    <a:pt x="7469" y="5017"/>
                    <a:pt x="7444" y="4791"/>
                  </a:cubicBezTo>
                  <a:cubicBezTo>
                    <a:pt x="7430" y="4648"/>
                    <a:pt x="7440" y="4562"/>
                    <a:pt x="7466" y="4562"/>
                  </a:cubicBezTo>
                  <a:cubicBezTo>
                    <a:pt x="7485" y="4562"/>
                    <a:pt x="7512" y="4609"/>
                    <a:pt x="7544" y="4716"/>
                  </a:cubicBezTo>
                  <a:cubicBezTo>
                    <a:pt x="7569" y="4791"/>
                    <a:pt x="7670" y="5092"/>
                    <a:pt x="7795" y="5393"/>
                  </a:cubicBezTo>
                  <a:cubicBezTo>
                    <a:pt x="7970" y="5969"/>
                    <a:pt x="8121" y="6571"/>
                    <a:pt x="8221" y="7172"/>
                  </a:cubicBezTo>
                  <a:cubicBezTo>
                    <a:pt x="8296" y="7598"/>
                    <a:pt x="8396" y="8024"/>
                    <a:pt x="8547" y="8425"/>
                  </a:cubicBezTo>
                  <a:cubicBezTo>
                    <a:pt x="8697" y="8400"/>
                    <a:pt x="8221" y="5994"/>
                    <a:pt x="7920" y="5192"/>
                  </a:cubicBezTo>
                  <a:cubicBezTo>
                    <a:pt x="7845" y="5067"/>
                    <a:pt x="7820" y="4917"/>
                    <a:pt x="7795" y="4766"/>
                  </a:cubicBezTo>
                  <a:lnTo>
                    <a:pt x="7795" y="4766"/>
                  </a:lnTo>
                  <a:cubicBezTo>
                    <a:pt x="7845" y="4766"/>
                    <a:pt x="10051" y="6922"/>
                    <a:pt x="10552" y="7473"/>
                  </a:cubicBezTo>
                  <a:cubicBezTo>
                    <a:pt x="10953" y="7899"/>
                    <a:pt x="11003" y="7974"/>
                    <a:pt x="11304" y="8927"/>
                  </a:cubicBezTo>
                  <a:cubicBezTo>
                    <a:pt x="11545" y="9602"/>
                    <a:pt x="11670" y="9906"/>
                    <a:pt x="11746" y="9906"/>
                  </a:cubicBezTo>
                  <a:cubicBezTo>
                    <a:pt x="11749" y="9906"/>
                    <a:pt x="11752" y="9905"/>
                    <a:pt x="11755" y="9904"/>
                  </a:cubicBezTo>
                  <a:cubicBezTo>
                    <a:pt x="11830" y="9879"/>
                    <a:pt x="11880" y="9904"/>
                    <a:pt x="11604" y="9102"/>
                  </a:cubicBezTo>
                  <a:cubicBezTo>
                    <a:pt x="11471" y="8701"/>
                    <a:pt x="11436" y="8517"/>
                    <a:pt x="11483" y="8517"/>
                  </a:cubicBezTo>
                  <a:cubicBezTo>
                    <a:pt x="11489" y="8517"/>
                    <a:pt x="11496" y="8520"/>
                    <a:pt x="11504" y="8526"/>
                  </a:cubicBezTo>
                  <a:cubicBezTo>
                    <a:pt x="11526" y="8531"/>
                    <a:pt x="11545" y="8534"/>
                    <a:pt x="11562" y="8534"/>
                  </a:cubicBezTo>
                  <a:cubicBezTo>
                    <a:pt x="11626" y="8534"/>
                    <a:pt x="11665" y="8493"/>
                    <a:pt x="11705" y="8375"/>
                  </a:cubicBezTo>
                  <a:cubicBezTo>
                    <a:pt x="11763" y="8278"/>
                    <a:pt x="11806" y="8241"/>
                    <a:pt x="11834" y="8241"/>
                  </a:cubicBezTo>
                  <a:cubicBezTo>
                    <a:pt x="11842" y="8241"/>
                    <a:pt x="11849" y="8244"/>
                    <a:pt x="11855" y="8250"/>
                  </a:cubicBezTo>
                  <a:cubicBezTo>
                    <a:pt x="12005" y="8325"/>
                    <a:pt x="12231" y="9528"/>
                    <a:pt x="12457" y="11308"/>
                  </a:cubicBezTo>
                  <a:cubicBezTo>
                    <a:pt x="12582" y="12360"/>
                    <a:pt x="12908" y="14240"/>
                    <a:pt x="13158" y="15493"/>
                  </a:cubicBezTo>
                  <a:cubicBezTo>
                    <a:pt x="13463" y="17051"/>
                    <a:pt x="13573" y="17614"/>
                    <a:pt x="13489" y="17614"/>
                  </a:cubicBezTo>
                  <a:cubicBezTo>
                    <a:pt x="13449" y="17614"/>
                    <a:pt x="13364" y="17484"/>
                    <a:pt x="13233" y="17273"/>
                  </a:cubicBezTo>
                  <a:cubicBezTo>
                    <a:pt x="13033" y="16972"/>
                    <a:pt x="12707" y="15368"/>
                    <a:pt x="12331" y="12761"/>
                  </a:cubicBezTo>
                  <a:cubicBezTo>
                    <a:pt x="12256" y="12110"/>
                    <a:pt x="12156" y="11433"/>
                    <a:pt x="11980" y="10806"/>
                  </a:cubicBezTo>
                  <a:cubicBezTo>
                    <a:pt x="11946" y="10778"/>
                    <a:pt x="11917" y="10764"/>
                    <a:pt x="11893" y="10764"/>
                  </a:cubicBezTo>
                  <a:cubicBezTo>
                    <a:pt x="11812" y="10764"/>
                    <a:pt x="11791" y="10928"/>
                    <a:pt x="11830" y="11258"/>
                  </a:cubicBezTo>
                  <a:cubicBezTo>
                    <a:pt x="12056" y="12786"/>
                    <a:pt x="12682" y="16370"/>
                    <a:pt x="12732" y="16571"/>
                  </a:cubicBezTo>
                  <a:lnTo>
                    <a:pt x="12807" y="16796"/>
                  </a:lnTo>
                  <a:lnTo>
                    <a:pt x="12707" y="16671"/>
                  </a:lnTo>
                  <a:cubicBezTo>
                    <a:pt x="12306" y="16195"/>
                    <a:pt x="11805" y="14115"/>
                    <a:pt x="11254" y="10581"/>
                  </a:cubicBezTo>
                  <a:cubicBezTo>
                    <a:pt x="11178" y="10080"/>
                    <a:pt x="11078" y="9578"/>
                    <a:pt x="10928" y="9077"/>
                  </a:cubicBezTo>
                  <a:lnTo>
                    <a:pt x="10928" y="9077"/>
                  </a:lnTo>
                  <a:cubicBezTo>
                    <a:pt x="10777" y="9077"/>
                    <a:pt x="11604" y="13789"/>
                    <a:pt x="12056" y="15493"/>
                  </a:cubicBezTo>
                  <a:lnTo>
                    <a:pt x="12206" y="16045"/>
                  </a:lnTo>
                  <a:lnTo>
                    <a:pt x="11905" y="15644"/>
                  </a:lnTo>
                  <a:cubicBezTo>
                    <a:pt x="11579" y="15243"/>
                    <a:pt x="11579" y="15192"/>
                    <a:pt x="11329" y="13889"/>
                  </a:cubicBezTo>
                  <a:cubicBezTo>
                    <a:pt x="11279" y="13463"/>
                    <a:pt x="11153" y="13037"/>
                    <a:pt x="11003" y="12636"/>
                  </a:cubicBezTo>
                  <a:lnTo>
                    <a:pt x="11003" y="12636"/>
                  </a:lnTo>
                  <a:cubicBezTo>
                    <a:pt x="11028" y="13012"/>
                    <a:pt x="11078" y="13413"/>
                    <a:pt x="11178" y="13789"/>
                  </a:cubicBezTo>
                  <a:cubicBezTo>
                    <a:pt x="11254" y="14140"/>
                    <a:pt x="11304" y="14491"/>
                    <a:pt x="11354" y="14867"/>
                  </a:cubicBezTo>
                  <a:cubicBezTo>
                    <a:pt x="11153" y="14666"/>
                    <a:pt x="10953" y="14440"/>
                    <a:pt x="10802" y="14215"/>
                  </a:cubicBezTo>
                  <a:lnTo>
                    <a:pt x="10276" y="13538"/>
                  </a:lnTo>
                  <a:lnTo>
                    <a:pt x="9775" y="11057"/>
                  </a:lnTo>
                  <a:cubicBezTo>
                    <a:pt x="9173" y="8049"/>
                    <a:pt x="9048" y="7523"/>
                    <a:pt x="8647" y="6521"/>
                  </a:cubicBezTo>
                  <a:cubicBezTo>
                    <a:pt x="8451" y="6024"/>
                    <a:pt x="8318" y="5789"/>
                    <a:pt x="8272" y="5789"/>
                  </a:cubicBezTo>
                  <a:cubicBezTo>
                    <a:pt x="8217" y="5789"/>
                    <a:pt x="8280" y="6113"/>
                    <a:pt x="8497" y="6721"/>
                  </a:cubicBezTo>
                  <a:cubicBezTo>
                    <a:pt x="8873" y="7874"/>
                    <a:pt x="9173" y="9077"/>
                    <a:pt x="9424" y="10280"/>
                  </a:cubicBezTo>
                  <a:cubicBezTo>
                    <a:pt x="9725" y="11734"/>
                    <a:pt x="9950" y="12962"/>
                    <a:pt x="9950" y="12962"/>
                  </a:cubicBezTo>
                  <a:cubicBezTo>
                    <a:pt x="9474" y="12410"/>
                    <a:pt x="9073" y="11809"/>
                    <a:pt x="8697" y="11207"/>
                  </a:cubicBezTo>
                  <a:cubicBezTo>
                    <a:pt x="8772" y="11107"/>
                    <a:pt x="7820" y="5819"/>
                    <a:pt x="7770" y="5819"/>
                  </a:cubicBezTo>
                  <a:lnTo>
                    <a:pt x="7770" y="5819"/>
                  </a:lnTo>
                  <a:cubicBezTo>
                    <a:pt x="7820" y="6521"/>
                    <a:pt x="7895" y="7197"/>
                    <a:pt x="8045" y="7874"/>
                  </a:cubicBezTo>
                  <a:cubicBezTo>
                    <a:pt x="8510" y="10565"/>
                    <a:pt x="8593" y="11083"/>
                    <a:pt x="8550" y="11083"/>
                  </a:cubicBezTo>
                  <a:cubicBezTo>
                    <a:pt x="8549" y="11083"/>
                    <a:pt x="8548" y="11083"/>
                    <a:pt x="8547" y="11082"/>
                  </a:cubicBezTo>
                  <a:cubicBezTo>
                    <a:pt x="8472" y="10957"/>
                    <a:pt x="8371" y="10857"/>
                    <a:pt x="8296" y="10731"/>
                  </a:cubicBezTo>
                  <a:cubicBezTo>
                    <a:pt x="8096" y="10456"/>
                    <a:pt x="7995" y="10130"/>
                    <a:pt x="7995" y="9779"/>
                  </a:cubicBezTo>
                  <a:cubicBezTo>
                    <a:pt x="7895" y="8751"/>
                    <a:pt x="7569" y="6646"/>
                    <a:pt x="7494" y="6596"/>
                  </a:cubicBezTo>
                  <a:cubicBezTo>
                    <a:pt x="7487" y="6589"/>
                    <a:pt x="7481" y="6585"/>
                    <a:pt x="7475" y="6585"/>
                  </a:cubicBezTo>
                  <a:cubicBezTo>
                    <a:pt x="7434" y="6585"/>
                    <a:pt x="7414" y="6756"/>
                    <a:pt x="7544" y="7473"/>
                  </a:cubicBezTo>
                  <a:cubicBezTo>
                    <a:pt x="7695" y="8350"/>
                    <a:pt x="7795" y="9227"/>
                    <a:pt x="7845" y="10105"/>
                  </a:cubicBezTo>
                  <a:cubicBezTo>
                    <a:pt x="7745" y="10029"/>
                    <a:pt x="7670" y="9954"/>
                    <a:pt x="7619" y="9854"/>
                  </a:cubicBezTo>
                  <a:cubicBezTo>
                    <a:pt x="7444" y="9578"/>
                    <a:pt x="7344" y="9252"/>
                    <a:pt x="7344" y="8902"/>
                  </a:cubicBezTo>
                  <a:cubicBezTo>
                    <a:pt x="7302" y="8405"/>
                    <a:pt x="7261" y="8198"/>
                    <a:pt x="7205" y="8198"/>
                  </a:cubicBezTo>
                  <a:cubicBezTo>
                    <a:pt x="7194" y="8198"/>
                    <a:pt x="7181" y="8208"/>
                    <a:pt x="7168" y="8225"/>
                  </a:cubicBezTo>
                  <a:cubicBezTo>
                    <a:pt x="7143" y="8400"/>
                    <a:pt x="7168" y="8576"/>
                    <a:pt x="7193" y="8751"/>
                  </a:cubicBezTo>
                  <a:cubicBezTo>
                    <a:pt x="7218" y="8902"/>
                    <a:pt x="7243" y="9077"/>
                    <a:pt x="7218" y="9252"/>
                  </a:cubicBezTo>
                  <a:cubicBezTo>
                    <a:pt x="7216" y="9253"/>
                    <a:pt x="7214" y="9253"/>
                    <a:pt x="7211" y="9253"/>
                  </a:cubicBezTo>
                  <a:cubicBezTo>
                    <a:pt x="7057" y="9253"/>
                    <a:pt x="6689" y="8463"/>
                    <a:pt x="6492" y="7674"/>
                  </a:cubicBezTo>
                  <a:cubicBezTo>
                    <a:pt x="5740" y="5017"/>
                    <a:pt x="5213" y="2987"/>
                    <a:pt x="5264" y="2987"/>
                  </a:cubicBezTo>
                  <a:close/>
                  <a:moveTo>
                    <a:pt x="1253" y="5618"/>
                  </a:moveTo>
                  <a:cubicBezTo>
                    <a:pt x="1379" y="5618"/>
                    <a:pt x="1479" y="5669"/>
                    <a:pt x="1579" y="5744"/>
                  </a:cubicBezTo>
                  <a:lnTo>
                    <a:pt x="1579" y="5719"/>
                  </a:lnTo>
                  <a:cubicBezTo>
                    <a:pt x="1654" y="5769"/>
                    <a:pt x="2030" y="6120"/>
                    <a:pt x="2406" y="6445"/>
                  </a:cubicBezTo>
                  <a:lnTo>
                    <a:pt x="3785" y="7674"/>
                  </a:lnTo>
                  <a:cubicBezTo>
                    <a:pt x="4161" y="8024"/>
                    <a:pt x="4712" y="8476"/>
                    <a:pt x="5013" y="8701"/>
                  </a:cubicBezTo>
                  <a:cubicBezTo>
                    <a:pt x="5464" y="9052"/>
                    <a:pt x="5665" y="9278"/>
                    <a:pt x="6441" y="10230"/>
                  </a:cubicBezTo>
                  <a:cubicBezTo>
                    <a:pt x="6742" y="10606"/>
                    <a:pt x="7018" y="10982"/>
                    <a:pt x="7294" y="11383"/>
                  </a:cubicBezTo>
                  <a:cubicBezTo>
                    <a:pt x="7269" y="11383"/>
                    <a:pt x="6517" y="10857"/>
                    <a:pt x="5589" y="10205"/>
                  </a:cubicBezTo>
                  <a:cubicBezTo>
                    <a:pt x="3918" y="9011"/>
                    <a:pt x="3605" y="8797"/>
                    <a:pt x="3509" y="8797"/>
                  </a:cubicBezTo>
                  <a:cubicBezTo>
                    <a:pt x="3485" y="8797"/>
                    <a:pt x="3474" y="8811"/>
                    <a:pt x="3459" y="8826"/>
                  </a:cubicBezTo>
                  <a:cubicBezTo>
                    <a:pt x="3409" y="8927"/>
                    <a:pt x="3659" y="9077"/>
                    <a:pt x="4762" y="9829"/>
                  </a:cubicBezTo>
                  <a:cubicBezTo>
                    <a:pt x="5790" y="10531"/>
                    <a:pt x="6091" y="10756"/>
                    <a:pt x="6091" y="10831"/>
                  </a:cubicBezTo>
                  <a:cubicBezTo>
                    <a:pt x="6091" y="10932"/>
                    <a:pt x="6241" y="11057"/>
                    <a:pt x="6918" y="11433"/>
                  </a:cubicBezTo>
                  <a:cubicBezTo>
                    <a:pt x="7569" y="11834"/>
                    <a:pt x="7770" y="11959"/>
                    <a:pt x="7845" y="12110"/>
                  </a:cubicBezTo>
                  <a:lnTo>
                    <a:pt x="7945" y="12310"/>
                  </a:lnTo>
                  <a:lnTo>
                    <a:pt x="7720" y="12185"/>
                  </a:lnTo>
                  <a:cubicBezTo>
                    <a:pt x="7569" y="12135"/>
                    <a:pt x="7269" y="11984"/>
                    <a:pt x="7043" y="11884"/>
                  </a:cubicBezTo>
                  <a:cubicBezTo>
                    <a:pt x="6841" y="11794"/>
                    <a:pt x="6660" y="11705"/>
                    <a:pt x="6605" y="11705"/>
                  </a:cubicBezTo>
                  <a:cubicBezTo>
                    <a:pt x="6599" y="11705"/>
                    <a:pt x="6594" y="11706"/>
                    <a:pt x="6592" y="11709"/>
                  </a:cubicBezTo>
                  <a:cubicBezTo>
                    <a:pt x="6592" y="11734"/>
                    <a:pt x="6842" y="11959"/>
                    <a:pt x="7544" y="12310"/>
                  </a:cubicBezTo>
                  <a:lnTo>
                    <a:pt x="8146" y="12586"/>
                  </a:lnTo>
                  <a:lnTo>
                    <a:pt x="8722" y="13338"/>
                  </a:lnTo>
                  <a:cubicBezTo>
                    <a:pt x="9023" y="13764"/>
                    <a:pt x="9549" y="14466"/>
                    <a:pt x="9925" y="14917"/>
                  </a:cubicBezTo>
                  <a:lnTo>
                    <a:pt x="10552" y="15744"/>
                  </a:lnTo>
                  <a:lnTo>
                    <a:pt x="10201" y="15568"/>
                  </a:lnTo>
                  <a:cubicBezTo>
                    <a:pt x="10025" y="15493"/>
                    <a:pt x="9499" y="15192"/>
                    <a:pt x="9048" y="14917"/>
                  </a:cubicBezTo>
                  <a:cubicBezTo>
                    <a:pt x="8585" y="14650"/>
                    <a:pt x="8271" y="14501"/>
                    <a:pt x="8203" y="14501"/>
                  </a:cubicBezTo>
                  <a:cubicBezTo>
                    <a:pt x="8150" y="14501"/>
                    <a:pt x="8249" y="14593"/>
                    <a:pt x="8547" y="14791"/>
                  </a:cubicBezTo>
                  <a:cubicBezTo>
                    <a:pt x="9113" y="15161"/>
                    <a:pt x="10405" y="15845"/>
                    <a:pt x="10522" y="15845"/>
                  </a:cubicBezTo>
                  <a:cubicBezTo>
                    <a:pt x="10524" y="15845"/>
                    <a:pt x="10525" y="15844"/>
                    <a:pt x="10527" y="15844"/>
                  </a:cubicBezTo>
                  <a:cubicBezTo>
                    <a:pt x="10534" y="15841"/>
                    <a:pt x="10542" y="15840"/>
                    <a:pt x="10550" y="15840"/>
                  </a:cubicBezTo>
                  <a:cubicBezTo>
                    <a:pt x="10623" y="15840"/>
                    <a:pt x="10717" y="15939"/>
                    <a:pt x="10853" y="16120"/>
                  </a:cubicBezTo>
                  <a:lnTo>
                    <a:pt x="11078" y="16420"/>
                  </a:lnTo>
                  <a:lnTo>
                    <a:pt x="11078" y="16420"/>
                  </a:lnTo>
                  <a:lnTo>
                    <a:pt x="10652" y="16295"/>
                  </a:lnTo>
                  <a:cubicBezTo>
                    <a:pt x="9925" y="16070"/>
                    <a:pt x="9123" y="15618"/>
                    <a:pt x="7970" y="14842"/>
                  </a:cubicBezTo>
                  <a:cubicBezTo>
                    <a:pt x="7644" y="14566"/>
                    <a:pt x="7269" y="14340"/>
                    <a:pt x="6918" y="14115"/>
                  </a:cubicBezTo>
                  <a:lnTo>
                    <a:pt x="6918" y="14115"/>
                  </a:lnTo>
                  <a:cubicBezTo>
                    <a:pt x="6842" y="14215"/>
                    <a:pt x="7519" y="14691"/>
                    <a:pt x="8647" y="15393"/>
                  </a:cubicBezTo>
                  <a:cubicBezTo>
                    <a:pt x="9825" y="16120"/>
                    <a:pt x="10452" y="16420"/>
                    <a:pt x="10978" y="16496"/>
                  </a:cubicBezTo>
                  <a:cubicBezTo>
                    <a:pt x="11228" y="16521"/>
                    <a:pt x="11254" y="16546"/>
                    <a:pt x="11680" y="17122"/>
                  </a:cubicBezTo>
                  <a:cubicBezTo>
                    <a:pt x="12006" y="17521"/>
                    <a:pt x="12096" y="17644"/>
                    <a:pt x="12045" y="17644"/>
                  </a:cubicBezTo>
                  <a:cubicBezTo>
                    <a:pt x="12026" y="17644"/>
                    <a:pt x="11986" y="17626"/>
                    <a:pt x="11930" y="17598"/>
                  </a:cubicBezTo>
                  <a:cubicBezTo>
                    <a:pt x="10878" y="17147"/>
                    <a:pt x="9850" y="16596"/>
                    <a:pt x="8873" y="15994"/>
                  </a:cubicBezTo>
                  <a:cubicBezTo>
                    <a:pt x="7594" y="15268"/>
                    <a:pt x="6391" y="14390"/>
                    <a:pt x="5289" y="13388"/>
                  </a:cubicBezTo>
                  <a:cubicBezTo>
                    <a:pt x="4537" y="12736"/>
                    <a:pt x="2607" y="11132"/>
                    <a:pt x="2482" y="11057"/>
                  </a:cubicBezTo>
                  <a:cubicBezTo>
                    <a:pt x="2482" y="11057"/>
                    <a:pt x="2482" y="10957"/>
                    <a:pt x="2532" y="10882"/>
                  </a:cubicBezTo>
                  <a:cubicBezTo>
                    <a:pt x="2582" y="10806"/>
                    <a:pt x="2557" y="10556"/>
                    <a:pt x="2331" y="9879"/>
                  </a:cubicBezTo>
                  <a:cubicBezTo>
                    <a:pt x="1955" y="8776"/>
                    <a:pt x="1454" y="7147"/>
                    <a:pt x="1228" y="6270"/>
                  </a:cubicBezTo>
                  <a:lnTo>
                    <a:pt x="1053" y="5618"/>
                  </a:lnTo>
                  <a:close/>
                  <a:moveTo>
                    <a:pt x="12356" y="8726"/>
                  </a:moveTo>
                  <a:lnTo>
                    <a:pt x="12356" y="8726"/>
                  </a:lnTo>
                  <a:cubicBezTo>
                    <a:pt x="12356" y="8726"/>
                    <a:pt x="12707" y="9177"/>
                    <a:pt x="13133" y="9729"/>
                  </a:cubicBezTo>
                  <a:lnTo>
                    <a:pt x="13108" y="9729"/>
                  </a:lnTo>
                  <a:cubicBezTo>
                    <a:pt x="13359" y="10080"/>
                    <a:pt x="13634" y="10430"/>
                    <a:pt x="13960" y="10756"/>
                  </a:cubicBezTo>
                  <a:cubicBezTo>
                    <a:pt x="14035" y="10756"/>
                    <a:pt x="14086" y="10706"/>
                    <a:pt x="14161" y="10531"/>
                  </a:cubicBezTo>
                  <a:cubicBezTo>
                    <a:pt x="14213" y="10427"/>
                    <a:pt x="14253" y="10371"/>
                    <a:pt x="14289" y="10371"/>
                  </a:cubicBezTo>
                  <a:cubicBezTo>
                    <a:pt x="14305" y="10371"/>
                    <a:pt x="14321" y="10382"/>
                    <a:pt x="14336" y="10405"/>
                  </a:cubicBezTo>
                  <a:cubicBezTo>
                    <a:pt x="14361" y="10456"/>
                    <a:pt x="14411" y="10506"/>
                    <a:pt x="14462" y="10531"/>
                  </a:cubicBezTo>
                  <a:cubicBezTo>
                    <a:pt x="14612" y="10631"/>
                    <a:pt x="15163" y="11859"/>
                    <a:pt x="15439" y="12611"/>
                  </a:cubicBezTo>
                  <a:cubicBezTo>
                    <a:pt x="15715" y="13388"/>
                    <a:pt x="16216" y="15894"/>
                    <a:pt x="16542" y="18150"/>
                  </a:cubicBezTo>
                  <a:cubicBezTo>
                    <a:pt x="16668" y="19011"/>
                    <a:pt x="16723" y="19309"/>
                    <a:pt x="16782" y="19309"/>
                  </a:cubicBezTo>
                  <a:cubicBezTo>
                    <a:pt x="16794" y="19309"/>
                    <a:pt x="16805" y="19298"/>
                    <a:pt x="16817" y="19278"/>
                  </a:cubicBezTo>
                  <a:cubicBezTo>
                    <a:pt x="16918" y="19152"/>
                    <a:pt x="15965" y="13463"/>
                    <a:pt x="15690" y="12686"/>
                  </a:cubicBezTo>
                  <a:cubicBezTo>
                    <a:pt x="15614" y="12486"/>
                    <a:pt x="15539" y="12285"/>
                    <a:pt x="15489" y="12060"/>
                  </a:cubicBezTo>
                  <a:cubicBezTo>
                    <a:pt x="15491" y="12056"/>
                    <a:pt x="15494" y="12055"/>
                    <a:pt x="15497" y="12055"/>
                  </a:cubicBezTo>
                  <a:cubicBezTo>
                    <a:pt x="15571" y="12055"/>
                    <a:pt x="15924" y="12842"/>
                    <a:pt x="16116" y="13538"/>
                  </a:cubicBezTo>
                  <a:cubicBezTo>
                    <a:pt x="16617" y="15243"/>
                    <a:pt x="16943" y="16997"/>
                    <a:pt x="17143" y="18776"/>
                  </a:cubicBezTo>
                  <a:cubicBezTo>
                    <a:pt x="17469" y="21107"/>
                    <a:pt x="17594" y="22185"/>
                    <a:pt x="17695" y="22536"/>
                  </a:cubicBezTo>
                  <a:lnTo>
                    <a:pt x="17770" y="22761"/>
                  </a:lnTo>
                  <a:lnTo>
                    <a:pt x="17594" y="22586"/>
                  </a:lnTo>
                  <a:cubicBezTo>
                    <a:pt x="17344" y="22335"/>
                    <a:pt x="17269" y="22210"/>
                    <a:pt x="17143" y="21283"/>
                  </a:cubicBezTo>
                  <a:cubicBezTo>
                    <a:pt x="17093" y="20982"/>
                    <a:pt x="17043" y="20681"/>
                    <a:pt x="16943" y="20405"/>
                  </a:cubicBezTo>
                  <a:cubicBezTo>
                    <a:pt x="16930" y="20396"/>
                    <a:pt x="16918" y="20391"/>
                    <a:pt x="16907" y="20391"/>
                  </a:cubicBezTo>
                  <a:cubicBezTo>
                    <a:pt x="16838" y="20391"/>
                    <a:pt x="16827" y="20595"/>
                    <a:pt x="16893" y="20857"/>
                  </a:cubicBezTo>
                  <a:cubicBezTo>
                    <a:pt x="16943" y="21032"/>
                    <a:pt x="16993" y="21383"/>
                    <a:pt x="17018" y="21608"/>
                  </a:cubicBezTo>
                  <a:lnTo>
                    <a:pt x="17068" y="22035"/>
                  </a:lnTo>
                  <a:lnTo>
                    <a:pt x="16918" y="21859"/>
                  </a:lnTo>
                  <a:cubicBezTo>
                    <a:pt x="16667" y="21583"/>
                    <a:pt x="16341" y="19729"/>
                    <a:pt x="16091" y="17373"/>
                  </a:cubicBezTo>
                  <a:cubicBezTo>
                    <a:pt x="16067" y="17164"/>
                    <a:pt x="16023" y="17019"/>
                    <a:pt x="15976" y="17019"/>
                  </a:cubicBezTo>
                  <a:cubicBezTo>
                    <a:pt x="15973" y="17019"/>
                    <a:pt x="15969" y="17020"/>
                    <a:pt x="15965" y="17022"/>
                  </a:cubicBezTo>
                  <a:cubicBezTo>
                    <a:pt x="15940" y="17022"/>
                    <a:pt x="16166" y="19528"/>
                    <a:pt x="16391" y="20581"/>
                  </a:cubicBezTo>
                  <a:cubicBezTo>
                    <a:pt x="16493" y="21056"/>
                    <a:pt x="16515" y="21301"/>
                    <a:pt x="16463" y="21301"/>
                  </a:cubicBezTo>
                  <a:cubicBezTo>
                    <a:pt x="16439" y="21301"/>
                    <a:pt x="16398" y="21246"/>
                    <a:pt x="16341" y="21132"/>
                  </a:cubicBezTo>
                  <a:cubicBezTo>
                    <a:pt x="16216" y="20656"/>
                    <a:pt x="16141" y="20155"/>
                    <a:pt x="16066" y="19654"/>
                  </a:cubicBezTo>
                  <a:cubicBezTo>
                    <a:pt x="16041" y="19202"/>
                    <a:pt x="15940" y="18726"/>
                    <a:pt x="15790" y="18300"/>
                  </a:cubicBezTo>
                  <a:cubicBezTo>
                    <a:pt x="15765" y="18300"/>
                    <a:pt x="15740" y="18425"/>
                    <a:pt x="15765" y="18576"/>
                  </a:cubicBezTo>
                  <a:cubicBezTo>
                    <a:pt x="15815" y="18902"/>
                    <a:pt x="16041" y="20405"/>
                    <a:pt x="16091" y="20706"/>
                  </a:cubicBezTo>
                  <a:lnTo>
                    <a:pt x="16091" y="20882"/>
                  </a:lnTo>
                  <a:lnTo>
                    <a:pt x="15840" y="20581"/>
                  </a:lnTo>
                  <a:cubicBezTo>
                    <a:pt x="15589" y="20280"/>
                    <a:pt x="15589" y="20230"/>
                    <a:pt x="15539" y="19478"/>
                  </a:cubicBezTo>
                  <a:cubicBezTo>
                    <a:pt x="15439" y="18501"/>
                    <a:pt x="15213" y="17298"/>
                    <a:pt x="15138" y="17298"/>
                  </a:cubicBezTo>
                  <a:lnTo>
                    <a:pt x="15138" y="17298"/>
                  </a:lnTo>
                  <a:cubicBezTo>
                    <a:pt x="15113" y="17523"/>
                    <a:pt x="15138" y="17749"/>
                    <a:pt x="15188" y="17974"/>
                  </a:cubicBezTo>
                  <a:cubicBezTo>
                    <a:pt x="15314" y="18626"/>
                    <a:pt x="15389" y="19278"/>
                    <a:pt x="15414" y="19954"/>
                  </a:cubicBezTo>
                  <a:cubicBezTo>
                    <a:pt x="15414" y="19954"/>
                    <a:pt x="15314" y="19904"/>
                    <a:pt x="15264" y="19804"/>
                  </a:cubicBezTo>
                  <a:cubicBezTo>
                    <a:pt x="15163" y="19578"/>
                    <a:pt x="15088" y="19328"/>
                    <a:pt x="15088" y="19052"/>
                  </a:cubicBezTo>
                  <a:cubicBezTo>
                    <a:pt x="14942" y="17905"/>
                    <a:pt x="14795" y="16995"/>
                    <a:pt x="14741" y="16995"/>
                  </a:cubicBezTo>
                  <a:cubicBezTo>
                    <a:pt x="14740" y="16995"/>
                    <a:pt x="14739" y="16996"/>
                    <a:pt x="14737" y="16997"/>
                  </a:cubicBezTo>
                  <a:cubicBezTo>
                    <a:pt x="14712" y="17423"/>
                    <a:pt x="14762" y="17824"/>
                    <a:pt x="14837" y="18250"/>
                  </a:cubicBezTo>
                  <a:cubicBezTo>
                    <a:pt x="14913" y="18902"/>
                    <a:pt x="14988" y="19453"/>
                    <a:pt x="14963" y="19453"/>
                  </a:cubicBezTo>
                  <a:cubicBezTo>
                    <a:pt x="14888" y="19378"/>
                    <a:pt x="14812" y="19303"/>
                    <a:pt x="14762" y="19227"/>
                  </a:cubicBezTo>
                  <a:cubicBezTo>
                    <a:pt x="14612" y="19027"/>
                    <a:pt x="14537" y="18776"/>
                    <a:pt x="14562" y="18526"/>
                  </a:cubicBezTo>
                  <a:cubicBezTo>
                    <a:pt x="14537" y="18250"/>
                    <a:pt x="14487" y="18024"/>
                    <a:pt x="14436" y="18024"/>
                  </a:cubicBezTo>
                  <a:cubicBezTo>
                    <a:pt x="14386" y="18024"/>
                    <a:pt x="14386" y="18200"/>
                    <a:pt x="14411" y="18400"/>
                  </a:cubicBezTo>
                  <a:cubicBezTo>
                    <a:pt x="14411" y="18593"/>
                    <a:pt x="14411" y="18731"/>
                    <a:pt x="14411" y="18751"/>
                  </a:cubicBezTo>
                  <a:cubicBezTo>
                    <a:pt x="14111" y="18576"/>
                    <a:pt x="13259" y="14741"/>
                    <a:pt x="12807" y="11558"/>
                  </a:cubicBezTo>
                  <a:cubicBezTo>
                    <a:pt x="12632" y="10380"/>
                    <a:pt x="12457" y="9278"/>
                    <a:pt x="12431" y="9077"/>
                  </a:cubicBezTo>
                  <a:cubicBezTo>
                    <a:pt x="12381" y="8977"/>
                    <a:pt x="12381" y="8851"/>
                    <a:pt x="12356" y="8726"/>
                  </a:cubicBezTo>
                  <a:close/>
                  <a:moveTo>
                    <a:pt x="2306" y="11132"/>
                  </a:moveTo>
                  <a:lnTo>
                    <a:pt x="2306" y="11132"/>
                  </a:lnTo>
                  <a:cubicBezTo>
                    <a:pt x="2456" y="11232"/>
                    <a:pt x="2607" y="11333"/>
                    <a:pt x="2732" y="11458"/>
                  </a:cubicBezTo>
                  <a:lnTo>
                    <a:pt x="2707" y="11458"/>
                  </a:lnTo>
                  <a:cubicBezTo>
                    <a:pt x="2933" y="11633"/>
                    <a:pt x="3910" y="12461"/>
                    <a:pt x="4863" y="13288"/>
                  </a:cubicBezTo>
                  <a:cubicBezTo>
                    <a:pt x="5790" y="14115"/>
                    <a:pt x="6767" y="14867"/>
                    <a:pt x="7820" y="15543"/>
                  </a:cubicBezTo>
                  <a:cubicBezTo>
                    <a:pt x="8973" y="16345"/>
                    <a:pt x="10226" y="17022"/>
                    <a:pt x="11504" y="17623"/>
                  </a:cubicBezTo>
                  <a:lnTo>
                    <a:pt x="12406" y="18024"/>
                  </a:lnTo>
                  <a:lnTo>
                    <a:pt x="12707" y="18425"/>
                  </a:lnTo>
                  <a:lnTo>
                    <a:pt x="13033" y="18852"/>
                  </a:lnTo>
                  <a:lnTo>
                    <a:pt x="12030" y="18476"/>
                  </a:lnTo>
                  <a:cubicBezTo>
                    <a:pt x="10151" y="17749"/>
                    <a:pt x="10000" y="17649"/>
                    <a:pt x="8171" y="16496"/>
                  </a:cubicBezTo>
                  <a:cubicBezTo>
                    <a:pt x="7127" y="15840"/>
                    <a:pt x="6459" y="15467"/>
                    <a:pt x="6396" y="15467"/>
                  </a:cubicBezTo>
                  <a:cubicBezTo>
                    <a:pt x="6394" y="15467"/>
                    <a:pt x="6392" y="15467"/>
                    <a:pt x="6391" y="15468"/>
                  </a:cubicBezTo>
                  <a:cubicBezTo>
                    <a:pt x="6391" y="15493"/>
                    <a:pt x="9750" y="17674"/>
                    <a:pt x="10351" y="17949"/>
                  </a:cubicBezTo>
                  <a:cubicBezTo>
                    <a:pt x="10602" y="18050"/>
                    <a:pt x="11329" y="18350"/>
                    <a:pt x="12005" y="18601"/>
                  </a:cubicBezTo>
                  <a:lnTo>
                    <a:pt x="13208" y="19077"/>
                  </a:lnTo>
                  <a:lnTo>
                    <a:pt x="13685" y="19704"/>
                  </a:lnTo>
                  <a:lnTo>
                    <a:pt x="14161" y="20330"/>
                  </a:lnTo>
                  <a:lnTo>
                    <a:pt x="14161" y="20330"/>
                  </a:lnTo>
                  <a:lnTo>
                    <a:pt x="13334" y="20004"/>
                  </a:lnTo>
                  <a:cubicBezTo>
                    <a:pt x="12757" y="19795"/>
                    <a:pt x="12534" y="19707"/>
                    <a:pt x="12460" y="19707"/>
                  </a:cubicBezTo>
                  <a:cubicBezTo>
                    <a:pt x="12428" y="19707"/>
                    <a:pt x="12424" y="19723"/>
                    <a:pt x="12431" y="19754"/>
                  </a:cubicBezTo>
                  <a:cubicBezTo>
                    <a:pt x="12983" y="20030"/>
                    <a:pt x="13559" y="20280"/>
                    <a:pt x="14186" y="20456"/>
                  </a:cubicBezTo>
                  <a:cubicBezTo>
                    <a:pt x="14261" y="20456"/>
                    <a:pt x="14386" y="20556"/>
                    <a:pt x="14537" y="20781"/>
                  </a:cubicBezTo>
                  <a:cubicBezTo>
                    <a:pt x="14711" y="20973"/>
                    <a:pt x="14764" y="21044"/>
                    <a:pt x="14713" y="21044"/>
                  </a:cubicBezTo>
                  <a:cubicBezTo>
                    <a:pt x="14691" y="21044"/>
                    <a:pt x="14648" y="21030"/>
                    <a:pt x="14587" y="21007"/>
                  </a:cubicBezTo>
                  <a:cubicBezTo>
                    <a:pt x="14487" y="20957"/>
                    <a:pt x="14061" y="20731"/>
                    <a:pt x="13660" y="20506"/>
                  </a:cubicBezTo>
                  <a:cubicBezTo>
                    <a:pt x="12980" y="20147"/>
                    <a:pt x="12698" y="20016"/>
                    <a:pt x="12622" y="20016"/>
                  </a:cubicBezTo>
                  <a:cubicBezTo>
                    <a:pt x="12597" y="20016"/>
                    <a:pt x="12595" y="20030"/>
                    <a:pt x="12607" y="20055"/>
                  </a:cubicBezTo>
                  <a:cubicBezTo>
                    <a:pt x="12983" y="20330"/>
                    <a:pt x="13409" y="20581"/>
                    <a:pt x="13860" y="20781"/>
                  </a:cubicBezTo>
                  <a:cubicBezTo>
                    <a:pt x="15063" y="21408"/>
                    <a:pt x="15113" y="21433"/>
                    <a:pt x="15364" y="21784"/>
                  </a:cubicBezTo>
                  <a:cubicBezTo>
                    <a:pt x="15520" y="21962"/>
                    <a:pt x="15601" y="22061"/>
                    <a:pt x="15534" y="22061"/>
                  </a:cubicBezTo>
                  <a:cubicBezTo>
                    <a:pt x="15450" y="22061"/>
                    <a:pt x="15133" y="21906"/>
                    <a:pt x="14436" y="21558"/>
                  </a:cubicBezTo>
                  <a:cubicBezTo>
                    <a:pt x="13351" y="21016"/>
                    <a:pt x="13090" y="20878"/>
                    <a:pt x="13016" y="20878"/>
                  </a:cubicBezTo>
                  <a:cubicBezTo>
                    <a:pt x="12994" y="20878"/>
                    <a:pt x="12989" y="20890"/>
                    <a:pt x="12983" y="20907"/>
                  </a:cubicBezTo>
                  <a:cubicBezTo>
                    <a:pt x="12933" y="20957"/>
                    <a:pt x="12958" y="20957"/>
                    <a:pt x="12983" y="20957"/>
                  </a:cubicBezTo>
                  <a:cubicBezTo>
                    <a:pt x="13133" y="21082"/>
                    <a:pt x="14888" y="21934"/>
                    <a:pt x="15314" y="22135"/>
                  </a:cubicBezTo>
                  <a:cubicBezTo>
                    <a:pt x="15865" y="22385"/>
                    <a:pt x="15890" y="22385"/>
                    <a:pt x="16191" y="22761"/>
                  </a:cubicBezTo>
                  <a:cubicBezTo>
                    <a:pt x="16479" y="23126"/>
                    <a:pt x="16561" y="23241"/>
                    <a:pt x="16494" y="23241"/>
                  </a:cubicBezTo>
                  <a:cubicBezTo>
                    <a:pt x="16473" y="23241"/>
                    <a:pt x="16438" y="23230"/>
                    <a:pt x="16391" y="23212"/>
                  </a:cubicBezTo>
                  <a:cubicBezTo>
                    <a:pt x="16291" y="23187"/>
                    <a:pt x="16216" y="23137"/>
                    <a:pt x="16216" y="23087"/>
                  </a:cubicBezTo>
                  <a:cubicBezTo>
                    <a:pt x="16015" y="22937"/>
                    <a:pt x="15815" y="22837"/>
                    <a:pt x="15564" y="22761"/>
                  </a:cubicBezTo>
                  <a:cubicBezTo>
                    <a:pt x="14512" y="22310"/>
                    <a:pt x="13509" y="21784"/>
                    <a:pt x="12507" y="21207"/>
                  </a:cubicBezTo>
                  <a:cubicBezTo>
                    <a:pt x="11997" y="20905"/>
                    <a:pt x="11701" y="20760"/>
                    <a:pt x="11596" y="20760"/>
                  </a:cubicBezTo>
                  <a:cubicBezTo>
                    <a:pt x="11562" y="20760"/>
                    <a:pt x="11548" y="20776"/>
                    <a:pt x="11554" y="20806"/>
                  </a:cubicBezTo>
                  <a:cubicBezTo>
                    <a:pt x="11579" y="20882"/>
                    <a:pt x="13634" y="22009"/>
                    <a:pt x="14537" y="22436"/>
                  </a:cubicBezTo>
                  <a:cubicBezTo>
                    <a:pt x="14787" y="22561"/>
                    <a:pt x="15038" y="22686"/>
                    <a:pt x="15289" y="22862"/>
                  </a:cubicBezTo>
                  <a:cubicBezTo>
                    <a:pt x="14587" y="22661"/>
                    <a:pt x="13885" y="22410"/>
                    <a:pt x="13208" y="22110"/>
                  </a:cubicBezTo>
                  <a:cubicBezTo>
                    <a:pt x="12181" y="21684"/>
                    <a:pt x="10953" y="20957"/>
                    <a:pt x="7970" y="19002"/>
                  </a:cubicBezTo>
                  <a:lnTo>
                    <a:pt x="5188" y="17172"/>
                  </a:lnTo>
                  <a:lnTo>
                    <a:pt x="4787" y="16596"/>
                  </a:lnTo>
                  <a:cubicBezTo>
                    <a:pt x="4394" y="16049"/>
                    <a:pt x="4305" y="15884"/>
                    <a:pt x="4406" y="15884"/>
                  </a:cubicBezTo>
                  <a:cubicBezTo>
                    <a:pt x="4420" y="15884"/>
                    <a:pt x="4439" y="15888"/>
                    <a:pt x="4462" y="15894"/>
                  </a:cubicBezTo>
                  <a:cubicBezTo>
                    <a:pt x="4537" y="15894"/>
                    <a:pt x="4612" y="15869"/>
                    <a:pt x="4662" y="15794"/>
                  </a:cubicBezTo>
                  <a:cubicBezTo>
                    <a:pt x="4712" y="15719"/>
                    <a:pt x="4662" y="15568"/>
                    <a:pt x="4462" y="15268"/>
                  </a:cubicBezTo>
                  <a:cubicBezTo>
                    <a:pt x="3810" y="14290"/>
                    <a:pt x="3258" y="13263"/>
                    <a:pt x="2757" y="12210"/>
                  </a:cubicBezTo>
                  <a:cubicBezTo>
                    <a:pt x="2507" y="11633"/>
                    <a:pt x="2306" y="11157"/>
                    <a:pt x="2306" y="11132"/>
                  </a:cubicBezTo>
                  <a:close/>
                  <a:moveTo>
                    <a:pt x="16316" y="12511"/>
                  </a:moveTo>
                  <a:cubicBezTo>
                    <a:pt x="16542" y="12836"/>
                    <a:pt x="16767" y="13162"/>
                    <a:pt x="16943" y="13538"/>
                  </a:cubicBezTo>
                  <a:cubicBezTo>
                    <a:pt x="17085" y="13840"/>
                    <a:pt x="17202" y="13991"/>
                    <a:pt x="17302" y="13991"/>
                  </a:cubicBezTo>
                  <a:cubicBezTo>
                    <a:pt x="17344" y="13991"/>
                    <a:pt x="17382" y="13965"/>
                    <a:pt x="17419" y="13914"/>
                  </a:cubicBezTo>
                  <a:cubicBezTo>
                    <a:pt x="17437" y="13877"/>
                    <a:pt x="17469" y="13854"/>
                    <a:pt x="17495" y="13854"/>
                  </a:cubicBezTo>
                  <a:cubicBezTo>
                    <a:pt x="17504" y="13854"/>
                    <a:pt x="17512" y="13857"/>
                    <a:pt x="17519" y="13864"/>
                  </a:cubicBezTo>
                  <a:cubicBezTo>
                    <a:pt x="17670" y="13964"/>
                    <a:pt x="17970" y="14566"/>
                    <a:pt x="18321" y="15493"/>
                  </a:cubicBezTo>
                  <a:cubicBezTo>
                    <a:pt x="18472" y="15844"/>
                    <a:pt x="18622" y="16220"/>
                    <a:pt x="18848" y="16546"/>
                  </a:cubicBezTo>
                  <a:cubicBezTo>
                    <a:pt x="19048" y="16671"/>
                    <a:pt x="19198" y="17849"/>
                    <a:pt x="19274" y="19704"/>
                  </a:cubicBezTo>
                  <a:cubicBezTo>
                    <a:pt x="19374" y="22611"/>
                    <a:pt x="19474" y="23513"/>
                    <a:pt x="19800" y="24491"/>
                  </a:cubicBezTo>
                  <a:cubicBezTo>
                    <a:pt x="19875" y="24691"/>
                    <a:pt x="19950" y="24892"/>
                    <a:pt x="20000" y="25117"/>
                  </a:cubicBezTo>
                  <a:cubicBezTo>
                    <a:pt x="19997" y="25121"/>
                    <a:pt x="19993" y="25123"/>
                    <a:pt x="19989" y="25123"/>
                  </a:cubicBezTo>
                  <a:cubicBezTo>
                    <a:pt x="19866" y="25123"/>
                    <a:pt x="19369" y="23378"/>
                    <a:pt x="19223" y="22360"/>
                  </a:cubicBezTo>
                  <a:cubicBezTo>
                    <a:pt x="19131" y="21822"/>
                    <a:pt x="19052" y="21518"/>
                    <a:pt x="19007" y="21518"/>
                  </a:cubicBezTo>
                  <a:cubicBezTo>
                    <a:pt x="18991" y="21518"/>
                    <a:pt x="18979" y="21555"/>
                    <a:pt x="18973" y="21634"/>
                  </a:cubicBezTo>
                  <a:cubicBezTo>
                    <a:pt x="19098" y="22511"/>
                    <a:pt x="19274" y="23388"/>
                    <a:pt x="19474" y="24265"/>
                  </a:cubicBezTo>
                  <a:lnTo>
                    <a:pt x="19624" y="24741"/>
                  </a:lnTo>
                  <a:lnTo>
                    <a:pt x="19449" y="24566"/>
                  </a:lnTo>
                  <a:cubicBezTo>
                    <a:pt x="19249" y="24365"/>
                    <a:pt x="18923" y="23263"/>
                    <a:pt x="18672" y="21984"/>
                  </a:cubicBezTo>
                  <a:cubicBezTo>
                    <a:pt x="18622" y="21734"/>
                    <a:pt x="18547" y="21458"/>
                    <a:pt x="18421" y="21207"/>
                  </a:cubicBezTo>
                  <a:cubicBezTo>
                    <a:pt x="18418" y="21206"/>
                    <a:pt x="18416" y="21205"/>
                    <a:pt x="18413" y="21205"/>
                  </a:cubicBezTo>
                  <a:cubicBezTo>
                    <a:pt x="18331" y="21205"/>
                    <a:pt x="18482" y="21973"/>
                    <a:pt x="18797" y="23212"/>
                  </a:cubicBezTo>
                  <a:cubicBezTo>
                    <a:pt x="18946" y="23807"/>
                    <a:pt x="18984" y="24002"/>
                    <a:pt x="18933" y="24002"/>
                  </a:cubicBezTo>
                  <a:cubicBezTo>
                    <a:pt x="18915" y="24002"/>
                    <a:pt x="18886" y="23978"/>
                    <a:pt x="18848" y="23939"/>
                  </a:cubicBezTo>
                  <a:cubicBezTo>
                    <a:pt x="18697" y="23664"/>
                    <a:pt x="18572" y="23388"/>
                    <a:pt x="18522" y="23062"/>
                  </a:cubicBezTo>
                  <a:cubicBezTo>
                    <a:pt x="18472" y="22811"/>
                    <a:pt x="18371" y="22586"/>
                    <a:pt x="18246" y="22385"/>
                  </a:cubicBezTo>
                  <a:lnTo>
                    <a:pt x="18246" y="22385"/>
                  </a:lnTo>
                  <a:cubicBezTo>
                    <a:pt x="18221" y="22385"/>
                    <a:pt x="18246" y="22661"/>
                    <a:pt x="18346" y="22962"/>
                  </a:cubicBezTo>
                  <a:lnTo>
                    <a:pt x="18497" y="23563"/>
                  </a:lnTo>
                  <a:lnTo>
                    <a:pt x="18321" y="23363"/>
                  </a:lnTo>
                  <a:cubicBezTo>
                    <a:pt x="17970" y="23012"/>
                    <a:pt x="17845" y="22461"/>
                    <a:pt x="17419" y="19152"/>
                  </a:cubicBezTo>
                  <a:cubicBezTo>
                    <a:pt x="17269" y="17949"/>
                    <a:pt x="17093" y="16646"/>
                    <a:pt x="17018" y="16220"/>
                  </a:cubicBezTo>
                  <a:cubicBezTo>
                    <a:pt x="16817" y="15142"/>
                    <a:pt x="16517" y="14065"/>
                    <a:pt x="16166" y="13012"/>
                  </a:cubicBezTo>
                  <a:cubicBezTo>
                    <a:pt x="16041" y="12661"/>
                    <a:pt x="16041" y="12611"/>
                    <a:pt x="16141" y="12561"/>
                  </a:cubicBezTo>
                  <a:cubicBezTo>
                    <a:pt x="16266" y="12536"/>
                    <a:pt x="16291" y="12511"/>
                    <a:pt x="16316" y="12511"/>
                  </a:cubicBezTo>
                  <a:close/>
                  <a:moveTo>
                    <a:pt x="19123" y="16395"/>
                  </a:moveTo>
                  <a:cubicBezTo>
                    <a:pt x="19123" y="16395"/>
                    <a:pt x="19173" y="16471"/>
                    <a:pt x="19223" y="16596"/>
                  </a:cubicBezTo>
                  <a:cubicBezTo>
                    <a:pt x="19449" y="17172"/>
                    <a:pt x="19624" y="17774"/>
                    <a:pt x="19750" y="18375"/>
                  </a:cubicBezTo>
                  <a:cubicBezTo>
                    <a:pt x="19875" y="18902"/>
                    <a:pt x="19975" y="19177"/>
                    <a:pt x="20076" y="19227"/>
                  </a:cubicBezTo>
                  <a:cubicBezTo>
                    <a:pt x="20251" y="19353"/>
                    <a:pt x="20552" y="20405"/>
                    <a:pt x="20452" y="20531"/>
                  </a:cubicBezTo>
                  <a:cubicBezTo>
                    <a:pt x="20426" y="20857"/>
                    <a:pt x="20452" y="21207"/>
                    <a:pt x="20502" y="21558"/>
                  </a:cubicBezTo>
                  <a:cubicBezTo>
                    <a:pt x="20627" y="22436"/>
                    <a:pt x="20677" y="22862"/>
                    <a:pt x="20978" y="24942"/>
                  </a:cubicBezTo>
                  <a:cubicBezTo>
                    <a:pt x="21024" y="25311"/>
                    <a:pt x="21042" y="25473"/>
                    <a:pt x="21026" y="25473"/>
                  </a:cubicBezTo>
                  <a:cubicBezTo>
                    <a:pt x="21015" y="25473"/>
                    <a:pt x="20992" y="25409"/>
                    <a:pt x="20953" y="25293"/>
                  </a:cubicBezTo>
                  <a:cubicBezTo>
                    <a:pt x="20677" y="24541"/>
                    <a:pt x="20477" y="23563"/>
                    <a:pt x="20251" y="21884"/>
                  </a:cubicBezTo>
                  <a:cubicBezTo>
                    <a:pt x="20201" y="21308"/>
                    <a:pt x="20101" y="20731"/>
                    <a:pt x="19975" y="20155"/>
                  </a:cubicBezTo>
                  <a:lnTo>
                    <a:pt x="19975" y="20155"/>
                  </a:lnTo>
                  <a:cubicBezTo>
                    <a:pt x="19875" y="20230"/>
                    <a:pt x="20226" y="23162"/>
                    <a:pt x="20452" y="24140"/>
                  </a:cubicBezTo>
                  <a:cubicBezTo>
                    <a:pt x="20577" y="24666"/>
                    <a:pt x="20727" y="25167"/>
                    <a:pt x="20928" y="25669"/>
                  </a:cubicBezTo>
                  <a:cubicBezTo>
                    <a:pt x="21042" y="25989"/>
                    <a:pt x="21115" y="26226"/>
                    <a:pt x="21088" y="26226"/>
                  </a:cubicBezTo>
                  <a:cubicBezTo>
                    <a:pt x="21086" y="26226"/>
                    <a:pt x="21082" y="26224"/>
                    <a:pt x="21078" y="26220"/>
                  </a:cubicBezTo>
                  <a:cubicBezTo>
                    <a:pt x="21028" y="26170"/>
                    <a:pt x="20903" y="26045"/>
                    <a:pt x="20777" y="25919"/>
                  </a:cubicBezTo>
                  <a:cubicBezTo>
                    <a:pt x="20326" y="25518"/>
                    <a:pt x="19825" y="24040"/>
                    <a:pt x="19675" y="22811"/>
                  </a:cubicBezTo>
                  <a:cubicBezTo>
                    <a:pt x="19650" y="22385"/>
                    <a:pt x="19574" y="21132"/>
                    <a:pt x="19524" y="20055"/>
                  </a:cubicBezTo>
                  <a:cubicBezTo>
                    <a:pt x="19524" y="19102"/>
                    <a:pt x="19449" y="18175"/>
                    <a:pt x="19274" y="17248"/>
                  </a:cubicBezTo>
                  <a:cubicBezTo>
                    <a:pt x="19173" y="16796"/>
                    <a:pt x="19098" y="16420"/>
                    <a:pt x="19123" y="16395"/>
                  </a:cubicBezTo>
                  <a:close/>
                  <a:moveTo>
                    <a:pt x="2619" y="4163"/>
                  </a:moveTo>
                  <a:cubicBezTo>
                    <a:pt x="2643" y="4163"/>
                    <a:pt x="2960" y="4582"/>
                    <a:pt x="3459" y="5293"/>
                  </a:cubicBezTo>
                  <a:cubicBezTo>
                    <a:pt x="3910" y="5919"/>
                    <a:pt x="4687" y="7047"/>
                    <a:pt x="5188" y="7774"/>
                  </a:cubicBezTo>
                  <a:cubicBezTo>
                    <a:pt x="5690" y="8526"/>
                    <a:pt x="6416" y="9528"/>
                    <a:pt x="6767" y="10004"/>
                  </a:cubicBezTo>
                  <a:cubicBezTo>
                    <a:pt x="7143" y="10456"/>
                    <a:pt x="8146" y="11809"/>
                    <a:pt x="8998" y="12937"/>
                  </a:cubicBezTo>
                  <a:cubicBezTo>
                    <a:pt x="10702" y="15217"/>
                    <a:pt x="14737" y="20355"/>
                    <a:pt x="15915" y="21734"/>
                  </a:cubicBezTo>
                  <a:cubicBezTo>
                    <a:pt x="16567" y="22536"/>
                    <a:pt x="19148" y="25318"/>
                    <a:pt x="19900" y="26070"/>
                  </a:cubicBezTo>
                  <a:cubicBezTo>
                    <a:pt x="20076" y="26245"/>
                    <a:pt x="20201" y="26395"/>
                    <a:pt x="20201" y="26421"/>
                  </a:cubicBezTo>
                  <a:cubicBezTo>
                    <a:pt x="20194" y="26428"/>
                    <a:pt x="20178" y="26431"/>
                    <a:pt x="20156" y="26431"/>
                  </a:cubicBezTo>
                  <a:cubicBezTo>
                    <a:pt x="20102" y="26431"/>
                    <a:pt x="20014" y="26413"/>
                    <a:pt x="19925" y="26395"/>
                  </a:cubicBezTo>
                  <a:cubicBezTo>
                    <a:pt x="19700" y="26345"/>
                    <a:pt x="19599" y="26245"/>
                    <a:pt x="19173" y="25819"/>
                  </a:cubicBezTo>
                  <a:cubicBezTo>
                    <a:pt x="18998" y="25669"/>
                    <a:pt x="18848" y="25468"/>
                    <a:pt x="18722" y="25268"/>
                  </a:cubicBezTo>
                  <a:cubicBezTo>
                    <a:pt x="18747" y="25243"/>
                    <a:pt x="18672" y="25167"/>
                    <a:pt x="18547" y="25092"/>
                  </a:cubicBezTo>
                  <a:cubicBezTo>
                    <a:pt x="18221" y="24867"/>
                    <a:pt x="16241" y="22436"/>
                    <a:pt x="11905" y="16947"/>
                  </a:cubicBezTo>
                  <a:cubicBezTo>
                    <a:pt x="9324" y="13638"/>
                    <a:pt x="8672" y="12811"/>
                    <a:pt x="8321" y="12235"/>
                  </a:cubicBezTo>
                  <a:cubicBezTo>
                    <a:pt x="8171" y="11959"/>
                    <a:pt x="7043" y="10456"/>
                    <a:pt x="6066" y="9227"/>
                  </a:cubicBezTo>
                  <a:cubicBezTo>
                    <a:pt x="5514" y="8526"/>
                    <a:pt x="4687" y="7348"/>
                    <a:pt x="4211" y="6621"/>
                  </a:cubicBezTo>
                  <a:cubicBezTo>
                    <a:pt x="3735" y="5869"/>
                    <a:pt x="3183" y="5042"/>
                    <a:pt x="2983" y="4741"/>
                  </a:cubicBezTo>
                  <a:cubicBezTo>
                    <a:pt x="2714" y="4344"/>
                    <a:pt x="2604" y="4163"/>
                    <a:pt x="2619" y="4163"/>
                  </a:cubicBezTo>
                  <a:close/>
                  <a:moveTo>
                    <a:pt x="5815" y="17974"/>
                  </a:moveTo>
                  <a:lnTo>
                    <a:pt x="8446" y="19654"/>
                  </a:lnTo>
                  <a:cubicBezTo>
                    <a:pt x="9900" y="20606"/>
                    <a:pt x="11429" y="21533"/>
                    <a:pt x="11855" y="21759"/>
                  </a:cubicBezTo>
                  <a:lnTo>
                    <a:pt x="11855" y="21734"/>
                  </a:lnTo>
                  <a:cubicBezTo>
                    <a:pt x="13057" y="22359"/>
                    <a:pt x="15986" y="23444"/>
                    <a:pt x="16491" y="23444"/>
                  </a:cubicBezTo>
                  <a:cubicBezTo>
                    <a:pt x="16512" y="23444"/>
                    <a:pt x="16529" y="23442"/>
                    <a:pt x="16542" y="23438"/>
                  </a:cubicBezTo>
                  <a:cubicBezTo>
                    <a:pt x="16564" y="23434"/>
                    <a:pt x="16582" y="23431"/>
                    <a:pt x="16600" y="23431"/>
                  </a:cubicBezTo>
                  <a:cubicBezTo>
                    <a:pt x="16683" y="23431"/>
                    <a:pt x="16740" y="23495"/>
                    <a:pt x="16968" y="23764"/>
                  </a:cubicBezTo>
                  <a:cubicBezTo>
                    <a:pt x="17093" y="23889"/>
                    <a:pt x="17193" y="24014"/>
                    <a:pt x="17269" y="24165"/>
                  </a:cubicBezTo>
                  <a:cubicBezTo>
                    <a:pt x="17275" y="24186"/>
                    <a:pt x="17249" y="24196"/>
                    <a:pt x="17198" y="24196"/>
                  </a:cubicBezTo>
                  <a:cubicBezTo>
                    <a:pt x="16828" y="24196"/>
                    <a:pt x="15096" y="23678"/>
                    <a:pt x="14061" y="23238"/>
                  </a:cubicBezTo>
                  <a:cubicBezTo>
                    <a:pt x="13584" y="23012"/>
                    <a:pt x="12858" y="22661"/>
                    <a:pt x="12406" y="22385"/>
                  </a:cubicBezTo>
                  <a:cubicBezTo>
                    <a:pt x="12131" y="22210"/>
                    <a:pt x="11855" y="22060"/>
                    <a:pt x="11529" y="21959"/>
                  </a:cubicBezTo>
                  <a:lnTo>
                    <a:pt x="11529" y="21959"/>
                  </a:lnTo>
                  <a:cubicBezTo>
                    <a:pt x="11479" y="22035"/>
                    <a:pt x="12883" y="22862"/>
                    <a:pt x="13685" y="23212"/>
                  </a:cubicBezTo>
                  <a:cubicBezTo>
                    <a:pt x="14812" y="23714"/>
                    <a:pt x="15990" y="24115"/>
                    <a:pt x="17218" y="24365"/>
                  </a:cubicBezTo>
                  <a:cubicBezTo>
                    <a:pt x="17394" y="24365"/>
                    <a:pt x="17569" y="24441"/>
                    <a:pt x="17670" y="24591"/>
                  </a:cubicBezTo>
                  <a:lnTo>
                    <a:pt x="17845" y="24816"/>
                  </a:lnTo>
                  <a:lnTo>
                    <a:pt x="17043" y="24541"/>
                  </a:lnTo>
                  <a:cubicBezTo>
                    <a:pt x="16530" y="24359"/>
                    <a:pt x="16214" y="24264"/>
                    <a:pt x="16123" y="24264"/>
                  </a:cubicBezTo>
                  <a:cubicBezTo>
                    <a:pt x="16076" y="24264"/>
                    <a:pt x="16089" y="24289"/>
                    <a:pt x="16166" y="24340"/>
                  </a:cubicBezTo>
                  <a:cubicBezTo>
                    <a:pt x="16216" y="24365"/>
                    <a:pt x="16642" y="24541"/>
                    <a:pt x="17118" y="24691"/>
                  </a:cubicBezTo>
                  <a:cubicBezTo>
                    <a:pt x="17970" y="25017"/>
                    <a:pt x="18246" y="25142"/>
                    <a:pt x="18196" y="25243"/>
                  </a:cubicBezTo>
                  <a:cubicBezTo>
                    <a:pt x="17820" y="25167"/>
                    <a:pt x="17469" y="25067"/>
                    <a:pt x="17118" y="24917"/>
                  </a:cubicBezTo>
                  <a:cubicBezTo>
                    <a:pt x="16742" y="24791"/>
                    <a:pt x="16366" y="24666"/>
                    <a:pt x="15990" y="24566"/>
                  </a:cubicBezTo>
                  <a:lnTo>
                    <a:pt x="15990" y="24566"/>
                  </a:lnTo>
                  <a:cubicBezTo>
                    <a:pt x="15815" y="24591"/>
                    <a:pt x="16517" y="24892"/>
                    <a:pt x="17519" y="25217"/>
                  </a:cubicBezTo>
                  <a:cubicBezTo>
                    <a:pt x="17895" y="25318"/>
                    <a:pt x="18271" y="25468"/>
                    <a:pt x="18622" y="25669"/>
                  </a:cubicBezTo>
                  <a:cubicBezTo>
                    <a:pt x="18683" y="25745"/>
                    <a:pt x="18698" y="25775"/>
                    <a:pt x="18671" y="25775"/>
                  </a:cubicBezTo>
                  <a:cubicBezTo>
                    <a:pt x="18654" y="25775"/>
                    <a:pt x="18620" y="25763"/>
                    <a:pt x="18572" y="25744"/>
                  </a:cubicBezTo>
                  <a:cubicBezTo>
                    <a:pt x="18472" y="25744"/>
                    <a:pt x="17845" y="25518"/>
                    <a:pt x="17168" y="25293"/>
                  </a:cubicBezTo>
                  <a:cubicBezTo>
                    <a:pt x="16742" y="25117"/>
                    <a:pt x="16316" y="24992"/>
                    <a:pt x="15890" y="24892"/>
                  </a:cubicBezTo>
                  <a:lnTo>
                    <a:pt x="15890" y="24892"/>
                  </a:lnTo>
                  <a:cubicBezTo>
                    <a:pt x="15840" y="24967"/>
                    <a:pt x="16141" y="25092"/>
                    <a:pt x="17645" y="25593"/>
                  </a:cubicBezTo>
                  <a:cubicBezTo>
                    <a:pt x="18121" y="25744"/>
                    <a:pt x="18597" y="25919"/>
                    <a:pt x="19048" y="26145"/>
                  </a:cubicBezTo>
                  <a:cubicBezTo>
                    <a:pt x="19065" y="26165"/>
                    <a:pt x="19052" y="26174"/>
                    <a:pt x="19013" y="26174"/>
                  </a:cubicBezTo>
                  <a:cubicBezTo>
                    <a:pt x="18762" y="26174"/>
                    <a:pt x="17433" y="25777"/>
                    <a:pt x="16216" y="25343"/>
                  </a:cubicBezTo>
                  <a:cubicBezTo>
                    <a:pt x="15498" y="25086"/>
                    <a:pt x="15060" y="24958"/>
                    <a:pt x="14941" y="24958"/>
                  </a:cubicBezTo>
                  <a:cubicBezTo>
                    <a:pt x="14886" y="24958"/>
                    <a:pt x="14900" y="24986"/>
                    <a:pt x="14988" y="25042"/>
                  </a:cubicBezTo>
                  <a:cubicBezTo>
                    <a:pt x="16116" y="25468"/>
                    <a:pt x="17244" y="25869"/>
                    <a:pt x="18421" y="26195"/>
                  </a:cubicBezTo>
                  <a:cubicBezTo>
                    <a:pt x="18722" y="26245"/>
                    <a:pt x="19048" y="26345"/>
                    <a:pt x="19349" y="26471"/>
                  </a:cubicBezTo>
                  <a:cubicBezTo>
                    <a:pt x="19356" y="26500"/>
                    <a:pt x="19291" y="26513"/>
                    <a:pt x="19171" y="26513"/>
                  </a:cubicBezTo>
                  <a:cubicBezTo>
                    <a:pt x="18459" y="26513"/>
                    <a:pt x="15804" y="26054"/>
                    <a:pt x="14411" y="25669"/>
                  </a:cubicBezTo>
                  <a:cubicBezTo>
                    <a:pt x="13359" y="25318"/>
                    <a:pt x="12356" y="24867"/>
                    <a:pt x="11379" y="24315"/>
                  </a:cubicBezTo>
                  <a:cubicBezTo>
                    <a:pt x="10752" y="23939"/>
                    <a:pt x="9374" y="22937"/>
                    <a:pt x="9349" y="22811"/>
                  </a:cubicBezTo>
                  <a:cubicBezTo>
                    <a:pt x="9349" y="22786"/>
                    <a:pt x="9449" y="22761"/>
                    <a:pt x="9574" y="22761"/>
                  </a:cubicBezTo>
                  <a:cubicBezTo>
                    <a:pt x="9675" y="22761"/>
                    <a:pt x="9775" y="22711"/>
                    <a:pt x="9875" y="22661"/>
                  </a:cubicBezTo>
                  <a:cubicBezTo>
                    <a:pt x="9925" y="22586"/>
                    <a:pt x="9825" y="22486"/>
                    <a:pt x="9023" y="21859"/>
                  </a:cubicBezTo>
                  <a:cubicBezTo>
                    <a:pt x="8246" y="21233"/>
                    <a:pt x="7519" y="20556"/>
                    <a:pt x="6842" y="19829"/>
                  </a:cubicBezTo>
                  <a:lnTo>
                    <a:pt x="6692" y="19679"/>
                  </a:lnTo>
                  <a:lnTo>
                    <a:pt x="6893" y="19704"/>
                  </a:lnTo>
                  <a:cubicBezTo>
                    <a:pt x="6921" y="19707"/>
                    <a:pt x="6947" y="19708"/>
                    <a:pt x="6971" y="19708"/>
                  </a:cubicBezTo>
                  <a:cubicBezTo>
                    <a:pt x="7141" y="19708"/>
                    <a:pt x="7212" y="19632"/>
                    <a:pt x="7168" y="19478"/>
                  </a:cubicBezTo>
                  <a:cubicBezTo>
                    <a:pt x="6943" y="19202"/>
                    <a:pt x="6717" y="18927"/>
                    <a:pt x="6492" y="18676"/>
                  </a:cubicBezTo>
                  <a:lnTo>
                    <a:pt x="5815" y="17974"/>
                  </a:lnTo>
                  <a:close/>
                  <a:moveTo>
                    <a:pt x="19293" y="26718"/>
                  </a:moveTo>
                  <a:cubicBezTo>
                    <a:pt x="19545" y="26718"/>
                    <a:pt x="19790" y="26841"/>
                    <a:pt x="19950" y="27047"/>
                  </a:cubicBezTo>
                  <a:cubicBezTo>
                    <a:pt x="19971" y="27089"/>
                    <a:pt x="19966" y="27109"/>
                    <a:pt x="19925" y="27109"/>
                  </a:cubicBezTo>
                  <a:cubicBezTo>
                    <a:pt x="19869" y="27109"/>
                    <a:pt x="19743" y="27070"/>
                    <a:pt x="19524" y="26997"/>
                  </a:cubicBezTo>
                  <a:cubicBezTo>
                    <a:pt x="19274" y="26897"/>
                    <a:pt x="18998" y="26796"/>
                    <a:pt x="18948" y="26796"/>
                  </a:cubicBezTo>
                  <a:cubicBezTo>
                    <a:pt x="18797" y="26746"/>
                    <a:pt x="18898" y="26721"/>
                    <a:pt x="19223" y="26721"/>
                  </a:cubicBezTo>
                  <a:cubicBezTo>
                    <a:pt x="19247" y="26719"/>
                    <a:pt x="19270" y="26718"/>
                    <a:pt x="19293" y="26718"/>
                  </a:cubicBezTo>
                  <a:close/>
                  <a:moveTo>
                    <a:pt x="12386" y="25668"/>
                  </a:moveTo>
                  <a:cubicBezTo>
                    <a:pt x="12400" y="25668"/>
                    <a:pt x="12415" y="25669"/>
                    <a:pt x="12431" y="25669"/>
                  </a:cubicBezTo>
                  <a:lnTo>
                    <a:pt x="13133" y="25669"/>
                  </a:lnTo>
                  <a:cubicBezTo>
                    <a:pt x="13660" y="25719"/>
                    <a:pt x="14161" y="25794"/>
                    <a:pt x="14662" y="25919"/>
                  </a:cubicBezTo>
                  <a:cubicBezTo>
                    <a:pt x="15188" y="26070"/>
                    <a:pt x="16091" y="26245"/>
                    <a:pt x="16667" y="26370"/>
                  </a:cubicBezTo>
                  <a:cubicBezTo>
                    <a:pt x="17619" y="26521"/>
                    <a:pt x="18547" y="26771"/>
                    <a:pt x="19449" y="27097"/>
                  </a:cubicBezTo>
                  <a:cubicBezTo>
                    <a:pt x="20151" y="27348"/>
                    <a:pt x="20426" y="27498"/>
                    <a:pt x="20652" y="27724"/>
                  </a:cubicBezTo>
                  <a:cubicBezTo>
                    <a:pt x="20752" y="27849"/>
                    <a:pt x="20727" y="27849"/>
                    <a:pt x="20151" y="27849"/>
                  </a:cubicBezTo>
                  <a:cubicBezTo>
                    <a:pt x="17820" y="27774"/>
                    <a:pt x="15514" y="27223"/>
                    <a:pt x="13384" y="26220"/>
                  </a:cubicBezTo>
                  <a:cubicBezTo>
                    <a:pt x="12254" y="25690"/>
                    <a:pt x="12227" y="25668"/>
                    <a:pt x="12386" y="25668"/>
                  </a:cubicBezTo>
                  <a:close/>
                  <a:moveTo>
                    <a:pt x="20295" y="26506"/>
                  </a:moveTo>
                  <a:cubicBezTo>
                    <a:pt x="20328" y="26506"/>
                    <a:pt x="20370" y="26523"/>
                    <a:pt x="20401" y="26571"/>
                  </a:cubicBezTo>
                  <a:cubicBezTo>
                    <a:pt x="20602" y="26771"/>
                    <a:pt x="22858" y="28827"/>
                    <a:pt x="23760" y="29578"/>
                  </a:cubicBezTo>
                  <a:cubicBezTo>
                    <a:pt x="24236" y="29979"/>
                    <a:pt x="24637" y="30330"/>
                    <a:pt x="24637" y="30355"/>
                  </a:cubicBezTo>
                  <a:cubicBezTo>
                    <a:pt x="24641" y="30375"/>
                    <a:pt x="24632" y="30385"/>
                    <a:pt x="24610" y="30385"/>
                  </a:cubicBezTo>
                  <a:cubicBezTo>
                    <a:pt x="24494" y="30385"/>
                    <a:pt x="24026" y="30110"/>
                    <a:pt x="23309" y="29603"/>
                  </a:cubicBezTo>
                  <a:cubicBezTo>
                    <a:pt x="22281" y="28852"/>
                    <a:pt x="21304" y="27999"/>
                    <a:pt x="20401" y="27097"/>
                  </a:cubicBezTo>
                  <a:cubicBezTo>
                    <a:pt x="19993" y="26669"/>
                    <a:pt x="19884" y="26556"/>
                    <a:pt x="19966" y="26556"/>
                  </a:cubicBezTo>
                  <a:cubicBezTo>
                    <a:pt x="19985" y="26556"/>
                    <a:pt x="20013" y="26562"/>
                    <a:pt x="20051" y="26571"/>
                  </a:cubicBezTo>
                  <a:cubicBezTo>
                    <a:pt x="20080" y="26578"/>
                    <a:pt x="20107" y="26581"/>
                    <a:pt x="20132" y="26581"/>
                  </a:cubicBezTo>
                  <a:cubicBezTo>
                    <a:pt x="20191" y="26581"/>
                    <a:pt x="20233" y="26564"/>
                    <a:pt x="20251" y="26546"/>
                  </a:cubicBezTo>
                  <a:lnTo>
                    <a:pt x="20251" y="26521"/>
                  </a:lnTo>
                  <a:cubicBezTo>
                    <a:pt x="20260" y="26512"/>
                    <a:pt x="20276" y="26506"/>
                    <a:pt x="20295" y="26506"/>
                  </a:cubicBezTo>
                  <a:close/>
                  <a:moveTo>
                    <a:pt x="340" y="0"/>
                  </a:moveTo>
                  <a:cubicBezTo>
                    <a:pt x="326" y="0"/>
                    <a:pt x="314" y="2"/>
                    <a:pt x="301" y="4"/>
                  </a:cubicBezTo>
                  <a:cubicBezTo>
                    <a:pt x="126" y="29"/>
                    <a:pt x="0" y="180"/>
                    <a:pt x="0" y="330"/>
                  </a:cubicBezTo>
                  <a:lnTo>
                    <a:pt x="25" y="330"/>
                  </a:lnTo>
                  <a:cubicBezTo>
                    <a:pt x="50" y="455"/>
                    <a:pt x="101" y="556"/>
                    <a:pt x="176" y="681"/>
                  </a:cubicBezTo>
                  <a:cubicBezTo>
                    <a:pt x="401" y="1483"/>
                    <a:pt x="602" y="2285"/>
                    <a:pt x="727" y="3087"/>
                  </a:cubicBezTo>
                  <a:cubicBezTo>
                    <a:pt x="1103" y="5167"/>
                    <a:pt x="1128" y="5242"/>
                    <a:pt x="953" y="5242"/>
                  </a:cubicBezTo>
                  <a:cubicBezTo>
                    <a:pt x="702" y="5268"/>
                    <a:pt x="702" y="5443"/>
                    <a:pt x="978" y="6471"/>
                  </a:cubicBezTo>
                  <a:cubicBezTo>
                    <a:pt x="1178" y="7222"/>
                    <a:pt x="1980" y="9779"/>
                    <a:pt x="2231" y="10430"/>
                  </a:cubicBezTo>
                  <a:cubicBezTo>
                    <a:pt x="2273" y="10556"/>
                    <a:pt x="2280" y="10612"/>
                    <a:pt x="2251" y="10612"/>
                  </a:cubicBezTo>
                  <a:cubicBezTo>
                    <a:pt x="2246" y="10612"/>
                    <a:pt x="2239" y="10610"/>
                    <a:pt x="2231" y="10606"/>
                  </a:cubicBezTo>
                  <a:cubicBezTo>
                    <a:pt x="2187" y="10577"/>
                    <a:pt x="2134" y="10564"/>
                    <a:pt x="2083" y="10564"/>
                  </a:cubicBezTo>
                  <a:cubicBezTo>
                    <a:pt x="2047" y="10564"/>
                    <a:pt x="2011" y="10570"/>
                    <a:pt x="1980" y="10581"/>
                  </a:cubicBezTo>
                  <a:cubicBezTo>
                    <a:pt x="1755" y="10606"/>
                    <a:pt x="1780" y="10706"/>
                    <a:pt x="2306" y="11959"/>
                  </a:cubicBezTo>
                  <a:cubicBezTo>
                    <a:pt x="2782" y="13037"/>
                    <a:pt x="3334" y="14090"/>
                    <a:pt x="3985" y="15067"/>
                  </a:cubicBezTo>
                  <a:cubicBezTo>
                    <a:pt x="4311" y="15543"/>
                    <a:pt x="4311" y="15568"/>
                    <a:pt x="4161" y="15593"/>
                  </a:cubicBezTo>
                  <a:cubicBezTo>
                    <a:pt x="3985" y="15644"/>
                    <a:pt x="3985" y="15669"/>
                    <a:pt x="3985" y="15769"/>
                  </a:cubicBezTo>
                  <a:cubicBezTo>
                    <a:pt x="3985" y="16070"/>
                    <a:pt x="5063" y="17548"/>
                    <a:pt x="6141" y="18701"/>
                  </a:cubicBezTo>
                  <a:cubicBezTo>
                    <a:pt x="6717" y="19328"/>
                    <a:pt x="6742" y="19378"/>
                    <a:pt x="6592" y="19378"/>
                  </a:cubicBezTo>
                  <a:cubicBezTo>
                    <a:pt x="6316" y="19378"/>
                    <a:pt x="6241" y="19553"/>
                    <a:pt x="6416" y="19779"/>
                  </a:cubicBezTo>
                  <a:cubicBezTo>
                    <a:pt x="7043" y="20431"/>
                    <a:pt x="7695" y="21082"/>
                    <a:pt x="8371" y="21659"/>
                  </a:cubicBezTo>
                  <a:cubicBezTo>
                    <a:pt x="9474" y="22536"/>
                    <a:pt x="9424" y="22486"/>
                    <a:pt x="9248" y="22536"/>
                  </a:cubicBezTo>
                  <a:cubicBezTo>
                    <a:pt x="9048" y="22586"/>
                    <a:pt x="8948" y="22736"/>
                    <a:pt x="9048" y="22862"/>
                  </a:cubicBezTo>
                  <a:cubicBezTo>
                    <a:pt x="9524" y="23313"/>
                    <a:pt x="10051" y="23739"/>
                    <a:pt x="10602" y="24090"/>
                  </a:cubicBezTo>
                  <a:cubicBezTo>
                    <a:pt x="11354" y="24566"/>
                    <a:pt x="12131" y="24992"/>
                    <a:pt x="12958" y="25343"/>
                  </a:cubicBezTo>
                  <a:lnTo>
                    <a:pt x="13158" y="25443"/>
                  </a:lnTo>
                  <a:lnTo>
                    <a:pt x="12757" y="25443"/>
                  </a:lnTo>
                  <a:cubicBezTo>
                    <a:pt x="12181" y="25468"/>
                    <a:pt x="11955" y="25518"/>
                    <a:pt x="11980" y="25669"/>
                  </a:cubicBezTo>
                  <a:cubicBezTo>
                    <a:pt x="12030" y="25894"/>
                    <a:pt x="14161" y="26872"/>
                    <a:pt x="15564" y="27298"/>
                  </a:cubicBezTo>
                  <a:cubicBezTo>
                    <a:pt x="17093" y="27774"/>
                    <a:pt x="18672" y="28025"/>
                    <a:pt x="20251" y="28075"/>
                  </a:cubicBezTo>
                  <a:lnTo>
                    <a:pt x="21003" y="28075"/>
                  </a:lnTo>
                  <a:lnTo>
                    <a:pt x="21705" y="28701"/>
                  </a:lnTo>
                  <a:cubicBezTo>
                    <a:pt x="22582" y="29478"/>
                    <a:pt x="24111" y="30531"/>
                    <a:pt x="24512" y="30631"/>
                  </a:cubicBezTo>
                  <a:cubicBezTo>
                    <a:pt x="24584" y="30641"/>
                    <a:pt x="24657" y="30648"/>
                    <a:pt x="24730" y="30648"/>
                  </a:cubicBezTo>
                  <a:cubicBezTo>
                    <a:pt x="24833" y="30648"/>
                    <a:pt x="24935" y="30635"/>
                    <a:pt x="25038" y="30606"/>
                  </a:cubicBezTo>
                  <a:lnTo>
                    <a:pt x="25339" y="30506"/>
                  </a:lnTo>
                  <a:lnTo>
                    <a:pt x="25264" y="30180"/>
                  </a:lnTo>
                  <a:lnTo>
                    <a:pt x="25188" y="29879"/>
                  </a:lnTo>
                  <a:lnTo>
                    <a:pt x="23685" y="28551"/>
                  </a:lnTo>
                  <a:cubicBezTo>
                    <a:pt x="22256" y="27273"/>
                    <a:pt x="22181" y="27197"/>
                    <a:pt x="22005" y="26822"/>
                  </a:cubicBezTo>
                  <a:cubicBezTo>
                    <a:pt x="21630" y="25969"/>
                    <a:pt x="21404" y="24992"/>
                    <a:pt x="21279" y="23463"/>
                  </a:cubicBezTo>
                  <a:cubicBezTo>
                    <a:pt x="21103" y="21634"/>
                    <a:pt x="20727" y="19704"/>
                    <a:pt x="20452" y="19202"/>
                  </a:cubicBezTo>
                  <a:cubicBezTo>
                    <a:pt x="20301" y="18927"/>
                    <a:pt x="20176" y="18626"/>
                    <a:pt x="20101" y="18300"/>
                  </a:cubicBezTo>
                  <a:cubicBezTo>
                    <a:pt x="19925" y="17598"/>
                    <a:pt x="19675" y="16897"/>
                    <a:pt x="19349" y="16245"/>
                  </a:cubicBezTo>
                  <a:cubicBezTo>
                    <a:pt x="19299" y="16145"/>
                    <a:pt x="19223" y="16070"/>
                    <a:pt x="19123" y="16045"/>
                  </a:cubicBezTo>
                  <a:cubicBezTo>
                    <a:pt x="19048" y="16045"/>
                    <a:pt x="18973" y="15944"/>
                    <a:pt x="18948" y="15819"/>
                  </a:cubicBezTo>
                  <a:cubicBezTo>
                    <a:pt x="18923" y="15744"/>
                    <a:pt x="18873" y="15644"/>
                    <a:pt x="18797" y="15568"/>
                  </a:cubicBezTo>
                  <a:cubicBezTo>
                    <a:pt x="18647" y="15343"/>
                    <a:pt x="18522" y="15117"/>
                    <a:pt x="18421" y="14842"/>
                  </a:cubicBezTo>
                  <a:cubicBezTo>
                    <a:pt x="18221" y="14340"/>
                    <a:pt x="17945" y="13864"/>
                    <a:pt x="17594" y="13463"/>
                  </a:cubicBezTo>
                  <a:cubicBezTo>
                    <a:pt x="17541" y="13445"/>
                    <a:pt x="17501" y="13428"/>
                    <a:pt x="17455" y="13428"/>
                  </a:cubicBezTo>
                  <a:cubicBezTo>
                    <a:pt x="17436" y="13428"/>
                    <a:pt x="17416" y="13431"/>
                    <a:pt x="17394" y="13438"/>
                  </a:cubicBezTo>
                  <a:cubicBezTo>
                    <a:pt x="17319" y="13438"/>
                    <a:pt x="17218" y="13313"/>
                    <a:pt x="16943" y="12937"/>
                  </a:cubicBezTo>
                  <a:cubicBezTo>
                    <a:pt x="16621" y="12443"/>
                    <a:pt x="16428" y="12244"/>
                    <a:pt x="16269" y="12244"/>
                  </a:cubicBezTo>
                  <a:cubicBezTo>
                    <a:pt x="16242" y="12244"/>
                    <a:pt x="16216" y="12249"/>
                    <a:pt x="16191" y="12260"/>
                  </a:cubicBezTo>
                  <a:cubicBezTo>
                    <a:pt x="16173" y="12269"/>
                    <a:pt x="16155" y="12275"/>
                    <a:pt x="16137" y="12275"/>
                  </a:cubicBezTo>
                  <a:cubicBezTo>
                    <a:pt x="16053" y="12275"/>
                    <a:pt x="15943" y="12156"/>
                    <a:pt x="15614" y="11684"/>
                  </a:cubicBezTo>
                  <a:cubicBezTo>
                    <a:pt x="15213" y="11082"/>
                    <a:pt x="14787" y="10506"/>
                    <a:pt x="14286" y="9979"/>
                  </a:cubicBezTo>
                  <a:cubicBezTo>
                    <a:pt x="14262" y="9961"/>
                    <a:pt x="14239" y="9952"/>
                    <a:pt x="14218" y="9952"/>
                  </a:cubicBezTo>
                  <a:cubicBezTo>
                    <a:pt x="14150" y="9952"/>
                    <a:pt x="14093" y="10046"/>
                    <a:pt x="14035" y="10255"/>
                  </a:cubicBezTo>
                  <a:cubicBezTo>
                    <a:pt x="14014" y="10342"/>
                    <a:pt x="13992" y="10410"/>
                    <a:pt x="13970" y="10410"/>
                  </a:cubicBezTo>
                  <a:cubicBezTo>
                    <a:pt x="13967" y="10410"/>
                    <a:pt x="13964" y="10409"/>
                    <a:pt x="13960" y="10405"/>
                  </a:cubicBezTo>
                  <a:cubicBezTo>
                    <a:pt x="13935" y="10405"/>
                    <a:pt x="13634" y="10004"/>
                    <a:pt x="13259" y="9553"/>
                  </a:cubicBezTo>
                  <a:cubicBezTo>
                    <a:pt x="12426" y="8476"/>
                    <a:pt x="11928" y="7948"/>
                    <a:pt x="11742" y="7948"/>
                  </a:cubicBezTo>
                  <a:cubicBezTo>
                    <a:pt x="11738" y="7948"/>
                    <a:pt x="11734" y="7949"/>
                    <a:pt x="11730" y="7949"/>
                  </a:cubicBezTo>
                  <a:cubicBezTo>
                    <a:pt x="11680" y="7974"/>
                    <a:pt x="11604" y="7999"/>
                    <a:pt x="11579" y="8075"/>
                  </a:cubicBezTo>
                  <a:cubicBezTo>
                    <a:pt x="11575" y="8103"/>
                    <a:pt x="11563" y="8117"/>
                    <a:pt x="11545" y="8117"/>
                  </a:cubicBezTo>
                  <a:cubicBezTo>
                    <a:pt x="11451" y="8117"/>
                    <a:pt x="11200" y="7775"/>
                    <a:pt x="11053" y="7398"/>
                  </a:cubicBezTo>
                  <a:cubicBezTo>
                    <a:pt x="11015" y="7321"/>
                    <a:pt x="10976" y="7289"/>
                    <a:pt x="10938" y="7289"/>
                  </a:cubicBezTo>
                  <a:cubicBezTo>
                    <a:pt x="10926" y="7289"/>
                    <a:pt x="10914" y="7292"/>
                    <a:pt x="10903" y="7298"/>
                  </a:cubicBezTo>
                  <a:cubicBezTo>
                    <a:pt x="10900" y="7299"/>
                    <a:pt x="10897" y="7299"/>
                    <a:pt x="10894" y="7299"/>
                  </a:cubicBezTo>
                  <a:cubicBezTo>
                    <a:pt x="10827" y="7299"/>
                    <a:pt x="10573" y="7070"/>
                    <a:pt x="10025" y="6546"/>
                  </a:cubicBezTo>
                  <a:cubicBezTo>
                    <a:pt x="8246" y="4791"/>
                    <a:pt x="7695" y="4290"/>
                    <a:pt x="7494" y="4265"/>
                  </a:cubicBezTo>
                  <a:cubicBezTo>
                    <a:pt x="7444" y="4252"/>
                    <a:pt x="7406" y="4246"/>
                    <a:pt x="7377" y="4246"/>
                  </a:cubicBezTo>
                  <a:cubicBezTo>
                    <a:pt x="7289" y="4246"/>
                    <a:pt x="7275" y="4303"/>
                    <a:pt x="7218" y="4415"/>
                  </a:cubicBezTo>
                  <a:cubicBezTo>
                    <a:pt x="7172" y="4523"/>
                    <a:pt x="7145" y="4574"/>
                    <a:pt x="7119" y="4574"/>
                  </a:cubicBezTo>
                  <a:cubicBezTo>
                    <a:pt x="7103" y="4574"/>
                    <a:pt x="7087" y="4554"/>
                    <a:pt x="7068" y="4516"/>
                  </a:cubicBezTo>
                  <a:cubicBezTo>
                    <a:pt x="6943" y="4340"/>
                    <a:pt x="5790" y="3062"/>
                    <a:pt x="5389" y="2661"/>
                  </a:cubicBezTo>
                  <a:cubicBezTo>
                    <a:pt x="5163" y="2486"/>
                    <a:pt x="4988" y="2210"/>
                    <a:pt x="4913" y="1909"/>
                  </a:cubicBezTo>
                  <a:cubicBezTo>
                    <a:pt x="4888" y="1759"/>
                    <a:pt x="4837" y="1608"/>
                    <a:pt x="4737" y="1483"/>
                  </a:cubicBezTo>
                  <a:cubicBezTo>
                    <a:pt x="4716" y="1476"/>
                    <a:pt x="4697" y="1472"/>
                    <a:pt x="4680" y="1472"/>
                  </a:cubicBezTo>
                  <a:cubicBezTo>
                    <a:pt x="4576" y="1472"/>
                    <a:pt x="4554" y="1604"/>
                    <a:pt x="4662" y="1884"/>
                  </a:cubicBezTo>
                  <a:cubicBezTo>
                    <a:pt x="4712" y="2034"/>
                    <a:pt x="4737" y="2185"/>
                    <a:pt x="4712" y="2310"/>
                  </a:cubicBezTo>
                  <a:cubicBezTo>
                    <a:pt x="4662" y="2486"/>
                    <a:pt x="4662" y="2636"/>
                    <a:pt x="4712" y="2811"/>
                  </a:cubicBezTo>
                  <a:lnTo>
                    <a:pt x="4712" y="3262"/>
                  </a:lnTo>
                  <a:lnTo>
                    <a:pt x="4361" y="2962"/>
                  </a:lnTo>
                  <a:cubicBezTo>
                    <a:pt x="4186" y="2811"/>
                    <a:pt x="3685" y="2410"/>
                    <a:pt x="3284" y="2059"/>
                  </a:cubicBezTo>
                  <a:cubicBezTo>
                    <a:pt x="2857" y="1734"/>
                    <a:pt x="2055" y="1132"/>
                    <a:pt x="1479" y="706"/>
                  </a:cubicBezTo>
                  <a:cubicBezTo>
                    <a:pt x="645" y="120"/>
                    <a:pt x="460" y="0"/>
                    <a:pt x="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20103" y="1480585"/>
              <a:ext cx="982476" cy="1085971"/>
            </a:xfrm>
            <a:custGeom>
              <a:rect b="b" l="l" r="r" t="t"/>
              <a:pathLst>
                <a:path extrusionOk="0" h="48121" w="43535">
                  <a:moveTo>
                    <a:pt x="28399" y="5417"/>
                  </a:moveTo>
                  <a:cubicBezTo>
                    <a:pt x="28419" y="5417"/>
                    <a:pt x="28433" y="5433"/>
                    <a:pt x="28447" y="5460"/>
                  </a:cubicBezTo>
                  <a:cubicBezTo>
                    <a:pt x="28472" y="5511"/>
                    <a:pt x="28497" y="5561"/>
                    <a:pt x="28547" y="5611"/>
                  </a:cubicBezTo>
                  <a:cubicBezTo>
                    <a:pt x="28572" y="5611"/>
                    <a:pt x="28547" y="5686"/>
                    <a:pt x="28497" y="5736"/>
                  </a:cubicBezTo>
                  <a:cubicBezTo>
                    <a:pt x="28460" y="5793"/>
                    <a:pt x="28422" y="5821"/>
                    <a:pt x="28395" y="5821"/>
                  </a:cubicBezTo>
                  <a:cubicBezTo>
                    <a:pt x="28386" y="5821"/>
                    <a:pt x="28378" y="5818"/>
                    <a:pt x="28372" y="5811"/>
                  </a:cubicBezTo>
                  <a:cubicBezTo>
                    <a:pt x="28363" y="5807"/>
                    <a:pt x="28353" y="5805"/>
                    <a:pt x="28342" y="5805"/>
                  </a:cubicBezTo>
                  <a:cubicBezTo>
                    <a:pt x="28287" y="5805"/>
                    <a:pt x="28200" y="5854"/>
                    <a:pt x="28096" y="5937"/>
                  </a:cubicBezTo>
                  <a:cubicBezTo>
                    <a:pt x="27863" y="6123"/>
                    <a:pt x="27728" y="6217"/>
                    <a:pt x="27692" y="6217"/>
                  </a:cubicBezTo>
                  <a:cubicBezTo>
                    <a:pt x="27651" y="6217"/>
                    <a:pt x="27743" y="6092"/>
                    <a:pt x="27971" y="5836"/>
                  </a:cubicBezTo>
                  <a:cubicBezTo>
                    <a:pt x="28243" y="5528"/>
                    <a:pt x="28344" y="5417"/>
                    <a:pt x="28399" y="5417"/>
                  </a:cubicBezTo>
                  <a:close/>
                  <a:moveTo>
                    <a:pt x="28636" y="6247"/>
                  </a:moveTo>
                  <a:cubicBezTo>
                    <a:pt x="28654" y="6247"/>
                    <a:pt x="28649" y="6284"/>
                    <a:pt x="28622" y="6363"/>
                  </a:cubicBezTo>
                  <a:cubicBezTo>
                    <a:pt x="28622" y="6413"/>
                    <a:pt x="28572" y="6438"/>
                    <a:pt x="28522" y="6438"/>
                  </a:cubicBezTo>
                  <a:cubicBezTo>
                    <a:pt x="28472" y="6438"/>
                    <a:pt x="28472" y="6388"/>
                    <a:pt x="28522" y="6338"/>
                  </a:cubicBezTo>
                  <a:cubicBezTo>
                    <a:pt x="28582" y="6278"/>
                    <a:pt x="28619" y="6247"/>
                    <a:pt x="28636" y="6247"/>
                  </a:cubicBezTo>
                  <a:close/>
                  <a:moveTo>
                    <a:pt x="27911" y="6291"/>
                  </a:moveTo>
                  <a:cubicBezTo>
                    <a:pt x="27919" y="6291"/>
                    <a:pt x="27923" y="6298"/>
                    <a:pt x="27921" y="6313"/>
                  </a:cubicBezTo>
                  <a:cubicBezTo>
                    <a:pt x="27695" y="6663"/>
                    <a:pt x="27470" y="6964"/>
                    <a:pt x="27219" y="7265"/>
                  </a:cubicBezTo>
                  <a:lnTo>
                    <a:pt x="27194" y="7265"/>
                  </a:lnTo>
                  <a:lnTo>
                    <a:pt x="26517" y="8092"/>
                  </a:lnTo>
                  <a:lnTo>
                    <a:pt x="26843" y="7616"/>
                  </a:lnTo>
                  <a:cubicBezTo>
                    <a:pt x="27119" y="7133"/>
                    <a:pt x="27817" y="6291"/>
                    <a:pt x="27911" y="6291"/>
                  </a:cubicBezTo>
                  <a:close/>
                  <a:moveTo>
                    <a:pt x="26519" y="8192"/>
                  </a:moveTo>
                  <a:cubicBezTo>
                    <a:pt x="26525" y="8192"/>
                    <a:pt x="26525" y="8201"/>
                    <a:pt x="26517" y="8217"/>
                  </a:cubicBezTo>
                  <a:cubicBezTo>
                    <a:pt x="26467" y="8293"/>
                    <a:pt x="26417" y="8368"/>
                    <a:pt x="26342" y="8418"/>
                  </a:cubicBezTo>
                  <a:cubicBezTo>
                    <a:pt x="26330" y="8424"/>
                    <a:pt x="26323" y="8427"/>
                    <a:pt x="26319" y="8427"/>
                  </a:cubicBezTo>
                  <a:cubicBezTo>
                    <a:pt x="26307" y="8427"/>
                    <a:pt x="26339" y="8390"/>
                    <a:pt x="26417" y="8293"/>
                  </a:cubicBezTo>
                  <a:cubicBezTo>
                    <a:pt x="26467" y="8226"/>
                    <a:pt x="26506" y="8192"/>
                    <a:pt x="26519" y="8192"/>
                  </a:cubicBezTo>
                  <a:close/>
                  <a:moveTo>
                    <a:pt x="28397" y="598"/>
                  </a:moveTo>
                  <a:lnTo>
                    <a:pt x="27871" y="1275"/>
                  </a:lnTo>
                  <a:cubicBezTo>
                    <a:pt x="27570" y="1651"/>
                    <a:pt x="27043" y="2378"/>
                    <a:pt x="26668" y="2904"/>
                  </a:cubicBezTo>
                  <a:cubicBezTo>
                    <a:pt x="25264" y="4834"/>
                    <a:pt x="24788" y="5736"/>
                    <a:pt x="24186" y="7566"/>
                  </a:cubicBezTo>
                  <a:cubicBezTo>
                    <a:pt x="24086" y="7967"/>
                    <a:pt x="23936" y="8368"/>
                    <a:pt x="23760" y="8744"/>
                  </a:cubicBezTo>
                  <a:cubicBezTo>
                    <a:pt x="23710" y="8669"/>
                    <a:pt x="23635" y="6513"/>
                    <a:pt x="23685" y="5736"/>
                  </a:cubicBezTo>
                  <a:lnTo>
                    <a:pt x="23710" y="5009"/>
                  </a:lnTo>
                  <a:lnTo>
                    <a:pt x="24437" y="4132"/>
                  </a:lnTo>
                  <a:cubicBezTo>
                    <a:pt x="25439" y="2929"/>
                    <a:pt x="26592" y="1851"/>
                    <a:pt x="27871" y="949"/>
                  </a:cubicBezTo>
                  <a:lnTo>
                    <a:pt x="28397" y="598"/>
                  </a:lnTo>
                  <a:close/>
                  <a:moveTo>
                    <a:pt x="28436" y="4875"/>
                  </a:moveTo>
                  <a:cubicBezTo>
                    <a:pt x="28447" y="4875"/>
                    <a:pt x="28447" y="4903"/>
                    <a:pt x="28447" y="4959"/>
                  </a:cubicBezTo>
                  <a:cubicBezTo>
                    <a:pt x="28272" y="5285"/>
                    <a:pt x="28021" y="5586"/>
                    <a:pt x="27770" y="5836"/>
                  </a:cubicBezTo>
                  <a:cubicBezTo>
                    <a:pt x="27215" y="6468"/>
                    <a:pt x="27040" y="6661"/>
                    <a:pt x="27089" y="6661"/>
                  </a:cubicBezTo>
                  <a:cubicBezTo>
                    <a:pt x="27104" y="6661"/>
                    <a:pt x="27141" y="6643"/>
                    <a:pt x="27194" y="6613"/>
                  </a:cubicBezTo>
                  <a:cubicBezTo>
                    <a:pt x="27234" y="6589"/>
                    <a:pt x="27259" y="6575"/>
                    <a:pt x="27268" y="6575"/>
                  </a:cubicBezTo>
                  <a:cubicBezTo>
                    <a:pt x="27287" y="6575"/>
                    <a:pt x="27237" y="6636"/>
                    <a:pt x="27119" y="6789"/>
                  </a:cubicBezTo>
                  <a:cubicBezTo>
                    <a:pt x="27018" y="6889"/>
                    <a:pt x="26943" y="6989"/>
                    <a:pt x="26893" y="7140"/>
                  </a:cubicBezTo>
                  <a:cubicBezTo>
                    <a:pt x="26768" y="7415"/>
                    <a:pt x="26592" y="7716"/>
                    <a:pt x="26392" y="7967"/>
                  </a:cubicBezTo>
                  <a:cubicBezTo>
                    <a:pt x="26116" y="8393"/>
                    <a:pt x="25866" y="8769"/>
                    <a:pt x="25840" y="8844"/>
                  </a:cubicBezTo>
                  <a:cubicBezTo>
                    <a:pt x="25826" y="8888"/>
                    <a:pt x="25803" y="8914"/>
                    <a:pt x="25786" y="8914"/>
                  </a:cubicBezTo>
                  <a:cubicBezTo>
                    <a:pt x="25774" y="8914"/>
                    <a:pt x="25765" y="8900"/>
                    <a:pt x="25765" y="8869"/>
                  </a:cubicBezTo>
                  <a:cubicBezTo>
                    <a:pt x="25916" y="8518"/>
                    <a:pt x="26091" y="8167"/>
                    <a:pt x="26292" y="7816"/>
                  </a:cubicBezTo>
                  <a:cubicBezTo>
                    <a:pt x="26492" y="7516"/>
                    <a:pt x="26668" y="7165"/>
                    <a:pt x="26818" y="6814"/>
                  </a:cubicBezTo>
                  <a:cubicBezTo>
                    <a:pt x="26768" y="6714"/>
                    <a:pt x="27820" y="5360"/>
                    <a:pt x="28121" y="5135"/>
                  </a:cubicBezTo>
                  <a:cubicBezTo>
                    <a:pt x="28246" y="5034"/>
                    <a:pt x="28397" y="4909"/>
                    <a:pt x="28422" y="4884"/>
                  </a:cubicBezTo>
                  <a:cubicBezTo>
                    <a:pt x="28428" y="4878"/>
                    <a:pt x="28433" y="4875"/>
                    <a:pt x="28436" y="4875"/>
                  </a:cubicBezTo>
                  <a:close/>
                  <a:moveTo>
                    <a:pt x="28665" y="5831"/>
                  </a:moveTo>
                  <a:cubicBezTo>
                    <a:pt x="28669" y="5831"/>
                    <a:pt x="28671" y="5833"/>
                    <a:pt x="28673" y="5836"/>
                  </a:cubicBezTo>
                  <a:cubicBezTo>
                    <a:pt x="28698" y="5887"/>
                    <a:pt x="28547" y="6112"/>
                    <a:pt x="28322" y="6388"/>
                  </a:cubicBezTo>
                  <a:cubicBezTo>
                    <a:pt x="28096" y="6613"/>
                    <a:pt x="27570" y="7290"/>
                    <a:pt x="27144" y="7866"/>
                  </a:cubicBezTo>
                  <a:cubicBezTo>
                    <a:pt x="26379" y="8872"/>
                    <a:pt x="26196" y="9135"/>
                    <a:pt x="26141" y="9135"/>
                  </a:cubicBezTo>
                  <a:cubicBezTo>
                    <a:pt x="26127" y="9135"/>
                    <a:pt x="26121" y="9119"/>
                    <a:pt x="26116" y="9095"/>
                  </a:cubicBezTo>
                  <a:cubicBezTo>
                    <a:pt x="26116" y="8923"/>
                    <a:pt x="28510" y="5831"/>
                    <a:pt x="28665" y="5831"/>
                  </a:cubicBezTo>
                  <a:close/>
                  <a:moveTo>
                    <a:pt x="28446" y="1325"/>
                  </a:moveTo>
                  <a:cubicBezTo>
                    <a:pt x="28446" y="1325"/>
                    <a:pt x="28447" y="1325"/>
                    <a:pt x="28447" y="1325"/>
                  </a:cubicBezTo>
                  <a:cubicBezTo>
                    <a:pt x="28472" y="1475"/>
                    <a:pt x="28447" y="1601"/>
                    <a:pt x="28422" y="1726"/>
                  </a:cubicBezTo>
                  <a:lnTo>
                    <a:pt x="28422" y="1701"/>
                  </a:lnTo>
                  <a:lnTo>
                    <a:pt x="28422" y="1701"/>
                  </a:lnTo>
                  <a:cubicBezTo>
                    <a:pt x="28347" y="2127"/>
                    <a:pt x="28397" y="2328"/>
                    <a:pt x="28597" y="2378"/>
                  </a:cubicBezTo>
                  <a:cubicBezTo>
                    <a:pt x="28635" y="2390"/>
                    <a:pt x="28679" y="2397"/>
                    <a:pt x="28723" y="2397"/>
                  </a:cubicBezTo>
                  <a:cubicBezTo>
                    <a:pt x="28767" y="2397"/>
                    <a:pt x="28810" y="2390"/>
                    <a:pt x="28848" y="2378"/>
                  </a:cubicBezTo>
                  <a:cubicBezTo>
                    <a:pt x="28855" y="2374"/>
                    <a:pt x="28862" y="2372"/>
                    <a:pt x="28869" y="2372"/>
                  </a:cubicBezTo>
                  <a:cubicBezTo>
                    <a:pt x="29054" y="2372"/>
                    <a:pt x="28765" y="4092"/>
                    <a:pt x="28522" y="4383"/>
                  </a:cubicBezTo>
                  <a:cubicBezTo>
                    <a:pt x="28439" y="4466"/>
                    <a:pt x="28373" y="4514"/>
                    <a:pt x="28339" y="4514"/>
                  </a:cubicBezTo>
                  <a:cubicBezTo>
                    <a:pt x="28332" y="4514"/>
                    <a:pt x="28326" y="4512"/>
                    <a:pt x="28322" y="4508"/>
                  </a:cubicBezTo>
                  <a:cubicBezTo>
                    <a:pt x="28319" y="4507"/>
                    <a:pt x="28316" y="4506"/>
                    <a:pt x="28312" y="4506"/>
                  </a:cubicBezTo>
                  <a:cubicBezTo>
                    <a:pt x="28249" y="4506"/>
                    <a:pt x="28053" y="4703"/>
                    <a:pt x="27745" y="5034"/>
                  </a:cubicBezTo>
                  <a:cubicBezTo>
                    <a:pt x="27475" y="5349"/>
                    <a:pt x="27286" y="5543"/>
                    <a:pt x="27250" y="5543"/>
                  </a:cubicBezTo>
                  <a:cubicBezTo>
                    <a:pt x="27246" y="5543"/>
                    <a:pt x="27244" y="5541"/>
                    <a:pt x="27244" y="5536"/>
                  </a:cubicBezTo>
                  <a:cubicBezTo>
                    <a:pt x="27394" y="5235"/>
                    <a:pt x="27545" y="4934"/>
                    <a:pt x="27745" y="4658"/>
                  </a:cubicBezTo>
                  <a:cubicBezTo>
                    <a:pt x="28221" y="3907"/>
                    <a:pt x="28297" y="3756"/>
                    <a:pt x="28171" y="3756"/>
                  </a:cubicBezTo>
                  <a:cubicBezTo>
                    <a:pt x="27720" y="4408"/>
                    <a:pt x="27294" y="5085"/>
                    <a:pt x="26918" y="5786"/>
                  </a:cubicBezTo>
                  <a:cubicBezTo>
                    <a:pt x="26793" y="5962"/>
                    <a:pt x="26642" y="6137"/>
                    <a:pt x="26467" y="6262"/>
                  </a:cubicBezTo>
                  <a:lnTo>
                    <a:pt x="26041" y="6663"/>
                  </a:lnTo>
                  <a:lnTo>
                    <a:pt x="26592" y="5786"/>
                  </a:lnTo>
                  <a:cubicBezTo>
                    <a:pt x="27119" y="4959"/>
                    <a:pt x="27219" y="4809"/>
                    <a:pt x="27119" y="4809"/>
                  </a:cubicBezTo>
                  <a:cubicBezTo>
                    <a:pt x="26818" y="5185"/>
                    <a:pt x="26542" y="5561"/>
                    <a:pt x="26292" y="5962"/>
                  </a:cubicBezTo>
                  <a:cubicBezTo>
                    <a:pt x="25891" y="6588"/>
                    <a:pt x="25364" y="7365"/>
                    <a:pt x="25139" y="7666"/>
                  </a:cubicBezTo>
                  <a:cubicBezTo>
                    <a:pt x="24662" y="8293"/>
                    <a:pt x="24562" y="8518"/>
                    <a:pt x="24688" y="8618"/>
                  </a:cubicBezTo>
                  <a:cubicBezTo>
                    <a:pt x="24707" y="8638"/>
                    <a:pt x="24726" y="8650"/>
                    <a:pt x="24746" y="8650"/>
                  </a:cubicBezTo>
                  <a:cubicBezTo>
                    <a:pt x="24777" y="8650"/>
                    <a:pt x="24807" y="8620"/>
                    <a:pt x="24838" y="8543"/>
                  </a:cubicBezTo>
                  <a:cubicBezTo>
                    <a:pt x="25314" y="7866"/>
                    <a:pt x="25840" y="7215"/>
                    <a:pt x="26442" y="6613"/>
                  </a:cubicBezTo>
                  <a:lnTo>
                    <a:pt x="26442" y="6613"/>
                  </a:lnTo>
                  <a:cubicBezTo>
                    <a:pt x="26116" y="7165"/>
                    <a:pt x="25715" y="7691"/>
                    <a:pt x="25289" y="8142"/>
                  </a:cubicBezTo>
                  <a:cubicBezTo>
                    <a:pt x="25189" y="8142"/>
                    <a:pt x="24612" y="8969"/>
                    <a:pt x="24287" y="9571"/>
                  </a:cubicBezTo>
                  <a:cubicBezTo>
                    <a:pt x="24211" y="9721"/>
                    <a:pt x="24136" y="9846"/>
                    <a:pt x="24061" y="9947"/>
                  </a:cubicBezTo>
                  <a:cubicBezTo>
                    <a:pt x="24086" y="9721"/>
                    <a:pt x="24161" y="9471"/>
                    <a:pt x="24236" y="9245"/>
                  </a:cubicBezTo>
                  <a:cubicBezTo>
                    <a:pt x="24412" y="8643"/>
                    <a:pt x="24537" y="8343"/>
                    <a:pt x="25164" y="7265"/>
                  </a:cubicBezTo>
                  <a:cubicBezTo>
                    <a:pt x="25439" y="6814"/>
                    <a:pt x="25690" y="6363"/>
                    <a:pt x="25891" y="5887"/>
                  </a:cubicBezTo>
                  <a:cubicBezTo>
                    <a:pt x="25891" y="5859"/>
                    <a:pt x="25886" y="5845"/>
                    <a:pt x="25875" y="5845"/>
                  </a:cubicBezTo>
                  <a:cubicBezTo>
                    <a:pt x="25825" y="5845"/>
                    <a:pt x="25653" y="6128"/>
                    <a:pt x="25264" y="6764"/>
                  </a:cubicBezTo>
                  <a:cubicBezTo>
                    <a:pt x="25139" y="7039"/>
                    <a:pt x="24988" y="7290"/>
                    <a:pt x="24813" y="7516"/>
                  </a:cubicBezTo>
                  <a:cubicBezTo>
                    <a:pt x="24813" y="7340"/>
                    <a:pt x="24863" y="7140"/>
                    <a:pt x="24913" y="6964"/>
                  </a:cubicBezTo>
                  <a:cubicBezTo>
                    <a:pt x="25189" y="6062"/>
                    <a:pt x="25765" y="4984"/>
                    <a:pt x="26868" y="3380"/>
                  </a:cubicBezTo>
                  <a:cubicBezTo>
                    <a:pt x="27439" y="2537"/>
                    <a:pt x="28402" y="1325"/>
                    <a:pt x="28446" y="1325"/>
                  </a:cubicBezTo>
                  <a:close/>
                  <a:moveTo>
                    <a:pt x="25788" y="9643"/>
                  </a:moveTo>
                  <a:cubicBezTo>
                    <a:pt x="25801" y="9643"/>
                    <a:pt x="25811" y="9652"/>
                    <a:pt x="25815" y="9671"/>
                  </a:cubicBezTo>
                  <a:cubicBezTo>
                    <a:pt x="25840" y="9746"/>
                    <a:pt x="25740" y="9846"/>
                    <a:pt x="25615" y="9972"/>
                  </a:cubicBezTo>
                  <a:cubicBezTo>
                    <a:pt x="25522" y="10092"/>
                    <a:pt x="25471" y="10148"/>
                    <a:pt x="25459" y="10148"/>
                  </a:cubicBezTo>
                  <a:cubicBezTo>
                    <a:pt x="25448" y="10148"/>
                    <a:pt x="25468" y="10104"/>
                    <a:pt x="25515" y="10022"/>
                  </a:cubicBezTo>
                  <a:cubicBezTo>
                    <a:pt x="25616" y="9800"/>
                    <a:pt x="25733" y="9643"/>
                    <a:pt x="25788" y="9643"/>
                  </a:cubicBezTo>
                  <a:close/>
                  <a:moveTo>
                    <a:pt x="30852" y="10080"/>
                  </a:moveTo>
                  <a:cubicBezTo>
                    <a:pt x="30861" y="10080"/>
                    <a:pt x="30862" y="10094"/>
                    <a:pt x="30853" y="10122"/>
                  </a:cubicBezTo>
                  <a:cubicBezTo>
                    <a:pt x="30803" y="10197"/>
                    <a:pt x="30753" y="10247"/>
                    <a:pt x="30678" y="10298"/>
                  </a:cubicBezTo>
                  <a:cubicBezTo>
                    <a:pt x="30664" y="10311"/>
                    <a:pt x="30656" y="10317"/>
                    <a:pt x="30653" y="10317"/>
                  </a:cubicBezTo>
                  <a:cubicBezTo>
                    <a:pt x="30646" y="10317"/>
                    <a:pt x="30679" y="10271"/>
                    <a:pt x="30753" y="10197"/>
                  </a:cubicBezTo>
                  <a:cubicBezTo>
                    <a:pt x="30800" y="10119"/>
                    <a:pt x="30837" y="10080"/>
                    <a:pt x="30852" y="10080"/>
                  </a:cubicBezTo>
                  <a:close/>
                  <a:moveTo>
                    <a:pt x="9382" y="10467"/>
                  </a:moveTo>
                  <a:cubicBezTo>
                    <a:pt x="9399" y="10467"/>
                    <a:pt x="9399" y="10520"/>
                    <a:pt x="9399" y="10573"/>
                  </a:cubicBezTo>
                  <a:cubicBezTo>
                    <a:pt x="9424" y="10648"/>
                    <a:pt x="9399" y="10699"/>
                    <a:pt x="9374" y="10699"/>
                  </a:cubicBezTo>
                  <a:cubicBezTo>
                    <a:pt x="9324" y="10699"/>
                    <a:pt x="9274" y="10548"/>
                    <a:pt x="9349" y="10498"/>
                  </a:cubicBezTo>
                  <a:cubicBezTo>
                    <a:pt x="9364" y="10476"/>
                    <a:pt x="9374" y="10467"/>
                    <a:pt x="9382" y="10467"/>
                  </a:cubicBezTo>
                  <a:close/>
                  <a:moveTo>
                    <a:pt x="24231" y="11716"/>
                  </a:moveTo>
                  <a:cubicBezTo>
                    <a:pt x="24235" y="11716"/>
                    <a:pt x="24236" y="11719"/>
                    <a:pt x="24236" y="11726"/>
                  </a:cubicBezTo>
                  <a:cubicBezTo>
                    <a:pt x="24236" y="11776"/>
                    <a:pt x="24211" y="11826"/>
                    <a:pt x="24161" y="11851"/>
                  </a:cubicBezTo>
                  <a:cubicBezTo>
                    <a:pt x="24149" y="11858"/>
                    <a:pt x="24139" y="11861"/>
                    <a:pt x="24133" y="11861"/>
                  </a:cubicBezTo>
                  <a:cubicBezTo>
                    <a:pt x="24114" y="11861"/>
                    <a:pt x="24124" y="11833"/>
                    <a:pt x="24161" y="11776"/>
                  </a:cubicBezTo>
                  <a:cubicBezTo>
                    <a:pt x="24198" y="11740"/>
                    <a:pt x="24221" y="11716"/>
                    <a:pt x="24231" y="11716"/>
                  </a:cubicBezTo>
                  <a:close/>
                  <a:moveTo>
                    <a:pt x="26434" y="7061"/>
                  </a:moveTo>
                  <a:cubicBezTo>
                    <a:pt x="26445" y="7061"/>
                    <a:pt x="26456" y="7062"/>
                    <a:pt x="26467" y="7064"/>
                  </a:cubicBezTo>
                  <a:lnTo>
                    <a:pt x="26567" y="7090"/>
                  </a:lnTo>
                  <a:cubicBezTo>
                    <a:pt x="26567" y="7090"/>
                    <a:pt x="26317" y="7541"/>
                    <a:pt x="25991" y="8092"/>
                  </a:cubicBezTo>
                  <a:lnTo>
                    <a:pt x="25991" y="8117"/>
                  </a:lnTo>
                  <a:lnTo>
                    <a:pt x="24838" y="10047"/>
                  </a:lnTo>
                  <a:cubicBezTo>
                    <a:pt x="24537" y="10573"/>
                    <a:pt x="24136" y="11300"/>
                    <a:pt x="23936" y="11726"/>
                  </a:cubicBezTo>
                  <a:cubicBezTo>
                    <a:pt x="23735" y="12127"/>
                    <a:pt x="23535" y="12503"/>
                    <a:pt x="23510" y="12578"/>
                  </a:cubicBezTo>
                  <a:cubicBezTo>
                    <a:pt x="23491" y="12606"/>
                    <a:pt x="23479" y="12621"/>
                    <a:pt x="23473" y="12621"/>
                  </a:cubicBezTo>
                  <a:cubicBezTo>
                    <a:pt x="23463" y="12621"/>
                    <a:pt x="23469" y="12581"/>
                    <a:pt x="23485" y="12503"/>
                  </a:cubicBezTo>
                  <a:cubicBezTo>
                    <a:pt x="23535" y="12202"/>
                    <a:pt x="24312" y="10674"/>
                    <a:pt x="25038" y="9445"/>
                  </a:cubicBezTo>
                  <a:cubicBezTo>
                    <a:pt x="25576" y="8527"/>
                    <a:pt x="25693" y="8309"/>
                    <a:pt x="25623" y="8309"/>
                  </a:cubicBezTo>
                  <a:cubicBezTo>
                    <a:pt x="25614" y="8309"/>
                    <a:pt x="25603" y="8312"/>
                    <a:pt x="25590" y="8318"/>
                  </a:cubicBezTo>
                  <a:cubicBezTo>
                    <a:pt x="25038" y="9120"/>
                    <a:pt x="24537" y="9947"/>
                    <a:pt x="24086" y="10824"/>
                  </a:cubicBezTo>
                  <a:cubicBezTo>
                    <a:pt x="23986" y="11049"/>
                    <a:pt x="23860" y="11275"/>
                    <a:pt x="23710" y="11501"/>
                  </a:cubicBezTo>
                  <a:cubicBezTo>
                    <a:pt x="23785" y="11075"/>
                    <a:pt x="23911" y="10674"/>
                    <a:pt x="24111" y="10273"/>
                  </a:cubicBezTo>
                  <a:cubicBezTo>
                    <a:pt x="24337" y="9671"/>
                    <a:pt x="24688" y="9095"/>
                    <a:pt x="25114" y="8618"/>
                  </a:cubicBezTo>
                  <a:cubicBezTo>
                    <a:pt x="25364" y="8343"/>
                    <a:pt x="25615" y="8042"/>
                    <a:pt x="25840" y="7741"/>
                  </a:cubicBezTo>
                  <a:cubicBezTo>
                    <a:pt x="26206" y="7193"/>
                    <a:pt x="26322" y="7061"/>
                    <a:pt x="26434" y="7061"/>
                  </a:cubicBezTo>
                  <a:close/>
                  <a:moveTo>
                    <a:pt x="9474" y="12027"/>
                  </a:moveTo>
                  <a:cubicBezTo>
                    <a:pt x="9525" y="12127"/>
                    <a:pt x="9550" y="12227"/>
                    <a:pt x="9575" y="12353"/>
                  </a:cubicBezTo>
                  <a:cubicBezTo>
                    <a:pt x="9600" y="12478"/>
                    <a:pt x="9600" y="12578"/>
                    <a:pt x="9600" y="12729"/>
                  </a:cubicBezTo>
                  <a:cubicBezTo>
                    <a:pt x="9550" y="12628"/>
                    <a:pt x="9525" y="12503"/>
                    <a:pt x="9525" y="12403"/>
                  </a:cubicBezTo>
                  <a:cubicBezTo>
                    <a:pt x="9474" y="12278"/>
                    <a:pt x="9474" y="12152"/>
                    <a:pt x="9474" y="12027"/>
                  </a:cubicBezTo>
                  <a:close/>
                  <a:moveTo>
                    <a:pt x="23492" y="5209"/>
                  </a:moveTo>
                  <a:cubicBezTo>
                    <a:pt x="23519" y="5209"/>
                    <a:pt x="23535" y="5217"/>
                    <a:pt x="23535" y="5235"/>
                  </a:cubicBezTo>
                  <a:cubicBezTo>
                    <a:pt x="23535" y="5260"/>
                    <a:pt x="23510" y="5536"/>
                    <a:pt x="23485" y="5861"/>
                  </a:cubicBezTo>
                  <a:lnTo>
                    <a:pt x="23485" y="5836"/>
                  </a:lnTo>
                  <a:lnTo>
                    <a:pt x="23485" y="5836"/>
                  </a:lnTo>
                  <a:cubicBezTo>
                    <a:pt x="23459" y="6137"/>
                    <a:pt x="23485" y="7090"/>
                    <a:pt x="23535" y="7967"/>
                  </a:cubicBezTo>
                  <a:lnTo>
                    <a:pt x="23610" y="9571"/>
                  </a:lnTo>
                  <a:lnTo>
                    <a:pt x="23184" y="11275"/>
                  </a:lnTo>
                  <a:cubicBezTo>
                    <a:pt x="22922" y="12234"/>
                    <a:pt x="22774" y="12738"/>
                    <a:pt x="22740" y="12738"/>
                  </a:cubicBezTo>
                  <a:cubicBezTo>
                    <a:pt x="22735" y="12738"/>
                    <a:pt x="22733" y="12727"/>
                    <a:pt x="22733" y="12704"/>
                  </a:cubicBezTo>
                  <a:cubicBezTo>
                    <a:pt x="22808" y="12202"/>
                    <a:pt x="22908" y="11701"/>
                    <a:pt x="23058" y="11225"/>
                  </a:cubicBezTo>
                  <a:cubicBezTo>
                    <a:pt x="23259" y="10398"/>
                    <a:pt x="23334" y="9997"/>
                    <a:pt x="23284" y="9972"/>
                  </a:cubicBezTo>
                  <a:cubicBezTo>
                    <a:pt x="23234" y="9846"/>
                    <a:pt x="23234" y="9746"/>
                    <a:pt x="23259" y="9621"/>
                  </a:cubicBezTo>
                  <a:cubicBezTo>
                    <a:pt x="23318" y="9424"/>
                    <a:pt x="23300" y="9289"/>
                    <a:pt x="23253" y="9289"/>
                  </a:cubicBezTo>
                  <a:cubicBezTo>
                    <a:pt x="23240" y="9289"/>
                    <a:pt x="23225" y="9299"/>
                    <a:pt x="23209" y="9320"/>
                  </a:cubicBezTo>
                  <a:cubicBezTo>
                    <a:pt x="23134" y="9571"/>
                    <a:pt x="23058" y="9821"/>
                    <a:pt x="23033" y="10072"/>
                  </a:cubicBezTo>
                  <a:cubicBezTo>
                    <a:pt x="22858" y="10974"/>
                    <a:pt x="22708" y="11476"/>
                    <a:pt x="22657" y="11501"/>
                  </a:cubicBezTo>
                  <a:cubicBezTo>
                    <a:pt x="22657" y="11300"/>
                    <a:pt x="22683" y="11100"/>
                    <a:pt x="22733" y="10924"/>
                  </a:cubicBezTo>
                  <a:cubicBezTo>
                    <a:pt x="22783" y="10598"/>
                    <a:pt x="22908" y="9922"/>
                    <a:pt x="22983" y="9395"/>
                  </a:cubicBezTo>
                  <a:cubicBezTo>
                    <a:pt x="23008" y="9070"/>
                    <a:pt x="23084" y="8744"/>
                    <a:pt x="23209" y="8443"/>
                  </a:cubicBezTo>
                  <a:cubicBezTo>
                    <a:pt x="23334" y="7992"/>
                    <a:pt x="23409" y="7516"/>
                    <a:pt x="23409" y="7064"/>
                  </a:cubicBezTo>
                  <a:cubicBezTo>
                    <a:pt x="23409" y="7039"/>
                    <a:pt x="23384" y="7014"/>
                    <a:pt x="23334" y="7014"/>
                  </a:cubicBezTo>
                  <a:cubicBezTo>
                    <a:pt x="23259" y="7215"/>
                    <a:pt x="23209" y="7440"/>
                    <a:pt x="23209" y="7641"/>
                  </a:cubicBezTo>
                  <a:cubicBezTo>
                    <a:pt x="23209" y="7866"/>
                    <a:pt x="23159" y="8067"/>
                    <a:pt x="23084" y="8267"/>
                  </a:cubicBezTo>
                  <a:cubicBezTo>
                    <a:pt x="22958" y="8669"/>
                    <a:pt x="22883" y="9044"/>
                    <a:pt x="22833" y="9445"/>
                  </a:cubicBezTo>
                  <a:cubicBezTo>
                    <a:pt x="22733" y="10072"/>
                    <a:pt x="22632" y="10648"/>
                    <a:pt x="22607" y="10724"/>
                  </a:cubicBezTo>
                  <a:cubicBezTo>
                    <a:pt x="22604" y="10733"/>
                    <a:pt x="22601" y="10737"/>
                    <a:pt x="22596" y="10737"/>
                  </a:cubicBezTo>
                  <a:cubicBezTo>
                    <a:pt x="22565" y="10737"/>
                    <a:pt x="22501" y="10503"/>
                    <a:pt x="22457" y="10172"/>
                  </a:cubicBezTo>
                  <a:cubicBezTo>
                    <a:pt x="22432" y="9947"/>
                    <a:pt x="22382" y="9721"/>
                    <a:pt x="22282" y="9496"/>
                  </a:cubicBezTo>
                  <a:cubicBezTo>
                    <a:pt x="22231" y="9320"/>
                    <a:pt x="22206" y="9120"/>
                    <a:pt x="22256" y="8944"/>
                  </a:cubicBezTo>
                  <a:cubicBezTo>
                    <a:pt x="22298" y="8526"/>
                    <a:pt x="22288" y="8318"/>
                    <a:pt x="22225" y="8318"/>
                  </a:cubicBezTo>
                  <a:cubicBezTo>
                    <a:pt x="22213" y="8318"/>
                    <a:pt x="22198" y="8326"/>
                    <a:pt x="22181" y="8343"/>
                  </a:cubicBezTo>
                  <a:cubicBezTo>
                    <a:pt x="22106" y="8794"/>
                    <a:pt x="22056" y="9270"/>
                    <a:pt x="22081" y="9746"/>
                  </a:cubicBezTo>
                  <a:cubicBezTo>
                    <a:pt x="22156" y="9796"/>
                    <a:pt x="22231" y="10247"/>
                    <a:pt x="22156" y="10273"/>
                  </a:cubicBezTo>
                  <a:cubicBezTo>
                    <a:pt x="22106" y="10298"/>
                    <a:pt x="22106" y="10473"/>
                    <a:pt x="22131" y="12403"/>
                  </a:cubicBezTo>
                  <a:cubicBezTo>
                    <a:pt x="22142" y="12803"/>
                    <a:pt x="22143" y="13021"/>
                    <a:pt x="22134" y="13021"/>
                  </a:cubicBezTo>
                  <a:cubicBezTo>
                    <a:pt x="22121" y="13021"/>
                    <a:pt x="22088" y="12642"/>
                    <a:pt x="22031" y="11801"/>
                  </a:cubicBezTo>
                  <a:cubicBezTo>
                    <a:pt x="22031" y="11275"/>
                    <a:pt x="21956" y="10749"/>
                    <a:pt x="21855" y="10197"/>
                  </a:cubicBezTo>
                  <a:cubicBezTo>
                    <a:pt x="21805" y="10573"/>
                    <a:pt x="21805" y="10949"/>
                    <a:pt x="21855" y="11325"/>
                  </a:cubicBezTo>
                  <a:lnTo>
                    <a:pt x="21906" y="12453"/>
                  </a:lnTo>
                  <a:lnTo>
                    <a:pt x="21780" y="11476"/>
                  </a:lnTo>
                  <a:cubicBezTo>
                    <a:pt x="21630" y="10799"/>
                    <a:pt x="21655" y="10072"/>
                    <a:pt x="21780" y="9370"/>
                  </a:cubicBezTo>
                  <a:cubicBezTo>
                    <a:pt x="21855" y="8994"/>
                    <a:pt x="21881" y="8618"/>
                    <a:pt x="21906" y="8217"/>
                  </a:cubicBezTo>
                  <a:cubicBezTo>
                    <a:pt x="21892" y="8207"/>
                    <a:pt x="21879" y="8202"/>
                    <a:pt x="21867" y="8202"/>
                  </a:cubicBezTo>
                  <a:cubicBezTo>
                    <a:pt x="21791" y="8202"/>
                    <a:pt x="21742" y="8430"/>
                    <a:pt x="21655" y="9145"/>
                  </a:cubicBezTo>
                  <a:cubicBezTo>
                    <a:pt x="21580" y="9799"/>
                    <a:pt x="21505" y="10188"/>
                    <a:pt x="21472" y="10188"/>
                  </a:cubicBezTo>
                  <a:cubicBezTo>
                    <a:pt x="21461" y="10188"/>
                    <a:pt x="21454" y="10143"/>
                    <a:pt x="21454" y="10047"/>
                  </a:cubicBezTo>
                  <a:cubicBezTo>
                    <a:pt x="21454" y="9972"/>
                    <a:pt x="21429" y="9872"/>
                    <a:pt x="21404" y="9796"/>
                  </a:cubicBezTo>
                  <a:cubicBezTo>
                    <a:pt x="21395" y="9787"/>
                    <a:pt x="21387" y="9783"/>
                    <a:pt x="21379" y="9783"/>
                  </a:cubicBezTo>
                  <a:cubicBezTo>
                    <a:pt x="21323" y="9783"/>
                    <a:pt x="21301" y="10031"/>
                    <a:pt x="21279" y="10648"/>
                  </a:cubicBezTo>
                  <a:cubicBezTo>
                    <a:pt x="21279" y="10874"/>
                    <a:pt x="21279" y="11100"/>
                    <a:pt x="21204" y="11300"/>
                  </a:cubicBezTo>
                  <a:cubicBezTo>
                    <a:pt x="21028" y="10674"/>
                    <a:pt x="20953" y="10273"/>
                    <a:pt x="21028" y="10197"/>
                  </a:cubicBezTo>
                  <a:cubicBezTo>
                    <a:pt x="21104" y="9922"/>
                    <a:pt x="21154" y="9646"/>
                    <a:pt x="21154" y="9370"/>
                  </a:cubicBezTo>
                  <a:cubicBezTo>
                    <a:pt x="21204" y="8669"/>
                    <a:pt x="21279" y="7967"/>
                    <a:pt x="21404" y="7290"/>
                  </a:cubicBezTo>
                  <a:cubicBezTo>
                    <a:pt x="21416" y="7255"/>
                    <a:pt x="21433" y="7236"/>
                    <a:pt x="21458" y="7236"/>
                  </a:cubicBezTo>
                  <a:cubicBezTo>
                    <a:pt x="21487" y="7236"/>
                    <a:pt x="21526" y="7261"/>
                    <a:pt x="21580" y="7315"/>
                  </a:cubicBezTo>
                  <a:cubicBezTo>
                    <a:pt x="21667" y="7390"/>
                    <a:pt x="21774" y="7428"/>
                    <a:pt x="21881" y="7428"/>
                  </a:cubicBezTo>
                  <a:cubicBezTo>
                    <a:pt x="21987" y="7428"/>
                    <a:pt x="22094" y="7390"/>
                    <a:pt x="22181" y="7315"/>
                  </a:cubicBezTo>
                  <a:cubicBezTo>
                    <a:pt x="22357" y="6989"/>
                    <a:pt x="22507" y="6638"/>
                    <a:pt x="22632" y="6288"/>
                  </a:cubicBezTo>
                  <a:lnTo>
                    <a:pt x="22983" y="5410"/>
                  </a:lnTo>
                  <a:lnTo>
                    <a:pt x="23259" y="5285"/>
                  </a:lnTo>
                  <a:cubicBezTo>
                    <a:pt x="23356" y="5236"/>
                    <a:pt x="23443" y="5209"/>
                    <a:pt x="23492" y="5209"/>
                  </a:cubicBezTo>
                  <a:close/>
                  <a:moveTo>
                    <a:pt x="22256" y="10648"/>
                  </a:moveTo>
                  <a:lnTo>
                    <a:pt x="22332" y="11125"/>
                  </a:lnTo>
                  <a:cubicBezTo>
                    <a:pt x="22382" y="11350"/>
                    <a:pt x="22382" y="11601"/>
                    <a:pt x="22382" y="11826"/>
                  </a:cubicBezTo>
                  <a:lnTo>
                    <a:pt x="22357" y="11826"/>
                  </a:lnTo>
                  <a:cubicBezTo>
                    <a:pt x="22332" y="11927"/>
                    <a:pt x="22332" y="12002"/>
                    <a:pt x="22382" y="12102"/>
                  </a:cubicBezTo>
                  <a:cubicBezTo>
                    <a:pt x="22482" y="12453"/>
                    <a:pt x="22482" y="12829"/>
                    <a:pt x="22382" y="13180"/>
                  </a:cubicBezTo>
                  <a:cubicBezTo>
                    <a:pt x="22378" y="13184"/>
                    <a:pt x="22374" y="13186"/>
                    <a:pt x="22370" y="13186"/>
                  </a:cubicBezTo>
                  <a:cubicBezTo>
                    <a:pt x="22302" y="13186"/>
                    <a:pt x="22256" y="12537"/>
                    <a:pt x="22256" y="11325"/>
                  </a:cubicBezTo>
                  <a:lnTo>
                    <a:pt x="22256" y="10648"/>
                  </a:lnTo>
                  <a:close/>
                  <a:moveTo>
                    <a:pt x="8967" y="11667"/>
                  </a:moveTo>
                  <a:cubicBezTo>
                    <a:pt x="8984" y="11667"/>
                    <a:pt x="8998" y="11695"/>
                    <a:pt x="8998" y="11751"/>
                  </a:cubicBezTo>
                  <a:cubicBezTo>
                    <a:pt x="9023" y="11801"/>
                    <a:pt x="9099" y="12202"/>
                    <a:pt x="9199" y="12603"/>
                  </a:cubicBezTo>
                  <a:cubicBezTo>
                    <a:pt x="9320" y="13171"/>
                    <a:pt x="9365" y="13454"/>
                    <a:pt x="9348" y="13454"/>
                  </a:cubicBezTo>
                  <a:cubicBezTo>
                    <a:pt x="9330" y="13454"/>
                    <a:pt x="9241" y="13127"/>
                    <a:pt x="9099" y="12478"/>
                  </a:cubicBezTo>
                  <a:cubicBezTo>
                    <a:pt x="9023" y="12227"/>
                    <a:pt x="8973" y="11952"/>
                    <a:pt x="8948" y="11676"/>
                  </a:cubicBezTo>
                  <a:cubicBezTo>
                    <a:pt x="8954" y="11670"/>
                    <a:pt x="8961" y="11667"/>
                    <a:pt x="8967" y="11667"/>
                  </a:cubicBezTo>
                  <a:close/>
                  <a:moveTo>
                    <a:pt x="9247" y="10794"/>
                  </a:moveTo>
                  <a:cubicBezTo>
                    <a:pt x="9259" y="10794"/>
                    <a:pt x="9265" y="10835"/>
                    <a:pt x="9274" y="10899"/>
                  </a:cubicBezTo>
                  <a:cubicBezTo>
                    <a:pt x="9274" y="10974"/>
                    <a:pt x="9274" y="11049"/>
                    <a:pt x="9249" y="11075"/>
                  </a:cubicBezTo>
                  <a:cubicBezTo>
                    <a:pt x="9174" y="11075"/>
                    <a:pt x="9249" y="11751"/>
                    <a:pt x="9424" y="12729"/>
                  </a:cubicBezTo>
                  <a:cubicBezTo>
                    <a:pt x="9474" y="12979"/>
                    <a:pt x="9500" y="13230"/>
                    <a:pt x="9550" y="13481"/>
                  </a:cubicBezTo>
                  <a:cubicBezTo>
                    <a:pt x="9547" y="13483"/>
                    <a:pt x="9544" y="13484"/>
                    <a:pt x="9542" y="13484"/>
                  </a:cubicBezTo>
                  <a:cubicBezTo>
                    <a:pt x="9489" y="13484"/>
                    <a:pt x="9392" y="13039"/>
                    <a:pt x="9249" y="12278"/>
                  </a:cubicBezTo>
                  <a:cubicBezTo>
                    <a:pt x="9224" y="12027"/>
                    <a:pt x="9149" y="11801"/>
                    <a:pt x="9048" y="11576"/>
                  </a:cubicBezTo>
                  <a:cubicBezTo>
                    <a:pt x="8998" y="11576"/>
                    <a:pt x="9023" y="11425"/>
                    <a:pt x="9073" y="11250"/>
                  </a:cubicBezTo>
                  <a:cubicBezTo>
                    <a:pt x="9185" y="10916"/>
                    <a:pt x="9225" y="10794"/>
                    <a:pt x="9247" y="10794"/>
                  </a:cubicBezTo>
                  <a:close/>
                  <a:moveTo>
                    <a:pt x="21428" y="10464"/>
                  </a:moveTo>
                  <a:cubicBezTo>
                    <a:pt x="21462" y="10464"/>
                    <a:pt x="21540" y="11006"/>
                    <a:pt x="21705" y="12278"/>
                  </a:cubicBezTo>
                  <a:lnTo>
                    <a:pt x="21730" y="12278"/>
                  </a:lnTo>
                  <a:cubicBezTo>
                    <a:pt x="21858" y="13334"/>
                    <a:pt x="21906" y="13741"/>
                    <a:pt x="21874" y="13741"/>
                  </a:cubicBezTo>
                  <a:cubicBezTo>
                    <a:pt x="21863" y="13741"/>
                    <a:pt x="21840" y="13684"/>
                    <a:pt x="21805" y="13581"/>
                  </a:cubicBezTo>
                  <a:cubicBezTo>
                    <a:pt x="21480" y="12503"/>
                    <a:pt x="21279" y="11626"/>
                    <a:pt x="21329" y="11551"/>
                  </a:cubicBezTo>
                  <a:cubicBezTo>
                    <a:pt x="21379" y="11325"/>
                    <a:pt x="21404" y="11100"/>
                    <a:pt x="21404" y="10874"/>
                  </a:cubicBezTo>
                  <a:cubicBezTo>
                    <a:pt x="21404" y="10609"/>
                    <a:pt x="21410" y="10464"/>
                    <a:pt x="21428" y="10464"/>
                  </a:cubicBezTo>
                  <a:close/>
                  <a:moveTo>
                    <a:pt x="24086" y="11977"/>
                  </a:moveTo>
                  <a:lnTo>
                    <a:pt x="24086" y="11977"/>
                  </a:lnTo>
                  <a:cubicBezTo>
                    <a:pt x="23835" y="12653"/>
                    <a:pt x="23560" y="13330"/>
                    <a:pt x="23209" y="13982"/>
                  </a:cubicBezTo>
                  <a:cubicBezTo>
                    <a:pt x="23190" y="14000"/>
                    <a:pt x="23177" y="14009"/>
                    <a:pt x="23168" y="14009"/>
                  </a:cubicBezTo>
                  <a:cubicBezTo>
                    <a:pt x="23105" y="14009"/>
                    <a:pt x="23286" y="13551"/>
                    <a:pt x="23660" y="12804"/>
                  </a:cubicBezTo>
                  <a:cubicBezTo>
                    <a:pt x="23785" y="12528"/>
                    <a:pt x="23911" y="12252"/>
                    <a:pt x="24086" y="11977"/>
                  </a:cubicBezTo>
                  <a:close/>
                  <a:moveTo>
                    <a:pt x="9557" y="13820"/>
                  </a:moveTo>
                  <a:cubicBezTo>
                    <a:pt x="9600" y="13820"/>
                    <a:pt x="9600" y="13863"/>
                    <a:pt x="9600" y="14032"/>
                  </a:cubicBezTo>
                  <a:lnTo>
                    <a:pt x="9575" y="14057"/>
                  </a:lnTo>
                  <a:cubicBezTo>
                    <a:pt x="9575" y="14145"/>
                    <a:pt x="9575" y="14189"/>
                    <a:pt x="9565" y="14189"/>
                  </a:cubicBezTo>
                  <a:cubicBezTo>
                    <a:pt x="9556" y="14189"/>
                    <a:pt x="9537" y="14145"/>
                    <a:pt x="9500" y="14057"/>
                  </a:cubicBezTo>
                  <a:cubicBezTo>
                    <a:pt x="9449" y="13932"/>
                    <a:pt x="9449" y="13857"/>
                    <a:pt x="9500" y="13831"/>
                  </a:cubicBezTo>
                  <a:cubicBezTo>
                    <a:pt x="9525" y="13825"/>
                    <a:pt x="9543" y="13820"/>
                    <a:pt x="9557" y="13820"/>
                  </a:cubicBezTo>
                  <a:close/>
                  <a:moveTo>
                    <a:pt x="30151" y="12729"/>
                  </a:moveTo>
                  <a:lnTo>
                    <a:pt x="30151" y="12729"/>
                  </a:lnTo>
                  <a:cubicBezTo>
                    <a:pt x="29901" y="12879"/>
                    <a:pt x="29650" y="13004"/>
                    <a:pt x="29374" y="13130"/>
                  </a:cubicBezTo>
                  <a:cubicBezTo>
                    <a:pt x="28678" y="13490"/>
                    <a:pt x="26578" y="14287"/>
                    <a:pt x="26403" y="14287"/>
                  </a:cubicBezTo>
                  <a:cubicBezTo>
                    <a:pt x="26396" y="14287"/>
                    <a:pt x="26392" y="14286"/>
                    <a:pt x="26392" y="14283"/>
                  </a:cubicBezTo>
                  <a:cubicBezTo>
                    <a:pt x="26392" y="14207"/>
                    <a:pt x="27269" y="13756"/>
                    <a:pt x="27896" y="13556"/>
                  </a:cubicBezTo>
                  <a:cubicBezTo>
                    <a:pt x="28246" y="13430"/>
                    <a:pt x="28898" y="13180"/>
                    <a:pt x="29349" y="13004"/>
                  </a:cubicBezTo>
                  <a:cubicBezTo>
                    <a:pt x="29600" y="12904"/>
                    <a:pt x="29876" y="12804"/>
                    <a:pt x="30151" y="12729"/>
                  </a:cubicBezTo>
                  <a:close/>
                  <a:moveTo>
                    <a:pt x="39123" y="3547"/>
                  </a:moveTo>
                  <a:cubicBezTo>
                    <a:pt x="39140" y="3547"/>
                    <a:pt x="39149" y="3550"/>
                    <a:pt x="39149" y="3556"/>
                  </a:cubicBezTo>
                  <a:cubicBezTo>
                    <a:pt x="38948" y="3706"/>
                    <a:pt x="38723" y="3856"/>
                    <a:pt x="38497" y="3982"/>
                  </a:cubicBezTo>
                  <a:lnTo>
                    <a:pt x="38522" y="3957"/>
                  </a:lnTo>
                  <a:lnTo>
                    <a:pt x="38522" y="3957"/>
                  </a:lnTo>
                  <a:cubicBezTo>
                    <a:pt x="37495" y="4558"/>
                    <a:pt x="36542" y="5235"/>
                    <a:pt x="35615" y="5962"/>
                  </a:cubicBezTo>
                  <a:cubicBezTo>
                    <a:pt x="35114" y="6388"/>
                    <a:pt x="33109" y="8117"/>
                    <a:pt x="31329" y="9721"/>
                  </a:cubicBezTo>
                  <a:cubicBezTo>
                    <a:pt x="31223" y="9811"/>
                    <a:pt x="31159" y="9861"/>
                    <a:pt x="31145" y="9861"/>
                  </a:cubicBezTo>
                  <a:cubicBezTo>
                    <a:pt x="31117" y="9861"/>
                    <a:pt x="31300" y="9650"/>
                    <a:pt x="31755" y="9145"/>
                  </a:cubicBezTo>
                  <a:cubicBezTo>
                    <a:pt x="32181" y="8643"/>
                    <a:pt x="33008" y="7691"/>
                    <a:pt x="33535" y="7014"/>
                  </a:cubicBezTo>
                  <a:cubicBezTo>
                    <a:pt x="34362" y="6012"/>
                    <a:pt x="34512" y="5811"/>
                    <a:pt x="34437" y="5761"/>
                  </a:cubicBezTo>
                  <a:cubicBezTo>
                    <a:pt x="34431" y="5752"/>
                    <a:pt x="34423" y="5746"/>
                    <a:pt x="34411" y="5746"/>
                  </a:cubicBezTo>
                  <a:cubicBezTo>
                    <a:pt x="34330" y="5746"/>
                    <a:pt x="34078" y="6020"/>
                    <a:pt x="33134" y="7140"/>
                  </a:cubicBezTo>
                  <a:cubicBezTo>
                    <a:pt x="32357" y="8092"/>
                    <a:pt x="31354" y="9195"/>
                    <a:pt x="30327" y="10247"/>
                  </a:cubicBezTo>
                  <a:cubicBezTo>
                    <a:pt x="28923" y="11726"/>
                    <a:pt x="28647" y="11977"/>
                    <a:pt x="27946" y="12503"/>
                  </a:cubicBezTo>
                  <a:cubicBezTo>
                    <a:pt x="27275" y="13013"/>
                    <a:pt x="26961" y="13244"/>
                    <a:pt x="26909" y="13244"/>
                  </a:cubicBezTo>
                  <a:cubicBezTo>
                    <a:pt x="26871" y="13244"/>
                    <a:pt x="26970" y="13124"/>
                    <a:pt x="27169" y="12904"/>
                  </a:cubicBezTo>
                  <a:cubicBezTo>
                    <a:pt x="27460" y="12578"/>
                    <a:pt x="27562" y="12425"/>
                    <a:pt x="27517" y="12425"/>
                  </a:cubicBezTo>
                  <a:cubicBezTo>
                    <a:pt x="27465" y="12425"/>
                    <a:pt x="27219" y="12629"/>
                    <a:pt x="26843" y="13004"/>
                  </a:cubicBezTo>
                  <a:cubicBezTo>
                    <a:pt x="26467" y="13455"/>
                    <a:pt x="25966" y="13831"/>
                    <a:pt x="25439" y="14082"/>
                  </a:cubicBezTo>
                  <a:cubicBezTo>
                    <a:pt x="25435" y="14084"/>
                    <a:pt x="25431" y="14085"/>
                    <a:pt x="25428" y="14085"/>
                  </a:cubicBezTo>
                  <a:cubicBezTo>
                    <a:pt x="25354" y="14085"/>
                    <a:pt x="25881" y="13455"/>
                    <a:pt x="27570" y="11526"/>
                  </a:cubicBezTo>
                  <a:cubicBezTo>
                    <a:pt x="30051" y="8669"/>
                    <a:pt x="30452" y="8167"/>
                    <a:pt x="30302" y="8092"/>
                  </a:cubicBezTo>
                  <a:cubicBezTo>
                    <a:pt x="30284" y="8081"/>
                    <a:pt x="30267" y="8074"/>
                    <a:pt x="30248" y="8074"/>
                  </a:cubicBezTo>
                  <a:cubicBezTo>
                    <a:pt x="30185" y="8074"/>
                    <a:pt x="30105" y="8144"/>
                    <a:pt x="29951" y="8318"/>
                  </a:cubicBezTo>
                  <a:cubicBezTo>
                    <a:pt x="26818" y="12027"/>
                    <a:pt x="25715" y="13305"/>
                    <a:pt x="25314" y="13706"/>
                  </a:cubicBezTo>
                  <a:lnTo>
                    <a:pt x="24813" y="14182"/>
                  </a:lnTo>
                  <a:lnTo>
                    <a:pt x="25264" y="13556"/>
                  </a:lnTo>
                  <a:cubicBezTo>
                    <a:pt x="25704" y="12917"/>
                    <a:pt x="25719" y="12878"/>
                    <a:pt x="25648" y="12878"/>
                  </a:cubicBezTo>
                  <a:cubicBezTo>
                    <a:pt x="25638" y="12878"/>
                    <a:pt x="25627" y="12879"/>
                    <a:pt x="25615" y="12879"/>
                  </a:cubicBezTo>
                  <a:cubicBezTo>
                    <a:pt x="25590" y="12879"/>
                    <a:pt x="25515" y="12929"/>
                    <a:pt x="25465" y="13029"/>
                  </a:cubicBezTo>
                  <a:cubicBezTo>
                    <a:pt x="25414" y="13105"/>
                    <a:pt x="25114" y="13481"/>
                    <a:pt x="24838" y="13857"/>
                  </a:cubicBezTo>
                  <a:lnTo>
                    <a:pt x="24312" y="14533"/>
                  </a:lnTo>
                  <a:lnTo>
                    <a:pt x="23911" y="14659"/>
                  </a:lnTo>
                  <a:cubicBezTo>
                    <a:pt x="23748" y="14713"/>
                    <a:pt x="23651" y="14739"/>
                    <a:pt x="23581" y="14739"/>
                  </a:cubicBezTo>
                  <a:cubicBezTo>
                    <a:pt x="23490" y="14739"/>
                    <a:pt x="23445" y="14694"/>
                    <a:pt x="23359" y="14608"/>
                  </a:cubicBezTo>
                  <a:cubicBezTo>
                    <a:pt x="23234" y="14458"/>
                    <a:pt x="23259" y="14408"/>
                    <a:pt x="23309" y="14308"/>
                  </a:cubicBezTo>
                  <a:cubicBezTo>
                    <a:pt x="23434" y="14107"/>
                    <a:pt x="23860" y="13230"/>
                    <a:pt x="24312" y="12227"/>
                  </a:cubicBezTo>
                  <a:cubicBezTo>
                    <a:pt x="24718" y="11367"/>
                    <a:pt x="25238" y="10416"/>
                    <a:pt x="25307" y="10416"/>
                  </a:cubicBezTo>
                  <a:cubicBezTo>
                    <a:pt x="25311" y="10416"/>
                    <a:pt x="25313" y="10418"/>
                    <a:pt x="25314" y="10423"/>
                  </a:cubicBezTo>
                  <a:cubicBezTo>
                    <a:pt x="25314" y="10432"/>
                    <a:pt x="25318" y="10436"/>
                    <a:pt x="25325" y="10436"/>
                  </a:cubicBezTo>
                  <a:cubicBezTo>
                    <a:pt x="25359" y="10436"/>
                    <a:pt x="25462" y="10346"/>
                    <a:pt x="25565" y="10222"/>
                  </a:cubicBezTo>
                  <a:lnTo>
                    <a:pt x="25790" y="9972"/>
                  </a:lnTo>
                  <a:lnTo>
                    <a:pt x="25916" y="10147"/>
                  </a:lnTo>
                  <a:cubicBezTo>
                    <a:pt x="25982" y="10228"/>
                    <a:pt x="26044" y="10275"/>
                    <a:pt x="26116" y="10275"/>
                  </a:cubicBezTo>
                  <a:cubicBezTo>
                    <a:pt x="26286" y="10275"/>
                    <a:pt x="26509" y="10009"/>
                    <a:pt x="26968" y="9320"/>
                  </a:cubicBezTo>
                  <a:cubicBezTo>
                    <a:pt x="27595" y="8418"/>
                    <a:pt x="28547" y="7340"/>
                    <a:pt x="28673" y="7315"/>
                  </a:cubicBezTo>
                  <a:cubicBezTo>
                    <a:pt x="28748" y="7315"/>
                    <a:pt x="28798" y="7240"/>
                    <a:pt x="28848" y="7115"/>
                  </a:cubicBezTo>
                  <a:lnTo>
                    <a:pt x="28923" y="6914"/>
                  </a:lnTo>
                  <a:lnTo>
                    <a:pt x="28923" y="7240"/>
                  </a:lnTo>
                  <a:cubicBezTo>
                    <a:pt x="28923" y="7491"/>
                    <a:pt x="28948" y="7541"/>
                    <a:pt x="29074" y="7566"/>
                  </a:cubicBezTo>
                  <a:cubicBezTo>
                    <a:pt x="29124" y="7578"/>
                    <a:pt x="29174" y="7585"/>
                    <a:pt x="29221" y="7585"/>
                  </a:cubicBezTo>
                  <a:cubicBezTo>
                    <a:pt x="29268" y="7585"/>
                    <a:pt x="29312" y="7578"/>
                    <a:pt x="29349" y="7566"/>
                  </a:cubicBezTo>
                  <a:cubicBezTo>
                    <a:pt x="29775" y="7190"/>
                    <a:pt x="30176" y="6789"/>
                    <a:pt x="30552" y="6363"/>
                  </a:cubicBezTo>
                  <a:cubicBezTo>
                    <a:pt x="31154" y="5736"/>
                    <a:pt x="31730" y="5110"/>
                    <a:pt x="31856" y="5009"/>
                  </a:cubicBezTo>
                  <a:lnTo>
                    <a:pt x="32081" y="4809"/>
                  </a:lnTo>
                  <a:lnTo>
                    <a:pt x="32081" y="5085"/>
                  </a:lnTo>
                  <a:cubicBezTo>
                    <a:pt x="32081" y="5410"/>
                    <a:pt x="32131" y="5460"/>
                    <a:pt x="32357" y="5460"/>
                  </a:cubicBezTo>
                  <a:cubicBezTo>
                    <a:pt x="32507" y="5460"/>
                    <a:pt x="32833" y="5285"/>
                    <a:pt x="33434" y="4884"/>
                  </a:cubicBezTo>
                  <a:cubicBezTo>
                    <a:pt x="33911" y="4583"/>
                    <a:pt x="34412" y="4257"/>
                    <a:pt x="34562" y="4182"/>
                  </a:cubicBezTo>
                  <a:lnTo>
                    <a:pt x="34813" y="4057"/>
                  </a:lnTo>
                  <a:lnTo>
                    <a:pt x="34738" y="4283"/>
                  </a:lnTo>
                  <a:cubicBezTo>
                    <a:pt x="34634" y="4594"/>
                    <a:pt x="34757" y="4762"/>
                    <a:pt x="35041" y="4762"/>
                  </a:cubicBezTo>
                  <a:cubicBezTo>
                    <a:pt x="35169" y="4762"/>
                    <a:pt x="35328" y="4728"/>
                    <a:pt x="35515" y="4658"/>
                  </a:cubicBezTo>
                  <a:cubicBezTo>
                    <a:pt x="36459" y="4281"/>
                    <a:pt x="38849" y="3547"/>
                    <a:pt x="39123" y="3547"/>
                  </a:cubicBezTo>
                  <a:close/>
                  <a:moveTo>
                    <a:pt x="22325" y="14507"/>
                  </a:moveTo>
                  <a:cubicBezTo>
                    <a:pt x="22327" y="14507"/>
                    <a:pt x="22330" y="14507"/>
                    <a:pt x="22332" y="14508"/>
                  </a:cubicBezTo>
                  <a:cubicBezTo>
                    <a:pt x="22357" y="14608"/>
                    <a:pt x="22357" y="14709"/>
                    <a:pt x="22332" y="14809"/>
                  </a:cubicBezTo>
                  <a:cubicBezTo>
                    <a:pt x="22316" y="14935"/>
                    <a:pt x="22300" y="14991"/>
                    <a:pt x="22284" y="14991"/>
                  </a:cubicBezTo>
                  <a:cubicBezTo>
                    <a:pt x="22275" y="14991"/>
                    <a:pt x="22266" y="14972"/>
                    <a:pt x="22256" y="14934"/>
                  </a:cubicBezTo>
                  <a:cubicBezTo>
                    <a:pt x="22232" y="14766"/>
                    <a:pt x="22277" y="14507"/>
                    <a:pt x="22325" y="14507"/>
                  </a:cubicBezTo>
                  <a:close/>
                  <a:moveTo>
                    <a:pt x="40980" y="3163"/>
                  </a:moveTo>
                  <a:cubicBezTo>
                    <a:pt x="41093" y="3163"/>
                    <a:pt x="40647" y="3713"/>
                    <a:pt x="39851" y="4533"/>
                  </a:cubicBezTo>
                  <a:lnTo>
                    <a:pt x="39876" y="4533"/>
                  </a:lnTo>
                  <a:cubicBezTo>
                    <a:pt x="39399" y="5034"/>
                    <a:pt x="38522" y="5912"/>
                    <a:pt x="37921" y="6513"/>
                  </a:cubicBezTo>
                  <a:cubicBezTo>
                    <a:pt x="37144" y="7265"/>
                    <a:pt x="36818" y="7616"/>
                    <a:pt x="36793" y="7716"/>
                  </a:cubicBezTo>
                  <a:cubicBezTo>
                    <a:pt x="36768" y="7892"/>
                    <a:pt x="36968" y="8092"/>
                    <a:pt x="37244" y="8167"/>
                  </a:cubicBezTo>
                  <a:cubicBezTo>
                    <a:pt x="37319" y="8192"/>
                    <a:pt x="37419" y="8217"/>
                    <a:pt x="37495" y="8242"/>
                  </a:cubicBezTo>
                  <a:cubicBezTo>
                    <a:pt x="37369" y="8468"/>
                    <a:pt x="37194" y="8669"/>
                    <a:pt x="36993" y="8844"/>
                  </a:cubicBezTo>
                  <a:cubicBezTo>
                    <a:pt x="36141" y="9646"/>
                    <a:pt x="35214" y="10348"/>
                    <a:pt x="34211" y="10974"/>
                  </a:cubicBezTo>
                  <a:cubicBezTo>
                    <a:pt x="33535" y="11400"/>
                    <a:pt x="33434" y="11501"/>
                    <a:pt x="33384" y="11676"/>
                  </a:cubicBezTo>
                  <a:cubicBezTo>
                    <a:pt x="33334" y="11826"/>
                    <a:pt x="33384" y="11902"/>
                    <a:pt x="33585" y="12102"/>
                  </a:cubicBezTo>
                  <a:lnTo>
                    <a:pt x="33861" y="12378"/>
                  </a:lnTo>
                  <a:lnTo>
                    <a:pt x="33685" y="12503"/>
                  </a:lnTo>
                  <a:cubicBezTo>
                    <a:pt x="32983" y="12954"/>
                    <a:pt x="32257" y="13355"/>
                    <a:pt x="31480" y="13681"/>
                  </a:cubicBezTo>
                  <a:cubicBezTo>
                    <a:pt x="30452" y="14157"/>
                    <a:pt x="29349" y="14433"/>
                    <a:pt x="28196" y="14558"/>
                  </a:cubicBezTo>
                  <a:cubicBezTo>
                    <a:pt x="27520" y="14633"/>
                    <a:pt x="26793" y="14734"/>
                    <a:pt x="26567" y="14784"/>
                  </a:cubicBezTo>
                  <a:cubicBezTo>
                    <a:pt x="26510" y="14789"/>
                    <a:pt x="26469" y="14792"/>
                    <a:pt x="26445" y="14792"/>
                  </a:cubicBezTo>
                  <a:cubicBezTo>
                    <a:pt x="26354" y="14792"/>
                    <a:pt x="26511" y="14747"/>
                    <a:pt x="26968" y="14608"/>
                  </a:cubicBezTo>
                  <a:cubicBezTo>
                    <a:pt x="28497" y="14157"/>
                    <a:pt x="29926" y="13581"/>
                    <a:pt x="30527" y="13180"/>
                  </a:cubicBezTo>
                  <a:cubicBezTo>
                    <a:pt x="30669" y="13073"/>
                    <a:pt x="30688" y="13023"/>
                    <a:pt x="30632" y="13023"/>
                  </a:cubicBezTo>
                  <a:cubicBezTo>
                    <a:pt x="30569" y="13023"/>
                    <a:pt x="30412" y="13086"/>
                    <a:pt x="30226" y="13205"/>
                  </a:cubicBezTo>
                  <a:cubicBezTo>
                    <a:pt x="29575" y="13606"/>
                    <a:pt x="27896" y="14207"/>
                    <a:pt x="26166" y="14659"/>
                  </a:cubicBezTo>
                  <a:cubicBezTo>
                    <a:pt x="25023" y="14974"/>
                    <a:pt x="24412" y="15131"/>
                    <a:pt x="24328" y="15131"/>
                  </a:cubicBezTo>
                  <a:cubicBezTo>
                    <a:pt x="24232" y="15131"/>
                    <a:pt x="24830" y="14923"/>
                    <a:pt x="26116" y="14508"/>
                  </a:cubicBezTo>
                  <a:cubicBezTo>
                    <a:pt x="28246" y="13806"/>
                    <a:pt x="30151" y="12954"/>
                    <a:pt x="30778" y="12453"/>
                  </a:cubicBezTo>
                  <a:cubicBezTo>
                    <a:pt x="31154" y="12227"/>
                    <a:pt x="31555" y="12002"/>
                    <a:pt x="31956" y="11801"/>
                  </a:cubicBezTo>
                  <a:cubicBezTo>
                    <a:pt x="32482" y="11526"/>
                    <a:pt x="32933" y="11275"/>
                    <a:pt x="32983" y="11250"/>
                  </a:cubicBezTo>
                  <a:cubicBezTo>
                    <a:pt x="33023" y="11194"/>
                    <a:pt x="33025" y="11166"/>
                    <a:pt x="32986" y="11166"/>
                  </a:cubicBezTo>
                  <a:cubicBezTo>
                    <a:pt x="32901" y="11166"/>
                    <a:pt x="32627" y="11294"/>
                    <a:pt x="32131" y="11551"/>
                  </a:cubicBezTo>
                  <a:cubicBezTo>
                    <a:pt x="31680" y="11751"/>
                    <a:pt x="31028" y="12102"/>
                    <a:pt x="30652" y="12252"/>
                  </a:cubicBezTo>
                  <a:cubicBezTo>
                    <a:pt x="29838" y="12636"/>
                    <a:pt x="27925" y="13385"/>
                    <a:pt x="27757" y="13385"/>
                  </a:cubicBezTo>
                  <a:cubicBezTo>
                    <a:pt x="27749" y="13385"/>
                    <a:pt x="27745" y="13384"/>
                    <a:pt x="27745" y="13380"/>
                  </a:cubicBezTo>
                  <a:cubicBezTo>
                    <a:pt x="27871" y="13230"/>
                    <a:pt x="28021" y="13105"/>
                    <a:pt x="28171" y="13004"/>
                  </a:cubicBezTo>
                  <a:cubicBezTo>
                    <a:pt x="28597" y="12729"/>
                    <a:pt x="29074" y="12503"/>
                    <a:pt x="29550" y="12353"/>
                  </a:cubicBezTo>
                  <a:cubicBezTo>
                    <a:pt x="31179" y="11801"/>
                    <a:pt x="33234" y="10949"/>
                    <a:pt x="33209" y="10874"/>
                  </a:cubicBezTo>
                  <a:lnTo>
                    <a:pt x="33209" y="10874"/>
                  </a:lnTo>
                  <a:cubicBezTo>
                    <a:pt x="32808" y="10949"/>
                    <a:pt x="32382" y="11075"/>
                    <a:pt x="32006" y="11275"/>
                  </a:cubicBezTo>
                  <a:cubicBezTo>
                    <a:pt x="31179" y="11626"/>
                    <a:pt x="30352" y="11927"/>
                    <a:pt x="29500" y="12202"/>
                  </a:cubicBezTo>
                  <a:cubicBezTo>
                    <a:pt x="29550" y="12127"/>
                    <a:pt x="31530" y="11100"/>
                    <a:pt x="33635" y="10047"/>
                  </a:cubicBezTo>
                  <a:cubicBezTo>
                    <a:pt x="34813" y="9471"/>
                    <a:pt x="35765" y="8969"/>
                    <a:pt x="35765" y="8944"/>
                  </a:cubicBezTo>
                  <a:cubicBezTo>
                    <a:pt x="35765" y="8911"/>
                    <a:pt x="35745" y="8893"/>
                    <a:pt x="35695" y="8893"/>
                  </a:cubicBezTo>
                  <a:cubicBezTo>
                    <a:pt x="35516" y="8893"/>
                    <a:pt x="34956" y="9130"/>
                    <a:pt x="33585" y="9796"/>
                  </a:cubicBezTo>
                  <a:cubicBezTo>
                    <a:pt x="32507" y="10298"/>
                    <a:pt x="31329" y="10874"/>
                    <a:pt x="30978" y="11075"/>
                  </a:cubicBezTo>
                  <a:cubicBezTo>
                    <a:pt x="30778" y="11200"/>
                    <a:pt x="30577" y="11300"/>
                    <a:pt x="30352" y="11375"/>
                  </a:cubicBezTo>
                  <a:cubicBezTo>
                    <a:pt x="30527" y="11175"/>
                    <a:pt x="30728" y="10974"/>
                    <a:pt x="30953" y="10799"/>
                  </a:cubicBezTo>
                  <a:cubicBezTo>
                    <a:pt x="31254" y="10523"/>
                    <a:pt x="32407" y="9496"/>
                    <a:pt x="33485" y="8543"/>
                  </a:cubicBezTo>
                  <a:cubicBezTo>
                    <a:pt x="35765" y="6513"/>
                    <a:pt x="36392" y="5987"/>
                    <a:pt x="37495" y="5235"/>
                  </a:cubicBezTo>
                  <a:cubicBezTo>
                    <a:pt x="38597" y="4458"/>
                    <a:pt x="39725" y="3781"/>
                    <a:pt x="40928" y="3180"/>
                  </a:cubicBezTo>
                  <a:cubicBezTo>
                    <a:pt x="40951" y="3168"/>
                    <a:pt x="40968" y="3163"/>
                    <a:pt x="40980" y="3163"/>
                  </a:cubicBezTo>
                  <a:close/>
                  <a:moveTo>
                    <a:pt x="8801" y="12074"/>
                  </a:moveTo>
                  <a:cubicBezTo>
                    <a:pt x="8832" y="12074"/>
                    <a:pt x="8866" y="12226"/>
                    <a:pt x="9023" y="12854"/>
                  </a:cubicBezTo>
                  <a:cubicBezTo>
                    <a:pt x="9124" y="13155"/>
                    <a:pt x="9274" y="13706"/>
                    <a:pt x="9374" y="14032"/>
                  </a:cubicBezTo>
                  <a:cubicBezTo>
                    <a:pt x="9525" y="14533"/>
                    <a:pt x="9575" y="15135"/>
                    <a:pt x="9500" y="15235"/>
                  </a:cubicBezTo>
                  <a:cubicBezTo>
                    <a:pt x="9249" y="14558"/>
                    <a:pt x="9073" y="13831"/>
                    <a:pt x="8923" y="13130"/>
                  </a:cubicBezTo>
                  <a:cubicBezTo>
                    <a:pt x="8723" y="12227"/>
                    <a:pt x="8723" y="12177"/>
                    <a:pt x="8773" y="12102"/>
                  </a:cubicBezTo>
                  <a:cubicBezTo>
                    <a:pt x="8784" y="12086"/>
                    <a:pt x="8792" y="12074"/>
                    <a:pt x="8801" y="12074"/>
                  </a:cubicBezTo>
                  <a:close/>
                  <a:moveTo>
                    <a:pt x="8578" y="12624"/>
                  </a:moveTo>
                  <a:cubicBezTo>
                    <a:pt x="8612" y="12624"/>
                    <a:pt x="8730" y="12984"/>
                    <a:pt x="8848" y="13455"/>
                  </a:cubicBezTo>
                  <a:cubicBezTo>
                    <a:pt x="8948" y="13982"/>
                    <a:pt x="9124" y="14684"/>
                    <a:pt x="9224" y="15034"/>
                  </a:cubicBezTo>
                  <a:cubicBezTo>
                    <a:pt x="9324" y="15285"/>
                    <a:pt x="9374" y="15536"/>
                    <a:pt x="9399" y="15786"/>
                  </a:cubicBezTo>
                  <a:cubicBezTo>
                    <a:pt x="9399" y="15815"/>
                    <a:pt x="9396" y="15829"/>
                    <a:pt x="9389" y="15829"/>
                  </a:cubicBezTo>
                  <a:cubicBezTo>
                    <a:pt x="9377" y="15829"/>
                    <a:pt x="9355" y="15789"/>
                    <a:pt x="9324" y="15711"/>
                  </a:cubicBezTo>
                  <a:cubicBezTo>
                    <a:pt x="9299" y="15586"/>
                    <a:pt x="9149" y="15085"/>
                    <a:pt x="8998" y="14533"/>
                  </a:cubicBezTo>
                  <a:cubicBezTo>
                    <a:pt x="8622" y="13355"/>
                    <a:pt x="8497" y="12704"/>
                    <a:pt x="8572" y="12628"/>
                  </a:cubicBezTo>
                  <a:cubicBezTo>
                    <a:pt x="8574" y="12625"/>
                    <a:pt x="8576" y="12624"/>
                    <a:pt x="8578" y="12624"/>
                  </a:cubicBezTo>
                  <a:close/>
                  <a:moveTo>
                    <a:pt x="8399" y="13046"/>
                  </a:moveTo>
                  <a:cubicBezTo>
                    <a:pt x="8422" y="13046"/>
                    <a:pt x="8465" y="13156"/>
                    <a:pt x="8522" y="13405"/>
                  </a:cubicBezTo>
                  <a:cubicBezTo>
                    <a:pt x="8572" y="13631"/>
                    <a:pt x="8773" y="14333"/>
                    <a:pt x="8948" y="14959"/>
                  </a:cubicBezTo>
                  <a:lnTo>
                    <a:pt x="8948" y="14984"/>
                  </a:lnTo>
                  <a:cubicBezTo>
                    <a:pt x="9149" y="15636"/>
                    <a:pt x="9324" y="16187"/>
                    <a:pt x="9349" y="16212"/>
                  </a:cubicBezTo>
                  <a:cubicBezTo>
                    <a:pt x="9373" y="16236"/>
                    <a:pt x="9328" y="16767"/>
                    <a:pt x="9280" y="16767"/>
                  </a:cubicBezTo>
                  <a:cubicBezTo>
                    <a:pt x="9278" y="16767"/>
                    <a:pt x="9276" y="16766"/>
                    <a:pt x="9274" y="16764"/>
                  </a:cubicBezTo>
                  <a:cubicBezTo>
                    <a:pt x="8948" y="15786"/>
                    <a:pt x="8672" y="14784"/>
                    <a:pt x="8472" y="13781"/>
                  </a:cubicBezTo>
                  <a:cubicBezTo>
                    <a:pt x="8379" y="13333"/>
                    <a:pt x="8363" y="13046"/>
                    <a:pt x="8399" y="13046"/>
                  </a:cubicBezTo>
                  <a:close/>
                  <a:moveTo>
                    <a:pt x="42006" y="17390"/>
                  </a:moveTo>
                  <a:cubicBezTo>
                    <a:pt x="42006" y="17390"/>
                    <a:pt x="42006" y="17440"/>
                    <a:pt x="41981" y="17466"/>
                  </a:cubicBezTo>
                  <a:cubicBezTo>
                    <a:pt x="41968" y="17478"/>
                    <a:pt x="41950" y="17484"/>
                    <a:pt x="41931" y="17484"/>
                  </a:cubicBezTo>
                  <a:cubicBezTo>
                    <a:pt x="41912" y="17484"/>
                    <a:pt x="41893" y="17478"/>
                    <a:pt x="41881" y="17466"/>
                  </a:cubicBezTo>
                  <a:cubicBezTo>
                    <a:pt x="41856" y="17440"/>
                    <a:pt x="41856" y="17415"/>
                    <a:pt x="41906" y="17390"/>
                  </a:cubicBezTo>
                  <a:close/>
                  <a:moveTo>
                    <a:pt x="10151" y="11375"/>
                  </a:moveTo>
                  <a:lnTo>
                    <a:pt x="10427" y="12102"/>
                  </a:lnTo>
                  <a:cubicBezTo>
                    <a:pt x="10577" y="12503"/>
                    <a:pt x="10828" y="13130"/>
                    <a:pt x="10953" y="13481"/>
                  </a:cubicBezTo>
                  <a:lnTo>
                    <a:pt x="10953" y="13506"/>
                  </a:lnTo>
                  <a:cubicBezTo>
                    <a:pt x="11279" y="14458"/>
                    <a:pt x="11680" y="16764"/>
                    <a:pt x="11530" y="16864"/>
                  </a:cubicBezTo>
                  <a:cubicBezTo>
                    <a:pt x="11354" y="17165"/>
                    <a:pt x="11204" y="17440"/>
                    <a:pt x="11053" y="17741"/>
                  </a:cubicBezTo>
                  <a:cubicBezTo>
                    <a:pt x="10452" y="18994"/>
                    <a:pt x="9775" y="20197"/>
                    <a:pt x="9048" y="21350"/>
                  </a:cubicBezTo>
                  <a:cubicBezTo>
                    <a:pt x="9041" y="21357"/>
                    <a:pt x="9036" y="21361"/>
                    <a:pt x="9031" y="21361"/>
                  </a:cubicBezTo>
                  <a:cubicBezTo>
                    <a:pt x="8976" y="21361"/>
                    <a:pt x="9156" y="20786"/>
                    <a:pt x="9249" y="20623"/>
                  </a:cubicBezTo>
                  <a:cubicBezTo>
                    <a:pt x="9424" y="20373"/>
                    <a:pt x="10502" y="18393"/>
                    <a:pt x="10778" y="17766"/>
                  </a:cubicBezTo>
                  <a:cubicBezTo>
                    <a:pt x="11229" y="16789"/>
                    <a:pt x="11404" y="16313"/>
                    <a:pt x="11354" y="16237"/>
                  </a:cubicBezTo>
                  <a:cubicBezTo>
                    <a:pt x="11350" y="16220"/>
                    <a:pt x="11341" y="16210"/>
                    <a:pt x="11329" y="16210"/>
                  </a:cubicBezTo>
                  <a:cubicBezTo>
                    <a:pt x="11270" y="16210"/>
                    <a:pt x="11117" y="16425"/>
                    <a:pt x="10828" y="17065"/>
                  </a:cubicBezTo>
                  <a:cubicBezTo>
                    <a:pt x="10552" y="17741"/>
                    <a:pt x="9901" y="19019"/>
                    <a:pt x="9600" y="19521"/>
                  </a:cubicBezTo>
                  <a:cubicBezTo>
                    <a:pt x="9581" y="19558"/>
                    <a:pt x="9567" y="19576"/>
                    <a:pt x="9559" y="19576"/>
                  </a:cubicBezTo>
                  <a:cubicBezTo>
                    <a:pt x="9532" y="19576"/>
                    <a:pt x="9555" y="19398"/>
                    <a:pt x="9650" y="19019"/>
                  </a:cubicBezTo>
                  <a:cubicBezTo>
                    <a:pt x="9750" y="18618"/>
                    <a:pt x="9875" y="18067"/>
                    <a:pt x="9901" y="17816"/>
                  </a:cubicBezTo>
                  <a:cubicBezTo>
                    <a:pt x="9926" y="17616"/>
                    <a:pt x="9976" y="17415"/>
                    <a:pt x="10076" y="17240"/>
                  </a:cubicBezTo>
                  <a:cubicBezTo>
                    <a:pt x="10251" y="16964"/>
                    <a:pt x="10402" y="16689"/>
                    <a:pt x="10527" y="16413"/>
                  </a:cubicBezTo>
                  <a:cubicBezTo>
                    <a:pt x="10753" y="16012"/>
                    <a:pt x="10953" y="15561"/>
                    <a:pt x="11028" y="15435"/>
                  </a:cubicBezTo>
                  <a:cubicBezTo>
                    <a:pt x="11104" y="15310"/>
                    <a:pt x="11129" y="15185"/>
                    <a:pt x="11078" y="15185"/>
                  </a:cubicBezTo>
                  <a:cubicBezTo>
                    <a:pt x="10853" y="15486"/>
                    <a:pt x="10677" y="15786"/>
                    <a:pt x="10527" y="16112"/>
                  </a:cubicBezTo>
                  <a:cubicBezTo>
                    <a:pt x="10377" y="16438"/>
                    <a:pt x="10226" y="16714"/>
                    <a:pt x="10026" y="16989"/>
                  </a:cubicBezTo>
                  <a:cubicBezTo>
                    <a:pt x="10026" y="16363"/>
                    <a:pt x="10151" y="16062"/>
                    <a:pt x="10577" y="15285"/>
                  </a:cubicBezTo>
                  <a:cubicBezTo>
                    <a:pt x="10753" y="15009"/>
                    <a:pt x="10903" y="14709"/>
                    <a:pt x="11028" y="14408"/>
                  </a:cubicBezTo>
                  <a:cubicBezTo>
                    <a:pt x="11028" y="14373"/>
                    <a:pt x="11022" y="14354"/>
                    <a:pt x="11007" y="14354"/>
                  </a:cubicBezTo>
                  <a:cubicBezTo>
                    <a:pt x="10958" y="14354"/>
                    <a:pt x="10822" y="14559"/>
                    <a:pt x="10552" y="15060"/>
                  </a:cubicBezTo>
                  <a:cubicBezTo>
                    <a:pt x="10452" y="15260"/>
                    <a:pt x="10327" y="15435"/>
                    <a:pt x="10201" y="15611"/>
                  </a:cubicBezTo>
                  <a:cubicBezTo>
                    <a:pt x="10126" y="15611"/>
                    <a:pt x="10226" y="14834"/>
                    <a:pt x="10352" y="14533"/>
                  </a:cubicBezTo>
                  <a:cubicBezTo>
                    <a:pt x="10423" y="14319"/>
                    <a:pt x="10418" y="14130"/>
                    <a:pt x="10373" y="14130"/>
                  </a:cubicBezTo>
                  <a:cubicBezTo>
                    <a:pt x="10355" y="14130"/>
                    <a:pt x="10330" y="14160"/>
                    <a:pt x="10302" y="14232"/>
                  </a:cubicBezTo>
                  <a:cubicBezTo>
                    <a:pt x="10298" y="14240"/>
                    <a:pt x="10294" y="14243"/>
                    <a:pt x="10291" y="14243"/>
                  </a:cubicBezTo>
                  <a:cubicBezTo>
                    <a:pt x="10270" y="14243"/>
                    <a:pt x="10251" y="14121"/>
                    <a:pt x="10251" y="13907"/>
                  </a:cubicBezTo>
                  <a:cubicBezTo>
                    <a:pt x="10251" y="13656"/>
                    <a:pt x="10226" y="12979"/>
                    <a:pt x="10201" y="12428"/>
                  </a:cubicBezTo>
                  <a:lnTo>
                    <a:pt x="10151" y="11375"/>
                  </a:lnTo>
                  <a:close/>
                  <a:moveTo>
                    <a:pt x="8246" y="13430"/>
                  </a:moveTo>
                  <a:lnTo>
                    <a:pt x="8397" y="14082"/>
                  </a:lnTo>
                  <a:cubicBezTo>
                    <a:pt x="8472" y="14458"/>
                    <a:pt x="8672" y="15235"/>
                    <a:pt x="8823" y="15836"/>
                  </a:cubicBezTo>
                  <a:cubicBezTo>
                    <a:pt x="8923" y="16237"/>
                    <a:pt x="9048" y="16613"/>
                    <a:pt x="9199" y="16989"/>
                  </a:cubicBezTo>
                  <a:cubicBezTo>
                    <a:pt x="9274" y="17140"/>
                    <a:pt x="9274" y="17315"/>
                    <a:pt x="9199" y="17440"/>
                  </a:cubicBezTo>
                  <a:cubicBezTo>
                    <a:pt x="9197" y="17443"/>
                    <a:pt x="9194" y="17444"/>
                    <a:pt x="9192" y="17444"/>
                  </a:cubicBezTo>
                  <a:cubicBezTo>
                    <a:pt x="9092" y="17444"/>
                    <a:pt x="8517" y="15686"/>
                    <a:pt x="8322" y="14759"/>
                  </a:cubicBezTo>
                  <a:cubicBezTo>
                    <a:pt x="8232" y="14401"/>
                    <a:pt x="8151" y="14185"/>
                    <a:pt x="8117" y="14185"/>
                  </a:cubicBezTo>
                  <a:cubicBezTo>
                    <a:pt x="8093" y="14185"/>
                    <a:pt x="8091" y="14285"/>
                    <a:pt x="8121" y="14508"/>
                  </a:cubicBezTo>
                  <a:cubicBezTo>
                    <a:pt x="8246" y="15281"/>
                    <a:pt x="8990" y="17616"/>
                    <a:pt x="9122" y="17616"/>
                  </a:cubicBezTo>
                  <a:cubicBezTo>
                    <a:pt x="9122" y="17616"/>
                    <a:pt x="9123" y="17616"/>
                    <a:pt x="9124" y="17616"/>
                  </a:cubicBezTo>
                  <a:lnTo>
                    <a:pt x="9124" y="17616"/>
                  </a:lnTo>
                  <a:cubicBezTo>
                    <a:pt x="9149" y="17616"/>
                    <a:pt x="9124" y="17867"/>
                    <a:pt x="9048" y="18167"/>
                  </a:cubicBezTo>
                  <a:cubicBezTo>
                    <a:pt x="8923" y="18769"/>
                    <a:pt x="8121" y="21375"/>
                    <a:pt x="8096" y="21375"/>
                  </a:cubicBezTo>
                  <a:cubicBezTo>
                    <a:pt x="8046" y="21375"/>
                    <a:pt x="7845" y="20649"/>
                    <a:pt x="7620" y="19746"/>
                  </a:cubicBezTo>
                  <a:cubicBezTo>
                    <a:pt x="7369" y="18844"/>
                    <a:pt x="7144" y="18117"/>
                    <a:pt x="7144" y="18092"/>
                  </a:cubicBezTo>
                  <a:cubicBezTo>
                    <a:pt x="7131" y="18082"/>
                    <a:pt x="7121" y="18077"/>
                    <a:pt x="7112" y="18077"/>
                  </a:cubicBezTo>
                  <a:cubicBezTo>
                    <a:pt x="7036" y="18077"/>
                    <a:pt x="7133" y="18512"/>
                    <a:pt x="7494" y="19821"/>
                  </a:cubicBezTo>
                  <a:cubicBezTo>
                    <a:pt x="7745" y="20774"/>
                    <a:pt x="7971" y="21526"/>
                    <a:pt x="7996" y="21526"/>
                  </a:cubicBezTo>
                  <a:cubicBezTo>
                    <a:pt x="8046" y="21551"/>
                    <a:pt x="7971" y="22027"/>
                    <a:pt x="7895" y="22027"/>
                  </a:cubicBezTo>
                  <a:cubicBezTo>
                    <a:pt x="7845" y="22027"/>
                    <a:pt x="7219" y="19671"/>
                    <a:pt x="7093" y="19019"/>
                  </a:cubicBezTo>
                  <a:cubicBezTo>
                    <a:pt x="7047" y="18808"/>
                    <a:pt x="6978" y="18641"/>
                    <a:pt x="6928" y="18641"/>
                  </a:cubicBezTo>
                  <a:cubicBezTo>
                    <a:pt x="6925" y="18641"/>
                    <a:pt x="6921" y="18642"/>
                    <a:pt x="6918" y="18643"/>
                  </a:cubicBezTo>
                  <a:cubicBezTo>
                    <a:pt x="6818" y="18669"/>
                    <a:pt x="7695" y="22152"/>
                    <a:pt x="7820" y="22278"/>
                  </a:cubicBezTo>
                  <a:cubicBezTo>
                    <a:pt x="7820" y="22553"/>
                    <a:pt x="7745" y="22804"/>
                    <a:pt x="7645" y="23055"/>
                  </a:cubicBezTo>
                  <a:cubicBezTo>
                    <a:pt x="7344" y="22303"/>
                    <a:pt x="7068" y="21526"/>
                    <a:pt x="6868" y="20749"/>
                  </a:cubicBezTo>
                  <a:cubicBezTo>
                    <a:pt x="6768" y="20423"/>
                    <a:pt x="6542" y="19521"/>
                    <a:pt x="6367" y="18719"/>
                  </a:cubicBezTo>
                  <a:cubicBezTo>
                    <a:pt x="6266" y="18217"/>
                    <a:pt x="6141" y="17716"/>
                    <a:pt x="5966" y="17240"/>
                  </a:cubicBezTo>
                  <a:cubicBezTo>
                    <a:pt x="5991" y="16789"/>
                    <a:pt x="6066" y="16338"/>
                    <a:pt x="6191" y="15912"/>
                  </a:cubicBezTo>
                  <a:lnTo>
                    <a:pt x="6467" y="14633"/>
                  </a:lnTo>
                  <a:lnTo>
                    <a:pt x="6893" y="14759"/>
                  </a:lnTo>
                  <a:cubicBezTo>
                    <a:pt x="7056" y="14809"/>
                    <a:pt x="7169" y="14834"/>
                    <a:pt x="7266" y="14834"/>
                  </a:cubicBezTo>
                  <a:cubicBezTo>
                    <a:pt x="7363" y="14834"/>
                    <a:pt x="7444" y="14809"/>
                    <a:pt x="7545" y="14759"/>
                  </a:cubicBezTo>
                  <a:lnTo>
                    <a:pt x="7795" y="14633"/>
                  </a:lnTo>
                  <a:lnTo>
                    <a:pt x="7921" y="15110"/>
                  </a:lnTo>
                  <a:cubicBezTo>
                    <a:pt x="8146" y="15912"/>
                    <a:pt x="8798" y="17992"/>
                    <a:pt x="8823" y="18017"/>
                  </a:cubicBezTo>
                  <a:cubicBezTo>
                    <a:pt x="8839" y="18033"/>
                    <a:pt x="8852" y="18041"/>
                    <a:pt x="8863" y="18041"/>
                  </a:cubicBezTo>
                  <a:cubicBezTo>
                    <a:pt x="8931" y="18041"/>
                    <a:pt x="8859" y="17674"/>
                    <a:pt x="8597" y="16889"/>
                  </a:cubicBezTo>
                  <a:cubicBezTo>
                    <a:pt x="8422" y="16313"/>
                    <a:pt x="8196" y="15511"/>
                    <a:pt x="8071" y="15110"/>
                  </a:cubicBezTo>
                  <a:lnTo>
                    <a:pt x="7870" y="14408"/>
                  </a:lnTo>
                  <a:lnTo>
                    <a:pt x="8071" y="13907"/>
                  </a:lnTo>
                  <a:lnTo>
                    <a:pt x="8246" y="13430"/>
                  </a:lnTo>
                  <a:close/>
                  <a:moveTo>
                    <a:pt x="9399" y="22127"/>
                  </a:moveTo>
                  <a:lnTo>
                    <a:pt x="8923" y="22854"/>
                  </a:lnTo>
                  <a:cubicBezTo>
                    <a:pt x="8773" y="23130"/>
                    <a:pt x="8597" y="23355"/>
                    <a:pt x="8422" y="23606"/>
                  </a:cubicBezTo>
                  <a:cubicBezTo>
                    <a:pt x="8347" y="23606"/>
                    <a:pt x="8647" y="23080"/>
                    <a:pt x="9023" y="22628"/>
                  </a:cubicBezTo>
                  <a:lnTo>
                    <a:pt x="9399" y="22127"/>
                  </a:lnTo>
                  <a:close/>
                  <a:moveTo>
                    <a:pt x="5948" y="17363"/>
                  </a:moveTo>
                  <a:cubicBezTo>
                    <a:pt x="5974" y="17363"/>
                    <a:pt x="5985" y="17402"/>
                    <a:pt x="5966" y="17491"/>
                  </a:cubicBezTo>
                  <a:lnTo>
                    <a:pt x="5966" y="17516"/>
                  </a:lnTo>
                  <a:cubicBezTo>
                    <a:pt x="5916" y="17791"/>
                    <a:pt x="6868" y="21325"/>
                    <a:pt x="7394" y="22929"/>
                  </a:cubicBezTo>
                  <a:cubicBezTo>
                    <a:pt x="7545" y="23255"/>
                    <a:pt x="7570" y="23631"/>
                    <a:pt x="7419" y="23982"/>
                  </a:cubicBezTo>
                  <a:lnTo>
                    <a:pt x="7269" y="24533"/>
                  </a:lnTo>
                  <a:lnTo>
                    <a:pt x="7169" y="24182"/>
                  </a:lnTo>
                  <a:cubicBezTo>
                    <a:pt x="7119" y="24007"/>
                    <a:pt x="6893" y="23180"/>
                    <a:pt x="6667" y="22303"/>
                  </a:cubicBezTo>
                  <a:cubicBezTo>
                    <a:pt x="6294" y="20898"/>
                    <a:pt x="6210" y="20608"/>
                    <a:pt x="6144" y="20608"/>
                  </a:cubicBezTo>
                  <a:cubicBezTo>
                    <a:pt x="6134" y="20608"/>
                    <a:pt x="6125" y="20614"/>
                    <a:pt x="6116" y="20623"/>
                  </a:cubicBezTo>
                  <a:cubicBezTo>
                    <a:pt x="6241" y="21350"/>
                    <a:pt x="6417" y="22052"/>
                    <a:pt x="6642" y="22729"/>
                  </a:cubicBezTo>
                  <a:lnTo>
                    <a:pt x="7194" y="24809"/>
                  </a:lnTo>
                  <a:lnTo>
                    <a:pt x="7093" y="25260"/>
                  </a:lnTo>
                  <a:cubicBezTo>
                    <a:pt x="7043" y="25410"/>
                    <a:pt x="6993" y="25561"/>
                    <a:pt x="6943" y="25711"/>
                  </a:cubicBezTo>
                  <a:cubicBezTo>
                    <a:pt x="6843" y="25410"/>
                    <a:pt x="6768" y="25110"/>
                    <a:pt x="6718" y="24784"/>
                  </a:cubicBezTo>
                  <a:cubicBezTo>
                    <a:pt x="6617" y="24258"/>
                    <a:pt x="6417" y="23330"/>
                    <a:pt x="6266" y="22729"/>
                  </a:cubicBezTo>
                  <a:cubicBezTo>
                    <a:pt x="6116" y="22127"/>
                    <a:pt x="5916" y="20899"/>
                    <a:pt x="5765" y="20047"/>
                  </a:cubicBezTo>
                  <a:cubicBezTo>
                    <a:pt x="5640" y="19170"/>
                    <a:pt x="5515" y="18393"/>
                    <a:pt x="5489" y="18293"/>
                  </a:cubicBezTo>
                  <a:cubicBezTo>
                    <a:pt x="5464" y="18192"/>
                    <a:pt x="5515" y="18067"/>
                    <a:pt x="5590" y="17992"/>
                  </a:cubicBezTo>
                  <a:cubicBezTo>
                    <a:pt x="5665" y="17867"/>
                    <a:pt x="5740" y="17716"/>
                    <a:pt x="5790" y="17591"/>
                  </a:cubicBezTo>
                  <a:cubicBezTo>
                    <a:pt x="5836" y="17454"/>
                    <a:pt x="5909" y="17363"/>
                    <a:pt x="5948" y="17363"/>
                  </a:cubicBezTo>
                  <a:close/>
                  <a:moveTo>
                    <a:pt x="23134" y="24107"/>
                  </a:moveTo>
                  <a:lnTo>
                    <a:pt x="22106" y="25385"/>
                  </a:lnTo>
                  <a:cubicBezTo>
                    <a:pt x="21530" y="26087"/>
                    <a:pt x="20953" y="26764"/>
                    <a:pt x="20828" y="26864"/>
                  </a:cubicBezTo>
                  <a:cubicBezTo>
                    <a:pt x="20719" y="26951"/>
                    <a:pt x="20610" y="27019"/>
                    <a:pt x="20567" y="27019"/>
                  </a:cubicBezTo>
                  <a:cubicBezTo>
                    <a:pt x="20561" y="27019"/>
                    <a:pt x="20555" y="27018"/>
                    <a:pt x="20552" y="27014"/>
                  </a:cubicBezTo>
                  <a:cubicBezTo>
                    <a:pt x="20527" y="26989"/>
                    <a:pt x="21379" y="25937"/>
                    <a:pt x="22407" y="24884"/>
                  </a:cubicBezTo>
                  <a:lnTo>
                    <a:pt x="23134" y="24107"/>
                  </a:lnTo>
                  <a:close/>
                  <a:moveTo>
                    <a:pt x="19776" y="27441"/>
                  </a:moveTo>
                  <a:cubicBezTo>
                    <a:pt x="19784" y="27441"/>
                    <a:pt x="19784" y="27449"/>
                    <a:pt x="19775" y="27466"/>
                  </a:cubicBezTo>
                  <a:cubicBezTo>
                    <a:pt x="19725" y="27541"/>
                    <a:pt x="19675" y="27616"/>
                    <a:pt x="19600" y="27641"/>
                  </a:cubicBezTo>
                  <a:cubicBezTo>
                    <a:pt x="19586" y="27654"/>
                    <a:pt x="19578" y="27661"/>
                    <a:pt x="19575" y="27661"/>
                  </a:cubicBezTo>
                  <a:cubicBezTo>
                    <a:pt x="19567" y="27661"/>
                    <a:pt x="19595" y="27614"/>
                    <a:pt x="19650" y="27541"/>
                  </a:cubicBezTo>
                  <a:cubicBezTo>
                    <a:pt x="19717" y="27474"/>
                    <a:pt x="19761" y="27441"/>
                    <a:pt x="19776" y="27441"/>
                  </a:cubicBezTo>
                  <a:close/>
                  <a:moveTo>
                    <a:pt x="11555" y="17115"/>
                  </a:moveTo>
                  <a:cubicBezTo>
                    <a:pt x="11605" y="17315"/>
                    <a:pt x="11655" y="17541"/>
                    <a:pt x="11680" y="17741"/>
                  </a:cubicBezTo>
                  <a:cubicBezTo>
                    <a:pt x="11680" y="18017"/>
                    <a:pt x="11755" y="18293"/>
                    <a:pt x="11906" y="18543"/>
                  </a:cubicBezTo>
                  <a:lnTo>
                    <a:pt x="11931" y="18568"/>
                  </a:lnTo>
                  <a:cubicBezTo>
                    <a:pt x="12044" y="18639"/>
                    <a:pt x="12165" y="18670"/>
                    <a:pt x="12284" y="18670"/>
                  </a:cubicBezTo>
                  <a:cubicBezTo>
                    <a:pt x="12377" y="18670"/>
                    <a:pt x="12470" y="18651"/>
                    <a:pt x="12557" y="18618"/>
                  </a:cubicBezTo>
                  <a:cubicBezTo>
                    <a:pt x="12589" y="18603"/>
                    <a:pt x="12616" y="18594"/>
                    <a:pt x="12638" y="18594"/>
                  </a:cubicBezTo>
                  <a:cubicBezTo>
                    <a:pt x="12687" y="18594"/>
                    <a:pt x="12715" y="18633"/>
                    <a:pt x="12733" y="18719"/>
                  </a:cubicBezTo>
                  <a:cubicBezTo>
                    <a:pt x="12833" y="18944"/>
                    <a:pt x="12808" y="19922"/>
                    <a:pt x="12708" y="19947"/>
                  </a:cubicBezTo>
                  <a:cubicBezTo>
                    <a:pt x="12256" y="20373"/>
                    <a:pt x="11855" y="20874"/>
                    <a:pt x="11505" y="21400"/>
                  </a:cubicBezTo>
                  <a:cubicBezTo>
                    <a:pt x="11755" y="21225"/>
                    <a:pt x="11981" y="20999"/>
                    <a:pt x="12181" y="20774"/>
                  </a:cubicBezTo>
                  <a:lnTo>
                    <a:pt x="12808" y="20097"/>
                  </a:lnTo>
                  <a:lnTo>
                    <a:pt x="12758" y="20598"/>
                  </a:lnTo>
                  <a:lnTo>
                    <a:pt x="12733" y="21075"/>
                  </a:lnTo>
                  <a:lnTo>
                    <a:pt x="11805" y="22453"/>
                  </a:lnTo>
                  <a:cubicBezTo>
                    <a:pt x="10878" y="23857"/>
                    <a:pt x="10001" y="25085"/>
                    <a:pt x="9174" y="26137"/>
                  </a:cubicBezTo>
                  <a:cubicBezTo>
                    <a:pt x="8923" y="26463"/>
                    <a:pt x="8447" y="27115"/>
                    <a:pt x="8121" y="27566"/>
                  </a:cubicBezTo>
                  <a:cubicBezTo>
                    <a:pt x="7795" y="28017"/>
                    <a:pt x="7444" y="28493"/>
                    <a:pt x="7344" y="28644"/>
                  </a:cubicBezTo>
                  <a:lnTo>
                    <a:pt x="7144" y="28944"/>
                  </a:lnTo>
                  <a:lnTo>
                    <a:pt x="7144" y="28719"/>
                  </a:lnTo>
                  <a:cubicBezTo>
                    <a:pt x="7169" y="28468"/>
                    <a:pt x="7219" y="28217"/>
                    <a:pt x="7294" y="27992"/>
                  </a:cubicBezTo>
                  <a:cubicBezTo>
                    <a:pt x="7419" y="27516"/>
                    <a:pt x="7494" y="27390"/>
                    <a:pt x="8121" y="26463"/>
                  </a:cubicBezTo>
                  <a:cubicBezTo>
                    <a:pt x="8497" y="25912"/>
                    <a:pt x="9224" y="24959"/>
                    <a:pt x="9700" y="24333"/>
                  </a:cubicBezTo>
                  <a:cubicBezTo>
                    <a:pt x="10484" y="23359"/>
                    <a:pt x="10637" y="23128"/>
                    <a:pt x="10566" y="23128"/>
                  </a:cubicBezTo>
                  <a:cubicBezTo>
                    <a:pt x="10562" y="23128"/>
                    <a:pt x="10557" y="23128"/>
                    <a:pt x="10552" y="23130"/>
                  </a:cubicBezTo>
                  <a:cubicBezTo>
                    <a:pt x="9700" y="24082"/>
                    <a:pt x="8898" y="25110"/>
                    <a:pt x="8146" y="26162"/>
                  </a:cubicBezTo>
                  <a:cubicBezTo>
                    <a:pt x="7971" y="26438"/>
                    <a:pt x="7770" y="26689"/>
                    <a:pt x="7570" y="26939"/>
                  </a:cubicBezTo>
                  <a:cubicBezTo>
                    <a:pt x="7520" y="26939"/>
                    <a:pt x="7570" y="26789"/>
                    <a:pt x="7595" y="26588"/>
                  </a:cubicBezTo>
                  <a:cubicBezTo>
                    <a:pt x="7695" y="26263"/>
                    <a:pt x="7820" y="26062"/>
                    <a:pt x="8422" y="25235"/>
                  </a:cubicBezTo>
                  <a:cubicBezTo>
                    <a:pt x="8798" y="24709"/>
                    <a:pt x="9474" y="23882"/>
                    <a:pt x="9901" y="23380"/>
                  </a:cubicBezTo>
                  <a:cubicBezTo>
                    <a:pt x="10529" y="22662"/>
                    <a:pt x="10735" y="22366"/>
                    <a:pt x="10610" y="22366"/>
                  </a:cubicBezTo>
                  <a:cubicBezTo>
                    <a:pt x="10595" y="22366"/>
                    <a:pt x="10576" y="22370"/>
                    <a:pt x="10552" y="22378"/>
                  </a:cubicBezTo>
                  <a:cubicBezTo>
                    <a:pt x="10477" y="22403"/>
                    <a:pt x="8748" y="24508"/>
                    <a:pt x="8146" y="25335"/>
                  </a:cubicBezTo>
                  <a:lnTo>
                    <a:pt x="7845" y="25736"/>
                  </a:lnTo>
                  <a:lnTo>
                    <a:pt x="7946" y="25360"/>
                  </a:lnTo>
                  <a:cubicBezTo>
                    <a:pt x="8046" y="25035"/>
                    <a:pt x="8171" y="24834"/>
                    <a:pt x="8848" y="23907"/>
                  </a:cubicBezTo>
                  <a:cubicBezTo>
                    <a:pt x="9800" y="22628"/>
                    <a:pt x="9926" y="22428"/>
                    <a:pt x="9825" y="22428"/>
                  </a:cubicBezTo>
                  <a:cubicBezTo>
                    <a:pt x="9500" y="22779"/>
                    <a:pt x="9199" y="23155"/>
                    <a:pt x="8948" y="23531"/>
                  </a:cubicBezTo>
                  <a:cubicBezTo>
                    <a:pt x="8522" y="24132"/>
                    <a:pt x="8146" y="24634"/>
                    <a:pt x="8121" y="24634"/>
                  </a:cubicBezTo>
                  <a:cubicBezTo>
                    <a:pt x="8121" y="24533"/>
                    <a:pt x="8146" y="24433"/>
                    <a:pt x="8196" y="24358"/>
                  </a:cubicBezTo>
                  <a:cubicBezTo>
                    <a:pt x="8447" y="23857"/>
                    <a:pt x="8723" y="23380"/>
                    <a:pt x="9048" y="22904"/>
                  </a:cubicBezTo>
                  <a:cubicBezTo>
                    <a:pt x="9324" y="22503"/>
                    <a:pt x="9575" y="22077"/>
                    <a:pt x="9800" y="21651"/>
                  </a:cubicBezTo>
                  <a:cubicBezTo>
                    <a:pt x="9875" y="21425"/>
                    <a:pt x="9976" y="21250"/>
                    <a:pt x="10126" y="21075"/>
                  </a:cubicBezTo>
                  <a:cubicBezTo>
                    <a:pt x="10452" y="20649"/>
                    <a:pt x="10577" y="20398"/>
                    <a:pt x="10477" y="20398"/>
                  </a:cubicBezTo>
                  <a:cubicBezTo>
                    <a:pt x="10251" y="20649"/>
                    <a:pt x="10026" y="20899"/>
                    <a:pt x="9850" y="21175"/>
                  </a:cubicBezTo>
                  <a:cubicBezTo>
                    <a:pt x="9525" y="21626"/>
                    <a:pt x="9124" y="22177"/>
                    <a:pt x="8923" y="22428"/>
                  </a:cubicBezTo>
                  <a:lnTo>
                    <a:pt x="8572" y="22904"/>
                  </a:lnTo>
                  <a:lnTo>
                    <a:pt x="8647" y="22553"/>
                  </a:lnTo>
                  <a:cubicBezTo>
                    <a:pt x="8823" y="22127"/>
                    <a:pt x="9023" y="21701"/>
                    <a:pt x="9299" y="21300"/>
                  </a:cubicBezTo>
                  <a:cubicBezTo>
                    <a:pt x="9951" y="20248"/>
                    <a:pt x="10552" y="19145"/>
                    <a:pt x="11129" y="17967"/>
                  </a:cubicBezTo>
                  <a:cubicBezTo>
                    <a:pt x="11329" y="17516"/>
                    <a:pt x="11530" y="17140"/>
                    <a:pt x="11555" y="17115"/>
                  </a:cubicBezTo>
                  <a:close/>
                  <a:moveTo>
                    <a:pt x="39049" y="17165"/>
                  </a:moveTo>
                  <a:cubicBezTo>
                    <a:pt x="39926" y="17190"/>
                    <a:pt x="40778" y="17240"/>
                    <a:pt x="41630" y="17365"/>
                  </a:cubicBezTo>
                  <a:cubicBezTo>
                    <a:pt x="41655" y="17390"/>
                    <a:pt x="41530" y="17440"/>
                    <a:pt x="41354" y="17466"/>
                  </a:cubicBezTo>
                  <a:lnTo>
                    <a:pt x="41379" y="17466"/>
                  </a:lnTo>
                  <a:cubicBezTo>
                    <a:pt x="39525" y="17816"/>
                    <a:pt x="35715" y="19044"/>
                    <a:pt x="33485" y="20022"/>
                  </a:cubicBezTo>
                  <a:cubicBezTo>
                    <a:pt x="32598" y="20402"/>
                    <a:pt x="32322" y="20532"/>
                    <a:pt x="32289" y="20532"/>
                  </a:cubicBezTo>
                  <a:cubicBezTo>
                    <a:pt x="32269" y="20532"/>
                    <a:pt x="32333" y="20488"/>
                    <a:pt x="32407" y="20423"/>
                  </a:cubicBezTo>
                  <a:cubicBezTo>
                    <a:pt x="32983" y="20022"/>
                    <a:pt x="33585" y="19671"/>
                    <a:pt x="34236" y="19370"/>
                  </a:cubicBezTo>
                  <a:cubicBezTo>
                    <a:pt x="34312" y="19370"/>
                    <a:pt x="34387" y="19345"/>
                    <a:pt x="34462" y="19270"/>
                  </a:cubicBezTo>
                  <a:cubicBezTo>
                    <a:pt x="34663" y="19120"/>
                    <a:pt x="34913" y="18969"/>
                    <a:pt x="35139" y="18869"/>
                  </a:cubicBezTo>
                  <a:cubicBezTo>
                    <a:pt x="35690" y="18593"/>
                    <a:pt x="35941" y="18368"/>
                    <a:pt x="35715" y="18343"/>
                  </a:cubicBezTo>
                  <a:cubicBezTo>
                    <a:pt x="35665" y="18343"/>
                    <a:pt x="35690" y="18268"/>
                    <a:pt x="35840" y="18142"/>
                  </a:cubicBezTo>
                  <a:cubicBezTo>
                    <a:pt x="36392" y="17691"/>
                    <a:pt x="36617" y="17466"/>
                    <a:pt x="36517" y="17466"/>
                  </a:cubicBezTo>
                  <a:cubicBezTo>
                    <a:pt x="36216" y="17641"/>
                    <a:pt x="35966" y="17841"/>
                    <a:pt x="35715" y="18042"/>
                  </a:cubicBezTo>
                  <a:cubicBezTo>
                    <a:pt x="35214" y="18468"/>
                    <a:pt x="34663" y="18844"/>
                    <a:pt x="34061" y="19120"/>
                  </a:cubicBezTo>
                  <a:cubicBezTo>
                    <a:pt x="33134" y="19596"/>
                    <a:pt x="31455" y="20724"/>
                    <a:pt x="31204" y="20999"/>
                  </a:cubicBezTo>
                  <a:cubicBezTo>
                    <a:pt x="30527" y="21400"/>
                    <a:pt x="29825" y="21776"/>
                    <a:pt x="29124" y="22102"/>
                  </a:cubicBezTo>
                  <a:cubicBezTo>
                    <a:pt x="28021" y="22628"/>
                    <a:pt x="27018" y="23130"/>
                    <a:pt x="26893" y="23205"/>
                  </a:cubicBezTo>
                  <a:cubicBezTo>
                    <a:pt x="26762" y="23265"/>
                    <a:pt x="26693" y="23296"/>
                    <a:pt x="26670" y="23296"/>
                  </a:cubicBezTo>
                  <a:cubicBezTo>
                    <a:pt x="26646" y="23296"/>
                    <a:pt x="26677" y="23258"/>
                    <a:pt x="26743" y="23180"/>
                  </a:cubicBezTo>
                  <a:cubicBezTo>
                    <a:pt x="27344" y="22578"/>
                    <a:pt x="27971" y="22002"/>
                    <a:pt x="28622" y="21451"/>
                  </a:cubicBezTo>
                  <a:cubicBezTo>
                    <a:pt x="29199" y="20999"/>
                    <a:pt x="30853" y="19872"/>
                    <a:pt x="31655" y="19345"/>
                  </a:cubicBezTo>
                  <a:cubicBezTo>
                    <a:pt x="32006" y="19120"/>
                    <a:pt x="32056" y="19070"/>
                    <a:pt x="32031" y="18969"/>
                  </a:cubicBezTo>
                  <a:cubicBezTo>
                    <a:pt x="32031" y="18869"/>
                    <a:pt x="31981" y="18844"/>
                    <a:pt x="31906" y="18844"/>
                  </a:cubicBezTo>
                  <a:cubicBezTo>
                    <a:pt x="31680" y="18844"/>
                    <a:pt x="29149" y="20598"/>
                    <a:pt x="28021" y="21501"/>
                  </a:cubicBezTo>
                  <a:cubicBezTo>
                    <a:pt x="27244" y="22127"/>
                    <a:pt x="26166" y="23305"/>
                    <a:pt x="26216" y="23456"/>
                  </a:cubicBezTo>
                  <a:cubicBezTo>
                    <a:pt x="26241" y="23531"/>
                    <a:pt x="26091" y="23631"/>
                    <a:pt x="25615" y="23907"/>
                  </a:cubicBezTo>
                  <a:lnTo>
                    <a:pt x="24988" y="24283"/>
                  </a:lnTo>
                  <a:lnTo>
                    <a:pt x="25590" y="23656"/>
                  </a:lnTo>
                  <a:cubicBezTo>
                    <a:pt x="25916" y="23305"/>
                    <a:pt x="26367" y="22854"/>
                    <a:pt x="26567" y="22654"/>
                  </a:cubicBezTo>
                  <a:cubicBezTo>
                    <a:pt x="26743" y="22503"/>
                    <a:pt x="26868" y="22353"/>
                    <a:pt x="26993" y="22202"/>
                  </a:cubicBezTo>
                  <a:cubicBezTo>
                    <a:pt x="27003" y="22164"/>
                    <a:pt x="26998" y="22144"/>
                    <a:pt x="26976" y="22144"/>
                  </a:cubicBezTo>
                  <a:cubicBezTo>
                    <a:pt x="26885" y="22144"/>
                    <a:pt x="26508" y="22492"/>
                    <a:pt x="25740" y="23280"/>
                  </a:cubicBezTo>
                  <a:cubicBezTo>
                    <a:pt x="25164" y="23882"/>
                    <a:pt x="24587" y="24458"/>
                    <a:pt x="24462" y="24583"/>
                  </a:cubicBezTo>
                  <a:cubicBezTo>
                    <a:pt x="24392" y="24642"/>
                    <a:pt x="24352" y="24669"/>
                    <a:pt x="24335" y="24669"/>
                  </a:cubicBezTo>
                  <a:cubicBezTo>
                    <a:pt x="24240" y="24669"/>
                    <a:pt x="24977" y="23768"/>
                    <a:pt x="25640" y="23105"/>
                  </a:cubicBezTo>
                  <a:cubicBezTo>
                    <a:pt x="26317" y="22403"/>
                    <a:pt x="26417" y="22278"/>
                    <a:pt x="26292" y="22278"/>
                  </a:cubicBezTo>
                  <a:cubicBezTo>
                    <a:pt x="26141" y="22303"/>
                    <a:pt x="25013" y="23506"/>
                    <a:pt x="24437" y="24232"/>
                  </a:cubicBezTo>
                  <a:cubicBezTo>
                    <a:pt x="23835" y="24959"/>
                    <a:pt x="23810" y="24984"/>
                    <a:pt x="23209" y="25335"/>
                  </a:cubicBezTo>
                  <a:cubicBezTo>
                    <a:pt x="23008" y="25461"/>
                    <a:pt x="22808" y="25586"/>
                    <a:pt x="22582" y="25686"/>
                  </a:cubicBezTo>
                  <a:cubicBezTo>
                    <a:pt x="22582" y="25686"/>
                    <a:pt x="23209" y="24909"/>
                    <a:pt x="24036" y="23982"/>
                  </a:cubicBezTo>
                  <a:cubicBezTo>
                    <a:pt x="24562" y="23430"/>
                    <a:pt x="25038" y="22854"/>
                    <a:pt x="25490" y="22253"/>
                  </a:cubicBezTo>
                  <a:cubicBezTo>
                    <a:pt x="25489" y="22252"/>
                    <a:pt x="25489" y="22252"/>
                    <a:pt x="25488" y="22252"/>
                  </a:cubicBezTo>
                  <a:cubicBezTo>
                    <a:pt x="25441" y="22252"/>
                    <a:pt x="24672" y="23072"/>
                    <a:pt x="23635" y="24232"/>
                  </a:cubicBezTo>
                  <a:cubicBezTo>
                    <a:pt x="22607" y="25385"/>
                    <a:pt x="21755" y="26288"/>
                    <a:pt x="21630" y="26338"/>
                  </a:cubicBezTo>
                  <a:cubicBezTo>
                    <a:pt x="21615" y="26347"/>
                    <a:pt x="21605" y="26351"/>
                    <a:pt x="21599" y="26351"/>
                  </a:cubicBezTo>
                  <a:cubicBezTo>
                    <a:pt x="21483" y="26351"/>
                    <a:pt x="22648" y="24891"/>
                    <a:pt x="23835" y="23656"/>
                  </a:cubicBezTo>
                  <a:cubicBezTo>
                    <a:pt x="24537" y="22879"/>
                    <a:pt x="25289" y="22152"/>
                    <a:pt x="26116" y="21501"/>
                  </a:cubicBezTo>
                  <a:cubicBezTo>
                    <a:pt x="27169" y="20623"/>
                    <a:pt x="27369" y="20423"/>
                    <a:pt x="27369" y="20323"/>
                  </a:cubicBezTo>
                  <a:cubicBezTo>
                    <a:pt x="27344" y="20248"/>
                    <a:pt x="27294" y="20222"/>
                    <a:pt x="27244" y="20222"/>
                  </a:cubicBezTo>
                  <a:cubicBezTo>
                    <a:pt x="27144" y="20222"/>
                    <a:pt x="24587" y="22378"/>
                    <a:pt x="23635" y="23255"/>
                  </a:cubicBezTo>
                  <a:cubicBezTo>
                    <a:pt x="22733" y="24082"/>
                    <a:pt x="21855" y="24984"/>
                    <a:pt x="21053" y="25912"/>
                  </a:cubicBezTo>
                  <a:lnTo>
                    <a:pt x="19850" y="27265"/>
                  </a:lnTo>
                  <a:lnTo>
                    <a:pt x="20277" y="26664"/>
                  </a:lnTo>
                  <a:cubicBezTo>
                    <a:pt x="20502" y="26313"/>
                    <a:pt x="21129" y="25511"/>
                    <a:pt x="21705" y="24834"/>
                  </a:cubicBezTo>
                  <a:cubicBezTo>
                    <a:pt x="22357" y="24032"/>
                    <a:pt x="22683" y="23581"/>
                    <a:pt x="22632" y="23581"/>
                  </a:cubicBezTo>
                  <a:cubicBezTo>
                    <a:pt x="22632" y="23581"/>
                    <a:pt x="22631" y="23581"/>
                    <a:pt x="22630" y="23581"/>
                  </a:cubicBezTo>
                  <a:cubicBezTo>
                    <a:pt x="22487" y="23581"/>
                    <a:pt x="20748" y="25718"/>
                    <a:pt x="19926" y="26889"/>
                  </a:cubicBezTo>
                  <a:lnTo>
                    <a:pt x="19199" y="27942"/>
                  </a:lnTo>
                  <a:lnTo>
                    <a:pt x="18748" y="28268"/>
                  </a:lnTo>
                  <a:cubicBezTo>
                    <a:pt x="18472" y="28443"/>
                    <a:pt x="18271" y="28568"/>
                    <a:pt x="18246" y="28568"/>
                  </a:cubicBezTo>
                  <a:cubicBezTo>
                    <a:pt x="18121" y="28568"/>
                    <a:pt x="19750" y="26413"/>
                    <a:pt x="21053" y="24859"/>
                  </a:cubicBezTo>
                  <a:cubicBezTo>
                    <a:pt x="22683" y="22879"/>
                    <a:pt x="23184" y="22227"/>
                    <a:pt x="23084" y="22227"/>
                  </a:cubicBezTo>
                  <a:cubicBezTo>
                    <a:pt x="22582" y="22754"/>
                    <a:pt x="22106" y="23305"/>
                    <a:pt x="21655" y="23882"/>
                  </a:cubicBezTo>
                  <a:cubicBezTo>
                    <a:pt x="20903" y="24784"/>
                    <a:pt x="20277" y="25536"/>
                    <a:pt x="20251" y="25536"/>
                  </a:cubicBezTo>
                  <a:cubicBezTo>
                    <a:pt x="20226" y="25536"/>
                    <a:pt x="20277" y="25461"/>
                    <a:pt x="20352" y="25360"/>
                  </a:cubicBezTo>
                  <a:cubicBezTo>
                    <a:pt x="20452" y="25285"/>
                    <a:pt x="20477" y="25185"/>
                    <a:pt x="20452" y="25160"/>
                  </a:cubicBezTo>
                  <a:cubicBezTo>
                    <a:pt x="20450" y="25158"/>
                    <a:pt x="20447" y="25157"/>
                    <a:pt x="20443" y="25157"/>
                  </a:cubicBezTo>
                  <a:cubicBezTo>
                    <a:pt x="20401" y="25157"/>
                    <a:pt x="20256" y="25287"/>
                    <a:pt x="20026" y="25586"/>
                  </a:cubicBezTo>
                  <a:cubicBezTo>
                    <a:pt x="19424" y="26363"/>
                    <a:pt x="17921" y="28243"/>
                    <a:pt x="17570" y="28644"/>
                  </a:cubicBezTo>
                  <a:lnTo>
                    <a:pt x="17219" y="29045"/>
                  </a:lnTo>
                  <a:lnTo>
                    <a:pt x="17570" y="28468"/>
                  </a:lnTo>
                  <a:cubicBezTo>
                    <a:pt x="18171" y="27541"/>
                    <a:pt x="20026" y="25009"/>
                    <a:pt x="20753" y="24132"/>
                  </a:cubicBezTo>
                  <a:cubicBezTo>
                    <a:pt x="21354" y="23355"/>
                    <a:pt x="22056" y="22679"/>
                    <a:pt x="22833" y="22102"/>
                  </a:cubicBezTo>
                  <a:cubicBezTo>
                    <a:pt x="23084" y="21902"/>
                    <a:pt x="23159" y="21826"/>
                    <a:pt x="23134" y="21751"/>
                  </a:cubicBezTo>
                  <a:cubicBezTo>
                    <a:pt x="23084" y="21551"/>
                    <a:pt x="24888" y="20248"/>
                    <a:pt x="26241" y="19496"/>
                  </a:cubicBezTo>
                  <a:cubicBezTo>
                    <a:pt x="26492" y="19345"/>
                    <a:pt x="26743" y="19220"/>
                    <a:pt x="27018" y="19095"/>
                  </a:cubicBezTo>
                  <a:cubicBezTo>
                    <a:pt x="27069" y="19095"/>
                    <a:pt x="27069" y="19170"/>
                    <a:pt x="27018" y="19270"/>
                  </a:cubicBezTo>
                  <a:cubicBezTo>
                    <a:pt x="26933" y="19441"/>
                    <a:pt x="27066" y="19612"/>
                    <a:pt x="27263" y="19612"/>
                  </a:cubicBezTo>
                  <a:cubicBezTo>
                    <a:pt x="27297" y="19612"/>
                    <a:pt x="27332" y="19607"/>
                    <a:pt x="27369" y="19596"/>
                  </a:cubicBezTo>
                  <a:cubicBezTo>
                    <a:pt x="27470" y="19571"/>
                    <a:pt x="27946" y="19345"/>
                    <a:pt x="28397" y="19095"/>
                  </a:cubicBezTo>
                  <a:cubicBezTo>
                    <a:pt x="28873" y="18869"/>
                    <a:pt x="29850" y="18418"/>
                    <a:pt x="30552" y="18142"/>
                  </a:cubicBezTo>
                  <a:cubicBezTo>
                    <a:pt x="31358" y="17817"/>
                    <a:pt x="31666" y="17693"/>
                    <a:pt x="31765" y="17693"/>
                  </a:cubicBezTo>
                  <a:cubicBezTo>
                    <a:pt x="31827" y="17693"/>
                    <a:pt x="31809" y="17740"/>
                    <a:pt x="31780" y="17816"/>
                  </a:cubicBezTo>
                  <a:cubicBezTo>
                    <a:pt x="31730" y="17942"/>
                    <a:pt x="31755" y="18092"/>
                    <a:pt x="31881" y="18167"/>
                  </a:cubicBezTo>
                  <a:cubicBezTo>
                    <a:pt x="31945" y="18222"/>
                    <a:pt x="32040" y="18251"/>
                    <a:pt x="32174" y="18251"/>
                  </a:cubicBezTo>
                  <a:cubicBezTo>
                    <a:pt x="32407" y="18251"/>
                    <a:pt x="32760" y="18166"/>
                    <a:pt x="33284" y="17992"/>
                  </a:cubicBezTo>
                  <a:cubicBezTo>
                    <a:pt x="35164" y="17440"/>
                    <a:pt x="37094" y="17165"/>
                    <a:pt x="39049" y="17165"/>
                  </a:cubicBezTo>
                  <a:close/>
                  <a:moveTo>
                    <a:pt x="19073" y="27065"/>
                  </a:moveTo>
                  <a:lnTo>
                    <a:pt x="18723" y="27566"/>
                  </a:lnTo>
                  <a:cubicBezTo>
                    <a:pt x="18522" y="27816"/>
                    <a:pt x="18246" y="28243"/>
                    <a:pt x="18096" y="28493"/>
                  </a:cubicBezTo>
                  <a:cubicBezTo>
                    <a:pt x="17921" y="28819"/>
                    <a:pt x="17670" y="29095"/>
                    <a:pt x="17344" y="29320"/>
                  </a:cubicBezTo>
                  <a:lnTo>
                    <a:pt x="16868" y="29696"/>
                  </a:lnTo>
                  <a:lnTo>
                    <a:pt x="17469" y="28994"/>
                  </a:lnTo>
                  <a:cubicBezTo>
                    <a:pt x="17795" y="28618"/>
                    <a:pt x="18297" y="28017"/>
                    <a:pt x="18572" y="27691"/>
                  </a:cubicBezTo>
                  <a:lnTo>
                    <a:pt x="19073" y="27065"/>
                  </a:lnTo>
                  <a:close/>
                  <a:moveTo>
                    <a:pt x="21973" y="21774"/>
                  </a:moveTo>
                  <a:cubicBezTo>
                    <a:pt x="21976" y="21774"/>
                    <a:pt x="21979" y="21774"/>
                    <a:pt x="21981" y="21776"/>
                  </a:cubicBezTo>
                  <a:cubicBezTo>
                    <a:pt x="21981" y="21852"/>
                    <a:pt x="21956" y="21927"/>
                    <a:pt x="21931" y="22027"/>
                  </a:cubicBezTo>
                  <a:cubicBezTo>
                    <a:pt x="21906" y="22202"/>
                    <a:pt x="21906" y="22278"/>
                    <a:pt x="22006" y="22353"/>
                  </a:cubicBezTo>
                  <a:cubicBezTo>
                    <a:pt x="22106" y="22403"/>
                    <a:pt x="22156" y="22428"/>
                    <a:pt x="21805" y="22729"/>
                  </a:cubicBezTo>
                  <a:cubicBezTo>
                    <a:pt x="21304" y="23155"/>
                    <a:pt x="19976" y="24784"/>
                    <a:pt x="18823" y="26413"/>
                  </a:cubicBezTo>
                  <a:cubicBezTo>
                    <a:pt x="17745" y="27892"/>
                    <a:pt x="16693" y="29446"/>
                    <a:pt x="16467" y="29872"/>
                  </a:cubicBezTo>
                  <a:cubicBezTo>
                    <a:pt x="16392" y="30022"/>
                    <a:pt x="16317" y="30147"/>
                    <a:pt x="16191" y="30273"/>
                  </a:cubicBezTo>
                  <a:cubicBezTo>
                    <a:pt x="16141" y="30348"/>
                    <a:pt x="16110" y="30385"/>
                    <a:pt x="16097" y="30385"/>
                  </a:cubicBezTo>
                  <a:cubicBezTo>
                    <a:pt x="16085" y="30385"/>
                    <a:pt x="16091" y="30348"/>
                    <a:pt x="16116" y="30273"/>
                  </a:cubicBezTo>
                  <a:cubicBezTo>
                    <a:pt x="16141" y="30197"/>
                    <a:pt x="16793" y="28944"/>
                    <a:pt x="17595" y="27491"/>
                  </a:cubicBezTo>
                  <a:lnTo>
                    <a:pt x="19048" y="24834"/>
                  </a:lnTo>
                  <a:lnTo>
                    <a:pt x="20226" y="23531"/>
                  </a:lnTo>
                  <a:cubicBezTo>
                    <a:pt x="21264" y="22397"/>
                    <a:pt x="21883" y="21774"/>
                    <a:pt x="21973" y="21774"/>
                  </a:cubicBezTo>
                  <a:close/>
                  <a:moveTo>
                    <a:pt x="42976" y="30539"/>
                  </a:moveTo>
                  <a:cubicBezTo>
                    <a:pt x="43021" y="30539"/>
                    <a:pt x="43002" y="30567"/>
                    <a:pt x="42983" y="30624"/>
                  </a:cubicBezTo>
                  <a:cubicBezTo>
                    <a:pt x="42983" y="30724"/>
                    <a:pt x="42933" y="30724"/>
                    <a:pt x="42908" y="30724"/>
                  </a:cubicBezTo>
                  <a:cubicBezTo>
                    <a:pt x="42808" y="30674"/>
                    <a:pt x="42808" y="30598"/>
                    <a:pt x="42908" y="30548"/>
                  </a:cubicBezTo>
                  <a:cubicBezTo>
                    <a:pt x="42940" y="30542"/>
                    <a:pt x="42961" y="30539"/>
                    <a:pt x="42976" y="30539"/>
                  </a:cubicBezTo>
                  <a:close/>
                  <a:moveTo>
                    <a:pt x="41578" y="17994"/>
                  </a:moveTo>
                  <a:cubicBezTo>
                    <a:pt x="41621" y="17994"/>
                    <a:pt x="41639" y="18001"/>
                    <a:pt x="41630" y="18017"/>
                  </a:cubicBezTo>
                  <a:cubicBezTo>
                    <a:pt x="41455" y="18242"/>
                    <a:pt x="41229" y="18443"/>
                    <a:pt x="41003" y="18618"/>
                  </a:cubicBezTo>
                  <a:lnTo>
                    <a:pt x="40978" y="18593"/>
                  </a:lnTo>
                  <a:cubicBezTo>
                    <a:pt x="40176" y="19245"/>
                    <a:pt x="39324" y="19821"/>
                    <a:pt x="38422" y="20323"/>
                  </a:cubicBezTo>
                  <a:cubicBezTo>
                    <a:pt x="38096" y="20498"/>
                    <a:pt x="37795" y="20699"/>
                    <a:pt x="37495" y="20899"/>
                  </a:cubicBezTo>
                  <a:cubicBezTo>
                    <a:pt x="37344" y="21100"/>
                    <a:pt x="37394" y="21275"/>
                    <a:pt x="37670" y="21400"/>
                  </a:cubicBezTo>
                  <a:cubicBezTo>
                    <a:pt x="37770" y="21451"/>
                    <a:pt x="37846" y="21501"/>
                    <a:pt x="37921" y="21551"/>
                  </a:cubicBezTo>
                  <a:cubicBezTo>
                    <a:pt x="37921" y="21726"/>
                    <a:pt x="36116" y="22929"/>
                    <a:pt x="34562" y="23806"/>
                  </a:cubicBezTo>
                  <a:cubicBezTo>
                    <a:pt x="34262" y="23957"/>
                    <a:pt x="33961" y="24157"/>
                    <a:pt x="33660" y="24358"/>
                  </a:cubicBezTo>
                  <a:cubicBezTo>
                    <a:pt x="33510" y="24508"/>
                    <a:pt x="33610" y="24784"/>
                    <a:pt x="33861" y="24934"/>
                  </a:cubicBezTo>
                  <a:cubicBezTo>
                    <a:pt x="34136" y="25110"/>
                    <a:pt x="34111" y="25110"/>
                    <a:pt x="34011" y="25210"/>
                  </a:cubicBezTo>
                  <a:cubicBezTo>
                    <a:pt x="33635" y="25636"/>
                    <a:pt x="30201" y="27265"/>
                    <a:pt x="28723" y="27716"/>
                  </a:cubicBezTo>
                  <a:cubicBezTo>
                    <a:pt x="27946" y="27967"/>
                    <a:pt x="27770" y="28243"/>
                    <a:pt x="28146" y="28568"/>
                  </a:cubicBezTo>
                  <a:cubicBezTo>
                    <a:pt x="28272" y="28669"/>
                    <a:pt x="28322" y="28769"/>
                    <a:pt x="28322" y="28794"/>
                  </a:cubicBezTo>
                  <a:cubicBezTo>
                    <a:pt x="28196" y="28919"/>
                    <a:pt x="26743" y="29345"/>
                    <a:pt x="25364" y="29646"/>
                  </a:cubicBezTo>
                  <a:cubicBezTo>
                    <a:pt x="24938" y="29746"/>
                    <a:pt x="24537" y="29847"/>
                    <a:pt x="24437" y="29872"/>
                  </a:cubicBezTo>
                  <a:cubicBezTo>
                    <a:pt x="24261" y="29922"/>
                    <a:pt x="24161" y="30122"/>
                    <a:pt x="24236" y="30298"/>
                  </a:cubicBezTo>
                  <a:cubicBezTo>
                    <a:pt x="24337" y="30473"/>
                    <a:pt x="24236" y="30498"/>
                    <a:pt x="23510" y="30624"/>
                  </a:cubicBezTo>
                  <a:cubicBezTo>
                    <a:pt x="22819" y="30753"/>
                    <a:pt x="18599" y="31050"/>
                    <a:pt x="17646" y="31050"/>
                  </a:cubicBezTo>
                  <a:cubicBezTo>
                    <a:pt x="17493" y="31050"/>
                    <a:pt x="17424" y="31042"/>
                    <a:pt x="17469" y="31025"/>
                  </a:cubicBezTo>
                  <a:cubicBezTo>
                    <a:pt x="18246" y="30799"/>
                    <a:pt x="20076" y="30298"/>
                    <a:pt x="20903" y="30122"/>
                  </a:cubicBezTo>
                  <a:cubicBezTo>
                    <a:pt x="21204" y="30072"/>
                    <a:pt x="21505" y="29997"/>
                    <a:pt x="21780" y="29847"/>
                  </a:cubicBezTo>
                  <a:cubicBezTo>
                    <a:pt x="21763" y="29829"/>
                    <a:pt x="21720" y="29811"/>
                    <a:pt x="21661" y="29811"/>
                  </a:cubicBezTo>
                  <a:cubicBezTo>
                    <a:pt x="21636" y="29811"/>
                    <a:pt x="21609" y="29814"/>
                    <a:pt x="21580" y="29821"/>
                  </a:cubicBezTo>
                  <a:cubicBezTo>
                    <a:pt x="20051" y="30172"/>
                    <a:pt x="18647" y="30523"/>
                    <a:pt x="17620" y="30849"/>
                  </a:cubicBezTo>
                  <a:cubicBezTo>
                    <a:pt x="16918" y="31050"/>
                    <a:pt x="16317" y="31250"/>
                    <a:pt x="16241" y="31250"/>
                  </a:cubicBezTo>
                  <a:cubicBezTo>
                    <a:pt x="16191" y="31250"/>
                    <a:pt x="16241" y="31150"/>
                    <a:pt x="16442" y="30974"/>
                  </a:cubicBezTo>
                  <a:cubicBezTo>
                    <a:pt x="16718" y="30749"/>
                    <a:pt x="16893" y="30674"/>
                    <a:pt x="17820" y="30398"/>
                  </a:cubicBezTo>
                  <a:cubicBezTo>
                    <a:pt x="18397" y="30223"/>
                    <a:pt x="19424" y="29947"/>
                    <a:pt x="20076" y="29796"/>
                  </a:cubicBezTo>
                  <a:cubicBezTo>
                    <a:pt x="21179" y="29521"/>
                    <a:pt x="21530" y="29420"/>
                    <a:pt x="21304" y="29370"/>
                  </a:cubicBezTo>
                  <a:lnTo>
                    <a:pt x="21304" y="29370"/>
                  </a:lnTo>
                  <a:cubicBezTo>
                    <a:pt x="20226" y="29571"/>
                    <a:pt x="19124" y="29847"/>
                    <a:pt x="18071" y="30172"/>
                  </a:cubicBezTo>
                  <a:lnTo>
                    <a:pt x="17043" y="30498"/>
                  </a:lnTo>
                  <a:lnTo>
                    <a:pt x="17319" y="30273"/>
                  </a:lnTo>
                  <a:cubicBezTo>
                    <a:pt x="17971" y="29696"/>
                    <a:pt x="17946" y="29696"/>
                    <a:pt x="20552" y="29270"/>
                  </a:cubicBezTo>
                  <a:cubicBezTo>
                    <a:pt x="20928" y="29220"/>
                    <a:pt x="21304" y="29145"/>
                    <a:pt x="21655" y="29019"/>
                  </a:cubicBezTo>
                  <a:cubicBezTo>
                    <a:pt x="21618" y="28983"/>
                    <a:pt x="21582" y="28960"/>
                    <a:pt x="21535" y="28960"/>
                  </a:cubicBezTo>
                  <a:cubicBezTo>
                    <a:pt x="21518" y="28960"/>
                    <a:pt x="21500" y="28963"/>
                    <a:pt x="21480" y="28969"/>
                  </a:cubicBezTo>
                  <a:cubicBezTo>
                    <a:pt x="20393" y="29163"/>
                    <a:pt x="18492" y="29472"/>
                    <a:pt x="18355" y="29472"/>
                  </a:cubicBezTo>
                  <a:cubicBezTo>
                    <a:pt x="18349" y="29472"/>
                    <a:pt x="18347" y="29472"/>
                    <a:pt x="18347" y="29471"/>
                  </a:cubicBezTo>
                  <a:cubicBezTo>
                    <a:pt x="18271" y="29420"/>
                    <a:pt x="20226" y="28117"/>
                    <a:pt x="20452" y="28092"/>
                  </a:cubicBezTo>
                  <a:cubicBezTo>
                    <a:pt x="20953" y="28017"/>
                    <a:pt x="26241" y="26613"/>
                    <a:pt x="27971" y="26112"/>
                  </a:cubicBezTo>
                  <a:cubicBezTo>
                    <a:pt x="28823" y="25862"/>
                    <a:pt x="29074" y="25761"/>
                    <a:pt x="29074" y="25661"/>
                  </a:cubicBezTo>
                  <a:cubicBezTo>
                    <a:pt x="29095" y="25525"/>
                    <a:pt x="29080" y="25445"/>
                    <a:pt x="28893" y="25445"/>
                  </a:cubicBezTo>
                  <a:cubicBezTo>
                    <a:pt x="28632" y="25445"/>
                    <a:pt x="28039" y="25598"/>
                    <a:pt x="26743" y="25962"/>
                  </a:cubicBezTo>
                  <a:cubicBezTo>
                    <a:pt x="24585" y="26559"/>
                    <a:pt x="22091" y="27155"/>
                    <a:pt x="21764" y="27155"/>
                  </a:cubicBezTo>
                  <a:cubicBezTo>
                    <a:pt x="21734" y="27155"/>
                    <a:pt x="21722" y="27150"/>
                    <a:pt x="21730" y="27140"/>
                  </a:cubicBezTo>
                  <a:cubicBezTo>
                    <a:pt x="21981" y="26864"/>
                    <a:pt x="22507" y="26689"/>
                    <a:pt x="24236" y="26288"/>
                  </a:cubicBezTo>
                  <a:cubicBezTo>
                    <a:pt x="26743" y="25711"/>
                    <a:pt x="26668" y="25736"/>
                    <a:pt x="26592" y="25661"/>
                  </a:cubicBezTo>
                  <a:lnTo>
                    <a:pt x="26592" y="25661"/>
                  </a:lnTo>
                  <a:cubicBezTo>
                    <a:pt x="25916" y="25736"/>
                    <a:pt x="25264" y="25862"/>
                    <a:pt x="24637" y="26037"/>
                  </a:cubicBezTo>
                  <a:cubicBezTo>
                    <a:pt x="23645" y="26273"/>
                    <a:pt x="22830" y="26465"/>
                    <a:pt x="22741" y="26465"/>
                  </a:cubicBezTo>
                  <a:cubicBezTo>
                    <a:pt x="22735" y="26465"/>
                    <a:pt x="22733" y="26465"/>
                    <a:pt x="22733" y="26463"/>
                  </a:cubicBezTo>
                  <a:cubicBezTo>
                    <a:pt x="22808" y="26388"/>
                    <a:pt x="22908" y="26338"/>
                    <a:pt x="23008" y="26288"/>
                  </a:cubicBezTo>
                  <a:cubicBezTo>
                    <a:pt x="23635" y="26062"/>
                    <a:pt x="24287" y="25887"/>
                    <a:pt x="24938" y="25736"/>
                  </a:cubicBezTo>
                  <a:cubicBezTo>
                    <a:pt x="26392" y="25360"/>
                    <a:pt x="26693" y="25260"/>
                    <a:pt x="26467" y="25210"/>
                  </a:cubicBezTo>
                  <a:cubicBezTo>
                    <a:pt x="26417" y="25210"/>
                    <a:pt x="25815" y="25360"/>
                    <a:pt x="25114" y="25536"/>
                  </a:cubicBezTo>
                  <a:cubicBezTo>
                    <a:pt x="24412" y="25711"/>
                    <a:pt x="23810" y="25862"/>
                    <a:pt x="23760" y="25862"/>
                  </a:cubicBezTo>
                  <a:cubicBezTo>
                    <a:pt x="23710" y="25862"/>
                    <a:pt x="23860" y="25761"/>
                    <a:pt x="24061" y="25636"/>
                  </a:cubicBezTo>
                  <a:cubicBezTo>
                    <a:pt x="24412" y="25436"/>
                    <a:pt x="25465" y="25160"/>
                    <a:pt x="27695" y="24734"/>
                  </a:cubicBezTo>
                  <a:cubicBezTo>
                    <a:pt x="27745" y="24734"/>
                    <a:pt x="27795" y="24684"/>
                    <a:pt x="27770" y="24659"/>
                  </a:cubicBezTo>
                  <a:cubicBezTo>
                    <a:pt x="27344" y="24659"/>
                    <a:pt x="26943" y="24734"/>
                    <a:pt x="26517" y="24834"/>
                  </a:cubicBezTo>
                  <a:lnTo>
                    <a:pt x="25063" y="25160"/>
                  </a:lnTo>
                  <a:cubicBezTo>
                    <a:pt x="25026" y="25165"/>
                    <a:pt x="24996" y="25167"/>
                    <a:pt x="24975" y="25167"/>
                  </a:cubicBezTo>
                  <a:cubicBezTo>
                    <a:pt x="24887" y="25167"/>
                    <a:pt x="24968" y="25113"/>
                    <a:pt x="25314" y="24909"/>
                  </a:cubicBezTo>
                  <a:cubicBezTo>
                    <a:pt x="25515" y="24784"/>
                    <a:pt x="25690" y="24684"/>
                    <a:pt x="25891" y="24583"/>
                  </a:cubicBezTo>
                  <a:cubicBezTo>
                    <a:pt x="25966" y="24583"/>
                    <a:pt x="26893" y="24358"/>
                    <a:pt x="27971" y="24132"/>
                  </a:cubicBezTo>
                  <a:cubicBezTo>
                    <a:pt x="31429" y="23405"/>
                    <a:pt x="32131" y="23230"/>
                    <a:pt x="32131" y="23080"/>
                  </a:cubicBezTo>
                  <a:cubicBezTo>
                    <a:pt x="32117" y="22992"/>
                    <a:pt x="32067" y="22955"/>
                    <a:pt x="31954" y="22955"/>
                  </a:cubicBezTo>
                  <a:cubicBezTo>
                    <a:pt x="31873" y="22955"/>
                    <a:pt x="31761" y="22973"/>
                    <a:pt x="31605" y="23004"/>
                  </a:cubicBezTo>
                  <a:cubicBezTo>
                    <a:pt x="30678" y="23230"/>
                    <a:pt x="26843" y="24057"/>
                    <a:pt x="26818" y="24057"/>
                  </a:cubicBezTo>
                  <a:cubicBezTo>
                    <a:pt x="26793" y="24032"/>
                    <a:pt x="27470" y="23656"/>
                    <a:pt x="29750" y="22503"/>
                  </a:cubicBezTo>
                  <a:lnTo>
                    <a:pt x="31830" y="21451"/>
                  </a:lnTo>
                  <a:lnTo>
                    <a:pt x="33008" y="21350"/>
                  </a:lnTo>
                  <a:cubicBezTo>
                    <a:pt x="34161" y="21250"/>
                    <a:pt x="35866" y="20974"/>
                    <a:pt x="35941" y="20899"/>
                  </a:cubicBezTo>
                  <a:cubicBezTo>
                    <a:pt x="36012" y="20814"/>
                    <a:pt x="35970" y="20769"/>
                    <a:pt x="35774" y="20769"/>
                  </a:cubicBezTo>
                  <a:cubicBezTo>
                    <a:pt x="35624" y="20769"/>
                    <a:pt x="35385" y="20795"/>
                    <a:pt x="35038" y="20849"/>
                  </a:cubicBezTo>
                  <a:cubicBezTo>
                    <a:pt x="34537" y="20924"/>
                    <a:pt x="33785" y="21024"/>
                    <a:pt x="33309" y="21075"/>
                  </a:cubicBezTo>
                  <a:lnTo>
                    <a:pt x="32507" y="21150"/>
                  </a:lnTo>
                  <a:lnTo>
                    <a:pt x="33008" y="20899"/>
                  </a:lnTo>
                  <a:cubicBezTo>
                    <a:pt x="34813" y="20072"/>
                    <a:pt x="36643" y="19345"/>
                    <a:pt x="38497" y="18769"/>
                  </a:cubicBezTo>
                  <a:cubicBezTo>
                    <a:pt x="39812" y="18353"/>
                    <a:pt x="41279" y="17994"/>
                    <a:pt x="41578" y="17994"/>
                  </a:cubicBezTo>
                  <a:close/>
                  <a:moveTo>
                    <a:pt x="42233" y="30692"/>
                  </a:moveTo>
                  <a:cubicBezTo>
                    <a:pt x="42244" y="30692"/>
                    <a:pt x="42252" y="30694"/>
                    <a:pt x="42257" y="30699"/>
                  </a:cubicBezTo>
                  <a:cubicBezTo>
                    <a:pt x="42156" y="30799"/>
                    <a:pt x="42031" y="30874"/>
                    <a:pt x="41906" y="30949"/>
                  </a:cubicBezTo>
                  <a:lnTo>
                    <a:pt x="41881" y="30949"/>
                  </a:lnTo>
                  <a:cubicBezTo>
                    <a:pt x="41248" y="31366"/>
                    <a:pt x="40863" y="31593"/>
                    <a:pt x="40815" y="31593"/>
                  </a:cubicBezTo>
                  <a:cubicBezTo>
                    <a:pt x="40779" y="31593"/>
                    <a:pt x="40930" y="31467"/>
                    <a:pt x="41304" y="31200"/>
                  </a:cubicBezTo>
                  <a:cubicBezTo>
                    <a:pt x="41736" y="30905"/>
                    <a:pt x="42126" y="30692"/>
                    <a:pt x="42233" y="30692"/>
                  </a:cubicBezTo>
                  <a:close/>
                  <a:moveTo>
                    <a:pt x="20660" y="20172"/>
                  </a:moveTo>
                  <a:cubicBezTo>
                    <a:pt x="20680" y="20172"/>
                    <a:pt x="20703" y="20181"/>
                    <a:pt x="20728" y="20197"/>
                  </a:cubicBezTo>
                  <a:cubicBezTo>
                    <a:pt x="20803" y="20248"/>
                    <a:pt x="20778" y="20373"/>
                    <a:pt x="20527" y="20849"/>
                  </a:cubicBezTo>
                  <a:cubicBezTo>
                    <a:pt x="20352" y="21175"/>
                    <a:pt x="19725" y="22378"/>
                    <a:pt x="19124" y="23531"/>
                  </a:cubicBezTo>
                  <a:cubicBezTo>
                    <a:pt x="17469" y="26689"/>
                    <a:pt x="17394" y="26789"/>
                    <a:pt x="16016" y="29295"/>
                  </a:cubicBezTo>
                  <a:cubicBezTo>
                    <a:pt x="14976" y="31217"/>
                    <a:pt x="14589" y="31874"/>
                    <a:pt x="14523" y="31874"/>
                  </a:cubicBezTo>
                  <a:cubicBezTo>
                    <a:pt x="14515" y="31874"/>
                    <a:pt x="14512" y="31866"/>
                    <a:pt x="14512" y="31852"/>
                  </a:cubicBezTo>
                  <a:cubicBezTo>
                    <a:pt x="14512" y="31801"/>
                    <a:pt x="15139" y="30498"/>
                    <a:pt x="16292" y="28217"/>
                  </a:cubicBezTo>
                  <a:cubicBezTo>
                    <a:pt x="17119" y="26588"/>
                    <a:pt x="17971" y="24984"/>
                    <a:pt x="19500" y="22202"/>
                  </a:cubicBezTo>
                  <a:lnTo>
                    <a:pt x="20552" y="20273"/>
                  </a:lnTo>
                  <a:cubicBezTo>
                    <a:pt x="20586" y="20206"/>
                    <a:pt x="20619" y="20172"/>
                    <a:pt x="20660" y="20172"/>
                  </a:cubicBezTo>
                  <a:close/>
                  <a:moveTo>
                    <a:pt x="41524" y="31792"/>
                  </a:moveTo>
                  <a:cubicBezTo>
                    <a:pt x="41528" y="31792"/>
                    <a:pt x="41530" y="31795"/>
                    <a:pt x="41530" y="31801"/>
                  </a:cubicBezTo>
                  <a:cubicBezTo>
                    <a:pt x="41505" y="31852"/>
                    <a:pt x="41480" y="31902"/>
                    <a:pt x="41455" y="31902"/>
                  </a:cubicBezTo>
                  <a:lnTo>
                    <a:pt x="41429" y="31902"/>
                  </a:lnTo>
                  <a:cubicBezTo>
                    <a:pt x="41415" y="31916"/>
                    <a:pt x="41404" y="31922"/>
                    <a:pt x="41398" y="31922"/>
                  </a:cubicBezTo>
                  <a:cubicBezTo>
                    <a:pt x="41384" y="31922"/>
                    <a:pt x="41394" y="31887"/>
                    <a:pt x="41429" y="31852"/>
                  </a:cubicBezTo>
                  <a:cubicBezTo>
                    <a:pt x="41485" y="31815"/>
                    <a:pt x="41513" y="31792"/>
                    <a:pt x="41524" y="31792"/>
                  </a:cubicBezTo>
                  <a:close/>
                  <a:moveTo>
                    <a:pt x="41392" y="30838"/>
                  </a:moveTo>
                  <a:cubicBezTo>
                    <a:pt x="41457" y="30838"/>
                    <a:pt x="41496" y="30849"/>
                    <a:pt x="41480" y="30849"/>
                  </a:cubicBezTo>
                  <a:cubicBezTo>
                    <a:pt x="41480" y="30849"/>
                    <a:pt x="40853" y="31325"/>
                    <a:pt x="40151" y="31827"/>
                  </a:cubicBezTo>
                  <a:lnTo>
                    <a:pt x="40151" y="31852"/>
                  </a:lnTo>
                  <a:cubicBezTo>
                    <a:pt x="39081" y="32588"/>
                    <a:pt x="38465" y="32978"/>
                    <a:pt x="38390" y="32978"/>
                  </a:cubicBezTo>
                  <a:cubicBezTo>
                    <a:pt x="38330" y="32978"/>
                    <a:pt x="38618" y="32727"/>
                    <a:pt x="39299" y="32202"/>
                  </a:cubicBezTo>
                  <a:cubicBezTo>
                    <a:pt x="40527" y="31250"/>
                    <a:pt x="41054" y="30899"/>
                    <a:pt x="41279" y="30849"/>
                  </a:cubicBezTo>
                  <a:cubicBezTo>
                    <a:pt x="41321" y="30841"/>
                    <a:pt x="41360" y="30838"/>
                    <a:pt x="41392" y="30838"/>
                  </a:cubicBezTo>
                  <a:close/>
                  <a:moveTo>
                    <a:pt x="41270" y="31995"/>
                  </a:moveTo>
                  <a:cubicBezTo>
                    <a:pt x="41276" y="31995"/>
                    <a:pt x="41279" y="31998"/>
                    <a:pt x="41279" y="32002"/>
                  </a:cubicBezTo>
                  <a:cubicBezTo>
                    <a:pt x="41054" y="32177"/>
                    <a:pt x="40828" y="32328"/>
                    <a:pt x="40577" y="32453"/>
                  </a:cubicBezTo>
                  <a:cubicBezTo>
                    <a:pt x="40001" y="32804"/>
                    <a:pt x="39399" y="33105"/>
                    <a:pt x="38773" y="33380"/>
                  </a:cubicBezTo>
                  <a:cubicBezTo>
                    <a:pt x="39099" y="33155"/>
                    <a:pt x="39424" y="32979"/>
                    <a:pt x="39775" y="32804"/>
                  </a:cubicBezTo>
                  <a:cubicBezTo>
                    <a:pt x="40352" y="32478"/>
                    <a:pt x="40903" y="32177"/>
                    <a:pt x="41028" y="32102"/>
                  </a:cubicBezTo>
                  <a:cubicBezTo>
                    <a:pt x="41152" y="32040"/>
                    <a:pt x="41242" y="31995"/>
                    <a:pt x="41270" y="31995"/>
                  </a:cubicBezTo>
                  <a:close/>
                  <a:moveTo>
                    <a:pt x="35090" y="33404"/>
                  </a:moveTo>
                  <a:cubicBezTo>
                    <a:pt x="35097" y="33404"/>
                    <a:pt x="35097" y="33413"/>
                    <a:pt x="35089" y="33431"/>
                  </a:cubicBezTo>
                  <a:cubicBezTo>
                    <a:pt x="35064" y="33481"/>
                    <a:pt x="35038" y="33531"/>
                    <a:pt x="34988" y="33556"/>
                  </a:cubicBezTo>
                  <a:cubicBezTo>
                    <a:pt x="34976" y="33562"/>
                    <a:pt x="34966" y="33565"/>
                    <a:pt x="34961" y="33565"/>
                  </a:cubicBezTo>
                  <a:cubicBezTo>
                    <a:pt x="34943" y="33565"/>
                    <a:pt x="34957" y="33537"/>
                    <a:pt x="35013" y="33481"/>
                  </a:cubicBezTo>
                  <a:cubicBezTo>
                    <a:pt x="35046" y="33432"/>
                    <a:pt x="35078" y="33404"/>
                    <a:pt x="35090" y="33404"/>
                  </a:cubicBezTo>
                  <a:close/>
                  <a:moveTo>
                    <a:pt x="34754" y="33656"/>
                  </a:moveTo>
                  <a:cubicBezTo>
                    <a:pt x="34760" y="33656"/>
                    <a:pt x="34763" y="33664"/>
                    <a:pt x="34763" y="33681"/>
                  </a:cubicBezTo>
                  <a:cubicBezTo>
                    <a:pt x="34738" y="33756"/>
                    <a:pt x="34688" y="33806"/>
                    <a:pt x="34612" y="33832"/>
                  </a:cubicBezTo>
                  <a:cubicBezTo>
                    <a:pt x="34598" y="33846"/>
                    <a:pt x="34590" y="33852"/>
                    <a:pt x="34587" y="33852"/>
                  </a:cubicBezTo>
                  <a:cubicBezTo>
                    <a:pt x="34580" y="33852"/>
                    <a:pt x="34608" y="33811"/>
                    <a:pt x="34663" y="33756"/>
                  </a:cubicBezTo>
                  <a:cubicBezTo>
                    <a:pt x="34713" y="33690"/>
                    <a:pt x="34741" y="33656"/>
                    <a:pt x="34754" y="33656"/>
                  </a:cubicBezTo>
                  <a:close/>
                  <a:moveTo>
                    <a:pt x="40449" y="33562"/>
                  </a:moveTo>
                  <a:cubicBezTo>
                    <a:pt x="40483" y="33562"/>
                    <a:pt x="40427" y="33619"/>
                    <a:pt x="40277" y="33731"/>
                  </a:cubicBezTo>
                  <a:cubicBezTo>
                    <a:pt x="40176" y="33806"/>
                    <a:pt x="40026" y="33882"/>
                    <a:pt x="39901" y="33907"/>
                  </a:cubicBezTo>
                  <a:cubicBezTo>
                    <a:pt x="39844" y="33921"/>
                    <a:pt x="39804" y="33929"/>
                    <a:pt x="39783" y="33929"/>
                  </a:cubicBezTo>
                  <a:cubicBezTo>
                    <a:pt x="39730" y="33929"/>
                    <a:pt x="39806" y="33876"/>
                    <a:pt x="40076" y="33731"/>
                  </a:cubicBezTo>
                  <a:cubicBezTo>
                    <a:pt x="40289" y="33619"/>
                    <a:pt x="40414" y="33562"/>
                    <a:pt x="40449" y="33562"/>
                  </a:cubicBezTo>
                  <a:close/>
                  <a:moveTo>
                    <a:pt x="34414" y="33982"/>
                  </a:moveTo>
                  <a:cubicBezTo>
                    <a:pt x="34420" y="33982"/>
                    <a:pt x="34420" y="33990"/>
                    <a:pt x="34412" y="34007"/>
                  </a:cubicBezTo>
                  <a:cubicBezTo>
                    <a:pt x="34387" y="34082"/>
                    <a:pt x="34337" y="34132"/>
                    <a:pt x="34262" y="34157"/>
                  </a:cubicBezTo>
                  <a:cubicBezTo>
                    <a:pt x="34248" y="34171"/>
                    <a:pt x="34239" y="34178"/>
                    <a:pt x="34237" y="34178"/>
                  </a:cubicBezTo>
                  <a:cubicBezTo>
                    <a:pt x="34229" y="34178"/>
                    <a:pt x="34257" y="34136"/>
                    <a:pt x="34312" y="34082"/>
                  </a:cubicBezTo>
                  <a:cubicBezTo>
                    <a:pt x="34362" y="34015"/>
                    <a:pt x="34401" y="33982"/>
                    <a:pt x="34414" y="33982"/>
                  </a:cubicBezTo>
                  <a:close/>
                  <a:moveTo>
                    <a:pt x="34087" y="34257"/>
                  </a:moveTo>
                  <a:cubicBezTo>
                    <a:pt x="34094" y="34257"/>
                    <a:pt x="34095" y="34265"/>
                    <a:pt x="34086" y="34283"/>
                  </a:cubicBezTo>
                  <a:cubicBezTo>
                    <a:pt x="34061" y="34333"/>
                    <a:pt x="34011" y="34383"/>
                    <a:pt x="33936" y="34433"/>
                  </a:cubicBezTo>
                  <a:cubicBezTo>
                    <a:pt x="33924" y="34439"/>
                    <a:pt x="33916" y="34442"/>
                    <a:pt x="33912" y="34442"/>
                  </a:cubicBezTo>
                  <a:cubicBezTo>
                    <a:pt x="33900" y="34442"/>
                    <a:pt x="33928" y="34409"/>
                    <a:pt x="33986" y="34333"/>
                  </a:cubicBezTo>
                  <a:cubicBezTo>
                    <a:pt x="34034" y="34284"/>
                    <a:pt x="34073" y="34257"/>
                    <a:pt x="34087" y="34257"/>
                  </a:cubicBezTo>
                  <a:close/>
                  <a:moveTo>
                    <a:pt x="33700" y="34557"/>
                  </a:moveTo>
                  <a:cubicBezTo>
                    <a:pt x="33707" y="34557"/>
                    <a:pt x="33710" y="34566"/>
                    <a:pt x="33710" y="34583"/>
                  </a:cubicBezTo>
                  <a:cubicBezTo>
                    <a:pt x="33685" y="34659"/>
                    <a:pt x="33635" y="34684"/>
                    <a:pt x="33585" y="34734"/>
                  </a:cubicBezTo>
                  <a:cubicBezTo>
                    <a:pt x="33535" y="34734"/>
                    <a:pt x="33560" y="34709"/>
                    <a:pt x="33610" y="34634"/>
                  </a:cubicBezTo>
                  <a:cubicBezTo>
                    <a:pt x="33658" y="34585"/>
                    <a:pt x="33686" y="34557"/>
                    <a:pt x="33700" y="34557"/>
                  </a:cubicBezTo>
                  <a:close/>
                  <a:moveTo>
                    <a:pt x="33466" y="34815"/>
                  </a:moveTo>
                  <a:cubicBezTo>
                    <a:pt x="33485" y="34815"/>
                    <a:pt x="33497" y="34822"/>
                    <a:pt x="33510" y="34834"/>
                  </a:cubicBezTo>
                  <a:cubicBezTo>
                    <a:pt x="33510" y="34884"/>
                    <a:pt x="33460" y="34934"/>
                    <a:pt x="33384" y="34959"/>
                  </a:cubicBezTo>
                  <a:cubicBezTo>
                    <a:pt x="33359" y="34972"/>
                    <a:pt x="33334" y="34978"/>
                    <a:pt x="33315" y="34978"/>
                  </a:cubicBezTo>
                  <a:cubicBezTo>
                    <a:pt x="33297" y="34978"/>
                    <a:pt x="33284" y="34972"/>
                    <a:pt x="33284" y="34959"/>
                  </a:cubicBezTo>
                  <a:cubicBezTo>
                    <a:pt x="33284" y="34909"/>
                    <a:pt x="33334" y="34884"/>
                    <a:pt x="33384" y="34834"/>
                  </a:cubicBezTo>
                  <a:cubicBezTo>
                    <a:pt x="33422" y="34822"/>
                    <a:pt x="33447" y="34815"/>
                    <a:pt x="33466" y="34815"/>
                  </a:cubicBezTo>
                  <a:close/>
                  <a:moveTo>
                    <a:pt x="3134" y="30699"/>
                  </a:moveTo>
                  <a:lnTo>
                    <a:pt x="3134" y="30699"/>
                  </a:lnTo>
                  <a:cubicBezTo>
                    <a:pt x="3234" y="30849"/>
                    <a:pt x="3309" y="31025"/>
                    <a:pt x="3384" y="31175"/>
                  </a:cubicBezTo>
                  <a:cubicBezTo>
                    <a:pt x="3510" y="31451"/>
                    <a:pt x="3760" y="31977"/>
                    <a:pt x="3961" y="32328"/>
                  </a:cubicBezTo>
                  <a:cubicBezTo>
                    <a:pt x="4312" y="32954"/>
                    <a:pt x="5189" y="34358"/>
                    <a:pt x="5515" y="34834"/>
                  </a:cubicBezTo>
                  <a:cubicBezTo>
                    <a:pt x="5640" y="35060"/>
                    <a:pt x="5690" y="35310"/>
                    <a:pt x="5665" y="35561"/>
                  </a:cubicBezTo>
                  <a:cubicBezTo>
                    <a:pt x="5665" y="35736"/>
                    <a:pt x="5665" y="35887"/>
                    <a:pt x="5640" y="36037"/>
                  </a:cubicBezTo>
                  <a:cubicBezTo>
                    <a:pt x="5615" y="36012"/>
                    <a:pt x="5013" y="34859"/>
                    <a:pt x="4236" y="33280"/>
                  </a:cubicBezTo>
                  <a:cubicBezTo>
                    <a:pt x="3785" y="32378"/>
                    <a:pt x="3109" y="30749"/>
                    <a:pt x="3134" y="30699"/>
                  </a:cubicBezTo>
                  <a:close/>
                  <a:moveTo>
                    <a:pt x="11880" y="29621"/>
                  </a:moveTo>
                  <a:cubicBezTo>
                    <a:pt x="11805" y="29872"/>
                    <a:pt x="11730" y="30122"/>
                    <a:pt x="11630" y="30373"/>
                  </a:cubicBezTo>
                  <a:lnTo>
                    <a:pt x="11379" y="31100"/>
                  </a:lnTo>
                  <a:lnTo>
                    <a:pt x="9825" y="32979"/>
                  </a:lnTo>
                  <a:cubicBezTo>
                    <a:pt x="8973" y="34007"/>
                    <a:pt x="8071" y="35135"/>
                    <a:pt x="7820" y="35511"/>
                  </a:cubicBezTo>
                  <a:cubicBezTo>
                    <a:pt x="7490" y="36014"/>
                    <a:pt x="7327" y="36241"/>
                    <a:pt x="7296" y="36241"/>
                  </a:cubicBezTo>
                  <a:cubicBezTo>
                    <a:pt x="7277" y="36241"/>
                    <a:pt x="7304" y="36161"/>
                    <a:pt x="7369" y="36012"/>
                  </a:cubicBezTo>
                  <a:cubicBezTo>
                    <a:pt x="7745" y="35185"/>
                    <a:pt x="8472" y="34107"/>
                    <a:pt x="10076" y="32002"/>
                  </a:cubicBezTo>
                  <a:cubicBezTo>
                    <a:pt x="10627" y="31300"/>
                    <a:pt x="11204" y="30498"/>
                    <a:pt x="11379" y="30248"/>
                  </a:cubicBezTo>
                  <a:cubicBezTo>
                    <a:pt x="11730" y="29771"/>
                    <a:pt x="11830" y="29621"/>
                    <a:pt x="11880" y="29621"/>
                  </a:cubicBezTo>
                  <a:close/>
                  <a:moveTo>
                    <a:pt x="7238" y="36378"/>
                  </a:moveTo>
                  <a:cubicBezTo>
                    <a:pt x="7242" y="36378"/>
                    <a:pt x="7244" y="36381"/>
                    <a:pt x="7244" y="36388"/>
                  </a:cubicBezTo>
                  <a:cubicBezTo>
                    <a:pt x="7244" y="36413"/>
                    <a:pt x="7219" y="36463"/>
                    <a:pt x="7169" y="36488"/>
                  </a:cubicBezTo>
                  <a:cubicBezTo>
                    <a:pt x="7155" y="36495"/>
                    <a:pt x="7145" y="36498"/>
                    <a:pt x="7139" y="36498"/>
                  </a:cubicBezTo>
                  <a:cubicBezTo>
                    <a:pt x="7122" y="36498"/>
                    <a:pt x="7132" y="36475"/>
                    <a:pt x="7169" y="36438"/>
                  </a:cubicBezTo>
                  <a:cubicBezTo>
                    <a:pt x="7205" y="36401"/>
                    <a:pt x="7229" y="36378"/>
                    <a:pt x="7238" y="36378"/>
                  </a:cubicBezTo>
                  <a:close/>
                  <a:moveTo>
                    <a:pt x="12642" y="21658"/>
                  </a:moveTo>
                  <a:cubicBezTo>
                    <a:pt x="12679" y="21658"/>
                    <a:pt x="12713" y="21728"/>
                    <a:pt x="12733" y="21902"/>
                  </a:cubicBezTo>
                  <a:cubicBezTo>
                    <a:pt x="12783" y="22152"/>
                    <a:pt x="12858" y="22403"/>
                    <a:pt x="12933" y="22628"/>
                  </a:cubicBezTo>
                  <a:lnTo>
                    <a:pt x="12933" y="22654"/>
                  </a:lnTo>
                  <a:cubicBezTo>
                    <a:pt x="13083" y="23155"/>
                    <a:pt x="13033" y="23631"/>
                    <a:pt x="12733" y="24809"/>
                  </a:cubicBezTo>
                  <a:lnTo>
                    <a:pt x="12507" y="25561"/>
                  </a:lnTo>
                  <a:lnTo>
                    <a:pt x="11805" y="26413"/>
                  </a:lnTo>
                  <a:cubicBezTo>
                    <a:pt x="11129" y="27240"/>
                    <a:pt x="9800" y="28994"/>
                    <a:pt x="9625" y="29345"/>
                  </a:cubicBezTo>
                  <a:cubicBezTo>
                    <a:pt x="9540" y="29487"/>
                    <a:pt x="9551" y="29565"/>
                    <a:pt x="9599" y="29565"/>
                  </a:cubicBezTo>
                  <a:cubicBezTo>
                    <a:pt x="9636" y="29565"/>
                    <a:pt x="9696" y="29519"/>
                    <a:pt x="9750" y="29420"/>
                  </a:cubicBezTo>
                  <a:cubicBezTo>
                    <a:pt x="9926" y="29120"/>
                    <a:pt x="11229" y="27365"/>
                    <a:pt x="11805" y="26639"/>
                  </a:cubicBezTo>
                  <a:cubicBezTo>
                    <a:pt x="12112" y="26255"/>
                    <a:pt x="12241" y="26106"/>
                    <a:pt x="12271" y="26106"/>
                  </a:cubicBezTo>
                  <a:cubicBezTo>
                    <a:pt x="12290" y="26106"/>
                    <a:pt x="12270" y="26165"/>
                    <a:pt x="12231" y="26263"/>
                  </a:cubicBezTo>
                  <a:cubicBezTo>
                    <a:pt x="11805" y="27014"/>
                    <a:pt x="11329" y="27741"/>
                    <a:pt x="10828" y="28443"/>
                  </a:cubicBezTo>
                  <a:cubicBezTo>
                    <a:pt x="9668" y="30110"/>
                    <a:pt x="9440" y="30449"/>
                    <a:pt x="9560" y="30449"/>
                  </a:cubicBezTo>
                  <a:cubicBezTo>
                    <a:pt x="9564" y="30449"/>
                    <a:pt x="9569" y="30449"/>
                    <a:pt x="9575" y="30448"/>
                  </a:cubicBezTo>
                  <a:cubicBezTo>
                    <a:pt x="9575" y="30448"/>
                    <a:pt x="10051" y="29796"/>
                    <a:pt x="10627" y="28969"/>
                  </a:cubicBezTo>
                  <a:cubicBezTo>
                    <a:pt x="11179" y="28167"/>
                    <a:pt x="11655" y="27516"/>
                    <a:pt x="11680" y="27516"/>
                  </a:cubicBezTo>
                  <a:lnTo>
                    <a:pt x="11680" y="27516"/>
                  </a:lnTo>
                  <a:cubicBezTo>
                    <a:pt x="11655" y="27616"/>
                    <a:pt x="11630" y="27741"/>
                    <a:pt x="11580" y="27842"/>
                  </a:cubicBezTo>
                  <a:cubicBezTo>
                    <a:pt x="11418" y="28234"/>
                    <a:pt x="11469" y="28499"/>
                    <a:pt x="11694" y="28499"/>
                  </a:cubicBezTo>
                  <a:cubicBezTo>
                    <a:pt x="11713" y="28499"/>
                    <a:pt x="11733" y="28497"/>
                    <a:pt x="11755" y="28493"/>
                  </a:cubicBezTo>
                  <a:cubicBezTo>
                    <a:pt x="11855" y="28468"/>
                    <a:pt x="11931" y="28418"/>
                    <a:pt x="12006" y="28343"/>
                  </a:cubicBezTo>
                  <a:cubicBezTo>
                    <a:pt x="12058" y="28283"/>
                    <a:pt x="12097" y="28254"/>
                    <a:pt x="12123" y="28254"/>
                  </a:cubicBezTo>
                  <a:cubicBezTo>
                    <a:pt x="12185" y="28254"/>
                    <a:pt x="12176" y="28412"/>
                    <a:pt x="12106" y="28694"/>
                  </a:cubicBezTo>
                  <a:cubicBezTo>
                    <a:pt x="11956" y="29170"/>
                    <a:pt x="11304" y="30097"/>
                    <a:pt x="9700" y="32177"/>
                  </a:cubicBezTo>
                  <a:cubicBezTo>
                    <a:pt x="7870" y="34508"/>
                    <a:pt x="7645" y="34834"/>
                    <a:pt x="7018" y="36187"/>
                  </a:cubicBezTo>
                  <a:cubicBezTo>
                    <a:pt x="6768" y="36739"/>
                    <a:pt x="6667" y="37015"/>
                    <a:pt x="6718" y="37090"/>
                  </a:cubicBezTo>
                  <a:cubicBezTo>
                    <a:pt x="6743" y="37215"/>
                    <a:pt x="6743" y="37315"/>
                    <a:pt x="6667" y="37416"/>
                  </a:cubicBezTo>
                  <a:lnTo>
                    <a:pt x="6567" y="37666"/>
                  </a:lnTo>
                  <a:lnTo>
                    <a:pt x="6542" y="37215"/>
                  </a:lnTo>
                  <a:cubicBezTo>
                    <a:pt x="6517" y="36964"/>
                    <a:pt x="6542" y="36714"/>
                    <a:pt x="6667" y="36463"/>
                  </a:cubicBezTo>
                  <a:cubicBezTo>
                    <a:pt x="6968" y="35837"/>
                    <a:pt x="7645" y="34659"/>
                    <a:pt x="8447" y="33330"/>
                  </a:cubicBezTo>
                  <a:cubicBezTo>
                    <a:pt x="8748" y="32904"/>
                    <a:pt x="9023" y="32428"/>
                    <a:pt x="9249" y="31927"/>
                  </a:cubicBezTo>
                  <a:cubicBezTo>
                    <a:pt x="9243" y="31921"/>
                    <a:pt x="9235" y="31917"/>
                    <a:pt x="9226" y="31917"/>
                  </a:cubicBezTo>
                  <a:cubicBezTo>
                    <a:pt x="9199" y="31917"/>
                    <a:pt x="9161" y="31946"/>
                    <a:pt x="9124" y="32002"/>
                  </a:cubicBezTo>
                  <a:cubicBezTo>
                    <a:pt x="8372" y="33205"/>
                    <a:pt x="7394" y="34809"/>
                    <a:pt x="7018" y="35486"/>
                  </a:cubicBezTo>
                  <a:cubicBezTo>
                    <a:pt x="6868" y="35786"/>
                    <a:pt x="6692" y="36062"/>
                    <a:pt x="6517" y="36338"/>
                  </a:cubicBezTo>
                  <a:cubicBezTo>
                    <a:pt x="6467" y="36213"/>
                    <a:pt x="6467" y="36062"/>
                    <a:pt x="6467" y="35912"/>
                  </a:cubicBezTo>
                  <a:cubicBezTo>
                    <a:pt x="6467" y="35561"/>
                    <a:pt x="6592" y="35210"/>
                    <a:pt x="6818" y="34934"/>
                  </a:cubicBezTo>
                  <a:cubicBezTo>
                    <a:pt x="7244" y="34233"/>
                    <a:pt x="8347" y="32629"/>
                    <a:pt x="8923" y="31877"/>
                  </a:cubicBezTo>
                  <a:cubicBezTo>
                    <a:pt x="9099" y="31701"/>
                    <a:pt x="9224" y="31501"/>
                    <a:pt x="9324" y="31250"/>
                  </a:cubicBezTo>
                  <a:cubicBezTo>
                    <a:pt x="9299" y="31250"/>
                    <a:pt x="9224" y="31300"/>
                    <a:pt x="9124" y="31400"/>
                  </a:cubicBezTo>
                  <a:cubicBezTo>
                    <a:pt x="8723" y="31877"/>
                    <a:pt x="7369" y="33781"/>
                    <a:pt x="6617" y="34959"/>
                  </a:cubicBezTo>
                  <a:lnTo>
                    <a:pt x="6467" y="35185"/>
                  </a:lnTo>
                  <a:lnTo>
                    <a:pt x="6467" y="34909"/>
                  </a:lnTo>
                  <a:cubicBezTo>
                    <a:pt x="6467" y="34508"/>
                    <a:pt x="7570" y="32629"/>
                    <a:pt x="8547" y="31375"/>
                  </a:cubicBezTo>
                  <a:cubicBezTo>
                    <a:pt x="8723" y="31175"/>
                    <a:pt x="8873" y="30949"/>
                    <a:pt x="8973" y="30699"/>
                  </a:cubicBezTo>
                  <a:cubicBezTo>
                    <a:pt x="8971" y="30692"/>
                    <a:pt x="8967" y="30688"/>
                    <a:pt x="8960" y="30688"/>
                  </a:cubicBezTo>
                  <a:cubicBezTo>
                    <a:pt x="8806" y="30688"/>
                    <a:pt x="7418" y="32652"/>
                    <a:pt x="6793" y="33806"/>
                  </a:cubicBezTo>
                  <a:cubicBezTo>
                    <a:pt x="6718" y="33957"/>
                    <a:pt x="6617" y="34107"/>
                    <a:pt x="6517" y="34233"/>
                  </a:cubicBezTo>
                  <a:cubicBezTo>
                    <a:pt x="6492" y="34233"/>
                    <a:pt x="6492" y="34107"/>
                    <a:pt x="6492" y="33932"/>
                  </a:cubicBezTo>
                  <a:cubicBezTo>
                    <a:pt x="6517" y="33681"/>
                    <a:pt x="6617" y="33481"/>
                    <a:pt x="7018" y="32804"/>
                  </a:cubicBezTo>
                  <a:cubicBezTo>
                    <a:pt x="7520" y="31952"/>
                    <a:pt x="8096" y="31150"/>
                    <a:pt x="8723" y="30398"/>
                  </a:cubicBezTo>
                  <a:cubicBezTo>
                    <a:pt x="8873" y="30223"/>
                    <a:pt x="8948" y="30072"/>
                    <a:pt x="8923" y="30047"/>
                  </a:cubicBezTo>
                  <a:cubicBezTo>
                    <a:pt x="8920" y="30045"/>
                    <a:pt x="8917" y="30044"/>
                    <a:pt x="8912" y="30044"/>
                  </a:cubicBezTo>
                  <a:cubicBezTo>
                    <a:pt x="8766" y="30044"/>
                    <a:pt x="7801" y="31281"/>
                    <a:pt x="7144" y="32353"/>
                  </a:cubicBezTo>
                  <a:cubicBezTo>
                    <a:pt x="6818" y="32854"/>
                    <a:pt x="6542" y="33255"/>
                    <a:pt x="6542" y="33255"/>
                  </a:cubicBezTo>
                  <a:cubicBezTo>
                    <a:pt x="6517" y="33130"/>
                    <a:pt x="6542" y="33030"/>
                    <a:pt x="6567" y="32929"/>
                  </a:cubicBezTo>
                  <a:cubicBezTo>
                    <a:pt x="6667" y="32578"/>
                    <a:pt x="6843" y="32253"/>
                    <a:pt x="7068" y="31952"/>
                  </a:cubicBezTo>
                  <a:cubicBezTo>
                    <a:pt x="7545" y="31300"/>
                    <a:pt x="8898" y="29446"/>
                    <a:pt x="9023" y="29320"/>
                  </a:cubicBezTo>
                  <a:cubicBezTo>
                    <a:pt x="9073" y="29270"/>
                    <a:pt x="9048" y="29245"/>
                    <a:pt x="8973" y="29245"/>
                  </a:cubicBezTo>
                  <a:cubicBezTo>
                    <a:pt x="8923" y="29270"/>
                    <a:pt x="7770" y="30724"/>
                    <a:pt x="7018" y="31827"/>
                  </a:cubicBezTo>
                  <a:cubicBezTo>
                    <a:pt x="6781" y="32167"/>
                    <a:pt x="6676" y="32307"/>
                    <a:pt x="6639" y="32307"/>
                  </a:cubicBezTo>
                  <a:cubicBezTo>
                    <a:pt x="6614" y="32307"/>
                    <a:pt x="6622" y="32240"/>
                    <a:pt x="6642" y="32127"/>
                  </a:cubicBezTo>
                  <a:cubicBezTo>
                    <a:pt x="6692" y="31852"/>
                    <a:pt x="7244" y="31050"/>
                    <a:pt x="8622" y="29145"/>
                  </a:cubicBezTo>
                  <a:cubicBezTo>
                    <a:pt x="9324" y="28192"/>
                    <a:pt x="9424" y="28017"/>
                    <a:pt x="9324" y="28017"/>
                  </a:cubicBezTo>
                  <a:cubicBezTo>
                    <a:pt x="9224" y="28017"/>
                    <a:pt x="7018" y="31075"/>
                    <a:pt x="6793" y="31476"/>
                  </a:cubicBezTo>
                  <a:cubicBezTo>
                    <a:pt x="6759" y="31543"/>
                    <a:pt x="6740" y="31580"/>
                    <a:pt x="6732" y="31580"/>
                  </a:cubicBezTo>
                  <a:cubicBezTo>
                    <a:pt x="6723" y="31580"/>
                    <a:pt x="6729" y="31525"/>
                    <a:pt x="6743" y="31400"/>
                  </a:cubicBezTo>
                  <a:cubicBezTo>
                    <a:pt x="6793" y="31075"/>
                    <a:pt x="7770" y="29696"/>
                    <a:pt x="8973" y="28243"/>
                  </a:cubicBezTo>
                  <a:cubicBezTo>
                    <a:pt x="9274" y="27942"/>
                    <a:pt x="9525" y="27591"/>
                    <a:pt x="9725" y="27215"/>
                  </a:cubicBezTo>
                  <a:cubicBezTo>
                    <a:pt x="9724" y="27214"/>
                    <a:pt x="9723" y="27213"/>
                    <a:pt x="9721" y="27213"/>
                  </a:cubicBezTo>
                  <a:cubicBezTo>
                    <a:pt x="9615" y="27213"/>
                    <a:pt x="8057" y="29114"/>
                    <a:pt x="7344" y="30097"/>
                  </a:cubicBezTo>
                  <a:cubicBezTo>
                    <a:pt x="7004" y="30591"/>
                    <a:pt x="6813" y="30842"/>
                    <a:pt x="6789" y="30842"/>
                  </a:cubicBezTo>
                  <a:cubicBezTo>
                    <a:pt x="6778" y="30842"/>
                    <a:pt x="6804" y="30786"/>
                    <a:pt x="6868" y="30674"/>
                  </a:cubicBezTo>
                  <a:cubicBezTo>
                    <a:pt x="7419" y="29721"/>
                    <a:pt x="8998" y="27616"/>
                    <a:pt x="10753" y="25511"/>
                  </a:cubicBezTo>
                  <a:cubicBezTo>
                    <a:pt x="11354" y="24809"/>
                    <a:pt x="12006" y="23982"/>
                    <a:pt x="12256" y="23681"/>
                  </a:cubicBezTo>
                  <a:cubicBezTo>
                    <a:pt x="12632" y="23180"/>
                    <a:pt x="12682" y="23105"/>
                    <a:pt x="12582" y="23029"/>
                  </a:cubicBezTo>
                  <a:cubicBezTo>
                    <a:pt x="12560" y="23007"/>
                    <a:pt x="12541" y="22991"/>
                    <a:pt x="12518" y="22991"/>
                  </a:cubicBezTo>
                  <a:cubicBezTo>
                    <a:pt x="12464" y="22991"/>
                    <a:pt x="12384" y="23075"/>
                    <a:pt x="12156" y="23355"/>
                  </a:cubicBezTo>
                  <a:cubicBezTo>
                    <a:pt x="8622" y="27541"/>
                    <a:pt x="7795" y="28568"/>
                    <a:pt x="7144" y="29521"/>
                  </a:cubicBezTo>
                  <a:cubicBezTo>
                    <a:pt x="7059" y="29662"/>
                    <a:pt x="7022" y="29724"/>
                    <a:pt x="7006" y="29724"/>
                  </a:cubicBezTo>
                  <a:cubicBezTo>
                    <a:pt x="6993" y="29724"/>
                    <a:pt x="6993" y="29687"/>
                    <a:pt x="6993" y="29621"/>
                  </a:cubicBezTo>
                  <a:cubicBezTo>
                    <a:pt x="6993" y="29446"/>
                    <a:pt x="7093" y="29320"/>
                    <a:pt x="7344" y="29045"/>
                  </a:cubicBezTo>
                  <a:cubicBezTo>
                    <a:pt x="7545" y="28819"/>
                    <a:pt x="7946" y="28293"/>
                    <a:pt x="8271" y="27842"/>
                  </a:cubicBezTo>
                  <a:cubicBezTo>
                    <a:pt x="8597" y="27390"/>
                    <a:pt x="9149" y="26639"/>
                    <a:pt x="9525" y="26137"/>
                  </a:cubicBezTo>
                  <a:cubicBezTo>
                    <a:pt x="10427" y="24934"/>
                    <a:pt x="10853" y="24333"/>
                    <a:pt x="11780" y="22929"/>
                  </a:cubicBezTo>
                  <a:cubicBezTo>
                    <a:pt x="12206" y="22278"/>
                    <a:pt x="12582" y="21701"/>
                    <a:pt x="12607" y="21676"/>
                  </a:cubicBezTo>
                  <a:cubicBezTo>
                    <a:pt x="12619" y="21665"/>
                    <a:pt x="12630" y="21658"/>
                    <a:pt x="12642" y="21658"/>
                  </a:cubicBezTo>
                  <a:close/>
                  <a:moveTo>
                    <a:pt x="40653" y="30949"/>
                  </a:moveTo>
                  <a:cubicBezTo>
                    <a:pt x="40452" y="31125"/>
                    <a:pt x="40226" y="31275"/>
                    <a:pt x="40026" y="31426"/>
                  </a:cubicBezTo>
                  <a:cubicBezTo>
                    <a:pt x="39675" y="31676"/>
                    <a:pt x="39349" y="31927"/>
                    <a:pt x="39299" y="31977"/>
                  </a:cubicBezTo>
                  <a:cubicBezTo>
                    <a:pt x="39280" y="31996"/>
                    <a:pt x="39264" y="32008"/>
                    <a:pt x="39257" y="32008"/>
                  </a:cubicBezTo>
                  <a:cubicBezTo>
                    <a:pt x="39245" y="32008"/>
                    <a:pt x="39253" y="31978"/>
                    <a:pt x="39299" y="31902"/>
                  </a:cubicBezTo>
                  <a:cubicBezTo>
                    <a:pt x="39347" y="31806"/>
                    <a:pt x="39364" y="31754"/>
                    <a:pt x="39335" y="31754"/>
                  </a:cubicBezTo>
                  <a:cubicBezTo>
                    <a:pt x="39273" y="31754"/>
                    <a:pt x="38997" y="31997"/>
                    <a:pt x="38347" y="32578"/>
                  </a:cubicBezTo>
                  <a:cubicBezTo>
                    <a:pt x="38021" y="32929"/>
                    <a:pt x="37620" y="33255"/>
                    <a:pt x="37194" y="33506"/>
                  </a:cubicBezTo>
                  <a:cubicBezTo>
                    <a:pt x="37049" y="33589"/>
                    <a:pt x="36938" y="33637"/>
                    <a:pt x="36904" y="33637"/>
                  </a:cubicBezTo>
                  <a:cubicBezTo>
                    <a:pt x="36897" y="33637"/>
                    <a:pt x="36893" y="33635"/>
                    <a:pt x="36893" y="33631"/>
                  </a:cubicBezTo>
                  <a:cubicBezTo>
                    <a:pt x="37069" y="33431"/>
                    <a:pt x="37244" y="33255"/>
                    <a:pt x="37445" y="33105"/>
                  </a:cubicBezTo>
                  <a:cubicBezTo>
                    <a:pt x="38397" y="32278"/>
                    <a:pt x="38673" y="32027"/>
                    <a:pt x="38597" y="31977"/>
                  </a:cubicBezTo>
                  <a:cubicBezTo>
                    <a:pt x="38591" y="31970"/>
                    <a:pt x="38582" y="31967"/>
                    <a:pt x="38572" y="31967"/>
                  </a:cubicBezTo>
                  <a:cubicBezTo>
                    <a:pt x="38506" y="31967"/>
                    <a:pt x="38370" y="32100"/>
                    <a:pt x="38196" y="32253"/>
                  </a:cubicBezTo>
                  <a:cubicBezTo>
                    <a:pt x="38021" y="32403"/>
                    <a:pt x="37520" y="32879"/>
                    <a:pt x="37069" y="33230"/>
                  </a:cubicBezTo>
                  <a:cubicBezTo>
                    <a:pt x="36317" y="33857"/>
                    <a:pt x="36241" y="33932"/>
                    <a:pt x="35640" y="34132"/>
                  </a:cubicBezTo>
                  <a:cubicBezTo>
                    <a:pt x="35364" y="34231"/>
                    <a:pt x="35166" y="34298"/>
                    <a:pt x="35130" y="34298"/>
                  </a:cubicBezTo>
                  <a:cubicBezTo>
                    <a:pt x="35120" y="34298"/>
                    <a:pt x="35123" y="34293"/>
                    <a:pt x="35139" y="34283"/>
                  </a:cubicBezTo>
                  <a:cubicBezTo>
                    <a:pt x="35214" y="34233"/>
                    <a:pt x="35765" y="33806"/>
                    <a:pt x="36417" y="33305"/>
                  </a:cubicBezTo>
                  <a:cubicBezTo>
                    <a:pt x="37445" y="32528"/>
                    <a:pt x="37670" y="32303"/>
                    <a:pt x="37520" y="32303"/>
                  </a:cubicBezTo>
                  <a:cubicBezTo>
                    <a:pt x="37495" y="32303"/>
                    <a:pt x="36793" y="32829"/>
                    <a:pt x="35991" y="33431"/>
                  </a:cubicBezTo>
                  <a:cubicBezTo>
                    <a:pt x="34738" y="34383"/>
                    <a:pt x="34437" y="34583"/>
                    <a:pt x="34086" y="34684"/>
                  </a:cubicBezTo>
                  <a:cubicBezTo>
                    <a:pt x="33923" y="34746"/>
                    <a:pt x="33829" y="34778"/>
                    <a:pt x="33795" y="34778"/>
                  </a:cubicBezTo>
                  <a:cubicBezTo>
                    <a:pt x="33760" y="34778"/>
                    <a:pt x="33785" y="34746"/>
                    <a:pt x="33861" y="34684"/>
                  </a:cubicBezTo>
                  <a:cubicBezTo>
                    <a:pt x="34412" y="34233"/>
                    <a:pt x="36342" y="32528"/>
                    <a:pt x="36467" y="32353"/>
                  </a:cubicBezTo>
                  <a:cubicBezTo>
                    <a:pt x="36635" y="32163"/>
                    <a:pt x="36645" y="32009"/>
                    <a:pt x="36510" y="32009"/>
                  </a:cubicBezTo>
                  <a:cubicBezTo>
                    <a:pt x="36484" y="32009"/>
                    <a:pt x="36453" y="32015"/>
                    <a:pt x="36417" y="32027"/>
                  </a:cubicBezTo>
                  <a:cubicBezTo>
                    <a:pt x="36191" y="32102"/>
                    <a:pt x="34587" y="33405"/>
                    <a:pt x="33334" y="34458"/>
                  </a:cubicBezTo>
                  <a:cubicBezTo>
                    <a:pt x="32432" y="35185"/>
                    <a:pt x="32357" y="35235"/>
                    <a:pt x="31805" y="35436"/>
                  </a:cubicBezTo>
                  <a:cubicBezTo>
                    <a:pt x="31536" y="35525"/>
                    <a:pt x="31287" y="35615"/>
                    <a:pt x="31238" y="35615"/>
                  </a:cubicBezTo>
                  <a:cubicBezTo>
                    <a:pt x="31232" y="35615"/>
                    <a:pt x="31229" y="35614"/>
                    <a:pt x="31229" y="35611"/>
                  </a:cubicBezTo>
                  <a:cubicBezTo>
                    <a:pt x="31204" y="35611"/>
                    <a:pt x="31530" y="35335"/>
                    <a:pt x="31956" y="34984"/>
                  </a:cubicBezTo>
                  <a:cubicBezTo>
                    <a:pt x="32758" y="34333"/>
                    <a:pt x="34688" y="32629"/>
                    <a:pt x="34888" y="32403"/>
                  </a:cubicBezTo>
                  <a:cubicBezTo>
                    <a:pt x="34963" y="32328"/>
                    <a:pt x="34988" y="32253"/>
                    <a:pt x="34963" y="32228"/>
                  </a:cubicBezTo>
                  <a:lnTo>
                    <a:pt x="34963" y="32228"/>
                  </a:lnTo>
                  <a:cubicBezTo>
                    <a:pt x="34663" y="32428"/>
                    <a:pt x="34387" y="32654"/>
                    <a:pt x="34136" y="32929"/>
                  </a:cubicBezTo>
                  <a:cubicBezTo>
                    <a:pt x="33134" y="33832"/>
                    <a:pt x="32131" y="34684"/>
                    <a:pt x="31354" y="35285"/>
                  </a:cubicBezTo>
                  <a:cubicBezTo>
                    <a:pt x="31054" y="35561"/>
                    <a:pt x="30703" y="35761"/>
                    <a:pt x="30302" y="35912"/>
                  </a:cubicBezTo>
                  <a:cubicBezTo>
                    <a:pt x="30151" y="35962"/>
                    <a:pt x="29976" y="36012"/>
                    <a:pt x="29825" y="36037"/>
                  </a:cubicBezTo>
                  <a:cubicBezTo>
                    <a:pt x="29951" y="35837"/>
                    <a:pt x="30126" y="35636"/>
                    <a:pt x="30302" y="35486"/>
                  </a:cubicBezTo>
                  <a:cubicBezTo>
                    <a:pt x="30477" y="35335"/>
                    <a:pt x="30627" y="35135"/>
                    <a:pt x="30753" y="34934"/>
                  </a:cubicBezTo>
                  <a:cubicBezTo>
                    <a:pt x="30748" y="34929"/>
                    <a:pt x="30741" y="34927"/>
                    <a:pt x="30732" y="34927"/>
                  </a:cubicBezTo>
                  <a:cubicBezTo>
                    <a:pt x="30651" y="34927"/>
                    <a:pt x="30396" y="35143"/>
                    <a:pt x="29876" y="35686"/>
                  </a:cubicBezTo>
                  <a:cubicBezTo>
                    <a:pt x="29424" y="36162"/>
                    <a:pt x="29349" y="36213"/>
                    <a:pt x="28998" y="36313"/>
                  </a:cubicBezTo>
                  <a:cubicBezTo>
                    <a:pt x="28873" y="36363"/>
                    <a:pt x="28723" y="36388"/>
                    <a:pt x="28597" y="36413"/>
                  </a:cubicBezTo>
                  <a:cubicBezTo>
                    <a:pt x="28698" y="36313"/>
                    <a:pt x="28798" y="36213"/>
                    <a:pt x="28923" y="36112"/>
                  </a:cubicBezTo>
                  <a:cubicBezTo>
                    <a:pt x="29775" y="35335"/>
                    <a:pt x="30051" y="35035"/>
                    <a:pt x="29976" y="35035"/>
                  </a:cubicBezTo>
                  <a:cubicBezTo>
                    <a:pt x="29449" y="35411"/>
                    <a:pt x="28948" y="35862"/>
                    <a:pt x="28497" y="36338"/>
                  </a:cubicBezTo>
                  <a:cubicBezTo>
                    <a:pt x="28347" y="36488"/>
                    <a:pt x="28171" y="36588"/>
                    <a:pt x="27971" y="36664"/>
                  </a:cubicBezTo>
                  <a:lnTo>
                    <a:pt x="27645" y="36739"/>
                  </a:lnTo>
                  <a:lnTo>
                    <a:pt x="27845" y="36563"/>
                  </a:lnTo>
                  <a:cubicBezTo>
                    <a:pt x="27971" y="36463"/>
                    <a:pt x="28422" y="36087"/>
                    <a:pt x="28848" y="35736"/>
                  </a:cubicBezTo>
                  <a:cubicBezTo>
                    <a:pt x="29550" y="35160"/>
                    <a:pt x="29700" y="35009"/>
                    <a:pt x="29550" y="35009"/>
                  </a:cubicBezTo>
                  <a:cubicBezTo>
                    <a:pt x="29475" y="35009"/>
                    <a:pt x="28121" y="36112"/>
                    <a:pt x="27670" y="36538"/>
                  </a:cubicBezTo>
                  <a:cubicBezTo>
                    <a:pt x="27394" y="36764"/>
                    <a:pt x="27219" y="36864"/>
                    <a:pt x="26542" y="37090"/>
                  </a:cubicBezTo>
                  <a:cubicBezTo>
                    <a:pt x="25990" y="37263"/>
                    <a:pt x="25726" y="37337"/>
                    <a:pt x="25662" y="37337"/>
                  </a:cubicBezTo>
                  <a:cubicBezTo>
                    <a:pt x="25625" y="37337"/>
                    <a:pt x="25657" y="37312"/>
                    <a:pt x="25740" y="37265"/>
                  </a:cubicBezTo>
                  <a:cubicBezTo>
                    <a:pt x="25966" y="37140"/>
                    <a:pt x="27394" y="36012"/>
                    <a:pt x="28572" y="35060"/>
                  </a:cubicBezTo>
                  <a:cubicBezTo>
                    <a:pt x="29575" y="34182"/>
                    <a:pt x="30678" y="33431"/>
                    <a:pt x="31856" y="32804"/>
                  </a:cubicBezTo>
                  <a:cubicBezTo>
                    <a:pt x="32733" y="32353"/>
                    <a:pt x="32933" y="32202"/>
                    <a:pt x="32808" y="32077"/>
                  </a:cubicBezTo>
                  <a:cubicBezTo>
                    <a:pt x="32801" y="32070"/>
                    <a:pt x="32789" y="32067"/>
                    <a:pt x="32771" y="32067"/>
                  </a:cubicBezTo>
                  <a:cubicBezTo>
                    <a:pt x="32470" y="32067"/>
                    <a:pt x="30674" y="33043"/>
                    <a:pt x="29750" y="33706"/>
                  </a:cubicBezTo>
                  <a:cubicBezTo>
                    <a:pt x="29449" y="33932"/>
                    <a:pt x="28547" y="34659"/>
                    <a:pt x="27720" y="35360"/>
                  </a:cubicBezTo>
                  <a:cubicBezTo>
                    <a:pt x="26241" y="36588"/>
                    <a:pt x="24963" y="37516"/>
                    <a:pt x="24587" y="37666"/>
                  </a:cubicBezTo>
                  <a:cubicBezTo>
                    <a:pt x="24512" y="37691"/>
                    <a:pt x="24437" y="37716"/>
                    <a:pt x="24362" y="37741"/>
                  </a:cubicBezTo>
                  <a:cubicBezTo>
                    <a:pt x="24337" y="37716"/>
                    <a:pt x="25515" y="36563"/>
                    <a:pt x="26191" y="35962"/>
                  </a:cubicBezTo>
                  <a:cubicBezTo>
                    <a:pt x="26793" y="35411"/>
                    <a:pt x="26943" y="35235"/>
                    <a:pt x="26818" y="35235"/>
                  </a:cubicBezTo>
                  <a:cubicBezTo>
                    <a:pt x="26091" y="35837"/>
                    <a:pt x="25389" y="36463"/>
                    <a:pt x="24738" y="37140"/>
                  </a:cubicBezTo>
                  <a:lnTo>
                    <a:pt x="23986" y="37892"/>
                  </a:lnTo>
                  <a:lnTo>
                    <a:pt x="23459" y="38042"/>
                  </a:lnTo>
                  <a:cubicBezTo>
                    <a:pt x="23184" y="38142"/>
                    <a:pt x="22933" y="38218"/>
                    <a:pt x="22908" y="38218"/>
                  </a:cubicBezTo>
                  <a:cubicBezTo>
                    <a:pt x="22758" y="38218"/>
                    <a:pt x="25013" y="36238"/>
                    <a:pt x="26016" y="35461"/>
                  </a:cubicBezTo>
                  <a:cubicBezTo>
                    <a:pt x="26793" y="34884"/>
                    <a:pt x="26968" y="34709"/>
                    <a:pt x="26818" y="34709"/>
                  </a:cubicBezTo>
                  <a:cubicBezTo>
                    <a:pt x="26668" y="34709"/>
                    <a:pt x="24387" y="36563"/>
                    <a:pt x="23309" y="37591"/>
                  </a:cubicBezTo>
                  <a:cubicBezTo>
                    <a:pt x="23033" y="37892"/>
                    <a:pt x="22733" y="38142"/>
                    <a:pt x="22407" y="38368"/>
                  </a:cubicBezTo>
                  <a:cubicBezTo>
                    <a:pt x="22060" y="38498"/>
                    <a:pt x="21506" y="38628"/>
                    <a:pt x="21380" y="38628"/>
                  </a:cubicBezTo>
                  <a:cubicBezTo>
                    <a:pt x="21360" y="38628"/>
                    <a:pt x="21351" y="38625"/>
                    <a:pt x="21354" y="38619"/>
                  </a:cubicBezTo>
                  <a:cubicBezTo>
                    <a:pt x="21379" y="38543"/>
                    <a:pt x="24738" y="35636"/>
                    <a:pt x="25790" y="34759"/>
                  </a:cubicBezTo>
                  <a:cubicBezTo>
                    <a:pt x="26417" y="34258"/>
                    <a:pt x="26517" y="34132"/>
                    <a:pt x="26367" y="34132"/>
                  </a:cubicBezTo>
                  <a:cubicBezTo>
                    <a:pt x="26267" y="34132"/>
                    <a:pt x="22006" y="37766"/>
                    <a:pt x="21104" y="38619"/>
                  </a:cubicBezTo>
                  <a:cubicBezTo>
                    <a:pt x="20828" y="38794"/>
                    <a:pt x="20527" y="38919"/>
                    <a:pt x="20201" y="38969"/>
                  </a:cubicBezTo>
                  <a:cubicBezTo>
                    <a:pt x="19976" y="39045"/>
                    <a:pt x="19750" y="39095"/>
                    <a:pt x="19525" y="39120"/>
                  </a:cubicBezTo>
                  <a:cubicBezTo>
                    <a:pt x="19525" y="39095"/>
                    <a:pt x="19825" y="38869"/>
                    <a:pt x="20176" y="38593"/>
                  </a:cubicBezTo>
                  <a:cubicBezTo>
                    <a:pt x="21154" y="37867"/>
                    <a:pt x="22131" y="37015"/>
                    <a:pt x="23735" y="35561"/>
                  </a:cubicBezTo>
                  <a:cubicBezTo>
                    <a:pt x="24813" y="34533"/>
                    <a:pt x="25966" y="33606"/>
                    <a:pt x="27169" y="32729"/>
                  </a:cubicBezTo>
                  <a:cubicBezTo>
                    <a:pt x="27814" y="32275"/>
                    <a:pt x="28664" y="31798"/>
                    <a:pt x="28894" y="31798"/>
                  </a:cubicBezTo>
                  <a:cubicBezTo>
                    <a:pt x="28905" y="31798"/>
                    <a:pt x="28915" y="31799"/>
                    <a:pt x="28923" y="31801"/>
                  </a:cubicBezTo>
                  <a:cubicBezTo>
                    <a:pt x="28973" y="31801"/>
                    <a:pt x="29600" y="31726"/>
                    <a:pt x="30327" y="31601"/>
                  </a:cubicBezTo>
                  <a:cubicBezTo>
                    <a:pt x="31450" y="31418"/>
                    <a:pt x="31897" y="31338"/>
                    <a:pt x="32099" y="31338"/>
                  </a:cubicBezTo>
                  <a:cubicBezTo>
                    <a:pt x="32258" y="31338"/>
                    <a:pt x="32266" y="31388"/>
                    <a:pt x="32332" y="31476"/>
                  </a:cubicBezTo>
                  <a:cubicBezTo>
                    <a:pt x="32466" y="31625"/>
                    <a:pt x="32644" y="31694"/>
                    <a:pt x="33052" y="31694"/>
                  </a:cubicBezTo>
                  <a:cubicBezTo>
                    <a:pt x="33329" y="31694"/>
                    <a:pt x="33713" y="31662"/>
                    <a:pt x="34262" y="31601"/>
                  </a:cubicBezTo>
                  <a:lnTo>
                    <a:pt x="37319" y="31275"/>
                  </a:lnTo>
                  <a:cubicBezTo>
                    <a:pt x="38322" y="31175"/>
                    <a:pt x="39475" y="31050"/>
                    <a:pt x="39901" y="30999"/>
                  </a:cubicBezTo>
                  <a:cubicBezTo>
                    <a:pt x="40126" y="30949"/>
                    <a:pt x="40402" y="30949"/>
                    <a:pt x="40653" y="30949"/>
                  </a:cubicBezTo>
                  <a:close/>
                  <a:moveTo>
                    <a:pt x="14379" y="36538"/>
                  </a:moveTo>
                  <a:cubicBezTo>
                    <a:pt x="14404" y="36538"/>
                    <a:pt x="14412" y="36557"/>
                    <a:pt x="14412" y="36588"/>
                  </a:cubicBezTo>
                  <a:cubicBezTo>
                    <a:pt x="14136" y="36914"/>
                    <a:pt x="13835" y="37215"/>
                    <a:pt x="13484" y="37491"/>
                  </a:cubicBezTo>
                  <a:cubicBezTo>
                    <a:pt x="12958" y="37942"/>
                    <a:pt x="12231" y="38619"/>
                    <a:pt x="11855" y="38994"/>
                  </a:cubicBezTo>
                  <a:cubicBezTo>
                    <a:pt x="11486" y="39341"/>
                    <a:pt x="11276" y="39512"/>
                    <a:pt x="11231" y="39512"/>
                  </a:cubicBezTo>
                  <a:cubicBezTo>
                    <a:pt x="11178" y="39512"/>
                    <a:pt x="11350" y="39278"/>
                    <a:pt x="11755" y="38819"/>
                  </a:cubicBezTo>
                  <a:cubicBezTo>
                    <a:pt x="12382" y="38117"/>
                    <a:pt x="13083" y="37466"/>
                    <a:pt x="13835" y="36889"/>
                  </a:cubicBezTo>
                  <a:cubicBezTo>
                    <a:pt x="14180" y="36631"/>
                    <a:pt x="14323" y="36538"/>
                    <a:pt x="14379" y="36538"/>
                  </a:cubicBezTo>
                  <a:close/>
                  <a:moveTo>
                    <a:pt x="11201" y="31713"/>
                  </a:moveTo>
                  <a:cubicBezTo>
                    <a:pt x="11217" y="31713"/>
                    <a:pt x="11224" y="31728"/>
                    <a:pt x="11229" y="31751"/>
                  </a:cubicBezTo>
                  <a:cubicBezTo>
                    <a:pt x="11254" y="31877"/>
                    <a:pt x="11279" y="31902"/>
                    <a:pt x="11404" y="31927"/>
                  </a:cubicBezTo>
                  <a:cubicBezTo>
                    <a:pt x="11446" y="31943"/>
                    <a:pt x="11479" y="31949"/>
                    <a:pt x="11506" y="31949"/>
                  </a:cubicBezTo>
                  <a:cubicBezTo>
                    <a:pt x="11560" y="31949"/>
                    <a:pt x="11588" y="31927"/>
                    <a:pt x="11605" y="31927"/>
                  </a:cubicBezTo>
                  <a:cubicBezTo>
                    <a:pt x="11617" y="31914"/>
                    <a:pt x="11630" y="31908"/>
                    <a:pt x="11642" y="31908"/>
                  </a:cubicBezTo>
                  <a:cubicBezTo>
                    <a:pt x="11655" y="31908"/>
                    <a:pt x="11667" y="31914"/>
                    <a:pt x="11680" y="31927"/>
                  </a:cubicBezTo>
                  <a:cubicBezTo>
                    <a:pt x="11655" y="32152"/>
                    <a:pt x="11605" y="32353"/>
                    <a:pt x="11530" y="32553"/>
                  </a:cubicBezTo>
                  <a:lnTo>
                    <a:pt x="11505" y="32528"/>
                  </a:lnTo>
                  <a:cubicBezTo>
                    <a:pt x="11329" y="33004"/>
                    <a:pt x="11078" y="33431"/>
                    <a:pt x="10728" y="33781"/>
                  </a:cubicBezTo>
                  <a:cubicBezTo>
                    <a:pt x="10351" y="34264"/>
                    <a:pt x="10173" y="34538"/>
                    <a:pt x="10223" y="34538"/>
                  </a:cubicBezTo>
                  <a:cubicBezTo>
                    <a:pt x="10255" y="34538"/>
                    <a:pt x="10388" y="34417"/>
                    <a:pt x="10627" y="34157"/>
                  </a:cubicBezTo>
                  <a:lnTo>
                    <a:pt x="11028" y="33706"/>
                  </a:lnTo>
                  <a:lnTo>
                    <a:pt x="10753" y="34358"/>
                  </a:lnTo>
                  <a:cubicBezTo>
                    <a:pt x="10602" y="34734"/>
                    <a:pt x="10427" y="35185"/>
                    <a:pt x="10352" y="35385"/>
                  </a:cubicBezTo>
                  <a:cubicBezTo>
                    <a:pt x="10251" y="35686"/>
                    <a:pt x="10051" y="35962"/>
                    <a:pt x="9099" y="37165"/>
                  </a:cubicBezTo>
                  <a:cubicBezTo>
                    <a:pt x="8472" y="37942"/>
                    <a:pt x="7745" y="38894"/>
                    <a:pt x="7494" y="39270"/>
                  </a:cubicBezTo>
                  <a:cubicBezTo>
                    <a:pt x="7066" y="39880"/>
                    <a:pt x="6930" y="40089"/>
                    <a:pt x="6873" y="40089"/>
                  </a:cubicBezTo>
                  <a:cubicBezTo>
                    <a:pt x="6843" y="40089"/>
                    <a:pt x="6835" y="40033"/>
                    <a:pt x="6818" y="39947"/>
                  </a:cubicBezTo>
                  <a:cubicBezTo>
                    <a:pt x="6793" y="39696"/>
                    <a:pt x="7219" y="39070"/>
                    <a:pt x="8572" y="37290"/>
                  </a:cubicBezTo>
                  <a:cubicBezTo>
                    <a:pt x="9048" y="36664"/>
                    <a:pt x="9449" y="36112"/>
                    <a:pt x="9424" y="36087"/>
                  </a:cubicBezTo>
                  <a:cubicBezTo>
                    <a:pt x="9424" y="36062"/>
                    <a:pt x="9399" y="36062"/>
                    <a:pt x="9374" y="36062"/>
                  </a:cubicBezTo>
                  <a:cubicBezTo>
                    <a:pt x="8672" y="36864"/>
                    <a:pt x="8021" y="37716"/>
                    <a:pt x="7419" y="38619"/>
                  </a:cubicBezTo>
                  <a:cubicBezTo>
                    <a:pt x="7219" y="38894"/>
                    <a:pt x="7018" y="39195"/>
                    <a:pt x="6793" y="39471"/>
                  </a:cubicBezTo>
                  <a:cubicBezTo>
                    <a:pt x="6768" y="39471"/>
                    <a:pt x="6718" y="39395"/>
                    <a:pt x="6718" y="39270"/>
                  </a:cubicBezTo>
                  <a:cubicBezTo>
                    <a:pt x="6667" y="39120"/>
                    <a:pt x="6743" y="38994"/>
                    <a:pt x="7344" y="38117"/>
                  </a:cubicBezTo>
                  <a:cubicBezTo>
                    <a:pt x="7695" y="37591"/>
                    <a:pt x="8196" y="36914"/>
                    <a:pt x="8422" y="36614"/>
                  </a:cubicBezTo>
                  <a:cubicBezTo>
                    <a:pt x="8952" y="35939"/>
                    <a:pt x="9135" y="35635"/>
                    <a:pt x="9059" y="35635"/>
                  </a:cubicBezTo>
                  <a:cubicBezTo>
                    <a:pt x="9056" y="35635"/>
                    <a:pt x="9052" y="35635"/>
                    <a:pt x="9048" y="35636"/>
                  </a:cubicBezTo>
                  <a:cubicBezTo>
                    <a:pt x="8948" y="35636"/>
                    <a:pt x="6918" y="38368"/>
                    <a:pt x="6718" y="38769"/>
                  </a:cubicBezTo>
                  <a:cubicBezTo>
                    <a:pt x="6700" y="38803"/>
                    <a:pt x="6686" y="38823"/>
                    <a:pt x="6675" y="38823"/>
                  </a:cubicBezTo>
                  <a:cubicBezTo>
                    <a:pt x="6653" y="38823"/>
                    <a:pt x="6642" y="38750"/>
                    <a:pt x="6642" y="38568"/>
                  </a:cubicBezTo>
                  <a:cubicBezTo>
                    <a:pt x="6592" y="38117"/>
                    <a:pt x="6868" y="37466"/>
                    <a:pt x="7570" y="36363"/>
                  </a:cubicBezTo>
                  <a:cubicBezTo>
                    <a:pt x="8322" y="35160"/>
                    <a:pt x="9149" y="34032"/>
                    <a:pt x="10076" y="32979"/>
                  </a:cubicBezTo>
                  <a:cubicBezTo>
                    <a:pt x="10909" y="31984"/>
                    <a:pt x="11133" y="31713"/>
                    <a:pt x="11201" y="31713"/>
                  </a:cubicBezTo>
                  <a:close/>
                  <a:moveTo>
                    <a:pt x="28498" y="31460"/>
                  </a:moveTo>
                  <a:cubicBezTo>
                    <a:pt x="28531" y="31460"/>
                    <a:pt x="28547" y="31465"/>
                    <a:pt x="28547" y="31476"/>
                  </a:cubicBezTo>
                  <a:cubicBezTo>
                    <a:pt x="28547" y="31576"/>
                    <a:pt x="28372" y="31651"/>
                    <a:pt x="28146" y="31751"/>
                  </a:cubicBezTo>
                  <a:lnTo>
                    <a:pt x="28146" y="31726"/>
                  </a:lnTo>
                  <a:cubicBezTo>
                    <a:pt x="27043" y="32228"/>
                    <a:pt x="25289" y="33606"/>
                    <a:pt x="22783" y="35937"/>
                  </a:cubicBezTo>
                  <a:cubicBezTo>
                    <a:pt x="21440" y="37167"/>
                    <a:pt x="19219" y="38977"/>
                    <a:pt x="19079" y="38977"/>
                  </a:cubicBezTo>
                  <a:cubicBezTo>
                    <a:pt x="19062" y="38977"/>
                    <a:pt x="19075" y="38951"/>
                    <a:pt x="19124" y="38894"/>
                  </a:cubicBezTo>
                  <a:cubicBezTo>
                    <a:pt x="19299" y="38644"/>
                    <a:pt x="20703" y="37315"/>
                    <a:pt x="21229" y="36864"/>
                  </a:cubicBezTo>
                  <a:cubicBezTo>
                    <a:pt x="21661" y="36504"/>
                    <a:pt x="21909" y="36236"/>
                    <a:pt x="21819" y="36236"/>
                  </a:cubicBezTo>
                  <a:cubicBezTo>
                    <a:pt x="21815" y="36236"/>
                    <a:pt x="21811" y="36237"/>
                    <a:pt x="21805" y="36238"/>
                  </a:cubicBezTo>
                  <a:cubicBezTo>
                    <a:pt x="21680" y="36263"/>
                    <a:pt x="20602" y="37215"/>
                    <a:pt x="19349" y="38443"/>
                  </a:cubicBezTo>
                  <a:lnTo>
                    <a:pt x="18297" y="39471"/>
                  </a:lnTo>
                  <a:lnTo>
                    <a:pt x="17795" y="39571"/>
                  </a:lnTo>
                  <a:lnTo>
                    <a:pt x="17294" y="39671"/>
                  </a:lnTo>
                  <a:lnTo>
                    <a:pt x="17570" y="39421"/>
                  </a:lnTo>
                  <a:lnTo>
                    <a:pt x="18848" y="38243"/>
                  </a:lnTo>
                  <a:cubicBezTo>
                    <a:pt x="19374" y="37741"/>
                    <a:pt x="20151" y="37065"/>
                    <a:pt x="20552" y="36739"/>
                  </a:cubicBezTo>
                  <a:cubicBezTo>
                    <a:pt x="21204" y="36162"/>
                    <a:pt x="21329" y="36037"/>
                    <a:pt x="21179" y="36037"/>
                  </a:cubicBezTo>
                  <a:cubicBezTo>
                    <a:pt x="20201" y="36814"/>
                    <a:pt x="19249" y="37666"/>
                    <a:pt x="18322" y="38543"/>
                  </a:cubicBezTo>
                  <a:lnTo>
                    <a:pt x="16993" y="39796"/>
                  </a:lnTo>
                  <a:lnTo>
                    <a:pt x="16517" y="39922"/>
                  </a:lnTo>
                  <a:lnTo>
                    <a:pt x="16016" y="40022"/>
                  </a:lnTo>
                  <a:lnTo>
                    <a:pt x="16016" y="40022"/>
                  </a:lnTo>
                  <a:lnTo>
                    <a:pt x="17269" y="38619"/>
                  </a:lnTo>
                  <a:cubicBezTo>
                    <a:pt x="17971" y="37842"/>
                    <a:pt x="18748" y="36989"/>
                    <a:pt x="19023" y="36714"/>
                  </a:cubicBezTo>
                  <a:cubicBezTo>
                    <a:pt x="19199" y="36538"/>
                    <a:pt x="19374" y="36363"/>
                    <a:pt x="19525" y="36162"/>
                  </a:cubicBezTo>
                  <a:cubicBezTo>
                    <a:pt x="19533" y="36123"/>
                    <a:pt x="19527" y="36102"/>
                    <a:pt x="19505" y="36102"/>
                  </a:cubicBezTo>
                  <a:cubicBezTo>
                    <a:pt x="19389" y="36102"/>
                    <a:pt x="18824" y="36691"/>
                    <a:pt x="17495" y="38167"/>
                  </a:cubicBezTo>
                  <a:cubicBezTo>
                    <a:pt x="16893" y="38869"/>
                    <a:pt x="16241" y="39546"/>
                    <a:pt x="15565" y="40172"/>
                  </a:cubicBezTo>
                  <a:cubicBezTo>
                    <a:pt x="15530" y="40187"/>
                    <a:pt x="15504" y="40195"/>
                    <a:pt x="15489" y="40195"/>
                  </a:cubicBezTo>
                  <a:cubicBezTo>
                    <a:pt x="15449" y="40195"/>
                    <a:pt x="15475" y="40141"/>
                    <a:pt x="15565" y="39997"/>
                  </a:cubicBezTo>
                  <a:cubicBezTo>
                    <a:pt x="16241" y="38919"/>
                    <a:pt x="16592" y="38493"/>
                    <a:pt x="18472" y="36388"/>
                  </a:cubicBezTo>
                  <a:lnTo>
                    <a:pt x="20427" y="34132"/>
                  </a:lnTo>
                  <a:lnTo>
                    <a:pt x="21505" y="33506"/>
                  </a:lnTo>
                  <a:cubicBezTo>
                    <a:pt x="22357" y="32979"/>
                    <a:pt x="23234" y="32528"/>
                    <a:pt x="24161" y="32127"/>
                  </a:cubicBezTo>
                  <a:cubicBezTo>
                    <a:pt x="24506" y="31998"/>
                    <a:pt x="24670" y="31943"/>
                    <a:pt x="24756" y="31943"/>
                  </a:cubicBezTo>
                  <a:cubicBezTo>
                    <a:pt x="24820" y="31943"/>
                    <a:pt x="24842" y="31974"/>
                    <a:pt x="24863" y="32027"/>
                  </a:cubicBezTo>
                  <a:cubicBezTo>
                    <a:pt x="24912" y="32137"/>
                    <a:pt x="24996" y="32193"/>
                    <a:pt x="25180" y="32193"/>
                  </a:cubicBezTo>
                  <a:cubicBezTo>
                    <a:pt x="25374" y="32193"/>
                    <a:pt x="25678" y="32131"/>
                    <a:pt x="26166" y="32002"/>
                  </a:cubicBezTo>
                  <a:cubicBezTo>
                    <a:pt x="27483" y="31657"/>
                    <a:pt x="28297" y="31460"/>
                    <a:pt x="28498" y="31460"/>
                  </a:cubicBezTo>
                  <a:close/>
                  <a:moveTo>
                    <a:pt x="14516" y="36908"/>
                  </a:moveTo>
                  <a:cubicBezTo>
                    <a:pt x="14525" y="36908"/>
                    <a:pt x="14533" y="36910"/>
                    <a:pt x="14537" y="36914"/>
                  </a:cubicBezTo>
                  <a:cubicBezTo>
                    <a:pt x="14562" y="36939"/>
                    <a:pt x="14537" y="36989"/>
                    <a:pt x="14437" y="37040"/>
                  </a:cubicBezTo>
                  <a:cubicBezTo>
                    <a:pt x="13359" y="37942"/>
                    <a:pt x="12357" y="38919"/>
                    <a:pt x="11429" y="39947"/>
                  </a:cubicBezTo>
                  <a:cubicBezTo>
                    <a:pt x="10853" y="40548"/>
                    <a:pt x="10402" y="41025"/>
                    <a:pt x="10402" y="41025"/>
                  </a:cubicBezTo>
                  <a:cubicBezTo>
                    <a:pt x="10477" y="40849"/>
                    <a:pt x="10552" y="40699"/>
                    <a:pt x="10652" y="40548"/>
                  </a:cubicBezTo>
                  <a:cubicBezTo>
                    <a:pt x="10853" y="40147"/>
                    <a:pt x="10978" y="40022"/>
                    <a:pt x="11755" y="39295"/>
                  </a:cubicBezTo>
                  <a:cubicBezTo>
                    <a:pt x="12507" y="38568"/>
                    <a:pt x="13936" y="37290"/>
                    <a:pt x="14312" y="36989"/>
                  </a:cubicBezTo>
                  <a:cubicBezTo>
                    <a:pt x="14393" y="36949"/>
                    <a:pt x="14475" y="36908"/>
                    <a:pt x="14516" y="36908"/>
                  </a:cubicBezTo>
                  <a:close/>
                  <a:moveTo>
                    <a:pt x="10345" y="36237"/>
                  </a:moveTo>
                  <a:cubicBezTo>
                    <a:pt x="10348" y="36237"/>
                    <a:pt x="10350" y="36237"/>
                    <a:pt x="10352" y="36238"/>
                  </a:cubicBezTo>
                  <a:cubicBezTo>
                    <a:pt x="10527" y="36313"/>
                    <a:pt x="10527" y="36388"/>
                    <a:pt x="10226" y="37065"/>
                  </a:cubicBezTo>
                  <a:cubicBezTo>
                    <a:pt x="10076" y="37416"/>
                    <a:pt x="9875" y="37741"/>
                    <a:pt x="9650" y="38042"/>
                  </a:cubicBezTo>
                  <a:cubicBezTo>
                    <a:pt x="9374" y="38368"/>
                    <a:pt x="8171" y="40097"/>
                    <a:pt x="7620" y="40949"/>
                  </a:cubicBezTo>
                  <a:cubicBezTo>
                    <a:pt x="7299" y="41456"/>
                    <a:pt x="7194" y="41621"/>
                    <a:pt x="7137" y="41621"/>
                  </a:cubicBezTo>
                  <a:cubicBezTo>
                    <a:pt x="7109" y="41621"/>
                    <a:pt x="7093" y="41583"/>
                    <a:pt x="7068" y="41526"/>
                  </a:cubicBezTo>
                  <a:cubicBezTo>
                    <a:pt x="7068" y="41375"/>
                    <a:pt x="7068" y="41250"/>
                    <a:pt x="7144" y="41150"/>
                  </a:cubicBezTo>
                  <a:cubicBezTo>
                    <a:pt x="7269" y="40899"/>
                    <a:pt x="8397" y="39320"/>
                    <a:pt x="9149" y="38393"/>
                  </a:cubicBezTo>
                  <a:cubicBezTo>
                    <a:pt x="9299" y="38192"/>
                    <a:pt x="9449" y="37992"/>
                    <a:pt x="9525" y="37766"/>
                  </a:cubicBezTo>
                  <a:cubicBezTo>
                    <a:pt x="9524" y="37765"/>
                    <a:pt x="9522" y="37765"/>
                    <a:pt x="9520" y="37765"/>
                  </a:cubicBezTo>
                  <a:cubicBezTo>
                    <a:pt x="9393" y="37765"/>
                    <a:pt x="7365" y="40406"/>
                    <a:pt x="7068" y="40974"/>
                  </a:cubicBezTo>
                  <a:lnTo>
                    <a:pt x="6968" y="41125"/>
                  </a:lnTo>
                  <a:lnTo>
                    <a:pt x="6968" y="40899"/>
                  </a:lnTo>
                  <a:cubicBezTo>
                    <a:pt x="6943" y="40674"/>
                    <a:pt x="7018" y="40548"/>
                    <a:pt x="7469" y="39822"/>
                  </a:cubicBezTo>
                  <a:cubicBezTo>
                    <a:pt x="8411" y="38409"/>
                    <a:pt x="10137" y="36237"/>
                    <a:pt x="10345" y="36237"/>
                  </a:cubicBezTo>
                  <a:close/>
                  <a:moveTo>
                    <a:pt x="6332" y="41691"/>
                  </a:moveTo>
                  <a:cubicBezTo>
                    <a:pt x="6342" y="41691"/>
                    <a:pt x="6353" y="41695"/>
                    <a:pt x="6367" y="41701"/>
                  </a:cubicBezTo>
                  <a:cubicBezTo>
                    <a:pt x="6392" y="41751"/>
                    <a:pt x="6392" y="41802"/>
                    <a:pt x="6392" y="41827"/>
                  </a:cubicBezTo>
                  <a:cubicBezTo>
                    <a:pt x="6392" y="41863"/>
                    <a:pt x="6378" y="41887"/>
                    <a:pt x="6361" y="41887"/>
                  </a:cubicBezTo>
                  <a:cubicBezTo>
                    <a:pt x="6355" y="41887"/>
                    <a:pt x="6348" y="41883"/>
                    <a:pt x="6342" y="41877"/>
                  </a:cubicBezTo>
                  <a:cubicBezTo>
                    <a:pt x="6291" y="41827"/>
                    <a:pt x="6291" y="41802"/>
                    <a:pt x="6291" y="41751"/>
                  </a:cubicBezTo>
                  <a:cubicBezTo>
                    <a:pt x="6291" y="41715"/>
                    <a:pt x="6305" y="41691"/>
                    <a:pt x="6332" y="41691"/>
                  </a:cubicBezTo>
                  <a:close/>
                  <a:moveTo>
                    <a:pt x="15024" y="41560"/>
                  </a:moveTo>
                  <a:cubicBezTo>
                    <a:pt x="15674" y="41560"/>
                    <a:pt x="16442" y="41604"/>
                    <a:pt x="17169" y="41701"/>
                  </a:cubicBezTo>
                  <a:lnTo>
                    <a:pt x="18347" y="41877"/>
                  </a:lnTo>
                  <a:cubicBezTo>
                    <a:pt x="18698" y="41927"/>
                    <a:pt x="18723" y="41927"/>
                    <a:pt x="18698" y="41952"/>
                  </a:cubicBezTo>
                  <a:cubicBezTo>
                    <a:pt x="18698" y="41952"/>
                    <a:pt x="18071" y="41927"/>
                    <a:pt x="17344" y="41852"/>
                  </a:cubicBezTo>
                  <a:cubicBezTo>
                    <a:pt x="16246" y="41742"/>
                    <a:pt x="15475" y="41685"/>
                    <a:pt x="14874" y="41685"/>
                  </a:cubicBezTo>
                  <a:cubicBezTo>
                    <a:pt x="14240" y="41685"/>
                    <a:pt x="13796" y="41748"/>
                    <a:pt x="13359" y="41877"/>
                  </a:cubicBezTo>
                  <a:cubicBezTo>
                    <a:pt x="13246" y="41912"/>
                    <a:pt x="13173" y="41927"/>
                    <a:pt x="13137" y="41927"/>
                  </a:cubicBezTo>
                  <a:cubicBezTo>
                    <a:pt x="13045" y="41927"/>
                    <a:pt x="13193" y="41827"/>
                    <a:pt x="13535" y="41701"/>
                  </a:cubicBezTo>
                  <a:cubicBezTo>
                    <a:pt x="13768" y="41611"/>
                    <a:pt x="14328" y="41560"/>
                    <a:pt x="15024" y="41560"/>
                  </a:cubicBezTo>
                  <a:close/>
                  <a:moveTo>
                    <a:pt x="9655" y="38328"/>
                  </a:moveTo>
                  <a:cubicBezTo>
                    <a:pt x="9661" y="38328"/>
                    <a:pt x="9660" y="38341"/>
                    <a:pt x="9650" y="38368"/>
                  </a:cubicBezTo>
                  <a:cubicBezTo>
                    <a:pt x="9625" y="38468"/>
                    <a:pt x="9274" y="39020"/>
                    <a:pt x="8873" y="39621"/>
                  </a:cubicBezTo>
                  <a:cubicBezTo>
                    <a:pt x="8472" y="40248"/>
                    <a:pt x="7971" y="41025"/>
                    <a:pt x="7745" y="41401"/>
                  </a:cubicBezTo>
                  <a:cubicBezTo>
                    <a:pt x="7403" y="41948"/>
                    <a:pt x="7306" y="42110"/>
                    <a:pt x="7263" y="42110"/>
                  </a:cubicBezTo>
                  <a:cubicBezTo>
                    <a:pt x="7243" y="42110"/>
                    <a:pt x="7235" y="42075"/>
                    <a:pt x="7219" y="42027"/>
                  </a:cubicBezTo>
                  <a:cubicBezTo>
                    <a:pt x="7169" y="41927"/>
                    <a:pt x="7219" y="41802"/>
                    <a:pt x="7394" y="41551"/>
                  </a:cubicBezTo>
                  <a:cubicBezTo>
                    <a:pt x="7520" y="41375"/>
                    <a:pt x="7971" y="40724"/>
                    <a:pt x="8372" y="40122"/>
                  </a:cubicBezTo>
                  <a:cubicBezTo>
                    <a:pt x="9198" y="38904"/>
                    <a:pt x="9609" y="38328"/>
                    <a:pt x="9655" y="38328"/>
                  </a:cubicBezTo>
                  <a:close/>
                  <a:moveTo>
                    <a:pt x="5060" y="18090"/>
                  </a:moveTo>
                  <a:cubicBezTo>
                    <a:pt x="5251" y="18090"/>
                    <a:pt x="5223" y="18186"/>
                    <a:pt x="5464" y="19721"/>
                  </a:cubicBezTo>
                  <a:lnTo>
                    <a:pt x="5489" y="19771"/>
                  </a:lnTo>
                  <a:cubicBezTo>
                    <a:pt x="5590" y="20523"/>
                    <a:pt x="5665" y="21150"/>
                    <a:pt x="5665" y="21150"/>
                  </a:cubicBezTo>
                  <a:cubicBezTo>
                    <a:pt x="5640" y="21150"/>
                    <a:pt x="5464" y="20323"/>
                    <a:pt x="5214" y="19044"/>
                  </a:cubicBezTo>
                  <a:cubicBezTo>
                    <a:pt x="5114" y="18507"/>
                    <a:pt x="5030" y="18206"/>
                    <a:pt x="4975" y="18206"/>
                  </a:cubicBezTo>
                  <a:cubicBezTo>
                    <a:pt x="4961" y="18206"/>
                    <a:pt x="4948" y="18226"/>
                    <a:pt x="4938" y="18268"/>
                  </a:cubicBezTo>
                  <a:cubicBezTo>
                    <a:pt x="4938" y="18368"/>
                    <a:pt x="5314" y="20373"/>
                    <a:pt x="5515" y="21175"/>
                  </a:cubicBezTo>
                  <a:cubicBezTo>
                    <a:pt x="5565" y="21425"/>
                    <a:pt x="5640" y="21676"/>
                    <a:pt x="5765" y="21927"/>
                  </a:cubicBezTo>
                  <a:cubicBezTo>
                    <a:pt x="5865" y="22002"/>
                    <a:pt x="6241" y="23506"/>
                    <a:pt x="6442" y="24634"/>
                  </a:cubicBezTo>
                  <a:cubicBezTo>
                    <a:pt x="6492" y="25009"/>
                    <a:pt x="6617" y="25536"/>
                    <a:pt x="6667" y="25837"/>
                  </a:cubicBezTo>
                  <a:cubicBezTo>
                    <a:pt x="6768" y="26263"/>
                    <a:pt x="6768" y="26689"/>
                    <a:pt x="6642" y="27090"/>
                  </a:cubicBezTo>
                  <a:cubicBezTo>
                    <a:pt x="6592" y="27340"/>
                    <a:pt x="6542" y="27566"/>
                    <a:pt x="6467" y="27816"/>
                  </a:cubicBezTo>
                  <a:cubicBezTo>
                    <a:pt x="6392" y="27816"/>
                    <a:pt x="5640" y="25611"/>
                    <a:pt x="5389" y="24684"/>
                  </a:cubicBezTo>
                  <a:cubicBezTo>
                    <a:pt x="5088" y="23656"/>
                    <a:pt x="4913" y="22628"/>
                    <a:pt x="4863" y="21576"/>
                  </a:cubicBezTo>
                  <a:cubicBezTo>
                    <a:pt x="4822" y="20748"/>
                    <a:pt x="4763" y="20433"/>
                    <a:pt x="4673" y="20433"/>
                  </a:cubicBezTo>
                  <a:cubicBezTo>
                    <a:pt x="4654" y="20433"/>
                    <a:pt x="4634" y="20447"/>
                    <a:pt x="4612" y="20473"/>
                  </a:cubicBezTo>
                  <a:cubicBezTo>
                    <a:pt x="4537" y="20548"/>
                    <a:pt x="4687" y="22403"/>
                    <a:pt x="4788" y="23180"/>
                  </a:cubicBezTo>
                  <a:cubicBezTo>
                    <a:pt x="5063" y="24533"/>
                    <a:pt x="5439" y="25862"/>
                    <a:pt x="5890" y="27190"/>
                  </a:cubicBezTo>
                  <a:lnTo>
                    <a:pt x="6342" y="28443"/>
                  </a:lnTo>
                  <a:lnTo>
                    <a:pt x="6166" y="29571"/>
                  </a:lnTo>
                  <a:cubicBezTo>
                    <a:pt x="6066" y="30197"/>
                    <a:pt x="5941" y="30949"/>
                    <a:pt x="5916" y="31300"/>
                  </a:cubicBezTo>
                  <a:cubicBezTo>
                    <a:pt x="5890" y="31501"/>
                    <a:pt x="5865" y="31701"/>
                    <a:pt x="5815" y="31927"/>
                  </a:cubicBezTo>
                  <a:cubicBezTo>
                    <a:pt x="5814" y="31928"/>
                    <a:pt x="5812" y="31929"/>
                    <a:pt x="5810" y="31929"/>
                  </a:cubicBezTo>
                  <a:cubicBezTo>
                    <a:pt x="5701" y="31929"/>
                    <a:pt x="4612" y="29867"/>
                    <a:pt x="4587" y="29621"/>
                  </a:cubicBezTo>
                  <a:cubicBezTo>
                    <a:pt x="4570" y="29536"/>
                    <a:pt x="4530" y="29485"/>
                    <a:pt x="4490" y="29485"/>
                  </a:cubicBezTo>
                  <a:cubicBezTo>
                    <a:pt x="4472" y="29485"/>
                    <a:pt x="4453" y="29497"/>
                    <a:pt x="4437" y="29521"/>
                  </a:cubicBezTo>
                  <a:cubicBezTo>
                    <a:pt x="4387" y="29596"/>
                    <a:pt x="4838" y="30598"/>
                    <a:pt x="5339" y="31476"/>
                  </a:cubicBezTo>
                  <a:cubicBezTo>
                    <a:pt x="5640" y="32002"/>
                    <a:pt x="5765" y="32278"/>
                    <a:pt x="5765" y="32453"/>
                  </a:cubicBezTo>
                  <a:cubicBezTo>
                    <a:pt x="5765" y="32654"/>
                    <a:pt x="5740" y="32704"/>
                    <a:pt x="5740" y="32704"/>
                  </a:cubicBezTo>
                  <a:cubicBezTo>
                    <a:pt x="5289" y="31977"/>
                    <a:pt x="4913" y="31225"/>
                    <a:pt x="4562" y="30448"/>
                  </a:cubicBezTo>
                  <a:cubicBezTo>
                    <a:pt x="4462" y="30223"/>
                    <a:pt x="4337" y="30022"/>
                    <a:pt x="4186" y="29847"/>
                  </a:cubicBezTo>
                  <a:lnTo>
                    <a:pt x="4186" y="29847"/>
                  </a:lnTo>
                  <a:cubicBezTo>
                    <a:pt x="4161" y="29847"/>
                    <a:pt x="4186" y="30022"/>
                    <a:pt x="4286" y="30197"/>
                  </a:cubicBezTo>
                  <a:cubicBezTo>
                    <a:pt x="4587" y="30899"/>
                    <a:pt x="5189" y="32077"/>
                    <a:pt x="5464" y="32553"/>
                  </a:cubicBezTo>
                  <a:cubicBezTo>
                    <a:pt x="5565" y="32729"/>
                    <a:pt x="5640" y="32904"/>
                    <a:pt x="5690" y="33080"/>
                  </a:cubicBezTo>
                  <a:cubicBezTo>
                    <a:pt x="5665" y="33230"/>
                    <a:pt x="5665" y="33355"/>
                    <a:pt x="5665" y="33481"/>
                  </a:cubicBezTo>
                  <a:cubicBezTo>
                    <a:pt x="5690" y="33606"/>
                    <a:pt x="5665" y="33731"/>
                    <a:pt x="5640" y="33832"/>
                  </a:cubicBezTo>
                  <a:cubicBezTo>
                    <a:pt x="5489" y="33832"/>
                    <a:pt x="4612" y="32177"/>
                    <a:pt x="4111" y="30924"/>
                  </a:cubicBezTo>
                  <a:cubicBezTo>
                    <a:pt x="3919" y="30412"/>
                    <a:pt x="3747" y="30083"/>
                    <a:pt x="3700" y="30083"/>
                  </a:cubicBezTo>
                  <a:cubicBezTo>
                    <a:pt x="3674" y="30083"/>
                    <a:pt x="3688" y="30188"/>
                    <a:pt x="3760" y="30423"/>
                  </a:cubicBezTo>
                  <a:cubicBezTo>
                    <a:pt x="4086" y="31426"/>
                    <a:pt x="5239" y="33681"/>
                    <a:pt x="5540" y="33957"/>
                  </a:cubicBezTo>
                  <a:cubicBezTo>
                    <a:pt x="5665" y="34182"/>
                    <a:pt x="5690" y="34458"/>
                    <a:pt x="5640" y="34709"/>
                  </a:cubicBezTo>
                  <a:cubicBezTo>
                    <a:pt x="5164" y="34082"/>
                    <a:pt x="4738" y="33405"/>
                    <a:pt x="4337" y="32704"/>
                  </a:cubicBezTo>
                  <a:cubicBezTo>
                    <a:pt x="3685" y="31551"/>
                    <a:pt x="3159" y="30323"/>
                    <a:pt x="2783" y="29045"/>
                  </a:cubicBezTo>
                  <a:cubicBezTo>
                    <a:pt x="2707" y="28794"/>
                    <a:pt x="2632" y="28543"/>
                    <a:pt x="2507" y="28293"/>
                  </a:cubicBezTo>
                  <a:cubicBezTo>
                    <a:pt x="2432" y="28092"/>
                    <a:pt x="2382" y="27892"/>
                    <a:pt x="2357" y="27691"/>
                  </a:cubicBezTo>
                  <a:cubicBezTo>
                    <a:pt x="2279" y="27265"/>
                    <a:pt x="2187" y="27063"/>
                    <a:pt x="2079" y="27063"/>
                  </a:cubicBezTo>
                  <a:cubicBezTo>
                    <a:pt x="2048" y="27063"/>
                    <a:pt x="2015" y="27081"/>
                    <a:pt x="1981" y="27115"/>
                  </a:cubicBezTo>
                  <a:cubicBezTo>
                    <a:pt x="1905" y="27215"/>
                    <a:pt x="2131" y="28518"/>
                    <a:pt x="2532" y="29897"/>
                  </a:cubicBezTo>
                  <a:cubicBezTo>
                    <a:pt x="2908" y="31225"/>
                    <a:pt x="3384" y="32528"/>
                    <a:pt x="3986" y="33781"/>
                  </a:cubicBezTo>
                  <a:cubicBezTo>
                    <a:pt x="4111" y="33982"/>
                    <a:pt x="4211" y="34233"/>
                    <a:pt x="4286" y="34458"/>
                  </a:cubicBezTo>
                  <a:cubicBezTo>
                    <a:pt x="4086" y="34157"/>
                    <a:pt x="3911" y="33857"/>
                    <a:pt x="3760" y="33531"/>
                  </a:cubicBezTo>
                  <a:cubicBezTo>
                    <a:pt x="2933" y="31751"/>
                    <a:pt x="2281" y="29897"/>
                    <a:pt x="1830" y="27992"/>
                  </a:cubicBezTo>
                  <a:cubicBezTo>
                    <a:pt x="1721" y="27531"/>
                    <a:pt x="1688" y="27435"/>
                    <a:pt x="1597" y="27435"/>
                  </a:cubicBezTo>
                  <a:cubicBezTo>
                    <a:pt x="1584" y="27435"/>
                    <a:pt x="1570" y="27437"/>
                    <a:pt x="1555" y="27441"/>
                  </a:cubicBezTo>
                  <a:cubicBezTo>
                    <a:pt x="1354" y="27516"/>
                    <a:pt x="1730" y="29045"/>
                    <a:pt x="2432" y="31150"/>
                  </a:cubicBezTo>
                  <a:cubicBezTo>
                    <a:pt x="3209" y="33405"/>
                    <a:pt x="3610" y="34233"/>
                    <a:pt x="4838" y="36012"/>
                  </a:cubicBezTo>
                  <a:cubicBezTo>
                    <a:pt x="5615" y="37115"/>
                    <a:pt x="5690" y="37265"/>
                    <a:pt x="5715" y="37566"/>
                  </a:cubicBezTo>
                  <a:lnTo>
                    <a:pt x="5765" y="37892"/>
                  </a:lnTo>
                  <a:lnTo>
                    <a:pt x="5464" y="37566"/>
                  </a:lnTo>
                  <a:cubicBezTo>
                    <a:pt x="4362" y="36288"/>
                    <a:pt x="3409" y="34859"/>
                    <a:pt x="2657" y="33355"/>
                  </a:cubicBezTo>
                  <a:cubicBezTo>
                    <a:pt x="2230" y="32581"/>
                    <a:pt x="2017" y="32221"/>
                    <a:pt x="1952" y="32221"/>
                  </a:cubicBezTo>
                  <a:cubicBezTo>
                    <a:pt x="1938" y="32221"/>
                    <a:pt x="1931" y="32240"/>
                    <a:pt x="1931" y="32278"/>
                  </a:cubicBezTo>
                  <a:cubicBezTo>
                    <a:pt x="1931" y="32403"/>
                    <a:pt x="3083" y="34483"/>
                    <a:pt x="3535" y="35210"/>
                  </a:cubicBezTo>
                  <a:cubicBezTo>
                    <a:pt x="4086" y="36087"/>
                    <a:pt x="4713" y="36939"/>
                    <a:pt x="5414" y="37716"/>
                  </a:cubicBezTo>
                  <a:cubicBezTo>
                    <a:pt x="5715" y="38017"/>
                    <a:pt x="5790" y="38167"/>
                    <a:pt x="5815" y="38343"/>
                  </a:cubicBezTo>
                  <a:cubicBezTo>
                    <a:pt x="5834" y="38476"/>
                    <a:pt x="5824" y="38537"/>
                    <a:pt x="5797" y="38537"/>
                  </a:cubicBezTo>
                  <a:cubicBezTo>
                    <a:pt x="5788" y="38537"/>
                    <a:pt x="5777" y="38530"/>
                    <a:pt x="5765" y="38518"/>
                  </a:cubicBezTo>
                  <a:cubicBezTo>
                    <a:pt x="5139" y="37716"/>
                    <a:pt x="4512" y="36889"/>
                    <a:pt x="3961" y="36062"/>
                  </a:cubicBezTo>
                  <a:cubicBezTo>
                    <a:pt x="3408" y="35212"/>
                    <a:pt x="3306" y="35047"/>
                    <a:pt x="3242" y="35047"/>
                  </a:cubicBezTo>
                  <a:cubicBezTo>
                    <a:pt x="3230" y="35047"/>
                    <a:pt x="3220" y="35052"/>
                    <a:pt x="3209" y="35060"/>
                  </a:cubicBezTo>
                  <a:cubicBezTo>
                    <a:pt x="3159" y="35135"/>
                    <a:pt x="4437" y="37065"/>
                    <a:pt x="5414" y="38293"/>
                  </a:cubicBezTo>
                  <a:cubicBezTo>
                    <a:pt x="5615" y="38518"/>
                    <a:pt x="5790" y="38794"/>
                    <a:pt x="5890" y="39070"/>
                  </a:cubicBezTo>
                  <a:cubicBezTo>
                    <a:pt x="5908" y="39174"/>
                    <a:pt x="5910" y="39233"/>
                    <a:pt x="5883" y="39233"/>
                  </a:cubicBezTo>
                  <a:cubicBezTo>
                    <a:pt x="5831" y="39233"/>
                    <a:pt x="5674" y="39025"/>
                    <a:pt x="5314" y="38518"/>
                  </a:cubicBezTo>
                  <a:cubicBezTo>
                    <a:pt x="5164" y="38293"/>
                    <a:pt x="4988" y="38092"/>
                    <a:pt x="4788" y="37942"/>
                  </a:cubicBezTo>
                  <a:cubicBezTo>
                    <a:pt x="4738" y="37942"/>
                    <a:pt x="4738" y="37992"/>
                    <a:pt x="4788" y="38067"/>
                  </a:cubicBezTo>
                  <a:cubicBezTo>
                    <a:pt x="5214" y="38644"/>
                    <a:pt x="5640" y="39195"/>
                    <a:pt x="5765" y="39395"/>
                  </a:cubicBezTo>
                  <a:cubicBezTo>
                    <a:pt x="5900" y="39553"/>
                    <a:pt x="6075" y="39991"/>
                    <a:pt x="6002" y="39991"/>
                  </a:cubicBezTo>
                  <a:cubicBezTo>
                    <a:pt x="5993" y="39991"/>
                    <a:pt x="5981" y="39985"/>
                    <a:pt x="5966" y="39972"/>
                  </a:cubicBezTo>
                  <a:cubicBezTo>
                    <a:pt x="5916" y="39922"/>
                    <a:pt x="5715" y="39671"/>
                    <a:pt x="5489" y="39421"/>
                  </a:cubicBezTo>
                  <a:cubicBezTo>
                    <a:pt x="5109" y="38960"/>
                    <a:pt x="4921" y="38756"/>
                    <a:pt x="4860" y="38756"/>
                  </a:cubicBezTo>
                  <a:cubicBezTo>
                    <a:pt x="4845" y="38756"/>
                    <a:pt x="4838" y="38769"/>
                    <a:pt x="4838" y="38794"/>
                  </a:cubicBezTo>
                  <a:cubicBezTo>
                    <a:pt x="5013" y="39070"/>
                    <a:pt x="5239" y="39370"/>
                    <a:pt x="5464" y="39621"/>
                  </a:cubicBezTo>
                  <a:cubicBezTo>
                    <a:pt x="5715" y="39872"/>
                    <a:pt x="5941" y="40172"/>
                    <a:pt x="6091" y="40498"/>
                  </a:cubicBezTo>
                  <a:cubicBezTo>
                    <a:pt x="6091" y="40551"/>
                    <a:pt x="6091" y="40588"/>
                    <a:pt x="6068" y="40588"/>
                  </a:cubicBezTo>
                  <a:cubicBezTo>
                    <a:pt x="6014" y="40588"/>
                    <a:pt x="5835" y="40388"/>
                    <a:pt x="5239" y="39721"/>
                  </a:cubicBezTo>
                  <a:cubicBezTo>
                    <a:pt x="4932" y="39357"/>
                    <a:pt x="4816" y="39242"/>
                    <a:pt x="4767" y="39242"/>
                  </a:cubicBezTo>
                  <a:cubicBezTo>
                    <a:pt x="4752" y="39242"/>
                    <a:pt x="4743" y="39253"/>
                    <a:pt x="4738" y="39270"/>
                  </a:cubicBezTo>
                  <a:cubicBezTo>
                    <a:pt x="5038" y="39721"/>
                    <a:pt x="5389" y="40147"/>
                    <a:pt x="5765" y="40498"/>
                  </a:cubicBezTo>
                  <a:cubicBezTo>
                    <a:pt x="6191" y="40949"/>
                    <a:pt x="6266" y="41050"/>
                    <a:pt x="6191" y="41125"/>
                  </a:cubicBezTo>
                  <a:cubicBezTo>
                    <a:pt x="6168" y="41148"/>
                    <a:pt x="6147" y="41160"/>
                    <a:pt x="6122" y="41160"/>
                  </a:cubicBezTo>
                  <a:cubicBezTo>
                    <a:pt x="6037" y="41160"/>
                    <a:pt x="5913" y="41017"/>
                    <a:pt x="5565" y="40649"/>
                  </a:cubicBezTo>
                  <a:cubicBezTo>
                    <a:pt x="5212" y="40320"/>
                    <a:pt x="4992" y="40145"/>
                    <a:pt x="4945" y="40145"/>
                  </a:cubicBezTo>
                  <a:cubicBezTo>
                    <a:pt x="4942" y="40145"/>
                    <a:pt x="4940" y="40146"/>
                    <a:pt x="4938" y="40147"/>
                  </a:cubicBezTo>
                  <a:cubicBezTo>
                    <a:pt x="5088" y="40398"/>
                    <a:pt x="5264" y="40598"/>
                    <a:pt x="5489" y="40774"/>
                  </a:cubicBezTo>
                  <a:cubicBezTo>
                    <a:pt x="5916" y="41200"/>
                    <a:pt x="6041" y="41375"/>
                    <a:pt x="6016" y="41451"/>
                  </a:cubicBezTo>
                  <a:cubicBezTo>
                    <a:pt x="6008" y="41475"/>
                    <a:pt x="5994" y="41489"/>
                    <a:pt x="5972" y="41489"/>
                  </a:cubicBezTo>
                  <a:cubicBezTo>
                    <a:pt x="5926" y="41489"/>
                    <a:pt x="5843" y="41428"/>
                    <a:pt x="5690" y="41275"/>
                  </a:cubicBezTo>
                  <a:cubicBezTo>
                    <a:pt x="5533" y="41140"/>
                    <a:pt x="5395" y="41046"/>
                    <a:pt x="5351" y="41046"/>
                  </a:cubicBezTo>
                  <a:cubicBezTo>
                    <a:pt x="5346" y="41046"/>
                    <a:pt x="5342" y="41047"/>
                    <a:pt x="5339" y="41050"/>
                  </a:cubicBezTo>
                  <a:cubicBezTo>
                    <a:pt x="5289" y="41100"/>
                    <a:pt x="5439" y="41250"/>
                    <a:pt x="5615" y="41401"/>
                  </a:cubicBezTo>
                  <a:cubicBezTo>
                    <a:pt x="5865" y="41626"/>
                    <a:pt x="5941" y="41726"/>
                    <a:pt x="5916" y="41802"/>
                  </a:cubicBezTo>
                  <a:cubicBezTo>
                    <a:pt x="5856" y="41901"/>
                    <a:pt x="5938" y="42000"/>
                    <a:pt x="6036" y="42000"/>
                  </a:cubicBezTo>
                  <a:cubicBezTo>
                    <a:pt x="6062" y="42000"/>
                    <a:pt x="6090" y="41993"/>
                    <a:pt x="6116" y="41977"/>
                  </a:cubicBezTo>
                  <a:cubicBezTo>
                    <a:pt x="6134" y="41971"/>
                    <a:pt x="6152" y="41968"/>
                    <a:pt x="6170" y="41968"/>
                  </a:cubicBezTo>
                  <a:cubicBezTo>
                    <a:pt x="6228" y="41968"/>
                    <a:pt x="6290" y="42001"/>
                    <a:pt x="6367" y="42077"/>
                  </a:cubicBezTo>
                  <a:cubicBezTo>
                    <a:pt x="6496" y="42221"/>
                    <a:pt x="6510" y="42291"/>
                    <a:pt x="6418" y="42291"/>
                  </a:cubicBezTo>
                  <a:cubicBezTo>
                    <a:pt x="6349" y="42291"/>
                    <a:pt x="6222" y="42252"/>
                    <a:pt x="6041" y="42177"/>
                  </a:cubicBezTo>
                  <a:cubicBezTo>
                    <a:pt x="5590" y="41977"/>
                    <a:pt x="5665" y="42027"/>
                    <a:pt x="3760" y="39972"/>
                  </a:cubicBezTo>
                  <a:cubicBezTo>
                    <a:pt x="3637" y="39849"/>
                    <a:pt x="3576" y="39788"/>
                    <a:pt x="3550" y="39788"/>
                  </a:cubicBezTo>
                  <a:cubicBezTo>
                    <a:pt x="3539" y="39788"/>
                    <a:pt x="3535" y="39799"/>
                    <a:pt x="3535" y="39822"/>
                  </a:cubicBezTo>
                  <a:cubicBezTo>
                    <a:pt x="3760" y="40147"/>
                    <a:pt x="4011" y="40473"/>
                    <a:pt x="4286" y="40749"/>
                  </a:cubicBezTo>
                  <a:lnTo>
                    <a:pt x="5063" y="41601"/>
                  </a:lnTo>
                  <a:lnTo>
                    <a:pt x="5063" y="41601"/>
                  </a:lnTo>
                  <a:lnTo>
                    <a:pt x="4537" y="41150"/>
                  </a:lnTo>
                  <a:cubicBezTo>
                    <a:pt x="3710" y="40373"/>
                    <a:pt x="2958" y="39521"/>
                    <a:pt x="2332" y="38568"/>
                  </a:cubicBezTo>
                  <a:cubicBezTo>
                    <a:pt x="1972" y="38055"/>
                    <a:pt x="1765" y="37811"/>
                    <a:pt x="1685" y="37811"/>
                  </a:cubicBezTo>
                  <a:cubicBezTo>
                    <a:pt x="1648" y="37811"/>
                    <a:pt x="1639" y="37863"/>
                    <a:pt x="1655" y="37967"/>
                  </a:cubicBezTo>
                  <a:cubicBezTo>
                    <a:pt x="1676" y="38050"/>
                    <a:pt x="1679" y="38099"/>
                    <a:pt x="1666" y="38099"/>
                  </a:cubicBezTo>
                  <a:cubicBezTo>
                    <a:pt x="1663" y="38099"/>
                    <a:pt x="1659" y="38097"/>
                    <a:pt x="1655" y="38092"/>
                  </a:cubicBezTo>
                  <a:cubicBezTo>
                    <a:pt x="1429" y="37616"/>
                    <a:pt x="1229" y="37090"/>
                    <a:pt x="1078" y="36563"/>
                  </a:cubicBezTo>
                  <a:lnTo>
                    <a:pt x="1053" y="36313"/>
                  </a:lnTo>
                  <a:lnTo>
                    <a:pt x="1304" y="36213"/>
                  </a:lnTo>
                  <a:cubicBezTo>
                    <a:pt x="1429" y="36162"/>
                    <a:pt x="1555" y="36112"/>
                    <a:pt x="1580" y="36112"/>
                  </a:cubicBezTo>
                  <a:cubicBezTo>
                    <a:pt x="1730" y="36288"/>
                    <a:pt x="1855" y="36488"/>
                    <a:pt x="1981" y="36689"/>
                  </a:cubicBezTo>
                  <a:cubicBezTo>
                    <a:pt x="2457" y="37416"/>
                    <a:pt x="2933" y="38092"/>
                    <a:pt x="3484" y="38769"/>
                  </a:cubicBezTo>
                  <a:cubicBezTo>
                    <a:pt x="3921" y="39319"/>
                    <a:pt x="4012" y="39453"/>
                    <a:pt x="4064" y="39453"/>
                  </a:cubicBezTo>
                  <a:cubicBezTo>
                    <a:pt x="4080" y="39453"/>
                    <a:pt x="4093" y="39439"/>
                    <a:pt x="4111" y="39421"/>
                  </a:cubicBezTo>
                  <a:cubicBezTo>
                    <a:pt x="4161" y="39370"/>
                    <a:pt x="4086" y="39270"/>
                    <a:pt x="3986" y="39170"/>
                  </a:cubicBezTo>
                  <a:cubicBezTo>
                    <a:pt x="3384" y="38443"/>
                    <a:pt x="2682" y="37466"/>
                    <a:pt x="2231" y="36814"/>
                  </a:cubicBezTo>
                  <a:cubicBezTo>
                    <a:pt x="1830" y="36187"/>
                    <a:pt x="1730" y="35962"/>
                    <a:pt x="1705" y="35711"/>
                  </a:cubicBezTo>
                  <a:cubicBezTo>
                    <a:pt x="1680" y="35536"/>
                    <a:pt x="1479" y="34784"/>
                    <a:pt x="1279" y="34057"/>
                  </a:cubicBezTo>
                  <a:cubicBezTo>
                    <a:pt x="903" y="32779"/>
                    <a:pt x="602" y="31601"/>
                    <a:pt x="677" y="31601"/>
                  </a:cubicBezTo>
                  <a:cubicBezTo>
                    <a:pt x="828" y="31877"/>
                    <a:pt x="953" y="32152"/>
                    <a:pt x="1078" y="32453"/>
                  </a:cubicBezTo>
                  <a:cubicBezTo>
                    <a:pt x="1204" y="32779"/>
                    <a:pt x="1354" y="33055"/>
                    <a:pt x="1530" y="33330"/>
                  </a:cubicBezTo>
                  <a:cubicBezTo>
                    <a:pt x="1454" y="33004"/>
                    <a:pt x="1354" y="32679"/>
                    <a:pt x="1204" y="32378"/>
                  </a:cubicBezTo>
                  <a:cubicBezTo>
                    <a:pt x="1078" y="32027"/>
                    <a:pt x="903" y="31726"/>
                    <a:pt x="702" y="31426"/>
                  </a:cubicBezTo>
                  <a:cubicBezTo>
                    <a:pt x="699" y="31426"/>
                    <a:pt x="696" y="31427"/>
                    <a:pt x="693" y="31427"/>
                  </a:cubicBezTo>
                  <a:cubicBezTo>
                    <a:pt x="605" y="31427"/>
                    <a:pt x="656" y="31071"/>
                    <a:pt x="753" y="30949"/>
                  </a:cubicBezTo>
                  <a:cubicBezTo>
                    <a:pt x="853" y="30874"/>
                    <a:pt x="953" y="30849"/>
                    <a:pt x="1078" y="30849"/>
                  </a:cubicBezTo>
                  <a:cubicBezTo>
                    <a:pt x="1179" y="30849"/>
                    <a:pt x="1304" y="30824"/>
                    <a:pt x="1379" y="30749"/>
                  </a:cubicBezTo>
                  <a:cubicBezTo>
                    <a:pt x="1404" y="30724"/>
                    <a:pt x="1425" y="30708"/>
                    <a:pt x="1445" y="30708"/>
                  </a:cubicBezTo>
                  <a:cubicBezTo>
                    <a:pt x="1508" y="30708"/>
                    <a:pt x="1573" y="30849"/>
                    <a:pt x="1780" y="31300"/>
                  </a:cubicBezTo>
                  <a:cubicBezTo>
                    <a:pt x="1855" y="31526"/>
                    <a:pt x="1956" y="31726"/>
                    <a:pt x="2106" y="31927"/>
                  </a:cubicBezTo>
                  <a:cubicBezTo>
                    <a:pt x="2031" y="31601"/>
                    <a:pt x="1931" y="31300"/>
                    <a:pt x="1780" y="30999"/>
                  </a:cubicBezTo>
                  <a:cubicBezTo>
                    <a:pt x="1229" y="29596"/>
                    <a:pt x="778" y="27065"/>
                    <a:pt x="1053" y="26739"/>
                  </a:cubicBezTo>
                  <a:cubicBezTo>
                    <a:pt x="1124" y="26721"/>
                    <a:pt x="1195" y="26703"/>
                    <a:pt x="1266" y="26703"/>
                  </a:cubicBezTo>
                  <a:cubicBezTo>
                    <a:pt x="1295" y="26703"/>
                    <a:pt x="1325" y="26706"/>
                    <a:pt x="1354" y="26714"/>
                  </a:cubicBezTo>
                  <a:cubicBezTo>
                    <a:pt x="1409" y="26723"/>
                    <a:pt x="1464" y="26729"/>
                    <a:pt x="1519" y="26729"/>
                  </a:cubicBezTo>
                  <a:cubicBezTo>
                    <a:pt x="1615" y="26729"/>
                    <a:pt x="1710" y="26711"/>
                    <a:pt x="1805" y="26664"/>
                  </a:cubicBezTo>
                  <a:cubicBezTo>
                    <a:pt x="2006" y="26588"/>
                    <a:pt x="2056" y="26538"/>
                    <a:pt x="2131" y="26313"/>
                  </a:cubicBezTo>
                  <a:cubicBezTo>
                    <a:pt x="2181" y="26137"/>
                    <a:pt x="2206" y="25962"/>
                    <a:pt x="2231" y="25786"/>
                  </a:cubicBezTo>
                  <a:cubicBezTo>
                    <a:pt x="2244" y="25551"/>
                    <a:pt x="2256" y="25432"/>
                    <a:pt x="2283" y="25432"/>
                  </a:cubicBezTo>
                  <a:cubicBezTo>
                    <a:pt x="2312" y="25432"/>
                    <a:pt x="2356" y="25558"/>
                    <a:pt x="2432" y="25811"/>
                  </a:cubicBezTo>
                  <a:cubicBezTo>
                    <a:pt x="2657" y="26513"/>
                    <a:pt x="2883" y="27190"/>
                    <a:pt x="3184" y="27842"/>
                  </a:cubicBezTo>
                  <a:cubicBezTo>
                    <a:pt x="3210" y="27867"/>
                    <a:pt x="3229" y="27880"/>
                    <a:pt x="3242" y="27880"/>
                  </a:cubicBezTo>
                  <a:cubicBezTo>
                    <a:pt x="3292" y="27880"/>
                    <a:pt x="3248" y="27688"/>
                    <a:pt x="3109" y="27290"/>
                  </a:cubicBezTo>
                  <a:cubicBezTo>
                    <a:pt x="2632" y="26062"/>
                    <a:pt x="2332" y="24984"/>
                    <a:pt x="2357" y="24608"/>
                  </a:cubicBezTo>
                  <a:cubicBezTo>
                    <a:pt x="2357" y="24412"/>
                    <a:pt x="2365" y="24333"/>
                    <a:pt x="2376" y="24333"/>
                  </a:cubicBezTo>
                  <a:cubicBezTo>
                    <a:pt x="2385" y="24333"/>
                    <a:pt x="2396" y="24381"/>
                    <a:pt x="2407" y="24458"/>
                  </a:cubicBezTo>
                  <a:cubicBezTo>
                    <a:pt x="2682" y="25486"/>
                    <a:pt x="3409" y="27591"/>
                    <a:pt x="3560" y="27716"/>
                  </a:cubicBezTo>
                  <a:cubicBezTo>
                    <a:pt x="3581" y="27737"/>
                    <a:pt x="3598" y="27748"/>
                    <a:pt x="3609" y="27748"/>
                  </a:cubicBezTo>
                  <a:cubicBezTo>
                    <a:pt x="3668" y="27748"/>
                    <a:pt x="3605" y="27477"/>
                    <a:pt x="3334" y="26789"/>
                  </a:cubicBezTo>
                  <a:cubicBezTo>
                    <a:pt x="3134" y="26313"/>
                    <a:pt x="2858" y="25436"/>
                    <a:pt x="2707" y="24859"/>
                  </a:cubicBezTo>
                  <a:cubicBezTo>
                    <a:pt x="2532" y="24383"/>
                    <a:pt x="2457" y="23857"/>
                    <a:pt x="2457" y="23330"/>
                  </a:cubicBezTo>
                  <a:cubicBezTo>
                    <a:pt x="2457" y="23155"/>
                    <a:pt x="2482" y="22979"/>
                    <a:pt x="2532" y="22804"/>
                  </a:cubicBezTo>
                  <a:cubicBezTo>
                    <a:pt x="2632" y="23004"/>
                    <a:pt x="2682" y="23205"/>
                    <a:pt x="2733" y="23405"/>
                  </a:cubicBezTo>
                  <a:cubicBezTo>
                    <a:pt x="3184" y="24959"/>
                    <a:pt x="3760" y="26488"/>
                    <a:pt x="4462" y="27967"/>
                  </a:cubicBezTo>
                  <a:cubicBezTo>
                    <a:pt x="4738" y="28543"/>
                    <a:pt x="5740" y="30273"/>
                    <a:pt x="5840" y="30348"/>
                  </a:cubicBezTo>
                  <a:cubicBezTo>
                    <a:pt x="5853" y="30360"/>
                    <a:pt x="5872" y="30367"/>
                    <a:pt x="5890" y="30367"/>
                  </a:cubicBezTo>
                  <a:cubicBezTo>
                    <a:pt x="5909" y="30367"/>
                    <a:pt x="5928" y="30360"/>
                    <a:pt x="5941" y="30348"/>
                  </a:cubicBezTo>
                  <a:cubicBezTo>
                    <a:pt x="5890" y="30172"/>
                    <a:pt x="5790" y="29997"/>
                    <a:pt x="5665" y="29847"/>
                  </a:cubicBezTo>
                  <a:cubicBezTo>
                    <a:pt x="4412" y="27716"/>
                    <a:pt x="3434" y="25461"/>
                    <a:pt x="2783" y="23080"/>
                  </a:cubicBezTo>
                  <a:cubicBezTo>
                    <a:pt x="2657" y="22553"/>
                    <a:pt x="2532" y="22127"/>
                    <a:pt x="2557" y="22127"/>
                  </a:cubicBezTo>
                  <a:cubicBezTo>
                    <a:pt x="2582" y="22102"/>
                    <a:pt x="2582" y="22052"/>
                    <a:pt x="2607" y="22002"/>
                  </a:cubicBezTo>
                  <a:cubicBezTo>
                    <a:pt x="2626" y="21965"/>
                    <a:pt x="2657" y="21942"/>
                    <a:pt x="2693" y="21942"/>
                  </a:cubicBezTo>
                  <a:cubicBezTo>
                    <a:pt x="2706" y="21942"/>
                    <a:pt x="2719" y="21945"/>
                    <a:pt x="2733" y="21952"/>
                  </a:cubicBezTo>
                  <a:cubicBezTo>
                    <a:pt x="2833" y="22027"/>
                    <a:pt x="2958" y="22077"/>
                    <a:pt x="3083" y="22102"/>
                  </a:cubicBezTo>
                  <a:cubicBezTo>
                    <a:pt x="3166" y="22132"/>
                    <a:pt x="3248" y="22146"/>
                    <a:pt x="3328" y="22146"/>
                  </a:cubicBezTo>
                  <a:cubicBezTo>
                    <a:pt x="3517" y="22146"/>
                    <a:pt x="3695" y="22067"/>
                    <a:pt x="3835" y="21927"/>
                  </a:cubicBezTo>
                  <a:cubicBezTo>
                    <a:pt x="3961" y="21776"/>
                    <a:pt x="4337" y="20172"/>
                    <a:pt x="4512" y="18969"/>
                  </a:cubicBezTo>
                  <a:cubicBezTo>
                    <a:pt x="4516" y="18950"/>
                    <a:pt x="4521" y="18941"/>
                    <a:pt x="4527" y="18941"/>
                  </a:cubicBezTo>
                  <a:cubicBezTo>
                    <a:pt x="4560" y="18941"/>
                    <a:pt x="4624" y="19218"/>
                    <a:pt x="4687" y="19621"/>
                  </a:cubicBezTo>
                  <a:cubicBezTo>
                    <a:pt x="4962" y="21368"/>
                    <a:pt x="5734" y="24333"/>
                    <a:pt x="5889" y="24333"/>
                  </a:cubicBezTo>
                  <a:cubicBezTo>
                    <a:pt x="5889" y="24333"/>
                    <a:pt x="5890" y="24333"/>
                    <a:pt x="5890" y="24333"/>
                  </a:cubicBezTo>
                  <a:cubicBezTo>
                    <a:pt x="5941" y="24333"/>
                    <a:pt x="5966" y="24258"/>
                    <a:pt x="5941" y="24182"/>
                  </a:cubicBezTo>
                  <a:cubicBezTo>
                    <a:pt x="5439" y="22603"/>
                    <a:pt x="5063" y="20999"/>
                    <a:pt x="4788" y="19370"/>
                  </a:cubicBezTo>
                  <a:cubicBezTo>
                    <a:pt x="4763" y="19145"/>
                    <a:pt x="4713" y="18919"/>
                    <a:pt x="4637" y="18694"/>
                  </a:cubicBezTo>
                  <a:cubicBezTo>
                    <a:pt x="4587" y="18694"/>
                    <a:pt x="4587" y="18543"/>
                    <a:pt x="4637" y="18393"/>
                  </a:cubicBezTo>
                  <a:lnTo>
                    <a:pt x="4687" y="18092"/>
                  </a:lnTo>
                  <a:lnTo>
                    <a:pt x="4963" y="18092"/>
                  </a:lnTo>
                  <a:cubicBezTo>
                    <a:pt x="5001" y="18092"/>
                    <a:pt x="5032" y="18090"/>
                    <a:pt x="5060" y="18090"/>
                  </a:cubicBezTo>
                  <a:close/>
                  <a:moveTo>
                    <a:pt x="1756" y="38245"/>
                  </a:moveTo>
                  <a:cubicBezTo>
                    <a:pt x="1777" y="38245"/>
                    <a:pt x="1897" y="38413"/>
                    <a:pt x="2156" y="38794"/>
                  </a:cubicBezTo>
                  <a:cubicBezTo>
                    <a:pt x="2833" y="39771"/>
                    <a:pt x="3585" y="40674"/>
                    <a:pt x="4437" y="41501"/>
                  </a:cubicBezTo>
                  <a:cubicBezTo>
                    <a:pt x="4637" y="41651"/>
                    <a:pt x="4813" y="41852"/>
                    <a:pt x="4963" y="42052"/>
                  </a:cubicBezTo>
                  <a:cubicBezTo>
                    <a:pt x="5063" y="42228"/>
                    <a:pt x="5164" y="42378"/>
                    <a:pt x="5289" y="42503"/>
                  </a:cubicBezTo>
                  <a:lnTo>
                    <a:pt x="5590" y="42854"/>
                  </a:lnTo>
                  <a:lnTo>
                    <a:pt x="5164" y="42478"/>
                  </a:lnTo>
                  <a:cubicBezTo>
                    <a:pt x="4136" y="41601"/>
                    <a:pt x="2231" y="39320"/>
                    <a:pt x="1830" y="38443"/>
                  </a:cubicBezTo>
                  <a:cubicBezTo>
                    <a:pt x="1771" y="38315"/>
                    <a:pt x="1743" y="38245"/>
                    <a:pt x="1756" y="38245"/>
                  </a:cubicBezTo>
                  <a:close/>
                  <a:moveTo>
                    <a:pt x="15714" y="36337"/>
                  </a:moveTo>
                  <a:cubicBezTo>
                    <a:pt x="15715" y="36337"/>
                    <a:pt x="15715" y="36337"/>
                    <a:pt x="15715" y="36338"/>
                  </a:cubicBezTo>
                  <a:cubicBezTo>
                    <a:pt x="15615" y="36463"/>
                    <a:pt x="15490" y="36563"/>
                    <a:pt x="15364" y="36664"/>
                  </a:cubicBezTo>
                  <a:cubicBezTo>
                    <a:pt x="14763" y="37165"/>
                    <a:pt x="13008" y="38969"/>
                    <a:pt x="11555" y="40548"/>
                  </a:cubicBezTo>
                  <a:cubicBezTo>
                    <a:pt x="10778" y="41375"/>
                    <a:pt x="9976" y="42253"/>
                    <a:pt x="9750" y="42478"/>
                  </a:cubicBezTo>
                  <a:lnTo>
                    <a:pt x="9324" y="42904"/>
                  </a:lnTo>
                  <a:lnTo>
                    <a:pt x="9625" y="42353"/>
                  </a:lnTo>
                  <a:cubicBezTo>
                    <a:pt x="9901" y="41852"/>
                    <a:pt x="10076" y="41651"/>
                    <a:pt x="11229" y="40398"/>
                  </a:cubicBezTo>
                  <a:cubicBezTo>
                    <a:pt x="12156" y="39345"/>
                    <a:pt x="13159" y="38368"/>
                    <a:pt x="14186" y="37441"/>
                  </a:cubicBezTo>
                  <a:cubicBezTo>
                    <a:pt x="14507" y="37169"/>
                    <a:pt x="15680" y="36337"/>
                    <a:pt x="15714" y="36337"/>
                  </a:cubicBezTo>
                  <a:close/>
                  <a:moveTo>
                    <a:pt x="9166" y="39503"/>
                  </a:moveTo>
                  <a:cubicBezTo>
                    <a:pt x="9199" y="39503"/>
                    <a:pt x="9112" y="39734"/>
                    <a:pt x="8873" y="40373"/>
                  </a:cubicBezTo>
                  <a:cubicBezTo>
                    <a:pt x="8647" y="41025"/>
                    <a:pt x="8372" y="41651"/>
                    <a:pt x="8046" y="42278"/>
                  </a:cubicBezTo>
                  <a:cubicBezTo>
                    <a:pt x="7795" y="42804"/>
                    <a:pt x="7570" y="43205"/>
                    <a:pt x="7570" y="43205"/>
                  </a:cubicBezTo>
                  <a:cubicBezTo>
                    <a:pt x="7494" y="43080"/>
                    <a:pt x="7444" y="42954"/>
                    <a:pt x="7419" y="42829"/>
                  </a:cubicBezTo>
                  <a:cubicBezTo>
                    <a:pt x="7319" y="42578"/>
                    <a:pt x="7344" y="42328"/>
                    <a:pt x="7494" y="42102"/>
                  </a:cubicBezTo>
                  <a:cubicBezTo>
                    <a:pt x="7720" y="41676"/>
                    <a:pt x="8723" y="40097"/>
                    <a:pt x="8998" y="39696"/>
                  </a:cubicBezTo>
                  <a:cubicBezTo>
                    <a:pt x="9089" y="39578"/>
                    <a:pt x="9147" y="39503"/>
                    <a:pt x="9166" y="39503"/>
                  </a:cubicBezTo>
                  <a:close/>
                  <a:moveTo>
                    <a:pt x="20113" y="33871"/>
                  </a:moveTo>
                  <a:cubicBezTo>
                    <a:pt x="20131" y="33871"/>
                    <a:pt x="20144" y="33875"/>
                    <a:pt x="20151" y="33882"/>
                  </a:cubicBezTo>
                  <a:cubicBezTo>
                    <a:pt x="20251" y="33957"/>
                    <a:pt x="20101" y="34132"/>
                    <a:pt x="18096" y="36438"/>
                  </a:cubicBezTo>
                  <a:cubicBezTo>
                    <a:pt x="16367" y="38393"/>
                    <a:pt x="15815" y="39045"/>
                    <a:pt x="15464" y="39596"/>
                  </a:cubicBezTo>
                  <a:lnTo>
                    <a:pt x="14988" y="40273"/>
                  </a:lnTo>
                  <a:lnTo>
                    <a:pt x="14261" y="40573"/>
                  </a:lnTo>
                  <a:lnTo>
                    <a:pt x="13535" y="40899"/>
                  </a:lnTo>
                  <a:lnTo>
                    <a:pt x="13535" y="40899"/>
                  </a:lnTo>
                  <a:lnTo>
                    <a:pt x="15891" y="38218"/>
                  </a:lnTo>
                  <a:cubicBezTo>
                    <a:pt x="18096" y="35711"/>
                    <a:pt x="18297" y="35536"/>
                    <a:pt x="18848" y="35085"/>
                  </a:cubicBezTo>
                  <a:cubicBezTo>
                    <a:pt x="19825" y="34358"/>
                    <a:pt x="19850" y="34308"/>
                    <a:pt x="19725" y="34308"/>
                  </a:cubicBezTo>
                  <a:cubicBezTo>
                    <a:pt x="19550" y="34308"/>
                    <a:pt x="18397" y="35210"/>
                    <a:pt x="17770" y="35837"/>
                  </a:cubicBezTo>
                  <a:cubicBezTo>
                    <a:pt x="17419" y="36162"/>
                    <a:pt x="16592" y="37090"/>
                    <a:pt x="15941" y="37892"/>
                  </a:cubicBezTo>
                  <a:cubicBezTo>
                    <a:pt x="14487" y="39596"/>
                    <a:pt x="12958" y="41175"/>
                    <a:pt x="12582" y="41375"/>
                  </a:cubicBezTo>
                  <a:cubicBezTo>
                    <a:pt x="12538" y="41397"/>
                    <a:pt x="12505" y="41412"/>
                    <a:pt x="12488" y="41412"/>
                  </a:cubicBezTo>
                  <a:cubicBezTo>
                    <a:pt x="12408" y="41412"/>
                    <a:pt x="12686" y="41095"/>
                    <a:pt x="13885" y="39771"/>
                  </a:cubicBezTo>
                  <a:cubicBezTo>
                    <a:pt x="14763" y="38794"/>
                    <a:pt x="15464" y="37992"/>
                    <a:pt x="15414" y="37967"/>
                  </a:cubicBezTo>
                  <a:lnTo>
                    <a:pt x="15414" y="37967"/>
                  </a:lnTo>
                  <a:cubicBezTo>
                    <a:pt x="15389" y="37967"/>
                    <a:pt x="14437" y="38894"/>
                    <a:pt x="13134" y="40398"/>
                  </a:cubicBezTo>
                  <a:lnTo>
                    <a:pt x="11906" y="41776"/>
                  </a:lnTo>
                  <a:lnTo>
                    <a:pt x="11254" y="42152"/>
                  </a:lnTo>
                  <a:lnTo>
                    <a:pt x="10602" y="42553"/>
                  </a:lnTo>
                  <a:lnTo>
                    <a:pt x="10602" y="42553"/>
                  </a:lnTo>
                  <a:lnTo>
                    <a:pt x="10853" y="42228"/>
                  </a:lnTo>
                  <a:cubicBezTo>
                    <a:pt x="11229" y="41802"/>
                    <a:pt x="14086" y="38819"/>
                    <a:pt x="14988" y="37942"/>
                  </a:cubicBezTo>
                  <a:cubicBezTo>
                    <a:pt x="15364" y="37541"/>
                    <a:pt x="15916" y="37040"/>
                    <a:pt x="16191" y="36814"/>
                  </a:cubicBezTo>
                  <a:cubicBezTo>
                    <a:pt x="16367" y="36664"/>
                    <a:pt x="16542" y="36513"/>
                    <a:pt x="16693" y="36338"/>
                  </a:cubicBezTo>
                  <a:cubicBezTo>
                    <a:pt x="16690" y="36310"/>
                    <a:pt x="16677" y="36296"/>
                    <a:pt x="16651" y="36296"/>
                  </a:cubicBezTo>
                  <a:cubicBezTo>
                    <a:pt x="16376" y="36296"/>
                    <a:pt x="14744" y="37901"/>
                    <a:pt x="11580" y="41225"/>
                  </a:cubicBezTo>
                  <a:cubicBezTo>
                    <a:pt x="10001" y="42904"/>
                    <a:pt x="9850" y="43030"/>
                    <a:pt x="9424" y="43280"/>
                  </a:cubicBezTo>
                  <a:lnTo>
                    <a:pt x="8948" y="43556"/>
                  </a:lnTo>
                  <a:lnTo>
                    <a:pt x="9725" y="42729"/>
                  </a:lnTo>
                  <a:cubicBezTo>
                    <a:pt x="10151" y="42278"/>
                    <a:pt x="11028" y="41325"/>
                    <a:pt x="11705" y="40598"/>
                  </a:cubicBezTo>
                  <a:cubicBezTo>
                    <a:pt x="13184" y="38969"/>
                    <a:pt x="14863" y="37265"/>
                    <a:pt x="15640" y="36614"/>
                  </a:cubicBezTo>
                  <a:cubicBezTo>
                    <a:pt x="16016" y="36313"/>
                    <a:pt x="16191" y="36112"/>
                    <a:pt x="16166" y="36062"/>
                  </a:cubicBezTo>
                  <a:cubicBezTo>
                    <a:pt x="16094" y="35822"/>
                    <a:pt x="19672" y="33871"/>
                    <a:pt x="20113" y="33871"/>
                  </a:cubicBezTo>
                  <a:close/>
                  <a:moveTo>
                    <a:pt x="5139" y="42052"/>
                  </a:moveTo>
                  <a:lnTo>
                    <a:pt x="5615" y="42328"/>
                  </a:lnTo>
                  <a:cubicBezTo>
                    <a:pt x="6266" y="42704"/>
                    <a:pt x="6743" y="43180"/>
                    <a:pt x="6868" y="43581"/>
                  </a:cubicBezTo>
                  <a:cubicBezTo>
                    <a:pt x="6893" y="43681"/>
                    <a:pt x="6918" y="43781"/>
                    <a:pt x="6918" y="43882"/>
                  </a:cubicBezTo>
                  <a:cubicBezTo>
                    <a:pt x="6868" y="43882"/>
                    <a:pt x="5565" y="42553"/>
                    <a:pt x="5339" y="42278"/>
                  </a:cubicBezTo>
                  <a:lnTo>
                    <a:pt x="5139" y="42052"/>
                  </a:lnTo>
                  <a:close/>
                  <a:moveTo>
                    <a:pt x="42482" y="31501"/>
                  </a:moveTo>
                  <a:lnTo>
                    <a:pt x="42206" y="31852"/>
                  </a:lnTo>
                  <a:cubicBezTo>
                    <a:pt x="41956" y="32152"/>
                    <a:pt x="41780" y="32278"/>
                    <a:pt x="40953" y="32779"/>
                  </a:cubicBezTo>
                  <a:lnTo>
                    <a:pt x="40953" y="32754"/>
                  </a:lnTo>
                  <a:cubicBezTo>
                    <a:pt x="40427" y="33080"/>
                    <a:pt x="39725" y="33481"/>
                    <a:pt x="39399" y="33631"/>
                  </a:cubicBezTo>
                  <a:cubicBezTo>
                    <a:pt x="39174" y="33731"/>
                    <a:pt x="38973" y="33857"/>
                    <a:pt x="38823" y="34032"/>
                  </a:cubicBezTo>
                  <a:cubicBezTo>
                    <a:pt x="38823" y="34038"/>
                    <a:pt x="38828" y="34041"/>
                    <a:pt x="38839" y="34041"/>
                  </a:cubicBezTo>
                  <a:cubicBezTo>
                    <a:pt x="38958" y="34041"/>
                    <a:pt x="39744" y="33650"/>
                    <a:pt x="40828" y="33004"/>
                  </a:cubicBezTo>
                  <a:cubicBezTo>
                    <a:pt x="41202" y="32793"/>
                    <a:pt x="41375" y="32698"/>
                    <a:pt x="41417" y="32698"/>
                  </a:cubicBezTo>
                  <a:cubicBezTo>
                    <a:pt x="41440" y="32698"/>
                    <a:pt x="41423" y="32726"/>
                    <a:pt x="41379" y="32779"/>
                  </a:cubicBezTo>
                  <a:cubicBezTo>
                    <a:pt x="40653" y="33280"/>
                    <a:pt x="39901" y="33731"/>
                    <a:pt x="39124" y="34107"/>
                  </a:cubicBezTo>
                  <a:cubicBezTo>
                    <a:pt x="38798" y="34182"/>
                    <a:pt x="38447" y="34258"/>
                    <a:pt x="38096" y="34308"/>
                  </a:cubicBezTo>
                  <a:cubicBezTo>
                    <a:pt x="37645" y="34383"/>
                    <a:pt x="37244" y="34458"/>
                    <a:pt x="37244" y="34483"/>
                  </a:cubicBezTo>
                  <a:cubicBezTo>
                    <a:pt x="37194" y="34533"/>
                    <a:pt x="37225" y="34558"/>
                    <a:pt x="37338" y="34558"/>
                  </a:cubicBezTo>
                  <a:cubicBezTo>
                    <a:pt x="37451" y="34558"/>
                    <a:pt x="37645" y="34533"/>
                    <a:pt x="37921" y="34483"/>
                  </a:cubicBezTo>
                  <a:cubicBezTo>
                    <a:pt x="38100" y="34442"/>
                    <a:pt x="38272" y="34423"/>
                    <a:pt x="38394" y="34423"/>
                  </a:cubicBezTo>
                  <a:cubicBezTo>
                    <a:pt x="38494" y="34423"/>
                    <a:pt x="38561" y="34436"/>
                    <a:pt x="38572" y="34458"/>
                  </a:cubicBezTo>
                  <a:cubicBezTo>
                    <a:pt x="38581" y="34475"/>
                    <a:pt x="38600" y="34483"/>
                    <a:pt x="38628" y="34483"/>
                  </a:cubicBezTo>
                  <a:cubicBezTo>
                    <a:pt x="38684" y="34483"/>
                    <a:pt x="38773" y="34450"/>
                    <a:pt x="38873" y="34383"/>
                  </a:cubicBezTo>
                  <a:cubicBezTo>
                    <a:pt x="39049" y="34308"/>
                    <a:pt x="39249" y="34233"/>
                    <a:pt x="39450" y="34182"/>
                  </a:cubicBezTo>
                  <a:lnTo>
                    <a:pt x="39725" y="34107"/>
                  </a:lnTo>
                  <a:lnTo>
                    <a:pt x="39550" y="34233"/>
                  </a:lnTo>
                  <a:cubicBezTo>
                    <a:pt x="39224" y="34483"/>
                    <a:pt x="38823" y="34634"/>
                    <a:pt x="37820" y="34834"/>
                  </a:cubicBezTo>
                  <a:cubicBezTo>
                    <a:pt x="37269" y="34959"/>
                    <a:pt x="36793" y="35060"/>
                    <a:pt x="36768" y="35085"/>
                  </a:cubicBezTo>
                  <a:cubicBezTo>
                    <a:pt x="36728" y="35125"/>
                    <a:pt x="36748" y="35145"/>
                    <a:pt x="36834" y="35145"/>
                  </a:cubicBezTo>
                  <a:cubicBezTo>
                    <a:pt x="36964" y="35145"/>
                    <a:pt x="37244" y="35100"/>
                    <a:pt x="37695" y="35009"/>
                  </a:cubicBezTo>
                  <a:cubicBezTo>
                    <a:pt x="37971" y="34934"/>
                    <a:pt x="38247" y="34884"/>
                    <a:pt x="38522" y="34859"/>
                  </a:cubicBezTo>
                  <a:lnTo>
                    <a:pt x="38522" y="34859"/>
                  </a:lnTo>
                  <a:cubicBezTo>
                    <a:pt x="38297" y="35035"/>
                    <a:pt x="38071" y="35160"/>
                    <a:pt x="37820" y="35235"/>
                  </a:cubicBezTo>
                  <a:cubicBezTo>
                    <a:pt x="37620" y="35235"/>
                    <a:pt x="37419" y="35260"/>
                    <a:pt x="37244" y="35335"/>
                  </a:cubicBezTo>
                  <a:cubicBezTo>
                    <a:pt x="36743" y="35436"/>
                    <a:pt x="36241" y="35486"/>
                    <a:pt x="35715" y="35536"/>
                  </a:cubicBezTo>
                  <a:cubicBezTo>
                    <a:pt x="35364" y="35561"/>
                    <a:pt x="35038" y="35611"/>
                    <a:pt x="34688" y="35686"/>
                  </a:cubicBezTo>
                  <a:cubicBezTo>
                    <a:pt x="34666" y="35715"/>
                    <a:pt x="34765" y="35727"/>
                    <a:pt x="34934" y="35727"/>
                  </a:cubicBezTo>
                  <a:cubicBezTo>
                    <a:pt x="35357" y="35727"/>
                    <a:pt x="36216" y="35650"/>
                    <a:pt x="36718" y="35561"/>
                  </a:cubicBezTo>
                  <a:cubicBezTo>
                    <a:pt x="36918" y="35511"/>
                    <a:pt x="37094" y="35511"/>
                    <a:pt x="37269" y="35511"/>
                  </a:cubicBezTo>
                  <a:cubicBezTo>
                    <a:pt x="37069" y="35661"/>
                    <a:pt x="36868" y="35786"/>
                    <a:pt x="36617" y="35862"/>
                  </a:cubicBezTo>
                  <a:cubicBezTo>
                    <a:pt x="35991" y="36162"/>
                    <a:pt x="35916" y="36187"/>
                    <a:pt x="34913" y="36238"/>
                  </a:cubicBezTo>
                  <a:lnTo>
                    <a:pt x="33334" y="36313"/>
                  </a:lnTo>
                  <a:cubicBezTo>
                    <a:pt x="33059" y="36313"/>
                    <a:pt x="32858" y="36338"/>
                    <a:pt x="32883" y="36388"/>
                  </a:cubicBezTo>
                  <a:cubicBezTo>
                    <a:pt x="32901" y="36406"/>
                    <a:pt x="33207" y="36423"/>
                    <a:pt x="33792" y="36423"/>
                  </a:cubicBezTo>
                  <a:cubicBezTo>
                    <a:pt x="34034" y="36423"/>
                    <a:pt x="34325" y="36420"/>
                    <a:pt x="34663" y="36413"/>
                  </a:cubicBezTo>
                  <a:cubicBezTo>
                    <a:pt x="34930" y="36413"/>
                    <a:pt x="35164" y="36402"/>
                    <a:pt x="35297" y="36402"/>
                  </a:cubicBezTo>
                  <a:cubicBezTo>
                    <a:pt x="35364" y="36402"/>
                    <a:pt x="35406" y="36405"/>
                    <a:pt x="35414" y="36413"/>
                  </a:cubicBezTo>
                  <a:cubicBezTo>
                    <a:pt x="35414" y="36413"/>
                    <a:pt x="35414" y="36488"/>
                    <a:pt x="35364" y="36538"/>
                  </a:cubicBezTo>
                  <a:cubicBezTo>
                    <a:pt x="35314" y="36664"/>
                    <a:pt x="35339" y="36764"/>
                    <a:pt x="35389" y="36864"/>
                  </a:cubicBezTo>
                  <a:cubicBezTo>
                    <a:pt x="35465" y="36989"/>
                    <a:pt x="35490" y="37090"/>
                    <a:pt x="35490" y="37115"/>
                  </a:cubicBezTo>
                  <a:cubicBezTo>
                    <a:pt x="35465" y="37115"/>
                    <a:pt x="34763" y="37240"/>
                    <a:pt x="32783" y="37441"/>
                  </a:cubicBezTo>
                  <a:cubicBezTo>
                    <a:pt x="31780" y="37566"/>
                    <a:pt x="30978" y="37641"/>
                    <a:pt x="30978" y="37666"/>
                  </a:cubicBezTo>
                  <a:cubicBezTo>
                    <a:pt x="30935" y="37709"/>
                    <a:pt x="30976" y="37734"/>
                    <a:pt x="31164" y="37734"/>
                  </a:cubicBezTo>
                  <a:cubicBezTo>
                    <a:pt x="31412" y="37734"/>
                    <a:pt x="31919" y="37691"/>
                    <a:pt x="32833" y="37591"/>
                  </a:cubicBezTo>
                  <a:cubicBezTo>
                    <a:pt x="35139" y="37365"/>
                    <a:pt x="35490" y="37315"/>
                    <a:pt x="35515" y="37215"/>
                  </a:cubicBezTo>
                  <a:cubicBezTo>
                    <a:pt x="35515" y="37201"/>
                    <a:pt x="35521" y="37195"/>
                    <a:pt x="35531" y="37195"/>
                  </a:cubicBezTo>
                  <a:cubicBezTo>
                    <a:pt x="35557" y="37195"/>
                    <a:pt x="35611" y="37236"/>
                    <a:pt x="35665" y="37290"/>
                  </a:cubicBezTo>
                  <a:cubicBezTo>
                    <a:pt x="35740" y="37340"/>
                    <a:pt x="35765" y="37441"/>
                    <a:pt x="35665" y="37566"/>
                  </a:cubicBezTo>
                  <a:cubicBezTo>
                    <a:pt x="35328" y="37903"/>
                    <a:pt x="32744" y="38773"/>
                    <a:pt x="32121" y="38773"/>
                  </a:cubicBezTo>
                  <a:cubicBezTo>
                    <a:pt x="32096" y="38773"/>
                    <a:pt x="32074" y="38772"/>
                    <a:pt x="32056" y="38769"/>
                  </a:cubicBezTo>
                  <a:cubicBezTo>
                    <a:pt x="32006" y="38756"/>
                    <a:pt x="31949" y="38750"/>
                    <a:pt x="31893" y="38750"/>
                  </a:cubicBezTo>
                  <a:cubicBezTo>
                    <a:pt x="31837" y="38750"/>
                    <a:pt x="31780" y="38756"/>
                    <a:pt x="31730" y="38769"/>
                  </a:cubicBezTo>
                  <a:cubicBezTo>
                    <a:pt x="31680" y="38844"/>
                    <a:pt x="31730" y="38869"/>
                    <a:pt x="31981" y="38894"/>
                  </a:cubicBezTo>
                  <a:cubicBezTo>
                    <a:pt x="32206" y="38919"/>
                    <a:pt x="32156" y="38944"/>
                    <a:pt x="32181" y="39145"/>
                  </a:cubicBezTo>
                  <a:cubicBezTo>
                    <a:pt x="32206" y="39295"/>
                    <a:pt x="32282" y="39421"/>
                    <a:pt x="32407" y="39521"/>
                  </a:cubicBezTo>
                  <a:lnTo>
                    <a:pt x="32607" y="39696"/>
                  </a:lnTo>
                  <a:lnTo>
                    <a:pt x="32357" y="39922"/>
                  </a:lnTo>
                  <a:cubicBezTo>
                    <a:pt x="32054" y="40155"/>
                    <a:pt x="31599" y="40453"/>
                    <a:pt x="31496" y="40453"/>
                  </a:cubicBezTo>
                  <a:cubicBezTo>
                    <a:pt x="31489" y="40453"/>
                    <a:pt x="31483" y="40452"/>
                    <a:pt x="31480" y="40448"/>
                  </a:cubicBezTo>
                  <a:cubicBezTo>
                    <a:pt x="31104" y="40373"/>
                    <a:pt x="30703" y="40348"/>
                    <a:pt x="30327" y="40323"/>
                  </a:cubicBezTo>
                  <a:cubicBezTo>
                    <a:pt x="29725" y="40273"/>
                    <a:pt x="29074" y="40197"/>
                    <a:pt x="28898" y="40172"/>
                  </a:cubicBezTo>
                  <a:cubicBezTo>
                    <a:pt x="28803" y="40150"/>
                    <a:pt x="28716" y="40141"/>
                    <a:pt x="28646" y="40141"/>
                  </a:cubicBezTo>
                  <a:cubicBezTo>
                    <a:pt x="28479" y="40141"/>
                    <a:pt x="28413" y="40194"/>
                    <a:pt x="28572" y="40248"/>
                  </a:cubicBezTo>
                  <a:cubicBezTo>
                    <a:pt x="29224" y="40348"/>
                    <a:pt x="29901" y="40423"/>
                    <a:pt x="30552" y="40473"/>
                  </a:cubicBezTo>
                  <a:lnTo>
                    <a:pt x="31379" y="40523"/>
                  </a:lnTo>
                  <a:lnTo>
                    <a:pt x="31054" y="40724"/>
                  </a:lnTo>
                  <a:cubicBezTo>
                    <a:pt x="30903" y="40799"/>
                    <a:pt x="30753" y="40849"/>
                    <a:pt x="30577" y="40874"/>
                  </a:cubicBezTo>
                  <a:cubicBezTo>
                    <a:pt x="29534" y="40758"/>
                    <a:pt x="28168" y="40621"/>
                    <a:pt x="27950" y="40621"/>
                  </a:cubicBezTo>
                  <a:cubicBezTo>
                    <a:pt x="27933" y="40621"/>
                    <a:pt x="27923" y="40622"/>
                    <a:pt x="27921" y="40624"/>
                  </a:cubicBezTo>
                  <a:cubicBezTo>
                    <a:pt x="27845" y="40724"/>
                    <a:pt x="28046" y="40749"/>
                    <a:pt x="29149" y="40874"/>
                  </a:cubicBezTo>
                  <a:cubicBezTo>
                    <a:pt x="29775" y="40924"/>
                    <a:pt x="30302" y="41000"/>
                    <a:pt x="30302" y="41025"/>
                  </a:cubicBezTo>
                  <a:cubicBezTo>
                    <a:pt x="30176" y="41100"/>
                    <a:pt x="30026" y="41175"/>
                    <a:pt x="29876" y="41225"/>
                  </a:cubicBezTo>
                  <a:cubicBezTo>
                    <a:pt x="29560" y="41318"/>
                    <a:pt x="29244" y="41370"/>
                    <a:pt x="28928" y="41370"/>
                  </a:cubicBezTo>
                  <a:cubicBezTo>
                    <a:pt x="28817" y="41370"/>
                    <a:pt x="28707" y="41363"/>
                    <a:pt x="28597" y="41350"/>
                  </a:cubicBezTo>
                  <a:cubicBezTo>
                    <a:pt x="28496" y="41341"/>
                    <a:pt x="28396" y="41335"/>
                    <a:pt x="28295" y="41335"/>
                  </a:cubicBezTo>
                  <a:cubicBezTo>
                    <a:pt x="28120" y="41335"/>
                    <a:pt x="27945" y="41353"/>
                    <a:pt x="27770" y="41401"/>
                  </a:cubicBezTo>
                  <a:cubicBezTo>
                    <a:pt x="27770" y="41426"/>
                    <a:pt x="27896" y="41476"/>
                    <a:pt x="28096" y="41476"/>
                  </a:cubicBezTo>
                  <a:cubicBezTo>
                    <a:pt x="28748" y="41501"/>
                    <a:pt x="28923" y="41526"/>
                    <a:pt x="28798" y="41551"/>
                  </a:cubicBezTo>
                  <a:cubicBezTo>
                    <a:pt x="28723" y="41576"/>
                    <a:pt x="27845" y="41802"/>
                    <a:pt x="26843" y="42027"/>
                  </a:cubicBezTo>
                  <a:cubicBezTo>
                    <a:pt x="25815" y="42278"/>
                    <a:pt x="24863" y="42528"/>
                    <a:pt x="24713" y="42604"/>
                  </a:cubicBezTo>
                  <a:cubicBezTo>
                    <a:pt x="24464" y="42680"/>
                    <a:pt x="24200" y="42713"/>
                    <a:pt x="23933" y="42713"/>
                  </a:cubicBezTo>
                  <a:cubicBezTo>
                    <a:pt x="23851" y="42713"/>
                    <a:pt x="23768" y="42710"/>
                    <a:pt x="23685" y="42704"/>
                  </a:cubicBezTo>
                  <a:cubicBezTo>
                    <a:pt x="23510" y="42690"/>
                    <a:pt x="23362" y="42684"/>
                    <a:pt x="23243" y="42684"/>
                  </a:cubicBezTo>
                  <a:cubicBezTo>
                    <a:pt x="22934" y="42684"/>
                    <a:pt x="22811" y="42725"/>
                    <a:pt x="22883" y="42779"/>
                  </a:cubicBezTo>
                  <a:cubicBezTo>
                    <a:pt x="22908" y="42779"/>
                    <a:pt x="23259" y="42829"/>
                    <a:pt x="23710" y="42854"/>
                  </a:cubicBezTo>
                  <a:cubicBezTo>
                    <a:pt x="24287" y="42879"/>
                    <a:pt x="24487" y="42904"/>
                    <a:pt x="24512" y="42979"/>
                  </a:cubicBezTo>
                  <a:cubicBezTo>
                    <a:pt x="24512" y="43180"/>
                    <a:pt x="24186" y="43255"/>
                    <a:pt x="22908" y="43355"/>
                  </a:cubicBezTo>
                  <a:cubicBezTo>
                    <a:pt x="22156" y="43431"/>
                    <a:pt x="21655" y="43506"/>
                    <a:pt x="21605" y="43556"/>
                  </a:cubicBezTo>
                  <a:cubicBezTo>
                    <a:pt x="21505" y="43731"/>
                    <a:pt x="21505" y="43932"/>
                    <a:pt x="21580" y="44107"/>
                  </a:cubicBezTo>
                  <a:cubicBezTo>
                    <a:pt x="21705" y="44208"/>
                    <a:pt x="21480" y="44258"/>
                    <a:pt x="20602" y="44283"/>
                  </a:cubicBezTo>
                  <a:cubicBezTo>
                    <a:pt x="20117" y="44310"/>
                    <a:pt x="19712" y="44324"/>
                    <a:pt x="19226" y="44324"/>
                  </a:cubicBezTo>
                  <a:cubicBezTo>
                    <a:pt x="18359" y="44324"/>
                    <a:pt x="17236" y="44279"/>
                    <a:pt x="14938" y="44182"/>
                  </a:cubicBezTo>
                  <a:cubicBezTo>
                    <a:pt x="13560" y="44106"/>
                    <a:pt x="12108" y="44073"/>
                    <a:pt x="11242" y="44073"/>
                  </a:cubicBezTo>
                  <a:cubicBezTo>
                    <a:pt x="10975" y="44073"/>
                    <a:pt x="10763" y="44076"/>
                    <a:pt x="10627" y="44082"/>
                  </a:cubicBezTo>
                  <a:cubicBezTo>
                    <a:pt x="10464" y="44095"/>
                    <a:pt x="10302" y="44101"/>
                    <a:pt x="10139" y="44101"/>
                  </a:cubicBezTo>
                  <a:cubicBezTo>
                    <a:pt x="9976" y="44101"/>
                    <a:pt x="9813" y="44095"/>
                    <a:pt x="9650" y="44082"/>
                  </a:cubicBezTo>
                  <a:cubicBezTo>
                    <a:pt x="9715" y="43985"/>
                    <a:pt x="11096" y="43930"/>
                    <a:pt x="12526" y="43930"/>
                  </a:cubicBezTo>
                  <a:cubicBezTo>
                    <a:pt x="13310" y="43930"/>
                    <a:pt x="14109" y="43946"/>
                    <a:pt x="14713" y="43982"/>
                  </a:cubicBezTo>
                  <a:cubicBezTo>
                    <a:pt x="15006" y="44000"/>
                    <a:pt x="15220" y="44008"/>
                    <a:pt x="15370" y="44008"/>
                  </a:cubicBezTo>
                  <a:cubicBezTo>
                    <a:pt x="15644" y="44008"/>
                    <a:pt x="15705" y="43980"/>
                    <a:pt x="15640" y="43932"/>
                  </a:cubicBezTo>
                  <a:cubicBezTo>
                    <a:pt x="15561" y="43873"/>
                    <a:pt x="13700" y="43783"/>
                    <a:pt x="12150" y="43783"/>
                  </a:cubicBezTo>
                  <a:cubicBezTo>
                    <a:pt x="11721" y="43783"/>
                    <a:pt x="11315" y="43790"/>
                    <a:pt x="10978" y="43807"/>
                  </a:cubicBezTo>
                  <a:cubicBezTo>
                    <a:pt x="10728" y="43819"/>
                    <a:pt x="10536" y="43827"/>
                    <a:pt x="10399" y="43827"/>
                  </a:cubicBezTo>
                  <a:cubicBezTo>
                    <a:pt x="9988" y="43827"/>
                    <a:pt x="10063" y="43756"/>
                    <a:pt x="10477" y="43531"/>
                  </a:cubicBezTo>
                  <a:cubicBezTo>
                    <a:pt x="10621" y="43459"/>
                    <a:pt x="11974" y="43400"/>
                    <a:pt x="13255" y="43400"/>
                  </a:cubicBezTo>
                  <a:cubicBezTo>
                    <a:pt x="13762" y="43400"/>
                    <a:pt x="14257" y="43409"/>
                    <a:pt x="14662" y="43431"/>
                  </a:cubicBezTo>
                  <a:cubicBezTo>
                    <a:pt x="14725" y="43435"/>
                    <a:pt x="14780" y="43437"/>
                    <a:pt x="14830" y="43437"/>
                  </a:cubicBezTo>
                  <a:cubicBezTo>
                    <a:pt x="15059" y="43437"/>
                    <a:pt x="15146" y="43392"/>
                    <a:pt x="15063" y="43330"/>
                  </a:cubicBezTo>
                  <a:cubicBezTo>
                    <a:pt x="14368" y="43282"/>
                    <a:pt x="13682" y="43254"/>
                    <a:pt x="12994" y="43254"/>
                  </a:cubicBezTo>
                  <a:cubicBezTo>
                    <a:pt x="12616" y="43254"/>
                    <a:pt x="12237" y="43262"/>
                    <a:pt x="11855" y="43280"/>
                  </a:cubicBezTo>
                  <a:cubicBezTo>
                    <a:pt x="11705" y="43293"/>
                    <a:pt x="11548" y="43299"/>
                    <a:pt x="11389" y="43299"/>
                  </a:cubicBezTo>
                  <a:cubicBezTo>
                    <a:pt x="11229" y="43299"/>
                    <a:pt x="11066" y="43293"/>
                    <a:pt x="10903" y="43280"/>
                  </a:cubicBezTo>
                  <a:cubicBezTo>
                    <a:pt x="11003" y="43205"/>
                    <a:pt x="11104" y="43155"/>
                    <a:pt x="11204" y="43105"/>
                  </a:cubicBezTo>
                  <a:cubicBezTo>
                    <a:pt x="11431" y="42981"/>
                    <a:pt x="12591" y="42891"/>
                    <a:pt x="13721" y="42891"/>
                  </a:cubicBezTo>
                  <a:cubicBezTo>
                    <a:pt x="13964" y="42891"/>
                    <a:pt x="14206" y="42895"/>
                    <a:pt x="14437" y="42904"/>
                  </a:cubicBezTo>
                  <a:cubicBezTo>
                    <a:pt x="14567" y="42910"/>
                    <a:pt x="14678" y="42913"/>
                    <a:pt x="14769" y="42913"/>
                  </a:cubicBezTo>
                  <a:cubicBezTo>
                    <a:pt x="15065" y="42913"/>
                    <a:pt x="15159" y="42881"/>
                    <a:pt x="15063" y="42804"/>
                  </a:cubicBezTo>
                  <a:cubicBezTo>
                    <a:pt x="14662" y="42779"/>
                    <a:pt x="14255" y="42766"/>
                    <a:pt x="13848" y="42766"/>
                  </a:cubicBezTo>
                  <a:cubicBezTo>
                    <a:pt x="13441" y="42766"/>
                    <a:pt x="13033" y="42779"/>
                    <a:pt x="12632" y="42804"/>
                  </a:cubicBezTo>
                  <a:cubicBezTo>
                    <a:pt x="12482" y="42817"/>
                    <a:pt x="12338" y="42823"/>
                    <a:pt x="12194" y="42823"/>
                  </a:cubicBezTo>
                  <a:cubicBezTo>
                    <a:pt x="12050" y="42823"/>
                    <a:pt x="11906" y="42817"/>
                    <a:pt x="11755" y="42804"/>
                  </a:cubicBezTo>
                  <a:cubicBezTo>
                    <a:pt x="11915" y="42621"/>
                    <a:pt x="12565" y="42532"/>
                    <a:pt x="13481" y="42532"/>
                  </a:cubicBezTo>
                  <a:cubicBezTo>
                    <a:pt x="14575" y="42532"/>
                    <a:pt x="16047" y="42659"/>
                    <a:pt x="17520" y="42904"/>
                  </a:cubicBezTo>
                  <a:cubicBezTo>
                    <a:pt x="18369" y="43048"/>
                    <a:pt x="18828" y="43111"/>
                    <a:pt x="19017" y="43111"/>
                  </a:cubicBezTo>
                  <a:cubicBezTo>
                    <a:pt x="19124" y="43111"/>
                    <a:pt x="19144" y="43091"/>
                    <a:pt x="19099" y="43055"/>
                  </a:cubicBezTo>
                  <a:cubicBezTo>
                    <a:pt x="19023" y="43005"/>
                    <a:pt x="16993" y="42679"/>
                    <a:pt x="16041" y="42553"/>
                  </a:cubicBezTo>
                  <a:cubicBezTo>
                    <a:pt x="15540" y="42503"/>
                    <a:pt x="14738" y="42428"/>
                    <a:pt x="14211" y="42428"/>
                  </a:cubicBezTo>
                  <a:cubicBezTo>
                    <a:pt x="13710" y="42403"/>
                    <a:pt x="13184" y="42403"/>
                    <a:pt x="13033" y="42378"/>
                  </a:cubicBezTo>
                  <a:lnTo>
                    <a:pt x="12758" y="42378"/>
                  </a:lnTo>
                  <a:lnTo>
                    <a:pt x="13058" y="42278"/>
                  </a:lnTo>
                  <a:cubicBezTo>
                    <a:pt x="13629" y="42101"/>
                    <a:pt x="14059" y="42013"/>
                    <a:pt x="14748" y="42013"/>
                  </a:cubicBezTo>
                  <a:cubicBezTo>
                    <a:pt x="15331" y="42013"/>
                    <a:pt x="16099" y="42076"/>
                    <a:pt x="17294" y="42203"/>
                  </a:cubicBezTo>
                  <a:cubicBezTo>
                    <a:pt x="19016" y="42359"/>
                    <a:pt x="20708" y="42485"/>
                    <a:pt x="21390" y="42485"/>
                  </a:cubicBezTo>
                  <a:cubicBezTo>
                    <a:pt x="21582" y="42485"/>
                    <a:pt x="21694" y="42475"/>
                    <a:pt x="21705" y="42453"/>
                  </a:cubicBezTo>
                  <a:cubicBezTo>
                    <a:pt x="21805" y="42303"/>
                    <a:pt x="21530" y="42228"/>
                    <a:pt x="20402" y="42152"/>
                  </a:cubicBezTo>
                  <a:cubicBezTo>
                    <a:pt x="19951" y="42127"/>
                    <a:pt x="19500" y="42077"/>
                    <a:pt x="19073" y="41977"/>
                  </a:cubicBezTo>
                  <a:cubicBezTo>
                    <a:pt x="18831" y="41783"/>
                    <a:pt x="16134" y="41449"/>
                    <a:pt x="14821" y="41449"/>
                  </a:cubicBezTo>
                  <a:cubicBezTo>
                    <a:pt x="14775" y="41449"/>
                    <a:pt x="14730" y="41450"/>
                    <a:pt x="14688" y="41451"/>
                  </a:cubicBezTo>
                  <a:cubicBezTo>
                    <a:pt x="14387" y="41451"/>
                    <a:pt x="14186" y="41451"/>
                    <a:pt x="14211" y="41426"/>
                  </a:cubicBezTo>
                  <a:cubicBezTo>
                    <a:pt x="14227" y="41394"/>
                    <a:pt x="14845" y="41362"/>
                    <a:pt x="15658" y="41362"/>
                  </a:cubicBezTo>
                  <a:cubicBezTo>
                    <a:pt x="16130" y="41362"/>
                    <a:pt x="16669" y="41373"/>
                    <a:pt x="17194" y="41401"/>
                  </a:cubicBezTo>
                  <a:cubicBezTo>
                    <a:pt x="17584" y="41418"/>
                    <a:pt x="17865" y="41427"/>
                    <a:pt x="18060" y="41427"/>
                  </a:cubicBezTo>
                  <a:cubicBezTo>
                    <a:pt x="18415" y="41427"/>
                    <a:pt x="18487" y="41399"/>
                    <a:pt x="18422" y="41350"/>
                  </a:cubicBezTo>
                  <a:cubicBezTo>
                    <a:pt x="18353" y="41305"/>
                    <a:pt x="16414" y="41197"/>
                    <a:pt x="15633" y="41197"/>
                  </a:cubicBezTo>
                  <a:cubicBezTo>
                    <a:pt x="15556" y="41197"/>
                    <a:pt x="15491" y="41198"/>
                    <a:pt x="15439" y="41200"/>
                  </a:cubicBezTo>
                  <a:cubicBezTo>
                    <a:pt x="15288" y="41205"/>
                    <a:pt x="15169" y="41208"/>
                    <a:pt x="15078" y="41208"/>
                  </a:cubicBezTo>
                  <a:cubicBezTo>
                    <a:pt x="14748" y="41208"/>
                    <a:pt x="14804" y="41168"/>
                    <a:pt x="15139" y="41050"/>
                  </a:cubicBezTo>
                  <a:cubicBezTo>
                    <a:pt x="15345" y="40965"/>
                    <a:pt x="15597" y="40921"/>
                    <a:pt x="15982" y="40921"/>
                  </a:cubicBezTo>
                  <a:cubicBezTo>
                    <a:pt x="16393" y="40921"/>
                    <a:pt x="16954" y="40971"/>
                    <a:pt x="17770" y="41075"/>
                  </a:cubicBezTo>
                  <a:cubicBezTo>
                    <a:pt x="18121" y="41125"/>
                    <a:pt x="18497" y="41150"/>
                    <a:pt x="18873" y="41150"/>
                  </a:cubicBezTo>
                  <a:cubicBezTo>
                    <a:pt x="18898" y="41125"/>
                    <a:pt x="18898" y="41075"/>
                    <a:pt x="18848" y="41075"/>
                  </a:cubicBezTo>
                  <a:cubicBezTo>
                    <a:pt x="18773" y="41050"/>
                    <a:pt x="16993" y="40824"/>
                    <a:pt x="16442" y="40799"/>
                  </a:cubicBezTo>
                  <a:lnTo>
                    <a:pt x="16041" y="40749"/>
                  </a:lnTo>
                  <a:lnTo>
                    <a:pt x="16417" y="40624"/>
                  </a:lnTo>
                  <a:cubicBezTo>
                    <a:pt x="16592" y="40573"/>
                    <a:pt x="16768" y="40548"/>
                    <a:pt x="16918" y="40523"/>
                  </a:cubicBezTo>
                  <a:cubicBezTo>
                    <a:pt x="16993" y="40523"/>
                    <a:pt x="18021" y="40674"/>
                    <a:pt x="19249" y="40874"/>
                  </a:cubicBezTo>
                  <a:cubicBezTo>
                    <a:pt x="20928" y="41150"/>
                    <a:pt x="23986" y="41576"/>
                    <a:pt x="24287" y="41576"/>
                  </a:cubicBezTo>
                  <a:cubicBezTo>
                    <a:pt x="24312" y="41576"/>
                    <a:pt x="24312" y="41551"/>
                    <a:pt x="24312" y="41526"/>
                  </a:cubicBezTo>
                  <a:cubicBezTo>
                    <a:pt x="23936" y="41401"/>
                    <a:pt x="23535" y="41325"/>
                    <a:pt x="23109" y="41300"/>
                  </a:cubicBezTo>
                  <a:cubicBezTo>
                    <a:pt x="22457" y="41225"/>
                    <a:pt x="21931" y="41125"/>
                    <a:pt x="21956" y="41125"/>
                  </a:cubicBezTo>
                  <a:cubicBezTo>
                    <a:pt x="21956" y="41118"/>
                    <a:pt x="22002" y="41115"/>
                    <a:pt x="22086" y="41115"/>
                  </a:cubicBezTo>
                  <a:cubicBezTo>
                    <a:pt x="22314" y="41115"/>
                    <a:pt x="22816" y="41138"/>
                    <a:pt x="23384" y="41175"/>
                  </a:cubicBezTo>
                  <a:cubicBezTo>
                    <a:pt x="24662" y="41250"/>
                    <a:pt x="25602" y="41288"/>
                    <a:pt x="26201" y="41288"/>
                  </a:cubicBezTo>
                  <a:cubicBezTo>
                    <a:pt x="26799" y="41288"/>
                    <a:pt x="27056" y="41250"/>
                    <a:pt x="26968" y="41175"/>
                  </a:cubicBezTo>
                  <a:cubicBezTo>
                    <a:pt x="26943" y="41175"/>
                    <a:pt x="26567" y="41150"/>
                    <a:pt x="26116" y="41150"/>
                  </a:cubicBezTo>
                  <a:cubicBezTo>
                    <a:pt x="25665" y="41125"/>
                    <a:pt x="24512" y="41100"/>
                    <a:pt x="23560" y="41050"/>
                  </a:cubicBezTo>
                  <a:cubicBezTo>
                    <a:pt x="23046" y="41025"/>
                    <a:pt x="22607" y="41012"/>
                    <a:pt x="22294" y="41012"/>
                  </a:cubicBezTo>
                  <a:cubicBezTo>
                    <a:pt x="21981" y="41012"/>
                    <a:pt x="21793" y="41025"/>
                    <a:pt x="21780" y="41050"/>
                  </a:cubicBezTo>
                  <a:cubicBezTo>
                    <a:pt x="21780" y="41066"/>
                    <a:pt x="21777" y="41083"/>
                    <a:pt x="21685" y="41083"/>
                  </a:cubicBezTo>
                  <a:cubicBezTo>
                    <a:pt x="21499" y="41083"/>
                    <a:pt x="20953" y="41016"/>
                    <a:pt x="19349" y="40749"/>
                  </a:cubicBezTo>
                  <a:cubicBezTo>
                    <a:pt x="17652" y="40480"/>
                    <a:pt x="17288" y="40416"/>
                    <a:pt x="17495" y="40416"/>
                  </a:cubicBezTo>
                  <a:cubicBezTo>
                    <a:pt x="17539" y="40416"/>
                    <a:pt x="17608" y="40419"/>
                    <a:pt x="17695" y="40423"/>
                  </a:cubicBezTo>
                  <a:lnTo>
                    <a:pt x="19224" y="40423"/>
                  </a:lnTo>
                  <a:cubicBezTo>
                    <a:pt x="20527" y="40423"/>
                    <a:pt x="22657" y="40498"/>
                    <a:pt x="24738" y="40624"/>
                  </a:cubicBezTo>
                  <a:cubicBezTo>
                    <a:pt x="25162" y="40650"/>
                    <a:pt x="25466" y="40664"/>
                    <a:pt x="25679" y="40664"/>
                  </a:cubicBezTo>
                  <a:cubicBezTo>
                    <a:pt x="26083" y="40664"/>
                    <a:pt x="26157" y="40613"/>
                    <a:pt x="26091" y="40498"/>
                  </a:cubicBezTo>
                  <a:cubicBezTo>
                    <a:pt x="26016" y="40373"/>
                    <a:pt x="22056" y="40147"/>
                    <a:pt x="19901" y="40122"/>
                  </a:cubicBezTo>
                  <a:cubicBezTo>
                    <a:pt x="18597" y="40097"/>
                    <a:pt x="18547" y="40097"/>
                    <a:pt x="18898" y="40022"/>
                  </a:cubicBezTo>
                  <a:cubicBezTo>
                    <a:pt x="19048" y="39972"/>
                    <a:pt x="19374" y="39922"/>
                    <a:pt x="19625" y="39847"/>
                  </a:cubicBezTo>
                  <a:cubicBezTo>
                    <a:pt x="19775" y="39796"/>
                    <a:pt x="19926" y="39796"/>
                    <a:pt x="20076" y="39796"/>
                  </a:cubicBezTo>
                  <a:cubicBezTo>
                    <a:pt x="20282" y="39826"/>
                    <a:pt x="20487" y="39838"/>
                    <a:pt x="20693" y="39838"/>
                  </a:cubicBezTo>
                  <a:cubicBezTo>
                    <a:pt x="20838" y="39838"/>
                    <a:pt x="20983" y="39832"/>
                    <a:pt x="21129" y="39822"/>
                  </a:cubicBezTo>
                  <a:cubicBezTo>
                    <a:pt x="21855" y="39796"/>
                    <a:pt x="22495" y="39784"/>
                    <a:pt x="23171" y="39784"/>
                  </a:cubicBezTo>
                  <a:cubicBezTo>
                    <a:pt x="23848" y="39784"/>
                    <a:pt x="24562" y="39796"/>
                    <a:pt x="25439" y="39822"/>
                  </a:cubicBezTo>
                  <a:cubicBezTo>
                    <a:pt x="25899" y="39830"/>
                    <a:pt x="26241" y="39835"/>
                    <a:pt x="26489" y="39835"/>
                  </a:cubicBezTo>
                  <a:cubicBezTo>
                    <a:pt x="26985" y="39835"/>
                    <a:pt x="27102" y="39813"/>
                    <a:pt x="27018" y="39746"/>
                  </a:cubicBezTo>
                  <a:cubicBezTo>
                    <a:pt x="26975" y="39703"/>
                    <a:pt x="24261" y="39641"/>
                    <a:pt x="22810" y="39641"/>
                  </a:cubicBezTo>
                  <a:cubicBezTo>
                    <a:pt x="22580" y="39641"/>
                    <a:pt x="22382" y="39643"/>
                    <a:pt x="22231" y="39646"/>
                  </a:cubicBezTo>
                  <a:lnTo>
                    <a:pt x="20728" y="39671"/>
                  </a:lnTo>
                  <a:lnTo>
                    <a:pt x="20277" y="39671"/>
                  </a:lnTo>
                  <a:lnTo>
                    <a:pt x="21154" y="39446"/>
                  </a:lnTo>
                  <a:cubicBezTo>
                    <a:pt x="22532" y="39045"/>
                    <a:pt x="23334" y="38819"/>
                    <a:pt x="24211" y="38518"/>
                  </a:cubicBezTo>
                  <a:cubicBezTo>
                    <a:pt x="24783" y="38328"/>
                    <a:pt x="25013" y="38258"/>
                    <a:pt x="25602" y="38258"/>
                  </a:cubicBezTo>
                  <a:cubicBezTo>
                    <a:pt x="25943" y="38258"/>
                    <a:pt x="26403" y="38281"/>
                    <a:pt x="27119" y="38318"/>
                  </a:cubicBezTo>
                  <a:cubicBezTo>
                    <a:pt x="28188" y="38385"/>
                    <a:pt x="29413" y="38418"/>
                    <a:pt x="30327" y="38418"/>
                  </a:cubicBezTo>
                  <a:cubicBezTo>
                    <a:pt x="30783" y="38418"/>
                    <a:pt x="31162" y="38410"/>
                    <a:pt x="31404" y="38393"/>
                  </a:cubicBezTo>
                  <a:cubicBezTo>
                    <a:pt x="31780" y="38343"/>
                    <a:pt x="31906" y="38318"/>
                    <a:pt x="31881" y="38243"/>
                  </a:cubicBezTo>
                  <a:cubicBezTo>
                    <a:pt x="31881" y="38166"/>
                    <a:pt x="31793" y="38133"/>
                    <a:pt x="31550" y="38133"/>
                  </a:cubicBezTo>
                  <a:cubicBezTo>
                    <a:pt x="31475" y="38133"/>
                    <a:pt x="31386" y="38136"/>
                    <a:pt x="31279" y="38142"/>
                  </a:cubicBezTo>
                  <a:cubicBezTo>
                    <a:pt x="30949" y="38155"/>
                    <a:pt x="30597" y="38162"/>
                    <a:pt x="30215" y="38162"/>
                  </a:cubicBezTo>
                  <a:cubicBezTo>
                    <a:pt x="29117" y="38162"/>
                    <a:pt x="27769" y="38110"/>
                    <a:pt x="25966" y="38017"/>
                  </a:cubicBezTo>
                  <a:cubicBezTo>
                    <a:pt x="26191" y="37892"/>
                    <a:pt x="26442" y="37791"/>
                    <a:pt x="26693" y="37741"/>
                  </a:cubicBezTo>
                  <a:cubicBezTo>
                    <a:pt x="31931" y="36162"/>
                    <a:pt x="36166" y="34659"/>
                    <a:pt x="38071" y="33731"/>
                  </a:cubicBezTo>
                  <a:cubicBezTo>
                    <a:pt x="38361" y="33586"/>
                    <a:pt x="38599" y="33493"/>
                    <a:pt x="38688" y="33493"/>
                  </a:cubicBezTo>
                  <a:cubicBezTo>
                    <a:pt x="38706" y="33493"/>
                    <a:pt x="38718" y="33497"/>
                    <a:pt x="38723" y="33506"/>
                  </a:cubicBezTo>
                  <a:cubicBezTo>
                    <a:pt x="38728" y="33517"/>
                    <a:pt x="38743" y="33522"/>
                    <a:pt x="38766" y="33522"/>
                  </a:cubicBezTo>
                  <a:cubicBezTo>
                    <a:pt x="39056" y="33522"/>
                    <a:pt x="40667" y="32680"/>
                    <a:pt x="42106" y="31751"/>
                  </a:cubicBezTo>
                  <a:lnTo>
                    <a:pt x="42482" y="31501"/>
                  </a:lnTo>
                  <a:close/>
                  <a:moveTo>
                    <a:pt x="11367" y="44174"/>
                  </a:moveTo>
                  <a:cubicBezTo>
                    <a:pt x="12263" y="44174"/>
                    <a:pt x="13566" y="44225"/>
                    <a:pt x="15815" y="44333"/>
                  </a:cubicBezTo>
                  <a:cubicBezTo>
                    <a:pt x="17369" y="44408"/>
                    <a:pt x="18823" y="44458"/>
                    <a:pt x="19048" y="44458"/>
                  </a:cubicBezTo>
                  <a:cubicBezTo>
                    <a:pt x="19625" y="44458"/>
                    <a:pt x="19600" y="44483"/>
                    <a:pt x="18948" y="44533"/>
                  </a:cubicBezTo>
                  <a:lnTo>
                    <a:pt x="18923" y="44533"/>
                  </a:lnTo>
                  <a:cubicBezTo>
                    <a:pt x="18698" y="44533"/>
                    <a:pt x="18472" y="44583"/>
                    <a:pt x="18271" y="44709"/>
                  </a:cubicBezTo>
                  <a:cubicBezTo>
                    <a:pt x="18216" y="44775"/>
                    <a:pt x="18107" y="44808"/>
                    <a:pt x="17841" y="44808"/>
                  </a:cubicBezTo>
                  <a:cubicBezTo>
                    <a:pt x="17507" y="44808"/>
                    <a:pt x="16924" y="44756"/>
                    <a:pt x="15891" y="44659"/>
                  </a:cubicBezTo>
                  <a:cubicBezTo>
                    <a:pt x="14199" y="44472"/>
                    <a:pt x="12729" y="44382"/>
                    <a:pt x="11574" y="44382"/>
                  </a:cubicBezTo>
                  <a:cubicBezTo>
                    <a:pt x="10864" y="44382"/>
                    <a:pt x="10274" y="44416"/>
                    <a:pt x="9825" y="44483"/>
                  </a:cubicBezTo>
                  <a:cubicBezTo>
                    <a:pt x="9374" y="44558"/>
                    <a:pt x="8973" y="44659"/>
                    <a:pt x="8873" y="44684"/>
                  </a:cubicBezTo>
                  <a:cubicBezTo>
                    <a:pt x="8821" y="44701"/>
                    <a:pt x="8784" y="44709"/>
                    <a:pt x="8760" y="44709"/>
                  </a:cubicBezTo>
                  <a:cubicBezTo>
                    <a:pt x="8681" y="44709"/>
                    <a:pt x="8755" y="44618"/>
                    <a:pt x="8948" y="44483"/>
                  </a:cubicBezTo>
                  <a:cubicBezTo>
                    <a:pt x="9299" y="44333"/>
                    <a:pt x="9650" y="44258"/>
                    <a:pt x="10026" y="44233"/>
                  </a:cubicBezTo>
                  <a:cubicBezTo>
                    <a:pt x="10402" y="44194"/>
                    <a:pt x="10805" y="44174"/>
                    <a:pt x="11367" y="44174"/>
                  </a:cubicBezTo>
                  <a:close/>
                  <a:moveTo>
                    <a:pt x="11852" y="44524"/>
                  </a:moveTo>
                  <a:cubicBezTo>
                    <a:pt x="12973" y="44524"/>
                    <a:pt x="14289" y="44612"/>
                    <a:pt x="15840" y="44784"/>
                  </a:cubicBezTo>
                  <a:cubicBezTo>
                    <a:pt x="16266" y="44834"/>
                    <a:pt x="16968" y="44909"/>
                    <a:pt x="17369" y="44934"/>
                  </a:cubicBezTo>
                  <a:cubicBezTo>
                    <a:pt x="17620" y="44934"/>
                    <a:pt x="17896" y="44959"/>
                    <a:pt x="18146" y="45010"/>
                  </a:cubicBezTo>
                  <a:cubicBezTo>
                    <a:pt x="18171" y="45010"/>
                    <a:pt x="18146" y="45085"/>
                    <a:pt x="18096" y="45135"/>
                  </a:cubicBezTo>
                  <a:cubicBezTo>
                    <a:pt x="18047" y="45194"/>
                    <a:pt x="17677" y="45222"/>
                    <a:pt x="17132" y="45222"/>
                  </a:cubicBezTo>
                  <a:cubicBezTo>
                    <a:pt x="16293" y="45222"/>
                    <a:pt x="15039" y="45156"/>
                    <a:pt x="13885" y="45035"/>
                  </a:cubicBezTo>
                  <a:cubicBezTo>
                    <a:pt x="12638" y="44906"/>
                    <a:pt x="11740" y="44843"/>
                    <a:pt x="10975" y="44843"/>
                  </a:cubicBezTo>
                  <a:cubicBezTo>
                    <a:pt x="10250" y="44843"/>
                    <a:pt x="9644" y="44900"/>
                    <a:pt x="8973" y="45010"/>
                  </a:cubicBezTo>
                  <a:cubicBezTo>
                    <a:pt x="8591" y="45069"/>
                    <a:pt x="8335" y="45097"/>
                    <a:pt x="8208" y="45097"/>
                  </a:cubicBezTo>
                  <a:cubicBezTo>
                    <a:pt x="7961" y="45097"/>
                    <a:pt x="8203" y="44991"/>
                    <a:pt x="8948" y="44809"/>
                  </a:cubicBezTo>
                  <a:cubicBezTo>
                    <a:pt x="9738" y="44618"/>
                    <a:pt x="10691" y="44524"/>
                    <a:pt x="11852" y="44524"/>
                  </a:cubicBezTo>
                  <a:close/>
                  <a:moveTo>
                    <a:pt x="10953" y="44980"/>
                  </a:moveTo>
                  <a:cubicBezTo>
                    <a:pt x="11908" y="44980"/>
                    <a:pt x="12847" y="45051"/>
                    <a:pt x="13785" y="45160"/>
                  </a:cubicBezTo>
                  <a:cubicBezTo>
                    <a:pt x="14587" y="45235"/>
                    <a:pt x="15690" y="45310"/>
                    <a:pt x="16266" y="45335"/>
                  </a:cubicBezTo>
                  <a:cubicBezTo>
                    <a:pt x="16818" y="45360"/>
                    <a:pt x="17294" y="45360"/>
                    <a:pt x="17319" y="45385"/>
                  </a:cubicBezTo>
                  <a:cubicBezTo>
                    <a:pt x="17219" y="45411"/>
                    <a:pt x="17144" y="45436"/>
                    <a:pt x="17043" y="45436"/>
                  </a:cubicBezTo>
                  <a:lnTo>
                    <a:pt x="17043" y="45411"/>
                  </a:lnTo>
                  <a:cubicBezTo>
                    <a:pt x="16826" y="45415"/>
                    <a:pt x="16609" y="45417"/>
                    <a:pt x="16392" y="45417"/>
                  </a:cubicBezTo>
                  <a:cubicBezTo>
                    <a:pt x="15306" y="45417"/>
                    <a:pt x="14220" y="45365"/>
                    <a:pt x="13134" y="45260"/>
                  </a:cubicBezTo>
                  <a:cubicBezTo>
                    <a:pt x="12500" y="45204"/>
                    <a:pt x="11859" y="45171"/>
                    <a:pt x="11214" y="45171"/>
                  </a:cubicBezTo>
                  <a:cubicBezTo>
                    <a:pt x="10711" y="45171"/>
                    <a:pt x="10205" y="45191"/>
                    <a:pt x="9700" y="45235"/>
                  </a:cubicBezTo>
                  <a:cubicBezTo>
                    <a:pt x="9224" y="45260"/>
                    <a:pt x="8748" y="45285"/>
                    <a:pt x="8296" y="45285"/>
                  </a:cubicBezTo>
                  <a:cubicBezTo>
                    <a:pt x="8296" y="45235"/>
                    <a:pt x="9926" y="44984"/>
                    <a:pt x="10527" y="44984"/>
                  </a:cubicBezTo>
                  <a:cubicBezTo>
                    <a:pt x="10670" y="44981"/>
                    <a:pt x="10812" y="44980"/>
                    <a:pt x="10953" y="44980"/>
                  </a:cubicBezTo>
                  <a:close/>
                  <a:moveTo>
                    <a:pt x="28635" y="0"/>
                  </a:moveTo>
                  <a:cubicBezTo>
                    <a:pt x="28498" y="0"/>
                    <a:pt x="28297" y="102"/>
                    <a:pt x="27871" y="398"/>
                  </a:cubicBezTo>
                  <a:cubicBezTo>
                    <a:pt x="26492" y="1300"/>
                    <a:pt x="25264" y="2428"/>
                    <a:pt x="24211" y="3706"/>
                  </a:cubicBezTo>
                  <a:cubicBezTo>
                    <a:pt x="23359" y="4709"/>
                    <a:pt x="23309" y="4759"/>
                    <a:pt x="22983" y="4884"/>
                  </a:cubicBezTo>
                  <a:lnTo>
                    <a:pt x="22632" y="5034"/>
                  </a:lnTo>
                  <a:lnTo>
                    <a:pt x="22282" y="5937"/>
                  </a:lnTo>
                  <a:lnTo>
                    <a:pt x="21906" y="6889"/>
                  </a:lnTo>
                  <a:cubicBezTo>
                    <a:pt x="21906" y="6904"/>
                    <a:pt x="21895" y="6910"/>
                    <a:pt x="21877" y="6910"/>
                  </a:cubicBezTo>
                  <a:cubicBezTo>
                    <a:pt x="21834" y="6910"/>
                    <a:pt x="21751" y="6874"/>
                    <a:pt x="21680" y="6839"/>
                  </a:cubicBezTo>
                  <a:cubicBezTo>
                    <a:pt x="21538" y="6754"/>
                    <a:pt x="21379" y="6709"/>
                    <a:pt x="21255" y="6709"/>
                  </a:cubicBezTo>
                  <a:cubicBezTo>
                    <a:pt x="21161" y="6709"/>
                    <a:pt x="21086" y="6735"/>
                    <a:pt x="21053" y="6789"/>
                  </a:cubicBezTo>
                  <a:cubicBezTo>
                    <a:pt x="20953" y="6889"/>
                    <a:pt x="20803" y="7516"/>
                    <a:pt x="20678" y="8443"/>
                  </a:cubicBezTo>
                  <a:cubicBezTo>
                    <a:pt x="20577" y="9170"/>
                    <a:pt x="20552" y="9320"/>
                    <a:pt x="20427" y="9345"/>
                  </a:cubicBezTo>
                  <a:cubicBezTo>
                    <a:pt x="20176" y="9395"/>
                    <a:pt x="20201" y="9671"/>
                    <a:pt x="20502" y="11075"/>
                  </a:cubicBezTo>
                  <a:cubicBezTo>
                    <a:pt x="20828" y="12528"/>
                    <a:pt x="21229" y="13932"/>
                    <a:pt x="21705" y="15335"/>
                  </a:cubicBezTo>
                  <a:cubicBezTo>
                    <a:pt x="21855" y="15736"/>
                    <a:pt x="21981" y="16087"/>
                    <a:pt x="21981" y="16112"/>
                  </a:cubicBezTo>
                  <a:cubicBezTo>
                    <a:pt x="22006" y="16112"/>
                    <a:pt x="20678" y="18568"/>
                    <a:pt x="20251" y="19270"/>
                  </a:cubicBezTo>
                  <a:cubicBezTo>
                    <a:pt x="19023" y="21275"/>
                    <a:pt x="16768" y="25436"/>
                    <a:pt x="14963" y="28994"/>
                  </a:cubicBezTo>
                  <a:cubicBezTo>
                    <a:pt x="12532" y="33806"/>
                    <a:pt x="10051" y="38593"/>
                    <a:pt x="10026" y="38593"/>
                  </a:cubicBezTo>
                  <a:cubicBezTo>
                    <a:pt x="10151" y="38192"/>
                    <a:pt x="10327" y="37791"/>
                    <a:pt x="10502" y="37416"/>
                  </a:cubicBezTo>
                  <a:cubicBezTo>
                    <a:pt x="10703" y="36989"/>
                    <a:pt x="10878" y="36563"/>
                    <a:pt x="11003" y="36112"/>
                  </a:cubicBezTo>
                  <a:cubicBezTo>
                    <a:pt x="10978" y="36012"/>
                    <a:pt x="10903" y="35937"/>
                    <a:pt x="10828" y="35912"/>
                  </a:cubicBezTo>
                  <a:cubicBezTo>
                    <a:pt x="10652" y="35812"/>
                    <a:pt x="10627" y="35887"/>
                    <a:pt x="11404" y="33907"/>
                  </a:cubicBezTo>
                  <a:cubicBezTo>
                    <a:pt x="12256" y="31751"/>
                    <a:pt x="12307" y="31426"/>
                    <a:pt x="11906" y="31400"/>
                  </a:cubicBezTo>
                  <a:cubicBezTo>
                    <a:pt x="11755" y="31375"/>
                    <a:pt x="11730" y="31375"/>
                    <a:pt x="11780" y="31275"/>
                  </a:cubicBezTo>
                  <a:cubicBezTo>
                    <a:pt x="12006" y="30598"/>
                    <a:pt x="12206" y="29922"/>
                    <a:pt x="12382" y="29245"/>
                  </a:cubicBezTo>
                  <a:cubicBezTo>
                    <a:pt x="12607" y="28217"/>
                    <a:pt x="12557" y="27816"/>
                    <a:pt x="12231" y="27816"/>
                  </a:cubicBezTo>
                  <a:cubicBezTo>
                    <a:pt x="12081" y="27816"/>
                    <a:pt x="12106" y="27741"/>
                    <a:pt x="12482" y="26839"/>
                  </a:cubicBezTo>
                  <a:cubicBezTo>
                    <a:pt x="12758" y="26162"/>
                    <a:pt x="12983" y="25461"/>
                    <a:pt x="13184" y="24734"/>
                  </a:cubicBezTo>
                  <a:cubicBezTo>
                    <a:pt x="13510" y="23481"/>
                    <a:pt x="13535" y="22979"/>
                    <a:pt x="13259" y="22227"/>
                  </a:cubicBezTo>
                  <a:cubicBezTo>
                    <a:pt x="13159" y="21977"/>
                    <a:pt x="13134" y="21701"/>
                    <a:pt x="13109" y="21425"/>
                  </a:cubicBezTo>
                  <a:cubicBezTo>
                    <a:pt x="13109" y="21225"/>
                    <a:pt x="13159" y="20649"/>
                    <a:pt x="13184" y="20147"/>
                  </a:cubicBezTo>
                  <a:cubicBezTo>
                    <a:pt x="13251" y="18739"/>
                    <a:pt x="13118" y="18168"/>
                    <a:pt x="12698" y="18168"/>
                  </a:cubicBezTo>
                  <a:cubicBezTo>
                    <a:pt x="12647" y="18168"/>
                    <a:pt x="12592" y="18176"/>
                    <a:pt x="12532" y="18192"/>
                  </a:cubicBezTo>
                  <a:cubicBezTo>
                    <a:pt x="12432" y="18217"/>
                    <a:pt x="12332" y="18217"/>
                    <a:pt x="12231" y="18217"/>
                  </a:cubicBezTo>
                  <a:cubicBezTo>
                    <a:pt x="12156" y="17816"/>
                    <a:pt x="12106" y="17440"/>
                    <a:pt x="12081" y="17065"/>
                  </a:cubicBezTo>
                  <a:cubicBezTo>
                    <a:pt x="11830" y="14734"/>
                    <a:pt x="11655" y="14107"/>
                    <a:pt x="10452" y="10999"/>
                  </a:cubicBezTo>
                  <a:cubicBezTo>
                    <a:pt x="10151" y="10247"/>
                    <a:pt x="9901" y="9571"/>
                    <a:pt x="9875" y="9471"/>
                  </a:cubicBezTo>
                  <a:cubicBezTo>
                    <a:pt x="9833" y="9302"/>
                    <a:pt x="9615" y="9152"/>
                    <a:pt x="9457" y="9152"/>
                  </a:cubicBezTo>
                  <a:cubicBezTo>
                    <a:pt x="9427" y="9152"/>
                    <a:pt x="9399" y="9158"/>
                    <a:pt x="9374" y="9170"/>
                  </a:cubicBezTo>
                  <a:cubicBezTo>
                    <a:pt x="9274" y="9320"/>
                    <a:pt x="9199" y="9496"/>
                    <a:pt x="9149" y="9671"/>
                  </a:cubicBezTo>
                  <a:cubicBezTo>
                    <a:pt x="8823" y="10774"/>
                    <a:pt x="8422" y="11826"/>
                    <a:pt x="7946" y="12879"/>
                  </a:cubicBezTo>
                  <a:cubicBezTo>
                    <a:pt x="7770" y="13355"/>
                    <a:pt x="7545" y="13857"/>
                    <a:pt x="7294" y="14308"/>
                  </a:cubicBezTo>
                  <a:cubicBezTo>
                    <a:pt x="7144" y="14308"/>
                    <a:pt x="6993" y="14258"/>
                    <a:pt x="6868" y="14207"/>
                  </a:cubicBezTo>
                  <a:cubicBezTo>
                    <a:pt x="6708" y="14138"/>
                    <a:pt x="6569" y="14104"/>
                    <a:pt x="6451" y="14104"/>
                  </a:cubicBezTo>
                  <a:cubicBezTo>
                    <a:pt x="6271" y="14104"/>
                    <a:pt x="6141" y="14182"/>
                    <a:pt x="6066" y="14333"/>
                  </a:cubicBezTo>
                  <a:cubicBezTo>
                    <a:pt x="5941" y="14709"/>
                    <a:pt x="5840" y="15085"/>
                    <a:pt x="5765" y="15461"/>
                  </a:cubicBezTo>
                  <a:cubicBezTo>
                    <a:pt x="5640" y="16162"/>
                    <a:pt x="5439" y="16864"/>
                    <a:pt x="5214" y="17541"/>
                  </a:cubicBezTo>
                  <a:cubicBezTo>
                    <a:pt x="5136" y="17572"/>
                    <a:pt x="5068" y="17593"/>
                    <a:pt x="4998" y="17593"/>
                  </a:cubicBezTo>
                  <a:cubicBezTo>
                    <a:pt x="4955" y="17593"/>
                    <a:pt x="4911" y="17585"/>
                    <a:pt x="4863" y="17566"/>
                  </a:cubicBezTo>
                  <a:cubicBezTo>
                    <a:pt x="4811" y="17558"/>
                    <a:pt x="4763" y="17554"/>
                    <a:pt x="4718" y="17554"/>
                  </a:cubicBezTo>
                  <a:cubicBezTo>
                    <a:pt x="4302" y="17554"/>
                    <a:pt x="4139" y="17894"/>
                    <a:pt x="3936" y="19070"/>
                  </a:cubicBezTo>
                  <a:cubicBezTo>
                    <a:pt x="3835" y="19521"/>
                    <a:pt x="3685" y="20273"/>
                    <a:pt x="3560" y="20724"/>
                  </a:cubicBezTo>
                  <a:lnTo>
                    <a:pt x="3334" y="21576"/>
                  </a:lnTo>
                  <a:lnTo>
                    <a:pt x="3083" y="21476"/>
                  </a:lnTo>
                  <a:cubicBezTo>
                    <a:pt x="2949" y="21431"/>
                    <a:pt x="2834" y="21408"/>
                    <a:pt x="2732" y="21408"/>
                  </a:cubicBezTo>
                  <a:cubicBezTo>
                    <a:pt x="2550" y="21408"/>
                    <a:pt x="2410" y="21481"/>
                    <a:pt x="2281" y="21626"/>
                  </a:cubicBezTo>
                  <a:cubicBezTo>
                    <a:pt x="2131" y="21801"/>
                    <a:pt x="2081" y="21977"/>
                    <a:pt x="2006" y="22603"/>
                  </a:cubicBezTo>
                  <a:cubicBezTo>
                    <a:pt x="1956" y="23029"/>
                    <a:pt x="1830" y="24007"/>
                    <a:pt x="1730" y="24809"/>
                  </a:cubicBezTo>
                  <a:lnTo>
                    <a:pt x="1555" y="26212"/>
                  </a:lnTo>
                  <a:lnTo>
                    <a:pt x="1254" y="26263"/>
                  </a:lnTo>
                  <a:cubicBezTo>
                    <a:pt x="1103" y="26263"/>
                    <a:pt x="953" y="26288"/>
                    <a:pt x="803" y="26363"/>
                  </a:cubicBezTo>
                  <a:cubicBezTo>
                    <a:pt x="627" y="26488"/>
                    <a:pt x="477" y="26989"/>
                    <a:pt x="502" y="27541"/>
                  </a:cubicBezTo>
                  <a:cubicBezTo>
                    <a:pt x="552" y="28343"/>
                    <a:pt x="677" y="29170"/>
                    <a:pt x="828" y="29972"/>
                  </a:cubicBezTo>
                  <a:cubicBezTo>
                    <a:pt x="928" y="30348"/>
                    <a:pt x="928" y="30348"/>
                    <a:pt x="728" y="30423"/>
                  </a:cubicBezTo>
                  <a:cubicBezTo>
                    <a:pt x="1" y="30724"/>
                    <a:pt x="1" y="31501"/>
                    <a:pt x="728" y="34132"/>
                  </a:cubicBezTo>
                  <a:cubicBezTo>
                    <a:pt x="1102" y="35513"/>
                    <a:pt x="1170" y="35867"/>
                    <a:pt x="994" y="35867"/>
                  </a:cubicBezTo>
                  <a:cubicBezTo>
                    <a:pt x="982" y="35867"/>
                    <a:pt x="968" y="35865"/>
                    <a:pt x="953" y="35862"/>
                  </a:cubicBezTo>
                  <a:cubicBezTo>
                    <a:pt x="903" y="35862"/>
                    <a:pt x="803" y="35912"/>
                    <a:pt x="728" y="36012"/>
                  </a:cubicBezTo>
                  <a:cubicBezTo>
                    <a:pt x="327" y="36488"/>
                    <a:pt x="1103" y="38568"/>
                    <a:pt x="2332" y="40298"/>
                  </a:cubicBezTo>
                  <a:cubicBezTo>
                    <a:pt x="3008" y="41250"/>
                    <a:pt x="3760" y="42052"/>
                    <a:pt x="5289" y="43456"/>
                  </a:cubicBezTo>
                  <a:lnTo>
                    <a:pt x="6768" y="44809"/>
                  </a:lnTo>
                  <a:lnTo>
                    <a:pt x="6266" y="45736"/>
                  </a:lnTo>
                  <a:cubicBezTo>
                    <a:pt x="5640" y="46914"/>
                    <a:pt x="5515" y="47215"/>
                    <a:pt x="5690" y="47441"/>
                  </a:cubicBezTo>
                  <a:cubicBezTo>
                    <a:pt x="5765" y="47541"/>
                    <a:pt x="5790" y="47641"/>
                    <a:pt x="5790" y="47766"/>
                  </a:cubicBezTo>
                  <a:cubicBezTo>
                    <a:pt x="5790" y="47867"/>
                    <a:pt x="5840" y="47967"/>
                    <a:pt x="5916" y="48042"/>
                  </a:cubicBezTo>
                  <a:cubicBezTo>
                    <a:pt x="5983" y="48096"/>
                    <a:pt x="6035" y="48121"/>
                    <a:pt x="6101" y="48121"/>
                  </a:cubicBezTo>
                  <a:cubicBezTo>
                    <a:pt x="6157" y="48121"/>
                    <a:pt x="6223" y="48102"/>
                    <a:pt x="6317" y="48067"/>
                  </a:cubicBezTo>
                  <a:cubicBezTo>
                    <a:pt x="6517" y="47992"/>
                    <a:pt x="6567" y="47942"/>
                    <a:pt x="6968" y="47190"/>
                  </a:cubicBezTo>
                  <a:cubicBezTo>
                    <a:pt x="7444" y="46313"/>
                    <a:pt x="7394" y="46363"/>
                    <a:pt x="8271" y="46162"/>
                  </a:cubicBezTo>
                  <a:cubicBezTo>
                    <a:pt x="9094" y="45991"/>
                    <a:pt x="10080" y="45914"/>
                    <a:pt x="11381" y="45914"/>
                  </a:cubicBezTo>
                  <a:cubicBezTo>
                    <a:pt x="11984" y="45914"/>
                    <a:pt x="12655" y="45930"/>
                    <a:pt x="13409" y="45962"/>
                  </a:cubicBezTo>
                  <a:cubicBezTo>
                    <a:pt x="14615" y="46019"/>
                    <a:pt x="15441" y="46050"/>
                    <a:pt x="16053" y="46050"/>
                  </a:cubicBezTo>
                  <a:cubicBezTo>
                    <a:pt x="16778" y="46050"/>
                    <a:pt x="17201" y="46007"/>
                    <a:pt x="17595" y="45912"/>
                  </a:cubicBezTo>
                  <a:cubicBezTo>
                    <a:pt x="18221" y="45786"/>
                    <a:pt x="18547" y="45611"/>
                    <a:pt x="18622" y="45335"/>
                  </a:cubicBezTo>
                  <a:cubicBezTo>
                    <a:pt x="18672" y="45160"/>
                    <a:pt x="18748" y="45135"/>
                    <a:pt x="19550" y="45060"/>
                  </a:cubicBezTo>
                  <a:cubicBezTo>
                    <a:pt x="21104" y="44909"/>
                    <a:pt x="21855" y="44759"/>
                    <a:pt x="22081" y="44508"/>
                  </a:cubicBezTo>
                  <a:cubicBezTo>
                    <a:pt x="22106" y="44408"/>
                    <a:pt x="22131" y="44308"/>
                    <a:pt x="22106" y="44208"/>
                  </a:cubicBezTo>
                  <a:lnTo>
                    <a:pt x="22081" y="43957"/>
                  </a:lnTo>
                  <a:lnTo>
                    <a:pt x="23084" y="43832"/>
                  </a:lnTo>
                  <a:cubicBezTo>
                    <a:pt x="24261" y="43681"/>
                    <a:pt x="24763" y="43531"/>
                    <a:pt x="24888" y="43230"/>
                  </a:cubicBezTo>
                  <a:cubicBezTo>
                    <a:pt x="24963" y="43055"/>
                    <a:pt x="25089" y="43005"/>
                    <a:pt x="26592" y="42629"/>
                  </a:cubicBezTo>
                  <a:cubicBezTo>
                    <a:pt x="29600" y="41902"/>
                    <a:pt x="30352" y="41651"/>
                    <a:pt x="31605" y="40974"/>
                  </a:cubicBezTo>
                  <a:cubicBezTo>
                    <a:pt x="32482" y="40498"/>
                    <a:pt x="32858" y="40172"/>
                    <a:pt x="32983" y="39847"/>
                  </a:cubicBezTo>
                  <a:cubicBezTo>
                    <a:pt x="33033" y="39721"/>
                    <a:pt x="33033" y="39571"/>
                    <a:pt x="32958" y="39446"/>
                  </a:cubicBezTo>
                  <a:cubicBezTo>
                    <a:pt x="32908" y="39370"/>
                    <a:pt x="32858" y="39295"/>
                    <a:pt x="32883" y="39270"/>
                  </a:cubicBezTo>
                  <a:cubicBezTo>
                    <a:pt x="33059" y="39195"/>
                    <a:pt x="33259" y="39145"/>
                    <a:pt x="33460" y="39070"/>
                  </a:cubicBezTo>
                  <a:cubicBezTo>
                    <a:pt x="34287" y="38819"/>
                    <a:pt x="35089" y="38493"/>
                    <a:pt x="35866" y="38067"/>
                  </a:cubicBezTo>
                  <a:cubicBezTo>
                    <a:pt x="36292" y="37766"/>
                    <a:pt x="36367" y="37416"/>
                    <a:pt x="36041" y="37040"/>
                  </a:cubicBezTo>
                  <a:cubicBezTo>
                    <a:pt x="35991" y="36964"/>
                    <a:pt x="35916" y="36889"/>
                    <a:pt x="35866" y="36789"/>
                  </a:cubicBezTo>
                  <a:cubicBezTo>
                    <a:pt x="35966" y="36739"/>
                    <a:pt x="36091" y="36689"/>
                    <a:pt x="36191" y="36639"/>
                  </a:cubicBezTo>
                  <a:cubicBezTo>
                    <a:pt x="37495" y="36037"/>
                    <a:pt x="38748" y="35310"/>
                    <a:pt x="39951" y="34533"/>
                  </a:cubicBezTo>
                  <a:cubicBezTo>
                    <a:pt x="40828" y="33932"/>
                    <a:pt x="41605" y="33205"/>
                    <a:pt x="42257" y="32378"/>
                  </a:cubicBezTo>
                  <a:cubicBezTo>
                    <a:pt x="43209" y="31200"/>
                    <a:pt x="43535" y="30523"/>
                    <a:pt x="43284" y="30298"/>
                  </a:cubicBezTo>
                  <a:cubicBezTo>
                    <a:pt x="43171" y="30273"/>
                    <a:pt x="43052" y="30260"/>
                    <a:pt x="42933" y="30260"/>
                  </a:cubicBezTo>
                  <a:cubicBezTo>
                    <a:pt x="42814" y="30260"/>
                    <a:pt x="42695" y="30273"/>
                    <a:pt x="42582" y="30298"/>
                  </a:cubicBezTo>
                  <a:cubicBezTo>
                    <a:pt x="41580" y="30448"/>
                    <a:pt x="39124" y="30699"/>
                    <a:pt x="37545" y="30849"/>
                  </a:cubicBezTo>
                  <a:cubicBezTo>
                    <a:pt x="36743" y="30924"/>
                    <a:pt x="35439" y="31050"/>
                    <a:pt x="34637" y="31125"/>
                  </a:cubicBezTo>
                  <a:cubicBezTo>
                    <a:pt x="33698" y="31225"/>
                    <a:pt x="33228" y="31275"/>
                    <a:pt x="32983" y="31275"/>
                  </a:cubicBezTo>
                  <a:cubicBezTo>
                    <a:pt x="32739" y="31275"/>
                    <a:pt x="32720" y="31225"/>
                    <a:pt x="32683" y="31125"/>
                  </a:cubicBezTo>
                  <a:cubicBezTo>
                    <a:pt x="32632" y="31025"/>
                    <a:pt x="32557" y="30949"/>
                    <a:pt x="32482" y="30899"/>
                  </a:cubicBezTo>
                  <a:cubicBezTo>
                    <a:pt x="32456" y="30886"/>
                    <a:pt x="32394" y="30880"/>
                    <a:pt x="32303" y="30880"/>
                  </a:cubicBezTo>
                  <a:cubicBezTo>
                    <a:pt x="31877" y="30880"/>
                    <a:pt x="30809" y="31018"/>
                    <a:pt x="29775" y="31225"/>
                  </a:cubicBezTo>
                  <a:cubicBezTo>
                    <a:pt x="29484" y="31269"/>
                    <a:pt x="29294" y="31295"/>
                    <a:pt x="29186" y="31295"/>
                  </a:cubicBezTo>
                  <a:cubicBezTo>
                    <a:pt x="29109" y="31295"/>
                    <a:pt x="29074" y="31282"/>
                    <a:pt x="29074" y="31250"/>
                  </a:cubicBezTo>
                  <a:cubicBezTo>
                    <a:pt x="29074" y="31150"/>
                    <a:pt x="28873" y="30974"/>
                    <a:pt x="28723" y="30899"/>
                  </a:cubicBezTo>
                  <a:cubicBezTo>
                    <a:pt x="28712" y="30896"/>
                    <a:pt x="28695" y="30895"/>
                    <a:pt x="28674" y="30895"/>
                  </a:cubicBezTo>
                  <a:cubicBezTo>
                    <a:pt x="28342" y="30895"/>
                    <a:pt x="26791" y="31240"/>
                    <a:pt x="25991" y="31476"/>
                  </a:cubicBezTo>
                  <a:cubicBezTo>
                    <a:pt x="25716" y="31554"/>
                    <a:pt x="25578" y="31592"/>
                    <a:pt x="25490" y="31592"/>
                  </a:cubicBezTo>
                  <a:cubicBezTo>
                    <a:pt x="25411" y="31592"/>
                    <a:pt x="25374" y="31561"/>
                    <a:pt x="25314" y="31501"/>
                  </a:cubicBezTo>
                  <a:cubicBezTo>
                    <a:pt x="25249" y="31403"/>
                    <a:pt x="25184" y="31353"/>
                    <a:pt x="25059" y="31353"/>
                  </a:cubicBezTo>
                  <a:cubicBezTo>
                    <a:pt x="24894" y="31353"/>
                    <a:pt x="24624" y="31441"/>
                    <a:pt x="24111" y="31626"/>
                  </a:cubicBezTo>
                  <a:cubicBezTo>
                    <a:pt x="23184" y="31952"/>
                    <a:pt x="22282" y="32403"/>
                    <a:pt x="21429" y="32929"/>
                  </a:cubicBezTo>
                  <a:cubicBezTo>
                    <a:pt x="21154" y="33130"/>
                    <a:pt x="20853" y="33280"/>
                    <a:pt x="20527" y="33405"/>
                  </a:cubicBezTo>
                  <a:cubicBezTo>
                    <a:pt x="20510" y="33350"/>
                    <a:pt x="20447" y="33323"/>
                    <a:pt x="20348" y="33323"/>
                  </a:cubicBezTo>
                  <a:cubicBezTo>
                    <a:pt x="19732" y="33323"/>
                    <a:pt x="17691" y="34321"/>
                    <a:pt x="15966" y="35486"/>
                  </a:cubicBezTo>
                  <a:cubicBezTo>
                    <a:pt x="15715" y="35686"/>
                    <a:pt x="15439" y="35862"/>
                    <a:pt x="15139" y="35962"/>
                  </a:cubicBezTo>
                  <a:cubicBezTo>
                    <a:pt x="15139" y="35887"/>
                    <a:pt x="15089" y="35812"/>
                    <a:pt x="15013" y="35761"/>
                  </a:cubicBezTo>
                  <a:cubicBezTo>
                    <a:pt x="14959" y="35707"/>
                    <a:pt x="14899" y="35676"/>
                    <a:pt x="14822" y="35676"/>
                  </a:cubicBezTo>
                  <a:cubicBezTo>
                    <a:pt x="14651" y="35676"/>
                    <a:pt x="14394" y="35825"/>
                    <a:pt x="13911" y="36187"/>
                  </a:cubicBezTo>
                  <a:cubicBezTo>
                    <a:pt x="13434" y="36538"/>
                    <a:pt x="12507" y="37265"/>
                    <a:pt x="12382" y="37390"/>
                  </a:cubicBezTo>
                  <a:cubicBezTo>
                    <a:pt x="12377" y="37395"/>
                    <a:pt x="12374" y="37397"/>
                    <a:pt x="12372" y="37397"/>
                  </a:cubicBezTo>
                  <a:cubicBezTo>
                    <a:pt x="12304" y="37397"/>
                    <a:pt x="13549" y="34933"/>
                    <a:pt x="14036" y="34032"/>
                  </a:cubicBezTo>
                  <a:lnTo>
                    <a:pt x="14512" y="33155"/>
                  </a:lnTo>
                  <a:lnTo>
                    <a:pt x="15063" y="32804"/>
                  </a:lnTo>
                  <a:cubicBezTo>
                    <a:pt x="15815" y="32303"/>
                    <a:pt x="16667" y="31977"/>
                    <a:pt x="17545" y="31827"/>
                  </a:cubicBezTo>
                  <a:cubicBezTo>
                    <a:pt x="17921" y="31776"/>
                    <a:pt x="19324" y="31601"/>
                    <a:pt x="20678" y="31451"/>
                  </a:cubicBezTo>
                  <a:cubicBezTo>
                    <a:pt x="23234" y="31200"/>
                    <a:pt x="24011" y="31050"/>
                    <a:pt x="24437" y="30824"/>
                  </a:cubicBezTo>
                  <a:cubicBezTo>
                    <a:pt x="24662" y="30699"/>
                    <a:pt x="24688" y="30649"/>
                    <a:pt x="24713" y="30498"/>
                  </a:cubicBezTo>
                  <a:cubicBezTo>
                    <a:pt x="24738" y="30348"/>
                    <a:pt x="24813" y="30298"/>
                    <a:pt x="26091" y="29947"/>
                  </a:cubicBezTo>
                  <a:cubicBezTo>
                    <a:pt x="27520" y="29571"/>
                    <a:pt x="28347" y="29270"/>
                    <a:pt x="28572" y="29070"/>
                  </a:cubicBezTo>
                  <a:cubicBezTo>
                    <a:pt x="28773" y="28894"/>
                    <a:pt x="28848" y="28669"/>
                    <a:pt x="28673" y="28518"/>
                  </a:cubicBezTo>
                  <a:cubicBezTo>
                    <a:pt x="28572" y="28443"/>
                    <a:pt x="28522" y="28368"/>
                    <a:pt x="28572" y="28368"/>
                  </a:cubicBezTo>
                  <a:lnTo>
                    <a:pt x="29700" y="27892"/>
                  </a:lnTo>
                  <a:cubicBezTo>
                    <a:pt x="31530" y="27140"/>
                    <a:pt x="33785" y="25937"/>
                    <a:pt x="34211" y="25486"/>
                  </a:cubicBezTo>
                  <a:cubicBezTo>
                    <a:pt x="34462" y="25210"/>
                    <a:pt x="34462" y="25035"/>
                    <a:pt x="34211" y="24809"/>
                  </a:cubicBezTo>
                  <a:lnTo>
                    <a:pt x="34011" y="24634"/>
                  </a:lnTo>
                  <a:lnTo>
                    <a:pt x="35114" y="23982"/>
                  </a:lnTo>
                  <a:cubicBezTo>
                    <a:pt x="37219" y="22754"/>
                    <a:pt x="38221" y="21977"/>
                    <a:pt x="38297" y="21576"/>
                  </a:cubicBezTo>
                  <a:cubicBezTo>
                    <a:pt x="38297" y="21476"/>
                    <a:pt x="38272" y="21350"/>
                    <a:pt x="38221" y="21275"/>
                  </a:cubicBezTo>
                  <a:cubicBezTo>
                    <a:pt x="38071" y="21150"/>
                    <a:pt x="38096" y="21150"/>
                    <a:pt x="38622" y="20849"/>
                  </a:cubicBezTo>
                  <a:cubicBezTo>
                    <a:pt x="39775" y="20248"/>
                    <a:pt x="40803" y="19496"/>
                    <a:pt x="41730" y="18593"/>
                  </a:cubicBezTo>
                  <a:cubicBezTo>
                    <a:pt x="42382" y="17942"/>
                    <a:pt x="42633" y="17365"/>
                    <a:pt x="42357" y="17140"/>
                  </a:cubicBezTo>
                  <a:cubicBezTo>
                    <a:pt x="42079" y="16897"/>
                    <a:pt x="40601" y="16738"/>
                    <a:pt x="39078" y="16738"/>
                  </a:cubicBezTo>
                  <a:cubicBezTo>
                    <a:pt x="38400" y="16738"/>
                    <a:pt x="37713" y="16770"/>
                    <a:pt x="37119" y="16839"/>
                  </a:cubicBezTo>
                  <a:cubicBezTo>
                    <a:pt x="35189" y="17039"/>
                    <a:pt x="34412" y="17190"/>
                    <a:pt x="33234" y="17591"/>
                  </a:cubicBezTo>
                  <a:lnTo>
                    <a:pt x="32407" y="17841"/>
                  </a:lnTo>
                  <a:lnTo>
                    <a:pt x="32557" y="17616"/>
                  </a:lnTo>
                  <a:cubicBezTo>
                    <a:pt x="32788" y="17270"/>
                    <a:pt x="32743" y="17009"/>
                    <a:pt x="32479" y="17009"/>
                  </a:cubicBezTo>
                  <a:cubicBezTo>
                    <a:pt x="32457" y="17009"/>
                    <a:pt x="32433" y="17010"/>
                    <a:pt x="32407" y="17014"/>
                  </a:cubicBezTo>
                  <a:cubicBezTo>
                    <a:pt x="31028" y="17491"/>
                    <a:pt x="29650" y="18067"/>
                    <a:pt x="28322" y="18694"/>
                  </a:cubicBezTo>
                  <a:cubicBezTo>
                    <a:pt x="27834" y="18946"/>
                    <a:pt x="27555" y="19082"/>
                    <a:pt x="27474" y="19082"/>
                  </a:cubicBezTo>
                  <a:cubicBezTo>
                    <a:pt x="27443" y="19082"/>
                    <a:pt x="27441" y="19062"/>
                    <a:pt x="27470" y="19019"/>
                  </a:cubicBezTo>
                  <a:cubicBezTo>
                    <a:pt x="27520" y="18969"/>
                    <a:pt x="27520" y="18869"/>
                    <a:pt x="27470" y="18819"/>
                  </a:cubicBezTo>
                  <a:cubicBezTo>
                    <a:pt x="27437" y="18721"/>
                    <a:pt x="27381" y="18668"/>
                    <a:pt x="27273" y="18668"/>
                  </a:cubicBezTo>
                  <a:cubicBezTo>
                    <a:pt x="27049" y="18668"/>
                    <a:pt x="26604" y="18896"/>
                    <a:pt x="25690" y="19420"/>
                  </a:cubicBezTo>
                  <a:cubicBezTo>
                    <a:pt x="24788" y="19922"/>
                    <a:pt x="23936" y="20523"/>
                    <a:pt x="23134" y="21175"/>
                  </a:cubicBezTo>
                  <a:cubicBezTo>
                    <a:pt x="22758" y="21501"/>
                    <a:pt x="22432" y="21751"/>
                    <a:pt x="22407" y="21751"/>
                  </a:cubicBezTo>
                  <a:cubicBezTo>
                    <a:pt x="22382" y="21751"/>
                    <a:pt x="22382" y="21701"/>
                    <a:pt x="22382" y="21626"/>
                  </a:cubicBezTo>
                  <a:cubicBezTo>
                    <a:pt x="22401" y="21449"/>
                    <a:pt x="22267" y="21319"/>
                    <a:pt x="22112" y="21319"/>
                  </a:cubicBezTo>
                  <a:cubicBezTo>
                    <a:pt x="22069" y="21319"/>
                    <a:pt x="22024" y="21329"/>
                    <a:pt x="21981" y="21350"/>
                  </a:cubicBezTo>
                  <a:cubicBezTo>
                    <a:pt x="21304" y="21902"/>
                    <a:pt x="20678" y="22528"/>
                    <a:pt x="20076" y="23155"/>
                  </a:cubicBezTo>
                  <a:lnTo>
                    <a:pt x="19700" y="23581"/>
                  </a:lnTo>
                  <a:lnTo>
                    <a:pt x="20201" y="22628"/>
                  </a:lnTo>
                  <a:cubicBezTo>
                    <a:pt x="20477" y="22102"/>
                    <a:pt x="20903" y="21300"/>
                    <a:pt x="21179" y="20799"/>
                  </a:cubicBezTo>
                  <a:cubicBezTo>
                    <a:pt x="21931" y="19471"/>
                    <a:pt x="23334" y="16789"/>
                    <a:pt x="23485" y="16388"/>
                  </a:cubicBezTo>
                  <a:lnTo>
                    <a:pt x="23635" y="16037"/>
                  </a:lnTo>
                  <a:lnTo>
                    <a:pt x="24587" y="15811"/>
                  </a:lnTo>
                  <a:cubicBezTo>
                    <a:pt x="25790" y="15511"/>
                    <a:pt x="27018" y="15285"/>
                    <a:pt x="28272" y="15135"/>
                  </a:cubicBezTo>
                  <a:cubicBezTo>
                    <a:pt x="30251" y="14859"/>
                    <a:pt x="30903" y="14659"/>
                    <a:pt x="32733" y="13656"/>
                  </a:cubicBezTo>
                  <a:cubicBezTo>
                    <a:pt x="33961" y="13004"/>
                    <a:pt x="34337" y="12729"/>
                    <a:pt x="34337" y="12403"/>
                  </a:cubicBezTo>
                  <a:cubicBezTo>
                    <a:pt x="34362" y="12252"/>
                    <a:pt x="34287" y="12127"/>
                    <a:pt x="34161" y="12052"/>
                  </a:cubicBezTo>
                  <a:cubicBezTo>
                    <a:pt x="34061" y="11952"/>
                    <a:pt x="33961" y="11877"/>
                    <a:pt x="33986" y="11851"/>
                  </a:cubicBezTo>
                  <a:cubicBezTo>
                    <a:pt x="33986" y="11851"/>
                    <a:pt x="34287" y="11626"/>
                    <a:pt x="34663" y="11375"/>
                  </a:cubicBezTo>
                  <a:cubicBezTo>
                    <a:pt x="35640" y="10774"/>
                    <a:pt x="36517" y="10072"/>
                    <a:pt x="37319" y="9270"/>
                  </a:cubicBezTo>
                  <a:cubicBezTo>
                    <a:pt x="37996" y="8568"/>
                    <a:pt x="38146" y="8293"/>
                    <a:pt x="37996" y="8042"/>
                  </a:cubicBezTo>
                  <a:cubicBezTo>
                    <a:pt x="37946" y="7942"/>
                    <a:pt x="37846" y="7841"/>
                    <a:pt x="37745" y="7816"/>
                  </a:cubicBezTo>
                  <a:cubicBezTo>
                    <a:pt x="37645" y="7766"/>
                    <a:pt x="37545" y="7741"/>
                    <a:pt x="37570" y="7716"/>
                  </a:cubicBezTo>
                  <a:cubicBezTo>
                    <a:pt x="37720" y="7541"/>
                    <a:pt x="37871" y="7390"/>
                    <a:pt x="38021" y="7240"/>
                  </a:cubicBezTo>
                  <a:cubicBezTo>
                    <a:pt x="39074" y="6237"/>
                    <a:pt x="40778" y="4408"/>
                    <a:pt x="41229" y="3856"/>
                  </a:cubicBezTo>
                  <a:cubicBezTo>
                    <a:pt x="41926" y="2967"/>
                    <a:pt x="41955" y="2677"/>
                    <a:pt x="41226" y="2677"/>
                  </a:cubicBezTo>
                  <a:cubicBezTo>
                    <a:pt x="41195" y="2677"/>
                    <a:pt x="41162" y="2677"/>
                    <a:pt x="41129" y="2678"/>
                  </a:cubicBezTo>
                  <a:lnTo>
                    <a:pt x="41154" y="2603"/>
                  </a:lnTo>
                  <a:lnTo>
                    <a:pt x="41154" y="2603"/>
                  </a:lnTo>
                  <a:cubicBezTo>
                    <a:pt x="40026" y="2754"/>
                    <a:pt x="38923" y="2954"/>
                    <a:pt x="37846" y="3280"/>
                  </a:cubicBezTo>
                  <a:cubicBezTo>
                    <a:pt x="37470" y="3380"/>
                    <a:pt x="36743" y="3606"/>
                    <a:pt x="36241" y="3806"/>
                  </a:cubicBezTo>
                  <a:lnTo>
                    <a:pt x="35314" y="4132"/>
                  </a:lnTo>
                  <a:lnTo>
                    <a:pt x="35339" y="3882"/>
                  </a:lnTo>
                  <a:cubicBezTo>
                    <a:pt x="35362" y="3626"/>
                    <a:pt x="35256" y="3478"/>
                    <a:pt x="35061" y="3478"/>
                  </a:cubicBezTo>
                  <a:cubicBezTo>
                    <a:pt x="35045" y="3478"/>
                    <a:pt x="35030" y="3479"/>
                    <a:pt x="35013" y="3481"/>
                  </a:cubicBezTo>
                  <a:cubicBezTo>
                    <a:pt x="34287" y="3806"/>
                    <a:pt x="33610" y="4182"/>
                    <a:pt x="32983" y="4633"/>
                  </a:cubicBezTo>
                  <a:lnTo>
                    <a:pt x="32582" y="4934"/>
                  </a:lnTo>
                  <a:lnTo>
                    <a:pt x="32582" y="4583"/>
                  </a:lnTo>
                  <a:cubicBezTo>
                    <a:pt x="32582" y="4232"/>
                    <a:pt x="32532" y="4182"/>
                    <a:pt x="32257" y="4182"/>
                  </a:cubicBezTo>
                  <a:cubicBezTo>
                    <a:pt x="32247" y="4181"/>
                    <a:pt x="32236" y="4181"/>
                    <a:pt x="32226" y="4181"/>
                  </a:cubicBezTo>
                  <a:cubicBezTo>
                    <a:pt x="31979" y="4181"/>
                    <a:pt x="31632" y="4483"/>
                    <a:pt x="30477" y="5686"/>
                  </a:cubicBezTo>
                  <a:lnTo>
                    <a:pt x="29424" y="6739"/>
                  </a:lnTo>
                  <a:lnTo>
                    <a:pt x="29399" y="6513"/>
                  </a:lnTo>
                  <a:cubicBezTo>
                    <a:pt x="29399" y="6388"/>
                    <a:pt x="29349" y="6288"/>
                    <a:pt x="29224" y="6212"/>
                  </a:cubicBezTo>
                  <a:cubicBezTo>
                    <a:pt x="29124" y="6137"/>
                    <a:pt x="29099" y="6062"/>
                    <a:pt x="29099" y="5861"/>
                  </a:cubicBezTo>
                  <a:cubicBezTo>
                    <a:pt x="29099" y="5711"/>
                    <a:pt x="29074" y="5561"/>
                    <a:pt x="29023" y="5435"/>
                  </a:cubicBezTo>
                  <a:cubicBezTo>
                    <a:pt x="28948" y="5235"/>
                    <a:pt x="28948" y="5085"/>
                    <a:pt x="29099" y="4508"/>
                  </a:cubicBezTo>
                  <a:cubicBezTo>
                    <a:pt x="29449" y="3079"/>
                    <a:pt x="29525" y="1977"/>
                    <a:pt x="29274" y="1751"/>
                  </a:cubicBezTo>
                  <a:cubicBezTo>
                    <a:pt x="29199" y="1701"/>
                    <a:pt x="29124" y="1651"/>
                    <a:pt x="29048" y="1651"/>
                  </a:cubicBezTo>
                  <a:cubicBezTo>
                    <a:pt x="29046" y="1652"/>
                    <a:pt x="29043" y="1653"/>
                    <a:pt x="29040" y="1653"/>
                  </a:cubicBezTo>
                  <a:cubicBezTo>
                    <a:pt x="28996" y="1653"/>
                    <a:pt x="28975" y="1461"/>
                    <a:pt x="28998" y="1225"/>
                  </a:cubicBezTo>
                  <a:cubicBezTo>
                    <a:pt x="29023" y="598"/>
                    <a:pt x="28973" y="222"/>
                    <a:pt x="28823" y="72"/>
                  </a:cubicBezTo>
                  <a:cubicBezTo>
                    <a:pt x="28762" y="29"/>
                    <a:pt x="28708" y="0"/>
                    <a:pt x="2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5827205" y="-177785"/>
            <a:ext cx="812490" cy="779621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504305" y="4541665"/>
            <a:ext cx="603014" cy="779620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-67895" y="-53822"/>
            <a:ext cx="1981049" cy="1791048"/>
            <a:chOff x="-62852" y="-55645"/>
            <a:chExt cx="1981049" cy="1791048"/>
          </a:xfrm>
        </p:grpSpPr>
        <p:sp>
          <p:nvSpPr>
            <p:cNvPr id="20" name="Google Shape;20;p2"/>
            <p:cNvSpPr/>
            <p:nvPr/>
          </p:nvSpPr>
          <p:spPr>
            <a:xfrm>
              <a:off x="15415" y="781442"/>
              <a:ext cx="153372" cy="170896"/>
            </a:xfrm>
            <a:custGeom>
              <a:rect b="b" l="l" r="r" t="t"/>
              <a:pathLst>
                <a:path extrusionOk="0" h="1297" w="1164">
                  <a:moveTo>
                    <a:pt x="405" y="0"/>
                  </a:moveTo>
                  <a:cubicBezTo>
                    <a:pt x="223" y="0"/>
                    <a:pt x="62" y="137"/>
                    <a:pt x="36" y="332"/>
                  </a:cubicBezTo>
                  <a:cubicBezTo>
                    <a:pt x="18" y="402"/>
                    <a:pt x="18" y="490"/>
                    <a:pt x="1" y="612"/>
                  </a:cubicBezTo>
                  <a:cubicBezTo>
                    <a:pt x="18" y="752"/>
                    <a:pt x="71" y="874"/>
                    <a:pt x="123" y="1014"/>
                  </a:cubicBezTo>
                  <a:cubicBezTo>
                    <a:pt x="228" y="1211"/>
                    <a:pt x="405" y="1297"/>
                    <a:pt x="581" y="1297"/>
                  </a:cubicBezTo>
                  <a:cubicBezTo>
                    <a:pt x="873" y="1297"/>
                    <a:pt x="1163" y="1059"/>
                    <a:pt x="1120" y="699"/>
                  </a:cubicBezTo>
                  <a:cubicBezTo>
                    <a:pt x="1067" y="402"/>
                    <a:pt x="875" y="157"/>
                    <a:pt x="595" y="52"/>
                  </a:cubicBezTo>
                  <a:cubicBezTo>
                    <a:pt x="532" y="17"/>
                    <a:pt x="467" y="0"/>
                    <a:pt x="40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28521" y="402756"/>
              <a:ext cx="149946" cy="160882"/>
            </a:xfrm>
            <a:custGeom>
              <a:rect b="b" l="l" r="r" t="t"/>
              <a:pathLst>
                <a:path extrusionOk="0" h="1221" w="1138">
                  <a:moveTo>
                    <a:pt x="548" y="1"/>
                  </a:moveTo>
                  <a:cubicBezTo>
                    <a:pt x="372" y="1"/>
                    <a:pt x="198" y="104"/>
                    <a:pt x="123" y="287"/>
                  </a:cubicBezTo>
                  <a:cubicBezTo>
                    <a:pt x="1" y="549"/>
                    <a:pt x="71" y="864"/>
                    <a:pt x="281" y="1056"/>
                  </a:cubicBezTo>
                  <a:cubicBezTo>
                    <a:pt x="375" y="1162"/>
                    <a:pt x="509" y="1220"/>
                    <a:pt x="645" y="1220"/>
                  </a:cubicBezTo>
                  <a:cubicBezTo>
                    <a:pt x="711" y="1220"/>
                    <a:pt x="777" y="1207"/>
                    <a:pt x="840" y="1178"/>
                  </a:cubicBezTo>
                  <a:cubicBezTo>
                    <a:pt x="1015" y="1091"/>
                    <a:pt x="1137" y="916"/>
                    <a:pt x="1120" y="724"/>
                  </a:cubicBezTo>
                  <a:cubicBezTo>
                    <a:pt x="1120" y="497"/>
                    <a:pt x="1032" y="287"/>
                    <a:pt x="857" y="129"/>
                  </a:cubicBezTo>
                  <a:cubicBezTo>
                    <a:pt x="770" y="42"/>
                    <a:pt x="659" y="1"/>
                    <a:pt x="54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86577" y="1488216"/>
              <a:ext cx="147574" cy="134002"/>
            </a:xfrm>
            <a:custGeom>
              <a:rect b="b" l="l" r="r" t="t"/>
              <a:pathLst>
                <a:path extrusionOk="0" h="1017" w="1120">
                  <a:moveTo>
                    <a:pt x="446" y="1"/>
                  </a:moveTo>
                  <a:cubicBezTo>
                    <a:pt x="289" y="1"/>
                    <a:pt x="153" y="85"/>
                    <a:pt x="105" y="213"/>
                  </a:cubicBezTo>
                  <a:cubicBezTo>
                    <a:pt x="0" y="405"/>
                    <a:pt x="35" y="632"/>
                    <a:pt x="175" y="789"/>
                  </a:cubicBezTo>
                  <a:cubicBezTo>
                    <a:pt x="299" y="941"/>
                    <a:pt x="487" y="1016"/>
                    <a:pt x="672" y="1016"/>
                  </a:cubicBezTo>
                  <a:cubicBezTo>
                    <a:pt x="723" y="1016"/>
                    <a:pt x="773" y="1010"/>
                    <a:pt x="822" y="999"/>
                  </a:cubicBezTo>
                  <a:cubicBezTo>
                    <a:pt x="909" y="947"/>
                    <a:pt x="979" y="877"/>
                    <a:pt x="1014" y="807"/>
                  </a:cubicBezTo>
                  <a:cubicBezTo>
                    <a:pt x="1119" y="545"/>
                    <a:pt x="770" y="20"/>
                    <a:pt x="490" y="3"/>
                  </a:cubicBezTo>
                  <a:cubicBezTo>
                    <a:pt x="475" y="1"/>
                    <a:pt x="460" y="1"/>
                    <a:pt x="4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93906" y="843634"/>
              <a:ext cx="129127" cy="131367"/>
            </a:xfrm>
            <a:custGeom>
              <a:rect b="b" l="l" r="r" t="t"/>
              <a:pathLst>
                <a:path extrusionOk="0" h="997" w="980">
                  <a:moveTo>
                    <a:pt x="437" y="0"/>
                  </a:moveTo>
                  <a:cubicBezTo>
                    <a:pt x="210" y="0"/>
                    <a:pt x="0" y="175"/>
                    <a:pt x="0" y="420"/>
                  </a:cubicBezTo>
                  <a:cubicBezTo>
                    <a:pt x="18" y="717"/>
                    <a:pt x="262" y="979"/>
                    <a:pt x="559" y="996"/>
                  </a:cubicBezTo>
                  <a:cubicBezTo>
                    <a:pt x="787" y="996"/>
                    <a:pt x="979" y="804"/>
                    <a:pt x="962" y="577"/>
                  </a:cubicBezTo>
                  <a:cubicBezTo>
                    <a:pt x="979" y="280"/>
                    <a:pt x="734" y="18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0938" y="1047734"/>
              <a:ext cx="124516" cy="133475"/>
            </a:xfrm>
            <a:custGeom>
              <a:rect b="b" l="l" r="r" t="t"/>
              <a:pathLst>
                <a:path extrusionOk="0" h="1013" w="945">
                  <a:moveTo>
                    <a:pt x="331" y="1"/>
                  </a:moveTo>
                  <a:cubicBezTo>
                    <a:pt x="197" y="1"/>
                    <a:pt x="86" y="113"/>
                    <a:pt x="70" y="252"/>
                  </a:cubicBezTo>
                  <a:cubicBezTo>
                    <a:pt x="0" y="549"/>
                    <a:pt x="158" y="846"/>
                    <a:pt x="437" y="968"/>
                  </a:cubicBezTo>
                  <a:cubicBezTo>
                    <a:pt x="510" y="998"/>
                    <a:pt x="577" y="1012"/>
                    <a:pt x="637" y="1012"/>
                  </a:cubicBezTo>
                  <a:cubicBezTo>
                    <a:pt x="824" y="1012"/>
                    <a:pt x="944" y="874"/>
                    <a:pt x="944" y="636"/>
                  </a:cubicBezTo>
                  <a:cubicBezTo>
                    <a:pt x="909" y="322"/>
                    <a:pt x="682" y="77"/>
                    <a:pt x="385" y="7"/>
                  </a:cubicBezTo>
                  <a:cubicBezTo>
                    <a:pt x="367" y="3"/>
                    <a:pt x="349" y="1"/>
                    <a:pt x="33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2857" y="689208"/>
              <a:ext cx="119904" cy="126887"/>
            </a:xfrm>
            <a:custGeom>
              <a:rect b="b" l="l" r="r" t="t"/>
              <a:pathLst>
                <a:path extrusionOk="0" h="963" w="910">
                  <a:moveTo>
                    <a:pt x="420" y="1"/>
                  </a:moveTo>
                  <a:cubicBezTo>
                    <a:pt x="193" y="18"/>
                    <a:pt x="0" y="211"/>
                    <a:pt x="0" y="438"/>
                  </a:cubicBezTo>
                  <a:cubicBezTo>
                    <a:pt x="0" y="718"/>
                    <a:pt x="210" y="945"/>
                    <a:pt x="490" y="962"/>
                  </a:cubicBezTo>
                  <a:cubicBezTo>
                    <a:pt x="735" y="945"/>
                    <a:pt x="909" y="735"/>
                    <a:pt x="874" y="508"/>
                  </a:cubicBezTo>
                  <a:cubicBezTo>
                    <a:pt x="892" y="228"/>
                    <a:pt x="682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068" y="1092401"/>
              <a:ext cx="119904" cy="122144"/>
            </a:xfrm>
            <a:custGeom>
              <a:rect b="b" l="l" r="r" t="t"/>
              <a:pathLst>
                <a:path extrusionOk="0" h="927" w="910">
                  <a:moveTo>
                    <a:pt x="420" y="0"/>
                  </a:moveTo>
                  <a:cubicBezTo>
                    <a:pt x="175" y="0"/>
                    <a:pt x="0" y="192"/>
                    <a:pt x="18" y="437"/>
                  </a:cubicBezTo>
                  <a:cubicBezTo>
                    <a:pt x="18" y="717"/>
                    <a:pt x="245" y="927"/>
                    <a:pt x="525" y="927"/>
                  </a:cubicBezTo>
                  <a:cubicBezTo>
                    <a:pt x="734" y="927"/>
                    <a:pt x="909" y="734"/>
                    <a:pt x="892" y="507"/>
                  </a:cubicBezTo>
                  <a:cubicBezTo>
                    <a:pt x="892" y="245"/>
                    <a:pt x="682" y="35"/>
                    <a:pt x="42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1990" y="1029946"/>
              <a:ext cx="122276" cy="120299"/>
            </a:xfrm>
            <a:custGeom>
              <a:rect b="b" l="l" r="r" t="t"/>
              <a:pathLst>
                <a:path extrusionOk="0" h="913" w="928">
                  <a:moveTo>
                    <a:pt x="425" y="1"/>
                  </a:moveTo>
                  <a:cubicBezTo>
                    <a:pt x="195" y="1"/>
                    <a:pt x="18" y="187"/>
                    <a:pt x="18" y="422"/>
                  </a:cubicBezTo>
                  <a:cubicBezTo>
                    <a:pt x="1" y="684"/>
                    <a:pt x="193" y="894"/>
                    <a:pt x="455" y="911"/>
                  </a:cubicBezTo>
                  <a:cubicBezTo>
                    <a:pt x="466" y="912"/>
                    <a:pt x="476" y="912"/>
                    <a:pt x="486" y="912"/>
                  </a:cubicBezTo>
                  <a:cubicBezTo>
                    <a:pt x="719" y="912"/>
                    <a:pt x="927" y="726"/>
                    <a:pt x="927" y="492"/>
                  </a:cubicBezTo>
                  <a:cubicBezTo>
                    <a:pt x="927" y="229"/>
                    <a:pt x="718" y="2"/>
                    <a:pt x="455" y="2"/>
                  </a:cubicBezTo>
                  <a:cubicBezTo>
                    <a:pt x="445" y="1"/>
                    <a:pt x="435" y="1"/>
                    <a:pt x="42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3540" y="1612863"/>
              <a:ext cx="124516" cy="122539"/>
            </a:xfrm>
            <a:custGeom>
              <a:rect b="b" l="l" r="r" t="t"/>
              <a:pathLst>
                <a:path extrusionOk="0" h="930" w="945">
                  <a:moveTo>
                    <a:pt x="175" y="1"/>
                  </a:moveTo>
                  <a:cubicBezTo>
                    <a:pt x="53" y="106"/>
                    <a:pt x="0" y="281"/>
                    <a:pt x="35" y="455"/>
                  </a:cubicBezTo>
                  <a:cubicBezTo>
                    <a:pt x="35" y="724"/>
                    <a:pt x="245" y="928"/>
                    <a:pt x="510" y="928"/>
                  </a:cubicBezTo>
                  <a:cubicBezTo>
                    <a:pt x="520" y="928"/>
                    <a:pt x="531" y="928"/>
                    <a:pt x="542" y="927"/>
                  </a:cubicBezTo>
                  <a:cubicBezTo>
                    <a:pt x="553" y="929"/>
                    <a:pt x="563" y="930"/>
                    <a:pt x="574" y="930"/>
                  </a:cubicBezTo>
                  <a:cubicBezTo>
                    <a:pt x="685" y="930"/>
                    <a:pt x="791" y="847"/>
                    <a:pt x="839" y="735"/>
                  </a:cubicBezTo>
                  <a:cubicBezTo>
                    <a:pt x="944" y="525"/>
                    <a:pt x="857" y="281"/>
                    <a:pt x="647" y="158"/>
                  </a:cubicBezTo>
                  <a:cubicBezTo>
                    <a:pt x="507" y="88"/>
                    <a:pt x="332" y="36"/>
                    <a:pt x="17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1393" y="528063"/>
              <a:ext cx="117532" cy="119904"/>
            </a:xfrm>
            <a:custGeom>
              <a:rect b="b" l="l" r="r" t="t"/>
              <a:pathLst>
                <a:path extrusionOk="0" h="910" w="892">
                  <a:moveTo>
                    <a:pt x="402" y="0"/>
                  </a:moveTo>
                  <a:cubicBezTo>
                    <a:pt x="175" y="0"/>
                    <a:pt x="0" y="192"/>
                    <a:pt x="18" y="420"/>
                  </a:cubicBezTo>
                  <a:cubicBezTo>
                    <a:pt x="35" y="682"/>
                    <a:pt x="263" y="909"/>
                    <a:pt x="525" y="909"/>
                  </a:cubicBezTo>
                  <a:cubicBezTo>
                    <a:pt x="735" y="909"/>
                    <a:pt x="892" y="734"/>
                    <a:pt x="874" y="525"/>
                  </a:cubicBezTo>
                  <a:cubicBezTo>
                    <a:pt x="892" y="245"/>
                    <a:pt x="682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2671" y="293525"/>
              <a:ext cx="147442" cy="106596"/>
            </a:xfrm>
            <a:custGeom>
              <a:rect b="b" l="l" r="r" t="t"/>
              <a:pathLst>
                <a:path extrusionOk="0" h="809" w="1119">
                  <a:moveTo>
                    <a:pt x="443" y="1"/>
                  </a:moveTo>
                  <a:cubicBezTo>
                    <a:pt x="406" y="1"/>
                    <a:pt x="369" y="5"/>
                    <a:pt x="332" y="14"/>
                  </a:cubicBezTo>
                  <a:cubicBezTo>
                    <a:pt x="87" y="67"/>
                    <a:pt x="0" y="382"/>
                    <a:pt x="192" y="556"/>
                  </a:cubicBezTo>
                  <a:cubicBezTo>
                    <a:pt x="357" y="721"/>
                    <a:pt x="585" y="809"/>
                    <a:pt x="823" y="809"/>
                  </a:cubicBezTo>
                  <a:cubicBezTo>
                    <a:pt x="863" y="809"/>
                    <a:pt x="904" y="806"/>
                    <a:pt x="944" y="801"/>
                  </a:cubicBezTo>
                  <a:cubicBezTo>
                    <a:pt x="1119" y="574"/>
                    <a:pt x="996" y="399"/>
                    <a:pt x="874" y="242"/>
                  </a:cubicBezTo>
                  <a:cubicBezTo>
                    <a:pt x="788" y="98"/>
                    <a:pt x="618" y="1"/>
                    <a:pt x="4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1990" y="1152221"/>
              <a:ext cx="115292" cy="111076"/>
            </a:xfrm>
            <a:custGeom>
              <a:rect b="b" l="l" r="r" t="t"/>
              <a:pathLst>
                <a:path extrusionOk="0" h="843" w="875">
                  <a:moveTo>
                    <a:pt x="350" y="1"/>
                  </a:moveTo>
                  <a:cubicBezTo>
                    <a:pt x="158" y="1"/>
                    <a:pt x="1" y="123"/>
                    <a:pt x="1" y="315"/>
                  </a:cubicBezTo>
                  <a:cubicBezTo>
                    <a:pt x="1" y="610"/>
                    <a:pt x="230" y="843"/>
                    <a:pt x="518" y="843"/>
                  </a:cubicBezTo>
                  <a:cubicBezTo>
                    <a:pt x="537" y="843"/>
                    <a:pt x="557" y="842"/>
                    <a:pt x="577" y="840"/>
                  </a:cubicBezTo>
                  <a:cubicBezTo>
                    <a:pt x="700" y="822"/>
                    <a:pt x="805" y="735"/>
                    <a:pt x="822" y="630"/>
                  </a:cubicBezTo>
                  <a:cubicBezTo>
                    <a:pt x="875" y="315"/>
                    <a:pt x="647" y="36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999" y="796199"/>
              <a:ext cx="96845" cy="125965"/>
            </a:xfrm>
            <a:custGeom>
              <a:rect b="b" l="l" r="r" t="t"/>
              <a:pathLst>
                <a:path extrusionOk="0" h="956" w="735">
                  <a:moveTo>
                    <a:pt x="225" y="0"/>
                  </a:moveTo>
                  <a:cubicBezTo>
                    <a:pt x="190" y="0"/>
                    <a:pt x="156" y="13"/>
                    <a:pt x="123" y="45"/>
                  </a:cubicBezTo>
                  <a:cubicBezTo>
                    <a:pt x="53" y="115"/>
                    <a:pt x="1" y="238"/>
                    <a:pt x="1" y="360"/>
                  </a:cubicBezTo>
                  <a:cubicBezTo>
                    <a:pt x="18" y="587"/>
                    <a:pt x="140" y="780"/>
                    <a:pt x="333" y="902"/>
                  </a:cubicBezTo>
                  <a:cubicBezTo>
                    <a:pt x="389" y="936"/>
                    <a:pt x="446" y="955"/>
                    <a:pt x="507" y="955"/>
                  </a:cubicBezTo>
                  <a:cubicBezTo>
                    <a:pt x="540" y="955"/>
                    <a:pt x="575" y="949"/>
                    <a:pt x="612" y="937"/>
                  </a:cubicBezTo>
                  <a:cubicBezTo>
                    <a:pt x="682" y="902"/>
                    <a:pt x="717" y="797"/>
                    <a:pt x="735" y="762"/>
                  </a:cubicBezTo>
                  <a:cubicBezTo>
                    <a:pt x="735" y="500"/>
                    <a:pt x="630" y="273"/>
                    <a:pt x="455" y="98"/>
                  </a:cubicBezTo>
                  <a:cubicBezTo>
                    <a:pt x="383" y="62"/>
                    <a:pt x="302" y="0"/>
                    <a:pt x="2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6830" y="1303617"/>
              <a:ext cx="110681" cy="122803"/>
            </a:xfrm>
            <a:custGeom>
              <a:rect b="b" l="l" r="r" t="t"/>
              <a:pathLst>
                <a:path extrusionOk="0" h="932" w="840">
                  <a:moveTo>
                    <a:pt x="347" y="1"/>
                  </a:moveTo>
                  <a:cubicBezTo>
                    <a:pt x="204" y="1"/>
                    <a:pt x="65" y="102"/>
                    <a:pt x="53" y="268"/>
                  </a:cubicBezTo>
                  <a:cubicBezTo>
                    <a:pt x="0" y="617"/>
                    <a:pt x="298" y="932"/>
                    <a:pt x="665" y="932"/>
                  </a:cubicBezTo>
                  <a:cubicBezTo>
                    <a:pt x="840" y="652"/>
                    <a:pt x="787" y="285"/>
                    <a:pt x="542" y="75"/>
                  </a:cubicBezTo>
                  <a:cubicBezTo>
                    <a:pt x="486" y="24"/>
                    <a:pt x="416" y="1"/>
                    <a:pt x="34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7420" y="759569"/>
              <a:ext cx="112920" cy="114238"/>
            </a:xfrm>
            <a:custGeom>
              <a:rect b="b" l="l" r="r" t="t"/>
              <a:pathLst>
                <a:path extrusionOk="0" h="867" w="857">
                  <a:moveTo>
                    <a:pt x="326" y="1"/>
                  </a:moveTo>
                  <a:cubicBezTo>
                    <a:pt x="272" y="1"/>
                    <a:pt x="219" y="14"/>
                    <a:pt x="175" y="44"/>
                  </a:cubicBezTo>
                  <a:cubicBezTo>
                    <a:pt x="53" y="114"/>
                    <a:pt x="0" y="253"/>
                    <a:pt x="35" y="376"/>
                  </a:cubicBezTo>
                  <a:cubicBezTo>
                    <a:pt x="52" y="661"/>
                    <a:pt x="279" y="866"/>
                    <a:pt x="560" y="866"/>
                  </a:cubicBezTo>
                  <a:cubicBezTo>
                    <a:pt x="572" y="866"/>
                    <a:pt x="583" y="866"/>
                    <a:pt x="595" y="865"/>
                  </a:cubicBezTo>
                  <a:cubicBezTo>
                    <a:pt x="857" y="533"/>
                    <a:pt x="839" y="288"/>
                    <a:pt x="542" y="79"/>
                  </a:cubicBezTo>
                  <a:cubicBezTo>
                    <a:pt x="481" y="28"/>
                    <a:pt x="402" y="1"/>
                    <a:pt x="32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555" y="193122"/>
              <a:ext cx="101194" cy="116610"/>
            </a:xfrm>
            <a:custGeom>
              <a:rect b="b" l="l" r="r" t="t"/>
              <a:pathLst>
                <a:path extrusionOk="0" h="885" w="768">
                  <a:moveTo>
                    <a:pt x="409" y="1"/>
                  </a:moveTo>
                  <a:cubicBezTo>
                    <a:pt x="389" y="1"/>
                    <a:pt x="368" y="3"/>
                    <a:pt x="348" y="7"/>
                  </a:cubicBezTo>
                  <a:cubicBezTo>
                    <a:pt x="208" y="7"/>
                    <a:pt x="85" y="112"/>
                    <a:pt x="51" y="252"/>
                  </a:cubicBezTo>
                  <a:cubicBezTo>
                    <a:pt x="1" y="599"/>
                    <a:pt x="280" y="884"/>
                    <a:pt x="606" y="884"/>
                  </a:cubicBezTo>
                  <a:cubicBezTo>
                    <a:pt x="625" y="884"/>
                    <a:pt x="644" y="883"/>
                    <a:pt x="662" y="881"/>
                  </a:cubicBezTo>
                  <a:cubicBezTo>
                    <a:pt x="767" y="672"/>
                    <a:pt x="767" y="427"/>
                    <a:pt x="697" y="217"/>
                  </a:cubicBezTo>
                  <a:cubicBezTo>
                    <a:pt x="652" y="96"/>
                    <a:pt x="540" y="1"/>
                    <a:pt x="409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1897" y="212491"/>
              <a:ext cx="94605" cy="108309"/>
            </a:xfrm>
            <a:custGeom>
              <a:rect b="b" l="l" r="r" t="t"/>
              <a:pathLst>
                <a:path extrusionOk="0" h="822" w="718">
                  <a:moveTo>
                    <a:pt x="350" y="0"/>
                  </a:moveTo>
                  <a:cubicBezTo>
                    <a:pt x="158" y="0"/>
                    <a:pt x="0" y="175"/>
                    <a:pt x="35" y="385"/>
                  </a:cubicBezTo>
                  <a:cubicBezTo>
                    <a:pt x="0" y="595"/>
                    <a:pt x="175" y="804"/>
                    <a:pt x="385" y="822"/>
                  </a:cubicBezTo>
                  <a:cubicBezTo>
                    <a:pt x="577" y="822"/>
                    <a:pt x="717" y="664"/>
                    <a:pt x="700" y="490"/>
                  </a:cubicBezTo>
                  <a:cubicBezTo>
                    <a:pt x="717" y="210"/>
                    <a:pt x="560" y="0"/>
                    <a:pt x="35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6008" y="772218"/>
              <a:ext cx="96845" cy="99349"/>
            </a:xfrm>
            <a:custGeom>
              <a:rect b="b" l="l" r="r" t="t"/>
              <a:pathLst>
                <a:path extrusionOk="0" h="754" w="735">
                  <a:moveTo>
                    <a:pt x="298" y="0"/>
                  </a:moveTo>
                  <a:cubicBezTo>
                    <a:pt x="141" y="0"/>
                    <a:pt x="1" y="157"/>
                    <a:pt x="18" y="315"/>
                  </a:cubicBezTo>
                  <a:cubicBezTo>
                    <a:pt x="36" y="542"/>
                    <a:pt x="228" y="734"/>
                    <a:pt x="455" y="752"/>
                  </a:cubicBezTo>
                  <a:cubicBezTo>
                    <a:pt x="464" y="753"/>
                    <a:pt x="473" y="753"/>
                    <a:pt x="482" y="753"/>
                  </a:cubicBezTo>
                  <a:cubicBezTo>
                    <a:pt x="626" y="753"/>
                    <a:pt x="735" y="620"/>
                    <a:pt x="735" y="472"/>
                  </a:cubicBezTo>
                  <a:cubicBezTo>
                    <a:pt x="735" y="227"/>
                    <a:pt x="543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7334" y="1124551"/>
              <a:ext cx="99217" cy="89994"/>
            </a:xfrm>
            <a:custGeom>
              <a:rect b="b" l="l" r="r" t="t"/>
              <a:pathLst>
                <a:path extrusionOk="0" h="683" w="753">
                  <a:moveTo>
                    <a:pt x="316" y="1"/>
                  </a:moveTo>
                  <a:cubicBezTo>
                    <a:pt x="141" y="1"/>
                    <a:pt x="1" y="141"/>
                    <a:pt x="18" y="315"/>
                  </a:cubicBezTo>
                  <a:cubicBezTo>
                    <a:pt x="53" y="525"/>
                    <a:pt x="228" y="683"/>
                    <a:pt x="455" y="683"/>
                  </a:cubicBezTo>
                  <a:cubicBezTo>
                    <a:pt x="613" y="683"/>
                    <a:pt x="753" y="560"/>
                    <a:pt x="753" y="385"/>
                  </a:cubicBezTo>
                  <a:cubicBezTo>
                    <a:pt x="735" y="158"/>
                    <a:pt x="543" y="1"/>
                    <a:pt x="31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3996" y="585247"/>
              <a:ext cx="92234" cy="106464"/>
            </a:xfrm>
            <a:custGeom>
              <a:rect b="b" l="l" r="r" t="t"/>
              <a:pathLst>
                <a:path extrusionOk="0" h="808" w="700">
                  <a:moveTo>
                    <a:pt x="325" y="0"/>
                  </a:moveTo>
                  <a:cubicBezTo>
                    <a:pt x="293" y="0"/>
                    <a:pt x="259" y="7"/>
                    <a:pt x="227" y="21"/>
                  </a:cubicBezTo>
                  <a:cubicBezTo>
                    <a:pt x="88" y="56"/>
                    <a:pt x="0" y="178"/>
                    <a:pt x="35" y="318"/>
                  </a:cubicBezTo>
                  <a:cubicBezTo>
                    <a:pt x="53" y="458"/>
                    <a:pt x="105" y="580"/>
                    <a:pt x="192" y="685"/>
                  </a:cubicBezTo>
                  <a:cubicBezTo>
                    <a:pt x="238" y="765"/>
                    <a:pt x="315" y="808"/>
                    <a:pt x="391" y="808"/>
                  </a:cubicBezTo>
                  <a:cubicBezTo>
                    <a:pt x="431" y="808"/>
                    <a:pt x="471" y="796"/>
                    <a:pt x="507" y="772"/>
                  </a:cubicBezTo>
                  <a:cubicBezTo>
                    <a:pt x="595" y="737"/>
                    <a:pt x="647" y="597"/>
                    <a:pt x="699" y="510"/>
                  </a:cubicBezTo>
                  <a:cubicBezTo>
                    <a:pt x="664" y="388"/>
                    <a:pt x="612" y="265"/>
                    <a:pt x="560" y="143"/>
                  </a:cubicBezTo>
                  <a:cubicBezTo>
                    <a:pt x="508" y="53"/>
                    <a:pt x="418" y="0"/>
                    <a:pt x="3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90713" y="1064072"/>
              <a:ext cx="87754" cy="103829"/>
            </a:xfrm>
            <a:custGeom>
              <a:rect b="b" l="l" r="r" t="t"/>
              <a:pathLst>
                <a:path extrusionOk="0" h="788" w="666">
                  <a:moveTo>
                    <a:pt x="263" y="1"/>
                  </a:moveTo>
                  <a:cubicBezTo>
                    <a:pt x="246" y="1"/>
                    <a:pt x="229" y="2"/>
                    <a:pt x="211" y="5"/>
                  </a:cubicBezTo>
                  <a:cubicBezTo>
                    <a:pt x="123" y="23"/>
                    <a:pt x="71" y="110"/>
                    <a:pt x="36" y="198"/>
                  </a:cubicBezTo>
                  <a:cubicBezTo>
                    <a:pt x="1" y="355"/>
                    <a:pt x="36" y="547"/>
                    <a:pt x="176" y="687"/>
                  </a:cubicBezTo>
                  <a:cubicBezTo>
                    <a:pt x="215" y="752"/>
                    <a:pt x="302" y="788"/>
                    <a:pt x="387" y="788"/>
                  </a:cubicBezTo>
                  <a:cubicBezTo>
                    <a:pt x="416" y="788"/>
                    <a:pt x="446" y="783"/>
                    <a:pt x="473" y="774"/>
                  </a:cubicBezTo>
                  <a:cubicBezTo>
                    <a:pt x="578" y="705"/>
                    <a:pt x="648" y="600"/>
                    <a:pt x="665" y="477"/>
                  </a:cubicBezTo>
                  <a:cubicBezTo>
                    <a:pt x="613" y="337"/>
                    <a:pt x="543" y="215"/>
                    <a:pt x="473" y="93"/>
                  </a:cubicBezTo>
                  <a:cubicBezTo>
                    <a:pt x="415" y="35"/>
                    <a:pt x="345" y="1"/>
                    <a:pt x="26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43906" y="1338797"/>
              <a:ext cx="85382" cy="96845"/>
            </a:xfrm>
            <a:custGeom>
              <a:rect b="b" l="l" r="r" t="t"/>
              <a:pathLst>
                <a:path extrusionOk="0" h="735" w="648">
                  <a:moveTo>
                    <a:pt x="228" y="1"/>
                  </a:moveTo>
                  <a:cubicBezTo>
                    <a:pt x="88" y="1"/>
                    <a:pt x="0" y="123"/>
                    <a:pt x="0" y="298"/>
                  </a:cubicBezTo>
                  <a:cubicBezTo>
                    <a:pt x="0" y="525"/>
                    <a:pt x="175" y="717"/>
                    <a:pt x="403" y="735"/>
                  </a:cubicBezTo>
                  <a:cubicBezTo>
                    <a:pt x="542" y="735"/>
                    <a:pt x="647" y="612"/>
                    <a:pt x="630" y="473"/>
                  </a:cubicBezTo>
                  <a:cubicBezTo>
                    <a:pt x="630" y="228"/>
                    <a:pt x="455" y="35"/>
                    <a:pt x="22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37240" y="571544"/>
              <a:ext cx="87622" cy="81166"/>
            </a:xfrm>
            <a:custGeom>
              <a:rect b="b" l="l" r="r" t="t"/>
              <a:pathLst>
                <a:path extrusionOk="0" h="616" w="665">
                  <a:moveTo>
                    <a:pt x="263" y="0"/>
                  </a:moveTo>
                  <a:cubicBezTo>
                    <a:pt x="121" y="0"/>
                    <a:pt x="0" y="101"/>
                    <a:pt x="0" y="247"/>
                  </a:cubicBezTo>
                  <a:cubicBezTo>
                    <a:pt x="0" y="457"/>
                    <a:pt x="158" y="614"/>
                    <a:pt x="350" y="614"/>
                  </a:cubicBezTo>
                  <a:cubicBezTo>
                    <a:pt x="360" y="615"/>
                    <a:pt x="370" y="616"/>
                    <a:pt x="380" y="616"/>
                  </a:cubicBezTo>
                  <a:cubicBezTo>
                    <a:pt x="525" y="616"/>
                    <a:pt x="648" y="500"/>
                    <a:pt x="665" y="369"/>
                  </a:cubicBezTo>
                  <a:cubicBezTo>
                    <a:pt x="647" y="177"/>
                    <a:pt x="490" y="20"/>
                    <a:pt x="298" y="2"/>
                  </a:cubicBezTo>
                  <a:cubicBezTo>
                    <a:pt x="286" y="1"/>
                    <a:pt x="275" y="0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7241" y="-31665"/>
              <a:ext cx="83142" cy="85250"/>
            </a:xfrm>
            <a:custGeom>
              <a:rect b="b" l="l" r="r" t="t"/>
              <a:pathLst>
                <a:path extrusionOk="0" h="647" w="631">
                  <a:moveTo>
                    <a:pt x="298" y="0"/>
                  </a:moveTo>
                  <a:cubicBezTo>
                    <a:pt x="141" y="0"/>
                    <a:pt x="1" y="123"/>
                    <a:pt x="1" y="280"/>
                  </a:cubicBezTo>
                  <a:cubicBezTo>
                    <a:pt x="1" y="490"/>
                    <a:pt x="176" y="647"/>
                    <a:pt x="385" y="647"/>
                  </a:cubicBezTo>
                  <a:cubicBezTo>
                    <a:pt x="543" y="647"/>
                    <a:pt x="613" y="560"/>
                    <a:pt x="613" y="402"/>
                  </a:cubicBezTo>
                  <a:cubicBezTo>
                    <a:pt x="630" y="210"/>
                    <a:pt x="490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776" y="-55645"/>
              <a:ext cx="76159" cy="89994"/>
            </a:xfrm>
            <a:custGeom>
              <a:rect b="b" l="l" r="r" t="t"/>
              <a:pathLst>
                <a:path extrusionOk="0" h="683" w="578">
                  <a:moveTo>
                    <a:pt x="271" y="1"/>
                  </a:moveTo>
                  <a:cubicBezTo>
                    <a:pt x="240" y="1"/>
                    <a:pt x="208" y="9"/>
                    <a:pt x="176" y="25"/>
                  </a:cubicBezTo>
                  <a:cubicBezTo>
                    <a:pt x="106" y="60"/>
                    <a:pt x="1" y="182"/>
                    <a:pt x="18" y="252"/>
                  </a:cubicBezTo>
                  <a:cubicBezTo>
                    <a:pt x="53" y="392"/>
                    <a:pt x="123" y="514"/>
                    <a:pt x="210" y="637"/>
                  </a:cubicBezTo>
                  <a:cubicBezTo>
                    <a:pt x="244" y="670"/>
                    <a:pt x="291" y="682"/>
                    <a:pt x="339" y="682"/>
                  </a:cubicBezTo>
                  <a:cubicBezTo>
                    <a:pt x="367" y="682"/>
                    <a:pt x="395" y="678"/>
                    <a:pt x="420" y="672"/>
                  </a:cubicBezTo>
                  <a:cubicBezTo>
                    <a:pt x="490" y="637"/>
                    <a:pt x="525" y="549"/>
                    <a:pt x="578" y="462"/>
                  </a:cubicBezTo>
                  <a:cubicBezTo>
                    <a:pt x="543" y="339"/>
                    <a:pt x="490" y="235"/>
                    <a:pt x="438" y="112"/>
                  </a:cubicBezTo>
                  <a:cubicBezTo>
                    <a:pt x="402" y="40"/>
                    <a:pt x="340" y="1"/>
                    <a:pt x="27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88977" y="417514"/>
              <a:ext cx="76159" cy="83010"/>
            </a:xfrm>
            <a:custGeom>
              <a:rect b="b" l="l" r="r" t="t"/>
              <a:pathLst>
                <a:path extrusionOk="0" h="630" w="578">
                  <a:moveTo>
                    <a:pt x="294" y="0"/>
                  </a:moveTo>
                  <a:cubicBezTo>
                    <a:pt x="267" y="0"/>
                    <a:pt x="238" y="6"/>
                    <a:pt x="211" y="17"/>
                  </a:cubicBezTo>
                  <a:cubicBezTo>
                    <a:pt x="88" y="52"/>
                    <a:pt x="1" y="175"/>
                    <a:pt x="18" y="297"/>
                  </a:cubicBezTo>
                  <a:cubicBezTo>
                    <a:pt x="18" y="500"/>
                    <a:pt x="154" y="629"/>
                    <a:pt x="369" y="629"/>
                  </a:cubicBezTo>
                  <a:cubicBezTo>
                    <a:pt x="432" y="629"/>
                    <a:pt x="502" y="618"/>
                    <a:pt x="578" y="594"/>
                  </a:cubicBezTo>
                  <a:cubicBezTo>
                    <a:pt x="560" y="455"/>
                    <a:pt x="543" y="315"/>
                    <a:pt x="508" y="175"/>
                  </a:cubicBezTo>
                  <a:cubicBezTo>
                    <a:pt x="481" y="66"/>
                    <a:pt x="391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5867" y="382860"/>
              <a:ext cx="76027" cy="80770"/>
            </a:xfrm>
            <a:custGeom>
              <a:rect b="b" l="l" r="r" t="t"/>
              <a:pathLst>
                <a:path extrusionOk="0" h="613" w="577">
                  <a:moveTo>
                    <a:pt x="280" y="1"/>
                  </a:moveTo>
                  <a:cubicBezTo>
                    <a:pt x="122" y="1"/>
                    <a:pt x="0" y="141"/>
                    <a:pt x="18" y="298"/>
                  </a:cubicBezTo>
                  <a:cubicBezTo>
                    <a:pt x="18" y="455"/>
                    <a:pt x="140" y="595"/>
                    <a:pt x="315" y="613"/>
                  </a:cubicBezTo>
                  <a:cubicBezTo>
                    <a:pt x="472" y="595"/>
                    <a:pt x="577" y="455"/>
                    <a:pt x="577" y="315"/>
                  </a:cubicBezTo>
                  <a:cubicBezTo>
                    <a:pt x="577" y="141"/>
                    <a:pt x="455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5004" y="1403361"/>
              <a:ext cx="69307" cy="69439"/>
            </a:xfrm>
            <a:custGeom>
              <a:rect b="b" l="l" r="r" t="t"/>
              <a:pathLst>
                <a:path extrusionOk="0" h="527" w="526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06" y="524"/>
                    <a:pt x="245" y="524"/>
                  </a:cubicBezTo>
                  <a:cubicBezTo>
                    <a:pt x="257" y="526"/>
                    <a:pt x="268" y="526"/>
                    <a:pt x="279" y="526"/>
                  </a:cubicBezTo>
                  <a:cubicBezTo>
                    <a:pt x="420" y="526"/>
                    <a:pt x="525" y="426"/>
                    <a:pt x="525" y="280"/>
                  </a:cubicBezTo>
                  <a:cubicBezTo>
                    <a:pt x="525" y="140"/>
                    <a:pt x="420" y="17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9021" y="880600"/>
              <a:ext cx="69175" cy="69307"/>
            </a:xfrm>
            <a:custGeom>
              <a:rect b="b" l="l" r="r" t="t"/>
              <a:pathLst>
                <a:path extrusionOk="0" h="526" w="525">
                  <a:moveTo>
                    <a:pt x="227" y="1"/>
                  </a:moveTo>
                  <a:cubicBezTo>
                    <a:pt x="105" y="1"/>
                    <a:pt x="0" y="106"/>
                    <a:pt x="0" y="228"/>
                  </a:cubicBezTo>
                  <a:cubicBezTo>
                    <a:pt x="0" y="386"/>
                    <a:pt x="140" y="525"/>
                    <a:pt x="297" y="525"/>
                  </a:cubicBezTo>
                  <a:cubicBezTo>
                    <a:pt x="420" y="525"/>
                    <a:pt x="507" y="438"/>
                    <a:pt x="525" y="333"/>
                  </a:cubicBezTo>
                  <a:cubicBezTo>
                    <a:pt x="525" y="158"/>
                    <a:pt x="402" y="18"/>
                    <a:pt x="22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58842" y="273761"/>
              <a:ext cx="64695" cy="67726"/>
            </a:xfrm>
            <a:custGeom>
              <a:rect b="b" l="l" r="r" t="t"/>
              <a:pathLst>
                <a:path extrusionOk="0" h="514" w="491">
                  <a:moveTo>
                    <a:pt x="253" y="1"/>
                  </a:moveTo>
                  <a:cubicBezTo>
                    <a:pt x="193" y="1"/>
                    <a:pt x="141" y="20"/>
                    <a:pt x="88" y="60"/>
                  </a:cubicBezTo>
                  <a:cubicBezTo>
                    <a:pt x="1" y="112"/>
                    <a:pt x="18" y="304"/>
                    <a:pt x="106" y="409"/>
                  </a:cubicBezTo>
                  <a:cubicBezTo>
                    <a:pt x="145" y="477"/>
                    <a:pt x="216" y="513"/>
                    <a:pt x="287" y="513"/>
                  </a:cubicBezTo>
                  <a:cubicBezTo>
                    <a:pt x="344" y="513"/>
                    <a:pt x="399" y="491"/>
                    <a:pt x="438" y="444"/>
                  </a:cubicBezTo>
                  <a:cubicBezTo>
                    <a:pt x="490" y="217"/>
                    <a:pt x="455" y="60"/>
                    <a:pt x="316" y="7"/>
                  </a:cubicBezTo>
                  <a:cubicBezTo>
                    <a:pt x="294" y="3"/>
                    <a:pt x="273" y="1"/>
                    <a:pt x="25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2852" y="57012"/>
              <a:ext cx="53100" cy="68253"/>
            </a:xfrm>
            <a:custGeom>
              <a:rect b="b" l="l" r="r" t="t"/>
              <a:pathLst>
                <a:path extrusionOk="0" h="518" w="403">
                  <a:moveTo>
                    <a:pt x="202" y="0"/>
                  </a:moveTo>
                  <a:cubicBezTo>
                    <a:pt x="162" y="0"/>
                    <a:pt x="123" y="9"/>
                    <a:pt x="88" y="26"/>
                  </a:cubicBezTo>
                  <a:cubicBezTo>
                    <a:pt x="36" y="96"/>
                    <a:pt x="1" y="184"/>
                    <a:pt x="18" y="271"/>
                  </a:cubicBezTo>
                  <a:cubicBezTo>
                    <a:pt x="34" y="402"/>
                    <a:pt x="158" y="518"/>
                    <a:pt x="303" y="518"/>
                  </a:cubicBezTo>
                  <a:cubicBezTo>
                    <a:pt x="313" y="518"/>
                    <a:pt x="323" y="517"/>
                    <a:pt x="333" y="516"/>
                  </a:cubicBezTo>
                  <a:cubicBezTo>
                    <a:pt x="350" y="428"/>
                    <a:pt x="385" y="341"/>
                    <a:pt x="385" y="254"/>
                  </a:cubicBezTo>
                  <a:cubicBezTo>
                    <a:pt x="403" y="166"/>
                    <a:pt x="368" y="79"/>
                    <a:pt x="315" y="26"/>
                  </a:cubicBezTo>
                  <a:cubicBezTo>
                    <a:pt x="280" y="9"/>
                    <a:pt x="241" y="0"/>
                    <a:pt x="2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7301425" y="3589920"/>
            <a:ext cx="1910471" cy="1607402"/>
            <a:chOff x="237250" y="3083175"/>
            <a:chExt cx="360575" cy="303375"/>
          </a:xfrm>
        </p:grpSpPr>
        <p:sp>
          <p:nvSpPr>
            <p:cNvPr id="52" name="Google Shape;52;p2"/>
            <p:cNvSpPr/>
            <p:nvPr/>
          </p:nvSpPr>
          <p:spPr>
            <a:xfrm>
              <a:off x="433900" y="3119300"/>
              <a:ext cx="29750" cy="30700"/>
            </a:xfrm>
            <a:custGeom>
              <a:rect b="b" l="l" r="r" t="t"/>
              <a:pathLst>
                <a:path extrusionOk="0" h="1228" w="1190">
                  <a:moveTo>
                    <a:pt x="407" y="1"/>
                  </a:moveTo>
                  <a:cubicBezTo>
                    <a:pt x="345" y="1"/>
                    <a:pt x="284" y="15"/>
                    <a:pt x="228" y="43"/>
                  </a:cubicBezTo>
                  <a:cubicBezTo>
                    <a:pt x="88" y="130"/>
                    <a:pt x="1" y="287"/>
                    <a:pt x="18" y="445"/>
                  </a:cubicBezTo>
                  <a:cubicBezTo>
                    <a:pt x="36" y="777"/>
                    <a:pt x="245" y="1056"/>
                    <a:pt x="525" y="1179"/>
                  </a:cubicBezTo>
                  <a:cubicBezTo>
                    <a:pt x="591" y="1212"/>
                    <a:pt x="660" y="1227"/>
                    <a:pt x="726" y="1227"/>
                  </a:cubicBezTo>
                  <a:cubicBezTo>
                    <a:pt x="835" y="1227"/>
                    <a:pt x="938" y="1185"/>
                    <a:pt x="1015" y="1109"/>
                  </a:cubicBezTo>
                  <a:cubicBezTo>
                    <a:pt x="1154" y="987"/>
                    <a:pt x="1189" y="794"/>
                    <a:pt x="1102" y="654"/>
                  </a:cubicBezTo>
                  <a:cubicBezTo>
                    <a:pt x="1032" y="410"/>
                    <a:pt x="875" y="217"/>
                    <a:pt x="665" y="95"/>
                  </a:cubicBezTo>
                  <a:cubicBezTo>
                    <a:pt x="592" y="32"/>
                    <a:pt x="499" y="1"/>
                    <a:pt x="40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02075" y="3156625"/>
              <a:ext cx="28000" cy="26725"/>
            </a:xfrm>
            <a:custGeom>
              <a:rect b="b" l="l" r="r" t="t"/>
              <a:pathLst>
                <a:path extrusionOk="0" h="1069" w="1120">
                  <a:moveTo>
                    <a:pt x="473" y="0"/>
                  </a:moveTo>
                  <a:cubicBezTo>
                    <a:pt x="263" y="0"/>
                    <a:pt x="88" y="158"/>
                    <a:pt x="53" y="350"/>
                  </a:cubicBezTo>
                  <a:cubicBezTo>
                    <a:pt x="1" y="700"/>
                    <a:pt x="245" y="1032"/>
                    <a:pt x="595" y="1067"/>
                  </a:cubicBezTo>
                  <a:cubicBezTo>
                    <a:pt x="609" y="1068"/>
                    <a:pt x="623" y="1069"/>
                    <a:pt x="637" y="1069"/>
                  </a:cubicBezTo>
                  <a:cubicBezTo>
                    <a:pt x="812" y="1069"/>
                    <a:pt x="967" y="967"/>
                    <a:pt x="1032" y="805"/>
                  </a:cubicBezTo>
                  <a:cubicBezTo>
                    <a:pt x="1120" y="420"/>
                    <a:pt x="857" y="53"/>
                    <a:pt x="47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9475" y="3167000"/>
              <a:ext cx="22750" cy="25525"/>
            </a:xfrm>
            <a:custGeom>
              <a:rect b="b" l="l" r="r" t="t"/>
              <a:pathLst>
                <a:path extrusionOk="0" h="1021" w="910">
                  <a:moveTo>
                    <a:pt x="418" y="1"/>
                  </a:moveTo>
                  <a:cubicBezTo>
                    <a:pt x="333" y="1"/>
                    <a:pt x="245" y="31"/>
                    <a:pt x="176" y="92"/>
                  </a:cubicBezTo>
                  <a:cubicBezTo>
                    <a:pt x="36" y="232"/>
                    <a:pt x="1" y="460"/>
                    <a:pt x="88" y="634"/>
                  </a:cubicBezTo>
                  <a:cubicBezTo>
                    <a:pt x="176" y="827"/>
                    <a:pt x="280" y="1001"/>
                    <a:pt x="490" y="1019"/>
                  </a:cubicBezTo>
                  <a:cubicBezTo>
                    <a:pt x="502" y="1020"/>
                    <a:pt x="513" y="1021"/>
                    <a:pt x="524" y="1021"/>
                  </a:cubicBezTo>
                  <a:cubicBezTo>
                    <a:pt x="670" y="1021"/>
                    <a:pt x="807" y="919"/>
                    <a:pt x="840" y="757"/>
                  </a:cubicBezTo>
                  <a:cubicBezTo>
                    <a:pt x="910" y="512"/>
                    <a:pt x="840" y="267"/>
                    <a:pt x="648" y="92"/>
                  </a:cubicBezTo>
                  <a:cubicBezTo>
                    <a:pt x="586" y="31"/>
                    <a:pt x="503" y="1"/>
                    <a:pt x="4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92025" y="3208200"/>
              <a:ext cx="21875" cy="21900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4650" y="3083175"/>
              <a:ext cx="20125" cy="25250"/>
            </a:xfrm>
            <a:custGeom>
              <a:rect b="b" l="l" r="r" t="t"/>
              <a:pathLst>
                <a:path extrusionOk="0" h="1010" w="805">
                  <a:moveTo>
                    <a:pt x="344" y="1"/>
                  </a:moveTo>
                  <a:cubicBezTo>
                    <a:pt x="298" y="1"/>
                    <a:pt x="252" y="13"/>
                    <a:pt x="210" y="37"/>
                  </a:cubicBezTo>
                  <a:cubicBezTo>
                    <a:pt x="70" y="89"/>
                    <a:pt x="1" y="211"/>
                    <a:pt x="18" y="351"/>
                  </a:cubicBezTo>
                  <a:cubicBezTo>
                    <a:pt x="36" y="561"/>
                    <a:pt x="140" y="771"/>
                    <a:pt x="298" y="911"/>
                  </a:cubicBezTo>
                  <a:cubicBezTo>
                    <a:pt x="354" y="978"/>
                    <a:pt x="431" y="1009"/>
                    <a:pt x="507" y="1009"/>
                  </a:cubicBezTo>
                  <a:cubicBezTo>
                    <a:pt x="550" y="1009"/>
                    <a:pt x="592" y="999"/>
                    <a:pt x="630" y="981"/>
                  </a:cubicBezTo>
                  <a:cubicBezTo>
                    <a:pt x="700" y="911"/>
                    <a:pt x="752" y="841"/>
                    <a:pt x="805" y="753"/>
                  </a:cubicBezTo>
                  <a:cubicBezTo>
                    <a:pt x="805" y="526"/>
                    <a:pt x="735" y="299"/>
                    <a:pt x="577" y="124"/>
                  </a:cubicBezTo>
                  <a:cubicBezTo>
                    <a:pt x="520" y="44"/>
                    <a:pt x="432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56654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15650" y="3137350"/>
              <a:ext cx="17925" cy="15850"/>
            </a:xfrm>
            <a:custGeom>
              <a:rect b="b" l="l" r="r" t="t"/>
              <a:pathLst>
                <a:path extrusionOk="0" h="634" w="717">
                  <a:moveTo>
                    <a:pt x="305" y="1"/>
                  </a:moveTo>
                  <a:cubicBezTo>
                    <a:pt x="141" y="1"/>
                    <a:pt x="1" y="151"/>
                    <a:pt x="17" y="317"/>
                  </a:cubicBezTo>
                  <a:cubicBezTo>
                    <a:pt x="34" y="498"/>
                    <a:pt x="190" y="633"/>
                    <a:pt x="369" y="633"/>
                  </a:cubicBezTo>
                  <a:cubicBezTo>
                    <a:pt x="380" y="633"/>
                    <a:pt x="391" y="633"/>
                    <a:pt x="402" y="632"/>
                  </a:cubicBezTo>
                  <a:cubicBezTo>
                    <a:pt x="559" y="632"/>
                    <a:pt x="716" y="509"/>
                    <a:pt x="716" y="352"/>
                  </a:cubicBezTo>
                  <a:cubicBezTo>
                    <a:pt x="699" y="142"/>
                    <a:pt x="524" y="2"/>
                    <a:pt x="332" y="2"/>
                  </a:cubicBezTo>
                  <a:cubicBezTo>
                    <a:pt x="323" y="1"/>
                    <a:pt x="314" y="1"/>
                    <a:pt x="30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4375" y="3246225"/>
              <a:ext cx="15325" cy="17050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48325" y="3210825"/>
              <a:ext cx="15325" cy="14050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2"/>
          <p:cNvSpPr txBox="1"/>
          <p:nvPr>
            <p:ph type="ctrTitle"/>
          </p:nvPr>
        </p:nvSpPr>
        <p:spPr>
          <a:xfrm>
            <a:off x="2076750" y="1542071"/>
            <a:ext cx="49905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"/>
          <p:cNvSpPr txBox="1"/>
          <p:nvPr>
            <p:ph idx="1" type="subTitle"/>
          </p:nvPr>
        </p:nvSpPr>
        <p:spPr>
          <a:xfrm>
            <a:off x="2076750" y="3073246"/>
            <a:ext cx="49905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"/>
          <p:cNvSpPr/>
          <p:nvPr/>
        </p:nvSpPr>
        <p:spPr>
          <a:xfrm>
            <a:off x="232019" y="-268415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1"/>
          <p:cNvSpPr/>
          <p:nvPr/>
        </p:nvSpPr>
        <p:spPr>
          <a:xfrm>
            <a:off x="5640557" y="-72790"/>
            <a:ext cx="622182" cy="804402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1"/>
          <p:cNvSpPr/>
          <p:nvPr/>
        </p:nvSpPr>
        <p:spPr>
          <a:xfrm>
            <a:off x="3036833" y="-268415"/>
            <a:ext cx="1284510" cy="1195658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1"/>
          <p:cNvSpPr/>
          <p:nvPr/>
        </p:nvSpPr>
        <p:spPr>
          <a:xfrm>
            <a:off x="8260869" y="3551200"/>
            <a:ext cx="718703" cy="1285424"/>
          </a:xfrm>
          <a:custGeom>
            <a:rect b="b" l="l" r="r" t="t"/>
            <a:pathLst>
              <a:path extrusionOk="0" h="44513" w="24888">
                <a:moveTo>
                  <a:pt x="24386" y="4412"/>
                </a:moveTo>
                <a:cubicBezTo>
                  <a:pt x="24410" y="4414"/>
                  <a:pt x="24401" y="4422"/>
                  <a:pt x="24362" y="4462"/>
                </a:cubicBezTo>
                <a:lnTo>
                  <a:pt x="24386" y="4412"/>
                </a:lnTo>
                <a:close/>
                <a:moveTo>
                  <a:pt x="4211" y="828"/>
                </a:moveTo>
                <a:cubicBezTo>
                  <a:pt x="4236" y="1229"/>
                  <a:pt x="4236" y="1630"/>
                  <a:pt x="4211" y="2031"/>
                </a:cubicBezTo>
                <a:cubicBezTo>
                  <a:pt x="4136" y="4053"/>
                  <a:pt x="3937" y="7169"/>
                  <a:pt x="3886" y="7169"/>
                </a:cubicBezTo>
                <a:cubicBezTo>
                  <a:pt x="3886" y="7169"/>
                  <a:pt x="3885" y="7169"/>
                  <a:pt x="3885" y="7168"/>
                </a:cubicBezTo>
                <a:cubicBezTo>
                  <a:pt x="3735" y="6893"/>
                  <a:pt x="3635" y="6617"/>
                  <a:pt x="3559" y="6341"/>
                </a:cubicBezTo>
                <a:cubicBezTo>
                  <a:pt x="3309" y="5640"/>
                  <a:pt x="3284" y="5464"/>
                  <a:pt x="3234" y="4311"/>
                </a:cubicBezTo>
                <a:cubicBezTo>
                  <a:pt x="3158" y="3133"/>
                  <a:pt x="3158" y="3008"/>
                  <a:pt x="3284" y="2707"/>
                </a:cubicBezTo>
                <a:cubicBezTo>
                  <a:pt x="3534" y="2056"/>
                  <a:pt x="3860" y="1429"/>
                  <a:pt x="4211" y="828"/>
                </a:cubicBezTo>
                <a:close/>
                <a:moveTo>
                  <a:pt x="2983" y="3309"/>
                </a:moveTo>
                <a:lnTo>
                  <a:pt x="3058" y="4487"/>
                </a:lnTo>
                <a:cubicBezTo>
                  <a:pt x="3083" y="5038"/>
                  <a:pt x="3158" y="5590"/>
                  <a:pt x="3309" y="6116"/>
                </a:cubicBezTo>
                <a:cubicBezTo>
                  <a:pt x="3384" y="6392"/>
                  <a:pt x="3559" y="6843"/>
                  <a:pt x="3660" y="7118"/>
                </a:cubicBezTo>
                <a:lnTo>
                  <a:pt x="3885" y="7620"/>
                </a:lnTo>
                <a:lnTo>
                  <a:pt x="3835" y="9399"/>
                </a:lnTo>
                <a:cubicBezTo>
                  <a:pt x="3810" y="10377"/>
                  <a:pt x="3760" y="11254"/>
                  <a:pt x="3735" y="11329"/>
                </a:cubicBezTo>
                <a:cubicBezTo>
                  <a:pt x="3733" y="11337"/>
                  <a:pt x="3729" y="11342"/>
                  <a:pt x="3723" y="11342"/>
                </a:cubicBezTo>
                <a:cubicBezTo>
                  <a:pt x="3658" y="11342"/>
                  <a:pt x="3353" y="10824"/>
                  <a:pt x="2482" y="9174"/>
                </a:cubicBezTo>
                <a:cubicBezTo>
                  <a:pt x="1597" y="7503"/>
                  <a:pt x="1315" y="6892"/>
                  <a:pt x="1399" y="6892"/>
                </a:cubicBezTo>
                <a:cubicBezTo>
                  <a:pt x="1400" y="6892"/>
                  <a:pt x="1402" y="6892"/>
                  <a:pt x="1404" y="6893"/>
                </a:cubicBezTo>
                <a:cubicBezTo>
                  <a:pt x="1428" y="6899"/>
                  <a:pt x="1450" y="6903"/>
                  <a:pt x="1471" y="6903"/>
                </a:cubicBezTo>
                <a:cubicBezTo>
                  <a:pt x="1622" y="6903"/>
                  <a:pt x="1703" y="6698"/>
                  <a:pt x="2056" y="5640"/>
                </a:cubicBezTo>
                <a:cubicBezTo>
                  <a:pt x="2256" y="5113"/>
                  <a:pt x="2532" y="4361"/>
                  <a:pt x="2682" y="3986"/>
                </a:cubicBezTo>
                <a:lnTo>
                  <a:pt x="2983" y="3309"/>
                </a:lnTo>
                <a:close/>
                <a:moveTo>
                  <a:pt x="24387" y="4863"/>
                </a:moveTo>
                <a:cubicBezTo>
                  <a:pt x="24387" y="5088"/>
                  <a:pt x="24362" y="5289"/>
                  <a:pt x="24311" y="5464"/>
                </a:cubicBezTo>
                <a:cubicBezTo>
                  <a:pt x="24136" y="6392"/>
                  <a:pt x="23860" y="7319"/>
                  <a:pt x="23484" y="8171"/>
                </a:cubicBezTo>
                <a:cubicBezTo>
                  <a:pt x="23359" y="8422"/>
                  <a:pt x="23259" y="8672"/>
                  <a:pt x="23184" y="8948"/>
                </a:cubicBezTo>
                <a:cubicBezTo>
                  <a:pt x="23184" y="9123"/>
                  <a:pt x="22206" y="10176"/>
                  <a:pt x="20677" y="11630"/>
                </a:cubicBezTo>
                <a:lnTo>
                  <a:pt x="19249" y="12983"/>
                </a:lnTo>
                <a:lnTo>
                  <a:pt x="19249" y="12983"/>
                </a:lnTo>
                <a:lnTo>
                  <a:pt x="19850" y="12081"/>
                </a:lnTo>
                <a:cubicBezTo>
                  <a:pt x="20176" y="11580"/>
                  <a:pt x="20953" y="10377"/>
                  <a:pt x="21555" y="9399"/>
                </a:cubicBezTo>
                <a:cubicBezTo>
                  <a:pt x="23835" y="5740"/>
                  <a:pt x="24362" y="4863"/>
                  <a:pt x="24387" y="4863"/>
                </a:cubicBezTo>
                <a:close/>
                <a:moveTo>
                  <a:pt x="14311" y="17018"/>
                </a:moveTo>
                <a:cubicBezTo>
                  <a:pt x="14311" y="17068"/>
                  <a:pt x="14311" y="17118"/>
                  <a:pt x="14311" y="17169"/>
                </a:cubicBezTo>
                <a:cubicBezTo>
                  <a:pt x="14303" y="17186"/>
                  <a:pt x="14294" y="17195"/>
                  <a:pt x="14286" y="17195"/>
                </a:cubicBezTo>
                <a:cubicBezTo>
                  <a:pt x="14272" y="17195"/>
                  <a:pt x="14261" y="17167"/>
                  <a:pt x="14261" y="17118"/>
                </a:cubicBezTo>
                <a:cubicBezTo>
                  <a:pt x="14261" y="17043"/>
                  <a:pt x="14261" y="17018"/>
                  <a:pt x="14311" y="17018"/>
                </a:cubicBezTo>
                <a:close/>
                <a:moveTo>
                  <a:pt x="1165" y="7183"/>
                </a:moveTo>
                <a:cubicBezTo>
                  <a:pt x="1220" y="7183"/>
                  <a:pt x="1431" y="7519"/>
                  <a:pt x="1705" y="8021"/>
                </a:cubicBezTo>
                <a:cubicBezTo>
                  <a:pt x="1880" y="8321"/>
                  <a:pt x="2031" y="8647"/>
                  <a:pt x="2131" y="8973"/>
                </a:cubicBezTo>
                <a:lnTo>
                  <a:pt x="2131" y="8998"/>
                </a:lnTo>
                <a:cubicBezTo>
                  <a:pt x="2031" y="9023"/>
                  <a:pt x="2031" y="10377"/>
                  <a:pt x="2131" y="10377"/>
                </a:cubicBezTo>
                <a:cubicBezTo>
                  <a:pt x="2181" y="10377"/>
                  <a:pt x="2206" y="10101"/>
                  <a:pt x="2206" y="9700"/>
                </a:cubicBezTo>
                <a:cubicBezTo>
                  <a:pt x="2206" y="9296"/>
                  <a:pt x="2221" y="9129"/>
                  <a:pt x="2250" y="9129"/>
                </a:cubicBezTo>
                <a:cubicBezTo>
                  <a:pt x="2259" y="9129"/>
                  <a:pt x="2270" y="9144"/>
                  <a:pt x="2281" y="9174"/>
                </a:cubicBezTo>
                <a:cubicBezTo>
                  <a:pt x="2356" y="9274"/>
                  <a:pt x="2382" y="9424"/>
                  <a:pt x="2407" y="10301"/>
                </a:cubicBezTo>
                <a:cubicBezTo>
                  <a:pt x="2407" y="10602"/>
                  <a:pt x="2457" y="10878"/>
                  <a:pt x="2482" y="10878"/>
                </a:cubicBezTo>
                <a:cubicBezTo>
                  <a:pt x="2532" y="10878"/>
                  <a:pt x="2557" y="10627"/>
                  <a:pt x="2557" y="10301"/>
                </a:cubicBezTo>
                <a:lnTo>
                  <a:pt x="2557" y="9725"/>
                </a:lnTo>
                <a:lnTo>
                  <a:pt x="3158" y="10903"/>
                </a:lnTo>
                <a:lnTo>
                  <a:pt x="3760" y="12081"/>
                </a:lnTo>
                <a:lnTo>
                  <a:pt x="3735" y="14662"/>
                </a:lnTo>
                <a:lnTo>
                  <a:pt x="3685" y="17269"/>
                </a:lnTo>
                <a:lnTo>
                  <a:pt x="3484" y="16893"/>
                </a:lnTo>
                <a:cubicBezTo>
                  <a:pt x="3359" y="16692"/>
                  <a:pt x="3083" y="16216"/>
                  <a:pt x="2858" y="15840"/>
                </a:cubicBezTo>
                <a:cubicBezTo>
                  <a:pt x="2356" y="15038"/>
                  <a:pt x="2331" y="14963"/>
                  <a:pt x="2131" y="13509"/>
                </a:cubicBezTo>
                <a:cubicBezTo>
                  <a:pt x="2106" y="13133"/>
                  <a:pt x="2031" y="12757"/>
                  <a:pt x="1955" y="12407"/>
                </a:cubicBezTo>
                <a:cubicBezTo>
                  <a:pt x="1937" y="12392"/>
                  <a:pt x="1921" y="12384"/>
                  <a:pt x="1908" y="12384"/>
                </a:cubicBezTo>
                <a:cubicBezTo>
                  <a:pt x="1833" y="12384"/>
                  <a:pt x="1849" y="12639"/>
                  <a:pt x="1955" y="13259"/>
                </a:cubicBezTo>
                <a:cubicBezTo>
                  <a:pt x="2093" y="14311"/>
                  <a:pt x="2136" y="14580"/>
                  <a:pt x="2109" y="14580"/>
                </a:cubicBezTo>
                <a:cubicBezTo>
                  <a:pt x="2097" y="14580"/>
                  <a:pt x="2070" y="14524"/>
                  <a:pt x="2031" y="14462"/>
                </a:cubicBezTo>
                <a:cubicBezTo>
                  <a:pt x="1905" y="14236"/>
                  <a:pt x="1805" y="13635"/>
                  <a:pt x="1705" y="12707"/>
                </a:cubicBezTo>
                <a:cubicBezTo>
                  <a:pt x="1730" y="12482"/>
                  <a:pt x="1680" y="12256"/>
                  <a:pt x="1605" y="12031"/>
                </a:cubicBezTo>
                <a:cubicBezTo>
                  <a:pt x="1554" y="12031"/>
                  <a:pt x="1529" y="12306"/>
                  <a:pt x="1554" y="12808"/>
                </a:cubicBezTo>
                <a:lnTo>
                  <a:pt x="1605" y="13585"/>
                </a:lnTo>
                <a:lnTo>
                  <a:pt x="1304" y="12958"/>
                </a:lnTo>
                <a:cubicBezTo>
                  <a:pt x="1078" y="12557"/>
                  <a:pt x="903" y="12131"/>
                  <a:pt x="727" y="11680"/>
                </a:cubicBezTo>
                <a:cubicBezTo>
                  <a:pt x="511" y="11067"/>
                  <a:pt x="450" y="10882"/>
                  <a:pt x="471" y="10882"/>
                </a:cubicBezTo>
                <a:cubicBezTo>
                  <a:pt x="478" y="10882"/>
                  <a:pt x="499" y="10911"/>
                  <a:pt x="527" y="10953"/>
                </a:cubicBezTo>
                <a:cubicBezTo>
                  <a:pt x="566" y="11011"/>
                  <a:pt x="600" y="11041"/>
                  <a:pt x="629" y="11041"/>
                </a:cubicBezTo>
                <a:cubicBezTo>
                  <a:pt x="711" y="11041"/>
                  <a:pt x="752" y="10796"/>
                  <a:pt x="752" y="10276"/>
                </a:cubicBezTo>
                <a:cubicBezTo>
                  <a:pt x="778" y="9249"/>
                  <a:pt x="903" y="8196"/>
                  <a:pt x="1153" y="7194"/>
                </a:cubicBezTo>
                <a:cubicBezTo>
                  <a:pt x="1156" y="7187"/>
                  <a:pt x="1160" y="7183"/>
                  <a:pt x="1165" y="7183"/>
                </a:cubicBezTo>
                <a:close/>
                <a:moveTo>
                  <a:pt x="6159" y="19882"/>
                </a:moveTo>
                <a:cubicBezTo>
                  <a:pt x="6166" y="19882"/>
                  <a:pt x="6176" y="19896"/>
                  <a:pt x="6191" y="19925"/>
                </a:cubicBezTo>
                <a:cubicBezTo>
                  <a:pt x="6191" y="20051"/>
                  <a:pt x="6191" y="20176"/>
                  <a:pt x="6191" y="20301"/>
                </a:cubicBezTo>
                <a:cubicBezTo>
                  <a:pt x="6183" y="20339"/>
                  <a:pt x="6176" y="20357"/>
                  <a:pt x="6169" y="20357"/>
                </a:cubicBezTo>
                <a:cubicBezTo>
                  <a:pt x="6153" y="20357"/>
                  <a:pt x="6141" y="20266"/>
                  <a:pt x="6141" y="20126"/>
                </a:cubicBezTo>
                <a:cubicBezTo>
                  <a:pt x="6141" y="19966"/>
                  <a:pt x="6141" y="19882"/>
                  <a:pt x="6159" y="19882"/>
                </a:cubicBezTo>
                <a:close/>
                <a:moveTo>
                  <a:pt x="23560" y="9023"/>
                </a:moveTo>
                <a:cubicBezTo>
                  <a:pt x="23585" y="9023"/>
                  <a:pt x="23610" y="9048"/>
                  <a:pt x="23585" y="9098"/>
                </a:cubicBezTo>
                <a:lnTo>
                  <a:pt x="23585" y="9073"/>
                </a:lnTo>
                <a:lnTo>
                  <a:pt x="23334" y="9825"/>
                </a:lnTo>
                <a:cubicBezTo>
                  <a:pt x="23083" y="10602"/>
                  <a:pt x="22908" y="11379"/>
                  <a:pt x="22833" y="12181"/>
                </a:cubicBezTo>
                <a:cubicBezTo>
                  <a:pt x="22833" y="12507"/>
                  <a:pt x="22933" y="12582"/>
                  <a:pt x="23234" y="12582"/>
                </a:cubicBezTo>
                <a:cubicBezTo>
                  <a:pt x="23535" y="12582"/>
                  <a:pt x="23560" y="12707"/>
                  <a:pt x="23134" y="13384"/>
                </a:cubicBezTo>
                <a:cubicBezTo>
                  <a:pt x="22432" y="14562"/>
                  <a:pt x="21454" y="15539"/>
                  <a:pt x="20276" y="16266"/>
                </a:cubicBezTo>
                <a:cubicBezTo>
                  <a:pt x="19775" y="16567"/>
                  <a:pt x="19174" y="16993"/>
                  <a:pt x="18948" y="17169"/>
                </a:cubicBezTo>
                <a:cubicBezTo>
                  <a:pt x="18697" y="17344"/>
                  <a:pt x="18096" y="17770"/>
                  <a:pt x="17595" y="18096"/>
                </a:cubicBezTo>
                <a:cubicBezTo>
                  <a:pt x="16692" y="18697"/>
                  <a:pt x="15815" y="19349"/>
                  <a:pt x="14988" y="20051"/>
                </a:cubicBezTo>
                <a:lnTo>
                  <a:pt x="14462" y="20502"/>
                </a:lnTo>
                <a:lnTo>
                  <a:pt x="14462" y="20502"/>
                </a:lnTo>
                <a:lnTo>
                  <a:pt x="14813" y="19976"/>
                </a:lnTo>
                <a:cubicBezTo>
                  <a:pt x="14988" y="19650"/>
                  <a:pt x="15615" y="18647"/>
                  <a:pt x="16166" y="17695"/>
                </a:cubicBezTo>
                <a:cubicBezTo>
                  <a:pt x="16717" y="16742"/>
                  <a:pt x="17519" y="15464"/>
                  <a:pt x="17946" y="14863"/>
                </a:cubicBezTo>
                <a:cubicBezTo>
                  <a:pt x="18672" y="13835"/>
                  <a:pt x="18798" y="13685"/>
                  <a:pt x="20602" y="11930"/>
                </a:cubicBezTo>
                <a:cubicBezTo>
                  <a:pt x="21655" y="10928"/>
                  <a:pt x="22682" y="9875"/>
                  <a:pt x="22883" y="9650"/>
                </a:cubicBezTo>
                <a:cubicBezTo>
                  <a:pt x="23284" y="9174"/>
                  <a:pt x="23459" y="9023"/>
                  <a:pt x="23560" y="9023"/>
                </a:cubicBezTo>
                <a:close/>
                <a:moveTo>
                  <a:pt x="4658" y="648"/>
                </a:moveTo>
                <a:cubicBezTo>
                  <a:pt x="4659" y="648"/>
                  <a:pt x="4661" y="649"/>
                  <a:pt x="4662" y="652"/>
                </a:cubicBezTo>
                <a:cubicBezTo>
                  <a:pt x="4762" y="978"/>
                  <a:pt x="4838" y="1304"/>
                  <a:pt x="4888" y="1655"/>
                </a:cubicBezTo>
                <a:cubicBezTo>
                  <a:pt x="4988" y="2181"/>
                  <a:pt x="5113" y="2933"/>
                  <a:pt x="5214" y="3359"/>
                </a:cubicBezTo>
                <a:cubicBezTo>
                  <a:pt x="5314" y="3935"/>
                  <a:pt x="5364" y="4537"/>
                  <a:pt x="5414" y="5113"/>
                </a:cubicBezTo>
                <a:cubicBezTo>
                  <a:pt x="5439" y="6066"/>
                  <a:pt x="5464" y="6116"/>
                  <a:pt x="5590" y="6116"/>
                </a:cubicBezTo>
                <a:cubicBezTo>
                  <a:pt x="5790" y="6116"/>
                  <a:pt x="5840" y="6417"/>
                  <a:pt x="5840" y="8096"/>
                </a:cubicBezTo>
                <a:cubicBezTo>
                  <a:pt x="5815" y="8597"/>
                  <a:pt x="5840" y="9098"/>
                  <a:pt x="5915" y="9625"/>
                </a:cubicBezTo>
                <a:cubicBezTo>
                  <a:pt x="5952" y="9661"/>
                  <a:pt x="6002" y="9685"/>
                  <a:pt x="6056" y="9685"/>
                </a:cubicBezTo>
                <a:cubicBezTo>
                  <a:pt x="6076" y="9685"/>
                  <a:pt x="6096" y="9681"/>
                  <a:pt x="6116" y="9675"/>
                </a:cubicBezTo>
                <a:cubicBezTo>
                  <a:pt x="6137" y="9668"/>
                  <a:pt x="6155" y="9663"/>
                  <a:pt x="6170" y="9663"/>
                </a:cubicBezTo>
                <a:cubicBezTo>
                  <a:pt x="6267" y="9663"/>
                  <a:pt x="6273" y="9856"/>
                  <a:pt x="6316" y="10978"/>
                </a:cubicBezTo>
                <a:cubicBezTo>
                  <a:pt x="6341" y="12306"/>
                  <a:pt x="6542" y="14036"/>
                  <a:pt x="6717" y="14437"/>
                </a:cubicBezTo>
                <a:cubicBezTo>
                  <a:pt x="6761" y="14524"/>
                  <a:pt x="6842" y="14592"/>
                  <a:pt x="6929" y="14592"/>
                </a:cubicBezTo>
                <a:cubicBezTo>
                  <a:pt x="6942" y="14592"/>
                  <a:pt x="6955" y="14590"/>
                  <a:pt x="6968" y="14587"/>
                </a:cubicBezTo>
                <a:cubicBezTo>
                  <a:pt x="7169" y="14587"/>
                  <a:pt x="7269" y="14712"/>
                  <a:pt x="7169" y="14838"/>
                </a:cubicBezTo>
                <a:cubicBezTo>
                  <a:pt x="7118" y="14913"/>
                  <a:pt x="7068" y="15038"/>
                  <a:pt x="7068" y="15138"/>
                </a:cubicBezTo>
                <a:cubicBezTo>
                  <a:pt x="7018" y="15264"/>
                  <a:pt x="6943" y="15615"/>
                  <a:pt x="6843" y="15890"/>
                </a:cubicBezTo>
                <a:cubicBezTo>
                  <a:pt x="6751" y="16182"/>
                  <a:pt x="6668" y="16342"/>
                  <a:pt x="6618" y="16342"/>
                </a:cubicBezTo>
                <a:cubicBezTo>
                  <a:pt x="6586" y="16342"/>
                  <a:pt x="6567" y="16277"/>
                  <a:pt x="6567" y="16141"/>
                </a:cubicBezTo>
                <a:cubicBezTo>
                  <a:pt x="6567" y="16041"/>
                  <a:pt x="6542" y="15966"/>
                  <a:pt x="6492" y="15966"/>
                </a:cubicBezTo>
                <a:cubicBezTo>
                  <a:pt x="6442" y="15966"/>
                  <a:pt x="6417" y="16066"/>
                  <a:pt x="6467" y="16291"/>
                </a:cubicBezTo>
                <a:cubicBezTo>
                  <a:pt x="6492" y="16467"/>
                  <a:pt x="6517" y="16667"/>
                  <a:pt x="6517" y="16692"/>
                </a:cubicBezTo>
                <a:cubicBezTo>
                  <a:pt x="6517" y="16839"/>
                  <a:pt x="5850" y="18224"/>
                  <a:pt x="5770" y="18224"/>
                </a:cubicBezTo>
                <a:cubicBezTo>
                  <a:pt x="5768" y="18224"/>
                  <a:pt x="5766" y="18223"/>
                  <a:pt x="5765" y="18221"/>
                </a:cubicBezTo>
                <a:cubicBezTo>
                  <a:pt x="5690" y="18021"/>
                  <a:pt x="5640" y="17770"/>
                  <a:pt x="5590" y="17544"/>
                </a:cubicBezTo>
                <a:cubicBezTo>
                  <a:pt x="5565" y="17344"/>
                  <a:pt x="5489" y="17118"/>
                  <a:pt x="5389" y="16918"/>
                </a:cubicBezTo>
                <a:cubicBezTo>
                  <a:pt x="5314" y="16918"/>
                  <a:pt x="5339" y="17118"/>
                  <a:pt x="5489" y="17745"/>
                </a:cubicBezTo>
                <a:cubicBezTo>
                  <a:pt x="5514" y="17971"/>
                  <a:pt x="5590" y="18196"/>
                  <a:pt x="5690" y="18372"/>
                </a:cubicBezTo>
                <a:cubicBezTo>
                  <a:pt x="5740" y="18372"/>
                  <a:pt x="5640" y="18647"/>
                  <a:pt x="5514" y="18923"/>
                </a:cubicBezTo>
                <a:cubicBezTo>
                  <a:pt x="5364" y="19224"/>
                  <a:pt x="5189" y="19625"/>
                  <a:pt x="5113" y="19825"/>
                </a:cubicBezTo>
                <a:cubicBezTo>
                  <a:pt x="5063" y="19951"/>
                  <a:pt x="5013" y="20076"/>
                  <a:pt x="4938" y="20176"/>
                </a:cubicBezTo>
                <a:cubicBezTo>
                  <a:pt x="4913" y="20176"/>
                  <a:pt x="4838" y="19675"/>
                  <a:pt x="4737" y="19098"/>
                </a:cubicBezTo>
                <a:cubicBezTo>
                  <a:pt x="4584" y="18241"/>
                  <a:pt x="4526" y="17981"/>
                  <a:pt x="4447" y="17981"/>
                </a:cubicBezTo>
                <a:cubicBezTo>
                  <a:pt x="4435" y="17981"/>
                  <a:pt x="4424" y="17986"/>
                  <a:pt x="4412" y="17996"/>
                </a:cubicBezTo>
                <a:cubicBezTo>
                  <a:pt x="4487" y="18747"/>
                  <a:pt x="4612" y="19499"/>
                  <a:pt x="4813" y="20251"/>
                </a:cubicBezTo>
                <a:cubicBezTo>
                  <a:pt x="4838" y="20276"/>
                  <a:pt x="4813" y="20402"/>
                  <a:pt x="4762" y="20552"/>
                </a:cubicBezTo>
                <a:cubicBezTo>
                  <a:pt x="4705" y="20667"/>
                  <a:pt x="4672" y="20724"/>
                  <a:pt x="4650" y="20724"/>
                </a:cubicBezTo>
                <a:cubicBezTo>
                  <a:pt x="4634" y="20724"/>
                  <a:pt x="4623" y="20692"/>
                  <a:pt x="4612" y="20627"/>
                </a:cubicBezTo>
                <a:cubicBezTo>
                  <a:pt x="4612" y="20552"/>
                  <a:pt x="4562" y="20477"/>
                  <a:pt x="4512" y="20477"/>
                </a:cubicBezTo>
                <a:cubicBezTo>
                  <a:pt x="4311" y="20477"/>
                  <a:pt x="4161" y="19474"/>
                  <a:pt x="4161" y="18146"/>
                </a:cubicBezTo>
                <a:cubicBezTo>
                  <a:pt x="4161" y="16717"/>
                  <a:pt x="4211" y="16542"/>
                  <a:pt x="4888" y="14487"/>
                </a:cubicBezTo>
                <a:cubicBezTo>
                  <a:pt x="5289" y="13309"/>
                  <a:pt x="5815" y="10752"/>
                  <a:pt x="5665" y="10677"/>
                </a:cubicBezTo>
                <a:cubicBezTo>
                  <a:pt x="5648" y="10667"/>
                  <a:pt x="5632" y="10661"/>
                  <a:pt x="5618" y="10661"/>
                </a:cubicBezTo>
                <a:cubicBezTo>
                  <a:pt x="5523" y="10661"/>
                  <a:pt x="5462" y="10911"/>
                  <a:pt x="5289" y="11930"/>
                </a:cubicBezTo>
                <a:cubicBezTo>
                  <a:pt x="5163" y="12657"/>
                  <a:pt x="4988" y="13409"/>
                  <a:pt x="4762" y="14111"/>
                </a:cubicBezTo>
                <a:cubicBezTo>
                  <a:pt x="4587" y="14662"/>
                  <a:pt x="4361" y="15314"/>
                  <a:pt x="4311" y="15565"/>
                </a:cubicBezTo>
                <a:lnTo>
                  <a:pt x="4161" y="16016"/>
                </a:lnTo>
                <a:lnTo>
                  <a:pt x="4161" y="14136"/>
                </a:lnTo>
                <a:cubicBezTo>
                  <a:pt x="4161" y="12106"/>
                  <a:pt x="4186" y="11880"/>
                  <a:pt x="4662" y="10051"/>
                </a:cubicBezTo>
                <a:cubicBezTo>
                  <a:pt x="4938" y="9048"/>
                  <a:pt x="5163" y="8021"/>
                  <a:pt x="5289" y="7018"/>
                </a:cubicBezTo>
                <a:cubicBezTo>
                  <a:pt x="5276" y="7002"/>
                  <a:pt x="5265" y="6992"/>
                  <a:pt x="5253" y="6992"/>
                </a:cubicBezTo>
                <a:cubicBezTo>
                  <a:pt x="5192" y="6992"/>
                  <a:pt x="5127" y="7245"/>
                  <a:pt x="4938" y="8146"/>
                </a:cubicBezTo>
                <a:cubicBezTo>
                  <a:pt x="4788" y="8747"/>
                  <a:pt x="4587" y="9600"/>
                  <a:pt x="4462" y="10026"/>
                </a:cubicBezTo>
                <a:lnTo>
                  <a:pt x="4236" y="10828"/>
                </a:lnTo>
                <a:lnTo>
                  <a:pt x="4261" y="9349"/>
                </a:lnTo>
                <a:cubicBezTo>
                  <a:pt x="4286" y="7970"/>
                  <a:pt x="4311" y="7770"/>
                  <a:pt x="4512" y="6943"/>
                </a:cubicBezTo>
                <a:cubicBezTo>
                  <a:pt x="4737" y="5965"/>
                  <a:pt x="4913" y="4963"/>
                  <a:pt x="5013" y="3960"/>
                </a:cubicBezTo>
                <a:cubicBezTo>
                  <a:pt x="5034" y="3755"/>
                  <a:pt x="4970" y="3583"/>
                  <a:pt x="4891" y="3583"/>
                </a:cubicBezTo>
                <a:cubicBezTo>
                  <a:pt x="4874" y="3583"/>
                  <a:pt x="4856" y="3591"/>
                  <a:pt x="4838" y="3610"/>
                </a:cubicBezTo>
                <a:cubicBezTo>
                  <a:pt x="4838" y="3610"/>
                  <a:pt x="4762" y="4036"/>
                  <a:pt x="4712" y="4537"/>
                </a:cubicBezTo>
                <a:cubicBezTo>
                  <a:pt x="4637" y="5038"/>
                  <a:pt x="4537" y="5640"/>
                  <a:pt x="4487" y="5865"/>
                </a:cubicBezTo>
                <a:lnTo>
                  <a:pt x="4387" y="6316"/>
                </a:lnTo>
                <a:lnTo>
                  <a:pt x="4437" y="5815"/>
                </a:lnTo>
                <a:cubicBezTo>
                  <a:pt x="4537" y="4286"/>
                  <a:pt x="4612" y="2532"/>
                  <a:pt x="4612" y="1630"/>
                </a:cubicBezTo>
                <a:cubicBezTo>
                  <a:pt x="4612" y="1038"/>
                  <a:pt x="4634" y="648"/>
                  <a:pt x="4658" y="648"/>
                </a:cubicBezTo>
                <a:close/>
                <a:moveTo>
                  <a:pt x="6085" y="20673"/>
                </a:moveTo>
                <a:cubicBezTo>
                  <a:pt x="6093" y="20673"/>
                  <a:pt x="6102" y="20682"/>
                  <a:pt x="6116" y="20702"/>
                </a:cubicBezTo>
                <a:cubicBezTo>
                  <a:pt x="6116" y="20778"/>
                  <a:pt x="6116" y="20878"/>
                  <a:pt x="6116" y="20978"/>
                </a:cubicBezTo>
                <a:cubicBezTo>
                  <a:pt x="6116" y="21001"/>
                  <a:pt x="6111" y="21013"/>
                  <a:pt x="6104" y="21013"/>
                </a:cubicBezTo>
                <a:cubicBezTo>
                  <a:pt x="6090" y="21013"/>
                  <a:pt x="6066" y="20957"/>
                  <a:pt x="6066" y="20853"/>
                </a:cubicBezTo>
                <a:cubicBezTo>
                  <a:pt x="6066" y="20743"/>
                  <a:pt x="6066" y="20673"/>
                  <a:pt x="6085" y="20673"/>
                </a:cubicBezTo>
                <a:close/>
                <a:moveTo>
                  <a:pt x="4215" y="20313"/>
                </a:moveTo>
                <a:cubicBezTo>
                  <a:pt x="4226" y="20313"/>
                  <a:pt x="4241" y="20335"/>
                  <a:pt x="4261" y="20377"/>
                </a:cubicBezTo>
                <a:cubicBezTo>
                  <a:pt x="4286" y="20527"/>
                  <a:pt x="4311" y="20677"/>
                  <a:pt x="4311" y="20853"/>
                </a:cubicBezTo>
                <a:cubicBezTo>
                  <a:pt x="4311" y="21003"/>
                  <a:pt x="4286" y="21179"/>
                  <a:pt x="4261" y="21329"/>
                </a:cubicBezTo>
                <a:cubicBezTo>
                  <a:pt x="4247" y="21378"/>
                  <a:pt x="4235" y="21403"/>
                  <a:pt x="4225" y="21403"/>
                </a:cubicBezTo>
                <a:cubicBezTo>
                  <a:pt x="4199" y="21403"/>
                  <a:pt x="4186" y="21232"/>
                  <a:pt x="4186" y="20853"/>
                </a:cubicBezTo>
                <a:cubicBezTo>
                  <a:pt x="4186" y="20471"/>
                  <a:pt x="4186" y="20313"/>
                  <a:pt x="4215" y="20313"/>
                </a:cubicBezTo>
                <a:close/>
                <a:moveTo>
                  <a:pt x="4863" y="21379"/>
                </a:moveTo>
                <a:cubicBezTo>
                  <a:pt x="4888" y="21429"/>
                  <a:pt x="4888" y="21479"/>
                  <a:pt x="4863" y="21529"/>
                </a:cubicBezTo>
                <a:cubicBezTo>
                  <a:pt x="4854" y="21547"/>
                  <a:pt x="4848" y="21556"/>
                  <a:pt x="4844" y="21556"/>
                </a:cubicBezTo>
                <a:cubicBezTo>
                  <a:pt x="4838" y="21556"/>
                  <a:pt x="4838" y="21528"/>
                  <a:pt x="4838" y="21479"/>
                </a:cubicBezTo>
                <a:cubicBezTo>
                  <a:pt x="4838" y="21404"/>
                  <a:pt x="4838" y="21379"/>
                  <a:pt x="4863" y="21379"/>
                </a:cubicBezTo>
                <a:close/>
                <a:moveTo>
                  <a:pt x="6742" y="20301"/>
                </a:moveTo>
                <a:lnTo>
                  <a:pt x="6768" y="20928"/>
                </a:lnTo>
                <a:cubicBezTo>
                  <a:pt x="6793" y="21179"/>
                  <a:pt x="6768" y="21454"/>
                  <a:pt x="6717" y="21730"/>
                </a:cubicBezTo>
                <a:cubicBezTo>
                  <a:pt x="6699" y="21775"/>
                  <a:pt x="6684" y="21801"/>
                  <a:pt x="6673" y="21801"/>
                </a:cubicBezTo>
                <a:cubicBezTo>
                  <a:pt x="6652" y="21801"/>
                  <a:pt x="6642" y="21721"/>
                  <a:pt x="6642" y="21529"/>
                </a:cubicBezTo>
                <a:cubicBezTo>
                  <a:pt x="6642" y="21279"/>
                  <a:pt x="6667" y="21003"/>
                  <a:pt x="6692" y="20727"/>
                </a:cubicBezTo>
                <a:lnTo>
                  <a:pt x="6742" y="20301"/>
                </a:lnTo>
                <a:close/>
                <a:moveTo>
                  <a:pt x="5088" y="20276"/>
                </a:moveTo>
                <a:cubicBezTo>
                  <a:pt x="5088" y="20377"/>
                  <a:pt x="5063" y="20502"/>
                  <a:pt x="5063" y="20627"/>
                </a:cubicBezTo>
                <a:lnTo>
                  <a:pt x="5038" y="20652"/>
                </a:lnTo>
                <a:cubicBezTo>
                  <a:pt x="5015" y="20836"/>
                  <a:pt x="4971" y="20956"/>
                  <a:pt x="4926" y="20956"/>
                </a:cubicBezTo>
                <a:cubicBezTo>
                  <a:pt x="4921" y="20956"/>
                  <a:pt x="4917" y="20955"/>
                  <a:pt x="4913" y="20953"/>
                </a:cubicBezTo>
                <a:cubicBezTo>
                  <a:pt x="4910" y="20952"/>
                  <a:pt x="4908" y="20951"/>
                  <a:pt x="4905" y="20951"/>
                </a:cubicBezTo>
                <a:cubicBezTo>
                  <a:pt x="4853" y="20951"/>
                  <a:pt x="4757" y="21170"/>
                  <a:pt x="4662" y="21479"/>
                </a:cubicBezTo>
                <a:cubicBezTo>
                  <a:pt x="4551" y="21746"/>
                  <a:pt x="4480" y="21914"/>
                  <a:pt x="4465" y="21914"/>
                </a:cubicBezTo>
                <a:cubicBezTo>
                  <a:pt x="4463" y="21914"/>
                  <a:pt x="4462" y="21911"/>
                  <a:pt x="4462" y="21905"/>
                </a:cubicBezTo>
                <a:cubicBezTo>
                  <a:pt x="4612" y="21329"/>
                  <a:pt x="4813" y="20778"/>
                  <a:pt x="5088" y="20276"/>
                </a:cubicBezTo>
                <a:close/>
                <a:moveTo>
                  <a:pt x="5636" y="20311"/>
                </a:moveTo>
                <a:cubicBezTo>
                  <a:pt x="5658" y="20311"/>
                  <a:pt x="5674" y="20507"/>
                  <a:pt x="5690" y="20978"/>
                </a:cubicBezTo>
                <a:cubicBezTo>
                  <a:pt x="5740" y="21329"/>
                  <a:pt x="5740" y="21680"/>
                  <a:pt x="5665" y="22006"/>
                </a:cubicBezTo>
                <a:lnTo>
                  <a:pt x="5665" y="22031"/>
                </a:lnTo>
                <a:cubicBezTo>
                  <a:pt x="5627" y="22107"/>
                  <a:pt x="5603" y="22151"/>
                  <a:pt x="5587" y="22151"/>
                </a:cubicBezTo>
                <a:cubicBezTo>
                  <a:pt x="5561" y="22151"/>
                  <a:pt x="5555" y="22035"/>
                  <a:pt x="5539" y="21755"/>
                </a:cubicBezTo>
                <a:cubicBezTo>
                  <a:pt x="5489" y="21329"/>
                  <a:pt x="5514" y="20903"/>
                  <a:pt x="5590" y="20502"/>
                </a:cubicBezTo>
                <a:cubicBezTo>
                  <a:pt x="5608" y="20380"/>
                  <a:pt x="5623" y="20311"/>
                  <a:pt x="5636" y="20311"/>
                </a:cubicBezTo>
                <a:close/>
                <a:moveTo>
                  <a:pt x="7169" y="15214"/>
                </a:moveTo>
                <a:lnTo>
                  <a:pt x="7194" y="16367"/>
                </a:lnTo>
                <a:cubicBezTo>
                  <a:pt x="7194" y="16993"/>
                  <a:pt x="7194" y="17945"/>
                  <a:pt x="7169" y="18447"/>
                </a:cubicBezTo>
                <a:cubicBezTo>
                  <a:pt x="7194" y="18747"/>
                  <a:pt x="7143" y="19023"/>
                  <a:pt x="7068" y="19324"/>
                </a:cubicBezTo>
                <a:cubicBezTo>
                  <a:pt x="7062" y="19321"/>
                  <a:pt x="7056" y="19319"/>
                  <a:pt x="7050" y="19319"/>
                </a:cubicBezTo>
                <a:cubicBezTo>
                  <a:pt x="7012" y="19319"/>
                  <a:pt x="6993" y="19390"/>
                  <a:pt x="6993" y="19499"/>
                </a:cubicBezTo>
                <a:cubicBezTo>
                  <a:pt x="6993" y="19600"/>
                  <a:pt x="6968" y="19700"/>
                  <a:pt x="6918" y="19700"/>
                </a:cubicBezTo>
                <a:cubicBezTo>
                  <a:pt x="6893" y="19700"/>
                  <a:pt x="6843" y="19675"/>
                  <a:pt x="6843" y="19625"/>
                </a:cubicBezTo>
                <a:cubicBezTo>
                  <a:pt x="6818" y="19549"/>
                  <a:pt x="6793" y="19474"/>
                  <a:pt x="6717" y="19449"/>
                </a:cubicBezTo>
                <a:cubicBezTo>
                  <a:pt x="6665" y="19418"/>
                  <a:pt x="6631" y="19400"/>
                  <a:pt x="6606" y="19400"/>
                </a:cubicBezTo>
                <a:cubicBezTo>
                  <a:pt x="6571" y="19400"/>
                  <a:pt x="6557" y="19436"/>
                  <a:pt x="6542" y="19524"/>
                </a:cubicBezTo>
                <a:cubicBezTo>
                  <a:pt x="6492" y="19750"/>
                  <a:pt x="6492" y="20001"/>
                  <a:pt x="6492" y="20226"/>
                </a:cubicBezTo>
                <a:cubicBezTo>
                  <a:pt x="6492" y="20953"/>
                  <a:pt x="6442" y="21705"/>
                  <a:pt x="6367" y="22432"/>
                </a:cubicBezTo>
                <a:cubicBezTo>
                  <a:pt x="6316" y="21956"/>
                  <a:pt x="6316" y="21504"/>
                  <a:pt x="6341" y="21028"/>
                </a:cubicBezTo>
                <a:cubicBezTo>
                  <a:pt x="6341" y="20101"/>
                  <a:pt x="6316" y="19650"/>
                  <a:pt x="6266" y="19625"/>
                </a:cubicBezTo>
                <a:cubicBezTo>
                  <a:pt x="6191" y="19575"/>
                  <a:pt x="6191" y="19399"/>
                  <a:pt x="6266" y="18948"/>
                </a:cubicBezTo>
                <a:cubicBezTo>
                  <a:pt x="6367" y="18221"/>
                  <a:pt x="6367" y="18021"/>
                  <a:pt x="6266" y="18021"/>
                </a:cubicBezTo>
                <a:cubicBezTo>
                  <a:pt x="6141" y="18021"/>
                  <a:pt x="6016" y="19399"/>
                  <a:pt x="5890" y="20727"/>
                </a:cubicBezTo>
                <a:lnTo>
                  <a:pt x="5840" y="21379"/>
                </a:lnTo>
                <a:lnTo>
                  <a:pt x="5840" y="20727"/>
                </a:lnTo>
                <a:cubicBezTo>
                  <a:pt x="5840" y="20276"/>
                  <a:pt x="5790" y="20051"/>
                  <a:pt x="5740" y="20026"/>
                </a:cubicBezTo>
                <a:cubicBezTo>
                  <a:pt x="5690" y="20001"/>
                  <a:pt x="5690" y="19850"/>
                  <a:pt x="5790" y="19499"/>
                </a:cubicBezTo>
                <a:cubicBezTo>
                  <a:pt x="5894" y="19002"/>
                  <a:pt x="5929" y="18796"/>
                  <a:pt x="5867" y="18796"/>
                </a:cubicBezTo>
                <a:cubicBezTo>
                  <a:pt x="5854" y="18796"/>
                  <a:pt x="5837" y="18805"/>
                  <a:pt x="5815" y="18823"/>
                </a:cubicBezTo>
                <a:cubicBezTo>
                  <a:pt x="5715" y="19098"/>
                  <a:pt x="5640" y="19349"/>
                  <a:pt x="5590" y="19625"/>
                </a:cubicBezTo>
                <a:cubicBezTo>
                  <a:pt x="5565" y="19875"/>
                  <a:pt x="5489" y="20151"/>
                  <a:pt x="5389" y="20377"/>
                </a:cubicBezTo>
                <a:cubicBezTo>
                  <a:pt x="5339" y="20602"/>
                  <a:pt x="5289" y="20853"/>
                  <a:pt x="5289" y="21078"/>
                </a:cubicBezTo>
                <a:cubicBezTo>
                  <a:pt x="5264" y="21379"/>
                  <a:pt x="5239" y="21680"/>
                  <a:pt x="5189" y="21981"/>
                </a:cubicBezTo>
                <a:cubicBezTo>
                  <a:pt x="5169" y="22046"/>
                  <a:pt x="5154" y="22075"/>
                  <a:pt x="5141" y="22075"/>
                </a:cubicBezTo>
                <a:cubicBezTo>
                  <a:pt x="5073" y="22075"/>
                  <a:pt x="5107" y="21170"/>
                  <a:pt x="5214" y="20427"/>
                </a:cubicBezTo>
                <a:cubicBezTo>
                  <a:pt x="5289" y="19900"/>
                  <a:pt x="5439" y="19374"/>
                  <a:pt x="5690" y="18873"/>
                </a:cubicBezTo>
                <a:cubicBezTo>
                  <a:pt x="5890" y="18422"/>
                  <a:pt x="6191" y="17770"/>
                  <a:pt x="6341" y="17419"/>
                </a:cubicBezTo>
                <a:cubicBezTo>
                  <a:pt x="6492" y="17068"/>
                  <a:pt x="6692" y="16617"/>
                  <a:pt x="6768" y="16467"/>
                </a:cubicBezTo>
                <a:cubicBezTo>
                  <a:pt x="6893" y="16216"/>
                  <a:pt x="6968" y="15940"/>
                  <a:pt x="7043" y="15690"/>
                </a:cubicBezTo>
                <a:lnTo>
                  <a:pt x="7169" y="15214"/>
                </a:lnTo>
                <a:close/>
                <a:moveTo>
                  <a:pt x="6664" y="22188"/>
                </a:moveTo>
                <a:cubicBezTo>
                  <a:pt x="6671" y="22188"/>
                  <a:pt x="6680" y="22194"/>
                  <a:pt x="6692" y="22206"/>
                </a:cubicBezTo>
                <a:cubicBezTo>
                  <a:pt x="6692" y="22306"/>
                  <a:pt x="6692" y="22407"/>
                  <a:pt x="6692" y="22482"/>
                </a:cubicBezTo>
                <a:cubicBezTo>
                  <a:pt x="6683" y="22517"/>
                  <a:pt x="6675" y="22534"/>
                  <a:pt x="6667" y="22534"/>
                </a:cubicBezTo>
                <a:cubicBezTo>
                  <a:pt x="6653" y="22534"/>
                  <a:pt x="6642" y="22479"/>
                  <a:pt x="6642" y="22382"/>
                </a:cubicBezTo>
                <a:cubicBezTo>
                  <a:pt x="6642" y="22249"/>
                  <a:pt x="6642" y="22188"/>
                  <a:pt x="6664" y="22188"/>
                </a:cubicBezTo>
                <a:close/>
                <a:moveTo>
                  <a:pt x="402" y="11254"/>
                </a:moveTo>
                <a:lnTo>
                  <a:pt x="652" y="11905"/>
                </a:lnTo>
                <a:cubicBezTo>
                  <a:pt x="778" y="12256"/>
                  <a:pt x="1179" y="13083"/>
                  <a:pt x="1504" y="13735"/>
                </a:cubicBezTo>
                <a:lnTo>
                  <a:pt x="1504" y="13710"/>
                </a:lnTo>
                <a:cubicBezTo>
                  <a:pt x="1830" y="14387"/>
                  <a:pt x="2356" y="15289"/>
                  <a:pt x="2632" y="15740"/>
                </a:cubicBezTo>
                <a:cubicBezTo>
                  <a:pt x="2908" y="16216"/>
                  <a:pt x="3259" y="16818"/>
                  <a:pt x="3434" y="17118"/>
                </a:cubicBezTo>
                <a:lnTo>
                  <a:pt x="3735" y="17645"/>
                </a:lnTo>
                <a:lnTo>
                  <a:pt x="3735" y="20051"/>
                </a:lnTo>
                <a:cubicBezTo>
                  <a:pt x="3735" y="21379"/>
                  <a:pt x="3710" y="22482"/>
                  <a:pt x="3660" y="22557"/>
                </a:cubicBezTo>
                <a:cubicBezTo>
                  <a:pt x="3654" y="22569"/>
                  <a:pt x="3646" y="22575"/>
                  <a:pt x="3637" y="22575"/>
                </a:cubicBezTo>
                <a:cubicBezTo>
                  <a:pt x="3609" y="22575"/>
                  <a:pt x="3566" y="22514"/>
                  <a:pt x="3509" y="22382"/>
                </a:cubicBezTo>
                <a:cubicBezTo>
                  <a:pt x="3058" y="21354"/>
                  <a:pt x="2031" y="19148"/>
                  <a:pt x="1279" y="17595"/>
                </a:cubicBezTo>
                <a:cubicBezTo>
                  <a:pt x="427" y="15865"/>
                  <a:pt x="377" y="15765"/>
                  <a:pt x="502" y="15640"/>
                </a:cubicBezTo>
                <a:cubicBezTo>
                  <a:pt x="627" y="15514"/>
                  <a:pt x="627" y="15439"/>
                  <a:pt x="552" y="14763"/>
                </a:cubicBezTo>
                <a:cubicBezTo>
                  <a:pt x="427" y="13710"/>
                  <a:pt x="377" y="12657"/>
                  <a:pt x="377" y="11605"/>
                </a:cubicBezTo>
                <a:lnTo>
                  <a:pt x="402" y="11254"/>
                </a:lnTo>
                <a:close/>
                <a:moveTo>
                  <a:pt x="5364" y="22106"/>
                </a:moveTo>
                <a:lnTo>
                  <a:pt x="5389" y="22357"/>
                </a:lnTo>
                <a:cubicBezTo>
                  <a:pt x="5389" y="22482"/>
                  <a:pt x="5389" y="22607"/>
                  <a:pt x="5339" y="22732"/>
                </a:cubicBezTo>
                <a:cubicBezTo>
                  <a:pt x="5303" y="22792"/>
                  <a:pt x="5284" y="22824"/>
                  <a:pt x="5274" y="22824"/>
                </a:cubicBezTo>
                <a:cubicBezTo>
                  <a:pt x="5264" y="22824"/>
                  <a:pt x="5264" y="22786"/>
                  <a:pt x="5264" y="22707"/>
                </a:cubicBezTo>
                <a:cubicBezTo>
                  <a:pt x="5264" y="22582"/>
                  <a:pt x="5289" y="22457"/>
                  <a:pt x="5314" y="22331"/>
                </a:cubicBezTo>
                <a:lnTo>
                  <a:pt x="5364" y="22106"/>
                </a:lnTo>
                <a:close/>
                <a:moveTo>
                  <a:pt x="4118" y="22974"/>
                </a:moveTo>
                <a:cubicBezTo>
                  <a:pt x="4123" y="22974"/>
                  <a:pt x="4130" y="22977"/>
                  <a:pt x="4136" y="22983"/>
                </a:cubicBezTo>
                <a:cubicBezTo>
                  <a:pt x="4161" y="23033"/>
                  <a:pt x="4161" y="23058"/>
                  <a:pt x="4136" y="23108"/>
                </a:cubicBezTo>
                <a:cubicBezTo>
                  <a:pt x="4126" y="23129"/>
                  <a:pt x="4119" y="23141"/>
                  <a:pt x="4116" y="23141"/>
                </a:cubicBezTo>
                <a:cubicBezTo>
                  <a:pt x="4111" y="23141"/>
                  <a:pt x="4111" y="23117"/>
                  <a:pt x="4111" y="23058"/>
                </a:cubicBezTo>
                <a:cubicBezTo>
                  <a:pt x="4092" y="23002"/>
                  <a:pt x="4101" y="22974"/>
                  <a:pt x="4118" y="22974"/>
                </a:cubicBezTo>
                <a:close/>
                <a:moveTo>
                  <a:pt x="6663" y="23139"/>
                </a:moveTo>
                <a:cubicBezTo>
                  <a:pt x="6670" y="23139"/>
                  <a:pt x="6679" y="23146"/>
                  <a:pt x="6692" y="23159"/>
                </a:cubicBezTo>
                <a:cubicBezTo>
                  <a:pt x="6717" y="23209"/>
                  <a:pt x="6717" y="23284"/>
                  <a:pt x="6692" y="23359"/>
                </a:cubicBezTo>
                <a:cubicBezTo>
                  <a:pt x="6684" y="23384"/>
                  <a:pt x="6676" y="23395"/>
                  <a:pt x="6668" y="23395"/>
                </a:cubicBezTo>
                <a:cubicBezTo>
                  <a:pt x="6653" y="23395"/>
                  <a:pt x="6642" y="23351"/>
                  <a:pt x="6642" y="23284"/>
                </a:cubicBezTo>
                <a:cubicBezTo>
                  <a:pt x="6642" y="23191"/>
                  <a:pt x="6642" y="23139"/>
                  <a:pt x="6663" y="23139"/>
                </a:cubicBezTo>
                <a:close/>
                <a:moveTo>
                  <a:pt x="4910" y="23525"/>
                </a:moveTo>
                <a:cubicBezTo>
                  <a:pt x="4917" y="23525"/>
                  <a:pt x="4926" y="23529"/>
                  <a:pt x="4938" y="23534"/>
                </a:cubicBezTo>
                <a:cubicBezTo>
                  <a:pt x="4963" y="23585"/>
                  <a:pt x="4963" y="23635"/>
                  <a:pt x="4938" y="23660"/>
                </a:cubicBezTo>
                <a:cubicBezTo>
                  <a:pt x="4927" y="23691"/>
                  <a:pt x="4921" y="23705"/>
                  <a:pt x="4916" y="23705"/>
                </a:cubicBezTo>
                <a:cubicBezTo>
                  <a:pt x="4908" y="23705"/>
                  <a:pt x="4902" y="23678"/>
                  <a:pt x="4888" y="23635"/>
                </a:cubicBezTo>
                <a:cubicBezTo>
                  <a:pt x="4888" y="23558"/>
                  <a:pt x="4888" y="23525"/>
                  <a:pt x="4910" y="23525"/>
                </a:cubicBezTo>
                <a:close/>
                <a:moveTo>
                  <a:pt x="4723" y="21900"/>
                </a:moveTo>
                <a:cubicBezTo>
                  <a:pt x="4738" y="21900"/>
                  <a:pt x="4752" y="21918"/>
                  <a:pt x="4762" y="21956"/>
                </a:cubicBezTo>
                <a:cubicBezTo>
                  <a:pt x="4788" y="22106"/>
                  <a:pt x="4813" y="22281"/>
                  <a:pt x="4813" y="22432"/>
                </a:cubicBezTo>
                <a:cubicBezTo>
                  <a:pt x="4813" y="22587"/>
                  <a:pt x="4813" y="22656"/>
                  <a:pt x="4789" y="22656"/>
                </a:cubicBezTo>
                <a:cubicBezTo>
                  <a:pt x="4774" y="22656"/>
                  <a:pt x="4751" y="22630"/>
                  <a:pt x="4712" y="22582"/>
                </a:cubicBezTo>
                <a:cubicBezTo>
                  <a:pt x="4679" y="22540"/>
                  <a:pt x="4654" y="22515"/>
                  <a:pt x="4637" y="22515"/>
                </a:cubicBezTo>
                <a:cubicBezTo>
                  <a:pt x="4604" y="22515"/>
                  <a:pt x="4604" y="22616"/>
                  <a:pt x="4637" y="22883"/>
                </a:cubicBezTo>
                <a:cubicBezTo>
                  <a:pt x="4662" y="23309"/>
                  <a:pt x="4562" y="23860"/>
                  <a:pt x="4437" y="23860"/>
                </a:cubicBezTo>
                <a:cubicBezTo>
                  <a:pt x="4412" y="23860"/>
                  <a:pt x="4387" y="23961"/>
                  <a:pt x="4387" y="24111"/>
                </a:cubicBezTo>
                <a:cubicBezTo>
                  <a:pt x="4387" y="24261"/>
                  <a:pt x="4361" y="24387"/>
                  <a:pt x="4311" y="24512"/>
                </a:cubicBezTo>
                <a:cubicBezTo>
                  <a:pt x="4304" y="24528"/>
                  <a:pt x="4297" y="24535"/>
                  <a:pt x="4291" y="24535"/>
                </a:cubicBezTo>
                <a:cubicBezTo>
                  <a:pt x="4262" y="24535"/>
                  <a:pt x="4265" y="24309"/>
                  <a:pt x="4286" y="23885"/>
                </a:cubicBezTo>
                <a:cubicBezTo>
                  <a:pt x="4331" y="23102"/>
                  <a:pt x="4595" y="21900"/>
                  <a:pt x="4723" y="21900"/>
                </a:cubicBezTo>
                <a:close/>
                <a:moveTo>
                  <a:pt x="4056" y="24589"/>
                </a:moveTo>
                <a:cubicBezTo>
                  <a:pt x="4063" y="24589"/>
                  <a:pt x="4073" y="24604"/>
                  <a:pt x="4086" y="24637"/>
                </a:cubicBezTo>
                <a:cubicBezTo>
                  <a:pt x="4086" y="24813"/>
                  <a:pt x="4086" y="24988"/>
                  <a:pt x="4086" y="25164"/>
                </a:cubicBezTo>
                <a:cubicBezTo>
                  <a:pt x="4086" y="25207"/>
                  <a:pt x="4082" y="25228"/>
                  <a:pt x="4075" y="25228"/>
                </a:cubicBezTo>
                <a:cubicBezTo>
                  <a:pt x="4061" y="25228"/>
                  <a:pt x="4036" y="25108"/>
                  <a:pt x="4036" y="24913"/>
                </a:cubicBezTo>
                <a:cubicBezTo>
                  <a:pt x="4036" y="24710"/>
                  <a:pt x="4036" y="24589"/>
                  <a:pt x="4056" y="24589"/>
                </a:cubicBezTo>
                <a:close/>
                <a:moveTo>
                  <a:pt x="4483" y="25204"/>
                </a:moveTo>
                <a:cubicBezTo>
                  <a:pt x="4490" y="25204"/>
                  <a:pt x="4499" y="25207"/>
                  <a:pt x="4512" y="25214"/>
                </a:cubicBezTo>
                <a:cubicBezTo>
                  <a:pt x="4512" y="25239"/>
                  <a:pt x="4512" y="25289"/>
                  <a:pt x="4512" y="25339"/>
                </a:cubicBezTo>
                <a:cubicBezTo>
                  <a:pt x="4501" y="25360"/>
                  <a:pt x="4491" y="25372"/>
                  <a:pt x="4483" y="25372"/>
                </a:cubicBezTo>
                <a:cubicBezTo>
                  <a:pt x="4470" y="25372"/>
                  <a:pt x="4462" y="25348"/>
                  <a:pt x="4462" y="25289"/>
                </a:cubicBezTo>
                <a:cubicBezTo>
                  <a:pt x="4462" y="25232"/>
                  <a:pt x="4462" y="25204"/>
                  <a:pt x="4483" y="25204"/>
                </a:cubicBezTo>
                <a:close/>
                <a:moveTo>
                  <a:pt x="23108" y="13760"/>
                </a:moveTo>
                <a:cubicBezTo>
                  <a:pt x="23108" y="13760"/>
                  <a:pt x="22908" y="14286"/>
                  <a:pt x="22657" y="14938"/>
                </a:cubicBezTo>
                <a:lnTo>
                  <a:pt x="22657" y="14963"/>
                </a:lnTo>
                <a:cubicBezTo>
                  <a:pt x="22382" y="15590"/>
                  <a:pt x="22031" y="16517"/>
                  <a:pt x="21805" y="16968"/>
                </a:cubicBezTo>
                <a:cubicBezTo>
                  <a:pt x="21680" y="17244"/>
                  <a:pt x="21555" y="17544"/>
                  <a:pt x="21454" y="17870"/>
                </a:cubicBezTo>
                <a:cubicBezTo>
                  <a:pt x="21454" y="17996"/>
                  <a:pt x="21705" y="18171"/>
                  <a:pt x="21905" y="18171"/>
                </a:cubicBezTo>
                <a:lnTo>
                  <a:pt x="22106" y="18171"/>
                </a:lnTo>
                <a:lnTo>
                  <a:pt x="21880" y="18497"/>
                </a:lnTo>
                <a:cubicBezTo>
                  <a:pt x="21605" y="18823"/>
                  <a:pt x="21304" y="19123"/>
                  <a:pt x="21003" y="19399"/>
                </a:cubicBezTo>
                <a:cubicBezTo>
                  <a:pt x="20026" y="20301"/>
                  <a:pt x="18672" y="21179"/>
                  <a:pt x="16266" y="22532"/>
                </a:cubicBezTo>
                <a:cubicBezTo>
                  <a:pt x="15464" y="23008"/>
                  <a:pt x="14487" y="23585"/>
                  <a:pt x="14111" y="23835"/>
                </a:cubicBezTo>
                <a:cubicBezTo>
                  <a:pt x="13209" y="24437"/>
                  <a:pt x="11479" y="25665"/>
                  <a:pt x="11128" y="25966"/>
                </a:cubicBezTo>
                <a:cubicBezTo>
                  <a:pt x="10997" y="26097"/>
                  <a:pt x="10885" y="26171"/>
                  <a:pt x="10859" y="26171"/>
                </a:cubicBezTo>
                <a:cubicBezTo>
                  <a:pt x="10855" y="26171"/>
                  <a:pt x="10853" y="26169"/>
                  <a:pt x="10853" y="26166"/>
                </a:cubicBezTo>
                <a:cubicBezTo>
                  <a:pt x="10903" y="26041"/>
                  <a:pt x="10978" y="25941"/>
                  <a:pt x="11053" y="25815"/>
                </a:cubicBezTo>
                <a:cubicBezTo>
                  <a:pt x="11204" y="25590"/>
                  <a:pt x="11504" y="25314"/>
                  <a:pt x="12231" y="24788"/>
                </a:cubicBezTo>
                <a:cubicBezTo>
                  <a:pt x="12557" y="24587"/>
                  <a:pt x="12858" y="24362"/>
                  <a:pt x="13108" y="24061"/>
                </a:cubicBezTo>
                <a:lnTo>
                  <a:pt x="13108" y="24061"/>
                </a:lnTo>
                <a:cubicBezTo>
                  <a:pt x="12833" y="24186"/>
                  <a:pt x="12557" y="24362"/>
                  <a:pt x="12331" y="24562"/>
                </a:cubicBezTo>
                <a:cubicBezTo>
                  <a:pt x="11930" y="24838"/>
                  <a:pt x="11580" y="25063"/>
                  <a:pt x="11555" y="25088"/>
                </a:cubicBezTo>
                <a:cubicBezTo>
                  <a:pt x="11705" y="24813"/>
                  <a:pt x="11855" y="24537"/>
                  <a:pt x="12056" y="24286"/>
                </a:cubicBezTo>
                <a:cubicBezTo>
                  <a:pt x="12607" y="23434"/>
                  <a:pt x="12783" y="23259"/>
                  <a:pt x="14637" y="21705"/>
                </a:cubicBezTo>
                <a:cubicBezTo>
                  <a:pt x="14788" y="21580"/>
                  <a:pt x="14913" y="21454"/>
                  <a:pt x="14888" y="21404"/>
                </a:cubicBezTo>
                <a:lnTo>
                  <a:pt x="14888" y="21404"/>
                </a:lnTo>
                <a:cubicBezTo>
                  <a:pt x="14537" y="21605"/>
                  <a:pt x="14211" y="21855"/>
                  <a:pt x="13910" y="22131"/>
                </a:cubicBezTo>
                <a:cubicBezTo>
                  <a:pt x="13610" y="22407"/>
                  <a:pt x="13284" y="22657"/>
                  <a:pt x="12958" y="22883"/>
                </a:cubicBezTo>
                <a:cubicBezTo>
                  <a:pt x="13159" y="22482"/>
                  <a:pt x="13409" y="22106"/>
                  <a:pt x="13710" y="21755"/>
                </a:cubicBezTo>
                <a:cubicBezTo>
                  <a:pt x="13986" y="21630"/>
                  <a:pt x="14236" y="21479"/>
                  <a:pt x="14487" y="21304"/>
                </a:cubicBezTo>
                <a:cubicBezTo>
                  <a:pt x="15289" y="20753"/>
                  <a:pt x="15214" y="20803"/>
                  <a:pt x="15189" y="20727"/>
                </a:cubicBezTo>
                <a:lnTo>
                  <a:pt x="15189" y="20727"/>
                </a:lnTo>
                <a:cubicBezTo>
                  <a:pt x="14938" y="20803"/>
                  <a:pt x="14712" y="20928"/>
                  <a:pt x="14512" y="21103"/>
                </a:cubicBezTo>
                <a:cubicBezTo>
                  <a:pt x="14286" y="21254"/>
                  <a:pt x="14061" y="21404"/>
                  <a:pt x="13835" y="21504"/>
                </a:cubicBezTo>
                <a:cubicBezTo>
                  <a:pt x="13760" y="21454"/>
                  <a:pt x="14311" y="20828"/>
                  <a:pt x="14838" y="20352"/>
                </a:cubicBezTo>
                <a:cubicBezTo>
                  <a:pt x="15690" y="19575"/>
                  <a:pt x="16617" y="18873"/>
                  <a:pt x="17595" y="18271"/>
                </a:cubicBezTo>
                <a:cubicBezTo>
                  <a:pt x="18221" y="17845"/>
                  <a:pt x="18923" y="17369"/>
                  <a:pt x="19174" y="17194"/>
                </a:cubicBezTo>
                <a:cubicBezTo>
                  <a:pt x="19399" y="17018"/>
                  <a:pt x="20001" y="16617"/>
                  <a:pt x="20502" y="16291"/>
                </a:cubicBezTo>
                <a:cubicBezTo>
                  <a:pt x="21053" y="15940"/>
                  <a:pt x="21555" y="15539"/>
                  <a:pt x="22006" y="15038"/>
                </a:cubicBezTo>
                <a:cubicBezTo>
                  <a:pt x="22306" y="14737"/>
                  <a:pt x="22582" y="14412"/>
                  <a:pt x="22858" y="14061"/>
                </a:cubicBezTo>
                <a:cubicBezTo>
                  <a:pt x="22933" y="13960"/>
                  <a:pt x="23008" y="13835"/>
                  <a:pt x="23108" y="13760"/>
                </a:cubicBezTo>
                <a:close/>
                <a:moveTo>
                  <a:pt x="463" y="16353"/>
                </a:moveTo>
                <a:cubicBezTo>
                  <a:pt x="467" y="16353"/>
                  <a:pt x="471" y="16358"/>
                  <a:pt x="477" y="16367"/>
                </a:cubicBezTo>
                <a:cubicBezTo>
                  <a:pt x="502" y="16392"/>
                  <a:pt x="878" y="17118"/>
                  <a:pt x="1304" y="17996"/>
                </a:cubicBezTo>
                <a:lnTo>
                  <a:pt x="1304" y="18021"/>
                </a:lnTo>
                <a:cubicBezTo>
                  <a:pt x="1730" y="18898"/>
                  <a:pt x="2331" y="20151"/>
                  <a:pt x="2607" y="20803"/>
                </a:cubicBezTo>
                <a:cubicBezTo>
                  <a:pt x="2908" y="21479"/>
                  <a:pt x="3284" y="22231"/>
                  <a:pt x="3409" y="22482"/>
                </a:cubicBezTo>
                <a:cubicBezTo>
                  <a:pt x="3585" y="22732"/>
                  <a:pt x="3660" y="23058"/>
                  <a:pt x="3660" y="23359"/>
                </a:cubicBezTo>
                <a:lnTo>
                  <a:pt x="3660" y="23760"/>
                </a:lnTo>
                <a:lnTo>
                  <a:pt x="3459" y="23284"/>
                </a:lnTo>
                <a:lnTo>
                  <a:pt x="3209" y="22657"/>
                </a:lnTo>
                <a:cubicBezTo>
                  <a:pt x="3188" y="22595"/>
                  <a:pt x="3150" y="22551"/>
                  <a:pt x="3110" y="22551"/>
                </a:cubicBezTo>
                <a:cubicBezTo>
                  <a:pt x="3101" y="22551"/>
                  <a:pt x="3092" y="22553"/>
                  <a:pt x="3083" y="22557"/>
                </a:cubicBezTo>
                <a:cubicBezTo>
                  <a:pt x="3108" y="22808"/>
                  <a:pt x="3184" y="23083"/>
                  <a:pt x="3309" y="23309"/>
                </a:cubicBezTo>
                <a:cubicBezTo>
                  <a:pt x="3635" y="24061"/>
                  <a:pt x="3635" y="24111"/>
                  <a:pt x="3434" y="25113"/>
                </a:cubicBezTo>
                <a:cubicBezTo>
                  <a:pt x="3388" y="25391"/>
                  <a:pt x="3342" y="25536"/>
                  <a:pt x="3313" y="25536"/>
                </a:cubicBezTo>
                <a:cubicBezTo>
                  <a:pt x="3295" y="25536"/>
                  <a:pt x="3284" y="25480"/>
                  <a:pt x="3284" y="25364"/>
                </a:cubicBezTo>
                <a:cubicBezTo>
                  <a:pt x="3284" y="25248"/>
                  <a:pt x="3197" y="25165"/>
                  <a:pt x="3137" y="25165"/>
                </a:cubicBezTo>
                <a:cubicBezTo>
                  <a:pt x="3107" y="25165"/>
                  <a:pt x="3083" y="25188"/>
                  <a:pt x="3083" y="25239"/>
                </a:cubicBezTo>
                <a:cubicBezTo>
                  <a:pt x="3083" y="25289"/>
                  <a:pt x="3008" y="25364"/>
                  <a:pt x="2933" y="25389"/>
                </a:cubicBezTo>
                <a:cubicBezTo>
                  <a:pt x="2858" y="25389"/>
                  <a:pt x="2757" y="25565"/>
                  <a:pt x="2632" y="25890"/>
                </a:cubicBezTo>
                <a:cubicBezTo>
                  <a:pt x="2528" y="26169"/>
                  <a:pt x="2484" y="26266"/>
                  <a:pt x="2442" y="26266"/>
                </a:cubicBezTo>
                <a:cubicBezTo>
                  <a:pt x="2423" y="26266"/>
                  <a:pt x="2405" y="26247"/>
                  <a:pt x="2382" y="26216"/>
                </a:cubicBezTo>
                <a:cubicBezTo>
                  <a:pt x="2306" y="26041"/>
                  <a:pt x="2256" y="25840"/>
                  <a:pt x="2256" y="25640"/>
                </a:cubicBezTo>
                <a:cubicBezTo>
                  <a:pt x="2206" y="25214"/>
                  <a:pt x="1630" y="22908"/>
                  <a:pt x="1153" y="21204"/>
                </a:cubicBezTo>
                <a:cubicBezTo>
                  <a:pt x="804" y="19993"/>
                  <a:pt x="801" y="19950"/>
                  <a:pt x="923" y="19950"/>
                </a:cubicBezTo>
                <a:cubicBezTo>
                  <a:pt x="932" y="19950"/>
                  <a:pt x="942" y="19951"/>
                  <a:pt x="953" y="19951"/>
                </a:cubicBezTo>
                <a:cubicBezTo>
                  <a:pt x="1053" y="19951"/>
                  <a:pt x="1128" y="19925"/>
                  <a:pt x="1153" y="19850"/>
                </a:cubicBezTo>
                <a:cubicBezTo>
                  <a:pt x="1078" y="19249"/>
                  <a:pt x="978" y="18672"/>
                  <a:pt x="828" y="18096"/>
                </a:cubicBezTo>
                <a:cubicBezTo>
                  <a:pt x="493" y="16670"/>
                  <a:pt x="437" y="16353"/>
                  <a:pt x="463" y="16353"/>
                </a:cubicBezTo>
                <a:close/>
                <a:moveTo>
                  <a:pt x="2983" y="25489"/>
                </a:moveTo>
                <a:lnTo>
                  <a:pt x="2983" y="25489"/>
                </a:lnTo>
                <a:cubicBezTo>
                  <a:pt x="2958" y="25690"/>
                  <a:pt x="2908" y="25890"/>
                  <a:pt x="2833" y="26066"/>
                </a:cubicBezTo>
                <a:cubicBezTo>
                  <a:pt x="2808" y="26266"/>
                  <a:pt x="2732" y="26467"/>
                  <a:pt x="2607" y="26642"/>
                </a:cubicBezTo>
                <a:cubicBezTo>
                  <a:pt x="2582" y="26642"/>
                  <a:pt x="2557" y="26592"/>
                  <a:pt x="2582" y="26542"/>
                </a:cubicBezTo>
                <a:cubicBezTo>
                  <a:pt x="2607" y="26517"/>
                  <a:pt x="2707" y="26241"/>
                  <a:pt x="2783" y="25966"/>
                </a:cubicBezTo>
                <a:cubicBezTo>
                  <a:pt x="2833" y="25790"/>
                  <a:pt x="2908" y="25640"/>
                  <a:pt x="2983" y="25489"/>
                </a:cubicBezTo>
                <a:close/>
                <a:moveTo>
                  <a:pt x="3178" y="25789"/>
                </a:moveTo>
                <a:cubicBezTo>
                  <a:pt x="3192" y="25789"/>
                  <a:pt x="3198" y="25844"/>
                  <a:pt x="3209" y="25941"/>
                </a:cubicBezTo>
                <a:cubicBezTo>
                  <a:pt x="3234" y="26166"/>
                  <a:pt x="3209" y="26367"/>
                  <a:pt x="3184" y="26567"/>
                </a:cubicBezTo>
                <a:cubicBezTo>
                  <a:pt x="3152" y="26770"/>
                  <a:pt x="3131" y="26856"/>
                  <a:pt x="3113" y="26856"/>
                </a:cubicBezTo>
                <a:cubicBezTo>
                  <a:pt x="3102" y="26856"/>
                  <a:pt x="3093" y="26824"/>
                  <a:pt x="3083" y="26768"/>
                </a:cubicBezTo>
                <a:cubicBezTo>
                  <a:pt x="3033" y="26642"/>
                  <a:pt x="2983" y="26617"/>
                  <a:pt x="2933" y="26617"/>
                </a:cubicBezTo>
                <a:cubicBezTo>
                  <a:pt x="2918" y="26625"/>
                  <a:pt x="2906" y="26628"/>
                  <a:pt x="2896" y="26628"/>
                </a:cubicBezTo>
                <a:cubicBezTo>
                  <a:pt x="2872" y="26628"/>
                  <a:pt x="2865" y="26610"/>
                  <a:pt x="2883" y="26592"/>
                </a:cubicBezTo>
                <a:cubicBezTo>
                  <a:pt x="2958" y="26442"/>
                  <a:pt x="3008" y="26266"/>
                  <a:pt x="3058" y="26116"/>
                </a:cubicBezTo>
                <a:cubicBezTo>
                  <a:pt x="3130" y="25887"/>
                  <a:pt x="3161" y="25789"/>
                  <a:pt x="3178" y="25789"/>
                </a:cubicBezTo>
                <a:close/>
                <a:moveTo>
                  <a:pt x="4782" y="26748"/>
                </a:moveTo>
                <a:cubicBezTo>
                  <a:pt x="4789" y="26748"/>
                  <a:pt x="4799" y="26754"/>
                  <a:pt x="4813" y="26768"/>
                </a:cubicBezTo>
                <a:cubicBezTo>
                  <a:pt x="4813" y="26818"/>
                  <a:pt x="4813" y="26893"/>
                  <a:pt x="4813" y="26968"/>
                </a:cubicBezTo>
                <a:cubicBezTo>
                  <a:pt x="4805" y="26992"/>
                  <a:pt x="4797" y="27003"/>
                  <a:pt x="4789" y="27003"/>
                </a:cubicBezTo>
                <a:cubicBezTo>
                  <a:pt x="4774" y="27003"/>
                  <a:pt x="4762" y="26953"/>
                  <a:pt x="4762" y="26868"/>
                </a:cubicBezTo>
                <a:cubicBezTo>
                  <a:pt x="4762" y="26794"/>
                  <a:pt x="4762" y="26748"/>
                  <a:pt x="4782" y="26748"/>
                </a:cubicBezTo>
                <a:close/>
                <a:moveTo>
                  <a:pt x="2887" y="26723"/>
                </a:moveTo>
                <a:cubicBezTo>
                  <a:pt x="2905" y="26723"/>
                  <a:pt x="2919" y="26760"/>
                  <a:pt x="2933" y="26843"/>
                </a:cubicBezTo>
                <a:cubicBezTo>
                  <a:pt x="2983" y="26943"/>
                  <a:pt x="2983" y="27043"/>
                  <a:pt x="3008" y="27144"/>
                </a:cubicBezTo>
                <a:lnTo>
                  <a:pt x="3008" y="27169"/>
                </a:lnTo>
                <a:cubicBezTo>
                  <a:pt x="3008" y="27214"/>
                  <a:pt x="3008" y="27238"/>
                  <a:pt x="2997" y="27238"/>
                </a:cubicBezTo>
                <a:cubicBezTo>
                  <a:pt x="2983" y="27238"/>
                  <a:pt x="2952" y="27201"/>
                  <a:pt x="2883" y="27118"/>
                </a:cubicBezTo>
                <a:cubicBezTo>
                  <a:pt x="2833" y="27018"/>
                  <a:pt x="2808" y="26893"/>
                  <a:pt x="2833" y="26793"/>
                </a:cubicBezTo>
                <a:cubicBezTo>
                  <a:pt x="2855" y="26748"/>
                  <a:pt x="2873" y="26723"/>
                  <a:pt x="2887" y="26723"/>
                </a:cubicBezTo>
                <a:close/>
                <a:moveTo>
                  <a:pt x="4055" y="27099"/>
                </a:moveTo>
                <a:cubicBezTo>
                  <a:pt x="4063" y="27099"/>
                  <a:pt x="4072" y="27105"/>
                  <a:pt x="4086" y="27118"/>
                </a:cubicBezTo>
                <a:cubicBezTo>
                  <a:pt x="4086" y="27169"/>
                  <a:pt x="4086" y="27244"/>
                  <a:pt x="4086" y="27319"/>
                </a:cubicBezTo>
                <a:cubicBezTo>
                  <a:pt x="4078" y="27343"/>
                  <a:pt x="4070" y="27354"/>
                  <a:pt x="4063" y="27354"/>
                </a:cubicBezTo>
                <a:cubicBezTo>
                  <a:pt x="4047" y="27354"/>
                  <a:pt x="4036" y="27304"/>
                  <a:pt x="4036" y="27219"/>
                </a:cubicBezTo>
                <a:cubicBezTo>
                  <a:pt x="4036" y="27145"/>
                  <a:pt x="4036" y="27099"/>
                  <a:pt x="4055" y="27099"/>
                </a:cubicBezTo>
                <a:close/>
                <a:moveTo>
                  <a:pt x="4201" y="27765"/>
                </a:moveTo>
                <a:cubicBezTo>
                  <a:pt x="4204" y="27765"/>
                  <a:pt x="4208" y="27767"/>
                  <a:pt x="4211" y="27770"/>
                </a:cubicBezTo>
                <a:cubicBezTo>
                  <a:pt x="4211" y="27870"/>
                  <a:pt x="4211" y="27996"/>
                  <a:pt x="4186" y="28096"/>
                </a:cubicBezTo>
                <a:cubicBezTo>
                  <a:pt x="4153" y="28211"/>
                  <a:pt x="4131" y="28272"/>
                  <a:pt x="4120" y="28272"/>
                </a:cubicBezTo>
                <a:cubicBezTo>
                  <a:pt x="4114" y="28272"/>
                  <a:pt x="4111" y="28256"/>
                  <a:pt x="4111" y="28221"/>
                </a:cubicBezTo>
                <a:cubicBezTo>
                  <a:pt x="4111" y="28058"/>
                  <a:pt x="4154" y="27765"/>
                  <a:pt x="4201" y="27765"/>
                </a:cubicBezTo>
                <a:close/>
                <a:moveTo>
                  <a:pt x="3391" y="26678"/>
                </a:moveTo>
                <a:cubicBezTo>
                  <a:pt x="3466" y="26678"/>
                  <a:pt x="3569" y="27215"/>
                  <a:pt x="3635" y="27845"/>
                </a:cubicBezTo>
                <a:lnTo>
                  <a:pt x="3635" y="27870"/>
                </a:lnTo>
                <a:cubicBezTo>
                  <a:pt x="3660" y="28224"/>
                  <a:pt x="3647" y="28406"/>
                  <a:pt x="3599" y="28406"/>
                </a:cubicBezTo>
                <a:cubicBezTo>
                  <a:pt x="3552" y="28406"/>
                  <a:pt x="3471" y="28231"/>
                  <a:pt x="3359" y="27870"/>
                </a:cubicBezTo>
                <a:cubicBezTo>
                  <a:pt x="3209" y="27494"/>
                  <a:pt x="3209" y="27093"/>
                  <a:pt x="3359" y="26717"/>
                </a:cubicBezTo>
                <a:cubicBezTo>
                  <a:pt x="3369" y="26691"/>
                  <a:pt x="3380" y="26678"/>
                  <a:pt x="3391" y="26678"/>
                </a:cubicBezTo>
                <a:close/>
                <a:moveTo>
                  <a:pt x="4649" y="27641"/>
                </a:moveTo>
                <a:cubicBezTo>
                  <a:pt x="4654" y="27641"/>
                  <a:pt x="4659" y="27650"/>
                  <a:pt x="4662" y="27670"/>
                </a:cubicBezTo>
                <a:cubicBezTo>
                  <a:pt x="4662" y="27820"/>
                  <a:pt x="4637" y="27996"/>
                  <a:pt x="4612" y="28146"/>
                </a:cubicBezTo>
                <a:lnTo>
                  <a:pt x="4612" y="28171"/>
                </a:lnTo>
                <a:cubicBezTo>
                  <a:pt x="4583" y="28344"/>
                  <a:pt x="4563" y="28426"/>
                  <a:pt x="4550" y="28426"/>
                </a:cubicBezTo>
                <a:cubicBezTo>
                  <a:pt x="4541" y="28426"/>
                  <a:pt x="4537" y="28382"/>
                  <a:pt x="4537" y="28296"/>
                </a:cubicBezTo>
                <a:cubicBezTo>
                  <a:pt x="4537" y="28035"/>
                  <a:pt x="4613" y="27641"/>
                  <a:pt x="4649" y="27641"/>
                </a:cubicBezTo>
                <a:close/>
                <a:moveTo>
                  <a:pt x="3127" y="27993"/>
                </a:moveTo>
                <a:cubicBezTo>
                  <a:pt x="3129" y="27993"/>
                  <a:pt x="3131" y="27994"/>
                  <a:pt x="3133" y="27996"/>
                </a:cubicBezTo>
                <a:cubicBezTo>
                  <a:pt x="3234" y="28121"/>
                  <a:pt x="3284" y="28296"/>
                  <a:pt x="3334" y="28447"/>
                </a:cubicBezTo>
                <a:cubicBezTo>
                  <a:pt x="3409" y="28672"/>
                  <a:pt x="3434" y="28923"/>
                  <a:pt x="3384" y="29174"/>
                </a:cubicBezTo>
                <a:lnTo>
                  <a:pt x="3309" y="29449"/>
                </a:lnTo>
                <a:lnTo>
                  <a:pt x="3234" y="29174"/>
                </a:lnTo>
                <a:cubicBezTo>
                  <a:pt x="3136" y="28784"/>
                  <a:pt x="3063" y="27993"/>
                  <a:pt x="3127" y="27993"/>
                </a:cubicBezTo>
                <a:close/>
                <a:moveTo>
                  <a:pt x="3549" y="29294"/>
                </a:moveTo>
                <a:cubicBezTo>
                  <a:pt x="3552" y="29294"/>
                  <a:pt x="3556" y="29295"/>
                  <a:pt x="3559" y="29299"/>
                </a:cubicBezTo>
                <a:cubicBezTo>
                  <a:pt x="3559" y="29399"/>
                  <a:pt x="3559" y="29524"/>
                  <a:pt x="3534" y="29625"/>
                </a:cubicBezTo>
                <a:cubicBezTo>
                  <a:pt x="3501" y="29740"/>
                  <a:pt x="3479" y="29801"/>
                  <a:pt x="3468" y="29801"/>
                </a:cubicBezTo>
                <a:cubicBezTo>
                  <a:pt x="3462" y="29801"/>
                  <a:pt x="3459" y="29784"/>
                  <a:pt x="3459" y="29750"/>
                </a:cubicBezTo>
                <a:cubicBezTo>
                  <a:pt x="3459" y="29587"/>
                  <a:pt x="3503" y="29294"/>
                  <a:pt x="3549" y="29294"/>
                </a:cubicBezTo>
                <a:close/>
                <a:moveTo>
                  <a:pt x="3671" y="29916"/>
                </a:moveTo>
                <a:cubicBezTo>
                  <a:pt x="3674" y="29916"/>
                  <a:pt x="3679" y="29920"/>
                  <a:pt x="3685" y="29925"/>
                </a:cubicBezTo>
                <a:cubicBezTo>
                  <a:pt x="3710" y="29976"/>
                  <a:pt x="3710" y="30001"/>
                  <a:pt x="3685" y="30051"/>
                </a:cubicBezTo>
                <a:lnTo>
                  <a:pt x="3710" y="30051"/>
                </a:lnTo>
                <a:cubicBezTo>
                  <a:pt x="3699" y="30073"/>
                  <a:pt x="3687" y="30086"/>
                  <a:pt x="3678" y="30086"/>
                </a:cubicBezTo>
                <a:cubicBezTo>
                  <a:pt x="3667" y="30086"/>
                  <a:pt x="3660" y="30067"/>
                  <a:pt x="3660" y="30026"/>
                </a:cubicBezTo>
                <a:cubicBezTo>
                  <a:pt x="3660" y="29949"/>
                  <a:pt x="3660" y="29916"/>
                  <a:pt x="3671" y="29916"/>
                </a:cubicBezTo>
                <a:close/>
                <a:moveTo>
                  <a:pt x="3097" y="29458"/>
                </a:moveTo>
                <a:cubicBezTo>
                  <a:pt x="3105" y="29458"/>
                  <a:pt x="3116" y="29481"/>
                  <a:pt x="3133" y="29524"/>
                </a:cubicBezTo>
                <a:cubicBezTo>
                  <a:pt x="3184" y="29675"/>
                  <a:pt x="3209" y="29825"/>
                  <a:pt x="3209" y="29976"/>
                </a:cubicBezTo>
                <a:cubicBezTo>
                  <a:pt x="3209" y="30128"/>
                  <a:pt x="3197" y="30200"/>
                  <a:pt x="3174" y="30200"/>
                </a:cubicBezTo>
                <a:cubicBezTo>
                  <a:pt x="3163" y="30200"/>
                  <a:pt x="3150" y="30184"/>
                  <a:pt x="3133" y="30151"/>
                </a:cubicBezTo>
                <a:cubicBezTo>
                  <a:pt x="3083" y="30001"/>
                  <a:pt x="3083" y="29850"/>
                  <a:pt x="3083" y="29700"/>
                </a:cubicBezTo>
                <a:cubicBezTo>
                  <a:pt x="3083" y="29537"/>
                  <a:pt x="3083" y="29458"/>
                  <a:pt x="3097" y="29458"/>
                </a:cubicBezTo>
                <a:close/>
                <a:moveTo>
                  <a:pt x="2813" y="28552"/>
                </a:moveTo>
                <a:cubicBezTo>
                  <a:pt x="2899" y="28552"/>
                  <a:pt x="2983" y="28683"/>
                  <a:pt x="2983" y="28848"/>
                </a:cubicBezTo>
                <a:cubicBezTo>
                  <a:pt x="3008" y="28948"/>
                  <a:pt x="2983" y="29073"/>
                  <a:pt x="2908" y="29174"/>
                </a:cubicBezTo>
                <a:cubicBezTo>
                  <a:pt x="2833" y="29249"/>
                  <a:pt x="2808" y="29324"/>
                  <a:pt x="2883" y="29600"/>
                </a:cubicBezTo>
                <a:cubicBezTo>
                  <a:pt x="2908" y="29800"/>
                  <a:pt x="2908" y="30001"/>
                  <a:pt x="2883" y="30176"/>
                </a:cubicBezTo>
                <a:cubicBezTo>
                  <a:pt x="2855" y="30313"/>
                  <a:pt x="2843" y="30375"/>
                  <a:pt x="2829" y="30375"/>
                </a:cubicBezTo>
                <a:cubicBezTo>
                  <a:pt x="2818" y="30375"/>
                  <a:pt x="2805" y="30331"/>
                  <a:pt x="2783" y="30251"/>
                </a:cubicBezTo>
                <a:cubicBezTo>
                  <a:pt x="2707" y="29700"/>
                  <a:pt x="2707" y="29123"/>
                  <a:pt x="2757" y="28572"/>
                </a:cubicBezTo>
                <a:cubicBezTo>
                  <a:pt x="2775" y="28559"/>
                  <a:pt x="2794" y="28552"/>
                  <a:pt x="2813" y="28552"/>
                </a:cubicBezTo>
                <a:close/>
                <a:moveTo>
                  <a:pt x="2441" y="29786"/>
                </a:moveTo>
                <a:cubicBezTo>
                  <a:pt x="2444" y="29786"/>
                  <a:pt x="2449" y="29806"/>
                  <a:pt x="2457" y="29850"/>
                </a:cubicBezTo>
                <a:cubicBezTo>
                  <a:pt x="2482" y="30026"/>
                  <a:pt x="2482" y="30201"/>
                  <a:pt x="2457" y="30377"/>
                </a:cubicBezTo>
                <a:cubicBezTo>
                  <a:pt x="2457" y="30412"/>
                  <a:pt x="2455" y="30429"/>
                  <a:pt x="2452" y="30429"/>
                </a:cubicBezTo>
                <a:cubicBezTo>
                  <a:pt x="2445" y="30429"/>
                  <a:pt x="2432" y="30317"/>
                  <a:pt x="2432" y="30101"/>
                </a:cubicBezTo>
                <a:cubicBezTo>
                  <a:pt x="2432" y="29906"/>
                  <a:pt x="2432" y="29786"/>
                  <a:pt x="2441" y="29786"/>
                </a:cubicBezTo>
                <a:close/>
                <a:moveTo>
                  <a:pt x="3319" y="30357"/>
                </a:moveTo>
                <a:cubicBezTo>
                  <a:pt x="3323" y="30357"/>
                  <a:pt x="3327" y="30364"/>
                  <a:pt x="3334" y="30377"/>
                </a:cubicBezTo>
                <a:cubicBezTo>
                  <a:pt x="3359" y="30427"/>
                  <a:pt x="3359" y="30502"/>
                  <a:pt x="3334" y="30577"/>
                </a:cubicBezTo>
                <a:cubicBezTo>
                  <a:pt x="3326" y="30602"/>
                  <a:pt x="3320" y="30613"/>
                  <a:pt x="3316" y="30613"/>
                </a:cubicBezTo>
                <a:cubicBezTo>
                  <a:pt x="3309" y="30613"/>
                  <a:pt x="3309" y="30569"/>
                  <a:pt x="3309" y="30502"/>
                </a:cubicBezTo>
                <a:cubicBezTo>
                  <a:pt x="3309" y="30409"/>
                  <a:pt x="3309" y="30357"/>
                  <a:pt x="3319" y="30357"/>
                </a:cubicBezTo>
                <a:close/>
                <a:moveTo>
                  <a:pt x="3025" y="30543"/>
                </a:moveTo>
                <a:cubicBezTo>
                  <a:pt x="3033" y="30543"/>
                  <a:pt x="3043" y="30555"/>
                  <a:pt x="3058" y="30577"/>
                </a:cubicBezTo>
                <a:cubicBezTo>
                  <a:pt x="3058" y="30671"/>
                  <a:pt x="3058" y="30764"/>
                  <a:pt x="3058" y="30878"/>
                </a:cubicBezTo>
                <a:cubicBezTo>
                  <a:pt x="3051" y="30909"/>
                  <a:pt x="3043" y="30923"/>
                  <a:pt x="3036" y="30923"/>
                </a:cubicBezTo>
                <a:cubicBezTo>
                  <a:pt x="3020" y="30923"/>
                  <a:pt x="3008" y="30849"/>
                  <a:pt x="3008" y="30728"/>
                </a:cubicBezTo>
                <a:cubicBezTo>
                  <a:pt x="3008" y="30605"/>
                  <a:pt x="3008" y="30543"/>
                  <a:pt x="3025" y="30543"/>
                </a:cubicBezTo>
                <a:close/>
                <a:moveTo>
                  <a:pt x="8858" y="30944"/>
                </a:moveTo>
                <a:cubicBezTo>
                  <a:pt x="8868" y="30944"/>
                  <a:pt x="8873" y="30955"/>
                  <a:pt x="8873" y="30978"/>
                </a:cubicBezTo>
                <a:cubicBezTo>
                  <a:pt x="8823" y="31028"/>
                  <a:pt x="8773" y="31078"/>
                  <a:pt x="8722" y="31129"/>
                </a:cubicBezTo>
                <a:lnTo>
                  <a:pt x="8547" y="31254"/>
                </a:lnTo>
                <a:lnTo>
                  <a:pt x="8697" y="31103"/>
                </a:lnTo>
                <a:cubicBezTo>
                  <a:pt x="8784" y="31000"/>
                  <a:pt x="8835" y="30944"/>
                  <a:pt x="8858" y="30944"/>
                </a:cubicBezTo>
                <a:close/>
                <a:moveTo>
                  <a:pt x="3168" y="31184"/>
                </a:moveTo>
                <a:cubicBezTo>
                  <a:pt x="3171" y="31184"/>
                  <a:pt x="3177" y="31190"/>
                  <a:pt x="3184" y="31204"/>
                </a:cubicBezTo>
                <a:cubicBezTo>
                  <a:pt x="3209" y="31254"/>
                  <a:pt x="3209" y="31329"/>
                  <a:pt x="3184" y="31379"/>
                </a:cubicBezTo>
                <a:cubicBezTo>
                  <a:pt x="3184" y="31393"/>
                  <a:pt x="3182" y="31399"/>
                  <a:pt x="3179" y="31399"/>
                </a:cubicBezTo>
                <a:cubicBezTo>
                  <a:pt x="3172" y="31399"/>
                  <a:pt x="3158" y="31352"/>
                  <a:pt x="3158" y="31279"/>
                </a:cubicBezTo>
                <a:cubicBezTo>
                  <a:pt x="3158" y="31225"/>
                  <a:pt x="3158" y="31184"/>
                  <a:pt x="3168" y="31184"/>
                </a:cubicBezTo>
                <a:close/>
                <a:moveTo>
                  <a:pt x="2686" y="30552"/>
                </a:moveTo>
                <a:cubicBezTo>
                  <a:pt x="2718" y="30552"/>
                  <a:pt x="2757" y="30671"/>
                  <a:pt x="2783" y="30903"/>
                </a:cubicBezTo>
                <a:cubicBezTo>
                  <a:pt x="2783" y="31053"/>
                  <a:pt x="2783" y="31204"/>
                  <a:pt x="2783" y="31354"/>
                </a:cubicBezTo>
                <a:cubicBezTo>
                  <a:pt x="2775" y="31480"/>
                  <a:pt x="2759" y="31534"/>
                  <a:pt x="2740" y="31534"/>
                </a:cubicBezTo>
                <a:cubicBezTo>
                  <a:pt x="2694" y="31534"/>
                  <a:pt x="2632" y="31231"/>
                  <a:pt x="2632" y="30878"/>
                </a:cubicBezTo>
                <a:cubicBezTo>
                  <a:pt x="2632" y="30659"/>
                  <a:pt x="2656" y="30552"/>
                  <a:pt x="2686" y="30552"/>
                </a:cubicBezTo>
                <a:close/>
                <a:moveTo>
                  <a:pt x="8513" y="31211"/>
                </a:moveTo>
                <a:cubicBezTo>
                  <a:pt x="8519" y="31211"/>
                  <a:pt x="8522" y="31217"/>
                  <a:pt x="8522" y="31229"/>
                </a:cubicBezTo>
                <a:cubicBezTo>
                  <a:pt x="8447" y="31329"/>
                  <a:pt x="8346" y="31429"/>
                  <a:pt x="8246" y="31504"/>
                </a:cubicBezTo>
                <a:lnTo>
                  <a:pt x="7971" y="31730"/>
                </a:lnTo>
                <a:lnTo>
                  <a:pt x="8221" y="31479"/>
                </a:lnTo>
                <a:cubicBezTo>
                  <a:pt x="8415" y="31285"/>
                  <a:pt x="8489" y="31211"/>
                  <a:pt x="8513" y="31211"/>
                </a:cubicBezTo>
                <a:close/>
                <a:moveTo>
                  <a:pt x="2316" y="31265"/>
                </a:moveTo>
                <a:cubicBezTo>
                  <a:pt x="2320" y="31265"/>
                  <a:pt x="2325" y="31278"/>
                  <a:pt x="2331" y="31304"/>
                </a:cubicBezTo>
                <a:cubicBezTo>
                  <a:pt x="2331" y="31429"/>
                  <a:pt x="2331" y="31580"/>
                  <a:pt x="2331" y="31730"/>
                </a:cubicBezTo>
                <a:cubicBezTo>
                  <a:pt x="2324" y="31759"/>
                  <a:pt x="2319" y="31774"/>
                  <a:pt x="2315" y="31774"/>
                </a:cubicBezTo>
                <a:cubicBezTo>
                  <a:pt x="2306" y="31774"/>
                  <a:pt x="2306" y="31689"/>
                  <a:pt x="2306" y="31530"/>
                </a:cubicBezTo>
                <a:cubicBezTo>
                  <a:pt x="2306" y="31363"/>
                  <a:pt x="2306" y="31265"/>
                  <a:pt x="2316" y="31265"/>
                </a:cubicBezTo>
                <a:close/>
                <a:moveTo>
                  <a:pt x="1830" y="26091"/>
                </a:moveTo>
                <a:cubicBezTo>
                  <a:pt x="1880" y="26091"/>
                  <a:pt x="1955" y="26091"/>
                  <a:pt x="2006" y="26116"/>
                </a:cubicBezTo>
                <a:cubicBezTo>
                  <a:pt x="2131" y="26191"/>
                  <a:pt x="2206" y="26291"/>
                  <a:pt x="2281" y="26392"/>
                </a:cubicBezTo>
                <a:lnTo>
                  <a:pt x="2432" y="26617"/>
                </a:lnTo>
                <a:lnTo>
                  <a:pt x="2131" y="27444"/>
                </a:lnTo>
                <a:cubicBezTo>
                  <a:pt x="1924" y="28065"/>
                  <a:pt x="1854" y="28361"/>
                  <a:pt x="1920" y="28361"/>
                </a:cubicBezTo>
                <a:cubicBezTo>
                  <a:pt x="1934" y="28361"/>
                  <a:pt x="1954" y="28348"/>
                  <a:pt x="1981" y="28321"/>
                </a:cubicBezTo>
                <a:cubicBezTo>
                  <a:pt x="2081" y="28096"/>
                  <a:pt x="2181" y="27845"/>
                  <a:pt x="2256" y="27620"/>
                </a:cubicBezTo>
                <a:cubicBezTo>
                  <a:pt x="2395" y="27123"/>
                  <a:pt x="2503" y="26831"/>
                  <a:pt x="2541" y="26831"/>
                </a:cubicBezTo>
                <a:cubicBezTo>
                  <a:pt x="2552" y="26831"/>
                  <a:pt x="2557" y="26851"/>
                  <a:pt x="2557" y="26893"/>
                </a:cubicBezTo>
                <a:cubicBezTo>
                  <a:pt x="2557" y="26943"/>
                  <a:pt x="2482" y="27294"/>
                  <a:pt x="2382" y="27695"/>
                </a:cubicBezTo>
                <a:cubicBezTo>
                  <a:pt x="2243" y="28211"/>
                  <a:pt x="2198" y="28444"/>
                  <a:pt x="2260" y="28444"/>
                </a:cubicBezTo>
                <a:cubicBezTo>
                  <a:pt x="2276" y="28444"/>
                  <a:pt x="2300" y="28428"/>
                  <a:pt x="2331" y="28397"/>
                </a:cubicBezTo>
                <a:cubicBezTo>
                  <a:pt x="2407" y="28221"/>
                  <a:pt x="2482" y="28046"/>
                  <a:pt x="2532" y="27845"/>
                </a:cubicBezTo>
                <a:cubicBezTo>
                  <a:pt x="2645" y="27424"/>
                  <a:pt x="2696" y="27254"/>
                  <a:pt x="2744" y="27254"/>
                </a:cubicBezTo>
                <a:cubicBezTo>
                  <a:pt x="2771" y="27254"/>
                  <a:pt x="2797" y="27305"/>
                  <a:pt x="2833" y="27394"/>
                </a:cubicBezTo>
                <a:cubicBezTo>
                  <a:pt x="2908" y="27545"/>
                  <a:pt x="2908" y="27720"/>
                  <a:pt x="2858" y="27870"/>
                </a:cubicBezTo>
                <a:cubicBezTo>
                  <a:pt x="2815" y="27997"/>
                  <a:pt x="2797" y="28061"/>
                  <a:pt x="2789" y="28061"/>
                </a:cubicBezTo>
                <a:cubicBezTo>
                  <a:pt x="2783" y="28061"/>
                  <a:pt x="2783" y="28022"/>
                  <a:pt x="2783" y="27946"/>
                </a:cubicBezTo>
                <a:cubicBezTo>
                  <a:pt x="2783" y="27820"/>
                  <a:pt x="2732" y="27770"/>
                  <a:pt x="2707" y="27770"/>
                </a:cubicBezTo>
                <a:cubicBezTo>
                  <a:pt x="2632" y="28046"/>
                  <a:pt x="2582" y="28296"/>
                  <a:pt x="2582" y="28572"/>
                </a:cubicBezTo>
                <a:cubicBezTo>
                  <a:pt x="2550" y="29049"/>
                  <a:pt x="2488" y="29354"/>
                  <a:pt x="2447" y="29354"/>
                </a:cubicBezTo>
                <a:cubicBezTo>
                  <a:pt x="2423" y="29354"/>
                  <a:pt x="2407" y="29253"/>
                  <a:pt x="2407" y="29023"/>
                </a:cubicBezTo>
                <a:cubicBezTo>
                  <a:pt x="2407" y="28840"/>
                  <a:pt x="2386" y="28719"/>
                  <a:pt x="2344" y="28719"/>
                </a:cubicBezTo>
                <a:cubicBezTo>
                  <a:pt x="2340" y="28719"/>
                  <a:pt x="2336" y="28720"/>
                  <a:pt x="2331" y="28722"/>
                </a:cubicBezTo>
                <a:cubicBezTo>
                  <a:pt x="2256" y="28748"/>
                  <a:pt x="2231" y="28973"/>
                  <a:pt x="2256" y="29374"/>
                </a:cubicBezTo>
                <a:cubicBezTo>
                  <a:pt x="2256" y="29728"/>
                  <a:pt x="2256" y="29869"/>
                  <a:pt x="2230" y="29869"/>
                </a:cubicBezTo>
                <a:cubicBezTo>
                  <a:pt x="2219" y="29869"/>
                  <a:pt x="2203" y="29844"/>
                  <a:pt x="2181" y="29800"/>
                </a:cubicBezTo>
                <a:cubicBezTo>
                  <a:pt x="2131" y="29700"/>
                  <a:pt x="2081" y="29625"/>
                  <a:pt x="2031" y="29625"/>
                </a:cubicBezTo>
                <a:cubicBezTo>
                  <a:pt x="1955" y="29625"/>
                  <a:pt x="1955" y="29700"/>
                  <a:pt x="2056" y="30001"/>
                </a:cubicBezTo>
                <a:cubicBezTo>
                  <a:pt x="2215" y="30410"/>
                  <a:pt x="2271" y="30634"/>
                  <a:pt x="2205" y="30634"/>
                </a:cubicBezTo>
                <a:cubicBezTo>
                  <a:pt x="2198" y="30634"/>
                  <a:pt x="2190" y="30632"/>
                  <a:pt x="2181" y="30627"/>
                </a:cubicBezTo>
                <a:cubicBezTo>
                  <a:pt x="2177" y="30626"/>
                  <a:pt x="2173" y="30625"/>
                  <a:pt x="2169" y="30625"/>
                </a:cubicBezTo>
                <a:cubicBezTo>
                  <a:pt x="2106" y="30625"/>
                  <a:pt x="2106" y="30826"/>
                  <a:pt x="2106" y="31229"/>
                </a:cubicBezTo>
                <a:lnTo>
                  <a:pt x="2106" y="31855"/>
                </a:lnTo>
                <a:lnTo>
                  <a:pt x="1981" y="31580"/>
                </a:lnTo>
                <a:cubicBezTo>
                  <a:pt x="1855" y="31354"/>
                  <a:pt x="1830" y="31129"/>
                  <a:pt x="1830" y="30051"/>
                </a:cubicBezTo>
                <a:cubicBezTo>
                  <a:pt x="1830" y="29374"/>
                  <a:pt x="1780" y="28422"/>
                  <a:pt x="1755" y="27920"/>
                </a:cubicBezTo>
                <a:cubicBezTo>
                  <a:pt x="1680" y="27018"/>
                  <a:pt x="1730" y="26091"/>
                  <a:pt x="1830" y="26091"/>
                </a:cubicBezTo>
                <a:close/>
                <a:moveTo>
                  <a:pt x="2667" y="31886"/>
                </a:moveTo>
                <a:cubicBezTo>
                  <a:pt x="2671" y="31886"/>
                  <a:pt x="2676" y="31892"/>
                  <a:pt x="2682" y="31905"/>
                </a:cubicBezTo>
                <a:cubicBezTo>
                  <a:pt x="2707" y="31956"/>
                  <a:pt x="2707" y="32031"/>
                  <a:pt x="2682" y="32106"/>
                </a:cubicBezTo>
                <a:cubicBezTo>
                  <a:pt x="2682" y="32130"/>
                  <a:pt x="2680" y="32141"/>
                  <a:pt x="2676" y="32141"/>
                </a:cubicBezTo>
                <a:cubicBezTo>
                  <a:pt x="2669" y="32141"/>
                  <a:pt x="2657" y="32091"/>
                  <a:pt x="2657" y="32006"/>
                </a:cubicBezTo>
                <a:cubicBezTo>
                  <a:pt x="2657" y="31932"/>
                  <a:pt x="2657" y="31886"/>
                  <a:pt x="2667" y="31886"/>
                </a:cubicBezTo>
                <a:close/>
                <a:moveTo>
                  <a:pt x="22232" y="18287"/>
                </a:moveTo>
                <a:cubicBezTo>
                  <a:pt x="22241" y="18287"/>
                  <a:pt x="22249" y="18298"/>
                  <a:pt x="22256" y="18321"/>
                </a:cubicBezTo>
                <a:cubicBezTo>
                  <a:pt x="22231" y="18522"/>
                  <a:pt x="22181" y="18722"/>
                  <a:pt x="22081" y="18923"/>
                </a:cubicBezTo>
                <a:lnTo>
                  <a:pt x="22056" y="18923"/>
                </a:lnTo>
                <a:cubicBezTo>
                  <a:pt x="21830" y="19524"/>
                  <a:pt x="21504" y="20101"/>
                  <a:pt x="21128" y="20602"/>
                </a:cubicBezTo>
                <a:cubicBezTo>
                  <a:pt x="20937" y="20751"/>
                  <a:pt x="20890" y="20864"/>
                  <a:pt x="20972" y="20864"/>
                </a:cubicBezTo>
                <a:cubicBezTo>
                  <a:pt x="20987" y="20864"/>
                  <a:pt x="21006" y="20860"/>
                  <a:pt x="21028" y="20853"/>
                </a:cubicBezTo>
                <a:cubicBezTo>
                  <a:pt x="21046" y="20847"/>
                  <a:pt x="21062" y="20844"/>
                  <a:pt x="21077" y="20844"/>
                </a:cubicBezTo>
                <a:cubicBezTo>
                  <a:pt x="21124" y="20844"/>
                  <a:pt x="21154" y="20876"/>
                  <a:pt x="21154" y="20953"/>
                </a:cubicBezTo>
                <a:cubicBezTo>
                  <a:pt x="21154" y="21053"/>
                  <a:pt x="21204" y="21128"/>
                  <a:pt x="21304" y="21154"/>
                </a:cubicBezTo>
                <a:cubicBezTo>
                  <a:pt x="21580" y="21204"/>
                  <a:pt x="21555" y="21229"/>
                  <a:pt x="20001" y="23660"/>
                </a:cubicBezTo>
                <a:cubicBezTo>
                  <a:pt x="19725" y="24036"/>
                  <a:pt x="19474" y="24462"/>
                  <a:pt x="19249" y="24913"/>
                </a:cubicBezTo>
                <a:cubicBezTo>
                  <a:pt x="19249" y="25038"/>
                  <a:pt x="18522" y="25514"/>
                  <a:pt x="17093" y="26266"/>
                </a:cubicBezTo>
                <a:cubicBezTo>
                  <a:pt x="16542" y="26542"/>
                  <a:pt x="15439" y="27144"/>
                  <a:pt x="14637" y="27570"/>
                </a:cubicBezTo>
                <a:cubicBezTo>
                  <a:pt x="12746" y="28593"/>
                  <a:pt x="12316" y="28807"/>
                  <a:pt x="12226" y="28807"/>
                </a:cubicBezTo>
                <a:cubicBezTo>
                  <a:pt x="12215" y="28807"/>
                  <a:pt x="12209" y="28803"/>
                  <a:pt x="12206" y="28798"/>
                </a:cubicBezTo>
                <a:cubicBezTo>
                  <a:pt x="12205" y="28797"/>
                  <a:pt x="12205" y="28797"/>
                  <a:pt x="12203" y="28797"/>
                </a:cubicBezTo>
                <a:cubicBezTo>
                  <a:pt x="12112" y="28797"/>
                  <a:pt x="10488" y="29709"/>
                  <a:pt x="9449" y="30377"/>
                </a:cubicBezTo>
                <a:cubicBezTo>
                  <a:pt x="8522" y="30978"/>
                  <a:pt x="7469" y="31855"/>
                  <a:pt x="7519" y="31981"/>
                </a:cubicBezTo>
                <a:cubicBezTo>
                  <a:pt x="7544" y="32031"/>
                  <a:pt x="7419" y="32206"/>
                  <a:pt x="7219" y="32382"/>
                </a:cubicBezTo>
                <a:lnTo>
                  <a:pt x="6893" y="32682"/>
                </a:lnTo>
                <a:lnTo>
                  <a:pt x="7093" y="32382"/>
                </a:lnTo>
                <a:cubicBezTo>
                  <a:pt x="7194" y="32206"/>
                  <a:pt x="7469" y="31755"/>
                  <a:pt x="7720" y="31329"/>
                </a:cubicBezTo>
                <a:cubicBezTo>
                  <a:pt x="7945" y="30928"/>
                  <a:pt x="8372" y="30226"/>
                  <a:pt x="8647" y="29750"/>
                </a:cubicBezTo>
                <a:cubicBezTo>
                  <a:pt x="8923" y="29274"/>
                  <a:pt x="9449" y="28397"/>
                  <a:pt x="9825" y="27795"/>
                </a:cubicBezTo>
                <a:cubicBezTo>
                  <a:pt x="10427" y="26843"/>
                  <a:pt x="10552" y="26667"/>
                  <a:pt x="11078" y="26216"/>
                </a:cubicBezTo>
                <a:cubicBezTo>
                  <a:pt x="12657" y="24963"/>
                  <a:pt x="14362" y="23835"/>
                  <a:pt x="16141" y="22833"/>
                </a:cubicBezTo>
                <a:cubicBezTo>
                  <a:pt x="18973" y="21254"/>
                  <a:pt x="20126" y="20502"/>
                  <a:pt x="21229" y="19449"/>
                </a:cubicBezTo>
                <a:cubicBezTo>
                  <a:pt x="21555" y="19148"/>
                  <a:pt x="21855" y="18823"/>
                  <a:pt x="22131" y="18447"/>
                </a:cubicBezTo>
                <a:cubicBezTo>
                  <a:pt x="22183" y="18343"/>
                  <a:pt x="22211" y="18287"/>
                  <a:pt x="22232" y="18287"/>
                </a:cubicBezTo>
                <a:close/>
                <a:moveTo>
                  <a:pt x="2617" y="32939"/>
                </a:moveTo>
                <a:cubicBezTo>
                  <a:pt x="2621" y="32939"/>
                  <a:pt x="2626" y="32945"/>
                  <a:pt x="2632" y="32958"/>
                </a:cubicBezTo>
                <a:cubicBezTo>
                  <a:pt x="2632" y="33033"/>
                  <a:pt x="2632" y="33134"/>
                  <a:pt x="2632" y="33209"/>
                </a:cubicBezTo>
                <a:cubicBezTo>
                  <a:pt x="2626" y="33222"/>
                  <a:pt x="2621" y="33228"/>
                  <a:pt x="2617" y="33228"/>
                </a:cubicBezTo>
                <a:cubicBezTo>
                  <a:pt x="2607" y="33228"/>
                  <a:pt x="2607" y="33176"/>
                  <a:pt x="2607" y="33083"/>
                </a:cubicBezTo>
                <a:cubicBezTo>
                  <a:pt x="2607" y="32990"/>
                  <a:pt x="2607" y="32939"/>
                  <a:pt x="2617" y="32939"/>
                </a:cubicBezTo>
                <a:close/>
                <a:moveTo>
                  <a:pt x="24362" y="4412"/>
                </a:moveTo>
                <a:cubicBezTo>
                  <a:pt x="24372" y="4412"/>
                  <a:pt x="24380" y="4412"/>
                  <a:pt x="24386" y="4412"/>
                </a:cubicBezTo>
                <a:lnTo>
                  <a:pt x="24386" y="4412"/>
                </a:lnTo>
                <a:cubicBezTo>
                  <a:pt x="24329" y="4449"/>
                  <a:pt x="23455" y="5772"/>
                  <a:pt x="22457" y="7369"/>
                </a:cubicBezTo>
                <a:cubicBezTo>
                  <a:pt x="20306" y="10781"/>
                  <a:pt x="18545" y="13461"/>
                  <a:pt x="18426" y="13461"/>
                </a:cubicBezTo>
                <a:cubicBezTo>
                  <a:pt x="18424" y="13461"/>
                  <a:pt x="18423" y="13460"/>
                  <a:pt x="18422" y="13459"/>
                </a:cubicBezTo>
                <a:cubicBezTo>
                  <a:pt x="18397" y="13434"/>
                  <a:pt x="18672" y="12482"/>
                  <a:pt x="19224" y="10828"/>
                </a:cubicBezTo>
                <a:cubicBezTo>
                  <a:pt x="19625" y="9575"/>
                  <a:pt x="20126" y="8371"/>
                  <a:pt x="20727" y="7194"/>
                </a:cubicBezTo>
                <a:cubicBezTo>
                  <a:pt x="21103" y="6442"/>
                  <a:pt x="21128" y="6442"/>
                  <a:pt x="21003" y="6442"/>
                </a:cubicBezTo>
                <a:cubicBezTo>
                  <a:pt x="20903" y="6442"/>
                  <a:pt x="20276" y="7720"/>
                  <a:pt x="19800" y="8848"/>
                </a:cubicBezTo>
                <a:cubicBezTo>
                  <a:pt x="19374" y="9875"/>
                  <a:pt x="18998" y="10978"/>
                  <a:pt x="18472" y="12682"/>
                </a:cubicBezTo>
                <a:lnTo>
                  <a:pt x="18071" y="13935"/>
                </a:lnTo>
                <a:lnTo>
                  <a:pt x="17344" y="15038"/>
                </a:lnTo>
                <a:cubicBezTo>
                  <a:pt x="16918" y="15615"/>
                  <a:pt x="16266" y="16667"/>
                  <a:pt x="15840" y="17344"/>
                </a:cubicBezTo>
                <a:cubicBezTo>
                  <a:pt x="14972" y="18833"/>
                  <a:pt x="13415" y="21305"/>
                  <a:pt x="13336" y="21305"/>
                </a:cubicBezTo>
                <a:cubicBezTo>
                  <a:pt x="13335" y="21305"/>
                  <a:pt x="13334" y="21304"/>
                  <a:pt x="13334" y="21304"/>
                </a:cubicBezTo>
                <a:cubicBezTo>
                  <a:pt x="13309" y="21279"/>
                  <a:pt x="13860" y="19023"/>
                  <a:pt x="14161" y="18071"/>
                </a:cubicBezTo>
                <a:cubicBezTo>
                  <a:pt x="14387" y="17469"/>
                  <a:pt x="14813" y="15815"/>
                  <a:pt x="15189" y="14236"/>
                </a:cubicBezTo>
                <a:cubicBezTo>
                  <a:pt x="15940" y="11103"/>
                  <a:pt x="16091" y="10326"/>
                  <a:pt x="16066" y="10076"/>
                </a:cubicBezTo>
                <a:cubicBezTo>
                  <a:pt x="16052" y="10001"/>
                  <a:pt x="16039" y="9955"/>
                  <a:pt x="16021" y="9955"/>
                </a:cubicBezTo>
                <a:cubicBezTo>
                  <a:pt x="15974" y="9955"/>
                  <a:pt x="15897" y="10280"/>
                  <a:pt x="15715" y="11229"/>
                </a:cubicBezTo>
                <a:cubicBezTo>
                  <a:pt x="15590" y="11855"/>
                  <a:pt x="15314" y="13033"/>
                  <a:pt x="15138" y="13860"/>
                </a:cubicBezTo>
                <a:cubicBezTo>
                  <a:pt x="14938" y="14687"/>
                  <a:pt x="14687" y="15715"/>
                  <a:pt x="14587" y="16166"/>
                </a:cubicBezTo>
                <a:cubicBezTo>
                  <a:pt x="14462" y="16676"/>
                  <a:pt x="14389" y="16920"/>
                  <a:pt x="14369" y="16920"/>
                </a:cubicBezTo>
                <a:cubicBezTo>
                  <a:pt x="14345" y="16920"/>
                  <a:pt x="14400" y="16563"/>
                  <a:pt x="14537" y="15890"/>
                </a:cubicBezTo>
                <a:cubicBezTo>
                  <a:pt x="14637" y="15565"/>
                  <a:pt x="14687" y="15214"/>
                  <a:pt x="14712" y="14863"/>
                </a:cubicBezTo>
                <a:cubicBezTo>
                  <a:pt x="14703" y="14850"/>
                  <a:pt x="14693" y="14843"/>
                  <a:pt x="14683" y="14843"/>
                </a:cubicBezTo>
                <a:cubicBezTo>
                  <a:pt x="14615" y="14843"/>
                  <a:pt x="14527" y="15176"/>
                  <a:pt x="14286" y="16291"/>
                </a:cubicBezTo>
                <a:cubicBezTo>
                  <a:pt x="14161" y="16943"/>
                  <a:pt x="14011" y="17595"/>
                  <a:pt x="13961" y="17695"/>
                </a:cubicBezTo>
                <a:cubicBezTo>
                  <a:pt x="13935" y="17820"/>
                  <a:pt x="13935" y="17920"/>
                  <a:pt x="13961" y="17945"/>
                </a:cubicBezTo>
                <a:cubicBezTo>
                  <a:pt x="14011" y="17971"/>
                  <a:pt x="13961" y="18246"/>
                  <a:pt x="13835" y="18622"/>
                </a:cubicBezTo>
                <a:cubicBezTo>
                  <a:pt x="13710" y="18998"/>
                  <a:pt x="13509" y="19725"/>
                  <a:pt x="13384" y="20301"/>
                </a:cubicBezTo>
                <a:cubicBezTo>
                  <a:pt x="13284" y="20878"/>
                  <a:pt x="13159" y="21379"/>
                  <a:pt x="13133" y="21379"/>
                </a:cubicBezTo>
                <a:cubicBezTo>
                  <a:pt x="13083" y="21229"/>
                  <a:pt x="13083" y="21053"/>
                  <a:pt x="13108" y="20903"/>
                </a:cubicBezTo>
                <a:cubicBezTo>
                  <a:pt x="13108" y="20552"/>
                  <a:pt x="13058" y="20377"/>
                  <a:pt x="13008" y="20377"/>
                </a:cubicBezTo>
                <a:cubicBezTo>
                  <a:pt x="12958" y="20377"/>
                  <a:pt x="12933" y="20627"/>
                  <a:pt x="12958" y="21154"/>
                </a:cubicBezTo>
                <a:lnTo>
                  <a:pt x="12983" y="21930"/>
                </a:lnTo>
                <a:lnTo>
                  <a:pt x="12407" y="22808"/>
                </a:lnTo>
                <a:cubicBezTo>
                  <a:pt x="12106" y="23259"/>
                  <a:pt x="11379" y="24336"/>
                  <a:pt x="10828" y="25189"/>
                </a:cubicBezTo>
                <a:cubicBezTo>
                  <a:pt x="10276" y="26041"/>
                  <a:pt x="9800" y="26717"/>
                  <a:pt x="9775" y="26717"/>
                </a:cubicBezTo>
                <a:cubicBezTo>
                  <a:pt x="9725" y="26667"/>
                  <a:pt x="9925" y="23710"/>
                  <a:pt x="10026" y="23159"/>
                </a:cubicBezTo>
                <a:cubicBezTo>
                  <a:pt x="10351" y="21404"/>
                  <a:pt x="10752" y="19700"/>
                  <a:pt x="11279" y="18021"/>
                </a:cubicBezTo>
                <a:cubicBezTo>
                  <a:pt x="11630" y="16768"/>
                  <a:pt x="12031" y="15339"/>
                  <a:pt x="12181" y="14838"/>
                </a:cubicBezTo>
                <a:cubicBezTo>
                  <a:pt x="12432" y="13885"/>
                  <a:pt x="12532" y="13108"/>
                  <a:pt x="12432" y="13108"/>
                </a:cubicBezTo>
                <a:cubicBezTo>
                  <a:pt x="12331" y="13108"/>
                  <a:pt x="12131" y="13935"/>
                  <a:pt x="12106" y="14361"/>
                </a:cubicBezTo>
                <a:cubicBezTo>
                  <a:pt x="12106" y="14512"/>
                  <a:pt x="11755" y="15740"/>
                  <a:pt x="11379" y="17093"/>
                </a:cubicBezTo>
                <a:cubicBezTo>
                  <a:pt x="10502" y="20101"/>
                  <a:pt x="10377" y="20577"/>
                  <a:pt x="10101" y="21830"/>
                </a:cubicBezTo>
                <a:cubicBezTo>
                  <a:pt x="9825" y="23008"/>
                  <a:pt x="9675" y="24186"/>
                  <a:pt x="9675" y="25389"/>
                </a:cubicBezTo>
                <a:lnTo>
                  <a:pt x="9600" y="27043"/>
                </a:lnTo>
                <a:lnTo>
                  <a:pt x="9123" y="27770"/>
                </a:lnTo>
                <a:cubicBezTo>
                  <a:pt x="8697" y="28472"/>
                  <a:pt x="6116" y="32783"/>
                  <a:pt x="5865" y="33209"/>
                </a:cubicBezTo>
                <a:cubicBezTo>
                  <a:pt x="5831" y="33294"/>
                  <a:pt x="5797" y="33344"/>
                  <a:pt x="5779" y="33344"/>
                </a:cubicBezTo>
                <a:cubicBezTo>
                  <a:pt x="5770" y="33344"/>
                  <a:pt x="5765" y="33333"/>
                  <a:pt x="5765" y="33309"/>
                </a:cubicBezTo>
                <a:cubicBezTo>
                  <a:pt x="5765" y="33083"/>
                  <a:pt x="6066" y="30753"/>
                  <a:pt x="6266" y="29550"/>
                </a:cubicBezTo>
                <a:cubicBezTo>
                  <a:pt x="7043" y="24788"/>
                  <a:pt x="7143" y="24186"/>
                  <a:pt x="7194" y="23083"/>
                </a:cubicBezTo>
                <a:cubicBezTo>
                  <a:pt x="7294" y="21504"/>
                  <a:pt x="7369" y="21254"/>
                  <a:pt x="7996" y="19775"/>
                </a:cubicBezTo>
                <a:cubicBezTo>
                  <a:pt x="8422" y="18722"/>
                  <a:pt x="8948" y="17720"/>
                  <a:pt x="9524" y="16768"/>
                </a:cubicBezTo>
                <a:cubicBezTo>
                  <a:pt x="9730" y="16458"/>
                  <a:pt x="9818" y="16353"/>
                  <a:pt x="9912" y="16353"/>
                </a:cubicBezTo>
                <a:cubicBezTo>
                  <a:pt x="9933" y="16353"/>
                  <a:pt x="9953" y="16358"/>
                  <a:pt x="9976" y="16367"/>
                </a:cubicBezTo>
                <a:cubicBezTo>
                  <a:pt x="9986" y="16368"/>
                  <a:pt x="9997" y="16369"/>
                  <a:pt x="10008" y="16369"/>
                </a:cubicBezTo>
                <a:cubicBezTo>
                  <a:pt x="10143" y="16369"/>
                  <a:pt x="10266" y="16201"/>
                  <a:pt x="10778" y="15364"/>
                </a:cubicBezTo>
                <a:cubicBezTo>
                  <a:pt x="11846" y="13678"/>
                  <a:pt x="12307" y="13027"/>
                  <a:pt x="12438" y="13027"/>
                </a:cubicBezTo>
                <a:cubicBezTo>
                  <a:pt x="12445" y="13027"/>
                  <a:pt x="12451" y="13029"/>
                  <a:pt x="12457" y="13033"/>
                </a:cubicBezTo>
                <a:cubicBezTo>
                  <a:pt x="12507" y="13083"/>
                  <a:pt x="12557" y="13108"/>
                  <a:pt x="12607" y="13108"/>
                </a:cubicBezTo>
                <a:cubicBezTo>
                  <a:pt x="13058" y="12707"/>
                  <a:pt x="13484" y="12281"/>
                  <a:pt x="13860" y="11805"/>
                </a:cubicBezTo>
                <a:cubicBezTo>
                  <a:pt x="15378" y="10126"/>
                  <a:pt x="15904" y="9587"/>
                  <a:pt x="16058" y="9587"/>
                </a:cubicBezTo>
                <a:cubicBezTo>
                  <a:pt x="16072" y="9587"/>
                  <a:pt x="16083" y="9591"/>
                  <a:pt x="16091" y="9600"/>
                </a:cubicBezTo>
                <a:cubicBezTo>
                  <a:pt x="16113" y="9613"/>
                  <a:pt x="16137" y="9620"/>
                  <a:pt x="16165" y="9620"/>
                </a:cubicBezTo>
                <a:cubicBezTo>
                  <a:pt x="16297" y="9620"/>
                  <a:pt x="16513" y="9462"/>
                  <a:pt x="16968" y="9048"/>
                </a:cubicBezTo>
                <a:cubicBezTo>
                  <a:pt x="17770" y="8321"/>
                  <a:pt x="18622" y="7670"/>
                  <a:pt x="19524" y="7093"/>
                </a:cubicBezTo>
                <a:cubicBezTo>
                  <a:pt x="20301" y="6592"/>
                  <a:pt x="24236" y="4412"/>
                  <a:pt x="24362" y="4412"/>
                </a:cubicBezTo>
                <a:close/>
                <a:moveTo>
                  <a:pt x="1846" y="31696"/>
                </a:moveTo>
                <a:cubicBezTo>
                  <a:pt x="1874" y="31696"/>
                  <a:pt x="1933" y="31996"/>
                  <a:pt x="2006" y="32557"/>
                </a:cubicBezTo>
                <a:lnTo>
                  <a:pt x="2031" y="32557"/>
                </a:lnTo>
                <a:cubicBezTo>
                  <a:pt x="2119" y="33197"/>
                  <a:pt x="2129" y="33448"/>
                  <a:pt x="2062" y="33448"/>
                </a:cubicBezTo>
                <a:cubicBezTo>
                  <a:pt x="2053" y="33448"/>
                  <a:pt x="2043" y="33443"/>
                  <a:pt x="2031" y="33434"/>
                </a:cubicBezTo>
                <a:cubicBezTo>
                  <a:pt x="1930" y="32908"/>
                  <a:pt x="1855" y="32357"/>
                  <a:pt x="1830" y="31830"/>
                </a:cubicBezTo>
                <a:cubicBezTo>
                  <a:pt x="1830" y="31740"/>
                  <a:pt x="1836" y="31696"/>
                  <a:pt x="1846" y="31696"/>
                </a:cubicBezTo>
                <a:close/>
                <a:moveTo>
                  <a:pt x="1238" y="32990"/>
                </a:moveTo>
                <a:cubicBezTo>
                  <a:pt x="1241" y="32990"/>
                  <a:pt x="1246" y="33004"/>
                  <a:pt x="1254" y="33033"/>
                </a:cubicBezTo>
                <a:cubicBezTo>
                  <a:pt x="1254" y="33159"/>
                  <a:pt x="1254" y="33284"/>
                  <a:pt x="1254" y="33409"/>
                </a:cubicBezTo>
                <a:cubicBezTo>
                  <a:pt x="1246" y="33439"/>
                  <a:pt x="1241" y="33453"/>
                  <a:pt x="1237" y="33453"/>
                </a:cubicBezTo>
                <a:cubicBezTo>
                  <a:pt x="1229" y="33453"/>
                  <a:pt x="1229" y="33374"/>
                  <a:pt x="1229" y="33234"/>
                </a:cubicBezTo>
                <a:cubicBezTo>
                  <a:pt x="1229" y="33074"/>
                  <a:pt x="1229" y="32990"/>
                  <a:pt x="1238" y="32990"/>
                </a:cubicBezTo>
                <a:close/>
                <a:moveTo>
                  <a:pt x="1721" y="32635"/>
                </a:moveTo>
                <a:cubicBezTo>
                  <a:pt x="1781" y="32635"/>
                  <a:pt x="1839" y="32947"/>
                  <a:pt x="1880" y="33459"/>
                </a:cubicBezTo>
                <a:cubicBezTo>
                  <a:pt x="1905" y="33735"/>
                  <a:pt x="1880" y="33835"/>
                  <a:pt x="1830" y="33835"/>
                </a:cubicBezTo>
                <a:cubicBezTo>
                  <a:pt x="1780" y="33810"/>
                  <a:pt x="1605" y="32858"/>
                  <a:pt x="1680" y="32682"/>
                </a:cubicBezTo>
                <a:cubicBezTo>
                  <a:pt x="1693" y="32651"/>
                  <a:pt x="1707" y="32635"/>
                  <a:pt x="1721" y="32635"/>
                </a:cubicBezTo>
                <a:close/>
                <a:moveTo>
                  <a:pt x="1354" y="32733"/>
                </a:moveTo>
                <a:cubicBezTo>
                  <a:pt x="1429" y="32733"/>
                  <a:pt x="1479" y="32858"/>
                  <a:pt x="1529" y="33284"/>
                </a:cubicBezTo>
                <a:cubicBezTo>
                  <a:pt x="1554" y="33585"/>
                  <a:pt x="1580" y="33910"/>
                  <a:pt x="1605" y="34061"/>
                </a:cubicBezTo>
                <a:cubicBezTo>
                  <a:pt x="1621" y="34176"/>
                  <a:pt x="1627" y="34226"/>
                  <a:pt x="1615" y="34226"/>
                </a:cubicBezTo>
                <a:cubicBezTo>
                  <a:pt x="1608" y="34226"/>
                  <a:pt x="1597" y="34212"/>
                  <a:pt x="1580" y="34186"/>
                </a:cubicBezTo>
                <a:cubicBezTo>
                  <a:pt x="1504" y="33936"/>
                  <a:pt x="1454" y="33710"/>
                  <a:pt x="1454" y="33459"/>
                </a:cubicBezTo>
                <a:cubicBezTo>
                  <a:pt x="1454" y="33234"/>
                  <a:pt x="1404" y="33008"/>
                  <a:pt x="1329" y="32783"/>
                </a:cubicBezTo>
                <a:cubicBezTo>
                  <a:pt x="1279" y="32758"/>
                  <a:pt x="1279" y="32733"/>
                  <a:pt x="1354" y="32733"/>
                </a:cubicBezTo>
                <a:close/>
                <a:moveTo>
                  <a:pt x="1878" y="34202"/>
                </a:moveTo>
                <a:cubicBezTo>
                  <a:pt x="1884" y="34202"/>
                  <a:pt x="1894" y="34205"/>
                  <a:pt x="1905" y="34211"/>
                </a:cubicBezTo>
                <a:cubicBezTo>
                  <a:pt x="1905" y="34261"/>
                  <a:pt x="1905" y="34311"/>
                  <a:pt x="1905" y="34337"/>
                </a:cubicBezTo>
                <a:cubicBezTo>
                  <a:pt x="1895" y="34368"/>
                  <a:pt x="1884" y="34382"/>
                  <a:pt x="1876" y="34382"/>
                </a:cubicBezTo>
                <a:cubicBezTo>
                  <a:pt x="1864" y="34382"/>
                  <a:pt x="1855" y="34355"/>
                  <a:pt x="1855" y="34311"/>
                </a:cubicBezTo>
                <a:cubicBezTo>
                  <a:pt x="1855" y="34235"/>
                  <a:pt x="1855" y="34202"/>
                  <a:pt x="1878" y="34202"/>
                </a:cubicBezTo>
                <a:close/>
                <a:moveTo>
                  <a:pt x="2167" y="34352"/>
                </a:moveTo>
                <a:cubicBezTo>
                  <a:pt x="2170" y="34352"/>
                  <a:pt x="2175" y="34355"/>
                  <a:pt x="2181" y="34362"/>
                </a:cubicBezTo>
                <a:cubicBezTo>
                  <a:pt x="2206" y="34387"/>
                  <a:pt x="2206" y="34437"/>
                  <a:pt x="2181" y="34487"/>
                </a:cubicBezTo>
                <a:lnTo>
                  <a:pt x="2206" y="34487"/>
                </a:lnTo>
                <a:cubicBezTo>
                  <a:pt x="2185" y="34508"/>
                  <a:pt x="2173" y="34520"/>
                  <a:pt x="2166" y="34520"/>
                </a:cubicBezTo>
                <a:cubicBezTo>
                  <a:pt x="2156" y="34520"/>
                  <a:pt x="2156" y="34496"/>
                  <a:pt x="2156" y="34437"/>
                </a:cubicBezTo>
                <a:cubicBezTo>
                  <a:pt x="2156" y="34380"/>
                  <a:pt x="2156" y="34352"/>
                  <a:pt x="2167" y="34352"/>
                </a:cubicBezTo>
                <a:close/>
                <a:moveTo>
                  <a:pt x="2489" y="34282"/>
                </a:moveTo>
                <a:cubicBezTo>
                  <a:pt x="2494" y="34282"/>
                  <a:pt x="2500" y="34283"/>
                  <a:pt x="2507" y="34286"/>
                </a:cubicBezTo>
                <a:cubicBezTo>
                  <a:pt x="2557" y="34337"/>
                  <a:pt x="2582" y="34412"/>
                  <a:pt x="2582" y="34462"/>
                </a:cubicBezTo>
                <a:cubicBezTo>
                  <a:pt x="2582" y="34537"/>
                  <a:pt x="2557" y="34587"/>
                  <a:pt x="2507" y="34637"/>
                </a:cubicBezTo>
                <a:cubicBezTo>
                  <a:pt x="2500" y="34641"/>
                  <a:pt x="2494" y="34642"/>
                  <a:pt x="2489" y="34642"/>
                </a:cubicBezTo>
                <a:cubicBezTo>
                  <a:pt x="2451" y="34642"/>
                  <a:pt x="2432" y="34571"/>
                  <a:pt x="2432" y="34462"/>
                </a:cubicBezTo>
                <a:cubicBezTo>
                  <a:pt x="2432" y="34353"/>
                  <a:pt x="2451" y="34282"/>
                  <a:pt x="2489" y="34282"/>
                </a:cubicBezTo>
                <a:close/>
                <a:moveTo>
                  <a:pt x="1589" y="35635"/>
                </a:moveTo>
                <a:cubicBezTo>
                  <a:pt x="1593" y="35635"/>
                  <a:pt x="1598" y="35645"/>
                  <a:pt x="1605" y="35665"/>
                </a:cubicBezTo>
                <a:cubicBezTo>
                  <a:pt x="1630" y="35765"/>
                  <a:pt x="1630" y="35840"/>
                  <a:pt x="1605" y="35941"/>
                </a:cubicBezTo>
                <a:cubicBezTo>
                  <a:pt x="1605" y="35964"/>
                  <a:pt x="1602" y="35975"/>
                  <a:pt x="1599" y="35975"/>
                </a:cubicBezTo>
                <a:cubicBezTo>
                  <a:pt x="1591" y="35975"/>
                  <a:pt x="1580" y="35919"/>
                  <a:pt x="1580" y="35815"/>
                </a:cubicBezTo>
                <a:cubicBezTo>
                  <a:pt x="1580" y="35705"/>
                  <a:pt x="1580" y="35635"/>
                  <a:pt x="1589" y="35635"/>
                </a:cubicBezTo>
                <a:close/>
                <a:moveTo>
                  <a:pt x="1815" y="35821"/>
                </a:moveTo>
                <a:cubicBezTo>
                  <a:pt x="1819" y="35821"/>
                  <a:pt x="1823" y="35827"/>
                  <a:pt x="1830" y="35840"/>
                </a:cubicBezTo>
                <a:cubicBezTo>
                  <a:pt x="1855" y="35890"/>
                  <a:pt x="1855" y="35966"/>
                  <a:pt x="1830" y="36016"/>
                </a:cubicBezTo>
                <a:cubicBezTo>
                  <a:pt x="1823" y="36030"/>
                  <a:pt x="1818" y="36036"/>
                  <a:pt x="1814" y="36036"/>
                </a:cubicBezTo>
                <a:cubicBezTo>
                  <a:pt x="1805" y="36036"/>
                  <a:pt x="1805" y="35995"/>
                  <a:pt x="1805" y="35941"/>
                </a:cubicBezTo>
                <a:cubicBezTo>
                  <a:pt x="1805" y="35867"/>
                  <a:pt x="1805" y="35821"/>
                  <a:pt x="1815" y="35821"/>
                </a:cubicBezTo>
                <a:close/>
                <a:moveTo>
                  <a:pt x="6132" y="22548"/>
                </a:moveTo>
                <a:cubicBezTo>
                  <a:pt x="6176" y="22548"/>
                  <a:pt x="6227" y="22616"/>
                  <a:pt x="6316" y="22758"/>
                </a:cubicBezTo>
                <a:lnTo>
                  <a:pt x="6291" y="22758"/>
                </a:lnTo>
                <a:cubicBezTo>
                  <a:pt x="6392" y="22983"/>
                  <a:pt x="6467" y="23259"/>
                  <a:pt x="6467" y="23509"/>
                </a:cubicBezTo>
                <a:cubicBezTo>
                  <a:pt x="6498" y="23883"/>
                  <a:pt x="6558" y="24111"/>
                  <a:pt x="6599" y="24111"/>
                </a:cubicBezTo>
                <a:cubicBezTo>
                  <a:pt x="6624" y="24111"/>
                  <a:pt x="6642" y="24026"/>
                  <a:pt x="6642" y="23835"/>
                </a:cubicBezTo>
                <a:cubicBezTo>
                  <a:pt x="6642" y="23610"/>
                  <a:pt x="6667" y="23509"/>
                  <a:pt x="6717" y="23509"/>
                </a:cubicBezTo>
                <a:cubicBezTo>
                  <a:pt x="6793" y="23509"/>
                  <a:pt x="6843" y="23434"/>
                  <a:pt x="6868" y="23284"/>
                </a:cubicBezTo>
                <a:cubicBezTo>
                  <a:pt x="6875" y="23250"/>
                  <a:pt x="6881" y="23232"/>
                  <a:pt x="6887" y="23232"/>
                </a:cubicBezTo>
                <a:cubicBezTo>
                  <a:pt x="6903" y="23232"/>
                  <a:pt x="6911" y="23355"/>
                  <a:pt x="6893" y="23610"/>
                </a:cubicBezTo>
                <a:cubicBezTo>
                  <a:pt x="6868" y="24161"/>
                  <a:pt x="6742" y="24963"/>
                  <a:pt x="6166" y="28372"/>
                </a:cubicBezTo>
                <a:cubicBezTo>
                  <a:pt x="5790" y="30502"/>
                  <a:pt x="5389" y="33610"/>
                  <a:pt x="5464" y="33835"/>
                </a:cubicBezTo>
                <a:cubicBezTo>
                  <a:pt x="5314" y="34186"/>
                  <a:pt x="5138" y="34537"/>
                  <a:pt x="4938" y="34863"/>
                </a:cubicBezTo>
                <a:lnTo>
                  <a:pt x="4412" y="35840"/>
                </a:lnTo>
                <a:lnTo>
                  <a:pt x="4387" y="34738"/>
                </a:lnTo>
                <a:cubicBezTo>
                  <a:pt x="4412" y="34337"/>
                  <a:pt x="4387" y="33961"/>
                  <a:pt x="4311" y="33585"/>
                </a:cubicBezTo>
                <a:cubicBezTo>
                  <a:pt x="4310" y="33583"/>
                  <a:pt x="4308" y="33582"/>
                  <a:pt x="4307" y="33582"/>
                </a:cubicBezTo>
                <a:cubicBezTo>
                  <a:pt x="4232" y="33582"/>
                  <a:pt x="4137" y="35372"/>
                  <a:pt x="4211" y="35740"/>
                </a:cubicBezTo>
                <a:cubicBezTo>
                  <a:pt x="4236" y="35890"/>
                  <a:pt x="4236" y="36041"/>
                  <a:pt x="4211" y="36191"/>
                </a:cubicBezTo>
                <a:cubicBezTo>
                  <a:pt x="4185" y="36253"/>
                  <a:pt x="4162" y="36285"/>
                  <a:pt x="4143" y="36285"/>
                </a:cubicBezTo>
                <a:cubicBezTo>
                  <a:pt x="4067" y="36285"/>
                  <a:pt x="4036" y="35827"/>
                  <a:pt x="4036" y="34913"/>
                </a:cubicBezTo>
                <a:cubicBezTo>
                  <a:pt x="4036" y="34142"/>
                  <a:pt x="3995" y="33746"/>
                  <a:pt x="3952" y="33746"/>
                </a:cubicBezTo>
                <a:cubicBezTo>
                  <a:pt x="3913" y="33746"/>
                  <a:pt x="3872" y="34079"/>
                  <a:pt x="3860" y="34763"/>
                </a:cubicBezTo>
                <a:cubicBezTo>
                  <a:pt x="3849" y="35219"/>
                  <a:pt x="3842" y="35462"/>
                  <a:pt x="3836" y="35462"/>
                </a:cubicBezTo>
                <a:cubicBezTo>
                  <a:pt x="3830" y="35462"/>
                  <a:pt x="3823" y="35144"/>
                  <a:pt x="3810" y="34462"/>
                </a:cubicBezTo>
                <a:cubicBezTo>
                  <a:pt x="3810" y="33374"/>
                  <a:pt x="3788" y="33156"/>
                  <a:pt x="3701" y="33156"/>
                </a:cubicBezTo>
                <a:cubicBezTo>
                  <a:pt x="3696" y="33156"/>
                  <a:pt x="3690" y="33157"/>
                  <a:pt x="3685" y="33159"/>
                </a:cubicBezTo>
                <a:cubicBezTo>
                  <a:pt x="3681" y="33160"/>
                  <a:pt x="3678" y="33161"/>
                  <a:pt x="3674" y="33161"/>
                </a:cubicBezTo>
                <a:cubicBezTo>
                  <a:pt x="3512" y="33161"/>
                  <a:pt x="3563" y="31464"/>
                  <a:pt x="3735" y="30728"/>
                </a:cubicBezTo>
                <a:cubicBezTo>
                  <a:pt x="3810" y="30477"/>
                  <a:pt x="3885" y="30226"/>
                  <a:pt x="4011" y="30001"/>
                </a:cubicBezTo>
                <a:cubicBezTo>
                  <a:pt x="4061" y="29900"/>
                  <a:pt x="4111" y="29775"/>
                  <a:pt x="4086" y="29650"/>
                </a:cubicBezTo>
                <a:cubicBezTo>
                  <a:pt x="4086" y="29474"/>
                  <a:pt x="4136" y="29399"/>
                  <a:pt x="4186" y="29399"/>
                </a:cubicBezTo>
                <a:cubicBezTo>
                  <a:pt x="4261" y="29399"/>
                  <a:pt x="4311" y="29324"/>
                  <a:pt x="4336" y="29249"/>
                </a:cubicBezTo>
                <a:cubicBezTo>
                  <a:pt x="4357" y="29187"/>
                  <a:pt x="4395" y="29142"/>
                  <a:pt x="4421" y="29142"/>
                </a:cubicBezTo>
                <a:cubicBezTo>
                  <a:pt x="4427" y="29142"/>
                  <a:pt x="4432" y="29144"/>
                  <a:pt x="4437" y="29149"/>
                </a:cubicBezTo>
                <a:cubicBezTo>
                  <a:pt x="4460" y="29162"/>
                  <a:pt x="4483" y="29169"/>
                  <a:pt x="4504" y="29169"/>
                </a:cubicBezTo>
                <a:cubicBezTo>
                  <a:pt x="4686" y="29169"/>
                  <a:pt x="4794" y="28640"/>
                  <a:pt x="5063" y="26667"/>
                </a:cubicBezTo>
                <a:cubicBezTo>
                  <a:pt x="5339" y="24788"/>
                  <a:pt x="5665" y="23409"/>
                  <a:pt x="5991" y="22732"/>
                </a:cubicBezTo>
                <a:cubicBezTo>
                  <a:pt x="6052" y="22610"/>
                  <a:pt x="6089" y="22548"/>
                  <a:pt x="6132" y="22548"/>
                </a:cubicBezTo>
                <a:close/>
                <a:moveTo>
                  <a:pt x="3920" y="36337"/>
                </a:moveTo>
                <a:cubicBezTo>
                  <a:pt x="3924" y="36337"/>
                  <a:pt x="3929" y="36346"/>
                  <a:pt x="3935" y="36367"/>
                </a:cubicBezTo>
                <a:cubicBezTo>
                  <a:pt x="3960" y="36442"/>
                  <a:pt x="3960" y="36542"/>
                  <a:pt x="3935" y="36642"/>
                </a:cubicBezTo>
                <a:cubicBezTo>
                  <a:pt x="3928" y="36666"/>
                  <a:pt x="3922" y="36677"/>
                  <a:pt x="3919" y="36677"/>
                </a:cubicBezTo>
                <a:cubicBezTo>
                  <a:pt x="3910" y="36677"/>
                  <a:pt x="3910" y="36621"/>
                  <a:pt x="3910" y="36517"/>
                </a:cubicBezTo>
                <a:cubicBezTo>
                  <a:pt x="3910" y="36407"/>
                  <a:pt x="3910" y="36337"/>
                  <a:pt x="3920" y="36337"/>
                </a:cubicBezTo>
                <a:close/>
                <a:moveTo>
                  <a:pt x="1940" y="35256"/>
                </a:moveTo>
                <a:cubicBezTo>
                  <a:pt x="1990" y="35256"/>
                  <a:pt x="2212" y="35886"/>
                  <a:pt x="2256" y="36241"/>
                </a:cubicBezTo>
                <a:cubicBezTo>
                  <a:pt x="2306" y="36417"/>
                  <a:pt x="2256" y="36617"/>
                  <a:pt x="2106" y="36718"/>
                </a:cubicBezTo>
                <a:lnTo>
                  <a:pt x="1930" y="36918"/>
                </a:lnTo>
                <a:lnTo>
                  <a:pt x="1930" y="36768"/>
                </a:lnTo>
                <a:cubicBezTo>
                  <a:pt x="1930" y="36642"/>
                  <a:pt x="1905" y="36517"/>
                  <a:pt x="1880" y="36417"/>
                </a:cubicBezTo>
                <a:cubicBezTo>
                  <a:pt x="1868" y="36344"/>
                  <a:pt x="1862" y="36307"/>
                  <a:pt x="1873" y="36307"/>
                </a:cubicBezTo>
                <a:cubicBezTo>
                  <a:pt x="1884" y="36307"/>
                  <a:pt x="1915" y="36351"/>
                  <a:pt x="1981" y="36442"/>
                </a:cubicBezTo>
                <a:cubicBezTo>
                  <a:pt x="2029" y="36538"/>
                  <a:pt x="2064" y="36586"/>
                  <a:pt x="2086" y="36586"/>
                </a:cubicBezTo>
                <a:cubicBezTo>
                  <a:pt x="2131" y="36586"/>
                  <a:pt x="2116" y="36374"/>
                  <a:pt x="2031" y="35966"/>
                </a:cubicBezTo>
                <a:cubicBezTo>
                  <a:pt x="1981" y="35740"/>
                  <a:pt x="1955" y="35514"/>
                  <a:pt x="1930" y="35289"/>
                </a:cubicBezTo>
                <a:cubicBezTo>
                  <a:pt x="1930" y="35266"/>
                  <a:pt x="1934" y="35256"/>
                  <a:pt x="1940" y="35256"/>
                </a:cubicBezTo>
                <a:close/>
                <a:moveTo>
                  <a:pt x="1304" y="33785"/>
                </a:moveTo>
                <a:cubicBezTo>
                  <a:pt x="1329" y="33810"/>
                  <a:pt x="1354" y="34412"/>
                  <a:pt x="1379" y="35139"/>
                </a:cubicBezTo>
                <a:cubicBezTo>
                  <a:pt x="1404" y="35890"/>
                  <a:pt x="1429" y="36617"/>
                  <a:pt x="1454" y="36768"/>
                </a:cubicBezTo>
                <a:cubicBezTo>
                  <a:pt x="1482" y="36946"/>
                  <a:pt x="1486" y="37026"/>
                  <a:pt x="1473" y="37026"/>
                </a:cubicBezTo>
                <a:cubicBezTo>
                  <a:pt x="1451" y="37026"/>
                  <a:pt x="1382" y="36802"/>
                  <a:pt x="1304" y="36442"/>
                </a:cubicBezTo>
                <a:cubicBezTo>
                  <a:pt x="1204" y="35916"/>
                  <a:pt x="1179" y="35364"/>
                  <a:pt x="1229" y="34838"/>
                </a:cubicBezTo>
                <a:cubicBezTo>
                  <a:pt x="1279" y="34261"/>
                  <a:pt x="1304" y="33785"/>
                  <a:pt x="1304" y="33785"/>
                </a:cubicBezTo>
                <a:close/>
                <a:moveTo>
                  <a:pt x="19407" y="25188"/>
                </a:moveTo>
                <a:cubicBezTo>
                  <a:pt x="19472" y="25188"/>
                  <a:pt x="19499" y="25231"/>
                  <a:pt x="19499" y="25314"/>
                </a:cubicBezTo>
                <a:lnTo>
                  <a:pt x="19474" y="25314"/>
                </a:lnTo>
                <a:cubicBezTo>
                  <a:pt x="19474" y="25499"/>
                  <a:pt x="19346" y="25771"/>
                  <a:pt x="19267" y="25771"/>
                </a:cubicBezTo>
                <a:cubicBezTo>
                  <a:pt x="19260" y="25771"/>
                  <a:pt x="19254" y="25769"/>
                  <a:pt x="19249" y="25765"/>
                </a:cubicBezTo>
                <a:cubicBezTo>
                  <a:pt x="19241" y="25760"/>
                  <a:pt x="19232" y="25757"/>
                  <a:pt x="19222" y="25757"/>
                </a:cubicBezTo>
                <a:cubicBezTo>
                  <a:pt x="19136" y="25757"/>
                  <a:pt x="18975" y="25942"/>
                  <a:pt x="18773" y="26166"/>
                </a:cubicBezTo>
                <a:cubicBezTo>
                  <a:pt x="18171" y="26868"/>
                  <a:pt x="17469" y="27494"/>
                  <a:pt x="16743" y="28046"/>
                </a:cubicBezTo>
                <a:cubicBezTo>
                  <a:pt x="16332" y="28335"/>
                  <a:pt x="16161" y="28513"/>
                  <a:pt x="16242" y="28513"/>
                </a:cubicBezTo>
                <a:cubicBezTo>
                  <a:pt x="16294" y="28513"/>
                  <a:pt x="16452" y="28439"/>
                  <a:pt x="16717" y="28271"/>
                </a:cubicBezTo>
                <a:cubicBezTo>
                  <a:pt x="17494" y="27670"/>
                  <a:pt x="18221" y="27018"/>
                  <a:pt x="18873" y="26291"/>
                </a:cubicBezTo>
                <a:cubicBezTo>
                  <a:pt x="19050" y="26098"/>
                  <a:pt x="19155" y="25998"/>
                  <a:pt x="19180" y="25998"/>
                </a:cubicBezTo>
                <a:cubicBezTo>
                  <a:pt x="19195" y="25998"/>
                  <a:pt x="19184" y="26028"/>
                  <a:pt x="19149" y="26091"/>
                </a:cubicBezTo>
                <a:cubicBezTo>
                  <a:pt x="18121" y="27519"/>
                  <a:pt x="16993" y="28898"/>
                  <a:pt x="15765" y="30151"/>
                </a:cubicBezTo>
                <a:cubicBezTo>
                  <a:pt x="14888" y="31103"/>
                  <a:pt x="14863" y="31129"/>
                  <a:pt x="14963" y="31304"/>
                </a:cubicBezTo>
                <a:cubicBezTo>
                  <a:pt x="15038" y="31404"/>
                  <a:pt x="14963" y="31479"/>
                  <a:pt x="14387" y="31830"/>
                </a:cubicBezTo>
                <a:cubicBezTo>
                  <a:pt x="13509" y="32357"/>
                  <a:pt x="13359" y="32432"/>
                  <a:pt x="11880" y="32983"/>
                </a:cubicBezTo>
                <a:cubicBezTo>
                  <a:pt x="8672" y="34161"/>
                  <a:pt x="6918" y="35113"/>
                  <a:pt x="4888" y="36793"/>
                </a:cubicBezTo>
                <a:lnTo>
                  <a:pt x="4437" y="37144"/>
                </a:lnTo>
                <a:lnTo>
                  <a:pt x="4687" y="36718"/>
                </a:lnTo>
                <a:cubicBezTo>
                  <a:pt x="4904" y="36342"/>
                  <a:pt x="4997" y="36216"/>
                  <a:pt x="5051" y="36216"/>
                </a:cubicBezTo>
                <a:cubicBezTo>
                  <a:pt x="5066" y="36216"/>
                  <a:pt x="5078" y="36225"/>
                  <a:pt x="5088" y="36241"/>
                </a:cubicBezTo>
                <a:cubicBezTo>
                  <a:pt x="5163" y="36291"/>
                  <a:pt x="5063" y="36342"/>
                  <a:pt x="4988" y="36442"/>
                </a:cubicBezTo>
                <a:cubicBezTo>
                  <a:pt x="4840" y="36590"/>
                  <a:pt x="4795" y="36659"/>
                  <a:pt x="4833" y="36659"/>
                </a:cubicBezTo>
                <a:cubicBezTo>
                  <a:pt x="4900" y="36659"/>
                  <a:pt x="5215" y="36455"/>
                  <a:pt x="5690" y="36091"/>
                </a:cubicBezTo>
                <a:cubicBezTo>
                  <a:pt x="6116" y="35765"/>
                  <a:pt x="6818" y="35289"/>
                  <a:pt x="7219" y="35038"/>
                </a:cubicBezTo>
                <a:cubicBezTo>
                  <a:pt x="7895" y="34612"/>
                  <a:pt x="8071" y="34487"/>
                  <a:pt x="7870" y="34487"/>
                </a:cubicBezTo>
                <a:cubicBezTo>
                  <a:pt x="7093" y="34913"/>
                  <a:pt x="6341" y="35414"/>
                  <a:pt x="5615" y="35941"/>
                </a:cubicBezTo>
                <a:cubicBezTo>
                  <a:pt x="5470" y="36064"/>
                  <a:pt x="5326" y="36154"/>
                  <a:pt x="5265" y="36154"/>
                </a:cubicBezTo>
                <a:cubicBezTo>
                  <a:pt x="5252" y="36154"/>
                  <a:pt x="5243" y="36150"/>
                  <a:pt x="5239" y="36141"/>
                </a:cubicBezTo>
                <a:cubicBezTo>
                  <a:pt x="5214" y="36116"/>
                  <a:pt x="5364" y="35966"/>
                  <a:pt x="5590" y="35790"/>
                </a:cubicBezTo>
                <a:cubicBezTo>
                  <a:pt x="5865" y="35590"/>
                  <a:pt x="6116" y="35364"/>
                  <a:pt x="6367" y="35113"/>
                </a:cubicBezTo>
                <a:cubicBezTo>
                  <a:pt x="6692" y="34813"/>
                  <a:pt x="7018" y="34562"/>
                  <a:pt x="7394" y="34337"/>
                </a:cubicBezTo>
                <a:cubicBezTo>
                  <a:pt x="7620" y="34236"/>
                  <a:pt x="7820" y="34086"/>
                  <a:pt x="8021" y="33910"/>
                </a:cubicBezTo>
                <a:cubicBezTo>
                  <a:pt x="8021" y="33879"/>
                  <a:pt x="8022" y="33854"/>
                  <a:pt x="7991" y="33854"/>
                </a:cubicBezTo>
                <a:cubicBezTo>
                  <a:pt x="7900" y="33854"/>
                  <a:pt x="7522" y="34076"/>
                  <a:pt x="5966" y="35013"/>
                </a:cubicBezTo>
                <a:cubicBezTo>
                  <a:pt x="5565" y="35264"/>
                  <a:pt x="5439" y="35439"/>
                  <a:pt x="5640" y="35439"/>
                </a:cubicBezTo>
                <a:cubicBezTo>
                  <a:pt x="5715" y="35439"/>
                  <a:pt x="5765" y="35414"/>
                  <a:pt x="5765" y="35389"/>
                </a:cubicBezTo>
                <a:cubicBezTo>
                  <a:pt x="5765" y="35339"/>
                  <a:pt x="5840" y="35264"/>
                  <a:pt x="5966" y="35189"/>
                </a:cubicBezTo>
                <a:lnTo>
                  <a:pt x="6166" y="35088"/>
                </a:lnTo>
                <a:lnTo>
                  <a:pt x="5940" y="35289"/>
                </a:lnTo>
                <a:cubicBezTo>
                  <a:pt x="5790" y="35439"/>
                  <a:pt x="5615" y="35590"/>
                  <a:pt x="5439" y="35715"/>
                </a:cubicBezTo>
                <a:lnTo>
                  <a:pt x="5113" y="35916"/>
                </a:lnTo>
                <a:lnTo>
                  <a:pt x="5414" y="35414"/>
                </a:lnTo>
                <a:cubicBezTo>
                  <a:pt x="5539" y="35139"/>
                  <a:pt x="5740" y="34888"/>
                  <a:pt x="5991" y="34687"/>
                </a:cubicBezTo>
                <a:cubicBezTo>
                  <a:pt x="6191" y="34562"/>
                  <a:pt x="6392" y="34412"/>
                  <a:pt x="6567" y="34261"/>
                </a:cubicBezTo>
                <a:cubicBezTo>
                  <a:pt x="6868" y="34036"/>
                  <a:pt x="7169" y="33835"/>
                  <a:pt x="7519" y="33685"/>
                </a:cubicBezTo>
                <a:cubicBezTo>
                  <a:pt x="8171" y="33359"/>
                  <a:pt x="8346" y="33234"/>
                  <a:pt x="8146" y="33234"/>
                </a:cubicBezTo>
                <a:cubicBezTo>
                  <a:pt x="7469" y="33509"/>
                  <a:pt x="6818" y="33885"/>
                  <a:pt x="6241" y="34311"/>
                </a:cubicBezTo>
                <a:cubicBezTo>
                  <a:pt x="6096" y="34457"/>
                  <a:pt x="6005" y="34528"/>
                  <a:pt x="5970" y="34528"/>
                </a:cubicBezTo>
                <a:cubicBezTo>
                  <a:pt x="5926" y="34528"/>
                  <a:pt x="5966" y="34419"/>
                  <a:pt x="6091" y="34211"/>
                </a:cubicBezTo>
                <a:cubicBezTo>
                  <a:pt x="6160" y="34074"/>
                  <a:pt x="6249" y="33957"/>
                  <a:pt x="6283" y="33957"/>
                </a:cubicBezTo>
                <a:cubicBezTo>
                  <a:pt x="6286" y="33957"/>
                  <a:pt x="6289" y="33958"/>
                  <a:pt x="6291" y="33961"/>
                </a:cubicBezTo>
                <a:cubicBezTo>
                  <a:pt x="6492" y="33910"/>
                  <a:pt x="6667" y="33810"/>
                  <a:pt x="6818" y="33685"/>
                </a:cubicBezTo>
                <a:cubicBezTo>
                  <a:pt x="6968" y="33585"/>
                  <a:pt x="7143" y="33459"/>
                  <a:pt x="7319" y="33384"/>
                </a:cubicBezTo>
                <a:cubicBezTo>
                  <a:pt x="7670" y="33209"/>
                  <a:pt x="7996" y="32983"/>
                  <a:pt x="8271" y="32707"/>
                </a:cubicBezTo>
                <a:cubicBezTo>
                  <a:pt x="8268" y="32706"/>
                  <a:pt x="8263" y="32706"/>
                  <a:pt x="8258" y="32706"/>
                </a:cubicBezTo>
                <a:cubicBezTo>
                  <a:pt x="8155" y="32706"/>
                  <a:pt x="7747" y="32939"/>
                  <a:pt x="6818" y="33535"/>
                </a:cubicBezTo>
                <a:lnTo>
                  <a:pt x="6266" y="33860"/>
                </a:lnTo>
                <a:lnTo>
                  <a:pt x="6467" y="33509"/>
                </a:lnTo>
                <a:cubicBezTo>
                  <a:pt x="6717" y="33083"/>
                  <a:pt x="8146" y="31730"/>
                  <a:pt x="9023" y="31103"/>
                </a:cubicBezTo>
                <a:cubicBezTo>
                  <a:pt x="10452" y="30126"/>
                  <a:pt x="11930" y="29224"/>
                  <a:pt x="13484" y="28422"/>
                </a:cubicBezTo>
                <a:cubicBezTo>
                  <a:pt x="14136" y="28071"/>
                  <a:pt x="14712" y="27770"/>
                  <a:pt x="14737" y="27745"/>
                </a:cubicBezTo>
                <a:cubicBezTo>
                  <a:pt x="14788" y="27720"/>
                  <a:pt x="15565" y="27294"/>
                  <a:pt x="16492" y="26818"/>
                </a:cubicBezTo>
                <a:cubicBezTo>
                  <a:pt x="17419" y="26316"/>
                  <a:pt x="18397" y="25765"/>
                  <a:pt x="18697" y="25565"/>
                </a:cubicBezTo>
                <a:cubicBezTo>
                  <a:pt x="19077" y="25312"/>
                  <a:pt x="19297" y="25188"/>
                  <a:pt x="19407" y="25188"/>
                </a:cubicBezTo>
                <a:close/>
                <a:moveTo>
                  <a:pt x="3610" y="34437"/>
                </a:moveTo>
                <a:lnTo>
                  <a:pt x="3685" y="35715"/>
                </a:lnTo>
                <a:cubicBezTo>
                  <a:pt x="3710" y="36567"/>
                  <a:pt x="3710" y="37043"/>
                  <a:pt x="3685" y="37144"/>
                </a:cubicBezTo>
                <a:cubicBezTo>
                  <a:pt x="3680" y="37154"/>
                  <a:pt x="3675" y="37159"/>
                  <a:pt x="3670" y="37159"/>
                </a:cubicBezTo>
                <a:cubicBezTo>
                  <a:pt x="3630" y="37159"/>
                  <a:pt x="3610" y="36764"/>
                  <a:pt x="3610" y="35865"/>
                </a:cubicBezTo>
                <a:lnTo>
                  <a:pt x="3610" y="34437"/>
                </a:lnTo>
                <a:close/>
                <a:moveTo>
                  <a:pt x="1658" y="36224"/>
                </a:moveTo>
                <a:cubicBezTo>
                  <a:pt x="1670" y="36224"/>
                  <a:pt x="1713" y="36385"/>
                  <a:pt x="1755" y="36617"/>
                </a:cubicBezTo>
                <a:cubicBezTo>
                  <a:pt x="1805" y="36818"/>
                  <a:pt x="1830" y="37018"/>
                  <a:pt x="1830" y="37194"/>
                </a:cubicBezTo>
                <a:cubicBezTo>
                  <a:pt x="1730" y="36893"/>
                  <a:pt x="1655" y="36567"/>
                  <a:pt x="1655" y="36241"/>
                </a:cubicBezTo>
                <a:cubicBezTo>
                  <a:pt x="1655" y="36229"/>
                  <a:pt x="1656" y="36224"/>
                  <a:pt x="1658" y="36224"/>
                </a:cubicBezTo>
                <a:close/>
                <a:moveTo>
                  <a:pt x="1354" y="37394"/>
                </a:moveTo>
                <a:lnTo>
                  <a:pt x="1429" y="37720"/>
                </a:lnTo>
                <a:cubicBezTo>
                  <a:pt x="1479" y="37921"/>
                  <a:pt x="1479" y="38021"/>
                  <a:pt x="1429" y="38096"/>
                </a:cubicBezTo>
                <a:cubicBezTo>
                  <a:pt x="1420" y="38105"/>
                  <a:pt x="1411" y="38110"/>
                  <a:pt x="1404" y="38110"/>
                </a:cubicBezTo>
                <a:cubicBezTo>
                  <a:pt x="1371" y="38110"/>
                  <a:pt x="1354" y="38015"/>
                  <a:pt x="1354" y="37770"/>
                </a:cubicBezTo>
                <a:lnTo>
                  <a:pt x="1354" y="37394"/>
                </a:lnTo>
                <a:close/>
                <a:moveTo>
                  <a:pt x="1179" y="36442"/>
                </a:moveTo>
                <a:lnTo>
                  <a:pt x="1204" y="37494"/>
                </a:lnTo>
                <a:cubicBezTo>
                  <a:pt x="1254" y="38397"/>
                  <a:pt x="1229" y="38547"/>
                  <a:pt x="1128" y="38798"/>
                </a:cubicBezTo>
                <a:lnTo>
                  <a:pt x="1003" y="39073"/>
                </a:lnTo>
                <a:lnTo>
                  <a:pt x="1028" y="38798"/>
                </a:lnTo>
                <a:cubicBezTo>
                  <a:pt x="1053" y="38647"/>
                  <a:pt x="1078" y="38046"/>
                  <a:pt x="1103" y="37494"/>
                </a:cubicBezTo>
                <a:lnTo>
                  <a:pt x="1179" y="36442"/>
                </a:lnTo>
                <a:close/>
                <a:moveTo>
                  <a:pt x="510" y="41821"/>
                </a:moveTo>
                <a:cubicBezTo>
                  <a:pt x="515" y="41821"/>
                  <a:pt x="521" y="41824"/>
                  <a:pt x="527" y="41830"/>
                </a:cubicBezTo>
                <a:cubicBezTo>
                  <a:pt x="552" y="41880"/>
                  <a:pt x="552" y="41931"/>
                  <a:pt x="527" y="41956"/>
                </a:cubicBezTo>
                <a:cubicBezTo>
                  <a:pt x="516" y="41978"/>
                  <a:pt x="509" y="41991"/>
                  <a:pt x="506" y="41991"/>
                </a:cubicBezTo>
                <a:cubicBezTo>
                  <a:pt x="502" y="41991"/>
                  <a:pt x="502" y="41972"/>
                  <a:pt x="502" y="41931"/>
                </a:cubicBezTo>
                <a:cubicBezTo>
                  <a:pt x="483" y="41854"/>
                  <a:pt x="493" y="41821"/>
                  <a:pt x="510" y="41821"/>
                </a:cubicBezTo>
                <a:close/>
                <a:moveTo>
                  <a:pt x="15133" y="31570"/>
                </a:moveTo>
                <a:cubicBezTo>
                  <a:pt x="15138" y="31570"/>
                  <a:pt x="15138" y="31574"/>
                  <a:pt x="15138" y="31580"/>
                </a:cubicBezTo>
                <a:lnTo>
                  <a:pt x="15138" y="31605"/>
                </a:lnTo>
                <a:cubicBezTo>
                  <a:pt x="15138" y="31605"/>
                  <a:pt x="14011" y="32532"/>
                  <a:pt x="13835" y="32632"/>
                </a:cubicBezTo>
                <a:cubicBezTo>
                  <a:pt x="13810" y="32632"/>
                  <a:pt x="13810" y="32707"/>
                  <a:pt x="13835" y="32758"/>
                </a:cubicBezTo>
                <a:cubicBezTo>
                  <a:pt x="13838" y="32764"/>
                  <a:pt x="13845" y="32767"/>
                  <a:pt x="13854" y="32767"/>
                </a:cubicBezTo>
                <a:cubicBezTo>
                  <a:pt x="13914" y="32767"/>
                  <a:pt x="14100" y="32628"/>
                  <a:pt x="14362" y="32432"/>
                </a:cubicBezTo>
                <a:cubicBezTo>
                  <a:pt x="14512" y="32306"/>
                  <a:pt x="14662" y="32181"/>
                  <a:pt x="14838" y="32081"/>
                </a:cubicBezTo>
                <a:lnTo>
                  <a:pt x="14838" y="32081"/>
                </a:lnTo>
                <a:cubicBezTo>
                  <a:pt x="14838" y="32206"/>
                  <a:pt x="13534" y="33635"/>
                  <a:pt x="12657" y="34412"/>
                </a:cubicBezTo>
                <a:cubicBezTo>
                  <a:pt x="10752" y="36216"/>
                  <a:pt x="8722" y="37845"/>
                  <a:pt x="6592" y="39349"/>
                </a:cubicBezTo>
                <a:cubicBezTo>
                  <a:pt x="5163" y="40327"/>
                  <a:pt x="3810" y="41379"/>
                  <a:pt x="2557" y="42557"/>
                </a:cubicBezTo>
                <a:cubicBezTo>
                  <a:pt x="1981" y="43033"/>
                  <a:pt x="1529" y="43434"/>
                  <a:pt x="1504" y="43434"/>
                </a:cubicBezTo>
                <a:cubicBezTo>
                  <a:pt x="1504" y="43411"/>
                  <a:pt x="1572" y="43207"/>
                  <a:pt x="1622" y="43207"/>
                </a:cubicBezTo>
                <a:cubicBezTo>
                  <a:pt x="1624" y="43207"/>
                  <a:pt x="1627" y="43207"/>
                  <a:pt x="1630" y="43209"/>
                </a:cubicBezTo>
                <a:cubicBezTo>
                  <a:pt x="1805" y="43109"/>
                  <a:pt x="1955" y="42958"/>
                  <a:pt x="2081" y="42783"/>
                </a:cubicBezTo>
                <a:cubicBezTo>
                  <a:pt x="2306" y="42532"/>
                  <a:pt x="2707" y="42056"/>
                  <a:pt x="3033" y="41755"/>
                </a:cubicBezTo>
                <a:cubicBezTo>
                  <a:pt x="3209" y="41555"/>
                  <a:pt x="3384" y="41354"/>
                  <a:pt x="3509" y="41129"/>
                </a:cubicBezTo>
                <a:cubicBezTo>
                  <a:pt x="3505" y="41124"/>
                  <a:pt x="3499" y="41122"/>
                  <a:pt x="3491" y="41122"/>
                </a:cubicBezTo>
                <a:cubicBezTo>
                  <a:pt x="3408" y="41122"/>
                  <a:pt x="3120" y="41374"/>
                  <a:pt x="2457" y="42106"/>
                </a:cubicBezTo>
                <a:lnTo>
                  <a:pt x="2081" y="42532"/>
                </a:lnTo>
                <a:lnTo>
                  <a:pt x="2457" y="41981"/>
                </a:lnTo>
                <a:cubicBezTo>
                  <a:pt x="2682" y="41655"/>
                  <a:pt x="3058" y="41154"/>
                  <a:pt x="3309" y="40828"/>
                </a:cubicBezTo>
                <a:cubicBezTo>
                  <a:pt x="3735" y="40276"/>
                  <a:pt x="3835" y="40126"/>
                  <a:pt x="3710" y="40126"/>
                </a:cubicBezTo>
                <a:cubicBezTo>
                  <a:pt x="3184" y="40702"/>
                  <a:pt x="2732" y="41304"/>
                  <a:pt x="2306" y="41931"/>
                </a:cubicBezTo>
                <a:cubicBezTo>
                  <a:pt x="2190" y="42116"/>
                  <a:pt x="2074" y="42259"/>
                  <a:pt x="2038" y="42259"/>
                </a:cubicBezTo>
                <a:cubicBezTo>
                  <a:pt x="2035" y="42259"/>
                  <a:pt x="2032" y="42258"/>
                  <a:pt x="2031" y="42256"/>
                </a:cubicBezTo>
                <a:cubicBezTo>
                  <a:pt x="2106" y="42031"/>
                  <a:pt x="2206" y="41805"/>
                  <a:pt x="2306" y="41605"/>
                </a:cubicBezTo>
                <a:cubicBezTo>
                  <a:pt x="2783" y="40702"/>
                  <a:pt x="3384" y="39875"/>
                  <a:pt x="4111" y="39174"/>
                </a:cubicBezTo>
                <a:cubicBezTo>
                  <a:pt x="4286" y="39048"/>
                  <a:pt x="4437" y="38873"/>
                  <a:pt x="4537" y="38697"/>
                </a:cubicBezTo>
                <a:cubicBezTo>
                  <a:pt x="4532" y="38694"/>
                  <a:pt x="4525" y="38692"/>
                  <a:pt x="4517" y="38692"/>
                </a:cubicBezTo>
                <a:cubicBezTo>
                  <a:pt x="4407" y="38692"/>
                  <a:pt x="4032" y="39006"/>
                  <a:pt x="3635" y="39449"/>
                </a:cubicBezTo>
                <a:cubicBezTo>
                  <a:pt x="3170" y="39984"/>
                  <a:pt x="2982" y="40203"/>
                  <a:pt x="2947" y="40203"/>
                </a:cubicBezTo>
                <a:cubicBezTo>
                  <a:pt x="2919" y="40203"/>
                  <a:pt x="2984" y="40070"/>
                  <a:pt x="3083" y="39850"/>
                </a:cubicBezTo>
                <a:cubicBezTo>
                  <a:pt x="3384" y="39149"/>
                  <a:pt x="3434" y="39073"/>
                  <a:pt x="3960" y="38672"/>
                </a:cubicBezTo>
                <a:cubicBezTo>
                  <a:pt x="4211" y="38472"/>
                  <a:pt x="4462" y="38296"/>
                  <a:pt x="4462" y="38296"/>
                </a:cubicBezTo>
                <a:cubicBezTo>
                  <a:pt x="4487" y="38271"/>
                  <a:pt x="4487" y="38221"/>
                  <a:pt x="4462" y="38196"/>
                </a:cubicBezTo>
                <a:cubicBezTo>
                  <a:pt x="4462" y="38186"/>
                  <a:pt x="4454" y="38181"/>
                  <a:pt x="4441" y="38181"/>
                </a:cubicBezTo>
                <a:cubicBezTo>
                  <a:pt x="4389" y="38181"/>
                  <a:pt x="4245" y="38257"/>
                  <a:pt x="4086" y="38397"/>
                </a:cubicBezTo>
                <a:cubicBezTo>
                  <a:pt x="3778" y="38616"/>
                  <a:pt x="3633" y="38716"/>
                  <a:pt x="3591" y="38716"/>
                </a:cubicBezTo>
                <a:cubicBezTo>
                  <a:pt x="3561" y="38716"/>
                  <a:pt x="3583" y="38666"/>
                  <a:pt x="3635" y="38572"/>
                </a:cubicBezTo>
                <a:cubicBezTo>
                  <a:pt x="3760" y="38322"/>
                  <a:pt x="4136" y="37996"/>
                  <a:pt x="5038" y="37369"/>
                </a:cubicBezTo>
                <a:lnTo>
                  <a:pt x="5790" y="36843"/>
                </a:lnTo>
                <a:lnTo>
                  <a:pt x="5790" y="36743"/>
                </a:lnTo>
                <a:cubicBezTo>
                  <a:pt x="5489" y="36843"/>
                  <a:pt x="5239" y="36993"/>
                  <a:pt x="5013" y="37194"/>
                </a:cubicBezTo>
                <a:cubicBezTo>
                  <a:pt x="4340" y="37684"/>
                  <a:pt x="4077" y="37874"/>
                  <a:pt x="4032" y="37874"/>
                </a:cubicBezTo>
                <a:cubicBezTo>
                  <a:pt x="4004" y="37874"/>
                  <a:pt x="4063" y="37797"/>
                  <a:pt x="4161" y="37670"/>
                </a:cubicBezTo>
                <a:cubicBezTo>
                  <a:pt x="4336" y="37469"/>
                  <a:pt x="4512" y="37294"/>
                  <a:pt x="4712" y="37119"/>
                </a:cubicBezTo>
                <a:cubicBezTo>
                  <a:pt x="5514" y="36442"/>
                  <a:pt x="6392" y="35790"/>
                  <a:pt x="7294" y="35214"/>
                </a:cubicBezTo>
                <a:cubicBezTo>
                  <a:pt x="8697" y="34437"/>
                  <a:pt x="10176" y="33760"/>
                  <a:pt x="11705" y="33209"/>
                </a:cubicBezTo>
                <a:cubicBezTo>
                  <a:pt x="13209" y="32657"/>
                  <a:pt x="13910" y="32332"/>
                  <a:pt x="14637" y="31880"/>
                </a:cubicBezTo>
                <a:cubicBezTo>
                  <a:pt x="15030" y="31625"/>
                  <a:pt x="15115" y="31570"/>
                  <a:pt x="15133" y="31570"/>
                </a:cubicBezTo>
                <a:close/>
                <a:moveTo>
                  <a:pt x="3459" y="32081"/>
                </a:moveTo>
                <a:lnTo>
                  <a:pt x="3459" y="34813"/>
                </a:lnTo>
                <a:lnTo>
                  <a:pt x="3459" y="37520"/>
                </a:lnTo>
                <a:lnTo>
                  <a:pt x="3259" y="37870"/>
                </a:lnTo>
                <a:cubicBezTo>
                  <a:pt x="3158" y="38071"/>
                  <a:pt x="2808" y="38823"/>
                  <a:pt x="2507" y="39550"/>
                </a:cubicBezTo>
                <a:cubicBezTo>
                  <a:pt x="1390" y="42206"/>
                  <a:pt x="814" y="43485"/>
                  <a:pt x="754" y="43485"/>
                </a:cubicBezTo>
                <a:cubicBezTo>
                  <a:pt x="753" y="43485"/>
                  <a:pt x="753" y="43485"/>
                  <a:pt x="752" y="43484"/>
                </a:cubicBezTo>
                <a:cubicBezTo>
                  <a:pt x="652" y="43434"/>
                  <a:pt x="627" y="42532"/>
                  <a:pt x="702" y="41555"/>
                </a:cubicBezTo>
                <a:cubicBezTo>
                  <a:pt x="702" y="41003"/>
                  <a:pt x="803" y="40427"/>
                  <a:pt x="1003" y="39900"/>
                </a:cubicBezTo>
                <a:cubicBezTo>
                  <a:pt x="1329" y="39048"/>
                  <a:pt x="2256" y="36993"/>
                  <a:pt x="2407" y="36793"/>
                </a:cubicBezTo>
                <a:cubicBezTo>
                  <a:pt x="2532" y="36567"/>
                  <a:pt x="2682" y="35790"/>
                  <a:pt x="2757" y="34913"/>
                </a:cubicBezTo>
                <a:cubicBezTo>
                  <a:pt x="2757" y="34687"/>
                  <a:pt x="2808" y="34462"/>
                  <a:pt x="2858" y="34236"/>
                </a:cubicBezTo>
                <a:cubicBezTo>
                  <a:pt x="2908" y="34211"/>
                  <a:pt x="2908" y="34136"/>
                  <a:pt x="2883" y="34061"/>
                </a:cubicBezTo>
                <a:cubicBezTo>
                  <a:pt x="2883" y="33735"/>
                  <a:pt x="2908" y="33384"/>
                  <a:pt x="2958" y="33033"/>
                </a:cubicBezTo>
                <a:cubicBezTo>
                  <a:pt x="3033" y="32532"/>
                  <a:pt x="3083" y="32131"/>
                  <a:pt x="3083" y="32106"/>
                </a:cubicBezTo>
                <a:cubicBezTo>
                  <a:pt x="3083" y="32106"/>
                  <a:pt x="3158" y="32081"/>
                  <a:pt x="3259" y="32081"/>
                </a:cubicBezTo>
                <a:close/>
                <a:moveTo>
                  <a:pt x="4587" y="1"/>
                </a:moveTo>
                <a:cubicBezTo>
                  <a:pt x="4487" y="26"/>
                  <a:pt x="4412" y="51"/>
                  <a:pt x="4361" y="126"/>
                </a:cubicBezTo>
                <a:lnTo>
                  <a:pt x="4387" y="101"/>
                </a:lnTo>
                <a:lnTo>
                  <a:pt x="4387" y="101"/>
                </a:lnTo>
                <a:cubicBezTo>
                  <a:pt x="3835" y="953"/>
                  <a:pt x="3359" y="1855"/>
                  <a:pt x="2958" y="2757"/>
                </a:cubicBezTo>
                <a:cubicBezTo>
                  <a:pt x="2482" y="3785"/>
                  <a:pt x="2056" y="4813"/>
                  <a:pt x="1705" y="5865"/>
                </a:cubicBezTo>
                <a:cubicBezTo>
                  <a:pt x="1525" y="6428"/>
                  <a:pt x="1466" y="6546"/>
                  <a:pt x="1365" y="6546"/>
                </a:cubicBezTo>
                <a:cubicBezTo>
                  <a:pt x="1354" y="6546"/>
                  <a:pt x="1342" y="6544"/>
                  <a:pt x="1329" y="6542"/>
                </a:cubicBezTo>
                <a:cubicBezTo>
                  <a:pt x="1312" y="6538"/>
                  <a:pt x="1294" y="6536"/>
                  <a:pt x="1278" y="6536"/>
                </a:cubicBezTo>
                <a:cubicBezTo>
                  <a:pt x="1196" y="6536"/>
                  <a:pt x="1120" y="6584"/>
                  <a:pt x="1078" y="6667"/>
                </a:cubicBezTo>
                <a:cubicBezTo>
                  <a:pt x="903" y="6893"/>
                  <a:pt x="602" y="8597"/>
                  <a:pt x="552" y="9449"/>
                </a:cubicBezTo>
                <a:cubicBezTo>
                  <a:pt x="527" y="9976"/>
                  <a:pt x="477" y="10226"/>
                  <a:pt x="427" y="10226"/>
                </a:cubicBezTo>
                <a:cubicBezTo>
                  <a:pt x="386" y="10223"/>
                  <a:pt x="351" y="10219"/>
                  <a:pt x="320" y="10219"/>
                </a:cubicBezTo>
                <a:cubicBezTo>
                  <a:pt x="126" y="10219"/>
                  <a:pt x="126" y="10375"/>
                  <a:pt x="126" y="11805"/>
                </a:cubicBezTo>
                <a:cubicBezTo>
                  <a:pt x="126" y="12682"/>
                  <a:pt x="176" y="13810"/>
                  <a:pt x="251" y="14336"/>
                </a:cubicBezTo>
                <a:cubicBezTo>
                  <a:pt x="326" y="15214"/>
                  <a:pt x="326" y="15314"/>
                  <a:pt x="201" y="15364"/>
                </a:cubicBezTo>
                <a:cubicBezTo>
                  <a:pt x="1" y="15489"/>
                  <a:pt x="76" y="15991"/>
                  <a:pt x="602" y="18346"/>
                </a:cubicBezTo>
                <a:cubicBezTo>
                  <a:pt x="752" y="19048"/>
                  <a:pt x="878" y="19625"/>
                  <a:pt x="878" y="19625"/>
                </a:cubicBezTo>
                <a:cubicBezTo>
                  <a:pt x="828" y="19650"/>
                  <a:pt x="778" y="19650"/>
                  <a:pt x="727" y="19675"/>
                </a:cubicBezTo>
                <a:cubicBezTo>
                  <a:pt x="577" y="19675"/>
                  <a:pt x="552" y="19725"/>
                  <a:pt x="577" y="19976"/>
                </a:cubicBezTo>
                <a:cubicBezTo>
                  <a:pt x="577" y="20126"/>
                  <a:pt x="878" y="21379"/>
                  <a:pt x="1254" y="22758"/>
                </a:cubicBezTo>
                <a:cubicBezTo>
                  <a:pt x="1605" y="24111"/>
                  <a:pt x="1905" y="25364"/>
                  <a:pt x="1930" y="25514"/>
                </a:cubicBezTo>
                <a:cubicBezTo>
                  <a:pt x="1930" y="25740"/>
                  <a:pt x="1930" y="25790"/>
                  <a:pt x="1780" y="25815"/>
                </a:cubicBezTo>
                <a:cubicBezTo>
                  <a:pt x="1680" y="25840"/>
                  <a:pt x="1605" y="25890"/>
                  <a:pt x="1529" y="25991"/>
                </a:cubicBezTo>
                <a:cubicBezTo>
                  <a:pt x="1479" y="26066"/>
                  <a:pt x="1479" y="27093"/>
                  <a:pt x="1504" y="29224"/>
                </a:cubicBezTo>
                <a:cubicBezTo>
                  <a:pt x="1529" y="30928"/>
                  <a:pt x="1529" y="32357"/>
                  <a:pt x="1504" y="32382"/>
                </a:cubicBezTo>
                <a:cubicBezTo>
                  <a:pt x="1429" y="32457"/>
                  <a:pt x="1329" y="32507"/>
                  <a:pt x="1229" y="32557"/>
                </a:cubicBezTo>
                <a:cubicBezTo>
                  <a:pt x="953" y="32682"/>
                  <a:pt x="928" y="32833"/>
                  <a:pt x="978" y="33835"/>
                </a:cubicBezTo>
                <a:cubicBezTo>
                  <a:pt x="1003" y="34813"/>
                  <a:pt x="953" y="37494"/>
                  <a:pt x="828" y="38773"/>
                </a:cubicBezTo>
                <a:cubicBezTo>
                  <a:pt x="803" y="39249"/>
                  <a:pt x="727" y="39725"/>
                  <a:pt x="577" y="40176"/>
                </a:cubicBezTo>
                <a:cubicBezTo>
                  <a:pt x="301" y="41053"/>
                  <a:pt x="251" y="41555"/>
                  <a:pt x="276" y="42908"/>
                </a:cubicBezTo>
                <a:cubicBezTo>
                  <a:pt x="301" y="44236"/>
                  <a:pt x="377" y="44512"/>
                  <a:pt x="627" y="44512"/>
                </a:cubicBezTo>
                <a:cubicBezTo>
                  <a:pt x="878" y="44512"/>
                  <a:pt x="1003" y="44412"/>
                  <a:pt x="2682" y="42958"/>
                </a:cubicBezTo>
                <a:cubicBezTo>
                  <a:pt x="3986" y="41755"/>
                  <a:pt x="5364" y="40627"/>
                  <a:pt x="6818" y="39625"/>
                </a:cubicBezTo>
                <a:cubicBezTo>
                  <a:pt x="10502" y="36993"/>
                  <a:pt x="14512" y="33359"/>
                  <a:pt x="15339" y="31805"/>
                </a:cubicBezTo>
                <a:cubicBezTo>
                  <a:pt x="15489" y="31555"/>
                  <a:pt x="15489" y="31504"/>
                  <a:pt x="15389" y="31354"/>
                </a:cubicBezTo>
                <a:cubicBezTo>
                  <a:pt x="15289" y="31204"/>
                  <a:pt x="15289" y="31179"/>
                  <a:pt x="16016" y="30352"/>
                </a:cubicBezTo>
                <a:cubicBezTo>
                  <a:pt x="17645" y="28547"/>
                  <a:pt x="18998" y="26843"/>
                  <a:pt x="19449" y="26016"/>
                </a:cubicBezTo>
                <a:cubicBezTo>
                  <a:pt x="19725" y="25540"/>
                  <a:pt x="19775" y="25139"/>
                  <a:pt x="19600" y="25063"/>
                </a:cubicBezTo>
                <a:cubicBezTo>
                  <a:pt x="19449" y="24988"/>
                  <a:pt x="19474" y="24988"/>
                  <a:pt x="20577" y="23209"/>
                </a:cubicBezTo>
                <a:cubicBezTo>
                  <a:pt x="21805" y="21304"/>
                  <a:pt x="21830" y="21254"/>
                  <a:pt x="21529" y="21053"/>
                </a:cubicBezTo>
                <a:cubicBezTo>
                  <a:pt x="21404" y="20953"/>
                  <a:pt x="21404" y="20953"/>
                  <a:pt x="21680" y="20377"/>
                </a:cubicBezTo>
                <a:cubicBezTo>
                  <a:pt x="22156" y="19399"/>
                  <a:pt x="22457" y="18597"/>
                  <a:pt x="22457" y="18346"/>
                </a:cubicBezTo>
                <a:cubicBezTo>
                  <a:pt x="22457" y="18096"/>
                  <a:pt x="22457" y="18096"/>
                  <a:pt x="21981" y="17996"/>
                </a:cubicBezTo>
                <a:cubicBezTo>
                  <a:pt x="21905" y="17971"/>
                  <a:pt x="21805" y="17945"/>
                  <a:pt x="21730" y="17920"/>
                </a:cubicBezTo>
                <a:cubicBezTo>
                  <a:pt x="21730" y="17920"/>
                  <a:pt x="21956" y="17419"/>
                  <a:pt x="22206" y="16843"/>
                </a:cubicBezTo>
                <a:cubicBezTo>
                  <a:pt x="22457" y="16241"/>
                  <a:pt x="22733" y="15615"/>
                  <a:pt x="22783" y="15389"/>
                </a:cubicBezTo>
                <a:cubicBezTo>
                  <a:pt x="22858" y="15189"/>
                  <a:pt x="23058" y="14662"/>
                  <a:pt x="23234" y="14236"/>
                </a:cubicBezTo>
                <a:cubicBezTo>
                  <a:pt x="23813" y="12822"/>
                  <a:pt x="23878" y="12373"/>
                  <a:pt x="23468" y="12373"/>
                </a:cubicBezTo>
                <a:cubicBezTo>
                  <a:pt x="23435" y="12373"/>
                  <a:pt x="23399" y="12376"/>
                  <a:pt x="23359" y="12382"/>
                </a:cubicBezTo>
                <a:cubicBezTo>
                  <a:pt x="23297" y="12399"/>
                  <a:pt x="23247" y="12408"/>
                  <a:pt x="23208" y="12408"/>
                </a:cubicBezTo>
                <a:cubicBezTo>
                  <a:pt x="23137" y="12408"/>
                  <a:pt x="23100" y="12380"/>
                  <a:pt x="23083" y="12331"/>
                </a:cubicBezTo>
                <a:cubicBezTo>
                  <a:pt x="23008" y="12181"/>
                  <a:pt x="23309" y="10727"/>
                  <a:pt x="23585" y="9875"/>
                </a:cubicBezTo>
                <a:cubicBezTo>
                  <a:pt x="23885" y="8973"/>
                  <a:pt x="23910" y="8823"/>
                  <a:pt x="23710" y="8772"/>
                </a:cubicBezTo>
                <a:cubicBezTo>
                  <a:pt x="23660" y="8772"/>
                  <a:pt x="23610" y="8747"/>
                  <a:pt x="23560" y="8722"/>
                </a:cubicBezTo>
                <a:cubicBezTo>
                  <a:pt x="23560" y="8722"/>
                  <a:pt x="23660" y="8472"/>
                  <a:pt x="23760" y="8196"/>
                </a:cubicBezTo>
                <a:cubicBezTo>
                  <a:pt x="24387" y="6717"/>
                  <a:pt x="24888" y="4261"/>
                  <a:pt x="24537" y="4136"/>
                </a:cubicBezTo>
                <a:cubicBezTo>
                  <a:pt x="24536" y="4135"/>
                  <a:pt x="24534" y="4135"/>
                  <a:pt x="24532" y="4135"/>
                </a:cubicBezTo>
                <a:cubicBezTo>
                  <a:pt x="24369" y="4135"/>
                  <a:pt x="21038" y="5899"/>
                  <a:pt x="19925" y="6542"/>
                </a:cubicBezTo>
                <a:cubicBezTo>
                  <a:pt x="18798" y="7219"/>
                  <a:pt x="17745" y="8021"/>
                  <a:pt x="16768" y="8898"/>
                </a:cubicBezTo>
                <a:cubicBezTo>
                  <a:pt x="16500" y="9128"/>
                  <a:pt x="16363" y="9226"/>
                  <a:pt x="16291" y="9226"/>
                </a:cubicBezTo>
                <a:cubicBezTo>
                  <a:pt x="16269" y="9226"/>
                  <a:pt x="16253" y="9216"/>
                  <a:pt x="16241" y="9199"/>
                </a:cubicBezTo>
                <a:cubicBezTo>
                  <a:pt x="16227" y="9185"/>
                  <a:pt x="16211" y="9178"/>
                  <a:pt x="16191" y="9178"/>
                </a:cubicBezTo>
                <a:cubicBezTo>
                  <a:pt x="16103" y="9178"/>
                  <a:pt x="15946" y="9314"/>
                  <a:pt x="15640" y="9600"/>
                </a:cubicBezTo>
                <a:cubicBezTo>
                  <a:pt x="15189" y="10026"/>
                  <a:pt x="13284" y="12081"/>
                  <a:pt x="12833" y="12632"/>
                </a:cubicBezTo>
                <a:cubicBezTo>
                  <a:pt x="12751" y="12746"/>
                  <a:pt x="12701" y="12786"/>
                  <a:pt x="12635" y="12786"/>
                </a:cubicBezTo>
                <a:cubicBezTo>
                  <a:pt x="12599" y="12786"/>
                  <a:pt x="12559" y="12775"/>
                  <a:pt x="12507" y="12757"/>
                </a:cubicBezTo>
                <a:cubicBezTo>
                  <a:pt x="12460" y="12729"/>
                  <a:pt x="12423" y="12715"/>
                  <a:pt x="12390" y="12715"/>
                </a:cubicBezTo>
                <a:cubicBezTo>
                  <a:pt x="12333" y="12715"/>
                  <a:pt x="12284" y="12754"/>
                  <a:pt x="12206" y="12833"/>
                </a:cubicBezTo>
                <a:cubicBezTo>
                  <a:pt x="12006" y="13008"/>
                  <a:pt x="11580" y="13660"/>
                  <a:pt x="10727" y="14988"/>
                </a:cubicBezTo>
                <a:cubicBezTo>
                  <a:pt x="10212" y="15832"/>
                  <a:pt x="10069" y="16018"/>
                  <a:pt x="9929" y="16018"/>
                </a:cubicBezTo>
                <a:cubicBezTo>
                  <a:pt x="9920" y="16018"/>
                  <a:pt x="9910" y="16017"/>
                  <a:pt x="9900" y="16016"/>
                </a:cubicBezTo>
                <a:cubicBezTo>
                  <a:pt x="9886" y="16013"/>
                  <a:pt x="9872" y="16011"/>
                  <a:pt x="9858" y="16011"/>
                </a:cubicBezTo>
                <a:cubicBezTo>
                  <a:pt x="9756" y="16011"/>
                  <a:pt x="9676" y="16101"/>
                  <a:pt x="9499" y="16367"/>
                </a:cubicBezTo>
                <a:cubicBezTo>
                  <a:pt x="8823" y="17394"/>
                  <a:pt x="8372" y="18271"/>
                  <a:pt x="7519" y="20226"/>
                </a:cubicBezTo>
                <a:cubicBezTo>
                  <a:pt x="7518" y="20228"/>
                  <a:pt x="7517" y="20229"/>
                  <a:pt x="7515" y="20229"/>
                </a:cubicBezTo>
                <a:cubicBezTo>
                  <a:pt x="7469" y="20229"/>
                  <a:pt x="7470" y="19027"/>
                  <a:pt x="7494" y="17494"/>
                </a:cubicBezTo>
                <a:cubicBezTo>
                  <a:pt x="7494" y="14913"/>
                  <a:pt x="7494" y="14587"/>
                  <a:pt x="7394" y="14437"/>
                </a:cubicBezTo>
                <a:cubicBezTo>
                  <a:pt x="7323" y="14330"/>
                  <a:pt x="7264" y="14299"/>
                  <a:pt x="7200" y="14299"/>
                </a:cubicBezTo>
                <a:cubicBezTo>
                  <a:pt x="7174" y="14299"/>
                  <a:pt x="7147" y="14304"/>
                  <a:pt x="7118" y="14311"/>
                </a:cubicBezTo>
                <a:cubicBezTo>
                  <a:pt x="7092" y="14320"/>
                  <a:pt x="7070" y="14327"/>
                  <a:pt x="7051" y="14327"/>
                </a:cubicBezTo>
                <a:cubicBezTo>
                  <a:pt x="6963" y="14327"/>
                  <a:pt x="6937" y="14168"/>
                  <a:pt x="6793" y="13259"/>
                </a:cubicBezTo>
                <a:cubicBezTo>
                  <a:pt x="6742" y="12883"/>
                  <a:pt x="6642" y="11880"/>
                  <a:pt x="6592" y="11028"/>
                </a:cubicBezTo>
                <a:cubicBezTo>
                  <a:pt x="6492" y="9424"/>
                  <a:pt x="6467" y="9224"/>
                  <a:pt x="6266" y="9224"/>
                </a:cubicBezTo>
                <a:cubicBezTo>
                  <a:pt x="6191" y="9224"/>
                  <a:pt x="6166" y="9098"/>
                  <a:pt x="6166" y="8697"/>
                </a:cubicBezTo>
                <a:cubicBezTo>
                  <a:pt x="6166" y="7745"/>
                  <a:pt x="6091" y="6767"/>
                  <a:pt x="5940" y="5815"/>
                </a:cubicBezTo>
                <a:cubicBezTo>
                  <a:pt x="5915" y="5690"/>
                  <a:pt x="5865" y="5590"/>
                  <a:pt x="5790" y="5489"/>
                </a:cubicBezTo>
                <a:cubicBezTo>
                  <a:pt x="5715" y="5464"/>
                  <a:pt x="5665" y="5214"/>
                  <a:pt x="5640" y="4813"/>
                </a:cubicBezTo>
                <a:cubicBezTo>
                  <a:pt x="5615" y="4487"/>
                  <a:pt x="5539" y="3960"/>
                  <a:pt x="5489" y="3635"/>
                </a:cubicBezTo>
                <a:cubicBezTo>
                  <a:pt x="5414" y="3334"/>
                  <a:pt x="5264" y="2557"/>
                  <a:pt x="5163" y="1905"/>
                </a:cubicBezTo>
                <a:cubicBezTo>
                  <a:pt x="4863" y="376"/>
                  <a:pt x="4762" y="1"/>
                  <a:pt x="45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1"/>
          <p:cNvSpPr/>
          <p:nvPr/>
        </p:nvSpPr>
        <p:spPr>
          <a:xfrm>
            <a:off x="5824389" y="4281475"/>
            <a:ext cx="979165" cy="555147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1"/>
          <p:cNvSpPr/>
          <p:nvPr/>
        </p:nvSpPr>
        <p:spPr>
          <a:xfrm>
            <a:off x="3083224" y="4010625"/>
            <a:ext cx="1283850" cy="1195900"/>
          </a:xfrm>
          <a:custGeom>
            <a:rect b="b" l="l" r="r" t="t"/>
            <a:pathLst>
              <a:path extrusionOk="0" h="47836" w="51354">
                <a:moveTo>
                  <a:pt x="7117" y="1376"/>
                </a:moveTo>
                <a:cubicBezTo>
                  <a:pt x="7170" y="1376"/>
                  <a:pt x="7262" y="1589"/>
                  <a:pt x="7519" y="2296"/>
                </a:cubicBezTo>
                <a:lnTo>
                  <a:pt x="7494" y="2296"/>
                </a:lnTo>
                <a:cubicBezTo>
                  <a:pt x="7619" y="2647"/>
                  <a:pt x="7845" y="3198"/>
                  <a:pt x="7970" y="3499"/>
                </a:cubicBezTo>
                <a:cubicBezTo>
                  <a:pt x="8089" y="3784"/>
                  <a:pt x="8163" y="4002"/>
                  <a:pt x="8149" y="4002"/>
                </a:cubicBezTo>
                <a:cubicBezTo>
                  <a:pt x="8148" y="4002"/>
                  <a:pt x="8147" y="4001"/>
                  <a:pt x="8146" y="4000"/>
                </a:cubicBezTo>
                <a:cubicBezTo>
                  <a:pt x="8126" y="3987"/>
                  <a:pt x="8108" y="3979"/>
                  <a:pt x="8091" y="3979"/>
                </a:cubicBezTo>
                <a:cubicBezTo>
                  <a:pt x="7982" y="3979"/>
                  <a:pt x="7939" y="4304"/>
                  <a:pt x="7895" y="5479"/>
                </a:cubicBezTo>
                <a:cubicBezTo>
                  <a:pt x="7870" y="6732"/>
                  <a:pt x="7745" y="7960"/>
                  <a:pt x="7519" y="9188"/>
                </a:cubicBezTo>
                <a:cubicBezTo>
                  <a:pt x="7388" y="9860"/>
                  <a:pt x="7324" y="10149"/>
                  <a:pt x="7265" y="10149"/>
                </a:cubicBezTo>
                <a:cubicBezTo>
                  <a:pt x="7222" y="10149"/>
                  <a:pt x="7181" y="10001"/>
                  <a:pt x="7118" y="9739"/>
                </a:cubicBezTo>
                <a:cubicBezTo>
                  <a:pt x="6842" y="8687"/>
                  <a:pt x="6692" y="7609"/>
                  <a:pt x="6667" y="6531"/>
                </a:cubicBezTo>
                <a:cubicBezTo>
                  <a:pt x="6592" y="5328"/>
                  <a:pt x="6592" y="4150"/>
                  <a:pt x="6667" y="2973"/>
                </a:cubicBezTo>
                <a:cubicBezTo>
                  <a:pt x="6742" y="2421"/>
                  <a:pt x="6893" y="1895"/>
                  <a:pt x="7093" y="1394"/>
                </a:cubicBezTo>
                <a:cubicBezTo>
                  <a:pt x="7100" y="1383"/>
                  <a:pt x="7108" y="1376"/>
                  <a:pt x="7117" y="1376"/>
                </a:cubicBezTo>
                <a:close/>
                <a:moveTo>
                  <a:pt x="6416" y="1594"/>
                </a:moveTo>
                <a:lnTo>
                  <a:pt x="6266" y="2145"/>
                </a:lnTo>
                <a:cubicBezTo>
                  <a:pt x="6191" y="2622"/>
                  <a:pt x="6116" y="3098"/>
                  <a:pt x="6091" y="3574"/>
                </a:cubicBezTo>
                <a:cubicBezTo>
                  <a:pt x="6015" y="5153"/>
                  <a:pt x="6065" y="6757"/>
                  <a:pt x="6191" y="8361"/>
                </a:cubicBezTo>
                <a:cubicBezTo>
                  <a:pt x="6391" y="9464"/>
                  <a:pt x="6642" y="10567"/>
                  <a:pt x="6943" y="11644"/>
                </a:cubicBezTo>
                <a:cubicBezTo>
                  <a:pt x="7319" y="12998"/>
                  <a:pt x="7569" y="14075"/>
                  <a:pt x="7569" y="14075"/>
                </a:cubicBezTo>
                <a:cubicBezTo>
                  <a:pt x="7344" y="13699"/>
                  <a:pt x="7168" y="13298"/>
                  <a:pt x="7043" y="12872"/>
                </a:cubicBezTo>
                <a:cubicBezTo>
                  <a:pt x="6893" y="12396"/>
                  <a:pt x="6767" y="11920"/>
                  <a:pt x="6667" y="11444"/>
                </a:cubicBezTo>
                <a:cubicBezTo>
                  <a:pt x="6642" y="11143"/>
                  <a:pt x="6542" y="10867"/>
                  <a:pt x="6441" y="10617"/>
                </a:cubicBezTo>
                <a:cubicBezTo>
                  <a:pt x="6366" y="10617"/>
                  <a:pt x="6492" y="11469"/>
                  <a:pt x="6717" y="12346"/>
                </a:cubicBezTo>
                <a:cubicBezTo>
                  <a:pt x="6767" y="12496"/>
                  <a:pt x="6792" y="12647"/>
                  <a:pt x="6792" y="12822"/>
                </a:cubicBezTo>
                <a:cubicBezTo>
                  <a:pt x="6717" y="12622"/>
                  <a:pt x="6667" y="12421"/>
                  <a:pt x="6617" y="12221"/>
                </a:cubicBezTo>
                <a:cubicBezTo>
                  <a:pt x="6592" y="12020"/>
                  <a:pt x="6542" y="11820"/>
                  <a:pt x="6441" y="11644"/>
                </a:cubicBezTo>
                <a:cubicBezTo>
                  <a:pt x="6391" y="11644"/>
                  <a:pt x="6366" y="11694"/>
                  <a:pt x="6366" y="11719"/>
                </a:cubicBezTo>
                <a:cubicBezTo>
                  <a:pt x="6266" y="11419"/>
                  <a:pt x="6191" y="11118"/>
                  <a:pt x="6141" y="10817"/>
                </a:cubicBezTo>
                <a:cubicBezTo>
                  <a:pt x="6091" y="10466"/>
                  <a:pt x="5990" y="10140"/>
                  <a:pt x="5865" y="9815"/>
                </a:cubicBezTo>
                <a:cubicBezTo>
                  <a:pt x="5815" y="9815"/>
                  <a:pt x="5840" y="10040"/>
                  <a:pt x="6065" y="11143"/>
                </a:cubicBezTo>
                <a:cubicBezTo>
                  <a:pt x="6121" y="11431"/>
                  <a:pt x="6147" y="11587"/>
                  <a:pt x="6111" y="11587"/>
                </a:cubicBezTo>
                <a:cubicBezTo>
                  <a:pt x="6066" y="11587"/>
                  <a:pt x="5922" y="11338"/>
                  <a:pt x="5614" y="10792"/>
                </a:cubicBezTo>
                <a:cubicBezTo>
                  <a:pt x="4888" y="9414"/>
                  <a:pt x="4336" y="7935"/>
                  <a:pt x="4035" y="6406"/>
                </a:cubicBezTo>
                <a:cubicBezTo>
                  <a:pt x="3935" y="5830"/>
                  <a:pt x="3935" y="5755"/>
                  <a:pt x="4086" y="5629"/>
                </a:cubicBezTo>
                <a:cubicBezTo>
                  <a:pt x="4286" y="5379"/>
                  <a:pt x="4436" y="5103"/>
                  <a:pt x="4537" y="4802"/>
                </a:cubicBezTo>
                <a:cubicBezTo>
                  <a:pt x="4988" y="3875"/>
                  <a:pt x="5489" y="2998"/>
                  <a:pt x="6040" y="2145"/>
                </a:cubicBezTo>
                <a:lnTo>
                  <a:pt x="6416" y="1594"/>
                </a:lnTo>
                <a:close/>
                <a:moveTo>
                  <a:pt x="8221" y="4201"/>
                </a:moveTo>
                <a:cubicBezTo>
                  <a:pt x="8246" y="4201"/>
                  <a:pt x="8321" y="4326"/>
                  <a:pt x="8421" y="4526"/>
                </a:cubicBezTo>
                <a:cubicBezTo>
                  <a:pt x="8522" y="4727"/>
                  <a:pt x="8822" y="5278"/>
                  <a:pt x="9098" y="5755"/>
                </a:cubicBezTo>
                <a:cubicBezTo>
                  <a:pt x="9800" y="7008"/>
                  <a:pt x="10527" y="8912"/>
                  <a:pt x="10351" y="9038"/>
                </a:cubicBezTo>
                <a:cubicBezTo>
                  <a:pt x="10176" y="9163"/>
                  <a:pt x="9800" y="10341"/>
                  <a:pt x="9725" y="10917"/>
                </a:cubicBezTo>
                <a:cubicBezTo>
                  <a:pt x="9574" y="11945"/>
                  <a:pt x="9599" y="12973"/>
                  <a:pt x="9750" y="14000"/>
                </a:cubicBezTo>
                <a:cubicBezTo>
                  <a:pt x="9850" y="14727"/>
                  <a:pt x="9925" y="15604"/>
                  <a:pt x="9950" y="15930"/>
                </a:cubicBezTo>
                <a:cubicBezTo>
                  <a:pt x="10000" y="16682"/>
                  <a:pt x="10000" y="17459"/>
                  <a:pt x="9950" y="18236"/>
                </a:cubicBezTo>
                <a:cubicBezTo>
                  <a:pt x="9800" y="17910"/>
                  <a:pt x="9675" y="17584"/>
                  <a:pt x="9574" y="17233"/>
                </a:cubicBezTo>
                <a:cubicBezTo>
                  <a:pt x="9374" y="16682"/>
                  <a:pt x="9123" y="16005"/>
                  <a:pt x="8998" y="15729"/>
                </a:cubicBezTo>
                <a:cubicBezTo>
                  <a:pt x="8772" y="15203"/>
                  <a:pt x="8772" y="15178"/>
                  <a:pt x="8898" y="14226"/>
                </a:cubicBezTo>
                <a:cubicBezTo>
                  <a:pt x="8948" y="13925"/>
                  <a:pt x="8973" y="13599"/>
                  <a:pt x="8923" y="13298"/>
                </a:cubicBezTo>
                <a:lnTo>
                  <a:pt x="8923" y="13298"/>
                </a:lnTo>
                <a:cubicBezTo>
                  <a:pt x="8847" y="13549"/>
                  <a:pt x="8772" y="13825"/>
                  <a:pt x="8772" y="14100"/>
                </a:cubicBezTo>
                <a:cubicBezTo>
                  <a:pt x="8747" y="14351"/>
                  <a:pt x="8697" y="14577"/>
                  <a:pt x="8622" y="14827"/>
                </a:cubicBezTo>
                <a:cubicBezTo>
                  <a:pt x="8572" y="14727"/>
                  <a:pt x="8522" y="14627"/>
                  <a:pt x="8497" y="14501"/>
                </a:cubicBezTo>
                <a:cubicBezTo>
                  <a:pt x="8421" y="14276"/>
                  <a:pt x="8446" y="14025"/>
                  <a:pt x="8597" y="13223"/>
                </a:cubicBezTo>
                <a:cubicBezTo>
                  <a:pt x="8797" y="12221"/>
                  <a:pt x="9048" y="11218"/>
                  <a:pt x="9399" y="10266"/>
                </a:cubicBezTo>
                <a:cubicBezTo>
                  <a:pt x="9499" y="10040"/>
                  <a:pt x="9549" y="9815"/>
                  <a:pt x="9574" y="9589"/>
                </a:cubicBezTo>
                <a:cubicBezTo>
                  <a:pt x="9564" y="9582"/>
                  <a:pt x="9554" y="9577"/>
                  <a:pt x="9545" y="9577"/>
                </a:cubicBezTo>
                <a:cubicBezTo>
                  <a:pt x="9486" y="9577"/>
                  <a:pt x="9428" y="9748"/>
                  <a:pt x="9148" y="10567"/>
                </a:cubicBezTo>
                <a:cubicBezTo>
                  <a:pt x="8822" y="11544"/>
                  <a:pt x="8572" y="12521"/>
                  <a:pt x="8396" y="13524"/>
                </a:cubicBezTo>
                <a:cubicBezTo>
                  <a:pt x="8354" y="13756"/>
                  <a:pt x="8312" y="13917"/>
                  <a:pt x="8285" y="13917"/>
                </a:cubicBezTo>
                <a:cubicBezTo>
                  <a:pt x="8280" y="13917"/>
                  <a:pt x="8275" y="13912"/>
                  <a:pt x="8271" y="13900"/>
                </a:cubicBezTo>
                <a:lnTo>
                  <a:pt x="7820" y="12271"/>
                </a:lnTo>
                <a:lnTo>
                  <a:pt x="7394" y="10742"/>
                </a:lnTo>
                <a:lnTo>
                  <a:pt x="7519" y="10191"/>
                </a:lnTo>
                <a:cubicBezTo>
                  <a:pt x="7920" y="8637"/>
                  <a:pt x="8146" y="7008"/>
                  <a:pt x="8146" y="5404"/>
                </a:cubicBezTo>
                <a:cubicBezTo>
                  <a:pt x="8146" y="4777"/>
                  <a:pt x="8196" y="4226"/>
                  <a:pt x="8221" y="4201"/>
                </a:cubicBezTo>
                <a:close/>
                <a:moveTo>
                  <a:pt x="2058" y="19353"/>
                </a:moveTo>
                <a:cubicBezTo>
                  <a:pt x="2126" y="19353"/>
                  <a:pt x="2273" y="19485"/>
                  <a:pt x="2532" y="19765"/>
                </a:cubicBezTo>
                <a:lnTo>
                  <a:pt x="2507" y="19765"/>
                </a:lnTo>
                <a:lnTo>
                  <a:pt x="2757" y="20040"/>
                </a:lnTo>
                <a:lnTo>
                  <a:pt x="2507" y="20065"/>
                </a:lnTo>
                <a:cubicBezTo>
                  <a:pt x="2406" y="20065"/>
                  <a:pt x="2331" y="20065"/>
                  <a:pt x="2256" y="20115"/>
                </a:cubicBezTo>
                <a:cubicBezTo>
                  <a:pt x="2256" y="20115"/>
                  <a:pt x="2306" y="20266"/>
                  <a:pt x="2356" y="20391"/>
                </a:cubicBezTo>
                <a:cubicBezTo>
                  <a:pt x="2424" y="20526"/>
                  <a:pt x="2431" y="20621"/>
                  <a:pt x="2413" y="20621"/>
                </a:cubicBezTo>
                <a:cubicBezTo>
                  <a:pt x="2411" y="20621"/>
                  <a:pt x="2409" y="20619"/>
                  <a:pt x="2406" y="20617"/>
                </a:cubicBezTo>
                <a:cubicBezTo>
                  <a:pt x="2131" y="20341"/>
                  <a:pt x="1855" y="20065"/>
                  <a:pt x="1629" y="19765"/>
                </a:cubicBezTo>
                <a:lnTo>
                  <a:pt x="1454" y="19539"/>
                </a:lnTo>
                <a:lnTo>
                  <a:pt x="1730" y="19489"/>
                </a:lnTo>
                <a:cubicBezTo>
                  <a:pt x="1830" y="19464"/>
                  <a:pt x="1930" y="19439"/>
                  <a:pt x="2030" y="19364"/>
                </a:cubicBezTo>
                <a:cubicBezTo>
                  <a:pt x="2037" y="19357"/>
                  <a:pt x="2047" y="19353"/>
                  <a:pt x="2058" y="19353"/>
                </a:cubicBezTo>
                <a:close/>
                <a:moveTo>
                  <a:pt x="3669" y="6228"/>
                </a:moveTo>
                <a:cubicBezTo>
                  <a:pt x="3716" y="6228"/>
                  <a:pt x="3763" y="6399"/>
                  <a:pt x="3810" y="6657"/>
                </a:cubicBezTo>
                <a:cubicBezTo>
                  <a:pt x="3860" y="6907"/>
                  <a:pt x="3960" y="7333"/>
                  <a:pt x="4010" y="7584"/>
                </a:cubicBezTo>
                <a:lnTo>
                  <a:pt x="4060" y="7609"/>
                </a:lnTo>
                <a:cubicBezTo>
                  <a:pt x="4537" y="9338"/>
                  <a:pt x="5740" y="11770"/>
                  <a:pt x="7294" y="14125"/>
                </a:cubicBezTo>
                <a:cubicBezTo>
                  <a:pt x="7594" y="14577"/>
                  <a:pt x="7870" y="15028"/>
                  <a:pt x="8121" y="15504"/>
                </a:cubicBezTo>
                <a:cubicBezTo>
                  <a:pt x="8321" y="15930"/>
                  <a:pt x="9048" y="17810"/>
                  <a:pt x="9148" y="18161"/>
                </a:cubicBezTo>
                <a:cubicBezTo>
                  <a:pt x="9171" y="18253"/>
                  <a:pt x="9184" y="18303"/>
                  <a:pt x="9166" y="18303"/>
                </a:cubicBezTo>
                <a:cubicBezTo>
                  <a:pt x="9145" y="18303"/>
                  <a:pt x="9083" y="18234"/>
                  <a:pt x="8948" y="18085"/>
                </a:cubicBezTo>
                <a:cubicBezTo>
                  <a:pt x="8419" y="17580"/>
                  <a:pt x="8144" y="17327"/>
                  <a:pt x="8063" y="17327"/>
                </a:cubicBezTo>
                <a:cubicBezTo>
                  <a:pt x="8055" y="17327"/>
                  <a:pt x="8050" y="17329"/>
                  <a:pt x="8045" y="17334"/>
                </a:cubicBezTo>
                <a:cubicBezTo>
                  <a:pt x="8020" y="17384"/>
                  <a:pt x="8070" y="17459"/>
                  <a:pt x="8171" y="17534"/>
                </a:cubicBezTo>
                <a:cubicBezTo>
                  <a:pt x="8396" y="17760"/>
                  <a:pt x="8898" y="18236"/>
                  <a:pt x="9098" y="18436"/>
                </a:cubicBezTo>
                <a:cubicBezTo>
                  <a:pt x="9274" y="18587"/>
                  <a:pt x="9574" y="19213"/>
                  <a:pt x="9499" y="19288"/>
                </a:cubicBezTo>
                <a:cubicBezTo>
                  <a:pt x="9349" y="19188"/>
                  <a:pt x="9173" y="19063"/>
                  <a:pt x="9048" y="18912"/>
                </a:cubicBezTo>
                <a:cubicBezTo>
                  <a:pt x="8776" y="18682"/>
                  <a:pt x="8643" y="18574"/>
                  <a:pt x="8593" y="18574"/>
                </a:cubicBezTo>
                <a:cubicBezTo>
                  <a:pt x="8583" y="18574"/>
                  <a:pt x="8576" y="18578"/>
                  <a:pt x="8572" y="18587"/>
                </a:cubicBezTo>
                <a:cubicBezTo>
                  <a:pt x="8547" y="18612"/>
                  <a:pt x="8572" y="18687"/>
                  <a:pt x="8622" y="18712"/>
                </a:cubicBezTo>
                <a:cubicBezTo>
                  <a:pt x="8672" y="18762"/>
                  <a:pt x="8923" y="18988"/>
                  <a:pt x="9198" y="19238"/>
                </a:cubicBezTo>
                <a:cubicBezTo>
                  <a:pt x="9524" y="19464"/>
                  <a:pt x="9750" y="19790"/>
                  <a:pt x="9850" y="20166"/>
                </a:cubicBezTo>
                <a:cubicBezTo>
                  <a:pt x="9952" y="20430"/>
                  <a:pt x="9987" y="20563"/>
                  <a:pt x="9957" y="20563"/>
                </a:cubicBezTo>
                <a:cubicBezTo>
                  <a:pt x="9950" y="20563"/>
                  <a:pt x="9939" y="20556"/>
                  <a:pt x="9925" y="20542"/>
                </a:cubicBezTo>
                <a:cubicBezTo>
                  <a:pt x="9850" y="20466"/>
                  <a:pt x="9649" y="20241"/>
                  <a:pt x="9474" y="20040"/>
                </a:cubicBezTo>
                <a:cubicBezTo>
                  <a:pt x="9324" y="19890"/>
                  <a:pt x="9173" y="19714"/>
                  <a:pt x="9048" y="19514"/>
                </a:cubicBezTo>
                <a:cubicBezTo>
                  <a:pt x="8980" y="19361"/>
                  <a:pt x="8947" y="19300"/>
                  <a:pt x="8909" y="19300"/>
                </a:cubicBezTo>
                <a:cubicBezTo>
                  <a:pt x="8891" y="19300"/>
                  <a:pt x="8872" y="19314"/>
                  <a:pt x="8847" y="19339"/>
                </a:cubicBezTo>
                <a:cubicBezTo>
                  <a:pt x="8797" y="19414"/>
                  <a:pt x="9023" y="19790"/>
                  <a:pt x="9524" y="20316"/>
                </a:cubicBezTo>
                <a:cubicBezTo>
                  <a:pt x="9827" y="20642"/>
                  <a:pt x="9935" y="20795"/>
                  <a:pt x="9868" y="20795"/>
                </a:cubicBezTo>
                <a:cubicBezTo>
                  <a:pt x="9863" y="20795"/>
                  <a:pt x="9857" y="20794"/>
                  <a:pt x="9850" y="20792"/>
                </a:cubicBezTo>
                <a:cubicBezTo>
                  <a:pt x="9474" y="20617"/>
                  <a:pt x="9148" y="20366"/>
                  <a:pt x="8898" y="20040"/>
                </a:cubicBezTo>
                <a:cubicBezTo>
                  <a:pt x="8672" y="19815"/>
                  <a:pt x="8497" y="19514"/>
                  <a:pt x="8446" y="19188"/>
                </a:cubicBezTo>
                <a:cubicBezTo>
                  <a:pt x="8246" y="18386"/>
                  <a:pt x="7795" y="17684"/>
                  <a:pt x="7193" y="17133"/>
                </a:cubicBezTo>
                <a:cubicBezTo>
                  <a:pt x="7093" y="17056"/>
                  <a:pt x="7029" y="17022"/>
                  <a:pt x="6998" y="17022"/>
                </a:cubicBezTo>
                <a:cubicBezTo>
                  <a:pt x="6929" y="17022"/>
                  <a:pt x="7033" y="17198"/>
                  <a:pt x="7294" y="17459"/>
                </a:cubicBezTo>
                <a:cubicBezTo>
                  <a:pt x="7695" y="17885"/>
                  <a:pt x="7995" y="18436"/>
                  <a:pt x="8196" y="19013"/>
                </a:cubicBezTo>
                <a:lnTo>
                  <a:pt x="8321" y="19464"/>
                </a:lnTo>
                <a:lnTo>
                  <a:pt x="8121" y="19263"/>
                </a:lnTo>
                <a:cubicBezTo>
                  <a:pt x="8020" y="19163"/>
                  <a:pt x="7268" y="18511"/>
                  <a:pt x="6441" y="17835"/>
                </a:cubicBezTo>
                <a:cubicBezTo>
                  <a:pt x="4687" y="16406"/>
                  <a:pt x="4136" y="15880"/>
                  <a:pt x="3534" y="15153"/>
                </a:cubicBezTo>
                <a:cubicBezTo>
                  <a:pt x="2456" y="13800"/>
                  <a:pt x="1554" y="11895"/>
                  <a:pt x="1404" y="10592"/>
                </a:cubicBezTo>
                <a:cubicBezTo>
                  <a:pt x="1357" y="10237"/>
                  <a:pt x="1443" y="9683"/>
                  <a:pt x="1516" y="9683"/>
                </a:cubicBezTo>
                <a:cubicBezTo>
                  <a:pt x="1520" y="9683"/>
                  <a:pt x="1525" y="9685"/>
                  <a:pt x="1529" y="9689"/>
                </a:cubicBezTo>
                <a:cubicBezTo>
                  <a:pt x="1705" y="10040"/>
                  <a:pt x="1755" y="10416"/>
                  <a:pt x="1755" y="10792"/>
                </a:cubicBezTo>
                <a:cubicBezTo>
                  <a:pt x="1679" y="11318"/>
                  <a:pt x="1705" y="11594"/>
                  <a:pt x="1805" y="11594"/>
                </a:cubicBezTo>
                <a:cubicBezTo>
                  <a:pt x="1880" y="11594"/>
                  <a:pt x="1930" y="11569"/>
                  <a:pt x="1955" y="11544"/>
                </a:cubicBezTo>
                <a:cubicBezTo>
                  <a:pt x="1980" y="11494"/>
                  <a:pt x="2281" y="10567"/>
                  <a:pt x="2607" y="9489"/>
                </a:cubicBezTo>
                <a:cubicBezTo>
                  <a:pt x="3284" y="7258"/>
                  <a:pt x="3584" y="6356"/>
                  <a:pt x="3659" y="6231"/>
                </a:cubicBezTo>
                <a:cubicBezTo>
                  <a:pt x="3663" y="6229"/>
                  <a:pt x="3666" y="6228"/>
                  <a:pt x="3669" y="6228"/>
                </a:cubicBezTo>
                <a:close/>
                <a:moveTo>
                  <a:pt x="9844" y="20934"/>
                </a:moveTo>
                <a:cubicBezTo>
                  <a:pt x="9940" y="20934"/>
                  <a:pt x="10307" y="21311"/>
                  <a:pt x="10376" y="21519"/>
                </a:cubicBezTo>
                <a:cubicBezTo>
                  <a:pt x="10445" y="21697"/>
                  <a:pt x="10476" y="21778"/>
                  <a:pt x="10457" y="21778"/>
                </a:cubicBezTo>
                <a:cubicBezTo>
                  <a:pt x="10442" y="21778"/>
                  <a:pt x="10392" y="21722"/>
                  <a:pt x="10301" y="21619"/>
                </a:cubicBezTo>
                <a:cubicBezTo>
                  <a:pt x="10126" y="21419"/>
                  <a:pt x="9950" y="21193"/>
                  <a:pt x="9825" y="20943"/>
                </a:cubicBezTo>
                <a:cubicBezTo>
                  <a:pt x="9829" y="20937"/>
                  <a:pt x="9835" y="20934"/>
                  <a:pt x="9844" y="20934"/>
                </a:cubicBezTo>
                <a:close/>
                <a:moveTo>
                  <a:pt x="10527" y="9213"/>
                </a:moveTo>
                <a:lnTo>
                  <a:pt x="10677" y="9765"/>
                </a:lnTo>
                <a:cubicBezTo>
                  <a:pt x="10727" y="9990"/>
                  <a:pt x="10802" y="10241"/>
                  <a:pt x="10878" y="10466"/>
                </a:cubicBezTo>
                <a:cubicBezTo>
                  <a:pt x="10928" y="10617"/>
                  <a:pt x="10978" y="10642"/>
                  <a:pt x="11153" y="10642"/>
                </a:cubicBezTo>
                <a:cubicBezTo>
                  <a:pt x="11279" y="10642"/>
                  <a:pt x="11379" y="10692"/>
                  <a:pt x="11429" y="10817"/>
                </a:cubicBezTo>
                <a:cubicBezTo>
                  <a:pt x="11805" y="11669"/>
                  <a:pt x="12081" y="12572"/>
                  <a:pt x="12306" y="13474"/>
                </a:cubicBezTo>
                <a:cubicBezTo>
                  <a:pt x="12459" y="14104"/>
                  <a:pt x="12555" y="14352"/>
                  <a:pt x="12750" y="14352"/>
                </a:cubicBezTo>
                <a:cubicBezTo>
                  <a:pt x="12842" y="14352"/>
                  <a:pt x="12956" y="14297"/>
                  <a:pt x="13108" y="14201"/>
                </a:cubicBezTo>
                <a:cubicBezTo>
                  <a:pt x="13170" y="14139"/>
                  <a:pt x="13266" y="14094"/>
                  <a:pt x="13368" y="14094"/>
                </a:cubicBezTo>
                <a:cubicBezTo>
                  <a:pt x="13390" y="14094"/>
                  <a:pt x="13412" y="14096"/>
                  <a:pt x="13434" y="14100"/>
                </a:cubicBezTo>
                <a:cubicBezTo>
                  <a:pt x="13534" y="14151"/>
                  <a:pt x="13534" y="14151"/>
                  <a:pt x="13409" y="14176"/>
                </a:cubicBezTo>
                <a:cubicBezTo>
                  <a:pt x="13309" y="14226"/>
                  <a:pt x="13258" y="14401"/>
                  <a:pt x="13133" y="15504"/>
                </a:cubicBezTo>
                <a:cubicBezTo>
                  <a:pt x="12958" y="17133"/>
                  <a:pt x="11855" y="22923"/>
                  <a:pt x="11705" y="22948"/>
                </a:cubicBezTo>
                <a:cubicBezTo>
                  <a:pt x="11629" y="22847"/>
                  <a:pt x="11579" y="22747"/>
                  <a:pt x="11554" y="22622"/>
                </a:cubicBezTo>
                <a:cubicBezTo>
                  <a:pt x="11454" y="22371"/>
                  <a:pt x="11454" y="22146"/>
                  <a:pt x="11554" y="21369"/>
                </a:cubicBezTo>
                <a:cubicBezTo>
                  <a:pt x="11755" y="19664"/>
                  <a:pt x="12131" y="17960"/>
                  <a:pt x="12682" y="16331"/>
                </a:cubicBezTo>
                <a:cubicBezTo>
                  <a:pt x="12909" y="15627"/>
                  <a:pt x="12972" y="15396"/>
                  <a:pt x="12907" y="15396"/>
                </a:cubicBezTo>
                <a:cubicBezTo>
                  <a:pt x="12900" y="15396"/>
                  <a:pt x="12892" y="15399"/>
                  <a:pt x="12883" y="15404"/>
                </a:cubicBezTo>
                <a:cubicBezTo>
                  <a:pt x="12782" y="15429"/>
                  <a:pt x="12256" y="17108"/>
                  <a:pt x="11980" y="18261"/>
                </a:cubicBezTo>
                <a:cubicBezTo>
                  <a:pt x="11730" y="19163"/>
                  <a:pt x="11554" y="20090"/>
                  <a:pt x="11454" y="21043"/>
                </a:cubicBezTo>
                <a:cubicBezTo>
                  <a:pt x="11429" y="21344"/>
                  <a:pt x="11379" y="21619"/>
                  <a:pt x="11329" y="21920"/>
                </a:cubicBezTo>
                <a:cubicBezTo>
                  <a:pt x="11228" y="21795"/>
                  <a:pt x="11178" y="21644"/>
                  <a:pt x="11128" y="21519"/>
                </a:cubicBezTo>
                <a:cubicBezTo>
                  <a:pt x="11003" y="21168"/>
                  <a:pt x="10978" y="21018"/>
                  <a:pt x="11078" y="20441"/>
                </a:cubicBezTo>
                <a:cubicBezTo>
                  <a:pt x="11203" y="19664"/>
                  <a:pt x="11279" y="18912"/>
                  <a:pt x="11253" y="18161"/>
                </a:cubicBezTo>
                <a:cubicBezTo>
                  <a:pt x="11235" y="18106"/>
                  <a:pt x="11219" y="18078"/>
                  <a:pt x="11203" y="18078"/>
                </a:cubicBezTo>
                <a:cubicBezTo>
                  <a:pt x="11154" y="18078"/>
                  <a:pt x="11116" y="18355"/>
                  <a:pt x="11078" y="18963"/>
                </a:cubicBezTo>
                <a:cubicBezTo>
                  <a:pt x="11028" y="19439"/>
                  <a:pt x="10978" y="20040"/>
                  <a:pt x="10928" y="20316"/>
                </a:cubicBezTo>
                <a:cubicBezTo>
                  <a:pt x="10880" y="20585"/>
                  <a:pt x="10863" y="20694"/>
                  <a:pt x="10837" y="20694"/>
                </a:cubicBezTo>
                <a:cubicBezTo>
                  <a:pt x="10823" y="20694"/>
                  <a:pt x="10805" y="20656"/>
                  <a:pt x="10777" y="20592"/>
                </a:cubicBezTo>
                <a:cubicBezTo>
                  <a:pt x="10752" y="20466"/>
                  <a:pt x="10677" y="20316"/>
                  <a:pt x="10652" y="20216"/>
                </a:cubicBezTo>
                <a:cubicBezTo>
                  <a:pt x="10627" y="19765"/>
                  <a:pt x="10677" y="19313"/>
                  <a:pt x="10802" y="18887"/>
                </a:cubicBezTo>
                <a:cubicBezTo>
                  <a:pt x="10903" y="18236"/>
                  <a:pt x="10978" y="17609"/>
                  <a:pt x="11028" y="16983"/>
                </a:cubicBezTo>
                <a:cubicBezTo>
                  <a:pt x="11028" y="16131"/>
                  <a:pt x="11103" y="15303"/>
                  <a:pt x="11253" y="14476"/>
                </a:cubicBezTo>
                <a:cubicBezTo>
                  <a:pt x="11361" y="13938"/>
                  <a:pt x="11376" y="13844"/>
                  <a:pt x="11331" y="13844"/>
                </a:cubicBezTo>
                <a:cubicBezTo>
                  <a:pt x="11323" y="13844"/>
                  <a:pt x="11314" y="13846"/>
                  <a:pt x="11304" y="13850"/>
                </a:cubicBezTo>
                <a:cubicBezTo>
                  <a:pt x="11228" y="13850"/>
                  <a:pt x="10903" y="15755"/>
                  <a:pt x="10878" y="16757"/>
                </a:cubicBezTo>
                <a:cubicBezTo>
                  <a:pt x="10852" y="17559"/>
                  <a:pt x="10577" y="19489"/>
                  <a:pt x="10477" y="19639"/>
                </a:cubicBezTo>
                <a:cubicBezTo>
                  <a:pt x="10473" y="19644"/>
                  <a:pt x="10470" y="19647"/>
                  <a:pt x="10465" y="19647"/>
                </a:cubicBezTo>
                <a:cubicBezTo>
                  <a:pt x="10407" y="19647"/>
                  <a:pt x="10276" y="19173"/>
                  <a:pt x="10276" y="18963"/>
                </a:cubicBezTo>
                <a:cubicBezTo>
                  <a:pt x="10276" y="18812"/>
                  <a:pt x="10276" y="18336"/>
                  <a:pt x="10301" y="17885"/>
                </a:cubicBezTo>
                <a:cubicBezTo>
                  <a:pt x="10326" y="16632"/>
                  <a:pt x="10251" y="15379"/>
                  <a:pt x="10076" y="14125"/>
                </a:cubicBezTo>
                <a:cubicBezTo>
                  <a:pt x="9800" y="11870"/>
                  <a:pt x="9900" y="10516"/>
                  <a:pt x="10426" y="9439"/>
                </a:cubicBezTo>
                <a:lnTo>
                  <a:pt x="10527" y="9213"/>
                </a:lnTo>
                <a:close/>
                <a:moveTo>
                  <a:pt x="12955" y="18058"/>
                </a:moveTo>
                <a:cubicBezTo>
                  <a:pt x="12956" y="18058"/>
                  <a:pt x="12957" y="18059"/>
                  <a:pt x="12958" y="18060"/>
                </a:cubicBezTo>
                <a:cubicBezTo>
                  <a:pt x="12958" y="18110"/>
                  <a:pt x="12958" y="18562"/>
                  <a:pt x="12958" y="19038"/>
                </a:cubicBezTo>
                <a:cubicBezTo>
                  <a:pt x="12983" y="19364"/>
                  <a:pt x="12958" y="19689"/>
                  <a:pt x="12883" y="20015"/>
                </a:cubicBezTo>
                <a:cubicBezTo>
                  <a:pt x="12807" y="20090"/>
                  <a:pt x="12582" y="21494"/>
                  <a:pt x="12381" y="23273"/>
                </a:cubicBezTo>
                <a:cubicBezTo>
                  <a:pt x="12306" y="23850"/>
                  <a:pt x="12256" y="24326"/>
                  <a:pt x="12256" y="24351"/>
                </a:cubicBezTo>
                <a:cubicBezTo>
                  <a:pt x="12156" y="24201"/>
                  <a:pt x="12081" y="24025"/>
                  <a:pt x="12030" y="23875"/>
                </a:cubicBezTo>
                <a:lnTo>
                  <a:pt x="11855" y="23374"/>
                </a:lnTo>
                <a:lnTo>
                  <a:pt x="12055" y="22396"/>
                </a:lnTo>
                <a:cubicBezTo>
                  <a:pt x="12181" y="21870"/>
                  <a:pt x="12431" y="20667"/>
                  <a:pt x="12607" y="19689"/>
                </a:cubicBezTo>
                <a:cubicBezTo>
                  <a:pt x="12777" y="18768"/>
                  <a:pt x="12923" y="18058"/>
                  <a:pt x="12955" y="18058"/>
                </a:cubicBezTo>
                <a:close/>
                <a:moveTo>
                  <a:pt x="12959" y="20295"/>
                </a:moveTo>
                <a:cubicBezTo>
                  <a:pt x="12990" y="20295"/>
                  <a:pt x="12996" y="20689"/>
                  <a:pt x="13008" y="21444"/>
                </a:cubicBezTo>
                <a:cubicBezTo>
                  <a:pt x="13008" y="22471"/>
                  <a:pt x="12958" y="23524"/>
                  <a:pt x="12857" y="24552"/>
                </a:cubicBezTo>
                <a:cubicBezTo>
                  <a:pt x="12832" y="24928"/>
                  <a:pt x="12757" y="25278"/>
                  <a:pt x="12632" y="25629"/>
                </a:cubicBezTo>
                <a:cubicBezTo>
                  <a:pt x="12632" y="25629"/>
                  <a:pt x="12557" y="25429"/>
                  <a:pt x="12482" y="25203"/>
                </a:cubicBezTo>
                <a:cubicBezTo>
                  <a:pt x="12356" y="24752"/>
                  <a:pt x="12381" y="24326"/>
                  <a:pt x="12732" y="21745"/>
                </a:cubicBezTo>
                <a:cubicBezTo>
                  <a:pt x="12863" y="20764"/>
                  <a:pt x="12925" y="20295"/>
                  <a:pt x="12959" y="20295"/>
                </a:cubicBezTo>
                <a:close/>
                <a:moveTo>
                  <a:pt x="10915" y="24777"/>
                </a:moveTo>
                <a:cubicBezTo>
                  <a:pt x="10976" y="24777"/>
                  <a:pt x="11124" y="24859"/>
                  <a:pt x="11354" y="25028"/>
                </a:cubicBezTo>
                <a:cubicBezTo>
                  <a:pt x="11730" y="25303"/>
                  <a:pt x="11780" y="25379"/>
                  <a:pt x="11880" y="25704"/>
                </a:cubicBezTo>
                <a:lnTo>
                  <a:pt x="12005" y="26080"/>
                </a:lnTo>
                <a:lnTo>
                  <a:pt x="11780" y="25955"/>
                </a:lnTo>
                <a:cubicBezTo>
                  <a:pt x="11629" y="25830"/>
                  <a:pt x="11504" y="25704"/>
                  <a:pt x="11379" y="25554"/>
                </a:cubicBezTo>
                <a:cubicBezTo>
                  <a:pt x="11304" y="25404"/>
                  <a:pt x="11128" y="25178"/>
                  <a:pt x="11028" y="25053"/>
                </a:cubicBezTo>
                <a:cubicBezTo>
                  <a:pt x="10885" y="24871"/>
                  <a:pt x="10850" y="24777"/>
                  <a:pt x="10915" y="24777"/>
                </a:cubicBezTo>
                <a:close/>
                <a:moveTo>
                  <a:pt x="37402" y="28661"/>
                </a:moveTo>
                <a:cubicBezTo>
                  <a:pt x="37405" y="28661"/>
                  <a:pt x="37403" y="28669"/>
                  <a:pt x="37394" y="28687"/>
                </a:cubicBezTo>
                <a:cubicBezTo>
                  <a:pt x="37394" y="28737"/>
                  <a:pt x="37344" y="28787"/>
                  <a:pt x="37294" y="28837"/>
                </a:cubicBezTo>
                <a:cubicBezTo>
                  <a:pt x="37288" y="28843"/>
                  <a:pt x="37283" y="28846"/>
                  <a:pt x="37280" y="28846"/>
                </a:cubicBezTo>
                <a:cubicBezTo>
                  <a:pt x="37271" y="28846"/>
                  <a:pt x="37280" y="28814"/>
                  <a:pt x="37319" y="28737"/>
                </a:cubicBezTo>
                <a:cubicBezTo>
                  <a:pt x="37367" y="28689"/>
                  <a:pt x="37395" y="28661"/>
                  <a:pt x="37402" y="28661"/>
                </a:cubicBezTo>
                <a:close/>
                <a:moveTo>
                  <a:pt x="37091" y="28955"/>
                </a:moveTo>
                <a:cubicBezTo>
                  <a:pt x="37101" y="28955"/>
                  <a:pt x="37104" y="28967"/>
                  <a:pt x="37093" y="28988"/>
                </a:cubicBezTo>
                <a:cubicBezTo>
                  <a:pt x="37068" y="29038"/>
                  <a:pt x="37043" y="29088"/>
                  <a:pt x="36993" y="29113"/>
                </a:cubicBezTo>
                <a:cubicBezTo>
                  <a:pt x="36980" y="29119"/>
                  <a:pt x="36971" y="29122"/>
                  <a:pt x="36965" y="29122"/>
                </a:cubicBezTo>
                <a:cubicBezTo>
                  <a:pt x="36948" y="29122"/>
                  <a:pt x="36962" y="29094"/>
                  <a:pt x="37018" y="29038"/>
                </a:cubicBezTo>
                <a:cubicBezTo>
                  <a:pt x="37047" y="28979"/>
                  <a:pt x="37077" y="28955"/>
                  <a:pt x="37091" y="28955"/>
                </a:cubicBezTo>
                <a:close/>
                <a:moveTo>
                  <a:pt x="36797" y="29243"/>
                </a:moveTo>
                <a:cubicBezTo>
                  <a:pt x="36801" y="29243"/>
                  <a:pt x="36799" y="29249"/>
                  <a:pt x="36792" y="29263"/>
                </a:cubicBezTo>
                <a:cubicBezTo>
                  <a:pt x="36767" y="29339"/>
                  <a:pt x="36717" y="29389"/>
                  <a:pt x="36667" y="29439"/>
                </a:cubicBezTo>
                <a:cubicBezTo>
                  <a:pt x="36655" y="29445"/>
                  <a:pt x="36648" y="29448"/>
                  <a:pt x="36644" y="29448"/>
                </a:cubicBezTo>
                <a:cubicBezTo>
                  <a:pt x="36630" y="29448"/>
                  <a:pt x="36654" y="29415"/>
                  <a:pt x="36692" y="29339"/>
                </a:cubicBezTo>
                <a:cubicBezTo>
                  <a:pt x="36746" y="29284"/>
                  <a:pt x="36788" y="29243"/>
                  <a:pt x="36797" y="29243"/>
                </a:cubicBezTo>
                <a:close/>
                <a:moveTo>
                  <a:pt x="50627" y="27108"/>
                </a:moveTo>
                <a:cubicBezTo>
                  <a:pt x="50627" y="27133"/>
                  <a:pt x="50602" y="27158"/>
                  <a:pt x="50527" y="27208"/>
                </a:cubicBezTo>
                <a:cubicBezTo>
                  <a:pt x="49399" y="28111"/>
                  <a:pt x="48798" y="28612"/>
                  <a:pt x="48672" y="28662"/>
                </a:cubicBezTo>
                <a:cubicBezTo>
                  <a:pt x="48584" y="28691"/>
                  <a:pt x="48487" y="28703"/>
                  <a:pt x="48387" y="28703"/>
                </a:cubicBezTo>
                <a:cubicBezTo>
                  <a:pt x="48316" y="28703"/>
                  <a:pt x="48244" y="28697"/>
                  <a:pt x="48171" y="28687"/>
                </a:cubicBezTo>
                <a:cubicBezTo>
                  <a:pt x="48096" y="28678"/>
                  <a:pt x="48034" y="28673"/>
                  <a:pt x="47986" y="28673"/>
                </a:cubicBezTo>
                <a:cubicBezTo>
                  <a:pt x="47775" y="28673"/>
                  <a:pt x="47820" y="28751"/>
                  <a:pt x="48146" y="28812"/>
                </a:cubicBezTo>
                <a:lnTo>
                  <a:pt x="48397" y="28862"/>
                </a:lnTo>
                <a:lnTo>
                  <a:pt x="48196" y="29013"/>
                </a:lnTo>
                <a:cubicBezTo>
                  <a:pt x="48096" y="29113"/>
                  <a:pt x="47996" y="29213"/>
                  <a:pt x="47895" y="29339"/>
                </a:cubicBezTo>
                <a:cubicBezTo>
                  <a:pt x="47801" y="29446"/>
                  <a:pt x="47758" y="29496"/>
                  <a:pt x="47483" y="29496"/>
                </a:cubicBezTo>
                <a:cubicBezTo>
                  <a:pt x="47245" y="29496"/>
                  <a:pt x="46833" y="29459"/>
                  <a:pt x="46066" y="29389"/>
                </a:cubicBezTo>
                <a:cubicBezTo>
                  <a:pt x="45264" y="29339"/>
                  <a:pt x="44462" y="29213"/>
                  <a:pt x="43685" y="29063"/>
                </a:cubicBezTo>
                <a:cubicBezTo>
                  <a:pt x="43685" y="29063"/>
                  <a:pt x="44161" y="28938"/>
                  <a:pt x="44737" y="28787"/>
                </a:cubicBezTo>
                <a:cubicBezTo>
                  <a:pt x="46066" y="28486"/>
                  <a:pt x="48321" y="27860"/>
                  <a:pt x="49600" y="27434"/>
                </a:cubicBezTo>
                <a:cubicBezTo>
                  <a:pt x="50151" y="27233"/>
                  <a:pt x="50602" y="27108"/>
                  <a:pt x="50627" y="27108"/>
                </a:cubicBezTo>
                <a:close/>
                <a:moveTo>
                  <a:pt x="1278" y="11068"/>
                </a:moveTo>
                <a:cubicBezTo>
                  <a:pt x="1354" y="11293"/>
                  <a:pt x="1454" y="11519"/>
                  <a:pt x="1504" y="11770"/>
                </a:cubicBezTo>
                <a:cubicBezTo>
                  <a:pt x="1679" y="12346"/>
                  <a:pt x="1905" y="12897"/>
                  <a:pt x="2181" y="13449"/>
                </a:cubicBezTo>
                <a:cubicBezTo>
                  <a:pt x="3108" y="15278"/>
                  <a:pt x="4161" y="16506"/>
                  <a:pt x="6166" y="18035"/>
                </a:cubicBezTo>
                <a:cubicBezTo>
                  <a:pt x="7619" y="19213"/>
                  <a:pt x="8973" y="20542"/>
                  <a:pt x="10176" y="21970"/>
                </a:cubicBezTo>
                <a:cubicBezTo>
                  <a:pt x="10827" y="22747"/>
                  <a:pt x="10903" y="22872"/>
                  <a:pt x="11128" y="23474"/>
                </a:cubicBezTo>
                <a:cubicBezTo>
                  <a:pt x="11228" y="23674"/>
                  <a:pt x="11304" y="23900"/>
                  <a:pt x="11354" y="24126"/>
                </a:cubicBezTo>
                <a:cubicBezTo>
                  <a:pt x="11228" y="24025"/>
                  <a:pt x="11128" y="23925"/>
                  <a:pt x="11053" y="23825"/>
                </a:cubicBezTo>
                <a:cubicBezTo>
                  <a:pt x="10881" y="23636"/>
                  <a:pt x="10757" y="23529"/>
                  <a:pt x="10703" y="23529"/>
                </a:cubicBezTo>
                <a:cubicBezTo>
                  <a:pt x="10679" y="23529"/>
                  <a:pt x="10669" y="23552"/>
                  <a:pt x="10677" y="23599"/>
                </a:cubicBezTo>
                <a:cubicBezTo>
                  <a:pt x="10802" y="23775"/>
                  <a:pt x="10928" y="23925"/>
                  <a:pt x="11103" y="24075"/>
                </a:cubicBezTo>
                <a:cubicBezTo>
                  <a:pt x="11529" y="24527"/>
                  <a:pt x="11604" y="24677"/>
                  <a:pt x="11629" y="24928"/>
                </a:cubicBezTo>
                <a:cubicBezTo>
                  <a:pt x="11629" y="24965"/>
                  <a:pt x="11622" y="24989"/>
                  <a:pt x="11595" y="24989"/>
                </a:cubicBezTo>
                <a:cubicBezTo>
                  <a:pt x="11549" y="24989"/>
                  <a:pt x="11447" y="24924"/>
                  <a:pt x="11228" y="24752"/>
                </a:cubicBezTo>
                <a:cubicBezTo>
                  <a:pt x="10978" y="24552"/>
                  <a:pt x="10752" y="24326"/>
                  <a:pt x="10552" y="24075"/>
                </a:cubicBezTo>
                <a:cubicBezTo>
                  <a:pt x="10176" y="23549"/>
                  <a:pt x="9524" y="22948"/>
                  <a:pt x="7945" y="21669"/>
                </a:cubicBezTo>
                <a:cubicBezTo>
                  <a:pt x="7053" y="20970"/>
                  <a:pt x="6625" y="20665"/>
                  <a:pt x="6571" y="20665"/>
                </a:cubicBezTo>
                <a:cubicBezTo>
                  <a:pt x="6569" y="20665"/>
                  <a:pt x="6568" y="20666"/>
                  <a:pt x="6567" y="20667"/>
                </a:cubicBezTo>
                <a:cubicBezTo>
                  <a:pt x="6542" y="20717"/>
                  <a:pt x="6642" y="20817"/>
                  <a:pt x="6767" y="20917"/>
                </a:cubicBezTo>
                <a:cubicBezTo>
                  <a:pt x="6893" y="21018"/>
                  <a:pt x="7644" y="21619"/>
                  <a:pt x="8446" y="22296"/>
                </a:cubicBezTo>
                <a:cubicBezTo>
                  <a:pt x="9599" y="23223"/>
                  <a:pt x="9975" y="23574"/>
                  <a:pt x="10251" y="23900"/>
                </a:cubicBezTo>
                <a:cubicBezTo>
                  <a:pt x="10558" y="24296"/>
                  <a:pt x="10743" y="24535"/>
                  <a:pt x="10668" y="24535"/>
                </a:cubicBezTo>
                <a:cubicBezTo>
                  <a:pt x="10551" y="24535"/>
                  <a:pt x="9821" y="23972"/>
                  <a:pt x="7970" y="22547"/>
                </a:cubicBezTo>
                <a:cubicBezTo>
                  <a:pt x="6172" y="21161"/>
                  <a:pt x="5151" y="20389"/>
                  <a:pt x="5068" y="20389"/>
                </a:cubicBezTo>
                <a:cubicBezTo>
                  <a:pt x="5065" y="20389"/>
                  <a:pt x="5064" y="20390"/>
                  <a:pt x="5063" y="20391"/>
                </a:cubicBezTo>
                <a:cubicBezTo>
                  <a:pt x="5038" y="20416"/>
                  <a:pt x="6091" y="21268"/>
                  <a:pt x="7920" y="22672"/>
                </a:cubicBezTo>
                <a:lnTo>
                  <a:pt x="10827" y="24902"/>
                </a:lnTo>
                <a:lnTo>
                  <a:pt x="11103" y="25379"/>
                </a:lnTo>
                <a:cubicBezTo>
                  <a:pt x="11253" y="25654"/>
                  <a:pt x="11479" y="25905"/>
                  <a:pt x="11730" y="26080"/>
                </a:cubicBezTo>
                <a:cubicBezTo>
                  <a:pt x="11930" y="26181"/>
                  <a:pt x="12081" y="26381"/>
                  <a:pt x="12156" y="26582"/>
                </a:cubicBezTo>
                <a:cubicBezTo>
                  <a:pt x="12223" y="26801"/>
                  <a:pt x="12234" y="26895"/>
                  <a:pt x="12172" y="26895"/>
                </a:cubicBezTo>
                <a:cubicBezTo>
                  <a:pt x="12143" y="26895"/>
                  <a:pt x="12096" y="26873"/>
                  <a:pt x="12030" y="26832"/>
                </a:cubicBezTo>
                <a:cubicBezTo>
                  <a:pt x="11961" y="26797"/>
                  <a:pt x="11918" y="26779"/>
                  <a:pt x="11900" y="26779"/>
                </a:cubicBezTo>
                <a:cubicBezTo>
                  <a:pt x="11878" y="26779"/>
                  <a:pt x="11890" y="26804"/>
                  <a:pt x="11930" y="26857"/>
                </a:cubicBezTo>
                <a:cubicBezTo>
                  <a:pt x="11980" y="26933"/>
                  <a:pt x="12030" y="27033"/>
                  <a:pt x="12055" y="27108"/>
                </a:cubicBezTo>
                <a:cubicBezTo>
                  <a:pt x="12106" y="27183"/>
                  <a:pt x="12181" y="27258"/>
                  <a:pt x="12231" y="27334"/>
                </a:cubicBezTo>
                <a:cubicBezTo>
                  <a:pt x="12406" y="27459"/>
                  <a:pt x="12582" y="28010"/>
                  <a:pt x="12482" y="28085"/>
                </a:cubicBezTo>
                <a:cubicBezTo>
                  <a:pt x="12381" y="28136"/>
                  <a:pt x="12431" y="28186"/>
                  <a:pt x="12507" y="28286"/>
                </a:cubicBezTo>
                <a:cubicBezTo>
                  <a:pt x="12632" y="28486"/>
                  <a:pt x="12707" y="28737"/>
                  <a:pt x="12732" y="28963"/>
                </a:cubicBezTo>
                <a:lnTo>
                  <a:pt x="12832" y="29514"/>
                </a:lnTo>
                <a:lnTo>
                  <a:pt x="12507" y="29213"/>
                </a:lnTo>
                <a:cubicBezTo>
                  <a:pt x="12256" y="28963"/>
                  <a:pt x="12005" y="28687"/>
                  <a:pt x="11805" y="28386"/>
                </a:cubicBezTo>
                <a:cubicBezTo>
                  <a:pt x="11579" y="28111"/>
                  <a:pt x="11203" y="27634"/>
                  <a:pt x="10953" y="27359"/>
                </a:cubicBezTo>
                <a:lnTo>
                  <a:pt x="10477" y="26832"/>
                </a:lnTo>
                <a:lnTo>
                  <a:pt x="10928" y="27208"/>
                </a:lnTo>
                <a:cubicBezTo>
                  <a:pt x="11379" y="27609"/>
                  <a:pt x="11830" y="28035"/>
                  <a:pt x="12206" y="28512"/>
                </a:cubicBezTo>
                <a:cubicBezTo>
                  <a:pt x="12225" y="28568"/>
                  <a:pt x="12258" y="28596"/>
                  <a:pt x="12294" y="28596"/>
                </a:cubicBezTo>
                <a:cubicBezTo>
                  <a:pt x="12306" y="28596"/>
                  <a:pt x="12319" y="28593"/>
                  <a:pt x="12331" y="28587"/>
                </a:cubicBezTo>
                <a:cubicBezTo>
                  <a:pt x="12456" y="28537"/>
                  <a:pt x="12256" y="28286"/>
                  <a:pt x="11604" y="27659"/>
                </a:cubicBezTo>
                <a:cubicBezTo>
                  <a:pt x="10684" y="26763"/>
                  <a:pt x="10008" y="26199"/>
                  <a:pt x="9890" y="26199"/>
                </a:cubicBezTo>
                <a:cubicBezTo>
                  <a:pt x="9883" y="26199"/>
                  <a:pt x="9878" y="26201"/>
                  <a:pt x="9875" y="26206"/>
                </a:cubicBezTo>
                <a:cubicBezTo>
                  <a:pt x="9825" y="26281"/>
                  <a:pt x="9925" y="26331"/>
                  <a:pt x="10050" y="26431"/>
                </a:cubicBezTo>
                <a:cubicBezTo>
                  <a:pt x="10201" y="26532"/>
                  <a:pt x="10251" y="26607"/>
                  <a:pt x="10226" y="26607"/>
                </a:cubicBezTo>
                <a:cubicBezTo>
                  <a:pt x="9975" y="26431"/>
                  <a:pt x="9700" y="26206"/>
                  <a:pt x="9474" y="25980"/>
                </a:cubicBezTo>
                <a:lnTo>
                  <a:pt x="7745" y="24476"/>
                </a:lnTo>
                <a:cubicBezTo>
                  <a:pt x="7193" y="23975"/>
                  <a:pt x="6567" y="23424"/>
                  <a:pt x="6366" y="23223"/>
                </a:cubicBezTo>
                <a:cubicBezTo>
                  <a:pt x="6166" y="23023"/>
                  <a:pt x="5740" y="22622"/>
                  <a:pt x="5414" y="22346"/>
                </a:cubicBezTo>
                <a:cubicBezTo>
                  <a:pt x="4637" y="21669"/>
                  <a:pt x="3910" y="20917"/>
                  <a:pt x="3233" y="20141"/>
                </a:cubicBezTo>
                <a:cubicBezTo>
                  <a:pt x="3183" y="20065"/>
                  <a:pt x="3133" y="20015"/>
                  <a:pt x="3083" y="19990"/>
                </a:cubicBezTo>
                <a:cubicBezTo>
                  <a:pt x="2657" y="19740"/>
                  <a:pt x="1554" y="18085"/>
                  <a:pt x="1078" y="17008"/>
                </a:cubicBezTo>
                <a:cubicBezTo>
                  <a:pt x="827" y="16431"/>
                  <a:pt x="652" y="15855"/>
                  <a:pt x="502" y="15253"/>
                </a:cubicBezTo>
                <a:cubicBezTo>
                  <a:pt x="502" y="15028"/>
                  <a:pt x="502" y="15003"/>
                  <a:pt x="627" y="14927"/>
                </a:cubicBezTo>
                <a:cubicBezTo>
                  <a:pt x="727" y="14902"/>
                  <a:pt x="802" y="14852"/>
                  <a:pt x="877" y="14777"/>
                </a:cubicBezTo>
                <a:cubicBezTo>
                  <a:pt x="978" y="14301"/>
                  <a:pt x="1028" y="13825"/>
                  <a:pt x="1053" y="13349"/>
                </a:cubicBezTo>
                <a:cubicBezTo>
                  <a:pt x="1078" y="12597"/>
                  <a:pt x="1153" y="11820"/>
                  <a:pt x="1278" y="11068"/>
                </a:cubicBezTo>
                <a:close/>
                <a:moveTo>
                  <a:pt x="36466" y="29547"/>
                </a:moveTo>
                <a:cubicBezTo>
                  <a:pt x="36475" y="29547"/>
                  <a:pt x="36476" y="29561"/>
                  <a:pt x="36467" y="29589"/>
                </a:cubicBezTo>
                <a:cubicBezTo>
                  <a:pt x="36442" y="29639"/>
                  <a:pt x="36391" y="29715"/>
                  <a:pt x="36316" y="29765"/>
                </a:cubicBezTo>
                <a:cubicBezTo>
                  <a:pt x="36303" y="29778"/>
                  <a:pt x="36295" y="29784"/>
                  <a:pt x="36292" y="29784"/>
                </a:cubicBezTo>
                <a:cubicBezTo>
                  <a:pt x="36283" y="29784"/>
                  <a:pt x="36311" y="29738"/>
                  <a:pt x="36366" y="29664"/>
                </a:cubicBezTo>
                <a:cubicBezTo>
                  <a:pt x="36413" y="29586"/>
                  <a:pt x="36451" y="29547"/>
                  <a:pt x="36466" y="29547"/>
                </a:cubicBezTo>
                <a:close/>
                <a:moveTo>
                  <a:pt x="12677" y="29566"/>
                </a:moveTo>
                <a:cubicBezTo>
                  <a:pt x="12690" y="29566"/>
                  <a:pt x="12718" y="29583"/>
                  <a:pt x="12757" y="29614"/>
                </a:cubicBezTo>
                <a:cubicBezTo>
                  <a:pt x="12832" y="29689"/>
                  <a:pt x="12883" y="29765"/>
                  <a:pt x="12908" y="29865"/>
                </a:cubicBezTo>
                <a:cubicBezTo>
                  <a:pt x="12931" y="29935"/>
                  <a:pt x="12943" y="29972"/>
                  <a:pt x="12935" y="29972"/>
                </a:cubicBezTo>
                <a:cubicBezTo>
                  <a:pt x="12925" y="29972"/>
                  <a:pt x="12888" y="29922"/>
                  <a:pt x="12807" y="29815"/>
                </a:cubicBezTo>
                <a:cubicBezTo>
                  <a:pt x="12687" y="29644"/>
                  <a:pt x="12650" y="29566"/>
                  <a:pt x="12677" y="29566"/>
                </a:cubicBezTo>
                <a:close/>
                <a:moveTo>
                  <a:pt x="42120" y="24887"/>
                </a:moveTo>
                <a:cubicBezTo>
                  <a:pt x="42237" y="24887"/>
                  <a:pt x="42389" y="24893"/>
                  <a:pt x="42582" y="24902"/>
                </a:cubicBezTo>
                <a:cubicBezTo>
                  <a:pt x="42833" y="24928"/>
                  <a:pt x="43058" y="24953"/>
                  <a:pt x="43309" y="25003"/>
                </a:cubicBezTo>
                <a:cubicBezTo>
                  <a:pt x="43309" y="25028"/>
                  <a:pt x="42958" y="25303"/>
                  <a:pt x="42532" y="25604"/>
                </a:cubicBezTo>
                <a:cubicBezTo>
                  <a:pt x="41579" y="26306"/>
                  <a:pt x="39825" y="27760"/>
                  <a:pt x="39825" y="27835"/>
                </a:cubicBezTo>
                <a:cubicBezTo>
                  <a:pt x="39830" y="27851"/>
                  <a:pt x="39839" y="27861"/>
                  <a:pt x="39857" y="27861"/>
                </a:cubicBezTo>
                <a:cubicBezTo>
                  <a:pt x="39925" y="27861"/>
                  <a:pt x="40122" y="27721"/>
                  <a:pt x="40752" y="27208"/>
                </a:cubicBezTo>
                <a:cubicBezTo>
                  <a:pt x="41705" y="26406"/>
                  <a:pt x="43158" y="25303"/>
                  <a:pt x="43459" y="25128"/>
                </a:cubicBezTo>
                <a:cubicBezTo>
                  <a:pt x="43547" y="25084"/>
                  <a:pt x="43659" y="25058"/>
                  <a:pt x="43832" y="25058"/>
                </a:cubicBezTo>
                <a:cubicBezTo>
                  <a:pt x="43956" y="25058"/>
                  <a:pt x="44112" y="25071"/>
                  <a:pt x="44311" y="25103"/>
                </a:cubicBezTo>
                <a:cubicBezTo>
                  <a:pt x="45113" y="25203"/>
                  <a:pt x="45890" y="25379"/>
                  <a:pt x="46667" y="25579"/>
                </a:cubicBezTo>
                <a:cubicBezTo>
                  <a:pt x="46442" y="25730"/>
                  <a:pt x="46191" y="25880"/>
                  <a:pt x="45940" y="26005"/>
                </a:cubicBezTo>
                <a:cubicBezTo>
                  <a:pt x="45239" y="26406"/>
                  <a:pt x="42983" y="27860"/>
                  <a:pt x="42432" y="28286"/>
                </a:cubicBezTo>
                <a:cubicBezTo>
                  <a:pt x="42206" y="28461"/>
                  <a:pt x="42131" y="28537"/>
                  <a:pt x="42156" y="28612"/>
                </a:cubicBezTo>
                <a:cubicBezTo>
                  <a:pt x="42174" y="28657"/>
                  <a:pt x="42199" y="28683"/>
                  <a:pt x="42241" y="28683"/>
                </a:cubicBezTo>
                <a:cubicBezTo>
                  <a:pt x="42315" y="28683"/>
                  <a:pt x="42442" y="28603"/>
                  <a:pt x="42682" y="28411"/>
                </a:cubicBezTo>
                <a:cubicBezTo>
                  <a:pt x="43885" y="27484"/>
                  <a:pt x="45163" y="26657"/>
                  <a:pt x="46492" y="25905"/>
                </a:cubicBezTo>
                <a:cubicBezTo>
                  <a:pt x="46791" y="25740"/>
                  <a:pt x="46921" y="25674"/>
                  <a:pt x="47067" y="25674"/>
                </a:cubicBezTo>
                <a:cubicBezTo>
                  <a:pt x="47166" y="25674"/>
                  <a:pt x="47273" y="25704"/>
                  <a:pt x="47444" y="25755"/>
                </a:cubicBezTo>
                <a:lnTo>
                  <a:pt x="49173" y="26206"/>
                </a:lnTo>
                <a:cubicBezTo>
                  <a:pt x="50502" y="26557"/>
                  <a:pt x="50577" y="26582"/>
                  <a:pt x="50552" y="26632"/>
                </a:cubicBezTo>
                <a:lnTo>
                  <a:pt x="50552" y="26682"/>
                </a:lnTo>
                <a:cubicBezTo>
                  <a:pt x="50454" y="26779"/>
                  <a:pt x="46228" y="28063"/>
                  <a:pt x="46000" y="28063"/>
                </a:cubicBezTo>
                <a:cubicBezTo>
                  <a:pt x="45994" y="28063"/>
                  <a:pt x="45990" y="28062"/>
                  <a:pt x="45990" y="28060"/>
                </a:cubicBezTo>
                <a:cubicBezTo>
                  <a:pt x="46241" y="27810"/>
                  <a:pt x="46517" y="27584"/>
                  <a:pt x="46818" y="27384"/>
                </a:cubicBezTo>
                <a:cubicBezTo>
                  <a:pt x="47508" y="26860"/>
                  <a:pt x="47724" y="26630"/>
                  <a:pt x="47614" y="26630"/>
                </a:cubicBezTo>
                <a:cubicBezTo>
                  <a:pt x="47609" y="26630"/>
                  <a:pt x="47602" y="26631"/>
                  <a:pt x="47595" y="26632"/>
                </a:cubicBezTo>
                <a:cubicBezTo>
                  <a:pt x="47569" y="26632"/>
                  <a:pt x="47093" y="26983"/>
                  <a:pt x="46542" y="27409"/>
                </a:cubicBezTo>
                <a:cubicBezTo>
                  <a:pt x="45740" y="28035"/>
                  <a:pt x="45489" y="28186"/>
                  <a:pt x="45214" y="28261"/>
                </a:cubicBezTo>
                <a:cubicBezTo>
                  <a:pt x="45067" y="28298"/>
                  <a:pt x="44933" y="28321"/>
                  <a:pt x="44872" y="28321"/>
                </a:cubicBezTo>
                <a:cubicBezTo>
                  <a:pt x="44850" y="28321"/>
                  <a:pt x="44838" y="28318"/>
                  <a:pt x="44838" y="28311"/>
                </a:cubicBezTo>
                <a:cubicBezTo>
                  <a:pt x="45514" y="27710"/>
                  <a:pt x="46216" y="27183"/>
                  <a:pt x="46968" y="26682"/>
                </a:cubicBezTo>
                <a:cubicBezTo>
                  <a:pt x="47444" y="26356"/>
                  <a:pt x="47544" y="26256"/>
                  <a:pt x="47469" y="26206"/>
                </a:cubicBezTo>
                <a:cubicBezTo>
                  <a:pt x="47466" y="26202"/>
                  <a:pt x="47460" y="26200"/>
                  <a:pt x="47452" y="26200"/>
                </a:cubicBezTo>
                <a:cubicBezTo>
                  <a:pt x="47300" y="26200"/>
                  <a:pt x="46360" y="26902"/>
                  <a:pt x="45239" y="27785"/>
                </a:cubicBezTo>
                <a:cubicBezTo>
                  <a:pt x="44487" y="28361"/>
                  <a:pt x="44361" y="28436"/>
                  <a:pt x="43960" y="28512"/>
                </a:cubicBezTo>
                <a:cubicBezTo>
                  <a:pt x="43810" y="28562"/>
                  <a:pt x="43660" y="28587"/>
                  <a:pt x="43509" y="28587"/>
                </a:cubicBezTo>
                <a:cubicBezTo>
                  <a:pt x="44186" y="28035"/>
                  <a:pt x="44863" y="27534"/>
                  <a:pt x="45589" y="27058"/>
                </a:cubicBezTo>
                <a:cubicBezTo>
                  <a:pt x="45915" y="26857"/>
                  <a:pt x="46442" y="26532"/>
                  <a:pt x="46792" y="26331"/>
                </a:cubicBezTo>
                <a:cubicBezTo>
                  <a:pt x="47018" y="26231"/>
                  <a:pt x="47244" y="26080"/>
                  <a:pt x="47444" y="25930"/>
                </a:cubicBezTo>
                <a:cubicBezTo>
                  <a:pt x="47444" y="25905"/>
                  <a:pt x="47433" y="25891"/>
                  <a:pt x="47405" y="25891"/>
                </a:cubicBezTo>
                <a:cubicBezTo>
                  <a:pt x="47316" y="25891"/>
                  <a:pt x="47059" y="26022"/>
                  <a:pt x="46417" y="26381"/>
                </a:cubicBezTo>
                <a:cubicBezTo>
                  <a:pt x="45514" y="26908"/>
                  <a:pt x="44612" y="27509"/>
                  <a:pt x="43785" y="28161"/>
                </a:cubicBezTo>
                <a:cubicBezTo>
                  <a:pt x="43158" y="28662"/>
                  <a:pt x="43058" y="28712"/>
                  <a:pt x="42056" y="28887"/>
                </a:cubicBezTo>
                <a:lnTo>
                  <a:pt x="41454" y="28988"/>
                </a:lnTo>
                <a:lnTo>
                  <a:pt x="41630" y="28787"/>
                </a:lnTo>
                <a:cubicBezTo>
                  <a:pt x="42131" y="28261"/>
                  <a:pt x="42582" y="27735"/>
                  <a:pt x="42532" y="27684"/>
                </a:cubicBezTo>
                <a:cubicBezTo>
                  <a:pt x="42529" y="27683"/>
                  <a:pt x="42526" y="27682"/>
                  <a:pt x="42522" y="27682"/>
                </a:cubicBezTo>
                <a:cubicBezTo>
                  <a:pt x="42456" y="27682"/>
                  <a:pt x="42220" y="27901"/>
                  <a:pt x="41579" y="28637"/>
                </a:cubicBezTo>
                <a:cubicBezTo>
                  <a:pt x="41203" y="29038"/>
                  <a:pt x="41178" y="29063"/>
                  <a:pt x="40802" y="29138"/>
                </a:cubicBezTo>
                <a:cubicBezTo>
                  <a:pt x="40672" y="29166"/>
                  <a:pt x="40579" y="29186"/>
                  <a:pt x="40527" y="29186"/>
                </a:cubicBezTo>
                <a:cubicBezTo>
                  <a:pt x="40391" y="29186"/>
                  <a:pt x="40544" y="29046"/>
                  <a:pt x="41053" y="28537"/>
                </a:cubicBezTo>
                <a:cubicBezTo>
                  <a:pt x="41570" y="28020"/>
                  <a:pt x="41684" y="27906"/>
                  <a:pt x="41612" y="27906"/>
                </a:cubicBezTo>
                <a:cubicBezTo>
                  <a:pt x="41603" y="27906"/>
                  <a:pt x="41592" y="27907"/>
                  <a:pt x="41579" y="27910"/>
                </a:cubicBezTo>
                <a:cubicBezTo>
                  <a:pt x="41329" y="28085"/>
                  <a:pt x="41103" y="28286"/>
                  <a:pt x="40903" y="28512"/>
                </a:cubicBezTo>
                <a:lnTo>
                  <a:pt x="40201" y="29163"/>
                </a:lnTo>
                <a:cubicBezTo>
                  <a:pt x="40076" y="29238"/>
                  <a:pt x="39925" y="29314"/>
                  <a:pt x="39750" y="29339"/>
                </a:cubicBezTo>
                <a:lnTo>
                  <a:pt x="39399" y="29389"/>
                </a:lnTo>
                <a:lnTo>
                  <a:pt x="39599" y="29213"/>
                </a:lnTo>
                <a:cubicBezTo>
                  <a:pt x="39700" y="29088"/>
                  <a:pt x="40076" y="28737"/>
                  <a:pt x="40401" y="28411"/>
                </a:cubicBezTo>
                <a:cubicBezTo>
                  <a:pt x="41103" y="27760"/>
                  <a:pt x="41153" y="27684"/>
                  <a:pt x="41103" y="27634"/>
                </a:cubicBezTo>
                <a:lnTo>
                  <a:pt x="41103" y="27634"/>
                </a:lnTo>
                <a:cubicBezTo>
                  <a:pt x="40502" y="28111"/>
                  <a:pt x="39925" y="28637"/>
                  <a:pt x="39374" y="29213"/>
                </a:cubicBezTo>
                <a:cubicBezTo>
                  <a:pt x="39173" y="29439"/>
                  <a:pt x="39048" y="29489"/>
                  <a:pt x="38271" y="29639"/>
                </a:cubicBezTo>
                <a:cubicBezTo>
                  <a:pt x="37970" y="29715"/>
                  <a:pt x="37695" y="29765"/>
                  <a:pt x="37394" y="29790"/>
                </a:cubicBezTo>
                <a:cubicBezTo>
                  <a:pt x="37469" y="29639"/>
                  <a:pt x="37594" y="29514"/>
                  <a:pt x="37695" y="29389"/>
                </a:cubicBezTo>
                <a:cubicBezTo>
                  <a:pt x="37916" y="29146"/>
                  <a:pt x="38039" y="29058"/>
                  <a:pt x="38117" y="29058"/>
                </a:cubicBezTo>
                <a:cubicBezTo>
                  <a:pt x="38127" y="29058"/>
                  <a:pt x="38137" y="29060"/>
                  <a:pt x="38146" y="29063"/>
                </a:cubicBezTo>
                <a:cubicBezTo>
                  <a:pt x="38154" y="29067"/>
                  <a:pt x="38164" y="29069"/>
                  <a:pt x="38175" y="29069"/>
                </a:cubicBezTo>
                <a:cubicBezTo>
                  <a:pt x="38230" y="29069"/>
                  <a:pt x="38317" y="29017"/>
                  <a:pt x="38422" y="28913"/>
                </a:cubicBezTo>
                <a:cubicBezTo>
                  <a:pt x="39474" y="27835"/>
                  <a:pt x="40602" y="26807"/>
                  <a:pt x="41805" y="25880"/>
                </a:cubicBezTo>
                <a:cubicBezTo>
                  <a:pt x="42482" y="25354"/>
                  <a:pt x="42507" y="25329"/>
                  <a:pt x="42432" y="25253"/>
                </a:cubicBezTo>
                <a:cubicBezTo>
                  <a:pt x="42430" y="25252"/>
                  <a:pt x="42427" y="25251"/>
                  <a:pt x="42424" y="25251"/>
                </a:cubicBezTo>
                <a:cubicBezTo>
                  <a:pt x="42240" y="25251"/>
                  <a:pt x="39658" y="27325"/>
                  <a:pt x="38722" y="28286"/>
                </a:cubicBezTo>
                <a:cubicBezTo>
                  <a:pt x="38622" y="28386"/>
                  <a:pt x="38497" y="28512"/>
                  <a:pt x="38346" y="28587"/>
                </a:cubicBezTo>
                <a:cubicBezTo>
                  <a:pt x="38096" y="28787"/>
                  <a:pt x="37845" y="29013"/>
                  <a:pt x="37620" y="29263"/>
                </a:cubicBezTo>
                <a:cubicBezTo>
                  <a:pt x="37043" y="29865"/>
                  <a:pt x="36993" y="29890"/>
                  <a:pt x="36617" y="29990"/>
                </a:cubicBezTo>
                <a:cubicBezTo>
                  <a:pt x="36517" y="30015"/>
                  <a:pt x="36391" y="30040"/>
                  <a:pt x="36241" y="30040"/>
                </a:cubicBezTo>
                <a:cubicBezTo>
                  <a:pt x="36442" y="29815"/>
                  <a:pt x="36667" y="29614"/>
                  <a:pt x="36868" y="29414"/>
                </a:cubicBezTo>
                <a:cubicBezTo>
                  <a:pt x="37594" y="28737"/>
                  <a:pt x="37720" y="28562"/>
                  <a:pt x="37620" y="28562"/>
                </a:cubicBezTo>
                <a:cubicBezTo>
                  <a:pt x="37494" y="28537"/>
                  <a:pt x="37469" y="28587"/>
                  <a:pt x="38296" y="27760"/>
                </a:cubicBezTo>
                <a:cubicBezTo>
                  <a:pt x="39123" y="26958"/>
                  <a:pt x="40026" y="26206"/>
                  <a:pt x="41003" y="25579"/>
                </a:cubicBezTo>
                <a:cubicBezTo>
                  <a:pt x="41279" y="25379"/>
                  <a:pt x="41554" y="25178"/>
                  <a:pt x="41805" y="24953"/>
                </a:cubicBezTo>
                <a:cubicBezTo>
                  <a:pt x="41821" y="24905"/>
                  <a:pt x="41917" y="24887"/>
                  <a:pt x="42120" y="24887"/>
                </a:cubicBezTo>
                <a:close/>
                <a:moveTo>
                  <a:pt x="36145" y="29870"/>
                </a:moveTo>
                <a:cubicBezTo>
                  <a:pt x="36149" y="29870"/>
                  <a:pt x="36148" y="29876"/>
                  <a:pt x="36141" y="29890"/>
                </a:cubicBezTo>
                <a:cubicBezTo>
                  <a:pt x="36116" y="29965"/>
                  <a:pt x="36066" y="30015"/>
                  <a:pt x="36016" y="30065"/>
                </a:cubicBezTo>
                <a:cubicBezTo>
                  <a:pt x="36004" y="30071"/>
                  <a:pt x="35995" y="30074"/>
                  <a:pt x="35989" y="30074"/>
                </a:cubicBezTo>
                <a:cubicBezTo>
                  <a:pt x="35970" y="30074"/>
                  <a:pt x="35983" y="30042"/>
                  <a:pt x="36041" y="29965"/>
                </a:cubicBezTo>
                <a:cubicBezTo>
                  <a:pt x="36095" y="29911"/>
                  <a:pt x="36136" y="29870"/>
                  <a:pt x="36145" y="29870"/>
                </a:cubicBezTo>
                <a:close/>
                <a:moveTo>
                  <a:pt x="43162" y="29179"/>
                </a:moveTo>
                <a:cubicBezTo>
                  <a:pt x="43395" y="29179"/>
                  <a:pt x="43635" y="29207"/>
                  <a:pt x="43860" y="29263"/>
                </a:cubicBezTo>
                <a:cubicBezTo>
                  <a:pt x="44236" y="29339"/>
                  <a:pt x="44888" y="29414"/>
                  <a:pt x="45264" y="29464"/>
                </a:cubicBezTo>
                <a:lnTo>
                  <a:pt x="46843" y="29639"/>
                </a:lnTo>
                <a:cubicBezTo>
                  <a:pt x="47081" y="29676"/>
                  <a:pt x="47320" y="29699"/>
                  <a:pt x="47568" y="29699"/>
                </a:cubicBezTo>
                <a:cubicBezTo>
                  <a:pt x="47659" y="29699"/>
                  <a:pt x="47751" y="29696"/>
                  <a:pt x="47845" y="29689"/>
                </a:cubicBezTo>
                <a:cubicBezTo>
                  <a:pt x="47890" y="29672"/>
                  <a:pt x="47937" y="29663"/>
                  <a:pt x="47986" y="29663"/>
                </a:cubicBezTo>
                <a:cubicBezTo>
                  <a:pt x="48074" y="29663"/>
                  <a:pt x="48165" y="29691"/>
                  <a:pt x="48246" y="29740"/>
                </a:cubicBezTo>
                <a:cubicBezTo>
                  <a:pt x="48271" y="29740"/>
                  <a:pt x="48221" y="29815"/>
                  <a:pt x="48146" y="29890"/>
                </a:cubicBezTo>
                <a:cubicBezTo>
                  <a:pt x="48071" y="29965"/>
                  <a:pt x="47720" y="30216"/>
                  <a:pt x="47369" y="30466"/>
                </a:cubicBezTo>
                <a:cubicBezTo>
                  <a:pt x="46792" y="30918"/>
                  <a:pt x="46742" y="30943"/>
                  <a:pt x="46291" y="30968"/>
                </a:cubicBezTo>
                <a:cubicBezTo>
                  <a:pt x="46154" y="30984"/>
                  <a:pt x="46025" y="30993"/>
                  <a:pt x="45879" y="30993"/>
                </a:cubicBezTo>
                <a:cubicBezTo>
                  <a:pt x="45355" y="30993"/>
                  <a:pt x="44620" y="30875"/>
                  <a:pt x="42582" y="30542"/>
                </a:cubicBezTo>
                <a:cubicBezTo>
                  <a:pt x="41429" y="30341"/>
                  <a:pt x="40226" y="30166"/>
                  <a:pt x="39925" y="30116"/>
                </a:cubicBezTo>
                <a:lnTo>
                  <a:pt x="39299" y="30065"/>
                </a:lnTo>
                <a:cubicBezTo>
                  <a:pt x="39173" y="30065"/>
                  <a:pt x="39324" y="30015"/>
                  <a:pt x="41103" y="29614"/>
                </a:cubicBezTo>
                <a:lnTo>
                  <a:pt x="42933" y="29188"/>
                </a:lnTo>
                <a:cubicBezTo>
                  <a:pt x="43008" y="29182"/>
                  <a:pt x="43085" y="29179"/>
                  <a:pt x="43162" y="29179"/>
                </a:cubicBezTo>
                <a:close/>
                <a:moveTo>
                  <a:pt x="7585" y="28822"/>
                </a:moveTo>
                <a:cubicBezTo>
                  <a:pt x="7685" y="28822"/>
                  <a:pt x="7771" y="28898"/>
                  <a:pt x="8045" y="29138"/>
                </a:cubicBezTo>
                <a:cubicBezTo>
                  <a:pt x="8246" y="29339"/>
                  <a:pt x="8772" y="29840"/>
                  <a:pt x="9198" y="30266"/>
                </a:cubicBezTo>
                <a:lnTo>
                  <a:pt x="9950" y="31043"/>
                </a:lnTo>
                <a:lnTo>
                  <a:pt x="9274" y="30567"/>
                </a:lnTo>
                <a:cubicBezTo>
                  <a:pt x="8421" y="30015"/>
                  <a:pt x="7193" y="29088"/>
                  <a:pt x="7168" y="29013"/>
                </a:cubicBezTo>
                <a:cubicBezTo>
                  <a:pt x="7168" y="28988"/>
                  <a:pt x="7268" y="28913"/>
                  <a:pt x="7419" y="28862"/>
                </a:cubicBezTo>
                <a:cubicBezTo>
                  <a:pt x="7490" y="28839"/>
                  <a:pt x="7539" y="28822"/>
                  <a:pt x="7585" y="28822"/>
                </a:cubicBezTo>
                <a:close/>
                <a:moveTo>
                  <a:pt x="40963" y="24384"/>
                </a:moveTo>
                <a:cubicBezTo>
                  <a:pt x="41183" y="24384"/>
                  <a:pt x="41189" y="24427"/>
                  <a:pt x="41203" y="24527"/>
                </a:cubicBezTo>
                <a:cubicBezTo>
                  <a:pt x="41229" y="24727"/>
                  <a:pt x="41279" y="24727"/>
                  <a:pt x="41429" y="24777"/>
                </a:cubicBezTo>
                <a:lnTo>
                  <a:pt x="41404" y="24777"/>
                </a:lnTo>
                <a:cubicBezTo>
                  <a:pt x="41504" y="24802"/>
                  <a:pt x="41579" y="24852"/>
                  <a:pt x="41554" y="24852"/>
                </a:cubicBezTo>
                <a:cubicBezTo>
                  <a:pt x="41554" y="24877"/>
                  <a:pt x="41178" y="25153"/>
                  <a:pt x="40727" y="25454"/>
                </a:cubicBezTo>
                <a:cubicBezTo>
                  <a:pt x="39675" y="26156"/>
                  <a:pt x="38722" y="26958"/>
                  <a:pt x="37845" y="27835"/>
                </a:cubicBezTo>
                <a:lnTo>
                  <a:pt x="36066" y="29514"/>
                </a:lnTo>
                <a:lnTo>
                  <a:pt x="35239" y="30316"/>
                </a:lnTo>
                <a:lnTo>
                  <a:pt x="34737" y="30466"/>
                </a:lnTo>
                <a:cubicBezTo>
                  <a:pt x="34562" y="30517"/>
                  <a:pt x="34386" y="30542"/>
                  <a:pt x="34211" y="30567"/>
                </a:cubicBezTo>
                <a:cubicBezTo>
                  <a:pt x="34211" y="30542"/>
                  <a:pt x="35314" y="29489"/>
                  <a:pt x="35990" y="28913"/>
                </a:cubicBezTo>
                <a:cubicBezTo>
                  <a:pt x="36413" y="28536"/>
                  <a:pt x="36572" y="28359"/>
                  <a:pt x="36466" y="28359"/>
                </a:cubicBezTo>
                <a:cubicBezTo>
                  <a:pt x="36459" y="28359"/>
                  <a:pt x="36451" y="28360"/>
                  <a:pt x="36442" y="28361"/>
                </a:cubicBezTo>
                <a:cubicBezTo>
                  <a:pt x="35815" y="28862"/>
                  <a:pt x="35188" y="29389"/>
                  <a:pt x="34612" y="29965"/>
                </a:cubicBezTo>
                <a:lnTo>
                  <a:pt x="33885" y="30667"/>
                </a:lnTo>
                <a:lnTo>
                  <a:pt x="33058" y="30892"/>
                </a:lnTo>
                <a:cubicBezTo>
                  <a:pt x="32654" y="31012"/>
                  <a:pt x="32447" y="31069"/>
                  <a:pt x="32361" y="31069"/>
                </a:cubicBezTo>
                <a:cubicBezTo>
                  <a:pt x="32303" y="31069"/>
                  <a:pt x="32301" y="31043"/>
                  <a:pt x="32331" y="30993"/>
                </a:cubicBezTo>
                <a:cubicBezTo>
                  <a:pt x="32908" y="30291"/>
                  <a:pt x="33559" y="29664"/>
                  <a:pt x="34261" y="29088"/>
                </a:cubicBezTo>
                <a:cubicBezTo>
                  <a:pt x="35314" y="28136"/>
                  <a:pt x="35239" y="28211"/>
                  <a:pt x="35163" y="28136"/>
                </a:cubicBezTo>
                <a:cubicBezTo>
                  <a:pt x="35161" y="28134"/>
                  <a:pt x="35158" y="28133"/>
                  <a:pt x="35154" y="28133"/>
                </a:cubicBezTo>
                <a:cubicBezTo>
                  <a:pt x="34979" y="28133"/>
                  <a:pt x="33189" y="29687"/>
                  <a:pt x="32331" y="30642"/>
                </a:cubicBezTo>
                <a:cubicBezTo>
                  <a:pt x="31830" y="31193"/>
                  <a:pt x="31780" y="31243"/>
                  <a:pt x="31429" y="31344"/>
                </a:cubicBezTo>
                <a:cubicBezTo>
                  <a:pt x="31304" y="31394"/>
                  <a:pt x="31178" y="31419"/>
                  <a:pt x="31053" y="31444"/>
                </a:cubicBezTo>
                <a:cubicBezTo>
                  <a:pt x="31053" y="31419"/>
                  <a:pt x="32807" y="29564"/>
                  <a:pt x="33208" y="29163"/>
                </a:cubicBezTo>
                <a:cubicBezTo>
                  <a:pt x="34462" y="27935"/>
                  <a:pt x="35815" y="26807"/>
                  <a:pt x="37269" y="25805"/>
                </a:cubicBezTo>
                <a:cubicBezTo>
                  <a:pt x="38071" y="25253"/>
                  <a:pt x="38221" y="25153"/>
                  <a:pt x="38121" y="25103"/>
                </a:cubicBezTo>
                <a:lnTo>
                  <a:pt x="38121" y="25103"/>
                </a:lnTo>
                <a:cubicBezTo>
                  <a:pt x="37244" y="25629"/>
                  <a:pt x="36417" y="26206"/>
                  <a:pt x="35614" y="26832"/>
                </a:cubicBezTo>
                <a:cubicBezTo>
                  <a:pt x="35088" y="27258"/>
                  <a:pt x="34111" y="28111"/>
                  <a:pt x="33284" y="28887"/>
                </a:cubicBezTo>
                <a:cubicBezTo>
                  <a:pt x="33008" y="29113"/>
                  <a:pt x="32381" y="29790"/>
                  <a:pt x="31830" y="30366"/>
                </a:cubicBezTo>
                <a:cubicBezTo>
                  <a:pt x="31279" y="30968"/>
                  <a:pt x="30802" y="31469"/>
                  <a:pt x="30752" y="31519"/>
                </a:cubicBezTo>
                <a:cubicBezTo>
                  <a:pt x="30730" y="31537"/>
                  <a:pt x="30716" y="31545"/>
                  <a:pt x="30711" y="31545"/>
                </a:cubicBezTo>
                <a:cubicBezTo>
                  <a:pt x="30619" y="31545"/>
                  <a:pt x="32514" y="29403"/>
                  <a:pt x="33434" y="28436"/>
                </a:cubicBezTo>
                <a:cubicBezTo>
                  <a:pt x="34211" y="27659"/>
                  <a:pt x="35013" y="26933"/>
                  <a:pt x="35865" y="26231"/>
                </a:cubicBezTo>
                <a:cubicBezTo>
                  <a:pt x="36592" y="25704"/>
                  <a:pt x="37369" y="25228"/>
                  <a:pt x="38171" y="24852"/>
                </a:cubicBezTo>
                <a:cubicBezTo>
                  <a:pt x="38747" y="24577"/>
                  <a:pt x="38923" y="24527"/>
                  <a:pt x="40000" y="24451"/>
                </a:cubicBezTo>
                <a:cubicBezTo>
                  <a:pt x="40508" y="24408"/>
                  <a:pt x="40796" y="24384"/>
                  <a:pt x="40963" y="24384"/>
                </a:cubicBezTo>
                <a:close/>
                <a:moveTo>
                  <a:pt x="28439" y="30810"/>
                </a:moveTo>
                <a:cubicBezTo>
                  <a:pt x="28446" y="30810"/>
                  <a:pt x="28272" y="31054"/>
                  <a:pt x="27970" y="31469"/>
                </a:cubicBezTo>
                <a:cubicBezTo>
                  <a:pt x="27670" y="31895"/>
                  <a:pt x="27344" y="32296"/>
                  <a:pt x="26968" y="32697"/>
                </a:cubicBezTo>
                <a:cubicBezTo>
                  <a:pt x="26911" y="32754"/>
                  <a:pt x="26876" y="32784"/>
                  <a:pt x="26868" y="32784"/>
                </a:cubicBezTo>
                <a:cubicBezTo>
                  <a:pt x="26846" y="32784"/>
                  <a:pt x="26991" y="32588"/>
                  <a:pt x="27369" y="32121"/>
                </a:cubicBezTo>
                <a:lnTo>
                  <a:pt x="28371" y="30892"/>
                </a:lnTo>
                <a:cubicBezTo>
                  <a:pt x="28415" y="30837"/>
                  <a:pt x="28437" y="30810"/>
                  <a:pt x="28439" y="30810"/>
                </a:cubicBezTo>
                <a:close/>
                <a:moveTo>
                  <a:pt x="16368" y="33146"/>
                </a:moveTo>
                <a:cubicBezTo>
                  <a:pt x="16376" y="33146"/>
                  <a:pt x="16382" y="33154"/>
                  <a:pt x="16391" y="33173"/>
                </a:cubicBezTo>
                <a:cubicBezTo>
                  <a:pt x="16366" y="33198"/>
                  <a:pt x="16341" y="33248"/>
                  <a:pt x="16316" y="33273"/>
                </a:cubicBezTo>
                <a:lnTo>
                  <a:pt x="16291" y="33273"/>
                </a:lnTo>
                <a:cubicBezTo>
                  <a:pt x="16279" y="33280"/>
                  <a:pt x="16269" y="33283"/>
                  <a:pt x="16263" y="33283"/>
                </a:cubicBezTo>
                <a:cubicBezTo>
                  <a:pt x="16244" y="33283"/>
                  <a:pt x="16253" y="33255"/>
                  <a:pt x="16291" y="33198"/>
                </a:cubicBezTo>
                <a:cubicBezTo>
                  <a:pt x="16338" y="33167"/>
                  <a:pt x="16355" y="33146"/>
                  <a:pt x="16368" y="33146"/>
                </a:cubicBezTo>
                <a:close/>
                <a:moveTo>
                  <a:pt x="38680" y="30210"/>
                </a:moveTo>
                <a:cubicBezTo>
                  <a:pt x="38905" y="30210"/>
                  <a:pt x="39146" y="30241"/>
                  <a:pt x="39549" y="30291"/>
                </a:cubicBezTo>
                <a:cubicBezTo>
                  <a:pt x="40101" y="30341"/>
                  <a:pt x="41304" y="30542"/>
                  <a:pt x="42231" y="30692"/>
                </a:cubicBezTo>
                <a:cubicBezTo>
                  <a:pt x="44562" y="31093"/>
                  <a:pt x="45264" y="31193"/>
                  <a:pt x="45765" y="31193"/>
                </a:cubicBezTo>
                <a:cubicBezTo>
                  <a:pt x="46291" y="31193"/>
                  <a:pt x="46341" y="31218"/>
                  <a:pt x="46016" y="31369"/>
                </a:cubicBezTo>
                <a:lnTo>
                  <a:pt x="46041" y="31369"/>
                </a:lnTo>
                <a:cubicBezTo>
                  <a:pt x="45815" y="31469"/>
                  <a:pt x="45765" y="31494"/>
                  <a:pt x="45815" y="31569"/>
                </a:cubicBezTo>
                <a:cubicBezTo>
                  <a:pt x="45890" y="31644"/>
                  <a:pt x="45990" y="31669"/>
                  <a:pt x="46116" y="31669"/>
                </a:cubicBezTo>
                <a:cubicBezTo>
                  <a:pt x="46492" y="31669"/>
                  <a:pt x="46542" y="31694"/>
                  <a:pt x="46467" y="31745"/>
                </a:cubicBezTo>
                <a:cubicBezTo>
                  <a:pt x="46366" y="31820"/>
                  <a:pt x="46166" y="31970"/>
                  <a:pt x="45915" y="32171"/>
                </a:cubicBezTo>
                <a:cubicBezTo>
                  <a:pt x="45640" y="32396"/>
                  <a:pt x="45339" y="32597"/>
                  <a:pt x="45038" y="32772"/>
                </a:cubicBezTo>
                <a:cubicBezTo>
                  <a:pt x="44819" y="32903"/>
                  <a:pt x="44562" y="32977"/>
                  <a:pt x="44300" y="32977"/>
                </a:cubicBezTo>
                <a:cubicBezTo>
                  <a:pt x="44262" y="32977"/>
                  <a:pt x="44224" y="32976"/>
                  <a:pt x="44186" y="32973"/>
                </a:cubicBezTo>
                <a:cubicBezTo>
                  <a:pt x="42883" y="32822"/>
                  <a:pt x="41579" y="32547"/>
                  <a:pt x="40301" y="32146"/>
                </a:cubicBezTo>
                <a:cubicBezTo>
                  <a:pt x="38606" y="31679"/>
                  <a:pt x="36187" y="31067"/>
                  <a:pt x="35928" y="31067"/>
                </a:cubicBezTo>
                <a:cubicBezTo>
                  <a:pt x="35923" y="31067"/>
                  <a:pt x="35919" y="31067"/>
                  <a:pt x="35915" y="31068"/>
                </a:cubicBezTo>
                <a:cubicBezTo>
                  <a:pt x="35665" y="31093"/>
                  <a:pt x="35990" y="31193"/>
                  <a:pt x="37269" y="31519"/>
                </a:cubicBezTo>
                <a:cubicBezTo>
                  <a:pt x="38021" y="31720"/>
                  <a:pt x="39349" y="32070"/>
                  <a:pt x="40176" y="32321"/>
                </a:cubicBezTo>
                <a:cubicBezTo>
                  <a:pt x="41404" y="32697"/>
                  <a:pt x="42657" y="32973"/>
                  <a:pt x="43935" y="33148"/>
                </a:cubicBezTo>
                <a:cubicBezTo>
                  <a:pt x="44136" y="33148"/>
                  <a:pt x="44336" y="33198"/>
                  <a:pt x="44512" y="33324"/>
                </a:cubicBezTo>
                <a:lnTo>
                  <a:pt x="44712" y="33449"/>
                </a:lnTo>
                <a:lnTo>
                  <a:pt x="44437" y="33449"/>
                </a:lnTo>
                <a:cubicBezTo>
                  <a:pt x="44061" y="33449"/>
                  <a:pt x="43309" y="33324"/>
                  <a:pt x="41078" y="32797"/>
                </a:cubicBezTo>
                <a:cubicBezTo>
                  <a:pt x="39825" y="32522"/>
                  <a:pt x="38572" y="32196"/>
                  <a:pt x="37344" y="31795"/>
                </a:cubicBezTo>
                <a:cubicBezTo>
                  <a:pt x="36993" y="31694"/>
                  <a:pt x="36291" y="31494"/>
                  <a:pt x="35765" y="31369"/>
                </a:cubicBezTo>
                <a:lnTo>
                  <a:pt x="34687" y="31143"/>
                </a:lnTo>
                <a:cubicBezTo>
                  <a:pt x="34587" y="31118"/>
                  <a:pt x="35589" y="30842"/>
                  <a:pt x="37319" y="30441"/>
                </a:cubicBezTo>
                <a:cubicBezTo>
                  <a:pt x="38052" y="30277"/>
                  <a:pt x="38348" y="30210"/>
                  <a:pt x="38680" y="30210"/>
                </a:cubicBezTo>
                <a:close/>
                <a:moveTo>
                  <a:pt x="3108" y="20391"/>
                </a:moveTo>
                <a:lnTo>
                  <a:pt x="3885" y="21218"/>
                </a:lnTo>
                <a:cubicBezTo>
                  <a:pt x="4311" y="21669"/>
                  <a:pt x="4913" y="22271"/>
                  <a:pt x="5213" y="22522"/>
                </a:cubicBezTo>
                <a:lnTo>
                  <a:pt x="5213" y="22547"/>
                </a:lnTo>
                <a:cubicBezTo>
                  <a:pt x="5539" y="22822"/>
                  <a:pt x="5990" y="23248"/>
                  <a:pt x="6266" y="23524"/>
                </a:cubicBezTo>
                <a:cubicBezTo>
                  <a:pt x="6542" y="23775"/>
                  <a:pt x="6918" y="24151"/>
                  <a:pt x="7143" y="24351"/>
                </a:cubicBezTo>
                <a:cubicBezTo>
                  <a:pt x="9449" y="26406"/>
                  <a:pt x="10477" y="27359"/>
                  <a:pt x="10852" y="27785"/>
                </a:cubicBezTo>
                <a:cubicBezTo>
                  <a:pt x="11429" y="28461"/>
                  <a:pt x="13133" y="30842"/>
                  <a:pt x="13058" y="30842"/>
                </a:cubicBezTo>
                <a:cubicBezTo>
                  <a:pt x="12832" y="30667"/>
                  <a:pt x="12657" y="30466"/>
                  <a:pt x="12482" y="30266"/>
                </a:cubicBezTo>
                <a:cubicBezTo>
                  <a:pt x="12097" y="29863"/>
                  <a:pt x="11919" y="29695"/>
                  <a:pt x="11868" y="29695"/>
                </a:cubicBezTo>
                <a:cubicBezTo>
                  <a:pt x="11853" y="29695"/>
                  <a:pt x="11849" y="29710"/>
                  <a:pt x="11855" y="29740"/>
                </a:cubicBezTo>
                <a:cubicBezTo>
                  <a:pt x="12055" y="30015"/>
                  <a:pt x="12306" y="30291"/>
                  <a:pt x="12532" y="30542"/>
                </a:cubicBezTo>
                <a:cubicBezTo>
                  <a:pt x="13359" y="31419"/>
                  <a:pt x="13334" y="31369"/>
                  <a:pt x="13434" y="31845"/>
                </a:cubicBezTo>
                <a:lnTo>
                  <a:pt x="13509" y="32246"/>
                </a:lnTo>
                <a:lnTo>
                  <a:pt x="13083" y="31694"/>
                </a:lnTo>
                <a:cubicBezTo>
                  <a:pt x="12728" y="31201"/>
                  <a:pt x="12606" y="31034"/>
                  <a:pt x="12533" y="31034"/>
                </a:cubicBezTo>
                <a:cubicBezTo>
                  <a:pt x="12514" y="31034"/>
                  <a:pt x="12498" y="31047"/>
                  <a:pt x="12482" y="31068"/>
                </a:cubicBezTo>
                <a:cubicBezTo>
                  <a:pt x="12456" y="31093"/>
                  <a:pt x="12482" y="31143"/>
                  <a:pt x="12507" y="31168"/>
                </a:cubicBezTo>
                <a:cubicBezTo>
                  <a:pt x="12557" y="31193"/>
                  <a:pt x="12807" y="31519"/>
                  <a:pt x="13058" y="31895"/>
                </a:cubicBezTo>
                <a:cubicBezTo>
                  <a:pt x="13626" y="32700"/>
                  <a:pt x="13658" y="32722"/>
                  <a:pt x="13617" y="32722"/>
                </a:cubicBezTo>
                <a:cubicBezTo>
                  <a:pt x="13615" y="32722"/>
                  <a:pt x="13612" y="32722"/>
                  <a:pt x="13609" y="32722"/>
                </a:cubicBezTo>
                <a:cubicBezTo>
                  <a:pt x="13334" y="32421"/>
                  <a:pt x="13058" y="32070"/>
                  <a:pt x="12832" y="31720"/>
                </a:cubicBezTo>
                <a:cubicBezTo>
                  <a:pt x="12607" y="31369"/>
                  <a:pt x="12331" y="31018"/>
                  <a:pt x="12055" y="30692"/>
                </a:cubicBezTo>
                <a:lnTo>
                  <a:pt x="12055" y="30692"/>
                </a:lnTo>
                <a:cubicBezTo>
                  <a:pt x="11955" y="30717"/>
                  <a:pt x="12106" y="30943"/>
                  <a:pt x="12832" y="31995"/>
                </a:cubicBezTo>
                <a:cubicBezTo>
                  <a:pt x="13158" y="32396"/>
                  <a:pt x="13434" y="32847"/>
                  <a:pt x="13685" y="33299"/>
                </a:cubicBezTo>
                <a:cubicBezTo>
                  <a:pt x="13721" y="33464"/>
                  <a:pt x="13677" y="33616"/>
                  <a:pt x="13611" y="33616"/>
                </a:cubicBezTo>
                <a:cubicBezTo>
                  <a:pt x="13588" y="33616"/>
                  <a:pt x="13561" y="33596"/>
                  <a:pt x="13534" y="33549"/>
                </a:cubicBezTo>
                <a:cubicBezTo>
                  <a:pt x="13484" y="33474"/>
                  <a:pt x="13434" y="33399"/>
                  <a:pt x="13359" y="33324"/>
                </a:cubicBezTo>
                <a:cubicBezTo>
                  <a:pt x="13284" y="33198"/>
                  <a:pt x="13233" y="33098"/>
                  <a:pt x="13233" y="32973"/>
                </a:cubicBezTo>
                <a:cubicBezTo>
                  <a:pt x="13208" y="32722"/>
                  <a:pt x="12632" y="31820"/>
                  <a:pt x="12206" y="31319"/>
                </a:cubicBezTo>
                <a:cubicBezTo>
                  <a:pt x="11838" y="30877"/>
                  <a:pt x="9864" y="29261"/>
                  <a:pt x="9707" y="29261"/>
                </a:cubicBezTo>
                <a:cubicBezTo>
                  <a:pt x="9704" y="29261"/>
                  <a:pt x="9701" y="29262"/>
                  <a:pt x="9700" y="29263"/>
                </a:cubicBezTo>
                <a:cubicBezTo>
                  <a:pt x="10000" y="29589"/>
                  <a:pt x="10326" y="29915"/>
                  <a:pt x="10702" y="30166"/>
                </a:cubicBezTo>
                <a:cubicBezTo>
                  <a:pt x="11805" y="31068"/>
                  <a:pt x="12256" y="31544"/>
                  <a:pt x="12682" y="32221"/>
                </a:cubicBezTo>
                <a:cubicBezTo>
                  <a:pt x="12911" y="32575"/>
                  <a:pt x="13106" y="32947"/>
                  <a:pt x="13064" y="32947"/>
                </a:cubicBezTo>
                <a:cubicBezTo>
                  <a:pt x="13056" y="32947"/>
                  <a:pt x="13037" y="32931"/>
                  <a:pt x="13008" y="32898"/>
                </a:cubicBezTo>
                <a:cubicBezTo>
                  <a:pt x="12782" y="32622"/>
                  <a:pt x="11780" y="31569"/>
                  <a:pt x="11379" y="31218"/>
                </a:cubicBezTo>
                <a:cubicBezTo>
                  <a:pt x="10934" y="30820"/>
                  <a:pt x="10225" y="30334"/>
                  <a:pt x="10094" y="30334"/>
                </a:cubicBezTo>
                <a:cubicBezTo>
                  <a:pt x="10085" y="30334"/>
                  <a:pt x="10079" y="30336"/>
                  <a:pt x="10076" y="30341"/>
                </a:cubicBezTo>
                <a:cubicBezTo>
                  <a:pt x="10301" y="30567"/>
                  <a:pt x="10552" y="30792"/>
                  <a:pt x="10827" y="30968"/>
                </a:cubicBezTo>
                <a:cubicBezTo>
                  <a:pt x="11654" y="31619"/>
                  <a:pt x="12431" y="32371"/>
                  <a:pt x="13058" y="33198"/>
                </a:cubicBezTo>
                <a:lnTo>
                  <a:pt x="13584" y="33825"/>
                </a:lnTo>
                <a:lnTo>
                  <a:pt x="12507" y="33048"/>
                </a:lnTo>
                <a:cubicBezTo>
                  <a:pt x="11479" y="32321"/>
                  <a:pt x="11379" y="32221"/>
                  <a:pt x="11053" y="31795"/>
                </a:cubicBezTo>
                <a:cubicBezTo>
                  <a:pt x="10677" y="31293"/>
                  <a:pt x="10276" y="30842"/>
                  <a:pt x="9800" y="30441"/>
                </a:cubicBezTo>
                <a:cubicBezTo>
                  <a:pt x="9624" y="30266"/>
                  <a:pt x="9248" y="29890"/>
                  <a:pt x="8948" y="29589"/>
                </a:cubicBezTo>
                <a:cubicBezTo>
                  <a:pt x="8672" y="29314"/>
                  <a:pt x="8396" y="29063"/>
                  <a:pt x="8096" y="28812"/>
                </a:cubicBezTo>
                <a:cubicBezTo>
                  <a:pt x="7945" y="28712"/>
                  <a:pt x="7795" y="28562"/>
                  <a:pt x="7695" y="28386"/>
                </a:cubicBezTo>
                <a:cubicBezTo>
                  <a:pt x="7319" y="27935"/>
                  <a:pt x="6918" y="27534"/>
                  <a:pt x="6466" y="27158"/>
                </a:cubicBezTo>
                <a:cubicBezTo>
                  <a:pt x="5840" y="26582"/>
                  <a:pt x="5238" y="26005"/>
                  <a:pt x="5113" y="25830"/>
                </a:cubicBezTo>
                <a:cubicBezTo>
                  <a:pt x="4762" y="25454"/>
                  <a:pt x="4487" y="25003"/>
                  <a:pt x="4286" y="24552"/>
                </a:cubicBezTo>
                <a:lnTo>
                  <a:pt x="4236" y="24351"/>
                </a:lnTo>
                <a:lnTo>
                  <a:pt x="4236" y="24351"/>
                </a:lnTo>
                <a:lnTo>
                  <a:pt x="4687" y="24426"/>
                </a:lnTo>
                <a:cubicBezTo>
                  <a:pt x="4948" y="24464"/>
                  <a:pt x="5164" y="24484"/>
                  <a:pt x="5340" y="24484"/>
                </a:cubicBezTo>
                <a:cubicBezTo>
                  <a:pt x="5637" y="24484"/>
                  <a:pt x="5821" y="24427"/>
                  <a:pt x="5915" y="24301"/>
                </a:cubicBezTo>
                <a:cubicBezTo>
                  <a:pt x="5990" y="24226"/>
                  <a:pt x="6040" y="24126"/>
                  <a:pt x="6015" y="24075"/>
                </a:cubicBezTo>
                <a:cubicBezTo>
                  <a:pt x="5990" y="24050"/>
                  <a:pt x="5489" y="23549"/>
                  <a:pt x="4913" y="23023"/>
                </a:cubicBezTo>
                <a:cubicBezTo>
                  <a:pt x="3609" y="21820"/>
                  <a:pt x="2908" y="21143"/>
                  <a:pt x="2807" y="21018"/>
                </a:cubicBezTo>
                <a:cubicBezTo>
                  <a:pt x="2732" y="20943"/>
                  <a:pt x="2757" y="20842"/>
                  <a:pt x="2908" y="20642"/>
                </a:cubicBezTo>
                <a:lnTo>
                  <a:pt x="3108" y="20391"/>
                </a:lnTo>
                <a:close/>
                <a:moveTo>
                  <a:pt x="10203" y="31294"/>
                </a:moveTo>
                <a:cubicBezTo>
                  <a:pt x="10222" y="31294"/>
                  <a:pt x="10245" y="31312"/>
                  <a:pt x="10276" y="31344"/>
                </a:cubicBezTo>
                <a:cubicBezTo>
                  <a:pt x="10326" y="31419"/>
                  <a:pt x="10426" y="31519"/>
                  <a:pt x="10527" y="31619"/>
                </a:cubicBezTo>
                <a:lnTo>
                  <a:pt x="10527" y="31594"/>
                </a:lnTo>
                <a:cubicBezTo>
                  <a:pt x="10652" y="31745"/>
                  <a:pt x="10677" y="31820"/>
                  <a:pt x="10602" y="31845"/>
                </a:cubicBezTo>
                <a:cubicBezTo>
                  <a:pt x="10552" y="31895"/>
                  <a:pt x="10577" y="31970"/>
                  <a:pt x="10777" y="32121"/>
                </a:cubicBezTo>
                <a:cubicBezTo>
                  <a:pt x="10953" y="32271"/>
                  <a:pt x="11103" y="32421"/>
                  <a:pt x="11228" y="32622"/>
                </a:cubicBezTo>
                <a:lnTo>
                  <a:pt x="11429" y="32948"/>
                </a:lnTo>
                <a:lnTo>
                  <a:pt x="11153" y="32722"/>
                </a:lnTo>
                <a:cubicBezTo>
                  <a:pt x="10767" y="32450"/>
                  <a:pt x="10381" y="32239"/>
                  <a:pt x="10275" y="32239"/>
                </a:cubicBezTo>
                <a:cubicBezTo>
                  <a:pt x="10264" y="32239"/>
                  <a:pt x="10256" y="32241"/>
                  <a:pt x="10251" y="32246"/>
                </a:cubicBezTo>
                <a:cubicBezTo>
                  <a:pt x="10477" y="32471"/>
                  <a:pt x="10702" y="32672"/>
                  <a:pt x="10978" y="32822"/>
                </a:cubicBezTo>
                <a:cubicBezTo>
                  <a:pt x="11654" y="33299"/>
                  <a:pt x="11730" y="33374"/>
                  <a:pt x="11880" y="33649"/>
                </a:cubicBezTo>
                <a:lnTo>
                  <a:pt x="12030" y="33950"/>
                </a:lnTo>
                <a:lnTo>
                  <a:pt x="12030" y="33950"/>
                </a:lnTo>
                <a:lnTo>
                  <a:pt x="10953" y="33073"/>
                </a:lnTo>
                <a:cubicBezTo>
                  <a:pt x="10351" y="32572"/>
                  <a:pt x="9775" y="32095"/>
                  <a:pt x="9675" y="31995"/>
                </a:cubicBezTo>
                <a:lnTo>
                  <a:pt x="9474" y="31820"/>
                </a:lnTo>
                <a:lnTo>
                  <a:pt x="9750" y="31694"/>
                </a:lnTo>
                <a:cubicBezTo>
                  <a:pt x="9900" y="31644"/>
                  <a:pt x="10025" y="31544"/>
                  <a:pt x="10126" y="31419"/>
                </a:cubicBezTo>
                <a:cubicBezTo>
                  <a:pt x="10155" y="31331"/>
                  <a:pt x="10176" y="31294"/>
                  <a:pt x="10203" y="31294"/>
                </a:cubicBezTo>
                <a:close/>
                <a:moveTo>
                  <a:pt x="35527" y="24669"/>
                </a:moveTo>
                <a:cubicBezTo>
                  <a:pt x="35584" y="24669"/>
                  <a:pt x="35583" y="24693"/>
                  <a:pt x="35539" y="24752"/>
                </a:cubicBezTo>
                <a:cubicBezTo>
                  <a:pt x="35489" y="24827"/>
                  <a:pt x="35464" y="24928"/>
                  <a:pt x="35439" y="25028"/>
                </a:cubicBezTo>
                <a:cubicBezTo>
                  <a:pt x="35439" y="25148"/>
                  <a:pt x="35496" y="25204"/>
                  <a:pt x="35662" y="25204"/>
                </a:cubicBezTo>
                <a:cubicBezTo>
                  <a:pt x="35808" y="25204"/>
                  <a:pt x="36039" y="25160"/>
                  <a:pt x="36391" y="25078"/>
                </a:cubicBezTo>
                <a:cubicBezTo>
                  <a:pt x="36893" y="24928"/>
                  <a:pt x="37419" y="24827"/>
                  <a:pt x="37945" y="24727"/>
                </a:cubicBezTo>
                <a:lnTo>
                  <a:pt x="37945" y="24727"/>
                </a:lnTo>
                <a:cubicBezTo>
                  <a:pt x="37845" y="24827"/>
                  <a:pt x="37720" y="24902"/>
                  <a:pt x="37594" y="24953"/>
                </a:cubicBezTo>
                <a:lnTo>
                  <a:pt x="37569" y="24928"/>
                </a:lnTo>
                <a:cubicBezTo>
                  <a:pt x="36868" y="25329"/>
                  <a:pt x="36166" y="25755"/>
                  <a:pt x="35514" y="26231"/>
                </a:cubicBezTo>
                <a:cubicBezTo>
                  <a:pt x="33960" y="27534"/>
                  <a:pt x="32507" y="28963"/>
                  <a:pt x="31203" y="30491"/>
                </a:cubicBezTo>
                <a:cubicBezTo>
                  <a:pt x="30025" y="31820"/>
                  <a:pt x="30051" y="31795"/>
                  <a:pt x="29725" y="31870"/>
                </a:cubicBezTo>
                <a:lnTo>
                  <a:pt x="29499" y="31920"/>
                </a:lnTo>
                <a:lnTo>
                  <a:pt x="29700" y="31669"/>
                </a:lnTo>
                <a:cubicBezTo>
                  <a:pt x="29825" y="31544"/>
                  <a:pt x="30527" y="30767"/>
                  <a:pt x="31279" y="29990"/>
                </a:cubicBezTo>
                <a:cubicBezTo>
                  <a:pt x="32654" y="28496"/>
                  <a:pt x="32885" y="28259"/>
                  <a:pt x="32779" y="28259"/>
                </a:cubicBezTo>
                <a:cubicBezTo>
                  <a:pt x="32773" y="28259"/>
                  <a:pt x="32765" y="28260"/>
                  <a:pt x="32757" y="28261"/>
                </a:cubicBezTo>
                <a:cubicBezTo>
                  <a:pt x="32707" y="28261"/>
                  <a:pt x="30652" y="30391"/>
                  <a:pt x="29499" y="31669"/>
                </a:cubicBezTo>
                <a:cubicBezTo>
                  <a:pt x="29349" y="31895"/>
                  <a:pt x="29148" y="32045"/>
                  <a:pt x="28923" y="32121"/>
                </a:cubicBezTo>
                <a:lnTo>
                  <a:pt x="28672" y="32196"/>
                </a:lnTo>
                <a:lnTo>
                  <a:pt x="28948" y="31845"/>
                </a:lnTo>
                <a:cubicBezTo>
                  <a:pt x="29123" y="31669"/>
                  <a:pt x="29925" y="30742"/>
                  <a:pt x="30777" y="29790"/>
                </a:cubicBezTo>
                <a:cubicBezTo>
                  <a:pt x="32336" y="28031"/>
                  <a:pt x="32490" y="27854"/>
                  <a:pt x="32417" y="27854"/>
                </a:cubicBezTo>
                <a:cubicBezTo>
                  <a:pt x="32408" y="27854"/>
                  <a:pt x="32395" y="27857"/>
                  <a:pt x="32381" y="27860"/>
                </a:cubicBezTo>
                <a:cubicBezTo>
                  <a:pt x="32231" y="27885"/>
                  <a:pt x="29700" y="30767"/>
                  <a:pt x="28797" y="31845"/>
                </a:cubicBezTo>
                <a:cubicBezTo>
                  <a:pt x="28497" y="32196"/>
                  <a:pt x="28346" y="32321"/>
                  <a:pt x="28171" y="32396"/>
                </a:cubicBezTo>
                <a:cubicBezTo>
                  <a:pt x="28061" y="32433"/>
                  <a:pt x="27978" y="32456"/>
                  <a:pt x="27951" y="32456"/>
                </a:cubicBezTo>
                <a:cubicBezTo>
                  <a:pt x="27941" y="32456"/>
                  <a:pt x="27939" y="32453"/>
                  <a:pt x="27945" y="32446"/>
                </a:cubicBezTo>
                <a:cubicBezTo>
                  <a:pt x="27970" y="32421"/>
                  <a:pt x="28497" y="31845"/>
                  <a:pt x="29148" y="31143"/>
                </a:cubicBezTo>
                <a:cubicBezTo>
                  <a:pt x="30175" y="30068"/>
                  <a:pt x="30383" y="29813"/>
                  <a:pt x="30248" y="29813"/>
                </a:cubicBezTo>
                <a:cubicBezTo>
                  <a:pt x="30242" y="29813"/>
                  <a:pt x="30234" y="29814"/>
                  <a:pt x="30226" y="29815"/>
                </a:cubicBezTo>
                <a:cubicBezTo>
                  <a:pt x="30201" y="29815"/>
                  <a:pt x="29599" y="30441"/>
                  <a:pt x="28873" y="31218"/>
                </a:cubicBezTo>
                <a:cubicBezTo>
                  <a:pt x="28146" y="31995"/>
                  <a:pt x="27569" y="32622"/>
                  <a:pt x="27519" y="32622"/>
                </a:cubicBezTo>
                <a:cubicBezTo>
                  <a:pt x="27670" y="32396"/>
                  <a:pt x="27820" y="32171"/>
                  <a:pt x="27995" y="31970"/>
                </a:cubicBezTo>
                <a:cubicBezTo>
                  <a:pt x="28296" y="31619"/>
                  <a:pt x="29048" y="30667"/>
                  <a:pt x="29675" y="29865"/>
                </a:cubicBezTo>
                <a:cubicBezTo>
                  <a:pt x="30602" y="28687"/>
                  <a:pt x="30802" y="28411"/>
                  <a:pt x="30777" y="28311"/>
                </a:cubicBezTo>
                <a:cubicBezTo>
                  <a:pt x="30752" y="28236"/>
                  <a:pt x="30702" y="28186"/>
                  <a:pt x="30652" y="28161"/>
                </a:cubicBezTo>
                <a:cubicBezTo>
                  <a:pt x="30646" y="28159"/>
                  <a:pt x="30639" y="28158"/>
                  <a:pt x="30632" y="28158"/>
                </a:cubicBezTo>
                <a:cubicBezTo>
                  <a:pt x="30533" y="28158"/>
                  <a:pt x="30381" y="28344"/>
                  <a:pt x="29725" y="29188"/>
                </a:cubicBezTo>
                <a:cubicBezTo>
                  <a:pt x="29098" y="30015"/>
                  <a:pt x="28873" y="30266"/>
                  <a:pt x="28772" y="30291"/>
                </a:cubicBezTo>
                <a:cubicBezTo>
                  <a:pt x="28697" y="30291"/>
                  <a:pt x="27645" y="31469"/>
                  <a:pt x="26792" y="32597"/>
                </a:cubicBezTo>
                <a:cubicBezTo>
                  <a:pt x="26617" y="32898"/>
                  <a:pt x="26341" y="33123"/>
                  <a:pt x="26041" y="33223"/>
                </a:cubicBezTo>
                <a:cubicBezTo>
                  <a:pt x="25855" y="33289"/>
                  <a:pt x="25747" y="33321"/>
                  <a:pt x="25690" y="33321"/>
                </a:cubicBezTo>
                <a:cubicBezTo>
                  <a:pt x="25638" y="33321"/>
                  <a:pt x="25628" y="33296"/>
                  <a:pt x="25640" y="33248"/>
                </a:cubicBezTo>
                <a:cubicBezTo>
                  <a:pt x="25990" y="32747"/>
                  <a:pt x="26366" y="32246"/>
                  <a:pt x="26767" y="31770"/>
                </a:cubicBezTo>
                <a:cubicBezTo>
                  <a:pt x="27494" y="30892"/>
                  <a:pt x="27845" y="30416"/>
                  <a:pt x="27820" y="30391"/>
                </a:cubicBezTo>
                <a:cubicBezTo>
                  <a:pt x="27819" y="30390"/>
                  <a:pt x="27817" y="30390"/>
                  <a:pt x="27815" y="30390"/>
                </a:cubicBezTo>
                <a:cubicBezTo>
                  <a:pt x="27661" y="30390"/>
                  <a:pt x="25414" y="33201"/>
                  <a:pt x="25439" y="33374"/>
                </a:cubicBezTo>
                <a:cubicBezTo>
                  <a:pt x="25439" y="33424"/>
                  <a:pt x="25314" y="33499"/>
                  <a:pt x="25113" y="33574"/>
                </a:cubicBezTo>
                <a:cubicBezTo>
                  <a:pt x="24960" y="33651"/>
                  <a:pt x="24865" y="33683"/>
                  <a:pt x="24829" y="33683"/>
                </a:cubicBezTo>
                <a:cubicBezTo>
                  <a:pt x="24818" y="33683"/>
                  <a:pt x="24812" y="33680"/>
                  <a:pt x="24812" y="33674"/>
                </a:cubicBezTo>
                <a:cubicBezTo>
                  <a:pt x="24812" y="33649"/>
                  <a:pt x="25289" y="32973"/>
                  <a:pt x="25865" y="32171"/>
                </a:cubicBezTo>
                <a:cubicBezTo>
                  <a:pt x="26467" y="31369"/>
                  <a:pt x="26943" y="30717"/>
                  <a:pt x="26943" y="30692"/>
                </a:cubicBezTo>
                <a:cubicBezTo>
                  <a:pt x="26941" y="30682"/>
                  <a:pt x="26935" y="30677"/>
                  <a:pt x="26926" y="30677"/>
                </a:cubicBezTo>
                <a:cubicBezTo>
                  <a:pt x="26826" y="30677"/>
                  <a:pt x="26293" y="31320"/>
                  <a:pt x="25464" y="32471"/>
                </a:cubicBezTo>
                <a:cubicBezTo>
                  <a:pt x="24637" y="33624"/>
                  <a:pt x="24386" y="33900"/>
                  <a:pt x="24261" y="33975"/>
                </a:cubicBezTo>
                <a:cubicBezTo>
                  <a:pt x="24221" y="33989"/>
                  <a:pt x="24191" y="33998"/>
                  <a:pt x="24174" y="33998"/>
                </a:cubicBezTo>
                <a:cubicBezTo>
                  <a:pt x="24127" y="33998"/>
                  <a:pt x="24171" y="33925"/>
                  <a:pt x="24336" y="33649"/>
                </a:cubicBezTo>
                <a:cubicBezTo>
                  <a:pt x="24462" y="33424"/>
                  <a:pt x="25038" y="32647"/>
                  <a:pt x="25589" y="31920"/>
                </a:cubicBezTo>
                <a:cubicBezTo>
                  <a:pt x="26454" y="30751"/>
                  <a:pt x="26796" y="30258"/>
                  <a:pt x="26696" y="30258"/>
                </a:cubicBezTo>
                <a:cubicBezTo>
                  <a:pt x="26688" y="30258"/>
                  <a:pt x="26679" y="30261"/>
                  <a:pt x="26667" y="30266"/>
                </a:cubicBezTo>
                <a:cubicBezTo>
                  <a:pt x="26617" y="30266"/>
                  <a:pt x="25940" y="31193"/>
                  <a:pt x="25163" y="32271"/>
                </a:cubicBezTo>
                <a:cubicBezTo>
                  <a:pt x="23835" y="34101"/>
                  <a:pt x="23710" y="34251"/>
                  <a:pt x="23484" y="34351"/>
                </a:cubicBezTo>
                <a:cubicBezTo>
                  <a:pt x="23435" y="34373"/>
                  <a:pt x="23396" y="34390"/>
                  <a:pt x="23376" y="34390"/>
                </a:cubicBezTo>
                <a:cubicBezTo>
                  <a:pt x="23303" y="34390"/>
                  <a:pt x="23461" y="34172"/>
                  <a:pt x="24186" y="33173"/>
                </a:cubicBezTo>
                <a:cubicBezTo>
                  <a:pt x="24712" y="32446"/>
                  <a:pt x="25514" y="31293"/>
                  <a:pt x="25965" y="30567"/>
                </a:cubicBezTo>
                <a:cubicBezTo>
                  <a:pt x="26517" y="29715"/>
                  <a:pt x="27093" y="28913"/>
                  <a:pt x="27720" y="28136"/>
                </a:cubicBezTo>
                <a:cubicBezTo>
                  <a:pt x="28660" y="27003"/>
                  <a:pt x="28908" y="26709"/>
                  <a:pt x="29054" y="26709"/>
                </a:cubicBezTo>
                <a:cubicBezTo>
                  <a:pt x="29079" y="26709"/>
                  <a:pt x="29101" y="26717"/>
                  <a:pt x="29123" y="26732"/>
                </a:cubicBezTo>
                <a:cubicBezTo>
                  <a:pt x="29162" y="26763"/>
                  <a:pt x="29191" y="26782"/>
                  <a:pt x="29238" y="26782"/>
                </a:cubicBezTo>
                <a:cubicBezTo>
                  <a:pt x="29346" y="26782"/>
                  <a:pt x="29550" y="26684"/>
                  <a:pt x="30176" y="26406"/>
                </a:cubicBezTo>
                <a:cubicBezTo>
                  <a:pt x="30853" y="26105"/>
                  <a:pt x="33183" y="25228"/>
                  <a:pt x="33384" y="25203"/>
                </a:cubicBezTo>
                <a:cubicBezTo>
                  <a:pt x="33434" y="25203"/>
                  <a:pt x="33284" y="25329"/>
                  <a:pt x="33033" y="25479"/>
                </a:cubicBezTo>
                <a:cubicBezTo>
                  <a:pt x="32281" y="25955"/>
                  <a:pt x="31630" y="26532"/>
                  <a:pt x="31028" y="27183"/>
                </a:cubicBezTo>
                <a:cubicBezTo>
                  <a:pt x="30577" y="27735"/>
                  <a:pt x="30552" y="27760"/>
                  <a:pt x="30677" y="27810"/>
                </a:cubicBezTo>
                <a:cubicBezTo>
                  <a:pt x="30693" y="27818"/>
                  <a:pt x="30711" y="27822"/>
                  <a:pt x="30732" y="27822"/>
                </a:cubicBezTo>
                <a:cubicBezTo>
                  <a:pt x="30843" y="27822"/>
                  <a:pt x="31025" y="27704"/>
                  <a:pt x="31279" y="27409"/>
                </a:cubicBezTo>
                <a:cubicBezTo>
                  <a:pt x="32031" y="26456"/>
                  <a:pt x="34311" y="24928"/>
                  <a:pt x="35314" y="24702"/>
                </a:cubicBezTo>
                <a:cubicBezTo>
                  <a:pt x="35418" y="24681"/>
                  <a:pt x="35487" y="24669"/>
                  <a:pt x="35527" y="24669"/>
                </a:cubicBezTo>
                <a:close/>
                <a:moveTo>
                  <a:pt x="11680" y="32722"/>
                </a:moveTo>
                <a:cubicBezTo>
                  <a:pt x="12055" y="32923"/>
                  <a:pt x="12431" y="33173"/>
                  <a:pt x="12757" y="33449"/>
                </a:cubicBezTo>
                <a:cubicBezTo>
                  <a:pt x="13810" y="34276"/>
                  <a:pt x="13835" y="34276"/>
                  <a:pt x="13785" y="34426"/>
                </a:cubicBezTo>
                <a:lnTo>
                  <a:pt x="13735" y="34577"/>
                </a:lnTo>
                <a:lnTo>
                  <a:pt x="12933" y="34000"/>
                </a:lnTo>
                <a:cubicBezTo>
                  <a:pt x="12532" y="33750"/>
                  <a:pt x="12206" y="33449"/>
                  <a:pt x="11905" y="33098"/>
                </a:cubicBezTo>
                <a:cubicBezTo>
                  <a:pt x="11830" y="32973"/>
                  <a:pt x="11755" y="32847"/>
                  <a:pt x="11680" y="32722"/>
                </a:cubicBezTo>
                <a:close/>
                <a:moveTo>
                  <a:pt x="13553" y="14443"/>
                </a:moveTo>
                <a:cubicBezTo>
                  <a:pt x="13584" y="14443"/>
                  <a:pt x="13629" y="14594"/>
                  <a:pt x="13710" y="14902"/>
                </a:cubicBezTo>
                <a:cubicBezTo>
                  <a:pt x="13760" y="15103"/>
                  <a:pt x="13885" y="15805"/>
                  <a:pt x="14010" y="16431"/>
                </a:cubicBezTo>
                <a:cubicBezTo>
                  <a:pt x="14211" y="17534"/>
                  <a:pt x="14211" y="17609"/>
                  <a:pt x="14035" y="18336"/>
                </a:cubicBezTo>
                <a:cubicBezTo>
                  <a:pt x="13960" y="18587"/>
                  <a:pt x="13935" y="18837"/>
                  <a:pt x="13960" y="19113"/>
                </a:cubicBezTo>
                <a:cubicBezTo>
                  <a:pt x="14010" y="19113"/>
                  <a:pt x="14086" y="18887"/>
                  <a:pt x="14136" y="18587"/>
                </a:cubicBezTo>
                <a:cubicBezTo>
                  <a:pt x="14161" y="18411"/>
                  <a:pt x="14186" y="18261"/>
                  <a:pt x="14261" y="18085"/>
                </a:cubicBezTo>
                <a:cubicBezTo>
                  <a:pt x="14261" y="18085"/>
                  <a:pt x="14311" y="18486"/>
                  <a:pt x="14386" y="18963"/>
                </a:cubicBezTo>
                <a:cubicBezTo>
                  <a:pt x="14411" y="19313"/>
                  <a:pt x="14462" y="19639"/>
                  <a:pt x="14537" y="19965"/>
                </a:cubicBezTo>
                <a:cubicBezTo>
                  <a:pt x="14603" y="20072"/>
                  <a:pt x="14712" y="20129"/>
                  <a:pt x="14819" y="20129"/>
                </a:cubicBezTo>
                <a:cubicBezTo>
                  <a:pt x="14912" y="20129"/>
                  <a:pt x="15004" y="20084"/>
                  <a:pt x="15063" y="19990"/>
                </a:cubicBezTo>
                <a:cubicBezTo>
                  <a:pt x="15138" y="19940"/>
                  <a:pt x="15213" y="19890"/>
                  <a:pt x="15314" y="19865"/>
                </a:cubicBezTo>
                <a:cubicBezTo>
                  <a:pt x="15414" y="19865"/>
                  <a:pt x="15790" y="21018"/>
                  <a:pt x="15915" y="21745"/>
                </a:cubicBezTo>
                <a:cubicBezTo>
                  <a:pt x="15965" y="21970"/>
                  <a:pt x="15990" y="22196"/>
                  <a:pt x="15940" y="22421"/>
                </a:cubicBezTo>
                <a:cubicBezTo>
                  <a:pt x="15890" y="22471"/>
                  <a:pt x="15614" y="23048"/>
                  <a:pt x="15339" y="23674"/>
                </a:cubicBezTo>
                <a:cubicBezTo>
                  <a:pt x="15063" y="24301"/>
                  <a:pt x="14562" y="25354"/>
                  <a:pt x="14261" y="26005"/>
                </a:cubicBezTo>
                <a:cubicBezTo>
                  <a:pt x="13935" y="26682"/>
                  <a:pt x="13685" y="27233"/>
                  <a:pt x="13685" y="27258"/>
                </a:cubicBezTo>
                <a:cubicBezTo>
                  <a:pt x="13689" y="27287"/>
                  <a:pt x="13697" y="27302"/>
                  <a:pt x="13710" y="27302"/>
                </a:cubicBezTo>
                <a:cubicBezTo>
                  <a:pt x="13779" y="27302"/>
                  <a:pt x="13994" y="26886"/>
                  <a:pt x="14562" y="25730"/>
                </a:cubicBezTo>
                <a:cubicBezTo>
                  <a:pt x="14963" y="24852"/>
                  <a:pt x="15464" y="23800"/>
                  <a:pt x="15665" y="23374"/>
                </a:cubicBezTo>
                <a:cubicBezTo>
                  <a:pt x="15765" y="23098"/>
                  <a:pt x="15890" y="22847"/>
                  <a:pt x="16066" y="22597"/>
                </a:cubicBezTo>
                <a:cubicBezTo>
                  <a:pt x="16066" y="22596"/>
                  <a:pt x="16067" y="22596"/>
                  <a:pt x="16068" y="22596"/>
                </a:cubicBezTo>
                <a:cubicBezTo>
                  <a:pt x="16142" y="22596"/>
                  <a:pt x="16190" y="23736"/>
                  <a:pt x="16141" y="24802"/>
                </a:cubicBezTo>
                <a:cubicBezTo>
                  <a:pt x="16116" y="25429"/>
                  <a:pt x="16091" y="26055"/>
                  <a:pt x="16116" y="26206"/>
                </a:cubicBezTo>
                <a:cubicBezTo>
                  <a:pt x="16139" y="26485"/>
                  <a:pt x="16292" y="26635"/>
                  <a:pt x="16534" y="26635"/>
                </a:cubicBezTo>
                <a:cubicBezTo>
                  <a:pt x="16553" y="26635"/>
                  <a:pt x="16572" y="26634"/>
                  <a:pt x="16592" y="26632"/>
                </a:cubicBezTo>
                <a:lnTo>
                  <a:pt x="16792" y="26607"/>
                </a:lnTo>
                <a:lnTo>
                  <a:pt x="16842" y="27183"/>
                </a:lnTo>
                <a:cubicBezTo>
                  <a:pt x="16918" y="27935"/>
                  <a:pt x="16868" y="28537"/>
                  <a:pt x="16592" y="30191"/>
                </a:cubicBezTo>
                <a:cubicBezTo>
                  <a:pt x="16467" y="30918"/>
                  <a:pt x="16366" y="31619"/>
                  <a:pt x="16366" y="31745"/>
                </a:cubicBezTo>
                <a:cubicBezTo>
                  <a:pt x="16366" y="31870"/>
                  <a:pt x="16141" y="32371"/>
                  <a:pt x="15539" y="33374"/>
                </a:cubicBezTo>
                <a:cubicBezTo>
                  <a:pt x="15113" y="34151"/>
                  <a:pt x="14712" y="34827"/>
                  <a:pt x="14712" y="34852"/>
                </a:cubicBezTo>
                <a:cubicBezTo>
                  <a:pt x="14687" y="34852"/>
                  <a:pt x="14662" y="34802"/>
                  <a:pt x="14637" y="34677"/>
                </a:cubicBezTo>
                <a:cubicBezTo>
                  <a:pt x="14612" y="34476"/>
                  <a:pt x="14712" y="34251"/>
                  <a:pt x="15289" y="33048"/>
                </a:cubicBezTo>
                <a:cubicBezTo>
                  <a:pt x="15665" y="32271"/>
                  <a:pt x="15990" y="31594"/>
                  <a:pt x="15990" y="31544"/>
                </a:cubicBezTo>
                <a:cubicBezTo>
                  <a:pt x="15996" y="31481"/>
                  <a:pt x="15991" y="31448"/>
                  <a:pt x="15974" y="31448"/>
                </a:cubicBezTo>
                <a:cubicBezTo>
                  <a:pt x="15916" y="31448"/>
                  <a:pt x="15714" y="31826"/>
                  <a:pt x="15289" y="32697"/>
                </a:cubicBezTo>
                <a:cubicBezTo>
                  <a:pt x="14963" y="33399"/>
                  <a:pt x="14662" y="34000"/>
                  <a:pt x="14612" y="34050"/>
                </a:cubicBezTo>
                <a:cubicBezTo>
                  <a:pt x="14607" y="34060"/>
                  <a:pt x="14601" y="34065"/>
                  <a:pt x="14595" y="34065"/>
                </a:cubicBezTo>
                <a:cubicBezTo>
                  <a:pt x="14568" y="34065"/>
                  <a:pt x="14532" y="33981"/>
                  <a:pt x="14512" y="33800"/>
                </a:cubicBezTo>
                <a:cubicBezTo>
                  <a:pt x="14462" y="33474"/>
                  <a:pt x="14487" y="33424"/>
                  <a:pt x="14988" y="32547"/>
                </a:cubicBezTo>
                <a:cubicBezTo>
                  <a:pt x="15163" y="32221"/>
                  <a:pt x="15339" y="31895"/>
                  <a:pt x="15464" y="31544"/>
                </a:cubicBezTo>
                <a:cubicBezTo>
                  <a:pt x="15464" y="31519"/>
                  <a:pt x="15458" y="31507"/>
                  <a:pt x="15445" y="31507"/>
                </a:cubicBezTo>
                <a:cubicBezTo>
                  <a:pt x="15433" y="31507"/>
                  <a:pt x="15414" y="31519"/>
                  <a:pt x="15389" y="31544"/>
                </a:cubicBezTo>
                <a:cubicBezTo>
                  <a:pt x="15289" y="31669"/>
                  <a:pt x="14562" y="32973"/>
                  <a:pt x="14512" y="33123"/>
                </a:cubicBezTo>
                <a:cubicBezTo>
                  <a:pt x="14478" y="33180"/>
                  <a:pt x="14459" y="33205"/>
                  <a:pt x="14449" y="33205"/>
                </a:cubicBezTo>
                <a:cubicBezTo>
                  <a:pt x="14436" y="33205"/>
                  <a:pt x="14436" y="33167"/>
                  <a:pt x="14436" y="33098"/>
                </a:cubicBezTo>
                <a:cubicBezTo>
                  <a:pt x="14411" y="32948"/>
                  <a:pt x="14612" y="32547"/>
                  <a:pt x="14988" y="31820"/>
                </a:cubicBezTo>
                <a:cubicBezTo>
                  <a:pt x="15487" y="30798"/>
                  <a:pt x="15603" y="30565"/>
                  <a:pt x="15507" y="30565"/>
                </a:cubicBezTo>
                <a:cubicBezTo>
                  <a:pt x="15501" y="30565"/>
                  <a:pt x="15496" y="30565"/>
                  <a:pt x="15489" y="30567"/>
                </a:cubicBezTo>
                <a:cubicBezTo>
                  <a:pt x="15289" y="30867"/>
                  <a:pt x="15113" y="31193"/>
                  <a:pt x="14938" y="31544"/>
                </a:cubicBezTo>
                <a:cubicBezTo>
                  <a:pt x="14520" y="32400"/>
                  <a:pt x="14370" y="32671"/>
                  <a:pt x="14327" y="32671"/>
                </a:cubicBezTo>
                <a:cubicBezTo>
                  <a:pt x="14315" y="32671"/>
                  <a:pt x="14311" y="32653"/>
                  <a:pt x="14311" y="32622"/>
                </a:cubicBezTo>
                <a:cubicBezTo>
                  <a:pt x="14487" y="32146"/>
                  <a:pt x="14712" y="31694"/>
                  <a:pt x="14963" y="31268"/>
                </a:cubicBezTo>
                <a:cubicBezTo>
                  <a:pt x="15314" y="30567"/>
                  <a:pt x="15614" y="29965"/>
                  <a:pt x="15589" y="29940"/>
                </a:cubicBezTo>
                <a:cubicBezTo>
                  <a:pt x="15589" y="29913"/>
                  <a:pt x="15584" y="29899"/>
                  <a:pt x="15572" y="29899"/>
                </a:cubicBezTo>
                <a:cubicBezTo>
                  <a:pt x="15518" y="29899"/>
                  <a:pt x="15341" y="30186"/>
                  <a:pt x="15013" y="30842"/>
                </a:cubicBezTo>
                <a:lnTo>
                  <a:pt x="14436" y="31945"/>
                </a:lnTo>
                <a:cubicBezTo>
                  <a:pt x="14431" y="31957"/>
                  <a:pt x="14426" y="31962"/>
                  <a:pt x="14423" y="31962"/>
                </a:cubicBezTo>
                <a:cubicBezTo>
                  <a:pt x="14399" y="31962"/>
                  <a:pt x="14451" y="31634"/>
                  <a:pt x="14562" y="31168"/>
                </a:cubicBezTo>
                <a:cubicBezTo>
                  <a:pt x="14687" y="30642"/>
                  <a:pt x="14812" y="30015"/>
                  <a:pt x="14837" y="29790"/>
                </a:cubicBezTo>
                <a:cubicBezTo>
                  <a:pt x="14888" y="29439"/>
                  <a:pt x="14988" y="29188"/>
                  <a:pt x="15489" y="28286"/>
                </a:cubicBezTo>
                <a:cubicBezTo>
                  <a:pt x="16141" y="27133"/>
                  <a:pt x="16166" y="27033"/>
                  <a:pt x="16066" y="27033"/>
                </a:cubicBezTo>
                <a:cubicBezTo>
                  <a:pt x="15865" y="27309"/>
                  <a:pt x="15665" y="27609"/>
                  <a:pt x="15539" y="27910"/>
                </a:cubicBezTo>
                <a:cubicBezTo>
                  <a:pt x="15264" y="28386"/>
                  <a:pt x="15038" y="28812"/>
                  <a:pt x="15013" y="28812"/>
                </a:cubicBezTo>
                <a:cubicBezTo>
                  <a:pt x="15012" y="28813"/>
                  <a:pt x="15011" y="28814"/>
                  <a:pt x="15010" y="28814"/>
                </a:cubicBezTo>
                <a:cubicBezTo>
                  <a:pt x="14948" y="28814"/>
                  <a:pt x="15341" y="26071"/>
                  <a:pt x="15489" y="25379"/>
                </a:cubicBezTo>
                <a:cubicBezTo>
                  <a:pt x="15589" y="24953"/>
                  <a:pt x="15740" y="24552"/>
                  <a:pt x="15890" y="24151"/>
                </a:cubicBezTo>
                <a:cubicBezTo>
                  <a:pt x="16106" y="23567"/>
                  <a:pt x="16136" y="23468"/>
                  <a:pt x="16043" y="23468"/>
                </a:cubicBezTo>
                <a:cubicBezTo>
                  <a:pt x="16029" y="23468"/>
                  <a:pt x="16011" y="23470"/>
                  <a:pt x="15990" y="23474"/>
                </a:cubicBezTo>
                <a:cubicBezTo>
                  <a:pt x="15765" y="23499"/>
                  <a:pt x="15339" y="24727"/>
                  <a:pt x="15113" y="26005"/>
                </a:cubicBezTo>
                <a:cubicBezTo>
                  <a:pt x="15013" y="26431"/>
                  <a:pt x="14863" y="27534"/>
                  <a:pt x="14737" y="28436"/>
                </a:cubicBezTo>
                <a:cubicBezTo>
                  <a:pt x="14612" y="29339"/>
                  <a:pt x="14462" y="30316"/>
                  <a:pt x="14411" y="30567"/>
                </a:cubicBezTo>
                <a:cubicBezTo>
                  <a:pt x="14222" y="31368"/>
                  <a:pt x="14156" y="31619"/>
                  <a:pt x="14125" y="31619"/>
                </a:cubicBezTo>
                <a:cubicBezTo>
                  <a:pt x="14119" y="31619"/>
                  <a:pt x="14115" y="31610"/>
                  <a:pt x="14111" y="31594"/>
                </a:cubicBezTo>
                <a:cubicBezTo>
                  <a:pt x="13885" y="30817"/>
                  <a:pt x="13710" y="30040"/>
                  <a:pt x="13584" y="29238"/>
                </a:cubicBezTo>
                <a:cubicBezTo>
                  <a:pt x="13710" y="29088"/>
                  <a:pt x="14161" y="27634"/>
                  <a:pt x="14111" y="27634"/>
                </a:cubicBezTo>
                <a:lnTo>
                  <a:pt x="14111" y="27634"/>
                </a:lnTo>
                <a:cubicBezTo>
                  <a:pt x="13860" y="28085"/>
                  <a:pt x="13685" y="28537"/>
                  <a:pt x="13559" y="29013"/>
                </a:cubicBezTo>
                <a:cubicBezTo>
                  <a:pt x="13557" y="29020"/>
                  <a:pt x="13554" y="29024"/>
                  <a:pt x="13550" y="29024"/>
                </a:cubicBezTo>
                <a:cubicBezTo>
                  <a:pt x="13515" y="29024"/>
                  <a:pt x="13422" y="28716"/>
                  <a:pt x="13309" y="28286"/>
                </a:cubicBezTo>
                <a:cubicBezTo>
                  <a:pt x="13108" y="27459"/>
                  <a:pt x="13108" y="27384"/>
                  <a:pt x="13258" y="27133"/>
                </a:cubicBezTo>
                <a:cubicBezTo>
                  <a:pt x="13659" y="26406"/>
                  <a:pt x="15389" y="22171"/>
                  <a:pt x="15314" y="22095"/>
                </a:cubicBezTo>
                <a:cubicBezTo>
                  <a:pt x="15303" y="22090"/>
                  <a:pt x="15292" y="22087"/>
                  <a:pt x="15282" y="22087"/>
                </a:cubicBezTo>
                <a:cubicBezTo>
                  <a:pt x="15197" y="22087"/>
                  <a:pt x="15111" y="22306"/>
                  <a:pt x="14687" y="23399"/>
                </a:cubicBezTo>
                <a:cubicBezTo>
                  <a:pt x="14186" y="24652"/>
                  <a:pt x="13108" y="27183"/>
                  <a:pt x="13058" y="27183"/>
                </a:cubicBezTo>
                <a:cubicBezTo>
                  <a:pt x="13008" y="27183"/>
                  <a:pt x="13008" y="27108"/>
                  <a:pt x="12983" y="27008"/>
                </a:cubicBezTo>
                <a:cubicBezTo>
                  <a:pt x="12958" y="26908"/>
                  <a:pt x="13058" y="26532"/>
                  <a:pt x="13459" y="25629"/>
                </a:cubicBezTo>
                <a:cubicBezTo>
                  <a:pt x="13935" y="24527"/>
                  <a:pt x="14938" y="21694"/>
                  <a:pt x="14963" y="21419"/>
                </a:cubicBezTo>
                <a:cubicBezTo>
                  <a:pt x="14963" y="21357"/>
                  <a:pt x="14963" y="21312"/>
                  <a:pt x="14935" y="21312"/>
                </a:cubicBezTo>
                <a:cubicBezTo>
                  <a:pt x="14929" y="21312"/>
                  <a:pt x="14922" y="21314"/>
                  <a:pt x="14913" y="21318"/>
                </a:cubicBezTo>
                <a:cubicBezTo>
                  <a:pt x="14762" y="21669"/>
                  <a:pt x="14612" y="22045"/>
                  <a:pt x="14512" y="22421"/>
                </a:cubicBezTo>
                <a:cubicBezTo>
                  <a:pt x="14211" y="23399"/>
                  <a:pt x="13284" y="25755"/>
                  <a:pt x="12983" y="26356"/>
                </a:cubicBezTo>
                <a:lnTo>
                  <a:pt x="12883" y="26582"/>
                </a:lnTo>
                <a:lnTo>
                  <a:pt x="12807" y="26406"/>
                </a:lnTo>
                <a:cubicBezTo>
                  <a:pt x="12757" y="26256"/>
                  <a:pt x="12832" y="25980"/>
                  <a:pt x="13108" y="25178"/>
                </a:cubicBezTo>
                <a:cubicBezTo>
                  <a:pt x="13309" y="24577"/>
                  <a:pt x="13584" y="23649"/>
                  <a:pt x="13735" y="23073"/>
                </a:cubicBezTo>
                <a:cubicBezTo>
                  <a:pt x="13885" y="22496"/>
                  <a:pt x="14136" y="21594"/>
                  <a:pt x="14286" y="21093"/>
                </a:cubicBezTo>
                <a:cubicBezTo>
                  <a:pt x="14472" y="20368"/>
                  <a:pt x="14556" y="20020"/>
                  <a:pt x="14495" y="20020"/>
                </a:cubicBezTo>
                <a:cubicBezTo>
                  <a:pt x="14482" y="20020"/>
                  <a:pt x="14463" y="20035"/>
                  <a:pt x="14436" y="20065"/>
                </a:cubicBezTo>
                <a:cubicBezTo>
                  <a:pt x="14386" y="20141"/>
                  <a:pt x="13860" y="22020"/>
                  <a:pt x="13559" y="23148"/>
                </a:cubicBezTo>
                <a:cubicBezTo>
                  <a:pt x="13459" y="23624"/>
                  <a:pt x="13334" y="24075"/>
                  <a:pt x="13158" y="24527"/>
                </a:cubicBezTo>
                <a:cubicBezTo>
                  <a:pt x="13158" y="24351"/>
                  <a:pt x="13183" y="24201"/>
                  <a:pt x="13208" y="24025"/>
                </a:cubicBezTo>
                <a:cubicBezTo>
                  <a:pt x="13309" y="22647"/>
                  <a:pt x="13334" y="21243"/>
                  <a:pt x="13258" y="19865"/>
                </a:cubicBezTo>
                <a:cubicBezTo>
                  <a:pt x="13208" y="17258"/>
                  <a:pt x="13258" y="16256"/>
                  <a:pt x="13509" y="15554"/>
                </a:cubicBezTo>
                <a:cubicBezTo>
                  <a:pt x="13609" y="15379"/>
                  <a:pt x="13634" y="15178"/>
                  <a:pt x="13659" y="14953"/>
                </a:cubicBezTo>
                <a:cubicBezTo>
                  <a:pt x="13653" y="14949"/>
                  <a:pt x="13646" y="14948"/>
                  <a:pt x="13640" y="14948"/>
                </a:cubicBezTo>
                <a:cubicBezTo>
                  <a:pt x="13596" y="14948"/>
                  <a:pt x="13553" y="15016"/>
                  <a:pt x="13509" y="15103"/>
                </a:cubicBezTo>
                <a:cubicBezTo>
                  <a:pt x="13480" y="15179"/>
                  <a:pt x="13463" y="15227"/>
                  <a:pt x="13454" y="15227"/>
                </a:cubicBezTo>
                <a:cubicBezTo>
                  <a:pt x="13441" y="15227"/>
                  <a:pt x="13453" y="15103"/>
                  <a:pt x="13484" y="14777"/>
                </a:cubicBezTo>
                <a:cubicBezTo>
                  <a:pt x="13507" y="14556"/>
                  <a:pt x="13525" y="14443"/>
                  <a:pt x="13553" y="14443"/>
                </a:cubicBezTo>
                <a:close/>
                <a:moveTo>
                  <a:pt x="19067" y="34592"/>
                </a:moveTo>
                <a:lnTo>
                  <a:pt x="19067" y="34592"/>
                </a:lnTo>
                <a:cubicBezTo>
                  <a:pt x="19069" y="34592"/>
                  <a:pt x="19064" y="34604"/>
                  <a:pt x="19048" y="34627"/>
                </a:cubicBezTo>
                <a:cubicBezTo>
                  <a:pt x="18998" y="34727"/>
                  <a:pt x="18948" y="34802"/>
                  <a:pt x="18873" y="34877"/>
                </a:cubicBezTo>
                <a:cubicBezTo>
                  <a:pt x="18852" y="34898"/>
                  <a:pt x="18839" y="34907"/>
                  <a:pt x="18833" y="34907"/>
                </a:cubicBezTo>
                <a:cubicBezTo>
                  <a:pt x="18819" y="34907"/>
                  <a:pt x="18857" y="34843"/>
                  <a:pt x="18948" y="34752"/>
                </a:cubicBezTo>
                <a:cubicBezTo>
                  <a:pt x="19017" y="34648"/>
                  <a:pt x="19062" y="34592"/>
                  <a:pt x="19067" y="34592"/>
                </a:cubicBezTo>
                <a:close/>
                <a:moveTo>
                  <a:pt x="12431" y="33860"/>
                </a:moveTo>
                <a:cubicBezTo>
                  <a:pt x="12475" y="33860"/>
                  <a:pt x="12665" y="33997"/>
                  <a:pt x="13158" y="34351"/>
                </a:cubicBezTo>
                <a:cubicBezTo>
                  <a:pt x="13810" y="34852"/>
                  <a:pt x="13935" y="34978"/>
                  <a:pt x="13960" y="35128"/>
                </a:cubicBezTo>
                <a:lnTo>
                  <a:pt x="13985" y="35128"/>
                </a:lnTo>
                <a:cubicBezTo>
                  <a:pt x="13985" y="35178"/>
                  <a:pt x="13985" y="35253"/>
                  <a:pt x="13985" y="35304"/>
                </a:cubicBezTo>
                <a:cubicBezTo>
                  <a:pt x="13735" y="35153"/>
                  <a:pt x="13484" y="34978"/>
                  <a:pt x="13284" y="34802"/>
                </a:cubicBezTo>
                <a:cubicBezTo>
                  <a:pt x="12958" y="34577"/>
                  <a:pt x="12707" y="34301"/>
                  <a:pt x="12482" y="34000"/>
                </a:cubicBezTo>
                <a:cubicBezTo>
                  <a:pt x="12433" y="33913"/>
                  <a:pt x="12404" y="33860"/>
                  <a:pt x="12431" y="33860"/>
                </a:cubicBezTo>
                <a:close/>
                <a:moveTo>
                  <a:pt x="34245" y="31296"/>
                </a:moveTo>
                <a:cubicBezTo>
                  <a:pt x="34361" y="31296"/>
                  <a:pt x="34466" y="31315"/>
                  <a:pt x="34612" y="31344"/>
                </a:cubicBezTo>
                <a:cubicBezTo>
                  <a:pt x="35439" y="31494"/>
                  <a:pt x="37143" y="31920"/>
                  <a:pt x="37920" y="32171"/>
                </a:cubicBezTo>
                <a:cubicBezTo>
                  <a:pt x="38697" y="32421"/>
                  <a:pt x="42958" y="33474"/>
                  <a:pt x="43685" y="33599"/>
                </a:cubicBezTo>
                <a:cubicBezTo>
                  <a:pt x="43835" y="33624"/>
                  <a:pt x="43985" y="33649"/>
                  <a:pt x="44136" y="33700"/>
                </a:cubicBezTo>
                <a:cubicBezTo>
                  <a:pt x="43910" y="33850"/>
                  <a:pt x="43685" y="34000"/>
                  <a:pt x="43459" y="34126"/>
                </a:cubicBezTo>
                <a:cubicBezTo>
                  <a:pt x="42983" y="34376"/>
                  <a:pt x="42482" y="34627"/>
                  <a:pt x="41980" y="34827"/>
                </a:cubicBezTo>
                <a:cubicBezTo>
                  <a:pt x="41655" y="34953"/>
                  <a:pt x="41329" y="35103"/>
                  <a:pt x="41053" y="35278"/>
                </a:cubicBezTo>
                <a:cubicBezTo>
                  <a:pt x="41031" y="35301"/>
                  <a:pt x="40995" y="35314"/>
                  <a:pt x="40927" y="35314"/>
                </a:cubicBezTo>
                <a:cubicBezTo>
                  <a:pt x="40766" y="35314"/>
                  <a:pt x="40424" y="35239"/>
                  <a:pt x="39650" y="35028"/>
                </a:cubicBezTo>
                <a:cubicBezTo>
                  <a:pt x="38948" y="34852"/>
                  <a:pt x="37670" y="34502"/>
                  <a:pt x="36868" y="34251"/>
                </a:cubicBezTo>
                <a:cubicBezTo>
                  <a:pt x="33785" y="33324"/>
                  <a:pt x="31404" y="32797"/>
                  <a:pt x="30076" y="32722"/>
                </a:cubicBezTo>
                <a:cubicBezTo>
                  <a:pt x="29725" y="32697"/>
                  <a:pt x="29474" y="32672"/>
                  <a:pt x="29549" y="32647"/>
                </a:cubicBezTo>
                <a:cubicBezTo>
                  <a:pt x="29775" y="32547"/>
                  <a:pt x="30953" y="32171"/>
                  <a:pt x="32482" y="31745"/>
                </a:cubicBezTo>
                <a:cubicBezTo>
                  <a:pt x="33620" y="31407"/>
                  <a:pt x="33963" y="31296"/>
                  <a:pt x="34245" y="31296"/>
                </a:cubicBezTo>
                <a:close/>
                <a:moveTo>
                  <a:pt x="11996" y="34080"/>
                </a:moveTo>
                <a:cubicBezTo>
                  <a:pt x="12022" y="34080"/>
                  <a:pt x="12076" y="34122"/>
                  <a:pt x="12131" y="34176"/>
                </a:cubicBezTo>
                <a:cubicBezTo>
                  <a:pt x="12306" y="34376"/>
                  <a:pt x="12456" y="34602"/>
                  <a:pt x="12582" y="34827"/>
                </a:cubicBezTo>
                <a:cubicBezTo>
                  <a:pt x="12707" y="35003"/>
                  <a:pt x="12782" y="35203"/>
                  <a:pt x="12857" y="35379"/>
                </a:cubicBezTo>
                <a:cubicBezTo>
                  <a:pt x="12832" y="35379"/>
                  <a:pt x="12005" y="34126"/>
                  <a:pt x="11980" y="34101"/>
                </a:cubicBezTo>
                <a:cubicBezTo>
                  <a:pt x="11980" y="34087"/>
                  <a:pt x="11986" y="34080"/>
                  <a:pt x="11996" y="34080"/>
                </a:cubicBezTo>
                <a:close/>
                <a:moveTo>
                  <a:pt x="16545" y="32027"/>
                </a:moveTo>
                <a:cubicBezTo>
                  <a:pt x="16567" y="32027"/>
                  <a:pt x="16592" y="32033"/>
                  <a:pt x="16617" y="32045"/>
                </a:cubicBezTo>
                <a:cubicBezTo>
                  <a:pt x="16667" y="32070"/>
                  <a:pt x="16592" y="32346"/>
                  <a:pt x="15865" y="33725"/>
                </a:cubicBezTo>
                <a:lnTo>
                  <a:pt x="15865" y="33750"/>
                </a:lnTo>
                <a:cubicBezTo>
                  <a:pt x="15104" y="35185"/>
                  <a:pt x="14814" y="35715"/>
                  <a:pt x="14784" y="35715"/>
                </a:cubicBezTo>
                <a:cubicBezTo>
                  <a:pt x="14779" y="35715"/>
                  <a:pt x="14781" y="35703"/>
                  <a:pt x="14787" y="35679"/>
                </a:cubicBezTo>
                <a:cubicBezTo>
                  <a:pt x="14812" y="35554"/>
                  <a:pt x="14787" y="35429"/>
                  <a:pt x="14762" y="35329"/>
                </a:cubicBezTo>
                <a:cubicBezTo>
                  <a:pt x="14745" y="35225"/>
                  <a:pt x="14740" y="35169"/>
                  <a:pt x="14754" y="35169"/>
                </a:cubicBezTo>
                <a:cubicBezTo>
                  <a:pt x="14761" y="35169"/>
                  <a:pt x="14772" y="35180"/>
                  <a:pt x="14787" y="35203"/>
                </a:cubicBezTo>
                <a:cubicBezTo>
                  <a:pt x="14815" y="35245"/>
                  <a:pt x="14843" y="35263"/>
                  <a:pt x="14870" y="35263"/>
                </a:cubicBezTo>
                <a:cubicBezTo>
                  <a:pt x="14893" y="35263"/>
                  <a:pt x="14915" y="35251"/>
                  <a:pt x="14938" y="35228"/>
                </a:cubicBezTo>
                <a:cubicBezTo>
                  <a:pt x="14963" y="35178"/>
                  <a:pt x="14963" y="35103"/>
                  <a:pt x="14913" y="35078"/>
                </a:cubicBezTo>
                <a:cubicBezTo>
                  <a:pt x="14863" y="35028"/>
                  <a:pt x="14837" y="34978"/>
                  <a:pt x="14863" y="34903"/>
                </a:cubicBezTo>
                <a:cubicBezTo>
                  <a:pt x="14888" y="34827"/>
                  <a:pt x="16391" y="32171"/>
                  <a:pt x="16492" y="32045"/>
                </a:cubicBezTo>
                <a:cubicBezTo>
                  <a:pt x="16504" y="32033"/>
                  <a:pt x="16523" y="32027"/>
                  <a:pt x="16545" y="32027"/>
                </a:cubicBezTo>
                <a:close/>
                <a:moveTo>
                  <a:pt x="28221" y="26832"/>
                </a:moveTo>
                <a:cubicBezTo>
                  <a:pt x="28221" y="26832"/>
                  <a:pt x="27845" y="27309"/>
                  <a:pt x="27394" y="27860"/>
                </a:cubicBezTo>
                <a:lnTo>
                  <a:pt x="27394" y="27835"/>
                </a:lnTo>
                <a:cubicBezTo>
                  <a:pt x="26717" y="28712"/>
                  <a:pt x="26091" y="29614"/>
                  <a:pt x="25539" y="30542"/>
                </a:cubicBezTo>
                <a:cubicBezTo>
                  <a:pt x="24963" y="31469"/>
                  <a:pt x="24086" y="32772"/>
                  <a:pt x="23609" y="33449"/>
                </a:cubicBezTo>
                <a:lnTo>
                  <a:pt x="22732" y="34677"/>
                </a:lnTo>
                <a:lnTo>
                  <a:pt x="22331" y="34852"/>
                </a:lnTo>
                <a:lnTo>
                  <a:pt x="21955" y="35028"/>
                </a:lnTo>
                <a:lnTo>
                  <a:pt x="21955" y="35028"/>
                </a:lnTo>
                <a:lnTo>
                  <a:pt x="22231" y="34602"/>
                </a:lnTo>
                <a:cubicBezTo>
                  <a:pt x="22381" y="34351"/>
                  <a:pt x="22782" y="33750"/>
                  <a:pt x="23108" y="33248"/>
                </a:cubicBezTo>
                <a:cubicBezTo>
                  <a:pt x="23359" y="32948"/>
                  <a:pt x="23559" y="32622"/>
                  <a:pt x="23710" y="32296"/>
                </a:cubicBezTo>
                <a:cubicBezTo>
                  <a:pt x="23709" y="32294"/>
                  <a:pt x="23708" y="32293"/>
                  <a:pt x="23706" y="32293"/>
                </a:cubicBezTo>
                <a:cubicBezTo>
                  <a:pt x="23632" y="32293"/>
                  <a:pt x="22689" y="33578"/>
                  <a:pt x="22030" y="34627"/>
                </a:cubicBezTo>
                <a:cubicBezTo>
                  <a:pt x="21755" y="35053"/>
                  <a:pt x="21655" y="35153"/>
                  <a:pt x="21454" y="35253"/>
                </a:cubicBezTo>
                <a:cubicBezTo>
                  <a:pt x="21377" y="35284"/>
                  <a:pt x="21328" y="35306"/>
                  <a:pt x="21314" y="35306"/>
                </a:cubicBezTo>
                <a:cubicBezTo>
                  <a:pt x="21305" y="35306"/>
                  <a:pt x="21310" y="35298"/>
                  <a:pt x="21329" y="35278"/>
                </a:cubicBezTo>
                <a:cubicBezTo>
                  <a:pt x="21680" y="35053"/>
                  <a:pt x="21705" y="34978"/>
                  <a:pt x="21655" y="34877"/>
                </a:cubicBezTo>
                <a:cubicBezTo>
                  <a:pt x="21604" y="34827"/>
                  <a:pt x="21554" y="34802"/>
                  <a:pt x="21479" y="34802"/>
                </a:cubicBezTo>
                <a:cubicBezTo>
                  <a:pt x="21477" y="34803"/>
                  <a:pt x="21476" y="34804"/>
                  <a:pt x="21475" y="34804"/>
                </a:cubicBezTo>
                <a:cubicBezTo>
                  <a:pt x="21436" y="34804"/>
                  <a:pt x="22167" y="33710"/>
                  <a:pt x="22657" y="33048"/>
                </a:cubicBezTo>
                <a:cubicBezTo>
                  <a:pt x="22807" y="32847"/>
                  <a:pt x="22883" y="32697"/>
                  <a:pt x="22858" y="32672"/>
                </a:cubicBezTo>
                <a:lnTo>
                  <a:pt x="22858" y="32672"/>
                </a:lnTo>
                <a:cubicBezTo>
                  <a:pt x="22406" y="33123"/>
                  <a:pt x="22005" y="33649"/>
                  <a:pt x="21655" y="34176"/>
                </a:cubicBezTo>
                <a:lnTo>
                  <a:pt x="20477" y="35755"/>
                </a:lnTo>
                <a:lnTo>
                  <a:pt x="20051" y="35930"/>
                </a:lnTo>
                <a:lnTo>
                  <a:pt x="19624" y="36131"/>
                </a:lnTo>
                <a:lnTo>
                  <a:pt x="19800" y="35905"/>
                </a:lnTo>
                <a:cubicBezTo>
                  <a:pt x="19888" y="35782"/>
                  <a:pt x="19938" y="35721"/>
                  <a:pt x="19987" y="35721"/>
                </a:cubicBezTo>
                <a:cubicBezTo>
                  <a:pt x="20008" y="35721"/>
                  <a:pt x="20028" y="35732"/>
                  <a:pt x="20051" y="35755"/>
                </a:cubicBezTo>
                <a:cubicBezTo>
                  <a:pt x="20065" y="35764"/>
                  <a:pt x="20080" y="35770"/>
                  <a:pt x="20099" y="35770"/>
                </a:cubicBezTo>
                <a:cubicBezTo>
                  <a:pt x="20177" y="35770"/>
                  <a:pt x="20312" y="35664"/>
                  <a:pt x="20677" y="35278"/>
                </a:cubicBezTo>
                <a:cubicBezTo>
                  <a:pt x="21228" y="34702"/>
                  <a:pt x="21304" y="34602"/>
                  <a:pt x="21178" y="34502"/>
                </a:cubicBezTo>
                <a:cubicBezTo>
                  <a:pt x="21156" y="34484"/>
                  <a:pt x="21133" y="34476"/>
                  <a:pt x="21108" y="34476"/>
                </a:cubicBezTo>
                <a:cubicBezTo>
                  <a:pt x="20989" y="34476"/>
                  <a:pt x="20834" y="34659"/>
                  <a:pt x="20627" y="34928"/>
                </a:cubicBezTo>
                <a:cubicBezTo>
                  <a:pt x="20564" y="35001"/>
                  <a:pt x="20528" y="35039"/>
                  <a:pt x="20517" y="35039"/>
                </a:cubicBezTo>
                <a:cubicBezTo>
                  <a:pt x="20503" y="35039"/>
                  <a:pt x="20539" y="34963"/>
                  <a:pt x="20627" y="34802"/>
                </a:cubicBezTo>
                <a:cubicBezTo>
                  <a:pt x="20702" y="34652"/>
                  <a:pt x="20878" y="34376"/>
                  <a:pt x="21003" y="34226"/>
                </a:cubicBezTo>
                <a:cubicBezTo>
                  <a:pt x="21178" y="34000"/>
                  <a:pt x="21203" y="33900"/>
                  <a:pt x="21128" y="33875"/>
                </a:cubicBezTo>
                <a:cubicBezTo>
                  <a:pt x="21078" y="33825"/>
                  <a:pt x="21053" y="33800"/>
                  <a:pt x="21053" y="33800"/>
                </a:cubicBezTo>
                <a:cubicBezTo>
                  <a:pt x="21078" y="33775"/>
                  <a:pt x="21429" y="33198"/>
                  <a:pt x="21880" y="32497"/>
                </a:cubicBezTo>
                <a:cubicBezTo>
                  <a:pt x="22331" y="31770"/>
                  <a:pt x="23008" y="30767"/>
                  <a:pt x="23384" y="30216"/>
                </a:cubicBezTo>
                <a:lnTo>
                  <a:pt x="24086" y="29238"/>
                </a:lnTo>
                <a:lnTo>
                  <a:pt x="24787" y="28737"/>
                </a:lnTo>
                <a:cubicBezTo>
                  <a:pt x="25439" y="28286"/>
                  <a:pt x="26141" y="27885"/>
                  <a:pt x="26843" y="27534"/>
                </a:cubicBezTo>
                <a:lnTo>
                  <a:pt x="28221" y="26832"/>
                </a:lnTo>
                <a:close/>
                <a:moveTo>
                  <a:pt x="21805" y="30341"/>
                </a:moveTo>
                <a:lnTo>
                  <a:pt x="21579" y="30692"/>
                </a:lnTo>
                <a:cubicBezTo>
                  <a:pt x="21479" y="30892"/>
                  <a:pt x="20777" y="31895"/>
                  <a:pt x="20025" y="32898"/>
                </a:cubicBezTo>
                <a:lnTo>
                  <a:pt x="20000" y="32923"/>
                </a:lnTo>
                <a:cubicBezTo>
                  <a:pt x="19133" y="34142"/>
                  <a:pt x="18704" y="34659"/>
                  <a:pt x="18652" y="34659"/>
                </a:cubicBezTo>
                <a:cubicBezTo>
                  <a:pt x="18649" y="34659"/>
                  <a:pt x="18647" y="34657"/>
                  <a:pt x="18647" y="34652"/>
                </a:cubicBezTo>
                <a:cubicBezTo>
                  <a:pt x="18847" y="34301"/>
                  <a:pt x="19073" y="33950"/>
                  <a:pt x="19324" y="33649"/>
                </a:cubicBezTo>
                <a:cubicBezTo>
                  <a:pt x="19800" y="33023"/>
                  <a:pt x="20000" y="32747"/>
                  <a:pt x="19950" y="32697"/>
                </a:cubicBezTo>
                <a:cubicBezTo>
                  <a:pt x="19950" y="32696"/>
                  <a:pt x="19949" y="32696"/>
                  <a:pt x="19948" y="32696"/>
                </a:cubicBezTo>
                <a:cubicBezTo>
                  <a:pt x="19905" y="32696"/>
                  <a:pt x="19482" y="33208"/>
                  <a:pt x="17770" y="35629"/>
                </a:cubicBezTo>
                <a:cubicBezTo>
                  <a:pt x="17467" y="36061"/>
                  <a:pt x="17294" y="36275"/>
                  <a:pt x="17256" y="36275"/>
                </a:cubicBezTo>
                <a:cubicBezTo>
                  <a:pt x="17213" y="36275"/>
                  <a:pt x="17348" y="35992"/>
                  <a:pt x="17670" y="35429"/>
                </a:cubicBezTo>
                <a:cubicBezTo>
                  <a:pt x="18697" y="33674"/>
                  <a:pt x="19975" y="32070"/>
                  <a:pt x="21454" y="30642"/>
                </a:cubicBezTo>
                <a:lnTo>
                  <a:pt x="21805" y="30341"/>
                </a:lnTo>
                <a:close/>
                <a:moveTo>
                  <a:pt x="16226" y="33395"/>
                </a:moveTo>
                <a:cubicBezTo>
                  <a:pt x="16239" y="33395"/>
                  <a:pt x="16227" y="33446"/>
                  <a:pt x="16191" y="33549"/>
                </a:cubicBezTo>
                <a:cubicBezTo>
                  <a:pt x="16141" y="33674"/>
                  <a:pt x="15840" y="34326"/>
                  <a:pt x="15489" y="35003"/>
                </a:cubicBezTo>
                <a:lnTo>
                  <a:pt x="15489" y="35028"/>
                </a:lnTo>
                <a:cubicBezTo>
                  <a:pt x="15289" y="35454"/>
                  <a:pt x="15088" y="35880"/>
                  <a:pt x="14837" y="36281"/>
                </a:cubicBezTo>
                <a:cubicBezTo>
                  <a:pt x="14737" y="36281"/>
                  <a:pt x="14888" y="35880"/>
                  <a:pt x="15464" y="34777"/>
                </a:cubicBezTo>
                <a:cubicBezTo>
                  <a:pt x="15920" y="33885"/>
                  <a:pt x="16188" y="33395"/>
                  <a:pt x="16226" y="33395"/>
                </a:cubicBezTo>
                <a:close/>
                <a:moveTo>
                  <a:pt x="13008" y="34886"/>
                </a:moveTo>
                <a:cubicBezTo>
                  <a:pt x="13047" y="34886"/>
                  <a:pt x="13193" y="34985"/>
                  <a:pt x="13484" y="35203"/>
                </a:cubicBezTo>
                <a:cubicBezTo>
                  <a:pt x="13659" y="35329"/>
                  <a:pt x="13860" y="35479"/>
                  <a:pt x="14010" y="35679"/>
                </a:cubicBezTo>
                <a:cubicBezTo>
                  <a:pt x="14010" y="35705"/>
                  <a:pt x="14061" y="35930"/>
                  <a:pt x="14086" y="36156"/>
                </a:cubicBezTo>
                <a:lnTo>
                  <a:pt x="14111" y="36557"/>
                </a:lnTo>
                <a:lnTo>
                  <a:pt x="13885" y="36106"/>
                </a:lnTo>
                <a:cubicBezTo>
                  <a:pt x="13659" y="35604"/>
                  <a:pt x="13309" y="35128"/>
                  <a:pt x="13158" y="35103"/>
                </a:cubicBezTo>
                <a:cubicBezTo>
                  <a:pt x="13083" y="35053"/>
                  <a:pt x="13033" y="35003"/>
                  <a:pt x="13008" y="34928"/>
                </a:cubicBezTo>
                <a:cubicBezTo>
                  <a:pt x="12994" y="34900"/>
                  <a:pt x="12994" y="34886"/>
                  <a:pt x="13008" y="34886"/>
                </a:cubicBezTo>
                <a:close/>
                <a:moveTo>
                  <a:pt x="16887" y="32504"/>
                </a:moveTo>
                <a:cubicBezTo>
                  <a:pt x="16923" y="32504"/>
                  <a:pt x="16983" y="32543"/>
                  <a:pt x="17093" y="32622"/>
                </a:cubicBezTo>
                <a:cubicBezTo>
                  <a:pt x="17269" y="32747"/>
                  <a:pt x="17319" y="32822"/>
                  <a:pt x="17269" y="33123"/>
                </a:cubicBezTo>
                <a:cubicBezTo>
                  <a:pt x="17193" y="33449"/>
                  <a:pt x="17193" y="33449"/>
                  <a:pt x="16993" y="33499"/>
                </a:cubicBezTo>
                <a:cubicBezTo>
                  <a:pt x="16792" y="33574"/>
                  <a:pt x="16592" y="33750"/>
                  <a:pt x="16617" y="33925"/>
                </a:cubicBezTo>
                <a:cubicBezTo>
                  <a:pt x="16642" y="34025"/>
                  <a:pt x="16517" y="34251"/>
                  <a:pt x="16241" y="34677"/>
                </a:cubicBezTo>
                <a:cubicBezTo>
                  <a:pt x="16015" y="35003"/>
                  <a:pt x="15639" y="35604"/>
                  <a:pt x="15389" y="36030"/>
                </a:cubicBezTo>
                <a:cubicBezTo>
                  <a:pt x="15238" y="36281"/>
                  <a:pt x="15088" y="36532"/>
                  <a:pt x="14913" y="36782"/>
                </a:cubicBezTo>
                <a:cubicBezTo>
                  <a:pt x="14863" y="36782"/>
                  <a:pt x="14863" y="36782"/>
                  <a:pt x="15464" y="35604"/>
                </a:cubicBezTo>
                <a:cubicBezTo>
                  <a:pt x="15815" y="34903"/>
                  <a:pt x="16642" y="33048"/>
                  <a:pt x="16842" y="32547"/>
                </a:cubicBezTo>
                <a:cubicBezTo>
                  <a:pt x="16852" y="32518"/>
                  <a:pt x="16865" y="32504"/>
                  <a:pt x="16887" y="32504"/>
                </a:cubicBezTo>
                <a:close/>
                <a:moveTo>
                  <a:pt x="18452" y="35303"/>
                </a:moveTo>
                <a:cubicBezTo>
                  <a:pt x="18555" y="35303"/>
                  <a:pt x="18014" y="36114"/>
                  <a:pt x="17594" y="36657"/>
                </a:cubicBezTo>
                <a:lnTo>
                  <a:pt x="17319" y="37033"/>
                </a:lnTo>
                <a:lnTo>
                  <a:pt x="17519" y="36607"/>
                </a:lnTo>
                <a:cubicBezTo>
                  <a:pt x="17720" y="36156"/>
                  <a:pt x="18346" y="35304"/>
                  <a:pt x="18446" y="35304"/>
                </a:cubicBezTo>
                <a:cubicBezTo>
                  <a:pt x="18448" y="35303"/>
                  <a:pt x="18450" y="35303"/>
                  <a:pt x="18452" y="35303"/>
                </a:cubicBezTo>
                <a:close/>
                <a:moveTo>
                  <a:pt x="23387" y="29764"/>
                </a:moveTo>
                <a:cubicBezTo>
                  <a:pt x="23425" y="29764"/>
                  <a:pt x="23363" y="29871"/>
                  <a:pt x="23208" y="30090"/>
                </a:cubicBezTo>
                <a:cubicBezTo>
                  <a:pt x="23058" y="30291"/>
                  <a:pt x="22657" y="30943"/>
                  <a:pt x="22281" y="31494"/>
                </a:cubicBezTo>
                <a:lnTo>
                  <a:pt x="22281" y="31519"/>
                </a:lnTo>
                <a:cubicBezTo>
                  <a:pt x="21930" y="32070"/>
                  <a:pt x="21279" y="33098"/>
                  <a:pt x="20853" y="33800"/>
                </a:cubicBezTo>
                <a:cubicBezTo>
                  <a:pt x="20477" y="34451"/>
                  <a:pt x="20051" y="35078"/>
                  <a:pt x="19574" y="35654"/>
                </a:cubicBezTo>
                <a:cubicBezTo>
                  <a:pt x="19223" y="36055"/>
                  <a:pt x="19073" y="36256"/>
                  <a:pt x="19123" y="36281"/>
                </a:cubicBezTo>
                <a:cubicBezTo>
                  <a:pt x="19148" y="36306"/>
                  <a:pt x="19023" y="36456"/>
                  <a:pt x="18722" y="36632"/>
                </a:cubicBezTo>
                <a:cubicBezTo>
                  <a:pt x="18673" y="36662"/>
                  <a:pt x="18643" y="36680"/>
                  <a:pt x="18629" y="36680"/>
                </a:cubicBezTo>
                <a:cubicBezTo>
                  <a:pt x="18609" y="36680"/>
                  <a:pt x="18627" y="36638"/>
                  <a:pt x="18672" y="36532"/>
                </a:cubicBezTo>
                <a:cubicBezTo>
                  <a:pt x="18822" y="36256"/>
                  <a:pt x="19023" y="35980"/>
                  <a:pt x="19223" y="35730"/>
                </a:cubicBezTo>
                <a:cubicBezTo>
                  <a:pt x="19574" y="35253"/>
                  <a:pt x="19675" y="35078"/>
                  <a:pt x="19650" y="35003"/>
                </a:cubicBezTo>
                <a:cubicBezTo>
                  <a:pt x="19599" y="34953"/>
                  <a:pt x="19750" y="34652"/>
                  <a:pt x="20201" y="33975"/>
                </a:cubicBezTo>
                <a:cubicBezTo>
                  <a:pt x="20452" y="33649"/>
                  <a:pt x="20627" y="33324"/>
                  <a:pt x="20777" y="32948"/>
                </a:cubicBezTo>
                <a:cubicBezTo>
                  <a:pt x="20775" y="32946"/>
                  <a:pt x="20773" y="32946"/>
                  <a:pt x="20771" y="32946"/>
                </a:cubicBezTo>
                <a:cubicBezTo>
                  <a:pt x="20672" y="32946"/>
                  <a:pt x="20057" y="33921"/>
                  <a:pt x="18321" y="36707"/>
                </a:cubicBezTo>
                <a:cubicBezTo>
                  <a:pt x="18246" y="36857"/>
                  <a:pt x="18146" y="36958"/>
                  <a:pt x="17995" y="37033"/>
                </a:cubicBezTo>
                <a:cubicBezTo>
                  <a:pt x="17979" y="37036"/>
                  <a:pt x="17966" y="37038"/>
                  <a:pt x="17955" y="37038"/>
                </a:cubicBezTo>
                <a:cubicBezTo>
                  <a:pt x="17882" y="37038"/>
                  <a:pt x="17943" y="36947"/>
                  <a:pt x="18271" y="36532"/>
                </a:cubicBezTo>
                <a:cubicBezTo>
                  <a:pt x="18722" y="35930"/>
                  <a:pt x="18898" y="35579"/>
                  <a:pt x="18822" y="35529"/>
                </a:cubicBezTo>
                <a:lnTo>
                  <a:pt x="18822" y="35529"/>
                </a:lnTo>
                <a:cubicBezTo>
                  <a:pt x="18697" y="35654"/>
                  <a:pt x="18572" y="35805"/>
                  <a:pt x="18472" y="35980"/>
                </a:cubicBezTo>
                <a:cubicBezTo>
                  <a:pt x="18318" y="36204"/>
                  <a:pt x="18234" y="36303"/>
                  <a:pt x="18216" y="36303"/>
                </a:cubicBezTo>
                <a:cubicBezTo>
                  <a:pt x="18202" y="36303"/>
                  <a:pt x="18230" y="36241"/>
                  <a:pt x="18296" y="36131"/>
                </a:cubicBezTo>
                <a:cubicBezTo>
                  <a:pt x="18847" y="35203"/>
                  <a:pt x="19449" y="34326"/>
                  <a:pt x="20076" y="33449"/>
                </a:cubicBezTo>
                <a:cubicBezTo>
                  <a:pt x="20276" y="33198"/>
                  <a:pt x="20477" y="32923"/>
                  <a:pt x="20627" y="32622"/>
                </a:cubicBezTo>
                <a:cubicBezTo>
                  <a:pt x="20727" y="32446"/>
                  <a:pt x="21078" y="31870"/>
                  <a:pt x="21454" y="31319"/>
                </a:cubicBezTo>
                <a:cubicBezTo>
                  <a:pt x="21830" y="30767"/>
                  <a:pt x="22181" y="30191"/>
                  <a:pt x="22256" y="30065"/>
                </a:cubicBezTo>
                <a:lnTo>
                  <a:pt x="22406" y="29815"/>
                </a:lnTo>
                <a:lnTo>
                  <a:pt x="22356" y="30040"/>
                </a:lnTo>
                <a:cubicBezTo>
                  <a:pt x="22331" y="30141"/>
                  <a:pt x="22306" y="30266"/>
                  <a:pt x="22331" y="30366"/>
                </a:cubicBezTo>
                <a:cubicBezTo>
                  <a:pt x="22343" y="30389"/>
                  <a:pt x="22366" y="30400"/>
                  <a:pt x="22399" y="30400"/>
                </a:cubicBezTo>
                <a:cubicBezTo>
                  <a:pt x="22511" y="30400"/>
                  <a:pt x="22737" y="30273"/>
                  <a:pt x="23008" y="30040"/>
                </a:cubicBezTo>
                <a:cubicBezTo>
                  <a:pt x="23226" y="29858"/>
                  <a:pt x="23351" y="29764"/>
                  <a:pt x="23387" y="29764"/>
                </a:cubicBezTo>
                <a:close/>
                <a:moveTo>
                  <a:pt x="13851" y="36521"/>
                </a:moveTo>
                <a:cubicBezTo>
                  <a:pt x="13859" y="36521"/>
                  <a:pt x="13871" y="36524"/>
                  <a:pt x="13885" y="36532"/>
                </a:cubicBezTo>
                <a:cubicBezTo>
                  <a:pt x="13935" y="36657"/>
                  <a:pt x="14010" y="36757"/>
                  <a:pt x="14061" y="36882"/>
                </a:cubicBezTo>
                <a:cubicBezTo>
                  <a:pt x="14149" y="37111"/>
                  <a:pt x="14180" y="37224"/>
                  <a:pt x="14163" y="37224"/>
                </a:cubicBezTo>
                <a:cubicBezTo>
                  <a:pt x="14146" y="37224"/>
                  <a:pt x="14084" y="37118"/>
                  <a:pt x="13985" y="36908"/>
                </a:cubicBezTo>
                <a:cubicBezTo>
                  <a:pt x="13856" y="36650"/>
                  <a:pt x="13801" y="36521"/>
                  <a:pt x="13851" y="36521"/>
                </a:cubicBezTo>
                <a:close/>
                <a:moveTo>
                  <a:pt x="17795" y="36707"/>
                </a:moveTo>
                <a:lnTo>
                  <a:pt x="17644" y="37008"/>
                </a:lnTo>
                <a:cubicBezTo>
                  <a:pt x="17569" y="37158"/>
                  <a:pt x="17494" y="37309"/>
                  <a:pt x="17369" y="37434"/>
                </a:cubicBezTo>
                <a:lnTo>
                  <a:pt x="17369" y="37484"/>
                </a:lnTo>
                <a:cubicBezTo>
                  <a:pt x="17312" y="37529"/>
                  <a:pt x="17281" y="37554"/>
                  <a:pt x="17269" y="37554"/>
                </a:cubicBezTo>
                <a:cubicBezTo>
                  <a:pt x="17254" y="37554"/>
                  <a:pt x="17266" y="37517"/>
                  <a:pt x="17294" y="37434"/>
                </a:cubicBezTo>
                <a:cubicBezTo>
                  <a:pt x="17344" y="37283"/>
                  <a:pt x="17444" y="37133"/>
                  <a:pt x="17544" y="37008"/>
                </a:cubicBezTo>
                <a:lnTo>
                  <a:pt x="17795" y="36707"/>
                </a:lnTo>
                <a:close/>
                <a:moveTo>
                  <a:pt x="16729" y="34298"/>
                </a:moveTo>
                <a:cubicBezTo>
                  <a:pt x="16734" y="34298"/>
                  <a:pt x="16738" y="34299"/>
                  <a:pt x="16742" y="34301"/>
                </a:cubicBezTo>
                <a:cubicBezTo>
                  <a:pt x="16767" y="34351"/>
                  <a:pt x="16742" y="34426"/>
                  <a:pt x="16717" y="34527"/>
                </a:cubicBezTo>
                <a:lnTo>
                  <a:pt x="16692" y="34527"/>
                </a:lnTo>
                <a:cubicBezTo>
                  <a:pt x="16542" y="34852"/>
                  <a:pt x="15113" y="37484"/>
                  <a:pt x="15013" y="37584"/>
                </a:cubicBezTo>
                <a:cubicBezTo>
                  <a:pt x="14985" y="37631"/>
                  <a:pt x="14967" y="37657"/>
                  <a:pt x="14955" y="37657"/>
                </a:cubicBezTo>
                <a:cubicBezTo>
                  <a:pt x="14934" y="37657"/>
                  <a:pt x="14928" y="37582"/>
                  <a:pt x="14913" y="37409"/>
                </a:cubicBezTo>
                <a:cubicBezTo>
                  <a:pt x="14888" y="37083"/>
                  <a:pt x="14787" y="37258"/>
                  <a:pt x="16416" y="34677"/>
                </a:cubicBezTo>
                <a:cubicBezTo>
                  <a:pt x="16577" y="34424"/>
                  <a:pt x="16675" y="34298"/>
                  <a:pt x="16729" y="34298"/>
                </a:cubicBezTo>
                <a:close/>
                <a:moveTo>
                  <a:pt x="17137" y="36975"/>
                </a:moveTo>
                <a:cubicBezTo>
                  <a:pt x="17151" y="36975"/>
                  <a:pt x="17122" y="37059"/>
                  <a:pt x="17043" y="37233"/>
                </a:cubicBezTo>
                <a:cubicBezTo>
                  <a:pt x="16993" y="37384"/>
                  <a:pt x="16918" y="37509"/>
                  <a:pt x="16843" y="37659"/>
                </a:cubicBezTo>
                <a:lnTo>
                  <a:pt x="16843" y="37659"/>
                </a:lnTo>
                <a:cubicBezTo>
                  <a:pt x="16844" y="37639"/>
                  <a:pt x="16848" y="37557"/>
                  <a:pt x="16868" y="37459"/>
                </a:cubicBezTo>
                <a:cubicBezTo>
                  <a:pt x="16918" y="37309"/>
                  <a:pt x="16968" y="37183"/>
                  <a:pt x="17068" y="37058"/>
                </a:cubicBezTo>
                <a:cubicBezTo>
                  <a:pt x="17105" y="37003"/>
                  <a:pt x="17128" y="36975"/>
                  <a:pt x="17137" y="36975"/>
                </a:cubicBezTo>
                <a:close/>
                <a:moveTo>
                  <a:pt x="15458" y="37749"/>
                </a:moveTo>
                <a:cubicBezTo>
                  <a:pt x="15461" y="37749"/>
                  <a:pt x="15455" y="37761"/>
                  <a:pt x="15439" y="37785"/>
                </a:cubicBezTo>
                <a:cubicBezTo>
                  <a:pt x="15389" y="37885"/>
                  <a:pt x="15314" y="37960"/>
                  <a:pt x="15264" y="38035"/>
                </a:cubicBezTo>
                <a:cubicBezTo>
                  <a:pt x="15243" y="38056"/>
                  <a:pt x="15230" y="38065"/>
                  <a:pt x="15225" y="38065"/>
                </a:cubicBezTo>
                <a:cubicBezTo>
                  <a:pt x="15209" y="38065"/>
                  <a:pt x="15247" y="37995"/>
                  <a:pt x="15339" y="37885"/>
                </a:cubicBezTo>
                <a:cubicBezTo>
                  <a:pt x="15407" y="37800"/>
                  <a:pt x="15452" y="37749"/>
                  <a:pt x="15458" y="37749"/>
                </a:cubicBezTo>
                <a:close/>
                <a:moveTo>
                  <a:pt x="29340" y="32983"/>
                </a:moveTo>
                <a:cubicBezTo>
                  <a:pt x="30750" y="32983"/>
                  <a:pt x="32953" y="33463"/>
                  <a:pt x="36517" y="34527"/>
                </a:cubicBezTo>
                <a:cubicBezTo>
                  <a:pt x="38021" y="34953"/>
                  <a:pt x="40101" y="35504"/>
                  <a:pt x="40853" y="35629"/>
                </a:cubicBezTo>
                <a:cubicBezTo>
                  <a:pt x="41178" y="35679"/>
                  <a:pt x="41404" y="35755"/>
                  <a:pt x="41429" y="35755"/>
                </a:cubicBezTo>
                <a:cubicBezTo>
                  <a:pt x="41279" y="35880"/>
                  <a:pt x="41103" y="35955"/>
                  <a:pt x="40903" y="36030"/>
                </a:cubicBezTo>
                <a:lnTo>
                  <a:pt x="40903" y="36005"/>
                </a:lnTo>
                <a:cubicBezTo>
                  <a:pt x="40602" y="36156"/>
                  <a:pt x="40201" y="36331"/>
                  <a:pt x="40026" y="36431"/>
                </a:cubicBezTo>
                <a:lnTo>
                  <a:pt x="39700" y="36632"/>
                </a:lnTo>
                <a:lnTo>
                  <a:pt x="37895" y="36256"/>
                </a:lnTo>
                <a:cubicBezTo>
                  <a:pt x="36893" y="36055"/>
                  <a:pt x="35514" y="35705"/>
                  <a:pt x="34838" y="35504"/>
                </a:cubicBezTo>
                <a:cubicBezTo>
                  <a:pt x="34181" y="35293"/>
                  <a:pt x="33612" y="35126"/>
                  <a:pt x="33542" y="35126"/>
                </a:cubicBezTo>
                <a:cubicBezTo>
                  <a:pt x="33537" y="35126"/>
                  <a:pt x="33534" y="35126"/>
                  <a:pt x="33534" y="35128"/>
                </a:cubicBezTo>
                <a:cubicBezTo>
                  <a:pt x="33183" y="35153"/>
                  <a:pt x="35138" y="35805"/>
                  <a:pt x="36617" y="36131"/>
                </a:cubicBezTo>
                <a:cubicBezTo>
                  <a:pt x="37043" y="36231"/>
                  <a:pt x="37845" y="36406"/>
                  <a:pt x="38396" y="36507"/>
                </a:cubicBezTo>
                <a:cubicBezTo>
                  <a:pt x="38747" y="36557"/>
                  <a:pt x="39098" y="36632"/>
                  <a:pt x="39424" y="36757"/>
                </a:cubicBezTo>
                <a:cubicBezTo>
                  <a:pt x="39424" y="36832"/>
                  <a:pt x="39098" y="36958"/>
                  <a:pt x="38923" y="36958"/>
                </a:cubicBezTo>
                <a:cubicBezTo>
                  <a:pt x="37143" y="36632"/>
                  <a:pt x="35389" y="36206"/>
                  <a:pt x="33635" y="35705"/>
                </a:cubicBezTo>
                <a:cubicBezTo>
                  <a:pt x="32781" y="35397"/>
                  <a:pt x="32509" y="35311"/>
                  <a:pt x="32446" y="35311"/>
                </a:cubicBezTo>
                <a:cubicBezTo>
                  <a:pt x="32416" y="35311"/>
                  <a:pt x="32433" y="35330"/>
                  <a:pt x="32457" y="35354"/>
                </a:cubicBezTo>
                <a:cubicBezTo>
                  <a:pt x="32532" y="35454"/>
                  <a:pt x="33384" y="35805"/>
                  <a:pt x="34186" y="36055"/>
                </a:cubicBezTo>
                <a:cubicBezTo>
                  <a:pt x="34537" y="36156"/>
                  <a:pt x="35790" y="36456"/>
                  <a:pt x="36943" y="36707"/>
                </a:cubicBezTo>
                <a:cubicBezTo>
                  <a:pt x="38547" y="37058"/>
                  <a:pt x="39048" y="37183"/>
                  <a:pt x="39123" y="37283"/>
                </a:cubicBezTo>
                <a:cubicBezTo>
                  <a:pt x="39224" y="37459"/>
                  <a:pt x="39198" y="37484"/>
                  <a:pt x="38873" y="37609"/>
                </a:cubicBezTo>
                <a:cubicBezTo>
                  <a:pt x="38196" y="37835"/>
                  <a:pt x="37895" y="37985"/>
                  <a:pt x="37870" y="38136"/>
                </a:cubicBezTo>
                <a:cubicBezTo>
                  <a:pt x="37870" y="38286"/>
                  <a:pt x="37820" y="38286"/>
                  <a:pt x="37569" y="38286"/>
                </a:cubicBezTo>
                <a:cubicBezTo>
                  <a:pt x="37369" y="38261"/>
                  <a:pt x="37168" y="38236"/>
                  <a:pt x="36968" y="38211"/>
                </a:cubicBezTo>
                <a:cubicBezTo>
                  <a:pt x="36567" y="38111"/>
                  <a:pt x="34737" y="37484"/>
                  <a:pt x="32432" y="36607"/>
                </a:cubicBezTo>
                <a:cubicBezTo>
                  <a:pt x="28898" y="35329"/>
                  <a:pt x="28046" y="35128"/>
                  <a:pt x="25188" y="34903"/>
                </a:cubicBezTo>
                <a:lnTo>
                  <a:pt x="24186" y="34827"/>
                </a:lnTo>
                <a:cubicBezTo>
                  <a:pt x="23985" y="34802"/>
                  <a:pt x="26968" y="33549"/>
                  <a:pt x="28146" y="33148"/>
                </a:cubicBezTo>
                <a:cubicBezTo>
                  <a:pt x="28466" y="33039"/>
                  <a:pt x="28856" y="32983"/>
                  <a:pt x="29340" y="32983"/>
                </a:cubicBezTo>
                <a:close/>
                <a:moveTo>
                  <a:pt x="15061" y="38353"/>
                </a:moveTo>
                <a:cubicBezTo>
                  <a:pt x="15071" y="38353"/>
                  <a:pt x="15073" y="38365"/>
                  <a:pt x="15063" y="38386"/>
                </a:cubicBezTo>
                <a:cubicBezTo>
                  <a:pt x="15063" y="38436"/>
                  <a:pt x="15013" y="38487"/>
                  <a:pt x="14963" y="38512"/>
                </a:cubicBezTo>
                <a:cubicBezTo>
                  <a:pt x="14950" y="38518"/>
                  <a:pt x="14942" y="38521"/>
                  <a:pt x="14938" y="38521"/>
                </a:cubicBezTo>
                <a:cubicBezTo>
                  <a:pt x="14927" y="38521"/>
                  <a:pt x="14950" y="38493"/>
                  <a:pt x="14988" y="38436"/>
                </a:cubicBezTo>
                <a:cubicBezTo>
                  <a:pt x="15017" y="38378"/>
                  <a:pt x="15047" y="38353"/>
                  <a:pt x="15061" y="38353"/>
                </a:cubicBezTo>
                <a:close/>
                <a:moveTo>
                  <a:pt x="15354" y="38797"/>
                </a:moveTo>
                <a:cubicBezTo>
                  <a:pt x="15360" y="38797"/>
                  <a:pt x="15364" y="38803"/>
                  <a:pt x="15364" y="38812"/>
                </a:cubicBezTo>
                <a:cubicBezTo>
                  <a:pt x="15364" y="38837"/>
                  <a:pt x="15339" y="38888"/>
                  <a:pt x="15289" y="38913"/>
                </a:cubicBezTo>
                <a:cubicBezTo>
                  <a:pt x="15275" y="38919"/>
                  <a:pt x="15265" y="38922"/>
                  <a:pt x="15259" y="38922"/>
                </a:cubicBezTo>
                <a:cubicBezTo>
                  <a:pt x="15242" y="38922"/>
                  <a:pt x="15252" y="38899"/>
                  <a:pt x="15289" y="38862"/>
                </a:cubicBezTo>
                <a:cubicBezTo>
                  <a:pt x="15320" y="38815"/>
                  <a:pt x="15342" y="38797"/>
                  <a:pt x="15354" y="38797"/>
                </a:cubicBezTo>
                <a:close/>
                <a:moveTo>
                  <a:pt x="17037" y="34359"/>
                </a:moveTo>
                <a:cubicBezTo>
                  <a:pt x="17055" y="34359"/>
                  <a:pt x="17057" y="34402"/>
                  <a:pt x="17043" y="34502"/>
                </a:cubicBezTo>
                <a:cubicBezTo>
                  <a:pt x="17043" y="34602"/>
                  <a:pt x="16968" y="35053"/>
                  <a:pt x="16893" y="35529"/>
                </a:cubicBezTo>
                <a:lnTo>
                  <a:pt x="16742" y="36381"/>
                </a:lnTo>
                <a:lnTo>
                  <a:pt x="16040" y="37409"/>
                </a:lnTo>
                <a:cubicBezTo>
                  <a:pt x="15665" y="37985"/>
                  <a:pt x="15264" y="38612"/>
                  <a:pt x="15138" y="38812"/>
                </a:cubicBezTo>
                <a:cubicBezTo>
                  <a:pt x="15028" y="38986"/>
                  <a:pt x="14967" y="39060"/>
                  <a:pt x="14943" y="39060"/>
                </a:cubicBezTo>
                <a:cubicBezTo>
                  <a:pt x="14929" y="39060"/>
                  <a:pt x="14928" y="39034"/>
                  <a:pt x="14938" y="38988"/>
                </a:cubicBezTo>
                <a:cubicBezTo>
                  <a:pt x="15238" y="38336"/>
                  <a:pt x="15614" y="37710"/>
                  <a:pt x="16066" y="37108"/>
                </a:cubicBezTo>
                <a:cubicBezTo>
                  <a:pt x="16316" y="36757"/>
                  <a:pt x="16492" y="36431"/>
                  <a:pt x="16416" y="36381"/>
                </a:cubicBezTo>
                <a:lnTo>
                  <a:pt x="16416" y="36381"/>
                </a:lnTo>
                <a:cubicBezTo>
                  <a:pt x="16266" y="36532"/>
                  <a:pt x="16116" y="36707"/>
                  <a:pt x="15990" y="36908"/>
                </a:cubicBezTo>
                <a:cubicBezTo>
                  <a:pt x="15884" y="37062"/>
                  <a:pt x="15826" y="37142"/>
                  <a:pt x="15820" y="37142"/>
                </a:cubicBezTo>
                <a:cubicBezTo>
                  <a:pt x="15809" y="37142"/>
                  <a:pt x="15929" y="36938"/>
                  <a:pt x="16191" y="36507"/>
                </a:cubicBezTo>
                <a:cubicBezTo>
                  <a:pt x="16416" y="36181"/>
                  <a:pt x="16617" y="35855"/>
                  <a:pt x="16767" y="35479"/>
                </a:cubicBezTo>
                <a:cubicBezTo>
                  <a:pt x="16767" y="35464"/>
                  <a:pt x="16763" y="35456"/>
                  <a:pt x="16755" y="35456"/>
                </a:cubicBezTo>
                <a:cubicBezTo>
                  <a:pt x="16694" y="35456"/>
                  <a:pt x="16414" y="35853"/>
                  <a:pt x="15865" y="36732"/>
                </a:cubicBezTo>
                <a:cubicBezTo>
                  <a:pt x="15564" y="37208"/>
                  <a:pt x="15264" y="37685"/>
                  <a:pt x="15188" y="37785"/>
                </a:cubicBezTo>
                <a:cubicBezTo>
                  <a:pt x="15184" y="37789"/>
                  <a:pt x="15182" y="37791"/>
                  <a:pt x="15180" y="37791"/>
                </a:cubicBezTo>
                <a:cubicBezTo>
                  <a:pt x="15129" y="37791"/>
                  <a:pt x="16821" y="34646"/>
                  <a:pt x="16968" y="34426"/>
                </a:cubicBezTo>
                <a:cubicBezTo>
                  <a:pt x="17000" y="34383"/>
                  <a:pt x="17023" y="34359"/>
                  <a:pt x="17037" y="34359"/>
                </a:cubicBezTo>
                <a:close/>
                <a:moveTo>
                  <a:pt x="15140" y="39188"/>
                </a:moveTo>
                <a:cubicBezTo>
                  <a:pt x="15147" y="39188"/>
                  <a:pt x="15147" y="39197"/>
                  <a:pt x="15138" y="39213"/>
                </a:cubicBezTo>
                <a:cubicBezTo>
                  <a:pt x="15113" y="39263"/>
                  <a:pt x="15088" y="39339"/>
                  <a:pt x="15013" y="39364"/>
                </a:cubicBezTo>
                <a:cubicBezTo>
                  <a:pt x="14999" y="39378"/>
                  <a:pt x="14991" y="39384"/>
                  <a:pt x="14987" y="39384"/>
                </a:cubicBezTo>
                <a:cubicBezTo>
                  <a:pt x="14979" y="39384"/>
                  <a:pt x="15002" y="39343"/>
                  <a:pt x="15038" y="39289"/>
                </a:cubicBezTo>
                <a:cubicBezTo>
                  <a:pt x="15088" y="39222"/>
                  <a:pt x="15127" y="39188"/>
                  <a:pt x="15140" y="39188"/>
                </a:cubicBezTo>
                <a:close/>
                <a:moveTo>
                  <a:pt x="16667" y="39339"/>
                </a:moveTo>
                <a:cubicBezTo>
                  <a:pt x="16993" y="39339"/>
                  <a:pt x="17043" y="39339"/>
                  <a:pt x="16842" y="39389"/>
                </a:cubicBezTo>
                <a:lnTo>
                  <a:pt x="16842" y="39364"/>
                </a:lnTo>
                <a:cubicBezTo>
                  <a:pt x="16792" y="39376"/>
                  <a:pt x="16748" y="39383"/>
                  <a:pt x="16705" y="39383"/>
                </a:cubicBezTo>
                <a:cubicBezTo>
                  <a:pt x="16661" y="39383"/>
                  <a:pt x="16617" y="39376"/>
                  <a:pt x="16567" y="39364"/>
                </a:cubicBezTo>
                <a:cubicBezTo>
                  <a:pt x="16467" y="39364"/>
                  <a:pt x="16517" y="39339"/>
                  <a:pt x="16667" y="39339"/>
                </a:cubicBezTo>
                <a:close/>
                <a:moveTo>
                  <a:pt x="16921" y="38806"/>
                </a:moveTo>
                <a:cubicBezTo>
                  <a:pt x="17454" y="38806"/>
                  <a:pt x="19857" y="39341"/>
                  <a:pt x="21153" y="39765"/>
                </a:cubicBezTo>
                <a:cubicBezTo>
                  <a:pt x="21822" y="39972"/>
                  <a:pt x="22147" y="40098"/>
                  <a:pt x="22057" y="40098"/>
                </a:cubicBezTo>
                <a:cubicBezTo>
                  <a:pt x="22005" y="40098"/>
                  <a:pt x="21817" y="40057"/>
                  <a:pt x="21479" y="39965"/>
                </a:cubicBezTo>
                <a:lnTo>
                  <a:pt x="21479" y="39990"/>
                </a:lnTo>
                <a:cubicBezTo>
                  <a:pt x="20126" y="39564"/>
                  <a:pt x="18747" y="39314"/>
                  <a:pt x="17319" y="39188"/>
                </a:cubicBezTo>
                <a:lnTo>
                  <a:pt x="16416" y="39138"/>
                </a:lnTo>
                <a:lnTo>
                  <a:pt x="16567" y="38988"/>
                </a:lnTo>
                <a:cubicBezTo>
                  <a:pt x="16642" y="38913"/>
                  <a:pt x="16742" y="38862"/>
                  <a:pt x="16842" y="38812"/>
                </a:cubicBezTo>
                <a:cubicBezTo>
                  <a:pt x="16860" y="38808"/>
                  <a:pt x="16887" y="38806"/>
                  <a:pt x="16921" y="38806"/>
                </a:cubicBezTo>
                <a:close/>
                <a:moveTo>
                  <a:pt x="23891" y="35037"/>
                </a:moveTo>
                <a:cubicBezTo>
                  <a:pt x="24705" y="35037"/>
                  <a:pt x="26384" y="35195"/>
                  <a:pt x="27670" y="35429"/>
                </a:cubicBezTo>
                <a:cubicBezTo>
                  <a:pt x="28797" y="35629"/>
                  <a:pt x="29524" y="35880"/>
                  <a:pt x="31955" y="36782"/>
                </a:cubicBezTo>
                <a:cubicBezTo>
                  <a:pt x="34386" y="37685"/>
                  <a:pt x="36467" y="38411"/>
                  <a:pt x="36767" y="38461"/>
                </a:cubicBezTo>
                <a:cubicBezTo>
                  <a:pt x="37068" y="38512"/>
                  <a:pt x="37068" y="38562"/>
                  <a:pt x="36667" y="38737"/>
                </a:cubicBezTo>
                <a:lnTo>
                  <a:pt x="36692" y="38762"/>
                </a:lnTo>
                <a:cubicBezTo>
                  <a:pt x="36442" y="38862"/>
                  <a:pt x="35890" y="39063"/>
                  <a:pt x="35439" y="39263"/>
                </a:cubicBezTo>
                <a:cubicBezTo>
                  <a:pt x="34587" y="39564"/>
                  <a:pt x="34336" y="39765"/>
                  <a:pt x="34437" y="39990"/>
                </a:cubicBezTo>
                <a:cubicBezTo>
                  <a:pt x="34462" y="40065"/>
                  <a:pt x="34336" y="40116"/>
                  <a:pt x="33760" y="40191"/>
                </a:cubicBezTo>
                <a:cubicBezTo>
                  <a:pt x="33409" y="40241"/>
                  <a:pt x="33083" y="40266"/>
                  <a:pt x="32732" y="40291"/>
                </a:cubicBezTo>
                <a:cubicBezTo>
                  <a:pt x="32432" y="40291"/>
                  <a:pt x="30326" y="39589"/>
                  <a:pt x="28747" y="38938"/>
                </a:cubicBezTo>
                <a:cubicBezTo>
                  <a:pt x="26717" y="38161"/>
                  <a:pt x="24687" y="37509"/>
                  <a:pt x="22582" y="37008"/>
                </a:cubicBezTo>
                <a:cubicBezTo>
                  <a:pt x="21955" y="36903"/>
                  <a:pt x="21311" y="36851"/>
                  <a:pt x="20664" y="36851"/>
                </a:cubicBezTo>
                <a:cubicBezTo>
                  <a:pt x="20535" y="36851"/>
                  <a:pt x="20406" y="36853"/>
                  <a:pt x="20276" y="36857"/>
                </a:cubicBezTo>
                <a:cubicBezTo>
                  <a:pt x="20188" y="36870"/>
                  <a:pt x="20094" y="36876"/>
                  <a:pt x="20000" y="36876"/>
                </a:cubicBezTo>
                <a:cubicBezTo>
                  <a:pt x="19906" y="36876"/>
                  <a:pt x="19812" y="36870"/>
                  <a:pt x="19725" y="36857"/>
                </a:cubicBezTo>
                <a:cubicBezTo>
                  <a:pt x="19900" y="36757"/>
                  <a:pt x="20076" y="36657"/>
                  <a:pt x="20251" y="36582"/>
                </a:cubicBezTo>
                <a:cubicBezTo>
                  <a:pt x="20702" y="36381"/>
                  <a:pt x="20827" y="36356"/>
                  <a:pt x="21680" y="36356"/>
                </a:cubicBezTo>
                <a:cubicBezTo>
                  <a:pt x="23434" y="36356"/>
                  <a:pt x="23835" y="36481"/>
                  <a:pt x="30126" y="38888"/>
                </a:cubicBezTo>
                <a:cubicBezTo>
                  <a:pt x="31118" y="39262"/>
                  <a:pt x="31523" y="39413"/>
                  <a:pt x="31654" y="39413"/>
                </a:cubicBezTo>
                <a:cubicBezTo>
                  <a:pt x="31698" y="39413"/>
                  <a:pt x="31711" y="39395"/>
                  <a:pt x="31705" y="39364"/>
                </a:cubicBezTo>
                <a:cubicBezTo>
                  <a:pt x="31354" y="39188"/>
                  <a:pt x="30978" y="39038"/>
                  <a:pt x="30627" y="38913"/>
                </a:cubicBezTo>
                <a:lnTo>
                  <a:pt x="27469" y="37735"/>
                </a:lnTo>
                <a:cubicBezTo>
                  <a:pt x="24061" y="36431"/>
                  <a:pt x="23233" y="36231"/>
                  <a:pt x="21855" y="36231"/>
                </a:cubicBezTo>
                <a:cubicBezTo>
                  <a:pt x="21604" y="36231"/>
                  <a:pt x="21329" y="36231"/>
                  <a:pt x="21078" y="36181"/>
                </a:cubicBezTo>
                <a:cubicBezTo>
                  <a:pt x="21203" y="36106"/>
                  <a:pt x="21329" y="36055"/>
                  <a:pt x="21454" y="36005"/>
                </a:cubicBezTo>
                <a:cubicBezTo>
                  <a:pt x="21648" y="35935"/>
                  <a:pt x="21905" y="35900"/>
                  <a:pt x="22215" y="35900"/>
                </a:cubicBezTo>
                <a:cubicBezTo>
                  <a:pt x="23224" y="35900"/>
                  <a:pt x="24796" y="36267"/>
                  <a:pt x="26617" y="36958"/>
                </a:cubicBezTo>
                <a:cubicBezTo>
                  <a:pt x="27297" y="37206"/>
                  <a:pt x="27669" y="37323"/>
                  <a:pt x="27778" y="37323"/>
                </a:cubicBezTo>
                <a:cubicBezTo>
                  <a:pt x="27834" y="37323"/>
                  <a:pt x="27821" y="37293"/>
                  <a:pt x="27745" y="37233"/>
                </a:cubicBezTo>
                <a:cubicBezTo>
                  <a:pt x="26792" y="36832"/>
                  <a:pt x="25840" y="36481"/>
                  <a:pt x="24863" y="36206"/>
                </a:cubicBezTo>
                <a:cubicBezTo>
                  <a:pt x="24086" y="35980"/>
                  <a:pt x="23309" y="35855"/>
                  <a:pt x="22532" y="35755"/>
                </a:cubicBezTo>
                <a:cubicBezTo>
                  <a:pt x="22406" y="35755"/>
                  <a:pt x="22281" y="35755"/>
                  <a:pt x="22156" y="35705"/>
                </a:cubicBezTo>
                <a:cubicBezTo>
                  <a:pt x="22281" y="35629"/>
                  <a:pt x="22406" y="35554"/>
                  <a:pt x="22557" y="35504"/>
                </a:cubicBezTo>
                <a:cubicBezTo>
                  <a:pt x="22751" y="35419"/>
                  <a:pt x="22857" y="35375"/>
                  <a:pt x="23059" y="35375"/>
                </a:cubicBezTo>
                <a:cubicBezTo>
                  <a:pt x="23275" y="35375"/>
                  <a:pt x="23601" y="35426"/>
                  <a:pt x="24261" y="35529"/>
                </a:cubicBezTo>
                <a:cubicBezTo>
                  <a:pt x="24687" y="35604"/>
                  <a:pt x="25138" y="35679"/>
                  <a:pt x="25589" y="35679"/>
                </a:cubicBezTo>
                <a:cubicBezTo>
                  <a:pt x="25614" y="35654"/>
                  <a:pt x="25564" y="35629"/>
                  <a:pt x="25514" y="35604"/>
                </a:cubicBezTo>
                <a:cubicBezTo>
                  <a:pt x="25364" y="35554"/>
                  <a:pt x="23634" y="35278"/>
                  <a:pt x="23359" y="35253"/>
                </a:cubicBezTo>
                <a:cubicBezTo>
                  <a:pt x="23083" y="35228"/>
                  <a:pt x="23158" y="35203"/>
                  <a:pt x="23434" y="35078"/>
                </a:cubicBezTo>
                <a:cubicBezTo>
                  <a:pt x="23495" y="35050"/>
                  <a:pt x="23658" y="35037"/>
                  <a:pt x="23891" y="35037"/>
                </a:cubicBezTo>
                <a:close/>
                <a:moveTo>
                  <a:pt x="17568" y="38232"/>
                </a:moveTo>
                <a:cubicBezTo>
                  <a:pt x="17934" y="38232"/>
                  <a:pt x="19849" y="38601"/>
                  <a:pt x="20652" y="38837"/>
                </a:cubicBezTo>
                <a:cubicBezTo>
                  <a:pt x="21755" y="39163"/>
                  <a:pt x="22858" y="39539"/>
                  <a:pt x="23910" y="39990"/>
                </a:cubicBezTo>
                <a:cubicBezTo>
                  <a:pt x="24704" y="40331"/>
                  <a:pt x="24964" y="40445"/>
                  <a:pt x="24839" y="40445"/>
                </a:cubicBezTo>
                <a:cubicBezTo>
                  <a:pt x="24826" y="40445"/>
                  <a:pt x="24809" y="40444"/>
                  <a:pt x="24787" y="40441"/>
                </a:cubicBezTo>
                <a:lnTo>
                  <a:pt x="24762" y="40441"/>
                </a:lnTo>
                <a:cubicBezTo>
                  <a:pt x="24687" y="40441"/>
                  <a:pt x="23685" y="40091"/>
                  <a:pt x="22532" y="39690"/>
                </a:cubicBezTo>
                <a:cubicBezTo>
                  <a:pt x="19925" y="38787"/>
                  <a:pt x="18973" y="38537"/>
                  <a:pt x="18045" y="38461"/>
                </a:cubicBezTo>
                <a:cubicBezTo>
                  <a:pt x="17419" y="38411"/>
                  <a:pt x="17243" y="38336"/>
                  <a:pt x="17519" y="38236"/>
                </a:cubicBezTo>
                <a:cubicBezTo>
                  <a:pt x="17529" y="38233"/>
                  <a:pt x="17546" y="38232"/>
                  <a:pt x="17568" y="38232"/>
                </a:cubicBezTo>
                <a:close/>
                <a:moveTo>
                  <a:pt x="18066" y="37855"/>
                </a:moveTo>
                <a:cubicBezTo>
                  <a:pt x="18527" y="37855"/>
                  <a:pt x="21444" y="38661"/>
                  <a:pt x="22933" y="39213"/>
                </a:cubicBezTo>
                <a:cubicBezTo>
                  <a:pt x="23960" y="39589"/>
                  <a:pt x="25740" y="40341"/>
                  <a:pt x="25915" y="40466"/>
                </a:cubicBezTo>
                <a:cubicBezTo>
                  <a:pt x="26015" y="40542"/>
                  <a:pt x="26015" y="40542"/>
                  <a:pt x="25840" y="40542"/>
                </a:cubicBezTo>
                <a:lnTo>
                  <a:pt x="25840" y="40567"/>
                </a:lnTo>
                <a:cubicBezTo>
                  <a:pt x="25640" y="40567"/>
                  <a:pt x="25539" y="40542"/>
                  <a:pt x="24236" y="39940"/>
                </a:cubicBezTo>
                <a:cubicBezTo>
                  <a:pt x="22431" y="39138"/>
                  <a:pt x="20552" y="38537"/>
                  <a:pt x="18597" y="38186"/>
                </a:cubicBezTo>
                <a:cubicBezTo>
                  <a:pt x="17820" y="38060"/>
                  <a:pt x="17670" y="37985"/>
                  <a:pt x="18020" y="37860"/>
                </a:cubicBezTo>
                <a:cubicBezTo>
                  <a:pt x="18031" y="37857"/>
                  <a:pt x="18046" y="37855"/>
                  <a:pt x="18066" y="37855"/>
                </a:cubicBezTo>
                <a:close/>
                <a:moveTo>
                  <a:pt x="18467" y="37703"/>
                </a:moveTo>
                <a:cubicBezTo>
                  <a:pt x="18977" y="37703"/>
                  <a:pt x="21326" y="38286"/>
                  <a:pt x="22557" y="38712"/>
                </a:cubicBezTo>
                <a:cubicBezTo>
                  <a:pt x="23785" y="39138"/>
                  <a:pt x="26416" y="40291"/>
                  <a:pt x="26817" y="40592"/>
                </a:cubicBezTo>
                <a:lnTo>
                  <a:pt x="26943" y="40692"/>
                </a:lnTo>
                <a:lnTo>
                  <a:pt x="26767" y="40692"/>
                </a:lnTo>
                <a:lnTo>
                  <a:pt x="26767" y="40667"/>
                </a:lnTo>
                <a:cubicBezTo>
                  <a:pt x="26492" y="40592"/>
                  <a:pt x="26216" y="40492"/>
                  <a:pt x="25965" y="40366"/>
                </a:cubicBezTo>
                <a:cubicBezTo>
                  <a:pt x="23960" y="39389"/>
                  <a:pt x="21830" y="38637"/>
                  <a:pt x="19675" y="38086"/>
                </a:cubicBezTo>
                <a:cubicBezTo>
                  <a:pt x="19223" y="38010"/>
                  <a:pt x="18797" y="37885"/>
                  <a:pt x="18396" y="37710"/>
                </a:cubicBezTo>
                <a:cubicBezTo>
                  <a:pt x="18413" y="37705"/>
                  <a:pt x="18437" y="37703"/>
                  <a:pt x="18467" y="37703"/>
                </a:cubicBezTo>
                <a:close/>
                <a:moveTo>
                  <a:pt x="17269" y="38687"/>
                </a:moveTo>
                <a:cubicBezTo>
                  <a:pt x="17895" y="38687"/>
                  <a:pt x="18547" y="38762"/>
                  <a:pt x="19173" y="38913"/>
                </a:cubicBezTo>
                <a:cubicBezTo>
                  <a:pt x="19775" y="39063"/>
                  <a:pt x="23785" y="40391"/>
                  <a:pt x="23935" y="40492"/>
                </a:cubicBezTo>
                <a:cubicBezTo>
                  <a:pt x="23960" y="40542"/>
                  <a:pt x="23985" y="40592"/>
                  <a:pt x="23960" y="40642"/>
                </a:cubicBezTo>
                <a:cubicBezTo>
                  <a:pt x="23937" y="40699"/>
                  <a:pt x="23909" y="40730"/>
                  <a:pt x="23856" y="40730"/>
                </a:cubicBezTo>
                <a:cubicBezTo>
                  <a:pt x="23794" y="40730"/>
                  <a:pt x="23697" y="40687"/>
                  <a:pt x="23534" y="40592"/>
                </a:cubicBezTo>
                <a:cubicBezTo>
                  <a:pt x="22682" y="40091"/>
                  <a:pt x="20101" y="39263"/>
                  <a:pt x="18246" y="38913"/>
                </a:cubicBezTo>
                <a:cubicBezTo>
                  <a:pt x="17920" y="38862"/>
                  <a:pt x="17594" y="38787"/>
                  <a:pt x="17269" y="38687"/>
                </a:cubicBezTo>
                <a:close/>
                <a:moveTo>
                  <a:pt x="20853" y="37208"/>
                </a:moveTo>
                <a:cubicBezTo>
                  <a:pt x="21504" y="37208"/>
                  <a:pt x="22156" y="37275"/>
                  <a:pt x="22807" y="37409"/>
                </a:cubicBezTo>
                <a:cubicBezTo>
                  <a:pt x="24863" y="37935"/>
                  <a:pt x="26918" y="38587"/>
                  <a:pt x="28923" y="39364"/>
                </a:cubicBezTo>
                <a:cubicBezTo>
                  <a:pt x="29549" y="39589"/>
                  <a:pt x="30401" y="39890"/>
                  <a:pt x="30828" y="40040"/>
                </a:cubicBezTo>
                <a:cubicBezTo>
                  <a:pt x="31705" y="40316"/>
                  <a:pt x="31630" y="40291"/>
                  <a:pt x="31554" y="40316"/>
                </a:cubicBezTo>
                <a:lnTo>
                  <a:pt x="31554" y="40341"/>
                </a:lnTo>
                <a:lnTo>
                  <a:pt x="31028" y="40341"/>
                </a:lnTo>
                <a:cubicBezTo>
                  <a:pt x="30527" y="40341"/>
                  <a:pt x="30326" y="40391"/>
                  <a:pt x="30376" y="40617"/>
                </a:cubicBezTo>
                <a:cubicBezTo>
                  <a:pt x="30401" y="40717"/>
                  <a:pt x="30401" y="40742"/>
                  <a:pt x="30301" y="40742"/>
                </a:cubicBezTo>
                <a:cubicBezTo>
                  <a:pt x="30226" y="40742"/>
                  <a:pt x="29524" y="40441"/>
                  <a:pt x="28647" y="40065"/>
                </a:cubicBezTo>
                <a:cubicBezTo>
                  <a:pt x="28121" y="39815"/>
                  <a:pt x="27544" y="39589"/>
                  <a:pt x="26968" y="39389"/>
                </a:cubicBezTo>
                <a:cubicBezTo>
                  <a:pt x="26817" y="39389"/>
                  <a:pt x="26817" y="39389"/>
                  <a:pt x="26968" y="39489"/>
                </a:cubicBezTo>
                <a:cubicBezTo>
                  <a:pt x="27043" y="39539"/>
                  <a:pt x="27695" y="39790"/>
                  <a:pt x="28421" y="40116"/>
                </a:cubicBezTo>
                <a:cubicBezTo>
                  <a:pt x="29148" y="40416"/>
                  <a:pt x="29750" y="40692"/>
                  <a:pt x="29775" y="40717"/>
                </a:cubicBezTo>
                <a:cubicBezTo>
                  <a:pt x="29794" y="40756"/>
                  <a:pt x="29326" y="40809"/>
                  <a:pt x="28711" y="40809"/>
                </a:cubicBezTo>
                <a:cubicBezTo>
                  <a:pt x="28524" y="40809"/>
                  <a:pt x="28325" y="40804"/>
                  <a:pt x="28121" y="40792"/>
                </a:cubicBezTo>
                <a:lnTo>
                  <a:pt x="27444" y="40767"/>
                </a:lnTo>
                <a:lnTo>
                  <a:pt x="26467" y="40266"/>
                </a:lnTo>
                <a:cubicBezTo>
                  <a:pt x="24236" y="39088"/>
                  <a:pt x="21830" y="38236"/>
                  <a:pt x="19349" y="37760"/>
                </a:cubicBezTo>
                <a:cubicBezTo>
                  <a:pt x="19073" y="37710"/>
                  <a:pt x="18772" y="37659"/>
                  <a:pt x="18497" y="37559"/>
                </a:cubicBezTo>
                <a:cubicBezTo>
                  <a:pt x="18539" y="37503"/>
                  <a:pt x="18644" y="37470"/>
                  <a:pt x="18804" y="37470"/>
                </a:cubicBezTo>
                <a:cubicBezTo>
                  <a:pt x="18929" y="37470"/>
                  <a:pt x="19087" y="37490"/>
                  <a:pt x="19274" y="37534"/>
                </a:cubicBezTo>
                <a:cubicBezTo>
                  <a:pt x="21980" y="38086"/>
                  <a:pt x="24637" y="38988"/>
                  <a:pt x="27143" y="40191"/>
                </a:cubicBezTo>
                <a:cubicBezTo>
                  <a:pt x="27344" y="40316"/>
                  <a:pt x="27544" y="40416"/>
                  <a:pt x="27770" y="40466"/>
                </a:cubicBezTo>
                <a:cubicBezTo>
                  <a:pt x="27845" y="40391"/>
                  <a:pt x="27619" y="40266"/>
                  <a:pt x="26517" y="39740"/>
                </a:cubicBezTo>
                <a:cubicBezTo>
                  <a:pt x="24537" y="38812"/>
                  <a:pt x="22482" y="38111"/>
                  <a:pt x="20351" y="37634"/>
                </a:cubicBezTo>
                <a:lnTo>
                  <a:pt x="19148" y="37334"/>
                </a:lnTo>
                <a:lnTo>
                  <a:pt x="19875" y="37258"/>
                </a:lnTo>
                <a:cubicBezTo>
                  <a:pt x="20201" y="37225"/>
                  <a:pt x="20527" y="37208"/>
                  <a:pt x="20853" y="37208"/>
                </a:cubicBezTo>
                <a:close/>
                <a:moveTo>
                  <a:pt x="7226" y="0"/>
                </a:moveTo>
                <a:cubicBezTo>
                  <a:pt x="7205" y="0"/>
                  <a:pt x="7187" y="6"/>
                  <a:pt x="7168" y="15"/>
                </a:cubicBezTo>
                <a:cubicBezTo>
                  <a:pt x="6943" y="140"/>
                  <a:pt x="4888" y="3424"/>
                  <a:pt x="4386" y="4426"/>
                </a:cubicBezTo>
                <a:cubicBezTo>
                  <a:pt x="4086" y="5053"/>
                  <a:pt x="3960" y="5253"/>
                  <a:pt x="3860" y="5303"/>
                </a:cubicBezTo>
                <a:cubicBezTo>
                  <a:pt x="3659" y="5379"/>
                  <a:pt x="3284" y="6306"/>
                  <a:pt x="2832" y="7785"/>
                </a:cubicBezTo>
                <a:lnTo>
                  <a:pt x="2306" y="9489"/>
                </a:lnTo>
                <a:lnTo>
                  <a:pt x="2131" y="10065"/>
                </a:lnTo>
                <a:lnTo>
                  <a:pt x="1980" y="9739"/>
                </a:lnTo>
                <a:cubicBezTo>
                  <a:pt x="1930" y="9589"/>
                  <a:pt x="1805" y="9439"/>
                  <a:pt x="1679" y="9313"/>
                </a:cubicBezTo>
                <a:cubicBezTo>
                  <a:pt x="1624" y="9286"/>
                  <a:pt x="1586" y="9268"/>
                  <a:pt x="1551" y="9268"/>
                </a:cubicBezTo>
                <a:cubicBezTo>
                  <a:pt x="1491" y="9268"/>
                  <a:pt x="1440" y="9321"/>
                  <a:pt x="1329" y="9464"/>
                </a:cubicBezTo>
                <a:cubicBezTo>
                  <a:pt x="1003" y="9890"/>
                  <a:pt x="752" y="11469"/>
                  <a:pt x="602" y="13699"/>
                </a:cubicBezTo>
                <a:cubicBezTo>
                  <a:pt x="552" y="14476"/>
                  <a:pt x="527" y="14526"/>
                  <a:pt x="351" y="14652"/>
                </a:cubicBezTo>
                <a:cubicBezTo>
                  <a:pt x="0" y="14877"/>
                  <a:pt x="0" y="15178"/>
                  <a:pt x="401" y="16331"/>
                </a:cubicBezTo>
                <a:cubicBezTo>
                  <a:pt x="652" y="17058"/>
                  <a:pt x="978" y="17785"/>
                  <a:pt x="1379" y="18436"/>
                </a:cubicBezTo>
                <a:lnTo>
                  <a:pt x="1730" y="19063"/>
                </a:lnTo>
                <a:lnTo>
                  <a:pt x="1454" y="19138"/>
                </a:lnTo>
                <a:cubicBezTo>
                  <a:pt x="1304" y="19188"/>
                  <a:pt x="1203" y="19238"/>
                  <a:pt x="1103" y="19339"/>
                </a:cubicBezTo>
                <a:cubicBezTo>
                  <a:pt x="978" y="19564"/>
                  <a:pt x="1278" y="20040"/>
                  <a:pt x="2080" y="20867"/>
                </a:cubicBezTo>
                <a:cubicBezTo>
                  <a:pt x="2732" y="21569"/>
                  <a:pt x="4963" y="23699"/>
                  <a:pt x="5314" y="23975"/>
                </a:cubicBezTo>
                <a:cubicBezTo>
                  <a:pt x="5419" y="24065"/>
                  <a:pt x="5416" y="24110"/>
                  <a:pt x="5245" y="24110"/>
                </a:cubicBezTo>
                <a:cubicBezTo>
                  <a:pt x="5131" y="24110"/>
                  <a:pt x="4943" y="24090"/>
                  <a:pt x="4662" y="24050"/>
                </a:cubicBezTo>
                <a:cubicBezTo>
                  <a:pt x="4530" y="24031"/>
                  <a:pt x="4414" y="24022"/>
                  <a:pt x="4315" y="24022"/>
                </a:cubicBezTo>
                <a:cubicBezTo>
                  <a:pt x="3753" y="24022"/>
                  <a:pt x="3702" y="24333"/>
                  <a:pt x="4086" y="25078"/>
                </a:cubicBezTo>
                <a:cubicBezTo>
                  <a:pt x="4436" y="25780"/>
                  <a:pt x="4938" y="26381"/>
                  <a:pt x="5539" y="26882"/>
                </a:cubicBezTo>
                <a:cubicBezTo>
                  <a:pt x="7168" y="28461"/>
                  <a:pt x="7193" y="28461"/>
                  <a:pt x="7018" y="28512"/>
                </a:cubicBezTo>
                <a:cubicBezTo>
                  <a:pt x="6767" y="28537"/>
                  <a:pt x="6617" y="28812"/>
                  <a:pt x="6767" y="29038"/>
                </a:cubicBezTo>
                <a:cubicBezTo>
                  <a:pt x="6842" y="29263"/>
                  <a:pt x="7018" y="29389"/>
                  <a:pt x="8221" y="30291"/>
                </a:cubicBezTo>
                <a:lnTo>
                  <a:pt x="9599" y="31319"/>
                </a:lnTo>
                <a:lnTo>
                  <a:pt x="9374" y="31419"/>
                </a:lnTo>
                <a:cubicBezTo>
                  <a:pt x="9274" y="31469"/>
                  <a:pt x="9173" y="31519"/>
                  <a:pt x="9098" y="31594"/>
                </a:cubicBezTo>
                <a:cubicBezTo>
                  <a:pt x="8948" y="31820"/>
                  <a:pt x="9048" y="31970"/>
                  <a:pt x="9900" y="32672"/>
                </a:cubicBezTo>
                <a:cubicBezTo>
                  <a:pt x="11304" y="33850"/>
                  <a:pt x="11855" y="34527"/>
                  <a:pt x="12782" y="36231"/>
                </a:cubicBezTo>
                <a:cubicBezTo>
                  <a:pt x="13334" y="37108"/>
                  <a:pt x="13710" y="38111"/>
                  <a:pt x="13860" y="39163"/>
                </a:cubicBezTo>
                <a:lnTo>
                  <a:pt x="13960" y="39990"/>
                </a:lnTo>
                <a:lnTo>
                  <a:pt x="13685" y="39990"/>
                </a:lnTo>
                <a:cubicBezTo>
                  <a:pt x="13667" y="39989"/>
                  <a:pt x="13650" y="39989"/>
                  <a:pt x="13633" y="39989"/>
                </a:cubicBezTo>
                <a:cubicBezTo>
                  <a:pt x="13178" y="39989"/>
                  <a:pt x="12780" y="40308"/>
                  <a:pt x="12707" y="40767"/>
                </a:cubicBezTo>
                <a:cubicBezTo>
                  <a:pt x="12707" y="41018"/>
                  <a:pt x="12732" y="41268"/>
                  <a:pt x="12807" y="41494"/>
                </a:cubicBezTo>
                <a:cubicBezTo>
                  <a:pt x="12908" y="41745"/>
                  <a:pt x="12933" y="42020"/>
                  <a:pt x="12908" y="42271"/>
                </a:cubicBezTo>
                <a:cubicBezTo>
                  <a:pt x="12883" y="42421"/>
                  <a:pt x="12883" y="42547"/>
                  <a:pt x="12908" y="42672"/>
                </a:cubicBezTo>
                <a:cubicBezTo>
                  <a:pt x="12757" y="43123"/>
                  <a:pt x="12607" y="43574"/>
                  <a:pt x="12381" y="44000"/>
                </a:cubicBezTo>
                <a:cubicBezTo>
                  <a:pt x="11579" y="45855"/>
                  <a:pt x="11078" y="47133"/>
                  <a:pt x="11078" y="47284"/>
                </a:cubicBezTo>
                <a:cubicBezTo>
                  <a:pt x="11078" y="47359"/>
                  <a:pt x="11053" y="47434"/>
                  <a:pt x="11003" y="47484"/>
                </a:cubicBezTo>
                <a:cubicBezTo>
                  <a:pt x="10953" y="47534"/>
                  <a:pt x="10928" y="47584"/>
                  <a:pt x="10953" y="47659"/>
                </a:cubicBezTo>
                <a:cubicBezTo>
                  <a:pt x="10991" y="47755"/>
                  <a:pt x="11363" y="47836"/>
                  <a:pt x="11605" y="47836"/>
                </a:cubicBezTo>
                <a:cubicBezTo>
                  <a:pt x="11681" y="47836"/>
                  <a:pt x="11744" y="47828"/>
                  <a:pt x="11780" y="47810"/>
                </a:cubicBezTo>
                <a:cubicBezTo>
                  <a:pt x="11880" y="47760"/>
                  <a:pt x="11980" y="47710"/>
                  <a:pt x="12081" y="47685"/>
                </a:cubicBezTo>
                <a:cubicBezTo>
                  <a:pt x="12181" y="47659"/>
                  <a:pt x="12231" y="47534"/>
                  <a:pt x="12381" y="47108"/>
                </a:cubicBezTo>
                <a:cubicBezTo>
                  <a:pt x="12883" y="45604"/>
                  <a:pt x="13609" y="44201"/>
                  <a:pt x="14487" y="42898"/>
                </a:cubicBezTo>
                <a:cubicBezTo>
                  <a:pt x="15088" y="41945"/>
                  <a:pt x="15639" y="40968"/>
                  <a:pt x="16141" y="39965"/>
                </a:cubicBezTo>
                <a:cubicBezTo>
                  <a:pt x="16241" y="39790"/>
                  <a:pt x="16291" y="39765"/>
                  <a:pt x="16817" y="39765"/>
                </a:cubicBezTo>
                <a:cubicBezTo>
                  <a:pt x="16933" y="39762"/>
                  <a:pt x="17050" y="39760"/>
                  <a:pt x="17166" y="39760"/>
                </a:cubicBezTo>
                <a:cubicBezTo>
                  <a:pt x="17982" y="39760"/>
                  <a:pt x="18813" y="39837"/>
                  <a:pt x="19624" y="39990"/>
                </a:cubicBezTo>
                <a:cubicBezTo>
                  <a:pt x="20727" y="40191"/>
                  <a:pt x="21805" y="40492"/>
                  <a:pt x="22858" y="40893"/>
                </a:cubicBezTo>
                <a:cubicBezTo>
                  <a:pt x="23598" y="41153"/>
                  <a:pt x="23986" y="41271"/>
                  <a:pt x="24185" y="41271"/>
                </a:cubicBezTo>
                <a:cubicBezTo>
                  <a:pt x="24350" y="41271"/>
                  <a:pt x="24386" y="41190"/>
                  <a:pt x="24386" y="41043"/>
                </a:cubicBezTo>
                <a:cubicBezTo>
                  <a:pt x="24386" y="40916"/>
                  <a:pt x="24400" y="40881"/>
                  <a:pt x="24522" y="40881"/>
                </a:cubicBezTo>
                <a:cubicBezTo>
                  <a:pt x="24568" y="40881"/>
                  <a:pt x="24630" y="40886"/>
                  <a:pt x="24712" y="40893"/>
                </a:cubicBezTo>
                <a:cubicBezTo>
                  <a:pt x="24888" y="40893"/>
                  <a:pt x="25264" y="40943"/>
                  <a:pt x="25564" y="40993"/>
                </a:cubicBezTo>
                <a:cubicBezTo>
                  <a:pt x="25865" y="41043"/>
                  <a:pt x="26341" y="41093"/>
                  <a:pt x="26617" y="41118"/>
                </a:cubicBezTo>
                <a:cubicBezTo>
                  <a:pt x="26868" y="41143"/>
                  <a:pt x="27093" y="41168"/>
                  <a:pt x="27319" y="41218"/>
                </a:cubicBezTo>
                <a:cubicBezTo>
                  <a:pt x="27362" y="41233"/>
                  <a:pt x="27406" y="41247"/>
                  <a:pt x="27439" y="41247"/>
                </a:cubicBezTo>
                <a:cubicBezTo>
                  <a:pt x="27464" y="41247"/>
                  <a:pt x="27484" y="41240"/>
                  <a:pt x="27494" y="41218"/>
                </a:cubicBezTo>
                <a:cubicBezTo>
                  <a:pt x="27594" y="41206"/>
                  <a:pt x="27701" y="41200"/>
                  <a:pt x="27807" y="41200"/>
                </a:cubicBezTo>
                <a:cubicBezTo>
                  <a:pt x="27914" y="41200"/>
                  <a:pt x="28020" y="41206"/>
                  <a:pt x="28121" y="41218"/>
                </a:cubicBezTo>
                <a:cubicBezTo>
                  <a:pt x="28216" y="41226"/>
                  <a:pt x="28348" y="41229"/>
                  <a:pt x="28501" y="41229"/>
                </a:cubicBezTo>
                <a:cubicBezTo>
                  <a:pt x="28870" y="41229"/>
                  <a:pt x="29360" y="41211"/>
                  <a:pt x="29750" y="41193"/>
                </a:cubicBezTo>
                <a:cubicBezTo>
                  <a:pt x="29999" y="41174"/>
                  <a:pt x="30215" y="41166"/>
                  <a:pt x="30391" y="41166"/>
                </a:cubicBezTo>
                <a:cubicBezTo>
                  <a:pt x="30676" y="41166"/>
                  <a:pt x="30856" y="41187"/>
                  <a:pt x="30903" y="41218"/>
                </a:cubicBezTo>
                <a:cubicBezTo>
                  <a:pt x="30940" y="41275"/>
                  <a:pt x="30992" y="41303"/>
                  <a:pt x="31047" y="41303"/>
                </a:cubicBezTo>
                <a:cubicBezTo>
                  <a:pt x="31066" y="41303"/>
                  <a:pt x="31084" y="41300"/>
                  <a:pt x="31103" y="41294"/>
                </a:cubicBezTo>
                <a:cubicBezTo>
                  <a:pt x="31153" y="41294"/>
                  <a:pt x="31103" y="41218"/>
                  <a:pt x="31053" y="41168"/>
                </a:cubicBezTo>
                <a:cubicBezTo>
                  <a:pt x="30978" y="41093"/>
                  <a:pt x="30928" y="41043"/>
                  <a:pt x="30978" y="41018"/>
                </a:cubicBezTo>
                <a:cubicBezTo>
                  <a:pt x="31028" y="40993"/>
                  <a:pt x="31053" y="40918"/>
                  <a:pt x="31053" y="40867"/>
                </a:cubicBezTo>
                <a:cubicBezTo>
                  <a:pt x="31053" y="40770"/>
                  <a:pt x="31068" y="40733"/>
                  <a:pt x="31157" y="40733"/>
                </a:cubicBezTo>
                <a:cubicBezTo>
                  <a:pt x="31182" y="40733"/>
                  <a:pt x="31214" y="40737"/>
                  <a:pt x="31254" y="40742"/>
                </a:cubicBezTo>
                <a:cubicBezTo>
                  <a:pt x="31306" y="40743"/>
                  <a:pt x="31362" y="40744"/>
                  <a:pt x="31421" y="40744"/>
                </a:cubicBezTo>
                <a:cubicBezTo>
                  <a:pt x="32501" y="40744"/>
                  <a:pt x="34484" y="40531"/>
                  <a:pt x="34888" y="40341"/>
                </a:cubicBezTo>
                <a:cubicBezTo>
                  <a:pt x="35063" y="40266"/>
                  <a:pt x="35113" y="40040"/>
                  <a:pt x="34963" y="39915"/>
                </a:cubicBezTo>
                <a:cubicBezTo>
                  <a:pt x="34863" y="39840"/>
                  <a:pt x="34888" y="39815"/>
                  <a:pt x="35188" y="39715"/>
                </a:cubicBezTo>
                <a:cubicBezTo>
                  <a:pt x="35364" y="39664"/>
                  <a:pt x="36141" y="39364"/>
                  <a:pt x="36843" y="39063"/>
                </a:cubicBezTo>
                <a:cubicBezTo>
                  <a:pt x="38823" y="38236"/>
                  <a:pt x="38923" y="38186"/>
                  <a:pt x="38823" y="37960"/>
                </a:cubicBezTo>
                <a:cubicBezTo>
                  <a:pt x="38797" y="37860"/>
                  <a:pt x="38797" y="37835"/>
                  <a:pt x="39073" y="37710"/>
                </a:cubicBezTo>
                <a:cubicBezTo>
                  <a:pt x="39374" y="37559"/>
                  <a:pt x="39549" y="37359"/>
                  <a:pt x="39449" y="37283"/>
                </a:cubicBezTo>
                <a:cubicBezTo>
                  <a:pt x="39253" y="37131"/>
                  <a:pt x="39608" y="36864"/>
                  <a:pt x="39951" y="36864"/>
                </a:cubicBezTo>
                <a:cubicBezTo>
                  <a:pt x="40002" y="36864"/>
                  <a:pt x="40052" y="36870"/>
                  <a:pt x="40101" y="36882"/>
                </a:cubicBezTo>
                <a:cubicBezTo>
                  <a:pt x="40163" y="36895"/>
                  <a:pt x="40232" y="36901"/>
                  <a:pt x="40289" y="36901"/>
                </a:cubicBezTo>
                <a:cubicBezTo>
                  <a:pt x="40345" y="36901"/>
                  <a:pt x="40389" y="36895"/>
                  <a:pt x="40401" y="36882"/>
                </a:cubicBezTo>
                <a:cubicBezTo>
                  <a:pt x="40452" y="36832"/>
                  <a:pt x="40401" y="36807"/>
                  <a:pt x="40351" y="36782"/>
                </a:cubicBezTo>
                <a:lnTo>
                  <a:pt x="40126" y="36732"/>
                </a:lnTo>
                <a:cubicBezTo>
                  <a:pt x="40000" y="36682"/>
                  <a:pt x="40652" y="36356"/>
                  <a:pt x="41529" y="35980"/>
                </a:cubicBezTo>
                <a:cubicBezTo>
                  <a:pt x="42206" y="35705"/>
                  <a:pt x="42331" y="35529"/>
                  <a:pt x="41855" y="35429"/>
                </a:cubicBezTo>
                <a:cubicBezTo>
                  <a:pt x="41755" y="35429"/>
                  <a:pt x="41655" y="35404"/>
                  <a:pt x="41554" y="35354"/>
                </a:cubicBezTo>
                <a:cubicBezTo>
                  <a:pt x="41730" y="35203"/>
                  <a:pt x="41930" y="35103"/>
                  <a:pt x="42156" y="35028"/>
                </a:cubicBezTo>
                <a:cubicBezTo>
                  <a:pt x="43158" y="34577"/>
                  <a:pt x="44136" y="34025"/>
                  <a:pt x="45063" y="33424"/>
                </a:cubicBezTo>
                <a:cubicBezTo>
                  <a:pt x="45163" y="33324"/>
                  <a:pt x="45188" y="33273"/>
                  <a:pt x="45113" y="33198"/>
                </a:cubicBezTo>
                <a:lnTo>
                  <a:pt x="45013" y="33098"/>
                </a:lnTo>
                <a:lnTo>
                  <a:pt x="45339" y="32872"/>
                </a:lnTo>
                <a:cubicBezTo>
                  <a:pt x="45539" y="32747"/>
                  <a:pt x="45940" y="32446"/>
                  <a:pt x="46266" y="32196"/>
                </a:cubicBezTo>
                <a:cubicBezTo>
                  <a:pt x="46742" y="31795"/>
                  <a:pt x="46818" y="31694"/>
                  <a:pt x="46818" y="31594"/>
                </a:cubicBezTo>
                <a:cubicBezTo>
                  <a:pt x="46792" y="31469"/>
                  <a:pt x="46742" y="31444"/>
                  <a:pt x="46617" y="31419"/>
                </a:cubicBezTo>
                <a:cubicBezTo>
                  <a:pt x="46492" y="31394"/>
                  <a:pt x="46467" y="31369"/>
                  <a:pt x="46492" y="31369"/>
                </a:cubicBezTo>
                <a:cubicBezTo>
                  <a:pt x="46517" y="31344"/>
                  <a:pt x="46868" y="31093"/>
                  <a:pt x="47269" y="30792"/>
                </a:cubicBezTo>
                <a:cubicBezTo>
                  <a:pt x="47645" y="30567"/>
                  <a:pt x="47996" y="30291"/>
                  <a:pt x="48271" y="29965"/>
                </a:cubicBezTo>
                <a:lnTo>
                  <a:pt x="48547" y="29639"/>
                </a:lnTo>
                <a:lnTo>
                  <a:pt x="48321" y="29514"/>
                </a:lnTo>
                <a:lnTo>
                  <a:pt x="48121" y="29364"/>
                </a:lnTo>
                <a:lnTo>
                  <a:pt x="48572" y="29063"/>
                </a:lnTo>
                <a:cubicBezTo>
                  <a:pt x="48823" y="28887"/>
                  <a:pt x="49374" y="28436"/>
                  <a:pt x="49825" y="28085"/>
                </a:cubicBezTo>
                <a:cubicBezTo>
                  <a:pt x="51178" y="26958"/>
                  <a:pt x="51354" y="26732"/>
                  <a:pt x="51078" y="26506"/>
                </a:cubicBezTo>
                <a:cubicBezTo>
                  <a:pt x="50878" y="26406"/>
                  <a:pt x="50652" y="26331"/>
                  <a:pt x="50427" y="26281"/>
                </a:cubicBezTo>
                <a:lnTo>
                  <a:pt x="50427" y="26281"/>
                </a:lnTo>
                <a:lnTo>
                  <a:pt x="50452" y="26306"/>
                </a:lnTo>
                <a:cubicBezTo>
                  <a:pt x="50151" y="26231"/>
                  <a:pt x="49224" y="25980"/>
                  <a:pt x="48321" y="25730"/>
                </a:cubicBezTo>
                <a:cubicBezTo>
                  <a:pt x="46592" y="25228"/>
                  <a:pt x="44813" y="24877"/>
                  <a:pt x="43033" y="24702"/>
                </a:cubicBezTo>
                <a:cubicBezTo>
                  <a:pt x="41579" y="24577"/>
                  <a:pt x="41454" y="24552"/>
                  <a:pt x="41504" y="24376"/>
                </a:cubicBezTo>
                <a:cubicBezTo>
                  <a:pt x="41504" y="24276"/>
                  <a:pt x="41454" y="24201"/>
                  <a:pt x="41404" y="24151"/>
                </a:cubicBezTo>
                <a:cubicBezTo>
                  <a:pt x="41363" y="24118"/>
                  <a:pt x="41226" y="24104"/>
                  <a:pt x="41021" y="24104"/>
                </a:cubicBezTo>
                <a:cubicBezTo>
                  <a:pt x="40112" y="24104"/>
                  <a:pt x="37863" y="24390"/>
                  <a:pt x="36717" y="24677"/>
                </a:cubicBezTo>
                <a:lnTo>
                  <a:pt x="35790" y="24902"/>
                </a:lnTo>
                <a:lnTo>
                  <a:pt x="35815" y="24652"/>
                </a:lnTo>
                <a:cubicBezTo>
                  <a:pt x="35840" y="24451"/>
                  <a:pt x="35815" y="24401"/>
                  <a:pt x="35690" y="24401"/>
                </a:cubicBezTo>
                <a:cubicBezTo>
                  <a:pt x="35660" y="24396"/>
                  <a:pt x="35624" y="24394"/>
                  <a:pt x="35583" y="24394"/>
                </a:cubicBezTo>
                <a:cubicBezTo>
                  <a:pt x="34812" y="24394"/>
                  <a:pt x="32050" y="25250"/>
                  <a:pt x="30101" y="26105"/>
                </a:cubicBezTo>
                <a:cubicBezTo>
                  <a:pt x="29724" y="26267"/>
                  <a:pt x="29501" y="26339"/>
                  <a:pt x="29423" y="26339"/>
                </a:cubicBezTo>
                <a:cubicBezTo>
                  <a:pt x="29393" y="26339"/>
                  <a:pt x="29385" y="26327"/>
                  <a:pt x="29399" y="26306"/>
                </a:cubicBezTo>
                <a:cubicBezTo>
                  <a:pt x="29534" y="26056"/>
                  <a:pt x="29461" y="25879"/>
                  <a:pt x="29307" y="25879"/>
                </a:cubicBezTo>
                <a:cubicBezTo>
                  <a:pt x="29260" y="25879"/>
                  <a:pt x="29206" y="25895"/>
                  <a:pt x="29148" y="25930"/>
                </a:cubicBezTo>
                <a:cubicBezTo>
                  <a:pt x="29048" y="26005"/>
                  <a:pt x="28171" y="26456"/>
                  <a:pt x="27193" y="26958"/>
                </a:cubicBezTo>
                <a:cubicBezTo>
                  <a:pt x="25865" y="27584"/>
                  <a:pt x="24637" y="28361"/>
                  <a:pt x="23484" y="29288"/>
                </a:cubicBezTo>
                <a:lnTo>
                  <a:pt x="22682" y="29940"/>
                </a:lnTo>
                <a:lnTo>
                  <a:pt x="22682" y="29489"/>
                </a:lnTo>
                <a:lnTo>
                  <a:pt x="22482" y="29514"/>
                </a:lnTo>
                <a:cubicBezTo>
                  <a:pt x="22056" y="29614"/>
                  <a:pt x="20727" y="30842"/>
                  <a:pt x="19499" y="32271"/>
                </a:cubicBezTo>
                <a:cubicBezTo>
                  <a:pt x="18797" y="33148"/>
                  <a:pt x="18121" y="34050"/>
                  <a:pt x="17544" y="35028"/>
                </a:cubicBezTo>
                <a:lnTo>
                  <a:pt x="17394" y="35304"/>
                </a:lnTo>
                <a:lnTo>
                  <a:pt x="17469" y="34677"/>
                </a:lnTo>
                <a:cubicBezTo>
                  <a:pt x="17720" y="32622"/>
                  <a:pt x="17745" y="32171"/>
                  <a:pt x="17695" y="31920"/>
                </a:cubicBezTo>
                <a:cubicBezTo>
                  <a:pt x="17637" y="31649"/>
                  <a:pt x="17564" y="31543"/>
                  <a:pt x="17361" y="31543"/>
                </a:cubicBezTo>
                <a:cubicBezTo>
                  <a:pt x="17301" y="31543"/>
                  <a:pt x="17229" y="31552"/>
                  <a:pt x="17143" y="31569"/>
                </a:cubicBezTo>
                <a:lnTo>
                  <a:pt x="16817" y="31644"/>
                </a:lnTo>
                <a:lnTo>
                  <a:pt x="16943" y="30817"/>
                </a:lnTo>
                <a:cubicBezTo>
                  <a:pt x="17319" y="28411"/>
                  <a:pt x="17344" y="27835"/>
                  <a:pt x="17243" y="26857"/>
                </a:cubicBezTo>
                <a:cubicBezTo>
                  <a:pt x="17172" y="26360"/>
                  <a:pt x="17034" y="26154"/>
                  <a:pt x="16765" y="26154"/>
                </a:cubicBezTo>
                <a:cubicBezTo>
                  <a:pt x="16750" y="26154"/>
                  <a:pt x="16734" y="26154"/>
                  <a:pt x="16717" y="26156"/>
                </a:cubicBezTo>
                <a:cubicBezTo>
                  <a:pt x="16681" y="26160"/>
                  <a:pt x="16651" y="26167"/>
                  <a:pt x="16627" y="26167"/>
                </a:cubicBezTo>
                <a:cubicBezTo>
                  <a:pt x="16518" y="26167"/>
                  <a:pt x="16526" y="26025"/>
                  <a:pt x="16567" y="24877"/>
                </a:cubicBezTo>
                <a:cubicBezTo>
                  <a:pt x="16617" y="23298"/>
                  <a:pt x="16366" y="21745"/>
                  <a:pt x="15890" y="20266"/>
                </a:cubicBezTo>
                <a:cubicBezTo>
                  <a:pt x="15715" y="19740"/>
                  <a:pt x="15614" y="19564"/>
                  <a:pt x="15489" y="19489"/>
                </a:cubicBezTo>
                <a:cubicBezTo>
                  <a:pt x="15418" y="19442"/>
                  <a:pt x="15364" y="19417"/>
                  <a:pt x="15311" y="19417"/>
                </a:cubicBezTo>
                <a:cubicBezTo>
                  <a:pt x="15251" y="19417"/>
                  <a:pt x="15193" y="19448"/>
                  <a:pt x="15113" y="19514"/>
                </a:cubicBezTo>
                <a:cubicBezTo>
                  <a:pt x="15031" y="19576"/>
                  <a:pt x="14948" y="19621"/>
                  <a:pt x="14908" y="19621"/>
                </a:cubicBezTo>
                <a:cubicBezTo>
                  <a:pt x="14899" y="19621"/>
                  <a:pt x="14892" y="19619"/>
                  <a:pt x="14888" y="19614"/>
                </a:cubicBezTo>
                <a:cubicBezTo>
                  <a:pt x="14837" y="19414"/>
                  <a:pt x="14812" y="19188"/>
                  <a:pt x="14812" y="18988"/>
                </a:cubicBezTo>
                <a:cubicBezTo>
                  <a:pt x="14612" y="17459"/>
                  <a:pt x="14336" y="15930"/>
                  <a:pt x="13985" y="14451"/>
                </a:cubicBezTo>
                <a:cubicBezTo>
                  <a:pt x="13794" y="13893"/>
                  <a:pt x="13590" y="13614"/>
                  <a:pt x="13348" y="13614"/>
                </a:cubicBezTo>
                <a:cubicBezTo>
                  <a:pt x="13243" y="13614"/>
                  <a:pt x="13130" y="13668"/>
                  <a:pt x="13008" y="13775"/>
                </a:cubicBezTo>
                <a:cubicBezTo>
                  <a:pt x="12952" y="13830"/>
                  <a:pt x="12917" y="13873"/>
                  <a:pt x="12886" y="13873"/>
                </a:cubicBezTo>
                <a:cubicBezTo>
                  <a:pt x="12821" y="13873"/>
                  <a:pt x="12778" y="13674"/>
                  <a:pt x="12607" y="12973"/>
                </a:cubicBezTo>
                <a:cubicBezTo>
                  <a:pt x="12381" y="12095"/>
                  <a:pt x="11730" y="10366"/>
                  <a:pt x="11554" y="10241"/>
                </a:cubicBezTo>
                <a:cubicBezTo>
                  <a:pt x="11479" y="10191"/>
                  <a:pt x="11379" y="10166"/>
                  <a:pt x="11304" y="10166"/>
                </a:cubicBezTo>
                <a:cubicBezTo>
                  <a:pt x="11295" y="10168"/>
                  <a:pt x="11286" y="10169"/>
                  <a:pt x="11278" y="10169"/>
                </a:cubicBezTo>
                <a:cubicBezTo>
                  <a:pt x="11193" y="10169"/>
                  <a:pt x="11138" y="10039"/>
                  <a:pt x="10978" y="9514"/>
                </a:cubicBezTo>
                <a:cubicBezTo>
                  <a:pt x="10627" y="8110"/>
                  <a:pt x="10076" y="6757"/>
                  <a:pt x="9349" y="5504"/>
                </a:cubicBezTo>
                <a:cubicBezTo>
                  <a:pt x="9173" y="5178"/>
                  <a:pt x="8822" y="4501"/>
                  <a:pt x="8572" y="3975"/>
                </a:cubicBezTo>
                <a:cubicBezTo>
                  <a:pt x="8096" y="2973"/>
                  <a:pt x="7319" y="968"/>
                  <a:pt x="7344" y="792"/>
                </a:cubicBezTo>
                <a:cubicBezTo>
                  <a:pt x="7369" y="667"/>
                  <a:pt x="7394" y="541"/>
                  <a:pt x="7444" y="441"/>
                </a:cubicBezTo>
                <a:cubicBezTo>
                  <a:pt x="7494" y="216"/>
                  <a:pt x="7494" y="140"/>
                  <a:pt x="7369" y="65"/>
                </a:cubicBezTo>
                <a:cubicBezTo>
                  <a:pt x="7305" y="18"/>
                  <a:pt x="7262" y="0"/>
                  <a:pt x="7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11"/>
          <p:cNvGrpSpPr/>
          <p:nvPr/>
        </p:nvGrpSpPr>
        <p:grpSpPr>
          <a:xfrm>
            <a:off x="5221" y="3901842"/>
            <a:ext cx="1620688" cy="1510073"/>
            <a:chOff x="3237284" y="2618818"/>
            <a:chExt cx="1377902" cy="1283858"/>
          </a:xfrm>
        </p:grpSpPr>
        <p:sp>
          <p:nvSpPr>
            <p:cNvPr id="466" name="Google Shape;466;p11"/>
            <p:cNvSpPr/>
            <p:nvPr/>
          </p:nvSpPr>
          <p:spPr>
            <a:xfrm>
              <a:off x="3290224" y="3201706"/>
              <a:ext cx="107714" cy="11945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3858065" y="2938017"/>
              <a:ext cx="102668" cy="111293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283051" y="3693853"/>
              <a:ext cx="101108" cy="93218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182034" y="3246480"/>
              <a:ext cx="88264" cy="90007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3551711" y="3387500"/>
              <a:ext cx="86704" cy="92759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3984771" y="3139133"/>
              <a:ext cx="83493" cy="86704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3314262" y="3418144"/>
              <a:ext cx="85144" cy="85144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3421793" y="3374747"/>
              <a:ext cx="85052" cy="83676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3734477" y="3780649"/>
              <a:ext cx="86704" cy="85328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3386470" y="3025179"/>
              <a:ext cx="81933" cy="8349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3497120" y="2861956"/>
              <a:ext cx="102760" cy="74226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4012021" y="3459707"/>
              <a:ext cx="80281" cy="77529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832375" y="3210789"/>
              <a:ext cx="69088" cy="8780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3933391" y="3565311"/>
              <a:ext cx="75510" cy="85511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3439409" y="3186476"/>
              <a:ext cx="78630" cy="79547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3322612" y="2792042"/>
              <a:ext cx="70372" cy="81107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3769801" y="2805438"/>
              <a:ext cx="64225" cy="73951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3654288" y="3195192"/>
              <a:ext cx="67436" cy="69271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3724935" y="3440531"/>
              <a:ext cx="68996" cy="62757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3569327" y="3065090"/>
              <a:ext cx="64225" cy="7413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3899719" y="3398510"/>
              <a:ext cx="61014" cy="72299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3588595" y="3589809"/>
              <a:ext cx="59362" cy="67436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4071383" y="3055548"/>
              <a:ext cx="61014" cy="55325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3481064" y="2635425"/>
              <a:ext cx="56243" cy="59454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3827512" y="2618818"/>
              <a:ext cx="53032" cy="6257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3689612" y="2948201"/>
              <a:ext cx="53032" cy="57894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3452254" y="2924162"/>
              <a:ext cx="53032" cy="56243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3742551" y="3634674"/>
              <a:ext cx="49820" cy="48352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4566925" y="3854416"/>
              <a:ext cx="48261" cy="48261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4018444" y="2848193"/>
              <a:ext cx="43398" cy="47068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3237284" y="2695797"/>
              <a:ext cx="35415" cy="48811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11"/>
          <p:cNvGrpSpPr/>
          <p:nvPr/>
        </p:nvGrpSpPr>
        <p:grpSpPr>
          <a:xfrm>
            <a:off x="7581953" y="173270"/>
            <a:ext cx="1556826" cy="829093"/>
            <a:chOff x="2186383" y="878934"/>
            <a:chExt cx="1365757" cy="727339"/>
          </a:xfrm>
        </p:grpSpPr>
        <p:sp>
          <p:nvSpPr>
            <p:cNvPr id="498" name="Google Shape;498;p11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1"/>
          <p:cNvSpPr txBox="1"/>
          <p:nvPr>
            <p:ph hasCustomPrompt="1" type="title"/>
          </p:nvPr>
        </p:nvSpPr>
        <p:spPr>
          <a:xfrm>
            <a:off x="1095225" y="1794218"/>
            <a:ext cx="6953700" cy="9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20" name="Google Shape;520;p11"/>
          <p:cNvSpPr txBox="1"/>
          <p:nvPr>
            <p:ph idx="1" type="subTitle"/>
          </p:nvPr>
        </p:nvSpPr>
        <p:spPr>
          <a:xfrm flipH="1">
            <a:off x="1095088" y="3531578"/>
            <a:ext cx="6953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"/>
          <p:cNvSpPr/>
          <p:nvPr/>
        </p:nvSpPr>
        <p:spPr>
          <a:xfrm>
            <a:off x="-427687" y="3836754"/>
            <a:ext cx="1717234" cy="1538965"/>
          </a:xfrm>
          <a:custGeom>
            <a:rect b="b" l="l" r="r" t="t"/>
            <a:pathLst>
              <a:path extrusionOk="0" h="53256" w="59425">
                <a:moveTo>
                  <a:pt x="28271" y="9308"/>
                </a:moveTo>
                <a:cubicBezTo>
                  <a:pt x="28284" y="9308"/>
                  <a:pt x="28309" y="9340"/>
                  <a:pt x="28346" y="9402"/>
                </a:cubicBezTo>
                <a:cubicBezTo>
                  <a:pt x="28371" y="9453"/>
                  <a:pt x="28371" y="9503"/>
                  <a:pt x="28346" y="9503"/>
                </a:cubicBezTo>
                <a:cubicBezTo>
                  <a:pt x="28321" y="9503"/>
                  <a:pt x="28271" y="9453"/>
                  <a:pt x="28271" y="9402"/>
                </a:cubicBezTo>
                <a:cubicBezTo>
                  <a:pt x="28259" y="9340"/>
                  <a:pt x="28259" y="9308"/>
                  <a:pt x="28271" y="9308"/>
                </a:cubicBezTo>
                <a:close/>
                <a:moveTo>
                  <a:pt x="13183" y="8626"/>
                </a:moveTo>
                <a:cubicBezTo>
                  <a:pt x="13233" y="8626"/>
                  <a:pt x="13634" y="9277"/>
                  <a:pt x="14161" y="10054"/>
                </a:cubicBezTo>
                <a:cubicBezTo>
                  <a:pt x="14687" y="10831"/>
                  <a:pt x="15088" y="11508"/>
                  <a:pt x="15088" y="11533"/>
                </a:cubicBezTo>
                <a:cubicBezTo>
                  <a:pt x="15088" y="11539"/>
                  <a:pt x="15085" y="11542"/>
                  <a:pt x="15080" y="11542"/>
                </a:cubicBezTo>
                <a:cubicBezTo>
                  <a:pt x="15062" y="11542"/>
                  <a:pt x="15014" y="11509"/>
                  <a:pt x="14938" y="11433"/>
                </a:cubicBezTo>
                <a:cubicBezTo>
                  <a:pt x="14881" y="11376"/>
                  <a:pt x="14811" y="11348"/>
                  <a:pt x="14769" y="11348"/>
                </a:cubicBezTo>
                <a:cubicBezTo>
                  <a:pt x="14754" y="11348"/>
                  <a:pt x="14743" y="11351"/>
                  <a:pt x="14737" y="11357"/>
                </a:cubicBezTo>
                <a:cubicBezTo>
                  <a:pt x="14712" y="11382"/>
                  <a:pt x="14888" y="11608"/>
                  <a:pt x="15113" y="11708"/>
                </a:cubicBezTo>
                <a:cubicBezTo>
                  <a:pt x="15238" y="11758"/>
                  <a:pt x="15364" y="11884"/>
                  <a:pt x="15539" y="12184"/>
                </a:cubicBezTo>
                <a:lnTo>
                  <a:pt x="15790" y="12585"/>
                </a:lnTo>
                <a:lnTo>
                  <a:pt x="15514" y="12360"/>
                </a:lnTo>
                <a:cubicBezTo>
                  <a:pt x="15321" y="12219"/>
                  <a:pt x="15189" y="12140"/>
                  <a:pt x="15128" y="12140"/>
                </a:cubicBezTo>
                <a:cubicBezTo>
                  <a:pt x="15101" y="12140"/>
                  <a:pt x="15088" y="12155"/>
                  <a:pt x="15088" y="12184"/>
                </a:cubicBezTo>
                <a:cubicBezTo>
                  <a:pt x="15238" y="12335"/>
                  <a:pt x="15389" y="12485"/>
                  <a:pt x="15564" y="12610"/>
                </a:cubicBezTo>
                <a:cubicBezTo>
                  <a:pt x="15815" y="12786"/>
                  <a:pt x="16040" y="12986"/>
                  <a:pt x="16191" y="13237"/>
                </a:cubicBezTo>
                <a:lnTo>
                  <a:pt x="16341" y="13488"/>
                </a:lnTo>
                <a:lnTo>
                  <a:pt x="15965" y="13212"/>
                </a:lnTo>
                <a:cubicBezTo>
                  <a:pt x="15785" y="13077"/>
                  <a:pt x="15626" y="12983"/>
                  <a:pt x="15577" y="12983"/>
                </a:cubicBezTo>
                <a:cubicBezTo>
                  <a:pt x="15571" y="12983"/>
                  <a:pt x="15567" y="12984"/>
                  <a:pt x="15564" y="12986"/>
                </a:cubicBezTo>
                <a:cubicBezTo>
                  <a:pt x="15539" y="13011"/>
                  <a:pt x="15589" y="13112"/>
                  <a:pt x="16141" y="13513"/>
                </a:cubicBezTo>
                <a:cubicBezTo>
                  <a:pt x="16391" y="13688"/>
                  <a:pt x="16617" y="13914"/>
                  <a:pt x="16792" y="14164"/>
                </a:cubicBezTo>
                <a:lnTo>
                  <a:pt x="17018" y="14490"/>
                </a:lnTo>
                <a:lnTo>
                  <a:pt x="17018" y="14490"/>
                </a:lnTo>
                <a:lnTo>
                  <a:pt x="16592" y="14164"/>
                </a:lnTo>
                <a:cubicBezTo>
                  <a:pt x="16441" y="14039"/>
                  <a:pt x="16266" y="13939"/>
                  <a:pt x="16091" y="13864"/>
                </a:cubicBezTo>
                <a:lnTo>
                  <a:pt x="16091" y="13864"/>
                </a:lnTo>
                <a:cubicBezTo>
                  <a:pt x="16015" y="13889"/>
                  <a:pt x="16266" y="14114"/>
                  <a:pt x="16842" y="14565"/>
                </a:cubicBezTo>
                <a:cubicBezTo>
                  <a:pt x="17118" y="14766"/>
                  <a:pt x="17344" y="15017"/>
                  <a:pt x="17544" y="15292"/>
                </a:cubicBezTo>
                <a:lnTo>
                  <a:pt x="17820" y="15718"/>
                </a:lnTo>
                <a:lnTo>
                  <a:pt x="17820" y="15718"/>
                </a:lnTo>
                <a:lnTo>
                  <a:pt x="17394" y="15468"/>
                </a:lnTo>
                <a:cubicBezTo>
                  <a:pt x="17076" y="15262"/>
                  <a:pt x="16884" y="15154"/>
                  <a:pt x="16807" y="15154"/>
                </a:cubicBezTo>
                <a:cubicBezTo>
                  <a:pt x="16780" y="15154"/>
                  <a:pt x="16767" y="15166"/>
                  <a:pt x="16767" y="15192"/>
                </a:cubicBezTo>
                <a:cubicBezTo>
                  <a:pt x="17118" y="15468"/>
                  <a:pt x="17494" y="15693"/>
                  <a:pt x="17895" y="15894"/>
                </a:cubicBezTo>
                <a:cubicBezTo>
                  <a:pt x="18146" y="16144"/>
                  <a:pt x="18371" y="16445"/>
                  <a:pt x="18547" y="16771"/>
                </a:cubicBezTo>
                <a:cubicBezTo>
                  <a:pt x="18346" y="16671"/>
                  <a:pt x="18146" y="16570"/>
                  <a:pt x="17945" y="16420"/>
                </a:cubicBezTo>
                <a:cubicBezTo>
                  <a:pt x="17519" y="16171"/>
                  <a:pt x="17344" y="16074"/>
                  <a:pt x="17279" y="16074"/>
                </a:cubicBezTo>
                <a:cubicBezTo>
                  <a:pt x="17252" y="16074"/>
                  <a:pt x="17243" y="16090"/>
                  <a:pt x="17243" y="16119"/>
                </a:cubicBezTo>
                <a:cubicBezTo>
                  <a:pt x="17644" y="16420"/>
                  <a:pt x="18096" y="16696"/>
                  <a:pt x="18572" y="16921"/>
                </a:cubicBezTo>
                <a:cubicBezTo>
                  <a:pt x="18898" y="17172"/>
                  <a:pt x="19148" y="17498"/>
                  <a:pt x="19324" y="17874"/>
                </a:cubicBezTo>
                <a:cubicBezTo>
                  <a:pt x="18973" y="17748"/>
                  <a:pt x="18672" y="17573"/>
                  <a:pt x="18396" y="17347"/>
                </a:cubicBezTo>
                <a:cubicBezTo>
                  <a:pt x="18361" y="17330"/>
                  <a:pt x="18325" y="17312"/>
                  <a:pt x="18299" y="17312"/>
                </a:cubicBezTo>
                <a:cubicBezTo>
                  <a:pt x="18288" y="17312"/>
                  <a:pt x="18278" y="17315"/>
                  <a:pt x="18271" y="17322"/>
                </a:cubicBezTo>
                <a:cubicBezTo>
                  <a:pt x="18246" y="17347"/>
                  <a:pt x="18321" y="17498"/>
                  <a:pt x="18772" y="17773"/>
                </a:cubicBezTo>
                <a:cubicBezTo>
                  <a:pt x="19249" y="18049"/>
                  <a:pt x="19274" y="18074"/>
                  <a:pt x="19198" y="18124"/>
                </a:cubicBezTo>
                <a:cubicBezTo>
                  <a:pt x="19098" y="18174"/>
                  <a:pt x="19198" y="18325"/>
                  <a:pt x="19274" y="18525"/>
                </a:cubicBezTo>
                <a:cubicBezTo>
                  <a:pt x="19367" y="18734"/>
                  <a:pt x="19416" y="18879"/>
                  <a:pt x="19383" y="18879"/>
                </a:cubicBezTo>
                <a:cubicBezTo>
                  <a:pt x="19381" y="18879"/>
                  <a:pt x="19377" y="18878"/>
                  <a:pt x="19374" y="18876"/>
                </a:cubicBezTo>
                <a:cubicBezTo>
                  <a:pt x="19324" y="18876"/>
                  <a:pt x="19223" y="18751"/>
                  <a:pt x="19173" y="18626"/>
                </a:cubicBezTo>
                <a:cubicBezTo>
                  <a:pt x="19123" y="18500"/>
                  <a:pt x="19073" y="18425"/>
                  <a:pt x="18998" y="18325"/>
                </a:cubicBezTo>
                <a:cubicBezTo>
                  <a:pt x="18982" y="18309"/>
                  <a:pt x="18969" y="18302"/>
                  <a:pt x="18958" y="18302"/>
                </a:cubicBezTo>
                <a:cubicBezTo>
                  <a:pt x="18916" y="18302"/>
                  <a:pt x="18908" y="18406"/>
                  <a:pt x="18948" y="18525"/>
                </a:cubicBezTo>
                <a:cubicBezTo>
                  <a:pt x="18975" y="18579"/>
                  <a:pt x="18979" y="18607"/>
                  <a:pt x="18950" y="18607"/>
                </a:cubicBezTo>
                <a:cubicBezTo>
                  <a:pt x="18899" y="18607"/>
                  <a:pt x="18743" y="18518"/>
                  <a:pt x="18421" y="18325"/>
                </a:cubicBezTo>
                <a:cubicBezTo>
                  <a:pt x="18246" y="18199"/>
                  <a:pt x="18020" y="18099"/>
                  <a:pt x="17795" y="18024"/>
                </a:cubicBezTo>
                <a:lnTo>
                  <a:pt x="17795" y="18024"/>
                </a:lnTo>
                <a:cubicBezTo>
                  <a:pt x="17745" y="18074"/>
                  <a:pt x="17770" y="18099"/>
                  <a:pt x="18071" y="18275"/>
                </a:cubicBezTo>
                <a:cubicBezTo>
                  <a:pt x="18246" y="18375"/>
                  <a:pt x="18296" y="18450"/>
                  <a:pt x="18296" y="18500"/>
                </a:cubicBezTo>
                <a:cubicBezTo>
                  <a:pt x="18296" y="18626"/>
                  <a:pt x="18321" y="18726"/>
                  <a:pt x="18396" y="18826"/>
                </a:cubicBezTo>
                <a:cubicBezTo>
                  <a:pt x="18437" y="18908"/>
                  <a:pt x="18457" y="18952"/>
                  <a:pt x="18436" y="18952"/>
                </a:cubicBezTo>
                <a:cubicBezTo>
                  <a:pt x="18405" y="18952"/>
                  <a:pt x="18288" y="18859"/>
                  <a:pt x="18020" y="18651"/>
                </a:cubicBezTo>
                <a:lnTo>
                  <a:pt x="17118" y="17924"/>
                </a:lnTo>
                <a:cubicBezTo>
                  <a:pt x="16717" y="17598"/>
                  <a:pt x="16717" y="17573"/>
                  <a:pt x="16842" y="17498"/>
                </a:cubicBezTo>
                <a:cubicBezTo>
                  <a:pt x="17043" y="17372"/>
                  <a:pt x="16968" y="17147"/>
                  <a:pt x="16642" y="16846"/>
                </a:cubicBezTo>
                <a:cubicBezTo>
                  <a:pt x="16241" y="16445"/>
                  <a:pt x="15865" y="15994"/>
                  <a:pt x="15539" y="15543"/>
                </a:cubicBezTo>
                <a:cubicBezTo>
                  <a:pt x="15439" y="15392"/>
                  <a:pt x="15439" y="15392"/>
                  <a:pt x="15614" y="15392"/>
                </a:cubicBezTo>
                <a:cubicBezTo>
                  <a:pt x="15815" y="15367"/>
                  <a:pt x="15815" y="15367"/>
                  <a:pt x="15790" y="15167"/>
                </a:cubicBezTo>
                <a:cubicBezTo>
                  <a:pt x="15639" y="14816"/>
                  <a:pt x="15464" y="14490"/>
                  <a:pt x="15238" y="14189"/>
                </a:cubicBezTo>
                <a:cubicBezTo>
                  <a:pt x="14587" y="13187"/>
                  <a:pt x="14587" y="13187"/>
                  <a:pt x="14662" y="13162"/>
                </a:cubicBezTo>
                <a:cubicBezTo>
                  <a:pt x="14837" y="13062"/>
                  <a:pt x="14787" y="12811"/>
                  <a:pt x="14411" y="11909"/>
                </a:cubicBezTo>
                <a:cubicBezTo>
                  <a:pt x="13985" y="10906"/>
                  <a:pt x="13158" y="8626"/>
                  <a:pt x="13183" y="8626"/>
                </a:cubicBezTo>
                <a:close/>
                <a:moveTo>
                  <a:pt x="19349" y="18149"/>
                </a:moveTo>
                <a:cubicBezTo>
                  <a:pt x="19474" y="18300"/>
                  <a:pt x="19574" y="18475"/>
                  <a:pt x="19650" y="18676"/>
                </a:cubicBezTo>
                <a:cubicBezTo>
                  <a:pt x="19768" y="18912"/>
                  <a:pt x="19841" y="19104"/>
                  <a:pt x="19807" y="19104"/>
                </a:cubicBezTo>
                <a:cubicBezTo>
                  <a:pt x="19805" y="19104"/>
                  <a:pt x="19803" y="19103"/>
                  <a:pt x="19800" y="19102"/>
                </a:cubicBezTo>
                <a:cubicBezTo>
                  <a:pt x="19675" y="18951"/>
                  <a:pt x="19549" y="18776"/>
                  <a:pt x="19474" y="18601"/>
                </a:cubicBezTo>
                <a:cubicBezTo>
                  <a:pt x="19374" y="18325"/>
                  <a:pt x="19299" y="18149"/>
                  <a:pt x="19349" y="18149"/>
                </a:cubicBezTo>
                <a:close/>
                <a:moveTo>
                  <a:pt x="18513" y="18499"/>
                </a:moveTo>
                <a:cubicBezTo>
                  <a:pt x="18559" y="18499"/>
                  <a:pt x="18616" y="18569"/>
                  <a:pt x="18672" y="18626"/>
                </a:cubicBezTo>
                <a:cubicBezTo>
                  <a:pt x="18797" y="18776"/>
                  <a:pt x="18898" y="18951"/>
                  <a:pt x="18973" y="19127"/>
                </a:cubicBezTo>
                <a:cubicBezTo>
                  <a:pt x="19051" y="19346"/>
                  <a:pt x="19081" y="19429"/>
                  <a:pt x="19055" y="19429"/>
                </a:cubicBezTo>
                <a:cubicBezTo>
                  <a:pt x="19039" y="19429"/>
                  <a:pt x="19004" y="19399"/>
                  <a:pt x="18948" y="19352"/>
                </a:cubicBezTo>
                <a:cubicBezTo>
                  <a:pt x="18797" y="19227"/>
                  <a:pt x="18421" y="18575"/>
                  <a:pt x="18472" y="18525"/>
                </a:cubicBezTo>
                <a:cubicBezTo>
                  <a:pt x="18484" y="18507"/>
                  <a:pt x="18498" y="18499"/>
                  <a:pt x="18513" y="18499"/>
                </a:cubicBezTo>
                <a:close/>
                <a:moveTo>
                  <a:pt x="19650" y="18275"/>
                </a:moveTo>
                <a:lnTo>
                  <a:pt x="19650" y="18275"/>
                </a:lnTo>
                <a:cubicBezTo>
                  <a:pt x="19775" y="18375"/>
                  <a:pt x="19875" y="18500"/>
                  <a:pt x="19975" y="18626"/>
                </a:cubicBezTo>
                <a:lnTo>
                  <a:pt x="19950" y="18626"/>
                </a:lnTo>
                <a:cubicBezTo>
                  <a:pt x="20101" y="18826"/>
                  <a:pt x="20226" y="19052"/>
                  <a:pt x="20351" y="19252"/>
                </a:cubicBezTo>
                <a:cubicBezTo>
                  <a:pt x="20417" y="19433"/>
                  <a:pt x="20440" y="19495"/>
                  <a:pt x="20405" y="19495"/>
                </a:cubicBezTo>
                <a:cubicBezTo>
                  <a:pt x="20387" y="19495"/>
                  <a:pt x="20353" y="19478"/>
                  <a:pt x="20301" y="19453"/>
                </a:cubicBezTo>
                <a:cubicBezTo>
                  <a:pt x="20126" y="19277"/>
                  <a:pt x="19975" y="19052"/>
                  <a:pt x="19875" y="18826"/>
                </a:cubicBezTo>
                <a:cubicBezTo>
                  <a:pt x="19800" y="18651"/>
                  <a:pt x="19700" y="18475"/>
                  <a:pt x="19650" y="18275"/>
                </a:cubicBezTo>
                <a:close/>
                <a:moveTo>
                  <a:pt x="19962" y="19394"/>
                </a:moveTo>
                <a:cubicBezTo>
                  <a:pt x="19972" y="19394"/>
                  <a:pt x="19985" y="19396"/>
                  <a:pt x="20000" y="19403"/>
                </a:cubicBezTo>
                <a:cubicBezTo>
                  <a:pt x="20051" y="19453"/>
                  <a:pt x="20076" y="19503"/>
                  <a:pt x="20076" y="19553"/>
                </a:cubicBezTo>
                <a:lnTo>
                  <a:pt x="20051" y="19553"/>
                </a:lnTo>
                <a:cubicBezTo>
                  <a:pt x="20051" y="19597"/>
                  <a:pt x="20051" y="19623"/>
                  <a:pt x="20041" y="19623"/>
                </a:cubicBezTo>
                <a:cubicBezTo>
                  <a:pt x="20034" y="19623"/>
                  <a:pt x="20021" y="19609"/>
                  <a:pt x="20000" y="19578"/>
                </a:cubicBezTo>
                <a:cubicBezTo>
                  <a:pt x="19934" y="19534"/>
                  <a:pt x="19888" y="19394"/>
                  <a:pt x="19962" y="19394"/>
                </a:cubicBezTo>
                <a:close/>
                <a:moveTo>
                  <a:pt x="19061" y="18848"/>
                </a:moveTo>
                <a:cubicBezTo>
                  <a:pt x="19064" y="18848"/>
                  <a:pt x="19068" y="18849"/>
                  <a:pt x="19073" y="18851"/>
                </a:cubicBezTo>
                <a:cubicBezTo>
                  <a:pt x="19173" y="18951"/>
                  <a:pt x="19249" y="19077"/>
                  <a:pt x="19324" y="19202"/>
                </a:cubicBezTo>
                <a:cubicBezTo>
                  <a:pt x="19446" y="19464"/>
                  <a:pt x="19495" y="19628"/>
                  <a:pt x="19455" y="19628"/>
                </a:cubicBezTo>
                <a:cubicBezTo>
                  <a:pt x="19437" y="19628"/>
                  <a:pt x="19402" y="19596"/>
                  <a:pt x="19349" y="19528"/>
                </a:cubicBezTo>
                <a:cubicBezTo>
                  <a:pt x="19182" y="19313"/>
                  <a:pt x="18992" y="18848"/>
                  <a:pt x="19061" y="18848"/>
                </a:cubicBezTo>
                <a:close/>
                <a:moveTo>
                  <a:pt x="19477" y="19150"/>
                </a:moveTo>
                <a:cubicBezTo>
                  <a:pt x="19513" y="19150"/>
                  <a:pt x="19611" y="19257"/>
                  <a:pt x="19725" y="19428"/>
                </a:cubicBezTo>
                <a:cubicBezTo>
                  <a:pt x="19775" y="19553"/>
                  <a:pt x="19825" y="19678"/>
                  <a:pt x="19800" y="19703"/>
                </a:cubicBezTo>
                <a:cubicBezTo>
                  <a:pt x="19793" y="19711"/>
                  <a:pt x="19783" y="19714"/>
                  <a:pt x="19773" y="19714"/>
                </a:cubicBezTo>
                <a:cubicBezTo>
                  <a:pt x="19748" y="19714"/>
                  <a:pt x="19717" y="19696"/>
                  <a:pt x="19700" y="19678"/>
                </a:cubicBezTo>
                <a:cubicBezTo>
                  <a:pt x="19675" y="19653"/>
                  <a:pt x="19599" y="19478"/>
                  <a:pt x="19524" y="19352"/>
                </a:cubicBezTo>
                <a:cubicBezTo>
                  <a:pt x="19459" y="19212"/>
                  <a:pt x="19450" y="19150"/>
                  <a:pt x="19477" y="19150"/>
                </a:cubicBezTo>
                <a:close/>
                <a:moveTo>
                  <a:pt x="10903" y="19503"/>
                </a:moveTo>
                <a:lnTo>
                  <a:pt x="10903" y="19503"/>
                </a:lnTo>
                <a:cubicBezTo>
                  <a:pt x="11103" y="19603"/>
                  <a:pt x="11304" y="19703"/>
                  <a:pt x="11479" y="19804"/>
                </a:cubicBezTo>
                <a:lnTo>
                  <a:pt x="12131" y="20154"/>
                </a:lnTo>
                <a:cubicBezTo>
                  <a:pt x="12168" y="20179"/>
                  <a:pt x="12162" y="20192"/>
                  <a:pt x="12124" y="20192"/>
                </a:cubicBezTo>
                <a:cubicBezTo>
                  <a:pt x="12087" y="20192"/>
                  <a:pt x="12018" y="20179"/>
                  <a:pt x="11930" y="20154"/>
                </a:cubicBezTo>
                <a:cubicBezTo>
                  <a:pt x="11680" y="20104"/>
                  <a:pt x="11454" y="19979"/>
                  <a:pt x="11253" y="19804"/>
                </a:cubicBezTo>
                <a:cubicBezTo>
                  <a:pt x="11128" y="19728"/>
                  <a:pt x="11003" y="19628"/>
                  <a:pt x="10903" y="19503"/>
                </a:cubicBezTo>
                <a:close/>
                <a:moveTo>
                  <a:pt x="7369" y="19531"/>
                </a:moveTo>
                <a:cubicBezTo>
                  <a:pt x="7471" y="19531"/>
                  <a:pt x="7555" y="19589"/>
                  <a:pt x="7720" y="19753"/>
                </a:cubicBezTo>
                <a:cubicBezTo>
                  <a:pt x="7845" y="19879"/>
                  <a:pt x="8020" y="20004"/>
                  <a:pt x="8171" y="20129"/>
                </a:cubicBezTo>
                <a:lnTo>
                  <a:pt x="8371" y="20255"/>
                </a:lnTo>
                <a:lnTo>
                  <a:pt x="8121" y="20255"/>
                </a:lnTo>
                <a:cubicBezTo>
                  <a:pt x="7920" y="20255"/>
                  <a:pt x="7820" y="20205"/>
                  <a:pt x="7469" y="19929"/>
                </a:cubicBezTo>
                <a:lnTo>
                  <a:pt x="7043" y="19603"/>
                </a:lnTo>
                <a:lnTo>
                  <a:pt x="7243" y="19553"/>
                </a:lnTo>
                <a:cubicBezTo>
                  <a:pt x="7291" y="19539"/>
                  <a:pt x="7331" y="19531"/>
                  <a:pt x="7369" y="19531"/>
                </a:cubicBezTo>
                <a:close/>
                <a:moveTo>
                  <a:pt x="7770" y="19453"/>
                </a:moveTo>
                <a:cubicBezTo>
                  <a:pt x="7895" y="19453"/>
                  <a:pt x="8070" y="19578"/>
                  <a:pt x="8446" y="19904"/>
                </a:cubicBezTo>
                <a:cubicBezTo>
                  <a:pt x="8873" y="20255"/>
                  <a:pt x="8948" y="20330"/>
                  <a:pt x="8847" y="20330"/>
                </a:cubicBezTo>
                <a:cubicBezTo>
                  <a:pt x="8747" y="20330"/>
                  <a:pt x="8246" y="20029"/>
                  <a:pt x="7845" y="19678"/>
                </a:cubicBezTo>
                <a:cubicBezTo>
                  <a:pt x="7644" y="19478"/>
                  <a:pt x="7619" y="19453"/>
                  <a:pt x="7770" y="19453"/>
                </a:cubicBezTo>
                <a:close/>
                <a:moveTo>
                  <a:pt x="13600" y="19923"/>
                </a:moveTo>
                <a:cubicBezTo>
                  <a:pt x="13653" y="19923"/>
                  <a:pt x="13813" y="20013"/>
                  <a:pt x="14035" y="20179"/>
                </a:cubicBezTo>
                <a:cubicBezTo>
                  <a:pt x="14186" y="20280"/>
                  <a:pt x="14311" y="20405"/>
                  <a:pt x="14311" y="20455"/>
                </a:cubicBezTo>
                <a:cubicBezTo>
                  <a:pt x="14308" y="20462"/>
                  <a:pt x="14298" y="20466"/>
                  <a:pt x="14284" y="20466"/>
                </a:cubicBezTo>
                <a:cubicBezTo>
                  <a:pt x="14200" y="20466"/>
                  <a:pt x="13946" y="20340"/>
                  <a:pt x="13710" y="20104"/>
                </a:cubicBezTo>
                <a:cubicBezTo>
                  <a:pt x="13587" y="19981"/>
                  <a:pt x="13558" y="19923"/>
                  <a:pt x="13600" y="19923"/>
                </a:cubicBezTo>
                <a:close/>
                <a:moveTo>
                  <a:pt x="15163" y="20010"/>
                </a:moveTo>
                <a:cubicBezTo>
                  <a:pt x="15182" y="20010"/>
                  <a:pt x="15264" y="20054"/>
                  <a:pt x="15439" y="20154"/>
                </a:cubicBezTo>
                <a:cubicBezTo>
                  <a:pt x="15589" y="20255"/>
                  <a:pt x="15715" y="20330"/>
                  <a:pt x="15840" y="20430"/>
                </a:cubicBezTo>
                <a:cubicBezTo>
                  <a:pt x="15870" y="20460"/>
                  <a:pt x="15872" y="20473"/>
                  <a:pt x="15854" y="20473"/>
                </a:cubicBezTo>
                <a:cubicBezTo>
                  <a:pt x="15783" y="20473"/>
                  <a:pt x="15404" y="20269"/>
                  <a:pt x="15264" y="20129"/>
                </a:cubicBezTo>
                <a:cubicBezTo>
                  <a:pt x="15188" y="20054"/>
                  <a:pt x="15144" y="20010"/>
                  <a:pt x="15163" y="20010"/>
                </a:cubicBezTo>
                <a:close/>
                <a:moveTo>
                  <a:pt x="8371" y="19428"/>
                </a:moveTo>
                <a:cubicBezTo>
                  <a:pt x="8597" y="19428"/>
                  <a:pt x="8647" y="19478"/>
                  <a:pt x="9223" y="20004"/>
                </a:cubicBezTo>
                <a:lnTo>
                  <a:pt x="9223" y="19979"/>
                </a:lnTo>
                <a:cubicBezTo>
                  <a:pt x="9679" y="20412"/>
                  <a:pt x="9803" y="20534"/>
                  <a:pt x="9728" y="20534"/>
                </a:cubicBezTo>
                <a:cubicBezTo>
                  <a:pt x="9721" y="20534"/>
                  <a:pt x="9711" y="20533"/>
                  <a:pt x="9700" y="20530"/>
                </a:cubicBezTo>
                <a:cubicBezTo>
                  <a:pt x="9449" y="20505"/>
                  <a:pt x="9148" y="20305"/>
                  <a:pt x="8622" y="19854"/>
                </a:cubicBezTo>
                <a:lnTo>
                  <a:pt x="8146" y="19428"/>
                </a:lnTo>
                <a:close/>
                <a:moveTo>
                  <a:pt x="18155" y="20280"/>
                </a:moveTo>
                <a:cubicBezTo>
                  <a:pt x="18199" y="20280"/>
                  <a:pt x="18390" y="20389"/>
                  <a:pt x="18722" y="20606"/>
                </a:cubicBezTo>
                <a:cubicBezTo>
                  <a:pt x="18898" y="20731"/>
                  <a:pt x="19073" y="20831"/>
                  <a:pt x="19223" y="20981"/>
                </a:cubicBezTo>
                <a:cubicBezTo>
                  <a:pt x="19223" y="20987"/>
                  <a:pt x="19219" y="20990"/>
                  <a:pt x="19210" y="20990"/>
                </a:cubicBezTo>
                <a:cubicBezTo>
                  <a:pt x="19107" y="20990"/>
                  <a:pt x="18458" y="20617"/>
                  <a:pt x="18296" y="20455"/>
                </a:cubicBezTo>
                <a:cubicBezTo>
                  <a:pt x="18169" y="20339"/>
                  <a:pt x="18122" y="20280"/>
                  <a:pt x="18155" y="20280"/>
                </a:cubicBezTo>
                <a:close/>
                <a:moveTo>
                  <a:pt x="6791" y="19673"/>
                </a:moveTo>
                <a:cubicBezTo>
                  <a:pt x="6855" y="19673"/>
                  <a:pt x="6892" y="19684"/>
                  <a:pt x="6918" y="19703"/>
                </a:cubicBezTo>
                <a:cubicBezTo>
                  <a:pt x="7626" y="20252"/>
                  <a:pt x="7793" y="20383"/>
                  <a:pt x="7722" y="20383"/>
                </a:cubicBezTo>
                <a:cubicBezTo>
                  <a:pt x="7715" y="20383"/>
                  <a:pt x="7706" y="20382"/>
                  <a:pt x="7695" y="20380"/>
                </a:cubicBezTo>
                <a:cubicBezTo>
                  <a:pt x="7594" y="20330"/>
                  <a:pt x="7494" y="20280"/>
                  <a:pt x="7394" y="20205"/>
                </a:cubicBezTo>
                <a:cubicBezTo>
                  <a:pt x="7337" y="20148"/>
                  <a:pt x="7281" y="20120"/>
                  <a:pt x="7256" y="20120"/>
                </a:cubicBezTo>
                <a:cubicBezTo>
                  <a:pt x="7248" y="20120"/>
                  <a:pt x="7243" y="20123"/>
                  <a:pt x="7243" y="20129"/>
                </a:cubicBezTo>
                <a:cubicBezTo>
                  <a:pt x="7243" y="20141"/>
                  <a:pt x="7230" y="20148"/>
                  <a:pt x="7208" y="20148"/>
                </a:cubicBezTo>
                <a:cubicBezTo>
                  <a:pt x="7137" y="20148"/>
                  <a:pt x="6975" y="20087"/>
                  <a:pt x="6842" y="19954"/>
                </a:cubicBezTo>
                <a:cubicBezTo>
                  <a:pt x="6787" y="19917"/>
                  <a:pt x="6732" y="19894"/>
                  <a:pt x="6697" y="19894"/>
                </a:cubicBezTo>
                <a:cubicBezTo>
                  <a:pt x="6684" y="19894"/>
                  <a:pt x="6674" y="19897"/>
                  <a:pt x="6667" y="19904"/>
                </a:cubicBezTo>
                <a:cubicBezTo>
                  <a:pt x="6642" y="19929"/>
                  <a:pt x="6767" y="20104"/>
                  <a:pt x="7344" y="20480"/>
                </a:cubicBezTo>
                <a:cubicBezTo>
                  <a:pt x="7544" y="20580"/>
                  <a:pt x="7720" y="20731"/>
                  <a:pt x="7870" y="20906"/>
                </a:cubicBezTo>
                <a:cubicBezTo>
                  <a:pt x="7886" y="20971"/>
                  <a:pt x="7884" y="21007"/>
                  <a:pt x="7845" y="21007"/>
                </a:cubicBezTo>
                <a:cubicBezTo>
                  <a:pt x="7762" y="21007"/>
                  <a:pt x="7513" y="20846"/>
                  <a:pt x="6918" y="20455"/>
                </a:cubicBezTo>
                <a:cubicBezTo>
                  <a:pt x="6642" y="20230"/>
                  <a:pt x="6366" y="20054"/>
                  <a:pt x="6040" y="19904"/>
                </a:cubicBezTo>
                <a:cubicBezTo>
                  <a:pt x="5915" y="19904"/>
                  <a:pt x="6040" y="20004"/>
                  <a:pt x="6692" y="20455"/>
                </a:cubicBezTo>
                <a:cubicBezTo>
                  <a:pt x="6893" y="20580"/>
                  <a:pt x="7068" y="20706"/>
                  <a:pt x="7243" y="20856"/>
                </a:cubicBezTo>
                <a:cubicBezTo>
                  <a:pt x="7243" y="20870"/>
                  <a:pt x="7225" y="20876"/>
                  <a:pt x="7194" y="20876"/>
                </a:cubicBezTo>
                <a:cubicBezTo>
                  <a:pt x="7059" y="20876"/>
                  <a:pt x="6680" y="20758"/>
                  <a:pt x="6517" y="20656"/>
                </a:cubicBezTo>
                <a:cubicBezTo>
                  <a:pt x="5882" y="20256"/>
                  <a:pt x="5534" y="20077"/>
                  <a:pt x="5452" y="20077"/>
                </a:cubicBezTo>
                <a:cubicBezTo>
                  <a:pt x="5446" y="20077"/>
                  <a:pt x="5442" y="20078"/>
                  <a:pt x="5439" y="20079"/>
                </a:cubicBezTo>
                <a:cubicBezTo>
                  <a:pt x="5414" y="20104"/>
                  <a:pt x="5564" y="20255"/>
                  <a:pt x="5765" y="20405"/>
                </a:cubicBezTo>
                <a:cubicBezTo>
                  <a:pt x="5865" y="20505"/>
                  <a:pt x="5990" y="20606"/>
                  <a:pt x="6065" y="20731"/>
                </a:cubicBezTo>
                <a:cubicBezTo>
                  <a:pt x="5765" y="20606"/>
                  <a:pt x="5464" y="20455"/>
                  <a:pt x="5163" y="20305"/>
                </a:cubicBezTo>
                <a:cubicBezTo>
                  <a:pt x="5046" y="20238"/>
                  <a:pt x="4963" y="20205"/>
                  <a:pt x="4920" y="20205"/>
                </a:cubicBezTo>
                <a:cubicBezTo>
                  <a:pt x="4899" y="20205"/>
                  <a:pt x="4888" y="20213"/>
                  <a:pt x="4888" y="20230"/>
                </a:cubicBezTo>
                <a:cubicBezTo>
                  <a:pt x="4888" y="20305"/>
                  <a:pt x="4963" y="20355"/>
                  <a:pt x="5063" y="20405"/>
                </a:cubicBezTo>
                <a:cubicBezTo>
                  <a:pt x="5163" y="20455"/>
                  <a:pt x="5314" y="20505"/>
                  <a:pt x="5414" y="20580"/>
                </a:cubicBezTo>
                <a:cubicBezTo>
                  <a:pt x="5564" y="20656"/>
                  <a:pt x="5564" y="20681"/>
                  <a:pt x="5439" y="20681"/>
                </a:cubicBezTo>
                <a:cubicBezTo>
                  <a:pt x="5238" y="20656"/>
                  <a:pt x="5038" y="20580"/>
                  <a:pt x="4862" y="20480"/>
                </a:cubicBezTo>
                <a:cubicBezTo>
                  <a:pt x="4712" y="20405"/>
                  <a:pt x="4562" y="20330"/>
                  <a:pt x="4386" y="20305"/>
                </a:cubicBezTo>
                <a:lnTo>
                  <a:pt x="4386" y="20305"/>
                </a:lnTo>
                <a:cubicBezTo>
                  <a:pt x="4311" y="20380"/>
                  <a:pt x="4386" y="20430"/>
                  <a:pt x="4712" y="20580"/>
                </a:cubicBezTo>
                <a:cubicBezTo>
                  <a:pt x="5038" y="20731"/>
                  <a:pt x="5088" y="20806"/>
                  <a:pt x="4913" y="20806"/>
                </a:cubicBezTo>
                <a:cubicBezTo>
                  <a:pt x="4587" y="20706"/>
                  <a:pt x="4286" y="20580"/>
                  <a:pt x="3985" y="20405"/>
                </a:cubicBezTo>
                <a:cubicBezTo>
                  <a:pt x="3935" y="20355"/>
                  <a:pt x="4060" y="20305"/>
                  <a:pt x="5113" y="20054"/>
                </a:cubicBezTo>
                <a:lnTo>
                  <a:pt x="5138" y="20029"/>
                </a:lnTo>
                <a:cubicBezTo>
                  <a:pt x="6184" y="19768"/>
                  <a:pt x="6604" y="19673"/>
                  <a:pt x="6791" y="19673"/>
                </a:cubicBezTo>
                <a:close/>
                <a:moveTo>
                  <a:pt x="3838" y="20429"/>
                </a:moveTo>
                <a:cubicBezTo>
                  <a:pt x="3877" y="20429"/>
                  <a:pt x="3901" y="20437"/>
                  <a:pt x="3910" y="20455"/>
                </a:cubicBezTo>
                <a:cubicBezTo>
                  <a:pt x="3960" y="20530"/>
                  <a:pt x="4035" y="20606"/>
                  <a:pt x="4136" y="20631"/>
                </a:cubicBezTo>
                <a:cubicBezTo>
                  <a:pt x="4261" y="20681"/>
                  <a:pt x="4311" y="20706"/>
                  <a:pt x="4261" y="20756"/>
                </a:cubicBezTo>
                <a:cubicBezTo>
                  <a:pt x="4236" y="20781"/>
                  <a:pt x="4286" y="20856"/>
                  <a:pt x="4411" y="20931"/>
                </a:cubicBezTo>
                <a:cubicBezTo>
                  <a:pt x="4465" y="20972"/>
                  <a:pt x="4483" y="20997"/>
                  <a:pt x="4438" y="20997"/>
                </a:cubicBezTo>
                <a:cubicBezTo>
                  <a:pt x="4399" y="20997"/>
                  <a:pt x="4312" y="20978"/>
                  <a:pt x="4161" y="20931"/>
                </a:cubicBezTo>
                <a:cubicBezTo>
                  <a:pt x="3985" y="20881"/>
                  <a:pt x="3810" y="20831"/>
                  <a:pt x="3634" y="20831"/>
                </a:cubicBezTo>
                <a:cubicBezTo>
                  <a:pt x="3559" y="20881"/>
                  <a:pt x="3584" y="20906"/>
                  <a:pt x="4161" y="21107"/>
                </a:cubicBezTo>
                <a:cubicBezTo>
                  <a:pt x="4662" y="21257"/>
                  <a:pt x="4812" y="21408"/>
                  <a:pt x="4612" y="21458"/>
                </a:cubicBezTo>
                <a:cubicBezTo>
                  <a:pt x="4236" y="21382"/>
                  <a:pt x="3910" y="21257"/>
                  <a:pt x="3584" y="21082"/>
                </a:cubicBezTo>
                <a:lnTo>
                  <a:pt x="3183" y="20831"/>
                </a:lnTo>
                <a:cubicBezTo>
                  <a:pt x="3008" y="20731"/>
                  <a:pt x="3058" y="20681"/>
                  <a:pt x="3509" y="20505"/>
                </a:cubicBezTo>
                <a:cubicBezTo>
                  <a:pt x="3655" y="20457"/>
                  <a:pt x="3769" y="20429"/>
                  <a:pt x="3838" y="20429"/>
                </a:cubicBezTo>
                <a:close/>
                <a:moveTo>
                  <a:pt x="13605" y="18628"/>
                </a:moveTo>
                <a:cubicBezTo>
                  <a:pt x="13669" y="18628"/>
                  <a:pt x="13751" y="18636"/>
                  <a:pt x="13860" y="18651"/>
                </a:cubicBezTo>
                <a:cubicBezTo>
                  <a:pt x="14061" y="18676"/>
                  <a:pt x="14762" y="18851"/>
                  <a:pt x="15414" y="19052"/>
                </a:cubicBezTo>
                <a:cubicBezTo>
                  <a:pt x="15815" y="19177"/>
                  <a:pt x="16241" y="19277"/>
                  <a:pt x="16667" y="19327"/>
                </a:cubicBezTo>
                <a:cubicBezTo>
                  <a:pt x="16767" y="19277"/>
                  <a:pt x="16868" y="19202"/>
                  <a:pt x="16943" y="19102"/>
                </a:cubicBezTo>
                <a:cubicBezTo>
                  <a:pt x="17016" y="19014"/>
                  <a:pt x="17072" y="18977"/>
                  <a:pt x="17152" y="18977"/>
                </a:cubicBezTo>
                <a:cubicBezTo>
                  <a:pt x="17208" y="18977"/>
                  <a:pt x="17275" y="18995"/>
                  <a:pt x="17369" y="19027"/>
                </a:cubicBezTo>
                <a:cubicBezTo>
                  <a:pt x="17945" y="19202"/>
                  <a:pt x="18497" y="19478"/>
                  <a:pt x="18948" y="19879"/>
                </a:cubicBezTo>
                <a:cubicBezTo>
                  <a:pt x="19148" y="20104"/>
                  <a:pt x="19374" y="20305"/>
                  <a:pt x="19624" y="20505"/>
                </a:cubicBezTo>
                <a:cubicBezTo>
                  <a:pt x="19800" y="20606"/>
                  <a:pt x="19950" y="20756"/>
                  <a:pt x="20076" y="20931"/>
                </a:cubicBezTo>
                <a:cubicBezTo>
                  <a:pt x="20076" y="20981"/>
                  <a:pt x="20151" y="21057"/>
                  <a:pt x="20226" y="21157"/>
                </a:cubicBezTo>
                <a:cubicBezTo>
                  <a:pt x="19900" y="20956"/>
                  <a:pt x="19574" y="20731"/>
                  <a:pt x="19274" y="20480"/>
                </a:cubicBezTo>
                <a:cubicBezTo>
                  <a:pt x="18647" y="20029"/>
                  <a:pt x="18121" y="19678"/>
                  <a:pt x="18096" y="19678"/>
                </a:cubicBezTo>
                <a:cubicBezTo>
                  <a:pt x="17945" y="19678"/>
                  <a:pt x="18221" y="19904"/>
                  <a:pt x="19299" y="20706"/>
                </a:cubicBezTo>
                <a:cubicBezTo>
                  <a:pt x="19975" y="21207"/>
                  <a:pt x="20552" y="21633"/>
                  <a:pt x="20552" y="21633"/>
                </a:cubicBezTo>
                <a:cubicBezTo>
                  <a:pt x="20126" y="21433"/>
                  <a:pt x="19725" y="21182"/>
                  <a:pt x="19349" y="20881"/>
                </a:cubicBezTo>
                <a:cubicBezTo>
                  <a:pt x="18643" y="20346"/>
                  <a:pt x="17370" y="19551"/>
                  <a:pt x="17251" y="19551"/>
                </a:cubicBezTo>
                <a:cubicBezTo>
                  <a:pt x="17247" y="19551"/>
                  <a:pt x="17245" y="19551"/>
                  <a:pt x="17243" y="19553"/>
                </a:cubicBezTo>
                <a:cubicBezTo>
                  <a:pt x="17193" y="19603"/>
                  <a:pt x="17269" y="19678"/>
                  <a:pt x="17569" y="19854"/>
                </a:cubicBezTo>
                <a:cubicBezTo>
                  <a:pt x="17695" y="19929"/>
                  <a:pt x="17795" y="20029"/>
                  <a:pt x="17795" y="20054"/>
                </a:cubicBezTo>
                <a:cubicBezTo>
                  <a:pt x="17820" y="20154"/>
                  <a:pt x="17870" y="20255"/>
                  <a:pt x="17945" y="20330"/>
                </a:cubicBezTo>
                <a:cubicBezTo>
                  <a:pt x="18005" y="20389"/>
                  <a:pt x="18029" y="20421"/>
                  <a:pt x="17998" y="20421"/>
                </a:cubicBezTo>
                <a:cubicBezTo>
                  <a:pt x="17950" y="20421"/>
                  <a:pt x="17773" y="20346"/>
                  <a:pt x="17394" y="20179"/>
                </a:cubicBezTo>
                <a:cubicBezTo>
                  <a:pt x="16966" y="19998"/>
                  <a:pt x="16658" y="19903"/>
                  <a:pt x="16566" y="19903"/>
                </a:cubicBezTo>
                <a:cubicBezTo>
                  <a:pt x="16480" y="19903"/>
                  <a:pt x="16580" y="19985"/>
                  <a:pt x="16943" y="20154"/>
                </a:cubicBezTo>
                <a:cubicBezTo>
                  <a:pt x="17043" y="20205"/>
                  <a:pt x="17043" y="20230"/>
                  <a:pt x="16943" y="20355"/>
                </a:cubicBezTo>
                <a:cubicBezTo>
                  <a:pt x="16842" y="20455"/>
                  <a:pt x="16817" y="20480"/>
                  <a:pt x="16817" y="20480"/>
                </a:cubicBezTo>
                <a:lnTo>
                  <a:pt x="15765" y="19753"/>
                </a:lnTo>
                <a:cubicBezTo>
                  <a:pt x="15188" y="19352"/>
                  <a:pt x="14687" y="19027"/>
                  <a:pt x="14662" y="19027"/>
                </a:cubicBezTo>
                <a:cubicBezTo>
                  <a:pt x="14512" y="19027"/>
                  <a:pt x="14662" y="19177"/>
                  <a:pt x="15339" y="19628"/>
                </a:cubicBezTo>
                <a:cubicBezTo>
                  <a:pt x="15690" y="19879"/>
                  <a:pt x="16040" y="20154"/>
                  <a:pt x="16391" y="20455"/>
                </a:cubicBezTo>
                <a:lnTo>
                  <a:pt x="16692" y="20781"/>
                </a:lnTo>
                <a:lnTo>
                  <a:pt x="16441" y="20706"/>
                </a:lnTo>
                <a:cubicBezTo>
                  <a:pt x="16167" y="20591"/>
                  <a:pt x="15871" y="20477"/>
                  <a:pt x="15956" y="20477"/>
                </a:cubicBezTo>
                <a:cubicBezTo>
                  <a:pt x="15964" y="20477"/>
                  <a:pt x="15975" y="20478"/>
                  <a:pt x="15990" y="20480"/>
                </a:cubicBezTo>
                <a:cubicBezTo>
                  <a:pt x="16066" y="20480"/>
                  <a:pt x="16116" y="20480"/>
                  <a:pt x="16116" y="20430"/>
                </a:cubicBezTo>
                <a:cubicBezTo>
                  <a:pt x="15364" y="19904"/>
                  <a:pt x="14562" y="19428"/>
                  <a:pt x="13760" y="19002"/>
                </a:cubicBezTo>
                <a:cubicBezTo>
                  <a:pt x="13634" y="19002"/>
                  <a:pt x="13785" y="19127"/>
                  <a:pt x="14211" y="19403"/>
                </a:cubicBezTo>
                <a:cubicBezTo>
                  <a:pt x="14624" y="19655"/>
                  <a:pt x="15078" y="20117"/>
                  <a:pt x="14942" y="20117"/>
                </a:cubicBezTo>
                <a:cubicBezTo>
                  <a:pt x="14929" y="20117"/>
                  <a:pt x="14911" y="20113"/>
                  <a:pt x="14888" y="20104"/>
                </a:cubicBezTo>
                <a:cubicBezTo>
                  <a:pt x="14825" y="20079"/>
                  <a:pt x="14762" y="20067"/>
                  <a:pt x="14703" y="20067"/>
                </a:cubicBezTo>
                <a:cubicBezTo>
                  <a:pt x="14643" y="20067"/>
                  <a:pt x="14587" y="20079"/>
                  <a:pt x="14537" y="20104"/>
                </a:cubicBezTo>
                <a:cubicBezTo>
                  <a:pt x="14490" y="20117"/>
                  <a:pt x="14449" y="20125"/>
                  <a:pt x="14408" y="20125"/>
                </a:cubicBezTo>
                <a:cubicBezTo>
                  <a:pt x="14291" y="20125"/>
                  <a:pt x="14168" y="20063"/>
                  <a:pt x="13910" y="19879"/>
                </a:cubicBezTo>
                <a:cubicBezTo>
                  <a:pt x="13670" y="19735"/>
                  <a:pt x="13552" y="19672"/>
                  <a:pt x="13479" y="19672"/>
                </a:cubicBezTo>
                <a:cubicBezTo>
                  <a:pt x="13438" y="19672"/>
                  <a:pt x="13411" y="19692"/>
                  <a:pt x="13384" y="19728"/>
                </a:cubicBezTo>
                <a:cubicBezTo>
                  <a:pt x="13357" y="19774"/>
                  <a:pt x="13333" y="19799"/>
                  <a:pt x="13292" y="19799"/>
                </a:cubicBezTo>
                <a:cubicBezTo>
                  <a:pt x="13220" y="19799"/>
                  <a:pt x="13095" y="19720"/>
                  <a:pt x="12807" y="19528"/>
                </a:cubicBezTo>
                <a:cubicBezTo>
                  <a:pt x="12442" y="19284"/>
                  <a:pt x="12208" y="19156"/>
                  <a:pt x="12146" y="19156"/>
                </a:cubicBezTo>
                <a:cubicBezTo>
                  <a:pt x="12131" y="19156"/>
                  <a:pt x="12126" y="19163"/>
                  <a:pt x="12131" y="19177"/>
                </a:cubicBezTo>
                <a:cubicBezTo>
                  <a:pt x="12381" y="19403"/>
                  <a:pt x="12657" y="19603"/>
                  <a:pt x="12933" y="19778"/>
                </a:cubicBezTo>
                <a:cubicBezTo>
                  <a:pt x="13910" y="20430"/>
                  <a:pt x="14136" y="20631"/>
                  <a:pt x="13985" y="20656"/>
                </a:cubicBezTo>
                <a:cubicBezTo>
                  <a:pt x="13885" y="20656"/>
                  <a:pt x="13810" y="20631"/>
                  <a:pt x="13760" y="20580"/>
                </a:cubicBezTo>
                <a:cubicBezTo>
                  <a:pt x="13083" y="20104"/>
                  <a:pt x="12381" y="19703"/>
                  <a:pt x="11654" y="19327"/>
                </a:cubicBezTo>
                <a:lnTo>
                  <a:pt x="11654" y="19327"/>
                </a:lnTo>
                <a:cubicBezTo>
                  <a:pt x="11604" y="19403"/>
                  <a:pt x="11730" y="19503"/>
                  <a:pt x="12607" y="20029"/>
                </a:cubicBezTo>
                <a:cubicBezTo>
                  <a:pt x="13033" y="20305"/>
                  <a:pt x="13409" y="20530"/>
                  <a:pt x="13409" y="20530"/>
                </a:cubicBezTo>
                <a:cubicBezTo>
                  <a:pt x="13258" y="20530"/>
                  <a:pt x="13133" y="20480"/>
                  <a:pt x="13008" y="20430"/>
                </a:cubicBezTo>
                <a:cubicBezTo>
                  <a:pt x="12657" y="20330"/>
                  <a:pt x="12507" y="20230"/>
                  <a:pt x="11855" y="19678"/>
                </a:cubicBezTo>
                <a:lnTo>
                  <a:pt x="11053" y="19027"/>
                </a:lnTo>
                <a:cubicBezTo>
                  <a:pt x="11046" y="19020"/>
                  <a:pt x="11040" y="19017"/>
                  <a:pt x="11033" y="19017"/>
                </a:cubicBezTo>
                <a:cubicBezTo>
                  <a:pt x="11014" y="19017"/>
                  <a:pt x="10996" y="19040"/>
                  <a:pt x="10978" y="19077"/>
                </a:cubicBezTo>
                <a:cubicBezTo>
                  <a:pt x="10978" y="19127"/>
                  <a:pt x="11103" y="19252"/>
                  <a:pt x="11329" y="19453"/>
                </a:cubicBezTo>
                <a:cubicBezTo>
                  <a:pt x="11538" y="19617"/>
                  <a:pt x="11623" y="19684"/>
                  <a:pt x="11603" y="19684"/>
                </a:cubicBezTo>
                <a:cubicBezTo>
                  <a:pt x="11590" y="19684"/>
                  <a:pt x="11530" y="19653"/>
                  <a:pt x="11429" y="19603"/>
                </a:cubicBezTo>
                <a:cubicBezTo>
                  <a:pt x="11304" y="19553"/>
                  <a:pt x="11178" y="19503"/>
                  <a:pt x="11078" y="19403"/>
                </a:cubicBezTo>
                <a:cubicBezTo>
                  <a:pt x="11003" y="19377"/>
                  <a:pt x="10928" y="19352"/>
                  <a:pt x="10852" y="19352"/>
                </a:cubicBezTo>
                <a:cubicBezTo>
                  <a:pt x="10752" y="19352"/>
                  <a:pt x="10677" y="19327"/>
                  <a:pt x="10602" y="19277"/>
                </a:cubicBezTo>
                <a:cubicBezTo>
                  <a:pt x="10566" y="19259"/>
                  <a:pt x="10518" y="19242"/>
                  <a:pt x="10467" y="19242"/>
                </a:cubicBezTo>
                <a:cubicBezTo>
                  <a:pt x="10445" y="19242"/>
                  <a:pt x="10423" y="19245"/>
                  <a:pt x="10401" y="19252"/>
                </a:cubicBezTo>
                <a:cubicBezTo>
                  <a:pt x="10351" y="19302"/>
                  <a:pt x="10376" y="19327"/>
                  <a:pt x="10477" y="19377"/>
                </a:cubicBezTo>
                <a:cubicBezTo>
                  <a:pt x="10552" y="19453"/>
                  <a:pt x="10777" y="19628"/>
                  <a:pt x="11028" y="19804"/>
                </a:cubicBezTo>
                <a:cubicBezTo>
                  <a:pt x="11379" y="20104"/>
                  <a:pt x="11429" y="20154"/>
                  <a:pt x="11379" y="20230"/>
                </a:cubicBezTo>
                <a:cubicBezTo>
                  <a:pt x="11324" y="20266"/>
                  <a:pt x="11296" y="20290"/>
                  <a:pt x="11284" y="20290"/>
                </a:cubicBezTo>
                <a:cubicBezTo>
                  <a:pt x="11280" y="20290"/>
                  <a:pt x="11279" y="20286"/>
                  <a:pt x="11279" y="20280"/>
                </a:cubicBezTo>
                <a:lnTo>
                  <a:pt x="10727" y="19854"/>
                </a:lnTo>
                <a:cubicBezTo>
                  <a:pt x="10346" y="19568"/>
                  <a:pt x="10168" y="19441"/>
                  <a:pt x="10115" y="19441"/>
                </a:cubicBezTo>
                <a:cubicBezTo>
                  <a:pt x="10099" y="19441"/>
                  <a:pt x="10095" y="19454"/>
                  <a:pt x="10101" y="19478"/>
                </a:cubicBezTo>
                <a:cubicBezTo>
                  <a:pt x="10251" y="19653"/>
                  <a:pt x="10426" y="19829"/>
                  <a:pt x="10627" y="19954"/>
                </a:cubicBezTo>
                <a:cubicBezTo>
                  <a:pt x="11153" y="20380"/>
                  <a:pt x="11178" y="20380"/>
                  <a:pt x="11178" y="20656"/>
                </a:cubicBezTo>
                <a:cubicBezTo>
                  <a:pt x="11178" y="20781"/>
                  <a:pt x="11178" y="20906"/>
                  <a:pt x="11153" y="20906"/>
                </a:cubicBezTo>
                <a:cubicBezTo>
                  <a:pt x="11003" y="20806"/>
                  <a:pt x="10852" y="20681"/>
                  <a:pt x="10702" y="20555"/>
                </a:cubicBezTo>
                <a:cubicBezTo>
                  <a:pt x="9918" y="19910"/>
                  <a:pt x="9431" y="19519"/>
                  <a:pt x="9339" y="19519"/>
                </a:cubicBezTo>
                <a:cubicBezTo>
                  <a:pt x="9331" y="19519"/>
                  <a:pt x="9326" y="19522"/>
                  <a:pt x="9324" y="19528"/>
                </a:cubicBezTo>
                <a:cubicBezTo>
                  <a:pt x="9299" y="19578"/>
                  <a:pt x="9750" y="20004"/>
                  <a:pt x="10276" y="20380"/>
                </a:cubicBezTo>
                <a:cubicBezTo>
                  <a:pt x="10451" y="20480"/>
                  <a:pt x="10602" y="20631"/>
                  <a:pt x="10777" y="20756"/>
                </a:cubicBezTo>
                <a:cubicBezTo>
                  <a:pt x="10853" y="20832"/>
                  <a:pt x="10871" y="20866"/>
                  <a:pt x="10843" y="20866"/>
                </a:cubicBezTo>
                <a:cubicBezTo>
                  <a:pt x="10725" y="20866"/>
                  <a:pt x="9784" y="20252"/>
                  <a:pt x="9073" y="19703"/>
                </a:cubicBezTo>
                <a:lnTo>
                  <a:pt x="8772" y="19453"/>
                </a:lnTo>
                <a:lnTo>
                  <a:pt x="9073" y="19428"/>
                </a:lnTo>
                <a:cubicBezTo>
                  <a:pt x="9248" y="19403"/>
                  <a:pt x="9399" y="19377"/>
                  <a:pt x="9574" y="19327"/>
                </a:cubicBezTo>
                <a:cubicBezTo>
                  <a:pt x="9700" y="19277"/>
                  <a:pt x="9750" y="19227"/>
                  <a:pt x="9800" y="18951"/>
                </a:cubicBezTo>
                <a:lnTo>
                  <a:pt x="9875" y="18651"/>
                </a:lnTo>
                <a:lnTo>
                  <a:pt x="10477" y="18651"/>
                </a:lnTo>
                <a:cubicBezTo>
                  <a:pt x="10978" y="18676"/>
                  <a:pt x="11454" y="18726"/>
                  <a:pt x="11930" y="18801"/>
                </a:cubicBezTo>
                <a:cubicBezTo>
                  <a:pt x="12582" y="18926"/>
                  <a:pt x="12889" y="18989"/>
                  <a:pt x="13052" y="18989"/>
                </a:cubicBezTo>
                <a:cubicBezTo>
                  <a:pt x="13215" y="18989"/>
                  <a:pt x="13233" y="18926"/>
                  <a:pt x="13309" y="18801"/>
                </a:cubicBezTo>
                <a:cubicBezTo>
                  <a:pt x="13397" y="18677"/>
                  <a:pt x="13449" y="18628"/>
                  <a:pt x="13605" y="18628"/>
                </a:cubicBezTo>
                <a:close/>
                <a:moveTo>
                  <a:pt x="2847" y="20841"/>
                </a:moveTo>
                <a:cubicBezTo>
                  <a:pt x="2931" y="20841"/>
                  <a:pt x="2996" y="20873"/>
                  <a:pt x="3083" y="20931"/>
                </a:cubicBezTo>
                <a:cubicBezTo>
                  <a:pt x="3208" y="21007"/>
                  <a:pt x="3233" y="21032"/>
                  <a:pt x="3158" y="21057"/>
                </a:cubicBezTo>
                <a:cubicBezTo>
                  <a:pt x="3008" y="21132"/>
                  <a:pt x="3058" y="21157"/>
                  <a:pt x="3509" y="21282"/>
                </a:cubicBezTo>
                <a:cubicBezTo>
                  <a:pt x="3785" y="21370"/>
                  <a:pt x="3854" y="21414"/>
                  <a:pt x="3778" y="21414"/>
                </a:cubicBezTo>
                <a:cubicBezTo>
                  <a:pt x="3703" y="21414"/>
                  <a:pt x="3484" y="21370"/>
                  <a:pt x="3183" y="21282"/>
                </a:cubicBezTo>
                <a:cubicBezTo>
                  <a:pt x="3052" y="21226"/>
                  <a:pt x="2920" y="21198"/>
                  <a:pt x="2789" y="21198"/>
                </a:cubicBezTo>
                <a:cubicBezTo>
                  <a:pt x="2745" y="21198"/>
                  <a:pt x="2701" y="21201"/>
                  <a:pt x="2657" y="21207"/>
                </a:cubicBezTo>
                <a:cubicBezTo>
                  <a:pt x="2657" y="21232"/>
                  <a:pt x="2757" y="21307"/>
                  <a:pt x="2883" y="21332"/>
                </a:cubicBezTo>
                <a:cubicBezTo>
                  <a:pt x="3083" y="21408"/>
                  <a:pt x="3083" y="21408"/>
                  <a:pt x="2607" y="21458"/>
                </a:cubicBezTo>
                <a:cubicBezTo>
                  <a:pt x="2256" y="21483"/>
                  <a:pt x="1930" y="21533"/>
                  <a:pt x="1579" y="21608"/>
                </a:cubicBezTo>
                <a:lnTo>
                  <a:pt x="1053" y="21708"/>
                </a:lnTo>
                <a:lnTo>
                  <a:pt x="1053" y="21708"/>
                </a:lnTo>
                <a:lnTo>
                  <a:pt x="1304" y="21533"/>
                </a:lnTo>
                <a:cubicBezTo>
                  <a:pt x="1554" y="21357"/>
                  <a:pt x="1830" y="21207"/>
                  <a:pt x="2131" y="21082"/>
                </a:cubicBezTo>
                <a:lnTo>
                  <a:pt x="2131" y="21107"/>
                </a:lnTo>
                <a:cubicBezTo>
                  <a:pt x="2531" y="20922"/>
                  <a:pt x="2714" y="20841"/>
                  <a:pt x="2847" y="20841"/>
                </a:cubicBezTo>
                <a:close/>
                <a:moveTo>
                  <a:pt x="21053" y="21408"/>
                </a:moveTo>
                <a:lnTo>
                  <a:pt x="21479" y="21809"/>
                </a:lnTo>
                <a:cubicBezTo>
                  <a:pt x="21805" y="22059"/>
                  <a:pt x="21905" y="22210"/>
                  <a:pt x="21905" y="22285"/>
                </a:cubicBezTo>
                <a:cubicBezTo>
                  <a:pt x="21897" y="22334"/>
                  <a:pt x="21875" y="22359"/>
                  <a:pt x="21838" y="22359"/>
                </a:cubicBezTo>
                <a:cubicBezTo>
                  <a:pt x="21760" y="22359"/>
                  <a:pt x="21615" y="22253"/>
                  <a:pt x="21379" y="22034"/>
                </a:cubicBezTo>
                <a:lnTo>
                  <a:pt x="21078" y="21708"/>
                </a:lnTo>
                <a:lnTo>
                  <a:pt x="21379" y="21984"/>
                </a:lnTo>
                <a:cubicBezTo>
                  <a:pt x="21569" y="22144"/>
                  <a:pt x="21688" y="22217"/>
                  <a:pt x="21732" y="22217"/>
                </a:cubicBezTo>
                <a:cubicBezTo>
                  <a:pt x="21799" y="22217"/>
                  <a:pt x="21700" y="22054"/>
                  <a:pt x="21429" y="21783"/>
                </a:cubicBezTo>
                <a:lnTo>
                  <a:pt x="21053" y="21408"/>
                </a:lnTo>
                <a:close/>
                <a:moveTo>
                  <a:pt x="13484" y="8375"/>
                </a:moveTo>
                <a:cubicBezTo>
                  <a:pt x="13509" y="8375"/>
                  <a:pt x="14161" y="9027"/>
                  <a:pt x="14938" y="9829"/>
                </a:cubicBezTo>
                <a:cubicBezTo>
                  <a:pt x="15715" y="10631"/>
                  <a:pt x="16517" y="11458"/>
                  <a:pt x="16742" y="11683"/>
                </a:cubicBezTo>
                <a:cubicBezTo>
                  <a:pt x="17021" y="11980"/>
                  <a:pt x="17167" y="12094"/>
                  <a:pt x="17280" y="12094"/>
                </a:cubicBezTo>
                <a:cubicBezTo>
                  <a:pt x="17330" y="12094"/>
                  <a:pt x="17373" y="12072"/>
                  <a:pt x="17419" y="12034"/>
                </a:cubicBezTo>
                <a:cubicBezTo>
                  <a:pt x="17446" y="12014"/>
                  <a:pt x="17471" y="12003"/>
                  <a:pt x="17500" y="12003"/>
                </a:cubicBezTo>
                <a:cubicBezTo>
                  <a:pt x="17578" y="12003"/>
                  <a:pt x="17683" y="12084"/>
                  <a:pt x="17920" y="12285"/>
                </a:cubicBezTo>
                <a:cubicBezTo>
                  <a:pt x="18196" y="12535"/>
                  <a:pt x="18446" y="12836"/>
                  <a:pt x="18672" y="13137"/>
                </a:cubicBezTo>
                <a:cubicBezTo>
                  <a:pt x="18998" y="13588"/>
                  <a:pt x="19098" y="13663"/>
                  <a:pt x="19249" y="13713"/>
                </a:cubicBezTo>
                <a:cubicBezTo>
                  <a:pt x="19399" y="13763"/>
                  <a:pt x="19549" y="13889"/>
                  <a:pt x="20677" y="15292"/>
                </a:cubicBezTo>
                <a:cubicBezTo>
                  <a:pt x="21028" y="15718"/>
                  <a:pt x="21103" y="15768"/>
                  <a:pt x="21304" y="15819"/>
                </a:cubicBezTo>
                <a:cubicBezTo>
                  <a:pt x="21504" y="15844"/>
                  <a:pt x="21680" y="15969"/>
                  <a:pt x="21780" y="16144"/>
                </a:cubicBezTo>
                <a:cubicBezTo>
                  <a:pt x="22256" y="16796"/>
                  <a:pt x="22657" y="17548"/>
                  <a:pt x="22958" y="18300"/>
                </a:cubicBezTo>
                <a:cubicBezTo>
                  <a:pt x="23008" y="18500"/>
                  <a:pt x="23108" y="18701"/>
                  <a:pt x="23233" y="18851"/>
                </a:cubicBezTo>
                <a:cubicBezTo>
                  <a:pt x="23246" y="18859"/>
                  <a:pt x="23256" y="18864"/>
                  <a:pt x="23263" y="18864"/>
                </a:cubicBezTo>
                <a:cubicBezTo>
                  <a:pt x="23298" y="18864"/>
                  <a:pt x="23267" y="18759"/>
                  <a:pt x="23183" y="18550"/>
                </a:cubicBezTo>
                <a:cubicBezTo>
                  <a:pt x="23093" y="18293"/>
                  <a:pt x="23075" y="18173"/>
                  <a:pt x="23136" y="18173"/>
                </a:cubicBezTo>
                <a:cubicBezTo>
                  <a:pt x="23175" y="18173"/>
                  <a:pt x="23249" y="18225"/>
                  <a:pt x="23359" y="18325"/>
                </a:cubicBezTo>
                <a:cubicBezTo>
                  <a:pt x="23810" y="18876"/>
                  <a:pt x="24161" y="19503"/>
                  <a:pt x="24386" y="20179"/>
                </a:cubicBezTo>
                <a:cubicBezTo>
                  <a:pt x="24562" y="20631"/>
                  <a:pt x="24863" y="21332"/>
                  <a:pt x="25063" y="21783"/>
                </a:cubicBezTo>
                <a:cubicBezTo>
                  <a:pt x="25363" y="22455"/>
                  <a:pt x="25465" y="22703"/>
                  <a:pt x="25410" y="22703"/>
                </a:cubicBezTo>
                <a:cubicBezTo>
                  <a:pt x="25387" y="22703"/>
                  <a:pt x="25338" y="22659"/>
                  <a:pt x="25264" y="22585"/>
                </a:cubicBezTo>
                <a:cubicBezTo>
                  <a:pt x="25138" y="22460"/>
                  <a:pt x="24888" y="21959"/>
                  <a:pt x="24487" y="20906"/>
                </a:cubicBezTo>
                <a:cubicBezTo>
                  <a:pt x="24286" y="20405"/>
                  <a:pt x="24061" y="19904"/>
                  <a:pt x="23785" y="19428"/>
                </a:cubicBezTo>
                <a:lnTo>
                  <a:pt x="23785" y="19428"/>
                </a:lnTo>
                <a:cubicBezTo>
                  <a:pt x="23735" y="19428"/>
                  <a:pt x="23960" y="20029"/>
                  <a:pt x="24587" y="21533"/>
                </a:cubicBezTo>
                <a:cubicBezTo>
                  <a:pt x="24773" y="21987"/>
                  <a:pt x="24822" y="22186"/>
                  <a:pt x="24778" y="22186"/>
                </a:cubicBezTo>
                <a:cubicBezTo>
                  <a:pt x="24769" y="22186"/>
                  <a:pt x="24755" y="22177"/>
                  <a:pt x="24737" y="22159"/>
                </a:cubicBezTo>
                <a:cubicBezTo>
                  <a:pt x="24637" y="22084"/>
                  <a:pt x="24236" y="21282"/>
                  <a:pt x="23735" y="20004"/>
                </a:cubicBezTo>
                <a:cubicBezTo>
                  <a:pt x="23660" y="19829"/>
                  <a:pt x="23584" y="19653"/>
                  <a:pt x="23459" y="19503"/>
                </a:cubicBezTo>
                <a:cubicBezTo>
                  <a:pt x="23458" y="19502"/>
                  <a:pt x="23456" y="19501"/>
                  <a:pt x="23455" y="19501"/>
                </a:cubicBezTo>
                <a:cubicBezTo>
                  <a:pt x="23401" y="19501"/>
                  <a:pt x="23842" y="20745"/>
                  <a:pt x="24211" y="21483"/>
                </a:cubicBezTo>
                <a:cubicBezTo>
                  <a:pt x="24281" y="21692"/>
                  <a:pt x="24329" y="21836"/>
                  <a:pt x="24296" y="21836"/>
                </a:cubicBezTo>
                <a:cubicBezTo>
                  <a:pt x="24293" y="21836"/>
                  <a:pt x="24290" y="21835"/>
                  <a:pt x="24286" y="21834"/>
                </a:cubicBezTo>
                <a:cubicBezTo>
                  <a:pt x="24161" y="21633"/>
                  <a:pt x="24035" y="21408"/>
                  <a:pt x="23935" y="21182"/>
                </a:cubicBezTo>
                <a:cubicBezTo>
                  <a:pt x="23271" y="19611"/>
                  <a:pt x="23011" y="19060"/>
                  <a:pt x="22947" y="19060"/>
                </a:cubicBezTo>
                <a:cubicBezTo>
                  <a:pt x="22932" y="19060"/>
                  <a:pt x="22928" y="19093"/>
                  <a:pt x="22933" y="19152"/>
                </a:cubicBezTo>
                <a:cubicBezTo>
                  <a:pt x="22933" y="19202"/>
                  <a:pt x="23133" y="19678"/>
                  <a:pt x="23359" y="20230"/>
                </a:cubicBezTo>
                <a:cubicBezTo>
                  <a:pt x="23584" y="20756"/>
                  <a:pt x="23810" y="21282"/>
                  <a:pt x="23860" y="21382"/>
                </a:cubicBezTo>
                <a:lnTo>
                  <a:pt x="23910" y="21583"/>
                </a:lnTo>
                <a:lnTo>
                  <a:pt x="23910" y="21583"/>
                </a:lnTo>
                <a:lnTo>
                  <a:pt x="23710" y="21433"/>
                </a:lnTo>
                <a:cubicBezTo>
                  <a:pt x="23509" y="21307"/>
                  <a:pt x="23409" y="21132"/>
                  <a:pt x="23108" y="20505"/>
                </a:cubicBezTo>
                <a:cubicBezTo>
                  <a:pt x="22908" y="20079"/>
                  <a:pt x="22607" y="19302"/>
                  <a:pt x="22406" y="18801"/>
                </a:cubicBezTo>
                <a:cubicBezTo>
                  <a:pt x="22331" y="18500"/>
                  <a:pt x="22206" y="18199"/>
                  <a:pt x="22030" y="17949"/>
                </a:cubicBezTo>
                <a:lnTo>
                  <a:pt x="22030" y="17949"/>
                </a:lnTo>
                <a:cubicBezTo>
                  <a:pt x="21980" y="18074"/>
                  <a:pt x="22306" y="19027"/>
                  <a:pt x="22707" y="19929"/>
                </a:cubicBezTo>
                <a:cubicBezTo>
                  <a:pt x="22883" y="20330"/>
                  <a:pt x="23058" y="20756"/>
                  <a:pt x="23133" y="20881"/>
                </a:cubicBezTo>
                <a:lnTo>
                  <a:pt x="23233" y="21132"/>
                </a:lnTo>
                <a:lnTo>
                  <a:pt x="22983" y="20881"/>
                </a:lnTo>
                <a:cubicBezTo>
                  <a:pt x="22732" y="20555"/>
                  <a:pt x="22532" y="20179"/>
                  <a:pt x="22431" y="19778"/>
                </a:cubicBezTo>
                <a:cubicBezTo>
                  <a:pt x="22331" y="19478"/>
                  <a:pt x="22206" y="19202"/>
                  <a:pt x="22056" y="18926"/>
                </a:cubicBezTo>
                <a:cubicBezTo>
                  <a:pt x="21905" y="18726"/>
                  <a:pt x="21805" y="18500"/>
                  <a:pt x="21730" y="18275"/>
                </a:cubicBezTo>
                <a:cubicBezTo>
                  <a:pt x="21507" y="17708"/>
                  <a:pt x="21448" y="17550"/>
                  <a:pt x="21394" y="17550"/>
                </a:cubicBezTo>
                <a:cubicBezTo>
                  <a:pt x="21381" y="17550"/>
                  <a:pt x="21368" y="17559"/>
                  <a:pt x="21354" y="17573"/>
                </a:cubicBezTo>
                <a:cubicBezTo>
                  <a:pt x="21429" y="17849"/>
                  <a:pt x="21529" y="18149"/>
                  <a:pt x="21655" y="18425"/>
                </a:cubicBezTo>
                <a:cubicBezTo>
                  <a:pt x="21855" y="18876"/>
                  <a:pt x="22131" y="19553"/>
                  <a:pt x="22281" y="19929"/>
                </a:cubicBezTo>
                <a:cubicBezTo>
                  <a:pt x="22478" y="20441"/>
                  <a:pt x="22536" y="20582"/>
                  <a:pt x="22466" y="20582"/>
                </a:cubicBezTo>
                <a:cubicBezTo>
                  <a:pt x="22447" y="20582"/>
                  <a:pt x="22419" y="20571"/>
                  <a:pt x="22381" y="20555"/>
                </a:cubicBezTo>
                <a:cubicBezTo>
                  <a:pt x="22231" y="20505"/>
                  <a:pt x="22131" y="20255"/>
                  <a:pt x="21655" y="18976"/>
                </a:cubicBezTo>
                <a:cubicBezTo>
                  <a:pt x="21479" y="18450"/>
                  <a:pt x="21279" y="17949"/>
                  <a:pt x="21028" y="17473"/>
                </a:cubicBezTo>
                <a:cubicBezTo>
                  <a:pt x="20978" y="17473"/>
                  <a:pt x="20953" y="17498"/>
                  <a:pt x="20953" y="17523"/>
                </a:cubicBezTo>
                <a:cubicBezTo>
                  <a:pt x="20953" y="17548"/>
                  <a:pt x="21178" y="18174"/>
                  <a:pt x="21479" y="18951"/>
                </a:cubicBezTo>
                <a:cubicBezTo>
                  <a:pt x="21853" y="19932"/>
                  <a:pt x="21943" y="20260"/>
                  <a:pt x="21873" y="20260"/>
                </a:cubicBezTo>
                <a:cubicBezTo>
                  <a:pt x="21868" y="20260"/>
                  <a:pt x="21862" y="20258"/>
                  <a:pt x="21855" y="20255"/>
                </a:cubicBezTo>
                <a:cubicBezTo>
                  <a:pt x="21755" y="20179"/>
                  <a:pt x="21479" y="19653"/>
                  <a:pt x="21028" y="18425"/>
                </a:cubicBezTo>
                <a:cubicBezTo>
                  <a:pt x="20777" y="17768"/>
                  <a:pt x="20719" y="17618"/>
                  <a:pt x="20672" y="17618"/>
                </a:cubicBezTo>
                <a:cubicBezTo>
                  <a:pt x="20657" y="17618"/>
                  <a:pt x="20644" y="17631"/>
                  <a:pt x="20627" y="17648"/>
                </a:cubicBezTo>
                <a:cubicBezTo>
                  <a:pt x="20702" y="17999"/>
                  <a:pt x="20802" y="18325"/>
                  <a:pt x="20953" y="18651"/>
                </a:cubicBezTo>
                <a:cubicBezTo>
                  <a:pt x="21170" y="19252"/>
                  <a:pt x="21242" y="19475"/>
                  <a:pt x="21207" y="19475"/>
                </a:cubicBezTo>
                <a:cubicBezTo>
                  <a:pt x="21189" y="19475"/>
                  <a:pt x="21145" y="19419"/>
                  <a:pt x="21078" y="19327"/>
                </a:cubicBezTo>
                <a:cubicBezTo>
                  <a:pt x="20827" y="19027"/>
                  <a:pt x="20477" y="18250"/>
                  <a:pt x="20025" y="16921"/>
                </a:cubicBezTo>
                <a:cubicBezTo>
                  <a:pt x="19925" y="16595"/>
                  <a:pt x="19800" y="16295"/>
                  <a:pt x="19650" y="15969"/>
                </a:cubicBezTo>
                <a:cubicBezTo>
                  <a:pt x="19637" y="15958"/>
                  <a:pt x="19626" y="15953"/>
                  <a:pt x="19618" y="15953"/>
                </a:cubicBezTo>
                <a:cubicBezTo>
                  <a:pt x="19528" y="15953"/>
                  <a:pt x="19697" y="16569"/>
                  <a:pt x="20201" y="17899"/>
                </a:cubicBezTo>
                <a:cubicBezTo>
                  <a:pt x="20322" y="18246"/>
                  <a:pt x="20370" y="18384"/>
                  <a:pt x="20345" y="18384"/>
                </a:cubicBezTo>
                <a:cubicBezTo>
                  <a:pt x="20329" y="18384"/>
                  <a:pt x="20281" y="18324"/>
                  <a:pt x="20201" y="18225"/>
                </a:cubicBezTo>
                <a:cubicBezTo>
                  <a:pt x="20076" y="18099"/>
                  <a:pt x="19975" y="17949"/>
                  <a:pt x="19925" y="17773"/>
                </a:cubicBezTo>
                <a:cubicBezTo>
                  <a:pt x="19900" y="17673"/>
                  <a:pt x="19825" y="17598"/>
                  <a:pt x="19750" y="17523"/>
                </a:cubicBezTo>
                <a:cubicBezTo>
                  <a:pt x="19549" y="17448"/>
                  <a:pt x="19073" y="16746"/>
                  <a:pt x="18973" y="16370"/>
                </a:cubicBezTo>
                <a:cubicBezTo>
                  <a:pt x="18908" y="16126"/>
                  <a:pt x="18832" y="15956"/>
                  <a:pt x="18794" y="15956"/>
                </a:cubicBezTo>
                <a:cubicBezTo>
                  <a:pt x="18773" y="15956"/>
                  <a:pt x="18764" y="16005"/>
                  <a:pt x="18772" y="16119"/>
                </a:cubicBezTo>
                <a:cubicBezTo>
                  <a:pt x="18787" y="16221"/>
                  <a:pt x="18778" y="16266"/>
                  <a:pt x="18752" y="16266"/>
                </a:cubicBezTo>
                <a:cubicBezTo>
                  <a:pt x="18643" y="16266"/>
                  <a:pt x="18229" y="15465"/>
                  <a:pt x="17945" y="14616"/>
                </a:cubicBezTo>
                <a:cubicBezTo>
                  <a:pt x="17845" y="14290"/>
                  <a:pt x="17720" y="13964"/>
                  <a:pt x="17594" y="13663"/>
                </a:cubicBezTo>
                <a:cubicBezTo>
                  <a:pt x="17572" y="13641"/>
                  <a:pt x="17555" y="13630"/>
                  <a:pt x="17542" y="13630"/>
                </a:cubicBezTo>
                <a:cubicBezTo>
                  <a:pt x="17484" y="13630"/>
                  <a:pt x="17534" y="13874"/>
                  <a:pt x="17720" y="14390"/>
                </a:cubicBezTo>
                <a:cubicBezTo>
                  <a:pt x="17795" y="14616"/>
                  <a:pt x="17870" y="14841"/>
                  <a:pt x="17920" y="15092"/>
                </a:cubicBezTo>
                <a:cubicBezTo>
                  <a:pt x="17770" y="14891"/>
                  <a:pt x="17619" y="14716"/>
                  <a:pt x="17494" y="14515"/>
                </a:cubicBezTo>
                <a:cubicBezTo>
                  <a:pt x="17143" y="14039"/>
                  <a:pt x="17018" y="13738"/>
                  <a:pt x="16592" y="12510"/>
                </a:cubicBezTo>
                <a:cubicBezTo>
                  <a:pt x="16280" y="11694"/>
                  <a:pt x="16060" y="11154"/>
                  <a:pt x="15998" y="11154"/>
                </a:cubicBezTo>
                <a:cubicBezTo>
                  <a:pt x="15995" y="11154"/>
                  <a:pt x="15992" y="11155"/>
                  <a:pt x="15990" y="11157"/>
                </a:cubicBezTo>
                <a:cubicBezTo>
                  <a:pt x="16040" y="11483"/>
                  <a:pt x="16116" y="11808"/>
                  <a:pt x="16266" y="12134"/>
                </a:cubicBezTo>
                <a:cubicBezTo>
                  <a:pt x="16441" y="12636"/>
                  <a:pt x="16592" y="13087"/>
                  <a:pt x="16592" y="13112"/>
                </a:cubicBezTo>
                <a:cubicBezTo>
                  <a:pt x="16341" y="12786"/>
                  <a:pt x="16116" y="12460"/>
                  <a:pt x="15915" y="12134"/>
                </a:cubicBezTo>
                <a:cubicBezTo>
                  <a:pt x="15564" y="11583"/>
                  <a:pt x="14863" y="10505"/>
                  <a:pt x="14361" y="9753"/>
                </a:cubicBezTo>
                <a:cubicBezTo>
                  <a:pt x="13860" y="9001"/>
                  <a:pt x="13459" y="8400"/>
                  <a:pt x="13484" y="8375"/>
                </a:cubicBezTo>
                <a:close/>
                <a:moveTo>
                  <a:pt x="24010" y="12861"/>
                </a:moveTo>
                <a:lnTo>
                  <a:pt x="24010" y="12861"/>
                </a:lnTo>
                <a:cubicBezTo>
                  <a:pt x="24086" y="13087"/>
                  <a:pt x="24161" y="13312"/>
                  <a:pt x="24211" y="13563"/>
                </a:cubicBezTo>
                <a:lnTo>
                  <a:pt x="24211" y="13538"/>
                </a:lnTo>
                <a:cubicBezTo>
                  <a:pt x="24311" y="13939"/>
                  <a:pt x="24562" y="14666"/>
                  <a:pt x="24762" y="15142"/>
                </a:cubicBezTo>
                <a:cubicBezTo>
                  <a:pt x="25193" y="16312"/>
                  <a:pt x="25305" y="16608"/>
                  <a:pt x="25276" y="16608"/>
                </a:cubicBezTo>
                <a:cubicBezTo>
                  <a:pt x="25270" y="16608"/>
                  <a:pt x="25257" y="16593"/>
                  <a:pt x="25239" y="16570"/>
                </a:cubicBezTo>
                <a:cubicBezTo>
                  <a:pt x="25031" y="16247"/>
                  <a:pt x="24802" y="15988"/>
                  <a:pt x="24728" y="15988"/>
                </a:cubicBezTo>
                <a:cubicBezTo>
                  <a:pt x="24721" y="15988"/>
                  <a:pt x="24716" y="15990"/>
                  <a:pt x="24712" y="15994"/>
                </a:cubicBezTo>
                <a:cubicBezTo>
                  <a:pt x="24662" y="16044"/>
                  <a:pt x="25138" y="16721"/>
                  <a:pt x="25389" y="16921"/>
                </a:cubicBezTo>
                <a:cubicBezTo>
                  <a:pt x="25563" y="17070"/>
                  <a:pt x="26845" y="19904"/>
                  <a:pt x="26745" y="19904"/>
                </a:cubicBezTo>
                <a:cubicBezTo>
                  <a:pt x="26744" y="19904"/>
                  <a:pt x="26743" y="19904"/>
                  <a:pt x="26742" y="19904"/>
                </a:cubicBezTo>
                <a:cubicBezTo>
                  <a:pt x="26291" y="19352"/>
                  <a:pt x="25915" y="18751"/>
                  <a:pt x="25564" y="18149"/>
                </a:cubicBezTo>
                <a:cubicBezTo>
                  <a:pt x="25405" y="17849"/>
                  <a:pt x="25358" y="17761"/>
                  <a:pt x="25327" y="17761"/>
                </a:cubicBezTo>
                <a:cubicBezTo>
                  <a:pt x="25314" y="17761"/>
                  <a:pt x="25303" y="17776"/>
                  <a:pt x="25289" y="17798"/>
                </a:cubicBezTo>
                <a:cubicBezTo>
                  <a:pt x="25289" y="17874"/>
                  <a:pt x="25289" y="17949"/>
                  <a:pt x="25314" y="17999"/>
                </a:cubicBezTo>
                <a:cubicBezTo>
                  <a:pt x="25740" y="18726"/>
                  <a:pt x="26191" y="19428"/>
                  <a:pt x="26692" y="20104"/>
                </a:cubicBezTo>
                <a:cubicBezTo>
                  <a:pt x="26868" y="20330"/>
                  <a:pt x="27018" y="20580"/>
                  <a:pt x="27168" y="20831"/>
                </a:cubicBezTo>
                <a:cubicBezTo>
                  <a:pt x="27244" y="21032"/>
                  <a:pt x="27494" y="21458"/>
                  <a:pt x="28346" y="22886"/>
                </a:cubicBezTo>
                <a:cubicBezTo>
                  <a:pt x="28459" y="23062"/>
                  <a:pt x="28484" y="23149"/>
                  <a:pt x="28440" y="23149"/>
                </a:cubicBezTo>
                <a:cubicBezTo>
                  <a:pt x="28396" y="23149"/>
                  <a:pt x="28284" y="23062"/>
                  <a:pt x="28121" y="22886"/>
                </a:cubicBezTo>
                <a:cubicBezTo>
                  <a:pt x="27494" y="22210"/>
                  <a:pt x="26968" y="21458"/>
                  <a:pt x="26517" y="20656"/>
                </a:cubicBezTo>
                <a:cubicBezTo>
                  <a:pt x="25489" y="18876"/>
                  <a:pt x="24737" y="16921"/>
                  <a:pt x="24261" y="14916"/>
                </a:cubicBezTo>
                <a:cubicBezTo>
                  <a:pt x="24111" y="14240"/>
                  <a:pt x="24035" y="13538"/>
                  <a:pt x="24010" y="12861"/>
                </a:cubicBezTo>
                <a:close/>
                <a:moveTo>
                  <a:pt x="24462" y="19678"/>
                </a:moveTo>
                <a:cubicBezTo>
                  <a:pt x="24537" y="19678"/>
                  <a:pt x="24637" y="19703"/>
                  <a:pt x="24687" y="19778"/>
                </a:cubicBezTo>
                <a:cubicBezTo>
                  <a:pt x="25013" y="20230"/>
                  <a:pt x="25264" y="20756"/>
                  <a:pt x="25414" y="21282"/>
                </a:cubicBezTo>
                <a:cubicBezTo>
                  <a:pt x="25514" y="21633"/>
                  <a:pt x="25640" y="21984"/>
                  <a:pt x="25790" y="22310"/>
                </a:cubicBezTo>
                <a:cubicBezTo>
                  <a:pt x="26027" y="22886"/>
                  <a:pt x="26161" y="23268"/>
                  <a:pt x="26138" y="23268"/>
                </a:cubicBezTo>
                <a:cubicBezTo>
                  <a:pt x="26127" y="23268"/>
                  <a:pt x="26080" y="23181"/>
                  <a:pt x="25990" y="22986"/>
                </a:cubicBezTo>
                <a:cubicBezTo>
                  <a:pt x="25790" y="22560"/>
                  <a:pt x="25213" y="21157"/>
                  <a:pt x="25013" y="20631"/>
                </a:cubicBezTo>
                <a:cubicBezTo>
                  <a:pt x="24963" y="20455"/>
                  <a:pt x="24888" y="20280"/>
                  <a:pt x="24762" y="20154"/>
                </a:cubicBezTo>
                <a:cubicBezTo>
                  <a:pt x="24761" y="20154"/>
                  <a:pt x="24759" y="20153"/>
                  <a:pt x="24758" y="20153"/>
                </a:cubicBezTo>
                <a:cubicBezTo>
                  <a:pt x="24680" y="20153"/>
                  <a:pt x="25171" y="21500"/>
                  <a:pt x="25614" y="22460"/>
                </a:cubicBezTo>
                <a:cubicBezTo>
                  <a:pt x="25690" y="22611"/>
                  <a:pt x="25740" y="22761"/>
                  <a:pt x="25790" y="22936"/>
                </a:cubicBezTo>
                <a:cubicBezTo>
                  <a:pt x="25364" y="22134"/>
                  <a:pt x="24988" y="21307"/>
                  <a:pt x="24662" y="20480"/>
                </a:cubicBezTo>
                <a:cubicBezTo>
                  <a:pt x="24386" y="19829"/>
                  <a:pt x="24361" y="19678"/>
                  <a:pt x="24462" y="19678"/>
                </a:cubicBezTo>
                <a:close/>
                <a:moveTo>
                  <a:pt x="56907" y="21033"/>
                </a:moveTo>
                <a:cubicBezTo>
                  <a:pt x="56946" y="21033"/>
                  <a:pt x="56895" y="21077"/>
                  <a:pt x="56793" y="21157"/>
                </a:cubicBezTo>
                <a:cubicBezTo>
                  <a:pt x="56538" y="21372"/>
                  <a:pt x="56406" y="21450"/>
                  <a:pt x="56337" y="21450"/>
                </a:cubicBezTo>
                <a:cubicBezTo>
                  <a:pt x="56317" y="21450"/>
                  <a:pt x="56302" y="21444"/>
                  <a:pt x="56291" y="21433"/>
                </a:cubicBezTo>
                <a:cubicBezTo>
                  <a:pt x="56282" y="21423"/>
                  <a:pt x="56272" y="21419"/>
                  <a:pt x="56260" y="21419"/>
                </a:cubicBezTo>
                <a:cubicBezTo>
                  <a:pt x="56211" y="21419"/>
                  <a:pt x="56143" y="21497"/>
                  <a:pt x="56041" y="21558"/>
                </a:cubicBezTo>
                <a:cubicBezTo>
                  <a:pt x="55815" y="21758"/>
                  <a:pt x="55564" y="21884"/>
                  <a:pt x="55289" y="21959"/>
                </a:cubicBezTo>
                <a:cubicBezTo>
                  <a:pt x="55063" y="22059"/>
                  <a:pt x="54838" y="22210"/>
                  <a:pt x="54662" y="22385"/>
                </a:cubicBezTo>
                <a:cubicBezTo>
                  <a:pt x="54360" y="22617"/>
                  <a:pt x="54144" y="22764"/>
                  <a:pt x="54054" y="22764"/>
                </a:cubicBezTo>
                <a:cubicBezTo>
                  <a:pt x="54047" y="22764"/>
                  <a:pt x="54041" y="22763"/>
                  <a:pt x="54036" y="22761"/>
                </a:cubicBezTo>
                <a:cubicBezTo>
                  <a:pt x="53910" y="22711"/>
                  <a:pt x="53935" y="22686"/>
                  <a:pt x="54462" y="22310"/>
                </a:cubicBezTo>
                <a:cubicBezTo>
                  <a:pt x="54612" y="22210"/>
                  <a:pt x="54762" y="22084"/>
                  <a:pt x="54863" y="21934"/>
                </a:cubicBezTo>
                <a:cubicBezTo>
                  <a:pt x="54857" y="21917"/>
                  <a:pt x="54848" y="21908"/>
                  <a:pt x="54831" y="21908"/>
                </a:cubicBezTo>
                <a:cubicBezTo>
                  <a:pt x="54772" y="21908"/>
                  <a:pt x="54621" y="22023"/>
                  <a:pt x="54211" y="22335"/>
                </a:cubicBezTo>
                <a:cubicBezTo>
                  <a:pt x="53986" y="22510"/>
                  <a:pt x="53735" y="22636"/>
                  <a:pt x="53459" y="22736"/>
                </a:cubicBezTo>
                <a:cubicBezTo>
                  <a:pt x="53337" y="22765"/>
                  <a:pt x="53251" y="22783"/>
                  <a:pt x="53205" y="22783"/>
                </a:cubicBezTo>
                <a:cubicBezTo>
                  <a:pt x="53092" y="22783"/>
                  <a:pt x="53241" y="22668"/>
                  <a:pt x="53760" y="22310"/>
                </a:cubicBezTo>
                <a:cubicBezTo>
                  <a:pt x="54387" y="21884"/>
                  <a:pt x="54462" y="21809"/>
                  <a:pt x="54412" y="21758"/>
                </a:cubicBezTo>
                <a:lnTo>
                  <a:pt x="54412" y="21758"/>
                </a:lnTo>
                <a:cubicBezTo>
                  <a:pt x="54061" y="21934"/>
                  <a:pt x="53735" y="22134"/>
                  <a:pt x="53434" y="22385"/>
                </a:cubicBezTo>
                <a:cubicBezTo>
                  <a:pt x="53108" y="22636"/>
                  <a:pt x="52757" y="22861"/>
                  <a:pt x="52381" y="23062"/>
                </a:cubicBezTo>
                <a:cubicBezTo>
                  <a:pt x="52361" y="23068"/>
                  <a:pt x="52347" y="23072"/>
                  <a:pt x="52337" y="23072"/>
                </a:cubicBezTo>
                <a:cubicBezTo>
                  <a:pt x="52312" y="23072"/>
                  <a:pt x="52326" y="23048"/>
                  <a:pt x="52381" y="23012"/>
                </a:cubicBezTo>
                <a:cubicBezTo>
                  <a:pt x="52732" y="22811"/>
                  <a:pt x="53008" y="22535"/>
                  <a:pt x="52958" y="22485"/>
                </a:cubicBezTo>
                <a:cubicBezTo>
                  <a:pt x="52939" y="22466"/>
                  <a:pt x="52923" y="22458"/>
                  <a:pt x="52909" y="22458"/>
                </a:cubicBezTo>
                <a:cubicBezTo>
                  <a:pt x="52885" y="22458"/>
                  <a:pt x="52864" y="22479"/>
                  <a:pt x="52833" y="22510"/>
                </a:cubicBezTo>
                <a:cubicBezTo>
                  <a:pt x="52818" y="22525"/>
                  <a:pt x="52795" y="22539"/>
                  <a:pt x="52779" y="22539"/>
                </a:cubicBezTo>
                <a:cubicBezTo>
                  <a:pt x="52766" y="22539"/>
                  <a:pt x="52757" y="22531"/>
                  <a:pt x="52757" y="22510"/>
                </a:cubicBezTo>
                <a:cubicBezTo>
                  <a:pt x="52743" y="22474"/>
                  <a:pt x="52724" y="22452"/>
                  <a:pt x="52691" y="22452"/>
                </a:cubicBezTo>
                <a:cubicBezTo>
                  <a:pt x="52611" y="22452"/>
                  <a:pt x="52447" y="22581"/>
                  <a:pt x="52056" y="22936"/>
                </a:cubicBezTo>
                <a:cubicBezTo>
                  <a:pt x="51547" y="23372"/>
                  <a:pt x="51015" y="23715"/>
                  <a:pt x="50867" y="23715"/>
                </a:cubicBezTo>
                <a:cubicBezTo>
                  <a:pt x="50862" y="23715"/>
                  <a:pt x="50857" y="23714"/>
                  <a:pt x="50853" y="23713"/>
                </a:cubicBezTo>
                <a:cubicBezTo>
                  <a:pt x="51028" y="23513"/>
                  <a:pt x="51229" y="23337"/>
                  <a:pt x="51454" y="23187"/>
                </a:cubicBezTo>
                <a:cubicBezTo>
                  <a:pt x="52206" y="22585"/>
                  <a:pt x="52381" y="22410"/>
                  <a:pt x="52256" y="22410"/>
                </a:cubicBezTo>
                <a:cubicBezTo>
                  <a:pt x="51805" y="22711"/>
                  <a:pt x="51354" y="23037"/>
                  <a:pt x="50953" y="23413"/>
                </a:cubicBezTo>
                <a:cubicBezTo>
                  <a:pt x="50940" y="23419"/>
                  <a:pt x="50929" y="23422"/>
                  <a:pt x="50920" y="23422"/>
                </a:cubicBezTo>
                <a:cubicBezTo>
                  <a:pt x="50892" y="23422"/>
                  <a:pt x="50878" y="23394"/>
                  <a:pt x="50878" y="23337"/>
                </a:cubicBezTo>
                <a:cubicBezTo>
                  <a:pt x="50859" y="23242"/>
                  <a:pt x="50752" y="23161"/>
                  <a:pt x="50659" y="23161"/>
                </a:cubicBezTo>
                <a:cubicBezTo>
                  <a:pt x="50629" y="23161"/>
                  <a:pt x="50601" y="23169"/>
                  <a:pt x="50577" y="23187"/>
                </a:cubicBezTo>
                <a:cubicBezTo>
                  <a:pt x="50571" y="23193"/>
                  <a:pt x="50566" y="23196"/>
                  <a:pt x="50562" y="23196"/>
                </a:cubicBezTo>
                <a:cubicBezTo>
                  <a:pt x="50552" y="23196"/>
                  <a:pt x="50552" y="23168"/>
                  <a:pt x="50552" y="23112"/>
                </a:cubicBezTo>
                <a:cubicBezTo>
                  <a:pt x="50577" y="22986"/>
                  <a:pt x="50677" y="22936"/>
                  <a:pt x="51229" y="22661"/>
                </a:cubicBezTo>
                <a:cubicBezTo>
                  <a:pt x="51454" y="22560"/>
                  <a:pt x="51780" y="22410"/>
                  <a:pt x="51955" y="22310"/>
                </a:cubicBezTo>
                <a:cubicBezTo>
                  <a:pt x="52632" y="21984"/>
                  <a:pt x="53334" y="21708"/>
                  <a:pt x="54036" y="21458"/>
                </a:cubicBezTo>
                <a:cubicBezTo>
                  <a:pt x="54270" y="21389"/>
                  <a:pt x="54406" y="21350"/>
                  <a:pt x="54489" y="21350"/>
                </a:cubicBezTo>
                <a:cubicBezTo>
                  <a:pt x="54557" y="21350"/>
                  <a:pt x="54590" y="21376"/>
                  <a:pt x="54612" y="21433"/>
                </a:cubicBezTo>
                <a:cubicBezTo>
                  <a:pt x="54656" y="21504"/>
                  <a:pt x="54773" y="21537"/>
                  <a:pt x="54944" y="21537"/>
                </a:cubicBezTo>
                <a:cubicBezTo>
                  <a:pt x="55257" y="21537"/>
                  <a:pt x="55750" y="21426"/>
                  <a:pt x="56316" y="21232"/>
                </a:cubicBezTo>
                <a:cubicBezTo>
                  <a:pt x="56685" y="21096"/>
                  <a:pt x="56860" y="21033"/>
                  <a:pt x="56907" y="21033"/>
                </a:cubicBezTo>
                <a:close/>
                <a:moveTo>
                  <a:pt x="25894" y="22055"/>
                </a:moveTo>
                <a:cubicBezTo>
                  <a:pt x="25916" y="22055"/>
                  <a:pt x="26028" y="22150"/>
                  <a:pt x="26141" y="22285"/>
                </a:cubicBezTo>
                <a:cubicBezTo>
                  <a:pt x="26405" y="22597"/>
                  <a:pt x="27014" y="23922"/>
                  <a:pt x="26910" y="23922"/>
                </a:cubicBezTo>
                <a:cubicBezTo>
                  <a:pt x="26906" y="23922"/>
                  <a:pt x="26900" y="23919"/>
                  <a:pt x="26893" y="23914"/>
                </a:cubicBezTo>
                <a:cubicBezTo>
                  <a:pt x="26742" y="23713"/>
                  <a:pt x="26642" y="23463"/>
                  <a:pt x="26542" y="23237"/>
                </a:cubicBezTo>
                <a:cubicBezTo>
                  <a:pt x="26467" y="23012"/>
                  <a:pt x="26391" y="22811"/>
                  <a:pt x="26291" y="22611"/>
                </a:cubicBezTo>
                <a:cubicBezTo>
                  <a:pt x="26276" y="22590"/>
                  <a:pt x="26261" y="22581"/>
                  <a:pt x="26249" y="22581"/>
                </a:cubicBezTo>
                <a:cubicBezTo>
                  <a:pt x="26201" y="22581"/>
                  <a:pt x="26181" y="22712"/>
                  <a:pt x="26241" y="22811"/>
                </a:cubicBezTo>
                <a:cubicBezTo>
                  <a:pt x="26393" y="23159"/>
                  <a:pt x="26507" y="23487"/>
                  <a:pt x="26470" y="23487"/>
                </a:cubicBezTo>
                <a:cubicBezTo>
                  <a:pt x="26464" y="23487"/>
                  <a:pt x="26455" y="23479"/>
                  <a:pt x="26442" y="23463"/>
                </a:cubicBezTo>
                <a:cubicBezTo>
                  <a:pt x="26216" y="23012"/>
                  <a:pt x="26015" y="22560"/>
                  <a:pt x="25890" y="22059"/>
                </a:cubicBezTo>
                <a:cubicBezTo>
                  <a:pt x="25890" y="22057"/>
                  <a:pt x="25891" y="22055"/>
                  <a:pt x="25894" y="22055"/>
                </a:cubicBezTo>
                <a:close/>
                <a:moveTo>
                  <a:pt x="46624" y="23803"/>
                </a:moveTo>
                <a:cubicBezTo>
                  <a:pt x="46667" y="23803"/>
                  <a:pt x="46578" y="23932"/>
                  <a:pt x="46341" y="24190"/>
                </a:cubicBezTo>
                <a:cubicBezTo>
                  <a:pt x="46166" y="24365"/>
                  <a:pt x="45990" y="24540"/>
                  <a:pt x="45790" y="24666"/>
                </a:cubicBezTo>
                <a:cubicBezTo>
                  <a:pt x="45785" y="24667"/>
                  <a:pt x="45781" y="24668"/>
                  <a:pt x="45778" y="24668"/>
                </a:cubicBezTo>
                <a:cubicBezTo>
                  <a:pt x="45686" y="24668"/>
                  <a:pt x="46374" y="23959"/>
                  <a:pt x="46592" y="23814"/>
                </a:cubicBezTo>
                <a:cubicBezTo>
                  <a:pt x="46606" y="23806"/>
                  <a:pt x="46617" y="23803"/>
                  <a:pt x="46624" y="23803"/>
                </a:cubicBezTo>
                <a:close/>
                <a:moveTo>
                  <a:pt x="19158" y="19826"/>
                </a:moveTo>
                <a:cubicBezTo>
                  <a:pt x="19191" y="19826"/>
                  <a:pt x="19262" y="19857"/>
                  <a:pt x="19374" y="19929"/>
                </a:cubicBezTo>
                <a:cubicBezTo>
                  <a:pt x="19499" y="19991"/>
                  <a:pt x="19637" y="20023"/>
                  <a:pt x="19772" y="20023"/>
                </a:cubicBezTo>
                <a:cubicBezTo>
                  <a:pt x="19906" y="20023"/>
                  <a:pt x="20038" y="19991"/>
                  <a:pt x="20151" y="19929"/>
                </a:cubicBezTo>
                <a:cubicBezTo>
                  <a:pt x="20192" y="19901"/>
                  <a:pt x="20241" y="19881"/>
                  <a:pt x="20301" y="19881"/>
                </a:cubicBezTo>
                <a:cubicBezTo>
                  <a:pt x="20351" y="19881"/>
                  <a:pt x="20409" y="19895"/>
                  <a:pt x="20477" y="19929"/>
                </a:cubicBezTo>
                <a:cubicBezTo>
                  <a:pt x="20878" y="20104"/>
                  <a:pt x="21279" y="20305"/>
                  <a:pt x="21655" y="20555"/>
                </a:cubicBezTo>
                <a:cubicBezTo>
                  <a:pt x="21755" y="20631"/>
                  <a:pt x="22056" y="20831"/>
                  <a:pt x="22331" y="21007"/>
                </a:cubicBezTo>
                <a:cubicBezTo>
                  <a:pt x="22983" y="21408"/>
                  <a:pt x="23634" y="21859"/>
                  <a:pt x="24261" y="22335"/>
                </a:cubicBezTo>
                <a:cubicBezTo>
                  <a:pt x="25188" y="23062"/>
                  <a:pt x="26091" y="23839"/>
                  <a:pt x="26968" y="24641"/>
                </a:cubicBezTo>
                <a:cubicBezTo>
                  <a:pt x="27034" y="24751"/>
                  <a:pt x="27037" y="24803"/>
                  <a:pt x="26996" y="24803"/>
                </a:cubicBezTo>
                <a:cubicBezTo>
                  <a:pt x="26944" y="24803"/>
                  <a:pt x="26821" y="24720"/>
                  <a:pt x="26667" y="24565"/>
                </a:cubicBezTo>
                <a:cubicBezTo>
                  <a:pt x="26542" y="24440"/>
                  <a:pt x="26391" y="24315"/>
                  <a:pt x="26216" y="24215"/>
                </a:cubicBezTo>
                <a:cubicBezTo>
                  <a:pt x="26116" y="24190"/>
                  <a:pt x="26041" y="24114"/>
                  <a:pt x="26015" y="24039"/>
                </a:cubicBezTo>
                <a:cubicBezTo>
                  <a:pt x="25963" y="23917"/>
                  <a:pt x="25911" y="23844"/>
                  <a:pt x="25876" y="23844"/>
                </a:cubicBezTo>
                <a:cubicBezTo>
                  <a:pt x="25860" y="23844"/>
                  <a:pt x="25848" y="23858"/>
                  <a:pt x="25840" y="23889"/>
                </a:cubicBezTo>
                <a:cubicBezTo>
                  <a:pt x="25834" y="23905"/>
                  <a:pt x="25822" y="23915"/>
                  <a:pt x="25800" y="23915"/>
                </a:cubicBezTo>
                <a:cubicBezTo>
                  <a:pt x="25725" y="23915"/>
                  <a:pt x="25545" y="23800"/>
                  <a:pt x="25213" y="23488"/>
                </a:cubicBezTo>
                <a:cubicBezTo>
                  <a:pt x="24993" y="23267"/>
                  <a:pt x="24826" y="23153"/>
                  <a:pt x="24774" y="23153"/>
                </a:cubicBezTo>
                <a:cubicBezTo>
                  <a:pt x="24731" y="23153"/>
                  <a:pt x="24766" y="23230"/>
                  <a:pt x="24913" y="23387"/>
                </a:cubicBezTo>
                <a:lnTo>
                  <a:pt x="25113" y="23613"/>
                </a:lnTo>
                <a:lnTo>
                  <a:pt x="24863" y="23613"/>
                </a:lnTo>
                <a:cubicBezTo>
                  <a:pt x="24637" y="23613"/>
                  <a:pt x="24537" y="23588"/>
                  <a:pt x="23785" y="22961"/>
                </a:cubicBezTo>
                <a:cubicBezTo>
                  <a:pt x="23334" y="22611"/>
                  <a:pt x="22832" y="22159"/>
                  <a:pt x="22657" y="22009"/>
                </a:cubicBezTo>
                <a:cubicBezTo>
                  <a:pt x="22497" y="21872"/>
                  <a:pt x="22357" y="21755"/>
                  <a:pt x="22315" y="21755"/>
                </a:cubicBezTo>
                <a:cubicBezTo>
                  <a:pt x="22311" y="21755"/>
                  <a:pt x="22308" y="21756"/>
                  <a:pt x="22306" y="21758"/>
                </a:cubicBezTo>
                <a:cubicBezTo>
                  <a:pt x="22256" y="21809"/>
                  <a:pt x="22306" y="21884"/>
                  <a:pt x="22381" y="21934"/>
                </a:cubicBezTo>
                <a:cubicBezTo>
                  <a:pt x="22482" y="22009"/>
                  <a:pt x="22507" y="22059"/>
                  <a:pt x="22406" y="22059"/>
                </a:cubicBezTo>
                <a:cubicBezTo>
                  <a:pt x="22206" y="21959"/>
                  <a:pt x="22030" y="21809"/>
                  <a:pt x="21880" y="21658"/>
                </a:cubicBezTo>
                <a:cubicBezTo>
                  <a:pt x="21705" y="21508"/>
                  <a:pt x="21529" y="21357"/>
                  <a:pt x="21329" y="21232"/>
                </a:cubicBezTo>
                <a:cubicBezTo>
                  <a:pt x="21291" y="21220"/>
                  <a:pt x="21260" y="21213"/>
                  <a:pt x="21241" y="21213"/>
                </a:cubicBezTo>
                <a:cubicBezTo>
                  <a:pt x="21222" y="21213"/>
                  <a:pt x="21216" y="21220"/>
                  <a:pt x="21228" y="21232"/>
                </a:cubicBezTo>
                <a:cubicBezTo>
                  <a:pt x="21264" y="21250"/>
                  <a:pt x="21249" y="21268"/>
                  <a:pt x="21211" y="21268"/>
                </a:cubicBezTo>
                <a:cubicBezTo>
                  <a:pt x="21195" y="21268"/>
                  <a:pt x="21175" y="21264"/>
                  <a:pt x="21153" y="21257"/>
                </a:cubicBezTo>
                <a:cubicBezTo>
                  <a:pt x="21028" y="21207"/>
                  <a:pt x="20903" y="21132"/>
                  <a:pt x="20802" y="21032"/>
                </a:cubicBezTo>
                <a:cubicBezTo>
                  <a:pt x="20675" y="20904"/>
                  <a:pt x="20590" y="20850"/>
                  <a:pt x="20553" y="20850"/>
                </a:cubicBezTo>
                <a:cubicBezTo>
                  <a:pt x="20495" y="20850"/>
                  <a:pt x="20554" y="20983"/>
                  <a:pt x="20752" y="21182"/>
                </a:cubicBezTo>
                <a:cubicBezTo>
                  <a:pt x="20811" y="21240"/>
                  <a:pt x="20833" y="21268"/>
                  <a:pt x="20824" y="21268"/>
                </a:cubicBezTo>
                <a:cubicBezTo>
                  <a:pt x="20805" y="21268"/>
                  <a:pt x="20660" y="21157"/>
                  <a:pt x="20426" y="20956"/>
                </a:cubicBezTo>
                <a:cubicBezTo>
                  <a:pt x="20051" y="20656"/>
                  <a:pt x="19650" y="20330"/>
                  <a:pt x="19449" y="20154"/>
                </a:cubicBezTo>
                <a:cubicBezTo>
                  <a:pt x="19193" y="19967"/>
                  <a:pt x="19088" y="19826"/>
                  <a:pt x="19158" y="19826"/>
                </a:cubicBezTo>
                <a:close/>
                <a:moveTo>
                  <a:pt x="48923" y="21934"/>
                </a:moveTo>
                <a:lnTo>
                  <a:pt x="49023" y="22235"/>
                </a:lnTo>
                <a:cubicBezTo>
                  <a:pt x="49107" y="22454"/>
                  <a:pt x="49203" y="22571"/>
                  <a:pt x="49302" y="22571"/>
                </a:cubicBezTo>
                <a:cubicBezTo>
                  <a:pt x="49351" y="22571"/>
                  <a:pt x="49400" y="22543"/>
                  <a:pt x="49449" y="22485"/>
                </a:cubicBezTo>
                <a:cubicBezTo>
                  <a:pt x="49825" y="22285"/>
                  <a:pt x="50226" y="22134"/>
                  <a:pt x="50652" y="22059"/>
                </a:cubicBezTo>
                <a:cubicBezTo>
                  <a:pt x="50713" y="22048"/>
                  <a:pt x="50764" y="22042"/>
                  <a:pt x="50806" y="22042"/>
                </a:cubicBezTo>
                <a:cubicBezTo>
                  <a:pt x="50958" y="22042"/>
                  <a:pt x="51009" y="22120"/>
                  <a:pt x="51028" y="22335"/>
                </a:cubicBezTo>
                <a:lnTo>
                  <a:pt x="51078" y="22560"/>
                </a:lnTo>
                <a:lnTo>
                  <a:pt x="50402" y="22961"/>
                </a:lnTo>
                <a:cubicBezTo>
                  <a:pt x="49713" y="23374"/>
                  <a:pt x="49277" y="23619"/>
                  <a:pt x="49208" y="23619"/>
                </a:cubicBezTo>
                <a:cubicBezTo>
                  <a:pt x="49202" y="23619"/>
                  <a:pt x="49199" y="23617"/>
                  <a:pt x="49199" y="23613"/>
                </a:cubicBezTo>
                <a:cubicBezTo>
                  <a:pt x="49349" y="23463"/>
                  <a:pt x="49524" y="23312"/>
                  <a:pt x="49725" y="23187"/>
                </a:cubicBezTo>
                <a:cubicBezTo>
                  <a:pt x="50001" y="22986"/>
                  <a:pt x="50226" y="22786"/>
                  <a:pt x="50226" y="22761"/>
                </a:cubicBezTo>
                <a:cubicBezTo>
                  <a:pt x="50219" y="22733"/>
                  <a:pt x="50210" y="22715"/>
                  <a:pt x="50185" y="22715"/>
                </a:cubicBezTo>
                <a:cubicBezTo>
                  <a:pt x="50119" y="22715"/>
                  <a:pt x="49943" y="22839"/>
                  <a:pt x="49399" y="23237"/>
                </a:cubicBezTo>
                <a:cubicBezTo>
                  <a:pt x="49173" y="23387"/>
                  <a:pt x="48948" y="23588"/>
                  <a:pt x="48747" y="23788"/>
                </a:cubicBezTo>
                <a:cubicBezTo>
                  <a:pt x="48722" y="23839"/>
                  <a:pt x="48672" y="23889"/>
                  <a:pt x="48597" y="23889"/>
                </a:cubicBezTo>
                <a:cubicBezTo>
                  <a:pt x="48580" y="23897"/>
                  <a:pt x="48568" y="23901"/>
                  <a:pt x="48562" y="23901"/>
                </a:cubicBezTo>
                <a:cubicBezTo>
                  <a:pt x="48527" y="23901"/>
                  <a:pt x="48614" y="23797"/>
                  <a:pt x="48823" y="23588"/>
                </a:cubicBezTo>
                <a:cubicBezTo>
                  <a:pt x="48998" y="23387"/>
                  <a:pt x="49123" y="23212"/>
                  <a:pt x="49098" y="23187"/>
                </a:cubicBezTo>
                <a:cubicBezTo>
                  <a:pt x="49097" y="23185"/>
                  <a:pt x="49094" y="23184"/>
                  <a:pt x="49090" y="23184"/>
                </a:cubicBezTo>
                <a:cubicBezTo>
                  <a:pt x="49037" y="23184"/>
                  <a:pt x="48778" y="23352"/>
                  <a:pt x="48171" y="23889"/>
                </a:cubicBezTo>
                <a:cubicBezTo>
                  <a:pt x="47945" y="24114"/>
                  <a:pt x="47695" y="24290"/>
                  <a:pt x="47419" y="24440"/>
                </a:cubicBezTo>
                <a:lnTo>
                  <a:pt x="47118" y="24565"/>
                </a:lnTo>
                <a:lnTo>
                  <a:pt x="47519" y="24190"/>
                </a:lnTo>
                <a:cubicBezTo>
                  <a:pt x="47833" y="23901"/>
                  <a:pt x="47939" y="23757"/>
                  <a:pt x="47886" y="23757"/>
                </a:cubicBezTo>
                <a:cubicBezTo>
                  <a:pt x="47833" y="23757"/>
                  <a:pt x="47620" y="23901"/>
                  <a:pt x="47294" y="24190"/>
                </a:cubicBezTo>
                <a:lnTo>
                  <a:pt x="46742" y="24691"/>
                </a:lnTo>
                <a:lnTo>
                  <a:pt x="46742" y="24691"/>
                </a:lnTo>
                <a:lnTo>
                  <a:pt x="47319" y="24064"/>
                </a:lnTo>
                <a:cubicBezTo>
                  <a:pt x="47469" y="23839"/>
                  <a:pt x="47670" y="23663"/>
                  <a:pt x="47895" y="23513"/>
                </a:cubicBezTo>
                <a:cubicBezTo>
                  <a:pt x="47899" y="23523"/>
                  <a:pt x="47907" y="23527"/>
                  <a:pt x="47920" y="23527"/>
                </a:cubicBezTo>
                <a:cubicBezTo>
                  <a:pt x="48005" y="23527"/>
                  <a:pt x="48279" y="23326"/>
                  <a:pt x="48497" y="23087"/>
                </a:cubicBezTo>
                <a:cubicBezTo>
                  <a:pt x="48625" y="22958"/>
                  <a:pt x="48635" y="22896"/>
                  <a:pt x="48580" y="22896"/>
                </a:cubicBezTo>
                <a:cubicBezTo>
                  <a:pt x="48528" y="22896"/>
                  <a:pt x="48418" y="22952"/>
                  <a:pt x="48296" y="23062"/>
                </a:cubicBezTo>
                <a:cubicBezTo>
                  <a:pt x="48229" y="23129"/>
                  <a:pt x="48185" y="23173"/>
                  <a:pt x="48177" y="23173"/>
                </a:cubicBezTo>
                <a:cubicBezTo>
                  <a:pt x="48174" y="23173"/>
                  <a:pt x="48179" y="23162"/>
                  <a:pt x="48196" y="23137"/>
                </a:cubicBezTo>
                <a:cubicBezTo>
                  <a:pt x="48221" y="23087"/>
                  <a:pt x="48221" y="23037"/>
                  <a:pt x="48196" y="22986"/>
                </a:cubicBezTo>
                <a:cubicBezTo>
                  <a:pt x="48194" y="22986"/>
                  <a:pt x="48192" y="22985"/>
                  <a:pt x="48190" y="22985"/>
                </a:cubicBezTo>
                <a:cubicBezTo>
                  <a:pt x="48122" y="22985"/>
                  <a:pt x="47797" y="23312"/>
                  <a:pt x="47168" y="23989"/>
                </a:cubicBezTo>
                <a:cubicBezTo>
                  <a:pt x="46868" y="24365"/>
                  <a:pt x="46542" y="24691"/>
                  <a:pt x="46191" y="24992"/>
                </a:cubicBezTo>
                <a:cubicBezTo>
                  <a:pt x="46366" y="24741"/>
                  <a:pt x="46567" y="24490"/>
                  <a:pt x="46818" y="24265"/>
                </a:cubicBezTo>
                <a:cubicBezTo>
                  <a:pt x="47043" y="24064"/>
                  <a:pt x="47269" y="23814"/>
                  <a:pt x="47444" y="23513"/>
                </a:cubicBezTo>
                <a:cubicBezTo>
                  <a:pt x="47442" y="23508"/>
                  <a:pt x="47438" y="23506"/>
                  <a:pt x="47432" y="23506"/>
                </a:cubicBezTo>
                <a:cubicBezTo>
                  <a:pt x="47376" y="23506"/>
                  <a:pt x="47154" y="23730"/>
                  <a:pt x="46767" y="24139"/>
                </a:cubicBezTo>
                <a:cubicBezTo>
                  <a:pt x="46381" y="24526"/>
                  <a:pt x="46159" y="24748"/>
                  <a:pt x="46122" y="24748"/>
                </a:cubicBezTo>
                <a:cubicBezTo>
                  <a:pt x="46118" y="24748"/>
                  <a:pt x="46116" y="24745"/>
                  <a:pt x="46116" y="24741"/>
                </a:cubicBezTo>
                <a:cubicBezTo>
                  <a:pt x="46191" y="24565"/>
                  <a:pt x="46316" y="24390"/>
                  <a:pt x="46467" y="24265"/>
                </a:cubicBezTo>
                <a:cubicBezTo>
                  <a:pt x="46918" y="23788"/>
                  <a:pt x="47219" y="23362"/>
                  <a:pt x="47118" y="23337"/>
                </a:cubicBezTo>
                <a:cubicBezTo>
                  <a:pt x="47043" y="23312"/>
                  <a:pt x="47244" y="23112"/>
                  <a:pt x="47870" y="22611"/>
                </a:cubicBezTo>
                <a:cubicBezTo>
                  <a:pt x="48121" y="22410"/>
                  <a:pt x="48397" y="22210"/>
                  <a:pt x="48672" y="22059"/>
                </a:cubicBezTo>
                <a:lnTo>
                  <a:pt x="48923" y="21934"/>
                </a:lnTo>
                <a:close/>
                <a:moveTo>
                  <a:pt x="32331" y="23788"/>
                </a:moveTo>
                <a:cubicBezTo>
                  <a:pt x="32457" y="24014"/>
                  <a:pt x="32582" y="24265"/>
                  <a:pt x="32682" y="24515"/>
                </a:cubicBezTo>
                <a:lnTo>
                  <a:pt x="32682" y="24490"/>
                </a:lnTo>
                <a:cubicBezTo>
                  <a:pt x="32933" y="24992"/>
                  <a:pt x="33008" y="25217"/>
                  <a:pt x="32933" y="25242"/>
                </a:cubicBezTo>
                <a:cubicBezTo>
                  <a:pt x="32921" y="25246"/>
                  <a:pt x="32911" y="25248"/>
                  <a:pt x="32902" y="25248"/>
                </a:cubicBezTo>
                <a:cubicBezTo>
                  <a:pt x="32850" y="25248"/>
                  <a:pt x="32829" y="25183"/>
                  <a:pt x="32807" y="24992"/>
                </a:cubicBezTo>
                <a:cubicBezTo>
                  <a:pt x="32768" y="24807"/>
                  <a:pt x="32715" y="24706"/>
                  <a:pt x="32680" y="24706"/>
                </a:cubicBezTo>
                <a:cubicBezTo>
                  <a:pt x="32649" y="24706"/>
                  <a:pt x="32633" y="24788"/>
                  <a:pt x="32657" y="24966"/>
                </a:cubicBezTo>
                <a:lnTo>
                  <a:pt x="32682" y="25242"/>
                </a:lnTo>
                <a:lnTo>
                  <a:pt x="32582" y="24916"/>
                </a:lnTo>
                <a:cubicBezTo>
                  <a:pt x="32432" y="24616"/>
                  <a:pt x="32356" y="24315"/>
                  <a:pt x="32306" y="23989"/>
                </a:cubicBezTo>
                <a:cubicBezTo>
                  <a:pt x="32306" y="23889"/>
                  <a:pt x="32306" y="23814"/>
                  <a:pt x="32331" y="23788"/>
                </a:cubicBezTo>
                <a:close/>
                <a:moveTo>
                  <a:pt x="25188" y="1432"/>
                </a:moveTo>
                <a:lnTo>
                  <a:pt x="25188" y="1432"/>
                </a:lnTo>
                <a:cubicBezTo>
                  <a:pt x="25289" y="1533"/>
                  <a:pt x="25339" y="1658"/>
                  <a:pt x="25389" y="1808"/>
                </a:cubicBezTo>
                <a:lnTo>
                  <a:pt x="25414" y="1808"/>
                </a:lnTo>
                <a:cubicBezTo>
                  <a:pt x="25514" y="2034"/>
                  <a:pt x="25690" y="2485"/>
                  <a:pt x="25840" y="2836"/>
                </a:cubicBezTo>
                <a:cubicBezTo>
                  <a:pt x="26266" y="3864"/>
                  <a:pt x="27118" y="6044"/>
                  <a:pt x="27093" y="6044"/>
                </a:cubicBezTo>
                <a:cubicBezTo>
                  <a:pt x="27068" y="6044"/>
                  <a:pt x="26792" y="5618"/>
                  <a:pt x="26467" y="5117"/>
                </a:cubicBezTo>
                <a:cubicBezTo>
                  <a:pt x="26056" y="4439"/>
                  <a:pt x="25830" y="4148"/>
                  <a:pt x="25762" y="4148"/>
                </a:cubicBezTo>
                <a:cubicBezTo>
                  <a:pt x="25747" y="4148"/>
                  <a:pt x="25740" y="4162"/>
                  <a:pt x="25740" y="4189"/>
                </a:cubicBezTo>
                <a:cubicBezTo>
                  <a:pt x="25740" y="4214"/>
                  <a:pt x="26116" y="4816"/>
                  <a:pt x="26542" y="5518"/>
                </a:cubicBezTo>
                <a:cubicBezTo>
                  <a:pt x="27018" y="6194"/>
                  <a:pt x="27394" y="6921"/>
                  <a:pt x="27695" y="7673"/>
                </a:cubicBezTo>
                <a:cubicBezTo>
                  <a:pt x="27969" y="8434"/>
                  <a:pt x="28137" y="9070"/>
                  <a:pt x="28063" y="9070"/>
                </a:cubicBezTo>
                <a:cubicBezTo>
                  <a:pt x="28049" y="9070"/>
                  <a:pt x="28027" y="9049"/>
                  <a:pt x="27995" y="9001"/>
                </a:cubicBezTo>
                <a:cubicBezTo>
                  <a:pt x="27845" y="8751"/>
                  <a:pt x="26817" y="7347"/>
                  <a:pt x="26742" y="7272"/>
                </a:cubicBezTo>
                <a:cubicBezTo>
                  <a:pt x="26717" y="7235"/>
                  <a:pt x="26698" y="7222"/>
                  <a:pt x="26683" y="7222"/>
                </a:cubicBezTo>
                <a:cubicBezTo>
                  <a:pt x="26667" y="7222"/>
                  <a:pt x="26655" y="7235"/>
                  <a:pt x="26642" y="7247"/>
                </a:cubicBezTo>
                <a:cubicBezTo>
                  <a:pt x="26843" y="7598"/>
                  <a:pt x="27068" y="7949"/>
                  <a:pt x="27319" y="8275"/>
                </a:cubicBezTo>
                <a:cubicBezTo>
                  <a:pt x="28346" y="9703"/>
                  <a:pt x="28572" y="10154"/>
                  <a:pt x="28973" y="11307"/>
                </a:cubicBezTo>
                <a:cubicBezTo>
                  <a:pt x="29098" y="11658"/>
                  <a:pt x="29198" y="12009"/>
                  <a:pt x="29274" y="12360"/>
                </a:cubicBezTo>
                <a:cubicBezTo>
                  <a:pt x="29173" y="12235"/>
                  <a:pt x="29073" y="12109"/>
                  <a:pt x="28998" y="11984"/>
                </a:cubicBezTo>
                <a:cubicBezTo>
                  <a:pt x="28640" y="11483"/>
                  <a:pt x="27578" y="10346"/>
                  <a:pt x="27434" y="10346"/>
                </a:cubicBezTo>
                <a:cubicBezTo>
                  <a:pt x="27426" y="10346"/>
                  <a:pt x="27421" y="10349"/>
                  <a:pt x="27419" y="10355"/>
                </a:cubicBezTo>
                <a:cubicBezTo>
                  <a:pt x="27419" y="10405"/>
                  <a:pt x="27544" y="10580"/>
                  <a:pt x="27695" y="10731"/>
                </a:cubicBezTo>
                <a:cubicBezTo>
                  <a:pt x="28647" y="11608"/>
                  <a:pt x="29374" y="12686"/>
                  <a:pt x="29850" y="13914"/>
                </a:cubicBezTo>
                <a:cubicBezTo>
                  <a:pt x="30114" y="14610"/>
                  <a:pt x="30815" y="16985"/>
                  <a:pt x="30764" y="16985"/>
                </a:cubicBezTo>
                <a:cubicBezTo>
                  <a:pt x="30761" y="16985"/>
                  <a:pt x="30758" y="16981"/>
                  <a:pt x="30752" y="16971"/>
                </a:cubicBezTo>
                <a:lnTo>
                  <a:pt x="30452" y="16370"/>
                </a:lnTo>
                <a:cubicBezTo>
                  <a:pt x="29900" y="15317"/>
                  <a:pt x="28522" y="13262"/>
                  <a:pt x="28371" y="13262"/>
                </a:cubicBezTo>
                <a:cubicBezTo>
                  <a:pt x="28296" y="13262"/>
                  <a:pt x="28321" y="13362"/>
                  <a:pt x="28697" y="13839"/>
                </a:cubicBezTo>
                <a:cubicBezTo>
                  <a:pt x="29574" y="15067"/>
                  <a:pt x="30326" y="16370"/>
                  <a:pt x="30953" y="17748"/>
                </a:cubicBezTo>
                <a:cubicBezTo>
                  <a:pt x="31329" y="18751"/>
                  <a:pt x="31655" y="19753"/>
                  <a:pt x="31905" y="20806"/>
                </a:cubicBezTo>
                <a:cubicBezTo>
                  <a:pt x="31855" y="20731"/>
                  <a:pt x="31780" y="20631"/>
                  <a:pt x="31755" y="20555"/>
                </a:cubicBezTo>
                <a:cubicBezTo>
                  <a:pt x="30802" y="18826"/>
                  <a:pt x="29624" y="16796"/>
                  <a:pt x="29549" y="16796"/>
                </a:cubicBezTo>
                <a:cubicBezTo>
                  <a:pt x="29499" y="16796"/>
                  <a:pt x="29524" y="16971"/>
                  <a:pt x="29775" y="17347"/>
                </a:cubicBezTo>
                <a:cubicBezTo>
                  <a:pt x="30301" y="18225"/>
                  <a:pt x="31930" y="21157"/>
                  <a:pt x="32081" y="21533"/>
                </a:cubicBezTo>
                <a:cubicBezTo>
                  <a:pt x="32381" y="22260"/>
                  <a:pt x="32607" y="23037"/>
                  <a:pt x="32732" y="23839"/>
                </a:cubicBezTo>
                <a:cubicBezTo>
                  <a:pt x="32732" y="24011"/>
                  <a:pt x="32727" y="24104"/>
                  <a:pt x="32695" y="24104"/>
                </a:cubicBezTo>
                <a:cubicBezTo>
                  <a:pt x="32657" y="24104"/>
                  <a:pt x="32581" y="23973"/>
                  <a:pt x="32432" y="23688"/>
                </a:cubicBezTo>
                <a:cubicBezTo>
                  <a:pt x="32256" y="23362"/>
                  <a:pt x="32181" y="23037"/>
                  <a:pt x="32156" y="22686"/>
                </a:cubicBezTo>
                <a:cubicBezTo>
                  <a:pt x="32114" y="22310"/>
                  <a:pt x="32049" y="22097"/>
                  <a:pt x="32008" y="22097"/>
                </a:cubicBezTo>
                <a:cubicBezTo>
                  <a:pt x="31975" y="22097"/>
                  <a:pt x="31958" y="22234"/>
                  <a:pt x="31980" y="22535"/>
                </a:cubicBezTo>
                <a:cubicBezTo>
                  <a:pt x="32000" y="22752"/>
                  <a:pt x="31989" y="22860"/>
                  <a:pt x="31959" y="22860"/>
                </a:cubicBezTo>
                <a:cubicBezTo>
                  <a:pt x="31951" y="22860"/>
                  <a:pt x="31941" y="22852"/>
                  <a:pt x="31930" y="22836"/>
                </a:cubicBezTo>
                <a:cubicBezTo>
                  <a:pt x="31830" y="22636"/>
                  <a:pt x="31805" y="22435"/>
                  <a:pt x="31805" y="22235"/>
                </a:cubicBezTo>
                <a:cubicBezTo>
                  <a:pt x="31791" y="21908"/>
                  <a:pt x="31736" y="21726"/>
                  <a:pt x="31696" y="21726"/>
                </a:cubicBezTo>
                <a:cubicBezTo>
                  <a:pt x="31666" y="21726"/>
                  <a:pt x="31644" y="21831"/>
                  <a:pt x="31655" y="22059"/>
                </a:cubicBezTo>
                <a:lnTo>
                  <a:pt x="31655" y="22410"/>
                </a:lnTo>
                <a:lnTo>
                  <a:pt x="31529" y="22235"/>
                </a:lnTo>
                <a:cubicBezTo>
                  <a:pt x="31454" y="22134"/>
                  <a:pt x="31354" y="21959"/>
                  <a:pt x="31279" y="21859"/>
                </a:cubicBezTo>
                <a:cubicBezTo>
                  <a:pt x="31203" y="21733"/>
                  <a:pt x="31128" y="21658"/>
                  <a:pt x="31103" y="21658"/>
                </a:cubicBezTo>
                <a:cubicBezTo>
                  <a:pt x="31003" y="21658"/>
                  <a:pt x="31103" y="21834"/>
                  <a:pt x="31379" y="22285"/>
                </a:cubicBezTo>
                <a:cubicBezTo>
                  <a:pt x="31554" y="22510"/>
                  <a:pt x="31680" y="22786"/>
                  <a:pt x="31705" y="23087"/>
                </a:cubicBezTo>
                <a:cubicBezTo>
                  <a:pt x="31727" y="23290"/>
                  <a:pt x="31770" y="23391"/>
                  <a:pt x="31797" y="23391"/>
                </a:cubicBezTo>
                <a:cubicBezTo>
                  <a:pt x="31800" y="23391"/>
                  <a:pt x="31802" y="23390"/>
                  <a:pt x="31805" y="23387"/>
                </a:cubicBezTo>
                <a:cubicBezTo>
                  <a:pt x="31855" y="23312"/>
                  <a:pt x="31880" y="23262"/>
                  <a:pt x="31880" y="23187"/>
                </a:cubicBezTo>
                <a:cubicBezTo>
                  <a:pt x="31880" y="23143"/>
                  <a:pt x="31880" y="23117"/>
                  <a:pt x="31895" y="23117"/>
                </a:cubicBezTo>
                <a:cubicBezTo>
                  <a:pt x="31906" y="23117"/>
                  <a:pt x="31924" y="23130"/>
                  <a:pt x="31955" y="23162"/>
                </a:cubicBezTo>
                <a:cubicBezTo>
                  <a:pt x="32031" y="23337"/>
                  <a:pt x="32081" y="23513"/>
                  <a:pt x="32106" y="23713"/>
                </a:cubicBezTo>
                <a:cubicBezTo>
                  <a:pt x="32106" y="23889"/>
                  <a:pt x="32156" y="24064"/>
                  <a:pt x="32181" y="24240"/>
                </a:cubicBezTo>
                <a:cubicBezTo>
                  <a:pt x="32281" y="24565"/>
                  <a:pt x="32331" y="24941"/>
                  <a:pt x="32331" y="25292"/>
                </a:cubicBezTo>
                <a:cubicBezTo>
                  <a:pt x="32256" y="25292"/>
                  <a:pt x="32156" y="24866"/>
                  <a:pt x="32106" y="24390"/>
                </a:cubicBezTo>
                <a:cubicBezTo>
                  <a:pt x="32081" y="24215"/>
                  <a:pt x="32056" y="24039"/>
                  <a:pt x="31955" y="23889"/>
                </a:cubicBezTo>
                <a:cubicBezTo>
                  <a:pt x="31930" y="23889"/>
                  <a:pt x="31905" y="23989"/>
                  <a:pt x="31930" y="24114"/>
                </a:cubicBezTo>
                <a:cubicBezTo>
                  <a:pt x="31944" y="24256"/>
                  <a:pt x="31951" y="24317"/>
                  <a:pt x="31935" y="24317"/>
                </a:cubicBezTo>
                <a:cubicBezTo>
                  <a:pt x="31923" y="24317"/>
                  <a:pt x="31899" y="24280"/>
                  <a:pt x="31855" y="24215"/>
                </a:cubicBezTo>
                <a:cubicBezTo>
                  <a:pt x="31755" y="24014"/>
                  <a:pt x="31705" y="23814"/>
                  <a:pt x="31655" y="23588"/>
                </a:cubicBezTo>
                <a:cubicBezTo>
                  <a:pt x="31655" y="23438"/>
                  <a:pt x="31604" y="23262"/>
                  <a:pt x="31504" y="23137"/>
                </a:cubicBezTo>
                <a:cubicBezTo>
                  <a:pt x="31454" y="23137"/>
                  <a:pt x="31429" y="23162"/>
                  <a:pt x="31429" y="23162"/>
                </a:cubicBezTo>
                <a:cubicBezTo>
                  <a:pt x="31454" y="23187"/>
                  <a:pt x="31504" y="23488"/>
                  <a:pt x="31554" y="23788"/>
                </a:cubicBezTo>
                <a:cubicBezTo>
                  <a:pt x="31604" y="24014"/>
                  <a:pt x="31630" y="24215"/>
                  <a:pt x="31655" y="24415"/>
                </a:cubicBezTo>
                <a:cubicBezTo>
                  <a:pt x="31652" y="24421"/>
                  <a:pt x="31649" y="24425"/>
                  <a:pt x="31645" y="24425"/>
                </a:cubicBezTo>
                <a:cubicBezTo>
                  <a:pt x="31620" y="24425"/>
                  <a:pt x="31571" y="24218"/>
                  <a:pt x="31329" y="23137"/>
                </a:cubicBezTo>
                <a:cubicBezTo>
                  <a:pt x="31254" y="22736"/>
                  <a:pt x="31153" y="22360"/>
                  <a:pt x="31028" y="21959"/>
                </a:cubicBezTo>
                <a:cubicBezTo>
                  <a:pt x="31016" y="21950"/>
                  <a:pt x="31006" y="21946"/>
                  <a:pt x="30998" y="21946"/>
                </a:cubicBezTo>
                <a:cubicBezTo>
                  <a:pt x="30936" y="21946"/>
                  <a:pt x="30976" y="22217"/>
                  <a:pt x="31153" y="23037"/>
                </a:cubicBezTo>
                <a:cubicBezTo>
                  <a:pt x="31229" y="23312"/>
                  <a:pt x="31279" y="23588"/>
                  <a:pt x="31304" y="23864"/>
                </a:cubicBezTo>
                <a:cubicBezTo>
                  <a:pt x="31229" y="23763"/>
                  <a:pt x="31103" y="23362"/>
                  <a:pt x="30928" y="22560"/>
                </a:cubicBezTo>
                <a:cubicBezTo>
                  <a:pt x="30834" y="22113"/>
                  <a:pt x="30717" y="21754"/>
                  <a:pt x="30683" y="21754"/>
                </a:cubicBezTo>
                <a:cubicBezTo>
                  <a:pt x="30681" y="21754"/>
                  <a:pt x="30679" y="21755"/>
                  <a:pt x="30677" y="21758"/>
                </a:cubicBezTo>
                <a:cubicBezTo>
                  <a:pt x="30652" y="21884"/>
                  <a:pt x="30652" y="22034"/>
                  <a:pt x="30702" y="22184"/>
                </a:cubicBezTo>
                <a:cubicBezTo>
                  <a:pt x="30770" y="22445"/>
                  <a:pt x="30793" y="22576"/>
                  <a:pt x="30774" y="22576"/>
                </a:cubicBezTo>
                <a:cubicBezTo>
                  <a:pt x="30744" y="22576"/>
                  <a:pt x="30607" y="22245"/>
                  <a:pt x="30376" y="21583"/>
                </a:cubicBezTo>
                <a:cubicBezTo>
                  <a:pt x="30000" y="20580"/>
                  <a:pt x="30000" y="20505"/>
                  <a:pt x="30126" y="20430"/>
                </a:cubicBezTo>
                <a:cubicBezTo>
                  <a:pt x="30251" y="20330"/>
                  <a:pt x="30251" y="20179"/>
                  <a:pt x="29725" y="19102"/>
                </a:cubicBezTo>
                <a:cubicBezTo>
                  <a:pt x="29299" y="18174"/>
                  <a:pt x="28923" y="17247"/>
                  <a:pt x="28647" y="16270"/>
                </a:cubicBezTo>
                <a:cubicBezTo>
                  <a:pt x="28497" y="15844"/>
                  <a:pt x="28371" y="15367"/>
                  <a:pt x="28296" y="14916"/>
                </a:cubicBezTo>
                <a:cubicBezTo>
                  <a:pt x="28346" y="14891"/>
                  <a:pt x="28371" y="14841"/>
                  <a:pt x="28371" y="14791"/>
                </a:cubicBezTo>
                <a:cubicBezTo>
                  <a:pt x="28371" y="14766"/>
                  <a:pt x="28046" y="13763"/>
                  <a:pt x="27594" y="12585"/>
                </a:cubicBezTo>
                <a:cubicBezTo>
                  <a:pt x="26817" y="10530"/>
                  <a:pt x="26817" y="10455"/>
                  <a:pt x="26943" y="10330"/>
                </a:cubicBezTo>
                <a:cubicBezTo>
                  <a:pt x="27093" y="10204"/>
                  <a:pt x="27068" y="10104"/>
                  <a:pt x="26893" y="9327"/>
                </a:cubicBezTo>
                <a:cubicBezTo>
                  <a:pt x="26767" y="8876"/>
                  <a:pt x="26517" y="7949"/>
                  <a:pt x="26341" y="7297"/>
                </a:cubicBezTo>
                <a:cubicBezTo>
                  <a:pt x="25915" y="5643"/>
                  <a:pt x="25539" y="3989"/>
                  <a:pt x="25289" y="2285"/>
                </a:cubicBezTo>
                <a:cubicBezTo>
                  <a:pt x="25239" y="2009"/>
                  <a:pt x="25213" y="1708"/>
                  <a:pt x="25188" y="1432"/>
                </a:cubicBezTo>
                <a:close/>
                <a:moveTo>
                  <a:pt x="27105" y="24862"/>
                </a:moveTo>
                <a:cubicBezTo>
                  <a:pt x="27150" y="24862"/>
                  <a:pt x="27284" y="24954"/>
                  <a:pt x="27419" y="25067"/>
                </a:cubicBezTo>
                <a:cubicBezTo>
                  <a:pt x="27579" y="25227"/>
                  <a:pt x="27647" y="25309"/>
                  <a:pt x="27618" y="25309"/>
                </a:cubicBezTo>
                <a:cubicBezTo>
                  <a:pt x="27594" y="25309"/>
                  <a:pt x="27494" y="25246"/>
                  <a:pt x="27319" y="25117"/>
                </a:cubicBezTo>
                <a:cubicBezTo>
                  <a:pt x="27168" y="24992"/>
                  <a:pt x="27068" y="24916"/>
                  <a:pt x="27093" y="24866"/>
                </a:cubicBezTo>
                <a:cubicBezTo>
                  <a:pt x="27096" y="24864"/>
                  <a:pt x="27100" y="24862"/>
                  <a:pt x="27105" y="24862"/>
                </a:cubicBezTo>
                <a:close/>
                <a:moveTo>
                  <a:pt x="31948" y="24874"/>
                </a:moveTo>
                <a:cubicBezTo>
                  <a:pt x="31967" y="24874"/>
                  <a:pt x="32011" y="24948"/>
                  <a:pt x="32056" y="25067"/>
                </a:cubicBezTo>
                <a:cubicBezTo>
                  <a:pt x="32081" y="25142"/>
                  <a:pt x="32106" y="25267"/>
                  <a:pt x="32106" y="25367"/>
                </a:cubicBezTo>
                <a:cubicBezTo>
                  <a:pt x="32106" y="25383"/>
                  <a:pt x="32101" y="25392"/>
                  <a:pt x="32093" y="25392"/>
                </a:cubicBezTo>
                <a:cubicBezTo>
                  <a:pt x="32076" y="25392"/>
                  <a:pt x="32048" y="25353"/>
                  <a:pt x="32031" y="25267"/>
                </a:cubicBezTo>
                <a:cubicBezTo>
                  <a:pt x="32005" y="25167"/>
                  <a:pt x="31955" y="25042"/>
                  <a:pt x="31955" y="24992"/>
                </a:cubicBezTo>
                <a:cubicBezTo>
                  <a:pt x="31935" y="24909"/>
                  <a:pt x="31935" y="24874"/>
                  <a:pt x="31948" y="24874"/>
                </a:cubicBezTo>
                <a:close/>
                <a:moveTo>
                  <a:pt x="33012" y="25310"/>
                </a:moveTo>
                <a:cubicBezTo>
                  <a:pt x="33026" y="25310"/>
                  <a:pt x="33049" y="25336"/>
                  <a:pt x="33083" y="25393"/>
                </a:cubicBezTo>
                <a:cubicBezTo>
                  <a:pt x="33108" y="25443"/>
                  <a:pt x="33108" y="25493"/>
                  <a:pt x="33083" y="25493"/>
                </a:cubicBezTo>
                <a:cubicBezTo>
                  <a:pt x="33058" y="25493"/>
                  <a:pt x="33033" y="25468"/>
                  <a:pt x="33008" y="25418"/>
                </a:cubicBezTo>
                <a:cubicBezTo>
                  <a:pt x="32994" y="25349"/>
                  <a:pt x="32996" y="25310"/>
                  <a:pt x="33012" y="25310"/>
                </a:cubicBezTo>
                <a:close/>
                <a:moveTo>
                  <a:pt x="55590" y="24039"/>
                </a:moveTo>
                <a:lnTo>
                  <a:pt x="55590" y="24064"/>
                </a:lnTo>
                <a:cubicBezTo>
                  <a:pt x="55590" y="24290"/>
                  <a:pt x="55590" y="24515"/>
                  <a:pt x="55564" y="24741"/>
                </a:cubicBezTo>
                <a:cubicBezTo>
                  <a:pt x="55514" y="25317"/>
                  <a:pt x="55489" y="25418"/>
                  <a:pt x="55364" y="25493"/>
                </a:cubicBezTo>
                <a:cubicBezTo>
                  <a:pt x="55323" y="25513"/>
                  <a:pt x="55291" y="25528"/>
                  <a:pt x="55267" y="25528"/>
                </a:cubicBezTo>
                <a:cubicBezTo>
                  <a:pt x="55205" y="25528"/>
                  <a:pt x="55202" y="25424"/>
                  <a:pt x="55239" y="25042"/>
                </a:cubicBezTo>
                <a:cubicBezTo>
                  <a:pt x="55214" y="24716"/>
                  <a:pt x="55314" y="24390"/>
                  <a:pt x="55514" y="24089"/>
                </a:cubicBezTo>
                <a:cubicBezTo>
                  <a:pt x="55539" y="24064"/>
                  <a:pt x="55564" y="24039"/>
                  <a:pt x="55590" y="24039"/>
                </a:cubicBezTo>
                <a:close/>
                <a:moveTo>
                  <a:pt x="28151" y="25812"/>
                </a:moveTo>
                <a:cubicBezTo>
                  <a:pt x="28155" y="25812"/>
                  <a:pt x="28162" y="25814"/>
                  <a:pt x="28171" y="25819"/>
                </a:cubicBezTo>
                <a:cubicBezTo>
                  <a:pt x="28221" y="25844"/>
                  <a:pt x="28271" y="25894"/>
                  <a:pt x="28296" y="25944"/>
                </a:cubicBezTo>
                <a:cubicBezTo>
                  <a:pt x="28305" y="25962"/>
                  <a:pt x="28304" y="25970"/>
                  <a:pt x="28298" y="25970"/>
                </a:cubicBezTo>
                <a:cubicBezTo>
                  <a:pt x="28286" y="25970"/>
                  <a:pt x="28253" y="25942"/>
                  <a:pt x="28221" y="25894"/>
                </a:cubicBezTo>
                <a:cubicBezTo>
                  <a:pt x="28160" y="25853"/>
                  <a:pt x="28132" y="25812"/>
                  <a:pt x="28151" y="25812"/>
                </a:cubicBezTo>
                <a:close/>
                <a:moveTo>
                  <a:pt x="32908" y="24064"/>
                </a:moveTo>
                <a:cubicBezTo>
                  <a:pt x="32983" y="24215"/>
                  <a:pt x="33033" y="24340"/>
                  <a:pt x="33083" y="24490"/>
                </a:cubicBezTo>
                <a:cubicBezTo>
                  <a:pt x="33284" y="24992"/>
                  <a:pt x="33434" y="25518"/>
                  <a:pt x="33534" y="26044"/>
                </a:cubicBezTo>
                <a:cubicBezTo>
                  <a:pt x="33533" y="26050"/>
                  <a:pt x="33531" y="26053"/>
                  <a:pt x="33528" y="26053"/>
                </a:cubicBezTo>
                <a:cubicBezTo>
                  <a:pt x="33458" y="26053"/>
                  <a:pt x="32883" y="24457"/>
                  <a:pt x="32883" y="24265"/>
                </a:cubicBezTo>
                <a:cubicBezTo>
                  <a:pt x="32883" y="24190"/>
                  <a:pt x="32883" y="24139"/>
                  <a:pt x="32908" y="24064"/>
                </a:cubicBezTo>
                <a:close/>
                <a:moveTo>
                  <a:pt x="29200" y="25565"/>
                </a:moveTo>
                <a:cubicBezTo>
                  <a:pt x="29211" y="25565"/>
                  <a:pt x="29278" y="25679"/>
                  <a:pt x="29324" y="25794"/>
                </a:cubicBezTo>
                <a:cubicBezTo>
                  <a:pt x="29417" y="25999"/>
                  <a:pt x="29455" y="26107"/>
                  <a:pt x="29437" y="26107"/>
                </a:cubicBezTo>
                <a:cubicBezTo>
                  <a:pt x="29431" y="26107"/>
                  <a:pt x="29418" y="26095"/>
                  <a:pt x="29399" y="26069"/>
                </a:cubicBezTo>
                <a:cubicBezTo>
                  <a:pt x="29299" y="25919"/>
                  <a:pt x="29223" y="25743"/>
                  <a:pt x="29198" y="25568"/>
                </a:cubicBezTo>
                <a:cubicBezTo>
                  <a:pt x="29198" y="25566"/>
                  <a:pt x="29199" y="25565"/>
                  <a:pt x="29200" y="25565"/>
                </a:cubicBezTo>
                <a:close/>
                <a:moveTo>
                  <a:pt x="32557" y="25443"/>
                </a:moveTo>
                <a:cubicBezTo>
                  <a:pt x="32632" y="25543"/>
                  <a:pt x="32682" y="25643"/>
                  <a:pt x="32707" y="25768"/>
                </a:cubicBezTo>
                <a:cubicBezTo>
                  <a:pt x="32783" y="26011"/>
                  <a:pt x="32804" y="26144"/>
                  <a:pt x="32781" y="26144"/>
                </a:cubicBezTo>
                <a:cubicBezTo>
                  <a:pt x="32765" y="26144"/>
                  <a:pt x="32732" y="26088"/>
                  <a:pt x="32682" y="25969"/>
                </a:cubicBezTo>
                <a:cubicBezTo>
                  <a:pt x="32557" y="25693"/>
                  <a:pt x="32507" y="25443"/>
                  <a:pt x="32557" y="25443"/>
                </a:cubicBezTo>
                <a:close/>
                <a:moveTo>
                  <a:pt x="33183" y="25743"/>
                </a:moveTo>
                <a:cubicBezTo>
                  <a:pt x="33183" y="25743"/>
                  <a:pt x="33234" y="25844"/>
                  <a:pt x="33284" y="25969"/>
                </a:cubicBezTo>
                <a:cubicBezTo>
                  <a:pt x="33334" y="26119"/>
                  <a:pt x="33359" y="26220"/>
                  <a:pt x="33334" y="26220"/>
                </a:cubicBezTo>
                <a:cubicBezTo>
                  <a:pt x="33259" y="26069"/>
                  <a:pt x="33183" y="25919"/>
                  <a:pt x="33183" y="25743"/>
                </a:cubicBezTo>
                <a:close/>
                <a:moveTo>
                  <a:pt x="55113" y="24616"/>
                </a:moveTo>
                <a:lnTo>
                  <a:pt x="55113" y="24891"/>
                </a:lnTo>
                <a:cubicBezTo>
                  <a:pt x="55113" y="25042"/>
                  <a:pt x="55088" y="25267"/>
                  <a:pt x="55063" y="25418"/>
                </a:cubicBezTo>
                <a:lnTo>
                  <a:pt x="55038" y="25693"/>
                </a:lnTo>
                <a:lnTo>
                  <a:pt x="54387" y="26069"/>
                </a:lnTo>
                <a:cubicBezTo>
                  <a:pt x="54136" y="26195"/>
                  <a:pt x="53910" y="26345"/>
                  <a:pt x="53660" y="26445"/>
                </a:cubicBezTo>
                <a:cubicBezTo>
                  <a:pt x="54061" y="25869"/>
                  <a:pt x="54512" y="25317"/>
                  <a:pt x="54988" y="24766"/>
                </a:cubicBezTo>
                <a:lnTo>
                  <a:pt x="55113" y="24616"/>
                </a:lnTo>
                <a:close/>
                <a:moveTo>
                  <a:pt x="27594" y="22560"/>
                </a:moveTo>
                <a:cubicBezTo>
                  <a:pt x="27720" y="22661"/>
                  <a:pt x="27845" y="22761"/>
                  <a:pt x="27945" y="22911"/>
                </a:cubicBezTo>
                <a:lnTo>
                  <a:pt x="27945" y="22886"/>
                </a:lnTo>
                <a:cubicBezTo>
                  <a:pt x="28146" y="23087"/>
                  <a:pt x="28346" y="23287"/>
                  <a:pt x="28572" y="23438"/>
                </a:cubicBezTo>
                <a:cubicBezTo>
                  <a:pt x="28797" y="23563"/>
                  <a:pt x="28898" y="23688"/>
                  <a:pt x="29274" y="24290"/>
                </a:cubicBezTo>
                <a:cubicBezTo>
                  <a:pt x="29424" y="24515"/>
                  <a:pt x="29574" y="24766"/>
                  <a:pt x="29700" y="25017"/>
                </a:cubicBezTo>
                <a:cubicBezTo>
                  <a:pt x="29700" y="25019"/>
                  <a:pt x="29698" y="25020"/>
                  <a:pt x="29696" y="25020"/>
                </a:cubicBezTo>
                <a:cubicBezTo>
                  <a:pt x="29674" y="25020"/>
                  <a:pt x="29561" y="24928"/>
                  <a:pt x="29449" y="24816"/>
                </a:cubicBezTo>
                <a:cubicBezTo>
                  <a:pt x="29314" y="24704"/>
                  <a:pt x="29200" y="24612"/>
                  <a:pt x="29141" y="24612"/>
                </a:cubicBezTo>
                <a:cubicBezTo>
                  <a:pt x="29135" y="24612"/>
                  <a:pt x="29128" y="24613"/>
                  <a:pt x="29123" y="24616"/>
                </a:cubicBezTo>
                <a:cubicBezTo>
                  <a:pt x="29098" y="24641"/>
                  <a:pt x="29223" y="24816"/>
                  <a:pt x="29424" y="24992"/>
                </a:cubicBezTo>
                <a:cubicBezTo>
                  <a:pt x="29700" y="25217"/>
                  <a:pt x="29875" y="25543"/>
                  <a:pt x="29925" y="25894"/>
                </a:cubicBezTo>
                <a:cubicBezTo>
                  <a:pt x="30013" y="26220"/>
                  <a:pt x="30038" y="26382"/>
                  <a:pt x="30013" y="26382"/>
                </a:cubicBezTo>
                <a:cubicBezTo>
                  <a:pt x="29988" y="26382"/>
                  <a:pt x="29913" y="26220"/>
                  <a:pt x="29800" y="25894"/>
                </a:cubicBezTo>
                <a:cubicBezTo>
                  <a:pt x="29656" y="25463"/>
                  <a:pt x="29616" y="25354"/>
                  <a:pt x="29586" y="25354"/>
                </a:cubicBezTo>
                <a:cubicBezTo>
                  <a:pt x="29574" y="25354"/>
                  <a:pt x="29564" y="25371"/>
                  <a:pt x="29549" y="25393"/>
                </a:cubicBezTo>
                <a:cubicBezTo>
                  <a:pt x="29549" y="25593"/>
                  <a:pt x="29599" y="25794"/>
                  <a:pt x="29675" y="25994"/>
                </a:cubicBezTo>
                <a:cubicBezTo>
                  <a:pt x="29750" y="26169"/>
                  <a:pt x="29800" y="26370"/>
                  <a:pt x="29850" y="26570"/>
                </a:cubicBezTo>
                <a:cubicBezTo>
                  <a:pt x="29599" y="26094"/>
                  <a:pt x="29374" y="25593"/>
                  <a:pt x="29198" y="25092"/>
                </a:cubicBezTo>
                <a:cubicBezTo>
                  <a:pt x="28998" y="24666"/>
                  <a:pt x="28722" y="24240"/>
                  <a:pt x="28396" y="23839"/>
                </a:cubicBezTo>
                <a:cubicBezTo>
                  <a:pt x="28096" y="23463"/>
                  <a:pt x="27820" y="23012"/>
                  <a:pt x="27594" y="22560"/>
                </a:cubicBezTo>
                <a:close/>
                <a:moveTo>
                  <a:pt x="30082" y="25657"/>
                </a:moveTo>
                <a:cubicBezTo>
                  <a:pt x="30104" y="25657"/>
                  <a:pt x="30135" y="25678"/>
                  <a:pt x="30176" y="25718"/>
                </a:cubicBezTo>
                <a:cubicBezTo>
                  <a:pt x="30276" y="25894"/>
                  <a:pt x="30351" y="26069"/>
                  <a:pt x="30427" y="26270"/>
                </a:cubicBezTo>
                <a:cubicBezTo>
                  <a:pt x="30532" y="26568"/>
                  <a:pt x="30563" y="26670"/>
                  <a:pt x="30521" y="26670"/>
                </a:cubicBezTo>
                <a:cubicBezTo>
                  <a:pt x="30503" y="26670"/>
                  <a:pt x="30472" y="26651"/>
                  <a:pt x="30427" y="26621"/>
                </a:cubicBezTo>
                <a:cubicBezTo>
                  <a:pt x="30276" y="26545"/>
                  <a:pt x="30226" y="26445"/>
                  <a:pt x="30126" y="26119"/>
                </a:cubicBezTo>
                <a:cubicBezTo>
                  <a:pt x="30034" y="25808"/>
                  <a:pt x="30023" y="25657"/>
                  <a:pt x="30082" y="25657"/>
                </a:cubicBezTo>
                <a:close/>
                <a:moveTo>
                  <a:pt x="34487" y="24515"/>
                </a:moveTo>
                <a:cubicBezTo>
                  <a:pt x="34562" y="24666"/>
                  <a:pt x="34612" y="24816"/>
                  <a:pt x="34662" y="24966"/>
                </a:cubicBezTo>
                <a:lnTo>
                  <a:pt x="34662" y="24992"/>
                </a:lnTo>
                <a:cubicBezTo>
                  <a:pt x="34687" y="25167"/>
                  <a:pt x="34762" y="25342"/>
                  <a:pt x="34888" y="25493"/>
                </a:cubicBezTo>
                <a:cubicBezTo>
                  <a:pt x="34988" y="25894"/>
                  <a:pt x="35013" y="26320"/>
                  <a:pt x="34963" y="26746"/>
                </a:cubicBezTo>
                <a:cubicBezTo>
                  <a:pt x="34863" y="26545"/>
                  <a:pt x="34812" y="26345"/>
                  <a:pt x="34787" y="26119"/>
                </a:cubicBezTo>
                <a:cubicBezTo>
                  <a:pt x="34762" y="25894"/>
                  <a:pt x="34687" y="25668"/>
                  <a:pt x="34612" y="25443"/>
                </a:cubicBezTo>
                <a:cubicBezTo>
                  <a:pt x="34537" y="25142"/>
                  <a:pt x="34512" y="24841"/>
                  <a:pt x="34487" y="24515"/>
                </a:cubicBezTo>
                <a:close/>
                <a:moveTo>
                  <a:pt x="30727" y="26646"/>
                </a:moveTo>
                <a:cubicBezTo>
                  <a:pt x="30727" y="26646"/>
                  <a:pt x="30777" y="26646"/>
                  <a:pt x="30828" y="26696"/>
                </a:cubicBezTo>
                <a:cubicBezTo>
                  <a:pt x="30853" y="26746"/>
                  <a:pt x="30878" y="26796"/>
                  <a:pt x="30853" y="26821"/>
                </a:cubicBezTo>
                <a:cubicBezTo>
                  <a:pt x="30846" y="26828"/>
                  <a:pt x="30837" y="26831"/>
                  <a:pt x="30828" y="26831"/>
                </a:cubicBezTo>
                <a:cubicBezTo>
                  <a:pt x="30802" y="26831"/>
                  <a:pt x="30771" y="26808"/>
                  <a:pt x="30752" y="26771"/>
                </a:cubicBezTo>
                <a:cubicBezTo>
                  <a:pt x="30727" y="26696"/>
                  <a:pt x="30702" y="26646"/>
                  <a:pt x="30727" y="26646"/>
                </a:cubicBezTo>
                <a:close/>
                <a:moveTo>
                  <a:pt x="34086" y="24791"/>
                </a:moveTo>
                <a:cubicBezTo>
                  <a:pt x="34136" y="24941"/>
                  <a:pt x="34161" y="25117"/>
                  <a:pt x="34186" y="25267"/>
                </a:cubicBezTo>
                <a:cubicBezTo>
                  <a:pt x="34186" y="25468"/>
                  <a:pt x="34236" y="25643"/>
                  <a:pt x="34361" y="25819"/>
                </a:cubicBezTo>
                <a:cubicBezTo>
                  <a:pt x="34437" y="26044"/>
                  <a:pt x="34462" y="26295"/>
                  <a:pt x="34462" y="26545"/>
                </a:cubicBezTo>
                <a:cubicBezTo>
                  <a:pt x="34462" y="26836"/>
                  <a:pt x="34462" y="27022"/>
                  <a:pt x="34438" y="27022"/>
                </a:cubicBezTo>
                <a:cubicBezTo>
                  <a:pt x="34432" y="27022"/>
                  <a:pt x="34423" y="27006"/>
                  <a:pt x="34411" y="26971"/>
                </a:cubicBezTo>
                <a:cubicBezTo>
                  <a:pt x="34386" y="26846"/>
                  <a:pt x="34336" y="26520"/>
                  <a:pt x="34261" y="26245"/>
                </a:cubicBezTo>
                <a:cubicBezTo>
                  <a:pt x="34161" y="25768"/>
                  <a:pt x="34086" y="25267"/>
                  <a:pt x="34086" y="24791"/>
                </a:cubicBezTo>
                <a:close/>
                <a:moveTo>
                  <a:pt x="29975" y="26871"/>
                </a:moveTo>
                <a:cubicBezTo>
                  <a:pt x="30000" y="26871"/>
                  <a:pt x="30076" y="26921"/>
                  <a:pt x="30101" y="27022"/>
                </a:cubicBezTo>
                <a:cubicBezTo>
                  <a:pt x="30151" y="27097"/>
                  <a:pt x="30176" y="27147"/>
                  <a:pt x="30151" y="27147"/>
                </a:cubicBezTo>
                <a:cubicBezTo>
                  <a:pt x="30126" y="27147"/>
                  <a:pt x="30051" y="27097"/>
                  <a:pt x="30025" y="27022"/>
                </a:cubicBezTo>
                <a:cubicBezTo>
                  <a:pt x="29975" y="26946"/>
                  <a:pt x="29950" y="26871"/>
                  <a:pt x="29975" y="26871"/>
                </a:cubicBezTo>
                <a:close/>
                <a:moveTo>
                  <a:pt x="52990" y="25011"/>
                </a:moveTo>
                <a:cubicBezTo>
                  <a:pt x="52997" y="25011"/>
                  <a:pt x="53003" y="25013"/>
                  <a:pt x="53008" y="25017"/>
                </a:cubicBezTo>
                <a:cubicBezTo>
                  <a:pt x="52908" y="25593"/>
                  <a:pt x="52808" y="26144"/>
                  <a:pt x="52657" y="26721"/>
                </a:cubicBezTo>
                <a:cubicBezTo>
                  <a:pt x="52576" y="27047"/>
                  <a:pt x="52519" y="27195"/>
                  <a:pt x="52494" y="27195"/>
                </a:cubicBezTo>
                <a:cubicBezTo>
                  <a:pt x="52457" y="27195"/>
                  <a:pt x="52488" y="26880"/>
                  <a:pt x="52607" y="26345"/>
                </a:cubicBezTo>
                <a:cubicBezTo>
                  <a:pt x="52682" y="26044"/>
                  <a:pt x="52732" y="25718"/>
                  <a:pt x="52757" y="25367"/>
                </a:cubicBezTo>
                <a:cubicBezTo>
                  <a:pt x="52711" y="25298"/>
                  <a:pt x="52902" y="25011"/>
                  <a:pt x="52990" y="25011"/>
                </a:cubicBezTo>
                <a:close/>
                <a:moveTo>
                  <a:pt x="29399" y="27172"/>
                </a:moveTo>
                <a:cubicBezTo>
                  <a:pt x="29449" y="27172"/>
                  <a:pt x="29474" y="27222"/>
                  <a:pt x="29499" y="27272"/>
                </a:cubicBezTo>
                <a:cubicBezTo>
                  <a:pt x="29512" y="27297"/>
                  <a:pt x="29512" y="27310"/>
                  <a:pt x="29502" y="27310"/>
                </a:cubicBezTo>
                <a:cubicBezTo>
                  <a:pt x="29493" y="27310"/>
                  <a:pt x="29474" y="27297"/>
                  <a:pt x="29449" y="27272"/>
                </a:cubicBezTo>
                <a:cubicBezTo>
                  <a:pt x="29374" y="27222"/>
                  <a:pt x="29374" y="27172"/>
                  <a:pt x="29399" y="27172"/>
                </a:cubicBezTo>
                <a:close/>
                <a:moveTo>
                  <a:pt x="25439" y="1031"/>
                </a:moveTo>
                <a:cubicBezTo>
                  <a:pt x="25464" y="1031"/>
                  <a:pt x="25840" y="1633"/>
                  <a:pt x="26291" y="2335"/>
                </a:cubicBezTo>
                <a:lnTo>
                  <a:pt x="26291" y="2360"/>
                </a:lnTo>
                <a:cubicBezTo>
                  <a:pt x="26931" y="3396"/>
                  <a:pt x="27147" y="3696"/>
                  <a:pt x="27321" y="3696"/>
                </a:cubicBezTo>
                <a:cubicBezTo>
                  <a:pt x="27379" y="3696"/>
                  <a:pt x="27432" y="3663"/>
                  <a:pt x="27494" y="3613"/>
                </a:cubicBezTo>
                <a:cubicBezTo>
                  <a:pt x="27524" y="3584"/>
                  <a:pt x="27561" y="3571"/>
                  <a:pt x="27598" y="3571"/>
                </a:cubicBezTo>
                <a:cubicBezTo>
                  <a:pt x="27624" y="3571"/>
                  <a:pt x="27649" y="3578"/>
                  <a:pt x="27670" y="3588"/>
                </a:cubicBezTo>
                <a:cubicBezTo>
                  <a:pt x="27720" y="3638"/>
                  <a:pt x="28071" y="4164"/>
                  <a:pt x="28447" y="4766"/>
                </a:cubicBezTo>
                <a:cubicBezTo>
                  <a:pt x="29223" y="5944"/>
                  <a:pt x="29524" y="6570"/>
                  <a:pt x="30226" y="8450"/>
                </a:cubicBezTo>
                <a:cubicBezTo>
                  <a:pt x="30376" y="8876"/>
                  <a:pt x="30552" y="9327"/>
                  <a:pt x="30777" y="9728"/>
                </a:cubicBezTo>
                <a:cubicBezTo>
                  <a:pt x="30853" y="9803"/>
                  <a:pt x="30928" y="9803"/>
                  <a:pt x="31003" y="9803"/>
                </a:cubicBezTo>
                <a:cubicBezTo>
                  <a:pt x="31027" y="9794"/>
                  <a:pt x="31048" y="9788"/>
                  <a:pt x="31066" y="9788"/>
                </a:cubicBezTo>
                <a:cubicBezTo>
                  <a:pt x="31144" y="9788"/>
                  <a:pt x="31187" y="9891"/>
                  <a:pt x="31329" y="10255"/>
                </a:cubicBezTo>
                <a:cubicBezTo>
                  <a:pt x="31830" y="11859"/>
                  <a:pt x="32181" y="13513"/>
                  <a:pt x="32381" y="15167"/>
                </a:cubicBezTo>
                <a:cubicBezTo>
                  <a:pt x="32432" y="15693"/>
                  <a:pt x="32507" y="16194"/>
                  <a:pt x="32657" y="16696"/>
                </a:cubicBezTo>
                <a:cubicBezTo>
                  <a:pt x="32707" y="16746"/>
                  <a:pt x="32776" y="16771"/>
                  <a:pt x="32848" y="16771"/>
                </a:cubicBezTo>
                <a:cubicBezTo>
                  <a:pt x="32920" y="16771"/>
                  <a:pt x="32995" y="16746"/>
                  <a:pt x="33058" y="16696"/>
                </a:cubicBezTo>
                <a:cubicBezTo>
                  <a:pt x="33092" y="16654"/>
                  <a:pt x="33119" y="16629"/>
                  <a:pt x="33147" y="16629"/>
                </a:cubicBezTo>
                <a:cubicBezTo>
                  <a:pt x="33203" y="16629"/>
                  <a:pt x="33259" y="16729"/>
                  <a:pt x="33359" y="16996"/>
                </a:cubicBezTo>
                <a:cubicBezTo>
                  <a:pt x="33835" y="18350"/>
                  <a:pt x="34136" y="19753"/>
                  <a:pt x="34236" y="21182"/>
                </a:cubicBezTo>
                <a:cubicBezTo>
                  <a:pt x="34361" y="22661"/>
                  <a:pt x="34386" y="22686"/>
                  <a:pt x="34562" y="22786"/>
                </a:cubicBezTo>
                <a:cubicBezTo>
                  <a:pt x="34737" y="22886"/>
                  <a:pt x="34712" y="22886"/>
                  <a:pt x="34938" y="24415"/>
                </a:cubicBezTo>
                <a:cubicBezTo>
                  <a:pt x="34938" y="24540"/>
                  <a:pt x="34938" y="24616"/>
                  <a:pt x="34863" y="24616"/>
                </a:cubicBezTo>
                <a:cubicBezTo>
                  <a:pt x="34787" y="24641"/>
                  <a:pt x="34787" y="24666"/>
                  <a:pt x="34863" y="24691"/>
                </a:cubicBezTo>
                <a:cubicBezTo>
                  <a:pt x="34938" y="24741"/>
                  <a:pt x="34963" y="24866"/>
                  <a:pt x="34963" y="25092"/>
                </a:cubicBezTo>
                <a:lnTo>
                  <a:pt x="34963" y="25418"/>
                </a:lnTo>
                <a:lnTo>
                  <a:pt x="34812" y="24966"/>
                </a:lnTo>
                <a:cubicBezTo>
                  <a:pt x="34737" y="24716"/>
                  <a:pt x="34637" y="24390"/>
                  <a:pt x="34612" y="24240"/>
                </a:cubicBezTo>
                <a:cubicBezTo>
                  <a:pt x="34466" y="23754"/>
                  <a:pt x="34321" y="23386"/>
                  <a:pt x="34243" y="23386"/>
                </a:cubicBezTo>
                <a:cubicBezTo>
                  <a:pt x="34241" y="23386"/>
                  <a:pt x="34238" y="23387"/>
                  <a:pt x="34236" y="23387"/>
                </a:cubicBezTo>
                <a:cubicBezTo>
                  <a:pt x="34211" y="23688"/>
                  <a:pt x="34236" y="24014"/>
                  <a:pt x="34311" y="24315"/>
                </a:cubicBezTo>
                <a:cubicBezTo>
                  <a:pt x="34361" y="24616"/>
                  <a:pt x="34386" y="24941"/>
                  <a:pt x="34411" y="25267"/>
                </a:cubicBezTo>
                <a:cubicBezTo>
                  <a:pt x="34361" y="25142"/>
                  <a:pt x="34311" y="25042"/>
                  <a:pt x="34286" y="24916"/>
                </a:cubicBezTo>
                <a:cubicBezTo>
                  <a:pt x="34186" y="24540"/>
                  <a:pt x="34061" y="24190"/>
                  <a:pt x="33910" y="23839"/>
                </a:cubicBezTo>
                <a:cubicBezTo>
                  <a:pt x="33901" y="23832"/>
                  <a:pt x="33893" y="23828"/>
                  <a:pt x="33886" y="23828"/>
                </a:cubicBezTo>
                <a:cubicBezTo>
                  <a:pt x="33811" y="23828"/>
                  <a:pt x="33819" y="24192"/>
                  <a:pt x="33910" y="25242"/>
                </a:cubicBezTo>
                <a:cubicBezTo>
                  <a:pt x="33960" y="26069"/>
                  <a:pt x="34036" y="26596"/>
                  <a:pt x="34111" y="26646"/>
                </a:cubicBezTo>
                <a:cubicBezTo>
                  <a:pt x="34186" y="26696"/>
                  <a:pt x="34186" y="26771"/>
                  <a:pt x="34161" y="26796"/>
                </a:cubicBezTo>
                <a:cubicBezTo>
                  <a:pt x="34111" y="26946"/>
                  <a:pt x="34111" y="27122"/>
                  <a:pt x="34136" y="27272"/>
                </a:cubicBezTo>
                <a:cubicBezTo>
                  <a:pt x="34146" y="27422"/>
                  <a:pt x="34148" y="27498"/>
                  <a:pt x="34139" y="27498"/>
                </a:cubicBezTo>
                <a:cubicBezTo>
                  <a:pt x="34126" y="27498"/>
                  <a:pt x="34093" y="27359"/>
                  <a:pt x="34036" y="27072"/>
                </a:cubicBezTo>
                <a:cubicBezTo>
                  <a:pt x="33985" y="26721"/>
                  <a:pt x="33885" y="26245"/>
                  <a:pt x="33835" y="25994"/>
                </a:cubicBezTo>
                <a:cubicBezTo>
                  <a:pt x="33785" y="25743"/>
                  <a:pt x="33710" y="25017"/>
                  <a:pt x="33660" y="24365"/>
                </a:cubicBezTo>
                <a:cubicBezTo>
                  <a:pt x="33584" y="23162"/>
                  <a:pt x="33359" y="20756"/>
                  <a:pt x="33284" y="20706"/>
                </a:cubicBezTo>
                <a:cubicBezTo>
                  <a:pt x="33272" y="20697"/>
                  <a:pt x="33262" y="20693"/>
                  <a:pt x="33254" y="20693"/>
                </a:cubicBezTo>
                <a:cubicBezTo>
                  <a:pt x="33184" y="20693"/>
                  <a:pt x="33192" y="20963"/>
                  <a:pt x="33259" y="21608"/>
                </a:cubicBezTo>
                <a:cubicBezTo>
                  <a:pt x="33334" y="21909"/>
                  <a:pt x="33334" y="22184"/>
                  <a:pt x="33259" y="22485"/>
                </a:cubicBezTo>
                <a:cubicBezTo>
                  <a:pt x="33208" y="22510"/>
                  <a:pt x="33208" y="22560"/>
                  <a:pt x="33259" y="22585"/>
                </a:cubicBezTo>
                <a:cubicBezTo>
                  <a:pt x="33334" y="22611"/>
                  <a:pt x="33384" y="22936"/>
                  <a:pt x="33434" y="23488"/>
                </a:cubicBezTo>
                <a:cubicBezTo>
                  <a:pt x="33488" y="24199"/>
                  <a:pt x="33513" y="24529"/>
                  <a:pt x="33470" y="24529"/>
                </a:cubicBezTo>
                <a:cubicBezTo>
                  <a:pt x="33434" y="24529"/>
                  <a:pt x="33347" y="24280"/>
                  <a:pt x="33183" y="23814"/>
                </a:cubicBezTo>
                <a:cubicBezTo>
                  <a:pt x="32983" y="23287"/>
                  <a:pt x="32858" y="22761"/>
                  <a:pt x="32833" y="22210"/>
                </a:cubicBezTo>
                <a:cubicBezTo>
                  <a:pt x="32833" y="22009"/>
                  <a:pt x="32807" y="21783"/>
                  <a:pt x="32732" y="21583"/>
                </a:cubicBezTo>
                <a:cubicBezTo>
                  <a:pt x="32707" y="21583"/>
                  <a:pt x="32657" y="21733"/>
                  <a:pt x="32657" y="21884"/>
                </a:cubicBezTo>
                <a:lnTo>
                  <a:pt x="32657" y="22159"/>
                </a:lnTo>
                <a:lnTo>
                  <a:pt x="32582" y="21834"/>
                </a:lnTo>
                <a:cubicBezTo>
                  <a:pt x="32532" y="21658"/>
                  <a:pt x="32457" y="21408"/>
                  <a:pt x="32406" y="21232"/>
                </a:cubicBezTo>
                <a:cubicBezTo>
                  <a:pt x="32331" y="20656"/>
                  <a:pt x="32281" y="20079"/>
                  <a:pt x="32256" y="19503"/>
                </a:cubicBezTo>
                <a:cubicBezTo>
                  <a:pt x="32181" y="18024"/>
                  <a:pt x="32131" y="17673"/>
                  <a:pt x="32031" y="17673"/>
                </a:cubicBezTo>
                <a:cubicBezTo>
                  <a:pt x="32005" y="17849"/>
                  <a:pt x="32005" y="18049"/>
                  <a:pt x="32031" y="18225"/>
                </a:cubicBezTo>
                <a:cubicBezTo>
                  <a:pt x="32100" y="19169"/>
                  <a:pt x="32126" y="20050"/>
                  <a:pt x="32091" y="20050"/>
                </a:cubicBezTo>
                <a:cubicBezTo>
                  <a:pt x="32088" y="20050"/>
                  <a:pt x="32085" y="20043"/>
                  <a:pt x="32081" y="20029"/>
                </a:cubicBezTo>
                <a:cubicBezTo>
                  <a:pt x="31955" y="19553"/>
                  <a:pt x="31579" y="18325"/>
                  <a:pt x="31379" y="17648"/>
                </a:cubicBezTo>
                <a:cubicBezTo>
                  <a:pt x="31254" y="17272"/>
                  <a:pt x="31178" y="16871"/>
                  <a:pt x="31103" y="16470"/>
                </a:cubicBezTo>
                <a:cubicBezTo>
                  <a:pt x="31078" y="16220"/>
                  <a:pt x="31003" y="15518"/>
                  <a:pt x="30928" y="14891"/>
                </a:cubicBezTo>
                <a:cubicBezTo>
                  <a:pt x="30878" y="14290"/>
                  <a:pt x="30777" y="13438"/>
                  <a:pt x="30727" y="12986"/>
                </a:cubicBezTo>
                <a:cubicBezTo>
                  <a:pt x="30685" y="12367"/>
                  <a:pt x="30642" y="12112"/>
                  <a:pt x="30568" y="12112"/>
                </a:cubicBezTo>
                <a:cubicBezTo>
                  <a:pt x="30555" y="12112"/>
                  <a:pt x="30542" y="12119"/>
                  <a:pt x="30527" y="12134"/>
                </a:cubicBezTo>
                <a:cubicBezTo>
                  <a:pt x="30577" y="12961"/>
                  <a:pt x="30652" y="13814"/>
                  <a:pt x="30777" y="14641"/>
                </a:cubicBezTo>
                <a:cubicBezTo>
                  <a:pt x="30866" y="15470"/>
                  <a:pt x="30904" y="15815"/>
                  <a:pt x="30875" y="15815"/>
                </a:cubicBezTo>
                <a:cubicBezTo>
                  <a:pt x="30863" y="15815"/>
                  <a:pt x="30839" y="15754"/>
                  <a:pt x="30802" y="15643"/>
                </a:cubicBezTo>
                <a:cubicBezTo>
                  <a:pt x="30552" y="14791"/>
                  <a:pt x="30301" y="14039"/>
                  <a:pt x="29900" y="12986"/>
                </a:cubicBezTo>
                <a:cubicBezTo>
                  <a:pt x="29700" y="12485"/>
                  <a:pt x="29549" y="11959"/>
                  <a:pt x="29449" y="11433"/>
                </a:cubicBezTo>
                <a:cubicBezTo>
                  <a:pt x="29424" y="11006"/>
                  <a:pt x="29148" y="8851"/>
                  <a:pt x="29023" y="8325"/>
                </a:cubicBezTo>
                <a:cubicBezTo>
                  <a:pt x="28998" y="8149"/>
                  <a:pt x="28923" y="7999"/>
                  <a:pt x="28898" y="7999"/>
                </a:cubicBezTo>
                <a:cubicBezTo>
                  <a:pt x="28848" y="7999"/>
                  <a:pt x="28848" y="8074"/>
                  <a:pt x="28848" y="8174"/>
                </a:cubicBezTo>
                <a:cubicBezTo>
                  <a:pt x="28898" y="8350"/>
                  <a:pt x="29249" y="10656"/>
                  <a:pt x="29274" y="10981"/>
                </a:cubicBezTo>
                <a:cubicBezTo>
                  <a:pt x="29048" y="10480"/>
                  <a:pt x="28822" y="9929"/>
                  <a:pt x="28647" y="9402"/>
                </a:cubicBezTo>
                <a:cubicBezTo>
                  <a:pt x="28421" y="8801"/>
                  <a:pt x="28221" y="8199"/>
                  <a:pt x="28071" y="7573"/>
                </a:cubicBezTo>
                <a:cubicBezTo>
                  <a:pt x="28020" y="6595"/>
                  <a:pt x="27920" y="5618"/>
                  <a:pt x="27770" y="4641"/>
                </a:cubicBezTo>
                <a:cubicBezTo>
                  <a:pt x="27749" y="4602"/>
                  <a:pt x="27732" y="4583"/>
                  <a:pt x="27719" y="4583"/>
                </a:cubicBezTo>
                <a:cubicBezTo>
                  <a:pt x="27657" y="4583"/>
                  <a:pt x="27695" y="5046"/>
                  <a:pt x="27820" y="6044"/>
                </a:cubicBezTo>
                <a:cubicBezTo>
                  <a:pt x="27895" y="6495"/>
                  <a:pt x="27920" y="6946"/>
                  <a:pt x="27945" y="7422"/>
                </a:cubicBezTo>
                <a:cubicBezTo>
                  <a:pt x="27920" y="7422"/>
                  <a:pt x="27645" y="6721"/>
                  <a:pt x="27344" y="5869"/>
                </a:cubicBezTo>
                <a:cubicBezTo>
                  <a:pt x="27043" y="5016"/>
                  <a:pt x="26567" y="3813"/>
                  <a:pt x="26291" y="3187"/>
                </a:cubicBezTo>
                <a:cubicBezTo>
                  <a:pt x="25539" y="1432"/>
                  <a:pt x="25389" y="1031"/>
                  <a:pt x="25439" y="1031"/>
                </a:cubicBezTo>
                <a:close/>
                <a:moveTo>
                  <a:pt x="33052" y="26511"/>
                </a:moveTo>
                <a:cubicBezTo>
                  <a:pt x="33090" y="26511"/>
                  <a:pt x="33112" y="26647"/>
                  <a:pt x="33133" y="26821"/>
                </a:cubicBezTo>
                <a:cubicBezTo>
                  <a:pt x="33183" y="27022"/>
                  <a:pt x="33234" y="27272"/>
                  <a:pt x="33234" y="27398"/>
                </a:cubicBezTo>
                <a:cubicBezTo>
                  <a:pt x="33245" y="27490"/>
                  <a:pt x="33246" y="27540"/>
                  <a:pt x="33239" y="27540"/>
                </a:cubicBezTo>
                <a:cubicBezTo>
                  <a:pt x="33230" y="27540"/>
                  <a:pt x="33210" y="27471"/>
                  <a:pt x="33183" y="27322"/>
                </a:cubicBezTo>
                <a:cubicBezTo>
                  <a:pt x="33033" y="26846"/>
                  <a:pt x="32983" y="26570"/>
                  <a:pt x="33033" y="26520"/>
                </a:cubicBezTo>
                <a:cubicBezTo>
                  <a:pt x="33040" y="26514"/>
                  <a:pt x="33046" y="26511"/>
                  <a:pt x="33052" y="26511"/>
                </a:cubicBezTo>
                <a:close/>
                <a:moveTo>
                  <a:pt x="31929" y="27273"/>
                </a:moveTo>
                <a:cubicBezTo>
                  <a:pt x="31941" y="27273"/>
                  <a:pt x="31958" y="27281"/>
                  <a:pt x="31980" y="27297"/>
                </a:cubicBezTo>
                <a:lnTo>
                  <a:pt x="31955" y="27297"/>
                </a:lnTo>
                <a:cubicBezTo>
                  <a:pt x="32005" y="27372"/>
                  <a:pt x="32031" y="27473"/>
                  <a:pt x="32031" y="27548"/>
                </a:cubicBezTo>
                <a:lnTo>
                  <a:pt x="32056" y="27773"/>
                </a:lnTo>
                <a:lnTo>
                  <a:pt x="31980" y="27548"/>
                </a:lnTo>
                <a:cubicBezTo>
                  <a:pt x="31902" y="27372"/>
                  <a:pt x="31885" y="27273"/>
                  <a:pt x="31929" y="27273"/>
                </a:cubicBezTo>
                <a:close/>
                <a:moveTo>
                  <a:pt x="34612" y="26621"/>
                </a:moveTo>
                <a:cubicBezTo>
                  <a:pt x="34662" y="26796"/>
                  <a:pt x="34687" y="26971"/>
                  <a:pt x="34712" y="27172"/>
                </a:cubicBezTo>
                <a:cubicBezTo>
                  <a:pt x="34762" y="27372"/>
                  <a:pt x="34762" y="27598"/>
                  <a:pt x="34712" y="27824"/>
                </a:cubicBezTo>
                <a:cubicBezTo>
                  <a:pt x="34710" y="27825"/>
                  <a:pt x="34707" y="27826"/>
                  <a:pt x="34705" y="27826"/>
                </a:cubicBezTo>
                <a:cubicBezTo>
                  <a:pt x="34660" y="27826"/>
                  <a:pt x="34636" y="27605"/>
                  <a:pt x="34612" y="27272"/>
                </a:cubicBezTo>
                <a:cubicBezTo>
                  <a:pt x="34612" y="27047"/>
                  <a:pt x="34612" y="26846"/>
                  <a:pt x="34612" y="26621"/>
                </a:cubicBezTo>
                <a:close/>
                <a:moveTo>
                  <a:pt x="30445" y="27167"/>
                </a:moveTo>
                <a:cubicBezTo>
                  <a:pt x="30500" y="27167"/>
                  <a:pt x="30552" y="27319"/>
                  <a:pt x="30652" y="27598"/>
                </a:cubicBezTo>
                <a:cubicBezTo>
                  <a:pt x="30808" y="27956"/>
                  <a:pt x="30867" y="28111"/>
                  <a:pt x="30835" y="28111"/>
                </a:cubicBezTo>
                <a:cubicBezTo>
                  <a:pt x="30816" y="28111"/>
                  <a:pt x="30763" y="28053"/>
                  <a:pt x="30677" y="27949"/>
                </a:cubicBezTo>
                <a:cubicBezTo>
                  <a:pt x="30477" y="27673"/>
                  <a:pt x="30326" y="27272"/>
                  <a:pt x="30401" y="27197"/>
                </a:cubicBezTo>
                <a:cubicBezTo>
                  <a:pt x="30417" y="27177"/>
                  <a:pt x="30431" y="27167"/>
                  <a:pt x="30445" y="27167"/>
                </a:cubicBezTo>
                <a:close/>
                <a:moveTo>
                  <a:pt x="34311" y="27448"/>
                </a:moveTo>
                <a:cubicBezTo>
                  <a:pt x="34311" y="27448"/>
                  <a:pt x="34361" y="27523"/>
                  <a:pt x="34386" y="27648"/>
                </a:cubicBezTo>
                <a:cubicBezTo>
                  <a:pt x="34462" y="27949"/>
                  <a:pt x="34487" y="28275"/>
                  <a:pt x="34437" y="28275"/>
                </a:cubicBezTo>
                <a:cubicBezTo>
                  <a:pt x="34336" y="27999"/>
                  <a:pt x="34311" y="27723"/>
                  <a:pt x="34311" y="27448"/>
                </a:cubicBezTo>
                <a:close/>
                <a:moveTo>
                  <a:pt x="52625" y="25372"/>
                </a:moveTo>
                <a:cubicBezTo>
                  <a:pt x="52645" y="25372"/>
                  <a:pt x="52627" y="25456"/>
                  <a:pt x="52582" y="25668"/>
                </a:cubicBezTo>
                <a:lnTo>
                  <a:pt x="52607" y="25668"/>
                </a:lnTo>
                <a:cubicBezTo>
                  <a:pt x="52557" y="25869"/>
                  <a:pt x="52457" y="26345"/>
                  <a:pt x="52381" y="26696"/>
                </a:cubicBezTo>
                <a:lnTo>
                  <a:pt x="52231" y="27372"/>
                </a:lnTo>
                <a:lnTo>
                  <a:pt x="51554" y="27849"/>
                </a:lnTo>
                <a:cubicBezTo>
                  <a:pt x="50984" y="28240"/>
                  <a:pt x="50774" y="28387"/>
                  <a:pt x="50717" y="28387"/>
                </a:cubicBezTo>
                <a:cubicBezTo>
                  <a:pt x="50687" y="28387"/>
                  <a:pt x="50701" y="28345"/>
                  <a:pt x="50727" y="28275"/>
                </a:cubicBezTo>
                <a:cubicBezTo>
                  <a:pt x="51254" y="27297"/>
                  <a:pt x="51855" y="26345"/>
                  <a:pt x="52532" y="25468"/>
                </a:cubicBezTo>
                <a:cubicBezTo>
                  <a:pt x="52581" y="25408"/>
                  <a:pt x="52611" y="25372"/>
                  <a:pt x="52625" y="25372"/>
                </a:cubicBezTo>
                <a:close/>
                <a:moveTo>
                  <a:pt x="19950" y="27297"/>
                </a:moveTo>
                <a:lnTo>
                  <a:pt x="19950" y="27297"/>
                </a:lnTo>
                <a:cubicBezTo>
                  <a:pt x="20051" y="27473"/>
                  <a:pt x="20151" y="27648"/>
                  <a:pt x="20201" y="27824"/>
                </a:cubicBezTo>
                <a:cubicBezTo>
                  <a:pt x="20301" y="27999"/>
                  <a:pt x="20351" y="28200"/>
                  <a:pt x="20376" y="28400"/>
                </a:cubicBezTo>
                <a:cubicBezTo>
                  <a:pt x="20371" y="28405"/>
                  <a:pt x="20366" y="28408"/>
                  <a:pt x="20360" y="28408"/>
                </a:cubicBezTo>
                <a:cubicBezTo>
                  <a:pt x="20306" y="28408"/>
                  <a:pt x="20213" y="28211"/>
                  <a:pt x="20101" y="27874"/>
                </a:cubicBezTo>
                <a:cubicBezTo>
                  <a:pt x="20025" y="27698"/>
                  <a:pt x="19975" y="27498"/>
                  <a:pt x="19950" y="27297"/>
                </a:cubicBezTo>
                <a:close/>
                <a:moveTo>
                  <a:pt x="30627" y="27022"/>
                </a:moveTo>
                <a:lnTo>
                  <a:pt x="30627" y="27022"/>
                </a:lnTo>
                <a:cubicBezTo>
                  <a:pt x="30777" y="27272"/>
                  <a:pt x="30928" y="27523"/>
                  <a:pt x="31028" y="27799"/>
                </a:cubicBezTo>
                <a:cubicBezTo>
                  <a:pt x="31128" y="28024"/>
                  <a:pt x="31229" y="28250"/>
                  <a:pt x="31254" y="28500"/>
                </a:cubicBezTo>
                <a:cubicBezTo>
                  <a:pt x="31078" y="28250"/>
                  <a:pt x="30953" y="27999"/>
                  <a:pt x="30853" y="27723"/>
                </a:cubicBezTo>
                <a:cubicBezTo>
                  <a:pt x="30752" y="27498"/>
                  <a:pt x="30677" y="27272"/>
                  <a:pt x="30627" y="27022"/>
                </a:cubicBezTo>
                <a:close/>
                <a:moveTo>
                  <a:pt x="20255" y="27431"/>
                </a:moveTo>
                <a:cubicBezTo>
                  <a:pt x="20274" y="27431"/>
                  <a:pt x="20306" y="27447"/>
                  <a:pt x="20351" y="27473"/>
                </a:cubicBezTo>
                <a:cubicBezTo>
                  <a:pt x="20527" y="27548"/>
                  <a:pt x="20577" y="27648"/>
                  <a:pt x="20777" y="28124"/>
                </a:cubicBezTo>
                <a:cubicBezTo>
                  <a:pt x="20878" y="28325"/>
                  <a:pt x="20928" y="28550"/>
                  <a:pt x="20978" y="28751"/>
                </a:cubicBezTo>
                <a:cubicBezTo>
                  <a:pt x="20970" y="28762"/>
                  <a:pt x="20959" y="28767"/>
                  <a:pt x="20946" y="28767"/>
                </a:cubicBezTo>
                <a:cubicBezTo>
                  <a:pt x="20843" y="28767"/>
                  <a:pt x="20602" y="28418"/>
                  <a:pt x="20401" y="27949"/>
                </a:cubicBezTo>
                <a:cubicBezTo>
                  <a:pt x="20253" y="27559"/>
                  <a:pt x="20201" y="27431"/>
                  <a:pt x="20255" y="27431"/>
                </a:cubicBezTo>
                <a:close/>
                <a:moveTo>
                  <a:pt x="34892" y="28369"/>
                </a:moveTo>
                <a:cubicBezTo>
                  <a:pt x="34898" y="28369"/>
                  <a:pt x="34905" y="28371"/>
                  <a:pt x="34913" y="28375"/>
                </a:cubicBezTo>
                <a:cubicBezTo>
                  <a:pt x="34913" y="28475"/>
                  <a:pt x="34888" y="28575"/>
                  <a:pt x="34888" y="28651"/>
                </a:cubicBezTo>
                <a:lnTo>
                  <a:pt x="34838" y="28926"/>
                </a:lnTo>
                <a:lnTo>
                  <a:pt x="34838" y="28651"/>
                </a:lnTo>
                <a:cubicBezTo>
                  <a:pt x="34838" y="28437"/>
                  <a:pt x="34856" y="28369"/>
                  <a:pt x="34892" y="28369"/>
                </a:cubicBezTo>
                <a:close/>
                <a:moveTo>
                  <a:pt x="31404" y="28776"/>
                </a:moveTo>
                <a:cubicBezTo>
                  <a:pt x="31429" y="28776"/>
                  <a:pt x="31454" y="28826"/>
                  <a:pt x="31479" y="28901"/>
                </a:cubicBezTo>
                <a:cubicBezTo>
                  <a:pt x="31503" y="28986"/>
                  <a:pt x="31504" y="29024"/>
                  <a:pt x="31490" y="29024"/>
                </a:cubicBezTo>
                <a:cubicBezTo>
                  <a:pt x="31475" y="29024"/>
                  <a:pt x="31443" y="28979"/>
                  <a:pt x="31404" y="28901"/>
                </a:cubicBezTo>
                <a:cubicBezTo>
                  <a:pt x="31379" y="28826"/>
                  <a:pt x="31379" y="28776"/>
                  <a:pt x="31404" y="28776"/>
                </a:cubicBezTo>
                <a:close/>
                <a:moveTo>
                  <a:pt x="31251" y="27496"/>
                </a:moveTo>
                <a:cubicBezTo>
                  <a:pt x="31272" y="27496"/>
                  <a:pt x="31332" y="27555"/>
                  <a:pt x="31429" y="27673"/>
                </a:cubicBezTo>
                <a:lnTo>
                  <a:pt x="31454" y="27673"/>
                </a:lnTo>
                <a:cubicBezTo>
                  <a:pt x="31705" y="27999"/>
                  <a:pt x="32081" y="29002"/>
                  <a:pt x="31980" y="29052"/>
                </a:cubicBezTo>
                <a:cubicBezTo>
                  <a:pt x="31949" y="29064"/>
                  <a:pt x="31926" y="29070"/>
                  <a:pt x="31907" y="29070"/>
                </a:cubicBezTo>
                <a:cubicBezTo>
                  <a:pt x="31852" y="29070"/>
                  <a:pt x="31843" y="29014"/>
                  <a:pt x="31805" y="28901"/>
                </a:cubicBezTo>
                <a:cubicBezTo>
                  <a:pt x="31765" y="28762"/>
                  <a:pt x="31741" y="28718"/>
                  <a:pt x="31696" y="28718"/>
                </a:cubicBezTo>
                <a:cubicBezTo>
                  <a:pt x="31684" y="28718"/>
                  <a:pt x="31670" y="28721"/>
                  <a:pt x="31655" y="28726"/>
                </a:cubicBezTo>
                <a:cubicBezTo>
                  <a:pt x="31644" y="28733"/>
                  <a:pt x="31634" y="28737"/>
                  <a:pt x="31624" y="28737"/>
                </a:cubicBezTo>
                <a:cubicBezTo>
                  <a:pt x="31564" y="28737"/>
                  <a:pt x="31512" y="28605"/>
                  <a:pt x="31404" y="28325"/>
                </a:cubicBezTo>
                <a:cubicBezTo>
                  <a:pt x="31317" y="28098"/>
                  <a:pt x="31278" y="27981"/>
                  <a:pt x="31305" y="27981"/>
                </a:cubicBezTo>
                <a:cubicBezTo>
                  <a:pt x="31316" y="27981"/>
                  <a:pt x="31341" y="28003"/>
                  <a:pt x="31379" y="28049"/>
                </a:cubicBezTo>
                <a:cubicBezTo>
                  <a:pt x="31445" y="28140"/>
                  <a:pt x="31489" y="28179"/>
                  <a:pt x="31512" y="28179"/>
                </a:cubicBezTo>
                <a:cubicBezTo>
                  <a:pt x="31558" y="28179"/>
                  <a:pt x="31513" y="28017"/>
                  <a:pt x="31379" y="27799"/>
                </a:cubicBezTo>
                <a:cubicBezTo>
                  <a:pt x="31265" y="27599"/>
                  <a:pt x="31224" y="27496"/>
                  <a:pt x="31251" y="27496"/>
                </a:cubicBezTo>
                <a:close/>
                <a:moveTo>
                  <a:pt x="20965" y="27889"/>
                </a:moveTo>
                <a:cubicBezTo>
                  <a:pt x="20994" y="27889"/>
                  <a:pt x="21039" y="27917"/>
                  <a:pt x="21103" y="27974"/>
                </a:cubicBezTo>
                <a:lnTo>
                  <a:pt x="21078" y="27974"/>
                </a:lnTo>
                <a:cubicBezTo>
                  <a:pt x="21203" y="28174"/>
                  <a:pt x="21329" y="28400"/>
                  <a:pt x="21404" y="28626"/>
                </a:cubicBezTo>
                <a:cubicBezTo>
                  <a:pt x="21535" y="29000"/>
                  <a:pt x="21568" y="29108"/>
                  <a:pt x="21514" y="29108"/>
                </a:cubicBezTo>
                <a:cubicBezTo>
                  <a:pt x="21496" y="29108"/>
                  <a:pt x="21467" y="29096"/>
                  <a:pt x="21429" y="29077"/>
                </a:cubicBezTo>
                <a:cubicBezTo>
                  <a:pt x="21279" y="29002"/>
                  <a:pt x="21203" y="28851"/>
                  <a:pt x="21053" y="28450"/>
                </a:cubicBezTo>
                <a:cubicBezTo>
                  <a:pt x="20927" y="28073"/>
                  <a:pt x="20892" y="27889"/>
                  <a:pt x="20965" y="27889"/>
                </a:cubicBezTo>
                <a:close/>
                <a:moveTo>
                  <a:pt x="23012" y="28995"/>
                </a:moveTo>
                <a:cubicBezTo>
                  <a:pt x="23017" y="28995"/>
                  <a:pt x="23024" y="28997"/>
                  <a:pt x="23033" y="29002"/>
                </a:cubicBezTo>
                <a:cubicBezTo>
                  <a:pt x="23108" y="29052"/>
                  <a:pt x="23158" y="29102"/>
                  <a:pt x="23208" y="29177"/>
                </a:cubicBezTo>
                <a:cubicBezTo>
                  <a:pt x="23226" y="29195"/>
                  <a:pt x="23231" y="29203"/>
                  <a:pt x="23226" y="29203"/>
                </a:cubicBezTo>
                <a:cubicBezTo>
                  <a:pt x="23217" y="29203"/>
                  <a:pt x="23173" y="29175"/>
                  <a:pt x="23108" y="29127"/>
                </a:cubicBezTo>
                <a:cubicBezTo>
                  <a:pt x="23004" y="29044"/>
                  <a:pt x="22987" y="28995"/>
                  <a:pt x="23012" y="28995"/>
                </a:cubicBezTo>
                <a:close/>
                <a:moveTo>
                  <a:pt x="23108" y="28751"/>
                </a:moveTo>
                <a:lnTo>
                  <a:pt x="23434" y="28976"/>
                </a:lnTo>
                <a:cubicBezTo>
                  <a:pt x="23584" y="29052"/>
                  <a:pt x="23710" y="29177"/>
                  <a:pt x="23810" y="29327"/>
                </a:cubicBezTo>
                <a:cubicBezTo>
                  <a:pt x="23817" y="29348"/>
                  <a:pt x="23814" y="29359"/>
                  <a:pt x="23801" y="29359"/>
                </a:cubicBezTo>
                <a:cubicBezTo>
                  <a:pt x="23768" y="29359"/>
                  <a:pt x="23665" y="29283"/>
                  <a:pt x="23484" y="29102"/>
                </a:cubicBezTo>
                <a:lnTo>
                  <a:pt x="23108" y="28751"/>
                </a:lnTo>
                <a:close/>
                <a:moveTo>
                  <a:pt x="21481" y="28434"/>
                </a:moveTo>
                <a:cubicBezTo>
                  <a:pt x="21497" y="28434"/>
                  <a:pt x="21530" y="28459"/>
                  <a:pt x="21579" y="28500"/>
                </a:cubicBezTo>
                <a:cubicBezTo>
                  <a:pt x="21755" y="28676"/>
                  <a:pt x="21855" y="28876"/>
                  <a:pt x="21930" y="29127"/>
                </a:cubicBezTo>
                <a:lnTo>
                  <a:pt x="21930" y="29102"/>
                </a:lnTo>
                <a:cubicBezTo>
                  <a:pt x="22046" y="29417"/>
                  <a:pt x="22086" y="29534"/>
                  <a:pt x="22048" y="29534"/>
                </a:cubicBezTo>
                <a:cubicBezTo>
                  <a:pt x="22029" y="29534"/>
                  <a:pt x="21990" y="29504"/>
                  <a:pt x="21930" y="29453"/>
                </a:cubicBezTo>
                <a:cubicBezTo>
                  <a:pt x="21805" y="29277"/>
                  <a:pt x="21680" y="29052"/>
                  <a:pt x="21604" y="28826"/>
                </a:cubicBezTo>
                <a:cubicBezTo>
                  <a:pt x="21486" y="28540"/>
                  <a:pt x="21448" y="28434"/>
                  <a:pt x="21481" y="28434"/>
                </a:cubicBezTo>
                <a:close/>
                <a:moveTo>
                  <a:pt x="31805" y="29453"/>
                </a:moveTo>
                <a:cubicBezTo>
                  <a:pt x="31830" y="29453"/>
                  <a:pt x="31880" y="29503"/>
                  <a:pt x="31880" y="29578"/>
                </a:cubicBezTo>
                <a:cubicBezTo>
                  <a:pt x="31904" y="29650"/>
                  <a:pt x="31905" y="29688"/>
                  <a:pt x="31891" y="29688"/>
                </a:cubicBezTo>
                <a:cubicBezTo>
                  <a:pt x="31876" y="29688"/>
                  <a:pt x="31844" y="29644"/>
                  <a:pt x="31805" y="29553"/>
                </a:cubicBezTo>
                <a:cubicBezTo>
                  <a:pt x="31780" y="29503"/>
                  <a:pt x="31780" y="29453"/>
                  <a:pt x="31805" y="29453"/>
                </a:cubicBezTo>
                <a:close/>
                <a:moveTo>
                  <a:pt x="32231" y="29002"/>
                </a:moveTo>
                <a:lnTo>
                  <a:pt x="32231" y="29002"/>
                </a:lnTo>
                <a:cubicBezTo>
                  <a:pt x="32331" y="29077"/>
                  <a:pt x="32406" y="29202"/>
                  <a:pt x="32457" y="29302"/>
                </a:cubicBezTo>
                <a:lnTo>
                  <a:pt x="32457" y="29327"/>
                </a:lnTo>
                <a:cubicBezTo>
                  <a:pt x="32572" y="29559"/>
                  <a:pt x="32622" y="29714"/>
                  <a:pt x="32593" y="29714"/>
                </a:cubicBezTo>
                <a:cubicBezTo>
                  <a:pt x="32578" y="29714"/>
                  <a:pt x="32541" y="29672"/>
                  <a:pt x="32482" y="29578"/>
                </a:cubicBezTo>
                <a:cubicBezTo>
                  <a:pt x="32306" y="29352"/>
                  <a:pt x="32181" y="29002"/>
                  <a:pt x="32231" y="29002"/>
                </a:cubicBezTo>
                <a:close/>
                <a:moveTo>
                  <a:pt x="23985" y="29703"/>
                </a:moveTo>
                <a:cubicBezTo>
                  <a:pt x="24010" y="29703"/>
                  <a:pt x="24061" y="29753"/>
                  <a:pt x="24086" y="29804"/>
                </a:cubicBezTo>
                <a:cubicBezTo>
                  <a:pt x="24098" y="29829"/>
                  <a:pt x="24098" y="29841"/>
                  <a:pt x="24089" y="29841"/>
                </a:cubicBezTo>
                <a:cubicBezTo>
                  <a:pt x="24079" y="29841"/>
                  <a:pt x="24061" y="29829"/>
                  <a:pt x="24035" y="29804"/>
                </a:cubicBezTo>
                <a:cubicBezTo>
                  <a:pt x="23960" y="29753"/>
                  <a:pt x="23960" y="29703"/>
                  <a:pt x="23985" y="29703"/>
                </a:cubicBezTo>
                <a:close/>
                <a:moveTo>
                  <a:pt x="22105" y="28982"/>
                </a:moveTo>
                <a:cubicBezTo>
                  <a:pt x="22119" y="28982"/>
                  <a:pt x="22145" y="28998"/>
                  <a:pt x="22181" y="29027"/>
                </a:cubicBezTo>
                <a:cubicBezTo>
                  <a:pt x="22306" y="29177"/>
                  <a:pt x="22406" y="29352"/>
                  <a:pt x="22457" y="29528"/>
                </a:cubicBezTo>
                <a:cubicBezTo>
                  <a:pt x="22531" y="29761"/>
                  <a:pt x="22533" y="29864"/>
                  <a:pt x="22496" y="29864"/>
                </a:cubicBezTo>
                <a:cubicBezTo>
                  <a:pt x="22446" y="29864"/>
                  <a:pt x="22322" y="29671"/>
                  <a:pt x="22206" y="29352"/>
                </a:cubicBezTo>
                <a:cubicBezTo>
                  <a:pt x="22098" y="29084"/>
                  <a:pt x="22068" y="28982"/>
                  <a:pt x="22105" y="28982"/>
                </a:cubicBezTo>
                <a:close/>
                <a:moveTo>
                  <a:pt x="24237" y="29674"/>
                </a:moveTo>
                <a:cubicBezTo>
                  <a:pt x="24243" y="29674"/>
                  <a:pt x="24259" y="29683"/>
                  <a:pt x="24286" y="29703"/>
                </a:cubicBezTo>
                <a:cubicBezTo>
                  <a:pt x="24386" y="29779"/>
                  <a:pt x="24462" y="29854"/>
                  <a:pt x="24562" y="29954"/>
                </a:cubicBezTo>
                <a:cubicBezTo>
                  <a:pt x="24578" y="29978"/>
                  <a:pt x="24584" y="29989"/>
                  <a:pt x="24578" y="29989"/>
                </a:cubicBezTo>
                <a:cubicBezTo>
                  <a:pt x="24567" y="29989"/>
                  <a:pt x="24506" y="29939"/>
                  <a:pt x="24386" y="29854"/>
                </a:cubicBezTo>
                <a:cubicBezTo>
                  <a:pt x="24276" y="29744"/>
                  <a:pt x="24220" y="29674"/>
                  <a:pt x="24237" y="29674"/>
                </a:cubicBezTo>
                <a:close/>
                <a:moveTo>
                  <a:pt x="48402" y="29811"/>
                </a:moveTo>
                <a:cubicBezTo>
                  <a:pt x="48434" y="29811"/>
                  <a:pt x="48467" y="29824"/>
                  <a:pt x="48497" y="29854"/>
                </a:cubicBezTo>
                <a:cubicBezTo>
                  <a:pt x="48547" y="29904"/>
                  <a:pt x="48547" y="29979"/>
                  <a:pt x="48472" y="30054"/>
                </a:cubicBezTo>
                <a:cubicBezTo>
                  <a:pt x="48409" y="30129"/>
                  <a:pt x="48378" y="30167"/>
                  <a:pt x="48353" y="30167"/>
                </a:cubicBezTo>
                <a:cubicBezTo>
                  <a:pt x="48328" y="30167"/>
                  <a:pt x="48309" y="30129"/>
                  <a:pt x="48271" y="30054"/>
                </a:cubicBezTo>
                <a:cubicBezTo>
                  <a:pt x="48214" y="29940"/>
                  <a:pt x="48302" y="29811"/>
                  <a:pt x="48402" y="29811"/>
                </a:cubicBezTo>
                <a:close/>
                <a:moveTo>
                  <a:pt x="25025" y="30045"/>
                </a:moveTo>
                <a:cubicBezTo>
                  <a:pt x="25027" y="30045"/>
                  <a:pt x="25032" y="30048"/>
                  <a:pt x="25038" y="30054"/>
                </a:cubicBezTo>
                <a:cubicBezTo>
                  <a:pt x="25113" y="30079"/>
                  <a:pt x="25138" y="30104"/>
                  <a:pt x="25163" y="30154"/>
                </a:cubicBezTo>
                <a:cubicBezTo>
                  <a:pt x="25173" y="30174"/>
                  <a:pt x="25175" y="30182"/>
                  <a:pt x="25170" y="30182"/>
                </a:cubicBezTo>
                <a:cubicBezTo>
                  <a:pt x="25162" y="30182"/>
                  <a:pt x="25135" y="30160"/>
                  <a:pt x="25088" y="30129"/>
                </a:cubicBezTo>
                <a:cubicBezTo>
                  <a:pt x="25032" y="30073"/>
                  <a:pt x="25018" y="30045"/>
                  <a:pt x="25025" y="30045"/>
                </a:cubicBezTo>
                <a:close/>
                <a:moveTo>
                  <a:pt x="26196" y="30123"/>
                </a:moveTo>
                <a:cubicBezTo>
                  <a:pt x="26201" y="30123"/>
                  <a:pt x="26207" y="30125"/>
                  <a:pt x="26216" y="30129"/>
                </a:cubicBezTo>
                <a:cubicBezTo>
                  <a:pt x="26266" y="30154"/>
                  <a:pt x="26316" y="30205"/>
                  <a:pt x="26366" y="30255"/>
                </a:cubicBezTo>
                <a:cubicBezTo>
                  <a:pt x="26377" y="30286"/>
                  <a:pt x="26379" y="30300"/>
                  <a:pt x="26370" y="30300"/>
                </a:cubicBezTo>
                <a:cubicBezTo>
                  <a:pt x="26357" y="30300"/>
                  <a:pt x="26324" y="30273"/>
                  <a:pt x="26266" y="30230"/>
                </a:cubicBezTo>
                <a:cubicBezTo>
                  <a:pt x="26204" y="30168"/>
                  <a:pt x="26176" y="30123"/>
                  <a:pt x="26196" y="30123"/>
                </a:cubicBezTo>
                <a:close/>
                <a:moveTo>
                  <a:pt x="48121" y="30154"/>
                </a:moveTo>
                <a:cubicBezTo>
                  <a:pt x="48121" y="30154"/>
                  <a:pt x="48146" y="30154"/>
                  <a:pt x="48171" y="30205"/>
                </a:cubicBezTo>
                <a:cubicBezTo>
                  <a:pt x="48196" y="30230"/>
                  <a:pt x="48171" y="30305"/>
                  <a:pt x="48121" y="30355"/>
                </a:cubicBezTo>
                <a:cubicBezTo>
                  <a:pt x="48081" y="30382"/>
                  <a:pt x="48048" y="30409"/>
                  <a:pt x="48033" y="30409"/>
                </a:cubicBezTo>
                <a:cubicBezTo>
                  <a:pt x="48021" y="30409"/>
                  <a:pt x="48022" y="30388"/>
                  <a:pt x="48046" y="30330"/>
                </a:cubicBezTo>
                <a:cubicBezTo>
                  <a:pt x="48071" y="30280"/>
                  <a:pt x="48096" y="30205"/>
                  <a:pt x="48121" y="30154"/>
                </a:cubicBezTo>
                <a:close/>
                <a:moveTo>
                  <a:pt x="22607" y="29553"/>
                </a:moveTo>
                <a:lnTo>
                  <a:pt x="22607" y="29553"/>
                </a:lnTo>
                <a:cubicBezTo>
                  <a:pt x="22757" y="29653"/>
                  <a:pt x="22883" y="29753"/>
                  <a:pt x="23008" y="29879"/>
                </a:cubicBezTo>
                <a:lnTo>
                  <a:pt x="22983" y="29879"/>
                </a:lnTo>
                <a:cubicBezTo>
                  <a:pt x="23309" y="30180"/>
                  <a:pt x="23359" y="30230"/>
                  <a:pt x="23309" y="30355"/>
                </a:cubicBezTo>
                <a:cubicBezTo>
                  <a:pt x="23288" y="30396"/>
                  <a:pt x="23267" y="30421"/>
                  <a:pt x="23236" y="30421"/>
                </a:cubicBezTo>
                <a:cubicBezTo>
                  <a:pt x="23191" y="30421"/>
                  <a:pt x="23125" y="30372"/>
                  <a:pt x="23008" y="30255"/>
                </a:cubicBezTo>
                <a:cubicBezTo>
                  <a:pt x="22832" y="30079"/>
                  <a:pt x="22557" y="29603"/>
                  <a:pt x="22607" y="29553"/>
                </a:cubicBezTo>
                <a:close/>
                <a:moveTo>
                  <a:pt x="32607" y="30004"/>
                </a:moveTo>
                <a:cubicBezTo>
                  <a:pt x="32657" y="30079"/>
                  <a:pt x="32707" y="30154"/>
                  <a:pt x="32707" y="30230"/>
                </a:cubicBezTo>
                <a:cubicBezTo>
                  <a:pt x="32771" y="30396"/>
                  <a:pt x="32789" y="30477"/>
                  <a:pt x="32775" y="30477"/>
                </a:cubicBezTo>
                <a:cubicBezTo>
                  <a:pt x="32762" y="30477"/>
                  <a:pt x="32718" y="30402"/>
                  <a:pt x="32657" y="30255"/>
                </a:cubicBezTo>
                <a:cubicBezTo>
                  <a:pt x="32607" y="30129"/>
                  <a:pt x="32582" y="30004"/>
                  <a:pt x="32607" y="30004"/>
                </a:cubicBezTo>
                <a:close/>
                <a:moveTo>
                  <a:pt x="24086" y="30104"/>
                </a:moveTo>
                <a:cubicBezTo>
                  <a:pt x="24186" y="30205"/>
                  <a:pt x="24286" y="30305"/>
                  <a:pt x="24361" y="30405"/>
                </a:cubicBezTo>
                <a:lnTo>
                  <a:pt x="24336" y="30405"/>
                </a:lnTo>
                <a:cubicBezTo>
                  <a:pt x="24458" y="30542"/>
                  <a:pt x="24506" y="30605"/>
                  <a:pt x="24496" y="30605"/>
                </a:cubicBezTo>
                <a:cubicBezTo>
                  <a:pt x="24490" y="30605"/>
                  <a:pt x="24460" y="30579"/>
                  <a:pt x="24411" y="30530"/>
                </a:cubicBezTo>
                <a:cubicBezTo>
                  <a:pt x="24261" y="30430"/>
                  <a:pt x="24010" y="30104"/>
                  <a:pt x="24086" y="30104"/>
                </a:cubicBezTo>
                <a:close/>
                <a:moveTo>
                  <a:pt x="31930" y="29177"/>
                </a:moveTo>
                <a:cubicBezTo>
                  <a:pt x="32031" y="29252"/>
                  <a:pt x="32106" y="29352"/>
                  <a:pt x="32181" y="29453"/>
                </a:cubicBezTo>
                <a:cubicBezTo>
                  <a:pt x="32281" y="29553"/>
                  <a:pt x="32356" y="29728"/>
                  <a:pt x="32381" y="29879"/>
                </a:cubicBezTo>
                <a:cubicBezTo>
                  <a:pt x="32381" y="30079"/>
                  <a:pt x="32432" y="30305"/>
                  <a:pt x="32532" y="30480"/>
                </a:cubicBezTo>
                <a:cubicBezTo>
                  <a:pt x="32617" y="30710"/>
                  <a:pt x="32644" y="30810"/>
                  <a:pt x="32630" y="30810"/>
                </a:cubicBezTo>
                <a:cubicBezTo>
                  <a:pt x="32603" y="30810"/>
                  <a:pt x="32421" y="30433"/>
                  <a:pt x="32206" y="29904"/>
                </a:cubicBezTo>
                <a:cubicBezTo>
                  <a:pt x="32056" y="29528"/>
                  <a:pt x="31930" y="29177"/>
                  <a:pt x="31930" y="29177"/>
                </a:cubicBezTo>
                <a:close/>
                <a:moveTo>
                  <a:pt x="23409" y="30305"/>
                </a:moveTo>
                <a:cubicBezTo>
                  <a:pt x="23509" y="30405"/>
                  <a:pt x="23634" y="30505"/>
                  <a:pt x="23710" y="30631"/>
                </a:cubicBezTo>
                <a:lnTo>
                  <a:pt x="23735" y="30631"/>
                </a:lnTo>
                <a:cubicBezTo>
                  <a:pt x="23919" y="30845"/>
                  <a:pt x="23981" y="30975"/>
                  <a:pt x="23927" y="30975"/>
                </a:cubicBezTo>
                <a:cubicBezTo>
                  <a:pt x="23892" y="30975"/>
                  <a:pt x="23811" y="30923"/>
                  <a:pt x="23685" y="30806"/>
                </a:cubicBezTo>
                <a:cubicBezTo>
                  <a:pt x="23484" y="30631"/>
                  <a:pt x="23309" y="30305"/>
                  <a:pt x="23409" y="30305"/>
                </a:cubicBezTo>
                <a:close/>
                <a:moveTo>
                  <a:pt x="46757" y="29488"/>
                </a:moveTo>
                <a:cubicBezTo>
                  <a:pt x="46798" y="29488"/>
                  <a:pt x="46916" y="29699"/>
                  <a:pt x="47143" y="30154"/>
                </a:cubicBezTo>
                <a:cubicBezTo>
                  <a:pt x="47394" y="30656"/>
                  <a:pt x="47444" y="30831"/>
                  <a:pt x="47394" y="30906"/>
                </a:cubicBezTo>
                <a:cubicBezTo>
                  <a:pt x="47319" y="30982"/>
                  <a:pt x="47269" y="30982"/>
                  <a:pt x="47269" y="30982"/>
                </a:cubicBezTo>
                <a:cubicBezTo>
                  <a:pt x="47068" y="30530"/>
                  <a:pt x="46893" y="30079"/>
                  <a:pt x="46742" y="29603"/>
                </a:cubicBezTo>
                <a:cubicBezTo>
                  <a:pt x="46735" y="29528"/>
                  <a:pt x="46739" y="29488"/>
                  <a:pt x="46757" y="29488"/>
                </a:cubicBezTo>
                <a:close/>
                <a:moveTo>
                  <a:pt x="32785" y="30576"/>
                </a:moveTo>
                <a:cubicBezTo>
                  <a:pt x="32795" y="30576"/>
                  <a:pt x="32839" y="30647"/>
                  <a:pt x="32883" y="30756"/>
                </a:cubicBezTo>
                <a:cubicBezTo>
                  <a:pt x="32908" y="30831"/>
                  <a:pt x="32933" y="30931"/>
                  <a:pt x="32933" y="31007"/>
                </a:cubicBezTo>
                <a:cubicBezTo>
                  <a:pt x="32933" y="31007"/>
                  <a:pt x="32883" y="30931"/>
                  <a:pt x="32833" y="30806"/>
                </a:cubicBezTo>
                <a:cubicBezTo>
                  <a:pt x="32807" y="30731"/>
                  <a:pt x="32782" y="30656"/>
                  <a:pt x="32782" y="30581"/>
                </a:cubicBezTo>
                <a:cubicBezTo>
                  <a:pt x="32782" y="30577"/>
                  <a:pt x="32783" y="30576"/>
                  <a:pt x="32785" y="30576"/>
                </a:cubicBezTo>
                <a:close/>
                <a:moveTo>
                  <a:pt x="33284" y="30255"/>
                </a:moveTo>
                <a:cubicBezTo>
                  <a:pt x="33334" y="30355"/>
                  <a:pt x="33384" y="30480"/>
                  <a:pt x="33409" y="30606"/>
                </a:cubicBezTo>
                <a:cubicBezTo>
                  <a:pt x="33510" y="30937"/>
                  <a:pt x="33544" y="31119"/>
                  <a:pt x="33518" y="31119"/>
                </a:cubicBezTo>
                <a:cubicBezTo>
                  <a:pt x="33498" y="31119"/>
                  <a:pt x="33444" y="31019"/>
                  <a:pt x="33359" y="30806"/>
                </a:cubicBezTo>
                <a:cubicBezTo>
                  <a:pt x="33259" y="30631"/>
                  <a:pt x="33234" y="30430"/>
                  <a:pt x="33284" y="30255"/>
                </a:cubicBezTo>
                <a:close/>
                <a:moveTo>
                  <a:pt x="26642" y="31007"/>
                </a:moveTo>
                <a:cubicBezTo>
                  <a:pt x="26667" y="31007"/>
                  <a:pt x="26717" y="31057"/>
                  <a:pt x="26767" y="31132"/>
                </a:cubicBezTo>
                <a:cubicBezTo>
                  <a:pt x="26817" y="31207"/>
                  <a:pt x="26817" y="31282"/>
                  <a:pt x="26792" y="31282"/>
                </a:cubicBezTo>
                <a:cubicBezTo>
                  <a:pt x="26767" y="31282"/>
                  <a:pt x="26717" y="31232"/>
                  <a:pt x="26667" y="31157"/>
                </a:cubicBezTo>
                <a:cubicBezTo>
                  <a:pt x="26617" y="31057"/>
                  <a:pt x="26617" y="31007"/>
                  <a:pt x="26642" y="31007"/>
                </a:cubicBezTo>
                <a:close/>
                <a:moveTo>
                  <a:pt x="25714" y="30611"/>
                </a:moveTo>
                <a:cubicBezTo>
                  <a:pt x="25723" y="30611"/>
                  <a:pt x="25777" y="30648"/>
                  <a:pt x="25915" y="30731"/>
                </a:cubicBezTo>
                <a:cubicBezTo>
                  <a:pt x="26141" y="30881"/>
                  <a:pt x="26216" y="30956"/>
                  <a:pt x="26291" y="31132"/>
                </a:cubicBezTo>
                <a:lnTo>
                  <a:pt x="26341" y="31357"/>
                </a:lnTo>
                <a:lnTo>
                  <a:pt x="26116" y="31107"/>
                </a:lnTo>
                <a:cubicBezTo>
                  <a:pt x="26015" y="30956"/>
                  <a:pt x="25840" y="30781"/>
                  <a:pt x="25765" y="30681"/>
                </a:cubicBezTo>
                <a:cubicBezTo>
                  <a:pt x="25731" y="30636"/>
                  <a:pt x="25707" y="30611"/>
                  <a:pt x="25714" y="30611"/>
                </a:cubicBezTo>
                <a:close/>
                <a:moveTo>
                  <a:pt x="24386" y="13588"/>
                </a:moveTo>
                <a:lnTo>
                  <a:pt x="24386" y="13588"/>
                </a:lnTo>
                <a:cubicBezTo>
                  <a:pt x="24512" y="13839"/>
                  <a:pt x="24637" y="14089"/>
                  <a:pt x="24762" y="14340"/>
                </a:cubicBezTo>
                <a:lnTo>
                  <a:pt x="24762" y="14315"/>
                </a:lnTo>
                <a:cubicBezTo>
                  <a:pt x="24888" y="14616"/>
                  <a:pt x="25038" y="14866"/>
                  <a:pt x="25213" y="15117"/>
                </a:cubicBezTo>
                <a:cubicBezTo>
                  <a:pt x="25235" y="15125"/>
                  <a:pt x="25255" y="15130"/>
                  <a:pt x="25273" y="15130"/>
                </a:cubicBezTo>
                <a:cubicBezTo>
                  <a:pt x="25362" y="15130"/>
                  <a:pt x="25414" y="15032"/>
                  <a:pt x="25414" y="14866"/>
                </a:cubicBezTo>
                <a:cubicBezTo>
                  <a:pt x="25414" y="14790"/>
                  <a:pt x="25421" y="14749"/>
                  <a:pt x="25439" y="14749"/>
                </a:cubicBezTo>
                <a:cubicBezTo>
                  <a:pt x="25482" y="14749"/>
                  <a:pt x="25588" y="14968"/>
                  <a:pt x="25815" y="15493"/>
                </a:cubicBezTo>
                <a:cubicBezTo>
                  <a:pt x="25965" y="15869"/>
                  <a:pt x="26316" y="16621"/>
                  <a:pt x="26592" y="17147"/>
                </a:cubicBezTo>
                <a:cubicBezTo>
                  <a:pt x="26993" y="17924"/>
                  <a:pt x="27118" y="18124"/>
                  <a:pt x="27244" y="18149"/>
                </a:cubicBezTo>
                <a:cubicBezTo>
                  <a:pt x="27369" y="18174"/>
                  <a:pt x="27494" y="18375"/>
                  <a:pt x="27970" y="19327"/>
                </a:cubicBezTo>
                <a:lnTo>
                  <a:pt x="29023" y="21483"/>
                </a:lnTo>
                <a:cubicBezTo>
                  <a:pt x="29223" y="21884"/>
                  <a:pt x="29424" y="22260"/>
                  <a:pt x="29650" y="22611"/>
                </a:cubicBezTo>
                <a:cubicBezTo>
                  <a:pt x="29725" y="22686"/>
                  <a:pt x="29769" y="22723"/>
                  <a:pt x="29809" y="22723"/>
                </a:cubicBezTo>
                <a:cubicBezTo>
                  <a:pt x="29850" y="22723"/>
                  <a:pt x="29888" y="22686"/>
                  <a:pt x="29950" y="22611"/>
                </a:cubicBezTo>
                <a:cubicBezTo>
                  <a:pt x="30009" y="22528"/>
                  <a:pt x="30046" y="22485"/>
                  <a:pt x="30091" y="22485"/>
                </a:cubicBezTo>
                <a:cubicBezTo>
                  <a:pt x="30143" y="22485"/>
                  <a:pt x="30206" y="22541"/>
                  <a:pt x="30326" y="22661"/>
                </a:cubicBezTo>
                <a:cubicBezTo>
                  <a:pt x="30502" y="22836"/>
                  <a:pt x="30652" y="23087"/>
                  <a:pt x="30727" y="23337"/>
                </a:cubicBezTo>
                <a:cubicBezTo>
                  <a:pt x="30802" y="23538"/>
                  <a:pt x="30903" y="23713"/>
                  <a:pt x="31003" y="23914"/>
                </a:cubicBezTo>
                <a:cubicBezTo>
                  <a:pt x="31279" y="24290"/>
                  <a:pt x="31504" y="24716"/>
                  <a:pt x="31655" y="25167"/>
                </a:cubicBezTo>
                <a:cubicBezTo>
                  <a:pt x="31935" y="25779"/>
                  <a:pt x="32056" y="26013"/>
                  <a:pt x="32155" y="26013"/>
                </a:cubicBezTo>
                <a:cubicBezTo>
                  <a:pt x="32197" y="26013"/>
                  <a:pt x="32236" y="25969"/>
                  <a:pt x="32281" y="25894"/>
                </a:cubicBezTo>
                <a:cubicBezTo>
                  <a:pt x="32287" y="25885"/>
                  <a:pt x="32294" y="25880"/>
                  <a:pt x="32302" y="25880"/>
                </a:cubicBezTo>
                <a:cubicBezTo>
                  <a:pt x="32358" y="25880"/>
                  <a:pt x="32459" y="26124"/>
                  <a:pt x="32657" y="26696"/>
                </a:cubicBezTo>
                <a:cubicBezTo>
                  <a:pt x="32983" y="27523"/>
                  <a:pt x="33183" y="28275"/>
                  <a:pt x="33108" y="28275"/>
                </a:cubicBezTo>
                <a:cubicBezTo>
                  <a:pt x="33033" y="28275"/>
                  <a:pt x="33033" y="28325"/>
                  <a:pt x="33459" y="29929"/>
                </a:cubicBezTo>
                <a:cubicBezTo>
                  <a:pt x="33685" y="30706"/>
                  <a:pt x="33860" y="31433"/>
                  <a:pt x="33860" y="31508"/>
                </a:cubicBezTo>
                <a:cubicBezTo>
                  <a:pt x="33860" y="31535"/>
                  <a:pt x="33858" y="31550"/>
                  <a:pt x="33852" y="31550"/>
                </a:cubicBezTo>
                <a:cubicBezTo>
                  <a:pt x="33820" y="31550"/>
                  <a:pt x="33690" y="31104"/>
                  <a:pt x="33309" y="29728"/>
                </a:cubicBezTo>
                <a:cubicBezTo>
                  <a:pt x="33208" y="29327"/>
                  <a:pt x="33058" y="28926"/>
                  <a:pt x="32908" y="28525"/>
                </a:cubicBezTo>
                <a:cubicBezTo>
                  <a:pt x="32883" y="28525"/>
                  <a:pt x="32858" y="28601"/>
                  <a:pt x="32858" y="28676"/>
                </a:cubicBezTo>
                <a:cubicBezTo>
                  <a:pt x="32858" y="28691"/>
                  <a:pt x="32856" y="28698"/>
                  <a:pt x="32852" y="28698"/>
                </a:cubicBezTo>
                <a:cubicBezTo>
                  <a:pt x="32837" y="28698"/>
                  <a:pt x="32793" y="28581"/>
                  <a:pt x="32732" y="28400"/>
                </a:cubicBezTo>
                <a:cubicBezTo>
                  <a:pt x="32670" y="28137"/>
                  <a:pt x="32647" y="27979"/>
                  <a:pt x="32661" y="27979"/>
                </a:cubicBezTo>
                <a:lnTo>
                  <a:pt x="32661" y="27979"/>
                </a:lnTo>
                <a:cubicBezTo>
                  <a:pt x="32670" y="27979"/>
                  <a:pt x="32694" y="28040"/>
                  <a:pt x="32732" y="28174"/>
                </a:cubicBezTo>
                <a:cubicBezTo>
                  <a:pt x="32782" y="28300"/>
                  <a:pt x="32858" y="28375"/>
                  <a:pt x="32883" y="28375"/>
                </a:cubicBezTo>
                <a:cubicBezTo>
                  <a:pt x="32983" y="28350"/>
                  <a:pt x="32632" y="27423"/>
                  <a:pt x="32206" y="26570"/>
                </a:cubicBezTo>
                <a:cubicBezTo>
                  <a:pt x="31889" y="25938"/>
                  <a:pt x="31822" y="25816"/>
                  <a:pt x="31777" y="25816"/>
                </a:cubicBezTo>
                <a:cubicBezTo>
                  <a:pt x="31762" y="25816"/>
                  <a:pt x="31749" y="25831"/>
                  <a:pt x="31730" y="25844"/>
                </a:cubicBezTo>
                <a:cubicBezTo>
                  <a:pt x="31780" y="26069"/>
                  <a:pt x="31880" y="26270"/>
                  <a:pt x="31980" y="26470"/>
                </a:cubicBezTo>
                <a:cubicBezTo>
                  <a:pt x="32156" y="26821"/>
                  <a:pt x="32306" y="27222"/>
                  <a:pt x="32381" y="27598"/>
                </a:cubicBezTo>
                <a:cubicBezTo>
                  <a:pt x="32457" y="27924"/>
                  <a:pt x="32632" y="28550"/>
                  <a:pt x="32757" y="29027"/>
                </a:cubicBezTo>
                <a:cubicBezTo>
                  <a:pt x="32916" y="29614"/>
                  <a:pt x="32994" y="29930"/>
                  <a:pt x="32973" y="29930"/>
                </a:cubicBezTo>
                <a:cubicBezTo>
                  <a:pt x="32961" y="29930"/>
                  <a:pt x="32915" y="29824"/>
                  <a:pt x="32833" y="29603"/>
                </a:cubicBezTo>
                <a:cubicBezTo>
                  <a:pt x="32807" y="29478"/>
                  <a:pt x="32757" y="29352"/>
                  <a:pt x="32657" y="29252"/>
                </a:cubicBezTo>
                <a:cubicBezTo>
                  <a:pt x="32582" y="29252"/>
                  <a:pt x="32356" y="28500"/>
                  <a:pt x="32231" y="27899"/>
                </a:cubicBezTo>
                <a:cubicBezTo>
                  <a:pt x="32181" y="27573"/>
                  <a:pt x="32106" y="27272"/>
                  <a:pt x="31980" y="26971"/>
                </a:cubicBezTo>
                <a:cubicBezTo>
                  <a:pt x="31880" y="26796"/>
                  <a:pt x="31680" y="26395"/>
                  <a:pt x="31554" y="26069"/>
                </a:cubicBezTo>
                <a:cubicBezTo>
                  <a:pt x="31353" y="25576"/>
                  <a:pt x="31312" y="25456"/>
                  <a:pt x="31285" y="25456"/>
                </a:cubicBezTo>
                <a:cubicBezTo>
                  <a:pt x="31275" y="25456"/>
                  <a:pt x="31267" y="25472"/>
                  <a:pt x="31254" y="25493"/>
                </a:cubicBezTo>
                <a:cubicBezTo>
                  <a:pt x="31178" y="25568"/>
                  <a:pt x="31254" y="25668"/>
                  <a:pt x="31304" y="25794"/>
                </a:cubicBezTo>
                <a:cubicBezTo>
                  <a:pt x="31479" y="26245"/>
                  <a:pt x="31604" y="26721"/>
                  <a:pt x="31680" y="27197"/>
                </a:cubicBezTo>
                <a:cubicBezTo>
                  <a:pt x="31755" y="27423"/>
                  <a:pt x="31805" y="27648"/>
                  <a:pt x="31805" y="27874"/>
                </a:cubicBezTo>
                <a:cubicBezTo>
                  <a:pt x="31705" y="27874"/>
                  <a:pt x="31078" y="26119"/>
                  <a:pt x="30953" y="25493"/>
                </a:cubicBezTo>
                <a:lnTo>
                  <a:pt x="30677" y="24039"/>
                </a:lnTo>
                <a:cubicBezTo>
                  <a:pt x="30627" y="23713"/>
                  <a:pt x="30552" y="23438"/>
                  <a:pt x="30427" y="23137"/>
                </a:cubicBezTo>
                <a:cubicBezTo>
                  <a:pt x="30422" y="23135"/>
                  <a:pt x="30418" y="23134"/>
                  <a:pt x="30415" y="23134"/>
                </a:cubicBezTo>
                <a:cubicBezTo>
                  <a:pt x="30377" y="23134"/>
                  <a:pt x="30379" y="23250"/>
                  <a:pt x="30401" y="23387"/>
                </a:cubicBezTo>
                <a:cubicBezTo>
                  <a:pt x="30673" y="24870"/>
                  <a:pt x="30945" y="26597"/>
                  <a:pt x="30905" y="26597"/>
                </a:cubicBezTo>
                <a:cubicBezTo>
                  <a:pt x="30904" y="26597"/>
                  <a:pt x="30903" y="26596"/>
                  <a:pt x="30903" y="26596"/>
                </a:cubicBezTo>
                <a:cubicBezTo>
                  <a:pt x="30702" y="26320"/>
                  <a:pt x="30527" y="25994"/>
                  <a:pt x="30427" y="25668"/>
                </a:cubicBezTo>
                <a:cubicBezTo>
                  <a:pt x="30409" y="25498"/>
                  <a:pt x="30369" y="25397"/>
                  <a:pt x="30330" y="25397"/>
                </a:cubicBezTo>
                <a:cubicBezTo>
                  <a:pt x="30311" y="25397"/>
                  <a:pt x="30292" y="25420"/>
                  <a:pt x="30276" y="25468"/>
                </a:cubicBezTo>
                <a:cubicBezTo>
                  <a:pt x="30267" y="25494"/>
                  <a:pt x="30256" y="25508"/>
                  <a:pt x="30240" y="25508"/>
                </a:cubicBezTo>
                <a:cubicBezTo>
                  <a:pt x="30210" y="25508"/>
                  <a:pt x="30166" y="25457"/>
                  <a:pt x="30101" y="25342"/>
                </a:cubicBezTo>
                <a:cubicBezTo>
                  <a:pt x="29825" y="24866"/>
                  <a:pt x="29624" y="24390"/>
                  <a:pt x="29549" y="23864"/>
                </a:cubicBezTo>
                <a:cubicBezTo>
                  <a:pt x="29440" y="23384"/>
                  <a:pt x="29338" y="23122"/>
                  <a:pt x="29296" y="23122"/>
                </a:cubicBezTo>
                <a:cubicBezTo>
                  <a:pt x="29262" y="23122"/>
                  <a:pt x="29269" y="23302"/>
                  <a:pt x="29349" y="23688"/>
                </a:cubicBezTo>
                <a:cubicBezTo>
                  <a:pt x="29399" y="23864"/>
                  <a:pt x="29424" y="24064"/>
                  <a:pt x="29424" y="24240"/>
                </a:cubicBezTo>
                <a:cubicBezTo>
                  <a:pt x="29399" y="24215"/>
                  <a:pt x="29198" y="23914"/>
                  <a:pt x="28973" y="23538"/>
                </a:cubicBezTo>
                <a:cubicBezTo>
                  <a:pt x="28396" y="22636"/>
                  <a:pt x="28146" y="21884"/>
                  <a:pt x="27870" y="20405"/>
                </a:cubicBezTo>
                <a:cubicBezTo>
                  <a:pt x="27762" y="19801"/>
                  <a:pt x="27710" y="19587"/>
                  <a:pt x="27666" y="19587"/>
                </a:cubicBezTo>
                <a:cubicBezTo>
                  <a:pt x="27658" y="19587"/>
                  <a:pt x="27652" y="19593"/>
                  <a:pt x="27645" y="19603"/>
                </a:cubicBezTo>
                <a:cubicBezTo>
                  <a:pt x="27695" y="20280"/>
                  <a:pt x="27795" y="20931"/>
                  <a:pt x="27970" y="21583"/>
                </a:cubicBezTo>
                <a:cubicBezTo>
                  <a:pt x="28046" y="21758"/>
                  <a:pt x="28071" y="21934"/>
                  <a:pt x="28071" y="22109"/>
                </a:cubicBezTo>
                <a:cubicBezTo>
                  <a:pt x="27895" y="21859"/>
                  <a:pt x="27745" y="21583"/>
                  <a:pt x="27619" y="21307"/>
                </a:cubicBezTo>
                <a:cubicBezTo>
                  <a:pt x="27244" y="20580"/>
                  <a:pt x="27168" y="20380"/>
                  <a:pt x="26792" y="18726"/>
                </a:cubicBezTo>
                <a:cubicBezTo>
                  <a:pt x="26667" y="18099"/>
                  <a:pt x="26517" y="17498"/>
                  <a:pt x="26291" y="16896"/>
                </a:cubicBezTo>
                <a:lnTo>
                  <a:pt x="26291" y="16896"/>
                </a:lnTo>
                <a:cubicBezTo>
                  <a:pt x="26341" y="17347"/>
                  <a:pt x="26416" y="17773"/>
                  <a:pt x="26542" y="18199"/>
                </a:cubicBezTo>
                <a:cubicBezTo>
                  <a:pt x="26692" y="18951"/>
                  <a:pt x="26843" y="19578"/>
                  <a:pt x="26817" y="19578"/>
                </a:cubicBezTo>
                <a:cubicBezTo>
                  <a:pt x="26792" y="19578"/>
                  <a:pt x="26517" y="18951"/>
                  <a:pt x="26166" y="18149"/>
                </a:cubicBezTo>
                <a:cubicBezTo>
                  <a:pt x="25840" y="17347"/>
                  <a:pt x="25514" y="16696"/>
                  <a:pt x="25514" y="16696"/>
                </a:cubicBezTo>
                <a:cubicBezTo>
                  <a:pt x="25489" y="16545"/>
                  <a:pt x="25464" y="16420"/>
                  <a:pt x="25489" y="16270"/>
                </a:cubicBezTo>
                <a:cubicBezTo>
                  <a:pt x="25489" y="16069"/>
                  <a:pt x="25464" y="15894"/>
                  <a:pt x="25414" y="15894"/>
                </a:cubicBezTo>
                <a:cubicBezTo>
                  <a:pt x="25389" y="15894"/>
                  <a:pt x="25364" y="15969"/>
                  <a:pt x="25339" y="16069"/>
                </a:cubicBezTo>
                <a:cubicBezTo>
                  <a:pt x="25339" y="16156"/>
                  <a:pt x="25339" y="16224"/>
                  <a:pt x="25322" y="16224"/>
                </a:cubicBezTo>
                <a:cubicBezTo>
                  <a:pt x="25320" y="16224"/>
                  <a:pt x="25317" y="16223"/>
                  <a:pt x="25314" y="16220"/>
                </a:cubicBezTo>
                <a:cubicBezTo>
                  <a:pt x="25188" y="16119"/>
                  <a:pt x="24311" y="13588"/>
                  <a:pt x="24386" y="13588"/>
                </a:cubicBezTo>
                <a:close/>
                <a:moveTo>
                  <a:pt x="28046" y="31057"/>
                </a:moveTo>
                <a:lnTo>
                  <a:pt x="28296" y="31182"/>
                </a:lnTo>
                <a:cubicBezTo>
                  <a:pt x="28447" y="31232"/>
                  <a:pt x="28647" y="31357"/>
                  <a:pt x="28747" y="31408"/>
                </a:cubicBezTo>
                <a:cubicBezTo>
                  <a:pt x="28948" y="31533"/>
                  <a:pt x="28948" y="31533"/>
                  <a:pt x="28822" y="31558"/>
                </a:cubicBezTo>
                <a:cubicBezTo>
                  <a:pt x="28788" y="31569"/>
                  <a:pt x="28757" y="31576"/>
                  <a:pt x="28728" y="31576"/>
                </a:cubicBezTo>
                <a:cubicBezTo>
                  <a:pt x="28628" y="31576"/>
                  <a:pt x="28539" y="31506"/>
                  <a:pt x="28346" y="31332"/>
                </a:cubicBezTo>
                <a:lnTo>
                  <a:pt x="28046" y="31057"/>
                </a:lnTo>
                <a:close/>
                <a:moveTo>
                  <a:pt x="27560" y="31413"/>
                </a:moveTo>
                <a:cubicBezTo>
                  <a:pt x="27564" y="31413"/>
                  <a:pt x="27575" y="31420"/>
                  <a:pt x="27594" y="31433"/>
                </a:cubicBezTo>
                <a:cubicBezTo>
                  <a:pt x="27695" y="31483"/>
                  <a:pt x="27770" y="31558"/>
                  <a:pt x="27820" y="31658"/>
                </a:cubicBezTo>
                <a:cubicBezTo>
                  <a:pt x="27836" y="31674"/>
                  <a:pt x="27842" y="31682"/>
                  <a:pt x="27838" y="31682"/>
                </a:cubicBezTo>
                <a:cubicBezTo>
                  <a:pt x="27831" y="31682"/>
                  <a:pt x="27780" y="31644"/>
                  <a:pt x="27695" y="31558"/>
                </a:cubicBezTo>
                <a:cubicBezTo>
                  <a:pt x="27602" y="31465"/>
                  <a:pt x="27550" y="31413"/>
                  <a:pt x="27560" y="31413"/>
                </a:cubicBezTo>
                <a:close/>
                <a:moveTo>
                  <a:pt x="27069" y="31529"/>
                </a:moveTo>
                <a:cubicBezTo>
                  <a:pt x="27089" y="31529"/>
                  <a:pt x="27160" y="31598"/>
                  <a:pt x="27269" y="31733"/>
                </a:cubicBezTo>
                <a:cubicBezTo>
                  <a:pt x="27369" y="31834"/>
                  <a:pt x="27444" y="31959"/>
                  <a:pt x="27494" y="32059"/>
                </a:cubicBezTo>
                <a:cubicBezTo>
                  <a:pt x="27500" y="32087"/>
                  <a:pt x="27498" y="32100"/>
                  <a:pt x="27489" y="32100"/>
                </a:cubicBezTo>
                <a:cubicBezTo>
                  <a:pt x="27458" y="32100"/>
                  <a:pt x="27339" y="31937"/>
                  <a:pt x="27143" y="31683"/>
                </a:cubicBezTo>
                <a:cubicBezTo>
                  <a:pt x="27074" y="31579"/>
                  <a:pt x="27053" y="31529"/>
                  <a:pt x="27069" y="31529"/>
                </a:cubicBezTo>
                <a:close/>
                <a:moveTo>
                  <a:pt x="23006" y="30512"/>
                </a:moveTo>
                <a:cubicBezTo>
                  <a:pt x="23027" y="30512"/>
                  <a:pt x="23070" y="30550"/>
                  <a:pt x="23133" y="30606"/>
                </a:cubicBezTo>
                <a:cubicBezTo>
                  <a:pt x="23334" y="30756"/>
                  <a:pt x="23384" y="30881"/>
                  <a:pt x="23559" y="31483"/>
                </a:cubicBezTo>
                <a:cubicBezTo>
                  <a:pt x="23726" y="31983"/>
                  <a:pt x="23754" y="32154"/>
                  <a:pt x="23687" y="32154"/>
                </a:cubicBezTo>
                <a:cubicBezTo>
                  <a:pt x="23673" y="32154"/>
                  <a:pt x="23656" y="32147"/>
                  <a:pt x="23634" y="32134"/>
                </a:cubicBezTo>
                <a:cubicBezTo>
                  <a:pt x="23534" y="32084"/>
                  <a:pt x="23434" y="31859"/>
                  <a:pt x="23208" y="31257"/>
                </a:cubicBezTo>
                <a:cubicBezTo>
                  <a:pt x="23020" y="30691"/>
                  <a:pt x="22960" y="30512"/>
                  <a:pt x="23006" y="30512"/>
                </a:cubicBezTo>
                <a:close/>
                <a:moveTo>
                  <a:pt x="28126" y="31692"/>
                </a:moveTo>
                <a:cubicBezTo>
                  <a:pt x="28134" y="31692"/>
                  <a:pt x="28200" y="31737"/>
                  <a:pt x="28296" y="31834"/>
                </a:cubicBezTo>
                <a:cubicBezTo>
                  <a:pt x="28472" y="31959"/>
                  <a:pt x="28597" y="32109"/>
                  <a:pt x="28597" y="32185"/>
                </a:cubicBezTo>
                <a:cubicBezTo>
                  <a:pt x="28597" y="32212"/>
                  <a:pt x="28590" y="32226"/>
                  <a:pt x="28578" y="32226"/>
                </a:cubicBezTo>
                <a:cubicBezTo>
                  <a:pt x="28554" y="32226"/>
                  <a:pt x="28511" y="32181"/>
                  <a:pt x="28447" y="32084"/>
                </a:cubicBezTo>
                <a:cubicBezTo>
                  <a:pt x="28346" y="31934"/>
                  <a:pt x="28246" y="31834"/>
                  <a:pt x="28171" y="31733"/>
                </a:cubicBezTo>
                <a:cubicBezTo>
                  <a:pt x="28135" y="31706"/>
                  <a:pt x="28121" y="31692"/>
                  <a:pt x="28126" y="31692"/>
                </a:cubicBezTo>
                <a:close/>
                <a:moveTo>
                  <a:pt x="27682" y="31805"/>
                </a:moveTo>
                <a:cubicBezTo>
                  <a:pt x="27687" y="31805"/>
                  <a:pt x="27700" y="31814"/>
                  <a:pt x="27720" y="31834"/>
                </a:cubicBezTo>
                <a:cubicBezTo>
                  <a:pt x="27820" y="31909"/>
                  <a:pt x="27920" y="32009"/>
                  <a:pt x="27995" y="32109"/>
                </a:cubicBezTo>
                <a:cubicBezTo>
                  <a:pt x="28091" y="32248"/>
                  <a:pt x="28119" y="32309"/>
                  <a:pt x="28100" y="32309"/>
                </a:cubicBezTo>
                <a:cubicBezTo>
                  <a:pt x="28075" y="32309"/>
                  <a:pt x="27964" y="32196"/>
                  <a:pt x="27820" y="32009"/>
                </a:cubicBezTo>
                <a:cubicBezTo>
                  <a:pt x="27709" y="31880"/>
                  <a:pt x="27666" y="31805"/>
                  <a:pt x="27682" y="31805"/>
                </a:cubicBezTo>
                <a:close/>
                <a:moveTo>
                  <a:pt x="24579" y="30336"/>
                </a:moveTo>
                <a:cubicBezTo>
                  <a:pt x="24608" y="30336"/>
                  <a:pt x="24726" y="30424"/>
                  <a:pt x="24938" y="30606"/>
                </a:cubicBezTo>
                <a:cubicBezTo>
                  <a:pt x="25289" y="30881"/>
                  <a:pt x="25539" y="31232"/>
                  <a:pt x="25715" y="31658"/>
                </a:cubicBezTo>
                <a:lnTo>
                  <a:pt x="25715" y="31633"/>
                </a:lnTo>
                <a:cubicBezTo>
                  <a:pt x="25840" y="31859"/>
                  <a:pt x="25940" y="32084"/>
                  <a:pt x="26041" y="32310"/>
                </a:cubicBezTo>
                <a:cubicBezTo>
                  <a:pt x="26041" y="32310"/>
                  <a:pt x="25740" y="31984"/>
                  <a:pt x="25414" y="31633"/>
                </a:cubicBezTo>
                <a:cubicBezTo>
                  <a:pt x="25063" y="31251"/>
                  <a:pt x="24925" y="31101"/>
                  <a:pt x="24949" y="31101"/>
                </a:cubicBezTo>
                <a:cubicBezTo>
                  <a:pt x="24963" y="31101"/>
                  <a:pt x="25029" y="31150"/>
                  <a:pt x="25138" y="31232"/>
                </a:cubicBezTo>
                <a:cubicBezTo>
                  <a:pt x="25286" y="31352"/>
                  <a:pt x="25376" y="31411"/>
                  <a:pt x="25407" y="31411"/>
                </a:cubicBezTo>
                <a:cubicBezTo>
                  <a:pt x="25459" y="31411"/>
                  <a:pt x="25339" y="31239"/>
                  <a:pt x="25038" y="30906"/>
                </a:cubicBezTo>
                <a:cubicBezTo>
                  <a:pt x="24693" y="30532"/>
                  <a:pt x="24537" y="30336"/>
                  <a:pt x="24579" y="30336"/>
                </a:cubicBezTo>
                <a:close/>
                <a:moveTo>
                  <a:pt x="26442" y="31132"/>
                </a:moveTo>
                <a:lnTo>
                  <a:pt x="26442" y="31132"/>
                </a:lnTo>
                <a:cubicBezTo>
                  <a:pt x="26567" y="31232"/>
                  <a:pt x="26667" y="31332"/>
                  <a:pt x="26767" y="31458"/>
                </a:cubicBezTo>
                <a:lnTo>
                  <a:pt x="26742" y="31458"/>
                </a:lnTo>
                <a:cubicBezTo>
                  <a:pt x="26968" y="31758"/>
                  <a:pt x="27269" y="32335"/>
                  <a:pt x="27193" y="32385"/>
                </a:cubicBezTo>
                <a:cubicBezTo>
                  <a:pt x="27191" y="32388"/>
                  <a:pt x="27188" y="32390"/>
                  <a:pt x="27184" y="32390"/>
                </a:cubicBezTo>
                <a:cubicBezTo>
                  <a:pt x="27094" y="32390"/>
                  <a:pt x="26565" y="31623"/>
                  <a:pt x="26517" y="31408"/>
                </a:cubicBezTo>
                <a:cubicBezTo>
                  <a:pt x="26467" y="31307"/>
                  <a:pt x="26442" y="31207"/>
                  <a:pt x="26442" y="31132"/>
                </a:cubicBezTo>
                <a:close/>
                <a:moveTo>
                  <a:pt x="27745" y="32335"/>
                </a:moveTo>
                <a:cubicBezTo>
                  <a:pt x="27770" y="32335"/>
                  <a:pt x="27820" y="32385"/>
                  <a:pt x="27845" y="32435"/>
                </a:cubicBezTo>
                <a:cubicBezTo>
                  <a:pt x="27858" y="32460"/>
                  <a:pt x="27858" y="32473"/>
                  <a:pt x="27848" y="32473"/>
                </a:cubicBezTo>
                <a:cubicBezTo>
                  <a:pt x="27839" y="32473"/>
                  <a:pt x="27820" y="32460"/>
                  <a:pt x="27795" y="32435"/>
                </a:cubicBezTo>
                <a:cubicBezTo>
                  <a:pt x="27745" y="32360"/>
                  <a:pt x="27720" y="32335"/>
                  <a:pt x="27745" y="32335"/>
                </a:cubicBezTo>
                <a:close/>
                <a:moveTo>
                  <a:pt x="46598" y="29851"/>
                </a:moveTo>
                <a:cubicBezTo>
                  <a:pt x="46628" y="29851"/>
                  <a:pt x="46700" y="29995"/>
                  <a:pt x="46792" y="30205"/>
                </a:cubicBezTo>
                <a:cubicBezTo>
                  <a:pt x="46868" y="30405"/>
                  <a:pt x="46993" y="30706"/>
                  <a:pt x="47043" y="30856"/>
                </a:cubicBezTo>
                <a:lnTo>
                  <a:pt x="47143" y="31132"/>
                </a:lnTo>
                <a:lnTo>
                  <a:pt x="46467" y="31658"/>
                </a:lnTo>
                <a:cubicBezTo>
                  <a:pt x="46091" y="31959"/>
                  <a:pt x="45690" y="32285"/>
                  <a:pt x="45564" y="32435"/>
                </a:cubicBezTo>
                <a:cubicBezTo>
                  <a:pt x="45504" y="32495"/>
                  <a:pt x="45462" y="32534"/>
                  <a:pt x="45443" y="32534"/>
                </a:cubicBezTo>
                <a:cubicBezTo>
                  <a:pt x="45391" y="32534"/>
                  <a:pt x="45517" y="32239"/>
                  <a:pt x="45940" y="31282"/>
                </a:cubicBezTo>
                <a:cubicBezTo>
                  <a:pt x="46291" y="30505"/>
                  <a:pt x="46567" y="29879"/>
                  <a:pt x="46592" y="29854"/>
                </a:cubicBezTo>
                <a:cubicBezTo>
                  <a:pt x="46594" y="29852"/>
                  <a:pt x="46596" y="29851"/>
                  <a:pt x="46598" y="29851"/>
                </a:cubicBezTo>
                <a:close/>
                <a:moveTo>
                  <a:pt x="23534" y="30906"/>
                </a:moveTo>
                <a:lnTo>
                  <a:pt x="23735" y="31082"/>
                </a:lnTo>
                <a:cubicBezTo>
                  <a:pt x="23910" y="31207"/>
                  <a:pt x="23985" y="31357"/>
                  <a:pt x="24161" y="31934"/>
                </a:cubicBezTo>
                <a:lnTo>
                  <a:pt x="24361" y="32636"/>
                </a:lnTo>
                <a:lnTo>
                  <a:pt x="24361" y="32636"/>
                </a:lnTo>
                <a:lnTo>
                  <a:pt x="24161" y="32485"/>
                </a:lnTo>
                <a:cubicBezTo>
                  <a:pt x="24010" y="32335"/>
                  <a:pt x="23910" y="32185"/>
                  <a:pt x="23760" y="31608"/>
                </a:cubicBezTo>
                <a:lnTo>
                  <a:pt x="23534" y="30906"/>
                </a:lnTo>
                <a:close/>
                <a:moveTo>
                  <a:pt x="27945" y="32586"/>
                </a:moveTo>
                <a:cubicBezTo>
                  <a:pt x="28046" y="32611"/>
                  <a:pt x="28121" y="32661"/>
                  <a:pt x="28171" y="32711"/>
                </a:cubicBezTo>
                <a:cubicBezTo>
                  <a:pt x="28246" y="32761"/>
                  <a:pt x="28271" y="32836"/>
                  <a:pt x="28296" y="32911"/>
                </a:cubicBezTo>
                <a:cubicBezTo>
                  <a:pt x="28306" y="32950"/>
                  <a:pt x="28304" y="32970"/>
                  <a:pt x="28287" y="32970"/>
                </a:cubicBezTo>
                <a:cubicBezTo>
                  <a:pt x="28260" y="32970"/>
                  <a:pt x="28194" y="32919"/>
                  <a:pt x="28071" y="32811"/>
                </a:cubicBezTo>
                <a:cubicBezTo>
                  <a:pt x="27895" y="32636"/>
                  <a:pt x="27870" y="32586"/>
                  <a:pt x="27945" y="32586"/>
                </a:cubicBezTo>
                <a:close/>
                <a:moveTo>
                  <a:pt x="28846" y="31939"/>
                </a:moveTo>
                <a:cubicBezTo>
                  <a:pt x="28866" y="31939"/>
                  <a:pt x="28892" y="31953"/>
                  <a:pt x="28923" y="31984"/>
                </a:cubicBezTo>
                <a:cubicBezTo>
                  <a:pt x="29023" y="32210"/>
                  <a:pt x="29098" y="32435"/>
                  <a:pt x="29173" y="32661"/>
                </a:cubicBezTo>
                <a:cubicBezTo>
                  <a:pt x="29259" y="32940"/>
                  <a:pt x="29309" y="33128"/>
                  <a:pt x="29289" y="33128"/>
                </a:cubicBezTo>
                <a:cubicBezTo>
                  <a:pt x="29286" y="33128"/>
                  <a:pt x="29281" y="33123"/>
                  <a:pt x="29274" y="33112"/>
                </a:cubicBezTo>
                <a:cubicBezTo>
                  <a:pt x="29123" y="32886"/>
                  <a:pt x="28973" y="32636"/>
                  <a:pt x="28873" y="32385"/>
                </a:cubicBezTo>
                <a:cubicBezTo>
                  <a:pt x="28773" y="32146"/>
                  <a:pt x="28768" y="31939"/>
                  <a:pt x="28846" y="31939"/>
                </a:cubicBezTo>
                <a:close/>
                <a:moveTo>
                  <a:pt x="28146" y="32009"/>
                </a:moveTo>
                <a:lnTo>
                  <a:pt x="28146" y="32009"/>
                </a:lnTo>
                <a:cubicBezTo>
                  <a:pt x="28271" y="32084"/>
                  <a:pt x="28371" y="32210"/>
                  <a:pt x="28472" y="32310"/>
                </a:cubicBezTo>
                <a:lnTo>
                  <a:pt x="28447" y="32285"/>
                </a:lnTo>
                <a:lnTo>
                  <a:pt x="28447" y="32285"/>
                </a:lnTo>
                <a:cubicBezTo>
                  <a:pt x="28622" y="32460"/>
                  <a:pt x="28772" y="32686"/>
                  <a:pt x="28848" y="32936"/>
                </a:cubicBezTo>
                <a:cubicBezTo>
                  <a:pt x="28898" y="33112"/>
                  <a:pt x="28898" y="33262"/>
                  <a:pt x="28873" y="33262"/>
                </a:cubicBezTo>
                <a:cubicBezTo>
                  <a:pt x="28597" y="32861"/>
                  <a:pt x="28346" y="32435"/>
                  <a:pt x="28146" y="32009"/>
                </a:cubicBezTo>
                <a:close/>
                <a:moveTo>
                  <a:pt x="24136" y="31408"/>
                </a:moveTo>
                <a:lnTo>
                  <a:pt x="24487" y="31658"/>
                </a:lnTo>
                <a:cubicBezTo>
                  <a:pt x="24687" y="31809"/>
                  <a:pt x="24888" y="31984"/>
                  <a:pt x="25038" y="32185"/>
                </a:cubicBezTo>
                <a:cubicBezTo>
                  <a:pt x="25138" y="32285"/>
                  <a:pt x="25213" y="32410"/>
                  <a:pt x="25264" y="32560"/>
                </a:cubicBezTo>
                <a:cubicBezTo>
                  <a:pt x="25289" y="32736"/>
                  <a:pt x="25339" y="32911"/>
                  <a:pt x="25389" y="33062"/>
                </a:cubicBezTo>
                <a:lnTo>
                  <a:pt x="25489" y="33463"/>
                </a:lnTo>
                <a:lnTo>
                  <a:pt x="25264" y="33262"/>
                </a:lnTo>
                <a:cubicBezTo>
                  <a:pt x="25038" y="33062"/>
                  <a:pt x="24888" y="32811"/>
                  <a:pt x="24812" y="32535"/>
                </a:cubicBezTo>
                <a:cubicBezTo>
                  <a:pt x="24703" y="32228"/>
                  <a:pt x="24632" y="32075"/>
                  <a:pt x="24582" y="32075"/>
                </a:cubicBezTo>
                <a:cubicBezTo>
                  <a:pt x="24575" y="32075"/>
                  <a:pt x="24568" y="32078"/>
                  <a:pt x="24562" y="32084"/>
                </a:cubicBezTo>
                <a:cubicBezTo>
                  <a:pt x="24537" y="32134"/>
                  <a:pt x="24562" y="32310"/>
                  <a:pt x="24637" y="32510"/>
                </a:cubicBezTo>
                <a:cubicBezTo>
                  <a:pt x="24712" y="32711"/>
                  <a:pt x="24737" y="32861"/>
                  <a:pt x="24687" y="32861"/>
                </a:cubicBezTo>
                <a:cubicBezTo>
                  <a:pt x="24637" y="32861"/>
                  <a:pt x="24436" y="32435"/>
                  <a:pt x="24236" y="31758"/>
                </a:cubicBezTo>
                <a:lnTo>
                  <a:pt x="24136" y="31408"/>
                </a:lnTo>
                <a:close/>
                <a:moveTo>
                  <a:pt x="14771" y="20472"/>
                </a:moveTo>
                <a:cubicBezTo>
                  <a:pt x="14832" y="20472"/>
                  <a:pt x="15044" y="20541"/>
                  <a:pt x="15364" y="20681"/>
                </a:cubicBezTo>
                <a:cubicBezTo>
                  <a:pt x="16210" y="21033"/>
                  <a:pt x="16637" y="21209"/>
                  <a:pt x="16770" y="21209"/>
                </a:cubicBezTo>
                <a:cubicBezTo>
                  <a:pt x="16779" y="21209"/>
                  <a:pt x="16786" y="21209"/>
                  <a:pt x="16792" y="21207"/>
                </a:cubicBezTo>
                <a:cubicBezTo>
                  <a:pt x="16868" y="21157"/>
                  <a:pt x="16943" y="21107"/>
                  <a:pt x="17018" y="21032"/>
                </a:cubicBezTo>
                <a:cubicBezTo>
                  <a:pt x="17068" y="20981"/>
                  <a:pt x="17106" y="20956"/>
                  <a:pt x="17146" y="20956"/>
                </a:cubicBezTo>
                <a:cubicBezTo>
                  <a:pt x="17187" y="20956"/>
                  <a:pt x="17231" y="20981"/>
                  <a:pt x="17294" y="21032"/>
                </a:cubicBezTo>
                <a:cubicBezTo>
                  <a:pt x="17419" y="21157"/>
                  <a:pt x="17469" y="21157"/>
                  <a:pt x="17519" y="21157"/>
                </a:cubicBezTo>
                <a:cubicBezTo>
                  <a:pt x="17569" y="21132"/>
                  <a:pt x="17494" y="21057"/>
                  <a:pt x="17369" y="20906"/>
                </a:cubicBezTo>
                <a:cubicBezTo>
                  <a:pt x="17243" y="20781"/>
                  <a:pt x="17143" y="20681"/>
                  <a:pt x="17168" y="20631"/>
                </a:cubicBezTo>
                <a:cubicBezTo>
                  <a:pt x="17174" y="20608"/>
                  <a:pt x="17200" y="20597"/>
                  <a:pt x="17243" y="20597"/>
                </a:cubicBezTo>
                <a:cubicBezTo>
                  <a:pt x="17586" y="20597"/>
                  <a:pt x="19042" y="21270"/>
                  <a:pt x="20577" y="22159"/>
                </a:cubicBezTo>
                <a:cubicBezTo>
                  <a:pt x="21003" y="22385"/>
                  <a:pt x="21429" y="22611"/>
                  <a:pt x="21855" y="22786"/>
                </a:cubicBezTo>
                <a:cubicBezTo>
                  <a:pt x="21902" y="22795"/>
                  <a:pt x="21946" y="22799"/>
                  <a:pt x="21986" y="22799"/>
                </a:cubicBezTo>
                <a:cubicBezTo>
                  <a:pt x="22178" y="22799"/>
                  <a:pt x="22281" y="22701"/>
                  <a:pt x="22281" y="22535"/>
                </a:cubicBezTo>
                <a:cubicBezTo>
                  <a:pt x="22281" y="22498"/>
                  <a:pt x="22301" y="22479"/>
                  <a:pt x="22342" y="22479"/>
                </a:cubicBezTo>
                <a:cubicBezTo>
                  <a:pt x="22517" y="22479"/>
                  <a:pt x="23070" y="22835"/>
                  <a:pt x="23985" y="23588"/>
                </a:cubicBezTo>
                <a:cubicBezTo>
                  <a:pt x="24427" y="23959"/>
                  <a:pt x="24670" y="24119"/>
                  <a:pt x="24827" y="24119"/>
                </a:cubicBezTo>
                <a:cubicBezTo>
                  <a:pt x="24893" y="24119"/>
                  <a:pt x="24944" y="24091"/>
                  <a:pt x="24988" y="24039"/>
                </a:cubicBezTo>
                <a:cubicBezTo>
                  <a:pt x="25037" y="23990"/>
                  <a:pt x="25078" y="23961"/>
                  <a:pt x="25134" y="23961"/>
                </a:cubicBezTo>
                <a:cubicBezTo>
                  <a:pt x="25278" y="23961"/>
                  <a:pt x="25519" y="24156"/>
                  <a:pt x="26241" y="24716"/>
                </a:cubicBezTo>
                <a:cubicBezTo>
                  <a:pt x="27218" y="25518"/>
                  <a:pt x="28121" y="26395"/>
                  <a:pt x="28923" y="27347"/>
                </a:cubicBezTo>
                <a:cubicBezTo>
                  <a:pt x="30727" y="29528"/>
                  <a:pt x="32406" y="31934"/>
                  <a:pt x="32933" y="33062"/>
                </a:cubicBezTo>
                <a:lnTo>
                  <a:pt x="33158" y="33538"/>
                </a:lnTo>
                <a:lnTo>
                  <a:pt x="32908" y="33388"/>
                </a:lnTo>
                <a:cubicBezTo>
                  <a:pt x="32757" y="33287"/>
                  <a:pt x="32682" y="33187"/>
                  <a:pt x="32682" y="33112"/>
                </a:cubicBezTo>
                <a:cubicBezTo>
                  <a:pt x="32381" y="32611"/>
                  <a:pt x="32031" y="32109"/>
                  <a:pt x="31655" y="31658"/>
                </a:cubicBezTo>
                <a:cubicBezTo>
                  <a:pt x="31078" y="30931"/>
                  <a:pt x="30351" y="30004"/>
                  <a:pt x="30076" y="29603"/>
                </a:cubicBezTo>
                <a:cubicBezTo>
                  <a:pt x="29695" y="29070"/>
                  <a:pt x="29531" y="28870"/>
                  <a:pt x="29474" y="28870"/>
                </a:cubicBezTo>
                <a:cubicBezTo>
                  <a:pt x="29456" y="28870"/>
                  <a:pt x="29449" y="28890"/>
                  <a:pt x="29449" y="28926"/>
                </a:cubicBezTo>
                <a:cubicBezTo>
                  <a:pt x="29449" y="29027"/>
                  <a:pt x="30276" y="30104"/>
                  <a:pt x="31529" y="31758"/>
                </a:cubicBezTo>
                <a:lnTo>
                  <a:pt x="32607" y="33137"/>
                </a:lnTo>
                <a:lnTo>
                  <a:pt x="32607" y="33137"/>
                </a:lnTo>
                <a:lnTo>
                  <a:pt x="32106" y="32761"/>
                </a:lnTo>
                <a:cubicBezTo>
                  <a:pt x="31830" y="32560"/>
                  <a:pt x="31254" y="32210"/>
                  <a:pt x="30853" y="31959"/>
                </a:cubicBezTo>
                <a:cubicBezTo>
                  <a:pt x="30276" y="31608"/>
                  <a:pt x="30076" y="31458"/>
                  <a:pt x="29975" y="31282"/>
                </a:cubicBezTo>
                <a:cubicBezTo>
                  <a:pt x="29900" y="31157"/>
                  <a:pt x="29324" y="30455"/>
                  <a:pt x="28697" y="29703"/>
                </a:cubicBezTo>
                <a:cubicBezTo>
                  <a:pt x="27820" y="28751"/>
                  <a:pt x="27018" y="27748"/>
                  <a:pt x="26291" y="26696"/>
                </a:cubicBezTo>
                <a:cubicBezTo>
                  <a:pt x="26076" y="26363"/>
                  <a:pt x="25983" y="26244"/>
                  <a:pt x="25928" y="26244"/>
                </a:cubicBezTo>
                <a:cubicBezTo>
                  <a:pt x="25913" y="26244"/>
                  <a:pt x="25901" y="26253"/>
                  <a:pt x="25890" y="26270"/>
                </a:cubicBezTo>
                <a:cubicBezTo>
                  <a:pt x="25840" y="26320"/>
                  <a:pt x="26442" y="27197"/>
                  <a:pt x="27018" y="27949"/>
                </a:cubicBezTo>
                <a:cubicBezTo>
                  <a:pt x="27244" y="28250"/>
                  <a:pt x="27945" y="29077"/>
                  <a:pt x="28597" y="29804"/>
                </a:cubicBezTo>
                <a:cubicBezTo>
                  <a:pt x="29249" y="30555"/>
                  <a:pt x="29725" y="31182"/>
                  <a:pt x="29725" y="31232"/>
                </a:cubicBezTo>
                <a:cubicBezTo>
                  <a:pt x="29725" y="31239"/>
                  <a:pt x="29719" y="31242"/>
                  <a:pt x="29708" y="31242"/>
                </a:cubicBezTo>
                <a:cubicBezTo>
                  <a:pt x="29523" y="31242"/>
                  <a:pt x="27852" y="30287"/>
                  <a:pt x="27544" y="29979"/>
                </a:cubicBezTo>
                <a:cubicBezTo>
                  <a:pt x="27244" y="29703"/>
                  <a:pt x="26993" y="29378"/>
                  <a:pt x="26742" y="29077"/>
                </a:cubicBezTo>
                <a:cubicBezTo>
                  <a:pt x="26116" y="28325"/>
                  <a:pt x="25464" y="27623"/>
                  <a:pt x="24762" y="26946"/>
                </a:cubicBezTo>
                <a:cubicBezTo>
                  <a:pt x="23960" y="26144"/>
                  <a:pt x="22958" y="25092"/>
                  <a:pt x="22582" y="24641"/>
                </a:cubicBezTo>
                <a:cubicBezTo>
                  <a:pt x="21912" y="23892"/>
                  <a:pt x="21707" y="23670"/>
                  <a:pt x="21650" y="23670"/>
                </a:cubicBezTo>
                <a:cubicBezTo>
                  <a:pt x="21634" y="23670"/>
                  <a:pt x="21629" y="23686"/>
                  <a:pt x="21629" y="23713"/>
                </a:cubicBezTo>
                <a:cubicBezTo>
                  <a:pt x="21629" y="23814"/>
                  <a:pt x="23083" y="25443"/>
                  <a:pt x="24662" y="27022"/>
                </a:cubicBezTo>
                <a:cubicBezTo>
                  <a:pt x="26225" y="28585"/>
                  <a:pt x="27248" y="29804"/>
                  <a:pt x="27074" y="29804"/>
                </a:cubicBezTo>
                <a:cubicBezTo>
                  <a:pt x="27072" y="29804"/>
                  <a:pt x="27070" y="29804"/>
                  <a:pt x="27068" y="29804"/>
                </a:cubicBezTo>
                <a:cubicBezTo>
                  <a:pt x="27043" y="29804"/>
                  <a:pt x="26191" y="29428"/>
                  <a:pt x="25163" y="28951"/>
                </a:cubicBezTo>
                <a:cubicBezTo>
                  <a:pt x="23609" y="28250"/>
                  <a:pt x="23284" y="28074"/>
                  <a:pt x="23208" y="27924"/>
                </a:cubicBezTo>
                <a:cubicBezTo>
                  <a:pt x="23058" y="27723"/>
                  <a:pt x="22883" y="27523"/>
                  <a:pt x="22682" y="27347"/>
                </a:cubicBezTo>
                <a:cubicBezTo>
                  <a:pt x="22106" y="26796"/>
                  <a:pt x="21579" y="26144"/>
                  <a:pt x="21103" y="25468"/>
                </a:cubicBezTo>
                <a:lnTo>
                  <a:pt x="20677" y="24866"/>
                </a:lnTo>
                <a:cubicBezTo>
                  <a:pt x="20677" y="24854"/>
                  <a:pt x="20665" y="24847"/>
                  <a:pt x="20649" y="24847"/>
                </a:cubicBezTo>
                <a:cubicBezTo>
                  <a:pt x="20633" y="24847"/>
                  <a:pt x="20614" y="24854"/>
                  <a:pt x="20602" y="24866"/>
                </a:cubicBezTo>
                <a:cubicBezTo>
                  <a:pt x="20452" y="24916"/>
                  <a:pt x="21554" y="26395"/>
                  <a:pt x="22306" y="27172"/>
                </a:cubicBezTo>
                <a:cubicBezTo>
                  <a:pt x="22557" y="27398"/>
                  <a:pt x="22782" y="27648"/>
                  <a:pt x="22983" y="27924"/>
                </a:cubicBezTo>
                <a:cubicBezTo>
                  <a:pt x="22732" y="27874"/>
                  <a:pt x="22482" y="27773"/>
                  <a:pt x="22256" y="27648"/>
                </a:cubicBezTo>
                <a:lnTo>
                  <a:pt x="21529" y="27322"/>
                </a:lnTo>
                <a:lnTo>
                  <a:pt x="18647" y="24616"/>
                </a:lnTo>
                <a:cubicBezTo>
                  <a:pt x="17059" y="23152"/>
                  <a:pt x="15742" y="21959"/>
                  <a:pt x="15715" y="21959"/>
                </a:cubicBezTo>
                <a:cubicBezTo>
                  <a:pt x="15715" y="21959"/>
                  <a:pt x="15715" y="21959"/>
                  <a:pt x="15715" y="21959"/>
                </a:cubicBezTo>
                <a:cubicBezTo>
                  <a:pt x="15639" y="22034"/>
                  <a:pt x="16366" y="22761"/>
                  <a:pt x="18672" y="24866"/>
                </a:cubicBezTo>
                <a:lnTo>
                  <a:pt x="21153" y="27147"/>
                </a:lnTo>
                <a:lnTo>
                  <a:pt x="21153" y="27147"/>
                </a:lnTo>
                <a:lnTo>
                  <a:pt x="20151" y="26771"/>
                </a:lnTo>
                <a:cubicBezTo>
                  <a:pt x="19599" y="26545"/>
                  <a:pt x="18873" y="26270"/>
                  <a:pt x="18547" y="26169"/>
                </a:cubicBezTo>
                <a:lnTo>
                  <a:pt x="17945" y="25944"/>
                </a:lnTo>
                <a:lnTo>
                  <a:pt x="16567" y="24691"/>
                </a:lnTo>
                <a:cubicBezTo>
                  <a:pt x="16141" y="24265"/>
                  <a:pt x="15665" y="23864"/>
                  <a:pt x="15163" y="23513"/>
                </a:cubicBezTo>
                <a:lnTo>
                  <a:pt x="15163" y="23513"/>
                </a:lnTo>
                <a:cubicBezTo>
                  <a:pt x="15514" y="23914"/>
                  <a:pt x="15890" y="24290"/>
                  <a:pt x="16291" y="24641"/>
                </a:cubicBezTo>
                <a:lnTo>
                  <a:pt x="17444" y="25743"/>
                </a:lnTo>
                <a:lnTo>
                  <a:pt x="16817" y="25543"/>
                </a:lnTo>
                <a:cubicBezTo>
                  <a:pt x="16216" y="25367"/>
                  <a:pt x="16191" y="25342"/>
                  <a:pt x="14988" y="24440"/>
                </a:cubicBezTo>
                <a:cubicBezTo>
                  <a:pt x="14336" y="23914"/>
                  <a:pt x="13359" y="23137"/>
                  <a:pt x="12807" y="22686"/>
                </a:cubicBezTo>
                <a:cubicBezTo>
                  <a:pt x="12482" y="22410"/>
                  <a:pt x="12106" y="22134"/>
                  <a:pt x="11730" y="21884"/>
                </a:cubicBezTo>
                <a:cubicBezTo>
                  <a:pt x="11554" y="21884"/>
                  <a:pt x="13835" y="23763"/>
                  <a:pt x="15264" y="24816"/>
                </a:cubicBezTo>
                <a:cubicBezTo>
                  <a:pt x="15439" y="24941"/>
                  <a:pt x="15589" y="25042"/>
                  <a:pt x="15715" y="25167"/>
                </a:cubicBezTo>
                <a:cubicBezTo>
                  <a:pt x="15715" y="25167"/>
                  <a:pt x="15088" y="25017"/>
                  <a:pt x="14336" y="24816"/>
                </a:cubicBezTo>
                <a:lnTo>
                  <a:pt x="12933" y="24415"/>
                </a:lnTo>
                <a:lnTo>
                  <a:pt x="12181" y="23814"/>
                </a:lnTo>
                <a:cubicBezTo>
                  <a:pt x="11458" y="23236"/>
                  <a:pt x="11246" y="23066"/>
                  <a:pt x="11151" y="23066"/>
                </a:cubicBezTo>
                <a:cubicBezTo>
                  <a:pt x="11131" y="23066"/>
                  <a:pt x="11116" y="23073"/>
                  <a:pt x="11103" y="23087"/>
                </a:cubicBezTo>
                <a:cubicBezTo>
                  <a:pt x="11053" y="23162"/>
                  <a:pt x="11128" y="23187"/>
                  <a:pt x="11228" y="23237"/>
                </a:cubicBezTo>
                <a:cubicBezTo>
                  <a:pt x="11329" y="23312"/>
                  <a:pt x="11654" y="23563"/>
                  <a:pt x="11980" y="23839"/>
                </a:cubicBezTo>
                <a:lnTo>
                  <a:pt x="12557" y="24315"/>
                </a:lnTo>
                <a:lnTo>
                  <a:pt x="12557" y="24315"/>
                </a:lnTo>
                <a:lnTo>
                  <a:pt x="11930" y="24164"/>
                </a:lnTo>
                <a:cubicBezTo>
                  <a:pt x="11604" y="24114"/>
                  <a:pt x="11279" y="23964"/>
                  <a:pt x="11003" y="23763"/>
                </a:cubicBezTo>
                <a:cubicBezTo>
                  <a:pt x="10085" y="23069"/>
                  <a:pt x="8407" y="21908"/>
                  <a:pt x="8348" y="21908"/>
                </a:cubicBezTo>
                <a:cubicBezTo>
                  <a:pt x="8347" y="21908"/>
                  <a:pt x="8346" y="21909"/>
                  <a:pt x="8346" y="21909"/>
                </a:cubicBezTo>
                <a:cubicBezTo>
                  <a:pt x="8321" y="21934"/>
                  <a:pt x="8446" y="22109"/>
                  <a:pt x="9524" y="22861"/>
                </a:cubicBezTo>
                <a:cubicBezTo>
                  <a:pt x="10000" y="23187"/>
                  <a:pt x="10477" y="23538"/>
                  <a:pt x="10928" y="23889"/>
                </a:cubicBezTo>
                <a:cubicBezTo>
                  <a:pt x="10927" y="23889"/>
                  <a:pt x="10925" y="23890"/>
                  <a:pt x="10921" y="23890"/>
                </a:cubicBezTo>
                <a:cubicBezTo>
                  <a:pt x="10798" y="23890"/>
                  <a:pt x="9042" y="23486"/>
                  <a:pt x="8822" y="23413"/>
                </a:cubicBezTo>
                <a:cubicBezTo>
                  <a:pt x="8572" y="23262"/>
                  <a:pt x="8321" y="23112"/>
                  <a:pt x="8096" y="22936"/>
                </a:cubicBezTo>
                <a:cubicBezTo>
                  <a:pt x="7920" y="22761"/>
                  <a:pt x="7745" y="22636"/>
                  <a:pt x="7519" y="22535"/>
                </a:cubicBezTo>
                <a:cubicBezTo>
                  <a:pt x="7444" y="22535"/>
                  <a:pt x="7569" y="22661"/>
                  <a:pt x="7895" y="22936"/>
                </a:cubicBezTo>
                <a:lnTo>
                  <a:pt x="8371" y="23337"/>
                </a:lnTo>
                <a:lnTo>
                  <a:pt x="7920" y="23212"/>
                </a:lnTo>
                <a:cubicBezTo>
                  <a:pt x="7494" y="23112"/>
                  <a:pt x="7369" y="23062"/>
                  <a:pt x="6817" y="22636"/>
                </a:cubicBezTo>
                <a:cubicBezTo>
                  <a:pt x="5986" y="21974"/>
                  <a:pt x="5789" y="21821"/>
                  <a:pt x="5718" y="21821"/>
                </a:cubicBezTo>
                <a:cubicBezTo>
                  <a:pt x="5706" y="21821"/>
                  <a:pt x="5697" y="21826"/>
                  <a:pt x="5690" y="21834"/>
                </a:cubicBezTo>
                <a:cubicBezTo>
                  <a:pt x="5639" y="21884"/>
                  <a:pt x="5740" y="21984"/>
                  <a:pt x="5915" y="22109"/>
                </a:cubicBezTo>
                <a:lnTo>
                  <a:pt x="6642" y="22686"/>
                </a:lnTo>
                <a:lnTo>
                  <a:pt x="7068" y="23012"/>
                </a:lnTo>
                <a:lnTo>
                  <a:pt x="5990" y="22811"/>
                </a:lnTo>
                <a:cubicBezTo>
                  <a:pt x="5389" y="22711"/>
                  <a:pt x="4186" y="22510"/>
                  <a:pt x="3359" y="22360"/>
                </a:cubicBezTo>
                <a:lnTo>
                  <a:pt x="1554" y="22059"/>
                </a:lnTo>
                <a:cubicBezTo>
                  <a:pt x="1103" y="21959"/>
                  <a:pt x="2281" y="21783"/>
                  <a:pt x="3309" y="21783"/>
                </a:cubicBezTo>
                <a:lnTo>
                  <a:pt x="3334" y="21783"/>
                </a:lnTo>
                <a:cubicBezTo>
                  <a:pt x="3735" y="21783"/>
                  <a:pt x="4136" y="21809"/>
                  <a:pt x="4537" y="21884"/>
                </a:cubicBezTo>
                <a:cubicBezTo>
                  <a:pt x="4615" y="21901"/>
                  <a:pt x="4673" y="21913"/>
                  <a:pt x="4719" y="21913"/>
                </a:cubicBezTo>
                <a:cubicBezTo>
                  <a:pt x="4806" y="21913"/>
                  <a:pt x="4856" y="21873"/>
                  <a:pt x="4938" y="21758"/>
                </a:cubicBezTo>
                <a:cubicBezTo>
                  <a:pt x="5038" y="21633"/>
                  <a:pt x="5088" y="21458"/>
                  <a:pt x="5088" y="21307"/>
                </a:cubicBezTo>
                <a:lnTo>
                  <a:pt x="5088" y="21032"/>
                </a:lnTo>
                <a:lnTo>
                  <a:pt x="5539" y="21032"/>
                </a:lnTo>
                <a:cubicBezTo>
                  <a:pt x="6191" y="21057"/>
                  <a:pt x="6842" y="21157"/>
                  <a:pt x="7494" y="21332"/>
                </a:cubicBezTo>
                <a:cubicBezTo>
                  <a:pt x="7695" y="21382"/>
                  <a:pt x="7920" y="21408"/>
                  <a:pt x="8146" y="21408"/>
                </a:cubicBezTo>
                <a:cubicBezTo>
                  <a:pt x="8346" y="21307"/>
                  <a:pt x="8396" y="21082"/>
                  <a:pt x="8296" y="20906"/>
                </a:cubicBezTo>
                <a:cubicBezTo>
                  <a:pt x="8177" y="20727"/>
                  <a:pt x="8160" y="20639"/>
                  <a:pt x="8345" y="20639"/>
                </a:cubicBezTo>
                <a:cubicBezTo>
                  <a:pt x="8548" y="20639"/>
                  <a:pt x="8997" y="20746"/>
                  <a:pt x="9825" y="20956"/>
                </a:cubicBezTo>
                <a:cubicBezTo>
                  <a:pt x="10477" y="21107"/>
                  <a:pt x="11103" y="21257"/>
                  <a:pt x="11203" y="21282"/>
                </a:cubicBezTo>
                <a:cubicBezTo>
                  <a:pt x="11225" y="21285"/>
                  <a:pt x="11247" y="21286"/>
                  <a:pt x="11267" y="21286"/>
                </a:cubicBezTo>
                <a:cubicBezTo>
                  <a:pt x="11452" y="21286"/>
                  <a:pt x="11554" y="21180"/>
                  <a:pt x="11554" y="20931"/>
                </a:cubicBezTo>
                <a:lnTo>
                  <a:pt x="11554" y="20706"/>
                </a:lnTo>
                <a:lnTo>
                  <a:pt x="11705" y="20806"/>
                </a:lnTo>
                <a:cubicBezTo>
                  <a:pt x="11778" y="20850"/>
                  <a:pt x="11834" y="20868"/>
                  <a:pt x="11870" y="20868"/>
                </a:cubicBezTo>
                <a:cubicBezTo>
                  <a:pt x="11957" y="20868"/>
                  <a:pt x="11925" y="20762"/>
                  <a:pt x="11730" y="20656"/>
                </a:cubicBezTo>
                <a:lnTo>
                  <a:pt x="11529" y="20505"/>
                </a:lnTo>
                <a:lnTo>
                  <a:pt x="11730" y="20505"/>
                </a:lnTo>
                <a:cubicBezTo>
                  <a:pt x="11747" y="20501"/>
                  <a:pt x="11765" y="20499"/>
                  <a:pt x="11783" y="20499"/>
                </a:cubicBezTo>
                <a:cubicBezTo>
                  <a:pt x="11865" y="20499"/>
                  <a:pt x="11948" y="20544"/>
                  <a:pt x="12030" y="20606"/>
                </a:cubicBezTo>
                <a:cubicBezTo>
                  <a:pt x="12077" y="20637"/>
                  <a:pt x="12123" y="20658"/>
                  <a:pt x="12158" y="20658"/>
                </a:cubicBezTo>
                <a:cubicBezTo>
                  <a:pt x="12179" y="20658"/>
                  <a:pt x="12196" y="20650"/>
                  <a:pt x="12206" y="20631"/>
                </a:cubicBezTo>
                <a:cubicBezTo>
                  <a:pt x="12482" y="20656"/>
                  <a:pt x="12757" y="20706"/>
                  <a:pt x="13008" y="20806"/>
                </a:cubicBezTo>
                <a:cubicBezTo>
                  <a:pt x="13644" y="20992"/>
                  <a:pt x="14011" y="21082"/>
                  <a:pt x="14240" y="21082"/>
                </a:cubicBezTo>
                <a:cubicBezTo>
                  <a:pt x="14381" y="21082"/>
                  <a:pt x="14470" y="21048"/>
                  <a:pt x="14537" y="20981"/>
                </a:cubicBezTo>
                <a:cubicBezTo>
                  <a:pt x="14612" y="20906"/>
                  <a:pt x="14637" y="20831"/>
                  <a:pt x="14662" y="20756"/>
                </a:cubicBezTo>
                <a:cubicBezTo>
                  <a:pt x="14639" y="20677"/>
                  <a:pt x="14647" y="20639"/>
                  <a:pt x="14688" y="20639"/>
                </a:cubicBezTo>
                <a:cubicBezTo>
                  <a:pt x="14738" y="20639"/>
                  <a:pt x="14836" y="20696"/>
                  <a:pt x="14988" y="20806"/>
                </a:cubicBezTo>
                <a:cubicBezTo>
                  <a:pt x="15140" y="20893"/>
                  <a:pt x="15274" y="20961"/>
                  <a:pt x="15306" y="20961"/>
                </a:cubicBezTo>
                <a:cubicBezTo>
                  <a:pt x="15311" y="20961"/>
                  <a:pt x="15314" y="20960"/>
                  <a:pt x="15314" y="20956"/>
                </a:cubicBezTo>
                <a:cubicBezTo>
                  <a:pt x="15314" y="20931"/>
                  <a:pt x="15238" y="20781"/>
                  <a:pt x="14938" y="20606"/>
                </a:cubicBezTo>
                <a:cubicBezTo>
                  <a:pt x="14771" y="20516"/>
                  <a:pt x="14722" y="20472"/>
                  <a:pt x="14771" y="20472"/>
                </a:cubicBezTo>
                <a:close/>
                <a:moveTo>
                  <a:pt x="25414" y="32586"/>
                </a:moveTo>
                <a:cubicBezTo>
                  <a:pt x="25414" y="32586"/>
                  <a:pt x="25640" y="32836"/>
                  <a:pt x="25890" y="33137"/>
                </a:cubicBezTo>
                <a:cubicBezTo>
                  <a:pt x="26216" y="33488"/>
                  <a:pt x="26341" y="33688"/>
                  <a:pt x="26316" y="33738"/>
                </a:cubicBezTo>
                <a:cubicBezTo>
                  <a:pt x="26266" y="33763"/>
                  <a:pt x="26291" y="33864"/>
                  <a:pt x="26316" y="33939"/>
                </a:cubicBezTo>
                <a:cubicBezTo>
                  <a:pt x="26338" y="34003"/>
                  <a:pt x="26341" y="34036"/>
                  <a:pt x="26318" y="34036"/>
                </a:cubicBezTo>
                <a:cubicBezTo>
                  <a:pt x="26287" y="34036"/>
                  <a:pt x="26209" y="33978"/>
                  <a:pt x="26066" y="33864"/>
                </a:cubicBezTo>
                <a:cubicBezTo>
                  <a:pt x="25790" y="33663"/>
                  <a:pt x="25740" y="33588"/>
                  <a:pt x="25564" y="33112"/>
                </a:cubicBezTo>
                <a:cubicBezTo>
                  <a:pt x="25489" y="32936"/>
                  <a:pt x="25439" y="32786"/>
                  <a:pt x="25414" y="32586"/>
                </a:cubicBezTo>
                <a:close/>
                <a:moveTo>
                  <a:pt x="25940" y="31483"/>
                </a:moveTo>
                <a:lnTo>
                  <a:pt x="26091" y="31558"/>
                </a:lnTo>
                <a:cubicBezTo>
                  <a:pt x="26191" y="31608"/>
                  <a:pt x="26266" y="31683"/>
                  <a:pt x="26341" y="31758"/>
                </a:cubicBezTo>
                <a:cubicBezTo>
                  <a:pt x="26391" y="31834"/>
                  <a:pt x="26542" y="32059"/>
                  <a:pt x="26692" y="32235"/>
                </a:cubicBezTo>
                <a:cubicBezTo>
                  <a:pt x="26918" y="32535"/>
                  <a:pt x="27670" y="34064"/>
                  <a:pt x="27594" y="34064"/>
                </a:cubicBezTo>
                <a:cubicBezTo>
                  <a:pt x="27594" y="34064"/>
                  <a:pt x="27319" y="33789"/>
                  <a:pt x="26993" y="33413"/>
                </a:cubicBezTo>
                <a:cubicBezTo>
                  <a:pt x="26542" y="32936"/>
                  <a:pt x="26191" y="32360"/>
                  <a:pt x="25990" y="31733"/>
                </a:cubicBezTo>
                <a:lnTo>
                  <a:pt x="25940" y="31483"/>
                </a:lnTo>
                <a:close/>
                <a:moveTo>
                  <a:pt x="26481" y="33904"/>
                </a:moveTo>
                <a:cubicBezTo>
                  <a:pt x="26519" y="33904"/>
                  <a:pt x="26630" y="34012"/>
                  <a:pt x="26843" y="34240"/>
                </a:cubicBezTo>
                <a:cubicBezTo>
                  <a:pt x="27019" y="34460"/>
                  <a:pt x="27079" y="34545"/>
                  <a:pt x="27040" y="34545"/>
                </a:cubicBezTo>
                <a:cubicBezTo>
                  <a:pt x="27034" y="34545"/>
                  <a:pt x="27027" y="34543"/>
                  <a:pt x="27018" y="34540"/>
                </a:cubicBezTo>
                <a:cubicBezTo>
                  <a:pt x="26767" y="34440"/>
                  <a:pt x="26592" y="34265"/>
                  <a:pt x="26492" y="34039"/>
                </a:cubicBezTo>
                <a:cubicBezTo>
                  <a:pt x="26462" y="33950"/>
                  <a:pt x="26456" y="33904"/>
                  <a:pt x="26481" y="33904"/>
                </a:cubicBezTo>
                <a:close/>
                <a:moveTo>
                  <a:pt x="27269" y="32185"/>
                </a:moveTo>
                <a:lnTo>
                  <a:pt x="27444" y="32310"/>
                </a:lnTo>
                <a:cubicBezTo>
                  <a:pt x="27569" y="32410"/>
                  <a:pt x="27670" y="32636"/>
                  <a:pt x="27820" y="33187"/>
                </a:cubicBezTo>
                <a:cubicBezTo>
                  <a:pt x="27870" y="33438"/>
                  <a:pt x="27970" y="33688"/>
                  <a:pt x="28096" y="33914"/>
                </a:cubicBezTo>
                <a:cubicBezTo>
                  <a:pt x="28146" y="33914"/>
                  <a:pt x="28146" y="33864"/>
                  <a:pt x="28146" y="33789"/>
                </a:cubicBezTo>
                <a:cubicBezTo>
                  <a:pt x="28121" y="33738"/>
                  <a:pt x="28046" y="33488"/>
                  <a:pt x="27995" y="33237"/>
                </a:cubicBezTo>
                <a:lnTo>
                  <a:pt x="27895" y="32811"/>
                </a:lnTo>
                <a:lnTo>
                  <a:pt x="28096" y="33062"/>
                </a:lnTo>
                <a:cubicBezTo>
                  <a:pt x="28227" y="33193"/>
                  <a:pt x="28301" y="33267"/>
                  <a:pt x="28351" y="33267"/>
                </a:cubicBezTo>
                <a:cubicBezTo>
                  <a:pt x="28358" y="33267"/>
                  <a:pt x="28365" y="33265"/>
                  <a:pt x="28371" y="33262"/>
                </a:cubicBezTo>
                <a:cubicBezTo>
                  <a:pt x="28522" y="33488"/>
                  <a:pt x="28622" y="33738"/>
                  <a:pt x="28672" y="34014"/>
                </a:cubicBezTo>
                <a:cubicBezTo>
                  <a:pt x="28873" y="34591"/>
                  <a:pt x="28923" y="34816"/>
                  <a:pt x="28848" y="34816"/>
                </a:cubicBezTo>
                <a:cubicBezTo>
                  <a:pt x="28772" y="34841"/>
                  <a:pt x="28772" y="34891"/>
                  <a:pt x="28873" y="35017"/>
                </a:cubicBezTo>
                <a:lnTo>
                  <a:pt x="29223" y="35493"/>
                </a:lnTo>
                <a:cubicBezTo>
                  <a:pt x="29299" y="35593"/>
                  <a:pt x="29374" y="35693"/>
                  <a:pt x="29474" y="35769"/>
                </a:cubicBezTo>
                <a:cubicBezTo>
                  <a:pt x="29574" y="35769"/>
                  <a:pt x="29499" y="35568"/>
                  <a:pt x="29249" y="35267"/>
                </a:cubicBezTo>
                <a:cubicBezTo>
                  <a:pt x="28998" y="34967"/>
                  <a:pt x="28973" y="34916"/>
                  <a:pt x="29023" y="34891"/>
                </a:cubicBezTo>
                <a:cubicBezTo>
                  <a:pt x="29098" y="34841"/>
                  <a:pt x="29023" y="34565"/>
                  <a:pt x="28848" y="34039"/>
                </a:cubicBezTo>
                <a:cubicBezTo>
                  <a:pt x="28722" y="33763"/>
                  <a:pt x="28647" y="33513"/>
                  <a:pt x="28597" y="33237"/>
                </a:cubicBezTo>
                <a:lnTo>
                  <a:pt x="28597" y="33237"/>
                </a:lnTo>
                <a:cubicBezTo>
                  <a:pt x="28672" y="33237"/>
                  <a:pt x="29048" y="34114"/>
                  <a:pt x="29374" y="34992"/>
                </a:cubicBezTo>
                <a:cubicBezTo>
                  <a:pt x="29549" y="35493"/>
                  <a:pt x="29825" y="36119"/>
                  <a:pt x="29950" y="36420"/>
                </a:cubicBezTo>
                <a:cubicBezTo>
                  <a:pt x="30063" y="36675"/>
                  <a:pt x="30133" y="36831"/>
                  <a:pt x="30091" y="36831"/>
                </a:cubicBezTo>
                <a:cubicBezTo>
                  <a:pt x="30031" y="36831"/>
                  <a:pt x="29731" y="36501"/>
                  <a:pt x="28973" y="35668"/>
                </a:cubicBezTo>
                <a:lnTo>
                  <a:pt x="27995" y="34591"/>
                </a:lnTo>
                <a:lnTo>
                  <a:pt x="27670" y="33889"/>
                </a:lnTo>
                <a:cubicBezTo>
                  <a:pt x="27419" y="33309"/>
                  <a:pt x="27301" y="32968"/>
                  <a:pt x="27330" y="32968"/>
                </a:cubicBezTo>
                <a:cubicBezTo>
                  <a:pt x="27338" y="32968"/>
                  <a:pt x="27359" y="32998"/>
                  <a:pt x="27394" y="33062"/>
                </a:cubicBezTo>
                <a:cubicBezTo>
                  <a:pt x="27469" y="33162"/>
                  <a:pt x="27519" y="33287"/>
                  <a:pt x="27544" y="33413"/>
                </a:cubicBezTo>
                <a:cubicBezTo>
                  <a:pt x="27569" y="33513"/>
                  <a:pt x="27619" y="33588"/>
                  <a:pt x="27645" y="33588"/>
                </a:cubicBezTo>
                <a:cubicBezTo>
                  <a:pt x="27720" y="33588"/>
                  <a:pt x="27745" y="33262"/>
                  <a:pt x="27670" y="33162"/>
                </a:cubicBezTo>
                <a:cubicBezTo>
                  <a:pt x="27594" y="33087"/>
                  <a:pt x="27594" y="33062"/>
                  <a:pt x="27619" y="33037"/>
                </a:cubicBezTo>
                <a:cubicBezTo>
                  <a:pt x="27645" y="32987"/>
                  <a:pt x="27645" y="32936"/>
                  <a:pt x="27594" y="32911"/>
                </a:cubicBezTo>
                <a:cubicBezTo>
                  <a:pt x="27519" y="32786"/>
                  <a:pt x="27444" y="32661"/>
                  <a:pt x="27394" y="32510"/>
                </a:cubicBezTo>
                <a:lnTo>
                  <a:pt x="27269" y="32185"/>
                </a:lnTo>
                <a:close/>
                <a:moveTo>
                  <a:pt x="24770" y="33072"/>
                </a:moveTo>
                <a:cubicBezTo>
                  <a:pt x="24827" y="33072"/>
                  <a:pt x="25013" y="33378"/>
                  <a:pt x="25239" y="33914"/>
                </a:cubicBezTo>
                <a:lnTo>
                  <a:pt x="25239" y="33939"/>
                </a:lnTo>
                <a:cubicBezTo>
                  <a:pt x="25438" y="34431"/>
                  <a:pt x="25581" y="34690"/>
                  <a:pt x="25619" y="34690"/>
                </a:cubicBezTo>
                <a:cubicBezTo>
                  <a:pt x="25652" y="34690"/>
                  <a:pt x="25604" y="34488"/>
                  <a:pt x="25439" y="34064"/>
                </a:cubicBezTo>
                <a:lnTo>
                  <a:pt x="25163" y="33388"/>
                </a:lnTo>
                <a:lnTo>
                  <a:pt x="25163" y="33388"/>
                </a:lnTo>
                <a:lnTo>
                  <a:pt x="25389" y="33538"/>
                </a:lnTo>
                <a:cubicBezTo>
                  <a:pt x="25564" y="33663"/>
                  <a:pt x="25715" y="33864"/>
                  <a:pt x="25765" y="34064"/>
                </a:cubicBezTo>
                <a:cubicBezTo>
                  <a:pt x="25902" y="34397"/>
                  <a:pt x="25963" y="34516"/>
                  <a:pt x="26018" y="34516"/>
                </a:cubicBezTo>
                <a:cubicBezTo>
                  <a:pt x="26034" y="34516"/>
                  <a:pt x="26049" y="34507"/>
                  <a:pt x="26066" y="34490"/>
                </a:cubicBezTo>
                <a:cubicBezTo>
                  <a:pt x="26116" y="34415"/>
                  <a:pt x="26066" y="34365"/>
                  <a:pt x="26015" y="34240"/>
                </a:cubicBezTo>
                <a:cubicBezTo>
                  <a:pt x="25948" y="34092"/>
                  <a:pt x="25939" y="34016"/>
                  <a:pt x="25987" y="34016"/>
                </a:cubicBezTo>
                <a:cubicBezTo>
                  <a:pt x="26028" y="34016"/>
                  <a:pt x="26113" y="34073"/>
                  <a:pt x="26241" y="34190"/>
                </a:cubicBezTo>
                <a:cubicBezTo>
                  <a:pt x="26442" y="34390"/>
                  <a:pt x="26592" y="34641"/>
                  <a:pt x="26717" y="34916"/>
                </a:cubicBezTo>
                <a:cubicBezTo>
                  <a:pt x="26792" y="35117"/>
                  <a:pt x="26893" y="35292"/>
                  <a:pt x="26993" y="35468"/>
                </a:cubicBezTo>
                <a:cubicBezTo>
                  <a:pt x="27023" y="35493"/>
                  <a:pt x="27045" y="35505"/>
                  <a:pt x="27060" y="35505"/>
                </a:cubicBezTo>
                <a:cubicBezTo>
                  <a:pt x="27118" y="35505"/>
                  <a:pt x="27058" y="35317"/>
                  <a:pt x="26918" y="35017"/>
                </a:cubicBezTo>
                <a:cubicBezTo>
                  <a:pt x="26781" y="34757"/>
                  <a:pt x="26741" y="34632"/>
                  <a:pt x="26814" y="34632"/>
                </a:cubicBezTo>
                <a:cubicBezTo>
                  <a:pt x="26875" y="34632"/>
                  <a:pt x="27015" y="34720"/>
                  <a:pt x="27244" y="34891"/>
                </a:cubicBezTo>
                <a:cubicBezTo>
                  <a:pt x="27494" y="35092"/>
                  <a:pt x="29925" y="37723"/>
                  <a:pt x="30301" y="38225"/>
                </a:cubicBezTo>
                <a:cubicBezTo>
                  <a:pt x="30308" y="38236"/>
                  <a:pt x="30303" y="38241"/>
                  <a:pt x="30289" y="38241"/>
                </a:cubicBezTo>
                <a:cubicBezTo>
                  <a:pt x="30142" y="38241"/>
                  <a:pt x="28948" y="37682"/>
                  <a:pt x="28171" y="37247"/>
                </a:cubicBezTo>
                <a:cubicBezTo>
                  <a:pt x="27419" y="36896"/>
                  <a:pt x="26767" y="36345"/>
                  <a:pt x="26241" y="35668"/>
                </a:cubicBezTo>
                <a:cubicBezTo>
                  <a:pt x="25954" y="35285"/>
                  <a:pt x="25798" y="35122"/>
                  <a:pt x="25752" y="35122"/>
                </a:cubicBezTo>
                <a:cubicBezTo>
                  <a:pt x="25738" y="35122"/>
                  <a:pt x="25734" y="35137"/>
                  <a:pt x="25740" y="35167"/>
                </a:cubicBezTo>
                <a:cubicBezTo>
                  <a:pt x="25815" y="35342"/>
                  <a:pt x="25940" y="35518"/>
                  <a:pt x="26066" y="35668"/>
                </a:cubicBezTo>
                <a:cubicBezTo>
                  <a:pt x="26210" y="35854"/>
                  <a:pt x="26303" y="35989"/>
                  <a:pt x="26290" y="35989"/>
                </a:cubicBezTo>
                <a:cubicBezTo>
                  <a:pt x="26287" y="35989"/>
                  <a:pt x="26279" y="35982"/>
                  <a:pt x="26266" y="35969"/>
                </a:cubicBezTo>
                <a:cubicBezTo>
                  <a:pt x="25990" y="35743"/>
                  <a:pt x="25013" y="34415"/>
                  <a:pt x="25088" y="34365"/>
                </a:cubicBezTo>
                <a:cubicBezTo>
                  <a:pt x="25188" y="34340"/>
                  <a:pt x="25063" y="34064"/>
                  <a:pt x="24913" y="33663"/>
                </a:cubicBezTo>
                <a:cubicBezTo>
                  <a:pt x="24759" y="33257"/>
                  <a:pt x="24726" y="33072"/>
                  <a:pt x="24770" y="33072"/>
                </a:cubicBezTo>
                <a:close/>
                <a:moveTo>
                  <a:pt x="58848" y="19503"/>
                </a:moveTo>
                <a:lnTo>
                  <a:pt x="58873" y="19979"/>
                </a:lnTo>
                <a:cubicBezTo>
                  <a:pt x="58898" y="20656"/>
                  <a:pt x="58773" y="21332"/>
                  <a:pt x="58497" y="21959"/>
                </a:cubicBezTo>
                <a:cubicBezTo>
                  <a:pt x="58355" y="22242"/>
                  <a:pt x="58236" y="22503"/>
                  <a:pt x="58222" y="22554"/>
                </a:cubicBezTo>
                <a:lnTo>
                  <a:pt x="58222" y="22554"/>
                </a:lnTo>
                <a:cubicBezTo>
                  <a:pt x="58273" y="22281"/>
                  <a:pt x="58347" y="22032"/>
                  <a:pt x="58422" y="21783"/>
                </a:cubicBezTo>
                <a:cubicBezTo>
                  <a:pt x="58713" y="20934"/>
                  <a:pt x="58840" y="20202"/>
                  <a:pt x="58756" y="20202"/>
                </a:cubicBezTo>
                <a:cubicBezTo>
                  <a:pt x="58754" y="20202"/>
                  <a:pt x="58751" y="20203"/>
                  <a:pt x="58747" y="20205"/>
                </a:cubicBezTo>
                <a:cubicBezTo>
                  <a:pt x="58647" y="20430"/>
                  <a:pt x="58572" y="20656"/>
                  <a:pt x="58522" y="20906"/>
                </a:cubicBezTo>
                <a:cubicBezTo>
                  <a:pt x="58296" y="21884"/>
                  <a:pt x="57945" y="22836"/>
                  <a:pt x="57494" y="23738"/>
                </a:cubicBezTo>
                <a:cubicBezTo>
                  <a:pt x="57294" y="23989"/>
                  <a:pt x="57093" y="24215"/>
                  <a:pt x="56868" y="24415"/>
                </a:cubicBezTo>
                <a:lnTo>
                  <a:pt x="56417" y="24816"/>
                </a:lnTo>
                <a:lnTo>
                  <a:pt x="56417" y="24816"/>
                </a:lnTo>
                <a:lnTo>
                  <a:pt x="56818" y="24139"/>
                </a:lnTo>
                <a:cubicBezTo>
                  <a:pt x="57394" y="23062"/>
                  <a:pt x="58096" y="21332"/>
                  <a:pt x="57970" y="21207"/>
                </a:cubicBezTo>
                <a:cubicBezTo>
                  <a:pt x="57952" y="21189"/>
                  <a:pt x="57937" y="21176"/>
                  <a:pt x="57921" y="21176"/>
                </a:cubicBezTo>
                <a:cubicBezTo>
                  <a:pt x="57875" y="21176"/>
                  <a:pt x="57833" y="21293"/>
                  <a:pt x="57720" y="21708"/>
                </a:cubicBezTo>
                <a:cubicBezTo>
                  <a:pt x="57469" y="22535"/>
                  <a:pt x="56467" y="24616"/>
                  <a:pt x="56316" y="24616"/>
                </a:cubicBezTo>
                <a:cubicBezTo>
                  <a:pt x="56291" y="24440"/>
                  <a:pt x="56291" y="24265"/>
                  <a:pt x="56316" y="24114"/>
                </a:cubicBezTo>
                <a:cubicBezTo>
                  <a:pt x="56341" y="23914"/>
                  <a:pt x="56341" y="23738"/>
                  <a:pt x="56341" y="23563"/>
                </a:cubicBezTo>
                <a:cubicBezTo>
                  <a:pt x="56333" y="23555"/>
                  <a:pt x="56325" y="23551"/>
                  <a:pt x="56317" y="23551"/>
                </a:cubicBezTo>
                <a:cubicBezTo>
                  <a:pt x="56250" y="23551"/>
                  <a:pt x="56186" y="23823"/>
                  <a:pt x="56141" y="24315"/>
                </a:cubicBezTo>
                <a:cubicBezTo>
                  <a:pt x="56091" y="24941"/>
                  <a:pt x="56041" y="25117"/>
                  <a:pt x="55790" y="25217"/>
                </a:cubicBezTo>
                <a:cubicBezTo>
                  <a:pt x="55776" y="25224"/>
                  <a:pt x="55763" y="25228"/>
                  <a:pt x="55752" y="25228"/>
                </a:cubicBezTo>
                <a:cubicBezTo>
                  <a:pt x="55684" y="25228"/>
                  <a:pt x="55672" y="25081"/>
                  <a:pt x="55715" y="24565"/>
                </a:cubicBezTo>
                <a:cubicBezTo>
                  <a:pt x="55715" y="24290"/>
                  <a:pt x="55740" y="24014"/>
                  <a:pt x="55815" y="23738"/>
                </a:cubicBezTo>
                <a:cubicBezTo>
                  <a:pt x="55870" y="23618"/>
                  <a:pt x="55872" y="23559"/>
                  <a:pt x="55836" y="23559"/>
                </a:cubicBezTo>
                <a:cubicBezTo>
                  <a:pt x="55790" y="23559"/>
                  <a:pt x="55680" y="23655"/>
                  <a:pt x="55539" y="23839"/>
                </a:cubicBezTo>
                <a:cubicBezTo>
                  <a:pt x="55400" y="24006"/>
                  <a:pt x="55346" y="24073"/>
                  <a:pt x="55325" y="24073"/>
                </a:cubicBezTo>
                <a:cubicBezTo>
                  <a:pt x="55309" y="24073"/>
                  <a:pt x="55314" y="24031"/>
                  <a:pt x="55314" y="23964"/>
                </a:cubicBezTo>
                <a:cubicBezTo>
                  <a:pt x="55314" y="23864"/>
                  <a:pt x="55314" y="23788"/>
                  <a:pt x="55264" y="23788"/>
                </a:cubicBezTo>
                <a:cubicBezTo>
                  <a:pt x="55214" y="23788"/>
                  <a:pt x="55189" y="23939"/>
                  <a:pt x="55163" y="24089"/>
                </a:cubicBezTo>
                <a:cubicBezTo>
                  <a:pt x="55138" y="24340"/>
                  <a:pt x="55088" y="24440"/>
                  <a:pt x="54412" y="25267"/>
                </a:cubicBezTo>
                <a:cubicBezTo>
                  <a:pt x="53986" y="25768"/>
                  <a:pt x="53635" y="26169"/>
                  <a:pt x="53635" y="26169"/>
                </a:cubicBezTo>
                <a:cubicBezTo>
                  <a:pt x="53610" y="26044"/>
                  <a:pt x="53610" y="25919"/>
                  <a:pt x="53635" y="25794"/>
                </a:cubicBezTo>
                <a:cubicBezTo>
                  <a:pt x="53660" y="25643"/>
                  <a:pt x="53660" y="25493"/>
                  <a:pt x="53635" y="25367"/>
                </a:cubicBezTo>
                <a:cubicBezTo>
                  <a:pt x="53618" y="25351"/>
                  <a:pt x="53605" y="25342"/>
                  <a:pt x="53592" y="25342"/>
                </a:cubicBezTo>
                <a:cubicBezTo>
                  <a:pt x="53547" y="25342"/>
                  <a:pt x="53524" y="25465"/>
                  <a:pt x="53484" y="25819"/>
                </a:cubicBezTo>
                <a:cubicBezTo>
                  <a:pt x="53409" y="26570"/>
                  <a:pt x="53334" y="26721"/>
                  <a:pt x="52933" y="26896"/>
                </a:cubicBezTo>
                <a:lnTo>
                  <a:pt x="52732" y="26997"/>
                </a:lnTo>
                <a:lnTo>
                  <a:pt x="52908" y="26169"/>
                </a:lnTo>
                <a:cubicBezTo>
                  <a:pt x="53008" y="25819"/>
                  <a:pt x="53058" y="25468"/>
                  <a:pt x="53108" y="25117"/>
                </a:cubicBezTo>
                <a:cubicBezTo>
                  <a:pt x="53108" y="24866"/>
                  <a:pt x="53133" y="24791"/>
                  <a:pt x="53409" y="24515"/>
                </a:cubicBezTo>
                <a:cubicBezTo>
                  <a:pt x="53585" y="24340"/>
                  <a:pt x="53685" y="24190"/>
                  <a:pt x="53660" y="24139"/>
                </a:cubicBezTo>
                <a:cubicBezTo>
                  <a:pt x="53659" y="24139"/>
                  <a:pt x="53659" y="24139"/>
                  <a:pt x="53659" y="24139"/>
                </a:cubicBezTo>
                <a:cubicBezTo>
                  <a:pt x="53610" y="24139"/>
                  <a:pt x="52402" y="25375"/>
                  <a:pt x="51905" y="26094"/>
                </a:cubicBezTo>
                <a:cubicBezTo>
                  <a:pt x="51655" y="26445"/>
                  <a:pt x="51178" y="27172"/>
                  <a:pt x="50878" y="27723"/>
                </a:cubicBezTo>
                <a:lnTo>
                  <a:pt x="50301" y="28726"/>
                </a:lnTo>
                <a:lnTo>
                  <a:pt x="49750" y="29102"/>
                </a:lnTo>
                <a:lnTo>
                  <a:pt x="49173" y="29503"/>
                </a:lnTo>
                <a:cubicBezTo>
                  <a:pt x="49173" y="29503"/>
                  <a:pt x="49123" y="29503"/>
                  <a:pt x="49073" y="29453"/>
                </a:cubicBezTo>
                <a:cubicBezTo>
                  <a:pt x="49018" y="29416"/>
                  <a:pt x="48977" y="29393"/>
                  <a:pt x="48948" y="29393"/>
                </a:cubicBezTo>
                <a:cubicBezTo>
                  <a:pt x="48938" y="29393"/>
                  <a:pt x="48930" y="29396"/>
                  <a:pt x="48923" y="29403"/>
                </a:cubicBezTo>
                <a:cubicBezTo>
                  <a:pt x="48898" y="29428"/>
                  <a:pt x="48923" y="29478"/>
                  <a:pt x="48948" y="29528"/>
                </a:cubicBezTo>
                <a:cubicBezTo>
                  <a:pt x="48973" y="29553"/>
                  <a:pt x="48973" y="29628"/>
                  <a:pt x="48873" y="29728"/>
                </a:cubicBezTo>
                <a:cubicBezTo>
                  <a:pt x="48818" y="29783"/>
                  <a:pt x="48778" y="29823"/>
                  <a:pt x="48728" y="29823"/>
                </a:cubicBezTo>
                <a:cubicBezTo>
                  <a:pt x="48687" y="29823"/>
                  <a:pt x="48640" y="29796"/>
                  <a:pt x="48572" y="29728"/>
                </a:cubicBezTo>
                <a:cubicBezTo>
                  <a:pt x="48447" y="29603"/>
                  <a:pt x="48422" y="29578"/>
                  <a:pt x="49224" y="28149"/>
                </a:cubicBezTo>
                <a:cubicBezTo>
                  <a:pt x="49399" y="27874"/>
                  <a:pt x="49549" y="27573"/>
                  <a:pt x="49675" y="27272"/>
                </a:cubicBezTo>
                <a:cubicBezTo>
                  <a:pt x="49662" y="27259"/>
                  <a:pt x="49650" y="27251"/>
                  <a:pt x="49636" y="27251"/>
                </a:cubicBezTo>
                <a:cubicBezTo>
                  <a:pt x="49567" y="27251"/>
                  <a:pt x="49451" y="27451"/>
                  <a:pt x="48973" y="28325"/>
                </a:cubicBezTo>
                <a:cubicBezTo>
                  <a:pt x="48672" y="28851"/>
                  <a:pt x="48397" y="29327"/>
                  <a:pt x="48371" y="29352"/>
                </a:cubicBezTo>
                <a:cubicBezTo>
                  <a:pt x="48359" y="29365"/>
                  <a:pt x="48340" y="29371"/>
                  <a:pt x="48315" y="29371"/>
                </a:cubicBezTo>
                <a:cubicBezTo>
                  <a:pt x="48290" y="29371"/>
                  <a:pt x="48259" y="29365"/>
                  <a:pt x="48221" y="29352"/>
                </a:cubicBezTo>
                <a:cubicBezTo>
                  <a:pt x="48201" y="29342"/>
                  <a:pt x="48180" y="29332"/>
                  <a:pt x="48168" y="29332"/>
                </a:cubicBezTo>
                <a:cubicBezTo>
                  <a:pt x="48151" y="29332"/>
                  <a:pt x="48152" y="29353"/>
                  <a:pt x="48196" y="29428"/>
                </a:cubicBezTo>
                <a:cubicBezTo>
                  <a:pt x="48271" y="29553"/>
                  <a:pt x="48246" y="29779"/>
                  <a:pt x="48146" y="29779"/>
                </a:cubicBezTo>
                <a:cubicBezTo>
                  <a:pt x="48046" y="29678"/>
                  <a:pt x="47970" y="29578"/>
                  <a:pt x="47895" y="29478"/>
                </a:cubicBezTo>
                <a:cubicBezTo>
                  <a:pt x="47845" y="29352"/>
                  <a:pt x="47770" y="29252"/>
                  <a:pt x="47670" y="29152"/>
                </a:cubicBezTo>
                <a:cubicBezTo>
                  <a:pt x="47569" y="29152"/>
                  <a:pt x="47645" y="29327"/>
                  <a:pt x="47820" y="29628"/>
                </a:cubicBezTo>
                <a:cubicBezTo>
                  <a:pt x="47996" y="29879"/>
                  <a:pt x="48021" y="30004"/>
                  <a:pt x="47996" y="30129"/>
                </a:cubicBezTo>
                <a:cubicBezTo>
                  <a:pt x="47945" y="30255"/>
                  <a:pt x="47920" y="30305"/>
                  <a:pt x="47870" y="30305"/>
                </a:cubicBezTo>
                <a:cubicBezTo>
                  <a:pt x="47720" y="30104"/>
                  <a:pt x="47595" y="29904"/>
                  <a:pt x="47494" y="29703"/>
                </a:cubicBezTo>
                <a:cubicBezTo>
                  <a:pt x="47199" y="29171"/>
                  <a:pt x="47136" y="29058"/>
                  <a:pt x="47098" y="29058"/>
                </a:cubicBezTo>
                <a:cubicBezTo>
                  <a:pt x="47087" y="29058"/>
                  <a:pt x="47079" y="29066"/>
                  <a:pt x="47068" y="29077"/>
                </a:cubicBezTo>
                <a:cubicBezTo>
                  <a:pt x="47118" y="29327"/>
                  <a:pt x="47244" y="29553"/>
                  <a:pt x="47394" y="29779"/>
                </a:cubicBezTo>
                <a:cubicBezTo>
                  <a:pt x="47645" y="30230"/>
                  <a:pt x="47745" y="30480"/>
                  <a:pt x="47720" y="30581"/>
                </a:cubicBezTo>
                <a:cubicBezTo>
                  <a:pt x="47695" y="30681"/>
                  <a:pt x="47670" y="30731"/>
                  <a:pt x="47645" y="30731"/>
                </a:cubicBezTo>
                <a:cubicBezTo>
                  <a:pt x="47344" y="30255"/>
                  <a:pt x="47093" y="29779"/>
                  <a:pt x="46893" y="29277"/>
                </a:cubicBezTo>
                <a:cubicBezTo>
                  <a:pt x="47168" y="28550"/>
                  <a:pt x="47469" y="27874"/>
                  <a:pt x="47845" y="27222"/>
                </a:cubicBezTo>
                <a:cubicBezTo>
                  <a:pt x="48146" y="26646"/>
                  <a:pt x="48547" y="26094"/>
                  <a:pt x="49023" y="25643"/>
                </a:cubicBezTo>
                <a:cubicBezTo>
                  <a:pt x="49349" y="25367"/>
                  <a:pt x="49374" y="25292"/>
                  <a:pt x="49274" y="25292"/>
                </a:cubicBezTo>
                <a:cubicBezTo>
                  <a:pt x="49073" y="25292"/>
                  <a:pt x="48296" y="26195"/>
                  <a:pt x="47895" y="26871"/>
                </a:cubicBezTo>
                <a:cubicBezTo>
                  <a:pt x="47444" y="27673"/>
                  <a:pt x="47018" y="28500"/>
                  <a:pt x="46667" y="29352"/>
                </a:cubicBezTo>
                <a:cubicBezTo>
                  <a:pt x="46567" y="29628"/>
                  <a:pt x="45815" y="31307"/>
                  <a:pt x="45339" y="32285"/>
                </a:cubicBezTo>
                <a:lnTo>
                  <a:pt x="44938" y="33112"/>
                </a:lnTo>
                <a:lnTo>
                  <a:pt x="44386" y="33613"/>
                </a:lnTo>
                <a:cubicBezTo>
                  <a:pt x="44061" y="33889"/>
                  <a:pt x="43660" y="34265"/>
                  <a:pt x="43434" y="34465"/>
                </a:cubicBezTo>
                <a:lnTo>
                  <a:pt x="43058" y="34791"/>
                </a:lnTo>
                <a:lnTo>
                  <a:pt x="43660" y="33488"/>
                </a:lnTo>
                <a:cubicBezTo>
                  <a:pt x="43860" y="33012"/>
                  <a:pt x="44086" y="32535"/>
                  <a:pt x="44336" y="32109"/>
                </a:cubicBezTo>
                <a:cubicBezTo>
                  <a:pt x="44437" y="31909"/>
                  <a:pt x="44512" y="31708"/>
                  <a:pt x="44487" y="31483"/>
                </a:cubicBezTo>
                <a:cubicBezTo>
                  <a:pt x="44437" y="31232"/>
                  <a:pt x="44437" y="30982"/>
                  <a:pt x="44437" y="30731"/>
                </a:cubicBezTo>
                <a:cubicBezTo>
                  <a:pt x="44437" y="30346"/>
                  <a:pt x="44413" y="30053"/>
                  <a:pt x="44367" y="30053"/>
                </a:cubicBezTo>
                <a:cubicBezTo>
                  <a:pt x="44365" y="30053"/>
                  <a:pt x="44363" y="30053"/>
                  <a:pt x="44361" y="30054"/>
                </a:cubicBezTo>
                <a:cubicBezTo>
                  <a:pt x="44311" y="30280"/>
                  <a:pt x="44286" y="30530"/>
                  <a:pt x="44311" y="30781"/>
                </a:cubicBezTo>
                <a:cubicBezTo>
                  <a:pt x="44311" y="31082"/>
                  <a:pt x="44286" y="31383"/>
                  <a:pt x="44261" y="31683"/>
                </a:cubicBezTo>
                <a:cubicBezTo>
                  <a:pt x="44261" y="31784"/>
                  <a:pt x="43885" y="32636"/>
                  <a:pt x="43459" y="33538"/>
                </a:cubicBezTo>
                <a:cubicBezTo>
                  <a:pt x="42833" y="34916"/>
                  <a:pt x="42632" y="35317"/>
                  <a:pt x="42306" y="35743"/>
                </a:cubicBezTo>
                <a:cubicBezTo>
                  <a:pt x="42081" y="36019"/>
                  <a:pt x="41705" y="36545"/>
                  <a:pt x="41504" y="36871"/>
                </a:cubicBezTo>
                <a:cubicBezTo>
                  <a:pt x="41379" y="37097"/>
                  <a:pt x="41229" y="37297"/>
                  <a:pt x="41078" y="37498"/>
                </a:cubicBezTo>
                <a:cubicBezTo>
                  <a:pt x="41178" y="37097"/>
                  <a:pt x="41304" y="36721"/>
                  <a:pt x="41479" y="36345"/>
                </a:cubicBezTo>
                <a:cubicBezTo>
                  <a:pt x="41529" y="36295"/>
                  <a:pt x="41554" y="36245"/>
                  <a:pt x="41554" y="36170"/>
                </a:cubicBezTo>
                <a:cubicBezTo>
                  <a:pt x="41630" y="35869"/>
                  <a:pt x="41730" y="35593"/>
                  <a:pt x="41830" y="35317"/>
                </a:cubicBezTo>
                <a:cubicBezTo>
                  <a:pt x="41980" y="34916"/>
                  <a:pt x="42281" y="33964"/>
                  <a:pt x="42532" y="33187"/>
                </a:cubicBezTo>
                <a:cubicBezTo>
                  <a:pt x="43183" y="31107"/>
                  <a:pt x="43584" y="30180"/>
                  <a:pt x="44386" y="28851"/>
                </a:cubicBezTo>
                <a:cubicBezTo>
                  <a:pt x="44787" y="28200"/>
                  <a:pt x="44863" y="28074"/>
                  <a:pt x="44737" y="28074"/>
                </a:cubicBezTo>
                <a:cubicBezTo>
                  <a:pt x="44286" y="28701"/>
                  <a:pt x="43885" y="29378"/>
                  <a:pt x="43559" y="30054"/>
                </a:cubicBezTo>
                <a:cubicBezTo>
                  <a:pt x="43158" y="30881"/>
                  <a:pt x="42833" y="31733"/>
                  <a:pt x="42557" y="32611"/>
                </a:cubicBezTo>
                <a:cubicBezTo>
                  <a:pt x="42507" y="32836"/>
                  <a:pt x="42432" y="33062"/>
                  <a:pt x="42306" y="33287"/>
                </a:cubicBezTo>
                <a:cubicBezTo>
                  <a:pt x="42281" y="32861"/>
                  <a:pt x="42256" y="32410"/>
                  <a:pt x="42256" y="31984"/>
                </a:cubicBezTo>
                <a:cubicBezTo>
                  <a:pt x="42256" y="31533"/>
                  <a:pt x="42231" y="31082"/>
                  <a:pt x="42156" y="30656"/>
                </a:cubicBezTo>
                <a:cubicBezTo>
                  <a:pt x="42155" y="30655"/>
                  <a:pt x="42155" y="30655"/>
                  <a:pt x="42154" y="30655"/>
                </a:cubicBezTo>
                <a:lnTo>
                  <a:pt x="42154" y="30655"/>
                </a:lnTo>
                <a:cubicBezTo>
                  <a:pt x="42081" y="30655"/>
                  <a:pt x="42107" y="33514"/>
                  <a:pt x="42206" y="33588"/>
                </a:cubicBezTo>
                <a:cubicBezTo>
                  <a:pt x="42156" y="33964"/>
                  <a:pt x="42056" y="34315"/>
                  <a:pt x="41880" y="34666"/>
                </a:cubicBezTo>
                <a:cubicBezTo>
                  <a:pt x="41880" y="34666"/>
                  <a:pt x="41880" y="34215"/>
                  <a:pt x="41930" y="33663"/>
                </a:cubicBezTo>
                <a:cubicBezTo>
                  <a:pt x="42006" y="32560"/>
                  <a:pt x="42006" y="32009"/>
                  <a:pt x="41905" y="32009"/>
                </a:cubicBezTo>
                <a:cubicBezTo>
                  <a:pt x="41855" y="32260"/>
                  <a:pt x="41830" y="32535"/>
                  <a:pt x="41830" y="32811"/>
                </a:cubicBezTo>
                <a:cubicBezTo>
                  <a:pt x="41805" y="33262"/>
                  <a:pt x="41780" y="33939"/>
                  <a:pt x="41755" y="34340"/>
                </a:cubicBezTo>
                <a:cubicBezTo>
                  <a:pt x="41705" y="34716"/>
                  <a:pt x="41705" y="35092"/>
                  <a:pt x="41705" y="35142"/>
                </a:cubicBezTo>
                <a:cubicBezTo>
                  <a:pt x="41705" y="35242"/>
                  <a:pt x="41680" y="35368"/>
                  <a:pt x="41630" y="35443"/>
                </a:cubicBezTo>
                <a:cubicBezTo>
                  <a:pt x="41619" y="35465"/>
                  <a:pt x="41609" y="35476"/>
                  <a:pt x="41600" y="35476"/>
                </a:cubicBezTo>
                <a:cubicBezTo>
                  <a:pt x="41548" y="35476"/>
                  <a:pt x="41529" y="35086"/>
                  <a:pt x="41529" y="34164"/>
                </a:cubicBezTo>
                <a:cubicBezTo>
                  <a:pt x="41554" y="33713"/>
                  <a:pt x="41504" y="33237"/>
                  <a:pt x="41429" y="32761"/>
                </a:cubicBezTo>
                <a:cubicBezTo>
                  <a:pt x="41379" y="33337"/>
                  <a:pt x="41354" y="33914"/>
                  <a:pt x="41379" y="34490"/>
                </a:cubicBezTo>
                <a:lnTo>
                  <a:pt x="41404" y="36119"/>
                </a:lnTo>
                <a:lnTo>
                  <a:pt x="41003" y="37197"/>
                </a:lnTo>
                <a:cubicBezTo>
                  <a:pt x="40802" y="37824"/>
                  <a:pt x="40602" y="38350"/>
                  <a:pt x="40577" y="38425"/>
                </a:cubicBezTo>
                <a:cubicBezTo>
                  <a:pt x="40575" y="38429"/>
                  <a:pt x="40572" y="38432"/>
                  <a:pt x="40570" y="38432"/>
                </a:cubicBezTo>
                <a:cubicBezTo>
                  <a:pt x="40543" y="38432"/>
                  <a:pt x="40500" y="38193"/>
                  <a:pt x="40477" y="37849"/>
                </a:cubicBezTo>
                <a:cubicBezTo>
                  <a:pt x="40427" y="37473"/>
                  <a:pt x="40351" y="36696"/>
                  <a:pt x="40276" y="36094"/>
                </a:cubicBezTo>
                <a:cubicBezTo>
                  <a:pt x="40201" y="35518"/>
                  <a:pt x="40126" y="34791"/>
                  <a:pt x="40126" y="34515"/>
                </a:cubicBezTo>
                <a:cubicBezTo>
                  <a:pt x="40106" y="34121"/>
                  <a:pt x="40102" y="34021"/>
                  <a:pt x="40174" y="34021"/>
                </a:cubicBezTo>
                <a:cubicBezTo>
                  <a:pt x="40194" y="34021"/>
                  <a:pt x="40219" y="34029"/>
                  <a:pt x="40251" y="34039"/>
                </a:cubicBezTo>
                <a:cubicBezTo>
                  <a:pt x="40291" y="34057"/>
                  <a:pt x="40327" y="34066"/>
                  <a:pt x="40360" y="34066"/>
                </a:cubicBezTo>
                <a:cubicBezTo>
                  <a:pt x="40511" y="34066"/>
                  <a:pt x="40586" y="33871"/>
                  <a:pt x="40627" y="33438"/>
                </a:cubicBezTo>
                <a:cubicBezTo>
                  <a:pt x="40727" y="32134"/>
                  <a:pt x="40903" y="30856"/>
                  <a:pt x="41153" y="29603"/>
                </a:cubicBezTo>
                <a:cubicBezTo>
                  <a:pt x="41285" y="29120"/>
                  <a:pt x="41321" y="29022"/>
                  <a:pt x="41429" y="29022"/>
                </a:cubicBezTo>
                <a:cubicBezTo>
                  <a:pt x="41444" y="29022"/>
                  <a:pt x="41461" y="29024"/>
                  <a:pt x="41479" y="29027"/>
                </a:cubicBezTo>
                <a:cubicBezTo>
                  <a:pt x="41489" y="29028"/>
                  <a:pt x="41498" y="29029"/>
                  <a:pt x="41507" y="29029"/>
                </a:cubicBezTo>
                <a:cubicBezTo>
                  <a:pt x="41671" y="29029"/>
                  <a:pt x="41822" y="28810"/>
                  <a:pt x="42131" y="28074"/>
                </a:cubicBezTo>
                <a:cubicBezTo>
                  <a:pt x="42356" y="27523"/>
                  <a:pt x="42682" y="27022"/>
                  <a:pt x="43083" y="26596"/>
                </a:cubicBezTo>
                <a:cubicBezTo>
                  <a:pt x="43257" y="26404"/>
                  <a:pt x="43323" y="26333"/>
                  <a:pt x="43413" y="26333"/>
                </a:cubicBezTo>
                <a:cubicBezTo>
                  <a:pt x="43453" y="26333"/>
                  <a:pt x="43498" y="26347"/>
                  <a:pt x="43559" y="26370"/>
                </a:cubicBezTo>
                <a:lnTo>
                  <a:pt x="43534" y="26370"/>
                </a:lnTo>
                <a:lnTo>
                  <a:pt x="43760" y="26445"/>
                </a:lnTo>
                <a:lnTo>
                  <a:pt x="43534" y="27247"/>
                </a:lnTo>
                <a:cubicBezTo>
                  <a:pt x="43409" y="27523"/>
                  <a:pt x="43359" y="27799"/>
                  <a:pt x="43384" y="28074"/>
                </a:cubicBezTo>
                <a:cubicBezTo>
                  <a:pt x="43534" y="27773"/>
                  <a:pt x="43660" y="27448"/>
                  <a:pt x="43710" y="27122"/>
                </a:cubicBezTo>
                <a:cubicBezTo>
                  <a:pt x="43934" y="26382"/>
                  <a:pt x="44098" y="26003"/>
                  <a:pt x="44202" y="26003"/>
                </a:cubicBezTo>
                <a:cubicBezTo>
                  <a:pt x="44214" y="26003"/>
                  <a:pt x="44226" y="26009"/>
                  <a:pt x="44236" y="26019"/>
                </a:cubicBezTo>
                <a:cubicBezTo>
                  <a:pt x="44186" y="26245"/>
                  <a:pt x="44136" y="26495"/>
                  <a:pt x="44036" y="26721"/>
                </a:cubicBezTo>
                <a:cubicBezTo>
                  <a:pt x="43940" y="27081"/>
                  <a:pt x="43867" y="27349"/>
                  <a:pt x="43905" y="27349"/>
                </a:cubicBezTo>
                <a:cubicBezTo>
                  <a:pt x="43906" y="27349"/>
                  <a:pt x="43908" y="27348"/>
                  <a:pt x="43910" y="27347"/>
                </a:cubicBezTo>
                <a:cubicBezTo>
                  <a:pt x="44061" y="27097"/>
                  <a:pt x="44161" y="26821"/>
                  <a:pt x="44236" y="26545"/>
                </a:cubicBezTo>
                <a:lnTo>
                  <a:pt x="44487" y="25768"/>
                </a:lnTo>
                <a:lnTo>
                  <a:pt x="44938" y="25443"/>
                </a:lnTo>
                <a:cubicBezTo>
                  <a:pt x="45138" y="25292"/>
                  <a:pt x="45364" y="25142"/>
                  <a:pt x="45615" y="25017"/>
                </a:cubicBezTo>
                <a:cubicBezTo>
                  <a:pt x="45692" y="24982"/>
                  <a:pt x="45763" y="24965"/>
                  <a:pt x="45823" y="24965"/>
                </a:cubicBezTo>
                <a:cubicBezTo>
                  <a:pt x="45937" y="24965"/>
                  <a:pt x="46007" y="25027"/>
                  <a:pt x="45990" y="25142"/>
                </a:cubicBezTo>
                <a:cubicBezTo>
                  <a:pt x="45967" y="25235"/>
                  <a:pt x="46116" y="25370"/>
                  <a:pt x="46217" y="25370"/>
                </a:cubicBezTo>
                <a:cubicBezTo>
                  <a:pt x="46226" y="25370"/>
                  <a:pt x="46234" y="25369"/>
                  <a:pt x="46241" y="25367"/>
                </a:cubicBezTo>
                <a:cubicBezTo>
                  <a:pt x="46291" y="25367"/>
                  <a:pt x="46542" y="25217"/>
                  <a:pt x="46818" y="25067"/>
                </a:cubicBezTo>
                <a:cubicBezTo>
                  <a:pt x="47436" y="24696"/>
                  <a:pt x="49570" y="23738"/>
                  <a:pt x="49696" y="23738"/>
                </a:cubicBezTo>
                <a:cubicBezTo>
                  <a:pt x="49698" y="23738"/>
                  <a:pt x="49699" y="23738"/>
                  <a:pt x="49700" y="23738"/>
                </a:cubicBezTo>
                <a:cubicBezTo>
                  <a:pt x="49714" y="23746"/>
                  <a:pt x="49729" y="23749"/>
                  <a:pt x="49744" y="23749"/>
                </a:cubicBezTo>
                <a:cubicBezTo>
                  <a:pt x="49779" y="23749"/>
                  <a:pt x="49815" y="23731"/>
                  <a:pt x="49850" y="23713"/>
                </a:cubicBezTo>
                <a:cubicBezTo>
                  <a:pt x="50051" y="23563"/>
                  <a:pt x="50301" y="23488"/>
                  <a:pt x="50527" y="23488"/>
                </a:cubicBezTo>
                <a:cubicBezTo>
                  <a:pt x="50552" y="23488"/>
                  <a:pt x="50527" y="23588"/>
                  <a:pt x="50452" y="23688"/>
                </a:cubicBezTo>
                <a:cubicBezTo>
                  <a:pt x="50326" y="23940"/>
                  <a:pt x="50376" y="24051"/>
                  <a:pt x="50631" y="24051"/>
                </a:cubicBezTo>
                <a:cubicBezTo>
                  <a:pt x="50680" y="24051"/>
                  <a:pt x="50737" y="24047"/>
                  <a:pt x="50803" y="24039"/>
                </a:cubicBezTo>
                <a:cubicBezTo>
                  <a:pt x="50953" y="24039"/>
                  <a:pt x="51103" y="23989"/>
                  <a:pt x="51229" y="23914"/>
                </a:cubicBezTo>
                <a:cubicBezTo>
                  <a:pt x="51344" y="23798"/>
                  <a:pt x="52316" y="23404"/>
                  <a:pt x="52463" y="23404"/>
                </a:cubicBezTo>
                <a:cubicBezTo>
                  <a:pt x="52475" y="23404"/>
                  <a:pt x="52482" y="23407"/>
                  <a:pt x="52482" y="23413"/>
                </a:cubicBezTo>
                <a:cubicBezTo>
                  <a:pt x="52482" y="23488"/>
                  <a:pt x="52306" y="23814"/>
                  <a:pt x="52081" y="24240"/>
                </a:cubicBezTo>
                <a:cubicBezTo>
                  <a:pt x="51655" y="25017"/>
                  <a:pt x="51579" y="25217"/>
                  <a:pt x="51680" y="25217"/>
                </a:cubicBezTo>
                <a:cubicBezTo>
                  <a:pt x="51830" y="25017"/>
                  <a:pt x="51980" y="24791"/>
                  <a:pt x="52081" y="24540"/>
                </a:cubicBezTo>
                <a:lnTo>
                  <a:pt x="52607" y="23538"/>
                </a:lnTo>
                <a:lnTo>
                  <a:pt x="52783" y="23212"/>
                </a:lnTo>
                <a:lnTo>
                  <a:pt x="53158" y="23137"/>
                </a:lnTo>
                <a:cubicBezTo>
                  <a:pt x="53334" y="23087"/>
                  <a:pt x="53509" y="23062"/>
                  <a:pt x="53660" y="22986"/>
                </a:cubicBezTo>
                <a:cubicBezTo>
                  <a:pt x="53682" y="22979"/>
                  <a:pt x="53704" y="22976"/>
                  <a:pt x="53725" y="22976"/>
                </a:cubicBezTo>
                <a:cubicBezTo>
                  <a:pt x="53777" y="22976"/>
                  <a:pt x="53825" y="22994"/>
                  <a:pt x="53860" y="23012"/>
                </a:cubicBezTo>
                <a:cubicBezTo>
                  <a:pt x="53960" y="23112"/>
                  <a:pt x="53835" y="23362"/>
                  <a:pt x="53559" y="23688"/>
                </a:cubicBezTo>
                <a:cubicBezTo>
                  <a:pt x="53484" y="23763"/>
                  <a:pt x="53459" y="23839"/>
                  <a:pt x="53484" y="23864"/>
                </a:cubicBezTo>
                <a:cubicBezTo>
                  <a:pt x="53486" y="23865"/>
                  <a:pt x="53489" y="23866"/>
                  <a:pt x="53492" y="23866"/>
                </a:cubicBezTo>
                <a:cubicBezTo>
                  <a:pt x="53535" y="23866"/>
                  <a:pt x="53703" y="23718"/>
                  <a:pt x="53935" y="23463"/>
                </a:cubicBezTo>
                <a:cubicBezTo>
                  <a:pt x="54487" y="22861"/>
                  <a:pt x="55163" y="22360"/>
                  <a:pt x="55915" y="22034"/>
                </a:cubicBezTo>
                <a:cubicBezTo>
                  <a:pt x="56843" y="21583"/>
                  <a:pt x="57645" y="20956"/>
                  <a:pt x="58271" y="20154"/>
                </a:cubicBezTo>
                <a:lnTo>
                  <a:pt x="58848" y="19503"/>
                </a:lnTo>
                <a:close/>
                <a:moveTo>
                  <a:pt x="29216" y="32333"/>
                </a:moveTo>
                <a:cubicBezTo>
                  <a:pt x="29234" y="32333"/>
                  <a:pt x="29324" y="32404"/>
                  <a:pt x="29399" y="32460"/>
                </a:cubicBezTo>
                <a:cubicBezTo>
                  <a:pt x="29549" y="32586"/>
                  <a:pt x="29675" y="32761"/>
                  <a:pt x="29750" y="32961"/>
                </a:cubicBezTo>
                <a:lnTo>
                  <a:pt x="29700" y="32911"/>
                </a:lnTo>
                <a:lnTo>
                  <a:pt x="29700" y="32911"/>
                </a:lnTo>
                <a:cubicBezTo>
                  <a:pt x="29800" y="33162"/>
                  <a:pt x="30201" y="34390"/>
                  <a:pt x="30376" y="35042"/>
                </a:cubicBezTo>
                <a:cubicBezTo>
                  <a:pt x="30376" y="35054"/>
                  <a:pt x="30389" y="35060"/>
                  <a:pt x="30408" y="35060"/>
                </a:cubicBezTo>
                <a:cubicBezTo>
                  <a:pt x="30427" y="35060"/>
                  <a:pt x="30452" y="35054"/>
                  <a:pt x="30477" y="35042"/>
                </a:cubicBezTo>
                <a:cubicBezTo>
                  <a:pt x="30452" y="34766"/>
                  <a:pt x="30401" y="34515"/>
                  <a:pt x="30301" y="34265"/>
                </a:cubicBezTo>
                <a:cubicBezTo>
                  <a:pt x="30201" y="34039"/>
                  <a:pt x="30151" y="33789"/>
                  <a:pt x="30151" y="33538"/>
                </a:cubicBezTo>
                <a:cubicBezTo>
                  <a:pt x="30176" y="33538"/>
                  <a:pt x="30151" y="33413"/>
                  <a:pt x="30101" y="33312"/>
                </a:cubicBezTo>
                <a:lnTo>
                  <a:pt x="29975" y="33112"/>
                </a:lnTo>
                <a:lnTo>
                  <a:pt x="29975" y="33112"/>
                </a:lnTo>
                <a:lnTo>
                  <a:pt x="30151" y="33262"/>
                </a:lnTo>
                <a:cubicBezTo>
                  <a:pt x="30326" y="33438"/>
                  <a:pt x="31078" y="35292"/>
                  <a:pt x="31003" y="35368"/>
                </a:cubicBezTo>
                <a:cubicBezTo>
                  <a:pt x="31003" y="35593"/>
                  <a:pt x="31053" y="35794"/>
                  <a:pt x="31178" y="35994"/>
                </a:cubicBezTo>
                <a:cubicBezTo>
                  <a:pt x="31254" y="36170"/>
                  <a:pt x="31329" y="36370"/>
                  <a:pt x="31379" y="36571"/>
                </a:cubicBezTo>
                <a:cubicBezTo>
                  <a:pt x="31279" y="36470"/>
                  <a:pt x="31229" y="36370"/>
                  <a:pt x="31203" y="36245"/>
                </a:cubicBezTo>
                <a:cubicBezTo>
                  <a:pt x="31064" y="35945"/>
                  <a:pt x="31003" y="35853"/>
                  <a:pt x="30959" y="35853"/>
                </a:cubicBezTo>
                <a:cubicBezTo>
                  <a:pt x="30948" y="35853"/>
                  <a:pt x="30938" y="35859"/>
                  <a:pt x="30928" y="35869"/>
                </a:cubicBezTo>
                <a:cubicBezTo>
                  <a:pt x="30853" y="35944"/>
                  <a:pt x="31504" y="37247"/>
                  <a:pt x="31755" y="37548"/>
                </a:cubicBezTo>
                <a:cubicBezTo>
                  <a:pt x="31955" y="37874"/>
                  <a:pt x="32106" y="38200"/>
                  <a:pt x="32256" y="38550"/>
                </a:cubicBezTo>
                <a:cubicBezTo>
                  <a:pt x="32457" y="39002"/>
                  <a:pt x="32732" y="39578"/>
                  <a:pt x="32858" y="39804"/>
                </a:cubicBezTo>
                <a:cubicBezTo>
                  <a:pt x="32933" y="39929"/>
                  <a:pt x="33008" y="40079"/>
                  <a:pt x="33058" y="40205"/>
                </a:cubicBezTo>
                <a:cubicBezTo>
                  <a:pt x="33008" y="40205"/>
                  <a:pt x="31529" y="38576"/>
                  <a:pt x="31028" y="37974"/>
                </a:cubicBezTo>
                <a:cubicBezTo>
                  <a:pt x="30527" y="37347"/>
                  <a:pt x="30151" y="36646"/>
                  <a:pt x="29875" y="35894"/>
                </a:cubicBezTo>
                <a:cubicBezTo>
                  <a:pt x="29836" y="35738"/>
                  <a:pt x="29812" y="35643"/>
                  <a:pt x="29815" y="35643"/>
                </a:cubicBezTo>
                <a:lnTo>
                  <a:pt x="29815" y="35643"/>
                </a:lnTo>
                <a:cubicBezTo>
                  <a:pt x="29816" y="35643"/>
                  <a:pt x="29819" y="35651"/>
                  <a:pt x="29825" y="35668"/>
                </a:cubicBezTo>
                <a:cubicBezTo>
                  <a:pt x="29972" y="35920"/>
                  <a:pt x="30066" y="36031"/>
                  <a:pt x="30122" y="36031"/>
                </a:cubicBezTo>
                <a:cubicBezTo>
                  <a:pt x="30133" y="36031"/>
                  <a:pt x="30143" y="36027"/>
                  <a:pt x="30151" y="36019"/>
                </a:cubicBezTo>
                <a:cubicBezTo>
                  <a:pt x="30025" y="35668"/>
                  <a:pt x="29850" y="35342"/>
                  <a:pt x="29624" y="35042"/>
                </a:cubicBezTo>
                <a:cubicBezTo>
                  <a:pt x="29499" y="34716"/>
                  <a:pt x="29374" y="34365"/>
                  <a:pt x="29299" y="34014"/>
                </a:cubicBezTo>
                <a:cubicBezTo>
                  <a:pt x="29152" y="33470"/>
                  <a:pt x="29093" y="33206"/>
                  <a:pt x="29136" y="33206"/>
                </a:cubicBezTo>
                <a:cubicBezTo>
                  <a:pt x="29144" y="33206"/>
                  <a:pt x="29157" y="33216"/>
                  <a:pt x="29173" y="33237"/>
                </a:cubicBezTo>
                <a:cubicBezTo>
                  <a:pt x="29232" y="33334"/>
                  <a:pt x="29290" y="33371"/>
                  <a:pt x="29325" y="33371"/>
                </a:cubicBezTo>
                <a:cubicBezTo>
                  <a:pt x="29335" y="33371"/>
                  <a:pt x="29343" y="33368"/>
                  <a:pt x="29349" y="33362"/>
                </a:cubicBezTo>
                <a:cubicBezTo>
                  <a:pt x="29474" y="33588"/>
                  <a:pt x="29599" y="33839"/>
                  <a:pt x="29650" y="34114"/>
                </a:cubicBezTo>
                <a:cubicBezTo>
                  <a:pt x="29725" y="34390"/>
                  <a:pt x="29825" y="34666"/>
                  <a:pt x="29975" y="34916"/>
                </a:cubicBezTo>
                <a:cubicBezTo>
                  <a:pt x="30000" y="34916"/>
                  <a:pt x="30025" y="34891"/>
                  <a:pt x="30025" y="34816"/>
                </a:cubicBezTo>
                <a:cubicBezTo>
                  <a:pt x="30025" y="34716"/>
                  <a:pt x="29299" y="32435"/>
                  <a:pt x="29223" y="32360"/>
                </a:cubicBezTo>
                <a:cubicBezTo>
                  <a:pt x="29211" y="32341"/>
                  <a:pt x="29209" y="32333"/>
                  <a:pt x="29216" y="32333"/>
                </a:cubicBezTo>
                <a:close/>
                <a:moveTo>
                  <a:pt x="35084" y="35542"/>
                </a:moveTo>
                <a:cubicBezTo>
                  <a:pt x="35098" y="35542"/>
                  <a:pt x="35196" y="35646"/>
                  <a:pt x="35389" y="35869"/>
                </a:cubicBezTo>
                <a:cubicBezTo>
                  <a:pt x="36141" y="36721"/>
                  <a:pt x="38647" y="40581"/>
                  <a:pt x="39349" y="41934"/>
                </a:cubicBezTo>
                <a:cubicBezTo>
                  <a:pt x="39528" y="42262"/>
                  <a:pt x="39604" y="42420"/>
                  <a:pt x="39591" y="42420"/>
                </a:cubicBezTo>
                <a:cubicBezTo>
                  <a:pt x="39570" y="42420"/>
                  <a:pt x="39341" y="42053"/>
                  <a:pt x="38948" y="41358"/>
                </a:cubicBezTo>
                <a:cubicBezTo>
                  <a:pt x="38171" y="40029"/>
                  <a:pt x="36166" y="36972"/>
                  <a:pt x="35539" y="36170"/>
                </a:cubicBezTo>
                <a:cubicBezTo>
                  <a:pt x="35226" y="35767"/>
                  <a:pt x="35064" y="35542"/>
                  <a:pt x="35084" y="35542"/>
                </a:cubicBezTo>
                <a:close/>
                <a:moveTo>
                  <a:pt x="32557" y="42235"/>
                </a:moveTo>
                <a:cubicBezTo>
                  <a:pt x="32682" y="42235"/>
                  <a:pt x="32782" y="42285"/>
                  <a:pt x="32908" y="42335"/>
                </a:cubicBezTo>
                <a:cubicBezTo>
                  <a:pt x="33208" y="42485"/>
                  <a:pt x="33234" y="42510"/>
                  <a:pt x="33960" y="43463"/>
                </a:cubicBezTo>
                <a:cubicBezTo>
                  <a:pt x="34386" y="44014"/>
                  <a:pt x="34737" y="44490"/>
                  <a:pt x="34762" y="44515"/>
                </a:cubicBezTo>
                <a:cubicBezTo>
                  <a:pt x="34783" y="44526"/>
                  <a:pt x="34774" y="44532"/>
                  <a:pt x="34745" y="44532"/>
                </a:cubicBezTo>
                <a:cubicBezTo>
                  <a:pt x="34704" y="44532"/>
                  <a:pt x="34625" y="44520"/>
                  <a:pt x="34537" y="44490"/>
                </a:cubicBezTo>
                <a:cubicBezTo>
                  <a:pt x="34261" y="44415"/>
                  <a:pt x="34211" y="44365"/>
                  <a:pt x="33810" y="43889"/>
                </a:cubicBezTo>
                <a:cubicBezTo>
                  <a:pt x="33359" y="43363"/>
                  <a:pt x="32933" y="42811"/>
                  <a:pt x="32557" y="42235"/>
                </a:cubicBezTo>
                <a:close/>
                <a:moveTo>
                  <a:pt x="30702" y="33893"/>
                </a:moveTo>
                <a:cubicBezTo>
                  <a:pt x="30714" y="33893"/>
                  <a:pt x="30731" y="33901"/>
                  <a:pt x="30752" y="33914"/>
                </a:cubicBezTo>
                <a:cubicBezTo>
                  <a:pt x="30903" y="33964"/>
                  <a:pt x="31003" y="34215"/>
                  <a:pt x="31329" y="35092"/>
                </a:cubicBezTo>
                <a:lnTo>
                  <a:pt x="31379" y="35092"/>
                </a:lnTo>
                <a:cubicBezTo>
                  <a:pt x="31504" y="35418"/>
                  <a:pt x="31604" y="35718"/>
                  <a:pt x="31680" y="36069"/>
                </a:cubicBezTo>
                <a:cubicBezTo>
                  <a:pt x="31632" y="35990"/>
                  <a:pt x="31597" y="35956"/>
                  <a:pt x="31575" y="35956"/>
                </a:cubicBezTo>
                <a:cubicBezTo>
                  <a:pt x="31528" y="35956"/>
                  <a:pt x="31544" y="36114"/>
                  <a:pt x="31630" y="36320"/>
                </a:cubicBezTo>
                <a:cubicBezTo>
                  <a:pt x="31980" y="36896"/>
                  <a:pt x="32356" y="37448"/>
                  <a:pt x="32782" y="37949"/>
                </a:cubicBezTo>
                <a:cubicBezTo>
                  <a:pt x="32908" y="37949"/>
                  <a:pt x="32782" y="37748"/>
                  <a:pt x="32432" y="37247"/>
                </a:cubicBezTo>
                <a:cubicBezTo>
                  <a:pt x="31855" y="36470"/>
                  <a:pt x="31730" y="36270"/>
                  <a:pt x="31855" y="36220"/>
                </a:cubicBezTo>
                <a:cubicBezTo>
                  <a:pt x="31955" y="36144"/>
                  <a:pt x="31855" y="35969"/>
                  <a:pt x="31630" y="35393"/>
                </a:cubicBezTo>
                <a:cubicBezTo>
                  <a:pt x="31529" y="35142"/>
                  <a:pt x="31429" y="34866"/>
                  <a:pt x="31354" y="34616"/>
                </a:cubicBezTo>
                <a:lnTo>
                  <a:pt x="31354" y="34616"/>
                </a:lnTo>
                <a:cubicBezTo>
                  <a:pt x="31730" y="35017"/>
                  <a:pt x="32081" y="35468"/>
                  <a:pt x="32381" y="35919"/>
                </a:cubicBezTo>
                <a:cubicBezTo>
                  <a:pt x="32607" y="36395"/>
                  <a:pt x="32858" y="36846"/>
                  <a:pt x="33108" y="37272"/>
                </a:cubicBezTo>
                <a:cubicBezTo>
                  <a:pt x="33371" y="37678"/>
                  <a:pt x="33816" y="38153"/>
                  <a:pt x="33944" y="38153"/>
                </a:cubicBezTo>
                <a:cubicBezTo>
                  <a:pt x="33950" y="38153"/>
                  <a:pt x="33956" y="38152"/>
                  <a:pt x="33960" y="38149"/>
                </a:cubicBezTo>
                <a:cubicBezTo>
                  <a:pt x="33966" y="38146"/>
                  <a:pt x="33974" y="38144"/>
                  <a:pt x="33982" y="38144"/>
                </a:cubicBezTo>
                <a:cubicBezTo>
                  <a:pt x="34138" y="38144"/>
                  <a:pt x="34650" y="38836"/>
                  <a:pt x="35389" y="40004"/>
                </a:cubicBezTo>
                <a:cubicBezTo>
                  <a:pt x="35589" y="40355"/>
                  <a:pt x="35840" y="40681"/>
                  <a:pt x="36091" y="41007"/>
                </a:cubicBezTo>
                <a:cubicBezTo>
                  <a:pt x="36137" y="41038"/>
                  <a:pt x="36193" y="41059"/>
                  <a:pt x="36253" y="41059"/>
                </a:cubicBezTo>
                <a:cubicBezTo>
                  <a:pt x="36290" y="41059"/>
                  <a:pt x="36328" y="41051"/>
                  <a:pt x="36366" y="41032"/>
                </a:cubicBezTo>
                <a:cubicBezTo>
                  <a:pt x="36399" y="41021"/>
                  <a:pt x="36425" y="41012"/>
                  <a:pt x="36449" y="41012"/>
                </a:cubicBezTo>
                <a:cubicBezTo>
                  <a:pt x="36539" y="41012"/>
                  <a:pt x="36620" y="41123"/>
                  <a:pt x="36993" y="41633"/>
                </a:cubicBezTo>
                <a:cubicBezTo>
                  <a:pt x="37169" y="41904"/>
                  <a:pt x="37220" y="42043"/>
                  <a:pt x="37160" y="42043"/>
                </a:cubicBezTo>
                <a:cubicBezTo>
                  <a:pt x="37109" y="42043"/>
                  <a:pt x="36975" y="41941"/>
                  <a:pt x="36767" y="41733"/>
                </a:cubicBezTo>
                <a:cubicBezTo>
                  <a:pt x="36616" y="41601"/>
                  <a:pt x="36521" y="41540"/>
                  <a:pt x="36484" y="41540"/>
                </a:cubicBezTo>
                <a:cubicBezTo>
                  <a:pt x="36473" y="41540"/>
                  <a:pt x="36467" y="41546"/>
                  <a:pt x="36467" y="41558"/>
                </a:cubicBezTo>
                <a:cubicBezTo>
                  <a:pt x="36467" y="41633"/>
                  <a:pt x="36617" y="41809"/>
                  <a:pt x="36993" y="42134"/>
                </a:cubicBezTo>
                <a:cubicBezTo>
                  <a:pt x="37344" y="42360"/>
                  <a:pt x="37620" y="42711"/>
                  <a:pt x="37795" y="43087"/>
                </a:cubicBezTo>
                <a:cubicBezTo>
                  <a:pt x="37941" y="43411"/>
                  <a:pt x="37992" y="43525"/>
                  <a:pt x="37963" y="43525"/>
                </a:cubicBezTo>
                <a:cubicBezTo>
                  <a:pt x="37947" y="43525"/>
                  <a:pt x="37907" y="43491"/>
                  <a:pt x="37845" y="43438"/>
                </a:cubicBezTo>
                <a:cubicBezTo>
                  <a:pt x="37720" y="43363"/>
                  <a:pt x="37419" y="43137"/>
                  <a:pt x="37168" y="42936"/>
                </a:cubicBezTo>
                <a:cubicBezTo>
                  <a:pt x="37018" y="42786"/>
                  <a:pt x="36843" y="42661"/>
                  <a:pt x="36642" y="42611"/>
                </a:cubicBezTo>
                <a:lnTo>
                  <a:pt x="36642" y="42611"/>
                </a:lnTo>
                <a:cubicBezTo>
                  <a:pt x="36592" y="42661"/>
                  <a:pt x="37620" y="43538"/>
                  <a:pt x="37920" y="43688"/>
                </a:cubicBezTo>
                <a:cubicBezTo>
                  <a:pt x="38046" y="43738"/>
                  <a:pt x="38146" y="43864"/>
                  <a:pt x="38196" y="43989"/>
                </a:cubicBezTo>
                <a:cubicBezTo>
                  <a:pt x="38235" y="44088"/>
                  <a:pt x="38244" y="44155"/>
                  <a:pt x="38221" y="44155"/>
                </a:cubicBezTo>
                <a:cubicBezTo>
                  <a:pt x="38215" y="44155"/>
                  <a:pt x="38207" y="44150"/>
                  <a:pt x="38196" y="44139"/>
                </a:cubicBezTo>
                <a:cubicBezTo>
                  <a:pt x="38146" y="44114"/>
                  <a:pt x="37870" y="43889"/>
                  <a:pt x="37544" y="43663"/>
                </a:cubicBezTo>
                <a:cubicBezTo>
                  <a:pt x="37118" y="43413"/>
                  <a:pt x="36792" y="43062"/>
                  <a:pt x="36567" y="42661"/>
                </a:cubicBezTo>
                <a:cubicBezTo>
                  <a:pt x="36239" y="42140"/>
                  <a:pt x="36148" y="42005"/>
                  <a:pt x="36090" y="42005"/>
                </a:cubicBezTo>
                <a:cubicBezTo>
                  <a:pt x="36072" y="42005"/>
                  <a:pt x="36058" y="42017"/>
                  <a:pt x="36041" y="42034"/>
                </a:cubicBezTo>
                <a:cubicBezTo>
                  <a:pt x="36091" y="42210"/>
                  <a:pt x="36191" y="42385"/>
                  <a:pt x="36291" y="42535"/>
                </a:cubicBezTo>
                <a:cubicBezTo>
                  <a:pt x="36439" y="42746"/>
                  <a:pt x="36515" y="42904"/>
                  <a:pt x="36491" y="42904"/>
                </a:cubicBezTo>
                <a:cubicBezTo>
                  <a:pt x="36487" y="42904"/>
                  <a:pt x="36479" y="42898"/>
                  <a:pt x="36467" y="42886"/>
                </a:cubicBezTo>
                <a:cubicBezTo>
                  <a:pt x="36436" y="42855"/>
                  <a:pt x="36395" y="42834"/>
                  <a:pt x="36363" y="42834"/>
                </a:cubicBezTo>
                <a:cubicBezTo>
                  <a:pt x="36343" y="42834"/>
                  <a:pt x="36326" y="42842"/>
                  <a:pt x="36316" y="42861"/>
                </a:cubicBezTo>
                <a:cubicBezTo>
                  <a:pt x="36291" y="42886"/>
                  <a:pt x="36366" y="42987"/>
                  <a:pt x="36567" y="43137"/>
                </a:cubicBezTo>
                <a:cubicBezTo>
                  <a:pt x="36717" y="43262"/>
                  <a:pt x="36868" y="43388"/>
                  <a:pt x="36968" y="43538"/>
                </a:cubicBezTo>
                <a:cubicBezTo>
                  <a:pt x="36998" y="43597"/>
                  <a:pt x="37004" y="43629"/>
                  <a:pt x="36980" y="43629"/>
                </a:cubicBezTo>
                <a:cubicBezTo>
                  <a:pt x="36945" y="43629"/>
                  <a:pt x="36839" y="43554"/>
                  <a:pt x="36642" y="43388"/>
                </a:cubicBezTo>
                <a:cubicBezTo>
                  <a:pt x="36492" y="43262"/>
                  <a:pt x="36316" y="43137"/>
                  <a:pt x="36141" y="43062"/>
                </a:cubicBezTo>
                <a:lnTo>
                  <a:pt x="36141" y="43062"/>
                </a:lnTo>
                <a:cubicBezTo>
                  <a:pt x="36041" y="43087"/>
                  <a:pt x="36266" y="43287"/>
                  <a:pt x="36818" y="43688"/>
                </a:cubicBezTo>
                <a:cubicBezTo>
                  <a:pt x="37068" y="43864"/>
                  <a:pt x="37294" y="44064"/>
                  <a:pt x="37494" y="44290"/>
                </a:cubicBezTo>
                <a:lnTo>
                  <a:pt x="37695" y="44540"/>
                </a:lnTo>
                <a:lnTo>
                  <a:pt x="37695" y="44540"/>
                </a:lnTo>
                <a:lnTo>
                  <a:pt x="37444" y="44390"/>
                </a:lnTo>
                <a:cubicBezTo>
                  <a:pt x="37319" y="44315"/>
                  <a:pt x="36968" y="44039"/>
                  <a:pt x="36667" y="43814"/>
                </a:cubicBezTo>
                <a:cubicBezTo>
                  <a:pt x="36091" y="43312"/>
                  <a:pt x="35690" y="42786"/>
                  <a:pt x="35013" y="41633"/>
                </a:cubicBezTo>
                <a:cubicBezTo>
                  <a:pt x="34806" y="41289"/>
                  <a:pt x="34728" y="41118"/>
                  <a:pt x="34792" y="41118"/>
                </a:cubicBezTo>
                <a:cubicBezTo>
                  <a:pt x="34844" y="41118"/>
                  <a:pt x="34990" y="41232"/>
                  <a:pt x="35239" y="41458"/>
                </a:cubicBezTo>
                <a:cubicBezTo>
                  <a:pt x="35361" y="41581"/>
                  <a:pt x="35447" y="41642"/>
                  <a:pt x="35488" y="41642"/>
                </a:cubicBezTo>
                <a:cubicBezTo>
                  <a:pt x="35505" y="41642"/>
                  <a:pt x="35514" y="41631"/>
                  <a:pt x="35514" y="41608"/>
                </a:cubicBezTo>
                <a:cubicBezTo>
                  <a:pt x="35539" y="41558"/>
                  <a:pt x="35389" y="41383"/>
                  <a:pt x="35013" y="41082"/>
                </a:cubicBezTo>
                <a:cubicBezTo>
                  <a:pt x="34737" y="40881"/>
                  <a:pt x="34512" y="40656"/>
                  <a:pt x="34336" y="40380"/>
                </a:cubicBezTo>
                <a:lnTo>
                  <a:pt x="34211" y="40104"/>
                </a:lnTo>
                <a:lnTo>
                  <a:pt x="34211" y="40104"/>
                </a:lnTo>
                <a:lnTo>
                  <a:pt x="34687" y="40556"/>
                </a:lnTo>
                <a:cubicBezTo>
                  <a:pt x="34943" y="40788"/>
                  <a:pt x="35134" y="40934"/>
                  <a:pt x="35180" y="40934"/>
                </a:cubicBezTo>
                <a:cubicBezTo>
                  <a:pt x="35184" y="40934"/>
                  <a:pt x="35187" y="40933"/>
                  <a:pt x="35188" y="40931"/>
                </a:cubicBezTo>
                <a:cubicBezTo>
                  <a:pt x="35213" y="40906"/>
                  <a:pt x="34988" y="40656"/>
                  <a:pt x="34612" y="40280"/>
                </a:cubicBezTo>
                <a:cubicBezTo>
                  <a:pt x="34311" y="40029"/>
                  <a:pt x="34061" y="39753"/>
                  <a:pt x="33860" y="39428"/>
                </a:cubicBezTo>
                <a:cubicBezTo>
                  <a:pt x="33825" y="39357"/>
                  <a:pt x="33805" y="39314"/>
                  <a:pt x="33821" y="39314"/>
                </a:cubicBezTo>
                <a:cubicBezTo>
                  <a:pt x="33850" y="39314"/>
                  <a:pt x="33998" y="39456"/>
                  <a:pt x="34386" y="39829"/>
                </a:cubicBezTo>
                <a:cubicBezTo>
                  <a:pt x="34899" y="40308"/>
                  <a:pt x="35086" y="40471"/>
                  <a:pt x="35121" y="40471"/>
                </a:cubicBezTo>
                <a:cubicBezTo>
                  <a:pt x="35137" y="40471"/>
                  <a:pt x="35120" y="40436"/>
                  <a:pt x="35088" y="40380"/>
                </a:cubicBezTo>
                <a:cubicBezTo>
                  <a:pt x="34662" y="39854"/>
                  <a:pt x="34161" y="39378"/>
                  <a:pt x="33609" y="38977"/>
                </a:cubicBezTo>
                <a:cubicBezTo>
                  <a:pt x="33509" y="38977"/>
                  <a:pt x="33509" y="38977"/>
                  <a:pt x="33534" y="39077"/>
                </a:cubicBezTo>
                <a:cubicBezTo>
                  <a:pt x="33584" y="39277"/>
                  <a:pt x="34587" y="41207"/>
                  <a:pt x="35013" y="41909"/>
                </a:cubicBezTo>
                <a:cubicBezTo>
                  <a:pt x="35213" y="42260"/>
                  <a:pt x="35389" y="42561"/>
                  <a:pt x="35389" y="42586"/>
                </a:cubicBezTo>
                <a:cubicBezTo>
                  <a:pt x="35289" y="42485"/>
                  <a:pt x="35163" y="42385"/>
                  <a:pt x="35088" y="42260"/>
                </a:cubicBezTo>
                <a:cubicBezTo>
                  <a:pt x="34913" y="42084"/>
                  <a:pt x="34487" y="41658"/>
                  <a:pt x="34136" y="41332"/>
                </a:cubicBezTo>
                <a:cubicBezTo>
                  <a:pt x="33284" y="40455"/>
                  <a:pt x="32958" y="39879"/>
                  <a:pt x="31755" y="37022"/>
                </a:cubicBezTo>
                <a:cubicBezTo>
                  <a:pt x="31554" y="36596"/>
                  <a:pt x="31379" y="36144"/>
                  <a:pt x="31254" y="35668"/>
                </a:cubicBezTo>
                <a:cubicBezTo>
                  <a:pt x="31178" y="35342"/>
                  <a:pt x="31053" y="35017"/>
                  <a:pt x="30928" y="34716"/>
                </a:cubicBezTo>
                <a:cubicBezTo>
                  <a:pt x="30699" y="34073"/>
                  <a:pt x="30643" y="33893"/>
                  <a:pt x="30702" y="33893"/>
                </a:cubicBezTo>
                <a:close/>
                <a:moveTo>
                  <a:pt x="37294" y="43738"/>
                </a:moveTo>
                <a:lnTo>
                  <a:pt x="37294" y="43738"/>
                </a:lnTo>
                <a:cubicBezTo>
                  <a:pt x="37494" y="43814"/>
                  <a:pt x="37695" y="43939"/>
                  <a:pt x="37870" y="44089"/>
                </a:cubicBezTo>
                <a:cubicBezTo>
                  <a:pt x="38308" y="44374"/>
                  <a:pt x="38593" y="44659"/>
                  <a:pt x="38457" y="44659"/>
                </a:cubicBezTo>
                <a:cubicBezTo>
                  <a:pt x="38437" y="44659"/>
                  <a:pt x="38409" y="44653"/>
                  <a:pt x="38371" y="44641"/>
                </a:cubicBezTo>
                <a:cubicBezTo>
                  <a:pt x="37995" y="44365"/>
                  <a:pt x="37620" y="44064"/>
                  <a:pt x="37294" y="43738"/>
                </a:cubicBezTo>
                <a:close/>
                <a:moveTo>
                  <a:pt x="33519" y="42608"/>
                </a:moveTo>
                <a:cubicBezTo>
                  <a:pt x="33579" y="42608"/>
                  <a:pt x="33863" y="42747"/>
                  <a:pt x="34211" y="42886"/>
                </a:cubicBezTo>
                <a:lnTo>
                  <a:pt x="34211" y="42861"/>
                </a:lnTo>
                <a:cubicBezTo>
                  <a:pt x="34863" y="43137"/>
                  <a:pt x="35264" y="43413"/>
                  <a:pt x="35289" y="43638"/>
                </a:cubicBezTo>
                <a:cubicBezTo>
                  <a:pt x="35414" y="43889"/>
                  <a:pt x="35564" y="44114"/>
                  <a:pt x="35765" y="44340"/>
                </a:cubicBezTo>
                <a:cubicBezTo>
                  <a:pt x="35990" y="44641"/>
                  <a:pt x="36191" y="44941"/>
                  <a:pt x="36191" y="44967"/>
                </a:cubicBezTo>
                <a:cubicBezTo>
                  <a:pt x="36198" y="44974"/>
                  <a:pt x="36195" y="44977"/>
                  <a:pt x="36184" y="44977"/>
                </a:cubicBezTo>
                <a:cubicBezTo>
                  <a:pt x="36157" y="44977"/>
                  <a:pt x="36086" y="44959"/>
                  <a:pt x="36016" y="44941"/>
                </a:cubicBezTo>
                <a:cubicBezTo>
                  <a:pt x="35915" y="44916"/>
                  <a:pt x="35690" y="44716"/>
                  <a:pt x="35213" y="44139"/>
                </a:cubicBezTo>
                <a:cubicBezTo>
                  <a:pt x="34686" y="43498"/>
                  <a:pt x="34526" y="43311"/>
                  <a:pt x="34480" y="43311"/>
                </a:cubicBezTo>
                <a:cubicBezTo>
                  <a:pt x="34465" y="43311"/>
                  <a:pt x="34462" y="43332"/>
                  <a:pt x="34462" y="43363"/>
                </a:cubicBezTo>
                <a:cubicBezTo>
                  <a:pt x="34612" y="43638"/>
                  <a:pt x="34787" y="43889"/>
                  <a:pt x="34988" y="44114"/>
                </a:cubicBezTo>
                <a:cubicBezTo>
                  <a:pt x="35289" y="44465"/>
                  <a:pt x="35514" y="44766"/>
                  <a:pt x="35514" y="44766"/>
                </a:cubicBezTo>
                <a:cubicBezTo>
                  <a:pt x="35514" y="44773"/>
                  <a:pt x="35506" y="44776"/>
                  <a:pt x="35491" y="44776"/>
                </a:cubicBezTo>
                <a:cubicBezTo>
                  <a:pt x="35456" y="44776"/>
                  <a:pt x="35385" y="44759"/>
                  <a:pt x="35314" y="44741"/>
                </a:cubicBezTo>
                <a:cubicBezTo>
                  <a:pt x="35113" y="44641"/>
                  <a:pt x="34938" y="44490"/>
                  <a:pt x="34812" y="44340"/>
                </a:cubicBezTo>
                <a:cubicBezTo>
                  <a:pt x="34537" y="44014"/>
                  <a:pt x="33509" y="42636"/>
                  <a:pt x="33509" y="42611"/>
                </a:cubicBezTo>
                <a:cubicBezTo>
                  <a:pt x="33511" y="42609"/>
                  <a:pt x="33514" y="42608"/>
                  <a:pt x="33519" y="42608"/>
                </a:cubicBezTo>
                <a:close/>
                <a:moveTo>
                  <a:pt x="37839" y="44876"/>
                </a:moveTo>
                <a:cubicBezTo>
                  <a:pt x="37844" y="44876"/>
                  <a:pt x="37854" y="44881"/>
                  <a:pt x="37870" y="44891"/>
                </a:cubicBezTo>
                <a:cubicBezTo>
                  <a:pt x="37970" y="44967"/>
                  <a:pt x="38046" y="45042"/>
                  <a:pt x="38121" y="45142"/>
                </a:cubicBezTo>
                <a:cubicBezTo>
                  <a:pt x="38145" y="45166"/>
                  <a:pt x="38154" y="45177"/>
                  <a:pt x="38150" y="45177"/>
                </a:cubicBezTo>
                <a:cubicBezTo>
                  <a:pt x="38143" y="45177"/>
                  <a:pt x="38081" y="45127"/>
                  <a:pt x="37995" y="45042"/>
                </a:cubicBezTo>
                <a:cubicBezTo>
                  <a:pt x="37877" y="44943"/>
                  <a:pt x="37821" y="44876"/>
                  <a:pt x="37839" y="44876"/>
                </a:cubicBezTo>
                <a:close/>
                <a:moveTo>
                  <a:pt x="35640" y="43914"/>
                </a:moveTo>
                <a:lnTo>
                  <a:pt x="35640" y="43914"/>
                </a:lnTo>
                <a:cubicBezTo>
                  <a:pt x="35640" y="43914"/>
                  <a:pt x="35965" y="44190"/>
                  <a:pt x="36366" y="44566"/>
                </a:cubicBezTo>
                <a:cubicBezTo>
                  <a:pt x="36917" y="45095"/>
                  <a:pt x="37023" y="45197"/>
                  <a:pt x="36921" y="45197"/>
                </a:cubicBezTo>
                <a:cubicBezTo>
                  <a:pt x="36907" y="45197"/>
                  <a:pt x="36889" y="45195"/>
                  <a:pt x="36868" y="45192"/>
                </a:cubicBezTo>
                <a:cubicBezTo>
                  <a:pt x="36742" y="45142"/>
                  <a:pt x="36617" y="45067"/>
                  <a:pt x="36517" y="44992"/>
                </a:cubicBezTo>
                <a:cubicBezTo>
                  <a:pt x="36191" y="44641"/>
                  <a:pt x="35890" y="44290"/>
                  <a:pt x="35640" y="43914"/>
                </a:cubicBezTo>
                <a:close/>
                <a:moveTo>
                  <a:pt x="37940" y="44484"/>
                </a:moveTo>
                <a:cubicBezTo>
                  <a:pt x="37977" y="44484"/>
                  <a:pt x="38017" y="44537"/>
                  <a:pt x="38071" y="44591"/>
                </a:cubicBezTo>
                <a:cubicBezTo>
                  <a:pt x="38171" y="44666"/>
                  <a:pt x="38296" y="44741"/>
                  <a:pt x="38396" y="44816"/>
                </a:cubicBezTo>
                <a:cubicBezTo>
                  <a:pt x="38572" y="44891"/>
                  <a:pt x="38647" y="45017"/>
                  <a:pt x="38797" y="45393"/>
                </a:cubicBezTo>
                <a:cubicBezTo>
                  <a:pt x="38934" y="45724"/>
                  <a:pt x="38964" y="45918"/>
                  <a:pt x="38900" y="45918"/>
                </a:cubicBezTo>
                <a:cubicBezTo>
                  <a:pt x="38882" y="45918"/>
                  <a:pt x="38856" y="45902"/>
                  <a:pt x="38823" y="45869"/>
                </a:cubicBezTo>
                <a:cubicBezTo>
                  <a:pt x="38672" y="45718"/>
                  <a:pt x="38622" y="45418"/>
                  <a:pt x="38697" y="45418"/>
                </a:cubicBezTo>
                <a:cubicBezTo>
                  <a:pt x="38772" y="45418"/>
                  <a:pt x="38622" y="45292"/>
                  <a:pt x="38447" y="45142"/>
                </a:cubicBezTo>
                <a:cubicBezTo>
                  <a:pt x="38021" y="44766"/>
                  <a:pt x="37820" y="44566"/>
                  <a:pt x="37895" y="44515"/>
                </a:cubicBezTo>
                <a:cubicBezTo>
                  <a:pt x="37910" y="44493"/>
                  <a:pt x="37925" y="44484"/>
                  <a:pt x="37940" y="44484"/>
                </a:cubicBezTo>
                <a:close/>
                <a:moveTo>
                  <a:pt x="33409" y="44315"/>
                </a:moveTo>
                <a:lnTo>
                  <a:pt x="33810" y="44415"/>
                </a:lnTo>
                <a:cubicBezTo>
                  <a:pt x="34186" y="44540"/>
                  <a:pt x="34211" y="44591"/>
                  <a:pt x="34612" y="45017"/>
                </a:cubicBezTo>
                <a:cubicBezTo>
                  <a:pt x="35216" y="45693"/>
                  <a:pt x="35889" y="46323"/>
                  <a:pt x="35982" y="46323"/>
                </a:cubicBezTo>
                <a:cubicBezTo>
                  <a:pt x="35986" y="46323"/>
                  <a:pt x="35989" y="46322"/>
                  <a:pt x="35990" y="46320"/>
                </a:cubicBezTo>
                <a:cubicBezTo>
                  <a:pt x="36041" y="46245"/>
                  <a:pt x="35840" y="46069"/>
                  <a:pt x="35589" y="45819"/>
                </a:cubicBezTo>
                <a:cubicBezTo>
                  <a:pt x="35314" y="45568"/>
                  <a:pt x="34988" y="45217"/>
                  <a:pt x="34812" y="45017"/>
                </a:cubicBezTo>
                <a:lnTo>
                  <a:pt x="34487" y="44641"/>
                </a:lnTo>
                <a:lnTo>
                  <a:pt x="34487" y="44641"/>
                </a:lnTo>
                <a:lnTo>
                  <a:pt x="34737" y="44716"/>
                </a:lnTo>
                <a:cubicBezTo>
                  <a:pt x="34988" y="44766"/>
                  <a:pt x="35038" y="44816"/>
                  <a:pt x="35915" y="45794"/>
                </a:cubicBezTo>
                <a:cubicBezTo>
                  <a:pt x="36391" y="46345"/>
                  <a:pt x="36818" y="46821"/>
                  <a:pt x="36818" y="46821"/>
                </a:cubicBezTo>
                <a:cubicBezTo>
                  <a:pt x="36818" y="46823"/>
                  <a:pt x="36815" y="46824"/>
                  <a:pt x="36809" y="46824"/>
                </a:cubicBezTo>
                <a:cubicBezTo>
                  <a:pt x="36752" y="46824"/>
                  <a:pt x="36403" y="46708"/>
                  <a:pt x="35990" y="46571"/>
                </a:cubicBezTo>
                <a:lnTo>
                  <a:pt x="35163" y="46295"/>
                </a:lnTo>
                <a:lnTo>
                  <a:pt x="34437" y="45493"/>
                </a:lnTo>
                <a:cubicBezTo>
                  <a:pt x="34010" y="45042"/>
                  <a:pt x="33635" y="44616"/>
                  <a:pt x="33559" y="44490"/>
                </a:cubicBezTo>
                <a:lnTo>
                  <a:pt x="33409" y="44315"/>
                </a:lnTo>
                <a:close/>
                <a:moveTo>
                  <a:pt x="38443" y="46492"/>
                </a:moveTo>
                <a:cubicBezTo>
                  <a:pt x="38448" y="46492"/>
                  <a:pt x="38465" y="46502"/>
                  <a:pt x="38497" y="46520"/>
                </a:cubicBezTo>
                <a:cubicBezTo>
                  <a:pt x="38647" y="46646"/>
                  <a:pt x="38797" y="46796"/>
                  <a:pt x="38923" y="46921"/>
                </a:cubicBezTo>
                <a:cubicBezTo>
                  <a:pt x="38955" y="46962"/>
                  <a:pt x="38967" y="46982"/>
                  <a:pt x="38960" y="46982"/>
                </a:cubicBezTo>
                <a:cubicBezTo>
                  <a:pt x="38944" y="46982"/>
                  <a:pt x="38849" y="46898"/>
                  <a:pt x="38697" y="46746"/>
                </a:cubicBezTo>
                <a:cubicBezTo>
                  <a:pt x="38528" y="46577"/>
                  <a:pt x="38429" y="46492"/>
                  <a:pt x="38443" y="46492"/>
                </a:cubicBezTo>
                <a:close/>
                <a:moveTo>
                  <a:pt x="35415" y="44933"/>
                </a:moveTo>
                <a:cubicBezTo>
                  <a:pt x="35433" y="44933"/>
                  <a:pt x="35458" y="44936"/>
                  <a:pt x="35489" y="44941"/>
                </a:cubicBezTo>
                <a:cubicBezTo>
                  <a:pt x="35640" y="44967"/>
                  <a:pt x="35740" y="45042"/>
                  <a:pt x="35840" y="45142"/>
                </a:cubicBezTo>
                <a:lnTo>
                  <a:pt x="35840" y="45117"/>
                </a:lnTo>
                <a:cubicBezTo>
                  <a:pt x="36016" y="45292"/>
                  <a:pt x="37419" y="46846"/>
                  <a:pt x="37569" y="47047"/>
                </a:cubicBezTo>
                <a:cubicBezTo>
                  <a:pt x="37582" y="47072"/>
                  <a:pt x="37569" y="47084"/>
                  <a:pt x="37535" y="47084"/>
                </a:cubicBezTo>
                <a:cubicBezTo>
                  <a:pt x="37500" y="47084"/>
                  <a:pt x="37444" y="47072"/>
                  <a:pt x="37369" y="47047"/>
                </a:cubicBezTo>
                <a:cubicBezTo>
                  <a:pt x="37244" y="47022"/>
                  <a:pt x="37143" y="46972"/>
                  <a:pt x="37043" y="46871"/>
                </a:cubicBezTo>
                <a:cubicBezTo>
                  <a:pt x="37018" y="46821"/>
                  <a:pt x="36717" y="46470"/>
                  <a:pt x="36341" y="46069"/>
                </a:cubicBezTo>
                <a:cubicBezTo>
                  <a:pt x="35965" y="45643"/>
                  <a:pt x="35589" y="45242"/>
                  <a:pt x="35489" y="45117"/>
                </a:cubicBezTo>
                <a:cubicBezTo>
                  <a:pt x="35370" y="44978"/>
                  <a:pt x="35345" y="44933"/>
                  <a:pt x="35415" y="44933"/>
                </a:cubicBezTo>
                <a:close/>
                <a:moveTo>
                  <a:pt x="29223" y="31683"/>
                </a:moveTo>
                <a:lnTo>
                  <a:pt x="29950" y="32084"/>
                </a:lnTo>
                <a:cubicBezTo>
                  <a:pt x="30326" y="32310"/>
                  <a:pt x="30953" y="32686"/>
                  <a:pt x="31304" y="32961"/>
                </a:cubicBezTo>
                <a:cubicBezTo>
                  <a:pt x="31930" y="33388"/>
                  <a:pt x="32031" y="33488"/>
                  <a:pt x="32833" y="34390"/>
                </a:cubicBezTo>
                <a:cubicBezTo>
                  <a:pt x="34913" y="36721"/>
                  <a:pt x="36341" y="38776"/>
                  <a:pt x="38196" y="42009"/>
                </a:cubicBezTo>
                <a:cubicBezTo>
                  <a:pt x="38622" y="42761"/>
                  <a:pt x="39173" y="43688"/>
                  <a:pt x="39374" y="44064"/>
                </a:cubicBezTo>
                <a:cubicBezTo>
                  <a:pt x="39900" y="44992"/>
                  <a:pt x="41254" y="47623"/>
                  <a:pt x="41229" y="47673"/>
                </a:cubicBezTo>
                <a:cubicBezTo>
                  <a:pt x="40978" y="47523"/>
                  <a:pt x="40752" y="47348"/>
                  <a:pt x="40527" y="47172"/>
                </a:cubicBezTo>
                <a:cubicBezTo>
                  <a:pt x="40176" y="46896"/>
                  <a:pt x="39800" y="46621"/>
                  <a:pt x="39725" y="46571"/>
                </a:cubicBezTo>
                <a:cubicBezTo>
                  <a:pt x="39599" y="46445"/>
                  <a:pt x="39499" y="46295"/>
                  <a:pt x="39449" y="46119"/>
                </a:cubicBezTo>
                <a:cubicBezTo>
                  <a:pt x="39123" y="45192"/>
                  <a:pt x="38171" y="43037"/>
                  <a:pt x="37770" y="42260"/>
                </a:cubicBezTo>
                <a:cubicBezTo>
                  <a:pt x="37269" y="41307"/>
                  <a:pt x="36692" y="40505"/>
                  <a:pt x="36492" y="40455"/>
                </a:cubicBezTo>
                <a:cubicBezTo>
                  <a:pt x="36470" y="40448"/>
                  <a:pt x="36448" y="40445"/>
                  <a:pt x="36426" y="40445"/>
                </a:cubicBezTo>
                <a:cubicBezTo>
                  <a:pt x="36372" y="40445"/>
                  <a:pt x="36319" y="40463"/>
                  <a:pt x="36266" y="40480"/>
                </a:cubicBezTo>
                <a:cubicBezTo>
                  <a:pt x="36255" y="40503"/>
                  <a:pt x="36239" y="40515"/>
                  <a:pt x="36219" y="40515"/>
                </a:cubicBezTo>
                <a:cubicBezTo>
                  <a:pt x="36196" y="40515"/>
                  <a:pt x="36168" y="40497"/>
                  <a:pt x="36141" y="40455"/>
                </a:cubicBezTo>
                <a:cubicBezTo>
                  <a:pt x="35890" y="40004"/>
                  <a:pt x="34888" y="38550"/>
                  <a:pt x="34612" y="38175"/>
                </a:cubicBezTo>
                <a:cubicBezTo>
                  <a:pt x="34311" y="37799"/>
                  <a:pt x="34211" y="37723"/>
                  <a:pt x="34061" y="37673"/>
                </a:cubicBezTo>
                <a:cubicBezTo>
                  <a:pt x="33910" y="37648"/>
                  <a:pt x="33835" y="37548"/>
                  <a:pt x="33534" y="37022"/>
                </a:cubicBezTo>
                <a:cubicBezTo>
                  <a:pt x="33334" y="36671"/>
                  <a:pt x="33033" y="36170"/>
                  <a:pt x="32858" y="35894"/>
                </a:cubicBezTo>
                <a:cubicBezTo>
                  <a:pt x="32306" y="35092"/>
                  <a:pt x="31705" y="34340"/>
                  <a:pt x="31028" y="33613"/>
                </a:cubicBezTo>
                <a:cubicBezTo>
                  <a:pt x="30903" y="33513"/>
                  <a:pt x="30452" y="33037"/>
                  <a:pt x="30025" y="32560"/>
                </a:cubicBezTo>
                <a:lnTo>
                  <a:pt x="29223" y="31683"/>
                </a:lnTo>
                <a:close/>
                <a:moveTo>
                  <a:pt x="36152" y="45136"/>
                </a:moveTo>
                <a:cubicBezTo>
                  <a:pt x="36169" y="45136"/>
                  <a:pt x="36191" y="45139"/>
                  <a:pt x="36216" y="45142"/>
                </a:cubicBezTo>
                <a:cubicBezTo>
                  <a:pt x="36341" y="45142"/>
                  <a:pt x="36467" y="45242"/>
                  <a:pt x="36767" y="45593"/>
                </a:cubicBezTo>
                <a:cubicBezTo>
                  <a:pt x="37244" y="46170"/>
                  <a:pt x="37770" y="46696"/>
                  <a:pt x="38346" y="47197"/>
                </a:cubicBezTo>
                <a:cubicBezTo>
                  <a:pt x="38422" y="47172"/>
                  <a:pt x="38346" y="47047"/>
                  <a:pt x="37620" y="46295"/>
                </a:cubicBezTo>
                <a:cubicBezTo>
                  <a:pt x="37344" y="46044"/>
                  <a:pt x="37093" y="45744"/>
                  <a:pt x="36868" y="45443"/>
                </a:cubicBezTo>
                <a:cubicBezTo>
                  <a:pt x="36830" y="45380"/>
                  <a:pt x="36818" y="45349"/>
                  <a:pt x="36852" y="45349"/>
                </a:cubicBezTo>
                <a:cubicBezTo>
                  <a:pt x="36886" y="45349"/>
                  <a:pt x="36968" y="45380"/>
                  <a:pt x="37118" y="45443"/>
                </a:cubicBezTo>
                <a:cubicBezTo>
                  <a:pt x="37469" y="45618"/>
                  <a:pt x="37745" y="45844"/>
                  <a:pt x="37670" y="45919"/>
                </a:cubicBezTo>
                <a:cubicBezTo>
                  <a:pt x="37571" y="45993"/>
                  <a:pt x="39595" y="47800"/>
                  <a:pt x="39745" y="47800"/>
                </a:cubicBezTo>
                <a:cubicBezTo>
                  <a:pt x="39747" y="47800"/>
                  <a:pt x="39749" y="47799"/>
                  <a:pt x="39750" y="47799"/>
                </a:cubicBezTo>
                <a:cubicBezTo>
                  <a:pt x="39756" y="47792"/>
                  <a:pt x="39764" y="47789"/>
                  <a:pt x="39773" y="47789"/>
                </a:cubicBezTo>
                <a:cubicBezTo>
                  <a:pt x="39798" y="47789"/>
                  <a:pt x="39831" y="47817"/>
                  <a:pt x="39850" y="47874"/>
                </a:cubicBezTo>
                <a:cubicBezTo>
                  <a:pt x="39867" y="47891"/>
                  <a:pt x="39856" y="47899"/>
                  <a:pt x="39821" y="47899"/>
                </a:cubicBezTo>
                <a:cubicBezTo>
                  <a:pt x="39753" y="47899"/>
                  <a:pt x="39591" y="47865"/>
                  <a:pt x="39374" y="47799"/>
                </a:cubicBezTo>
                <a:cubicBezTo>
                  <a:pt x="38472" y="47498"/>
                  <a:pt x="37670" y="47172"/>
                  <a:pt x="37695" y="47097"/>
                </a:cubicBezTo>
                <a:cubicBezTo>
                  <a:pt x="37519" y="46846"/>
                  <a:pt x="37344" y="46596"/>
                  <a:pt x="37118" y="46370"/>
                </a:cubicBezTo>
                <a:cubicBezTo>
                  <a:pt x="36152" y="45272"/>
                  <a:pt x="36032" y="45136"/>
                  <a:pt x="36152" y="45136"/>
                </a:cubicBezTo>
                <a:close/>
                <a:moveTo>
                  <a:pt x="20336" y="28581"/>
                </a:moveTo>
                <a:cubicBezTo>
                  <a:pt x="20352" y="28581"/>
                  <a:pt x="20381" y="28598"/>
                  <a:pt x="20426" y="28626"/>
                </a:cubicBezTo>
                <a:cubicBezTo>
                  <a:pt x="20627" y="28951"/>
                  <a:pt x="20802" y="29277"/>
                  <a:pt x="20903" y="29653"/>
                </a:cubicBezTo>
                <a:lnTo>
                  <a:pt x="20928" y="29628"/>
                </a:lnTo>
                <a:cubicBezTo>
                  <a:pt x="21028" y="29954"/>
                  <a:pt x="21178" y="30255"/>
                  <a:pt x="21354" y="30555"/>
                </a:cubicBezTo>
                <a:cubicBezTo>
                  <a:pt x="21404" y="30555"/>
                  <a:pt x="21404" y="30530"/>
                  <a:pt x="21404" y="30480"/>
                </a:cubicBezTo>
                <a:cubicBezTo>
                  <a:pt x="21379" y="30430"/>
                  <a:pt x="21228" y="30054"/>
                  <a:pt x="21053" y="29628"/>
                </a:cubicBezTo>
                <a:cubicBezTo>
                  <a:pt x="20850" y="29061"/>
                  <a:pt x="20795" y="28903"/>
                  <a:pt x="20861" y="28903"/>
                </a:cubicBezTo>
                <a:cubicBezTo>
                  <a:pt x="20876" y="28903"/>
                  <a:pt x="20899" y="28912"/>
                  <a:pt x="20928" y="28926"/>
                </a:cubicBezTo>
                <a:cubicBezTo>
                  <a:pt x="21078" y="29027"/>
                  <a:pt x="21178" y="29227"/>
                  <a:pt x="21479" y="30029"/>
                </a:cubicBezTo>
                <a:cubicBezTo>
                  <a:pt x="21680" y="30606"/>
                  <a:pt x="21855" y="31057"/>
                  <a:pt x="21855" y="31082"/>
                </a:cubicBezTo>
                <a:cubicBezTo>
                  <a:pt x="21862" y="31089"/>
                  <a:pt x="21870" y="31092"/>
                  <a:pt x="21877" y="31092"/>
                </a:cubicBezTo>
                <a:cubicBezTo>
                  <a:pt x="21895" y="31092"/>
                  <a:pt x="21912" y="31074"/>
                  <a:pt x="21930" y="31057"/>
                </a:cubicBezTo>
                <a:cubicBezTo>
                  <a:pt x="21880" y="30731"/>
                  <a:pt x="21805" y="30430"/>
                  <a:pt x="21655" y="30104"/>
                </a:cubicBezTo>
                <a:cubicBezTo>
                  <a:pt x="21435" y="29501"/>
                  <a:pt x="21376" y="29311"/>
                  <a:pt x="21438" y="29311"/>
                </a:cubicBezTo>
                <a:cubicBezTo>
                  <a:pt x="21461" y="29311"/>
                  <a:pt x="21500" y="29337"/>
                  <a:pt x="21554" y="29378"/>
                </a:cubicBezTo>
                <a:cubicBezTo>
                  <a:pt x="21730" y="29528"/>
                  <a:pt x="21805" y="29703"/>
                  <a:pt x="22005" y="30280"/>
                </a:cubicBezTo>
                <a:cubicBezTo>
                  <a:pt x="22237" y="30889"/>
                  <a:pt x="22309" y="31076"/>
                  <a:pt x="22371" y="31076"/>
                </a:cubicBezTo>
                <a:cubicBezTo>
                  <a:pt x="22383" y="31076"/>
                  <a:pt x="22394" y="31069"/>
                  <a:pt x="22406" y="31057"/>
                </a:cubicBezTo>
                <a:cubicBezTo>
                  <a:pt x="22381" y="30806"/>
                  <a:pt x="22281" y="30555"/>
                  <a:pt x="22181" y="30305"/>
                </a:cubicBezTo>
                <a:cubicBezTo>
                  <a:pt x="22017" y="29869"/>
                  <a:pt x="21959" y="29723"/>
                  <a:pt x="21997" y="29723"/>
                </a:cubicBezTo>
                <a:cubicBezTo>
                  <a:pt x="22011" y="29723"/>
                  <a:pt x="22039" y="29744"/>
                  <a:pt x="22081" y="29779"/>
                </a:cubicBezTo>
                <a:cubicBezTo>
                  <a:pt x="22281" y="30029"/>
                  <a:pt x="22406" y="30330"/>
                  <a:pt x="22482" y="30631"/>
                </a:cubicBezTo>
                <a:cubicBezTo>
                  <a:pt x="22681" y="31207"/>
                  <a:pt x="22737" y="31358"/>
                  <a:pt x="22777" y="31358"/>
                </a:cubicBezTo>
                <a:cubicBezTo>
                  <a:pt x="22788" y="31358"/>
                  <a:pt x="22797" y="31348"/>
                  <a:pt x="22807" y="31332"/>
                </a:cubicBezTo>
                <a:cubicBezTo>
                  <a:pt x="22807" y="31107"/>
                  <a:pt x="22757" y="30881"/>
                  <a:pt x="22657" y="30681"/>
                </a:cubicBezTo>
                <a:cubicBezTo>
                  <a:pt x="22534" y="30291"/>
                  <a:pt x="22507" y="30120"/>
                  <a:pt x="22543" y="30120"/>
                </a:cubicBezTo>
                <a:cubicBezTo>
                  <a:pt x="22594" y="30120"/>
                  <a:pt x="22775" y="30479"/>
                  <a:pt x="22983" y="31057"/>
                </a:cubicBezTo>
                <a:cubicBezTo>
                  <a:pt x="23210" y="31656"/>
                  <a:pt x="23250" y="31830"/>
                  <a:pt x="23187" y="31830"/>
                </a:cubicBezTo>
                <a:cubicBezTo>
                  <a:pt x="23173" y="31830"/>
                  <a:pt x="23155" y="31822"/>
                  <a:pt x="23133" y="31809"/>
                </a:cubicBezTo>
                <a:cubicBezTo>
                  <a:pt x="23008" y="31758"/>
                  <a:pt x="22908" y="31683"/>
                  <a:pt x="22807" y="31608"/>
                </a:cubicBezTo>
                <a:cubicBezTo>
                  <a:pt x="22757" y="31533"/>
                  <a:pt x="22657" y="31508"/>
                  <a:pt x="22582" y="31508"/>
                </a:cubicBezTo>
                <a:cubicBezTo>
                  <a:pt x="22507" y="31508"/>
                  <a:pt x="22582" y="31608"/>
                  <a:pt x="22858" y="31784"/>
                </a:cubicBezTo>
                <a:lnTo>
                  <a:pt x="23334" y="32134"/>
                </a:lnTo>
                <a:cubicBezTo>
                  <a:pt x="23384" y="32185"/>
                  <a:pt x="23459" y="32235"/>
                  <a:pt x="23509" y="32235"/>
                </a:cubicBezTo>
                <a:cubicBezTo>
                  <a:pt x="23660" y="32235"/>
                  <a:pt x="23860" y="32535"/>
                  <a:pt x="23985" y="32861"/>
                </a:cubicBezTo>
                <a:cubicBezTo>
                  <a:pt x="24035" y="33012"/>
                  <a:pt x="24111" y="33137"/>
                  <a:pt x="24161" y="33262"/>
                </a:cubicBezTo>
                <a:cubicBezTo>
                  <a:pt x="24191" y="33293"/>
                  <a:pt x="24214" y="33307"/>
                  <a:pt x="24230" y="33307"/>
                </a:cubicBezTo>
                <a:cubicBezTo>
                  <a:pt x="24280" y="33307"/>
                  <a:pt x="24262" y="33170"/>
                  <a:pt x="24186" y="32961"/>
                </a:cubicBezTo>
                <a:lnTo>
                  <a:pt x="24086" y="32636"/>
                </a:lnTo>
                <a:lnTo>
                  <a:pt x="24261" y="32736"/>
                </a:lnTo>
                <a:cubicBezTo>
                  <a:pt x="24386" y="32811"/>
                  <a:pt x="24487" y="32987"/>
                  <a:pt x="24712" y="33563"/>
                </a:cubicBezTo>
                <a:cubicBezTo>
                  <a:pt x="24896" y="33999"/>
                  <a:pt x="24953" y="34246"/>
                  <a:pt x="24904" y="34246"/>
                </a:cubicBezTo>
                <a:cubicBezTo>
                  <a:pt x="24899" y="34246"/>
                  <a:pt x="24894" y="34244"/>
                  <a:pt x="24888" y="34240"/>
                </a:cubicBezTo>
                <a:cubicBezTo>
                  <a:pt x="24829" y="34193"/>
                  <a:pt x="24790" y="34170"/>
                  <a:pt x="24771" y="34170"/>
                </a:cubicBezTo>
                <a:cubicBezTo>
                  <a:pt x="24706" y="34170"/>
                  <a:pt x="24859" y="34428"/>
                  <a:pt x="25264" y="34967"/>
                </a:cubicBezTo>
                <a:cubicBezTo>
                  <a:pt x="25589" y="35422"/>
                  <a:pt x="25727" y="35633"/>
                  <a:pt x="25677" y="35633"/>
                </a:cubicBezTo>
                <a:cubicBezTo>
                  <a:pt x="25669" y="35633"/>
                  <a:pt x="25656" y="35628"/>
                  <a:pt x="25640" y="35618"/>
                </a:cubicBezTo>
                <a:cubicBezTo>
                  <a:pt x="25088" y="35042"/>
                  <a:pt x="24587" y="34415"/>
                  <a:pt x="24136" y="33738"/>
                </a:cubicBezTo>
                <a:cubicBezTo>
                  <a:pt x="24092" y="33680"/>
                  <a:pt x="24065" y="33655"/>
                  <a:pt x="24040" y="33655"/>
                </a:cubicBezTo>
                <a:cubicBezTo>
                  <a:pt x="24023" y="33655"/>
                  <a:pt x="24006" y="33668"/>
                  <a:pt x="23985" y="33688"/>
                </a:cubicBezTo>
                <a:cubicBezTo>
                  <a:pt x="24111" y="33989"/>
                  <a:pt x="24286" y="34265"/>
                  <a:pt x="24512" y="34490"/>
                </a:cubicBezTo>
                <a:cubicBezTo>
                  <a:pt x="24801" y="34876"/>
                  <a:pt x="24997" y="35168"/>
                  <a:pt x="24968" y="35168"/>
                </a:cubicBezTo>
                <a:cubicBezTo>
                  <a:pt x="24966" y="35168"/>
                  <a:pt x="24965" y="35168"/>
                  <a:pt x="24963" y="35167"/>
                </a:cubicBezTo>
                <a:cubicBezTo>
                  <a:pt x="24687" y="34891"/>
                  <a:pt x="24411" y="34591"/>
                  <a:pt x="24186" y="34265"/>
                </a:cubicBezTo>
                <a:cubicBezTo>
                  <a:pt x="23810" y="33814"/>
                  <a:pt x="23509" y="33438"/>
                  <a:pt x="23484" y="33438"/>
                </a:cubicBezTo>
                <a:cubicBezTo>
                  <a:pt x="23359" y="33438"/>
                  <a:pt x="23484" y="33638"/>
                  <a:pt x="23885" y="34114"/>
                </a:cubicBezTo>
                <a:cubicBezTo>
                  <a:pt x="24035" y="34315"/>
                  <a:pt x="24211" y="34515"/>
                  <a:pt x="24361" y="34741"/>
                </a:cubicBezTo>
                <a:cubicBezTo>
                  <a:pt x="24061" y="34641"/>
                  <a:pt x="23810" y="34515"/>
                  <a:pt x="23559" y="34365"/>
                </a:cubicBezTo>
                <a:cubicBezTo>
                  <a:pt x="23284" y="34190"/>
                  <a:pt x="22983" y="34039"/>
                  <a:pt x="22682" y="33889"/>
                </a:cubicBezTo>
                <a:cubicBezTo>
                  <a:pt x="22507" y="33889"/>
                  <a:pt x="22682" y="34039"/>
                  <a:pt x="23484" y="34465"/>
                </a:cubicBezTo>
                <a:cubicBezTo>
                  <a:pt x="24411" y="34967"/>
                  <a:pt x="25314" y="35543"/>
                  <a:pt x="26166" y="36195"/>
                </a:cubicBezTo>
                <a:cubicBezTo>
                  <a:pt x="26278" y="36307"/>
                  <a:pt x="26410" y="36399"/>
                  <a:pt x="26455" y="36399"/>
                </a:cubicBezTo>
                <a:cubicBezTo>
                  <a:pt x="26460" y="36399"/>
                  <a:pt x="26464" y="36398"/>
                  <a:pt x="26467" y="36395"/>
                </a:cubicBezTo>
                <a:cubicBezTo>
                  <a:pt x="26492" y="36395"/>
                  <a:pt x="26642" y="36470"/>
                  <a:pt x="26792" y="36596"/>
                </a:cubicBezTo>
                <a:cubicBezTo>
                  <a:pt x="26893" y="36696"/>
                  <a:pt x="26993" y="36771"/>
                  <a:pt x="27143" y="36846"/>
                </a:cubicBezTo>
                <a:cubicBezTo>
                  <a:pt x="27394" y="36946"/>
                  <a:pt x="27619" y="37097"/>
                  <a:pt x="27870" y="37247"/>
                </a:cubicBezTo>
                <a:cubicBezTo>
                  <a:pt x="28171" y="37423"/>
                  <a:pt x="28973" y="37824"/>
                  <a:pt x="29574" y="38124"/>
                </a:cubicBezTo>
                <a:lnTo>
                  <a:pt x="30677" y="38626"/>
                </a:lnTo>
                <a:lnTo>
                  <a:pt x="31203" y="39252"/>
                </a:lnTo>
                <a:lnTo>
                  <a:pt x="31855" y="39979"/>
                </a:lnTo>
                <a:cubicBezTo>
                  <a:pt x="31931" y="40040"/>
                  <a:pt x="31952" y="40073"/>
                  <a:pt x="31912" y="40073"/>
                </a:cubicBezTo>
                <a:cubicBezTo>
                  <a:pt x="31886" y="40073"/>
                  <a:pt x="31834" y="40059"/>
                  <a:pt x="31755" y="40029"/>
                </a:cubicBezTo>
                <a:cubicBezTo>
                  <a:pt x="31554" y="39929"/>
                  <a:pt x="31379" y="39804"/>
                  <a:pt x="31203" y="39628"/>
                </a:cubicBezTo>
                <a:cubicBezTo>
                  <a:pt x="31046" y="39471"/>
                  <a:pt x="30888" y="39374"/>
                  <a:pt x="30840" y="39374"/>
                </a:cubicBezTo>
                <a:cubicBezTo>
                  <a:pt x="30834" y="39374"/>
                  <a:pt x="30830" y="39375"/>
                  <a:pt x="30828" y="39378"/>
                </a:cubicBezTo>
                <a:cubicBezTo>
                  <a:pt x="30802" y="39403"/>
                  <a:pt x="30853" y="39478"/>
                  <a:pt x="30928" y="39578"/>
                </a:cubicBezTo>
                <a:cubicBezTo>
                  <a:pt x="31015" y="39643"/>
                  <a:pt x="31064" y="39708"/>
                  <a:pt x="31010" y="39708"/>
                </a:cubicBezTo>
                <a:cubicBezTo>
                  <a:pt x="31002" y="39708"/>
                  <a:pt x="30991" y="39707"/>
                  <a:pt x="30978" y="39703"/>
                </a:cubicBezTo>
                <a:cubicBezTo>
                  <a:pt x="30903" y="39678"/>
                  <a:pt x="30828" y="39653"/>
                  <a:pt x="30777" y="39603"/>
                </a:cubicBezTo>
                <a:cubicBezTo>
                  <a:pt x="30702" y="39553"/>
                  <a:pt x="30627" y="39528"/>
                  <a:pt x="30552" y="39528"/>
                </a:cubicBezTo>
                <a:cubicBezTo>
                  <a:pt x="30000" y="39327"/>
                  <a:pt x="29474" y="39102"/>
                  <a:pt x="28948" y="38826"/>
                </a:cubicBezTo>
                <a:cubicBezTo>
                  <a:pt x="27911" y="38346"/>
                  <a:pt x="27448" y="38146"/>
                  <a:pt x="27367" y="38146"/>
                </a:cubicBezTo>
                <a:cubicBezTo>
                  <a:pt x="27342" y="38146"/>
                  <a:pt x="27353" y="38164"/>
                  <a:pt x="27394" y="38200"/>
                </a:cubicBezTo>
                <a:cubicBezTo>
                  <a:pt x="27494" y="38300"/>
                  <a:pt x="29424" y="39252"/>
                  <a:pt x="30151" y="39528"/>
                </a:cubicBezTo>
                <a:lnTo>
                  <a:pt x="30752" y="39779"/>
                </a:lnTo>
                <a:lnTo>
                  <a:pt x="31504" y="40581"/>
                </a:lnTo>
                <a:cubicBezTo>
                  <a:pt x="31930" y="41007"/>
                  <a:pt x="32281" y="41383"/>
                  <a:pt x="32306" y="41383"/>
                </a:cubicBezTo>
                <a:cubicBezTo>
                  <a:pt x="32331" y="41383"/>
                  <a:pt x="32356" y="41358"/>
                  <a:pt x="32356" y="41307"/>
                </a:cubicBezTo>
                <a:cubicBezTo>
                  <a:pt x="32206" y="41057"/>
                  <a:pt x="32005" y="40831"/>
                  <a:pt x="31780" y="40656"/>
                </a:cubicBezTo>
                <a:cubicBezTo>
                  <a:pt x="31323" y="40219"/>
                  <a:pt x="31124" y="39972"/>
                  <a:pt x="31227" y="39972"/>
                </a:cubicBezTo>
                <a:cubicBezTo>
                  <a:pt x="31248" y="39972"/>
                  <a:pt x="31282" y="39983"/>
                  <a:pt x="31329" y="40004"/>
                </a:cubicBezTo>
                <a:cubicBezTo>
                  <a:pt x="31579" y="40205"/>
                  <a:pt x="31830" y="40405"/>
                  <a:pt x="32081" y="40656"/>
                </a:cubicBezTo>
                <a:cubicBezTo>
                  <a:pt x="32281" y="40881"/>
                  <a:pt x="32532" y="41082"/>
                  <a:pt x="32782" y="41232"/>
                </a:cubicBezTo>
                <a:cubicBezTo>
                  <a:pt x="32833" y="41232"/>
                  <a:pt x="32707" y="41032"/>
                  <a:pt x="32381" y="40731"/>
                </a:cubicBezTo>
                <a:cubicBezTo>
                  <a:pt x="32041" y="40414"/>
                  <a:pt x="31947" y="40301"/>
                  <a:pt x="32007" y="40301"/>
                </a:cubicBezTo>
                <a:cubicBezTo>
                  <a:pt x="32013" y="40301"/>
                  <a:pt x="32021" y="40302"/>
                  <a:pt x="32031" y="40305"/>
                </a:cubicBezTo>
                <a:cubicBezTo>
                  <a:pt x="32156" y="40330"/>
                  <a:pt x="32507" y="40681"/>
                  <a:pt x="33384" y="41583"/>
                </a:cubicBezTo>
                <a:cubicBezTo>
                  <a:pt x="34036" y="42285"/>
                  <a:pt x="34587" y="42836"/>
                  <a:pt x="34587" y="42836"/>
                </a:cubicBezTo>
                <a:cubicBezTo>
                  <a:pt x="34587" y="42836"/>
                  <a:pt x="33108" y="42285"/>
                  <a:pt x="31329" y="41533"/>
                </a:cubicBezTo>
                <a:lnTo>
                  <a:pt x="28046" y="40230"/>
                </a:lnTo>
                <a:lnTo>
                  <a:pt x="27720" y="39829"/>
                </a:lnTo>
                <a:cubicBezTo>
                  <a:pt x="26567" y="38450"/>
                  <a:pt x="26216" y="38074"/>
                  <a:pt x="26166" y="38074"/>
                </a:cubicBezTo>
                <a:cubicBezTo>
                  <a:pt x="26066" y="38074"/>
                  <a:pt x="26241" y="38325"/>
                  <a:pt x="26767" y="38926"/>
                </a:cubicBezTo>
                <a:cubicBezTo>
                  <a:pt x="27592" y="39857"/>
                  <a:pt x="27756" y="40073"/>
                  <a:pt x="27683" y="40073"/>
                </a:cubicBezTo>
                <a:cubicBezTo>
                  <a:pt x="27669" y="40073"/>
                  <a:pt x="27647" y="40066"/>
                  <a:pt x="27619" y="40054"/>
                </a:cubicBezTo>
                <a:cubicBezTo>
                  <a:pt x="27068" y="39603"/>
                  <a:pt x="26567" y="39102"/>
                  <a:pt x="26141" y="38550"/>
                </a:cubicBezTo>
                <a:cubicBezTo>
                  <a:pt x="26053" y="38419"/>
                  <a:pt x="25966" y="38345"/>
                  <a:pt x="25928" y="38345"/>
                </a:cubicBezTo>
                <a:cubicBezTo>
                  <a:pt x="25923" y="38345"/>
                  <a:pt x="25918" y="38347"/>
                  <a:pt x="25915" y="38350"/>
                </a:cubicBezTo>
                <a:cubicBezTo>
                  <a:pt x="25890" y="38375"/>
                  <a:pt x="25915" y="38500"/>
                  <a:pt x="26492" y="39177"/>
                </a:cubicBezTo>
                <a:lnTo>
                  <a:pt x="27043" y="39804"/>
                </a:lnTo>
                <a:lnTo>
                  <a:pt x="25665" y="39252"/>
                </a:lnTo>
                <a:cubicBezTo>
                  <a:pt x="24616" y="38822"/>
                  <a:pt x="24253" y="38685"/>
                  <a:pt x="24136" y="38685"/>
                </a:cubicBezTo>
                <a:cubicBezTo>
                  <a:pt x="24097" y="38685"/>
                  <a:pt x="24086" y="38701"/>
                  <a:pt x="24086" y="38726"/>
                </a:cubicBezTo>
                <a:cubicBezTo>
                  <a:pt x="24086" y="38751"/>
                  <a:pt x="25715" y="39428"/>
                  <a:pt x="27720" y="40255"/>
                </a:cubicBezTo>
                <a:cubicBezTo>
                  <a:pt x="31329" y="41683"/>
                  <a:pt x="32356" y="42134"/>
                  <a:pt x="32406" y="42260"/>
                </a:cubicBezTo>
                <a:cubicBezTo>
                  <a:pt x="32732" y="42786"/>
                  <a:pt x="33133" y="43287"/>
                  <a:pt x="33534" y="43764"/>
                </a:cubicBezTo>
                <a:cubicBezTo>
                  <a:pt x="33635" y="43864"/>
                  <a:pt x="33760" y="44039"/>
                  <a:pt x="33835" y="44139"/>
                </a:cubicBezTo>
                <a:lnTo>
                  <a:pt x="33960" y="44290"/>
                </a:lnTo>
                <a:lnTo>
                  <a:pt x="33635" y="44215"/>
                </a:lnTo>
                <a:cubicBezTo>
                  <a:pt x="33234" y="44089"/>
                  <a:pt x="33083" y="43964"/>
                  <a:pt x="32306" y="43062"/>
                </a:cubicBezTo>
                <a:cubicBezTo>
                  <a:pt x="31890" y="42567"/>
                  <a:pt x="31678" y="42337"/>
                  <a:pt x="31619" y="42337"/>
                </a:cubicBezTo>
                <a:cubicBezTo>
                  <a:pt x="31604" y="42337"/>
                  <a:pt x="31599" y="42354"/>
                  <a:pt x="31604" y="42385"/>
                </a:cubicBezTo>
                <a:cubicBezTo>
                  <a:pt x="31604" y="42410"/>
                  <a:pt x="31905" y="42761"/>
                  <a:pt x="32256" y="43212"/>
                </a:cubicBezTo>
                <a:lnTo>
                  <a:pt x="32933" y="43989"/>
                </a:lnTo>
                <a:lnTo>
                  <a:pt x="32933" y="43989"/>
                </a:lnTo>
                <a:lnTo>
                  <a:pt x="32306" y="43814"/>
                </a:lnTo>
                <a:cubicBezTo>
                  <a:pt x="32056" y="43764"/>
                  <a:pt x="31805" y="43663"/>
                  <a:pt x="31579" y="43563"/>
                </a:cubicBezTo>
                <a:cubicBezTo>
                  <a:pt x="31561" y="43526"/>
                  <a:pt x="31529" y="43503"/>
                  <a:pt x="31494" y="43503"/>
                </a:cubicBezTo>
                <a:cubicBezTo>
                  <a:pt x="31481" y="43503"/>
                  <a:pt x="31468" y="43506"/>
                  <a:pt x="31454" y="43513"/>
                </a:cubicBezTo>
                <a:cubicBezTo>
                  <a:pt x="31442" y="43517"/>
                  <a:pt x="31427" y="43519"/>
                  <a:pt x="31409" y="43519"/>
                </a:cubicBezTo>
                <a:cubicBezTo>
                  <a:pt x="31209" y="43519"/>
                  <a:pt x="30680" y="43267"/>
                  <a:pt x="30427" y="43037"/>
                </a:cubicBezTo>
                <a:cubicBezTo>
                  <a:pt x="30295" y="42905"/>
                  <a:pt x="30164" y="42831"/>
                  <a:pt x="30133" y="42831"/>
                </a:cubicBezTo>
                <a:cubicBezTo>
                  <a:pt x="30128" y="42831"/>
                  <a:pt x="30126" y="42833"/>
                  <a:pt x="30126" y="42836"/>
                </a:cubicBezTo>
                <a:cubicBezTo>
                  <a:pt x="30126" y="42861"/>
                  <a:pt x="30126" y="42936"/>
                  <a:pt x="30201" y="43012"/>
                </a:cubicBezTo>
                <a:lnTo>
                  <a:pt x="30351" y="43137"/>
                </a:lnTo>
                <a:lnTo>
                  <a:pt x="30151" y="43087"/>
                </a:lnTo>
                <a:cubicBezTo>
                  <a:pt x="29975" y="43037"/>
                  <a:pt x="29825" y="42936"/>
                  <a:pt x="29725" y="42786"/>
                </a:cubicBezTo>
                <a:cubicBezTo>
                  <a:pt x="29598" y="42617"/>
                  <a:pt x="29506" y="42555"/>
                  <a:pt x="29466" y="42555"/>
                </a:cubicBezTo>
                <a:cubicBezTo>
                  <a:pt x="29459" y="42555"/>
                  <a:pt x="29453" y="42557"/>
                  <a:pt x="29449" y="42561"/>
                </a:cubicBezTo>
                <a:cubicBezTo>
                  <a:pt x="29399" y="42611"/>
                  <a:pt x="29449" y="42686"/>
                  <a:pt x="29524" y="42736"/>
                </a:cubicBezTo>
                <a:cubicBezTo>
                  <a:pt x="29599" y="42824"/>
                  <a:pt x="29612" y="42868"/>
                  <a:pt x="29556" y="42868"/>
                </a:cubicBezTo>
                <a:cubicBezTo>
                  <a:pt x="29499" y="42868"/>
                  <a:pt x="29374" y="42824"/>
                  <a:pt x="29173" y="42736"/>
                </a:cubicBezTo>
                <a:cubicBezTo>
                  <a:pt x="28954" y="42658"/>
                  <a:pt x="28823" y="42618"/>
                  <a:pt x="28755" y="42618"/>
                </a:cubicBezTo>
                <a:cubicBezTo>
                  <a:pt x="28715" y="42618"/>
                  <a:pt x="28697" y="42633"/>
                  <a:pt x="28697" y="42661"/>
                </a:cubicBezTo>
                <a:cubicBezTo>
                  <a:pt x="28873" y="42786"/>
                  <a:pt x="29048" y="42861"/>
                  <a:pt x="29249" y="42936"/>
                </a:cubicBezTo>
                <a:lnTo>
                  <a:pt x="29800" y="43137"/>
                </a:lnTo>
                <a:lnTo>
                  <a:pt x="30251" y="43713"/>
                </a:lnTo>
                <a:cubicBezTo>
                  <a:pt x="30401" y="43939"/>
                  <a:pt x="30577" y="44139"/>
                  <a:pt x="30752" y="44315"/>
                </a:cubicBezTo>
                <a:cubicBezTo>
                  <a:pt x="30759" y="44316"/>
                  <a:pt x="30764" y="44317"/>
                  <a:pt x="30769" y="44317"/>
                </a:cubicBezTo>
                <a:cubicBezTo>
                  <a:pt x="30865" y="44317"/>
                  <a:pt x="30735" y="44092"/>
                  <a:pt x="30401" y="43663"/>
                </a:cubicBezTo>
                <a:lnTo>
                  <a:pt x="30076" y="43237"/>
                </a:lnTo>
                <a:lnTo>
                  <a:pt x="30301" y="43312"/>
                </a:lnTo>
                <a:cubicBezTo>
                  <a:pt x="30502" y="43363"/>
                  <a:pt x="30577" y="43438"/>
                  <a:pt x="31078" y="44039"/>
                </a:cubicBezTo>
                <a:cubicBezTo>
                  <a:pt x="31590" y="44674"/>
                  <a:pt x="31700" y="44807"/>
                  <a:pt x="31751" y="44807"/>
                </a:cubicBezTo>
                <a:cubicBezTo>
                  <a:pt x="31762" y="44807"/>
                  <a:pt x="31771" y="44800"/>
                  <a:pt x="31780" y="44791"/>
                </a:cubicBezTo>
                <a:cubicBezTo>
                  <a:pt x="31680" y="44591"/>
                  <a:pt x="31554" y="44390"/>
                  <a:pt x="31404" y="44215"/>
                </a:cubicBezTo>
                <a:cubicBezTo>
                  <a:pt x="30975" y="43693"/>
                  <a:pt x="30851" y="43545"/>
                  <a:pt x="30961" y="43545"/>
                </a:cubicBezTo>
                <a:cubicBezTo>
                  <a:pt x="30998" y="43545"/>
                  <a:pt x="31064" y="43562"/>
                  <a:pt x="31153" y="43588"/>
                </a:cubicBezTo>
                <a:cubicBezTo>
                  <a:pt x="31404" y="43663"/>
                  <a:pt x="31504" y="43738"/>
                  <a:pt x="31805" y="44089"/>
                </a:cubicBezTo>
                <a:cubicBezTo>
                  <a:pt x="32031" y="44338"/>
                  <a:pt x="32155" y="44444"/>
                  <a:pt x="32196" y="44444"/>
                </a:cubicBezTo>
                <a:cubicBezTo>
                  <a:pt x="32200" y="44444"/>
                  <a:pt x="32204" y="44443"/>
                  <a:pt x="32206" y="44440"/>
                </a:cubicBezTo>
                <a:cubicBezTo>
                  <a:pt x="32256" y="44390"/>
                  <a:pt x="32181" y="44290"/>
                  <a:pt x="32081" y="44215"/>
                </a:cubicBezTo>
                <a:cubicBezTo>
                  <a:pt x="31874" y="44008"/>
                  <a:pt x="31804" y="43869"/>
                  <a:pt x="31912" y="43869"/>
                </a:cubicBezTo>
                <a:cubicBezTo>
                  <a:pt x="31935" y="43869"/>
                  <a:pt x="31966" y="43876"/>
                  <a:pt x="32005" y="43889"/>
                </a:cubicBezTo>
                <a:cubicBezTo>
                  <a:pt x="32206" y="44039"/>
                  <a:pt x="32406" y="44190"/>
                  <a:pt x="32557" y="44390"/>
                </a:cubicBezTo>
                <a:cubicBezTo>
                  <a:pt x="33108" y="45013"/>
                  <a:pt x="33659" y="45521"/>
                  <a:pt x="33750" y="45521"/>
                </a:cubicBezTo>
                <a:cubicBezTo>
                  <a:pt x="33754" y="45521"/>
                  <a:pt x="33758" y="45520"/>
                  <a:pt x="33760" y="45518"/>
                </a:cubicBezTo>
                <a:cubicBezTo>
                  <a:pt x="33810" y="45468"/>
                  <a:pt x="33635" y="45292"/>
                  <a:pt x="33434" y="45092"/>
                </a:cubicBezTo>
                <a:cubicBezTo>
                  <a:pt x="33208" y="44891"/>
                  <a:pt x="32908" y="44566"/>
                  <a:pt x="32732" y="44365"/>
                </a:cubicBezTo>
                <a:lnTo>
                  <a:pt x="32406" y="44014"/>
                </a:lnTo>
                <a:lnTo>
                  <a:pt x="32757" y="44114"/>
                </a:lnTo>
                <a:lnTo>
                  <a:pt x="33133" y="44240"/>
                </a:lnTo>
                <a:lnTo>
                  <a:pt x="33960" y="45167"/>
                </a:lnTo>
                <a:lnTo>
                  <a:pt x="34838" y="46145"/>
                </a:lnTo>
                <a:cubicBezTo>
                  <a:pt x="34850" y="46157"/>
                  <a:pt x="34838" y="46163"/>
                  <a:pt x="34812" y="46163"/>
                </a:cubicBezTo>
                <a:cubicBezTo>
                  <a:pt x="34787" y="46163"/>
                  <a:pt x="34750" y="46157"/>
                  <a:pt x="34712" y="46145"/>
                </a:cubicBezTo>
                <a:cubicBezTo>
                  <a:pt x="34685" y="46138"/>
                  <a:pt x="34660" y="46135"/>
                  <a:pt x="34638" y="46135"/>
                </a:cubicBezTo>
                <a:cubicBezTo>
                  <a:pt x="34577" y="46135"/>
                  <a:pt x="34537" y="46158"/>
                  <a:pt x="34537" y="46195"/>
                </a:cubicBezTo>
                <a:cubicBezTo>
                  <a:pt x="34812" y="46345"/>
                  <a:pt x="35088" y="46445"/>
                  <a:pt x="35364" y="46520"/>
                </a:cubicBezTo>
                <a:cubicBezTo>
                  <a:pt x="35840" y="46671"/>
                  <a:pt x="36893" y="47047"/>
                  <a:pt x="37695" y="47348"/>
                </a:cubicBezTo>
                <a:cubicBezTo>
                  <a:pt x="38497" y="47648"/>
                  <a:pt x="39198" y="47899"/>
                  <a:pt x="39249" y="47899"/>
                </a:cubicBezTo>
                <a:cubicBezTo>
                  <a:pt x="39290" y="47908"/>
                  <a:pt x="39261" y="47912"/>
                  <a:pt x="39181" y="47912"/>
                </a:cubicBezTo>
                <a:cubicBezTo>
                  <a:pt x="38824" y="47912"/>
                  <a:pt x="37445" y="47830"/>
                  <a:pt x="36667" y="47749"/>
                </a:cubicBezTo>
                <a:lnTo>
                  <a:pt x="36366" y="47723"/>
                </a:lnTo>
                <a:lnTo>
                  <a:pt x="36391" y="47523"/>
                </a:lnTo>
                <a:cubicBezTo>
                  <a:pt x="36442" y="47172"/>
                  <a:pt x="36241" y="47122"/>
                  <a:pt x="34411" y="46896"/>
                </a:cubicBezTo>
                <a:cubicBezTo>
                  <a:pt x="33910" y="46871"/>
                  <a:pt x="33384" y="46771"/>
                  <a:pt x="32883" y="46671"/>
                </a:cubicBezTo>
                <a:cubicBezTo>
                  <a:pt x="32883" y="46671"/>
                  <a:pt x="32933" y="46596"/>
                  <a:pt x="33033" y="46520"/>
                </a:cubicBezTo>
                <a:cubicBezTo>
                  <a:pt x="33208" y="46370"/>
                  <a:pt x="33158" y="46220"/>
                  <a:pt x="32908" y="46145"/>
                </a:cubicBezTo>
                <a:cubicBezTo>
                  <a:pt x="32833" y="46119"/>
                  <a:pt x="32206" y="46019"/>
                  <a:pt x="31554" y="45919"/>
                </a:cubicBezTo>
                <a:cubicBezTo>
                  <a:pt x="30802" y="45819"/>
                  <a:pt x="30076" y="45693"/>
                  <a:pt x="29349" y="45493"/>
                </a:cubicBezTo>
                <a:cubicBezTo>
                  <a:pt x="29349" y="45493"/>
                  <a:pt x="29349" y="45418"/>
                  <a:pt x="29399" y="45368"/>
                </a:cubicBezTo>
                <a:cubicBezTo>
                  <a:pt x="29499" y="45192"/>
                  <a:pt x="29399" y="45117"/>
                  <a:pt x="28772" y="44916"/>
                </a:cubicBezTo>
                <a:cubicBezTo>
                  <a:pt x="28196" y="44716"/>
                  <a:pt x="26442" y="43964"/>
                  <a:pt x="26341" y="43914"/>
                </a:cubicBezTo>
                <a:cubicBezTo>
                  <a:pt x="26316" y="43889"/>
                  <a:pt x="26341" y="43839"/>
                  <a:pt x="26341" y="43789"/>
                </a:cubicBezTo>
                <a:cubicBezTo>
                  <a:pt x="26467" y="43663"/>
                  <a:pt x="26291" y="43488"/>
                  <a:pt x="25665" y="43087"/>
                </a:cubicBezTo>
                <a:cubicBezTo>
                  <a:pt x="25339" y="42861"/>
                  <a:pt x="24913" y="42561"/>
                  <a:pt x="24712" y="42410"/>
                </a:cubicBezTo>
                <a:lnTo>
                  <a:pt x="24336" y="42134"/>
                </a:lnTo>
                <a:lnTo>
                  <a:pt x="24462" y="41984"/>
                </a:lnTo>
                <a:lnTo>
                  <a:pt x="24562" y="41809"/>
                </a:lnTo>
                <a:lnTo>
                  <a:pt x="23785" y="41082"/>
                </a:lnTo>
                <a:cubicBezTo>
                  <a:pt x="22983" y="40355"/>
                  <a:pt x="22958" y="40305"/>
                  <a:pt x="23033" y="40230"/>
                </a:cubicBezTo>
                <a:cubicBezTo>
                  <a:pt x="23133" y="40129"/>
                  <a:pt x="23083" y="39904"/>
                  <a:pt x="22607" y="39352"/>
                </a:cubicBezTo>
                <a:cubicBezTo>
                  <a:pt x="22056" y="38701"/>
                  <a:pt x="21905" y="38375"/>
                  <a:pt x="21980" y="38225"/>
                </a:cubicBezTo>
                <a:cubicBezTo>
                  <a:pt x="22131" y="38049"/>
                  <a:pt x="22056" y="37824"/>
                  <a:pt x="21629" y="36921"/>
                </a:cubicBezTo>
                <a:cubicBezTo>
                  <a:pt x="21078" y="35769"/>
                  <a:pt x="20953" y="35493"/>
                  <a:pt x="20827" y="34992"/>
                </a:cubicBezTo>
                <a:cubicBezTo>
                  <a:pt x="20752" y="34641"/>
                  <a:pt x="20752" y="34565"/>
                  <a:pt x="20853" y="34465"/>
                </a:cubicBezTo>
                <a:cubicBezTo>
                  <a:pt x="21078" y="34340"/>
                  <a:pt x="21053" y="33989"/>
                  <a:pt x="20827" y="33337"/>
                </a:cubicBezTo>
                <a:cubicBezTo>
                  <a:pt x="20702" y="32987"/>
                  <a:pt x="20552" y="32485"/>
                  <a:pt x="20452" y="32210"/>
                </a:cubicBezTo>
                <a:cubicBezTo>
                  <a:pt x="20301" y="31708"/>
                  <a:pt x="20301" y="31683"/>
                  <a:pt x="20477" y="31658"/>
                </a:cubicBezTo>
                <a:cubicBezTo>
                  <a:pt x="20752" y="31583"/>
                  <a:pt x="20727" y="31508"/>
                  <a:pt x="20426" y="30305"/>
                </a:cubicBezTo>
                <a:cubicBezTo>
                  <a:pt x="20201" y="29453"/>
                  <a:pt x="20176" y="29277"/>
                  <a:pt x="20276" y="29152"/>
                </a:cubicBezTo>
                <a:cubicBezTo>
                  <a:pt x="20351" y="29027"/>
                  <a:pt x="20376" y="28901"/>
                  <a:pt x="20351" y="28776"/>
                </a:cubicBezTo>
                <a:cubicBezTo>
                  <a:pt x="20319" y="28633"/>
                  <a:pt x="20308" y="28581"/>
                  <a:pt x="20336" y="28581"/>
                </a:cubicBezTo>
                <a:close/>
                <a:moveTo>
                  <a:pt x="24873" y="1"/>
                </a:moveTo>
                <a:cubicBezTo>
                  <a:pt x="24730" y="1"/>
                  <a:pt x="24691" y="138"/>
                  <a:pt x="24737" y="530"/>
                </a:cubicBezTo>
                <a:cubicBezTo>
                  <a:pt x="24762" y="756"/>
                  <a:pt x="24812" y="1257"/>
                  <a:pt x="24838" y="1633"/>
                </a:cubicBezTo>
                <a:cubicBezTo>
                  <a:pt x="25013" y="3387"/>
                  <a:pt x="25439" y="5317"/>
                  <a:pt x="26442" y="9102"/>
                </a:cubicBezTo>
                <a:cubicBezTo>
                  <a:pt x="26617" y="9703"/>
                  <a:pt x="26617" y="9829"/>
                  <a:pt x="26517" y="9954"/>
                </a:cubicBezTo>
                <a:cubicBezTo>
                  <a:pt x="26442" y="10029"/>
                  <a:pt x="26416" y="10129"/>
                  <a:pt x="26416" y="10255"/>
                </a:cubicBezTo>
                <a:cubicBezTo>
                  <a:pt x="26416" y="10355"/>
                  <a:pt x="26792" y="11357"/>
                  <a:pt x="27193" y="12485"/>
                </a:cubicBezTo>
                <a:cubicBezTo>
                  <a:pt x="27745" y="14014"/>
                  <a:pt x="27920" y="14590"/>
                  <a:pt x="27895" y="14716"/>
                </a:cubicBezTo>
                <a:cubicBezTo>
                  <a:pt x="27795" y="14966"/>
                  <a:pt x="28822" y="18099"/>
                  <a:pt x="29324" y="19102"/>
                </a:cubicBezTo>
                <a:cubicBezTo>
                  <a:pt x="29775" y="20004"/>
                  <a:pt x="29825" y="20104"/>
                  <a:pt x="29700" y="20179"/>
                </a:cubicBezTo>
                <a:cubicBezTo>
                  <a:pt x="29574" y="20255"/>
                  <a:pt x="29599" y="20405"/>
                  <a:pt x="30051" y="21533"/>
                </a:cubicBezTo>
                <a:cubicBezTo>
                  <a:pt x="30307" y="22163"/>
                  <a:pt x="30377" y="22345"/>
                  <a:pt x="30322" y="22345"/>
                </a:cubicBezTo>
                <a:cubicBezTo>
                  <a:pt x="30307" y="22345"/>
                  <a:pt x="30283" y="22331"/>
                  <a:pt x="30251" y="22310"/>
                </a:cubicBezTo>
                <a:cubicBezTo>
                  <a:pt x="30183" y="22265"/>
                  <a:pt x="30136" y="22240"/>
                  <a:pt x="30095" y="22240"/>
                </a:cubicBezTo>
                <a:cubicBezTo>
                  <a:pt x="30045" y="22240"/>
                  <a:pt x="30005" y="22277"/>
                  <a:pt x="29950" y="22360"/>
                </a:cubicBezTo>
                <a:cubicBezTo>
                  <a:pt x="29900" y="22410"/>
                  <a:pt x="29825" y="22460"/>
                  <a:pt x="29775" y="22510"/>
                </a:cubicBezTo>
                <a:cubicBezTo>
                  <a:pt x="29750" y="22485"/>
                  <a:pt x="29023" y="21057"/>
                  <a:pt x="28371" y="19728"/>
                </a:cubicBezTo>
                <a:cubicBezTo>
                  <a:pt x="27795" y="18575"/>
                  <a:pt x="27469" y="17974"/>
                  <a:pt x="27369" y="17924"/>
                </a:cubicBezTo>
                <a:cubicBezTo>
                  <a:pt x="27193" y="17798"/>
                  <a:pt x="26492" y="16470"/>
                  <a:pt x="25990" y="15292"/>
                </a:cubicBezTo>
                <a:cubicBezTo>
                  <a:pt x="25699" y="14612"/>
                  <a:pt x="25543" y="14354"/>
                  <a:pt x="25406" y="14354"/>
                </a:cubicBezTo>
                <a:cubicBezTo>
                  <a:pt x="25366" y="14354"/>
                  <a:pt x="25328" y="14376"/>
                  <a:pt x="25289" y="14415"/>
                </a:cubicBezTo>
                <a:cubicBezTo>
                  <a:pt x="25248" y="14456"/>
                  <a:pt x="25207" y="14497"/>
                  <a:pt x="25193" y="14497"/>
                </a:cubicBezTo>
                <a:cubicBezTo>
                  <a:pt x="25190" y="14497"/>
                  <a:pt x="25188" y="14495"/>
                  <a:pt x="25188" y="14490"/>
                </a:cubicBezTo>
                <a:cubicBezTo>
                  <a:pt x="25163" y="14490"/>
                  <a:pt x="25013" y="14164"/>
                  <a:pt x="24812" y="13763"/>
                </a:cubicBezTo>
                <a:cubicBezTo>
                  <a:pt x="24512" y="13137"/>
                  <a:pt x="24261" y="12510"/>
                  <a:pt x="24061" y="11834"/>
                </a:cubicBezTo>
                <a:cubicBezTo>
                  <a:pt x="24024" y="11706"/>
                  <a:pt x="23922" y="11618"/>
                  <a:pt x="23839" y="11618"/>
                </a:cubicBezTo>
                <a:cubicBezTo>
                  <a:pt x="23808" y="11618"/>
                  <a:pt x="23780" y="11631"/>
                  <a:pt x="23760" y="11658"/>
                </a:cubicBezTo>
                <a:cubicBezTo>
                  <a:pt x="23710" y="12084"/>
                  <a:pt x="23710" y="12510"/>
                  <a:pt x="23760" y="12936"/>
                </a:cubicBezTo>
                <a:cubicBezTo>
                  <a:pt x="23860" y="15317"/>
                  <a:pt x="24737" y="18049"/>
                  <a:pt x="26216" y="20706"/>
                </a:cubicBezTo>
                <a:cubicBezTo>
                  <a:pt x="26517" y="21232"/>
                  <a:pt x="26993" y="22084"/>
                  <a:pt x="27294" y="22611"/>
                </a:cubicBezTo>
                <a:cubicBezTo>
                  <a:pt x="27745" y="23463"/>
                  <a:pt x="28271" y="24265"/>
                  <a:pt x="28848" y="25042"/>
                </a:cubicBezTo>
                <a:cubicBezTo>
                  <a:pt x="28822" y="25092"/>
                  <a:pt x="28797" y="25142"/>
                  <a:pt x="28747" y="25192"/>
                </a:cubicBezTo>
                <a:cubicBezTo>
                  <a:pt x="28647" y="25317"/>
                  <a:pt x="28672" y="25418"/>
                  <a:pt x="28772" y="25643"/>
                </a:cubicBezTo>
                <a:lnTo>
                  <a:pt x="28923" y="25944"/>
                </a:lnTo>
                <a:lnTo>
                  <a:pt x="28346" y="25342"/>
                </a:lnTo>
                <a:cubicBezTo>
                  <a:pt x="27795" y="24766"/>
                  <a:pt x="27770" y="24716"/>
                  <a:pt x="27294" y="23738"/>
                </a:cubicBezTo>
                <a:cubicBezTo>
                  <a:pt x="26742" y="22585"/>
                  <a:pt x="26467" y="22109"/>
                  <a:pt x="26191" y="21884"/>
                </a:cubicBezTo>
                <a:cubicBezTo>
                  <a:pt x="25940" y="21558"/>
                  <a:pt x="25740" y="21207"/>
                  <a:pt x="25589" y="20831"/>
                </a:cubicBezTo>
                <a:cubicBezTo>
                  <a:pt x="25113" y="19854"/>
                  <a:pt x="24838" y="19478"/>
                  <a:pt x="24587" y="19428"/>
                </a:cubicBezTo>
                <a:cubicBezTo>
                  <a:pt x="24436" y="19428"/>
                  <a:pt x="24386" y="19352"/>
                  <a:pt x="24061" y="18851"/>
                </a:cubicBezTo>
                <a:cubicBezTo>
                  <a:pt x="23885" y="18550"/>
                  <a:pt x="23660" y="18275"/>
                  <a:pt x="23409" y="18049"/>
                </a:cubicBezTo>
                <a:cubicBezTo>
                  <a:pt x="23133" y="17824"/>
                  <a:pt x="22908" y="17548"/>
                  <a:pt x="22782" y="17222"/>
                </a:cubicBezTo>
                <a:cubicBezTo>
                  <a:pt x="22582" y="16921"/>
                  <a:pt x="22281" y="16420"/>
                  <a:pt x="22106" y="16169"/>
                </a:cubicBezTo>
                <a:cubicBezTo>
                  <a:pt x="21805" y="15743"/>
                  <a:pt x="21755" y="15718"/>
                  <a:pt x="21504" y="15593"/>
                </a:cubicBezTo>
                <a:cubicBezTo>
                  <a:pt x="21404" y="15568"/>
                  <a:pt x="21304" y="15518"/>
                  <a:pt x="21228" y="15443"/>
                </a:cubicBezTo>
                <a:cubicBezTo>
                  <a:pt x="21228" y="15418"/>
                  <a:pt x="20878" y="14991"/>
                  <a:pt x="20477" y="14515"/>
                </a:cubicBezTo>
                <a:cubicBezTo>
                  <a:pt x="19900" y="13788"/>
                  <a:pt x="19700" y="13588"/>
                  <a:pt x="19524" y="13513"/>
                </a:cubicBezTo>
                <a:cubicBezTo>
                  <a:pt x="19324" y="13413"/>
                  <a:pt x="19198" y="13287"/>
                  <a:pt x="18923" y="12886"/>
                </a:cubicBezTo>
                <a:cubicBezTo>
                  <a:pt x="18456" y="12223"/>
                  <a:pt x="17748" y="11607"/>
                  <a:pt x="17484" y="11607"/>
                </a:cubicBezTo>
                <a:cubicBezTo>
                  <a:pt x="17479" y="11607"/>
                  <a:pt x="17474" y="11607"/>
                  <a:pt x="17469" y="11608"/>
                </a:cubicBezTo>
                <a:cubicBezTo>
                  <a:pt x="17453" y="11610"/>
                  <a:pt x="17438" y="11612"/>
                  <a:pt x="17423" y="11612"/>
                </a:cubicBezTo>
                <a:cubicBezTo>
                  <a:pt x="17272" y="11612"/>
                  <a:pt x="17083" y="11427"/>
                  <a:pt x="15238" y="9628"/>
                </a:cubicBezTo>
                <a:cubicBezTo>
                  <a:pt x="13810" y="8225"/>
                  <a:pt x="13108" y="7573"/>
                  <a:pt x="12983" y="7523"/>
                </a:cubicBezTo>
                <a:cubicBezTo>
                  <a:pt x="12938" y="7506"/>
                  <a:pt x="12894" y="7498"/>
                  <a:pt x="12853" y="7498"/>
                </a:cubicBezTo>
                <a:cubicBezTo>
                  <a:pt x="12713" y="7498"/>
                  <a:pt x="12613" y="7593"/>
                  <a:pt x="12632" y="7748"/>
                </a:cubicBezTo>
                <a:lnTo>
                  <a:pt x="12607" y="7723"/>
                </a:lnTo>
                <a:lnTo>
                  <a:pt x="12607" y="7723"/>
                </a:lnTo>
                <a:cubicBezTo>
                  <a:pt x="12657" y="7949"/>
                  <a:pt x="13284" y="9929"/>
                  <a:pt x="13509" y="10505"/>
                </a:cubicBezTo>
                <a:cubicBezTo>
                  <a:pt x="13660" y="10856"/>
                  <a:pt x="13935" y="11508"/>
                  <a:pt x="14136" y="11984"/>
                </a:cubicBezTo>
                <a:cubicBezTo>
                  <a:pt x="14512" y="12786"/>
                  <a:pt x="14512" y="12836"/>
                  <a:pt x="14386" y="12936"/>
                </a:cubicBezTo>
                <a:cubicBezTo>
                  <a:pt x="14211" y="13087"/>
                  <a:pt x="14236" y="13162"/>
                  <a:pt x="14888" y="14139"/>
                </a:cubicBezTo>
                <a:cubicBezTo>
                  <a:pt x="15088" y="14415"/>
                  <a:pt x="15289" y="14716"/>
                  <a:pt x="15439" y="15042"/>
                </a:cubicBezTo>
                <a:cubicBezTo>
                  <a:pt x="15439" y="15092"/>
                  <a:pt x="15364" y="15142"/>
                  <a:pt x="15289" y="15167"/>
                </a:cubicBezTo>
                <a:cubicBezTo>
                  <a:pt x="14938" y="15267"/>
                  <a:pt x="15163" y="15693"/>
                  <a:pt x="16091" y="16646"/>
                </a:cubicBezTo>
                <a:lnTo>
                  <a:pt x="16642" y="17247"/>
                </a:lnTo>
                <a:lnTo>
                  <a:pt x="16517" y="17372"/>
                </a:lnTo>
                <a:cubicBezTo>
                  <a:pt x="16316" y="17573"/>
                  <a:pt x="16416" y="17698"/>
                  <a:pt x="17168" y="18275"/>
                </a:cubicBezTo>
                <a:cubicBezTo>
                  <a:pt x="17727" y="18715"/>
                  <a:pt x="17908" y="18858"/>
                  <a:pt x="17836" y="18858"/>
                </a:cubicBezTo>
                <a:cubicBezTo>
                  <a:pt x="17801" y="18858"/>
                  <a:pt x="17708" y="18825"/>
                  <a:pt x="17569" y="18776"/>
                </a:cubicBezTo>
                <a:cubicBezTo>
                  <a:pt x="17398" y="18725"/>
                  <a:pt x="17242" y="18699"/>
                  <a:pt x="17111" y="18699"/>
                </a:cubicBezTo>
                <a:cubicBezTo>
                  <a:pt x="16917" y="18699"/>
                  <a:pt x="16777" y="18757"/>
                  <a:pt x="16717" y="18876"/>
                </a:cubicBezTo>
                <a:cubicBezTo>
                  <a:pt x="16676" y="18958"/>
                  <a:pt x="16631" y="18998"/>
                  <a:pt x="16519" y="18998"/>
                </a:cubicBezTo>
                <a:cubicBezTo>
                  <a:pt x="16356" y="18998"/>
                  <a:pt x="16052" y="18914"/>
                  <a:pt x="15414" y="18751"/>
                </a:cubicBezTo>
                <a:cubicBezTo>
                  <a:pt x="14454" y="18488"/>
                  <a:pt x="13906" y="18368"/>
                  <a:pt x="13573" y="18368"/>
                </a:cubicBezTo>
                <a:cubicBezTo>
                  <a:pt x="13367" y="18368"/>
                  <a:pt x="13245" y="18414"/>
                  <a:pt x="13158" y="18500"/>
                </a:cubicBezTo>
                <a:cubicBezTo>
                  <a:pt x="13102" y="18557"/>
                  <a:pt x="13035" y="18583"/>
                  <a:pt x="12906" y="18583"/>
                </a:cubicBezTo>
                <a:cubicBezTo>
                  <a:pt x="12748" y="18583"/>
                  <a:pt x="12496" y="18544"/>
                  <a:pt x="12055" y="18475"/>
                </a:cubicBezTo>
                <a:cubicBezTo>
                  <a:pt x="11478" y="18381"/>
                  <a:pt x="10916" y="18330"/>
                  <a:pt x="10479" y="18330"/>
                </a:cubicBezTo>
                <a:cubicBezTo>
                  <a:pt x="10100" y="18330"/>
                  <a:pt x="9816" y="18369"/>
                  <a:pt x="9700" y="18450"/>
                </a:cubicBezTo>
                <a:cubicBezTo>
                  <a:pt x="9574" y="18525"/>
                  <a:pt x="9499" y="18651"/>
                  <a:pt x="9474" y="18776"/>
                </a:cubicBezTo>
                <a:lnTo>
                  <a:pt x="9424" y="19002"/>
                </a:lnTo>
                <a:lnTo>
                  <a:pt x="8572" y="19027"/>
                </a:lnTo>
                <a:cubicBezTo>
                  <a:pt x="7720" y="19052"/>
                  <a:pt x="6617" y="19252"/>
                  <a:pt x="4938" y="19703"/>
                </a:cubicBezTo>
                <a:cubicBezTo>
                  <a:pt x="3359" y="20129"/>
                  <a:pt x="1604" y="20881"/>
                  <a:pt x="877" y="21433"/>
                </a:cubicBezTo>
                <a:cubicBezTo>
                  <a:pt x="702" y="21583"/>
                  <a:pt x="502" y="21708"/>
                  <a:pt x="301" y="21809"/>
                </a:cubicBezTo>
                <a:cubicBezTo>
                  <a:pt x="101" y="21884"/>
                  <a:pt x="0" y="22084"/>
                  <a:pt x="101" y="22210"/>
                </a:cubicBezTo>
                <a:cubicBezTo>
                  <a:pt x="627" y="22385"/>
                  <a:pt x="1178" y="22510"/>
                  <a:pt x="1730" y="22560"/>
                </a:cubicBezTo>
                <a:cubicBezTo>
                  <a:pt x="2607" y="22711"/>
                  <a:pt x="3735" y="22911"/>
                  <a:pt x="4286" y="23037"/>
                </a:cubicBezTo>
                <a:cubicBezTo>
                  <a:pt x="4812" y="23137"/>
                  <a:pt x="5564" y="23287"/>
                  <a:pt x="5940" y="23362"/>
                </a:cubicBezTo>
                <a:cubicBezTo>
                  <a:pt x="6893" y="23538"/>
                  <a:pt x="10351" y="24365"/>
                  <a:pt x="12607" y="24966"/>
                </a:cubicBezTo>
                <a:cubicBezTo>
                  <a:pt x="14938" y="25593"/>
                  <a:pt x="16868" y="26169"/>
                  <a:pt x="18321" y="26696"/>
                </a:cubicBezTo>
                <a:lnTo>
                  <a:pt x="19449" y="27122"/>
                </a:lnTo>
                <a:lnTo>
                  <a:pt x="19599" y="27573"/>
                </a:lnTo>
                <a:cubicBezTo>
                  <a:pt x="19950" y="28626"/>
                  <a:pt x="20000" y="28876"/>
                  <a:pt x="19875" y="29052"/>
                </a:cubicBezTo>
                <a:cubicBezTo>
                  <a:pt x="19775" y="29227"/>
                  <a:pt x="19825" y="29378"/>
                  <a:pt x="20051" y="30255"/>
                </a:cubicBezTo>
                <a:cubicBezTo>
                  <a:pt x="20326" y="31307"/>
                  <a:pt x="20326" y="31307"/>
                  <a:pt x="20151" y="31408"/>
                </a:cubicBezTo>
                <a:cubicBezTo>
                  <a:pt x="19900" y="31533"/>
                  <a:pt x="19900" y="31658"/>
                  <a:pt x="20301" y="32861"/>
                </a:cubicBezTo>
                <a:cubicBezTo>
                  <a:pt x="20702" y="34014"/>
                  <a:pt x="20727" y="34164"/>
                  <a:pt x="20552" y="34240"/>
                </a:cubicBezTo>
                <a:cubicBezTo>
                  <a:pt x="20477" y="34315"/>
                  <a:pt x="20426" y="34390"/>
                  <a:pt x="20401" y="34490"/>
                </a:cubicBezTo>
                <a:cubicBezTo>
                  <a:pt x="20351" y="34766"/>
                  <a:pt x="20677" y="35718"/>
                  <a:pt x="21178" y="36696"/>
                </a:cubicBezTo>
                <a:cubicBezTo>
                  <a:pt x="21705" y="37748"/>
                  <a:pt x="21805" y="37999"/>
                  <a:pt x="21705" y="38049"/>
                </a:cubicBezTo>
                <a:cubicBezTo>
                  <a:pt x="21454" y="38099"/>
                  <a:pt x="21805" y="38926"/>
                  <a:pt x="22381" y="39578"/>
                </a:cubicBezTo>
                <a:cubicBezTo>
                  <a:pt x="22657" y="39904"/>
                  <a:pt x="22707" y="39979"/>
                  <a:pt x="22632" y="40104"/>
                </a:cubicBezTo>
                <a:cubicBezTo>
                  <a:pt x="22557" y="40330"/>
                  <a:pt x="22682" y="40480"/>
                  <a:pt x="23434" y="41157"/>
                </a:cubicBezTo>
                <a:lnTo>
                  <a:pt x="24086" y="41733"/>
                </a:lnTo>
                <a:lnTo>
                  <a:pt x="23985" y="41934"/>
                </a:lnTo>
                <a:lnTo>
                  <a:pt x="23885" y="42134"/>
                </a:lnTo>
                <a:lnTo>
                  <a:pt x="24286" y="42460"/>
                </a:lnTo>
                <a:cubicBezTo>
                  <a:pt x="24787" y="42886"/>
                  <a:pt x="25289" y="43262"/>
                  <a:pt x="25840" y="43588"/>
                </a:cubicBezTo>
                <a:cubicBezTo>
                  <a:pt x="25940" y="43638"/>
                  <a:pt x="25965" y="43688"/>
                  <a:pt x="25915" y="43738"/>
                </a:cubicBezTo>
                <a:cubicBezTo>
                  <a:pt x="25865" y="43789"/>
                  <a:pt x="25865" y="43864"/>
                  <a:pt x="25865" y="43939"/>
                </a:cubicBezTo>
                <a:cubicBezTo>
                  <a:pt x="25865" y="44064"/>
                  <a:pt x="26041" y="44139"/>
                  <a:pt x="26717" y="44465"/>
                </a:cubicBezTo>
                <a:cubicBezTo>
                  <a:pt x="27168" y="44691"/>
                  <a:pt x="27845" y="44967"/>
                  <a:pt x="28171" y="45092"/>
                </a:cubicBezTo>
                <a:cubicBezTo>
                  <a:pt x="28747" y="45292"/>
                  <a:pt x="28797" y="45343"/>
                  <a:pt x="28822" y="45468"/>
                </a:cubicBezTo>
                <a:cubicBezTo>
                  <a:pt x="28848" y="45568"/>
                  <a:pt x="28873" y="45643"/>
                  <a:pt x="28923" y="45718"/>
                </a:cubicBezTo>
                <a:cubicBezTo>
                  <a:pt x="29073" y="45844"/>
                  <a:pt x="30176" y="46094"/>
                  <a:pt x="31329" y="46270"/>
                </a:cubicBezTo>
                <a:cubicBezTo>
                  <a:pt x="32306" y="46420"/>
                  <a:pt x="32406" y="46445"/>
                  <a:pt x="32356" y="46596"/>
                </a:cubicBezTo>
                <a:cubicBezTo>
                  <a:pt x="32331" y="46671"/>
                  <a:pt x="32331" y="46746"/>
                  <a:pt x="32356" y="46821"/>
                </a:cubicBezTo>
                <a:cubicBezTo>
                  <a:pt x="32432" y="46972"/>
                  <a:pt x="33158" y="47147"/>
                  <a:pt x="34161" y="47272"/>
                </a:cubicBezTo>
                <a:cubicBezTo>
                  <a:pt x="34662" y="47322"/>
                  <a:pt x="35264" y="47398"/>
                  <a:pt x="35489" y="47423"/>
                </a:cubicBezTo>
                <a:lnTo>
                  <a:pt x="35915" y="47473"/>
                </a:lnTo>
                <a:lnTo>
                  <a:pt x="35915" y="47673"/>
                </a:lnTo>
                <a:cubicBezTo>
                  <a:pt x="35890" y="47949"/>
                  <a:pt x="36066" y="48049"/>
                  <a:pt x="36742" y="48099"/>
                </a:cubicBezTo>
                <a:cubicBezTo>
                  <a:pt x="38316" y="48234"/>
                  <a:pt x="39667" y="48329"/>
                  <a:pt x="40038" y="48329"/>
                </a:cubicBezTo>
                <a:cubicBezTo>
                  <a:pt x="40081" y="48329"/>
                  <a:pt x="40110" y="48328"/>
                  <a:pt x="40126" y="48325"/>
                </a:cubicBezTo>
                <a:cubicBezTo>
                  <a:pt x="40276" y="48325"/>
                  <a:pt x="40351" y="48400"/>
                  <a:pt x="41529" y="49578"/>
                </a:cubicBezTo>
                <a:lnTo>
                  <a:pt x="42732" y="50831"/>
                </a:lnTo>
                <a:lnTo>
                  <a:pt x="43158" y="51683"/>
                </a:lnTo>
                <a:cubicBezTo>
                  <a:pt x="43735" y="52861"/>
                  <a:pt x="43935" y="53187"/>
                  <a:pt x="44111" y="53237"/>
                </a:cubicBezTo>
                <a:cubicBezTo>
                  <a:pt x="44147" y="53249"/>
                  <a:pt x="44182" y="53256"/>
                  <a:pt x="44216" y="53256"/>
                </a:cubicBezTo>
                <a:cubicBezTo>
                  <a:pt x="44322" y="53256"/>
                  <a:pt x="44417" y="53195"/>
                  <a:pt x="44512" y="53062"/>
                </a:cubicBezTo>
                <a:lnTo>
                  <a:pt x="44662" y="52861"/>
                </a:lnTo>
                <a:cubicBezTo>
                  <a:pt x="44737" y="52761"/>
                  <a:pt x="44587" y="52360"/>
                  <a:pt x="44186" y="51533"/>
                </a:cubicBezTo>
                <a:cubicBezTo>
                  <a:pt x="43158" y="49478"/>
                  <a:pt x="42306" y="47322"/>
                  <a:pt x="41655" y="45117"/>
                </a:cubicBezTo>
                <a:cubicBezTo>
                  <a:pt x="41229" y="43588"/>
                  <a:pt x="40828" y="41132"/>
                  <a:pt x="40828" y="40180"/>
                </a:cubicBezTo>
                <a:cubicBezTo>
                  <a:pt x="40878" y="39378"/>
                  <a:pt x="41128" y="38576"/>
                  <a:pt x="41554" y="37874"/>
                </a:cubicBezTo>
                <a:cubicBezTo>
                  <a:pt x="42206" y="36646"/>
                  <a:pt x="43058" y="35543"/>
                  <a:pt x="44086" y="34616"/>
                </a:cubicBezTo>
                <a:cubicBezTo>
                  <a:pt x="44386" y="34365"/>
                  <a:pt x="44963" y="33814"/>
                  <a:pt x="45364" y="33413"/>
                </a:cubicBezTo>
                <a:cubicBezTo>
                  <a:pt x="46116" y="32711"/>
                  <a:pt x="46893" y="32034"/>
                  <a:pt x="47720" y="31433"/>
                </a:cubicBezTo>
                <a:cubicBezTo>
                  <a:pt x="47795" y="31408"/>
                  <a:pt x="47845" y="31357"/>
                  <a:pt x="47895" y="31307"/>
                </a:cubicBezTo>
                <a:cubicBezTo>
                  <a:pt x="48046" y="31107"/>
                  <a:pt x="49675" y="29854"/>
                  <a:pt x="51103" y="28851"/>
                </a:cubicBezTo>
                <a:cubicBezTo>
                  <a:pt x="52206" y="28024"/>
                  <a:pt x="53359" y="27272"/>
                  <a:pt x="54587" y="26621"/>
                </a:cubicBezTo>
                <a:cubicBezTo>
                  <a:pt x="56417" y="25543"/>
                  <a:pt x="56767" y="25292"/>
                  <a:pt x="57494" y="24540"/>
                </a:cubicBezTo>
                <a:cubicBezTo>
                  <a:pt x="58121" y="23914"/>
                  <a:pt x="58597" y="23137"/>
                  <a:pt x="58898" y="22310"/>
                </a:cubicBezTo>
                <a:cubicBezTo>
                  <a:pt x="59374" y="21182"/>
                  <a:pt x="59424" y="20756"/>
                  <a:pt x="59249" y="19703"/>
                </a:cubicBezTo>
                <a:cubicBezTo>
                  <a:pt x="59157" y="19152"/>
                  <a:pt x="59044" y="18895"/>
                  <a:pt x="58890" y="18895"/>
                </a:cubicBezTo>
                <a:cubicBezTo>
                  <a:pt x="58876" y="18895"/>
                  <a:pt x="58862" y="18897"/>
                  <a:pt x="58848" y="18901"/>
                </a:cubicBezTo>
                <a:cubicBezTo>
                  <a:pt x="58672" y="19077"/>
                  <a:pt x="58497" y="19277"/>
                  <a:pt x="58346" y="19503"/>
                </a:cubicBezTo>
                <a:cubicBezTo>
                  <a:pt x="58121" y="19879"/>
                  <a:pt x="57795" y="20179"/>
                  <a:pt x="57419" y="20405"/>
                </a:cubicBezTo>
                <a:cubicBezTo>
                  <a:pt x="56742" y="20831"/>
                  <a:pt x="56016" y="21107"/>
                  <a:pt x="55239" y="21282"/>
                </a:cubicBezTo>
                <a:cubicBezTo>
                  <a:pt x="55201" y="21288"/>
                  <a:pt x="55163" y="21292"/>
                  <a:pt x="55126" y="21292"/>
                </a:cubicBezTo>
                <a:cubicBezTo>
                  <a:pt x="55015" y="21292"/>
                  <a:pt x="54907" y="21263"/>
                  <a:pt x="54813" y="21207"/>
                </a:cubicBezTo>
                <a:cubicBezTo>
                  <a:pt x="54757" y="21158"/>
                  <a:pt x="54671" y="21133"/>
                  <a:pt x="54550" y="21133"/>
                </a:cubicBezTo>
                <a:cubicBezTo>
                  <a:pt x="54176" y="21133"/>
                  <a:pt x="53474" y="21372"/>
                  <a:pt x="52356" y="21884"/>
                </a:cubicBezTo>
                <a:lnTo>
                  <a:pt x="51354" y="22335"/>
                </a:lnTo>
                <a:lnTo>
                  <a:pt x="51279" y="22159"/>
                </a:lnTo>
                <a:cubicBezTo>
                  <a:pt x="51254" y="22034"/>
                  <a:pt x="51204" y="21959"/>
                  <a:pt x="51128" y="21884"/>
                </a:cubicBezTo>
                <a:cubicBezTo>
                  <a:pt x="51074" y="21829"/>
                  <a:pt x="50960" y="21804"/>
                  <a:pt x="50812" y="21804"/>
                </a:cubicBezTo>
                <a:cubicBezTo>
                  <a:pt x="50552" y="21804"/>
                  <a:pt x="50186" y="21881"/>
                  <a:pt x="49850" y="22009"/>
                </a:cubicBezTo>
                <a:cubicBezTo>
                  <a:pt x="49622" y="22109"/>
                  <a:pt x="49499" y="22152"/>
                  <a:pt x="49427" y="22152"/>
                </a:cubicBezTo>
                <a:cubicBezTo>
                  <a:pt x="49372" y="22152"/>
                  <a:pt x="49345" y="22127"/>
                  <a:pt x="49324" y="22084"/>
                </a:cubicBezTo>
                <a:cubicBezTo>
                  <a:pt x="49249" y="21959"/>
                  <a:pt x="49173" y="21859"/>
                  <a:pt x="49073" y="21758"/>
                </a:cubicBezTo>
                <a:cubicBezTo>
                  <a:pt x="48990" y="21676"/>
                  <a:pt x="48938" y="21638"/>
                  <a:pt x="48870" y="21638"/>
                </a:cubicBezTo>
                <a:cubicBezTo>
                  <a:pt x="48814" y="21638"/>
                  <a:pt x="48749" y="21663"/>
                  <a:pt x="48647" y="21708"/>
                </a:cubicBezTo>
                <a:cubicBezTo>
                  <a:pt x="48021" y="21934"/>
                  <a:pt x="46918" y="22886"/>
                  <a:pt x="45464" y="24390"/>
                </a:cubicBezTo>
                <a:cubicBezTo>
                  <a:pt x="44703" y="25198"/>
                  <a:pt x="43762" y="26052"/>
                  <a:pt x="43646" y="26052"/>
                </a:cubicBezTo>
                <a:cubicBezTo>
                  <a:pt x="43640" y="26052"/>
                  <a:pt x="43636" y="26049"/>
                  <a:pt x="43635" y="26044"/>
                </a:cubicBezTo>
                <a:cubicBezTo>
                  <a:pt x="43635" y="26019"/>
                  <a:pt x="43559" y="25969"/>
                  <a:pt x="43459" y="25944"/>
                </a:cubicBezTo>
                <a:cubicBezTo>
                  <a:pt x="43421" y="25933"/>
                  <a:pt x="43390" y="25924"/>
                  <a:pt x="43359" y="25924"/>
                </a:cubicBezTo>
                <a:cubicBezTo>
                  <a:pt x="43248" y="25924"/>
                  <a:pt x="43139" y="26035"/>
                  <a:pt x="42707" y="26545"/>
                </a:cubicBezTo>
                <a:cubicBezTo>
                  <a:pt x="42331" y="26921"/>
                  <a:pt x="42056" y="27347"/>
                  <a:pt x="41830" y="27824"/>
                </a:cubicBezTo>
                <a:cubicBezTo>
                  <a:pt x="41592" y="28354"/>
                  <a:pt x="41528" y="28497"/>
                  <a:pt x="41472" y="28497"/>
                </a:cubicBezTo>
                <a:cubicBezTo>
                  <a:pt x="41451" y="28497"/>
                  <a:pt x="41431" y="28477"/>
                  <a:pt x="41404" y="28450"/>
                </a:cubicBezTo>
                <a:cubicBezTo>
                  <a:pt x="41376" y="28427"/>
                  <a:pt x="41349" y="28415"/>
                  <a:pt x="41320" y="28415"/>
                </a:cubicBezTo>
                <a:cubicBezTo>
                  <a:pt x="41196" y="28415"/>
                  <a:pt x="41066" y="28650"/>
                  <a:pt x="40903" y="29202"/>
                </a:cubicBezTo>
                <a:cubicBezTo>
                  <a:pt x="40677" y="29929"/>
                  <a:pt x="40627" y="30230"/>
                  <a:pt x="40376" y="32285"/>
                </a:cubicBezTo>
                <a:cubicBezTo>
                  <a:pt x="40226" y="33488"/>
                  <a:pt x="40201" y="33588"/>
                  <a:pt x="40051" y="33613"/>
                </a:cubicBezTo>
                <a:cubicBezTo>
                  <a:pt x="39975" y="33613"/>
                  <a:pt x="39875" y="33638"/>
                  <a:pt x="39825" y="33713"/>
                </a:cubicBezTo>
                <a:cubicBezTo>
                  <a:pt x="39700" y="33814"/>
                  <a:pt x="39725" y="34967"/>
                  <a:pt x="39875" y="35994"/>
                </a:cubicBezTo>
                <a:cubicBezTo>
                  <a:pt x="40101" y="37548"/>
                  <a:pt x="40226" y="39127"/>
                  <a:pt x="40176" y="40706"/>
                </a:cubicBezTo>
                <a:cubicBezTo>
                  <a:pt x="40201" y="41608"/>
                  <a:pt x="40276" y="42510"/>
                  <a:pt x="40452" y="43388"/>
                </a:cubicBezTo>
                <a:lnTo>
                  <a:pt x="40477" y="43638"/>
                </a:lnTo>
                <a:lnTo>
                  <a:pt x="40301" y="43287"/>
                </a:lnTo>
                <a:cubicBezTo>
                  <a:pt x="39650" y="41934"/>
                  <a:pt x="38898" y="40631"/>
                  <a:pt x="38096" y="39378"/>
                </a:cubicBezTo>
                <a:cubicBezTo>
                  <a:pt x="36767" y="37322"/>
                  <a:pt x="36467" y="36896"/>
                  <a:pt x="35589" y="35869"/>
                </a:cubicBezTo>
                <a:lnTo>
                  <a:pt x="34913" y="35092"/>
                </a:lnTo>
                <a:lnTo>
                  <a:pt x="34913" y="34415"/>
                </a:lnTo>
                <a:cubicBezTo>
                  <a:pt x="34913" y="33463"/>
                  <a:pt x="35038" y="31332"/>
                  <a:pt x="35213" y="29528"/>
                </a:cubicBezTo>
                <a:cubicBezTo>
                  <a:pt x="35489" y="26946"/>
                  <a:pt x="35264" y="22861"/>
                  <a:pt x="34863" y="22460"/>
                </a:cubicBezTo>
                <a:cubicBezTo>
                  <a:pt x="34737" y="22360"/>
                  <a:pt x="34687" y="22159"/>
                  <a:pt x="34637" y="21583"/>
                </a:cubicBezTo>
                <a:cubicBezTo>
                  <a:pt x="34537" y="20079"/>
                  <a:pt x="34236" y="18601"/>
                  <a:pt x="33760" y="17197"/>
                </a:cubicBezTo>
                <a:cubicBezTo>
                  <a:pt x="33509" y="16495"/>
                  <a:pt x="33309" y="16220"/>
                  <a:pt x="33083" y="16220"/>
                </a:cubicBezTo>
                <a:cubicBezTo>
                  <a:pt x="32958" y="16220"/>
                  <a:pt x="32908" y="16194"/>
                  <a:pt x="32883" y="16119"/>
                </a:cubicBezTo>
                <a:cubicBezTo>
                  <a:pt x="32883" y="16069"/>
                  <a:pt x="32833" y="15618"/>
                  <a:pt x="32757" y="15142"/>
                </a:cubicBezTo>
                <a:cubicBezTo>
                  <a:pt x="32607" y="14039"/>
                  <a:pt x="32381" y="12936"/>
                  <a:pt x="32081" y="11859"/>
                </a:cubicBezTo>
                <a:cubicBezTo>
                  <a:pt x="31630" y="10079"/>
                  <a:pt x="31454" y="9603"/>
                  <a:pt x="31178" y="9428"/>
                </a:cubicBezTo>
                <a:cubicBezTo>
                  <a:pt x="31003" y="9277"/>
                  <a:pt x="30903" y="9102"/>
                  <a:pt x="30602" y="8300"/>
                </a:cubicBezTo>
                <a:cubicBezTo>
                  <a:pt x="29800" y="6245"/>
                  <a:pt x="29524" y="5718"/>
                  <a:pt x="28547" y="4315"/>
                </a:cubicBezTo>
                <a:cubicBezTo>
                  <a:pt x="27950" y="3431"/>
                  <a:pt x="27692" y="3120"/>
                  <a:pt x="27507" y="3120"/>
                </a:cubicBezTo>
                <a:cubicBezTo>
                  <a:pt x="27467" y="3120"/>
                  <a:pt x="27430" y="3135"/>
                  <a:pt x="27394" y="3162"/>
                </a:cubicBezTo>
                <a:cubicBezTo>
                  <a:pt x="27344" y="3212"/>
                  <a:pt x="27269" y="3237"/>
                  <a:pt x="27269" y="3237"/>
                </a:cubicBezTo>
                <a:cubicBezTo>
                  <a:pt x="27244" y="3212"/>
                  <a:pt x="26893" y="2686"/>
                  <a:pt x="26492" y="2034"/>
                </a:cubicBezTo>
                <a:cubicBezTo>
                  <a:pt x="25614" y="681"/>
                  <a:pt x="25113" y="4"/>
                  <a:pt x="24913" y="4"/>
                </a:cubicBezTo>
                <a:cubicBezTo>
                  <a:pt x="24899" y="2"/>
                  <a:pt x="24885" y="1"/>
                  <a:pt x="248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3"/>
          <p:cNvSpPr/>
          <p:nvPr/>
        </p:nvSpPr>
        <p:spPr>
          <a:xfrm>
            <a:off x="8784375" y="1283923"/>
            <a:ext cx="787312" cy="840166"/>
          </a:xfrm>
          <a:custGeom>
            <a:rect b="b" l="l" r="r" t="t"/>
            <a:pathLst>
              <a:path extrusionOk="0" h="29074" w="27245">
                <a:moveTo>
                  <a:pt x="25635" y="977"/>
                </a:moveTo>
                <a:cubicBezTo>
                  <a:pt x="25637" y="977"/>
                  <a:pt x="25639" y="978"/>
                  <a:pt x="25640" y="978"/>
                </a:cubicBezTo>
                <a:cubicBezTo>
                  <a:pt x="25690" y="1003"/>
                  <a:pt x="25264" y="1279"/>
                  <a:pt x="24763" y="1630"/>
                </a:cubicBezTo>
                <a:cubicBezTo>
                  <a:pt x="24011" y="2181"/>
                  <a:pt x="21530" y="4261"/>
                  <a:pt x="20076" y="5514"/>
                </a:cubicBezTo>
                <a:cubicBezTo>
                  <a:pt x="19951" y="5640"/>
                  <a:pt x="19801" y="5740"/>
                  <a:pt x="19650" y="5815"/>
                </a:cubicBezTo>
                <a:cubicBezTo>
                  <a:pt x="19650" y="5790"/>
                  <a:pt x="19826" y="5489"/>
                  <a:pt x="21179" y="3509"/>
                </a:cubicBezTo>
                <a:lnTo>
                  <a:pt x="22106" y="2131"/>
                </a:lnTo>
                <a:lnTo>
                  <a:pt x="22958" y="1830"/>
                </a:lnTo>
                <a:cubicBezTo>
                  <a:pt x="23670" y="1560"/>
                  <a:pt x="25513" y="977"/>
                  <a:pt x="25635" y="977"/>
                </a:cubicBezTo>
                <a:close/>
                <a:moveTo>
                  <a:pt x="26467" y="1354"/>
                </a:moveTo>
                <a:cubicBezTo>
                  <a:pt x="26392" y="1529"/>
                  <a:pt x="26292" y="1705"/>
                  <a:pt x="26192" y="1855"/>
                </a:cubicBezTo>
                <a:cubicBezTo>
                  <a:pt x="26041" y="2131"/>
                  <a:pt x="25515" y="2983"/>
                  <a:pt x="25039" y="3760"/>
                </a:cubicBezTo>
                <a:lnTo>
                  <a:pt x="24136" y="5164"/>
                </a:lnTo>
                <a:lnTo>
                  <a:pt x="23384" y="5489"/>
                </a:lnTo>
                <a:cubicBezTo>
                  <a:pt x="22983" y="5640"/>
                  <a:pt x="22357" y="5865"/>
                  <a:pt x="22031" y="5966"/>
                </a:cubicBezTo>
                <a:cubicBezTo>
                  <a:pt x="21405" y="6141"/>
                  <a:pt x="21304" y="6191"/>
                  <a:pt x="21405" y="6291"/>
                </a:cubicBezTo>
                <a:cubicBezTo>
                  <a:pt x="21415" y="6302"/>
                  <a:pt x="21438" y="6306"/>
                  <a:pt x="21471" y="6306"/>
                </a:cubicBezTo>
                <a:cubicBezTo>
                  <a:pt x="21772" y="6306"/>
                  <a:pt x="22937" y="5930"/>
                  <a:pt x="23635" y="5615"/>
                </a:cubicBezTo>
                <a:cubicBezTo>
                  <a:pt x="23886" y="5489"/>
                  <a:pt x="24186" y="5389"/>
                  <a:pt x="24487" y="5339"/>
                </a:cubicBezTo>
                <a:lnTo>
                  <a:pt x="24487" y="5339"/>
                </a:lnTo>
                <a:cubicBezTo>
                  <a:pt x="24613" y="5364"/>
                  <a:pt x="24588" y="5389"/>
                  <a:pt x="24337" y="5489"/>
                </a:cubicBezTo>
                <a:cubicBezTo>
                  <a:pt x="24111" y="5565"/>
                  <a:pt x="20126" y="7269"/>
                  <a:pt x="19926" y="7369"/>
                </a:cubicBezTo>
                <a:cubicBezTo>
                  <a:pt x="19901" y="7369"/>
                  <a:pt x="20603" y="6743"/>
                  <a:pt x="21630" y="5790"/>
                </a:cubicBezTo>
                <a:cubicBezTo>
                  <a:pt x="22106" y="5389"/>
                  <a:pt x="23109" y="4437"/>
                  <a:pt x="23911" y="3685"/>
                </a:cubicBezTo>
                <a:cubicBezTo>
                  <a:pt x="25841" y="1905"/>
                  <a:pt x="26417" y="1354"/>
                  <a:pt x="26467" y="1354"/>
                </a:cubicBezTo>
                <a:close/>
                <a:moveTo>
                  <a:pt x="21730" y="1730"/>
                </a:moveTo>
                <a:lnTo>
                  <a:pt x="21780" y="1930"/>
                </a:lnTo>
                <a:cubicBezTo>
                  <a:pt x="21806" y="2056"/>
                  <a:pt x="21780" y="2181"/>
                  <a:pt x="21705" y="2281"/>
                </a:cubicBezTo>
                <a:cubicBezTo>
                  <a:pt x="21655" y="2357"/>
                  <a:pt x="21379" y="2758"/>
                  <a:pt x="21079" y="3184"/>
                </a:cubicBezTo>
                <a:lnTo>
                  <a:pt x="20051" y="4712"/>
                </a:lnTo>
                <a:cubicBezTo>
                  <a:pt x="19750" y="5139"/>
                  <a:pt x="19374" y="5740"/>
                  <a:pt x="19199" y="6066"/>
                </a:cubicBezTo>
                <a:cubicBezTo>
                  <a:pt x="18898" y="6567"/>
                  <a:pt x="18723" y="6793"/>
                  <a:pt x="17871" y="7695"/>
                </a:cubicBezTo>
                <a:cubicBezTo>
                  <a:pt x="17545" y="8021"/>
                  <a:pt x="17194" y="8372"/>
                  <a:pt x="16843" y="8672"/>
                </a:cubicBezTo>
                <a:cubicBezTo>
                  <a:pt x="16843" y="8647"/>
                  <a:pt x="17269" y="7845"/>
                  <a:pt x="17795" y="6843"/>
                </a:cubicBezTo>
                <a:cubicBezTo>
                  <a:pt x="18999" y="4537"/>
                  <a:pt x="18973" y="4612"/>
                  <a:pt x="18873" y="4562"/>
                </a:cubicBezTo>
                <a:cubicBezTo>
                  <a:pt x="18865" y="4558"/>
                  <a:pt x="18858" y="4556"/>
                  <a:pt x="18849" y="4556"/>
                </a:cubicBezTo>
                <a:cubicBezTo>
                  <a:pt x="18751" y="4556"/>
                  <a:pt x="18603" y="4855"/>
                  <a:pt x="18071" y="5966"/>
                </a:cubicBezTo>
                <a:cubicBezTo>
                  <a:pt x="17495" y="7068"/>
                  <a:pt x="17319" y="7419"/>
                  <a:pt x="17219" y="7419"/>
                </a:cubicBezTo>
                <a:cubicBezTo>
                  <a:pt x="17144" y="7419"/>
                  <a:pt x="17044" y="7595"/>
                  <a:pt x="16743" y="8322"/>
                </a:cubicBezTo>
                <a:cubicBezTo>
                  <a:pt x="16467" y="9023"/>
                  <a:pt x="16342" y="9224"/>
                  <a:pt x="16191" y="9324"/>
                </a:cubicBezTo>
                <a:lnTo>
                  <a:pt x="16016" y="9449"/>
                </a:lnTo>
                <a:lnTo>
                  <a:pt x="16091" y="9199"/>
                </a:lnTo>
                <a:cubicBezTo>
                  <a:pt x="16141" y="9048"/>
                  <a:pt x="16242" y="8748"/>
                  <a:pt x="16342" y="8497"/>
                </a:cubicBezTo>
                <a:cubicBezTo>
                  <a:pt x="16417" y="8271"/>
                  <a:pt x="16467" y="8046"/>
                  <a:pt x="16442" y="8046"/>
                </a:cubicBezTo>
                <a:cubicBezTo>
                  <a:pt x="16441" y="8045"/>
                  <a:pt x="16440" y="8044"/>
                  <a:pt x="16438" y="8044"/>
                </a:cubicBezTo>
                <a:cubicBezTo>
                  <a:pt x="16402" y="8044"/>
                  <a:pt x="16231" y="8328"/>
                  <a:pt x="15991" y="9073"/>
                </a:cubicBezTo>
                <a:lnTo>
                  <a:pt x="15765" y="9700"/>
                </a:lnTo>
                <a:lnTo>
                  <a:pt x="15114" y="10352"/>
                </a:lnTo>
                <a:cubicBezTo>
                  <a:pt x="14738" y="10702"/>
                  <a:pt x="14111" y="11329"/>
                  <a:pt x="13710" y="11755"/>
                </a:cubicBezTo>
                <a:lnTo>
                  <a:pt x="12958" y="12482"/>
                </a:lnTo>
                <a:lnTo>
                  <a:pt x="13084" y="12131"/>
                </a:lnTo>
                <a:cubicBezTo>
                  <a:pt x="13159" y="11931"/>
                  <a:pt x="13384" y="11379"/>
                  <a:pt x="13585" y="10903"/>
                </a:cubicBezTo>
                <a:cubicBezTo>
                  <a:pt x="13806" y="10335"/>
                  <a:pt x="13907" y="9986"/>
                  <a:pt x="13865" y="9986"/>
                </a:cubicBezTo>
                <a:cubicBezTo>
                  <a:pt x="13840" y="9986"/>
                  <a:pt x="13765" y="10107"/>
                  <a:pt x="13635" y="10377"/>
                </a:cubicBezTo>
                <a:cubicBezTo>
                  <a:pt x="13334" y="11003"/>
                  <a:pt x="12808" y="12407"/>
                  <a:pt x="12858" y="12482"/>
                </a:cubicBezTo>
                <a:cubicBezTo>
                  <a:pt x="12908" y="12557"/>
                  <a:pt x="12808" y="12657"/>
                  <a:pt x="12633" y="12833"/>
                </a:cubicBezTo>
                <a:lnTo>
                  <a:pt x="12382" y="13108"/>
                </a:lnTo>
                <a:lnTo>
                  <a:pt x="12457" y="12682"/>
                </a:lnTo>
                <a:cubicBezTo>
                  <a:pt x="12658" y="11680"/>
                  <a:pt x="13034" y="10702"/>
                  <a:pt x="13535" y="9825"/>
                </a:cubicBezTo>
                <a:cubicBezTo>
                  <a:pt x="13735" y="9449"/>
                  <a:pt x="13936" y="9048"/>
                  <a:pt x="14086" y="8647"/>
                </a:cubicBezTo>
                <a:cubicBezTo>
                  <a:pt x="14084" y="8647"/>
                  <a:pt x="14083" y="8647"/>
                  <a:pt x="14081" y="8647"/>
                </a:cubicBezTo>
                <a:cubicBezTo>
                  <a:pt x="13972" y="8647"/>
                  <a:pt x="13575" y="9345"/>
                  <a:pt x="13034" y="10527"/>
                </a:cubicBezTo>
                <a:cubicBezTo>
                  <a:pt x="12457" y="11805"/>
                  <a:pt x="12257" y="12482"/>
                  <a:pt x="12257" y="13008"/>
                </a:cubicBezTo>
                <a:cubicBezTo>
                  <a:pt x="12257" y="13234"/>
                  <a:pt x="12232" y="13284"/>
                  <a:pt x="11730" y="13785"/>
                </a:cubicBezTo>
                <a:cubicBezTo>
                  <a:pt x="11439" y="14092"/>
                  <a:pt x="11316" y="14211"/>
                  <a:pt x="11277" y="14211"/>
                </a:cubicBezTo>
                <a:cubicBezTo>
                  <a:pt x="11252" y="14211"/>
                  <a:pt x="11260" y="14164"/>
                  <a:pt x="11279" y="14086"/>
                </a:cubicBezTo>
                <a:cubicBezTo>
                  <a:pt x="11630" y="13008"/>
                  <a:pt x="12031" y="11931"/>
                  <a:pt x="12482" y="10878"/>
                </a:cubicBezTo>
                <a:cubicBezTo>
                  <a:pt x="13059" y="9499"/>
                  <a:pt x="13760" y="8196"/>
                  <a:pt x="14587" y="6968"/>
                </a:cubicBezTo>
                <a:cubicBezTo>
                  <a:pt x="15139" y="6116"/>
                  <a:pt x="16467" y="3986"/>
                  <a:pt x="16542" y="3885"/>
                </a:cubicBezTo>
                <a:cubicBezTo>
                  <a:pt x="16542" y="3878"/>
                  <a:pt x="16551" y="3875"/>
                  <a:pt x="16565" y="3875"/>
                </a:cubicBezTo>
                <a:cubicBezTo>
                  <a:pt x="16599" y="3875"/>
                  <a:pt x="16665" y="3893"/>
                  <a:pt x="16718" y="3910"/>
                </a:cubicBezTo>
                <a:cubicBezTo>
                  <a:pt x="16728" y="3914"/>
                  <a:pt x="16742" y="3916"/>
                  <a:pt x="16760" y="3916"/>
                </a:cubicBezTo>
                <a:cubicBezTo>
                  <a:pt x="16871" y="3916"/>
                  <a:pt x="17135" y="3840"/>
                  <a:pt x="17695" y="3560"/>
                </a:cubicBezTo>
                <a:cubicBezTo>
                  <a:pt x="18748" y="3058"/>
                  <a:pt x="20302" y="2331"/>
                  <a:pt x="21104" y="2006"/>
                </a:cubicBezTo>
                <a:lnTo>
                  <a:pt x="21730" y="1730"/>
                </a:lnTo>
                <a:close/>
                <a:moveTo>
                  <a:pt x="24883" y="5537"/>
                </a:moveTo>
                <a:cubicBezTo>
                  <a:pt x="24887" y="5537"/>
                  <a:pt x="24888" y="5538"/>
                  <a:pt x="24888" y="5540"/>
                </a:cubicBezTo>
                <a:cubicBezTo>
                  <a:pt x="24738" y="5765"/>
                  <a:pt x="24588" y="5966"/>
                  <a:pt x="24412" y="6141"/>
                </a:cubicBezTo>
                <a:cubicBezTo>
                  <a:pt x="24161" y="6442"/>
                  <a:pt x="23735" y="6943"/>
                  <a:pt x="23485" y="7244"/>
                </a:cubicBezTo>
                <a:cubicBezTo>
                  <a:pt x="23284" y="7419"/>
                  <a:pt x="23134" y="7645"/>
                  <a:pt x="22983" y="7870"/>
                </a:cubicBezTo>
                <a:cubicBezTo>
                  <a:pt x="22983" y="7963"/>
                  <a:pt x="23080" y="8015"/>
                  <a:pt x="23232" y="8015"/>
                </a:cubicBezTo>
                <a:cubicBezTo>
                  <a:pt x="23285" y="8015"/>
                  <a:pt x="23345" y="8009"/>
                  <a:pt x="23410" y="7996"/>
                </a:cubicBezTo>
                <a:cubicBezTo>
                  <a:pt x="23470" y="7982"/>
                  <a:pt x="23520" y="7976"/>
                  <a:pt x="23556" y="7976"/>
                </a:cubicBezTo>
                <a:cubicBezTo>
                  <a:pt x="23654" y="7976"/>
                  <a:pt x="23650" y="8023"/>
                  <a:pt x="23485" y="8096"/>
                </a:cubicBezTo>
                <a:cubicBezTo>
                  <a:pt x="23410" y="8121"/>
                  <a:pt x="23134" y="8271"/>
                  <a:pt x="22858" y="8397"/>
                </a:cubicBezTo>
                <a:cubicBezTo>
                  <a:pt x="22307" y="8647"/>
                  <a:pt x="21730" y="8898"/>
                  <a:pt x="21129" y="9098"/>
                </a:cubicBezTo>
                <a:cubicBezTo>
                  <a:pt x="20728" y="9199"/>
                  <a:pt x="20327" y="9374"/>
                  <a:pt x="19926" y="9550"/>
                </a:cubicBezTo>
                <a:cubicBezTo>
                  <a:pt x="19930" y="9563"/>
                  <a:pt x="19951" y="9569"/>
                  <a:pt x="19987" y="9569"/>
                </a:cubicBezTo>
                <a:cubicBezTo>
                  <a:pt x="20362" y="9569"/>
                  <a:pt x="22347" y="8888"/>
                  <a:pt x="23034" y="8522"/>
                </a:cubicBezTo>
                <a:cubicBezTo>
                  <a:pt x="23159" y="8447"/>
                  <a:pt x="23309" y="8372"/>
                  <a:pt x="23460" y="8347"/>
                </a:cubicBezTo>
                <a:lnTo>
                  <a:pt x="23460" y="8347"/>
                </a:lnTo>
                <a:cubicBezTo>
                  <a:pt x="23460" y="8397"/>
                  <a:pt x="21630" y="10853"/>
                  <a:pt x="21154" y="11429"/>
                </a:cubicBezTo>
                <a:cubicBezTo>
                  <a:pt x="20753" y="11880"/>
                  <a:pt x="20703" y="11931"/>
                  <a:pt x="19801" y="12357"/>
                </a:cubicBezTo>
                <a:cubicBezTo>
                  <a:pt x="19124" y="12682"/>
                  <a:pt x="18848" y="12858"/>
                  <a:pt x="18898" y="12933"/>
                </a:cubicBezTo>
                <a:cubicBezTo>
                  <a:pt x="18908" y="12961"/>
                  <a:pt x="18910" y="12986"/>
                  <a:pt x="18950" y="12986"/>
                </a:cubicBezTo>
                <a:cubicBezTo>
                  <a:pt x="19017" y="12986"/>
                  <a:pt x="19190" y="12917"/>
                  <a:pt x="19675" y="12682"/>
                </a:cubicBezTo>
                <a:cubicBezTo>
                  <a:pt x="19977" y="12540"/>
                  <a:pt x="20141" y="12474"/>
                  <a:pt x="20201" y="12474"/>
                </a:cubicBezTo>
                <a:cubicBezTo>
                  <a:pt x="20226" y="12474"/>
                  <a:pt x="20234" y="12485"/>
                  <a:pt x="20227" y="12507"/>
                </a:cubicBezTo>
                <a:cubicBezTo>
                  <a:pt x="20202" y="12607"/>
                  <a:pt x="20227" y="12657"/>
                  <a:pt x="20402" y="12682"/>
                </a:cubicBezTo>
                <a:cubicBezTo>
                  <a:pt x="20552" y="12733"/>
                  <a:pt x="20577" y="12783"/>
                  <a:pt x="20552" y="12833"/>
                </a:cubicBezTo>
                <a:cubicBezTo>
                  <a:pt x="20477" y="12983"/>
                  <a:pt x="19324" y="13359"/>
                  <a:pt x="17595" y="13810"/>
                </a:cubicBezTo>
                <a:cubicBezTo>
                  <a:pt x="16567" y="14086"/>
                  <a:pt x="14763" y="14637"/>
                  <a:pt x="13535" y="15063"/>
                </a:cubicBezTo>
                <a:cubicBezTo>
                  <a:pt x="12275" y="15507"/>
                  <a:pt x="11686" y="15706"/>
                  <a:pt x="11524" y="15706"/>
                </a:cubicBezTo>
                <a:cubicBezTo>
                  <a:pt x="11403" y="15706"/>
                  <a:pt x="11522" y="15593"/>
                  <a:pt x="11780" y="15389"/>
                </a:cubicBezTo>
                <a:cubicBezTo>
                  <a:pt x="12081" y="15139"/>
                  <a:pt x="13585" y="14637"/>
                  <a:pt x="16116" y="13911"/>
                </a:cubicBezTo>
                <a:cubicBezTo>
                  <a:pt x="16768" y="13760"/>
                  <a:pt x="17420" y="13535"/>
                  <a:pt x="18046" y="13309"/>
                </a:cubicBezTo>
                <a:cubicBezTo>
                  <a:pt x="18092" y="13201"/>
                  <a:pt x="18053" y="13150"/>
                  <a:pt x="17923" y="13150"/>
                </a:cubicBezTo>
                <a:cubicBezTo>
                  <a:pt x="17842" y="13150"/>
                  <a:pt x="17724" y="13170"/>
                  <a:pt x="17570" y="13209"/>
                </a:cubicBezTo>
                <a:cubicBezTo>
                  <a:pt x="16091" y="13635"/>
                  <a:pt x="12582" y="14738"/>
                  <a:pt x="12407" y="14813"/>
                </a:cubicBezTo>
                <a:lnTo>
                  <a:pt x="12206" y="14913"/>
                </a:lnTo>
                <a:lnTo>
                  <a:pt x="12332" y="14788"/>
                </a:lnTo>
                <a:cubicBezTo>
                  <a:pt x="12733" y="14337"/>
                  <a:pt x="14738" y="13560"/>
                  <a:pt x="18146" y="12532"/>
                </a:cubicBezTo>
                <a:cubicBezTo>
                  <a:pt x="18648" y="12407"/>
                  <a:pt x="19124" y="12256"/>
                  <a:pt x="19600" y="12031"/>
                </a:cubicBezTo>
                <a:cubicBezTo>
                  <a:pt x="19600" y="12023"/>
                  <a:pt x="19589" y="12020"/>
                  <a:pt x="19568" y="12020"/>
                </a:cubicBezTo>
                <a:cubicBezTo>
                  <a:pt x="19161" y="12020"/>
                  <a:pt x="14936" y="13367"/>
                  <a:pt x="13409" y="14011"/>
                </a:cubicBezTo>
                <a:lnTo>
                  <a:pt x="12858" y="14236"/>
                </a:lnTo>
                <a:lnTo>
                  <a:pt x="13234" y="13860"/>
                </a:lnTo>
                <a:cubicBezTo>
                  <a:pt x="13585" y="13484"/>
                  <a:pt x="13635" y="13459"/>
                  <a:pt x="14888" y="13058"/>
                </a:cubicBezTo>
                <a:cubicBezTo>
                  <a:pt x="15314" y="12933"/>
                  <a:pt x="15715" y="12758"/>
                  <a:pt x="16116" y="12532"/>
                </a:cubicBezTo>
                <a:lnTo>
                  <a:pt x="16116" y="12532"/>
                </a:lnTo>
                <a:cubicBezTo>
                  <a:pt x="15715" y="12607"/>
                  <a:pt x="15339" y="12707"/>
                  <a:pt x="14988" y="12858"/>
                </a:cubicBezTo>
                <a:cubicBezTo>
                  <a:pt x="14638" y="12983"/>
                  <a:pt x="14287" y="13083"/>
                  <a:pt x="13936" y="13159"/>
                </a:cubicBezTo>
                <a:cubicBezTo>
                  <a:pt x="14111" y="12933"/>
                  <a:pt x="14312" y="12733"/>
                  <a:pt x="14512" y="12532"/>
                </a:cubicBezTo>
                <a:lnTo>
                  <a:pt x="15114" y="11931"/>
                </a:lnTo>
                <a:lnTo>
                  <a:pt x="17520" y="11129"/>
                </a:lnTo>
                <a:cubicBezTo>
                  <a:pt x="20427" y="10126"/>
                  <a:pt x="20928" y="9926"/>
                  <a:pt x="21856" y="9399"/>
                </a:cubicBezTo>
                <a:cubicBezTo>
                  <a:pt x="22420" y="9082"/>
                  <a:pt x="22629" y="8909"/>
                  <a:pt x="22524" y="8909"/>
                </a:cubicBezTo>
                <a:cubicBezTo>
                  <a:pt x="22438" y="8909"/>
                  <a:pt x="22141" y="9026"/>
                  <a:pt x="21655" y="9274"/>
                </a:cubicBezTo>
                <a:cubicBezTo>
                  <a:pt x="20527" y="9800"/>
                  <a:pt x="19400" y="10276"/>
                  <a:pt x="18222" y="10652"/>
                </a:cubicBezTo>
                <a:cubicBezTo>
                  <a:pt x="16835" y="11139"/>
                  <a:pt x="15709" y="11531"/>
                  <a:pt x="15643" y="11531"/>
                </a:cubicBezTo>
                <a:cubicBezTo>
                  <a:pt x="15641" y="11531"/>
                  <a:pt x="15640" y="11530"/>
                  <a:pt x="15640" y="11530"/>
                </a:cubicBezTo>
                <a:cubicBezTo>
                  <a:pt x="16116" y="11003"/>
                  <a:pt x="16643" y="10502"/>
                  <a:pt x="17219" y="10051"/>
                </a:cubicBezTo>
                <a:cubicBezTo>
                  <a:pt x="17220" y="10052"/>
                  <a:pt x="17223" y="10052"/>
                  <a:pt x="17226" y="10052"/>
                </a:cubicBezTo>
                <a:cubicBezTo>
                  <a:pt x="17450" y="10052"/>
                  <a:pt x="22407" y="8495"/>
                  <a:pt x="22407" y="8397"/>
                </a:cubicBezTo>
                <a:lnTo>
                  <a:pt x="22407" y="8397"/>
                </a:lnTo>
                <a:cubicBezTo>
                  <a:pt x="21730" y="8547"/>
                  <a:pt x="21054" y="8723"/>
                  <a:pt x="20402" y="8948"/>
                </a:cubicBezTo>
                <a:cubicBezTo>
                  <a:pt x="17940" y="9738"/>
                  <a:pt x="17372" y="9903"/>
                  <a:pt x="17302" y="9903"/>
                </a:cubicBezTo>
                <a:cubicBezTo>
                  <a:pt x="17297" y="9903"/>
                  <a:pt x="17294" y="9902"/>
                  <a:pt x="17294" y="9900"/>
                </a:cubicBezTo>
                <a:cubicBezTo>
                  <a:pt x="17319" y="9875"/>
                  <a:pt x="17445" y="9750"/>
                  <a:pt x="17620" y="9575"/>
                </a:cubicBezTo>
                <a:cubicBezTo>
                  <a:pt x="17871" y="9349"/>
                  <a:pt x="18196" y="9199"/>
                  <a:pt x="18522" y="9174"/>
                </a:cubicBezTo>
                <a:cubicBezTo>
                  <a:pt x="19525" y="8923"/>
                  <a:pt x="21580" y="8322"/>
                  <a:pt x="21630" y="8246"/>
                </a:cubicBezTo>
                <a:cubicBezTo>
                  <a:pt x="21650" y="8207"/>
                  <a:pt x="21643" y="8184"/>
                  <a:pt x="21580" y="8184"/>
                </a:cubicBezTo>
                <a:cubicBezTo>
                  <a:pt x="21482" y="8184"/>
                  <a:pt x="21244" y="8243"/>
                  <a:pt x="20753" y="8397"/>
                </a:cubicBezTo>
                <a:cubicBezTo>
                  <a:pt x="19901" y="8672"/>
                  <a:pt x="19049" y="8898"/>
                  <a:pt x="18171" y="9073"/>
                </a:cubicBezTo>
                <a:cubicBezTo>
                  <a:pt x="18247" y="8973"/>
                  <a:pt x="18322" y="8873"/>
                  <a:pt x="18397" y="8798"/>
                </a:cubicBezTo>
                <a:cubicBezTo>
                  <a:pt x="18673" y="8597"/>
                  <a:pt x="18973" y="8472"/>
                  <a:pt x="19299" y="8422"/>
                </a:cubicBezTo>
                <a:cubicBezTo>
                  <a:pt x="19876" y="8271"/>
                  <a:pt x="20076" y="8196"/>
                  <a:pt x="19951" y="8121"/>
                </a:cubicBezTo>
                <a:lnTo>
                  <a:pt x="19951" y="8121"/>
                </a:lnTo>
                <a:cubicBezTo>
                  <a:pt x="19775" y="8146"/>
                  <a:pt x="19600" y="8171"/>
                  <a:pt x="19425" y="8246"/>
                </a:cubicBezTo>
                <a:cubicBezTo>
                  <a:pt x="19274" y="8296"/>
                  <a:pt x="19099" y="8322"/>
                  <a:pt x="18948" y="8322"/>
                </a:cubicBezTo>
                <a:cubicBezTo>
                  <a:pt x="18898" y="8196"/>
                  <a:pt x="19650" y="7720"/>
                  <a:pt x="20402" y="7369"/>
                </a:cubicBezTo>
                <a:cubicBezTo>
                  <a:pt x="22858" y="6323"/>
                  <a:pt x="24772" y="5537"/>
                  <a:pt x="24883" y="5537"/>
                </a:cubicBezTo>
                <a:close/>
                <a:moveTo>
                  <a:pt x="16361" y="3683"/>
                </a:moveTo>
                <a:cubicBezTo>
                  <a:pt x="16364" y="3683"/>
                  <a:pt x="16366" y="3684"/>
                  <a:pt x="16367" y="3685"/>
                </a:cubicBezTo>
                <a:cubicBezTo>
                  <a:pt x="16292" y="3835"/>
                  <a:pt x="16217" y="3986"/>
                  <a:pt x="16116" y="4136"/>
                </a:cubicBezTo>
                <a:lnTo>
                  <a:pt x="16141" y="4161"/>
                </a:lnTo>
                <a:cubicBezTo>
                  <a:pt x="15991" y="4412"/>
                  <a:pt x="15314" y="5464"/>
                  <a:pt x="14638" y="6517"/>
                </a:cubicBezTo>
                <a:cubicBezTo>
                  <a:pt x="13911" y="7545"/>
                  <a:pt x="13284" y="8622"/>
                  <a:pt x="12758" y="9750"/>
                </a:cubicBezTo>
                <a:cubicBezTo>
                  <a:pt x="12131" y="11003"/>
                  <a:pt x="11605" y="12332"/>
                  <a:pt x="11179" y="13660"/>
                </a:cubicBezTo>
                <a:lnTo>
                  <a:pt x="10903" y="14612"/>
                </a:lnTo>
                <a:lnTo>
                  <a:pt x="10527" y="14988"/>
                </a:lnTo>
                <a:lnTo>
                  <a:pt x="10176" y="15364"/>
                </a:lnTo>
                <a:lnTo>
                  <a:pt x="10176" y="15364"/>
                </a:lnTo>
                <a:lnTo>
                  <a:pt x="10427" y="14337"/>
                </a:lnTo>
                <a:cubicBezTo>
                  <a:pt x="10903" y="12382"/>
                  <a:pt x="10953" y="12206"/>
                  <a:pt x="11856" y="10226"/>
                </a:cubicBezTo>
                <a:cubicBezTo>
                  <a:pt x="12382" y="9073"/>
                  <a:pt x="12683" y="8347"/>
                  <a:pt x="12658" y="8347"/>
                </a:cubicBezTo>
                <a:cubicBezTo>
                  <a:pt x="12607" y="8347"/>
                  <a:pt x="10903" y="11956"/>
                  <a:pt x="10703" y="12582"/>
                </a:cubicBezTo>
                <a:cubicBezTo>
                  <a:pt x="10628" y="12833"/>
                  <a:pt x="10427" y="13610"/>
                  <a:pt x="10277" y="14286"/>
                </a:cubicBezTo>
                <a:lnTo>
                  <a:pt x="9951" y="15540"/>
                </a:lnTo>
                <a:lnTo>
                  <a:pt x="9399" y="16116"/>
                </a:lnTo>
                <a:lnTo>
                  <a:pt x="8823" y="16667"/>
                </a:lnTo>
                <a:lnTo>
                  <a:pt x="8823" y="16667"/>
                </a:lnTo>
                <a:lnTo>
                  <a:pt x="9024" y="15815"/>
                </a:lnTo>
                <a:cubicBezTo>
                  <a:pt x="9230" y="15010"/>
                  <a:pt x="9248" y="14860"/>
                  <a:pt x="9191" y="14860"/>
                </a:cubicBezTo>
                <a:cubicBezTo>
                  <a:pt x="9186" y="14860"/>
                  <a:pt x="9180" y="14861"/>
                  <a:pt x="9174" y="14863"/>
                </a:cubicBezTo>
                <a:cubicBezTo>
                  <a:pt x="8948" y="15464"/>
                  <a:pt x="8798" y="16091"/>
                  <a:pt x="8698" y="16718"/>
                </a:cubicBezTo>
                <a:cubicBezTo>
                  <a:pt x="8698" y="16793"/>
                  <a:pt x="8623" y="16918"/>
                  <a:pt x="8422" y="17119"/>
                </a:cubicBezTo>
                <a:cubicBezTo>
                  <a:pt x="8286" y="17255"/>
                  <a:pt x="8223" y="17317"/>
                  <a:pt x="8203" y="17317"/>
                </a:cubicBezTo>
                <a:cubicBezTo>
                  <a:pt x="8186" y="17317"/>
                  <a:pt x="8199" y="17274"/>
                  <a:pt x="8222" y="17194"/>
                </a:cubicBezTo>
                <a:cubicBezTo>
                  <a:pt x="8247" y="17068"/>
                  <a:pt x="8397" y="16617"/>
                  <a:pt x="8572" y="16166"/>
                </a:cubicBezTo>
                <a:cubicBezTo>
                  <a:pt x="8893" y="15318"/>
                  <a:pt x="8984" y="15057"/>
                  <a:pt x="8920" y="15057"/>
                </a:cubicBezTo>
                <a:cubicBezTo>
                  <a:pt x="8914" y="15057"/>
                  <a:pt x="8907" y="15059"/>
                  <a:pt x="8898" y="15063"/>
                </a:cubicBezTo>
                <a:cubicBezTo>
                  <a:pt x="8673" y="15515"/>
                  <a:pt x="8472" y="15941"/>
                  <a:pt x="8322" y="16417"/>
                </a:cubicBezTo>
                <a:cubicBezTo>
                  <a:pt x="7846" y="17695"/>
                  <a:pt x="7846" y="17745"/>
                  <a:pt x="7545" y="18046"/>
                </a:cubicBezTo>
                <a:cubicBezTo>
                  <a:pt x="7414" y="18185"/>
                  <a:pt x="7332" y="18273"/>
                  <a:pt x="7299" y="18273"/>
                </a:cubicBezTo>
                <a:cubicBezTo>
                  <a:pt x="7237" y="18273"/>
                  <a:pt x="7350" y="17961"/>
                  <a:pt x="7645" y="17093"/>
                </a:cubicBezTo>
                <a:cubicBezTo>
                  <a:pt x="8146" y="15615"/>
                  <a:pt x="8146" y="15590"/>
                  <a:pt x="8096" y="15565"/>
                </a:cubicBezTo>
                <a:cubicBezTo>
                  <a:pt x="8071" y="15552"/>
                  <a:pt x="8059" y="15546"/>
                  <a:pt x="8049" y="15546"/>
                </a:cubicBezTo>
                <a:cubicBezTo>
                  <a:pt x="8040" y="15546"/>
                  <a:pt x="8034" y="15552"/>
                  <a:pt x="8021" y="15565"/>
                </a:cubicBezTo>
                <a:cubicBezTo>
                  <a:pt x="7946" y="15740"/>
                  <a:pt x="7319" y="17570"/>
                  <a:pt x="7169" y="18046"/>
                </a:cubicBezTo>
                <a:cubicBezTo>
                  <a:pt x="7018" y="18622"/>
                  <a:pt x="6993" y="18647"/>
                  <a:pt x="6668" y="18973"/>
                </a:cubicBezTo>
                <a:cubicBezTo>
                  <a:pt x="6404" y="19253"/>
                  <a:pt x="6284" y="19369"/>
                  <a:pt x="6243" y="19369"/>
                </a:cubicBezTo>
                <a:cubicBezTo>
                  <a:pt x="6218" y="19369"/>
                  <a:pt x="6222" y="19325"/>
                  <a:pt x="6242" y="19249"/>
                </a:cubicBezTo>
                <a:cubicBezTo>
                  <a:pt x="6267" y="19149"/>
                  <a:pt x="6317" y="19073"/>
                  <a:pt x="6367" y="19048"/>
                </a:cubicBezTo>
                <a:cubicBezTo>
                  <a:pt x="6467" y="18848"/>
                  <a:pt x="6567" y="18622"/>
                  <a:pt x="6592" y="18372"/>
                </a:cubicBezTo>
                <a:cubicBezTo>
                  <a:pt x="6918" y="17269"/>
                  <a:pt x="7294" y="16191"/>
                  <a:pt x="7720" y="15139"/>
                </a:cubicBezTo>
                <a:cubicBezTo>
                  <a:pt x="8034" y="14440"/>
                  <a:pt x="8115" y="14135"/>
                  <a:pt x="8009" y="14135"/>
                </a:cubicBezTo>
                <a:cubicBezTo>
                  <a:pt x="8005" y="14135"/>
                  <a:pt x="8001" y="14135"/>
                  <a:pt x="7996" y="14136"/>
                </a:cubicBezTo>
                <a:cubicBezTo>
                  <a:pt x="7946" y="14161"/>
                  <a:pt x="7069" y="16367"/>
                  <a:pt x="6768" y="17294"/>
                </a:cubicBezTo>
                <a:cubicBezTo>
                  <a:pt x="6693" y="17570"/>
                  <a:pt x="6567" y="17845"/>
                  <a:pt x="6467" y="18096"/>
                </a:cubicBezTo>
                <a:cubicBezTo>
                  <a:pt x="6567" y="17369"/>
                  <a:pt x="6718" y="16642"/>
                  <a:pt x="6918" y="15941"/>
                </a:cubicBezTo>
                <a:cubicBezTo>
                  <a:pt x="7194" y="14863"/>
                  <a:pt x="7745" y="13560"/>
                  <a:pt x="9299" y="10352"/>
                </a:cubicBezTo>
                <a:lnTo>
                  <a:pt x="10753" y="7344"/>
                </a:lnTo>
                <a:lnTo>
                  <a:pt x="11254" y="6868"/>
                </a:lnTo>
                <a:cubicBezTo>
                  <a:pt x="11651" y="6505"/>
                  <a:pt x="11834" y="6357"/>
                  <a:pt x="11901" y="6357"/>
                </a:cubicBezTo>
                <a:cubicBezTo>
                  <a:pt x="11932" y="6357"/>
                  <a:pt x="11939" y="6387"/>
                  <a:pt x="11931" y="6442"/>
                </a:cubicBezTo>
                <a:cubicBezTo>
                  <a:pt x="11931" y="6517"/>
                  <a:pt x="11981" y="6592"/>
                  <a:pt x="12031" y="6642"/>
                </a:cubicBezTo>
                <a:cubicBezTo>
                  <a:pt x="12043" y="6645"/>
                  <a:pt x="12056" y="6647"/>
                  <a:pt x="12069" y="6647"/>
                </a:cubicBezTo>
                <a:cubicBezTo>
                  <a:pt x="12164" y="6647"/>
                  <a:pt x="12293" y="6565"/>
                  <a:pt x="12557" y="6367"/>
                </a:cubicBezTo>
                <a:cubicBezTo>
                  <a:pt x="13435" y="5590"/>
                  <a:pt x="14387" y="4888"/>
                  <a:pt x="15364" y="4261"/>
                </a:cubicBezTo>
                <a:cubicBezTo>
                  <a:pt x="15868" y="3949"/>
                  <a:pt x="16303" y="3683"/>
                  <a:pt x="16361" y="3683"/>
                </a:cubicBezTo>
                <a:close/>
                <a:moveTo>
                  <a:pt x="20126" y="13284"/>
                </a:moveTo>
                <a:cubicBezTo>
                  <a:pt x="20126" y="13284"/>
                  <a:pt x="19750" y="13685"/>
                  <a:pt x="19249" y="14186"/>
                </a:cubicBezTo>
                <a:lnTo>
                  <a:pt x="19249" y="14236"/>
                </a:lnTo>
                <a:cubicBezTo>
                  <a:pt x="18923" y="14537"/>
                  <a:pt x="18623" y="14863"/>
                  <a:pt x="18347" y="15214"/>
                </a:cubicBezTo>
                <a:cubicBezTo>
                  <a:pt x="18347" y="15289"/>
                  <a:pt x="18422" y="15339"/>
                  <a:pt x="18597" y="15389"/>
                </a:cubicBezTo>
                <a:cubicBezTo>
                  <a:pt x="18773" y="15439"/>
                  <a:pt x="18823" y="15489"/>
                  <a:pt x="18748" y="15540"/>
                </a:cubicBezTo>
                <a:cubicBezTo>
                  <a:pt x="18698" y="15590"/>
                  <a:pt x="18648" y="15640"/>
                  <a:pt x="18623" y="15690"/>
                </a:cubicBezTo>
                <a:cubicBezTo>
                  <a:pt x="18547" y="15840"/>
                  <a:pt x="17420" y="16567"/>
                  <a:pt x="16693" y="16943"/>
                </a:cubicBezTo>
                <a:cubicBezTo>
                  <a:pt x="15966" y="17319"/>
                  <a:pt x="13560" y="18146"/>
                  <a:pt x="11379" y="18773"/>
                </a:cubicBezTo>
                <a:cubicBezTo>
                  <a:pt x="10352" y="19048"/>
                  <a:pt x="10151" y="19124"/>
                  <a:pt x="10277" y="19199"/>
                </a:cubicBezTo>
                <a:cubicBezTo>
                  <a:pt x="10282" y="19202"/>
                  <a:pt x="10292" y="19203"/>
                  <a:pt x="10306" y="19203"/>
                </a:cubicBezTo>
                <a:cubicBezTo>
                  <a:pt x="10779" y="19203"/>
                  <a:pt x="15937" y="17559"/>
                  <a:pt x="16668" y="17194"/>
                </a:cubicBezTo>
                <a:cubicBezTo>
                  <a:pt x="16843" y="17093"/>
                  <a:pt x="17044" y="16993"/>
                  <a:pt x="17244" y="16918"/>
                </a:cubicBezTo>
                <a:lnTo>
                  <a:pt x="17244" y="16918"/>
                </a:lnTo>
                <a:cubicBezTo>
                  <a:pt x="17344" y="16968"/>
                  <a:pt x="16567" y="17444"/>
                  <a:pt x="15891" y="17745"/>
                </a:cubicBezTo>
                <a:cubicBezTo>
                  <a:pt x="14262" y="18447"/>
                  <a:pt x="12557" y="19023"/>
                  <a:pt x="10828" y="19449"/>
                </a:cubicBezTo>
                <a:cubicBezTo>
                  <a:pt x="8547" y="20051"/>
                  <a:pt x="7520" y="20352"/>
                  <a:pt x="7169" y="20502"/>
                </a:cubicBezTo>
                <a:lnTo>
                  <a:pt x="6943" y="20602"/>
                </a:lnTo>
                <a:lnTo>
                  <a:pt x="6943" y="20602"/>
                </a:lnTo>
                <a:lnTo>
                  <a:pt x="7094" y="20402"/>
                </a:lnTo>
                <a:cubicBezTo>
                  <a:pt x="7294" y="20126"/>
                  <a:pt x="7419" y="20051"/>
                  <a:pt x="8347" y="19775"/>
                </a:cubicBezTo>
                <a:cubicBezTo>
                  <a:pt x="8623" y="19700"/>
                  <a:pt x="8898" y="19600"/>
                  <a:pt x="9174" y="19474"/>
                </a:cubicBezTo>
                <a:cubicBezTo>
                  <a:pt x="9199" y="19424"/>
                  <a:pt x="9155" y="19399"/>
                  <a:pt x="9071" y="19399"/>
                </a:cubicBezTo>
                <a:cubicBezTo>
                  <a:pt x="8986" y="19399"/>
                  <a:pt x="8861" y="19424"/>
                  <a:pt x="8723" y="19474"/>
                </a:cubicBezTo>
                <a:cubicBezTo>
                  <a:pt x="8547" y="19550"/>
                  <a:pt x="8222" y="19650"/>
                  <a:pt x="7996" y="19700"/>
                </a:cubicBezTo>
                <a:lnTo>
                  <a:pt x="7570" y="19800"/>
                </a:lnTo>
                <a:lnTo>
                  <a:pt x="7745" y="19625"/>
                </a:lnTo>
                <a:cubicBezTo>
                  <a:pt x="7971" y="19349"/>
                  <a:pt x="9750" y="18773"/>
                  <a:pt x="12081" y="18221"/>
                </a:cubicBezTo>
                <a:cubicBezTo>
                  <a:pt x="12282" y="18171"/>
                  <a:pt x="12432" y="18096"/>
                  <a:pt x="12407" y="18071"/>
                </a:cubicBezTo>
                <a:cubicBezTo>
                  <a:pt x="12406" y="18069"/>
                  <a:pt x="12401" y="18068"/>
                  <a:pt x="12392" y="18068"/>
                </a:cubicBezTo>
                <a:cubicBezTo>
                  <a:pt x="12184" y="18068"/>
                  <a:pt x="9909" y="18612"/>
                  <a:pt x="8923" y="18948"/>
                </a:cubicBezTo>
                <a:cubicBezTo>
                  <a:pt x="8585" y="19061"/>
                  <a:pt x="8366" y="19117"/>
                  <a:pt x="8272" y="19117"/>
                </a:cubicBezTo>
                <a:cubicBezTo>
                  <a:pt x="8178" y="19117"/>
                  <a:pt x="8209" y="19061"/>
                  <a:pt x="8372" y="18948"/>
                </a:cubicBezTo>
                <a:cubicBezTo>
                  <a:pt x="8823" y="18773"/>
                  <a:pt x="9299" y="18622"/>
                  <a:pt x="9775" y="18497"/>
                </a:cubicBezTo>
                <a:cubicBezTo>
                  <a:pt x="10227" y="18372"/>
                  <a:pt x="10678" y="18221"/>
                  <a:pt x="11104" y="18021"/>
                </a:cubicBezTo>
                <a:cubicBezTo>
                  <a:pt x="11104" y="18008"/>
                  <a:pt x="11072" y="18002"/>
                  <a:pt x="11022" y="18002"/>
                </a:cubicBezTo>
                <a:cubicBezTo>
                  <a:pt x="10972" y="18002"/>
                  <a:pt x="10903" y="18008"/>
                  <a:pt x="10828" y="18021"/>
                </a:cubicBezTo>
                <a:cubicBezTo>
                  <a:pt x="10502" y="18121"/>
                  <a:pt x="9049" y="18547"/>
                  <a:pt x="8748" y="18622"/>
                </a:cubicBezTo>
                <a:lnTo>
                  <a:pt x="8572" y="18647"/>
                </a:lnTo>
                <a:lnTo>
                  <a:pt x="8848" y="18347"/>
                </a:lnTo>
                <a:cubicBezTo>
                  <a:pt x="9099" y="18071"/>
                  <a:pt x="9149" y="18021"/>
                  <a:pt x="9876" y="17870"/>
                </a:cubicBezTo>
                <a:cubicBezTo>
                  <a:pt x="10828" y="17670"/>
                  <a:pt x="12031" y="17294"/>
                  <a:pt x="11981" y="17194"/>
                </a:cubicBezTo>
                <a:cubicBezTo>
                  <a:pt x="11755" y="17194"/>
                  <a:pt x="11530" y="17244"/>
                  <a:pt x="11304" y="17344"/>
                </a:cubicBezTo>
                <a:cubicBezTo>
                  <a:pt x="10678" y="17545"/>
                  <a:pt x="10051" y="17695"/>
                  <a:pt x="9399" y="17820"/>
                </a:cubicBezTo>
                <a:cubicBezTo>
                  <a:pt x="9374" y="17820"/>
                  <a:pt x="9425" y="17720"/>
                  <a:pt x="9500" y="17645"/>
                </a:cubicBezTo>
                <a:cubicBezTo>
                  <a:pt x="9725" y="17520"/>
                  <a:pt x="9976" y="17419"/>
                  <a:pt x="10227" y="17369"/>
                </a:cubicBezTo>
                <a:cubicBezTo>
                  <a:pt x="11379" y="17093"/>
                  <a:pt x="12282" y="16818"/>
                  <a:pt x="12232" y="16768"/>
                </a:cubicBezTo>
                <a:lnTo>
                  <a:pt x="12232" y="16768"/>
                </a:lnTo>
                <a:cubicBezTo>
                  <a:pt x="11805" y="16793"/>
                  <a:pt x="11404" y="16893"/>
                  <a:pt x="11003" y="17018"/>
                </a:cubicBezTo>
                <a:cubicBezTo>
                  <a:pt x="10423" y="17181"/>
                  <a:pt x="9907" y="17322"/>
                  <a:pt x="9834" y="17322"/>
                </a:cubicBezTo>
                <a:cubicBezTo>
                  <a:pt x="9829" y="17322"/>
                  <a:pt x="9826" y="17321"/>
                  <a:pt x="9826" y="17319"/>
                </a:cubicBezTo>
                <a:cubicBezTo>
                  <a:pt x="9876" y="17219"/>
                  <a:pt x="9951" y="17144"/>
                  <a:pt x="10026" y="17093"/>
                </a:cubicBezTo>
                <a:cubicBezTo>
                  <a:pt x="10201" y="16918"/>
                  <a:pt x="10427" y="16793"/>
                  <a:pt x="10703" y="16768"/>
                </a:cubicBezTo>
                <a:cubicBezTo>
                  <a:pt x="10953" y="16718"/>
                  <a:pt x="11179" y="16642"/>
                  <a:pt x="11179" y="16592"/>
                </a:cubicBezTo>
                <a:cubicBezTo>
                  <a:pt x="11179" y="16567"/>
                  <a:pt x="11135" y="16555"/>
                  <a:pt x="11063" y="16555"/>
                </a:cubicBezTo>
                <a:cubicBezTo>
                  <a:pt x="10991" y="16555"/>
                  <a:pt x="10891" y="16567"/>
                  <a:pt x="10778" y="16592"/>
                </a:cubicBezTo>
                <a:cubicBezTo>
                  <a:pt x="10631" y="16629"/>
                  <a:pt x="10511" y="16652"/>
                  <a:pt x="10457" y="16652"/>
                </a:cubicBezTo>
                <a:cubicBezTo>
                  <a:pt x="10438" y="16652"/>
                  <a:pt x="10427" y="16649"/>
                  <a:pt x="10427" y="16642"/>
                </a:cubicBezTo>
                <a:cubicBezTo>
                  <a:pt x="10577" y="16317"/>
                  <a:pt x="14262" y="14963"/>
                  <a:pt x="17394" y="14086"/>
                </a:cubicBezTo>
                <a:cubicBezTo>
                  <a:pt x="18522" y="13785"/>
                  <a:pt x="19600" y="13459"/>
                  <a:pt x="19775" y="13384"/>
                </a:cubicBezTo>
                <a:cubicBezTo>
                  <a:pt x="19901" y="13359"/>
                  <a:pt x="20001" y="13309"/>
                  <a:pt x="20126" y="13284"/>
                </a:cubicBezTo>
                <a:close/>
                <a:moveTo>
                  <a:pt x="10151" y="8071"/>
                </a:moveTo>
                <a:lnTo>
                  <a:pt x="8823" y="10878"/>
                </a:lnTo>
                <a:cubicBezTo>
                  <a:pt x="8096" y="12457"/>
                  <a:pt x="7344" y="14086"/>
                  <a:pt x="7194" y="14537"/>
                </a:cubicBezTo>
                <a:lnTo>
                  <a:pt x="7194" y="14562"/>
                </a:lnTo>
                <a:cubicBezTo>
                  <a:pt x="6693" y="15890"/>
                  <a:pt x="5966" y="19149"/>
                  <a:pt x="6116" y="19449"/>
                </a:cubicBezTo>
                <a:cubicBezTo>
                  <a:pt x="6166" y="19550"/>
                  <a:pt x="6141" y="19600"/>
                  <a:pt x="5866" y="19901"/>
                </a:cubicBezTo>
                <a:cubicBezTo>
                  <a:pt x="5765" y="20026"/>
                  <a:pt x="5640" y="20151"/>
                  <a:pt x="5515" y="20251"/>
                </a:cubicBezTo>
                <a:cubicBezTo>
                  <a:pt x="5512" y="20253"/>
                  <a:pt x="5509" y="20253"/>
                  <a:pt x="5506" y="20253"/>
                </a:cubicBezTo>
                <a:cubicBezTo>
                  <a:pt x="5350" y="20253"/>
                  <a:pt x="5671" y="18150"/>
                  <a:pt x="6016" y="16943"/>
                </a:cubicBezTo>
                <a:cubicBezTo>
                  <a:pt x="6141" y="16442"/>
                  <a:pt x="6417" y="15665"/>
                  <a:pt x="6643" y="15189"/>
                </a:cubicBezTo>
                <a:cubicBezTo>
                  <a:pt x="6793" y="14888"/>
                  <a:pt x="6893" y="14587"/>
                  <a:pt x="6943" y="14286"/>
                </a:cubicBezTo>
                <a:cubicBezTo>
                  <a:pt x="6942" y="14286"/>
                  <a:pt x="6941" y="14285"/>
                  <a:pt x="6939" y="14285"/>
                </a:cubicBezTo>
                <a:cubicBezTo>
                  <a:pt x="6848" y="14285"/>
                  <a:pt x="6237" y="15754"/>
                  <a:pt x="5991" y="16567"/>
                </a:cubicBezTo>
                <a:cubicBezTo>
                  <a:pt x="5640" y="17745"/>
                  <a:pt x="5414" y="18973"/>
                  <a:pt x="5314" y="20226"/>
                </a:cubicBezTo>
                <a:cubicBezTo>
                  <a:pt x="5314" y="20402"/>
                  <a:pt x="5264" y="20577"/>
                  <a:pt x="5114" y="20703"/>
                </a:cubicBezTo>
                <a:lnTo>
                  <a:pt x="4938" y="20928"/>
                </a:lnTo>
                <a:lnTo>
                  <a:pt x="5114" y="20076"/>
                </a:lnTo>
                <a:cubicBezTo>
                  <a:pt x="5231" y="19452"/>
                  <a:pt x="5272" y="19116"/>
                  <a:pt x="5237" y="19116"/>
                </a:cubicBezTo>
                <a:cubicBezTo>
                  <a:pt x="5227" y="19116"/>
                  <a:pt x="5211" y="19143"/>
                  <a:pt x="5189" y="19199"/>
                </a:cubicBezTo>
                <a:cubicBezTo>
                  <a:pt x="5164" y="19249"/>
                  <a:pt x="5064" y="19675"/>
                  <a:pt x="4938" y="20151"/>
                </a:cubicBezTo>
                <a:cubicBezTo>
                  <a:pt x="4775" y="20991"/>
                  <a:pt x="4655" y="21309"/>
                  <a:pt x="4579" y="21309"/>
                </a:cubicBezTo>
                <a:cubicBezTo>
                  <a:pt x="4573" y="21309"/>
                  <a:pt x="4568" y="21308"/>
                  <a:pt x="4562" y="21304"/>
                </a:cubicBezTo>
                <a:cubicBezTo>
                  <a:pt x="4587" y="20928"/>
                  <a:pt x="4638" y="20552"/>
                  <a:pt x="4738" y="20201"/>
                </a:cubicBezTo>
                <a:cubicBezTo>
                  <a:pt x="4838" y="19800"/>
                  <a:pt x="4888" y="19399"/>
                  <a:pt x="4938" y="18998"/>
                </a:cubicBezTo>
                <a:cubicBezTo>
                  <a:pt x="4934" y="18985"/>
                  <a:pt x="4928" y="18979"/>
                  <a:pt x="4922" y="18979"/>
                </a:cubicBezTo>
                <a:cubicBezTo>
                  <a:pt x="4853" y="18979"/>
                  <a:pt x="4670" y="19667"/>
                  <a:pt x="4487" y="20627"/>
                </a:cubicBezTo>
                <a:cubicBezTo>
                  <a:pt x="4437" y="21028"/>
                  <a:pt x="4337" y="21404"/>
                  <a:pt x="4186" y="21780"/>
                </a:cubicBezTo>
                <a:cubicBezTo>
                  <a:pt x="4141" y="21825"/>
                  <a:pt x="4117" y="21850"/>
                  <a:pt x="4105" y="21850"/>
                </a:cubicBezTo>
                <a:cubicBezTo>
                  <a:pt x="4091" y="21850"/>
                  <a:pt x="4097" y="21813"/>
                  <a:pt x="4111" y="21730"/>
                </a:cubicBezTo>
                <a:cubicBezTo>
                  <a:pt x="4111" y="21655"/>
                  <a:pt x="4237" y="21003"/>
                  <a:pt x="4387" y="20276"/>
                </a:cubicBezTo>
                <a:cubicBezTo>
                  <a:pt x="4487" y="19850"/>
                  <a:pt x="4562" y="19399"/>
                  <a:pt x="4587" y="18948"/>
                </a:cubicBezTo>
                <a:cubicBezTo>
                  <a:pt x="4585" y="18947"/>
                  <a:pt x="4582" y="18947"/>
                  <a:pt x="4579" y="18947"/>
                </a:cubicBezTo>
                <a:cubicBezTo>
                  <a:pt x="4506" y="18947"/>
                  <a:pt x="4426" y="19281"/>
                  <a:pt x="4136" y="20803"/>
                </a:cubicBezTo>
                <a:cubicBezTo>
                  <a:pt x="4061" y="21304"/>
                  <a:pt x="3936" y="21780"/>
                  <a:pt x="3785" y="22256"/>
                </a:cubicBezTo>
                <a:cubicBezTo>
                  <a:pt x="3780" y="22263"/>
                  <a:pt x="3775" y="22266"/>
                  <a:pt x="3771" y="22266"/>
                </a:cubicBezTo>
                <a:cubicBezTo>
                  <a:pt x="3680" y="22266"/>
                  <a:pt x="3899" y="20738"/>
                  <a:pt x="4186" y="19324"/>
                </a:cubicBezTo>
                <a:cubicBezTo>
                  <a:pt x="4390" y="18469"/>
                  <a:pt x="4461" y="17994"/>
                  <a:pt x="4400" y="17994"/>
                </a:cubicBezTo>
                <a:cubicBezTo>
                  <a:pt x="4386" y="17994"/>
                  <a:pt x="4365" y="18019"/>
                  <a:pt x="4337" y="18071"/>
                </a:cubicBezTo>
                <a:cubicBezTo>
                  <a:pt x="4061" y="19249"/>
                  <a:pt x="3810" y="20427"/>
                  <a:pt x="3660" y="21630"/>
                </a:cubicBezTo>
                <a:cubicBezTo>
                  <a:pt x="3610" y="21956"/>
                  <a:pt x="3560" y="22281"/>
                  <a:pt x="3485" y="22607"/>
                </a:cubicBezTo>
                <a:cubicBezTo>
                  <a:pt x="3483" y="22608"/>
                  <a:pt x="3482" y="22608"/>
                  <a:pt x="3481" y="22608"/>
                </a:cubicBezTo>
                <a:cubicBezTo>
                  <a:pt x="3311" y="22608"/>
                  <a:pt x="3411" y="19262"/>
                  <a:pt x="3635" y="17595"/>
                </a:cubicBezTo>
                <a:cubicBezTo>
                  <a:pt x="3861" y="16492"/>
                  <a:pt x="4161" y="15439"/>
                  <a:pt x="4587" y="14412"/>
                </a:cubicBezTo>
                <a:cubicBezTo>
                  <a:pt x="4863" y="13760"/>
                  <a:pt x="5665" y="12231"/>
                  <a:pt x="5790" y="12181"/>
                </a:cubicBezTo>
                <a:cubicBezTo>
                  <a:pt x="5815" y="12181"/>
                  <a:pt x="5866" y="12281"/>
                  <a:pt x="5891" y="12407"/>
                </a:cubicBezTo>
                <a:cubicBezTo>
                  <a:pt x="5891" y="12507"/>
                  <a:pt x="5941" y="12607"/>
                  <a:pt x="6016" y="12682"/>
                </a:cubicBezTo>
                <a:cubicBezTo>
                  <a:pt x="6029" y="12689"/>
                  <a:pt x="6042" y="12693"/>
                  <a:pt x="6055" y="12693"/>
                </a:cubicBezTo>
                <a:cubicBezTo>
                  <a:pt x="6143" y="12693"/>
                  <a:pt x="6257" y="12517"/>
                  <a:pt x="6693" y="11755"/>
                </a:cubicBezTo>
                <a:cubicBezTo>
                  <a:pt x="7219" y="10903"/>
                  <a:pt x="7795" y="10076"/>
                  <a:pt x="8422" y="9299"/>
                </a:cubicBezTo>
                <a:lnTo>
                  <a:pt x="8547" y="9149"/>
                </a:lnTo>
                <a:lnTo>
                  <a:pt x="8547" y="9349"/>
                </a:lnTo>
                <a:cubicBezTo>
                  <a:pt x="8547" y="9518"/>
                  <a:pt x="8604" y="9603"/>
                  <a:pt x="8695" y="9603"/>
                </a:cubicBezTo>
                <a:cubicBezTo>
                  <a:pt x="8726" y="9603"/>
                  <a:pt x="8760" y="9593"/>
                  <a:pt x="8798" y="9575"/>
                </a:cubicBezTo>
                <a:cubicBezTo>
                  <a:pt x="9049" y="9349"/>
                  <a:pt x="9299" y="9073"/>
                  <a:pt x="9525" y="8798"/>
                </a:cubicBezTo>
                <a:lnTo>
                  <a:pt x="10151" y="8071"/>
                </a:lnTo>
                <a:close/>
                <a:moveTo>
                  <a:pt x="16736" y="17577"/>
                </a:moveTo>
                <a:cubicBezTo>
                  <a:pt x="16783" y="17577"/>
                  <a:pt x="16811" y="17602"/>
                  <a:pt x="16843" y="17645"/>
                </a:cubicBezTo>
                <a:cubicBezTo>
                  <a:pt x="16865" y="17690"/>
                  <a:pt x="16888" y="17734"/>
                  <a:pt x="16910" y="17779"/>
                </a:cubicBezTo>
                <a:lnTo>
                  <a:pt x="16910" y="17779"/>
                </a:lnTo>
                <a:cubicBezTo>
                  <a:pt x="16636" y="18076"/>
                  <a:pt x="16313" y="18324"/>
                  <a:pt x="15966" y="18522"/>
                </a:cubicBezTo>
                <a:cubicBezTo>
                  <a:pt x="15590" y="18773"/>
                  <a:pt x="15490" y="18948"/>
                  <a:pt x="15665" y="19048"/>
                </a:cubicBezTo>
                <a:cubicBezTo>
                  <a:pt x="15715" y="19073"/>
                  <a:pt x="15740" y="19124"/>
                  <a:pt x="15740" y="19149"/>
                </a:cubicBezTo>
                <a:cubicBezTo>
                  <a:pt x="15665" y="19299"/>
                  <a:pt x="15089" y="19700"/>
                  <a:pt x="14237" y="20176"/>
                </a:cubicBezTo>
                <a:cubicBezTo>
                  <a:pt x="13886" y="20352"/>
                  <a:pt x="13560" y="20552"/>
                  <a:pt x="13234" y="20803"/>
                </a:cubicBezTo>
                <a:cubicBezTo>
                  <a:pt x="13134" y="21028"/>
                  <a:pt x="12006" y="21354"/>
                  <a:pt x="10176" y="21655"/>
                </a:cubicBezTo>
                <a:cubicBezTo>
                  <a:pt x="7319" y="22131"/>
                  <a:pt x="6417" y="22357"/>
                  <a:pt x="5515" y="22808"/>
                </a:cubicBezTo>
                <a:cubicBezTo>
                  <a:pt x="5314" y="22908"/>
                  <a:pt x="5114" y="23008"/>
                  <a:pt x="4913" y="23083"/>
                </a:cubicBezTo>
                <a:cubicBezTo>
                  <a:pt x="4763" y="23008"/>
                  <a:pt x="6517" y="22256"/>
                  <a:pt x="7545" y="21956"/>
                </a:cubicBezTo>
                <a:cubicBezTo>
                  <a:pt x="8187" y="21749"/>
                  <a:pt x="8494" y="21627"/>
                  <a:pt x="8291" y="21627"/>
                </a:cubicBezTo>
                <a:cubicBezTo>
                  <a:pt x="8272" y="21627"/>
                  <a:pt x="8249" y="21628"/>
                  <a:pt x="8222" y="21630"/>
                </a:cubicBezTo>
                <a:cubicBezTo>
                  <a:pt x="7369" y="21855"/>
                  <a:pt x="6517" y="22131"/>
                  <a:pt x="5690" y="22457"/>
                </a:cubicBezTo>
                <a:lnTo>
                  <a:pt x="5239" y="22657"/>
                </a:lnTo>
                <a:lnTo>
                  <a:pt x="5389" y="22482"/>
                </a:lnTo>
                <a:cubicBezTo>
                  <a:pt x="5540" y="22256"/>
                  <a:pt x="6617" y="21780"/>
                  <a:pt x="7820" y="21354"/>
                </a:cubicBezTo>
                <a:cubicBezTo>
                  <a:pt x="8071" y="21304"/>
                  <a:pt x="8322" y="21179"/>
                  <a:pt x="8547" y="21028"/>
                </a:cubicBezTo>
                <a:cubicBezTo>
                  <a:pt x="8555" y="21014"/>
                  <a:pt x="8545" y="21006"/>
                  <a:pt x="8519" y="21006"/>
                </a:cubicBezTo>
                <a:cubicBezTo>
                  <a:pt x="8367" y="21006"/>
                  <a:pt x="7669" y="21249"/>
                  <a:pt x="6643" y="21655"/>
                </a:cubicBezTo>
                <a:cubicBezTo>
                  <a:pt x="6180" y="21849"/>
                  <a:pt x="5966" y="21927"/>
                  <a:pt x="5895" y="21927"/>
                </a:cubicBezTo>
                <a:cubicBezTo>
                  <a:pt x="5847" y="21927"/>
                  <a:pt x="5865" y="21891"/>
                  <a:pt x="5916" y="21830"/>
                </a:cubicBezTo>
                <a:cubicBezTo>
                  <a:pt x="6166" y="21605"/>
                  <a:pt x="6442" y="21454"/>
                  <a:pt x="6743" y="21354"/>
                </a:cubicBezTo>
                <a:cubicBezTo>
                  <a:pt x="6968" y="21279"/>
                  <a:pt x="7194" y="21179"/>
                  <a:pt x="7394" y="21028"/>
                </a:cubicBezTo>
                <a:cubicBezTo>
                  <a:pt x="7194" y="21028"/>
                  <a:pt x="6993" y="21078"/>
                  <a:pt x="6818" y="21179"/>
                </a:cubicBezTo>
                <a:lnTo>
                  <a:pt x="6242" y="21404"/>
                </a:lnTo>
                <a:lnTo>
                  <a:pt x="6417" y="21204"/>
                </a:lnTo>
                <a:cubicBezTo>
                  <a:pt x="6718" y="20803"/>
                  <a:pt x="7244" y="20627"/>
                  <a:pt x="10477" y="19775"/>
                </a:cubicBezTo>
                <a:cubicBezTo>
                  <a:pt x="11655" y="19474"/>
                  <a:pt x="12933" y="19124"/>
                  <a:pt x="13334" y="18973"/>
                </a:cubicBezTo>
                <a:cubicBezTo>
                  <a:pt x="14362" y="18622"/>
                  <a:pt x="15389" y="18221"/>
                  <a:pt x="16392" y="17720"/>
                </a:cubicBezTo>
                <a:cubicBezTo>
                  <a:pt x="16578" y="17620"/>
                  <a:pt x="16674" y="17577"/>
                  <a:pt x="16736" y="17577"/>
                </a:cubicBezTo>
                <a:close/>
                <a:moveTo>
                  <a:pt x="3115" y="22232"/>
                </a:moveTo>
                <a:cubicBezTo>
                  <a:pt x="3139" y="22232"/>
                  <a:pt x="3167" y="22338"/>
                  <a:pt x="3184" y="22557"/>
                </a:cubicBezTo>
                <a:lnTo>
                  <a:pt x="3209" y="22557"/>
                </a:lnTo>
                <a:cubicBezTo>
                  <a:pt x="3259" y="22833"/>
                  <a:pt x="3159" y="23109"/>
                  <a:pt x="2958" y="23309"/>
                </a:cubicBezTo>
                <a:cubicBezTo>
                  <a:pt x="2943" y="23324"/>
                  <a:pt x="2931" y="23332"/>
                  <a:pt x="2922" y="23332"/>
                </a:cubicBezTo>
                <a:cubicBezTo>
                  <a:pt x="2886" y="23332"/>
                  <a:pt x="2898" y="23208"/>
                  <a:pt x="2958" y="22908"/>
                </a:cubicBezTo>
                <a:cubicBezTo>
                  <a:pt x="3034" y="22607"/>
                  <a:pt x="3084" y="22357"/>
                  <a:pt x="3084" y="22307"/>
                </a:cubicBezTo>
                <a:cubicBezTo>
                  <a:pt x="3092" y="22257"/>
                  <a:pt x="3103" y="22232"/>
                  <a:pt x="3115" y="22232"/>
                </a:cubicBezTo>
                <a:close/>
                <a:moveTo>
                  <a:pt x="23405" y="3074"/>
                </a:moveTo>
                <a:cubicBezTo>
                  <a:pt x="23436" y="3074"/>
                  <a:pt x="23056" y="3450"/>
                  <a:pt x="22382" y="4061"/>
                </a:cubicBezTo>
                <a:lnTo>
                  <a:pt x="22382" y="4086"/>
                </a:lnTo>
                <a:cubicBezTo>
                  <a:pt x="21806" y="4587"/>
                  <a:pt x="20803" y="5514"/>
                  <a:pt x="20126" y="6116"/>
                </a:cubicBezTo>
                <a:cubicBezTo>
                  <a:pt x="19475" y="6717"/>
                  <a:pt x="18572" y="7570"/>
                  <a:pt x="18146" y="7996"/>
                </a:cubicBezTo>
                <a:cubicBezTo>
                  <a:pt x="17745" y="8422"/>
                  <a:pt x="16542" y="9575"/>
                  <a:pt x="15515" y="10577"/>
                </a:cubicBezTo>
                <a:cubicBezTo>
                  <a:pt x="13485" y="12557"/>
                  <a:pt x="8923" y="17244"/>
                  <a:pt x="7720" y="18597"/>
                </a:cubicBezTo>
                <a:cubicBezTo>
                  <a:pt x="7018" y="19349"/>
                  <a:pt x="4587" y="22281"/>
                  <a:pt x="3961" y="23134"/>
                </a:cubicBezTo>
                <a:cubicBezTo>
                  <a:pt x="3861" y="23259"/>
                  <a:pt x="3760" y="23359"/>
                  <a:pt x="3635" y="23434"/>
                </a:cubicBezTo>
                <a:cubicBezTo>
                  <a:pt x="3610" y="23434"/>
                  <a:pt x="3610" y="23309"/>
                  <a:pt x="3635" y="23159"/>
                </a:cubicBezTo>
                <a:cubicBezTo>
                  <a:pt x="3685" y="22958"/>
                  <a:pt x="3735" y="22833"/>
                  <a:pt x="4111" y="22357"/>
                </a:cubicBezTo>
                <a:cubicBezTo>
                  <a:pt x="4262" y="22156"/>
                  <a:pt x="4412" y="21981"/>
                  <a:pt x="4612" y="21830"/>
                </a:cubicBezTo>
                <a:cubicBezTo>
                  <a:pt x="4638" y="21830"/>
                  <a:pt x="4713" y="21755"/>
                  <a:pt x="4763" y="21655"/>
                </a:cubicBezTo>
                <a:cubicBezTo>
                  <a:pt x="4938" y="21279"/>
                  <a:pt x="7069" y="18998"/>
                  <a:pt x="11956" y="13986"/>
                </a:cubicBezTo>
                <a:cubicBezTo>
                  <a:pt x="14888" y="10978"/>
                  <a:pt x="15640" y="10226"/>
                  <a:pt x="16141" y="9825"/>
                </a:cubicBezTo>
                <a:cubicBezTo>
                  <a:pt x="16392" y="9625"/>
                  <a:pt x="17720" y="8296"/>
                  <a:pt x="18823" y="7194"/>
                </a:cubicBezTo>
                <a:cubicBezTo>
                  <a:pt x="19450" y="6567"/>
                  <a:pt x="20502" y="5565"/>
                  <a:pt x="21179" y="4988"/>
                </a:cubicBezTo>
                <a:cubicBezTo>
                  <a:pt x="21831" y="4437"/>
                  <a:pt x="22608" y="3760"/>
                  <a:pt x="22883" y="3509"/>
                </a:cubicBezTo>
                <a:cubicBezTo>
                  <a:pt x="23221" y="3209"/>
                  <a:pt x="23387" y="3074"/>
                  <a:pt x="23405" y="3074"/>
                </a:cubicBezTo>
                <a:close/>
                <a:moveTo>
                  <a:pt x="3319" y="15552"/>
                </a:moveTo>
                <a:cubicBezTo>
                  <a:pt x="3335" y="15552"/>
                  <a:pt x="3344" y="15602"/>
                  <a:pt x="3359" y="15665"/>
                </a:cubicBezTo>
                <a:cubicBezTo>
                  <a:pt x="3359" y="15765"/>
                  <a:pt x="3409" y="16066"/>
                  <a:pt x="3435" y="16392"/>
                </a:cubicBezTo>
                <a:lnTo>
                  <a:pt x="3435" y="16367"/>
                </a:lnTo>
                <a:lnTo>
                  <a:pt x="3435" y="16367"/>
                </a:lnTo>
                <a:cubicBezTo>
                  <a:pt x="3485" y="16893"/>
                  <a:pt x="3460" y="17419"/>
                  <a:pt x="3384" y="17921"/>
                </a:cubicBezTo>
                <a:cubicBezTo>
                  <a:pt x="3334" y="18472"/>
                  <a:pt x="3259" y="19374"/>
                  <a:pt x="3209" y="19976"/>
                </a:cubicBezTo>
                <a:cubicBezTo>
                  <a:pt x="3184" y="20928"/>
                  <a:pt x="3059" y="21855"/>
                  <a:pt x="2883" y="22783"/>
                </a:cubicBezTo>
                <a:cubicBezTo>
                  <a:pt x="2708" y="23535"/>
                  <a:pt x="2607" y="23835"/>
                  <a:pt x="2407" y="24086"/>
                </a:cubicBezTo>
                <a:cubicBezTo>
                  <a:pt x="2379" y="24121"/>
                  <a:pt x="2356" y="24143"/>
                  <a:pt x="2337" y="24143"/>
                </a:cubicBezTo>
                <a:cubicBezTo>
                  <a:pt x="2288" y="24143"/>
                  <a:pt x="2260" y="24005"/>
                  <a:pt x="2206" y="23610"/>
                </a:cubicBezTo>
                <a:cubicBezTo>
                  <a:pt x="1956" y="21279"/>
                  <a:pt x="2206" y="18923"/>
                  <a:pt x="2933" y="16692"/>
                </a:cubicBezTo>
                <a:cubicBezTo>
                  <a:pt x="3209" y="15796"/>
                  <a:pt x="3283" y="15552"/>
                  <a:pt x="3319" y="15552"/>
                </a:cubicBezTo>
                <a:close/>
                <a:moveTo>
                  <a:pt x="13409" y="21078"/>
                </a:moveTo>
                <a:cubicBezTo>
                  <a:pt x="13435" y="21078"/>
                  <a:pt x="13359" y="21129"/>
                  <a:pt x="13234" y="21204"/>
                </a:cubicBezTo>
                <a:cubicBezTo>
                  <a:pt x="12708" y="21505"/>
                  <a:pt x="12131" y="21780"/>
                  <a:pt x="11530" y="21981"/>
                </a:cubicBezTo>
                <a:cubicBezTo>
                  <a:pt x="11029" y="22156"/>
                  <a:pt x="10778" y="22281"/>
                  <a:pt x="10728" y="22382"/>
                </a:cubicBezTo>
                <a:cubicBezTo>
                  <a:pt x="10635" y="22567"/>
                  <a:pt x="9772" y="22967"/>
                  <a:pt x="9542" y="22967"/>
                </a:cubicBezTo>
                <a:cubicBezTo>
                  <a:pt x="9524" y="22967"/>
                  <a:pt x="9509" y="22964"/>
                  <a:pt x="9500" y="22958"/>
                </a:cubicBezTo>
                <a:cubicBezTo>
                  <a:pt x="9149" y="22958"/>
                  <a:pt x="8823" y="23033"/>
                  <a:pt x="8472" y="23134"/>
                </a:cubicBezTo>
                <a:cubicBezTo>
                  <a:pt x="7620" y="23359"/>
                  <a:pt x="7219" y="23484"/>
                  <a:pt x="5189" y="24061"/>
                </a:cubicBezTo>
                <a:cubicBezTo>
                  <a:pt x="4901" y="24136"/>
                  <a:pt x="4744" y="24174"/>
                  <a:pt x="4694" y="24174"/>
                </a:cubicBezTo>
                <a:cubicBezTo>
                  <a:pt x="4644" y="24174"/>
                  <a:pt x="4700" y="24136"/>
                  <a:pt x="4838" y="24061"/>
                </a:cubicBezTo>
                <a:cubicBezTo>
                  <a:pt x="5565" y="23685"/>
                  <a:pt x="6492" y="23359"/>
                  <a:pt x="8121" y="22933"/>
                </a:cubicBezTo>
                <a:cubicBezTo>
                  <a:pt x="8698" y="22808"/>
                  <a:pt x="9274" y="22632"/>
                  <a:pt x="9800" y="22407"/>
                </a:cubicBezTo>
                <a:cubicBezTo>
                  <a:pt x="9797" y="22403"/>
                  <a:pt x="9787" y="22402"/>
                  <a:pt x="9772" y="22402"/>
                </a:cubicBezTo>
                <a:cubicBezTo>
                  <a:pt x="9460" y="22402"/>
                  <a:pt x="6823" y="23100"/>
                  <a:pt x="5916" y="23434"/>
                </a:cubicBezTo>
                <a:cubicBezTo>
                  <a:pt x="5414" y="23610"/>
                  <a:pt x="4938" y="23835"/>
                  <a:pt x="4462" y="24086"/>
                </a:cubicBezTo>
                <a:cubicBezTo>
                  <a:pt x="4192" y="24252"/>
                  <a:pt x="3974" y="24349"/>
                  <a:pt x="3935" y="24349"/>
                </a:cubicBezTo>
                <a:cubicBezTo>
                  <a:pt x="3927" y="24349"/>
                  <a:pt x="3927" y="24345"/>
                  <a:pt x="3936" y="24337"/>
                </a:cubicBezTo>
                <a:cubicBezTo>
                  <a:pt x="3986" y="24261"/>
                  <a:pt x="4111" y="24111"/>
                  <a:pt x="4186" y="23986"/>
                </a:cubicBezTo>
                <a:cubicBezTo>
                  <a:pt x="4537" y="23510"/>
                  <a:pt x="5916" y="22808"/>
                  <a:pt x="7119" y="22507"/>
                </a:cubicBezTo>
                <a:cubicBezTo>
                  <a:pt x="7545" y="22407"/>
                  <a:pt x="8798" y="22156"/>
                  <a:pt x="9851" y="21981"/>
                </a:cubicBezTo>
                <a:cubicBezTo>
                  <a:pt x="10778" y="21855"/>
                  <a:pt x="11705" y="21655"/>
                  <a:pt x="12607" y="21354"/>
                </a:cubicBezTo>
                <a:cubicBezTo>
                  <a:pt x="13034" y="21204"/>
                  <a:pt x="13409" y="21078"/>
                  <a:pt x="13409" y="21078"/>
                </a:cubicBezTo>
                <a:close/>
                <a:moveTo>
                  <a:pt x="3454" y="23240"/>
                </a:moveTo>
                <a:cubicBezTo>
                  <a:pt x="3479" y="23240"/>
                  <a:pt x="3485" y="23282"/>
                  <a:pt x="3485" y="23359"/>
                </a:cubicBezTo>
                <a:cubicBezTo>
                  <a:pt x="3485" y="23459"/>
                  <a:pt x="3485" y="23535"/>
                  <a:pt x="3535" y="23560"/>
                </a:cubicBezTo>
                <a:cubicBezTo>
                  <a:pt x="3560" y="23585"/>
                  <a:pt x="3560" y="23635"/>
                  <a:pt x="3510" y="23710"/>
                </a:cubicBezTo>
                <a:cubicBezTo>
                  <a:pt x="3309" y="23936"/>
                  <a:pt x="1605" y="26442"/>
                  <a:pt x="978" y="27419"/>
                </a:cubicBezTo>
                <a:cubicBezTo>
                  <a:pt x="627" y="27946"/>
                  <a:pt x="352" y="28397"/>
                  <a:pt x="302" y="28397"/>
                </a:cubicBezTo>
                <a:cubicBezTo>
                  <a:pt x="297" y="28399"/>
                  <a:pt x="293" y="28400"/>
                  <a:pt x="290" y="28400"/>
                </a:cubicBezTo>
                <a:cubicBezTo>
                  <a:pt x="220" y="28400"/>
                  <a:pt x="424" y="27880"/>
                  <a:pt x="903" y="26993"/>
                </a:cubicBezTo>
                <a:cubicBezTo>
                  <a:pt x="1505" y="25865"/>
                  <a:pt x="2206" y="24788"/>
                  <a:pt x="3008" y="23760"/>
                </a:cubicBezTo>
                <a:cubicBezTo>
                  <a:pt x="3289" y="23397"/>
                  <a:pt x="3407" y="23240"/>
                  <a:pt x="3454" y="23240"/>
                </a:cubicBezTo>
                <a:close/>
                <a:moveTo>
                  <a:pt x="26843" y="1"/>
                </a:moveTo>
                <a:cubicBezTo>
                  <a:pt x="26718" y="51"/>
                  <a:pt x="26618" y="126"/>
                  <a:pt x="26517" y="201"/>
                </a:cubicBezTo>
                <a:cubicBezTo>
                  <a:pt x="25765" y="552"/>
                  <a:pt x="24989" y="828"/>
                  <a:pt x="24186" y="1078"/>
                </a:cubicBezTo>
                <a:cubicBezTo>
                  <a:pt x="22850" y="1518"/>
                  <a:pt x="22370" y="1673"/>
                  <a:pt x="22192" y="1673"/>
                </a:cubicBezTo>
                <a:cubicBezTo>
                  <a:pt x="22105" y="1673"/>
                  <a:pt x="22089" y="1637"/>
                  <a:pt x="22081" y="1580"/>
                </a:cubicBezTo>
                <a:cubicBezTo>
                  <a:pt x="22060" y="1476"/>
                  <a:pt x="22018" y="1419"/>
                  <a:pt x="21905" y="1419"/>
                </a:cubicBezTo>
                <a:cubicBezTo>
                  <a:pt x="21747" y="1419"/>
                  <a:pt x="21450" y="1531"/>
                  <a:pt x="20878" y="1780"/>
                </a:cubicBezTo>
                <a:cubicBezTo>
                  <a:pt x="20151" y="2081"/>
                  <a:pt x="17745" y="3209"/>
                  <a:pt x="17119" y="3535"/>
                </a:cubicBezTo>
                <a:cubicBezTo>
                  <a:pt x="17044" y="3572"/>
                  <a:pt x="16987" y="3591"/>
                  <a:pt x="16956" y="3591"/>
                </a:cubicBezTo>
                <a:cubicBezTo>
                  <a:pt x="16925" y="3591"/>
                  <a:pt x="16918" y="3572"/>
                  <a:pt x="16943" y="3535"/>
                </a:cubicBezTo>
                <a:cubicBezTo>
                  <a:pt x="16968" y="3434"/>
                  <a:pt x="16968" y="3359"/>
                  <a:pt x="16943" y="3284"/>
                </a:cubicBezTo>
                <a:cubicBezTo>
                  <a:pt x="16918" y="3208"/>
                  <a:pt x="16890" y="3163"/>
                  <a:pt x="16820" y="3163"/>
                </a:cubicBezTo>
                <a:cubicBezTo>
                  <a:pt x="16681" y="3163"/>
                  <a:pt x="16380" y="3336"/>
                  <a:pt x="15615" y="3785"/>
                </a:cubicBezTo>
                <a:cubicBezTo>
                  <a:pt x="14587" y="4387"/>
                  <a:pt x="13635" y="5063"/>
                  <a:pt x="12758" y="5840"/>
                </a:cubicBezTo>
                <a:cubicBezTo>
                  <a:pt x="12494" y="6089"/>
                  <a:pt x="12384" y="6183"/>
                  <a:pt x="12320" y="6183"/>
                </a:cubicBezTo>
                <a:cubicBezTo>
                  <a:pt x="12281" y="6183"/>
                  <a:pt x="12260" y="6148"/>
                  <a:pt x="12232" y="6091"/>
                </a:cubicBezTo>
                <a:cubicBezTo>
                  <a:pt x="12196" y="5984"/>
                  <a:pt x="12173" y="5953"/>
                  <a:pt x="12118" y="5953"/>
                </a:cubicBezTo>
                <a:cubicBezTo>
                  <a:pt x="12095" y="5953"/>
                  <a:pt x="12067" y="5958"/>
                  <a:pt x="12031" y="5966"/>
                </a:cubicBezTo>
                <a:cubicBezTo>
                  <a:pt x="11755" y="5991"/>
                  <a:pt x="10427" y="7244"/>
                  <a:pt x="9425" y="8472"/>
                </a:cubicBezTo>
                <a:cubicBezTo>
                  <a:pt x="9035" y="8914"/>
                  <a:pt x="8896" y="9069"/>
                  <a:pt x="8847" y="9069"/>
                </a:cubicBezTo>
                <a:cubicBezTo>
                  <a:pt x="8827" y="9069"/>
                  <a:pt x="8823" y="9042"/>
                  <a:pt x="8823" y="8998"/>
                </a:cubicBezTo>
                <a:cubicBezTo>
                  <a:pt x="8793" y="8835"/>
                  <a:pt x="8720" y="8751"/>
                  <a:pt x="8623" y="8751"/>
                </a:cubicBezTo>
                <a:cubicBezTo>
                  <a:pt x="8557" y="8751"/>
                  <a:pt x="8479" y="8791"/>
                  <a:pt x="8397" y="8873"/>
                </a:cubicBezTo>
                <a:cubicBezTo>
                  <a:pt x="7820" y="9575"/>
                  <a:pt x="7294" y="10301"/>
                  <a:pt x="6793" y="11078"/>
                </a:cubicBezTo>
                <a:cubicBezTo>
                  <a:pt x="6285" y="11902"/>
                  <a:pt x="6156" y="12125"/>
                  <a:pt x="6100" y="12125"/>
                </a:cubicBezTo>
                <a:cubicBezTo>
                  <a:pt x="6075" y="12125"/>
                  <a:pt x="6064" y="12084"/>
                  <a:pt x="6041" y="12031"/>
                </a:cubicBezTo>
                <a:cubicBezTo>
                  <a:pt x="5989" y="11909"/>
                  <a:pt x="5888" y="11836"/>
                  <a:pt x="5798" y="11836"/>
                </a:cubicBezTo>
                <a:cubicBezTo>
                  <a:pt x="5758" y="11836"/>
                  <a:pt x="5721" y="11850"/>
                  <a:pt x="5690" y="11880"/>
                </a:cubicBezTo>
                <a:cubicBezTo>
                  <a:pt x="5289" y="12432"/>
                  <a:pt x="4938" y="13008"/>
                  <a:pt x="4688" y="13610"/>
                </a:cubicBezTo>
                <a:cubicBezTo>
                  <a:pt x="4287" y="14412"/>
                  <a:pt x="3986" y="15264"/>
                  <a:pt x="3735" y="16116"/>
                </a:cubicBezTo>
                <a:lnTo>
                  <a:pt x="3660" y="16342"/>
                </a:lnTo>
                <a:lnTo>
                  <a:pt x="3610" y="15916"/>
                </a:lnTo>
                <a:cubicBezTo>
                  <a:pt x="3519" y="15414"/>
                  <a:pt x="3428" y="15182"/>
                  <a:pt x="3317" y="15182"/>
                </a:cubicBezTo>
                <a:cubicBezTo>
                  <a:pt x="3307" y="15182"/>
                  <a:pt x="3295" y="15184"/>
                  <a:pt x="3284" y="15189"/>
                </a:cubicBezTo>
                <a:cubicBezTo>
                  <a:pt x="3084" y="15264"/>
                  <a:pt x="2382" y="17520"/>
                  <a:pt x="2156" y="18948"/>
                </a:cubicBezTo>
                <a:cubicBezTo>
                  <a:pt x="1881" y="20527"/>
                  <a:pt x="1830" y="22131"/>
                  <a:pt x="2006" y="23710"/>
                </a:cubicBezTo>
                <a:lnTo>
                  <a:pt x="2106" y="24462"/>
                </a:lnTo>
                <a:lnTo>
                  <a:pt x="1580" y="25264"/>
                </a:lnTo>
                <a:cubicBezTo>
                  <a:pt x="903" y="26216"/>
                  <a:pt x="51" y="27870"/>
                  <a:pt x="1" y="28271"/>
                </a:cubicBezTo>
                <a:cubicBezTo>
                  <a:pt x="1" y="28472"/>
                  <a:pt x="26" y="28647"/>
                  <a:pt x="101" y="28823"/>
                </a:cubicBezTo>
                <a:lnTo>
                  <a:pt x="226" y="29073"/>
                </a:lnTo>
                <a:lnTo>
                  <a:pt x="552" y="28973"/>
                </a:lnTo>
                <a:lnTo>
                  <a:pt x="853" y="28873"/>
                </a:lnTo>
                <a:lnTo>
                  <a:pt x="1981" y="27194"/>
                </a:lnTo>
                <a:cubicBezTo>
                  <a:pt x="3059" y="25590"/>
                  <a:pt x="3109" y="25515"/>
                  <a:pt x="3460" y="25314"/>
                </a:cubicBezTo>
                <a:cubicBezTo>
                  <a:pt x="4262" y="24813"/>
                  <a:pt x="5189" y="24462"/>
                  <a:pt x="6718" y="24111"/>
                </a:cubicBezTo>
                <a:cubicBezTo>
                  <a:pt x="8497" y="23710"/>
                  <a:pt x="10377" y="23083"/>
                  <a:pt x="10803" y="22733"/>
                </a:cubicBezTo>
                <a:cubicBezTo>
                  <a:pt x="11079" y="22557"/>
                  <a:pt x="11379" y="22407"/>
                  <a:pt x="11680" y="22281"/>
                </a:cubicBezTo>
                <a:cubicBezTo>
                  <a:pt x="12357" y="22006"/>
                  <a:pt x="13008" y="21680"/>
                  <a:pt x="13610" y="21279"/>
                </a:cubicBezTo>
                <a:cubicBezTo>
                  <a:pt x="13710" y="21204"/>
                  <a:pt x="13760" y="21129"/>
                  <a:pt x="13785" y="21003"/>
                </a:cubicBezTo>
                <a:cubicBezTo>
                  <a:pt x="13785" y="20928"/>
                  <a:pt x="13836" y="20853"/>
                  <a:pt x="13961" y="20803"/>
                </a:cubicBezTo>
                <a:cubicBezTo>
                  <a:pt x="14061" y="20778"/>
                  <a:pt x="14136" y="20703"/>
                  <a:pt x="14186" y="20627"/>
                </a:cubicBezTo>
                <a:cubicBezTo>
                  <a:pt x="14412" y="20452"/>
                  <a:pt x="14638" y="20302"/>
                  <a:pt x="14863" y="20176"/>
                </a:cubicBezTo>
                <a:cubicBezTo>
                  <a:pt x="15440" y="19825"/>
                  <a:pt x="16041" y="19349"/>
                  <a:pt x="16116" y="19149"/>
                </a:cubicBezTo>
                <a:cubicBezTo>
                  <a:pt x="16141" y="19099"/>
                  <a:pt x="16141" y="19023"/>
                  <a:pt x="16116" y="18973"/>
                </a:cubicBezTo>
                <a:cubicBezTo>
                  <a:pt x="16091" y="18898"/>
                  <a:pt x="16217" y="18748"/>
                  <a:pt x="16567" y="18447"/>
                </a:cubicBezTo>
                <a:cubicBezTo>
                  <a:pt x="17094" y="17996"/>
                  <a:pt x="17244" y="17770"/>
                  <a:pt x="17119" y="17620"/>
                </a:cubicBezTo>
                <a:cubicBezTo>
                  <a:pt x="17069" y="17520"/>
                  <a:pt x="17094" y="17444"/>
                  <a:pt x="17620" y="16993"/>
                </a:cubicBezTo>
                <a:cubicBezTo>
                  <a:pt x="18171" y="16517"/>
                  <a:pt x="18673" y="15991"/>
                  <a:pt x="19149" y="15439"/>
                </a:cubicBezTo>
                <a:cubicBezTo>
                  <a:pt x="19199" y="15314"/>
                  <a:pt x="19099" y="15239"/>
                  <a:pt x="18823" y="15239"/>
                </a:cubicBezTo>
                <a:cubicBezTo>
                  <a:pt x="18723" y="15239"/>
                  <a:pt x="18648" y="15189"/>
                  <a:pt x="18648" y="15164"/>
                </a:cubicBezTo>
                <a:cubicBezTo>
                  <a:pt x="18673" y="15139"/>
                  <a:pt x="18999" y="14788"/>
                  <a:pt x="19425" y="14362"/>
                </a:cubicBezTo>
                <a:cubicBezTo>
                  <a:pt x="20402" y="13359"/>
                  <a:pt x="20853" y="12808"/>
                  <a:pt x="20803" y="12632"/>
                </a:cubicBezTo>
                <a:cubicBezTo>
                  <a:pt x="20778" y="12582"/>
                  <a:pt x="20728" y="12507"/>
                  <a:pt x="20653" y="12507"/>
                </a:cubicBezTo>
                <a:cubicBezTo>
                  <a:pt x="20477" y="12482"/>
                  <a:pt x="20828" y="12131"/>
                  <a:pt x="21254" y="11880"/>
                </a:cubicBezTo>
                <a:cubicBezTo>
                  <a:pt x="21354" y="11830"/>
                  <a:pt x="21379" y="11780"/>
                  <a:pt x="21329" y="11730"/>
                </a:cubicBezTo>
                <a:cubicBezTo>
                  <a:pt x="21304" y="11680"/>
                  <a:pt x="21505" y="11379"/>
                  <a:pt x="21956" y="10753"/>
                </a:cubicBezTo>
                <a:cubicBezTo>
                  <a:pt x="23485" y="8773"/>
                  <a:pt x="23911" y="8146"/>
                  <a:pt x="23911" y="7946"/>
                </a:cubicBezTo>
                <a:cubicBezTo>
                  <a:pt x="23911" y="7745"/>
                  <a:pt x="23886" y="7745"/>
                  <a:pt x="23710" y="7695"/>
                </a:cubicBezTo>
                <a:cubicBezTo>
                  <a:pt x="23535" y="7645"/>
                  <a:pt x="23510" y="7620"/>
                  <a:pt x="23585" y="7545"/>
                </a:cubicBezTo>
                <a:cubicBezTo>
                  <a:pt x="23735" y="7394"/>
                  <a:pt x="24863" y="6091"/>
                  <a:pt x="25189" y="5640"/>
                </a:cubicBezTo>
                <a:cubicBezTo>
                  <a:pt x="25364" y="5389"/>
                  <a:pt x="25615" y="5189"/>
                  <a:pt x="25891" y="5088"/>
                </a:cubicBezTo>
                <a:cubicBezTo>
                  <a:pt x="26041" y="5038"/>
                  <a:pt x="26166" y="4963"/>
                  <a:pt x="26292" y="4838"/>
                </a:cubicBezTo>
                <a:cubicBezTo>
                  <a:pt x="26305" y="4756"/>
                  <a:pt x="26267" y="4712"/>
                  <a:pt x="26182" y="4712"/>
                </a:cubicBezTo>
                <a:cubicBezTo>
                  <a:pt x="26110" y="4712"/>
                  <a:pt x="26004" y="4744"/>
                  <a:pt x="25866" y="4813"/>
                </a:cubicBezTo>
                <a:cubicBezTo>
                  <a:pt x="25740" y="4888"/>
                  <a:pt x="25590" y="4913"/>
                  <a:pt x="25440" y="4913"/>
                </a:cubicBezTo>
                <a:cubicBezTo>
                  <a:pt x="25289" y="4913"/>
                  <a:pt x="25114" y="4913"/>
                  <a:pt x="24963" y="4963"/>
                </a:cubicBezTo>
                <a:lnTo>
                  <a:pt x="24588" y="5063"/>
                </a:lnTo>
                <a:lnTo>
                  <a:pt x="24813" y="4687"/>
                </a:lnTo>
                <a:lnTo>
                  <a:pt x="25565" y="3484"/>
                </a:lnTo>
                <a:cubicBezTo>
                  <a:pt x="25841" y="3033"/>
                  <a:pt x="26342" y="2156"/>
                  <a:pt x="26668" y="1529"/>
                </a:cubicBezTo>
                <a:cubicBezTo>
                  <a:pt x="27194" y="527"/>
                  <a:pt x="27244" y="402"/>
                  <a:pt x="27194" y="251"/>
                </a:cubicBezTo>
                <a:cubicBezTo>
                  <a:pt x="27144" y="101"/>
                  <a:pt x="27019" y="1"/>
                  <a:pt x="268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3"/>
          <p:cNvSpPr/>
          <p:nvPr/>
        </p:nvSpPr>
        <p:spPr>
          <a:xfrm>
            <a:off x="7758058" y="-232219"/>
            <a:ext cx="1484725" cy="1381792"/>
          </a:xfrm>
          <a:custGeom>
            <a:rect b="b" l="l" r="r" t="t"/>
            <a:pathLst>
              <a:path extrusionOk="0" h="47817" w="51379">
                <a:moveTo>
                  <a:pt x="7138" y="1354"/>
                </a:moveTo>
                <a:cubicBezTo>
                  <a:pt x="7190" y="1354"/>
                  <a:pt x="7280" y="1539"/>
                  <a:pt x="7544" y="2266"/>
                </a:cubicBezTo>
                <a:lnTo>
                  <a:pt x="7519" y="2266"/>
                </a:lnTo>
                <a:cubicBezTo>
                  <a:pt x="7644" y="2617"/>
                  <a:pt x="7870" y="3168"/>
                  <a:pt x="7995" y="3494"/>
                </a:cubicBezTo>
                <a:cubicBezTo>
                  <a:pt x="8114" y="3779"/>
                  <a:pt x="8188" y="3997"/>
                  <a:pt x="8152" y="3997"/>
                </a:cubicBezTo>
                <a:cubicBezTo>
                  <a:pt x="8150" y="3997"/>
                  <a:pt x="8148" y="3996"/>
                  <a:pt x="8146" y="3995"/>
                </a:cubicBezTo>
                <a:cubicBezTo>
                  <a:pt x="8129" y="3982"/>
                  <a:pt x="8114" y="3974"/>
                  <a:pt x="8100" y="3974"/>
                </a:cubicBezTo>
                <a:cubicBezTo>
                  <a:pt x="8007" y="3974"/>
                  <a:pt x="7964" y="4300"/>
                  <a:pt x="7920" y="5474"/>
                </a:cubicBezTo>
                <a:cubicBezTo>
                  <a:pt x="7895" y="6702"/>
                  <a:pt x="7770" y="7955"/>
                  <a:pt x="7544" y="9183"/>
                </a:cubicBezTo>
                <a:cubicBezTo>
                  <a:pt x="7413" y="9855"/>
                  <a:pt x="7349" y="10144"/>
                  <a:pt x="7285" y="10144"/>
                </a:cubicBezTo>
                <a:cubicBezTo>
                  <a:pt x="7238" y="10144"/>
                  <a:pt x="7191" y="9996"/>
                  <a:pt x="7118" y="9735"/>
                </a:cubicBezTo>
                <a:cubicBezTo>
                  <a:pt x="6867" y="8682"/>
                  <a:pt x="6717" y="7604"/>
                  <a:pt x="6692" y="6501"/>
                </a:cubicBezTo>
                <a:cubicBezTo>
                  <a:pt x="6617" y="5324"/>
                  <a:pt x="6617" y="4146"/>
                  <a:pt x="6692" y="2968"/>
                </a:cubicBezTo>
                <a:cubicBezTo>
                  <a:pt x="6767" y="2416"/>
                  <a:pt x="6917" y="1890"/>
                  <a:pt x="7118" y="1364"/>
                </a:cubicBezTo>
                <a:cubicBezTo>
                  <a:pt x="7124" y="1358"/>
                  <a:pt x="7130" y="1354"/>
                  <a:pt x="7138" y="1354"/>
                </a:cubicBezTo>
                <a:close/>
                <a:moveTo>
                  <a:pt x="6416" y="1589"/>
                </a:moveTo>
                <a:lnTo>
                  <a:pt x="6291" y="2141"/>
                </a:lnTo>
                <a:cubicBezTo>
                  <a:pt x="6191" y="2592"/>
                  <a:pt x="6141" y="3093"/>
                  <a:pt x="6115" y="3569"/>
                </a:cubicBezTo>
                <a:lnTo>
                  <a:pt x="6090" y="3569"/>
                </a:lnTo>
                <a:cubicBezTo>
                  <a:pt x="6040" y="5148"/>
                  <a:pt x="6090" y="6752"/>
                  <a:pt x="6216" y="8356"/>
                </a:cubicBezTo>
                <a:cubicBezTo>
                  <a:pt x="6416" y="9459"/>
                  <a:pt x="6642" y="10562"/>
                  <a:pt x="6968" y="11639"/>
                </a:cubicBezTo>
                <a:cubicBezTo>
                  <a:pt x="7319" y="12968"/>
                  <a:pt x="7594" y="14070"/>
                  <a:pt x="7594" y="14070"/>
                </a:cubicBezTo>
                <a:cubicBezTo>
                  <a:pt x="7344" y="13695"/>
                  <a:pt x="7168" y="13294"/>
                  <a:pt x="7043" y="12867"/>
                </a:cubicBezTo>
                <a:cubicBezTo>
                  <a:pt x="6892" y="12391"/>
                  <a:pt x="6767" y="11915"/>
                  <a:pt x="6667" y="11414"/>
                </a:cubicBezTo>
                <a:cubicBezTo>
                  <a:pt x="6642" y="11138"/>
                  <a:pt x="6567" y="10862"/>
                  <a:pt x="6441" y="10612"/>
                </a:cubicBezTo>
                <a:lnTo>
                  <a:pt x="6441" y="10612"/>
                </a:lnTo>
                <a:cubicBezTo>
                  <a:pt x="6366" y="10612"/>
                  <a:pt x="6516" y="11464"/>
                  <a:pt x="6717" y="12341"/>
                </a:cubicBezTo>
                <a:cubicBezTo>
                  <a:pt x="6792" y="12491"/>
                  <a:pt x="6817" y="12642"/>
                  <a:pt x="6792" y="12817"/>
                </a:cubicBezTo>
                <a:cubicBezTo>
                  <a:pt x="6717" y="12617"/>
                  <a:pt x="6667" y="12416"/>
                  <a:pt x="6642" y="12216"/>
                </a:cubicBezTo>
                <a:cubicBezTo>
                  <a:pt x="6617" y="12015"/>
                  <a:pt x="6542" y="11815"/>
                  <a:pt x="6441" y="11639"/>
                </a:cubicBezTo>
                <a:cubicBezTo>
                  <a:pt x="6416" y="11639"/>
                  <a:pt x="6366" y="11664"/>
                  <a:pt x="6366" y="11715"/>
                </a:cubicBezTo>
                <a:cubicBezTo>
                  <a:pt x="6291" y="11414"/>
                  <a:pt x="6216" y="11113"/>
                  <a:pt x="6141" y="10812"/>
                </a:cubicBezTo>
                <a:cubicBezTo>
                  <a:pt x="6090" y="10461"/>
                  <a:pt x="6015" y="10136"/>
                  <a:pt x="5890" y="9810"/>
                </a:cubicBezTo>
                <a:cubicBezTo>
                  <a:pt x="5815" y="9810"/>
                  <a:pt x="5840" y="10035"/>
                  <a:pt x="6065" y="11138"/>
                </a:cubicBezTo>
                <a:cubicBezTo>
                  <a:pt x="6121" y="11426"/>
                  <a:pt x="6152" y="11582"/>
                  <a:pt x="6121" y="11582"/>
                </a:cubicBezTo>
                <a:cubicBezTo>
                  <a:pt x="6083" y="11582"/>
                  <a:pt x="5947" y="11333"/>
                  <a:pt x="5639" y="10787"/>
                </a:cubicBezTo>
                <a:cubicBezTo>
                  <a:pt x="4887" y="9409"/>
                  <a:pt x="4361" y="7930"/>
                  <a:pt x="4035" y="6376"/>
                </a:cubicBezTo>
                <a:cubicBezTo>
                  <a:pt x="3960" y="5825"/>
                  <a:pt x="3960" y="5750"/>
                  <a:pt x="4085" y="5624"/>
                </a:cubicBezTo>
                <a:cubicBezTo>
                  <a:pt x="4286" y="5374"/>
                  <a:pt x="4436" y="5098"/>
                  <a:pt x="4562" y="4797"/>
                </a:cubicBezTo>
                <a:cubicBezTo>
                  <a:pt x="4988" y="3870"/>
                  <a:pt x="5489" y="2993"/>
                  <a:pt x="6065" y="2141"/>
                </a:cubicBezTo>
                <a:lnTo>
                  <a:pt x="6416" y="1589"/>
                </a:lnTo>
                <a:close/>
                <a:moveTo>
                  <a:pt x="8273" y="4218"/>
                </a:moveTo>
                <a:cubicBezTo>
                  <a:pt x="8288" y="4218"/>
                  <a:pt x="8380" y="4338"/>
                  <a:pt x="8471" y="4522"/>
                </a:cubicBezTo>
                <a:cubicBezTo>
                  <a:pt x="8572" y="4722"/>
                  <a:pt x="8872" y="5273"/>
                  <a:pt x="9148" y="5775"/>
                </a:cubicBezTo>
                <a:lnTo>
                  <a:pt x="9123" y="5750"/>
                </a:lnTo>
                <a:lnTo>
                  <a:pt x="9123" y="5750"/>
                </a:lnTo>
                <a:cubicBezTo>
                  <a:pt x="9800" y="7003"/>
                  <a:pt x="10552" y="8908"/>
                  <a:pt x="10376" y="9033"/>
                </a:cubicBezTo>
                <a:cubicBezTo>
                  <a:pt x="10201" y="9158"/>
                  <a:pt x="9800" y="10336"/>
                  <a:pt x="9750" y="10913"/>
                </a:cubicBezTo>
                <a:cubicBezTo>
                  <a:pt x="9599" y="11940"/>
                  <a:pt x="9624" y="12968"/>
                  <a:pt x="9775" y="13995"/>
                </a:cubicBezTo>
                <a:cubicBezTo>
                  <a:pt x="9850" y="14722"/>
                  <a:pt x="9950" y="15599"/>
                  <a:pt x="9975" y="15900"/>
                </a:cubicBezTo>
                <a:cubicBezTo>
                  <a:pt x="10025" y="16677"/>
                  <a:pt x="10025" y="17454"/>
                  <a:pt x="9975" y="18231"/>
                </a:cubicBezTo>
                <a:cubicBezTo>
                  <a:pt x="9975" y="18231"/>
                  <a:pt x="9775" y="17780"/>
                  <a:pt x="9599" y="17228"/>
                </a:cubicBezTo>
                <a:cubicBezTo>
                  <a:pt x="9399" y="16677"/>
                  <a:pt x="9148" y="16000"/>
                  <a:pt x="9023" y="15700"/>
                </a:cubicBezTo>
                <a:cubicBezTo>
                  <a:pt x="8797" y="15198"/>
                  <a:pt x="8797" y="15148"/>
                  <a:pt x="8923" y="14221"/>
                </a:cubicBezTo>
                <a:cubicBezTo>
                  <a:pt x="8973" y="13920"/>
                  <a:pt x="8998" y="13594"/>
                  <a:pt x="8948" y="13294"/>
                </a:cubicBezTo>
                <a:lnTo>
                  <a:pt x="8948" y="13294"/>
                </a:lnTo>
                <a:cubicBezTo>
                  <a:pt x="8847" y="13544"/>
                  <a:pt x="8797" y="13820"/>
                  <a:pt x="8772" y="14096"/>
                </a:cubicBezTo>
                <a:cubicBezTo>
                  <a:pt x="8772" y="14346"/>
                  <a:pt x="8722" y="14572"/>
                  <a:pt x="8647" y="14822"/>
                </a:cubicBezTo>
                <a:cubicBezTo>
                  <a:pt x="8597" y="14722"/>
                  <a:pt x="8547" y="14622"/>
                  <a:pt x="8522" y="14497"/>
                </a:cubicBezTo>
                <a:cubicBezTo>
                  <a:pt x="8446" y="14271"/>
                  <a:pt x="8446" y="14020"/>
                  <a:pt x="8622" y="13218"/>
                </a:cubicBezTo>
                <a:cubicBezTo>
                  <a:pt x="8822" y="12216"/>
                  <a:pt x="9073" y="11213"/>
                  <a:pt x="9424" y="10236"/>
                </a:cubicBezTo>
                <a:cubicBezTo>
                  <a:pt x="9499" y="10035"/>
                  <a:pt x="9574" y="9810"/>
                  <a:pt x="9599" y="9584"/>
                </a:cubicBezTo>
                <a:cubicBezTo>
                  <a:pt x="9589" y="9577"/>
                  <a:pt x="9579" y="9573"/>
                  <a:pt x="9569" y="9573"/>
                </a:cubicBezTo>
                <a:cubicBezTo>
                  <a:pt x="9511" y="9573"/>
                  <a:pt x="9453" y="9743"/>
                  <a:pt x="9173" y="10562"/>
                </a:cubicBezTo>
                <a:cubicBezTo>
                  <a:pt x="8847" y="11514"/>
                  <a:pt x="8597" y="12517"/>
                  <a:pt x="8421" y="13519"/>
                </a:cubicBezTo>
                <a:cubicBezTo>
                  <a:pt x="8379" y="13751"/>
                  <a:pt x="8337" y="13912"/>
                  <a:pt x="8310" y="13912"/>
                </a:cubicBezTo>
                <a:cubicBezTo>
                  <a:pt x="8304" y="13912"/>
                  <a:pt x="8300" y="13907"/>
                  <a:pt x="8296" y="13895"/>
                </a:cubicBezTo>
                <a:lnTo>
                  <a:pt x="7845" y="12266"/>
                </a:lnTo>
                <a:lnTo>
                  <a:pt x="7419" y="10762"/>
                </a:lnTo>
                <a:lnTo>
                  <a:pt x="7569" y="10211"/>
                </a:lnTo>
                <a:cubicBezTo>
                  <a:pt x="7970" y="8632"/>
                  <a:pt x="8171" y="7003"/>
                  <a:pt x="8196" y="5399"/>
                </a:cubicBezTo>
                <a:cubicBezTo>
                  <a:pt x="8221" y="4772"/>
                  <a:pt x="8246" y="4246"/>
                  <a:pt x="8271" y="4221"/>
                </a:cubicBezTo>
                <a:cubicBezTo>
                  <a:pt x="8271" y="4219"/>
                  <a:pt x="8272" y="4218"/>
                  <a:pt x="8273" y="4218"/>
                </a:cubicBezTo>
                <a:close/>
                <a:moveTo>
                  <a:pt x="2094" y="19338"/>
                </a:moveTo>
                <a:cubicBezTo>
                  <a:pt x="2166" y="19338"/>
                  <a:pt x="2308" y="19470"/>
                  <a:pt x="2532" y="19735"/>
                </a:cubicBezTo>
                <a:lnTo>
                  <a:pt x="2532" y="19760"/>
                </a:lnTo>
                <a:lnTo>
                  <a:pt x="2782" y="20035"/>
                </a:lnTo>
                <a:lnTo>
                  <a:pt x="2532" y="20035"/>
                </a:lnTo>
                <a:cubicBezTo>
                  <a:pt x="2381" y="20035"/>
                  <a:pt x="2281" y="20060"/>
                  <a:pt x="2281" y="20086"/>
                </a:cubicBezTo>
                <a:cubicBezTo>
                  <a:pt x="2281" y="20111"/>
                  <a:pt x="2331" y="20236"/>
                  <a:pt x="2381" y="20386"/>
                </a:cubicBezTo>
                <a:cubicBezTo>
                  <a:pt x="2426" y="20521"/>
                  <a:pt x="2451" y="20616"/>
                  <a:pt x="2437" y="20616"/>
                </a:cubicBezTo>
                <a:cubicBezTo>
                  <a:pt x="2436" y="20616"/>
                  <a:pt x="2434" y="20614"/>
                  <a:pt x="2431" y="20612"/>
                </a:cubicBezTo>
                <a:cubicBezTo>
                  <a:pt x="2156" y="20336"/>
                  <a:pt x="1880" y="20035"/>
                  <a:pt x="1654" y="19735"/>
                </a:cubicBezTo>
                <a:lnTo>
                  <a:pt x="1479" y="19534"/>
                </a:lnTo>
                <a:lnTo>
                  <a:pt x="1755" y="19459"/>
                </a:lnTo>
                <a:cubicBezTo>
                  <a:pt x="1855" y="19434"/>
                  <a:pt x="1955" y="19409"/>
                  <a:pt x="2055" y="19359"/>
                </a:cubicBezTo>
                <a:cubicBezTo>
                  <a:pt x="2065" y="19345"/>
                  <a:pt x="2078" y="19338"/>
                  <a:pt x="2094" y="19338"/>
                </a:cubicBezTo>
                <a:close/>
                <a:moveTo>
                  <a:pt x="3715" y="6223"/>
                </a:moveTo>
                <a:cubicBezTo>
                  <a:pt x="3744" y="6223"/>
                  <a:pt x="3813" y="6394"/>
                  <a:pt x="3860" y="6652"/>
                </a:cubicBezTo>
                <a:cubicBezTo>
                  <a:pt x="3910" y="6902"/>
                  <a:pt x="3985" y="7329"/>
                  <a:pt x="4060" y="7579"/>
                </a:cubicBezTo>
                <a:lnTo>
                  <a:pt x="4110" y="7604"/>
                </a:lnTo>
                <a:cubicBezTo>
                  <a:pt x="4562" y="9334"/>
                  <a:pt x="5765" y="11765"/>
                  <a:pt x="7344" y="14121"/>
                </a:cubicBezTo>
                <a:cubicBezTo>
                  <a:pt x="7669" y="14647"/>
                  <a:pt x="8045" y="15248"/>
                  <a:pt x="8146" y="15499"/>
                </a:cubicBezTo>
                <a:cubicBezTo>
                  <a:pt x="8371" y="15925"/>
                  <a:pt x="9098" y="17805"/>
                  <a:pt x="9173" y="18156"/>
                </a:cubicBezTo>
                <a:cubicBezTo>
                  <a:pt x="9208" y="18248"/>
                  <a:pt x="9226" y="18298"/>
                  <a:pt x="9210" y="18298"/>
                </a:cubicBezTo>
                <a:cubicBezTo>
                  <a:pt x="9190" y="18298"/>
                  <a:pt x="9121" y="18229"/>
                  <a:pt x="8973" y="18081"/>
                </a:cubicBezTo>
                <a:cubicBezTo>
                  <a:pt x="8471" y="17556"/>
                  <a:pt x="8197" y="17322"/>
                  <a:pt x="8114" y="17322"/>
                </a:cubicBezTo>
                <a:cubicBezTo>
                  <a:pt x="8106" y="17322"/>
                  <a:pt x="8100" y="17324"/>
                  <a:pt x="8095" y="17329"/>
                </a:cubicBezTo>
                <a:cubicBezTo>
                  <a:pt x="8070" y="17379"/>
                  <a:pt x="8121" y="17454"/>
                  <a:pt x="8221" y="17529"/>
                </a:cubicBezTo>
                <a:cubicBezTo>
                  <a:pt x="8421" y="17755"/>
                  <a:pt x="8923" y="18231"/>
                  <a:pt x="9148" y="18431"/>
                </a:cubicBezTo>
                <a:cubicBezTo>
                  <a:pt x="9324" y="18582"/>
                  <a:pt x="9599" y="19208"/>
                  <a:pt x="9549" y="19284"/>
                </a:cubicBezTo>
                <a:cubicBezTo>
                  <a:pt x="9374" y="19158"/>
                  <a:pt x="9223" y="19058"/>
                  <a:pt x="9098" y="18908"/>
                </a:cubicBezTo>
                <a:cubicBezTo>
                  <a:pt x="8826" y="18677"/>
                  <a:pt x="8693" y="18569"/>
                  <a:pt x="8643" y="18569"/>
                </a:cubicBezTo>
                <a:cubicBezTo>
                  <a:pt x="8633" y="18569"/>
                  <a:pt x="8626" y="18574"/>
                  <a:pt x="8622" y="18582"/>
                </a:cubicBezTo>
                <a:cubicBezTo>
                  <a:pt x="8572" y="18607"/>
                  <a:pt x="8622" y="18657"/>
                  <a:pt x="8647" y="18707"/>
                </a:cubicBezTo>
                <a:cubicBezTo>
                  <a:pt x="8697" y="18757"/>
                  <a:pt x="8973" y="18983"/>
                  <a:pt x="9248" y="19233"/>
                </a:cubicBezTo>
                <a:cubicBezTo>
                  <a:pt x="9549" y="19459"/>
                  <a:pt x="9800" y="19785"/>
                  <a:pt x="9900" y="20161"/>
                </a:cubicBezTo>
                <a:cubicBezTo>
                  <a:pt x="9981" y="20425"/>
                  <a:pt x="10013" y="20558"/>
                  <a:pt x="9995" y="20558"/>
                </a:cubicBezTo>
                <a:cubicBezTo>
                  <a:pt x="9991" y="20558"/>
                  <a:pt x="9985" y="20551"/>
                  <a:pt x="9975" y="20537"/>
                </a:cubicBezTo>
                <a:cubicBezTo>
                  <a:pt x="9900" y="20461"/>
                  <a:pt x="9699" y="20236"/>
                  <a:pt x="9524" y="20035"/>
                </a:cubicBezTo>
                <a:cubicBezTo>
                  <a:pt x="9349" y="19885"/>
                  <a:pt x="9223" y="19685"/>
                  <a:pt x="9098" y="19509"/>
                </a:cubicBezTo>
                <a:cubicBezTo>
                  <a:pt x="9025" y="19345"/>
                  <a:pt x="8979" y="19287"/>
                  <a:pt x="8939" y="19287"/>
                </a:cubicBezTo>
                <a:cubicBezTo>
                  <a:pt x="8925" y="19287"/>
                  <a:pt x="8911" y="19295"/>
                  <a:pt x="8897" y="19309"/>
                </a:cubicBezTo>
                <a:cubicBezTo>
                  <a:pt x="8847" y="19384"/>
                  <a:pt x="9073" y="19760"/>
                  <a:pt x="9574" y="20311"/>
                </a:cubicBezTo>
                <a:cubicBezTo>
                  <a:pt x="9854" y="20637"/>
                  <a:pt x="9960" y="20790"/>
                  <a:pt x="9893" y="20790"/>
                </a:cubicBezTo>
                <a:cubicBezTo>
                  <a:pt x="9888" y="20790"/>
                  <a:pt x="9882" y="20789"/>
                  <a:pt x="9875" y="20787"/>
                </a:cubicBezTo>
                <a:cubicBezTo>
                  <a:pt x="9524" y="20612"/>
                  <a:pt x="9198" y="20361"/>
                  <a:pt x="8948" y="20035"/>
                </a:cubicBezTo>
                <a:cubicBezTo>
                  <a:pt x="8697" y="19810"/>
                  <a:pt x="8547" y="19509"/>
                  <a:pt x="8496" y="19158"/>
                </a:cubicBezTo>
                <a:cubicBezTo>
                  <a:pt x="8271" y="18381"/>
                  <a:pt x="7845" y="17654"/>
                  <a:pt x="7243" y="17128"/>
                </a:cubicBezTo>
                <a:cubicBezTo>
                  <a:pt x="7139" y="17048"/>
                  <a:pt x="7073" y="17011"/>
                  <a:pt x="7043" y="17011"/>
                </a:cubicBezTo>
                <a:cubicBezTo>
                  <a:pt x="6981" y="17011"/>
                  <a:pt x="7080" y="17174"/>
                  <a:pt x="7319" y="17429"/>
                </a:cubicBezTo>
                <a:cubicBezTo>
                  <a:pt x="7745" y="17880"/>
                  <a:pt x="8045" y="18431"/>
                  <a:pt x="8221" y="19008"/>
                </a:cubicBezTo>
                <a:lnTo>
                  <a:pt x="8371" y="19459"/>
                </a:lnTo>
                <a:lnTo>
                  <a:pt x="8171" y="19258"/>
                </a:lnTo>
                <a:cubicBezTo>
                  <a:pt x="8070" y="19158"/>
                  <a:pt x="7293" y="18507"/>
                  <a:pt x="6491" y="17830"/>
                </a:cubicBezTo>
                <a:cubicBezTo>
                  <a:pt x="4737" y="16401"/>
                  <a:pt x="4186" y="15875"/>
                  <a:pt x="3584" y="15148"/>
                </a:cubicBezTo>
                <a:cubicBezTo>
                  <a:pt x="2481" y="13795"/>
                  <a:pt x="1604" y="11890"/>
                  <a:pt x="1429" y="10587"/>
                </a:cubicBezTo>
                <a:cubicBezTo>
                  <a:pt x="1405" y="10226"/>
                  <a:pt x="1473" y="9681"/>
                  <a:pt x="1567" y="9681"/>
                </a:cubicBezTo>
                <a:cubicBezTo>
                  <a:pt x="1571" y="9681"/>
                  <a:pt x="1575" y="9682"/>
                  <a:pt x="1579" y="9684"/>
                </a:cubicBezTo>
                <a:cubicBezTo>
                  <a:pt x="1730" y="10035"/>
                  <a:pt x="1805" y="10411"/>
                  <a:pt x="1780" y="10787"/>
                </a:cubicBezTo>
                <a:cubicBezTo>
                  <a:pt x="1730" y="11314"/>
                  <a:pt x="1755" y="11589"/>
                  <a:pt x="1855" y="11589"/>
                </a:cubicBezTo>
                <a:cubicBezTo>
                  <a:pt x="1905" y="11589"/>
                  <a:pt x="1955" y="11564"/>
                  <a:pt x="2005" y="11539"/>
                </a:cubicBezTo>
                <a:cubicBezTo>
                  <a:pt x="2030" y="11489"/>
                  <a:pt x="2306" y="10562"/>
                  <a:pt x="2657" y="9459"/>
                </a:cubicBezTo>
                <a:cubicBezTo>
                  <a:pt x="3334" y="7253"/>
                  <a:pt x="3609" y="6326"/>
                  <a:pt x="3709" y="6226"/>
                </a:cubicBezTo>
                <a:cubicBezTo>
                  <a:pt x="3711" y="6224"/>
                  <a:pt x="3713" y="6223"/>
                  <a:pt x="3715" y="6223"/>
                </a:cubicBezTo>
                <a:close/>
                <a:moveTo>
                  <a:pt x="9824" y="20929"/>
                </a:moveTo>
                <a:cubicBezTo>
                  <a:pt x="9940" y="20929"/>
                  <a:pt x="10307" y="21306"/>
                  <a:pt x="10376" y="21514"/>
                </a:cubicBezTo>
                <a:cubicBezTo>
                  <a:pt x="10446" y="21682"/>
                  <a:pt x="10469" y="21764"/>
                  <a:pt x="10445" y="21764"/>
                </a:cubicBezTo>
                <a:cubicBezTo>
                  <a:pt x="10426" y="21764"/>
                  <a:pt x="10378" y="21714"/>
                  <a:pt x="10301" y="21614"/>
                </a:cubicBezTo>
                <a:cubicBezTo>
                  <a:pt x="10100" y="21414"/>
                  <a:pt x="9950" y="21188"/>
                  <a:pt x="9800" y="20938"/>
                </a:cubicBezTo>
                <a:cubicBezTo>
                  <a:pt x="9806" y="20932"/>
                  <a:pt x="9814" y="20929"/>
                  <a:pt x="9824" y="20929"/>
                </a:cubicBezTo>
                <a:close/>
                <a:moveTo>
                  <a:pt x="10527" y="9208"/>
                </a:moveTo>
                <a:lnTo>
                  <a:pt x="10677" y="9760"/>
                </a:lnTo>
                <a:cubicBezTo>
                  <a:pt x="10727" y="9985"/>
                  <a:pt x="10802" y="10236"/>
                  <a:pt x="10877" y="10461"/>
                </a:cubicBezTo>
                <a:cubicBezTo>
                  <a:pt x="10928" y="10587"/>
                  <a:pt x="10978" y="10637"/>
                  <a:pt x="11153" y="10637"/>
                </a:cubicBezTo>
                <a:cubicBezTo>
                  <a:pt x="11278" y="10637"/>
                  <a:pt x="11379" y="10687"/>
                  <a:pt x="11454" y="10812"/>
                </a:cubicBezTo>
                <a:cubicBezTo>
                  <a:pt x="11805" y="11664"/>
                  <a:pt x="12105" y="12542"/>
                  <a:pt x="12306" y="13469"/>
                </a:cubicBezTo>
                <a:cubicBezTo>
                  <a:pt x="12459" y="14099"/>
                  <a:pt x="12555" y="14347"/>
                  <a:pt x="12750" y="14347"/>
                </a:cubicBezTo>
                <a:cubicBezTo>
                  <a:pt x="12841" y="14347"/>
                  <a:pt x="12955" y="14292"/>
                  <a:pt x="13108" y="14196"/>
                </a:cubicBezTo>
                <a:cubicBezTo>
                  <a:pt x="13185" y="14119"/>
                  <a:pt x="13276" y="14086"/>
                  <a:pt x="13370" y="14086"/>
                </a:cubicBezTo>
                <a:cubicBezTo>
                  <a:pt x="13400" y="14086"/>
                  <a:pt x="13429" y="14090"/>
                  <a:pt x="13459" y="14096"/>
                </a:cubicBezTo>
                <a:cubicBezTo>
                  <a:pt x="13534" y="14146"/>
                  <a:pt x="13534" y="14146"/>
                  <a:pt x="13434" y="14171"/>
                </a:cubicBezTo>
                <a:cubicBezTo>
                  <a:pt x="13309" y="14196"/>
                  <a:pt x="13258" y="14396"/>
                  <a:pt x="13133" y="15499"/>
                </a:cubicBezTo>
                <a:cubicBezTo>
                  <a:pt x="12958" y="17128"/>
                  <a:pt x="11855" y="22918"/>
                  <a:pt x="11704" y="22943"/>
                </a:cubicBezTo>
                <a:cubicBezTo>
                  <a:pt x="11629" y="22842"/>
                  <a:pt x="11579" y="22742"/>
                  <a:pt x="11554" y="22617"/>
                </a:cubicBezTo>
                <a:cubicBezTo>
                  <a:pt x="11454" y="22366"/>
                  <a:pt x="11454" y="22141"/>
                  <a:pt x="11554" y="21364"/>
                </a:cubicBezTo>
                <a:cubicBezTo>
                  <a:pt x="11755" y="19659"/>
                  <a:pt x="12131" y="17955"/>
                  <a:pt x="12682" y="16326"/>
                </a:cubicBezTo>
                <a:cubicBezTo>
                  <a:pt x="12919" y="15591"/>
                  <a:pt x="12977" y="15372"/>
                  <a:pt x="12897" y="15372"/>
                </a:cubicBezTo>
                <a:cubicBezTo>
                  <a:pt x="12893" y="15372"/>
                  <a:pt x="12888" y="15372"/>
                  <a:pt x="12882" y="15374"/>
                </a:cubicBezTo>
                <a:cubicBezTo>
                  <a:pt x="12807" y="15399"/>
                  <a:pt x="12256" y="17103"/>
                  <a:pt x="11980" y="18256"/>
                </a:cubicBezTo>
                <a:cubicBezTo>
                  <a:pt x="11730" y="19158"/>
                  <a:pt x="11554" y="20086"/>
                  <a:pt x="11454" y="21038"/>
                </a:cubicBezTo>
                <a:cubicBezTo>
                  <a:pt x="11429" y="21339"/>
                  <a:pt x="11379" y="21614"/>
                  <a:pt x="11329" y="21890"/>
                </a:cubicBezTo>
                <a:cubicBezTo>
                  <a:pt x="11228" y="21790"/>
                  <a:pt x="11178" y="21639"/>
                  <a:pt x="11128" y="21514"/>
                </a:cubicBezTo>
                <a:cubicBezTo>
                  <a:pt x="11003" y="21163"/>
                  <a:pt x="11003" y="21013"/>
                  <a:pt x="11103" y="20411"/>
                </a:cubicBezTo>
                <a:cubicBezTo>
                  <a:pt x="11203" y="19659"/>
                  <a:pt x="11278" y="18908"/>
                  <a:pt x="11253" y="18131"/>
                </a:cubicBezTo>
                <a:cubicBezTo>
                  <a:pt x="11235" y="18076"/>
                  <a:pt x="11219" y="18048"/>
                  <a:pt x="11203" y="18048"/>
                </a:cubicBezTo>
                <a:cubicBezTo>
                  <a:pt x="11154" y="18048"/>
                  <a:pt x="11116" y="18329"/>
                  <a:pt x="11078" y="18958"/>
                </a:cubicBezTo>
                <a:cubicBezTo>
                  <a:pt x="11028" y="19434"/>
                  <a:pt x="10978" y="20035"/>
                  <a:pt x="10928" y="20286"/>
                </a:cubicBezTo>
                <a:cubicBezTo>
                  <a:pt x="10881" y="20564"/>
                  <a:pt x="10863" y="20671"/>
                  <a:pt x="10839" y="20671"/>
                </a:cubicBezTo>
                <a:cubicBezTo>
                  <a:pt x="10824" y="20671"/>
                  <a:pt x="10806" y="20629"/>
                  <a:pt x="10777" y="20562"/>
                </a:cubicBezTo>
                <a:cubicBezTo>
                  <a:pt x="10752" y="20461"/>
                  <a:pt x="10677" y="20311"/>
                  <a:pt x="10652" y="20211"/>
                </a:cubicBezTo>
                <a:cubicBezTo>
                  <a:pt x="10652" y="19760"/>
                  <a:pt x="10702" y="19309"/>
                  <a:pt x="10802" y="18857"/>
                </a:cubicBezTo>
                <a:cubicBezTo>
                  <a:pt x="10902" y="18231"/>
                  <a:pt x="10978" y="17604"/>
                  <a:pt x="11028" y="16953"/>
                </a:cubicBezTo>
                <a:cubicBezTo>
                  <a:pt x="11028" y="16126"/>
                  <a:pt x="11103" y="15299"/>
                  <a:pt x="11253" y="14446"/>
                </a:cubicBezTo>
                <a:cubicBezTo>
                  <a:pt x="11379" y="13820"/>
                  <a:pt x="11379" y="13820"/>
                  <a:pt x="11303" y="13820"/>
                </a:cubicBezTo>
                <a:cubicBezTo>
                  <a:pt x="11228" y="13845"/>
                  <a:pt x="10928" y="15725"/>
                  <a:pt x="10877" y="16727"/>
                </a:cubicBezTo>
                <a:cubicBezTo>
                  <a:pt x="10852" y="17554"/>
                  <a:pt x="10602" y="19484"/>
                  <a:pt x="10476" y="19634"/>
                </a:cubicBezTo>
                <a:cubicBezTo>
                  <a:pt x="10473" y="19639"/>
                  <a:pt x="10469" y="19642"/>
                  <a:pt x="10465" y="19642"/>
                </a:cubicBezTo>
                <a:cubicBezTo>
                  <a:pt x="10407" y="19642"/>
                  <a:pt x="10276" y="19168"/>
                  <a:pt x="10276" y="18958"/>
                </a:cubicBezTo>
                <a:cubicBezTo>
                  <a:pt x="10276" y="18807"/>
                  <a:pt x="10276" y="18331"/>
                  <a:pt x="10301" y="17880"/>
                </a:cubicBezTo>
                <a:cubicBezTo>
                  <a:pt x="10326" y="16627"/>
                  <a:pt x="10251" y="15374"/>
                  <a:pt x="10075" y="14121"/>
                </a:cubicBezTo>
                <a:cubicBezTo>
                  <a:pt x="9800" y="11865"/>
                  <a:pt x="9900" y="10512"/>
                  <a:pt x="10426" y="9434"/>
                </a:cubicBezTo>
                <a:lnTo>
                  <a:pt x="10527" y="9208"/>
                </a:lnTo>
                <a:close/>
                <a:moveTo>
                  <a:pt x="12955" y="18053"/>
                </a:moveTo>
                <a:cubicBezTo>
                  <a:pt x="12956" y="18053"/>
                  <a:pt x="12957" y="18054"/>
                  <a:pt x="12958" y="18055"/>
                </a:cubicBezTo>
                <a:cubicBezTo>
                  <a:pt x="12958" y="18106"/>
                  <a:pt x="12958" y="18557"/>
                  <a:pt x="12958" y="19033"/>
                </a:cubicBezTo>
                <a:cubicBezTo>
                  <a:pt x="12983" y="19359"/>
                  <a:pt x="12958" y="19685"/>
                  <a:pt x="12882" y="20010"/>
                </a:cubicBezTo>
                <a:cubicBezTo>
                  <a:pt x="12807" y="20086"/>
                  <a:pt x="12582" y="21489"/>
                  <a:pt x="12381" y="23269"/>
                </a:cubicBezTo>
                <a:cubicBezTo>
                  <a:pt x="12306" y="23845"/>
                  <a:pt x="12256" y="24321"/>
                  <a:pt x="12256" y="24346"/>
                </a:cubicBezTo>
                <a:cubicBezTo>
                  <a:pt x="12156" y="24196"/>
                  <a:pt x="12080" y="24020"/>
                  <a:pt x="12030" y="23870"/>
                </a:cubicBezTo>
                <a:lnTo>
                  <a:pt x="11855" y="23369"/>
                </a:lnTo>
                <a:lnTo>
                  <a:pt x="12055" y="22391"/>
                </a:lnTo>
                <a:cubicBezTo>
                  <a:pt x="12181" y="21865"/>
                  <a:pt x="12431" y="20662"/>
                  <a:pt x="12607" y="19685"/>
                </a:cubicBezTo>
                <a:cubicBezTo>
                  <a:pt x="12776" y="18763"/>
                  <a:pt x="12923" y="18053"/>
                  <a:pt x="12955" y="18053"/>
                </a:cubicBezTo>
                <a:close/>
                <a:moveTo>
                  <a:pt x="12959" y="20290"/>
                </a:moveTo>
                <a:cubicBezTo>
                  <a:pt x="12990" y="20290"/>
                  <a:pt x="12996" y="20684"/>
                  <a:pt x="13008" y="21439"/>
                </a:cubicBezTo>
                <a:cubicBezTo>
                  <a:pt x="13008" y="22466"/>
                  <a:pt x="12958" y="23519"/>
                  <a:pt x="12857" y="24547"/>
                </a:cubicBezTo>
                <a:cubicBezTo>
                  <a:pt x="12832" y="24923"/>
                  <a:pt x="12757" y="25274"/>
                  <a:pt x="12632" y="25624"/>
                </a:cubicBezTo>
                <a:cubicBezTo>
                  <a:pt x="12582" y="25474"/>
                  <a:pt x="12532" y="25349"/>
                  <a:pt x="12481" y="25198"/>
                </a:cubicBezTo>
                <a:cubicBezTo>
                  <a:pt x="12356" y="24747"/>
                  <a:pt x="12381" y="24321"/>
                  <a:pt x="12732" y="21740"/>
                </a:cubicBezTo>
                <a:cubicBezTo>
                  <a:pt x="12863" y="20759"/>
                  <a:pt x="12925" y="20290"/>
                  <a:pt x="12959" y="20290"/>
                </a:cubicBezTo>
                <a:close/>
                <a:moveTo>
                  <a:pt x="10928" y="24747"/>
                </a:moveTo>
                <a:cubicBezTo>
                  <a:pt x="10988" y="24747"/>
                  <a:pt x="11136" y="24829"/>
                  <a:pt x="11354" y="24998"/>
                </a:cubicBezTo>
                <a:cubicBezTo>
                  <a:pt x="11730" y="25299"/>
                  <a:pt x="11780" y="25349"/>
                  <a:pt x="11905" y="25700"/>
                </a:cubicBezTo>
                <a:lnTo>
                  <a:pt x="11880" y="25700"/>
                </a:lnTo>
                <a:lnTo>
                  <a:pt x="12005" y="26076"/>
                </a:lnTo>
                <a:lnTo>
                  <a:pt x="11805" y="25925"/>
                </a:lnTo>
                <a:cubicBezTo>
                  <a:pt x="11629" y="25825"/>
                  <a:pt x="11504" y="25675"/>
                  <a:pt x="11404" y="25524"/>
                </a:cubicBezTo>
                <a:cubicBezTo>
                  <a:pt x="11303" y="25374"/>
                  <a:pt x="11153" y="25173"/>
                  <a:pt x="11053" y="25023"/>
                </a:cubicBezTo>
                <a:cubicBezTo>
                  <a:pt x="10897" y="24841"/>
                  <a:pt x="10862" y="24747"/>
                  <a:pt x="10928" y="24747"/>
                </a:cubicBezTo>
                <a:close/>
                <a:moveTo>
                  <a:pt x="37406" y="28649"/>
                </a:moveTo>
                <a:cubicBezTo>
                  <a:pt x="37415" y="28649"/>
                  <a:pt x="37419" y="28661"/>
                  <a:pt x="37419" y="28682"/>
                </a:cubicBezTo>
                <a:cubicBezTo>
                  <a:pt x="37394" y="28732"/>
                  <a:pt x="37344" y="28782"/>
                  <a:pt x="37319" y="28832"/>
                </a:cubicBezTo>
                <a:cubicBezTo>
                  <a:pt x="37307" y="28838"/>
                  <a:pt x="37298" y="28841"/>
                  <a:pt x="37292" y="28841"/>
                </a:cubicBezTo>
                <a:cubicBezTo>
                  <a:pt x="37273" y="28841"/>
                  <a:pt x="37286" y="28809"/>
                  <a:pt x="37344" y="28732"/>
                </a:cubicBezTo>
                <a:cubicBezTo>
                  <a:pt x="37373" y="28673"/>
                  <a:pt x="37394" y="28649"/>
                  <a:pt x="37406" y="28649"/>
                </a:cubicBezTo>
                <a:close/>
                <a:moveTo>
                  <a:pt x="37091" y="28950"/>
                </a:moveTo>
                <a:cubicBezTo>
                  <a:pt x="37101" y="28950"/>
                  <a:pt x="37103" y="28962"/>
                  <a:pt x="37093" y="28983"/>
                </a:cubicBezTo>
                <a:cubicBezTo>
                  <a:pt x="37068" y="29033"/>
                  <a:pt x="37043" y="29083"/>
                  <a:pt x="36993" y="29108"/>
                </a:cubicBezTo>
                <a:cubicBezTo>
                  <a:pt x="36980" y="29114"/>
                  <a:pt x="36972" y="29118"/>
                  <a:pt x="36969" y="29118"/>
                </a:cubicBezTo>
                <a:cubicBezTo>
                  <a:pt x="36957" y="29118"/>
                  <a:pt x="36980" y="29089"/>
                  <a:pt x="37018" y="29033"/>
                </a:cubicBezTo>
                <a:cubicBezTo>
                  <a:pt x="37047" y="28974"/>
                  <a:pt x="37077" y="28950"/>
                  <a:pt x="37091" y="28950"/>
                </a:cubicBezTo>
                <a:close/>
                <a:moveTo>
                  <a:pt x="36807" y="29238"/>
                </a:moveTo>
                <a:cubicBezTo>
                  <a:pt x="36813" y="29238"/>
                  <a:pt x="36817" y="29245"/>
                  <a:pt x="36817" y="29259"/>
                </a:cubicBezTo>
                <a:cubicBezTo>
                  <a:pt x="36767" y="29334"/>
                  <a:pt x="36742" y="29384"/>
                  <a:pt x="36692" y="29434"/>
                </a:cubicBezTo>
                <a:cubicBezTo>
                  <a:pt x="36674" y="29440"/>
                  <a:pt x="36662" y="29443"/>
                  <a:pt x="36655" y="29443"/>
                </a:cubicBezTo>
                <a:cubicBezTo>
                  <a:pt x="36632" y="29443"/>
                  <a:pt x="36660" y="29410"/>
                  <a:pt x="36717" y="29334"/>
                </a:cubicBezTo>
                <a:cubicBezTo>
                  <a:pt x="36753" y="29280"/>
                  <a:pt x="36789" y="29238"/>
                  <a:pt x="36807" y="29238"/>
                </a:cubicBezTo>
                <a:close/>
                <a:moveTo>
                  <a:pt x="50619" y="27100"/>
                </a:moveTo>
                <a:cubicBezTo>
                  <a:pt x="50624" y="27100"/>
                  <a:pt x="50627" y="27101"/>
                  <a:pt x="50627" y="27103"/>
                </a:cubicBezTo>
                <a:cubicBezTo>
                  <a:pt x="50627" y="27103"/>
                  <a:pt x="50602" y="27153"/>
                  <a:pt x="50552" y="27178"/>
                </a:cubicBezTo>
                <a:lnTo>
                  <a:pt x="50552" y="27203"/>
                </a:lnTo>
                <a:cubicBezTo>
                  <a:pt x="49424" y="28131"/>
                  <a:pt x="48822" y="28607"/>
                  <a:pt x="48697" y="28657"/>
                </a:cubicBezTo>
                <a:cubicBezTo>
                  <a:pt x="48622" y="28670"/>
                  <a:pt x="48541" y="28676"/>
                  <a:pt x="48456" y="28676"/>
                </a:cubicBezTo>
                <a:cubicBezTo>
                  <a:pt x="48371" y="28676"/>
                  <a:pt x="48284" y="28670"/>
                  <a:pt x="48196" y="28657"/>
                </a:cubicBezTo>
                <a:cubicBezTo>
                  <a:pt x="48132" y="28649"/>
                  <a:pt x="48078" y="28645"/>
                  <a:pt x="48033" y="28645"/>
                </a:cubicBezTo>
                <a:cubicBezTo>
                  <a:pt x="47798" y="28645"/>
                  <a:pt x="47834" y="28744"/>
                  <a:pt x="48171" y="28807"/>
                </a:cubicBezTo>
                <a:lnTo>
                  <a:pt x="48421" y="28832"/>
                </a:lnTo>
                <a:lnTo>
                  <a:pt x="48221" y="28983"/>
                </a:lnTo>
                <a:cubicBezTo>
                  <a:pt x="48121" y="29083"/>
                  <a:pt x="47995" y="29208"/>
                  <a:pt x="47895" y="29334"/>
                </a:cubicBezTo>
                <a:cubicBezTo>
                  <a:pt x="47815" y="29441"/>
                  <a:pt x="47777" y="29491"/>
                  <a:pt x="47505" y="29491"/>
                </a:cubicBezTo>
                <a:cubicBezTo>
                  <a:pt x="47270" y="29491"/>
                  <a:pt x="46858" y="29454"/>
                  <a:pt x="46091" y="29384"/>
                </a:cubicBezTo>
                <a:cubicBezTo>
                  <a:pt x="45264" y="29309"/>
                  <a:pt x="44487" y="29208"/>
                  <a:pt x="43685" y="29033"/>
                </a:cubicBezTo>
                <a:cubicBezTo>
                  <a:pt x="43685" y="29033"/>
                  <a:pt x="44161" y="28908"/>
                  <a:pt x="44737" y="28782"/>
                </a:cubicBezTo>
                <a:cubicBezTo>
                  <a:pt x="46091" y="28456"/>
                  <a:pt x="48321" y="27830"/>
                  <a:pt x="49599" y="27404"/>
                </a:cubicBezTo>
                <a:cubicBezTo>
                  <a:pt x="50110" y="27241"/>
                  <a:pt x="50556" y="27100"/>
                  <a:pt x="50619" y="27100"/>
                </a:cubicBezTo>
                <a:close/>
                <a:moveTo>
                  <a:pt x="1278" y="11063"/>
                </a:moveTo>
                <a:cubicBezTo>
                  <a:pt x="1379" y="11288"/>
                  <a:pt x="1454" y="11539"/>
                  <a:pt x="1504" y="11765"/>
                </a:cubicBezTo>
                <a:cubicBezTo>
                  <a:pt x="1704" y="12341"/>
                  <a:pt x="1930" y="12918"/>
                  <a:pt x="2206" y="13444"/>
                </a:cubicBezTo>
                <a:lnTo>
                  <a:pt x="2181" y="13444"/>
                </a:lnTo>
                <a:cubicBezTo>
                  <a:pt x="3108" y="15273"/>
                  <a:pt x="4136" y="16476"/>
                  <a:pt x="6141" y="18005"/>
                </a:cubicBezTo>
                <a:cubicBezTo>
                  <a:pt x="7619" y="19208"/>
                  <a:pt x="8948" y="20512"/>
                  <a:pt x="10151" y="21965"/>
                </a:cubicBezTo>
                <a:cubicBezTo>
                  <a:pt x="10827" y="22742"/>
                  <a:pt x="10902" y="22867"/>
                  <a:pt x="11128" y="23444"/>
                </a:cubicBezTo>
                <a:cubicBezTo>
                  <a:pt x="11228" y="23670"/>
                  <a:pt x="11303" y="23895"/>
                  <a:pt x="11354" y="24121"/>
                </a:cubicBezTo>
                <a:cubicBezTo>
                  <a:pt x="11228" y="24020"/>
                  <a:pt x="11128" y="23920"/>
                  <a:pt x="11028" y="23820"/>
                </a:cubicBezTo>
                <a:cubicBezTo>
                  <a:pt x="10856" y="23631"/>
                  <a:pt x="10743" y="23524"/>
                  <a:pt x="10689" y="23524"/>
                </a:cubicBezTo>
                <a:cubicBezTo>
                  <a:pt x="10664" y="23524"/>
                  <a:pt x="10652" y="23547"/>
                  <a:pt x="10652" y="23594"/>
                </a:cubicBezTo>
                <a:cubicBezTo>
                  <a:pt x="10777" y="23770"/>
                  <a:pt x="10928" y="23920"/>
                  <a:pt x="11078" y="24071"/>
                </a:cubicBezTo>
                <a:cubicBezTo>
                  <a:pt x="11504" y="24522"/>
                  <a:pt x="11604" y="24672"/>
                  <a:pt x="11604" y="24923"/>
                </a:cubicBezTo>
                <a:cubicBezTo>
                  <a:pt x="11604" y="24960"/>
                  <a:pt x="11601" y="24984"/>
                  <a:pt x="11578" y="24984"/>
                </a:cubicBezTo>
                <a:cubicBezTo>
                  <a:pt x="11539" y="24984"/>
                  <a:pt x="11447" y="24919"/>
                  <a:pt x="11228" y="24747"/>
                </a:cubicBezTo>
                <a:cubicBezTo>
                  <a:pt x="10953" y="24547"/>
                  <a:pt x="10727" y="24321"/>
                  <a:pt x="10552" y="24045"/>
                </a:cubicBezTo>
                <a:cubicBezTo>
                  <a:pt x="10176" y="23544"/>
                  <a:pt x="9524" y="22943"/>
                  <a:pt x="7920" y="21664"/>
                </a:cubicBezTo>
                <a:cubicBezTo>
                  <a:pt x="7052" y="20965"/>
                  <a:pt x="6625" y="20661"/>
                  <a:pt x="6571" y="20661"/>
                </a:cubicBezTo>
                <a:cubicBezTo>
                  <a:pt x="6569" y="20661"/>
                  <a:pt x="6568" y="20661"/>
                  <a:pt x="6567" y="20662"/>
                </a:cubicBezTo>
                <a:cubicBezTo>
                  <a:pt x="6516" y="20712"/>
                  <a:pt x="6617" y="20812"/>
                  <a:pt x="6742" y="20913"/>
                </a:cubicBezTo>
                <a:cubicBezTo>
                  <a:pt x="6867" y="21013"/>
                  <a:pt x="7644" y="21614"/>
                  <a:pt x="8446" y="22291"/>
                </a:cubicBezTo>
                <a:cubicBezTo>
                  <a:pt x="9599" y="23218"/>
                  <a:pt x="9975" y="23569"/>
                  <a:pt x="10226" y="23895"/>
                </a:cubicBezTo>
                <a:cubicBezTo>
                  <a:pt x="10541" y="24290"/>
                  <a:pt x="10733" y="24529"/>
                  <a:pt x="10661" y="24529"/>
                </a:cubicBezTo>
                <a:cubicBezTo>
                  <a:pt x="10550" y="24529"/>
                  <a:pt x="9815" y="23961"/>
                  <a:pt x="7945" y="22517"/>
                </a:cubicBezTo>
                <a:cubicBezTo>
                  <a:pt x="6171" y="21156"/>
                  <a:pt x="5151" y="20384"/>
                  <a:pt x="5068" y="20384"/>
                </a:cubicBezTo>
                <a:cubicBezTo>
                  <a:pt x="5065" y="20384"/>
                  <a:pt x="5064" y="20385"/>
                  <a:pt x="5063" y="20386"/>
                </a:cubicBezTo>
                <a:cubicBezTo>
                  <a:pt x="5013" y="20411"/>
                  <a:pt x="6065" y="21238"/>
                  <a:pt x="7920" y="22667"/>
                </a:cubicBezTo>
                <a:lnTo>
                  <a:pt x="10802" y="24898"/>
                </a:lnTo>
                <a:lnTo>
                  <a:pt x="11103" y="25374"/>
                </a:lnTo>
                <a:cubicBezTo>
                  <a:pt x="11253" y="25649"/>
                  <a:pt x="11454" y="25875"/>
                  <a:pt x="11730" y="26076"/>
                </a:cubicBezTo>
                <a:cubicBezTo>
                  <a:pt x="11930" y="26176"/>
                  <a:pt x="12055" y="26351"/>
                  <a:pt x="12131" y="26577"/>
                </a:cubicBezTo>
                <a:cubicBezTo>
                  <a:pt x="12217" y="26785"/>
                  <a:pt x="12232" y="26885"/>
                  <a:pt x="12158" y="26885"/>
                </a:cubicBezTo>
                <a:cubicBezTo>
                  <a:pt x="12125" y="26885"/>
                  <a:pt x="12074" y="26866"/>
                  <a:pt x="12005" y="26827"/>
                </a:cubicBezTo>
                <a:cubicBezTo>
                  <a:pt x="11935" y="26793"/>
                  <a:pt x="11898" y="26774"/>
                  <a:pt x="11886" y="26774"/>
                </a:cubicBezTo>
                <a:cubicBezTo>
                  <a:pt x="11871" y="26774"/>
                  <a:pt x="11890" y="26799"/>
                  <a:pt x="11930" y="26852"/>
                </a:cubicBezTo>
                <a:cubicBezTo>
                  <a:pt x="11955" y="26928"/>
                  <a:pt x="12005" y="27028"/>
                  <a:pt x="12055" y="27103"/>
                </a:cubicBezTo>
                <a:cubicBezTo>
                  <a:pt x="12105" y="27178"/>
                  <a:pt x="12156" y="27253"/>
                  <a:pt x="12231" y="27329"/>
                </a:cubicBezTo>
                <a:cubicBezTo>
                  <a:pt x="12406" y="27429"/>
                  <a:pt x="12557" y="28005"/>
                  <a:pt x="12456" y="28081"/>
                </a:cubicBezTo>
                <a:cubicBezTo>
                  <a:pt x="12406" y="28106"/>
                  <a:pt x="12406" y="28181"/>
                  <a:pt x="12506" y="28281"/>
                </a:cubicBezTo>
                <a:cubicBezTo>
                  <a:pt x="12607" y="28482"/>
                  <a:pt x="12682" y="28732"/>
                  <a:pt x="12732" y="28958"/>
                </a:cubicBezTo>
                <a:lnTo>
                  <a:pt x="12832" y="29509"/>
                </a:lnTo>
                <a:lnTo>
                  <a:pt x="12506" y="29208"/>
                </a:lnTo>
                <a:cubicBezTo>
                  <a:pt x="12256" y="28933"/>
                  <a:pt x="12005" y="28682"/>
                  <a:pt x="11805" y="28381"/>
                </a:cubicBezTo>
                <a:cubicBezTo>
                  <a:pt x="11579" y="28106"/>
                  <a:pt x="11203" y="27629"/>
                  <a:pt x="10953" y="27354"/>
                </a:cubicBezTo>
                <a:lnTo>
                  <a:pt x="10476" y="26852"/>
                </a:lnTo>
                <a:lnTo>
                  <a:pt x="10928" y="27228"/>
                </a:lnTo>
                <a:cubicBezTo>
                  <a:pt x="11379" y="27604"/>
                  <a:pt x="11805" y="28030"/>
                  <a:pt x="12206" y="28507"/>
                </a:cubicBezTo>
                <a:cubicBezTo>
                  <a:pt x="12231" y="28582"/>
                  <a:pt x="12281" y="28607"/>
                  <a:pt x="12331" y="28607"/>
                </a:cubicBezTo>
                <a:cubicBezTo>
                  <a:pt x="12456" y="28557"/>
                  <a:pt x="12231" y="28281"/>
                  <a:pt x="11604" y="27654"/>
                </a:cubicBezTo>
                <a:cubicBezTo>
                  <a:pt x="10682" y="26779"/>
                  <a:pt x="10005" y="26195"/>
                  <a:pt x="9890" y="26195"/>
                </a:cubicBezTo>
                <a:cubicBezTo>
                  <a:pt x="9883" y="26195"/>
                  <a:pt x="9878" y="26197"/>
                  <a:pt x="9875" y="26201"/>
                </a:cubicBezTo>
                <a:cubicBezTo>
                  <a:pt x="9825" y="26276"/>
                  <a:pt x="9925" y="26351"/>
                  <a:pt x="10050" y="26451"/>
                </a:cubicBezTo>
                <a:cubicBezTo>
                  <a:pt x="10176" y="26552"/>
                  <a:pt x="10251" y="26627"/>
                  <a:pt x="10226" y="26627"/>
                </a:cubicBezTo>
                <a:cubicBezTo>
                  <a:pt x="9950" y="26426"/>
                  <a:pt x="9699" y="26226"/>
                  <a:pt x="9474" y="26000"/>
                </a:cubicBezTo>
                <a:cubicBezTo>
                  <a:pt x="9073" y="25649"/>
                  <a:pt x="8296" y="24948"/>
                  <a:pt x="7745" y="24472"/>
                </a:cubicBezTo>
                <a:cubicBezTo>
                  <a:pt x="7193" y="23995"/>
                  <a:pt x="6567" y="23419"/>
                  <a:pt x="6366" y="23218"/>
                </a:cubicBezTo>
                <a:cubicBezTo>
                  <a:pt x="6166" y="23018"/>
                  <a:pt x="5740" y="22642"/>
                  <a:pt x="5439" y="22366"/>
                </a:cubicBezTo>
                <a:cubicBezTo>
                  <a:pt x="4662" y="21664"/>
                  <a:pt x="3910" y="20938"/>
                  <a:pt x="3233" y="20136"/>
                </a:cubicBezTo>
                <a:cubicBezTo>
                  <a:pt x="3208" y="20086"/>
                  <a:pt x="3158" y="20035"/>
                  <a:pt x="3083" y="19985"/>
                </a:cubicBezTo>
                <a:cubicBezTo>
                  <a:pt x="2657" y="19735"/>
                  <a:pt x="1554" y="18081"/>
                  <a:pt x="1078" y="17003"/>
                </a:cubicBezTo>
                <a:cubicBezTo>
                  <a:pt x="852" y="16451"/>
                  <a:pt x="652" y="15850"/>
                  <a:pt x="526" y="15248"/>
                </a:cubicBezTo>
                <a:cubicBezTo>
                  <a:pt x="501" y="15048"/>
                  <a:pt x="526" y="14998"/>
                  <a:pt x="652" y="14948"/>
                </a:cubicBezTo>
                <a:cubicBezTo>
                  <a:pt x="752" y="14898"/>
                  <a:pt x="827" y="14847"/>
                  <a:pt x="877" y="14772"/>
                </a:cubicBezTo>
                <a:cubicBezTo>
                  <a:pt x="978" y="14321"/>
                  <a:pt x="1053" y="13845"/>
                  <a:pt x="1053" y="13369"/>
                </a:cubicBezTo>
                <a:cubicBezTo>
                  <a:pt x="1103" y="12592"/>
                  <a:pt x="1153" y="11840"/>
                  <a:pt x="1278" y="11063"/>
                </a:cubicBezTo>
                <a:close/>
                <a:moveTo>
                  <a:pt x="36475" y="29535"/>
                </a:moveTo>
                <a:cubicBezTo>
                  <a:pt x="36477" y="29535"/>
                  <a:pt x="36474" y="29543"/>
                  <a:pt x="36467" y="29559"/>
                </a:cubicBezTo>
                <a:cubicBezTo>
                  <a:pt x="36441" y="29634"/>
                  <a:pt x="36391" y="29710"/>
                  <a:pt x="36341" y="29760"/>
                </a:cubicBezTo>
                <a:cubicBezTo>
                  <a:pt x="36321" y="29773"/>
                  <a:pt x="36308" y="29779"/>
                  <a:pt x="36302" y="29779"/>
                </a:cubicBezTo>
                <a:cubicBezTo>
                  <a:pt x="36285" y="29779"/>
                  <a:pt x="36318" y="29733"/>
                  <a:pt x="36391" y="29660"/>
                </a:cubicBezTo>
                <a:cubicBezTo>
                  <a:pt x="36443" y="29574"/>
                  <a:pt x="36471" y="29535"/>
                  <a:pt x="36475" y="29535"/>
                </a:cubicBezTo>
                <a:close/>
                <a:moveTo>
                  <a:pt x="12692" y="29562"/>
                </a:moveTo>
                <a:cubicBezTo>
                  <a:pt x="12706" y="29562"/>
                  <a:pt x="12736" y="29578"/>
                  <a:pt x="12782" y="29609"/>
                </a:cubicBezTo>
                <a:cubicBezTo>
                  <a:pt x="12857" y="29685"/>
                  <a:pt x="12908" y="29760"/>
                  <a:pt x="12933" y="29860"/>
                </a:cubicBezTo>
                <a:cubicBezTo>
                  <a:pt x="12957" y="29932"/>
                  <a:pt x="12963" y="29970"/>
                  <a:pt x="12950" y="29970"/>
                </a:cubicBezTo>
                <a:cubicBezTo>
                  <a:pt x="12935" y="29970"/>
                  <a:pt x="12897" y="29926"/>
                  <a:pt x="12832" y="29835"/>
                </a:cubicBezTo>
                <a:cubicBezTo>
                  <a:pt x="12711" y="29645"/>
                  <a:pt x="12662" y="29562"/>
                  <a:pt x="12692" y="29562"/>
                </a:cubicBezTo>
                <a:close/>
                <a:moveTo>
                  <a:pt x="42167" y="24897"/>
                </a:moveTo>
                <a:cubicBezTo>
                  <a:pt x="42283" y="24897"/>
                  <a:pt x="42429" y="24905"/>
                  <a:pt x="42607" y="24923"/>
                </a:cubicBezTo>
                <a:cubicBezTo>
                  <a:pt x="42858" y="24948"/>
                  <a:pt x="43108" y="24973"/>
                  <a:pt x="43334" y="25023"/>
                </a:cubicBezTo>
                <a:cubicBezTo>
                  <a:pt x="43083" y="25248"/>
                  <a:pt x="42832" y="25449"/>
                  <a:pt x="42582" y="25624"/>
                </a:cubicBezTo>
                <a:cubicBezTo>
                  <a:pt x="41604" y="26326"/>
                  <a:pt x="39850" y="27780"/>
                  <a:pt x="39875" y="27855"/>
                </a:cubicBezTo>
                <a:cubicBezTo>
                  <a:pt x="39875" y="27871"/>
                  <a:pt x="39880" y="27881"/>
                  <a:pt x="39895" y="27881"/>
                </a:cubicBezTo>
                <a:cubicBezTo>
                  <a:pt x="39950" y="27881"/>
                  <a:pt x="40146" y="27741"/>
                  <a:pt x="40777" y="27228"/>
                </a:cubicBezTo>
                <a:cubicBezTo>
                  <a:pt x="41755" y="26426"/>
                  <a:pt x="43208" y="25324"/>
                  <a:pt x="43484" y="25148"/>
                </a:cubicBezTo>
                <a:cubicBezTo>
                  <a:pt x="43571" y="25105"/>
                  <a:pt x="43684" y="25078"/>
                  <a:pt x="43857" y="25078"/>
                </a:cubicBezTo>
                <a:cubicBezTo>
                  <a:pt x="43981" y="25078"/>
                  <a:pt x="44137" y="25092"/>
                  <a:pt x="44336" y="25123"/>
                </a:cubicBezTo>
                <a:cubicBezTo>
                  <a:pt x="45138" y="25223"/>
                  <a:pt x="45915" y="25399"/>
                  <a:pt x="46692" y="25599"/>
                </a:cubicBezTo>
                <a:cubicBezTo>
                  <a:pt x="46467" y="25750"/>
                  <a:pt x="46216" y="25900"/>
                  <a:pt x="45990" y="26025"/>
                </a:cubicBezTo>
                <a:cubicBezTo>
                  <a:pt x="45264" y="26426"/>
                  <a:pt x="43008" y="27880"/>
                  <a:pt x="42457" y="28306"/>
                </a:cubicBezTo>
                <a:cubicBezTo>
                  <a:pt x="42231" y="28482"/>
                  <a:pt x="42181" y="28557"/>
                  <a:pt x="42206" y="28632"/>
                </a:cubicBezTo>
                <a:cubicBezTo>
                  <a:pt x="42215" y="28677"/>
                  <a:pt x="42237" y="28703"/>
                  <a:pt x="42278" y="28703"/>
                </a:cubicBezTo>
                <a:cubicBezTo>
                  <a:pt x="42351" y="28703"/>
                  <a:pt x="42483" y="28623"/>
                  <a:pt x="42707" y="28431"/>
                </a:cubicBezTo>
                <a:cubicBezTo>
                  <a:pt x="43910" y="27504"/>
                  <a:pt x="45188" y="26677"/>
                  <a:pt x="46517" y="25925"/>
                </a:cubicBezTo>
                <a:cubicBezTo>
                  <a:pt x="46831" y="25760"/>
                  <a:pt x="46958" y="25694"/>
                  <a:pt x="47099" y="25694"/>
                </a:cubicBezTo>
                <a:cubicBezTo>
                  <a:pt x="47195" y="25694"/>
                  <a:pt x="47298" y="25724"/>
                  <a:pt x="47469" y="25775"/>
                </a:cubicBezTo>
                <a:lnTo>
                  <a:pt x="49223" y="26251"/>
                </a:lnTo>
                <a:cubicBezTo>
                  <a:pt x="50527" y="26602"/>
                  <a:pt x="50602" y="26627"/>
                  <a:pt x="50577" y="26677"/>
                </a:cubicBezTo>
                <a:cubicBezTo>
                  <a:pt x="50479" y="26775"/>
                  <a:pt x="46253" y="28059"/>
                  <a:pt x="46025" y="28059"/>
                </a:cubicBezTo>
                <a:cubicBezTo>
                  <a:pt x="46019" y="28059"/>
                  <a:pt x="46015" y="28058"/>
                  <a:pt x="46015" y="28055"/>
                </a:cubicBezTo>
                <a:cubicBezTo>
                  <a:pt x="46266" y="27805"/>
                  <a:pt x="46542" y="27579"/>
                  <a:pt x="46843" y="27379"/>
                </a:cubicBezTo>
                <a:cubicBezTo>
                  <a:pt x="47530" y="26834"/>
                  <a:pt x="47769" y="26625"/>
                  <a:pt x="47645" y="26625"/>
                </a:cubicBezTo>
                <a:cubicBezTo>
                  <a:pt x="47637" y="26625"/>
                  <a:pt x="47629" y="26626"/>
                  <a:pt x="47619" y="26627"/>
                </a:cubicBezTo>
                <a:cubicBezTo>
                  <a:pt x="47594" y="26627"/>
                  <a:pt x="47118" y="26978"/>
                  <a:pt x="46567" y="27404"/>
                </a:cubicBezTo>
                <a:cubicBezTo>
                  <a:pt x="45765" y="28030"/>
                  <a:pt x="45514" y="28181"/>
                  <a:pt x="45238" y="28256"/>
                </a:cubicBezTo>
                <a:cubicBezTo>
                  <a:pt x="45115" y="28287"/>
                  <a:pt x="45000" y="28308"/>
                  <a:pt x="44931" y="28308"/>
                </a:cubicBezTo>
                <a:cubicBezTo>
                  <a:pt x="44888" y="28308"/>
                  <a:pt x="44863" y="28300"/>
                  <a:pt x="44863" y="28281"/>
                </a:cubicBezTo>
                <a:cubicBezTo>
                  <a:pt x="45539" y="27705"/>
                  <a:pt x="46241" y="27178"/>
                  <a:pt x="46993" y="26652"/>
                </a:cubicBezTo>
                <a:cubicBezTo>
                  <a:pt x="47469" y="26351"/>
                  <a:pt x="47569" y="26251"/>
                  <a:pt x="47494" y="26176"/>
                </a:cubicBezTo>
                <a:cubicBezTo>
                  <a:pt x="47492" y="26174"/>
                  <a:pt x="47488" y="26173"/>
                  <a:pt x="47484" y="26173"/>
                </a:cubicBezTo>
                <a:cubicBezTo>
                  <a:pt x="47355" y="26173"/>
                  <a:pt x="46402" y="26883"/>
                  <a:pt x="45238" y="27780"/>
                </a:cubicBezTo>
                <a:cubicBezTo>
                  <a:pt x="44512" y="28331"/>
                  <a:pt x="44386" y="28431"/>
                  <a:pt x="43985" y="28507"/>
                </a:cubicBezTo>
                <a:cubicBezTo>
                  <a:pt x="43835" y="28557"/>
                  <a:pt x="43685" y="28582"/>
                  <a:pt x="43534" y="28582"/>
                </a:cubicBezTo>
                <a:cubicBezTo>
                  <a:pt x="44211" y="28030"/>
                  <a:pt x="44888" y="27529"/>
                  <a:pt x="45614" y="27053"/>
                </a:cubicBezTo>
                <a:cubicBezTo>
                  <a:pt x="45940" y="26852"/>
                  <a:pt x="46467" y="26527"/>
                  <a:pt x="46817" y="26326"/>
                </a:cubicBezTo>
                <a:cubicBezTo>
                  <a:pt x="47043" y="26226"/>
                  <a:pt x="47269" y="26076"/>
                  <a:pt x="47469" y="25925"/>
                </a:cubicBezTo>
                <a:cubicBezTo>
                  <a:pt x="47469" y="25900"/>
                  <a:pt x="47458" y="25886"/>
                  <a:pt x="47430" y="25886"/>
                </a:cubicBezTo>
                <a:cubicBezTo>
                  <a:pt x="47341" y="25886"/>
                  <a:pt x="47083" y="26018"/>
                  <a:pt x="46442" y="26376"/>
                </a:cubicBezTo>
                <a:cubicBezTo>
                  <a:pt x="45539" y="26903"/>
                  <a:pt x="44637" y="27504"/>
                  <a:pt x="43810" y="28156"/>
                </a:cubicBezTo>
                <a:cubicBezTo>
                  <a:pt x="43183" y="28657"/>
                  <a:pt x="43083" y="28682"/>
                  <a:pt x="42081" y="28883"/>
                </a:cubicBezTo>
                <a:lnTo>
                  <a:pt x="41479" y="28983"/>
                </a:lnTo>
                <a:lnTo>
                  <a:pt x="41655" y="28782"/>
                </a:lnTo>
                <a:cubicBezTo>
                  <a:pt x="42156" y="28256"/>
                  <a:pt x="42607" y="27730"/>
                  <a:pt x="42557" y="27680"/>
                </a:cubicBezTo>
                <a:cubicBezTo>
                  <a:pt x="42554" y="27678"/>
                  <a:pt x="42551" y="27678"/>
                  <a:pt x="42547" y="27678"/>
                </a:cubicBezTo>
                <a:cubicBezTo>
                  <a:pt x="42481" y="27678"/>
                  <a:pt x="42245" y="27896"/>
                  <a:pt x="41604" y="28632"/>
                </a:cubicBezTo>
                <a:cubicBezTo>
                  <a:pt x="41228" y="29033"/>
                  <a:pt x="41203" y="29058"/>
                  <a:pt x="40827" y="29133"/>
                </a:cubicBezTo>
                <a:cubicBezTo>
                  <a:pt x="40704" y="29159"/>
                  <a:pt x="40614" y="29177"/>
                  <a:pt x="40561" y="29177"/>
                </a:cubicBezTo>
                <a:cubicBezTo>
                  <a:pt x="40410" y="29177"/>
                  <a:pt x="40558" y="29033"/>
                  <a:pt x="41078" y="28532"/>
                </a:cubicBezTo>
                <a:cubicBezTo>
                  <a:pt x="41595" y="28015"/>
                  <a:pt x="41709" y="27901"/>
                  <a:pt x="41637" y="27901"/>
                </a:cubicBezTo>
                <a:cubicBezTo>
                  <a:pt x="41628" y="27901"/>
                  <a:pt x="41617" y="27903"/>
                  <a:pt x="41604" y="27905"/>
                </a:cubicBezTo>
                <a:cubicBezTo>
                  <a:pt x="41354" y="28081"/>
                  <a:pt x="41128" y="28281"/>
                  <a:pt x="40928" y="28507"/>
                </a:cubicBezTo>
                <a:lnTo>
                  <a:pt x="40226" y="29183"/>
                </a:lnTo>
                <a:cubicBezTo>
                  <a:pt x="40101" y="29284"/>
                  <a:pt x="39950" y="29334"/>
                  <a:pt x="39775" y="29359"/>
                </a:cubicBezTo>
                <a:lnTo>
                  <a:pt x="39424" y="29434"/>
                </a:lnTo>
                <a:lnTo>
                  <a:pt x="39424" y="29434"/>
                </a:lnTo>
                <a:lnTo>
                  <a:pt x="39624" y="29233"/>
                </a:lnTo>
                <a:cubicBezTo>
                  <a:pt x="39725" y="29133"/>
                  <a:pt x="40101" y="28757"/>
                  <a:pt x="40426" y="28431"/>
                </a:cubicBezTo>
                <a:cubicBezTo>
                  <a:pt x="41128" y="27780"/>
                  <a:pt x="41178" y="27705"/>
                  <a:pt x="41128" y="27654"/>
                </a:cubicBezTo>
                <a:lnTo>
                  <a:pt x="41128" y="27654"/>
                </a:lnTo>
                <a:cubicBezTo>
                  <a:pt x="40502" y="28156"/>
                  <a:pt x="39950" y="28682"/>
                  <a:pt x="39399" y="29233"/>
                </a:cubicBezTo>
                <a:cubicBezTo>
                  <a:pt x="39198" y="29459"/>
                  <a:pt x="39073" y="29509"/>
                  <a:pt x="38296" y="29685"/>
                </a:cubicBezTo>
                <a:cubicBezTo>
                  <a:pt x="37995" y="29735"/>
                  <a:pt x="37720" y="29785"/>
                  <a:pt x="37419" y="29810"/>
                </a:cubicBezTo>
                <a:cubicBezTo>
                  <a:pt x="37494" y="29660"/>
                  <a:pt x="37594" y="29534"/>
                  <a:pt x="37720" y="29409"/>
                </a:cubicBezTo>
                <a:cubicBezTo>
                  <a:pt x="37929" y="29200"/>
                  <a:pt x="38050" y="29096"/>
                  <a:pt x="38114" y="29096"/>
                </a:cubicBezTo>
                <a:cubicBezTo>
                  <a:pt x="38127" y="29096"/>
                  <a:pt x="38137" y="29100"/>
                  <a:pt x="38146" y="29108"/>
                </a:cubicBezTo>
                <a:cubicBezTo>
                  <a:pt x="38158" y="29112"/>
                  <a:pt x="38171" y="29114"/>
                  <a:pt x="38184" y="29114"/>
                </a:cubicBezTo>
                <a:cubicBezTo>
                  <a:pt x="38254" y="29114"/>
                  <a:pt x="38341" y="29059"/>
                  <a:pt x="38446" y="28933"/>
                </a:cubicBezTo>
                <a:cubicBezTo>
                  <a:pt x="39499" y="27855"/>
                  <a:pt x="40627" y="26827"/>
                  <a:pt x="41830" y="25900"/>
                </a:cubicBezTo>
                <a:cubicBezTo>
                  <a:pt x="42507" y="25374"/>
                  <a:pt x="42532" y="25349"/>
                  <a:pt x="42457" y="25274"/>
                </a:cubicBezTo>
                <a:cubicBezTo>
                  <a:pt x="42455" y="25272"/>
                  <a:pt x="42452" y="25272"/>
                  <a:pt x="42449" y="25272"/>
                </a:cubicBezTo>
                <a:cubicBezTo>
                  <a:pt x="42265" y="25272"/>
                  <a:pt x="39683" y="27346"/>
                  <a:pt x="38747" y="28306"/>
                </a:cubicBezTo>
                <a:cubicBezTo>
                  <a:pt x="38647" y="28406"/>
                  <a:pt x="38522" y="28532"/>
                  <a:pt x="38371" y="28607"/>
                </a:cubicBezTo>
                <a:cubicBezTo>
                  <a:pt x="38121" y="28807"/>
                  <a:pt x="37870" y="29033"/>
                  <a:pt x="37670" y="29259"/>
                </a:cubicBezTo>
                <a:cubicBezTo>
                  <a:pt x="37068" y="29885"/>
                  <a:pt x="37018" y="29910"/>
                  <a:pt x="36667" y="29985"/>
                </a:cubicBezTo>
                <a:cubicBezTo>
                  <a:pt x="36542" y="30035"/>
                  <a:pt x="36416" y="30061"/>
                  <a:pt x="36291" y="30061"/>
                </a:cubicBezTo>
                <a:cubicBezTo>
                  <a:pt x="36467" y="29835"/>
                  <a:pt x="36692" y="29609"/>
                  <a:pt x="36918" y="29434"/>
                </a:cubicBezTo>
                <a:cubicBezTo>
                  <a:pt x="37619" y="28757"/>
                  <a:pt x="37770" y="28582"/>
                  <a:pt x="37644" y="28557"/>
                </a:cubicBezTo>
                <a:cubicBezTo>
                  <a:pt x="37631" y="28557"/>
                  <a:pt x="37619" y="28557"/>
                  <a:pt x="37608" y="28557"/>
                </a:cubicBezTo>
                <a:cubicBezTo>
                  <a:pt x="37524" y="28557"/>
                  <a:pt x="37586" y="28517"/>
                  <a:pt x="38346" y="27780"/>
                </a:cubicBezTo>
                <a:cubicBezTo>
                  <a:pt x="39173" y="26953"/>
                  <a:pt x="40076" y="26226"/>
                  <a:pt x="41053" y="25599"/>
                </a:cubicBezTo>
                <a:cubicBezTo>
                  <a:pt x="41329" y="25399"/>
                  <a:pt x="41579" y="25198"/>
                  <a:pt x="41830" y="24973"/>
                </a:cubicBezTo>
                <a:cubicBezTo>
                  <a:pt x="41846" y="24924"/>
                  <a:pt x="41956" y="24897"/>
                  <a:pt x="42167" y="24897"/>
                </a:cubicBezTo>
                <a:close/>
                <a:moveTo>
                  <a:pt x="36145" y="29865"/>
                </a:moveTo>
                <a:cubicBezTo>
                  <a:pt x="36149" y="29865"/>
                  <a:pt x="36148" y="29871"/>
                  <a:pt x="36141" y="29885"/>
                </a:cubicBezTo>
                <a:cubicBezTo>
                  <a:pt x="36116" y="29960"/>
                  <a:pt x="36066" y="30010"/>
                  <a:pt x="36015" y="30061"/>
                </a:cubicBezTo>
                <a:cubicBezTo>
                  <a:pt x="36004" y="30066"/>
                  <a:pt x="35995" y="30070"/>
                  <a:pt x="35989" y="30070"/>
                </a:cubicBezTo>
                <a:cubicBezTo>
                  <a:pt x="35969" y="30070"/>
                  <a:pt x="35983" y="30037"/>
                  <a:pt x="36040" y="29960"/>
                </a:cubicBezTo>
                <a:cubicBezTo>
                  <a:pt x="36095" y="29906"/>
                  <a:pt x="36136" y="29865"/>
                  <a:pt x="36145" y="29865"/>
                </a:cubicBezTo>
                <a:close/>
                <a:moveTo>
                  <a:pt x="43177" y="29174"/>
                </a:moveTo>
                <a:cubicBezTo>
                  <a:pt x="43420" y="29174"/>
                  <a:pt x="43660" y="29202"/>
                  <a:pt x="43885" y="29259"/>
                </a:cubicBezTo>
                <a:cubicBezTo>
                  <a:pt x="44261" y="29309"/>
                  <a:pt x="44913" y="29409"/>
                  <a:pt x="45289" y="29459"/>
                </a:cubicBezTo>
                <a:lnTo>
                  <a:pt x="46868" y="29634"/>
                </a:lnTo>
                <a:cubicBezTo>
                  <a:pt x="47193" y="29660"/>
                  <a:pt x="47519" y="29685"/>
                  <a:pt x="47845" y="29685"/>
                </a:cubicBezTo>
                <a:cubicBezTo>
                  <a:pt x="47898" y="29667"/>
                  <a:pt x="47952" y="29658"/>
                  <a:pt x="48004" y="29658"/>
                </a:cubicBezTo>
                <a:cubicBezTo>
                  <a:pt x="48099" y="29658"/>
                  <a:pt x="48190" y="29686"/>
                  <a:pt x="48271" y="29735"/>
                </a:cubicBezTo>
                <a:cubicBezTo>
                  <a:pt x="48296" y="29735"/>
                  <a:pt x="48246" y="29810"/>
                  <a:pt x="48171" y="29885"/>
                </a:cubicBezTo>
                <a:cubicBezTo>
                  <a:pt x="48096" y="29935"/>
                  <a:pt x="47745" y="30211"/>
                  <a:pt x="47394" y="30462"/>
                </a:cubicBezTo>
                <a:cubicBezTo>
                  <a:pt x="46817" y="30888"/>
                  <a:pt x="46767" y="30913"/>
                  <a:pt x="46291" y="30963"/>
                </a:cubicBezTo>
                <a:cubicBezTo>
                  <a:pt x="46168" y="30973"/>
                  <a:pt x="46051" y="30979"/>
                  <a:pt x="45924" y="30979"/>
                </a:cubicBezTo>
                <a:cubicBezTo>
                  <a:pt x="45404" y="30979"/>
                  <a:pt x="44701" y="30879"/>
                  <a:pt x="42607" y="30537"/>
                </a:cubicBezTo>
                <a:cubicBezTo>
                  <a:pt x="41454" y="30336"/>
                  <a:pt x="40251" y="30136"/>
                  <a:pt x="39950" y="30111"/>
                </a:cubicBezTo>
                <a:lnTo>
                  <a:pt x="39324" y="30035"/>
                </a:lnTo>
                <a:cubicBezTo>
                  <a:pt x="39198" y="30035"/>
                  <a:pt x="39349" y="29985"/>
                  <a:pt x="41128" y="29584"/>
                </a:cubicBezTo>
                <a:lnTo>
                  <a:pt x="42933" y="29183"/>
                </a:lnTo>
                <a:cubicBezTo>
                  <a:pt x="43014" y="29177"/>
                  <a:pt x="43096" y="29174"/>
                  <a:pt x="43177" y="29174"/>
                </a:cubicBezTo>
                <a:close/>
                <a:moveTo>
                  <a:pt x="7601" y="28817"/>
                </a:moveTo>
                <a:cubicBezTo>
                  <a:pt x="7707" y="28817"/>
                  <a:pt x="7788" y="28893"/>
                  <a:pt x="8045" y="29133"/>
                </a:cubicBezTo>
                <a:cubicBezTo>
                  <a:pt x="8271" y="29309"/>
                  <a:pt x="8797" y="29835"/>
                  <a:pt x="9198" y="30236"/>
                </a:cubicBezTo>
                <a:lnTo>
                  <a:pt x="9223" y="30236"/>
                </a:lnTo>
                <a:lnTo>
                  <a:pt x="9975" y="31013"/>
                </a:lnTo>
                <a:lnTo>
                  <a:pt x="9273" y="30562"/>
                </a:lnTo>
                <a:cubicBezTo>
                  <a:pt x="8421" y="29985"/>
                  <a:pt x="7193" y="29083"/>
                  <a:pt x="7193" y="28983"/>
                </a:cubicBezTo>
                <a:cubicBezTo>
                  <a:pt x="7193" y="28958"/>
                  <a:pt x="7293" y="28883"/>
                  <a:pt x="7419" y="28858"/>
                </a:cubicBezTo>
                <a:cubicBezTo>
                  <a:pt x="7498" y="28834"/>
                  <a:pt x="7552" y="28817"/>
                  <a:pt x="7601" y="28817"/>
                </a:cubicBezTo>
                <a:close/>
                <a:moveTo>
                  <a:pt x="40963" y="24379"/>
                </a:moveTo>
                <a:cubicBezTo>
                  <a:pt x="41183" y="24379"/>
                  <a:pt x="41189" y="24422"/>
                  <a:pt x="41203" y="24522"/>
                </a:cubicBezTo>
                <a:cubicBezTo>
                  <a:pt x="41254" y="24697"/>
                  <a:pt x="41279" y="24722"/>
                  <a:pt x="41429" y="24747"/>
                </a:cubicBezTo>
                <a:lnTo>
                  <a:pt x="41429" y="24772"/>
                </a:lnTo>
                <a:cubicBezTo>
                  <a:pt x="41529" y="24797"/>
                  <a:pt x="41604" y="24822"/>
                  <a:pt x="41579" y="24847"/>
                </a:cubicBezTo>
                <a:cubicBezTo>
                  <a:pt x="41579" y="24873"/>
                  <a:pt x="41203" y="25148"/>
                  <a:pt x="40727" y="25449"/>
                </a:cubicBezTo>
                <a:cubicBezTo>
                  <a:pt x="39700" y="26151"/>
                  <a:pt x="38747" y="26953"/>
                  <a:pt x="37870" y="27830"/>
                </a:cubicBezTo>
                <a:lnTo>
                  <a:pt x="36091" y="29509"/>
                </a:lnTo>
                <a:lnTo>
                  <a:pt x="35264" y="30286"/>
                </a:lnTo>
                <a:lnTo>
                  <a:pt x="34737" y="30436"/>
                </a:lnTo>
                <a:cubicBezTo>
                  <a:pt x="34587" y="30487"/>
                  <a:pt x="34411" y="30512"/>
                  <a:pt x="34236" y="30537"/>
                </a:cubicBezTo>
                <a:cubicBezTo>
                  <a:pt x="34236" y="30512"/>
                  <a:pt x="35339" y="29459"/>
                  <a:pt x="35990" y="28883"/>
                </a:cubicBezTo>
                <a:cubicBezTo>
                  <a:pt x="36437" y="28507"/>
                  <a:pt x="36597" y="28329"/>
                  <a:pt x="36491" y="28329"/>
                </a:cubicBezTo>
                <a:cubicBezTo>
                  <a:pt x="36484" y="28329"/>
                  <a:pt x="36476" y="28330"/>
                  <a:pt x="36467" y="28331"/>
                </a:cubicBezTo>
                <a:cubicBezTo>
                  <a:pt x="35815" y="28832"/>
                  <a:pt x="35213" y="29359"/>
                  <a:pt x="34637" y="29935"/>
                </a:cubicBezTo>
                <a:lnTo>
                  <a:pt x="33910" y="30637"/>
                </a:lnTo>
                <a:lnTo>
                  <a:pt x="33083" y="30888"/>
                </a:lnTo>
                <a:cubicBezTo>
                  <a:pt x="32688" y="30990"/>
                  <a:pt x="32481" y="31041"/>
                  <a:pt x="32392" y="31041"/>
                </a:cubicBezTo>
                <a:cubicBezTo>
                  <a:pt x="32328" y="31041"/>
                  <a:pt x="32325" y="31015"/>
                  <a:pt x="32356" y="30963"/>
                </a:cubicBezTo>
                <a:cubicBezTo>
                  <a:pt x="32933" y="30261"/>
                  <a:pt x="33559" y="29634"/>
                  <a:pt x="34261" y="29058"/>
                </a:cubicBezTo>
                <a:cubicBezTo>
                  <a:pt x="35339" y="28106"/>
                  <a:pt x="35264" y="28181"/>
                  <a:pt x="35163" y="28106"/>
                </a:cubicBezTo>
                <a:cubicBezTo>
                  <a:pt x="35162" y="28105"/>
                  <a:pt x="35160" y="28104"/>
                  <a:pt x="35158" y="28104"/>
                </a:cubicBezTo>
                <a:cubicBezTo>
                  <a:pt x="35030" y="28104"/>
                  <a:pt x="33195" y="29650"/>
                  <a:pt x="32331" y="30637"/>
                </a:cubicBezTo>
                <a:cubicBezTo>
                  <a:pt x="31830" y="31188"/>
                  <a:pt x="31780" y="31238"/>
                  <a:pt x="31429" y="31339"/>
                </a:cubicBezTo>
                <a:cubicBezTo>
                  <a:pt x="31329" y="31389"/>
                  <a:pt x="31178" y="31414"/>
                  <a:pt x="31053" y="31439"/>
                </a:cubicBezTo>
                <a:cubicBezTo>
                  <a:pt x="31053" y="31389"/>
                  <a:pt x="32807" y="29559"/>
                  <a:pt x="33208" y="29158"/>
                </a:cubicBezTo>
                <a:cubicBezTo>
                  <a:pt x="34461" y="27930"/>
                  <a:pt x="35815" y="26802"/>
                  <a:pt x="37269" y="25800"/>
                </a:cubicBezTo>
                <a:cubicBezTo>
                  <a:pt x="38096" y="25248"/>
                  <a:pt x="38221" y="25148"/>
                  <a:pt x="38121" y="25098"/>
                </a:cubicBezTo>
                <a:cubicBezTo>
                  <a:pt x="38118" y="25096"/>
                  <a:pt x="38114" y="25095"/>
                  <a:pt x="38109" y="25095"/>
                </a:cubicBezTo>
                <a:cubicBezTo>
                  <a:pt x="37947" y="25095"/>
                  <a:pt x="36440" y="26196"/>
                  <a:pt x="35614" y="26827"/>
                </a:cubicBezTo>
                <a:cubicBezTo>
                  <a:pt x="35088" y="27253"/>
                  <a:pt x="34111" y="28106"/>
                  <a:pt x="33284" y="28883"/>
                </a:cubicBezTo>
                <a:cubicBezTo>
                  <a:pt x="33033" y="29108"/>
                  <a:pt x="32381" y="29785"/>
                  <a:pt x="31830" y="30361"/>
                </a:cubicBezTo>
                <a:cubicBezTo>
                  <a:pt x="31279" y="30963"/>
                  <a:pt x="30802" y="31464"/>
                  <a:pt x="30752" y="31489"/>
                </a:cubicBezTo>
                <a:cubicBezTo>
                  <a:pt x="30730" y="31510"/>
                  <a:pt x="30717" y="31519"/>
                  <a:pt x="30714" y="31519"/>
                </a:cubicBezTo>
                <a:cubicBezTo>
                  <a:pt x="30657" y="31519"/>
                  <a:pt x="32518" y="29371"/>
                  <a:pt x="33434" y="28431"/>
                </a:cubicBezTo>
                <a:cubicBezTo>
                  <a:pt x="34211" y="27654"/>
                  <a:pt x="35013" y="26928"/>
                  <a:pt x="35865" y="26226"/>
                </a:cubicBezTo>
                <a:cubicBezTo>
                  <a:pt x="36592" y="25700"/>
                  <a:pt x="37369" y="25223"/>
                  <a:pt x="38196" y="24847"/>
                </a:cubicBezTo>
                <a:cubicBezTo>
                  <a:pt x="38772" y="24572"/>
                  <a:pt x="38923" y="24522"/>
                  <a:pt x="40000" y="24446"/>
                </a:cubicBezTo>
                <a:cubicBezTo>
                  <a:pt x="40507" y="24403"/>
                  <a:pt x="40796" y="24379"/>
                  <a:pt x="40963" y="24379"/>
                </a:cubicBezTo>
                <a:close/>
                <a:moveTo>
                  <a:pt x="28425" y="30805"/>
                </a:moveTo>
                <a:lnTo>
                  <a:pt x="28425" y="30805"/>
                </a:lnTo>
                <a:cubicBezTo>
                  <a:pt x="28435" y="30805"/>
                  <a:pt x="28252" y="31044"/>
                  <a:pt x="27970" y="31439"/>
                </a:cubicBezTo>
                <a:cubicBezTo>
                  <a:pt x="27644" y="31865"/>
                  <a:pt x="27319" y="32291"/>
                  <a:pt x="26968" y="32667"/>
                </a:cubicBezTo>
                <a:cubicBezTo>
                  <a:pt x="26900" y="32735"/>
                  <a:pt x="26862" y="32771"/>
                  <a:pt x="26855" y="32771"/>
                </a:cubicBezTo>
                <a:cubicBezTo>
                  <a:pt x="26840" y="32771"/>
                  <a:pt x="27000" y="32572"/>
                  <a:pt x="27369" y="32116"/>
                </a:cubicBezTo>
                <a:cubicBezTo>
                  <a:pt x="27720" y="31665"/>
                  <a:pt x="28171" y="31113"/>
                  <a:pt x="28346" y="30888"/>
                </a:cubicBezTo>
                <a:cubicBezTo>
                  <a:pt x="28396" y="30831"/>
                  <a:pt x="28421" y="30805"/>
                  <a:pt x="28425" y="30805"/>
                </a:cubicBezTo>
                <a:close/>
                <a:moveTo>
                  <a:pt x="16386" y="33133"/>
                </a:moveTo>
                <a:cubicBezTo>
                  <a:pt x="16389" y="33133"/>
                  <a:pt x="16391" y="33137"/>
                  <a:pt x="16391" y="33143"/>
                </a:cubicBezTo>
                <a:cubicBezTo>
                  <a:pt x="16391" y="33193"/>
                  <a:pt x="16366" y="33243"/>
                  <a:pt x="16316" y="33269"/>
                </a:cubicBezTo>
                <a:cubicBezTo>
                  <a:pt x="16304" y="33275"/>
                  <a:pt x="16294" y="33278"/>
                  <a:pt x="16288" y="33278"/>
                </a:cubicBezTo>
                <a:cubicBezTo>
                  <a:pt x="16269" y="33278"/>
                  <a:pt x="16278" y="33250"/>
                  <a:pt x="16316" y="33193"/>
                </a:cubicBezTo>
                <a:cubicBezTo>
                  <a:pt x="16353" y="33157"/>
                  <a:pt x="16376" y="33133"/>
                  <a:pt x="16386" y="33133"/>
                </a:cubicBezTo>
                <a:close/>
                <a:moveTo>
                  <a:pt x="38724" y="30182"/>
                </a:moveTo>
                <a:cubicBezTo>
                  <a:pt x="38942" y="30182"/>
                  <a:pt x="39181" y="30212"/>
                  <a:pt x="39574" y="30261"/>
                </a:cubicBezTo>
                <a:cubicBezTo>
                  <a:pt x="40126" y="30336"/>
                  <a:pt x="41329" y="30537"/>
                  <a:pt x="42256" y="30687"/>
                </a:cubicBezTo>
                <a:cubicBezTo>
                  <a:pt x="44612" y="31088"/>
                  <a:pt x="45289" y="31188"/>
                  <a:pt x="45790" y="31188"/>
                </a:cubicBezTo>
                <a:cubicBezTo>
                  <a:pt x="46316" y="31188"/>
                  <a:pt x="46391" y="31213"/>
                  <a:pt x="46041" y="31339"/>
                </a:cubicBezTo>
                <a:lnTo>
                  <a:pt x="46066" y="31364"/>
                </a:lnTo>
                <a:cubicBezTo>
                  <a:pt x="45840" y="31439"/>
                  <a:pt x="45790" y="31464"/>
                  <a:pt x="45840" y="31564"/>
                </a:cubicBezTo>
                <a:cubicBezTo>
                  <a:pt x="45901" y="31605"/>
                  <a:pt x="45996" y="31646"/>
                  <a:pt x="46084" y="31646"/>
                </a:cubicBezTo>
                <a:cubicBezTo>
                  <a:pt x="46103" y="31646"/>
                  <a:pt x="46122" y="31644"/>
                  <a:pt x="46141" y="31639"/>
                </a:cubicBezTo>
                <a:cubicBezTo>
                  <a:pt x="46517" y="31665"/>
                  <a:pt x="46567" y="31690"/>
                  <a:pt x="46492" y="31740"/>
                </a:cubicBezTo>
                <a:cubicBezTo>
                  <a:pt x="46391" y="31815"/>
                  <a:pt x="46191" y="31965"/>
                  <a:pt x="45940" y="32166"/>
                </a:cubicBezTo>
                <a:cubicBezTo>
                  <a:pt x="45665" y="32391"/>
                  <a:pt x="45364" y="32567"/>
                  <a:pt x="45063" y="32742"/>
                </a:cubicBezTo>
                <a:cubicBezTo>
                  <a:pt x="44864" y="32882"/>
                  <a:pt x="44632" y="32958"/>
                  <a:pt x="44395" y="32958"/>
                </a:cubicBezTo>
                <a:cubicBezTo>
                  <a:pt x="44334" y="32958"/>
                  <a:pt x="44272" y="32953"/>
                  <a:pt x="44211" y="32943"/>
                </a:cubicBezTo>
                <a:cubicBezTo>
                  <a:pt x="42908" y="32792"/>
                  <a:pt x="41604" y="32517"/>
                  <a:pt x="40351" y="32141"/>
                </a:cubicBezTo>
                <a:cubicBezTo>
                  <a:pt x="38597" y="31639"/>
                  <a:pt x="36116" y="31038"/>
                  <a:pt x="35965" y="31038"/>
                </a:cubicBezTo>
                <a:cubicBezTo>
                  <a:pt x="35690" y="31088"/>
                  <a:pt x="36015" y="31188"/>
                  <a:pt x="37294" y="31514"/>
                </a:cubicBezTo>
                <a:cubicBezTo>
                  <a:pt x="38045" y="31715"/>
                  <a:pt x="39374" y="32066"/>
                  <a:pt x="40201" y="32316"/>
                </a:cubicBezTo>
                <a:cubicBezTo>
                  <a:pt x="41429" y="32692"/>
                  <a:pt x="42682" y="32968"/>
                  <a:pt x="43960" y="33118"/>
                </a:cubicBezTo>
                <a:cubicBezTo>
                  <a:pt x="44161" y="33143"/>
                  <a:pt x="44361" y="33193"/>
                  <a:pt x="44537" y="33294"/>
                </a:cubicBezTo>
                <a:lnTo>
                  <a:pt x="44737" y="33444"/>
                </a:lnTo>
                <a:lnTo>
                  <a:pt x="44462" y="33444"/>
                </a:lnTo>
                <a:cubicBezTo>
                  <a:pt x="44086" y="33444"/>
                  <a:pt x="43334" y="33294"/>
                  <a:pt x="41103" y="32792"/>
                </a:cubicBezTo>
                <a:cubicBezTo>
                  <a:pt x="39850" y="32517"/>
                  <a:pt x="38597" y="32191"/>
                  <a:pt x="37369" y="31790"/>
                </a:cubicBezTo>
                <a:cubicBezTo>
                  <a:pt x="37018" y="31665"/>
                  <a:pt x="36316" y="31464"/>
                  <a:pt x="35790" y="31364"/>
                </a:cubicBezTo>
                <a:lnTo>
                  <a:pt x="34737" y="31113"/>
                </a:lnTo>
                <a:cubicBezTo>
                  <a:pt x="34612" y="31088"/>
                  <a:pt x="35614" y="30812"/>
                  <a:pt x="37369" y="30436"/>
                </a:cubicBezTo>
                <a:cubicBezTo>
                  <a:pt x="38100" y="30254"/>
                  <a:pt x="38387" y="30182"/>
                  <a:pt x="38724" y="30182"/>
                </a:cubicBezTo>
                <a:close/>
                <a:moveTo>
                  <a:pt x="3133" y="20386"/>
                </a:moveTo>
                <a:lnTo>
                  <a:pt x="3910" y="21213"/>
                </a:lnTo>
                <a:cubicBezTo>
                  <a:pt x="4336" y="21664"/>
                  <a:pt x="4938" y="22241"/>
                  <a:pt x="5238" y="22517"/>
                </a:cubicBezTo>
                <a:lnTo>
                  <a:pt x="5238" y="22542"/>
                </a:lnTo>
                <a:cubicBezTo>
                  <a:pt x="5564" y="22792"/>
                  <a:pt x="6015" y="23243"/>
                  <a:pt x="6266" y="23494"/>
                </a:cubicBezTo>
                <a:cubicBezTo>
                  <a:pt x="6542" y="23770"/>
                  <a:pt x="6943" y="24121"/>
                  <a:pt x="7143" y="24346"/>
                </a:cubicBezTo>
                <a:cubicBezTo>
                  <a:pt x="9474" y="26401"/>
                  <a:pt x="10476" y="27354"/>
                  <a:pt x="10877" y="27780"/>
                </a:cubicBezTo>
                <a:cubicBezTo>
                  <a:pt x="11454" y="28456"/>
                  <a:pt x="13158" y="30812"/>
                  <a:pt x="13058" y="30837"/>
                </a:cubicBezTo>
                <a:cubicBezTo>
                  <a:pt x="12857" y="30662"/>
                  <a:pt x="12682" y="30462"/>
                  <a:pt x="12506" y="30261"/>
                </a:cubicBezTo>
                <a:cubicBezTo>
                  <a:pt x="12127" y="29862"/>
                  <a:pt x="11948" y="29679"/>
                  <a:pt x="11895" y="29679"/>
                </a:cubicBezTo>
                <a:cubicBezTo>
                  <a:pt x="11878" y="29679"/>
                  <a:pt x="11874" y="29698"/>
                  <a:pt x="11880" y="29735"/>
                </a:cubicBezTo>
                <a:cubicBezTo>
                  <a:pt x="11880" y="29785"/>
                  <a:pt x="12181" y="30136"/>
                  <a:pt x="12557" y="30537"/>
                </a:cubicBezTo>
                <a:cubicBezTo>
                  <a:pt x="13384" y="31414"/>
                  <a:pt x="13359" y="31364"/>
                  <a:pt x="13434" y="31840"/>
                </a:cubicBezTo>
                <a:lnTo>
                  <a:pt x="13534" y="32241"/>
                </a:lnTo>
                <a:lnTo>
                  <a:pt x="13108" y="31665"/>
                </a:lnTo>
                <a:cubicBezTo>
                  <a:pt x="12746" y="31162"/>
                  <a:pt x="12610" y="31014"/>
                  <a:pt x="12544" y="31014"/>
                </a:cubicBezTo>
                <a:cubicBezTo>
                  <a:pt x="12528" y="31014"/>
                  <a:pt x="12516" y="31023"/>
                  <a:pt x="12506" y="31038"/>
                </a:cubicBezTo>
                <a:cubicBezTo>
                  <a:pt x="12481" y="31088"/>
                  <a:pt x="12506" y="31138"/>
                  <a:pt x="12532" y="31163"/>
                </a:cubicBezTo>
                <a:cubicBezTo>
                  <a:pt x="12732" y="31389"/>
                  <a:pt x="12908" y="31639"/>
                  <a:pt x="13083" y="31890"/>
                </a:cubicBezTo>
                <a:cubicBezTo>
                  <a:pt x="13675" y="32695"/>
                  <a:pt x="13685" y="32717"/>
                  <a:pt x="13642" y="32717"/>
                </a:cubicBezTo>
                <a:cubicBezTo>
                  <a:pt x="13640" y="32717"/>
                  <a:pt x="13637" y="32717"/>
                  <a:pt x="13634" y="32717"/>
                </a:cubicBezTo>
                <a:cubicBezTo>
                  <a:pt x="13359" y="32391"/>
                  <a:pt x="13083" y="32066"/>
                  <a:pt x="12857" y="31715"/>
                </a:cubicBezTo>
                <a:cubicBezTo>
                  <a:pt x="12632" y="31364"/>
                  <a:pt x="12356" y="31013"/>
                  <a:pt x="12080" y="30687"/>
                </a:cubicBezTo>
                <a:lnTo>
                  <a:pt x="12080" y="30687"/>
                </a:lnTo>
                <a:cubicBezTo>
                  <a:pt x="11980" y="30712"/>
                  <a:pt x="12131" y="30938"/>
                  <a:pt x="12857" y="31990"/>
                </a:cubicBezTo>
                <a:cubicBezTo>
                  <a:pt x="13183" y="32391"/>
                  <a:pt x="13459" y="32817"/>
                  <a:pt x="13710" y="33294"/>
                </a:cubicBezTo>
                <a:cubicBezTo>
                  <a:pt x="13746" y="33459"/>
                  <a:pt x="13702" y="33611"/>
                  <a:pt x="13636" y="33611"/>
                </a:cubicBezTo>
                <a:cubicBezTo>
                  <a:pt x="13613" y="33611"/>
                  <a:pt x="13586" y="33591"/>
                  <a:pt x="13559" y="33544"/>
                </a:cubicBezTo>
                <a:cubicBezTo>
                  <a:pt x="13509" y="33469"/>
                  <a:pt x="13459" y="33394"/>
                  <a:pt x="13384" y="33319"/>
                </a:cubicBezTo>
                <a:cubicBezTo>
                  <a:pt x="13309" y="33193"/>
                  <a:pt x="13258" y="33093"/>
                  <a:pt x="13258" y="32968"/>
                </a:cubicBezTo>
                <a:cubicBezTo>
                  <a:pt x="13233" y="32717"/>
                  <a:pt x="12657" y="31815"/>
                  <a:pt x="12231" y="31314"/>
                </a:cubicBezTo>
                <a:cubicBezTo>
                  <a:pt x="11863" y="30872"/>
                  <a:pt x="9865" y="29256"/>
                  <a:pt x="9731" y="29256"/>
                </a:cubicBezTo>
                <a:cubicBezTo>
                  <a:pt x="9728" y="29256"/>
                  <a:pt x="9726" y="29257"/>
                  <a:pt x="9725" y="29259"/>
                </a:cubicBezTo>
                <a:cubicBezTo>
                  <a:pt x="10025" y="29584"/>
                  <a:pt x="10351" y="29885"/>
                  <a:pt x="10727" y="30161"/>
                </a:cubicBezTo>
                <a:cubicBezTo>
                  <a:pt x="11830" y="31063"/>
                  <a:pt x="12281" y="31539"/>
                  <a:pt x="12707" y="32216"/>
                </a:cubicBezTo>
                <a:cubicBezTo>
                  <a:pt x="12936" y="32570"/>
                  <a:pt x="13131" y="32942"/>
                  <a:pt x="13089" y="32942"/>
                </a:cubicBezTo>
                <a:cubicBezTo>
                  <a:pt x="13081" y="32942"/>
                  <a:pt x="13062" y="32926"/>
                  <a:pt x="13033" y="32893"/>
                </a:cubicBezTo>
                <a:cubicBezTo>
                  <a:pt x="12807" y="32592"/>
                  <a:pt x="11805" y="31564"/>
                  <a:pt x="11404" y="31213"/>
                </a:cubicBezTo>
                <a:cubicBezTo>
                  <a:pt x="10958" y="30815"/>
                  <a:pt x="10250" y="30329"/>
                  <a:pt x="10119" y="30329"/>
                </a:cubicBezTo>
                <a:cubicBezTo>
                  <a:pt x="10110" y="30329"/>
                  <a:pt x="10104" y="30331"/>
                  <a:pt x="10100" y="30336"/>
                </a:cubicBezTo>
                <a:cubicBezTo>
                  <a:pt x="10326" y="30562"/>
                  <a:pt x="10577" y="30787"/>
                  <a:pt x="10852" y="30963"/>
                </a:cubicBezTo>
                <a:cubicBezTo>
                  <a:pt x="11679" y="31614"/>
                  <a:pt x="12456" y="32366"/>
                  <a:pt x="13083" y="33193"/>
                </a:cubicBezTo>
                <a:lnTo>
                  <a:pt x="13609" y="33820"/>
                </a:lnTo>
                <a:lnTo>
                  <a:pt x="12532" y="33043"/>
                </a:lnTo>
                <a:cubicBezTo>
                  <a:pt x="11504" y="32316"/>
                  <a:pt x="11404" y="32241"/>
                  <a:pt x="11078" y="31790"/>
                </a:cubicBezTo>
                <a:cubicBezTo>
                  <a:pt x="10702" y="31289"/>
                  <a:pt x="10301" y="30837"/>
                  <a:pt x="9825" y="30411"/>
                </a:cubicBezTo>
                <a:cubicBezTo>
                  <a:pt x="9649" y="30261"/>
                  <a:pt x="9248" y="29885"/>
                  <a:pt x="8973" y="29584"/>
                </a:cubicBezTo>
                <a:cubicBezTo>
                  <a:pt x="8672" y="29309"/>
                  <a:pt x="8296" y="28958"/>
                  <a:pt x="8121" y="28807"/>
                </a:cubicBezTo>
                <a:cubicBezTo>
                  <a:pt x="7970" y="28707"/>
                  <a:pt x="7820" y="28557"/>
                  <a:pt x="7694" y="28381"/>
                </a:cubicBezTo>
                <a:cubicBezTo>
                  <a:pt x="7344" y="27930"/>
                  <a:pt x="6917" y="27529"/>
                  <a:pt x="6491" y="27153"/>
                </a:cubicBezTo>
                <a:cubicBezTo>
                  <a:pt x="5890" y="26577"/>
                  <a:pt x="5263" y="25975"/>
                  <a:pt x="5113" y="25825"/>
                </a:cubicBezTo>
                <a:cubicBezTo>
                  <a:pt x="4787" y="25449"/>
                  <a:pt x="4511" y="24998"/>
                  <a:pt x="4311" y="24547"/>
                </a:cubicBezTo>
                <a:lnTo>
                  <a:pt x="4236" y="24346"/>
                </a:lnTo>
                <a:lnTo>
                  <a:pt x="4236" y="24346"/>
                </a:lnTo>
                <a:lnTo>
                  <a:pt x="4712" y="24421"/>
                </a:lnTo>
                <a:cubicBezTo>
                  <a:pt x="4973" y="24459"/>
                  <a:pt x="5189" y="24479"/>
                  <a:pt x="5365" y="24479"/>
                </a:cubicBezTo>
                <a:cubicBezTo>
                  <a:pt x="5662" y="24479"/>
                  <a:pt x="5846" y="24422"/>
                  <a:pt x="5940" y="24296"/>
                </a:cubicBezTo>
                <a:cubicBezTo>
                  <a:pt x="5990" y="24246"/>
                  <a:pt x="6040" y="24146"/>
                  <a:pt x="6040" y="24071"/>
                </a:cubicBezTo>
                <a:cubicBezTo>
                  <a:pt x="6015" y="24045"/>
                  <a:pt x="5514" y="23544"/>
                  <a:pt x="4912" y="23018"/>
                </a:cubicBezTo>
                <a:cubicBezTo>
                  <a:pt x="3634" y="21815"/>
                  <a:pt x="2933" y="21138"/>
                  <a:pt x="2807" y="21013"/>
                </a:cubicBezTo>
                <a:cubicBezTo>
                  <a:pt x="2757" y="20938"/>
                  <a:pt x="2782" y="20837"/>
                  <a:pt x="2933" y="20637"/>
                </a:cubicBezTo>
                <a:lnTo>
                  <a:pt x="3133" y="20386"/>
                </a:lnTo>
                <a:close/>
                <a:moveTo>
                  <a:pt x="10226" y="31271"/>
                </a:moveTo>
                <a:cubicBezTo>
                  <a:pt x="10242" y="31271"/>
                  <a:pt x="10257" y="31285"/>
                  <a:pt x="10276" y="31314"/>
                </a:cubicBezTo>
                <a:cubicBezTo>
                  <a:pt x="10351" y="31414"/>
                  <a:pt x="10451" y="31514"/>
                  <a:pt x="10527" y="31589"/>
                </a:cubicBezTo>
                <a:cubicBezTo>
                  <a:pt x="10652" y="31740"/>
                  <a:pt x="10677" y="31815"/>
                  <a:pt x="10627" y="31840"/>
                </a:cubicBezTo>
                <a:cubicBezTo>
                  <a:pt x="10552" y="31890"/>
                  <a:pt x="10602" y="31940"/>
                  <a:pt x="10802" y="32091"/>
                </a:cubicBezTo>
                <a:cubicBezTo>
                  <a:pt x="10978" y="32241"/>
                  <a:pt x="11128" y="32416"/>
                  <a:pt x="11253" y="32617"/>
                </a:cubicBezTo>
                <a:lnTo>
                  <a:pt x="11454" y="32918"/>
                </a:lnTo>
                <a:lnTo>
                  <a:pt x="11153" y="32717"/>
                </a:lnTo>
                <a:cubicBezTo>
                  <a:pt x="10793" y="32425"/>
                  <a:pt x="10413" y="32233"/>
                  <a:pt x="10303" y="32233"/>
                </a:cubicBezTo>
                <a:cubicBezTo>
                  <a:pt x="10290" y="32233"/>
                  <a:pt x="10281" y="32236"/>
                  <a:pt x="10276" y="32241"/>
                </a:cubicBezTo>
                <a:cubicBezTo>
                  <a:pt x="10476" y="32467"/>
                  <a:pt x="10727" y="32642"/>
                  <a:pt x="11003" y="32792"/>
                </a:cubicBezTo>
                <a:cubicBezTo>
                  <a:pt x="11679" y="33269"/>
                  <a:pt x="11755" y="33344"/>
                  <a:pt x="11905" y="33619"/>
                </a:cubicBezTo>
                <a:lnTo>
                  <a:pt x="12055" y="33920"/>
                </a:lnTo>
                <a:lnTo>
                  <a:pt x="10953" y="33043"/>
                </a:lnTo>
                <a:cubicBezTo>
                  <a:pt x="10351" y="32542"/>
                  <a:pt x="9775" y="32066"/>
                  <a:pt x="9674" y="31965"/>
                </a:cubicBezTo>
                <a:lnTo>
                  <a:pt x="9499" y="31790"/>
                </a:lnTo>
                <a:lnTo>
                  <a:pt x="9775" y="31665"/>
                </a:lnTo>
                <a:cubicBezTo>
                  <a:pt x="9925" y="31614"/>
                  <a:pt x="10050" y="31514"/>
                  <a:pt x="10126" y="31389"/>
                </a:cubicBezTo>
                <a:cubicBezTo>
                  <a:pt x="10173" y="31311"/>
                  <a:pt x="10200" y="31271"/>
                  <a:pt x="10226" y="31271"/>
                </a:cubicBezTo>
                <a:close/>
                <a:moveTo>
                  <a:pt x="35538" y="24639"/>
                </a:moveTo>
                <a:cubicBezTo>
                  <a:pt x="35593" y="24639"/>
                  <a:pt x="35583" y="24663"/>
                  <a:pt x="35539" y="24722"/>
                </a:cubicBezTo>
                <a:cubicBezTo>
                  <a:pt x="35489" y="24797"/>
                  <a:pt x="35464" y="24898"/>
                  <a:pt x="35439" y="24998"/>
                </a:cubicBezTo>
                <a:cubicBezTo>
                  <a:pt x="35439" y="25118"/>
                  <a:pt x="35503" y="25174"/>
                  <a:pt x="35671" y="25174"/>
                </a:cubicBezTo>
                <a:cubicBezTo>
                  <a:pt x="35820" y="25174"/>
                  <a:pt x="36051" y="25130"/>
                  <a:pt x="36391" y="25048"/>
                </a:cubicBezTo>
                <a:cubicBezTo>
                  <a:pt x="36893" y="24898"/>
                  <a:pt x="37419" y="24772"/>
                  <a:pt x="37945" y="24697"/>
                </a:cubicBezTo>
                <a:lnTo>
                  <a:pt x="37945" y="24697"/>
                </a:lnTo>
                <a:cubicBezTo>
                  <a:pt x="37820" y="24797"/>
                  <a:pt x="37720" y="24847"/>
                  <a:pt x="37594" y="24923"/>
                </a:cubicBezTo>
                <a:cubicBezTo>
                  <a:pt x="36893" y="25324"/>
                  <a:pt x="36191" y="25750"/>
                  <a:pt x="35539" y="26226"/>
                </a:cubicBezTo>
                <a:cubicBezTo>
                  <a:pt x="33985" y="27529"/>
                  <a:pt x="32532" y="28958"/>
                  <a:pt x="31203" y="30487"/>
                </a:cubicBezTo>
                <a:cubicBezTo>
                  <a:pt x="30025" y="31815"/>
                  <a:pt x="30050" y="31790"/>
                  <a:pt x="29750" y="31865"/>
                </a:cubicBezTo>
                <a:lnTo>
                  <a:pt x="29499" y="31915"/>
                </a:lnTo>
                <a:lnTo>
                  <a:pt x="29725" y="31665"/>
                </a:lnTo>
                <a:cubicBezTo>
                  <a:pt x="29850" y="31539"/>
                  <a:pt x="30552" y="30762"/>
                  <a:pt x="31279" y="29985"/>
                </a:cubicBezTo>
                <a:cubicBezTo>
                  <a:pt x="32678" y="28491"/>
                  <a:pt x="32888" y="28254"/>
                  <a:pt x="32800" y="28254"/>
                </a:cubicBezTo>
                <a:cubicBezTo>
                  <a:pt x="32795" y="28254"/>
                  <a:pt x="32789" y="28255"/>
                  <a:pt x="32782" y="28256"/>
                </a:cubicBezTo>
                <a:cubicBezTo>
                  <a:pt x="32707" y="28256"/>
                  <a:pt x="30677" y="30386"/>
                  <a:pt x="29499" y="31665"/>
                </a:cubicBezTo>
                <a:cubicBezTo>
                  <a:pt x="29374" y="31865"/>
                  <a:pt x="29148" y="32040"/>
                  <a:pt x="28923" y="32116"/>
                </a:cubicBezTo>
                <a:lnTo>
                  <a:pt x="28697" y="32191"/>
                </a:lnTo>
                <a:lnTo>
                  <a:pt x="28973" y="31840"/>
                </a:lnTo>
                <a:cubicBezTo>
                  <a:pt x="29123" y="31665"/>
                  <a:pt x="29950" y="30737"/>
                  <a:pt x="30777" y="29785"/>
                </a:cubicBezTo>
                <a:cubicBezTo>
                  <a:pt x="32336" y="28026"/>
                  <a:pt x="32490" y="27849"/>
                  <a:pt x="32417" y="27849"/>
                </a:cubicBezTo>
                <a:cubicBezTo>
                  <a:pt x="32408" y="27849"/>
                  <a:pt x="32395" y="27852"/>
                  <a:pt x="32381" y="27855"/>
                </a:cubicBezTo>
                <a:cubicBezTo>
                  <a:pt x="32256" y="27880"/>
                  <a:pt x="29700" y="30737"/>
                  <a:pt x="28797" y="31840"/>
                </a:cubicBezTo>
                <a:cubicBezTo>
                  <a:pt x="28497" y="32191"/>
                  <a:pt x="28371" y="32316"/>
                  <a:pt x="28171" y="32391"/>
                </a:cubicBezTo>
                <a:cubicBezTo>
                  <a:pt x="28079" y="32428"/>
                  <a:pt x="28001" y="32451"/>
                  <a:pt x="27965" y="32451"/>
                </a:cubicBezTo>
                <a:cubicBezTo>
                  <a:pt x="27952" y="32451"/>
                  <a:pt x="27945" y="32448"/>
                  <a:pt x="27945" y="32441"/>
                </a:cubicBezTo>
                <a:cubicBezTo>
                  <a:pt x="27970" y="32416"/>
                  <a:pt x="28497" y="31840"/>
                  <a:pt x="29148" y="31138"/>
                </a:cubicBezTo>
                <a:cubicBezTo>
                  <a:pt x="30171" y="30044"/>
                  <a:pt x="30381" y="29808"/>
                  <a:pt x="30271" y="29808"/>
                </a:cubicBezTo>
                <a:cubicBezTo>
                  <a:pt x="30266" y="29808"/>
                  <a:pt x="30259" y="29809"/>
                  <a:pt x="30251" y="29810"/>
                </a:cubicBezTo>
                <a:cubicBezTo>
                  <a:pt x="30226" y="29810"/>
                  <a:pt x="29624" y="30436"/>
                  <a:pt x="28898" y="31213"/>
                </a:cubicBezTo>
                <a:cubicBezTo>
                  <a:pt x="28171" y="31990"/>
                  <a:pt x="27569" y="32617"/>
                  <a:pt x="27544" y="32617"/>
                </a:cubicBezTo>
                <a:cubicBezTo>
                  <a:pt x="27669" y="32391"/>
                  <a:pt x="27820" y="32166"/>
                  <a:pt x="28020" y="31965"/>
                </a:cubicBezTo>
                <a:cubicBezTo>
                  <a:pt x="28296" y="31614"/>
                  <a:pt x="29048" y="30662"/>
                  <a:pt x="29675" y="29860"/>
                </a:cubicBezTo>
                <a:cubicBezTo>
                  <a:pt x="30627" y="28682"/>
                  <a:pt x="30802" y="28406"/>
                  <a:pt x="30777" y="28306"/>
                </a:cubicBezTo>
                <a:cubicBezTo>
                  <a:pt x="30777" y="28231"/>
                  <a:pt x="30727" y="28181"/>
                  <a:pt x="30652" y="28156"/>
                </a:cubicBezTo>
                <a:cubicBezTo>
                  <a:pt x="30645" y="28154"/>
                  <a:pt x="30639" y="28153"/>
                  <a:pt x="30632" y="28153"/>
                </a:cubicBezTo>
                <a:cubicBezTo>
                  <a:pt x="30533" y="28153"/>
                  <a:pt x="30381" y="28339"/>
                  <a:pt x="29725" y="29183"/>
                </a:cubicBezTo>
                <a:cubicBezTo>
                  <a:pt x="29098" y="30010"/>
                  <a:pt x="28872" y="30261"/>
                  <a:pt x="28797" y="30286"/>
                </a:cubicBezTo>
                <a:cubicBezTo>
                  <a:pt x="28697" y="30286"/>
                  <a:pt x="27669" y="31464"/>
                  <a:pt x="26792" y="32592"/>
                </a:cubicBezTo>
                <a:cubicBezTo>
                  <a:pt x="26642" y="32893"/>
                  <a:pt x="26366" y="33093"/>
                  <a:pt x="26040" y="33218"/>
                </a:cubicBezTo>
                <a:cubicBezTo>
                  <a:pt x="25868" y="33285"/>
                  <a:pt x="25766" y="33316"/>
                  <a:pt x="25712" y="33316"/>
                </a:cubicBezTo>
                <a:cubicBezTo>
                  <a:pt x="25663" y="33316"/>
                  <a:pt x="25653" y="33291"/>
                  <a:pt x="25664" y="33243"/>
                </a:cubicBezTo>
                <a:cubicBezTo>
                  <a:pt x="26015" y="32742"/>
                  <a:pt x="26391" y="32241"/>
                  <a:pt x="26792" y="31765"/>
                </a:cubicBezTo>
                <a:cubicBezTo>
                  <a:pt x="27494" y="30888"/>
                  <a:pt x="27845" y="30411"/>
                  <a:pt x="27820" y="30386"/>
                </a:cubicBezTo>
                <a:cubicBezTo>
                  <a:pt x="27819" y="30385"/>
                  <a:pt x="27817" y="30385"/>
                  <a:pt x="27815" y="30385"/>
                </a:cubicBezTo>
                <a:cubicBezTo>
                  <a:pt x="27661" y="30385"/>
                  <a:pt x="25414" y="33196"/>
                  <a:pt x="25439" y="33369"/>
                </a:cubicBezTo>
                <a:cubicBezTo>
                  <a:pt x="25439" y="33419"/>
                  <a:pt x="25339" y="33494"/>
                  <a:pt x="25113" y="33569"/>
                </a:cubicBezTo>
                <a:cubicBezTo>
                  <a:pt x="24948" y="33631"/>
                  <a:pt x="24851" y="33676"/>
                  <a:pt x="24822" y="33676"/>
                </a:cubicBezTo>
                <a:cubicBezTo>
                  <a:pt x="24815" y="33676"/>
                  <a:pt x="24812" y="33674"/>
                  <a:pt x="24812" y="33670"/>
                </a:cubicBezTo>
                <a:cubicBezTo>
                  <a:pt x="24812" y="33644"/>
                  <a:pt x="25289" y="32968"/>
                  <a:pt x="25890" y="32166"/>
                </a:cubicBezTo>
                <a:cubicBezTo>
                  <a:pt x="26466" y="31364"/>
                  <a:pt x="26943" y="30712"/>
                  <a:pt x="26943" y="30687"/>
                </a:cubicBezTo>
                <a:cubicBezTo>
                  <a:pt x="26941" y="30677"/>
                  <a:pt x="26935" y="30672"/>
                  <a:pt x="26927" y="30672"/>
                </a:cubicBezTo>
                <a:cubicBezTo>
                  <a:pt x="26829" y="30672"/>
                  <a:pt x="26316" y="31315"/>
                  <a:pt x="25464" y="32467"/>
                </a:cubicBezTo>
                <a:cubicBezTo>
                  <a:pt x="24637" y="33619"/>
                  <a:pt x="24411" y="33895"/>
                  <a:pt x="24261" y="33970"/>
                </a:cubicBezTo>
                <a:cubicBezTo>
                  <a:pt x="24232" y="33982"/>
                  <a:pt x="24208" y="33990"/>
                  <a:pt x="24192" y="33990"/>
                </a:cubicBezTo>
                <a:cubicBezTo>
                  <a:pt x="24139" y="33990"/>
                  <a:pt x="24169" y="33908"/>
                  <a:pt x="24361" y="33619"/>
                </a:cubicBezTo>
                <a:cubicBezTo>
                  <a:pt x="24487" y="33419"/>
                  <a:pt x="25063" y="32617"/>
                  <a:pt x="25614" y="31890"/>
                </a:cubicBezTo>
                <a:cubicBezTo>
                  <a:pt x="26479" y="30721"/>
                  <a:pt x="26821" y="30228"/>
                  <a:pt x="26721" y="30228"/>
                </a:cubicBezTo>
                <a:cubicBezTo>
                  <a:pt x="26713" y="30228"/>
                  <a:pt x="26704" y="30231"/>
                  <a:pt x="26692" y="30236"/>
                </a:cubicBezTo>
                <a:cubicBezTo>
                  <a:pt x="26642" y="30261"/>
                  <a:pt x="25965" y="31163"/>
                  <a:pt x="25163" y="32241"/>
                </a:cubicBezTo>
                <a:cubicBezTo>
                  <a:pt x="23835" y="34071"/>
                  <a:pt x="23710" y="34221"/>
                  <a:pt x="23484" y="34321"/>
                </a:cubicBezTo>
                <a:cubicBezTo>
                  <a:pt x="23438" y="34350"/>
                  <a:pt x="23402" y="34370"/>
                  <a:pt x="23384" y="34370"/>
                </a:cubicBezTo>
                <a:cubicBezTo>
                  <a:pt x="23321" y="34370"/>
                  <a:pt x="23469" y="34131"/>
                  <a:pt x="24186" y="33143"/>
                </a:cubicBezTo>
                <a:cubicBezTo>
                  <a:pt x="24712" y="32416"/>
                  <a:pt x="25514" y="31264"/>
                  <a:pt x="25990" y="30537"/>
                </a:cubicBezTo>
                <a:cubicBezTo>
                  <a:pt x="26517" y="29710"/>
                  <a:pt x="27118" y="28883"/>
                  <a:pt x="27745" y="28106"/>
                </a:cubicBezTo>
                <a:cubicBezTo>
                  <a:pt x="28664" y="26973"/>
                  <a:pt x="28927" y="26679"/>
                  <a:pt x="29062" y="26679"/>
                </a:cubicBezTo>
                <a:cubicBezTo>
                  <a:pt x="29085" y="26679"/>
                  <a:pt x="29105" y="26687"/>
                  <a:pt x="29123" y="26702"/>
                </a:cubicBezTo>
                <a:cubicBezTo>
                  <a:pt x="29162" y="26733"/>
                  <a:pt x="29194" y="26752"/>
                  <a:pt x="29246" y="26752"/>
                </a:cubicBezTo>
                <a:cubicBezTo>
                  <a:pt x="29360" y="26752"/>
                  <a:pt x="29572" y="26660"/>
                  <a:pt x="30176" y="26401"/>
                </a:cubicBezTo>
                <a:cubicBezTo>
                  <a:pt x="30852" y="26076"/>
                  <a:pt x="33183" y="25198"/>
                  <a:pt x="33409" y="25173"/>
                </a:cubicBezTo>
                <a:cubicBezTo>
                  <a:pt x="33459" y="25173"/>
                  <a:pt x="33284" y="25299"/>
                  <a:pt x="33033" y="25474"/>
                </a:cubicBezTo>
                <a:cubicBezTo>
                  <a:pt x="32306" y="25925"/>
                  <a:pt x="31629" y="26502"/>
                  <a:pt x="31053" y="27153"/>
                </a:cubicBezTo>
                <a:cubicBezTo>
                  <a:pt x="30577" y="27705"/>
                  <a:pt x="30552" y="27730"/>
                  <a:pt x="30677" y="27780"/>
                </a:cubicBezTo>
                <a:cubicBezTo>
                  <a:pt x="30697" y="27788"/>
                  <a:pt x="30718" y="27792"/>
                  <a:pt x="30741" y="27792"/>
                </a:cubicBezTo>
                <a:cubicBezTo>
                  <a:pt x="30861" y="27792"/>
                  <a:pt x="31025" y="27674"/>
                  <a:pt x="31279" y="27379"/>
                </a:cubicBezTo>
                <a:cubicBezTo>
                  <a:pt x="32030" y="26426"/>
                  <a:pt x="34311" y="24898"/>
                  <a:pt x="35314" y="24672"/>
                </a:cubicBezTo>
                <a:cubicBezTo>
                  <a:pt x="35428" y="24651"/>
                  <a:pt x="35499" y="24639"/>
                  <a:pt x="35538" y="24639"/>
                </a:cubicBezTo>
                <a:close/>
                <a:moveTo>
                  <a:pt x="11704" y="32692"/>
                </a:moveTo>
                <a:lnTo>
                  <a:pt x="11704" y="32692"/>
                </a:lnTo>
                <a:cubicBezTo>
                  <a:pt x="12080" y="32893"/>
                  <a:pt x="12456" y="33143"/>
                  <a:pt x="12782" y="33444"/>
                </a:cubicBezTo>
                <a:cubicBezTo>
                  <a:pt x="13835" y="34246"/>
                  <a:pt x="13860" y="34246"/>
                  <a:pt x="13810" y="34421"/>
                </a:cubicBezTo>
                <a:lnTo>
                  <a:pt x="13760" y="34572"/>
                </a:lnTo>
                <a:lnTo>
                  <a:pt x="12933" y="33995"/>
                </a:lnTo>
                <a:cubicBezTo>
                  <a:pt x="12557" y="33745"/>
                  <a:pt x="12206" y="33444"/>
                  <a:pt x="11930" y="33093"/>
                </a:cubicBezTo>
                <a:cubicBezTo>
                  <a:pt x="11830" y="32968"/>
                  <a:pt x="11755" y="32842"/>
                  <a:pt x="11704" y="32692"/>
                </a:cubicBezTo>
                <a:close/>
                <a:moveTo>
                  <a:pt x="13603" y="14413"/>
                </a:moveTo>
                <a:cubicBezTo>
                  <a:pt x="13634" y="14413"/>
                  <a:pt x="13679" y="14564"/>
                  <a:pt x="13760" y="14872"/>
                </a:cubicBezTo>
                <a:lnTo>
                  <a:pt x="13760" y="14898"/>
                </a:lnTo>
                <a:cubicBezTo>
                  <a:pt x="13810" y="15098"/>
                  <a:pt x="13935" y="15800"/>
                  <a:pt x="14035" y="16426"/>
                </a:cubicBezTo>
                <a:cubicBezTo>
                  <a:pt x="14236" y="17529"/>
                  <a:pt x="14236" y="17579"/>
                  <a:pt x="14085" y="18331"/>
                </a:cubicBezTo>
                <a:cubicBezTo>
                  <a:pt x="14010" y="18582"/>
                  <a:pt x="13960" y="18832"/>
                  <a:pt x="13985" y="19108"/>
                </a:cubicBezTo>
                <a:cubicBezTo>
                  <a:pt x="14035" y="19108"/>
                  <a:pt x="14111" y="18883"/>
                  <a:pt x="14186" y="18582"/>
                </a:cubicBezTo>
                <a:cubicBezTo>
                  <a:pt x="14186" y="18406"/>
                  <a:pt x="14236" y="18256"/>
                  <a:pt x="14286" y="18081"/>
                </a:cubicBezTo>
                <a:cubicBezTo>
                  <a:pt x="14286" y="18081"/>
                  <a:pt x="14361" y="18482"/>
                  <a:pt x="14411" y="18958"/>
                </a:cubicBezTo>
                <a:cubicBezTo>
                  <a:pt x="14436" y="19284"/>
                  <a:pt x="14512" y="19634"/>
                  <a:pt x="14587" y="19960"/>
                </a:cubicBezTo>
                <a:cubicBezTo>
                  <a:pt x="14639" y="20064"/>
                  <a:pt x="14737" y="20114"/>
                  <a:pt x="14841" y="20114"/>
                </a:cubicBezTo>
                <a:cubicBezTo>
                  <a:pt x="14938" y="20114"/>
                  <a:pt x="15040" y="20070"/>
                  <a:pt x="15113" y="19985"/>
                </a:cubicBezTo>
                <a:cubicBezTo>
                  <a:pt x="15163" y="19935"/>
                  <a:pt x="15263" y="19885"/>
                  <a:pt x="15339" y="19860"/>
                </a:cubicBezTo>
                <a:cubicBezTo>
                  <a:pt x="15439" y="19860"/>
                  <a:pt x="15815" y="21013"/>
                  <a:pt x="15965" y="21740"/>
                </a:cubicBezTo>
                <a:cubicBezTo>
                  <a:pt x="16015" y="21965"/>
                  <a:pt x="16015" y="22191"/>
                  <a:pt x="15965" y="22416"/>
                </a:cubicBezTo>
                <a:cubicBezTo>
                  <a:pt x="15940" y="22466"/>
                  <a:pt x="15664" y="23043"/>
                  <a:pt x="15389" y="23670"/>
                </a:cubicBezTo>
                <a:cubicBezTo>
                  <a:pt x="15088" y="24296"/>
                  <a:pt x="14612" y="25349"/>
                  <a:pt x="14286" y="26000"/>
                </a:cubicBezTo>
                <a:cubicBezTo>
                  <a:pt x="13985" y="26652"/>
                  <a:pt x="13735" y="27228"/>
                  <a:pt x="13735" y="27253"/>
                </a:cubicBezTo>
                <a:cubicBezTo>
                  <a:pt x="13739" y="27282"/>
                  <a:pt x="13747" y="27297"/>
                  <a:pt x="13760" y="27297"/>
                </a:cubicBezTo>
                <a:cubicBezTo>
                  <a:pt x="13828" y="27297"/>
                  <a:pt x="14040" y="26881"/>
                  <a:pt x="14587" y="25725"/>
                </a:cubicBezTo>
                <a:cubicBezTo>
                  <a:pt x="15013" y="24847"/>
                  <a:pt x="15514" y="23795"/>
                  <a:pt x="15689" y="23369"/>
                </a:cubicBezTo>
                <a:cubicBezTo>
                  <a:pt x="15815" y="23093"/>
                  <a:pt x="15940" y="22842"/>
                  <a:pt x="16090" y="22592"/>
                </a:cubicBezTo>
                <a:cubicBezTo>
                  <a:pt x="16191" y="22592"/>
                  <a:pt x="16241" y="23720"/>
                  <a:pt x="16166" y="24797"/>
                </a:cubicBezTo>
                <a:cubicBezTo>
                  <a:pt x="16141" y="25424"/>
                  <a:pt x="16141" y="26025"/>
                  <a:pt x="16141" y="26176"/>
                </a:cubicBezTo>
                <a:cubicBezTo>
                  <a:pt x="16187" y="26478"/>
                  <a:pt x="16320" y="26630"/>
                  <a:pt x="16560" y="26630"/>
                </a:cubicBezTo>
                <a:cubicBezTo>
                  <a:pt x="16578" y="26630"/>
                  <a:pt x="16597" y="26629"/>
                  <a:pt x="16617" y="26627"/>
                </a:cubicBezTo>
                <a:lnTo>
                  <a:pt x="16842" y="26602"/>
                </a:lnTo>
                <a:lnTo>
                  <a:pt x="16892" y="27178"/>
                </a:lnTo>
                <a:cubicBezTo>
                  <a:pt x="16968" y="27930"/>
                  <a:pt x="16918" y="28507"/>
                  <a:pt x="16642" y="30161"/>
                </a:cubicBezTo>
                <a:cubicBezTo>
                  <a:pt x="16517" y="30913"/>
                  <a:pt x="16416" y="31614"/>
                  <a:pt x="16416" y="31715"/>
                </a:cubicBezTo>
                <a:cubicBezTo>
                  <a:pt x="16391" y="31840"/>
                  <a:pt x="16166" y="32341"/>
                  <a:pt x="15589" y="33344"/>
                </a:cubicBezTo>
                <a:cubicBezTo>
                  <a:pt x="15138" y="34121"/>
                  <a:pt x="14762" y="34797"/>
                  <a:pt x="14737" y="34822"/>
                </a:cubicBezTo>
                <a:cubicBezTo>
                  <a:pt x="14734" y="34826"/>
                  <a:pt x="14731" y="34827"/>
                  <a:pt x="14727" y="34827"/>
                </a:cubicBezTo>
                <a:cubicBezTo>
                  <a:pt x="14706" y="34827"/>
                  <a:pt x="14684" y="34756"/>
                  <a:pt x="14662" y="34647"/>
                </a:cubicBezTo>
                <a:cubicBezTo>
                  <a:pt x="14637" y="34447"/>
                  <a:pt x="14737" y="34221"/>
                  <a:pt x="15339" y="33018"/>
                </a:cubicBezTo>
                <a:cubicBezTo>
                  <a:pt x="15715" y="32241"/>
                  <a:pt x="16040" y="31564"/>
                  <a:pt x="16040" y="31514"/>
                </a:cubicBezTo>
                <a:cubicBezTo>
                  <a:pt x="16046" y="31451"/>
                  <a:pt x="16041" y="31418"/>
                  <a:pt x="16024" y="31418"/>
                </a:cubicBezTo>
                <a:cubicBezTo>
                  <a:pt x="15966" y="31418"/>
                  <a:pt x="15764" y="31796"/>
                  <a:pt x="15339" y="32667"/>
                </a:cubicBezTo>
                <a:cubicBezTo>
                  <a:pt x="15013" y="33369"/>
                  <a:pt x="14712" y="33970"/>
                  <a:pt x="14662" y="34020"/>
                </a:cubicBezTo>
                <a:cubicBezTo>
                  <a:pt x="14652" y="34030"/>
                  <a:pt x="14643" y="34035"/>
                  <a:pt x="14635" y="34035"/>
                </a:cubicBezTo>
                <a:cubicBezTo>
                  <a:pt x="14602" y="34035"/>
                  <a:pt x="14582" y="33951"/>
                  <a:pt x="14562" y="33770"/>
                </a:cubicBezTo>
                <a:cubicBezTo>
                  <a:pt x="14512" y="33444"/>
                  <a:pt x="14537" y="33394"/>
                  <a:pt x="15013" y="32517"/>
                </a:cubicBezTo>
                <a:cubicBezTo>
                  <a:pt x="15213" y="32191"/>
                  <a:pt x="15389" y="31865"/>
                  <a:pt x="15514" y="31514"/>
                </a:cubicBezTo>
                <a:cubicBezTo>
                  <a:pt x="15514" y="31489"/>
                  <a:pt x="15508" y="31477"/>
                  <a:pt x="15495" y="31477"/>
                </a:cubicBezTo>
                <a:cubicBezTo>
                  <a:pt x="15483" y="31477"/>
                  <a:pt x="15464" y="31489"/>
                  <a:pt x="15439" y="31514"/>
                </a:cubicBezTo>
                <a:cubicBezTo>
                  <a:pt x="15339" y="31639"/>
                  <a:pt x="14612" y="32943"/>
                  <a:pt x="14537" y="33093"/>
                </a:cubicBezTo>
                <a:cubicBezTo>
                  <a:pt x="14514" y="33162"/>
                  <a:pt x="14501" y="33194"/>
                  <a:pt x="14492" y="33194"/>
                </a:cubicBezTo>
                <a:cubicBezTo>
                  <a:pt x="14481" y="33194"/>
                  <a:pt x="14475" y="33149"/>
                  <a:pt x="14461" y="33068"/>
                </a:cubicBezTo>
                <a:cubicBezTo>
                  <a:pt x="14587" y="32617"/>
                  <a:pt x="14787" y="32191"/>
                  <a:pt x="15013" y="31790"/>
                </a:cubicBezTo>
                <a:cubicBezTo>
                  <a:pt x="15538" y="30787"/>
                  <a:pt x="15631" y="30535"/>
                  <a:pt x="15552" y="30535"/>
                </a:cubicBezTo>
                <a:cubicBezTo>
                  <a:pt x="15548" y="30535"/>
                  <a:pt x="15544" y="30536"/>
                  <a:pt x="15539" y="30537"/>
                </a:cubicBezTo>
                <a:cubicBezTo>
                  <a:pt x="15339" y="30863"/>
                  <a:pt x="15163" y="31188"/>
                  <a:pt x="14988" y="31539"/>
                </a:cubicBezTo>
                <a:cubicBezTo>
                  <a:pt x="14560" y="32395"/>
                  <a:pt x="14414" y="32654"/>
                  <a:pt x="14374" y="32654"/>
                </a:cubicBezTo>
                <a:cubicBezTo>
                  <a:pt x="14365" y="32654"/>
                  <a:pt x="14361" y="32640"/>
                  <a:pt x="14361" y="32617"/>
                </a:cubicBezTo>
                <a:cubicBezTo>
                  <a:pt x="14537" y="32141"/>
                  <a:pt x="14762" y="31690"/>
                  <a:pt x="14988" y="31238"/>
                </a:cubicBezTo>
                <a:cubicBezTo>
                  <a:pt x="15339" y="30537"/>
                  <a:pt x="15639" y="29960"/>
                  <a:pt x="15639" y="29935"/>
                </a:cubicBezTo>
                <a:cubicBezTo>
                  <a:pt x="15635" y="29907"/>
                  <a:pt x="15625" y="29892"/>
                  <a:pt x="15610" y="29892"/>
                </a:cubicBezTo>
                <a:cubicBezTo>
                  <a:pt x="15547" y="29892"/>
                  <a:pt x="15383" y="30163"/>
                  <a:pt x="15038" y="30812"/>
                </a:cubicBezTo>
                <a:cubicBezTo>
                  <a:pt x="14787" y="31314"/>
                  <a:pt x="14537" y="31815"/>
                  <a:pt x="14486" y="31915"/>
                </a:cubicBezTo>
                <a:cubicBezTo>
                  <a:pt x="14480" y="31927"/>
                  <a:pt x="14476" y="31933"/>
                  <a:pt x="14473" y="31933"/>
                </a:cubicBezTo>
                <a:cubicBezTo>
                  <a:pt x="14449" y="31933"/>
                  <a:pt x="14499" y="31626"/>
                  <a:pt x="14587" y="31163"/>
                </a:cubicBezTo>
                <a:cubicBezTo>
                  <a:pt x="14712" y="30637"/>
                  <a:pt x="14837" y="30010"/>
                  <a:pt x="14887" y="29785"/>
                </a:cubicBezTo>
                <a:cubicBezTo>
                  <a:pt x="14938" y="29409"/>
                  <a:pt x="15038" y="29183"/>
                  <a:pt x="15539" y="28281"/>
                </a:cubicBezTo>
                <a:cubicBezTo>
                  <a:pt x="16166" y="27103"/>
                  <a:pt x="16216" y="27028"/>
                  <a:pt x="16116" y="27028"/>
                </a:cubicBezTo>
                <a:cubicBezTo>
                  <a:pt x="15890" y="27304"/>
                  <a:pt x="15715" y="27579"/>
                  <a:pt x="15564" y="27905"/>
                </a:cubicBezTo>
                <a:cubicBezTo>
                  <a:pt x="15314" y="28381"/>
                  <a:pt x="15088" y="28782"/>
                  <a:pt x="15063" y="28807"/>
                </a:cubicBezTo>
                <a:cubicBezTo>
                  <a:pt x="15062" y="28808"/>
                  <a:pt x="15061" y="28808"/>
                  <a:pt x="15060" y="28808"/>
                </a:cubicBezTo>
                <a:cubicBezTo>
                  <a:pt x="14970" y="28808"/>
                  <a:pt x="15365" y="26069"/>
                  <a:pt x="15539" y="25374"/>
                </a:cubicBezTo>
                <a:cubicBezTo>
                  <a:pt x="15639" y="24948"/>
                  <a:pt x="15765" y="24547"/>
                  <a:pt x="15915" y="24121"/>
                </a:cubicBezTo>
                <a:cubicBezTo>
                  <a:pt x="16158" y="23546"/>
                  <a:pt x="16187" y="23439"/>
                  <a:pt x="16087" y="23439"/>
                </a:cubicBezTo>
                <a:cubicBezTo>
                  <a:pt x="16074" y="23439"/>
                  <a:pt x="16058" y="23441"/>
                  <a:pt x="16040" y="23444"/>
                </a:cubicBezTo>
                <a:cubicBezTo>
                  <a:pt x="15815" y="23469"/>
                  <a:pt x="15389" y="24697"/>
                  <a:pt x="15138" y="26000"/>
                </a:cubicBezTo>
                <a:cubicBezTo>
                  <a:pt x="15063" y="26426"/>
                  <a:pt x="14887" y="27504"/>
                  <a:pt x="14787" y="28431"/>
                </a:cubicBezTo>
                <a:cubicBezTo>
                  <a:pt x="14662" y="29334"/>
                  <a:pt x="14512" y="30311"/>
                  <a:pt x="14461" y="30562"/>
                </a:cubicBezTo>
                <a:cubicBezTo>
                  <a:pt x="14275" y="31328"/>
                  <a:pt x="14208" y="31598"/>
                  <a:pt x="14177" y="31598"/>
                </a:cubicBezTo>
                <a:cubicBezTo>
                  <a:pt x="14170" y="31598"/>
                  <a:pt x="14165" y="31586"/>
                  <a:pt x="14161" y="31564"/>
                </a:cubicBezTo>
                <a:cubicBezTo>
                  <a:pt x="13935" y="30812"/>
                  <a:pt x="13760" y="30010"/>
                  <a:pt x="13634" y="29233"/>
                </a:cubicBezTo>
                <a:cubicBezTo>
                  <a:pt x="13760" y="29058"/>
                  <a:pt x="14211" y="27629"/>
                  <a:pt x="14136" y="27629"/>
                </a:cubicBezTo>
                <a:lnTo>
                  <a:pt x="14136" y="27629"/>
                </a:lnTo>
                <a:cubicBezTo>
                  <a:pt x="13910" y="28055"/>
                  <a:pt x="13710" y="28532"/>
                  <a:pt x="13609" y="29008"/>
                </a:cubicBezTo>
                <a:cubicBezTo>
                  <a:pt x="13607" y="29015"/>
                  <a:pt x="13603" y="29019"/>
                  <a:pt x="13599" y="29019"/>
                </a:cubicBezTo>
                <a:cubicBezTo>
                  <a:pt x="13560" y="29019"/>
                  <a:pt x="13449" y="28709"/>
                  <a:pt x="13359" y="28256"/>
                </a:cubicBezTo>
                <a:cubicBezTo>
                  <a:pt x="13158" y="27429"/>
                  <a:pt x="13158" y="27379"/>
                  <a:pt x="13309" y="27128"/>
                </a:cubicBezTo>
                <a:cubicBezTo>
                  <a:pt x="13710" y="26376"/>
                  <a:pt x="15439" y="22141"/>
                  <a:pt x="15339" y="22091"/>
                </a:cubicBezTo>
                <a:cubicBezTo>
                  <a:pt x="15328" y="22080"/>
                  <a:pt x="15318" y="22073"/>
                  <a:pt x="15307" y="22073"/>
                </a:cubicBezTo>
                <a:cubicBezTo>
                  <a:pt x="15240" y="22073"/>
                  <a:pt x="15142" y="22318"/>
                  <a:pt x="14712" y="23394"/>
                </a:cubicBezTo>
                <a:cubicBezTo>
                  <a:pt x="14236" y="24622"/>
                  <a:pt x="13158" y="27153"/>
                  <a:pt x="13108" y="27178"/>
                </a:cubicBezTo>
                <a:cubicBezTo>
                  <a:pt x="13058" y="27128"/>
                  <a:pt x="13033" y="27053"/>
                  <a:pt x="13033" y="27003"/>
                </a:cubicBezTo>
                <a:cubicBezTo>
                  <a:pt x="13008" y="26852"/>
                  <a:pt x="13108" y="26527"/>
                  <a:pt x="13509" y="25599"/>
                </a:cubicBezTo>
                <a:cubicBezTo>
                  <a:pt x="13985" y="24497"/>
                  <a:pt x="14988" y="21690"/>
                  <a:pt x="15013" y="21389"/>
                </a:cubicBezTo>
                <a:cubicBezTo>
                  <a:pt x="15013" y="21339"/>
                  <a:pt x="15013" y="21289"/>
                  <a:pt x="14963" y="21289"/>
                </a:cubicBezTo>
                <a:cubicBezTo>
                  <a:pt x="14787" y="21664"/>
                  <a:pt x="14662" y="22015"/>
                  <a:pt x="14562" y="22391"/>
                </a:cubicBezTo>
                <a:cubicBezTo>
                  <a:pt x="14236" y="23394"/>
                  <a:pt x="13334" y="25750"/>
                  <a:pt x="13033" y="26326"/>
                </a:cubicBezTo>
                <a:lnTo>
                  <a:pt x="12908" y="26577"/>
                </a:lnTo>
                <a:lnTo>
                  <a:pt x="12857" y="26401"/>
                </a:lnTo>
                <a:cubicBezTo>
                  <a:pt x="12807" y="26251"/>
                  <a:pt x="12882" y="25950"/>
                  <a:pt x="13158" y="25148"/>
                </a:cubicBezTo>
                <a:cubicBezTo>
                  <a:pt x="13359" y="24547"/>
                  <a:pt x="13659" y="23619"/>
                  <a:pt x="13785" y="23043"/>
                </a:cubicBezTo>
                <a:cubicBezTo>
                  <a:pt x="13935" y="22466"/>
                  <a:pt x="14186" y="21564"/>
                  <a:pt x="14336" y="21063"/>
                </a:cubicBezTo>
                <a:cubicBezTo>
                  <a:pt x="14543" y="20338"/>
                  <a:pt x="14613" y="19990"/>
                  <a:pt x="14547" y="19990"/>
                </a:cubicBezTo>
                <a:cubicBezTo>
                  <a:pt x="14533" y="19990"/>
                  <a:pt x="14513" y="20005"/>
                  <a:pt x="14486" y="20035"/>
                </a:cubicBezTo>
                <a:cubicBezTo>
                  <a:pt x="14436" y="20111"/>
                  <a:pt x="13910" y="21990"/>
                  <a:pt x="13609" y="23118"/>
                </a:cubicBezTo>
                <a:cubicBezTo>
                  <a:pt x="13509" y="23594"/>
                  <a:pt x="13384" y="24045"/>
                  <a:pt x="13233" y="24497"/>
                </a:cubicBezTo>
                <a:cubicBezTo>
                  <a:pt x="13233" y="24321"/>
                  <a:pt x="13233" y="24171"/>
                  <a:pt x="13258" y="23995"/>
                </a:cubicBezTo>
                <a:cubicBezTo>
                  <a:pt x="13359" y="22617"/>
                  <a:pt x="13384" y="21213"/>
                  <a:pt x="13334" y="19835"/>
                </a:cubicBezTo>
                <a:cubicBezTo>
                  <a:pt x="13283" y="17228"/>
                  <a:pt x="13334" y="16226"/>
                  <a:pt x="13559" y="15524"/>
                </a:cubicBezTo>
                <a:cubicBezTo>
                  <a:pt x="13659" y="15349"/>
                  <a:pt x="13684" y="15148"/>
                  <a:pt x="13710" y="14923"/>
                </a:cubicBezTo>
                <a:cubicBezTo>
                  <a:pt x="13703" y="14919"/>
                  <a:pt x="13696" y="14918"/>
                  <a:pt x="13690" y="14918"/>
                </a:cubicBezTo>
                <a:cubicBezTo>
                  <a:pt x="13646" y="14918"/>
                  <a:pt x="13603" y="14986"/>
                  <a:pt x="13559" y="15073"/>
                </a:cubicBezTo>
                <a:cubicBezTo>
                  <a:pt x="13530" y="15149"/>
                  <a:pt x="13513" y="15197"/>
                  <a:pt x="13505" y="15197"/>
                </a:cubicBezTo>
                <a:cubicBezTo>
                  <a:pt x="13491" y="15197"/>
                  <a:pt x="13503" y="15073"/>
                  <a:pt x="13534" y="14747"/>
                </a:cubicBezTo>
                <a:cubicBezTo>
                  <a:pt x="13557" y="14526"/>
                  <a:pt x="13575" y="14413"/>
                  <a:pt x="13603" y="14413"/>
                </a:cubicBezTo>
                <a:close/>
                <a:moveTo>
                  <a:pt x="19092" y="34587"/>
                </a:moveTo>
                <a:cubicBezTo>
                  <a:pt x="19094" y="34587"/>
                  <a:pt x="19088" y="34599"/>
                  <a:pt x="19073" y="34622"/>
                </a:cubicBezTo>
                <a:cubicBezTo>
                  <a:pt x="19023" y="34722"/>
                  <a:pt x="18973" y="34797"/>
                  <a:pt x="18898" y="34873"/>
                </a:cubicBezTo>
                <a:cubicBezTo>
                  <a:pt x="18877" y="34893"/>
                  <a:pt x="18864" y="34903"/>
                  <a:pt x="18858" y="34903"/>
                </a:cubicBezTo>
                <a:cubicBezTo>
                  <a:pt x="18844" y="34903"/>
                  <a:pt x="18882" y="34838"/>
                  <a:pt x="18973" y="34747"/>
                </a:cubicBezTo>
                <a:cubicBezTo>
                  <a:pt x="19042" y="34643"/>
                  <a:pt x="19087" y="34587"/>
                  <a:pt x="19092" y="34587"/>
                </a:cubicBezTo>
                <a:close/>
                <a:moveTo>
                  <a:pt x="12437" y="33844"/>
                </a:moveTo>
                <a:cubicBezTo>
                  <a:pt x="12485" y="33844"/>
                  <a:pt x="12678" y="33990"/>
                  <a:pt x="13158" y="34346"/>
                </a:cubicBezTo>
                <a:cubicBezTo>
                  <a:pt x="13810" y="34848"/>
                  <a:pt x="13960" y="34973"/>
                  <a:pt x="13985" y="35098"/>
                </a:cubicBezTo>
                <a:cubicBezTo>
                  <a:pt x="14010" y="35173"/>
                  <a:pt x="14010" y="35249"/>
                  <a:pt x="13985" y="35299"/>
                </a:cubicBezTo>
                <a:cubicBezTo>
                  <a:pt x="13735" y="35148"/>
                  <a:pt x="13509" y="34973"/>
                  <a:pt x="13283" y="34772"/>
                </a:cubicBezTo>
                <a:cubicBezTo>
                  <a:pt x="12983" y="34572"/>
                  <a:pt x="12707" y="34296"/>
                  <a:pt x="12481" y="33995"/>
                </a:cubicBezTo>
                <a:cubicBezTo>
                  <a:pt x="12434" y="33900"/>
                  <a:pt x="12408" y="33844"/>
                  <a:pt x="12437" y="33844"/>
                </a:cubicBezTo>
                <a:close/>
                <a:moveTo>
                  <a:pt x="34265" y="31291"/>
                </a:moveTo>
                <a:cubicBezTo>
                  <a:pt x="34384" y="31291"/>
                  <a:pt x="34491" y="31310"/>
                  <a:pt x="34637" y="31339"/>
                </a:cubicBezTo>
                <a:cubicBezTo>
                  <a:pt x="35439" y="31489"/>
                  <a:pt x="37168" y="31915"/>
                  <a:pt x="37945" y="32166"/>
                </a:cubicBezTo>
                <a:cubicBezTo>
                  <a:pt x="38722" y="32416"/>
                  <a:pt x="42983" y="33469"/>
                  <a:pt x="43710" y="33594"/>
                </a:cubicBezTo>
                <a:cubicBezTo>
                  <a:pt x="43860" y="33619"/>
                  <a:pt x="44010" y="33644"/>
                  <a:pt x="44136" y="33695"/>
                </a:cubicBezTo>
                <a:cubicBezTo>
                  <a:pt x="43935" y="33845"/>
                  <a:pt x="43710" y="33995"/>
                  <a:pt x="43484" y="34121"/>
                </a:cubicBezTo>
                <a:cubicBezTo>
                  <a:pt x="43008" y="34371"/>
                  <a:pt x="42507" y="34622"/>
                  <a:pt x="41980" y="34822"/>
                </a:cubicBezTo>
                <a:cubicBezTo>
                  <a:pt x="41655" y="34948"/>
                  <a:pt x="41354" y="35098"/>
                  <a:pt x="41078" y="35274"/>
                </a:cubicBezTo>
                <a:cubicBezTo>
                  <a:pt x="41055" y="35304"/>
                  <a:pt x="41016" y="35320"/>
                  <a:pt x="40943" y="35320"/>
                </a:cubicBezTo>
                <a:cubicBezTo>
                  <a:pt x="40775" y="35320"/>
                  <a:pt x="40426" y="35233"/>
                  <a:pt x="39675" y="35023"/>
                </a:cubicBezTo>
                <a:cubicBezTo>
                  <a:pt x="38948" y="34848"/>
                  <a:pt x="37695" y="34497"/>
                  <a:pt x="36868" y="34246"/>
                </a:cubicBezTo>
                <a:cubicBezTo>
                  <a:pt x="33810" y="33344"/>
                  <a:pt x="31429" y="32792"/>
                  <a:pt x="30076" y="32717"/>
                </a:cubicBezTo>
                <a:cubicBezTo>
                  <a:pt x="29725" y="32692"/>
                  <a:pt x="29499" y="32667"/>
                  <a:pt x="29549" y="32642"/>
                </a:cubicBezTo>
                <a:cubicBezTo>
                  <a:pt x="29800" y="32542"/>
                  <a:pt x="30953" y="32166"/>
                  <a:pt x="32482" y="31740"/>
                </a:cubicBezTo>
                <a:cubicBezTo>
                  <a:pt x="33620" y="31402"/>
                  <a:pt x="33976" y="31291"/>
                  <a:pt x="34265" y="31291"/>
                </a:cubicBezTo>
                <a:close/>
                <a:moveTo>
                  <a:pt x="11998" y="34064"/>
                </a:moveTo>
                <a:cubicBezTo>
                  <a:pt x="12024" y="34064"/>
                  <a:pt x="12077" y="34118"/>
                  <a:pt x="12131" y="34171"/>
                </a:cubicBezTo>
                <a:cubicBezTo>
                  <a:pt x="12306" y="34371"/>
                  <a:pt x="12456" y="34572"/>
                  <a:pt x="12582" y="34822"/>
                </a:cubicBezTo>
                <a:cubicBezTo>
                  <a:pt x="12707" y="34998"/>
                  <a:pt x="12807" y="35198"/>
                  <a:pt x="12882" y="35374"/>
                </a:cubicBezTo>
                <a:cubicBezTo>
                  <a:pt x="12832" y="35374"/>
                  <a:pt x="12005" y="34146"/>
                  <a:pt x="11980" y="34096"/>
                </a:cubicBezTo>
                <a:cubicBezTo>
                  <a:pt x="11980" y="34074"/>
                  <a:pt x="11987" y="34064"/>
                  <a:pt x="11998" y="34064"/>
                </a:cubicBezTo>
                <a:close/>
                <a:moveTo>
                  <a:pt x="16567" y="32022"/>
                </a:moveTo>
                <a:cubicBezTo>
                  <a:pt x="16592" y="32022"/>
                  <a:pt x="16617" y="32028"/>
                  <a:pt x="16642" y="32040"/>
                </a:cubicBezTo>
                <a:cubicBezTo>
                  <a:pt x="16717" y="32066"/>
                  <a:pt x="16617" y="32341"/>
                  <a:pt x="15890" y="33720"/>
                </a:cubicBezTo>
                <a:lnTo>
                  <a:pt x="15890" y="33745"/>
                </a:lnTo>
                <a:cubicBezTo>
                  <a:pt x="15140" y="35159"/>
                  <a:pt x="14848" y="35694"/>
                  <a:pt x="14810" y="35694"/>
                </a:cubicBezTo>
                <a:cubicBezTo>
                  <a:pt x="14804" y="35694"/>
                  <a:pt x="14805" y="35679"/>
                  <a:pt x="14812" y="35650"/>
                </a:cubicBezTo>
                <a:cubicBezTo>
                  <a:pt x="14812" y="35549"/>
                  <a:pt x="14812" y="35424"/>
                  <a:pt x="14787" y="35324"/>
                </a:cubicBezTo>
                <a:cubicBezTo>
                  <a:pt x="14770" y="35220"/>
                  <a:pt x="14765" y="35164"/>
                  <a:pt x="14779" y="35164"/>
                </a:cubicBezTo>
                <a:cubicBezTo>
                  <a:pt x="14786" y="35164"/>
                  <a:pt x="14797" y="35175"/>
                  <a:pt x="14812" y="35198"/>
                </a:cubicBezTo>
                <a:cubicBezTo>
                  <a:pt x="14843" y="35229"/>
                  <a:pt x="14874" y="35251"/>
                  <a:pt x="14899" y="35251"/>
                </a:cubicBezTo>
                <a:cubicBezTo>
                  <a:pt x="14915" y="35251"/>
                  <a:pt x="14928" y="35243"/>
                  <a:pt x="14938" y="35223"/>
                </a:cubicBezTo>
                <a:cubicBezTo>
                  <a:pt x="14988" y="35173"/>
                  <a:pt x="14988" y="35098"/>
                  <a:pt x="14938" y="35073"/>
                </a:cubicBezTo>
                <a:cubicBezTo>
                  <a:pt x="14887" y="35023"/>
                  <a:pt x="14862" y="34973"/>
                  <a:pt x="14887" y="34898"/>
                </a:cubicBezTo>
                <a:cubicBezTo>
                  <a:pt x="14913" y="34822"/>
                  <a:pt x="16416" y="32166"/>
                  <a:pt x="16491" y="32040"/>
                </a:cubicBezTo>
                <a:cubicBezTo>
                  <a:pt x="16517" y="32028"/>
                  <a:pt x="16542" y="32022"/>
                  <a:pt x="16567" y="32022"/>
                </a:cubicBezTo>
                <a:close/>
                <a:moveTo>
                  <a:pt x="28221" y="26827"/>
                </a:moveTo>
                <a:lnTo>
                  <a:pt x="28221" y="26827"/>
                </a:lnTo>
                <a:cubicBezTo>
                  <a:pt x="28221" y="26828"/>
                  <a:pt x="27870" y="27304"/>
                  <a:pt x="27419" y="27880"/>
                </a:cubicBezTo>
                <a:lnTo>
                  <a:pt x="27394" y="27830"/>
                </a:lnTo>
                <a:cubicBezTo>
                  <a:pt x="26717" y="28707"/>
                  <a:pt x="26091" y="29609"/>
                  <a:pt x="25514" y="30537"/>
                </a:cubicBezTo>
                <a:cubicBezTo>
                  <a:pt x="24963" y="31464"/>
                  <a:pt x="24086" y="32767"/>
                  <a:pt x="23609" y="33444"/>
                </a:cubicBezTo>
                <a:lnTo>
                  <a:pt x="22732" y="34672"/>
                </a:lnTo>
                <a:lnTo>
                  <a:pt x="22331" y="34848"/>
                </a:lnTo>
                <a:lnTo>
                  <a:pt x="21955" y="35023"/>
                </a:lnTo>
                <a:lnTo>
                  <a:pt x="22231" y="34597"/>
                </a:lnTo>
                <a:cubicBezTo>
                  <a:pt x="22381" y="34346"/>
                  <a:pt x="22782" y="33745"/>
                  <a:pt x="23133" y="33269"/>
                </a:cubicBezTo>
                <a:cubicBezTo>
                  <a:pt x="23359" y="32968"/>
                  <a:pt x="23559" y="32642"/>
                  <a:pt x="23710" y="32291"/>
                </a:cubicBezTo>
                <a:cubicBezTo>
                  <a:pt x="23709" y="32289"/>
                  <a:pt x="23707" y="32288"/>
                  <a:pt x="23705" y="32288"/>
                </a:cubicBezTo>
                <a:cubicBezTo>
                  <a:pt x="23632" y="32288"/>
                  <a:pt x="22689" y="33574"/>
                  <a:pt x="22030" y="34622"/>
                </a:cubicBezTo>
                <a:cubicBezTo>
                  <a:pt x="21755" y="35073"/>
                  <a:pt x="21654" y="35148"/>
                  <a:pt x="21454" y="35249"/>
                </a:cubicBezTo>
                <a:cubicBezTo>
                  <a:pt x="21385" y="35290"/>
                  <a:pt x="21339" y="35309"/>
                  <a:pt x="21319" y="35309"/>
                </a:cubicBezTo>
                <a:cubicBezTo>
                  <a:pt x="21304" y="35309"/>
                  <a:pt x="21306" y="35296"/>
                  <a:pt x="21329" y="35274"/>
                </a:cubicBezTo>
                <a:cubicBezTo>
                  <a:pt x="21654" y="35048"/>
                  <a:pt x="21705" y="34998"/>
                  <a:pt x="21654" y="34873"/>
                </a:cubicBezTo>
                <a:cubicBezTo>
                  <a:pt x="21618" y="34836"/>
                  <a:pt x="21581" y="34813"/>
                  <a:pt x="21534" y="34813"/>
                </a:cubicBezTo>
                <a:cubicBezTo>
                  <a:pt x="21517" y="34813"/>
                  <a:pt x="21499" y="34816"/>
                  <a:pt x="21479" y="34822"/>
                </a:cubicBezTo>
                <a:cubicBezTo>
                  <a:pt x="21478" y="34823"/>
                  <a:pt x="21477" y="34823"/>
                  <a:pt x="21477" y="34823"/>
                </a:cubicBezTo>
                <a:cubicBezTo>
                  <a:pt x="21420" y="34823"/>
                  <a:pt x="22161" y="33712"/>
                  <a:pt x="22657" y="33043"/>
                </a:cubicBezTo>
                <a:cubicBezTo>
                  <a:pt x="22807" y="32868"/>
                  <a:pt x="22882" y="32692"/>
                  <a:pt x="22857" y="32667"/>
                </a:cubicBezTo>
                <a:cubicBezTo>
                  <a:pt x="22857" y="32667"/>
                  <a:pt x="22856" y="32666"/>
                  <a:pt x="22855" y="32666"/>
                </a:cubicBezTo>
                <a:cubicBezTo>
                  <a:pt x="22812" y="32666"/>
                  <a:pt x="22341" y="33238"/>
                  <a:pt x="21654" y="34171"/>
                </a:cubicBezTo>
                <a:lnTo>
                  <a:pt x="20476" y="35750"/>
                </a:lnTo>
                <a:lnTo>
                  <a:pt x="20050" y="35950"/>
                </a:lnTo>
                <a:lnTo>
                  <a:pt x="19624" y="36126"/>
                </a:lnTo>
                <a:lnTo>
                  <a:pt x="19800" y="35900"/>
                </a:lnTo>
                <a:cubicBezTo>
                  <a:pt x="19889" y="35776"/>
                  <a:pt x="19952" y="35727"/>
                  <a:pt x="20000" y="35727"/>
                </a:cubicBezTo>
                <a:cubicBezTo>
                  <a:pt x="20019" y="35727"/>
                  <a:pt x="20036" y="35735"/>
                  <a:pt x="20050" y="35750"/>
                </a:cubicBezTo>
                <a:cubicBezTo>
                  <a:pt x="20066" y="35766"/>
                  <a:pt x="20083" y="35775"/>
                  <a:pt x="20105" y="35775"/>
                </a:cubicBezTo>
                <a:cubicBezTo>
                  <a:pt x="20184" y="35775"/>
                  <a:pt x="20322" y="35649"/>
                  <a:pt x="20677" y="35274"/>
                </a:cubicBezTo>
                <a:cubicBezTo>
                  <a:pt x="21253" y="34697"/>
                  <a:pt x="21304" y="34597"/>
                  <a:pt x="21178" y="34497"/>
                </a:cubicBezTo>
                <a:cubicBezTo>
                  <a:pt x="21163" y="34485"/>
                  <a:pt x="21145" y="34479"/>
                  <a:pt x="21125" y="34479"/>
                </a:cubicBezTo>
                <a:cubicBezTo>
                  <a:pt x="21015" y="34479"/>
                  <a:pt x="20839" y="34647"/>
                  <a:pt x="20627" y="34923"/>
                </a:cubicBezTo>
                <a:cubicBezTo>
                  <a:pt x="20560" y="35001"/>
                  <a:pt x="20523" y="35044"/>
                  <a:pt x="20515" y="35044"/>
                </a:cubicBezTo>
                <a:cubicBezTo>
                  <a:pt x="20506" y="35044"/>
                  <a:pt x="20543" y="34976"/>
                  <a:pt x="20627" y="34822"/>
                </a:cubicBezTo>
                <a:cubicBezTo>
                  <a:pt x="20727" y="34647"/>
                  <a:pt x="20877" y="34371"/>
                  <a:pt x="21003" y="34221"/>
                </a:cubicBezTo>
                <a:cubicBezTo>
                  <a:pt x="21178" y="33995"/>
                  <a:pt x="21203" y="33895"/>
                  <a:pt x="21128" y="33870"/>
                </a:cubicBezTo>
                <a:cubicBezTo>
                  <a:pt x="21078" y="33820"/>
                  <a:pt x="21053" y="33795"/>
                  <a:pt x="21078" y="33795"/>
                </a:cubicBezTo>
                <a:lnTo>
                  <a:pt x="21880" y="32492"/>
                </a:lnTo>
                <a:cubicBezTo>
                  <a:pt x="22331" y="31790"/>
                  <a:pt x="23008" y="30762"/>
                  <a:pt x="23384" y="30211"/>
                </a:cubicBezTo>
                <a:lnTo>
                  <a:pt x="24086" y="29233"/>
                </a:lnTo>
                <a:lnTo>
                  <a:pt x="24787" y="28732"/>
                </a:lnTo>
                <a:cubicBezTo>
                  <a:pt x="25439" y="28306"/>
                  <a:pt x="26141" y="27905"/>
                  <a:pt x="26842" y="27529"/>
                </a:cubicBezTo>
                <a:cubicBezTo>
                  <a:pt x="27594" y="27153"/>
                  <a:pt x="28221" y="26828"/>
                  <a:pt x="28221" y="26827"/>
                </a:cubicBezTo>
                <a:close/>
                <a:moveTo>
                  <a:pt x="21805" y="30311"/>
                </a:moveTo>
                <a:lnTo>
                  <a:pt x="21579" y="30662"/>
                </a:lnTo>
                <a:cubicBezTo>
                  <a:pt x="21479" y="30863"/>
                  <a:pt x="20777" y="31865"/>
                  <a:pt x="20025" y="32893"/>
                </a:cubicBezTo>
                <a:lnTo>
                  <a:pt x="20000" y="32893"/>
                </a:lnTo>
                <a:cubicBezTo>
                  <a:pt x="19123" y="34093"/>
                  <a:pt x="18714" y="34634"/>
                  <a:pt x="18655" y="34634"/>
                </a:cubicBezTo>
                <a:cubicBezTo>
                  <a:pt x="18649" y="34634"/>
                  <a:pt x="18647" y="34630"/>
                  <a:pt x="18647" y="34622"/>
                </a:cubicBezTo>
                <a:cubicBezTo>
                  <a:pt x="18847" y="34271"/>
                  <a:pt x="19073" y="33920"/>
                  <a:pt x="19324" y="33619"/>
                </a:cubicBezTo>
                <a:cubicBezTo>
                  <a:pt x="19800" y="33018"/>
                  <a:pt x="20000" y="32717"/>
                  <a:pt x="19950" y="32667"/>
                </a:cubicBezTo>
                <a:cubicBezTo>
                  <a:pt x="19950" y="32666"/>
                  <a:pt x="19949" y="32666"/>
                  <a:pt x="19948" y="32666"/>
                </a:cubicBezTo>
                <a:cubicBezTo>
                  <a:pt x="19906" y="32666"/>
                  <a:pt x="19484" y="33200"/>
                  <a:pt x="17770" y="35599"/>
                </a:cubicBezTo>
                <a:cubicBezTo>
                  <a:pt x="17466" y="36043"/>
                  <a:pt x="17293" y="36264"/>
                  <a:pt x="17256" y="36264"/>
                </a:cubicBezTo>
                <a:cubicBezTo>
                  <a:pt x="17213" y="36264"/>
                  <a:pt x="17348" y="35974"/>
                  <a:pt x="17669" y="35399"/>
                </a:cubicBezTo>
                <a:cubicBezTo>
                  <a:pt x="18697" y="33644"/>
                  <a:pt x="19975" y="32040"/>
                  <a:pt x="21454" y="30637"/>
                </a:cubicBezTo>
                <a:lnTo>
                  <a:pt x="21805" y="30311"/>
                </a:lnTo>
                <a:close/>
                <a:moveTo>
                  <a:pt x="16251" y="33391"/>
                </a:moveTo>
                <a:cubicBezTo>
                  <a:pt x="16264" y="33391"/>
                  <a:pt x="16252" y="33441"/>
                  <a:pt x="16216" y="33544"/>
                </a:cubicBezTo>
                <a:cubicBezTo>
                  <a:pt x="16166" y="33644"/>
                  <a:pt x="15865" y="34321"/>
                  <a:pt x="15514" y="34998"/>
                </a:cubicBezTo>
                <a:lnTo>
                  <a:pt x="15514" y="35023"/>
                </a:lnTo>
                <a:cubicBezTo>
                  <a:pt x="15314" y="35449"/>
                  <a:pt x="15113" y="35850"/>
                  <a:pt x="14862" y="36276"/>
                </a:cubicBezTo>
                <a:cubicBezTo>
                  <a:pt x="14762" y="36276"/>
                  <a:pt x="14938" y="35875"/>
                  <a:pt x="15489" y="34772"/>
                </a:cubicBezTo>
                <a:cubicBezTo>
                  <a:pt x="15945" y="33880"/>
                  <a:pt x="16213" y="33391"/>
                  <a:pt x="16251" y="33391"/>
                </a:cubicBezTo>
                <a:close/>
                <a:moveTo>
                  <a:pt x="13020" y="34880"/>
                </a:moveTo>
                <a:cubicBezTo>
                  <a:pt x="13062" y="34880"/>
                  <a:pt x="13195" y="34975"/>
                  <a:pt x="13484" y="35173"/>
                </a:cubicBezTo>
                <a:cubicBezTo>
                  <a:pt x="13684" y="35324"/>
                  <a:pt x="13860" y="35474"/>
                  <a:pt x="14035" y="35650"/>
                </a:cubicBezTo>
                <a:lnTo>
                  <a:pt x="14010" y="35675"/>
                </a:lnTo>
                <a:cubicBezTo>
                  <a:pt x="14010" y="35700"/>
                  <a:pt x="14060" y="35925"/>
                  <a:pt x="14085" y="36151"/>
                </a:cubicBezTo>
                <a:lnTo>
                  <a:pt x="14136" y="36552"/>
                </a:lnTo>
                <a:lnTo>
                  <a:pt x="13910" y="36101"/>
                </a:lnTo>
                <a:cubicBezTo>
                  <a:pt x="13659" y="35599"/>
                  <a:pt x="13309" y="35123"/>
                  <a:pt x="13158" y="35073"/>
                </a:cubicBezTo>
                <a:cubicBezTo>
                  <a:pt x="13108" y="35048"/>
                  <a:pt x="13033" y="34998"/>
                  <a:pt x="13008" y="34923"/>
                </a:cubicBezTo>
                <a:cubicBezTo>
                  <a:pt x="13001" y="34895"/>
                  <a:pt x="13004" y="34880"/>
                  <a:pt x="13020" y="34880"/>
                </a:cubicBezTo>
                <a:close/>
                <a:moveTo>
                  <a:pt x="16894" y="32499"/>
                </a:moveTo>
                <a:cubicBezTo>
                  <a:pt x="16938" y="32499"/>
                  <a:pt x="17008" y="32539"/>
                  <a:pt x="17118" y="32617"/>
                </a:cubicBezTo>
                <a:cubicBezTo>
                  <a:pt x="17293" y="32742"/>
                  <a:pt x="17319" y="32817"/>
                  <a:pt x="17268" y="33118"/>
                </a:cubicBezTo>
                <a:cubicBezTo>
                  <a:pt x="17218" y="33469"/>
                  <a:pt x="17218" y="33469"/>
                  <a:pt x="17018" y="33519"/>
                </a:cubicBezTo>
                <a:cubicBezTo>
                  <a:pt x="16792" y="33569"/>
                  <a:pt x="16617" y="33770"/>
                  <a:pt x="16642" y="33945"/>
                </a:cubicBezTo>
                <a:cubicBezTo>
                  <a:pt x="16667" y="34020"/>
                  <a:pt x="16542" y="34246"/>
                  <a:pt x="16266" y="34672"/>
                </a:cubicBezTo>
                <a:cubicBezTo>
                  <a:pt x="16040" y="35023"/>
                  <a:pt x="15664" y="35624"/>
                  <a:pt x="15414" y="36025"/>
                </a:cubicBezTo>
                <a:cubicBezTo>
                  <a:pt x="15163" y="36452"/>
                  <a:pt x="14938" y="36777"/>
                  <a:pt x="14913" y="36777"/>
                </a:cubicBezTo>
                <a:cubicBezTo>
                  <a:pt x="14913" y="36777"/>
                  <a:pt x="14887" y="36777"/>
                  <a:pt x="15464" y="35599"/>
                </a:cubicBezTo>
                <a:cubicBezTo>
                  <a:pt x="15815" y="34898"/>
                  <a:pt x="16667" y="33043"/>
                  <a:pt x="16842" y="32542"/>
                </a:cubicBezTo>
                <a:cubicBezTo>
                  <a:pt x="16852" y="32514"/>
                  <a:pt x="16868" y="32499"/>
                  <a:pt x="16894" y="32499"/>
                </a:cubicBezTo>
                <a:close/>
                <a:moveTo>
                  <a:pt x="18477" y="35298"/>
                </a:moveTo>
                <a:cubicBezTo>
                  <a:pt x="18580" y="35298"/>
                  <a:pt x="18039" y="36109"/>
                  <a:pt x="17619" y="36652"/>
                </a:cubicBezTo>
                <a:lnTo>
                  <a:pt x="17344" y="37028"/>
                </a:lnTo>
                <a:lnTo>
                  <a:pt x="17344" y="37028"/>
                </a:lnTo>
                <a:lnTo>
                  <a:pt x="17544" y="36602"/>
                </a:lnTo>
                <a:cubicBezTo>
                  <a:pt x="17770" y="36151"/>
                  <a:pt x="18371" y="35299"/>
                  <a:pt x="18471" y="35299"/>
                </a:cubicBezTo>
                <a:cubicBezTo>
                  <a:pt x="18473" y="35298"/>
                  <a:pt x="18475" y="35298"/>
                  <a:pt x="18477" y="35298"/>
                </a:cubicBezTo>
                <a:close/>
                <a:moveTo>
                  <a:pt x="23396" y="29759"/>
                </a:moveTo>
                <a:cubicBezTo>
                  <a:pt x="23432" y="29759"/>
                  <a:pt x="23363" y="29866"/>
                  <a:pt x="23208" y="30086"/>
                </a:cubicBezTo>
                <a:cubicBezTo>
                  <a:pt x="23058" y="30286"/>
                  <a:pt x="22657" y="30938"/>
                  <a:pt x="22281" y="31489"/>
                </a:cubicBezTo>
                <a:lnTo>
                  <a:pt x="22281" y="31514"/>
                </a:lnTo>
                <a:cubicBezTo>
                  <a:pt x="21930" y="32066"/>
                  <a:pt x="21278" y="33118"/>
                  <a:pt x="20852" y="33795"/>
                </a:cubicBezTo>
                <a:cubicBezTo>
                  <a:pt x="20476" y="34447"/>
                  <a:pt x="20050" y="35073"/>
                  <a:pt x="19574" y="35650"/>
                </a:cubicBezTo>
                <a:cubicBezTo>
                  <a:pt x="19223" y="36051"/>
                  <a:pt x="19073" y="36251"/>
                  <a:pt x="19123" y="36276"/>
                </a:cubicBezTo>
                <a:cubicBezTo>
                  <a:pt x="19148" y="36301"/>
                  <a:pt x="19023" y="36452"/>
                  <a:pt x="18722" y="36627"/>
                </a:cubicBezTo>
                <a:cubicBezTo>
                  <a:pt x="18672" y="36657"/>
                  <a:pt x="18643" y="36675"/>
                  <a:pt x="18629" y="36675"/>
                </a:cubicBezTo>
                <a:cubicBezTo>
                  <a:pt x="18609" y="36675"/>
                  <a:pt x="18627" y="36633"/>
                  <a:pt x="18672" y="36527"/>
                </a:cubicBezTo>
                <a:cubicBezTo>
                  <a:pt x="18822" y="36251"/>
                  <a:pt x="19023" y="35975"/>
                  <a:pt x="19223" y="35725"/>
                </a:cubicBezTo>
                <a:cubicBezTo>
                  <a:pt x="19574" y="35249"/>
                  <a:pt x="19674" y="35073"/>
                  <a:pt x="19649" y="34998"/>
                </a:cubicBezTo>
                <a:cubicBezTo>
                  <a:pt x="19599" y="34948"/>
                  <a:pt x="19750" y="34647"/>
                  <a:pt x="20201" y="33970"/>
                </a:cubicBezTo>
                <a:cubicBezTo>
                  <a:pt x="20451" y="33644"/>
                  <a:pt x="20627" y="33319"/>
                  <a:pt x="20777" y="32943"/>
                </a:cubicBezTo>
                <a:cubicBezTo>
                  <a:pt x="20775" y="32941"/>
                  <a:pt x="20773" y="32941"/>
                  <a:pt x="20771" y="32941"/>
                </a:cubicBezTo>
                <a:cubicBezTo>
                  <a:pt x="20672" y="32941"/>
                  <a:pt x="20057" y="33916"/>
                  <a:pt x="18321" y="36702"/>
                </a:cubicBezTo>
                <a:cubicBezTo>
                  <a:pt x="18246" y="36853"/>
                  <a:pt x="18146" y="36953"/>
                  <a:pt x="17995" y="37028"/>
                </a:cubicBezTo>
                <a:cubicBezTo>
                  <a:pt x="17979" y="37031"/>
                  <a:pt x="17966" y="37033"/>
                  <a:pt x="17955" y="37033"/>
                </a:cubicBezTo>
                <a:cubicBezTo>
                  <a:pt x="17882" y="37033"/>
                  <a:pt x="17943" y="36942"/>
                  <a:pt x="18271" y="36527"/>
                </a:cubicBezTo>
                <a:cubicBezTo>
                  <a:pt x="18722" y="35925"/>
                  <a:pt x="18898" y="35574"/>
                  <a:pt x="18822" y="35524"/>
                </a:cubicBezTo>
                <a:lnTo>
                  <a:pt x="18822" y="35524"/>
                </a:lnTo>
                <a:cubicBezTo>
                  <a:pt x="18697" y="35650"/>
                  <a:pt x="18572" y="35800"/>
                  <a:pt x="18471" y="35975"/>
                </a:cubicBezTo>
                <a:cubicBezTo>
                  <a:pt x="18317" y="36199"/>
                  <a:pt x="18234" y="36298"/>
                  <a:pt x="18216" y="36298"/>
                </a:cubicBezTo>
                <a:cubicBezTo>
                  <a:pt x="18202" y="36298"/>
                  <a:pt x="18230" y="36236"/>
                  <a:pt x="18296" y="36126"/>
                </a:cubicBezTo>
                <a:cubicBezTo>
                  <a:pt x="18522" y="35725"/>
                  <a:pt x="19574" y="34121"/>
                  <a:pt x="20075" y="33444"/>
                </a:cubicBezTo>
                <a:cubicBezTo>
                  <a:pt x="20276" y="33193"/>
                  <a:pt x="20476" y="32893"/>
                  <a:pt x="20652" y="32617"/>
                </a:cubicBezTo>
                <a:cubicBezTo>
                  <a:pt x="20727" y="32441"/>
                  <a:pt x="21103" y="31865"/>
                  <a:pt x="21454" y="31314"/>
                </a:cubicBezTo>
                <a:cubicBezTo>
                  <a:pt x="21830" y="30762"/>
                  <a:pt x="22181" y="30186"/>
                  <a:pt x="22256" y="30061"/>
                </a:cubicBezTo>
                <a:lnTo>
                  <a:pt x="22406" y="29810"/>
                </a:lnTo>
                <a:lnTo>
                  <a:pt x="22356" y="30035"/>
                </a:lnTo>
                <a:cubicBezTo>
                  <a:pt x="22331" y="30136"/>
                  <a:pt x="22331" y="30261"/>
                  <a:pt x="22331" y="30361"/>
                </a:cubicBezTo>
                <a:cubicBezTo>
                  <a:pt x="22343" y="30391"/>
                  <a:pt x="22370" y="30406"/>
                  <a:pt x="22408" y="30406"/>
                </a:cubicBezTo>
                <a:cubicBezTo>
                  <a:pt x="22527" y="30406"/>
                  <a:pt x="22760" y="30264"/>
                  <a:pt x="23008" y="30035"/>
                </a:cubicBezTo>
                <a:cubicBezTo>
                  <a:pt x="23238" y="29853"/>
                  <a:pt x="23363" y="29759"/>
                  <a:pt x="23396" y="29759"/>
                </a:cubicBezTo>
                <a:close/>
                <a:moveTo>
                  <a:pt x="13853" y="36506"/>
                </a:moveTo>
                <a:cubicBezTo>
                  <a:pt x="13860" y="36506"/>
                  <a:pt x="13871" y="36513"/>
                  <a:pt x="13885" y="36527"/>
                </a:cubicBezTo>
                <a:cubicBezTo>
                  <a:pt x="13960" y="36627"/>
                  <a:pt x="14010" y="36752"/>
                  <a:pt x="14060" y="36878"/>
                </a:cubicBezTo>
                <a:cubicBezTo>
                  <a:pt x="14151" y="37097"/>
                  <a:pt x="14181" y="37210"/>
                  <a:pt x="14162" y="37210"/>
                </a:cubicBezTo>
                <a:cubicBezTo>
                  <a:pt x="14144" y="37210"/>
                  <a:pt x="14083" y="37109"/>
                  <a:pt x="13985" y="36903"/>
                </a:cubicBezTo>
                <a:cubicBezTo>
                  <a:pt x="13863" y="36638"/>
                  <a:pt x="13824" y="36506"/>
                  <a:pt x="13853" y="36506"/>
                </a:cubicBezTo>
                <a:close/>
                <a:moveTo>
                  <a:pt x="17795" y="36677"/>
                </a:moveTo>
                <a:lnTo>
                  <a:pt x="17644" y="37003"/>
                </a:lnTo>
                <a:cubicBezTo>
                  <a:pt x="17594" y="37153"/>
                  <a:pt x="17494" y="37304"/>
                  <a:pt x="17394" y="37429"/>
                </a:cubicBezTo>
                <a:lnTo>
                  <a:pt x="17394" y="37454"/>
                </a:lnTo>
                <a:cubicBezTo>
                  <a:pt x="17335" y="37501"/>
                  <a:pt x="17303" y="37526"/>
                  <a:pt x="17289" y="37526"/>
                </a:cubicBezTo>
                <a:cubicBezTo>
                  <a:pt x="17274" y="37526"/>
                  <a:pt x="17280" y="37495"/>
                  <a:pt x="17293" y="37429"/>
                </a:cubicBezTo>
                <a:cubicBezTo>
                  <a:pt x="17369" y="37254"/>
                  <a:pt x="17444" y="37128"/>
                  <a:pt x="17569" y="36978"/>
                </a:cubicBezTo>
                <a:lnTo>
                  <a:pt x="17795" y="36677"/>
                </a:lnTo>
                <a:close/>
                <a:moveTo>
                  <a:pt x="16734" y="34293"/>
                </a:moveTo>
                <a:cubicBezTo>
                  <a:pt x="16737" y="34293"/>
                  <a:pt x="16740" y="34294"/>
                  <a:pt x="16742" y="34296"/>
                </a:cubicBezTo>
                <a:cubicBezTo>
                  <a:pt x="16792" y="34321"/>
                  <a:pt x="16767" y="34421"/>
                  <a:pt x="16717" y="34497"/>
                </a:cubicBezTo>
                <a:cubicBezTo>
                  <a:pt x="16567" y="34848"/>
                  <a:pt x="15138" y="37454"/>
                  <a:pt x="15038" y="37579"/>
                </a:cubicBezTo>
                <a:cubicBezTo>
                  <a:pt x="15012" y="37614"/>
                  <a:pt x="14995" y="37633"/>
                  <a:pt x="14983" y="37633"/>
                </a:cubicBezTo>
                <a:cubicBezTo>
                  <a:pt x="14960" y="37633"/>
                  <a:pt x="14954" y="37560"/>
                  <a:pt x="14938" y="37379"/>
                </a:cubicBezTo>
                <a:cubicBezTo>
                  <a:pt x="14913" y="37053"/>
                  <a:pt x="14812" y="37228"/>
                  <a:pt x="16441" y="34647"/>
                </a:cubicBezTo>
                <a:cubicBezTo>
                  <a:pt x="16579" y="34417"/>
                  <a:pt x="16696" y="34293"/>
                  <a:pt x="16734" y="34293"/>
                </a:cubicBezTo>
                <a:close/>
                <a:moveTo>
                  <a:pt x="17160" y="36963"/>
                </a:moveTo>
                <a:cubicBezTo>
                  <a:pt x="17179" y="36963"/>
                  <a:pt x="17151" y="37047"/>
                  <a:pt x="17068" y="37228"/>
                </a:cubicBezTo>
                <a:cubicBezTo>
                  <a:pt x="16993" y="37429"/>
                  <a:pt x="16892" y="37604"/>
                  <a:pt x="16867" y="37629"/>
                </a:cubicBezTo>
                <a:cubicBezTo>
                  <a:pt x="16863" y="37639"/>
                  <a:pt x="16860" y="37643"/>
                  <a:pt x="16858" y="37643"/>
                </a:cubicBezTo>
                <a:cubicBezTo>
                  <a:pt x="16851" y="37643"/>
                  <a:pt x="16872" y="37557"/>
                  <a:pt x="16892" y="37454"/>
                </a:cubicBezTo>
                <a:cubicBezTo>
                  <a:pt x="16918" y="37304"/>
                  <a:pt x="16993" y="37153"/>
                  <a:pt x="17093" y="37028"/>
                </a:cubicBezTo>
                <a:cubicBezTo>
                  <a:pt x="17127" y="36985"/>
                  <a:pt x="17150" y="36963"/>
                  <a:pt x="17160" y="36963"/>
                </a:cubicBezTo>
                <a:close/>
                <a:moveTo>
                  <a:pt x="15458" y="37745"/>
                </a:moveTo>
                <a:cubicBezTo>
                  <a:pt x="15460" y="37745"/>
                  <a:pt x="15454" y="37757"/>
                  <a:pt x="15439" y="37780"/>
                </a:cubicBezTo>
                <a:cubicBezTo>
                  <a:pt x="15389" y="37880"/>
                  <a:pt x="15339" y="37955"/>
                  <a:pt x="15263" y="38030"/>
                </a:cubicBezTo>
                <a:cubicBezTo>
                  <a:pt x="15244" y="38043"/>
                  <a:pt x="15231" y="38050"/>
                  <a:pt x="15225" y="38050"/>
                </a:cubicBezTo>
                <a:cubicBezTo>
                  <a:pt x="15208" y="38050"/>
                  <a:pt x="15246" y="37998"/>
                  <a:pt x="15339" y="37905"/>
                </a:cubicBezTo>
                <a:cubicBezTo>
                  <a:pt x="15408" y="37801"/>
                  <a:pt x="15453" y="37745"/>
                  <a:pt x="15458" y="37745"/>
                </a:cubicBezTo>
                <a:close/>
                <a:moveTo>
                  <a:pt x="29344" y="32953"/>
                </a:moveTo>
                <a:cubicBezTo>
                  <a:pt x="30761" y="32953"/>
                  <a:pt x="32977" y="33433"/>
                  <a:pt x="36542" y="34497"/>
                </a:cubicBezTo>
                <a:cubicBezTo>
                  <a:pt x="38020" y="34948"/>
                  <a:pt x="40101" y="35499"/>
                  <a:pt x="40878" y="35624"/>
                </a:cubicBezTo>
                <a:cubicBezTo>
                  <a:pt x="41153" y="35675"/>
                  <a:pt x="41429" y="35725"/>
                  <a:pt x="41429" y="35750"/>
                </a:cubicBezTo>
                <a:cubicBezTo>
                  <a:pt x="41279" y="35850"/>
                  <a:pt x="41103" y="35950"/>
                  <a:pt x="40928" y="36000"/>
                </a:cubicBezTo>
                <a:lnTo>
                  <a:pt x="40903" y="36000"/>
                </a:lnTo>
                <a:cubicBezTo>
                  <a:pt x="40602" y="36151"/>
                  <a:pt x="40201" y="36326"/>
                  <a:pt x="40025" y="36426"/>
                </a:cubicBezTo>
                <a:lnTo>
                  <a:pt x="39700" y="36627"/>
                </a:lnTo>
                <a:lnTo>
                  <a:pt x="37895" y="36251"/>
                </a:lnTo>
                <a:cubicBezTo>
                  <a:pt x="36918" y="36051"/>
                  <a:pt x="35539" y="35700"/>
                  <a:pt x="34837" y="35499"/>
                </a:cubicBezTo>
                <a:cubicBezTo>
                  <a:pt x="34136" y="35274"/>
                  <a:pt x="33559" y="35098"/>
                  <a:pt x="33534" y="35098"/>
                </a:cubicBezTo>
                <a:lnTo>
                  <a:pt x="33534" y="35098"/>
                </a:lnTo>
                <a:cubicBezTo>
                  <a:pt x="33183" y="35148"/>
                  <a:pt x="35163" y="35800"/>
                  <a:pt x="36642" y="36126"/>
                </a:cubicBezTo>
                <a:cubicBezTo>
                  <a:pt x="37068" y="36226"/>
                  <a:pt x="37870" y="36401"/>
                  <a:pt x="38421" y="36502"/>
                </a:cubicBezTo>
                <a:cubicBezTo>
                  <a:pt x="38747" y="36552"/>
                  <a:pt x="39098" y="36627"/>
                  <a:pt x="39424" y="36727"/>
                </a:cubicBezTo>
                <a:cubicBezTo>
                  <a:pt x="39424" y="36827"/>
                  <a:pt x="39123" y="36953"/>
                  <a:pt x="38923" y="36953"/>
                </a:cubicBezTo>
                <a:cubicBezTo>
                  <a:pt x="37143" y="36627"/>
                  <a:pt x="35389" y="36201"/>
                  <a:pt x="33659" y="35700"/>
                </a:cubicBezTo>
                <a:cubicBezTo>
                  <a:pt x="32791" y="35393"/>
                  <a:pt x="32524" y="35295"/>
                  <a:pt x="32458" y="35295"/>
                </a:cubicBezTo>
                <a:cubicBezTo>
                  <a:pt x="32427" y="35295"/>
                  <a:pt x="32440" y="35317"/>
                  <a:pt x="32456" y="35349"/>
                </a:cubicBezTo>
                <a:cubicBezTo>
                  <a:pt x="32532" y="35424"/>
                  <a:pt x="33384" y="35800"/>
                  <a:pt x="34211" y="36025"/>
                </a:cubicBezTo>
                <a:cubicBezTo>
                  <a:pt x="34562" y="36151"/>
                  <a:pt x="35790" y="36426"/>
                  <a:pt x="36943" y="36677"/>
                </a:cubicBezTo>
                <a:cubicBezTo>
                  <a:pt x="38572" y="37028"/>
                  <a:pt x="39048" y="37178"/>
                  <a:pt x="39148" y="37279"/>
                </a:cubicBezTo>
                <a:cubicBezTo>
                  <a:pt x="39248" y="37429"/>
                  <a:pt x="39223" y="37479"/>
                  <a:pt x="38873" y="37579"/>
                </a:cubicBezTo>
                <a:cubicBezTo>
                  <a:pt x="38196" y="37805"/>
                  <a:pt x="37895" y="37980"/>
                  <a:pt x="37895" y="38131"/>
                </a:cubicBezTo>
                <a:cubicBezTo>
                  <a:pt x="37870" y="38256"/>
                  <a:pt x="37820" y="38256"/>
                  <a:pt x="37569" y="38256"/>
                </a:cubicBezTo>
                <a:cubicBezTo>
                  <a:pt x="37369" y="38256"/>
                  <a:pt x="37168" y="38231"/>
                  <a:pt x="36968" y="38181"/>
                </a:cubicBezTo>
                <a:cubicBezTo>
                  <a:pt x="36592" y="38106"/>
                  <a:pt x="34737" y="37454"/>
                  <a:pt x="32431" y="36602"/>
                </a:cubicBezTo>
                <a:cubicBezTo>
                  <a:pt x="28898" y="35299"/>
                  <a:pt x="28045" y="35098"/>
                  <a:pt x="25188" y="34873"/>
                </a:cubicBezTo>
                <a:lnTo>
                  <a:pt x="24186" y="34797"/>
                </a:lnTo>
                <a:cubicBezTo>
                  <a:pt x="24010" y="34772"/>
                  <a:pt x="26968" y="33519"/>
                  <a:pt x="28146" y="33118"/>
                </a:cubicBezTo>
                <a:cubicBezTo>
                  <a:pt x="28466" y="33009"/>
                  <a:pt x="28858" y="32953"/>
                  <a:pt x="29344" y="32953"/>
                </a:cubicBezTo>
                <a:close/>
                <a:moveTo>
                  <a:pt x="15086" y="38323"/>
                </a:moveTo>
                <a:cubicBezTo>
                  <a:pt x="15096" y="38323"/>
                  <a:pt x="15098" y="38336"/>
                  <a:pt x="15088" y="38356"/>
                </a:cubicBezTo>
                <a:cubicBezTo>
                  <a:pt x="15063" y="38406"/>
                  <a:pt x="15038" y="38457"/>
                  <a:pt x="14988" y="38507"/>
                </a:cubicBezTo>
                <a:cubicBezTo>
                  <a:pt x="14976" y="38513"/>
                  <a:pt x="14968" y="38516"/>
                  <a:pt x="14964" y="38516"/>
                </a:cubicBezTo>
                <a:cubicBezTo>
                  <a:pt x="14951" y="38516"/>
                  <a:pt x="14974" y="38483"/>
                  <a:pt x="15013" y="38406"/>
                </a:cubicBezTo>
                <a:cubicBezTo>
                  <a:pt x="15042" y="38348"/>
                  <a:pt x="15072" y="38323"/>
                  <a:pt x="15086" y="38323"/>
                </a:cubicBezTo>
                <a:close/>
                <a:moveTo>
                  <a:pt x="15383" y="38773"/>
                </a:moveTo>
                <a:cubicBezTo>
                  <a:pt x="15387" y="38773"/>
                  <a:pt x="15389" y="38776"/>
                  <a:pt x="15389" y="38782"/>
                </a:cubicBezTo>
                <a:cubicBezTo>
                  <a:pt x="15389" y="38807"/>
                  <a:pt x="15339" y="38858"/>
                  <a:pt x="15314" y="38883"/>
                </a:cubicBezTo>
                <a:lnTo>
                  <a:pt x="15288" y="38883"/>
                </a:lnTo>
                <a:cubicBezTo>
                  <a:pt x="15274" y="38897"/>
                  <a:pt x="15263" y="38903"/>
                  <a:pt x="15257" y="38903"/>
                </a:cubicBezTo>
                <a:cubicBezTo>
                  <a:pt x="15243" y="38903"/>
                  <a:pt x="15253" y="38868"/>
                  <a:pt x="15288" y="38832"/>
                </a:cubicBezTo>
                <a:cubicBezTo>
                  <a:pt x="15344" y="38796"/>
                  <a:pt x="15372" y="38773"/>
                  <a:pt x="15383" y="38773"/>
                </a:cubicBezTo>
                <a:close/>
                <a:moveTo>
                  <a:pt x="17072" y="34354"/>
                </a:moveTo>
                <a:cubicBezTo>
                  <a:pt x="17088" y="34354"/>
                  <a:pt x="17082" y="34397"/>
                  <a:pt x="17068" y="34497"/>
                </a:cubicBezTo>
                <a:cubicBezTo>
                  <a:pt x="17068" y="34597"/>
                  <a:pt x="16993" y="35048"/>
                  <a:pt x="16918" y="35524"/>
                </a:cubicBezTo>
                <a:lnTo>
                  <a:pt x="16767" y="36376"/>
                </a:lnTo>
                <a:lnTo>
                  <a:pt x="16065" y="37404"/>
                </a:lnTo>
                <a:cubicBezTo>
                  <a:pt x="15689" y="37980"/>
                  <a:pt x="15288" y="38607"/>
                  <a:pt x="15163" y="38807"/>
                </a:cubicBezTo>
                <a:cubicBezTo>
                  <a:pt x="15053" y="38981"/>
                  <a:pt x="14992" y="39055"/>
                  <a:pt x="14968" y="39055"/>
                </a:cubicBezTo>
                <a:cubicBezTo>
                  <a:pt x="14954" y="39055"/>
                  <a:pt x="14953" y="39029"/>
                  <a:pt x="14963" y="38983"/>
                </a:cubicBezTo>
                <a:cubicBezTo>
                  <a:pt x="15263" y="38331"/>
                  <a:pt x="15639" y="37705"/>
                  <a:pt x="16090" y="37103"/>
                </a:cubicBezTo>
                <a:cubicBezTo>
                  <a:pt x="16341" y="36752"/>
                  <a:pt x="16517" y="36426"/>
                  <a:pt x="16466" y="36376"/>
                </a:cubicBezTo>
                <a:lnTo>
                  <a:pt x="16466" y="36376"/>
                </a:lnTo>
                <a:cubicBezTo>
                  <a:pt x="16291" y="36527"/>
                  <a:pt x="16141" y="36702"/>
                  <a:pt x="16015" y="36903"/>
                </a:cubicBezTo>
                <a:cubicBezTo>
                  <a:pt x="15909" y="37057"/>
                  <a:pt x="15851" y="37137"/>
                  <a:pt x="15845" y="37137"/>
                </a:cubicBezTo>
                <a:cubicBezTo>
                  <a:pt x="15834" y="37137"/>
                  <a:pt x="15954" y="36933"/>
                  <a:pt x="16216" y="36502"/>
                </a:cubicBezTo>
                <a:cubicBezTo>
                  <a:pt x="16441" y="36176"/>
                  <a:pt x="16642" y="35825"/>
                  <a:pt x="16792" y="35474"/>
                </a:cubicBezTo>
                <a:cubicBezTo>
                  <a:pt x="16792" y="35459"/>
                  <a:pt x="16788" y="35451"/>
                  <a:pt x="16780" y="35451"/>
                </a:cubicBezTo>
                <a:cubicBezTo>
                  <a:pt x="16719" y="35451"/>
                  <a:pt x="16439" y="35848"/>
                  <a:pt x="15890" y="36727"/>
                </a:cubicBezTo>
                <a:cubicBezTo>
                  <a:pt x="15614" y="37203"/>
                  <a:pt x="15288" y="37680"/>
                  <a:pt x="15213" y="37780"/>
                </a:cubicBezTo>
                <a:cubicBezTo>
                  <a:pt x="15210" y="37784"/>
                  <a:pt x="15208" y="37787"/>
                  <a:pt x="15207" y="37787"/>
                </a:cubicBezTo>
                <a:cubicBezTo>
                  <a:pt x="15177" y="37787"/>
                  <a:pt x="16846" y="34641"/>
                  <a:pt x="16993" y="34421"/>
                </a:cubicBezTo>
                <a:cubicBezTo>
                  <a:pt x="17036" y="34378"/>
                  <a:pt x="17060" y="34354"/>
                  <a:pt x="17072" y="34354"/>
                </a:cubicBezTo>
                <a:close/>
                <a:moveTo>
                  <a:pt x="16884" y="39299"/>
                </a:moveTo>
                <a:cubicBezTo>
                  <a:pt x="17013" y="39299"/>
                  <a:pt x="17014" y="39322"/>
                  <a:pt x="16867" y="39359"/>
                </a:cubicBezTo>
                <a:lnTo>
                  <a:pt x="16567" y="39359"/>
                </a:lnTo>
                <a:cubicBezTo>
                  <a:pt x="16491" y="39334"/>
                  <a:pt x="16517" y="39309"/>
                  <a:pt x="16692" y="39309"/>
                </a:cubicBezTo>
                <a:cubicBezTo>
                  <a:pt x="16773" y="39302"/>
                  <a:pt x="16837" y="39299"/>
                  <a:pt x="16884" y="39299"/>
                </a:cubicBezTo>
                <a:close/>
                <a:moveTo>
                  <a:pt x="15153" y="39188"/>
                </a:moveTo>
                <a:cubicBezTo>
                  <a:pt x="15159" y="39188"/>
                  <a:pt x="15163" y="39194"/>
                  <a:pt x="15163" y="39208"/>
                </a:cubicBezTo>
                <a:cubicBezTo>
                  <a:pt x="15138" y="39284"/>
                  <a:pt x="15088" y="39334"/>
                  <a:pt x="15038" y="39384"/>
                </a:cubicBezTo>
                <a:cubicBezTo>
                  <a:pt x="15020" y="39390"/>
                  <a:pt x="15008" y="39393"/>
                  <a:pt x="15001" y="39393"/>
                </a:cubicBezTo>
                <a:cubicBezTo>
                  <a:pt x="14977" y="39393"/>
                  <a:pt x="15005" y="39360"/>
                  <a:pt x="15063" y="39284"/>
                </a:cubicBezTo>
                <a:cubicBezTo>
                  <a:pt x="15099" y="39229"/>
                  <a:pt x="15135" y="39188"/>
                  <a:pt x="15153" y="39188"/>
                </a:cubicBezTo>
                <a:close/>
                <a:moveTo>
                  <a:pt x="16894" y="38804"/>
                </a:moveTo>
                <a:cubicBezTo>
                  <a:pt x="17380" y="38804"/>
                  <a:pt x="19832" y="39351"/>
                  <a:pt x="21178" y="39760"/>
                </a:cubicBezTo>
                <a:cubicBezTo>
                  <a:pt x="21831" y="39967"/>
                  <a:pt x="22150" y="40093"/>
                  <a:pt x="22058" y="40093"/>
                </a:cubicBezTo>
                <a:cubicBezTo>
                  <a:pt x="22005" y="40093"/>
                  <a:pt x="21817" y="40052"/>
                  <a:pt x="21479" y="39960"/>
                </a:cubicBezTo>
                <a:lnTo>
                  <a:pt x="21479" y="39960"/>
                </a:lnTo>
                <a:lnTo>
                  <a:pt x="21504" y="39985"/>
                </a:lnTo>
                <a:cubicBezTo>
                  <a:pt x="20151" y="39559"/>
                  <a:pt x="18747" y="39309"/>
                  <a:pt x="17344" y="39183"/>
                </a:cubicBezTo>
                <a:lnTo>
                  <a:pt x="16416" y="39133"/>
                </a:lnTo>
                <a:lnTo>
                  <a:pt x="16592" y="38983"/>
                </a:lnTo>
                <a:cubicBezTo>
                  <a:pt x="16667" y="38908"/>
                  <a:pt x="16742" y="38858"/>
                  <a:pt x="16842" y="38807"/>
                </a:cubicBezTo>
                <a:cubicBezTo>
                  <a:pt x="16856" y="38805"/>
                  <a:pt x="16873" y="38804"/>
                  <a:pt x="16894" y="38804"/>
                </a:cubicBezTo>
                <a:close/>
                <a:moveTo>
                  <a:pt x="23894" y="35032"/>
                </a:moveTo>
                <a:cubicBezTo>
                  <a:pt x="24715" y="35032"/>
                  <a:pt x="26409" y="35190"/>
                  <a:pt x="27695" y="35424"/>
                </a:cubicBezTo>
                <a:cubicBezTo>
                  <a:pt x="28797" y="35650"/>
                  <a:pt x="29524" y="35875"/>
                  <a:pt x="31955" y="36777"/>
                </a:cubicBezTo>
                <a:cubicBezTo>
                  <a:pt x="34386" y="37705"/>
                  <a:pt x="36467" y="38406"/>
                  <a:pt x="36767" y="38457"/>
                </a:cubicBezTo>
                <a:cubicBezTo>
                  <a:pt x="37093" y="38507"/>
                  <a:pt x="37093" y="38557"/>
                  <a:pt x="36667" y="38732"/>
                </a:cubicBezTo>
                <a:lnTo>
                  <a:pt x="36692" y="38757"/>
                </a:lnTo>
                <a:cubicBezTo>
                  <a:pt x="36441" y="38858"/>
                  <a:pt x="35890" y="39058"/>
                  <a:pt x="35439" y="39233"/>
                </a:cubicBezTo>
                <a:cubicBezTo>
                  <a:pt x="34587" y="39559"/>
                  <a:pt x="34336" y="39760"/>
                  <a:pt x="34436" y="39960"/>
                </a:cubicBezTo>
                <a:cubicBezTo>
                  <a:pt x="34461" y="40061"/>
                  <a:pt x="34336" y="40086"/>
                  <a:pt x="33760" y="40186"/>
                </a:cubicBezTo>
                <a:cubicBezTo>
                  <a:pt x="33409" y="40236"/>
                  <a:pt x="33083" y="40261"/>
                  <a:pt x="32732" y="40286"/>
                </a:cubicBezTo>
                <a:cubicBezTo>
                  <a:pt x="32431" y="40286"/>
                  <a:pt x="30326" y="39584"/>
                  <a:pt x="28722" y="38933"/>
                </a:cubicBezTo>
                <a:cubicBezTo>
                  <a:pt x="26742" y="38156"/>
                  <a:pt x="24687" y="37504"/>
                  <a:pt x="22607" y="37003"/>
                </a:cubicBezTo>
                <a:cubicBezTo>
                  <a:pt x="22031" y="36910"/>
                  <a:pt x="21468" y="36858"/>
                  <a:pt x="20899" y="36858"/>
                </a:cubicBezTo>
                <a:cubicBezTo>
                  <a:pt x="20701" y="36858"/>
                  <a:pt x="20502" y="36865"/>
                  <a:pt x="20301" y="36878"/>
                </a:cubicBezTo>
                <a:cubicBezTo>
                  <a:pt x="20201" y="36890"/>
                  <a:pt x="20107" y="36896"/>
                  <a:pt x="20013" y="36896"/>
                </a:cubicBezTo>
                <a:cubicBezTo>
                  <a:pt x="19919" y="36896"/>
                  <a:pt x="19825" y="36890"/>
                  <a:pt x="19725" y="36878"/>
                </a:cubicBezTo>
                <a:cubicBezTo>
                  <a:pt x="19900" y="36752"/>
                  <a:pt x="20075" y="36677"/>
                  <a:pt x="20251" y="36602"/>
                </a:cubicBezTo>
                <a:cubicBezTo>
                  <a:pt x="20702" y="36376"/>
                  <a:pt x="20852" y="36376"/>
                  <a:pt x="21705" y="36376"/>
                </a:cubicBezTo>
                <a:cubicBezTo>
                  <a:pt x="23434" y="36376"/>
                  <a:pt x="23835" y="36502"/>
                  <a:pt x="30151" y="38908"/>
                </a:cubicBezTo>
                <a:cubicBezTo>
                  <a:pt x="31137" y="39287"/>
                  <a:pt x="31535" y="39422"/>
                  <a:pt x="31659" y="39422"/>
                </a:cubicBezTo>
                <a:cubicBezTo>
                  <a:pt x="31699" y="39422"/>
                  <a:pt x="31711" y="39408"/>
                  <a:pt x="31705" y="39384"/>
                </a:cubicBezTo>
                <a:cubicBezTo>
                  <a:pt x="31354" y="39208"/>
                  <a:pt x="31003" y="39058"/>
                  <a:pt x="30627" y="38933"/>
                </a:cubicBezTo>
                <a:lnTo>
                  <a:pt x="27469" y="37730"/>
                </a:lnTo>
                <a:cubicBezTo>
                  <a:pt x="24060" y="36452"/>
                  <a:pt x="23258" y="36226"/>
                  <a:pt x="21855" y="36226"/>
                </a:cubicBezTo>
                <a:cubicBezTo>
                  <a:pt x="21788" y="36233"/>
                  <a:pt x="21721" y="36236"/>
                  <a:pt x="21653" y="36236"/>
                </a:cubicBezTo>
                <a:cubicBezTo>
                  <a:pt x="21470" y="36236"/>
                  <a:pt x="21287" y="36213"/>
                  <a:pt x="21103" y="36176"/>
                </a:cubicBezTo>
                <a:cubicBezTo>
                  <a:pt x="21228" y="36101"/>
                  <a:pt x="21354" y="36051"/>
                  <a:pt x="21479" y="36000"/>
                </a:cubicBezTo>
                <a:cubicBezTo>
                  <a:pt x="21663" y="35932"/>
                  <a:pt x="21907" y="35898"/>
                  <a:pt x="22203" y="35898"/>
                </a:cubicBezTo>
                <a:cubicBezTo>
                  <a:pt x="23200" y="35898"/>
                  <a:pt x="24787" y="36276"/>
                  <a:pt x="26642" y="36953"/>
                </a:cubicBezTo>
                <a:cubicBezTo>
                  <a:pt x="27322" y="37201"/>
                  <a:pt x="27683" y="37319"/>
                  <a:pt x="27785" y="37319"/>
                </a:cubicBezTo>
                <a:cubicBezTo>
                  <a:pt x="27837" y="37319"/>
                  <a:pt x="27821" y="37288"/>
                  <a:pt x="27745" y="37228"/>
                </a:cubicBezTo>
                <a:cubicBezTo>
                  <a:pt x="26817" y="36827"/>
                  <a:pt x="25840" y="36502"/>
                  <a:pt x="24862" y="36201"/>
                </a:cubicBezTo>
                <a:cubicBezTo>
                  <a:pt x="24111" y="36000"/>
                  <a:pt x="23334" y="35850"/>
                  <a:pt x="22532" y="35775"/>
                </a:cubicBezTo>
                <a:cubicBezTo>
                  <a:pt x="22406" y="35775"/>
                  <a:pt x="22281" y="35750"/>
                  <a:pt x="22156" y="35700"/>
                </a:cubicBezTo>
                <a:cubicBezTo>
                  <a:pt x="22281" y="35624"/>
                  <a:pt x="22406" y="35549"/>
                  <a:pt x="22557" y="35499"/>
                </a:cubicBezTo>
                <a:cubicBezTo>
                  <a:pt x="22750" y="35414"/>
                  <a:pt x="22856" y="35371"/>
                  <a:pt x="23059" y="35371"/>
                </a:cubicBezTo>
                <a:cubicBezTo>
                  <a:pt x="23275" y="35371"/>
                  <a:pt x="23601" y="35421"/>
                  <a:pt x="24261" y="35524"/>
                </a:cubicBezTo>
                <a:cubicBezTo>
                  <a:pt x="24712" y="35624"/>
                  <a:pt x="25163" y="35675"/>
                  <a:pt x="25614" y="35700"/>
                </a:cubicBezTo>
                <a:cubicBezTo>
                  <a:pt x="25614" y="35675"/>
                  <a:pt x="25589" y="35624"/>
                  <a:pt x="25514" y="35599"/>
                </a:cubicBezTo>
                <a:cubicBezTo>
                  <a:pt x="25364" y="35574"/>
                  <a:pt x="23634" y="35274"/>
                  <a:pt x="23359" y="35249"/>
                </a:cubicBezTo>
                <a:cubicBezTo>
                  <a:pt x="23158" y="35223"/>
                  <a:pt x="23158" y="35223"/>
                  <a:pt x="23434" y="35073"/>
                </a:cubicBezTo>
                <a:cubicBezTo>
                  <a:pt x="23495" y="35045"/>
                  <a:pt x="23659" y="35032"/>
                  <a:pt x="23894" y="35032"/>
                </a:cubicBezTo>
                <a:close/>
                <a:moveTo>
                  <a:pt x="17621" y="38222"/>
                </a:moveTo>
                <a:cubicBezTo>
                  <a:pt x="18042" y="38222"/>
                  <a:pt x="19896" y="38578"/>
                  <a:pt x="20677" y="38807"/>
                </a:cubicBezTo>
                <a:cubicBezTo>
                  <a:pt x="21780" y="39133"/>
                  <a:pt x="22882" y="39534"/>
                  <a:pt x="23935" y="39985"/>
                </a:cubicBezTo>
                <a:cubicBezTo>
                  <a:pt x="24729" y="40303"/>
                  <a:pt x="24968" y="40415"/>
                  <a:pt x="24840" y="40415"/>
                </a:cubicBezTo>
                <a:cubicBezTo>
                  <a:pt x="24826" y="40415"/>
                  <a:pt x="24809" y="40414"/>
                  <a:pt x="24787" y="40411"/>
                </a:cubicBezTo>
                <a:cubicBezTo>
                  <a:pt x="24712" y="40411"/>
                  <a:pt x="23710" y="40061"/>
                  <a:pt x="22557" y="39685"/>
                </a:cubicBezTo>
                <a:cubicBezTo>
                  <a:pt x="19950" y="38782"/>
                  <a:pt x="18973" y="38507"/>
                  <a:pt x="18070" y="38431"/>
                </a:cubicBezTo>
                <a:cubicBezTo>
                  <a:pt x="17444" y="38381"/>
                  <a:pt x="17268" y="38331"/>
                  <a:pt x="17544" y="38231"/>
                </a:cubicBezTo>
                <a:cubicBezTo>
                  <a:pt x="17557" y="38225"/>
                  <a:pt x="17583" y="38222"/>
                  <a:pt x="17621" y="38222"/>
                </a:cubicBezTo>
                <a:close/>
                <a:moveTo>
                  <a:pt x="18069" y="37875"/>
                </a:moveTo>
                <a:cubicBezTo>
                  <a:pt x="18552" y="37875"/>
                  <a:pt x="21469" y="38680"/>
                  <a:pt x="22958" y="39208"/>
                </a:cubicBezTo>
                <a:cubicBezTo>
                  <a:pt x="23985" y="39609"/>
                  <a:pt x="25765" y="40336"/>
                  <a:pt x="25915" y="40462"/>
                </a:cubicBezTo>
                <a:cubicBezTo>
                  <a:pt x="26040" y="40562"/>
                  <a:pt x="26040" y="40562"/>
                  <a:pt x="25865" y="40562"/>
                </a:cubicBezTo>
                <a:cubicBezTo>
                  <a:pt x="25664" y="40562"/>
                  <a:pt x="25564" y="40537"/>
                  <a:pt x="24261" y="39935"/>
                </a:cubicBezTo>
                <a:cubicBezTo>
                  <a:pt x="22456" y="39133"/>
                  <a:pt x="20577" y="38532"/>
                  <a:pt x="18622" y="38181"/>
                </a:cubicBezTo>
                <a:cubicBezTo>
                  <a:pt x="17845" y="38056"/>
                  <a:pt x="17694" y="37980"/>
                  <a:pt x="18020" y="37880"/>
                </a:cubicBezTo>
                <a:cubicBezTo>
                  <a:pt x="18032" y="37877"/>
                  <a:pt x="18048" y="37875"/>
                  <a:pt x="18069" y="37875"/>
                </a:cubicBezTo>
                <a:close/>
                <a:moveTo>
                  <a:pt x="18442" y="37727"/>
                </a:moveTo>
                <a:cubicBezTo>
                  <a:pt x="18897" y="37727"/>
                  <a:pt x="21305" y="38299"/>
                  <a:pt x="22557" y="38732"/>
                </a:cubicBezTo>
                <a:cubicBezTo>
                  <a:pt x="23785" y="39158"/>
                  <a:pt x="26416" y="40311"/>
                  <a:pt x="26817" y="40612"/>
                </a:cubicBezTo>
                <a:lnTo>
                  <a:pt x="26943" y="40712"/>
                </a:lnTo>
                <a:lnTo>
                  <a:pt x="26767" y="40712"/>
                </a:lnTo>
                <a:lnTo>
                  <a:pt x="26792" y="40662"/>
                </a:lnTo>
                <a:cubicBezTo>
                  <a:pt x="26517" y="40587"/>
                  <a:pt x="26241" y="40487"/>
                  <a:pt x="25990" y="40361"/>
                </a:cubicBezTo>
                <a:cubicBezTo>
                  <a:pt x="23960" y="39409"/>
                  <a:pt x="21855" y="38657"/>
                  <a:pt x="19674" y="38131"/>
                </a:cubicBezTo>
                <a:cubicBezTo>
                  <a:pt x="19223" y="38030"/>
                  <a:pt x="18797" y="37905"/>
                  <a:pt x="18396" y="37730"/>
                </a:cubicBezTo>
                <a:cubicBezTo>
                  <a:pt x="18408" y="37728"/>
                  <a:pt x="18423" y="37727"/>
                  <a:pt x="18442" y="37727"/>
                </a:cubicBezTo>
                <a:close/>
                <a:moveTo>
                  <a:pt x="17293" y="38657"/>
                </a:moveTo>
                <a:cubicBezTo>
                  <a:pt x="17920" y="38657"/>
                  <a:pt x="18547" y="38732"/>
                  <a:pt x="19173" y="38883"/>
                </a:cubicBezTo>
                <a:cubicBezTo>
                  <a:pt x="19775" y="39033"/>
                  <a:pt x="23785" y="40386"/>
                  <a:pt x="23935" y="40487"/>
                </a:cubicBezTo>
                <a:cubicBezTo>
                  <a:pt x="23960" y="40512"/>
                  <a:pt x="23985" y="40562"/>
                  <a:pt x="23960" y="40637"/>
                </a:cubicBezTo>
                <a:lnTo>
                  <a:pt x="23985" y="40637"/>
                </a:lnTo>
                <a:cubicBezTo>
                  <a:pt x="23964" y="40689"/>
                  <a:pt x="23939" y="40715"/>
                  <a:pt x="23895" y="40715"/>
                </a:cubicBezTo>
                <a:cubicBezTo>
                  <a:pt x="23833" y="40715"/>
                  <a:pt x="23735" y="40664"/>
                  <a:pt x="23559" y="40562"/>
                </a:cubicBezTo>
                <a:cubicBezTo>
                  <a:pt x="22707" y="40061"/>
                  <a:pt x="20101" y="39233"/>
                  <a:pt x="18246" y="38883"/>
                </a:cubicBezTo>
                <a:cubicBezTo>
                  <a:pt x="17920" y="38832"/>
                  <a:pt x="17594" y="38757"/>
                  <a:pt x="17293" y="38657"/>
                </a:cubicBezTo>
                <a:close/>
                <a:moveTo>
                  <a:pt x="20797" y="37209"/>
                </a:moveTo>
                <a:cubicBezTo>
                  <a:pt x="21475" y="37209"/>
                  <a:pt x="22154" y="37282"/>
                  <a:pt x="22832" y="37404"/>
                </a:cubicBezTo>
                <a:cubicBezTo>
                  <a:pt x="24888" y="37955"/>
                  <a:pt x="26918" y="38607"/>
                  <a:pt x="28923" y="39359"/>
                </a:cubicBezTo>
                <a:cubicBezTo>
                  <a:pt x="29549" y="39609"/>
                  <a:pt x="30401" y="39910"/>
                  <a:pt x="30827" y="40036"/>
                </a:cubicBezTo>
                <a:cubicBezTo>
                  <a:pt x="31705" y="40311"/>
                  <a:pt x="31654" y="40286"/>
                  <a:pt x="31579" y="40311"/>
                </a:cubicBezTo>
                <a:lnTo>
                  <a:pt x="31053" y="40311"/>
                </a:lnTo>
                <a:cubicBezTo>
                  <a:pt x="30527" y="40311"/>
                  <a:pt x="30326" y="40386"/>
                  <a:pt x="30401" y="40587"/>
                </a:cubicBezTo>
                <a:cubicBezTo>
                  <a:pt x="30426" y="40687"/>
                  <a:pt x="30401" y="40712"/>
                  <a:pt x="30326" y="40712"/>
                </a:cubicBezTo>
                <a:cubicBezTo>
                  <a:pt x="30226" y="40712"/>
                  <a:pt x="29524" y="40411"/>
                  <a:pt x="28672" y="40061"/>
                </a:cubicBezTo>
                <a:cubicBezTo>
                  <a:pt x="28121" y="39785"/>
                  <a:pt x="27569" y="39559"/>
                  <a:pt x="26993" y="39384"/>
                </a:cubicBezTo>
                <a:cubicBezTo>
                  <a:pt x="26842" y="39384"/>
                  <a:pt x="26842" y="39384"/>
                  <a:pt x="26993" y="39459"/>
                </a:cubicBezTo>
                <a:cubicBezTo>
                  <a:pt x="27068" y="39509"/>
                  <a:pt x="27720" y="39785"/>
                  <a:pt x="28446" y="40086"/>
                </a:cubicBezTo>
                <a:cubicBezTo>
                  <a:pt x="29148" y="40411"/>
                  <a:pt x="29750" y="40662"/>
                  <a:pt x="29775" y="40712"/>
                </a:cubicBezTo>
                <a:cubicBezTo>
                  <a:pt x="29796" y="40734"/>
                  <a:pt x="29224" y="40792"/>
                  <a:pt x="28505" y="40792"/>
                </a:cubicBezTo>
                <a:cubicBezTo>
                  <a:pt x="28389" y="40792"/>
                  <a:pt x="28268" y="40791"/>
                  <a:pt x="28146" y="40787"/>
                </a:cubicBezTo>
                <a:lnTo>
                  <a:pt x="27444" y="40737"/>
                </a:lnTo>
                <a:lnTo>
                  <a:pt x="26466" y="40261"/>
                </a:lnTo>
                <a:cubicBezTo>
                  <a:pt x="24236" y="39058"/>
                  <a:pt x="21855" y="38231"/>
                  <a:pt x="19374" y="37755"/>
                </a:cubicBezTo>
                <a:cubicBezTo>
                  <a:pt x="19073" y="37705"/>
                  <a:pt x="18797" y="37655"/>
                  <a:pt x="18497" y="37554"/>
                </a:cubicBezTo>
                <a:cubicBezTo>
                  <a:pt x="18553" y="37498"/>
                  <a:pt x="18664" y="37465"/>
                  <a:pt x="18822" y="37465"/>
                </a:cubicBezTo>
                <a:cubicBezTo>
                  <a:pt x="18946" y="37465"/>
                  <a:pt x="19098" y="37485"/>
                  <a:pt x="19273" y="37529"/>
                </a:cubicBezTo>
                <a:cubicBezTo>
                  <a:pt x="22005" y="38081"/>
                  <a:pt x="24637" y="38983"/>
                  <a:pt x="27143" y="40186"/>
                </a:cubicBezTo>
                <a:cubicBezTo>
                  <a:pt x="27344" y="40311"/>
                  <a:pt x="27569" y="40386"/>
                  <a:pt x="27795" y="40462"/>
                </a:cubicBezTo>
                <a:cubicBezTo>
                  <a:pt x="27845" y="40386"/>
                  <a:pt x="27619" y="40261"/>
                  <a:pt x="26542" y="39735"/>
                </a:cubicBezTo>
                <a:cubicBezTo>
                  <a:pt x="24562" y="38807"/>
                  <a:pt x="22481" y="38106"/>
                  <a:pt x="20351" y="37629"/>
                </a:cubicBezTo>
                <a:lnTo>
                  <a:pt x="19148" y="37329"/>
                </a:lnTo>
                <a:lnTo>
                  <a:pt x="19900" y="37254"/>
                </a:lnTo>
                <a:cubicBezTo>
                  <a:pt x="20199" y="37223"/>
                  <a:pt x="20498" y="37209"/>
                  <a:pt x="20797" y="37209"/>
                </a:cubicBezTo>
                <a:close/>
                <a:moveTo>
                  <a:pt x="7229" y="0"/>
                </a:moveTo>
                <a:cubicBezTo>
                  <a:pt x="7208" y="0"/>
                  <a:pt x="7188" y="4"/>
                  <a:pt x="7168" y="10"/>
                </a:cubicBezTo>
                <a:cubicBezTo>
                  <a:pt x="6943" y="136"/>
                  <a:pt x="4887" y="3419"/>
                  <a:pt x="4411" y="4421"/>
                </a:cubicBezTo>
                <a:cubicBezTo>
                  <a:pt x="4085" y="5048"/>
                  <a:pt x="3960" y="5248"/>
                  <a:pt x="3860" y="5298"/>
                </a:cubicBezTo>
                <a:cubicBezTo>
                  <a:pt x="3659" y="5374"/>
                  <a:pt x="3283" y="6301"/>
                  <a:pt x="2832" y="7780"/>
                </a:cubicBezTo>
                <a:cubicBezTo>
                  <a:pt x="2632" y="8406"/>
                  <a:pt x="2406" y="9158"/>
                  <a:pt x="2306" y="9484"/>
                </a:cubicBezTo>
                <a:lnTo>
                  <a:pt x="2131" y="10060"/>
                </a:lnTo>
                <a:lnTo>
                  <a:pt x="2005" y="9735"/>
                </a:lnTo>
                <a:cubicBezTo>
                  <a:pt x="1930" y="9559"/>
                  <a:pt x="1830" y="9409"/>
                  <a:pt x="1679" y="9309"/>
                </a:cubicBezTo>
                <a:cubicBezTo>
                  <a:pt x="1625" y="9272"/>
                  <a:pt x="1587" y="9252"/>
                  <a:pt x="1553" y="9252"/>
                </a:cubicBezTo>
                <a:cubicBezTo>
                  <a:pt x="1491" y="9252"/>
                  <a:pt x="1441" y="9315"/>
                  <a:pt x="1328" y="9459"/>
                </a:cubicBezTo>
                <a:cubicBezTo>
                  <a:pt x="1028" y="9860"/>
                  <a:pt x="752" y="11439"/>
                  <a:pt x="602" y="13695"/>
                </a:cubicBezTo>
                <a:cubicBezTo>
                  <a:pt x="552" y="14446"/>
                  <a:pt x="526" y="14522"/>
                  <a:pt x="351" y="14622"/>
                </a:cubicBezTo>
                <a:cubicBezTo>
                  <a:pt x="0" y="14872"/>
                  <a:pt x="0" y="15173"/>
                  <a:pt x="401" y="16326"/>
                </a:cubicBezTo>
                <a:cubicBezTo>
                  <a:pt x="652" y="17053"/>
                  <a:pt x="978" y="17755"/>
                  <a:pt x="1379" y="18431"/>
                </a:cubicBezTo>
                <a:lnTo>
                  <a:pt x="1730" y="19058"/>
                </a:lnTo>
                <a:lnTo>
                  <a:pt x="1454" y="19133"/>
                </a:lnTo>
                <a:cubicBezTo>
                  <a:pt x="1328" y="19158"/>
                  <a:pt x="1203" y="19233"/>
                  <a:pt x="1103" y="19334"/>
                </a:cubicBezTo>
                <a:cubicBezTo>
                  <a:pt x="1003" y="19534"/>
                  <a:pt x="1303" y="20010"/>
                  <a:pt x="2080" y="20862"/>
                </a:cubicBezTo>
                <a:cubicBezTo>
                  <a:pt x="2732" y="21564"/>
                  <a:pt x="4963" y="23670"/>
                  <a:pt x="5313" y="23970"/>
                </a:cubicBezTo>
                <a:cubicBezTo>
                  <a:pt x="5424" y="24053"/>
                  <a:pt x="5428" y="24090"/>
                  <a:pt x="5292" y="24090"/>
                </a:cubicBezTo>
                <a:cubicBezTo>
                  <a:pt x="5181" y="24090"/>
                  <a:pt x="4977" y="24065"/>
                  <a:pt x="4662" y="24020"/>
                </a:cubicBezTo>
                <a:cubicBezTo>
                  <a:pt x="4552" y="24008"/>
                  <a:pt x="4455" y="24001"/>
                  <a:pt x="4368" y="24001"/>
                </a:cubicBezTo>
                <a:cubicBezTo>
                  <a:pt x="3781" y="24001"/>
                  <a:pt x="3714" y="24308"/>
                  <a:pt x="4085" y="25073"/>
                </a:cubicBezTo>
                <a:cubicBezTo>
                  <a:pt x="4461" y="25750"/>
                  <a:pt x="4938" y="26376"/>
                  <a:pt x="5539" y="26878"/>
                </a:cubicBezTo>
                <a:cubicBezTo>
                  <a:pt x="7193" y="28431"/>
                  <a:pt x="7193" y="28431"/>
                  <a:pt x="7018" y="28507"/>
                </a:cubicBezTo>
                <a:cubicBezTo>
                  <a:pt x="6767" y="28532"/>
                  <a:pt x="6642" y="28807"/>
                  <a:pt x="6767" y="29033"/>
                </a:cubicBezTo>
                <a:cubicBezTo>
                  <a:pt x="6867" y="29233"/>
                  <a:pt x="7018" y="29359"/>
                  <a:pt x="8246" y="30286"/>
                </a:cubicBezTo>
                <a:lnTo>
                  <a:pt x="9599" y="31289"/>
                </a:lnTo>
                <a:lnTo>
                  <a:pt x="9399" y="31389"/>
                </a:lnTo>
                <a:cubicBezTo>
                  <a:pt x="9298" y="31439"/>
                  <a:pt x="9198" y="31514"/>
                  <a:pt x="9123" y="31589"/>
                </a:cubicBezTo>
                <a:cubicBezTo>
                  <a:pt x="8948" y="31790"/>
                  <a:pt x="9073" y="31940"/>
                  <a:pt x="9925" y="32667"/>
                </a:cubicBezTo>
                <a:cubicBezTo>
                  <a:pt x="11303" y="33820"/>
                  <a:pt x="11855" y="34522"/>
                  <a:pt x="12807" y="36201"/>
                </a:cubicBezTo>
                <a:cubicBezTo>
                  <a:pt x="13359" y="37103"/>
                  <a:pt x="13710" y="38106"/>
                  <a:pt x="13860" y="39133"/>
                </a:cubicBezTo>
                <a:lnTo>
                  <a:pt x="13985" y="39985"/>
                </a:lnTo>
                <a:lnTo>
                  <a:pt x="13684" y="39985"/>
                </a:lnTo>
                <a:cubicBezTo>
                  <a:pt x="13668" y="39984"/>
                  <a:pt x="13652" y="39984"/>
                  <a:pt x="13636" y="39984"/>
                </a:cubicBezTo>
                <a:cubicBezTo>
                  <a:pt x="13203" y="39984"/>
                  <a:pt x="12804" y="40302"/>
                  <a:pt x="12707" y="40737"/>
                </a:cubicBezTo>
                <a:cubicBezTo>
                  <a:pt x="12707" y="40988"/>
                  <a:pt x="12757" y="41239"/>
                  <a:pt x="12832" y="41489"/>
                </a:cubicBezTo>
                <a:cubicBezTo>
                  <a:pt x="12908" y="41740"/>
                  <a:pt x="12933" y="42015"/>
                  <a:pt x="12933" y="42266"/>
                </a:cubicBezTo>
                <a:cubicBezTo>
                  <a:pt x="12908" y="42391"/>
                  <a:pt x="12908" y="42517"/>
                  <a:pt x="12908" y="42642"/>
                </a:cubicBezTo>
                <a:cubicBezTo>
                  <a:pt x="12782" y="43118"/>
                  <a:pt x="12607" y="43569"/>
                  <a:pt x="12406" y="43995"/>
                </a:cubicBezTo>
                <a:cubicBezTo>
                  <a:pt x="11604" y="45850"/>
                  <a:pt x="11103" y="47128"/>
                  <a:pt x="11103" y="47279"/>
                </a:cubicBezTo>
                <a:cubicBezTo>
                  <a:pt x="11103" y="47354"/>
                  <a:pt x="11078" y="47429"/>
                  <a:pt x="11003" y="47479"/>
                </a:cubicBezTo>
                <a:cubicBezTo>
                  <a:pt x="10953" y="47529"/>
                  <a:pt x="10953" y="47579"/>
                  <a:pt x="10953" y="47630"/>
                </a:cubicBezTo>
                <a:cubicBezTo>
                  <a:pt x="10990" y="47723"/>
                  <a:pt x="11348" y="47816"/>
                  <a:pt x="11600" y="47816"/>
                </a:cubicBezTo>
                <a:cubicBezTo>
                  <a:pt x="11686" y="47816"/>
                  <a:pt x="11760" y="47805"/>
                  <a:pt x="11805" y="47780"/>
                </a:cubicBezTo>
                <a:cubicBezTo>
                  <a:pt x="11880" y="47755"/>
                  <a:pt x="11980" y="47705"/>
                  <a:pt x="12080" y="47655"/>
                </a:cubicBezTo>
                <a:cubicBezTo>
                  <a:pt x="12181" y="47630"/>
                  <a:pt x="12256" y="47529"/>
                  <a:pt x="12381" y="47078"/>
                </a:cubicBezTo>
                <a:cubicBezTo>
                  <a:pt x="12908" y="45599"/>
                  <a:pt x="13609" y="44171"/>
                  <a:pt x="14486" y="42868"/>
                </a:cubicBezTo>
                <a:cubicBezTo>
                  <a:pt x="15113" y="41940"/>
                  <a:pt x="15664" y="40963"/>
                  <a:pt x="16166" y="39935"/>
                </a:cubicBezTo>
                <a:cubicBezTo>
                  <a:pt x="16241" y="39785"/>
                  <a:pt x="16291" y="39760"/>
                  <a:pt x="16817" y="39735"/>
                </a:cubicBezTo>
                <a:cubicBezTo>
                  <a:pt x="17770" y="39735"/>
                  <a:pt x="18697" y="39810"/>
                  <a:pt x="19624" y="39960"/>
                </a:cubicBezTo>
                <a:cubicBezTo>
                  <a:pt x="20727" y="40161"/>
                  <a:pt x="21830" y="40487"/>
                  <a:pt x="22857" y="40888"/>
                </a:cubicBezTo>
                <a:cubicBezTo>
                  <a:pt x="23611" y="41139"/>
                  <a:pt x="23999" y="41258"/>
                  <a:pt x="24200" y="41258"/>
                </a:cubicBezTo>
                <a:cubicBezTo>
                  <a:pt x="24360" y="41258"/>
                  <a:pt x="24400" y="41182"/>
                  <a:pt x="24411" y="41038"/>
                </a:cubicBezTo>
                <a:cubicBezTo>
                  <a:pt x="24411" y="40911"/>
                  <a:pt x="24425" y="40876"/>
                  <a:pt x="24537" y="40876"/>
                </a:cubicBezTo>
                <a:cubicBezTo>
                  <a:pt x="24580" y="40876"/>
                  <a:pt x="24636" y="40881"/>
                  <a:pt x="24712" y="40888"/>
                </a:cubicBezTo>
                <a:cubicBezTo>
                  <a:pt x="24888" y="40888"/>
                  <a:pt x="25263" y="40938"/>
                  <a:pt x="25564" y="40988"/>
                </a:cubicBezTo>
                <a:cubicBezTo>
                  <a:pt x="25865" y="41038"/>
                  <a:pt x="26341" y="41088"/>
                  <a:pt x="26642" y="41113"/>
                </a:cubicBezTo>
                <a:cubicBezTo>
                  <a:pt x="26867" y="41138"/>
                  <a:pt x="27093" y="41163"/>
                  <a:pt x="27319" y="41213"/>
                </a:cubicBezTo>
                <a:cubicBezTo>
                  <a:pt x="27356" y="41226"/>
                  <a:pt x="27400" y="41232"/>
                  <a:pt x="27435" y="41232"/>
                </a:cubicBezTo>
                <a:cubicBezTo>
                  <a:pt x="27469" y="41232"/>
                  <a:pt x="27494" y="41226"/>
                  <a:pt x="27494" y="41213"/>
                </a:cubicBezTo>
                <a:cubicBezTo>
                  <a:pt x="27607" y="41201"/>
                  <a:pt x="27713" y="41195"/>
                  <a:pt x="27817" y="41195"/>
                </a:cubicBezTo>
                <a:cubicBezTo>
                  <a:pt x="27920" y="41195"/>
                  <a:pt x="28020" y="41201"/>
                  <a:pt x="28121" y="41213"/>
                </a:cubicBezTo>
                <a:cubicBezTo>
                  <a:pt x="28216" y="41221"/>
                  <a:pt x="28348" y="41224"/>
                  <a:pt x="28501" y="41224"/>
                </a:cubicBezTo>
                <a:cubicBezTo>
                  <a:pt x="28870" y="41224"/>
                  <a:pt x="29360" y="41206"/>
                  <a:pt x="29750" y="41188"/>
                </a:cubicBezTo>
                <a:cubicBezTo>
                  <a:pt x="29997" y="41179"/>
                  <a:pt x="30208" y="41173"/>
                  <a:pt x="30381" y="41173"/>
                </a:cubicBezTo>
                <a:cubicBezTo>
                  <a:pt x="30680" y="41173"/>
                  <a:pt x="30864" y="41191"/>
                  <a:pt x="30928" y="41239"/>
                </a:cubicBezTo>
                <a:cubicBezTo>
                  <a:pt x="30978" y="41289"/>
                  <a:pt x="31053" y="41314"/>
                  <a:pt x="31128" y="41314"/>
                </a:cubicBezTo>
                <a:cubicBezTo>
                  <a:pt x="31153" y="41289"/>
                  <a:pt x="31128" y="41213"/>
                  <a:pt x="31053" y="41163"/>
                </a:cubicBezTo>
                <a:cubicBezTo>
                  <a:pt x="30978" y="41113"/>
                  <a:pt x="30928" y="41038"/>
                  <a:pt x="30978" y="41038"/>
                </a:cubicBezTo>
                <a:cubicBezTo>
                  <a:pt x="31028" y="40988"/>
                  <a:pt x="31053" y="40938"/>
                  <a:pt x="31053" y="40863"/>
                </a:cubicBezTo>
                <a:cubicBezTo>
                  <a:pt x="31053" y="40762"/>
                  <a:pt x="31078" y="40737"/>
                  <a:pt x="31253" y="40737"/>
                </a:cubicBezTo>
                <a:cubicBezTo>
                  <a:pt x="31344" y="40742"/>
                  <a:pt x="31443" y="40744"/>
                  <a:pt x="31549" y="40744"/>
                </a:cubicBezTo>
                <a:cubicBezTo>
                  <a:pt x="32651" y="40744"/>
                  <a:pt x="34499" y="40519"/>
                  <a:pt x="34888" y="40336"/>
                </a:cubicBezTo>
                <a:cubicBezTo>
                  <a:pt x="35088" y="40286"/>
                  <a:pt x="35113" y="40036"/>
                  <a:pt x="34963" y="39910"/>
                </a:cubicBezTo>
                <a:cubicBezTo>
                  <a:pt x="34862" y="39835"/>
                  <a:pt x="34888" y="39835"/>
                  <a:pt x="35188" y="39735"/>
                </a:cubicBezTo>
                <a:cubicBezTo>
                  <a:pt x="35389" y="39660"/>
                  <a:pt x="36141" y="39359"/>
                  <a:pt x="36868" y="39058"/>
                </a:cubicBezTo>
                <a:cubicBezTo>
                  <a:pt x="38847" y="38256"/>
                  <a:pt x="38948" y="38206"/>
                  <a:pt x="38847" y="37955"/>
                </a:cubicBezTo>
                <a:cubicBezTo>
                  <a:pt x="38797" y="37855"/>
                  <a:pt x="38822" y="37830"/>
                  <a:pt x="39073" y="37705"/>
                </a:cubicBezTo>
                <a:cubicBezTo>
                  <a:pt x="39399" y="37554"/>
                  <a:pt x="39574" y="37379"/>
                  <a:pt x="39449" y="37279"/>
                </a:cubicBezTo>
                <a:cubicBezTo>
                  <a:pt x="39252" y="37126"/>
                  <a:pt x="39608" y="36859"/>
                  <a:pt x="39951" y="36859"/>
                </a:cubicBezTo>
                <a:cubicBezTo>
                  <a:pt x="40002" y="36859"/>
                  <a:pt x="40052" y="36865"/>
                  <a:pt x="40101" y="36878"/>
                </a:cubicBezTo>
                <a:cubicBezTo>
                  <a:pt x="40176" y="36903"/>
                  <a:pt x="40245" y="36915"/>
                  <a:pt x="40301" y="36915"/>
                </a:cubicBezTo>
                <a:cubicBezTo>
                  <a:pt x="40358" y="36915"/>
                  <a:pt x="40401" y="36903"/>
                  <a:pt x="40426" y="36878"/>
                </a:cubicBezTo>
                <a:cubicBezTo>
                  <a:pt x="40452" y="36853"/>
                  <a:pt x="40426" y="36802"/>
                  <a:pt x="40351" y="36777"/>
                </a:cubicBezTo>
                <a:lnTo>
                  <a:pt x="40151" y="36727"/>
                </a:lnTo>
                <a:cubicBezTo>
                  <a:pt x="40025" y="36702"/>
                  <a:pt x="40652" y="36351"/>
                  <a:pt x="41554" y="36000"/>
                </a:cubicBezTo>
                <a:cubicBezTo>
                  <a:pt x="42231" y="35725"/>
                  <a:pt x="42331" y="35524"/>
                  <a:pt x="41855" y="35449"/>
                </a:cubicBezTo>
                <a:cubicBezTo>
                  <a:pt x="41755" y="35424"/>
                  <a:pt x="41655" y="35399"/>
                  <a:pt x="41579" y="35349"/>
                </a:cubicBezTo>
                <a:cubicBezTo>
                  <a:pt x="41554" y="35324"/>
                  <a:pt x="41805" y="35198"/>
                  <a:pt x="42156" y="35048"/>
                </a:cubicBezTo>
                <a:cubicBezTo>
                  <a:pt x="43158" y="34572"/>
                  <a:pt x="44136" y="34046"/>
                  <a:pt x="45063" y="33419"/>
                </a:cubicBezTo>
                <a:cubicBezTo>
                  <a:pt x="45188" y="33319"/>
                  <a:pt x="45188" y="33269"/>
                  <a:pt x="45113" y="33193"/>
                </a:cubicBezTo>
                <a:lnTo>
                  <a:pt x="45013" y="33093"/>
                </a:lnTo>
                <a:lnTo>
                  <a:pt x="45364" y="32868"/>
                </a:lnTo>
                <a:cubicBezTo>
                  <a:pt x="45539" y="32767"/>
                  <a:pt x="45965" y="32441"/>
                  <a:pt x="46266" y="32191"/>
                </a:cubicBezTo>
                <a:cubicBezTo>
                  <a:pt x="46767" y="31790"/>
                  <a:pt x="46843" y="31715"/>
                  <a:pt x="46817" y="31589"/>
                </a:cubicBezTo>
                <a:cubicBezTo>
                  <a:pt x="46792" y="31464"/>
                  <a:pt x="46767" y="31439"/>
                  <a:pt x="46642" y="31414"/>
                </a:cubicBezTo>
                <a:cubicBezTo>
                  <a:pt x="46517" y="31414"/>
                  <a:pt x="46492" y="31389"/>
                  <a:pt x="46492" y="31364"/>
                </a:cubicBezTo>
                <a:cubicBezTo>
                  <a:pt x="46517" y="31339"/>
                  <a:pt x="46868" y="31088"/>
                  <a:pt x="47294" y="30812"/>
                </a:cubicBezTo>
                <a:cubicBezTo>
                  <a:pt x="47645" y="30562"/>
                  <a:pt x="47995" y="30286"/>
                  <a:pt x="48296" y="29960"/>
                </a:cubicBezTo>
                <a:lnTo>
                  <a:pt x="48547" y="29660"/>
                </a:lnTo>
                <a:lnTo>
                  <a:pt x="48346" y="29509"/>
                </a:lnTo>
                <a:lnTo>
                  <a:pt x="48121" y="29384"/>
                </a:lnTo>
                <a:lnTo>
                  <a:pt x="48597" y="29058"/>
                </a:lnTo>
                <a:cubicBezTo>
                  <a:pt x="48848" y="28883"/>
                  <a:pt x="49399" y="28456"/>
                  <a:pt x="49850" y="28081"/>
                </a:cubicBezTo>
                <a:cubicBezTo>
                  <a:pt x="51178" y="26978"/>
                  <a:pt x="51379" y="26727"/>
                  <a:pt x="51103" y="26527"/>
                </a:cubicBezTo>
                <a:cubicBezTo>
                  <a:pt x="50878" y="26426"/>
                  <a:pt x="50677" y="26326"/>
                  <a:pt x="50452" y="26276"/>
                </a:cubicBezTo>
                <a:lnTo>
                  <a:pt x="50452" y="26276"/>
                </a:lnTo>
                <a:lnTo>
                  <a:pt x="50477" y="26301"/>
                </a:lnTo>
                <a:cubicBezTo>
                  <a:pt x="50176" y="26226"/>
                  <a:pt x="49249" y="25975"/>
                  <a:pt x="48346" y="25725"/>
                </a:cubicBezTo>
                <a:cubicBezTo>
                  <a:pt x="46617" y="25223"/>
                  <a:pt x="44837" y="24873"/>
                  <a:pt x="43058" y="24697"/>
                </a:cubicBezTo>
                <a:cubicBezTo>
                  <a:pt x="41604" y="24572"/>
                  <a:pt x="41479" y="24547"/>
                  <a:pt x="41504" y="24346"/>
                </a:cubicBezTo>
                <a:cubicBezTo>
                  <a:pt x="41529" y="24271"/>
                  <a:pt x="41479" y="24196"/>
                  <a:pt x="41429" y="24146"/>
                </a:cubicBezTo>
                <a:cubicBezTo>
                  <a:pt x="41386" y="24112"/>
                  <a:pt x="41239" y="24097"/>
                  <a:pt x="41019" y="24097"/>
                </a:cubicBezTo>
                <a:cubicBezTo>
                  <a:pt x="40093" y="24097"/>
                  <a:pt x="37877" y="24368"/>
                  <a:pt x="36742" y="24672"/>
                </a:cubicBezTo>
                <a:lnTo>
                  <a:pt x="35815" y="24898"/>
                </a:lnTo>
                <a:lnTo>
                  <a:pt x="35840" y="24647"/>
                </a:lnTo>
                <a:cubicBezTo>
                  <a:pt x="35865" y="24446"/>
                  <a:pt x="35840" y="24396"/>
                  <a:pt x="35715" y="24371"/>
                </a:cubicBezTo>
                <a:cubicBezTo>
                  <a:pt x="35692" y="24368"/>
                  <a:pt x="35666" y="24367"/>
                  <a:pt x="35636" y="24367"/>
                </a:cubicBezTo>
                <a:cubicBezTo>
                  <a:pt x="34908" y="24367"/>
                  <a:pt x="32100" y="25234"/>
                  <a:pt x="30126" y="26101"/>
                </a:cubicBezTo>
                <a:cubicBezTo>
                  <a:pt x="29749" y="26262"/>
                  <a:pt x="29526" y="26334"/>
                  <a:pt x="29448" y="26334"/>
                </a:cubicBezTo>
                <a:cubicBezTo>
                  <a:pt x="29418" y="26334"/>
                  <a:pt x="29410" y="26322"/>
                  <a:pt x="29424" y="26301"/>
                </a:cubicBezTo>
                <a:cubicBezTo>
                  <a:pt x="29539" y="26051"/>
                  <a:pt x="29477" y="25874"/>
                  <a:pt x="29317" y="25874"/>
                </a:cubicBezTo>
                <a:cubicBezTo>
                  <a:pt x="29269" y="25874"/>
                  <a:pt x="29212" y="25890"/>
                  <a:pt x="29148" y="25925"/>
                </a:cubicBezTo>
                <a:cubicBezTo>
                  <a:pt x="29073" y="26000"/>
                  <a:pt x="28196" y="26451"/>
                  <a:pt x="27218" y="26953"/>
                </a:cubicBezTo>
                <a:cubicBezTo>
                  <a:pt x="25339" y="27905"/>
                  <a:pt x="24812" y="28256"/>
                  <a:pt x="23509" y="29284"/>
                </a:cubicBezTo>
                <a:lnTo>
                  <a:pt x="22707" y="29935"/>
                </a:lnTo>
                <a:lnTo>
                  <a:pt x="22707" y="29459"/>
                </a:lnTo>
                <a:lnTo>
                  <a:pt x="22507" y="29484"/>
                </a:lnTo>
                <a:cubicBezTo>
                  <a:pt x="22080" y="29584"/>
                  <a:pt x="20752" y="30812"/>
                  <a:pt x="19524" y="32241"/>
                </a:cubicBezTo>
                <a:cubicBezTo>
                  <a:pt x="18797" y="33118"/>
                  <a:pt x="18146" y="34046"/>
                  <a:pt x="17569" y="34998"/>
                </a:cubicBezTo>
                <a:lnTo>
                  <a:pt x="17419" y="35274"/>
                </a:lnTo>
                <a:lnTo>
                  <a:pt x="17419" y="35274"/>
                </a:lnTo>
                <a:lnTo>
                  <a:pt x="17494" y="34647"/>
                </a:lnTo>
                <a:cubicBezTo>
                  <a:pt x="17720" y="32617"/>
                  <a:pt x="17770" y="32141"/>
                  <a:pt x="17720" y="31890"/>
                </a:cubicBezTo>
                <a:cubicBezTo>
                  <a:pt x="17664" y="31632"/>
                  <a:pt x="17582" y="31523"/>
                  <a:pt x="17403" y="31523"/>
                </a:cubicBezTo>
                <a:cubicBezTo>
                  <a:pt x="17339" y="31523"/>
                  <a:pt x="17261" y="31538"/>
                  <a:pt x="17168" y="31564"/>
                </a:cubicBezTo>
                <a:lnTo>
                  <a:pt x="16842" y="31639"/>
                </a:lnTo>
                <a:lnTo>
                  <a:pt x="16968" y="30812"/>
                </a:lnTo>
                <a:cubicBezTo>
                  <a:pt x="17344" y="28406"/>
                  <a:pt x="17369" y="27830"/>
                  <a:pt x="17268" y="26852"/>
                </a:cubicBezTo>
                <a:cubicBezTo>
                  <a:pt x="17197" y="26355"/>
                  <a:pt x="17059" y="26149"/>
                  <a:pt x="16769" y="26149"/>
                </a:cubicBezTo>
                <a:cubicBezTo>
                  <a:pt x="16752" y="26149"/>
                  <a:pt x="16735" y="26149"/>
                  <a:pt x="16717" y="26151"/>
                </a:cubicBezTo>
                <a:cubicBezTo>
                  <a:pt x="16685" y="26155"/>
                  <a:pt x="16659" y="26162"/>
                  <a:pt x="16638" y="26162"/>
                </a:cubicBezTo>
                <a:cubicBezTo>
                  <a:pt x="16543" y="26162"/>
                  <a:pt x="16551" y="26020"/>
                  <a:pt x="16592" y="24873"/>
                </a:cubicBezTo>
                <a:cubicBezTo>
                  <a:pt x="16617" y="23294"/>
                  <a:pt x="16391" y="21740"/>
                  <a:pt x="15915" y="20261"/>
                </a:cubicBezTo>
                <a:cubicBezTo>
                  <a:pt x="15740" y="19735"/>
                  <a:pt x="15639" y="19559"/>
                  <a:pt x="15489" y="19484"/>
                </a:cubicBezTo>
                <a:cubicBezTo>
                  <a:pt x="15430" y="19437"/>
                  <a:pt x="15382" y="19412"/>
                  <a:pt x="15332" y="19412"/>
                </a:cubicBezTo>
                <a:cubicBezTo>
                  <a:pt x="15276" y="19412"/>
                  <a:pt x="15217" y="19443"/>
                  <a:pt x="15138" y="19509"/>
                </a:cubicBezTo>
                <a:cubicBezTo>
                  <a:pt x="15035" y="19571"/>
                  <a:pt x="14949" y="19616"/>
                  <a:pt x="14908" y="19616"/>
                </a:cubicBezTo>
                <a:cubicBezTo>
                  <a:pt x="14899" y="19616"/>
                  <a:pt x="14892" y="19614"/>
                  <a:pt x="14887" y="19609"/>
                </a:cubicBezTo>
                <a:cubicBezTo>
                  <a:pt x="14862" y="19409"/>
                  <a:pt x="14837" y="19183"/>
                  <a:pt x="14812" y="18983"/>
                </a:cubicBezTo>
                <a:cubicBezTo>
                  <a:pt x="14637" y="17454"/>
                  <a:pt x="14361" y="15925"/>
                  <a:pt x="13985" y="14446"/>
                </a:cubicBezTo>
                <a:cubicBezTo>
                  <a:pt x="13793" y="13888"/>
                  <a:pt x="13590" y="13610"/>
                  <a:pt x="13348" y="13610"/>
                </a:cubicBezTo>
                <a:cubicBezTo>
                  <a:pt x="13243" y="13610"/>
                  <a:pt x="13130" y="13663"/>
                  <a:pt x="13008" y="13770"/>
                </a:cubicBezTo>
                <a:cubicBezTo>
                  <a:pt x="12952" y="13825"/>
                  <a:pt x="12917" y="13868"/>
                  <a:pt x="12886" y="13868"/>
                </a:cubicBezTo>
                <a:cubicBezTo>
                  <a:pt x="12820" y="13868"/>
                  <a:pt x="12778" y="13669"/>
                  <a:pt x="12607" y="12968"/>
                </a:cubicBezTo>
                <a:cubicBezTo>
                  <a:pt x="12406" y="12090"/>
                  <a:pt x="11730" y="10361"/>
                  <a:pt x="11554" y="10236"/>
                </a:cubicBezTo>
                <a:cubicBezTo>
                  <a:pt x="11504" y="10186"/>
                  <a:pt x="11404" y="10161"/>
                  <a:pt x="11303" y="10161"/>
                </a:cubicBezTo>
                <a:cubicBezTo>
                  <a:pt x="11295" y="10163"/>
                  <a:pt x="11286" y="10164"/>
                  <a:pt x="11278" y="10164"/>
                </a:cubicBezTo>
                <a:cubicBezTo>
                  <a:pt x="11194" y="10164"/>
                  <a:pt x="11140" y="10034"/>
                  <a:pt x="11003" y="9509"/>
                </a:cubicBezTo>
                <a:cubicBezTo>
                  <a:pt x="10627" y="8106"/>
                  <a:pt x="10075" y="6752"/>
                  <a:pt x="9374" y="5499"/>
                </a:cubicBezTo>
                <a:cubicBezTo>
                  <a:pt x="9173" y="5198"/>
                  <a:pt x="8822" y="4496"/>
                  <a:pt x="8572" y="3970"/>
                </a:cubicBezTo>
                <a:cubicBezTo>
                  <a:pt x="8095" y="2968"/>
                  <a:pt x="7319" y="963"/>
                  <a:pt x="7344" y="787"/>
                </a:cubicBezTo>
                <a:cubicBezTo>
                  <a:pt x="7344" y="737"/>
                  <a:pt x="7394" y="587"/>
                  <a:pt x="7444" y="436"/>
                </a:cubicBezTo>
                <a:cubicBezTo>
                  <a:pt x="7494" y="236"/>
                  <a:pt x="7494" y="136"/>
                  <a:pt x="7394" y="60"/>
                </a:cubicBezTo>
                <a:cubicBezTo>
                  <a:pt x="7339" y="24"/>
                  <a:pt x="7284" y="0"/>
                  <a:pt x="72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13"/>
          <p:cNvGrpSpPr/>
          <p:nvPr/>
        </p:nvGrpSpPr>
        <p:grpSpPr>
          <a:xfrm>
            <a:off x="8497950" y="2577616"/>
            <a:ext cx="946152" cy="1479841"/>
            <a:chOff x="8321244" y="2658205"/>
            <a:chExt cx="946152" cy="1479841"/>
          </a:xfrm>
        </p:grpSpPr>
        <p:sp>
          <p:nvSpPr>
            <p:cNvPr id="527" name="Google Shape;527;p13"/>
            <p:cNvSpPr/>
            <p:nvPr/>
          </p:nvSpPr>
          <p:spPr>
            <a:xfrm rot="5400000">
              <a:off x="8977289" y="2651647"/>
              <a:ext cx="120306" cy="133422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 rot="5400000">
              <a:off x="8445956" y="3771494"/>
              <a:ext cx="112927" cy="104115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 rot="5400000">
              <a:off x="8954591" y="3653289"/>
              <a:ext cx="98581" cy="100528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 rot="5400000">
              <a:off x="8796421" y="2946877"/>
              <a:ext cx="96839" cy="103602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 rot="5400000">
              <a:off x="9078996" y="3432148"/>
              <a:ext cx="93252" cy="9683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 rot="5400000">
              <a:off x="8767318" y="2685054"/>
              <a:ext cx="95097" cy="95097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 rot="5400000">
              <a:off x="8816660" y="2805923"/>
              <a:ext cx="94994" cy="93457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 rot="5400000">
              <a:off x="8361466" y="3155158"/>
              <a:ext cx="96839" cy="9530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rot="5400000">
              <a:off x="8727865" y="3465913"/>
              <a:ext cx="89666" cy="8659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5400000">
              <a:off x="9006392" y="3253278"/>
              <a:ext cx="77164" cy="98069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5400000">
              <a:off x="8608123" y="3370970"/>
              <a:ext cx="84337" cy="95507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rot="5400000">
              <a:off x="9032831" y="2824317"/>
              <a:ext cx="87821" cy="88846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rot="5400000">
              <a:off x="9035085" y="3063801"/>
              <a:ext cx="75319" cy="7736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rot="5400000">
              <a:off x="8763834" y="3147216"/>
              <a:ext cx="77061" cy="70093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 rot="5400000">
              <a:off x="9179472" y="2964401"/>
              <a:ext cx="71733" cy="82800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5400000">
              <a:off x="8809896" y="3332645"/>
              <a:ext cx="68146" cy="80750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5400000">
              <a:off x="8599874" y="2986945"/>
              <a:ext cx="66301" cy="7531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5400000">
              <a:off x="9202427" y="3533854"/>
              <a:ext cx="68146" cy="61792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 rot="5400000">
              <a:off x="8565750" y="3164227"/>
              <a:ext cx="55644" cy="54004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 rot="5400000">
              <a:off x="8321244" y="4084145"/>
              <a:ext cx="53902" cy="53902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13"/>
          <p:cNvGrpSpPr/>
          <p:nvPr/>
        </p:nvGrpSpPr>
        <p:grpSpPr>
          <a:xfrm rot="10800000">
            <a:off x="1357581" y="4701508"/>
            <a:ext cx="1130073" cy="608882"/>
            <a:chOff x="2421997" y="1558747"/>
            <a:chExt cx="878955" cy="473543"/>
          </a:xfrm>
        </p:grpSpPr>
        <p:sp>
          <p:nvSpPr>
            <p:cNvPr id="548" name="Google Shape;548;p13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 rot="5400000">
              <a:off x="2442530" y="1979441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3"/>
          <p:cNvSpPr txBox="1"/>
          <p:nvPr>
            <p:ph hasCustomPrompt="1" type="title"/>
          </p:nvPr>
        </p:nvSpPr>
        <p:spPr>
          <a:xfrm>
            <a:off x="844722" y="1779326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/>
          <p:nvPr>
            <p:ph idx="1" type="subTitle"/>
          </p:nvPr>
        </p:nvSpPr>
        <p:spPr>
          <a:xfrm>
            <a:off x="1739501" y="155127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559" name="Google Shape;559;p13"/>
          <p:cNvSpPr txBox="1"/>
          <p:nvPr>
            <p:ph idx="2" type="subTitle"/>
          </p:nvPr>
        </p:nvSpPr>
        <p:spPr>
          <a:xfrm>
            <a:off x="1739501" y="18930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13"/>
          <p:cNvSpPr txBox="1"/>
          <p:nvPr>
            <p:ph hasCustomPrompt="1" idx="3" type="title"/>
          </p:nvPr>
        </p:nvSpPr>
        <p:spPr>
          <a:xfrm>
            <a:off x="844722" y="330614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/>
          <p:nvPr>
            <p:ph idx="4" type="subTitle"/>
          </p:nvPr>
        </p:nvSpPr>
        <p:spPr>
          <a:xfrm>
            <a:off x="1739501" y="307810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562" name="Google Shape;562;p13"/>
          <p:cNvSpPr txBox="1"/>
          <p:nvPr>
            <p:ph idx="5" type="subTitle"/>
          </p:nvPr>
        </p:nvSpPr>
        <p:spPr>
          <a:xfrm>
            <a:off x="1739501" y="341983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13"/>
          <p:cNvSpPr txBox="1"/>
          <p:nvPr>
            <p:ph hasCustomPrompt="1" idx="6" type="title"/>
          </p:nvPr>
        </p:nvSpPr>
        <p:spPr>
          <a:xfrm>
            <a:off x="4784968" y="1779326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/>
          <p:nvPr>
            <p:ph idx="7" type="subTitle"/>
          </p:nvPr>
        </p:nvSpPr>
        <p:spPr>
          <a:xfrm>
            <a:off x="5679747" y="1551284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565" name="Google Shape;565;p13"/>
          <p:cNvSpPr txBox="1"/>
          <p:nvPr>
            <p:ph idx="8" type="subTitle"/>
          </p:nvPr>
        </p:nvSpPr>
        <p:spPr>
          <a:xfrm>
            <a:off x="5679747" y="18930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67" name="Google Shape;567;p13"/>
          <p:cNvSpPr txBox="1"/>
          <p:nvPr>
            <p:ph hasCustomPrompt="1" idx="13" type="title"/>
          </p:nvPr>
        </p:nvSpPr>
        <p:spPr>
          <a:xfrm>
            <a:off x="4784975" y="3306159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8" name="Google Shape;568;p13"/>
          <p:cNvSpPr txBox="1"/>
          <p:nvPr>
            <p:ph idx="14" type="subTitle"/>
          </p:nvPr>
        </p:nvSpPr>
        <p:spPr>
          <a:xfrm>
            <a:off x="5679747" y="307810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569" name="Google Shape;569;p13"/>
          <p:cNvSpPr txBox="1"/>
          <p:nvPr>
            <p:ph idx="15" type="subTitle"/>
          </p:nvPr>
        </p:nvSpPr>
        <p:spPr>
          <a:xfrm>
            <a:off x="5679747" y="3419845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4"/>
          <p:cNvSpPr/>
          <p:nvPr/>
        </p:nvSpPr>
        <p:spPr>
          <a:xfrm>
            <a:off x="35455" y="4110288"/>
            <a:ext cx="1589443" cy="1441236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4"/>
          <p:cNvSpPr/>
          <p:nvPr/>
        </p:nvSpPr>
        <p:spPr>
          <a:xfrm>
            <a:off x="8600398" y="2201613"/>
            <a:ext cx="718679" cy="929161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4"/>
          <p:cNvSpPr/>
          <p:nvPr/>
        </p:nvSpPr>
        <p:spPr>
          <a:xfrm>
            <a:off x="2952630" y="-228925"/>
            <a:ext cx="1284510" cy="1195658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4"/>
          <p:cNvSpPr/>
          <p:nvPr/>
        </p:nvSpPr>
        <p:spPr>
          <a:xfrm>
            <a:off x="8023455" y="-105200"/>
            <a:ext cx="936441" cy="1289396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4"/>
          <p:cNvSpPr/>
          <p:nvPr/>
        </p:nvSpPr>
        <p:spPr>
          <a:xfrm>
            <a:off x="5064299" y="4523420"/>
            <a:ext cx="1084681" cy="614970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4"/>
          <p:cNvSpPr/>
          <p:nvPr/>
        </p:nvSpPr>
        <p:spPr>
          <a:xfrm>
            <a:off x="3052726" y="4416330"/>
            <a:ext cx="583745" cy="829151"/>
          </a:xfrm>
          <a:custGeom>
            <a:rect b="b" l="l" r="r" t="t"/>
            <a:pathLst>
              <a:path extrusionOk="0" h="25597" w="18021">
                <a:moveTo>
                  <a:pt x="1312" y="900"/>
                </a:moveTo>
                <a:cubicBezTo>
                  <a:pt x="1323" y="900"/>
                  <a:pt x="1373" y="956"/>
                  <a:pt x="1454" y="1053"/>
                </a:cubicBezTo>
                <a:cubicBezTo>
                  <a:pt x="1533" y="1172"/>
                  <a:pt x="1581" y="1244"/>
                  <a:pt x="1560" y="1244"/>
                </a:cubicBezTo>
                <a:cubicBezTo>
                  <a:pt x="1555" y="1244"/>
                  <a:pt x="1545" y="1239"/>
                  <a:pt x="1529" y="1228"/>
                </a:cubicBezTo>
                <a:cubicBezTo>
                  <a:pt x="1454" y="1153"/>
                  <a:pt x="1379" y="1053"/>
                  <a:pt x="1328" y="952"/>
                </a:cubicBezTo>
                <a:cubicBezTo>
                  <a:pt x="1311" y="917"/>
                  <a:pt x="1305" y="900"/>
                  <a:pt x="1312" y="900"/>
                </a:cubicBezTo>
                <a:close/>
                <a:moveTo>
                  <a:pt x="4091" y="4200"/>
                </a:moveTo>
                <a:cubicBezTo>
                  <a:pt x="4098" y="4200"/>
                  <a:pt x="4143" y="4251"/>
                  <a:pt x="4211" y="4336"/>
                </a:cubicBezTo>
                <a:cubicBezTo>
                  <a:pt x="4305" y="4449"/>
                  <a:pt x="4342" y="4505"/>
                  <a:pt x="4323" y="4505"/>
                </a:cubicBezTo>
                <a:cubicBezTo>
                  <a:pt x="4317" y="4505"/>
                  <a:pt x="4305" y="4499"/>
                  <a:pt x="4286" y="4486"/>
                </a:cubicBezTo>
                <a:cubicBezTo>
                  <a:pt x="4211" y="4411"/>
                  <a:pt x="4160" y="4336"/>
                  <a:pt x="4110" y="4236"/>
                </a:cubicBezTo>
                <a:cubicBezTo>
                  <a:pt x="4094" y="4212"/>
                  <a:pt x="4089" y="4200"/>
                  <a:pt x="4091" y="4200"/>
                </a:cubicBezTo>
                <a:close/>
                <a:moveTo>
                  <a:pt x="5087" y="5387"/>
                </a:moveTo>
                <a:cubicBezTo>
                  <a:pt x="5102" y="5387"/>
                  <a:pt x="5174" y="5475"/>
                  <a:pt x="5288" y="5639"/>
                </a:cubicBezTo>
                <a:cubicBezTo>
                  <a:pt x="5422" y="5811"/>
                  <a:pt x="5497" y="5925"/>
                  <a:pt x="5493" y="5925"/>
                </a:cubicBezTo>
                <a:cubicBezTo>
                  <a:pt x="5491" y="5925"/>
                  <a:pt x="5482" y="5914"/>
                  <a:pt x="5464" y="5890"/>
                </a:cubicBezTo>
                <a:cubicBezTo>
                  <a:pt x="5338" y="5765"/>
                  <a:pt x="5213" y="5614"/>
                  <a:pt x="5113" y="5464"/>
                </a:cubicBezTo>
                <a:cubicBezTo>
                  <a:pt x="5087" y="5412"/>
                  <a:pt x="5079" y="5387"/>
                  <a:pt x="5087" y="5387"/>
                </a:cubicBezTo>
                <a:close/>
                <a:moveTo>
                  <a:pt x="5842" y="6361"/>
                </a:moveTo>
                <a:cubicBezTo>
                  <a:pt x="5848" y="6361"/>
                  <a:pt x="5856" y="6363"/>
                  <a:pt x="5865" y="6366"/>
                </a:cubicBezTo>
                <a:cubicBezTo>
                  <a:pt x="6015" y="6466"/>
                  <a:pt x="6140" y="6592"/>
                  <a:pt x="6241" y="6742"/>
                </a:cubicBezTo>
                <a:cubicBezTo>
                  <a:pt x="6369" y="6924"/>
                  <a:pt x="6406" y="7006"/>
                  <a:pt x="6379" y="7006"/>
                </a:cubicBezTo>
                <a:cubicBezTo>
                  <a:pt x="6342" y="7006"/>
                  <a:pt x="6191" y="6860"/>
                  <a:pt x="5990" y="6617"/>
                </a:cubicBezTo>
                <a:cubicBezTo>
                  <a:pt x="5836" y="6441"/>
                  <a:pt x="5798" y="6361"/>
                  <a:pt x="5842" y="6361"/>
                </a:cubicBezTo>
                <a:close/>
                <a:moveTo>
                  <a:pt x="2764" y="2251"/>
                </a:moveTo>
                <a:cubicBezTo>
                  <a:pt x="2975" y="2251"/>
                  <a:pt x="4092" y="2552"/>
                  <a:pt x="4862" y="2832"/>
                </a:cubicBezTo>
                <a:cubicBezTo>
                  <a:pt x="6516" y="3409"/>
                  <a:pt x="8672" y="4386"/>
                  <a:pt x="8772" y="4612"/>
                </a:cubicBezTo>
                <a:cubicBezTo>
                  <a:pt x="8822" y="4687"/>
                  <a:pt x="8747" y="4712"/>
                  <a:pt x="8496" y="4712"/>
                </a:cubicBezTo>
                <a:cubicBezTo>
                  <a:pt x="7945" y="4737"/>
                  <a:pt x="8070" y="4887"/>
                  <a:pt x="8947" y="5263"/>
                </a:cubicBezTo>
                <a:cubicBezTo>
                  <a:pt x="9925" y="5689"/>
                  <a:pt x="10852" y="6266"/>
                  <a:pt x="11679" y="6942"/>
                </a:cubicBezTo>
                <a:cubicBezTo>
                  <a:pt x="12246" y="7401"/>
                  <a:pt x="12508" y="7613"/>
                  <a:pt x="12449" y="7613"/>
                </a:cubicBezTo>
                <a:cubicBezTo>
                  <a:pt x="12398" y="7613"/>
                  <a:pt x="12111" y="7457"/>
                  <a:pt x="11579" y="7168"/>
                </a:cubicBezTo>
                <a:lnTo>
                  <a:pt x="11579" y="7193"/>
                </a:lnTo>
                <a:cubicBezTo>
                  <a:pt x="11128" y="6942"/>
                  <a:pt x="10401" y="6592"/>
                  <a:pt x="9975" y="6416"/>
                </a:cubicBezTo>
                <a:cubicBezTo>
                  <a:pt x="9073" y="6040"/>
                  <a:pt x="6567" y="5163"/>
                  <a:pt x="5990" y="5038"/>
                </a:cubicBezTo>
                <a:cubicBezTo>
                  <a:pt x="5088" y="4837"/>
                  <a:pt x="4662" y="4662"/>
                  <a:pt x="4486" y="4411"/>
                </a:cubicBezTo>
                <a:lnTo>
                  <a:pt x="4311" y="4186"/>
                </a:lnTo>
                <a:lnTo>
                  <a:pt x="4311" y="4186"/>
                </a:lnTo>
                <a:lnTo>
                  <a:pt x="4937" y="4461"/>
                </a:lnTo>
                <a:cubicBezTo>
                  <a:pt x="5163" y="4562"/>
                  <a:pt x="5389" y="4637"/>
                  <a:pt x="5639" y="4687"/>
                </a:cubicBezTo>
                <a:cubicBezTo>
                  <a:pt x="5689" y="4662"/>
                  <a:pt x="5464" y="4536"/>
                  <a:pt x="5113" y="4361"/>
                </a:cubicBezTo>
                <a:cubicBezTo>
                  <a:pt x="4734" y="4191"/>
                  <a:pt x="4560" y="4110"/>
                  <a:pt x="4607" y="4110"/>
                </a:cubicBezTo>
                <a:cubicBezTo>
                  <a:pt x="4650" y="4110"/>
                  <a:pt x="4881" y="4179"/>
                  <a:pt x="5313" y="4311"/>
                </a:cubicBezTo>
                <a:cubicBezTo>
                  <a:pt x="5589" y="4411"/>
                  <a:pt x="5865" y="4486"/>
                  <a:pt x="6166" y="4536"/>
                </a:cubicBezTo>
                <a:cubicBezTo>
                  <a:pt x="6193" y="4539"/>
                  <a:pt x="6217" y="4540"/>
                  <a:pt x="6236" y="4540"/>
                </a:cubicBezTo>
                <a:cubicBezTo>
                  <a:pt x="6442" y="4540"/>
                  <a:pt x="6162" y="4419"/>
                  <a:pt x="5589" y="4236"/>
                </a:cubicBezTo>
                <a:cubicBezTo>
                  <a:pt x="4461" y="3935"/>
                  <a:pt x="3935" y="3709"/>
                  <a:pt x="3709" y="3484"/>
                </a:cubicBezTo>
                <a:lnTo>
                  <a:pt x="3509" y="3258"/>
                </a:lnTo>
                <a:lnTo>
                  <a:pt x="3509" y="3258"/>
                </a:lnTo>
                <a:lnTo>
                  <a:pt x="3709" y="3308"/>
                </a:lnTo>
                <a:cubicBezTo>
                  <a:pt x="3835" y="3333"/>
                  <a:pt x="4386" y="3534"/>
                  <a:pt x="4962" y="3734"/>
                </a:cubicBezTo>
                <a:cubicBezTo>
                  <a:pt x="5588" y="3943"/>
                  <a:pt x="5925" y="4043"/>
                  <a:pt x="6039" y="4043"/>
                </a:cubicBezTo>
                <a:cubicBezTo>
                  <a:pt x="6089" y="4043"/>
                  <a:pt x="6096" y="4023"/>
                  <a:pt x="6065" y="3985"/>
                </a:cubicBezTo>
                <a:cubicBezTo>
                  <a:pt x="6040" y="3960"/>
                  <a:pt x="5414" y="3734"/>
                  <a:pt x="4687" y="3484"/>
                </a:cubicBezTo>
                <a:cubicBezTo>
                  <a:pt x="4211" y="3333"/>
                  <a:pt x="3759" y="3158"/>
                  <a:pt x="3308" y="2932"/>
                </a:cubicBezTo>
                <a:lnTo>
                  <a:pt x="3308" y="2932"/>
                </a:lnTo>
                <a:cubicBezTo>
                  <a:pt x="3985" y="3108"/>
                  <a:pt x="4637" y="3308"/>
                  <a:pt x="5288" y="3534"/>
                </a:cubicBezTo>
                <a:cubicBezTo>
                  <a:pt x="6391" y="3910"/>
                  <a:pt x="7343" y="4211"/>
                  <a:pt x="7394" y="4211"/>
                </a:cubicBezTo>
                <a:cubicBezTo>
                  <a:pt x="7644" y="4186"/>
                  <a:pt x="7394" y="4085"/>
                  <a:pt x="3785" y="2882"/>
                </a:cubicBezTo>
                <a:cubicBezTo>
                  <a:pt x="3158" y="2682"/>
                  <a:pt x="2607" y="2356"/>
                  <a:pt x="2732" y="2256"/>
                </a:cubicBezTo>
                <a:cubicBezTo>
                  <a:pt x="2737" y="2252"/>
                  <a:pt x="2748" y="2251"/>
                  <a:pt x="2764" y="2251"/>
                </a:cubicBezTo>
                <a:close/>
                <a:moveTo>
                  <a:pt x="6567" y="7268"/>
                </a:moveTo>
                <a:cubicBezTo>
                  <a:pt x="6617" y="7268"/>
                  <a:pt x="6742" y="7394"/>
                  <a:pt x="6867" y="7544"/>
                </a:cubicBezTo>
                <a:cubicBezTo>
                  <a:pt x="6979" y="7693"/>
                  <a:pt x="7022" y="7773"/>
                  <a:pt x="6995" y="7773"/>
                </a:cubicBezTo>
                <a:cubicBezTo>
                  <a:pt x="6985" y="7773"/>
                  <a:pt x="6968" y="7764"/>
                  <a:pt x="6942" y="7744"/>
                </a:cubicBezTo>
                <a:cubicBezTo>
                  <a:pt x="6817" y="7694"/>
                  <a:pt x="6717" y="7594"/>
                  <a:pt x="6642" y="7469"/>
                </a:cubicBezTo>
                <a:cubicBezTo>
                  <a:pt x="6541" y="7343"/>
                  <a:pt x="6516" y="7268"/>
                  <a:pt x="6567" y="7268"/>
                </a:cubicBezTo>
                <a:close/>
                <a:moveTo>
                  <a:pt x="7103" y="8046"/>
                </a:moveTo>
                <a:cubicBezTo>
                  <a:pt x="7115" y="8046"/>
                  <a:pt x="7136" y="8054"/>
                  <a:pt x="7168" y="8070"/>
                </a:cubicBezTo>
                <a:cubicBezTo>
                  <a:pt x="7293" y="8120"/>
                  <a:pt x="7369" y="8196"/>
                  <a:pt x="7444" y="8296"/>
                </a:cubicBezTo>
                <a:cubicBezTo>
                  <a:pt x="7514" y="8401"/>
                  <a:pt x="7535" y="8445"/>
                  <a:pt x="7507" y="8445"/>
                </a:cubicBezTo>
                <a:cubicBezTo>
                  <a:pt x="7495" y="8445"/>
                  <a:pt x="7474" y="8436"/>
                  <a:pt x="7444" y="8421"/>
                </a:cubicBezTo>
                <a:cubicBezTo>
                  <a:pt x="7343" y="8346"/>
                  <a:pt x="7243" y="8271"/>
                  <a:pt x="7168" y="8171"/>
                </a:cubicBezTo>
                <a:cubicBezTo>
                  <a:pt x="7100" y="8085"/>
                  <a:pt x="7078" y="8046"/>
                  <a:pt x="7103" y="8046"/>
                </a:cubicBezTo>
                <a:close/>
                <a:moveTo>
                  <a:pt x="7645" y="8711"/>
                </a:moveTo>
                <a:cubicBezTo>
                  <a:pt x="7650" y="8711"/>
                  <a:pt x="7658" y="8715"/>
                  <a:pt x="7669" y="8722"/>
                </a:cubicBezTo>
                <a:cubicBezTo>
                  <a:pt x="7820" y="8772"/>
                  <a:pt x="8296" y="9374"/>
                  <a:pt x="8221" y="9424"/>
                </a:cubicBezTo>
                <a:cubicBezTo>
                  <a:pt x="8209" y="9430"/>
                  <a:pt x="8197" y="9432"/>
                  <a:pt x="8186" y="9432"/>
                </a:cubicBezTo>
                <a:cubicBezTo>
                  <a:pt x="8096" y="9432"/>
                  <a:pt x="8000" y="9272"/>
                  <a:pt x="7845" y="9073"/>
                </a:cubicBezTo>
                <a:cubicBezTo>
                  <a:pt x="7673" y="8837"/>
                  <a:pt x="7612" y="8711"/>
                  <a:pt x="7645" y="8711"/>
                </a:cubicBezTo>
                <a:close/>
                <a:moveTo>
                  <a:pt x="8579" y="9997"/>
                </a:moveTo>
                <a:cubicBezTo>
                  <a:pt x="8622" y="9997"/>
                  <a:pt x="8783" y="10147"/>
                  <a:pt x="8922" y="10426"/>
                </a:cubicBezTo>
                <a:cubicBezTo>
                  <a:pt x="8991" y="10553"/>
                  <a:pt x="9013" y="10616"/>
                  <a:pt x="8992" y="10616"/>
                </a:cubicBezTo>
                <a:cubicBezTo>
                  <a:pt x="8967" y="10616"/>
                  <a:pt x="8883" y="10528"/>
                  <a:pt x="8747" y="10351"/>
                </a:cubicBezTo>
                <a:cubicBezTo>
                  <a:pt x="8622" y="10176"/>
                  <a:pt x="8546" y="10025"/>
                  <a:pt x="8572" y="10000"/>
                </a:cubicBezTo>
                <a:cubicBezTo>
                  <a:pt x="8573" y="9998"/>
                  <a:pt x="8576" y="9997"/>
                  <a:pt x="8579" y="9997"/>
                </a:cubicBezTo>
                <a:close/>
                <a:moveTo>
                  <a:pt x="9233" y="11002"/>
                </a:moveTo>
                <a:cubicBezTo>
                  <a:pt x="9244" y="11002"/>
                  <a:pt x="9266" y="11029"/>
                  <a:pt x="9298" y="11078"/>
                </a:cubicBezTo>
                <a:cubicBezTo>
                  <a:pt x="9340" y="11140"/>
                  <a:pt x="9364" y="11185"/>
                  <a:pt x="9343" y="11185"/>
                </a:cubicBezTo>
                <a:cubicBezTo>
                  <a:pt x="9339" y="11185"/>
                  <a:pt x="9332" y="11183"/>
                  <a:pt x="9323" y="11178"/>
                </a:cubicBezTo>
                <a:cubicBezTo>
                  <a:pt x="9273" y="11128"/>
                  <a:pt x="9248" y="11103"/>
                  <a:pt x="9223" y="11028"/>
                </a:cubicBezTo>
                <a:cubicBezTo>
                  <a:pt x="9223" y="11010"/>
                  <a:pt x="9226" y="11002"/>
                  <a:pt x="9233" y="11002"/>
                </a:cubicBezTo>
                <a:close/>
                <a:moveTo>
                  <a:pt x="9972" y="12074"/>
                </a:moveTo>
                <a:cubicBezTo>
                  <a:pt x="9981" y="12074"/>
                  <a:pt x="10000" y="12093"/>
                  <a:pt x="10025" y="12130"/>
                </a:cubicBezTo>
                <a:cubicBezTo>
                  <a:pt x="10075" y="12181"/>
                  <a:pt x="10075" y="12206"/>
                  <a:pt x="10050" y="12206"/>
                </a:cubicBezTo>
                <a:cubicBezTo>
                  <a:pt x="10000" y="12181"/>
                  <a:pt x="9975" y="12156"/>
                  <a:pt x="9975" y="12130"/>
                </a:cubicBezTo>
                <a:cubicBezTo>
                  <a:pt x="9963" y="12093"/>
                  <a:pt x="9963" y="12074"/>
                  <a:pt x="9972" y="12074"/>
                </a:cubicBezTo>
                <a:close/>
                <a:moveTo>
                  <a:pt x="10586" y="13100"/>
                </a:moveTo>
                <a:cubicBezTo>
                  <a:pt x="10597" y="13100"/>
                  <a:pt x="10633" y="13124"/>
                  <a:pt x="10677" y="13183"/>
                </a:cubicBezTo>
                <a:cubicBezTo>
                  <a:pt x="10739" y="13266"/>
                  <a:pt x="10750" y="13315"/>
                  <a:pt x="10737" y="13315"/>
                </a:cubicBezTo>
                <a:cubicBezTo>
                  <a:pt x="10735" y="13315"/>
                  <a:pt x="10731" y="13313"/>
                  <a:pt x="10727" y="13308"/>
                </a:cubicBezTo>
                <a:cubicBezTo>
                  <a:pt x="10652" y="13258"/>
                  <a:pt x="10602" y="13208"/>
                  <a:pt x="10602" y="13133"/>
                </a:cubicBezTo>
                <a:cubicBezTo>
                  <a:pt x="10581" y="13112"/>
                  <a:pt x="10577" y="13100"/>
                  <a:pt x="10586" y="13100"/>
                </a:cubicBezTo>
                <a:close/>
                <a:moveTo>
                  <a:pt x="1372" y="2212"/>
                </a:moveTo>
                <a:cubicBezTo>
                  <a:pt x="1387" y="2212"/>
                  <a:pt x="1406" y="2233"/>
                  <a:pt x="1429" y="2256"/>
                </a:cubicBezTo>
                <a:cubicBezTo>
                  <a:pt x="1554" y="2381"/>
                  <a:pt x="1554" y="2556"/>
                  <a:pt x="1554" y="3008"/>
                </a:cubicBezTo>
                <a:cubicBezTo>
                  <a:pt x="1554" y="3359"/>
                  <a:pt x="1629" y="4211"/>
                  <a:pt x="1704" y="4912"/>
                </a:cubicBezTo>
                <a:cubicBezTo>
                  <a:pt x="2080" y="8196"/>
                  <a:pt x="2206" y="9123"/>
                  <a:pt x="2256" y="9123"/>
                </a:cubicBezTo>
                <a:cubicBezTo>
                  <a:pt x="2356" y="9123"/>
                  <a:pt x="2306" y="8697"/>
                  <a:pt x="2030" y="6466"/>
                </a:cubicBezTo>
                <a:cubicBezTo>
                  <a:pt x="1825" y="4782"/>
                  <a:pt x="1771" y="4208"/>
                  <a:pt x="1800" y="4208"/>
                </a:cubicBezTo>
                <a:cubicBezTo>
                  <a:pt x="1806" y="4208"/>
                  <a:pt x="1816" y="4236"/>
                  <a:pt x="1830" y="4286"/>
                </a:cubicBezTo>
                <a:cubicBezTo>
                  <a:pt x="1848" y="4323"/>
                  <a:pt x="1866" y="4346"/>
                  <a:pt x="1885" y="4346"/>
                </a:cubicBezTo>
                <a:cubicBezTo>
                  <a:pt x="1891" y="4346"/>
                  <a:pt x="1898" y="4343"/>
                  <a:pt x="1905" y="4336"/>
                </a:cubicBezTo>
                <a:cubicBezTo>
                  <a:pt x="1955" y="4060"/>
                  <a:pt x="1930" y="3785"/>
                  <a:pt x="1880" y="3484"/>
                </a:cubicBezTo>
                <a:cubicBezTo>
                  <a:pt x="1844" y="2932"/>
                  <a:pt x="1834" y="2760"/>
                  <a:pt x="1876" y="2760"/>
                </a:cubicBezTo>
                <a:cubicBezTo>
                  <a:pt x="1893" y="2760"/>
                  <a:pt x="1919" y="2789"/>
                  <a:pt x="1955" y="2832"/>
                </a:cubicBezTo>
                <a:cubicBezTo>
                  <a:pt x="2105" y="3008"/>
                  <a:pt x="2130" y="3208"/>
                  <a:pt x="2206" y="4261"/>
                </a:cubicBezTo>
                <a:cubicBezTo>
                  <a:pt x="2231" y="4737"/>
                  <a:pt x="2281" y="5213"/>
                  <a:pt x="2356" y="5664"/>
                </a:cubicBezTo>
                <a:cubicBezTo>
                  <a:pt x="2380" y="5725"/>
                  <a:pt x="2399" y="5761"/>
                  <a:pt x="2411" y="5761"/>
                </a:cubicBezTo>
                <a:cubicBezTo>
                  <a:pt x="2450" y="5761"/>
                  <a:pt x="2432" y="5416"/>
                  <a:pt x="2356" y="4411"/>
                </a:cubicBezTo>
                <a:cubicBezTo>
                  <a:pt x="2315" y="3623"/>
                  <a:pt x="2307" y="3350"/>
                  <a:pt x="2363" y="3350"/>
                </a:cubicBezTo>
                <a:cubicBezTo>
                  <a:pt x="2374" y="3350"/>
                  <a:pt x="2389" y="3362"/>
                  <a:pt x="2406" y="3384"/>
                </a:cubicBezTo>
                <a:cubicBezTo>
                  <a:pt x="2481" y="3509"/>
                  <a:pt x="2556" y="3910"/>
                  <a:pt x="2607" y="4662"/>
                </a:cubicBezTo>
                <a:cubicBezTo>
                  <a:pt x="2682" y="5765"/>
                  <a:pt x="2757" y="6216"/>
                  <a:pt x="2807" y="6291"/>
                </a:cubicBezTo>
                <a:cubicBezTo>
                  <a:pt x="2815" y="6302"/>
                  <a:pt x="2822" y="6308"/>
                  <a:pt x="2830" y="6308"/>
                </a:cubicBezTo>
                <a:cubicBezTo>
                  <a:pt x="2870" y="6308"/>
                  <a:pt x="2900" y="6133"/>
                  <a:pt x="2857" y="5815"/>
                </a:cubicBezTo>
                <a:cubicBezTo>
                  <a:pt x="2832" y="5539"/>
                  <a:pt x="2782" y="4963"/>
                  <a:pt x="2757" y="4511"/>
                </a:cubicBezTo>
                <a:cubicBezTo>
                  <a:pt x="2699" y="3973"/>
                  <a:pt x="2701" y="3789"/>
                  <a:pt x="2750" y="3789"/>
                </a:cubicBezTo>
                <a:cubicBezTo>
                  <a:pt x="2765" y="3789"/>
                  <a:pt x="2784" y="3806"/>
                  <a:pt x="2807" y="3835"/>
                </a:cubicBezTo>
                <a:cubicBezTo>
                  <a:pt x="2932" y="4035"/>
                  <a:pt x="2983" y="4286"/>
                  <a:pt x="2983" y="4536"/>
                </a:cubicBezTo>
                <a:cubicBezTo>
                  <a:pt x="3033" y="5313"/>
                  <a:pt x="3459" y="7394"/>
                  <a:pt x="3559" y="7469"/>
                </a:cubicBezTo>
                <a:cubicBezTo>
                  <a:pt x="3561" y="7471"/>
                  <a:pt x="3563" y="7472"/>
                  <a:pt x="3565" y="7472"/>
                </a:cubicBezTo>
                <a:cubicBezTo>
                  <a:pt x="3604" y="7472"/>
                  <a:pt x="3552" y="6989"/>
                  <a:pt x="3409" y="6391"/>
                </a:cubicBezTo>
                <a:cubicBezTo>
                  <a:pt x="3160" y="5057"/>
                  <a:pt x="3074" y="4335"/>
                  <a:pt x="3170" y="4335"/>
                </a:cubicBezTo>
                <a:cubicBezTo>
                  <a:pt x="3181" y="4335"/>
                  <a:pt x="3193" y="4344"/>
                  <a:pt x="3208" y="4361"/>
                </a:cubicBezTo>
                <a:cubicBezTo>
                  <a:pt x="3283" y="4411"/>
                  <a:pt x="3409" y="5088"/>
                  <a:pt x="3584" y="6140"/>
                </a:cubicBezTo>
                <a:cubicBezTo>
                  <a:pt x="3785" y="7444"/>
                  <a:pt x="3810" y="7820"/>
                  <a:pt x="3734" y="7845"/>
                </a:cubicBezTo>
                <a:cubicBezTo>
                  <a:pt x="3559" y="7870"/>
                  <a:pt x="3559" y="8120"/>
                  <a:pt x="3759" y="8145"/>
                </a:cubicBezTo>
                <a:cubicBezTo>
                  <a:pt x="3885" y="8171"/>
                  <a:pt x="3910" y="8246"/>
                  <a:pt x="4035" y="8922"/>
                </a:cubicBezTo>
                <a:cubicBezTo>
                  <a:pt x="4361" y="10376"/>
                  <a:pt x="4737" y="11805"/>
                  <a:pt x="5188" y="13233"/>
                </a:cubicBezTo>
                <a:cubicBezTo>
                  <a:pt x="5313" y="13584"/>
                  <a:pt x="5414" y="13860"/>
                  <a:pt x="5414" y="13860"/>
                </a:cubicBezTo>
                <a:cubicBezTo>
                  <a:pt x="5313" y="13734"/>
                  <a:pt x="5213" y="13609"/>
                  <a:pt x="5138" y="13459"/>
                </a:cubicBezTo>
                <a:lnTo>
                  <a:pt x="5138" y="13459"/>
                </a:lnTo>
                <a:lnTo>
                  <a:pt x="5163" y="13484"/>
                </a:lnTo>
                <a:lnTo>
                  <a:pt x="4887" y="13058"/>
                </a:lnTo>
                <a:lnTo>
                  <a:pt x="4561" y="13033"/>
                </a:lnTo>
                <a:cubicBezTo>
                  <a:pt x="4135" y="12983"/>
                  <a:pt x="4060" y="12907"/>
                  <a:pt x="3709" y="12055"/>
                </a:cubicBezTo>
                <a:cubicBezTo>
                  <a:pt x="3333" y="11178"/>
                  <a:pt x="2882" y="9549"/>
                  <a:pt x="2932" y="9349"/>
                </a:cubicBezTo>
                <a:cubicBezTo>
                  <a:pt x="2957" y="9248"/>
                  <a:pt x="2682" y="6917"/>
                  <a:pt x="2632" y="6867"/>
                </a:cubicBezTo>
                <a:cubicBezTo>
                  <a:pt x="2619" y="6851"/>
                  <a:pt x="2608" y="6843"/>
                  <a:pt x="2599" y="6843"/>
                </a:cubicBezTo>
                <a:cubicBezTo>
                  <a:pt x="2539" y="6843"/>
                  <a:pt x="2569" y="7216"/>
                  <a:pt x="2657" y="8045"/>
                </a:cubicBezTo>
                <a:cubicBezTo>
                  <a:pt x="2730" y="8702"/>
                  <a:pt x="2755" y="9099"/>
                  <a:pt x="2711" y="9099"/>
                </a:cubicBezTo>
                <a:cubicBezTo>
                  <a:pt x="2710" y="9099"/>
                  <a:pt x="2708" y="9099"/>
                  <a:pt x="2707" y="9098"/>
                </a:cubicBezTo>
                <a:cubicBezTo>
                  <a:pt x="2657" y="9098"/>
                  <a:pt x="2556" y="9148"/>
                  <a:pt x="2431" y="9248"/>
                </a:cubicBezTo>
                <a:cubicBezTo>
                  <a:pt x="2357" y="9341"/>
                  <a:pt x="2296" y="9393"/>
                  <a:pt x="2260" y="9393"/>
                </a:cubicBezTo>
                <a:cubicBezTo>
                  <a:pt x="2247" y="9393"/>
                  <a:pt x="2237" y="9387"/>
                  <a:pt x="2231" y="9374"/>
                </a:cubicBezTo>
                <a:cubicBezTo>
                  <a:pt x="1955" y="8521"/>
                  <a:pt x="1754" y="7669"/>
                  <a:pt x="1579" y="6767"/>
                </a:cubicBezTo>
                <a:cubicBezTo>
                  <a:pt x="1504" y="6191"/>
                  <a:pt x="1429" y="5589"/>
                  <a:pt x="1404" y="5013"/>
                </a:cubicBezTo>
                <a:cubicBezTo>
                  <a:pt x="1322" y="2618"/>
                  <a:pt x="1307" y="2212"/>
                  <a:pt x="1372" y="2212"/>
                </a:cubicBezTo>
                <a:close/>
                <a:moveTo>
                  <a:pt x="11600" y="14456"/>
                </a:moveTo>
                <a:cubicBezTo>
                  <a:pt x="11627" y="14456"/>
                  <a:pt x="11728" y="14521"/>
                  <a:pt x="11855" y="14612"/>
                </a:cubicBezTo>
                <a:cubicBezTo>
                  <a:pt x="12005" y="14712"/>
                  <a:pt x="12130" y="14812"/>
                  <a:pt x="12256" y="14938"/>
                </a:cubicBezTo>
                <a:cubicBezTo>
                  <a:pt x="12264" y="14948"/>
                  <a:pt x="12264" y="14953"/>
                  <a:pt x="12257" y="14953"/>
                </a:cubicBezTo>
                <a:cubicBezTo>
                  <a:pt x="12202" y="14953"/>
                  <a:pt x="11672" y="14599"/>
                  <a:pt x="11604" y="14486"/>
                </a:cubicBezTo>
                <a:cubicBezTo>
                  <a:pt x="11590" y="14466"/>
                  <a:pt x="11590" y="14456"/>
                  <a:pt x="11600" y="14456"/>
                </a:cubicBezTo>
                <a:close/>
                <a:moveTo>
                  <a:pt x="3642" y="4906"/>
                </a:moveTo>
                <a:cubicBezTo>
                  <a:pt x="3647" y="4906"/>
                  <a:pt x="3653" y="4908"/>
                  <a:pt x="3659" y="4912"/>
                </a:cubicBezTo>
                <a:cubicBezTo>
                  <a:pt x="3960" y="5088"/>
                  <a:pt x="4035" y="5313"/>
                  <a:pt x="4160" y="6291"/>
                </a:cubicBezTo>
                <a:cubicBezTo>
                  <a:pt x="4486" y="8722"/>
                  <a:pt x="5013" y="11103"/>
                  <a:pt x="5714" y="13434"/>
                </a:cubicBezTo>
                <a:cubicBezTo>
                  <a:pt x="5965" y="14386"/>
                  <a:pt x="6191" y="15188"/>
                  <a:pt x="6166" y="15188"/>
                </a:cubicBezTo>
                <a:cubicBezTo>
                  <a:pt x="6040" y="14912"/>
                  <a:pt x="5915" y="14662"/>
                  <a:pt x="5840" y="14386"/>
                </a:cubicBezTo>
                <a:cubicBezTo>
                  <a:pt x="4837" y="11704"/>
                  <a:pt x="4336" y="9750"/>
                  <a:pt x="3709" y="5815"/>
                </a:cubicBezTo>
                <a:cubicBezTo>
                  <a:pt x="3618" y="5152"/>
                  <a:pt x="3589" y="4906"/>
                  <a:pt x="3642" y="4906"/>
                </a:cubicBezTo>
                <a:close/>
                <a:moveTo>
                  <a:pt x="5462" y="5416"/>
                </a:moveTo>
                <a:cubicBezTo>
                  <a:pt x="5548" y="5416"/>
                  <a:pt x="5794" y="5500"/>
                  <a:pt x="6366" y="5714"/>
                </a:cubicBezTo>
                <a:cubicBezTo>
                  <a:pt x="6917" y="5915"/>
                  <a:pt x="7644" y="6191"/>
                  <a:pt x="7945" y="6316"/>
                </a:cubicBezTo>
                <a:cubicBezTo>
                  <a:pt x="8246" y="6441"/>
                  <a:pt x="8998" y="6717"/>
                  <a:pt x="9599" y="6942"/>
                </a:cubicBezTo>
                <a:cubicBezTo>
                  <a:pt x="11178" y="7519"/>
                  <a:pt x="11454" y="7669"/>
                  <a:pt x="12331" y="8371"/>
                </a:cubicBezTo>
                <a:cubicBezTo>
                  <a:pt x="13333" y="9173"/>
                  <a:pt x="14261" y="10100"/>
                  <a:pt x="15063" y="11103"/>
                </a:cubicBezTo>
                <a:lnTo>
                  <a:pt x="15664" y="11905"/>
                </a:lnTo>
                <a:lnTo>
                  <a:pt x="15464" y="11905"/>
                </a:lnTo>
                <a:cubicBezTo>
                  <a:pt x="15313" y="11905"/>
                  <a:pt x="15263" y="11955"/>
                  <a:pt x="15263" y="12080"/>
                </a:cubicBezTo>
                <a:cubicBezTo>
                  <a:pt x="15238" y="12256"/>
                  <a:pt x="15338" y="12431"/>
                  <a:pt x="15890" y="13333"/>
                </a:cubicBezTo>
                <a:cubicBezTo>
                  <a:pt x="16441" y="14236"/>
                  <a:pt x="17018" y="15263"/>
                  <a:pt x="16968" y="15313"/>
                </a:cubicBezTo>
                <a:cubicBezTo>
                  <a:pt x="16956" y="15321"/>
                  <a:pt x="16944" y="15325"/>
                  <a:pt x="16933" y="15325"/>
                </a:cubicBezTo>
                <a:cubicBezTo>
                  <a:pt x="16868" y="15325"/>
                  <a:pt x="16802" y="15219"/>
                  <a:pt x="16717" y="15113"/>
                </a:cubicBezTo>
                <a:lnTo>
                  <a:pt x="16717" y="15113"/>
                </a:lnTo>
                <a:lnTo>
                  <a:pt x="16742" y="15138"/>
                </a:lnTo>
                <a:cubicBezTo>
                  <a:pt x="16191" y="14436"/>
                  <a:pt x="14110" y="12632"/>
                  <a:pt x="12832" y="11780"/>
                </a:cubicBezTo>
                <a:cubicBezTo>
                  <a:pt x="11855" y="11128"/>
                  <a:pt x="10802" y="10552"/>
                  <a:pt x="9699" y="10075"/>
                </a:cubicBezTo>
                <a:cubicBezTo>
                  <a:pt x="8647" y="9599"/>
                  <a:pt x="8572" y="9549"/>
                  <a:pt x="8371" y="9273"/>
                </a:cubicBezTo>
                <a:lnTo>
                  <a:pt x="8171" y="8973"/>
                </a:lnTo>
                <a:lnTo>
                  <a:pt x="8672" y="9248"/>
                </a:lnTo>
                <a:cubicBezTo>
                  <a:pt x="9442" y="9697"/>
                  <a:pt x="9701" y="9836"/>
                  <a:pt x="9776" y="9836"/>
                </a:cubicBezTo>
                <a:cubicBezTo>
                  <a:pt x="9788" y="9836"/>
                  <a:pt x="9796" y="9832"/>
                  <a:pt x="9800" y="9825"/>
                </a:cubicBezTo>
                <a:cubicBezTo>
                  <a:pt x="9524" y="9574"/>
                  <a:pt x="9198" y="9349"/>
                  <a:pt x="8872" y="9198"/>
                </a:cubicBezTo>
                <a:cubicBezTo>
                  <a:pt x="8471" y="8998"/>
                  <a:pt x="8095" y="8747"/>
                  <a:pt x="7770" y="8446"/>
                </a:cubicBezTo>
                <a:cubicBezTo>
                  <a:pt x="7722" y="8389"/>
                  <a:pt x="7703" y="8358"/>
                  <a:pt x="7735" y="8358"/>
                </a:cubicBezTo>
                <a:cubicBezTo>
                  <a:pt x="7787" y="8358"/>
                  <a:pt x="7975" y="8444"/>
                  <a:pt x="8396" y="8647"/>
                </a:cubicBezTo>
                <a:cubicBezTo>
                  <a:pt x="8797" y="8847"/>
                  <a:pt x="9574" y="9298"/>
                  <a:pt x="10125" y="9599"/>
                </a:cubicBezTo>
                <a:cubicBezTo>
                  <a:pt x="11120" y="10208"/>
                  <a:pt x="11457" y="10406"/>
                  <a:pt x="11536" y="10406"/>
                </a:cubicBezTo>
                <a:cubicBezTo>
                  <a:pt x="11554" y="10406"/>
                  <a:pt x="11559" y="10395"/>
                  <a:pt x="11554" y="10376"/>
                </a:cubicBezTo>
                <a:cubicBezTo>
                  <a:pt x="11479" y="10201"/>
                  <a:pt x="9148" y="8822"/>
                  <a:pt x="7870" y="8196"/>
                </a:cubicBezTo>
                <a:cubicBezTo>
                  <a:pt x="7594" y="8095"/>
                  <a:pt x="7369" y="7920"/>
                  <a:pt x="7193" y="7719"/>
                </a:cubicBezTo>
                <a:cubicBezTo>
                  <a:pt x="7087" y="7550"/>
                  <a:pt x="7053" y="7488"/>
                  <a:pt x="7090" y="7488"/>
                </a:cubicBezTo>
                <a:cubicBezTo>
                  <a:pt x="7097" y="7488"/>
                  <a:pt x="7106" y="7490"/>
                  <a:pt x="7118" y="7494"/>
                </a:cubicBezTo>
                <a:lnTo>
                  <a:pt x="8647" y="8145"/>
                </a:lnTo>
                <a:cubicBezTo>
                  <a:pt x="11303" y="9248"/>
                  <a:pt x="12356" y="9850"/>
                  <a:pt x="13860" y="10953"/>
                </a:cubicBezTo>
                <a:cubicBezTo>
                  <a:pt x="14236" y="11228"/>
                  <a:pt x="14587" y="11454"/>
                  <a:pt x="14612" y="11454"/>
                </a:cubicBezTo>
                <a:cubicBezTo>
                  <a:pt x="14620" y="11456"/>
                  <a:pt x="14627" y="11457"/>
                  <a:pt x="14633" y="11457"/>
                </a:cubicBezTo>
                <a:cubicBezTo>
                  <a:pt x="14778" y="11457"/>
                  <a:pt x="14018" y="10849"/>
                  <a:pt x="12932" y="10125"/>
                </a:cubicBezTo>
                <a:cubicBezTo>
                  <a:pt x="11729" y="9374"/>
                  <a:pt x="10501" y="8747"/>
                  <a:pt x="9198" y="8221"/>
                </a:cubicBezTo>
                <a:cubicBezTo>
                  <a:pt x="6817" y="7218"/>
                  <a:pt x="6817" y="7218"/>
                  <a:pt x="6567" y="6892"/>
                </a:cubicBezTo>
                <a:lnTo>
                  <a:pt x="6341" y="6592"/>
                </a:lnTo>
                <a:lnTo>
                  <a:pt x="6617" y="6692"/>
                </a:lnTo>
                <a:cubicBezTo>
                  <a:pt x="6767" y="6767"/>
                  <a:pt x="7243" y="6968"/>
                  <a:pt x="7669" y="7143"/>
                </a:cubicBezTo>
                <a:cubicBezTo>
                  <a:pt x="7895" y="7293"/>
                  <a:pt x="8145" y="7369"/>
                  <a:pt x="8396" y="7419"/>
                </a:cubicBezTo>
                <a:cubicBezTo>
                  <a:pt x="8045" y="7168"/>
                  <a:pt x="7644" y="6968"/>
                  <a:pt x="7243" y="6817"/>
                </a:cubicBezTo>
                <a:cubicBezTo>
                  <a:pt x="6817" y="6642"/>
                  <a:pt x="6416" y="6441"/>
                  <a:pt x="6040" y="6191"/>
                </a:cubicBezTo>
                <a:cubicBezTo>
                  <a:pt x="6034" y="6171"/>
                  <a:pt x="6043" y="6162"/>
                  <a:pt x="6066" y="6162"/>
                </a:cubicBezTo>
                <a:cubicBezTo>
                  <a:pt x="6132" y="6162"/>
                  <a:pt x="6314" y="6236"/>
                  <a:pt x="6592" y="6366"/>
                </a:cubicBezTo>
                <a:cubicBezTo>
                  <a:pt x="7369" y="6767"/>
                  <a:pt x="8196" y="7093"/>
                  <a:pt x="9023" y="7394"/>
                </a:cubicBezTo>
                <a:cubicBezTo>
                  <a:pt x="9098" y="7318"/>
                  <a:pt x="9223" y="7394"/>
                  <a:pt x="6291" y="6065"/>
                </a:cubicBezTo>
                <a:cubicBezTo>
                  <a:pt x="5739" y="5815"/>
                  <a:pt x="5564" y="5689"/>
                  <a:pt x="5464" y="5539"/>
                </a:cubicBezTo>
                <a:cubicBezTo>
                  <a:pt x="5421" y="5464"/>
                  <a:pt x="5396" y="5416"/>
                  <a:pt x="5462" y="5416"/>
                </a:cubicBezTo>
                <a:close/>
                <a:moveTo>
                  <a:pt x="8760" y="9814"/>
                </a:moveTo>
                <a:cubicBezTo>
                  <a:pt x="8971" y="9814"/>
                  <a:pt x="11596" y="11154"/>
                  <a:pt x="12406" y="11654"/>
                </a:cubicBezTo>
                <a:cubicBezTo>
                  <a:pt x="14511" y="13008"/>
                  <a:pt x="17444" y="15740"/>
                  <a:pt x="17494" y="16416"/>
                </a:cubicBezTo>
                <a:cubicBezTo>
                  <a:pt x="17494" y="16434"/>
                  <a:pt x="17488" y="16442"/>
                  <a:pt x="17476" y="16442"/>
                </a:cubicBezTo>
                <a:cubicBezTo>
                  <a:pt x="17455" y="16442"/>
                  <a:pt x="17417" y="16415"/>
                  <a:pt x="17369" y="16366"/>
                </a:cubicBezTo>
                <a:cubicBezTo>
                  <a:pt x="17293" y="16266"/>
                  <a:pt x="16993" y="15990"/>
                  <a:pt x="16717" y="15689"/>
                </a:cubicBezTo>
                <a:lnTo>
                  <a:pt x="16717" y="15740"/>
                </a:lnTo>
                <a:cubicBezTo>
                  <a:pt x="14662" y="13709"/>
                  <a:pt x="11980" y="11654"/>
                  <a:pt x="9975" y="10552"/>
                </a:cubicBezTo>
                <a:cubicBezTo>
                  <a:pt x="9524" y="10351"/>
                  <a:pt x="9123" y="10100"/>
                  <a:pt x="8747" y="9825"/>
                </a:cubicBezTo>
                <a:cubicBezTo>
                  <a:pt x="8745" y="9817"/>
                  <a:pt x="8749" y="9814"/>
                  <a:pt x="8760" y="9814"/>
                </a:cubicBezTo>
                <a:close/>
                <a:moveTo>
                  <a:pt x="13166" y="17543"/>
                </a:moveTo>
                <a:cubicBezTo>
                  <a:pt x="13176" y="17543"/>
                  <a:pt x="13226" y="17604"/>
                  <a:pt x="13308" y="17719"/>
                </a:cubicBezTo>
                <a:cubicBezTo>
                  <a:pt x="13424" y="17835"/>
                  <a:pt x="13465" y="17920"/>
                  <a:pt x="13445" y="17920"/>
                </a:cubicBezTo>
                <a:cubicBezTo>
                  <a:pt x="13438" y="17920"/>
                  <a:pt x="13426" y="17913"/>
                  <a:pt x="13409" y="17895"/>
                </a:cubicBezTo>
                <a:cubicBezTo>
                  <a:pt x="13333" y="17795"/>
                  <a:pt x="13233" y="17694"/>
                  <a:pt x="13183" y="17569"/>
                </a:cubicBezTo>
                <a:lnTo>
                  <a:pt x="13183" y="17594"/>
                </a:lnTo>
                <a:cubicBezTo>
                  <a:pt x="13166" y="17560"/>
                  <a:pt x="13160" y="17543"/>
                  <a:pt x="13166" y="17543"/>
                </a:cubicBezTo>
                <a:close/>
                <a:moveTo>
                  <a:pt x="13701" y="18460"/>
                </a:moveTo>
                <a:lnTo>
                  <a:pt x="13701" y="18460"/>
                </a:lnTo>
                <a:cubicBezTo>
                  <a:pt x="13707" y="18460"/>
                  <a:pt x="13734" y="18505"/>
                  <a:pt x="13785" y="18572"/>
                </a:cubicBezTo>
                <a:cubicBezTo>
                  <a:pt x="13858" y="18645"/>
                  <a:pt x="13891" y="18692"/>
                  <a:pt x="13874" y="18692"/>
                </a:cubicBezTo>
                <a:cubicBezTo>
                  <a:pt x="13868" y="18692"/>
                  <a:pt x="13855" y="18685"/>
                  <a:pt x="13835" y="18672"/>
                </a:cubicBezTo>
                <a:cubicBezTo>
                  <a:pt x="13785" y="18622"/>
                  <a:pt x="13734" y="18547"/>
                  <a:pt x="13709" y="18496"/>
                </a:cubicBezTo>
                <a:cubicBezTo>
                  <a:pt x="13701" y="18471"/>
                  <a:pt x="13698" y="18460"/>
                  <a:pt x="13701" y="18460"/>
                </a:cubicBezTo>
                <a:close/>
                <a:moveTo>
                  <a:pt x="10359" y="12365"/>
                </a:moveTo>
                <a:cubicBezTo>
                  <a:pt x="10423" y="12365"/>
                  <a:pt x="10733" y="12590"/>
                  <a:pt x="11429" y="13108"/>
                </a:cubicBezTo>
                <a:cubicBezTo>
                  <a:pt x="12506" y="13935"/>
                  <a:pt x="12707" y="14110"/>
                  <a:pt x="14687" y="15990"/>
                </a:cubicBezTo>
                <a:cubicBezTo>
                  <a:pt x="15439" y="16692"/>
                  <a:pt x="16141" y="17419"/>
                  <a:pt x="16792" y="18221"/>
                </a:cubicBezTo>
                <a:cubicBezTo>
                  <a:pt x="17123" y="18631"/>
                  <a:pt x="17272" y="18834"/>
                  <a:pt x="17244" y="18834"/>
                </a:cubicBezTo>
                <a:cubicBezTo>
                  <a:pt x="17211" y="18834"/>
                  <a:pt x="16924" y="18544"/>
                  <a:pt x="16391" y="17970"/>
                </a:cubicBezTo>
                <a:cubicBezTo>
                  <a:pt x="15689" y="17193"/>
                  <a:pt x="13434" y="15038"/>
                  <a:pt x="12607" y="14311"/>
                </a:cubicBezTo>
                <a:cubicBezTo>
                  <a:pt x="12231" y="13985"/>
                  <a:pt x="11654" y="13509"/>
                  <a:pt x="11278" y="13258"/>
                </a:cubicBezTo>
                <a:cubicBezTo>
                  <a:pt x="10978" y="13058"/>
                  <a:pt x="10702" y="12807"/>
                  <a:pt x="10451" y="12557"/>
                </a:cubicBezTo>
                <a:cubicBezTo>
                  <a:pt x="10363" y="12432"/>
                  <a:pt x="10324" y="12365"/>
                  <a:pt x="10359" y="12365"/>
                </a:cubicBezTo>
                <a:close/>
                <a:moveTo>
                  <a:pt x="9131" y="10349"/>
                </a:moveTo>
                <a:cubicBezTo>
                  <a:pt x="9223" y="10349"/>
                  <a:pt x="9513" y="10506"/>
                  <a:pt x="10075" y="10827"/>
                </a:cubicBezTo>
                <a:cubicBezTo>
                  <a:pt x="11805" y="11805"/>
                  <a:pt x="14386" y="13760"/>
                  <a:pt x="16341" y="15614"/>
                </a:cubicBezTo>
                <a:cubicBezTo>
                  <a:pt x="16917" y="16166"/>
                  <a:pt x="16943" y="16191"/>
                  <a:pt x="16892" y="16341"/>
                </a:cubicBezTo>
                <a:cubicBezTo>
                  <a:pt x="16892" y="16642"/>
                  <a:pt x="16968" y="16968"/>
                  <a:pt x="17118" y="17243"/>
                </a:cubicBezTo>
                <a:cubicBezTo>
                  <a:pt x="17268" y="17669"/>
                  <a:pt x="17444" y="18196"/>
                  <a:pt x="17519" y="18446"/>
                </a:cubicBezTo>
                <a:lnTo>
                  <a:pt x="17644" y="18847"/>
                </a:lnTo>
                <a:lnTo>
                  <a:pt x="17344" y="18521"/>
                </a:lnTo>
                <a:cubicBezTo>
                  <a:pt x="17193" y="18321"/>
                  <a:pt x="16842" y="17920"/>
                  <a:pt x="16567" y="17619"/>
                </a:cubicBezTo>
                <a:cubicBezTo>
                  <a:pt x="15038" y="15965"/>
                  <a:pt x="11980" y="13233"/>
                  <a:pt x="10577" y="12306"/>
                </a:cubicBezTo>
                <a:cubicBezTo>
                  <a:pt x="10174" y="12032"/>
                  <a:pt x="9988" y="11862"/>
                  <a:pt x="10054" y="11862"/>
                </a:cubicBezTo>
                <a:cubicBezTo>
                  <a:pt x="10091" y="11862"/>
                  <a:pt x="10204" y="11914"/>
                  <a:pt x="10401" y="12030"/>
                </a:cubicBezTo>
                <a:cubicBezTo>
                  <a:pt x="10725" y="12201"/>
                  <a:pt x="10934" y="12290"/>
                  <a:pt x="11002" y="12290"/>
                </a:cubicBezTo>
                <a:cubicBezTo>
                  <a:pt x="11033" y="12290"/>
                  <a:pt x="11035" y="12271"/>
                  <a:pt x="11003" y="12231"/>
                </a:cubicBezTo>
                <a:cubicBezTo>
                  <a:pt x="10802" y="12105"/>
                  <a:pt x="10602" y="11955"/>
                  <a:pt x="10401" y="11855"/>
                </a:cubicBezTo>
                <a:cubicBezTo>
                  <a:pt x="10150" y="11729"/>
                  <a:pt x="9925" y="11554"/>
                  <a:pt x="9724" y="11354"/>
                </a:cubicBezTo>
                <a:cubicBezTo>
                  <a:pt x="9702" y="11326"/>
                  <a:pt x="9700" y="11312"/>
                  <a:pt x="9718" y="11312"/>
                </a:cubicBezTo>
                <a:cubicBezTo>
                  <a:pt x="9781" y="11312"/>
                  <a:pt x="10102" y="11489"/>
                  <a:pt x="10727" y="11880"/>
                </a:cubicBezTo>
                <a:cubicBezTo>
                  <a:pt x="11485" y="12324"/>
                  <a:pt x="11861" y="12536"/>
                  <a:pt x="11946" y="12536"/>
                </a:cubicBezTo>
                <a:cubicBezTo>
                  <a:pt x="11976" y="12536"/>
                  <a:pt x="11969" y="12509"/>
                  <a:pt x="11930" y="12456"/>
                </a:cubicBezTo>
                <a:cubicBezTo>
                  <a:pt x="11905" y="12431"/>
                  <a:pt x="11354" y="12080"/>
                  <a:pt x="10677" y="11679"/>
                </a:cubicBezTo>
                <a:cubicBezTo>
                  <a:pt x="9825" y="11153"/>
                  <a:pt x="9424" y="10877"/>
                  <a:pt x="9298" y="10702"/>
                </a:cubicBezTo>
                <a:cubicBezTo>
                  <a:pt x="9123" y="10468"/>
                  <a:pt x="9051" y="10349"/>
                  <a:pt x="9131" y="10349"/>
                </a:cubicBezTo>
                <a:close/>
                <a:moveTo>
                  <a:pt x="4261" y="5639"/>
                </a:moveTo>
                <a:lnTo>
                  <a:pt x="4511" y="5965"/>
                </a:lnTo>
                <a:cubicBezTo>
                  <a:pt x="4787" y="6266"/>
                  <a:pt x="4787" y="6291"/>
                  <a:pt x="5138" y="8296"/>
                </a:cubicBezTo>
                <a:cubicBezTo>
                  <a:pt x="5364" y="9399"/>
                  <a:pt x="5539" y="10326"/>
                  <a:pt x="5539" y="10351"/>
                </a:cubicBezTo>
                <a:cubicBezTo>
                  <a:pt x="5554" y="10369"/>
                  <a:pt x="5566" y="10378"/>
                  <a:pt x="5576" y="10378"/>
                </a:cubicBezTo>
                <a:cubicBezTo>
                  <a:pt x="5649" y="10378"/>
                  <a:pt x="5578" y="9860"/>
                  <a:pt x="5313" y="8446"/>
                </a:cubicBezTo>
                <a:cubicBezTo>
                  <a:pt x="5057" y="7078"/>
                  <a:pt x="5001" y="6713"/>
                  <a:pt x="5068" y="6713"/>
                </a:cubicBezTo>
                <a:cubicBezTo>
                  <a:pt x="5079" y="6713"/>
                  <a:pt x="5094" y="6724"/>
                  <a:pt x="5113" y="6742"/>
                </a:cubicBezTo>
                <a:cubicBezTo>
                  <a:pt x="5213" y="6892"/>
                  <a:pt x="5288" y="7043"/>
                  <a:pt x="5288" y="7243"/>
                </a:cubicBezTo>
                <a:cubicBezTo>
                  <a:pt x="5364" y="7694"/>
                  <a:pt x="6140" y="11128"/>
                  <a:pt x="6216" y="11203"/>
                </a:cubicBezTo>
                <a:cubicBezTo>
                  <a:pt x="6230" y="11225"/>
                  <a:pt x="6241" y="11235"/>
                  <a:pt x="6249" y="11235"/>
                </a:cubicBezTo>
                <a:cubicBezTo>
                  <a:pt x="6299" y="11235"/>
                  <a:pt x="6237" y="10846"/>
                  <a:pt x="6065" y="10050"/>
                </a:cubicBezTo>
                <a:cubicBezTo>
                  <a:pt x="5940" y="9524"/>
                  <a:pt x="5739" y="8647"/>
                  <a:pt x="5639" y="8095"/>
                </a:cubicBezTo>
                <a:cubicBezTo>
                  <a:pt x="5480" y="7400"/>
                  <a:pt x="5447" y="7177"/>
                  <a:pt x="5503" y="7177"/>
                </a:cubicBezTo>
                <a:cubicBezTo>
                  <a:pt x="5517" y="7177"/>
                  <a:pt x="5538" y="7192"/>
                  <a:pt x="5564" y="7218"/>
                </a:cubicBezTo>
                <a:cubicBezTo>
                  <a:pt x="5689" y="7369"/>
                  <a:pt x="5765" y="7619"/>
                  <a:pt x="5890" y="8371"/>
                </a:cubicBezTo>
                <a:cubicBezTo>
                  <a:pt x="6166" y="10025"/>
                  <a:pt x="6917" y="13183"/>
                  <a:pt x="7018" y="13183"/>
                </a:cubicBezTo>
                <a:cubicBezTo>
                  <a:pt x="7023" y="13185"/>
                  <a:pt x="7029" y="13186"/>
                  <a:pt x="7034" y="13186"/>
                </a:cubicBezTo>
                <a:cubicBezTo>
                  <a:pt x="7113" y="13186"/>
                  <a:pt x="7059" y="12938"/>
                  <a:pt x="6516" y="10602"/>
                </a:cubicBezTo>
                <a:cubicBezTo>
                  <a:pt x="6224" y="9263"/>
                  <a:pt x="5979" y="8042"/>
                  <a:pt x="6035" y="8042"/>
                </a:cubicBezTo>
                <a:cubicBezTo>
                  <a:pt x="6036" y="8042"/>
                  <a:pt x="6038" y="8043"/>
                  <a:pt x="6040" y="8045"/>
                </a:cubicBezTo>
                <a:cubicBezTo>
                  <a:pt x="6166" y="8196"/>
                  <a:pt x="8070" y="15639"/>
                  <a:pt x="8020" y="15790"/>
                </a:cubicBezTo>
                <a:cubicBezTo>
                  <a:pt x="8095" y="16291"/>
                  <a:pt x="8221" y="16767"/>
                  <a:pt x="8371" y="17243"/>
                </a:cubicBezTo>
                <a:cubicBezTo>
                  <a:pt x="8718" y="18521"/>
                  <a:pt x="8786" y="18802"/>
                  <a:pt x="8826" y="18802"/>
                </a:cubicBezTo>
                <a:cubicBezTo>
                  <a:pt x="8841" y="18802"/>
                  <a:pt x="8852" y="18763"/>
                  <a:pt x="8872" y="18722"/>
                </a:cubicBezTo>
                <a:cubicBezTo>
                  <a:pt x="8900" y="18681"/>
                  <a:pt x="8920" y="18662"/>
                  <a:pt x="8936" y="18662"/>
                </a:cubicBezTo>
                <a:cubicBezTo>
                  <a:pt x="8950" y="18662"/>
                  <a:pt x="8961" y="18674"/>
                  <a:pt x="8973" y="18697"/>
                </a:cubicBezTo>
                <a:cubicBezTo>
                  <a:pt x="8973" y="18772"/>
                  <a:pt x="9048" y="18948"/>
                  <a:pt x="9098" y="19148"/>
                </a:cubicBezTo>
                <a:cubicBezTo>
                  <a:pt x="9148" y="19273"/>
                  <a:pt x="9173" y="19399"/>
                  <a:pt x="9198" y="19549"/>
                </a:cubicBezTo>
                <a:cubicBezTo>
                  <a:pt x="9073" y="19399"/>
                  <a:pt x="8973" y="19273"/>
                  <a:pt x="8897" y="19123"/>
                </a:cubicBezTo>
                <a:lnTo>
                  <a:pt x="8897" y="19098"/>
                </a:lnTo>
                <a:cubicBezTo>
                  <a:pt x="8747" y="18872"/>
                  <a:pt x="8271" y="18045"/>
                  <a:pt x="7895" y="17318"/>
                </a:cubicBezTo>
                <a:cubicBezTo>
                  <a:pt x="7268" y="16090"/>
                  <a:pt x="7168" y="15965"/>
                  <a:pt x="7043" y="15940"/>
                </a:cubicBezTo>
                <a:cubicBezTo>
                  <a:pt x="7014" y="15935"/>
                  <a:pt x="6989" y="15932"/>
                  <a:pt x="6968" y="15932"/>
                </a:cubicBezTo>
                <a:cubicBezTo>
                  <a:pt x="6880" y="15932"/>
                  <a:pt x="6848" y="15984"/>
                  <a:pt x="6767" y="16166"/>
                </a:cubicBezTo>
                <a:cubicBezTo>
                  <a:pt x="6692" y="16316"/>
                  <a:pt x="6617" y="16416"/>
                  <a:pt x="6592" y="16416"/>
                </a:cubicBezTo>
                <a:cubicBezTo>
                  <a:pt x="6567" y="16416"/>
                  <a:pt x="6592" y="16366"/>
                  <a:pt x="6617" y="16291"/>
                </a:cubicBezTo>
                <a:cubicBezTo>
                  <a:pt x="6667" y="16241"/>
                  <a:pt x="6541" y="15614"/>
                  <a:pt x="6115" y="14060"/>
                </a:cubicBezTo>
                <a:cubicBezTo>
                  <a:pt x="5138" y="10627"/>
                  <a:pt x="4637" y="8471"/>
                  <a:pt x="4411" y="6717"/>
                </a:cubicBezTo>
                <a:lnTo>
                  <a:pt x="4261" y="5639"/>
                </a:lnTo>
                <a:close/>
                <a:moveTo>
                  <a:pt x="6339" y="8242"/>
                </a:moveTo>
                <a:cubicBezTo>
                  <a:pt x="6359" y="8242"/>
                  <a:pt x="6414" y="8335"/>
                  <a:pt x="6541" y="8547"/>
                </a:cubicBezTo>
                <a:cubicBezTo>
                  <a:pt x="6917" y="9098"/>
                  <a:pt x="7243" y="10075"/>
                  <a:pt x="7594" y="11629"/>
                </a:cubicBezTo>
                <a:cubicBezTo>
                  <a:pt x="8973" y="17469"/>
                  <a:pt x="9298" y="18672"/>
                  <a:pt x="9800" y="20000"/>
                </a:cubicBezTo>
                <a:cubicBezTo>
                  <a:pt x="9931" y="20339"/>
                  <a:pt x="9964" y="20465"/>
                  <a:pt x="9919" y="20465"/>
                </a:cubicBezTo>
                <a:cubicBezTo>
                  <a:pt x="9905" y="20465"/>
                  <a:pt x="9881" y="20451"/>
                  <a:pt x="9850" y="20426"/>
                </a:cubicBezTo>
                <a:cubicBezTo>
                  <a:pt x="9724" y="20326"/>
                  <a:pt x="9599" y="20176"/>
                  <a:pt x="9499" y="20050"/>
                </a:cubicBezTo>
                <a:lnTo>
                  <a:pt x="9524" y="20050"/>
                </a:lnTo>
                <a:cubicBezTo>
                  <a:pt x="9348" y="19825"/>
                  <a:pt x="9298" y="19725"/>
                  <a:pt x="9348" y="19649"/>
                </a:cubicBezTo>
                <a:cubicBezTo>
                  <a:pt x="9374" y="19499"/>
                  <a:pt x="9348" y="19349"/>
                  <a:pt x="9298" y="19223"/>
                </a:cubicBezTo>
                <a:cubicBezTo>
                  <a:pt x="8998" y="18471"/>
                  <a:pt x="8346" y="16166"/>
                  <a:pt x="7419" y="12557"/>
                </a:cubicBezTo>
                <a:cubicBezTo>
                  <a:pt x="6842" y="10376"/>
                  <a:pt x="6366" y="8521"/>
                  <a:pt x="6341" y="8396"/>
                </a:cubicBezTo>
                <a:cubicBezTo>
                  <a:pt x="6330" y="8298"/>
                  <a:pt x="6324" y="8242"/>
                  <a:pt x="6339" y="8242"/>
                </a:cubicBezTo>
                <a:close/>
                <a:moveTo>
                  <a:pt x="14286" y="19599"/>
                </a:moveTo>
                <a:lnTo>
                  <a:pt x="14587" y="20025"/>
                </a:lnTo>
                <a:cubicBezTo>
                  <a:pt x="14712" y="20201"/>
                  <a:pt x="14812" y="20401"/>
                  <a:pt x="14887" y="20602"/>
                </a:cubicBezTo>
                <a:cubicBezTo>
                  <a:pt x="14937" y="20777"/>
                  <a:pt x="15013" y="20928"/>
                  <a:pt x="15088" y="21078"/>
                </a:cubicBezTo>
                <a:cubicBezTo>
                  <a:pt x="15177" y="21220"/>
                  <a:pt x="15203" y="21287"/>
                  <a:pt x="15183" y="21287"/>
                </a:cubicBezTo>
                <a:cubicBezTo>
                  <a:pt x="15175" y="21287"/>
                  <a:pt x="15160" y="21275"/>
                  <a:pt x="15138" y="21253"/>
                </a:cubicBezTo>
                <a:cubicBezTo>
                  <a:pt x="14937" y="20978"/>
                  <a:pt x="14787" y="20677"/>
                  <a:pt x="14637" y="20376"/>
                </a:cubicBezTo>
                <a:lnTo>
                  <a:pt x="14637" y="20351"/>
                </a:lnTo>
                <a:lnTo>
                  <a:pt x="14286" y="19599"/>
                </a:lnTo>
                <a:close/>
                <a:moveTo>
                  <a:pt x="7118" y="9349"/>
                </a:moveTo>
                <a:lnTo>
                  <a:pt x="7469" y="9800"/>
                </a:lnTo>
                <a:cubicBezTo>
                  <a:pt x="7744" y="10100"/>
                  <a:pt x="7920" y="10476"/>
                  <a:pt x="7995" y="10877"/>
                </a:cubicBezTo>
                <a:cubicBezTo>
                  <a:pt x="8095" y="11228"/>
                  <a:pt x="8271" y="12080"/>
                  <a:pt x="8421" y="12807"/>
                </a:cubicBezTo>
                <a:cubicBezTo>
                  <a:pt x="8546" y="13534"/>
                  <a:pt x="8672" y="14136"/>
                  <a:pt x="8672" y="14161"/>
                </a:cubicBezTo>
                <a:cubicBezTo>
                  <a:pt x="8672" y="14175"/>
                  <a:pt x="8688" y="14190"/>
                  <a:pt x="8707" y="14190"/>
                </a:cubicBezTo>
                <a:cubicBezTo>
                  <a:pt x="8721" y="14190"/>
                  <a:pt x="8736" y="14182"/>
                  <a:pt x="8747" y="14161"/>
                </a:cubicBezTo>
                <a:cubicBezTo>
                  <a:pt x="8822" y="14110"/>
                  <a:pt x="8622" y="13008"/>
                  <a:pt x="8120" y="10752"/>
                </a:cubicBezTo>
                <a:cubicBezTo>
                  <a:pt x="8110" y="10677"/>
                  <a:pt x="8104" y="10639"/>
                  <a:pt x="8112" y="10639"/>
                </a:cubicBezTo>
                <a:cubicBezTo>
                  <a:pt x="8123" y="10639"/>
                  <a:pt x="8159" y="10708"/>
                  <a:pt x="8246" y="10852"/>
                </a:cubicBezTo>
                <a:cubicBezTo>
                  <a:pt x="8496" y="11278"/>
                  <a:pt x="8772" y="12105"/>
                  <a:pt x="9173" y="13810"/>
                </a:cubicBezTo>
                <a:cubicBezTo>
                  <a:pt x="9496" y="15167"/>
                  <a:pt x="9542" y="15376"/>
                  <a:pt x="9596" y="15376"/>
                </a:cubicBezTo>
                <a:cubicBezTo>
                  <a:pt x="9605" y="15376"/>
                  <a:pt x="9614" y="15371"/>
                  <a:pt x="9624" y="15364"/>
                </a:cubicBezTo>
                <a:cubicBezTo>
                  <a:pt x="9474" y="14286"/>
                  <a:pt x="9223" y="13233"/>
                  <a:pt x="8947" y="12181"/>
                </a:cubicBezTo>
                <a:cubicBezTo>
                  <a:pt x="8897" y="12005"/>
                  <a:pt x="8847" y="11855"/>
                  <a:pt x="8822" y="11679"/>
                </a:cubicBezTo>
                <a:lnTo>
                  <a:pt x="8822" y="11679"/>
                </a:lnTo>
                <a:cubicBezTo>
                  <a:pt x="9248" y="12281"/>
                  <a:pt x="9624" y="12907"/>
                  <a:pt x="9975" y="13534"/>
                </a:cubicBezTo>
                <a:cubicBezTo>
                  <a:pt x="9975" y="13684"/>
                  <a:pt x="10000" y="13835"/>
                  <a:pt x="10050" y="13985"/>
                </a:cubicBezTo>
                <a:cubicBezTo>
                  <a:pt x="10176" y="14386"/>
                  <a:pt x="10276" y="14812"/>
                  <a:pt x="10351" y="15238"/>
                </a:cubicBezTo>
                <a:cubicBezTo>
                  <a:pt x="10802" y="17719"/>
                  <a:pt x="10927" y="18321"/>
                  <a:pt x="11128" y="19148"/>
                </a:cubicBezTo>
                <a:cubicBezTo>
                  <a:pt x="11303" y="19775"/>
                  <a:pt x="11504" y="20401"/>
                  <a:pt x="11729" y="21003"/>
                </a:cubicBezTo>
                <a:cubicBezTo>
                  <a:pt x="11930" y="21529"/>
                  <a:pt x="12080" y="21980"/>
                  <a:pt x="12080" y="21980"/>
                </a:cubicBezTo>
                <a:cubicBezTo>
                  <a:pt x="12080" y="21980"/>
                  <a:pt x="11755" y="21604"/>
                  <a:pt x="11379" y="21103"/>
                </a:cubicBezTo>
                <a:lnTo>
                  <a:pt x="11379" y="21153"/>
                </a:lnTo>
                <a:cubicBezTo>
                  <a:pt x="11003" y="20677"/>
                  <a:pt x="10677" y="20226"/>
                  <a:pt x="10627" y="20201"/>
                </a:cubicBezTo>
                <a:cubicBezTo>
                  <a:pt x="10501" y="19800"/>
                  <a:pt x="10401" y="19424"/>
                  <a:pt x="10326" y="19023"/>
                </a:cubicBezTo>
                <a:cubicBezTo>
                  <a:pt x="9985" y="17524"/>
                  <a:pt x="9871" y="17157"/>
                  <a:pt x="9778" y="17157"/>
                </a:cubicBezTo>
                <a:cubicBezTo>
                  <a:pt x="9768" y="17157"/>
                  <a:pt x="9759" y="17161"/>
                  <a:pt x="9749" y="17168"/>
                </a:cubicBezTo>
                <a:cubicBezTo>
                  <a:pt x="9724" y="17293"/>
                  <a:pt x="9749" y="17419"/>
                  <a:pt x="9800" y="17544"/>
                </a:cubicBezTo>
                <a:cubicBezTo>
                  <a:pt x="9850" y="17719"/>
                  <a:pt x="10025" y="18396"/>
                  <a:pt x="10176" y="19048"/>
                </a:cubicBezTo>
                <a:cubicBezTo>
                  <a:pt x="10376" y="19950"/>
                  <a:pt x="10426" y="20301"/>
                  <a:pt x="10376" y="20501"/>
                </a:cubicBezTo>
                <a:lnTo>
                  <a:pt x="10301" y="20802"/>
                </a:lnTo>
                <a:lnTo>
                  <a:pt x="10075" y="20176"/>
                </a:lnTo>
                <a:cubicBezTo>
                  <a:pt x="9599" y="18847"/>
                  <a:pt x="9198" y="17494"/>
                  <a:pt x="8872" y="16115"/>
                </a:cubicBezTo>
                <a:cubicBezTo>
                  <a:pt x="8672" y="15288"/>
                  <a:pt x="8371" y="14085"/>
                  <a:pt x="8221" y="13434"/>
                </a:cubicBezTo>
                <a:cubicBezTo>
                  <a:pt x="8045" y="12807"/>
                  <a:pt x="7820" y="11880"/>
                  <a:pt x="7719" y="11379"/>
                </a:cubicBezTo>
                <a:cubicBezTo>
                  <a:pt x="7594" y="10902"/>
                  <a:pt x="7419" y="10226"/>
                  <a:pt x="7318" y="9925"/>
                </a:cubicBezTo>
                <a:lnTo>
                  <a:pt x="7118" y="9349"/>
                </a:lnTo>
                <a:close/>
                <a:moveTo>
                  <a:pt x="15411" y="22018"/>
                </a:moveTo>
                <a:cubicBezTo>
                  <a:pt x="15420" y="22018"/>
                  <a:pt x="15439" y="22030"/>
                  <a:pt x="15464" y="22055"/>
                </a:cubicBezTo>
                <a:cubicBezTo>
                  <a:pt x="15539" y="22105"/>
                  <a:pt x="15539" y="22156"/>
                  <a:pt x="15489" y="22156"/>
                </a:cubicBezTo>
                <a:cubicBezTo>
                  <a:pt x="15464" y="22156"/>
                  <a:pt x="15439" y="22105"/>
                  <a:pt x="15414" y="22055"/>
                </a:cubicBezTo>
                <a:cubicBezTo>
                  <a:pt x="15401" y="22030"/>
                  <a:pt x="15401" y="22018"/>
                  <a:pt x="15411" y="22018"/>
                </a:cubicBezTo>
                <a:close/>
                <a:moveTo>
                  <a:pt x="10777" y="13108"/>
                </a:moveTo>
                <a:lnTo>
                  <a:pt x="10777" y="13108"/>
                </a:lnTo>
                <a:cubicBezTo>
                  <a:pt x="11303" y="13459"/>
                  <a:pt x="11830" y="13835"/>
                  <a:pt x="12331" y="14286"/>
                </a:cubicBezTo>
                <a:cubicBezTo>
                  <a:pt x="13158" y="15013"/>
                  <a:pt x="15639" y="17369"/>
                  <a:pt x="16316" y="18120"/>
                </a:cubicBezTo>
                <a:cubicBezTo>
                  <a:pt x="16842" y="18647"/>
                  <a:pt x="16867" y="18722"/>
                  <a:pt x="16842" y="18872"/>
                </a:cubicBezTo>
                <a:cubicBezTo>
                  <a:pt x="16842" y="18998"/>
                  <a:pt x="16842" y="19098"/>
                  <a:pt x="16842" y="19223"/>
                </a:cubicBezTo>
                <a:cubicBezTo>
                  <a:pt x="16842" y="19252"/>
                  <a:pt x="16838" y="19268"/>
                  <a:pt x="16827" y="19268"/>
                </a:cubicBezTo>
                <a:cubicBezTo>
                  <a:pt x="16788" y="19268"/>
                  <a:pt x="16664" y="19091"/>
                  <a:pt x="16316" y="18647"/>
                </a:cubicBezTo>
                <a:cubicBezTo>
                  <a:pt x="16141" y="18396"/>
                  <a:pt x="15940" y="18146"/>
                  <a:pt x="15689" y="17945"/>
                </a:cubicBezTo>
                <a:cubicBezTo>
                  <a:pt x="15639" y="17945"/>
                  <a:pt x="15815" y="18221"/>
                  <a:pt x="16216" y="18747"/>
                </a:cubicBezTo>
                <a:cubicBezTo>
                  <a:pt x="16441" y="18998"/>
                  <a:pt x="16642" y="19298"/>
                  <a:pt x="16792" y="19599"/>
                </a:cubicBezTo>
                <a:cubicBezTo>
                  <a:pt x="16792" y="19603"/>
                  <a:pt x="16790" y="19606"/>
                  <a:pt x="16787" y="19606"/>
                </a:cubicBezTo>
                <a:cubicBezTo>
                  <a:pt x="16749" y="19606"/>
                  <a:pt x="16516" y="19367"/>
                  <a:pt x="16241" y="19023"/>
                </a:cubicBezTo>
                <a:cubicBezTo>
                  <a:pt x="15869" y="18569"/>
                  <a:pt x="15668" y="18369"/>
                  <a:pt x="15608" y="18369"/>
                </a:cubicBezTo>
                <a:cubicBezTo>
                  <a:pt x="15595" y="18369"/>
                  <a:pt x="15589" y="18379"/>
                  <a:pt x="15589" y="18396"/>
                </a:cubicBezTo>
                <a:cubicBezTo>
                  <a:pt x="15765" y="18647"/>
                  <a:pt x="15965" y="18897"/>
                  <a:pt x="16166" y="19123"/>
                </a:cubicBezTo>
                <a:cubicBezTo>
                  <a:pt x="16545" y="19570"/>
                  <a:pt x="16706" y="19758"/>
                  <a:pt x="16772" y="19758"/>
                </a:cubicBezTo>
                <a:cubicBezTo>
                  <a:pt x="16780" y="19758"/>
                  <a:pt x="16787" y="19755"/>
                  <a:pt x="16792" y="19750"/>
                </a:cubicBezTo>
                <a:cubicBezTo>
                  <a:pt x="16805" y="19737"/>
                  <a:pt x="16823" y="19731"/>
                  <a:pt x="16842" y="19731"/>
                </a:cubicBezTo>
                <a:cubicBezTo>
                  <a:pt x="16861" y="19731"/>
                  <a:pt x="16880" y="19737"/>
                  <a:pt x="16892" y="19750"/>
                </a:cubicBezTo>
                <a:cubicBezTo>
                  <a:pt x="16993" y="20251"/>
                  <a:pt x="17018" y="20752"/>
                  <a:pt x="16993" y="21253"/>
                </a:cubicBezTo>
                <a:cubicBezTo>
                  <a:pt x="16984" y="21321"/>
                  <a:pt x="16987" y="21380"/>
                  <a:pt x="16964" y="21380"/>
                </a:cubicBezTo>
                <a:cubicBezTo>
                  <a:pt x="16919" y="21380"/>
                  <a:pt x="16773" y="21150"/>
                  <a:pt x="16241" y="20301"/>
                </a:cubicBezTo>
                <a:cubicBezTo>
                  <a:pt x="16082" y="20063"/>
                  <a:pt x="15958" y="19936"/>
                  <a:pt x="15914" y="19936"/>
                </a:cubicBezTo>
                <a:cubicBezTo>
                  <a:pt x="15873" y="19936"/>
                  <a:pt x="15897" y="20038"/>
                  <a:pt x="16015" y="20251"/>
                </a:cubicBezTo>
                <a:cubicBezTo>
                  <a:pt x="16538" y="21082"/>
                  <a:pt x="16857" y="21508"/>
                  <a:pt x="16932" y="21508"/>
                </a:cubicBezTo>
                <a:cubicBezTo>
                  <a:pt x="16936" y="21508"/>
                  <a:pt x="16940" y="21507"/>
                  <a:pt x="16943" y="21504"/>
                </a:cubicBezTo>
                <a:cubicBezTo>
                  <a:pt x="16953" y="21493"/>
                  <a:pt x="16962" y="21488"/>
                  <a:pt x="16969" y="21488"/>
                </a:cubicBezTo>
                <a:cubicBezTo>
                  <a:pt x="17010" y="21488"/>
                  <a:pt x="16989" y="21666"/>
                  <a:pt x="16968" y="21880"/>
                </a:cubicBezTo>
                <a:cubicBezTo>
                  <a:pt x="16943" y="22105"/>
                  <a:pt x="16917" y="22306"/>
                  <a:pt x="16917" y="22306"/>
                </a:cubicBezTo>
                <a:cubicBezTo>
                  <a:pt x="16917" y="22306"/>
                  <a:pt x="16441" y="21704"/>
                  <a:pt x="15890" y="20978"/>
                </a:cubicBezTo>
                <a:cubicBezTo>
                  <a:pt x="15539" y="20552"/>
                  <a:pt x="15213" y="20075"/>
                  <a:pt x="14912" y="19599"/>
                </a:cubicBezTo>
                <a:cubicBezTo>
                  <a:pt x="14787" y="19399"/>
                  <a:pt x="14637" y="19198"/>
                  <a:pt x="14461" y="19023"/>
                </a:cubicBezTo>
                <a:cubicBezTo>
                  <a:pt x="14236" y="18797"/>
                  <a:pt x="14035" y="18547"/>
                  <a:pt x="13860" y="18271"/>
                </a:cubicBezTo>
                <a:cubicBezTo>
                  <a:pt x="13820" y="18172"/>
                  <a:pt x="13796" y="18105"/>
                  <a:pt x="13812" y="18105"/>
                </a:cubicBezTo>
                <a:cubicBezTo>
                  <a:pt x="13817" y="18105"/>
                  <a:pt x="13824" y="18110"/>
                  <a:pt x="13835" y="18120"/>
                </a:cubicBezTo>
                <a:cubicBezTo>
                  <a:pt x="13853" y="18157"/>
                  <a:pt x="13898" y="18180"/>
                  <a:pt x="13931" y="18180"/>
                </a:cubicBezTo>
                <a:cubicBezTo>
                  <a:pt x="13943" y="18180"/>
                  <a:pt x="13953" y="18177"/>
                  <a:pt x="13960" y="18171"/>
                </a:cubicBezTo>
                <a:cubicBezTo>
                  <a:pt x="14010" y="18146"/>
                  <a:pt x="13935" y="18020"/>
                  <a:pt x="13734" y="17820"/>
                </a:cubicBezTo>
                <a:cubicBezTo>
                  <a:pt x="13387" y="17472"/>
                  <a:pt x="12523" y="16215"/>
                  <a:pt x="12628" y="16215"/>
                </a:cubicBezTo>
                <a:cubicBezTo>
                  <a:pt x="12629" y="16215"/>
                  <a:pt x="12630" y="16215"/>
                  <a:pt x="12632" y="16216"/>
                </a:cubicBezTo>
                <a:cubicBezTo>
                  <a:pt x="12682" y="16216"/>
                  <a:pt x="13509" y="16993"/>
                  <a:pt x="14486" y="17945"/>
                </a:cubicBezTo>
                <a:cubicBezTo>
                  <a:pt x="15439" y="18897"/>
                  <a:pt x="16291" y="19674"/>
                  <a:pt x="16316" y="19674"/>
                </a:cubicBezTo>
                <a:cubicBezTo>
                  <a:pt x="16326" y="19676"/>
                  <a:pt x="16334" y="19677"/>
                  <a:pt x="16342" y="19677"/>
                </a:cubicBezTo>
                <a:cubicBezTo>
                  <a:pt x="16466" y="19677"/>
                  <a:pt x="16197" y="19434"/>
                  <a:pt x="14186" y="17494"/>
                </a:cubicBezTo>
                <a:cubicBezTo>
                  <a:pt x="12557" y="15890"/>
                  <a:pt x="12080" y="15414"/>
                  <a:pt x="11955" y="15163"/>
                </a:cubicBezTo>
                <a:lnTo>
                  <a:pt x="11805" y="14862"/>
                </a:lnTo>
                <a:lnTo>
                  <a:pt x="12206" y="15138"/>
                </a:lnTo>
                <a:cubicBezTo>
                  <a:pt x="12506" y="15339"/>
                  <a:pt x="12782" y="15564"/>
                  <a:pt x="13058" y="15790"/>
                </a:cubicBezTo>
                <a:cubicBezTo>
                  <a:pt x="13314" y="16019"/>
                  <a:pt x="13497" y="16139"/>
                  <a:pt x="13554" y="16139"/>
                </a:cubicBezTo>
                <a:cubicBezTo>
                  <a:pt x="13603" y="16139"/>
                  <a:pt x="13557" y="16050"/>
                  <a:pt x="13384" y="15865"/>
                </a:cubicBezTo>
                <a:cubicBezTo>
                  <a:pt x="13300" y="15792"/>
                  <a:pt x="13265" y="15754"/>
                  <a:pt x="13276" y="15754"/>
                </a:cubicBezTo>
                <a:cubicBezTo>
                  <a:pt x="13293" y="15754"/>
                  <a:pt x="13404" y="15829"/>
                  <a:pt x="13609" y="15990"/>
                </a:cubicBezTo>
                <a:cubicBezTo>
                  <a:pt x="13785" y="16115"/>
                  <a:pt x="13960" y="16241"/>
                  <a:pt x="14135" y="16341"/>
                </a:cubicBezTo>
                <a:cubicBezTo>
                  <a:pt x="14143" y="16342"/>
                  <a:pt x="14150" y="16343"/>
                  <a:pt x="14156" y="16343"/>
                </a:cubicBezTo>
                <a:cubicBezTo>
                  <a:pt x="14283" y="16343"/>
                  <a:pt x="13954" y="16073"/>
                  <a:pt x="12732" y="15138"/>
                </a:cubicBezTo>
                <a:cubicBezTo>
                  <a:pt x="11303" y="14035"/>
                  <a:pt x="11303" y="14010"/>
                  <a:pt x="11053" y="13584"/>
                </a:cubicBezTo>
                <a:cubicBezTo>
                  <a:pt x="10902" y="13333"/>
                  <a:pt x="10777" y="13133"/>
                  <a:pt x="10777" y="13108"/>
                </a:cubicBezTo>
                <a:close/>
                <a:moveTo>
                  <a:pt x="15511" y="22275"/>
                </a:moveTo>
                <a:cubicBezTo>
                  <a:pt x="15520" y="22275"/>
                  <a:pt x="15539" y="22293"/>
                  <a:pt x="15564" y="22331"/>
                </a:cubicBezTo>
                <a:cubicBezTo>
                  <a:pt x="15614" y="22381"/>
                  <a:pt x="15639" y="22406"/>
                  <a:pt x="15589" y="22406"/>
                </a:cubicBezTo>
                <a:cubicBezTo>
                  <a:pt x="15564" y="22406"/>
                  <a:pt x="15539" y="22356"/>
                  <a:pt x="15514" y="22306"/>
                </a:cubicBezTo>
                <a:lnTo>
                  <a:pt x="15514" y="22331"/>
                </a:lnTo>
                <a:cubicBezTo>
                  <a:pt x="15501" y="22293"/>
                  <a:pt x="15501" y="22275"/>
                  <a:pt x="15511" y="22275"/>
                </a:cubicBezTo>
                <a:close/>
                <a:moveTo>
                  <a:pt x="10282" y="13985"/>
                </a:moveTo>
                <a:cubicBezTo>
                  <a:pt x="10286" y="13985"/>
                  <a:pt x="10292" y="13993"/>
                  <a:pt x="10301" y="14010"/>
                </a:cubicBezTo>
                <a:cubicBezTo>
                  <a:pt x="10677" y="14887"/>
                  <a:pt x="10927" y="15815"/>
                  <a:pt x="11103" y="16742"/>
                </a:cubicBezTo>
                <a:cubicBezTo>
                  <a:pt x="11454" y="18647"/>
                  <a:pt x="11980" y="20501"/>
                  <a:pt x="12707" y="22306"/>
                </a:cubicBezTo>
                <a:cubicBezTo>
                  <a:pt x="12889" y="22746"/>
                  <a:pt x="12961" y="22938"/>
                  <a:pt x="12917" y="22938"/>
                </a:cubicBezTo>
                <a:cubicBezTo>
                  <a:pt x="12888" y="22938"/>
                  <a:pt x="12811" y="22856"/>
                  <a:pt x="12682" y="22707"/>
                </a:cubicBezTo>
                <a:cubicBezTo>
                  <a:pt x="12456" y="22431"/>
                  <a:pt x="12331" y="22181"/>
                  <a:pt x="11980" y="21303"/>
                </a:cubicBezTo>
                <a:cubicBezTo>
                  <a:pt x="11755" y="20702"/>
                  <a:pt x="11504" y="19975"/>
                  <a:pt x="11404" y="19699"/>
                </a:cubicBezTo>
                <a:cubicBezTo>
                  <a:pt x="11203" y="18973"/>
                  <a:pt x="10752" y="16717"/>
                  <a:pt x="10652" y="15840"/>
                </a:cubicBezTo>
                <a:cubicBezTo>
                  <a:pt x="10577" y="15389"/>
                  <a:pt x="10501" y="14938"/>
                  <a:pt x="10376" y="14486"/>
                </a:cubicBezTo>
                <a:cubicBezTo>
                  <a:pt x="10293" y="14175"/>
                  <a:pt x="10262" y="13985"/>
                  <a:pt x="10282" y="13985"/>
                </a:cubicBezTo>
                <a:close/>
                <a:moveTo>
                  <a:pt x="14812" y="19900"/>
                </a:moveTo>
                <a:lnTo>
                  <a:pt x="15263" y="20401"/>
                </a:lnTo>
                <a:cubicBezTo>
                  <a:pt x="15639" y="20852"/>
                  <a:pt x="15965" y="21303"/>
                  <a:pt x="16291" y="21755"/>
                </a:cubicBezTo>
                <a:cubicBezTo>
                  <a:pt x="16742" y="22456"/>
                  <a:pt x="16867" y="22632"/>
                  <a:pt x="16842" y="22782"/>
                </a:cubicBezTo>
                <a:cubicBezTo>
                  <a:pt x="16842" y="22872"/>
                  <a:pt x="16822" y="22962"/>
                  <a:pt x="16800" y="22962"/>
                </a:cubicBezTo>
                <a:cubicBezTo>
                  <a:pt x="16797" y="22962"/>
                  <a:pt x="16795" y="22960"/>
                  <a:pt x="16792" y="22958"/>
                </a:cubicBezTo>
                <a:cubicBezTo>
                  <a:pt x="16592" y="22707"/>
                  <a:pt x="16416" y="22431"/>
                  <a:pt x="16266" y="22156"/>
                </a:cubicBezTo>
                <a:cubicBezTo>
                  <a:pt x="15990" y="21704"/>
                  <a:pt x="15564" y="21003"/>
                  <a:pt x="15288" y="20602"/>
                </a:cubicBezTo>
                <a:lnTo>
                  <a:pt x="14812" y="19900"/>
                </a:lnTo>
                <a:close/>
                <a:moveTo>
                  <a:pt x="10866" y="14932"/>
                </a:moveTo>
                <a:cubicBezTo>
                  <a:pt x="10879" y="14932"/>
                  <a:pt x="10915" y="14999"/>
                  <a:pt x="10978" y="15113"/>
                </a:cubicBezTo>
                <a:cubicBezTo>
                  <a:pt x="11328" y="15965"/>
                  <a:pt x="11579" y="16842"/>
                  <a:pt x="11755" y="17745"/>
                </a:cubicBezTo>
                <a:cubicBezTo>
                  <a:pt x="11805" y="17995"/>
                  <a:pt x="11855" y="18221"/>
                  <a:pt x="11930" y="18446"/>
                </a:cubicBezTo>
                <a:cubicBezTo>
                  <a:pt x="11946" y="18465"/>
                  <a:pt x="11958" y="18475"/>
                  <a:pt x="11968" y="18475"/>
                </a:cubicBezTo>
                <a:cubicBezTo>
                  <a:pt x="12034" y="18475"/>
                  <a:pt x="11952" y="18025"/>
                  <a:pt x="11755" y="17193"/>
                </a:cubicBezTo>
                <a:cubicBezTo>
                  <a:pt x="11545" y="16289"/>
                  <a:pt x="11470" y="15978"/>
                  <a:pt x="11504" y="15978"/>
                </a:cubicBezTo>
                <a:cubicBezTo>
                  <a:pt x="11522" y="15978"/>
                  <a:pt x="11574" y="16073"/>
                  <a:pt x="11654" y="16216"/>
                </a:cubicBezTo>
                <a:cubicBezTo>
                  <a:pt x="12005" y="16892"/>
                  <a:pt x="12231" y="17619"/>
                  <a:pt x="12281" y="18396"/>
                </a:cubicBezTo>
                <a:cubicBezTo>
                  <a:pt x="12361" y="18995"/>
                  <a:pt x="12377" y="19148"/>
                  <a:pt x="12418" y="19148"/>
                </a:cubicBezTo>
                <a:cubicBezTo>
                  <a:pt x="12429" y="19148"/>
                  <a:pt x="12441" y="19138"/>
                  <a:pt x="12456" y="19123"/>
                </a:cubicBezTo>
                <a:cubicBezTo>
                  <a:pt x="12531" y="19073"/>
                  <a:pt x="12481" y="18496"/>
                  <a:pt x="12356" y="17745"/>
                </a:cubicBezTo>
                <a:cubicBezTo>
                  <a:pt x="12281" y="17368"/>
                  <a:pt x="12251" y="17218"/>
                  <a:pt x="12271" y="17218"/>
                </a:cubicBezTo>
                <a:cubicBezTo>
                  <a:pt x="12285" y="17218"/>
                  <a:pt x="12321" y="17284"/>
                  <a:pt x="12381" y="17394"/>
                </a:cubicBezTo>
                <a:cubicBezTo>
                  <a:pt x="12832" y="18171"/>
                  <a:pt x="12882" y="18346"/>
                  <a:pt x="13083" y="19499"/>
                </a:cubicBezTo>
                <a:cubicBezTo>
                  <a:pt x="13133" y="19875"/>
                  <a:pt x="13233" y="20276"/>
                  <a:pt x="13359" y="20652"/>
                </a:cubicBezTo>
                <a:cubicBezTo>
                  <a:pt x="13384" y="20326"/>
                  <a:pt x="13359" y="20025"/>
                  <a:pt x="13283" y="19699"/>
                </a:cubicBezTo>
                <a:cubicBezTo>
                  <a:pt x="13198" y="19116"/>
                  <a:pt x="13171" y="18897"/>
                  <a:pt x="13202" y="18897"/>
                </a:cubicBezTo>
                <a:cubicBezTo>
                  <a:pt x="13217" y="18897"/>
                  <a:pt x="13244" y="18944"/>
                  <a:pt x="13283" y="19023"/>
                </a:cubicBezTo>
                <a:cubicBezTo>
                  <a:pt x="13484" y="19574"/>
                  <a:pt x="13634" y="20126"/>
                  <a:pt x="13760" y="20702"/>
                </a:cubicBezTo>
                <a:cubicBezTo>
                  <a:pt x="13935" y="21479"/>
                  <a:pt x="14135" y="22356"/>
                  <a:pt x="14236" y="22632"/>
                </a:cubicBezTo>
                <a:lnTo>
                  <a:pt x="14386" y="23183"/>
                </a:lnTo>
                <a:lnTo>
                  <a:pt x="14060" y="22832"/>
                </a:lnTo>
                <a:cubicBezTo>
                  <a:pt x="13935" y="22682"/>
                  <a:pt x="13810" y="22557"/>
                  <a:pt x="13634" y="22456"/>
                </a:cubicBezTo>
                <a:cubicBezTo>
                  <a:pt x="13534" y="22456"/>
                  <a:pt x="13484" y="22506"/>
                  <a:pt x="13384" y="22732"/>
                </a:cubicBezTo>
                <a:cubicBezTo>
                  <a:pt x="13359" y="22857"/>
                  <a:pt x="13283" y="22958"/>
                  <a:pt x="13208" y="23033"/>
                </a:cubicBezTo>
                <a:cubicBezTo>
                  <a:pt x="12807" y="22156"/>
                  <a:pt x="12456" y="21253"/>
                  <a:pt x="12156" y="20326"/>
                </a:cubicBezTo>
                <a:cubicBezTo>
                  <a:pt x="11805" y="19148"/>
                  <a:pt x="11504" y="17945"/>
                  <a:pt x="11253" y="16742"/>
                </a:cubicBezTo>
                <a:cubicBezTo>
                  <a:pt x="11178" y="16316"/>
                  <a:pt x="11053" y="15714"/>
                  <a:pt x="10953" y="15389"/>
                </a:cubicBezTo>
                <a:cubicBezTo>
                  <a:pt x="10879" y="15066"/>
                  <a:pt x="10849" y="14932"/>
                  <a:pt x="10866" y="14932"/>
                </a:cubicBezTo>
                <a:close/>
                <a:moveTo>
                  <a:pt x="15090" y="20573"/>
                </a:moveTo>
                <a:cubicBezTo>
                  <a:pt x="15104" y="20573"/>
                  <a:pt x="15173" y="20667"/>
                  <a:pt x="15263" y="20802"/>
                </a:cubicBezTo>
                <a:cubicBezTo>
                  <a:pt x="15364" y="20978"/>
                  <a:pt x="15739" y="21579"/>
                  <a:pt x="16115" y="22156"/>
                </a:cubicBezTo>
                <a:cubicBezTo>
                  <a:pt x="16767" y="23208"/>
                  <a:pt x="16767" y="23208"/>
                  <a:pt x="16742" y="23509"/>
                </a:cubicBezTo>
                <a:cubicBezTo>
                  <a:pt x="16719" y="23671"/>
                  <a:pt x="16696" y="23812"/>
                  <a:pt x="16672" y="23812"/>
                </a:cubicBezTo>
                <a:cubicBezTo>
                  <a:pt x="16671" y="23812"/>
                  <a:pt x="16669" y="23812"/>
                  <a:pt x="16667" y="23810"/>
                </a:cubicBezTo>
                <a:cubicBezTo>
                  <a:pt x="16592" y="23709"/>
                  <a:pt x="16516" y="23584"/>
                  <a:pt x="16441" y="23459"/>
                </a:cubicBezTo>
                <a:lnTo>
                  <a:pt x="16466" y="23459"/>
                </a:lnTo>
                <a:cubicBezTo>
                  <a:pt x="16366" y="23258"/>
                  <a:pt x="16115" y="22832"/>
                  <a:pt x="15940" y="22532"/>
                </a:cubicBezTo>
                <a:cubicBezTo>
                  <a:pt x="15667" y="22063"/>
                  <a:pt x="15515" y="21716"/>
                  <a:pt x="15544" y="21716"/>
                </a:cubicBezTo>
                <a:cubicBezTo>
                  <a:pt x="15553" y="21716"/>
                  <a:pt x="15575" y="21744"/>
                  <a:pt x="15614" y="21805"/>
                </a:cubicBezTo>
                <a:cubicBezTo>
                  <a:pt x="15689" y="21880"/>
                  <a:pt x="15890" y="22231"/>
                  <a:pt x="16115" y="22607"/>
                </a:cubicBezTo>
                <a:cubicBezTo>
                  <a:pt x="16483" y="23255"/>
                  <a:pt x="16627" y="23475"/>
                  <a:pt x="16675" y="23475"/>
                </a:cubicBezTo>
                <a:cubicBezTo>
                  <a:pt x="16683" y="23475"/>
                  <a:pt x="16688" y="23469"/>
                  <a:pt x="16692" y="23459"/>
                </a:cubicBezTo>
                <a:cubicBezTo>
                  <a:pt x="16742" y="23359"/>
                  <a:pt x="16341" y="22682"/>
                  <a:pt x="15614" y="21479"/>
                </a:cubicBezTo>
                <a:cubicBezTo>
                  <a:pt x="15414" y="21203"/>
                  <a:pt x="15238" y="20877"/>
                  <a:pt x="15088" y="20577"/>
                </a:cubicBezTo>
                <a:cubicBezTo>
                  <a:pt x="15088" y="20574"/>
                  <a:pt x="15089" y="20573"/>
                  <a:pt x="15090" y="20573"/>
                </a:cubicBezTo>
                <a:close/>
                <a:moveTo>
                  <a:pt x="13810" y="20025"/>
                </a:moveTo>
                <a:cubicBezTo>
                  <a:pt x="13835" y="20025"/>
                  <a:pt x="14486" y="21755"/>
                  <a:pt x="14762" y="22532"/>
                </a:cubicBezTo>
                <a:cubicBezTo>
                  <a:pt x="14775" y="22557"/>
                  <a:pt x="14793" y="22569"/>
                  <a:pt x="14812" y="22569"/>
                </a:cubicBezTo>
                <a:cubicBezTo>
                  <a:pt x="14831" y="22569"/>
                  <a:pt x="14850" y="22557"/>
                  <a:pt x="14862" y="22532"/>
                </a:cubicBezTo>
                <a:cubicBezTo>
                  <a:pt x="14837" y="22306"/>
                  <a:pt x="14787" y="22080"/>
                  <a:pt x="14687" y="21880"/>
                </a:cubicBezTo>
                <a:cubicBezTo>
                  <a:pt x="14592" y="21594"/>
                  <a:pt x="14519" y="21377"/>
                  <a:pt x="14555" y="21377"/>
                </a:cubicBezTo>
                <a:cubicBezTo>
                  <a:pt x="14557" y="21377"/>
                  <a:pt x="14559" y="21377"/>
                  <a:pt x="14562" y="21379"/>
                </a:cubicBezTo>
                <a:cubicBezTo>
                  <a:pt x="14963" y="22181"/>
                  <a:pt x="15288" y="22983"/>
                  <a:pt x="15564" y="23810"/>
                </a:cubicBezTo>
                <a:cubicBezTo>
                  <a:pt x="15780" y="24404"/>
                  <a:pt x="15872" y="24685"/>
                  <a:pt x="15798" y="24685"/>
                </a:cubicBezTo>
                <a:cubicBezTo>
                  <a:pt x="15734" y="24685"/>
                  <a:pt x="15549" y="24479"/>
                  <a:pt x="15213" y="24085"/>
                </a:cubicBezTo>
                <a:lnTo>
                  <a:pt x="15213" y="24110"/>
                </a:lnTo>
                <a:cubicBezTo>
                  <a:pt x="14687" y="23534"/>
                  <a:pt x="14562" y="23258"/>
                  <a:pt x="14286" y="22281"/>
                </a:cubicBezTo>
                <a:cubicBezTo>
                  <a:pt x="14085" y="21529"/>
                  <a:pt x="13935" y="20777"/>
                  <a:pt x="13810" y="20025"/>
                </a:cubicBezTo>
                <a:close/>
                <a:moveTo>
                  <a:pt x="15988" y="22951"/>
                </a:moveTo>
                <a:cubicBezTo>
                  <a:pt x="16020" y="22951"/>
                  <a:pt x="16165" y="23177"/>
                  <a:pt x="16341" y="23509"/>
                </a:cubicBezTo>
                <a:cubicBezTo>
                  <a:pt x="16692" y="24136"/>
                  <a:pt x="16692" y="24186"/>
                  <a:pt x="16592" y="24336"/>
                </a:cubicBezTo>
                <a:cubicBezTo>
                  <a:pt x="16516" y="24411"/>
                  <a:pt x="16491" y="24511"/>
                  <a:pt x="16516" y="24537"/>
                </a:cubicBezTo>
                <a:cubicBezTo>
                  <a:pt x="16542" y="24562"/>
                  <a:pt x="16516" y="25038"/>
                  <a:pt x="16466" y="25038"/>
                </a:cubicBezTo>
                <a:cubicBezTo>
                  <a:pt x="16366" y="24712"/>
                  <a:pt x="16291" y="24386"/>
                  <a:pt x="16241" y="24060"/>
                </a:cubicBezTo>
                <a:cubicBezTo>
                  <a:pt x="16115" y="23534"/>
                  <a:pt x="16015" y="23083"/>
                  <a:pt x="15990" y="23008"/>
                </a:cubicBezTo>
                <a:cubicBezTo>
                  <a:pt x="15979" y="22969"/>
                  <a:pt x="15979" y="22951"/>
                  <a:pt x="15988" y="22951"/>
                </a:cubicBezTo>
                <a:close/>
                <a:moveTo>
                  <a:pt x="591" y="1"/>
                </a:moveTo>
                <a:cubicBezTo>
                  <a:pt x="422" y="1"/>
                  <a:pt x="252" y="73"/>
                  <a:pt x="150" y="226"/>
                </a:cubicBezTo>
                <a:cubicBezTo>
                  <a:pt x="0" y="476"/>
                  <a:pt x="100" y="702"/>
                  <a:pt x="551" y="1153"/>
                </a:cubicBezTo>
                <a:lnTo>
                  <a:pt x="927" y="1504"/>
                </a:lnTo>
                <a:lnTo>
                  <a:pt x="978" y="2105"/>
                </a:lnTo>
                <a:cubicBezTo>
                  <a:pt x="1003" y="2456"/>
                  <a:pt x="1028" y="3333"/>
                  <a:pt x="1053" y="4085"/>
                </a:cubicBezTo>
                <a:cubicBezTo>
                  <a:pt x="1053" y="5414"/>
                  <a:pt x="1228" y="6717"/>
                  <a:pt x="1579" y="7995"/>
                </a:cubicBezTo>
                <a:cubicBezTo>
                  <a:pt x="1919" y="9354"/>
                  <a:pt x="2074" y="9803"/>
                  <a:pt x="2258" y="9803"/>
                </a:cubicBezTo>
                <a:cubicBezTo>
                  <a:pt x="2318" y="9803"/>
                  <a:pt x="2382" y="9755"/>
                  <a:pt x="2456" y="9674"/>
                </a:cubicBezTo>
                <a:lnTo>
                  <a:pt x="2607" y="9499"/>
                </a:lnTo>
                <a:lnTo>
                  <a:pt x="2707" y="9875"/>
                </a:lnTo>
                <a:cubicBezTo>
                  <a:pt x="3133" y="11379"/>
                  <a:pt x="3609" y="12557"/>
                  <a:pt x="3985" y="12983"/>
                </a:cubicBezTo>
                <a:cubicBezTo>
                  <a:pt x="4131" y="13147"/>
                  <a:pt x="4211" y="13205"/>
                  <a:pt x="4301" y="13205"/>
                </a:cubicBezTo>
                <a:cubicBezTo>
                  <a:pt x="4335" y="13205"/>
                  <a:pt x="4370" y="13197"/>
                  <a:pt x="4411" y="13183"/>
                </a:cubicBezTo>
                <a:cubicBezTo>
                  <a:pt x="4441" y="13179"/>
                  <a:pt x="4470" y="13176"/>
                  <a:pt x="4498" y="13176"/>
                </a:cubicBezTo>
                <a:cubicBezTo>
                  <a:pt x="4791" y="13176"/>
                  <a:pt x="4964" y="13451"/>
                  <a:pt x="5514" y="14687"/>
                </a:cubicBezTo>
                <a:cubicBezTo>
                  <a:pt x="6116" y="16083"/>
                  <a:pt x="6440" y="16670"/>
                  <a:pt x="6642" y="16670"/>
                </a:cubicBezTo>
                <a:cubicBezTo>
                  <a:pt x="6651" y="16670"/>
                  <a:pt x="6659" y="16669"/>
                  <a:pt x="6667" y="16667"/>
                </a:cubicBezTo>
                <a:cubicBezTo>
                  <a:pt x="6767" y="16592"/>
                  <a:pt x="6842" y="16516"/>
                  <a:pt x="6892" y="16391"/>
                </a:cubicBezTo>
                <a:cubicBezTo>
                  <a:pt x="6942" y="16316"/>
                  <a:pt x="6968" y="16241"/>
                  <a:pt x="7018" y="16166"/>
                </a:cubicBezTo>
                <a:lnTo>
                  <a:pt x="7795" y="17569"/>
                </a:lnTo>
                <a:cubicBezTo>
                  <a:pt x="8647" y="19123"/>
                  <a:pt x="9474" y="20376"/>
                  <a:pt x="9950" y="20777"/>
                </a:cubicBezTo>
                <a:cubicBezTo>
                  <a:pt x="10125" y="20940"/>
                  <a:pt x="10244" y="21022"/>
                  <a:pt x="10338" y="21022"/>
                </a:cubicBezTo>
                <a:cubicBezTo>
                  <a:pt x="10432" y="21022"/>
                  <a:pt x="10501" y="20940"/>
                  <a:pt x="10577" y="20777"/>
                </a:cubicBezTo>
                <a:lnTo>
                  <a:pt x="10652" y="20577"/>
                </a:lnTo>
                <a:lnTo>
                  <a:pt x="11328" y="21454"/>
                </a:lnTo>
                <a:cubicBezTo>
                  <a:pt x="11830" y="22181"/>
                  <a:pt x="12431" y="22832"/>
                  <a:pt x="13108" y="23434"/>
                </a:cubicBezTo>
                <a:cubicBezTo>
                  <a:pt x="13152" y="23466"/>
                  <a:pt x="13197" y="23481"/>
                  <a:pt x="13240" y="23481"/>
                </a:cubicBezTo>
                <a:cubicBezTo>
                  <a:pt x="13367" y="23481"/>
                  <a:pt x="13484" y="23345"/>
                  <a:pt x="13559" y="23083"/>
                </a:cubicBezTo>
                <a:lnTo>
                  <a:pt x="13634" y="22782"/>
                </a:lnTo>
                <a:lnTo>
                  <a:pt x="13760" y="22882"/>
                </a:lnTo>
                <a:cubicBezTo>
                  <a:pt x="13810" y="22958"/>
                  <a:pt x="14211" y="23384"/>
                  <a:pt x="14612" y="23860"/>
                </a:cubicBezTo>
                <a:cubicBezTo>
                  <a:pt x="15038" y="24336"/>
                  <a:pt x="15564" y="24913"/>
                  <a:pt x="15815" y="25138"/>
                </a:cubicBezTo>
                <a:cubicBezTo>
                  <a:pt x="16128" y="25440"/>
                  <a:pt x="16332" y="25596"/>
                  <a:pt x="16469" y="25596"/>
                </a:cubicBezTo>
                <a:cubicBezTo>
                  <a:pt x="16618" y="25596"/>
                  <a:pt x="16690" y="25415"/>
                  <a:pt x="16742" y="25038"/>
                </a:cubicBezTo>
                <a:lnTo>
                  <a:pt x="16742" y="25063"/>
                </a:lnTo>
                <a:cubicBezTo>
                  <a:pt x="16792" y="24787"/>
                  <a:pt x="16842" y="24612"/>
                  <a:pt x="16917" y="24587"/>
                </a:cubicBezTo>
                <a:cubicBezTo>
                  <a:pt x="16993" y="24562"/>
                  <a:pt x="17018" y="24537"/>
                  <a:pt x="16968" y="24461"/>
                </a:cubicBezTo>
                <a:cubicBezTo>
                  <a:pt x="16943" y="23985"/>
                  <a:pt x="16993" y="23509"/>
                  <a:pt x="17068" y="23033"/>
                </a:cubicBezTo>
                <a:cubicBezTo>
                  <a:pt x="17268" y="21905"/>
                  <a:pt x="17293" y="20777"/>
                  <a:pt x="17168" y="19649"/>
                </a:cubicBezTo>
                <a:lnTo>
                  <a:pt x="17093" y="19023"/>
                </a:lnTo>
                <a:lnTo>
                  <a:pt x="17318" y="19223"/>
                </a:lnTo>
                <a:cubicBezTo>
                  <a:pt x="17582" y="19449"/>
                  <a:pt x="17746" y="19562"/>
                  <a:pt x="17844" y="19562"/>
                </a:cubicBezTo>
                <a:cubicBezTo>
                  <a:pt x="17876" y="19562"/>
                  <a:pt x="17901" y="19549"/>
                  <a:pt x="17920" y="19524"/>
                </a:cubicBezTo>
                <a:cubicBezTo>
                  <a:pt x="18020" y="19424"/>
                  <a:pt x="17920" y="18897"/>
                  <a:pt x="17494" y="17644"/>
                </a:cubicBezTo>
                <a:cubicBezTo>
                  <a:pt x="17344" y="17268"/>
                  <a:pt x="17218" y="16892"/>
                  <a:pt x="17143" y="16491"/>
                </a:cubicBezTo>
                <a:lnTo>
                  <a:pt x="17143" y="16491"/>
                </a:lnTo>
                <a:cubicBezTo>
                  <a:pt x="17143" y="16491"/>
                  <a:pt x="17243" y="16542"/>
                  <a:pt x="17344" y="16642"/>
                </a:cubicBezTo>
                <a:cubicBezTo>
                  <a:pt x="17444" y="16717"/>
                  <a:pt x="17544" y="16792"/>
                  <a:pt x="17669" y="16842"/>
                </a:cubicBezTo>
                <a:cubicBezTo>
                  <a:pt x="17713" y="16850"/>
                  <a:pt x="17746" y="16855"/>
                  <a:pt x="17771" y="16855"/>
                </a:cubicBezTo>
                <a:cubicBezTo>
                  <a:pt x="17832" y="16855"/>
                  <a:pt x="17845" y="16824"/>
                  <a:pt x="17845" y="16717"/>
                </a:cubicBezTo>
                <a:cubicBezTo>
                  <a:pt x="17895" y="16416"/>
                  <a:pt x="16917" y="14511"/>
                  <a:pt x="15739" y="12607"/>
                </a:cubicBezTo>
                <a:cubicBezTo>
                  <a:pt x="15639" y="12481"/>
                  <a:pt x="15589" y="12331"/>
                  <a:pt x="15539" y="12181"/>
                </a:cubicBezTo>
                <a:cubicBezTo>
                  <a:pt x="15577" y="12168"/>
                  <a:pt x="15614" y="12162"/>
                  <a:pt x="15652" y="12162"/>
                </a:cubicBezTo>
                <a:cubicBezTo>
                  <a:pt x="15689" y="12162"/>
                  <a:pt x="15727" y="12168"/>
                  <a:pt x="15765" y="12181"/>
                </a:cubicBezTo>
                <a:cubicBezTo>
                  <a:pt x="15800" y="12187"/>
                  <a:pt x="15830" y="12190"/>
                  <a:pt x="15856" y="12190"/>
                </a:cubicBezTo>
                <a:cubicBezTo>
                  <a:pt x="15939" y="12190"/>
                  <a:pt x="15977" y="12157"/>
                  <a:pt x="16015" y="12080"/>
                </a:cubicBezTo>
                <a:cubicBezTo>
                  <a:pt x="16065" y="11955"/>
                  <a:pt x="16040" y="11905"/>
                  <a:pt x="15188" y="10827"/>
                </a:cubicBezTo>
                <a:cubicBezTo>
                  <a:pt x="14461" y="9900"/>
                  <a:pt x="13659" y="9073"/>
                  <a:pt x="12757" y="8346"/>
                </a:cubicBezTo>
                <a:cubicBezTo>
                  <a:pt x="12607" y="8246"/>
                  <a:pt x="12456" y="8120"/>
                  <a:pt x="12356" y="7970"/>
                </a:cubicBezTo>
                <a:cubicBezTo>
                  <a:pt x="12156" y="7719"/>
                  <a:pt x="9474" y="6592"/>
                  <a:pt x="7343" y="5865"/>
                </a:cubicBezTo>
                <a:lnTo>
                  <a:pt x="5915" y="5364"/>
                </a:lnTo>
                <a:cubicBezTo>
                  <a:pt x="5201" y="5120"/>
                  <a:pt x="4928" y="4971"/>
                  <a:pt x="5117" y="4971"/>
                </a:cubicBezTo>
                <a:cubicBezTo>
                  <a:pt x="5220" y="4971"/>
                  <a:pt x="5459" y="5016"/>
                  <a:pt x="5840" y="5113"/>
                </a:cubicBezTo>
                <a:cubicBezTo>
                  <a:pt x="7644" y="5614"/>
                  <a:pt x="9399" y="6291"/>
                  <a:pt x="11103" y="7093"/>
                </a:cubicBezTo>
                <a:cubicBezTo>
                  <a:pt x="12173" y="7628"/>
                  <a:pt x="12428" y="7756"/>
                  <a:pt x="12518" y="7756"/>
                </a:cubicBezTo>
                <a:cubicBezTo>
                  <a:pt x="12551" y="7756"/>
                  <a:pt x="12562" y="7739"/>
                  <a:pt x="12582" y="7719"/>
                </a:cubicBezTo>
                <a:cubicBezTo>
                  <a:pt x="12582" y="7707"/>
                  <a:pt x="12594" y="7701"/>
                  <a:pt x="12610" y="7701"/>
                </a:cubicBezTo>
                <a:cubicBezTo>
                  <a:pt x="12625" y="7701"/>
                  <a:pt x="12644" y="7707"/>
                  <a:pt x="12657" y="7719"/>
                </a:cubicBezTo>
                <a:cubicBezTo>
                  <a:pt x="12682" y="7744"/>
                  <a:pt x="12657" y="7795"/>
                  <a:pt x="12607" y="7845"/>
                </a:cubicBezTo>
                <a:cubicBezTo>
                  <a:pt x="12531" y="7895"/>
                  <a:pt x="12506" y="7970"/>
                  <a:pt x="12531" y="7995"/>
                </a:cubicBezTo>
                <a:cubicBezTo>
                  <a:pt x="12614" y="8042"/>
                  <a:pt x="12708" y="8067"/>
                  <a:pt x="12800" y="8067"/>
                </a:cubicBezTo>
                <a:cubicBezTo>
                  <a:pt x="12903" y="8067"/>
                  <a:pt x="13003" y="8036"/>
                  <a:pt x="13083" y="7970"/>
                </a:cubicBezTo>
                <a:cubicBezTo>
                  <a:pt x="13158" y="7845"/>
                  <a:pt x="12882" y="7569"/>
                  <a:pt x="11880" y="6742"/>
                </a:cubicBezTo>
                <a:cubicBezTo>
                  <a:pt x="11103" y="6115"/>
                  <a:pt x="10276" y="5589"/>
                  <a:pt x="9374" y="5163"/>
                </a:cubicBezTo>
                <a:lnTo>
                  <a:pt x="8797" y="4887"/>
                </a:lnTo>
                <a:lnTo>
                  <a:pt x="8973" y="4812"/>
                </a:lnTo>
                <a:cubicBezTo>
                  <a:pt x="9098" y="4737"/>
                  <a:pt x="9148" y="4662"/>
                  <a:pt x="9123" y="4587"/>
                </a:cubicBezTo>
                <a:cubicBezTo>
                  <a:pt x="8998" y="4161"/>
                  <a:pt x="5464" y="2632"/>
                  <a:pt x="3384" y="2105"/>
                </a:cubicBezTo>
                <a:lnTo>
                  <a:pt x="2456" y="1880"/>
                </a:lnTo>
                <a:lnTo>
                  <a:pt x="2055" y="1303"/>
                </a:lnTo>
                <a:cubicBezTo>
                  <a:pt x="1754" y="802"/>
                  <a:pt x="1328" y="376"/>
                  <a:pt x="827" y="50"/>
                </a:cubicBezTo>
                <a:cubicBezTo>
                  <a:pt x="754" y="18"/>
                  <a:pt x="673" y="1"/>
                  <a:pt x="5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14"/>
          <p:cNvGrpSpPr/>
          <p:nvPr/>
        </p:nvGrpSpPr>
        <p:grpSpPr>
          <a:xfrm>
            <a:off x="7619277" y="4233236"/>
            <a:ext cx="1443169" cy="1195340"/>
            <a:chOff x="1250363" y="3198713"/>
            <a:chExt cx="339825" cy="281475"/>
          </a:xfrm>
        </p:grpSpPr>
        <p:sp>
          <p:nvSpPr>
            <p:cNvPr id="578" name="Google Shape;578;p14"/>
            <p:cNvSpPr/>
            <p:nvPr/>
          </p:nvSpPr>
          <p:spPr>
            <a:xfrm rot="5400000">
              <a:off x="1400413" y="3211538"/>
              <a:ext cx="29350" cy="32550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 rot="5400000">
              <a:off x="1474063" y="3366688"/>
              <a:ext cx="27975" cy="30325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 rot="5400000">
              <a:off x="1394875" y="3455900"/>
              <a:ext cx="24050" cy="24525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 rot="5400000">
              <a:off x="1356288" y="3283563"/>
              <a:ext cx="23625" cy="25275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 rot="5400000">
              <a:off x="1425225" y="3401950"/>
              <a:ext cx="22750" cy="23625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 rot="5400000">
              <a:off x="1349188" y="3219688"/>
              <a:ext cx="23200" cy="23200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 rot="5400000">
              <a:off x="1361225" y="3249175"/>
              <a:ext cx="23175" cy="22800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 rot="5400000">
              <a:off x="1250175" y="333437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 rot="5400000">
              <a:off x="1456925" y="3239150"/>
              <a:ext cx="22325" cy="22750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 rot="5400000">
              <a:off x="1499825" y="3273400"/>
              <a:ext cx="28000" cy="20225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 rot="5400000">
              <a:off x="1339563" y="3410188"/>
              <a:ext cx="21875" cy="21125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 rot="5400000">
              <a:off x="1407513" y="3358313"/>
              <a:ext cx="18825" cy="2392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 rot="5400000">
              <a:off x="1310350" y="3387025"/>
              <a:ext cx="20575" cy="23300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 rot="5400000">
              <a:off x="1413963" y="3253663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 rot="5400000">
              <a:off x="1522350" y="3220500"/>
              <a:ext cx="19175" cy="2210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 rot="5400000">
              <a:off x="1520513" y="3342488"/>
              <a:ext cx="17500" cy="20150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 rot="5400000">
              <a:off x="1414513" y="3312088"/>
              <a:ext cx="18375" cy="18875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 rot="5400000">
              <a:off x="1348338" y="3332438"/>
              <a:ext cx="18800" cy="17100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 rot="5400000">
              <a:off x="1449738" y="3287838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 rot="5400000">
              <a:off x="1359575" y="3377675"/>
              <a:ext cx="16625" cy="19700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 rot="5400000">
              <a:off x="1308338" y="3293338"/>
              <a:ext cx="16175" cy="18375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 rot="5400000">
              <a:off x="1455338" y="3426763"/>
              <a:ext cx="16625" cy="15075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 rot="5400000">
              <a:off x="1569900" y="3264700"/>
              <a:ext cx="15325" cy="16200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5400000">
              <a:off x="1574438" y="3358238"/>
              <a:ext cx="14450" cy="17050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5400000">
              <a:off x="1485325" y="3321300"/>
              <a:ext cx="14450" cy="15775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5400000">
              <a:off x="1492100" y="3256850"/>
              <a:ext cx="14450" cy="15325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5400000">
              <a:off x="1300013" y="3336588"/>
              <a:ext cx="13575" cy="13175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5400000">
              <a:off x="1515363" y="3411063"/>
              <a:ext cx="11825" cy="12825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5400000">
              <a:off x="1557738" y="3196888"/>
              <a:ext cx="9650" cy="13300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4"/>
          <p:cNvGrpSpPr/>
          <p:nvPr/>
        </p:nvGrpSpPr>
        <p:grpSpPr>
          <a:xfrm>
            <a:off x="92218" y="8175"/>
            <a:ext cx="1544634" cy="964014"/>
            <a:chOff x="2386730" y="878934"/>
            <a:chExt cx="1165410" cy="727339"/>
          </a:xfrm>
        </p:grpSpPr>
        <p:sp>
          <p:nvSpPr>
            <p:cNvPr id="608" name="Google Shape;608;p14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14"/>
          <p:cNvGrpSpPr/>
          <p:nvPr/>
        </p:nvGrpSpPr>
        <p:grpSpPr>
          <a:xfrm>
            <a:off x="5679516" y="-45665"/>
            <a:ext cx="1028161" cy="576124"/>
            <a:chOff x="2272792" y="1558747"/>
            <a:chExt cx="1028161" cy="576124"/>
          </a:xfrm>
        </p:grpSpPr>
        <p:sp>
          <p:nvSpPr>
            <p:cNvPr id="629" name="Google Shape;629;p14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14"/>
          <p:cNvSpPr txBox="1"/>
          <p:nvPr>
            <p:ph type="title"/>
          </p:nvPr>
        </p:nvSpPr>
        <p:spPr>
          <a:xfrm>
            <a:off x="1062150" y="3318653"/>
            <a:ext cx="33927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1062144" y="1198832"/>
            <a:ext cx="33927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"/>
          <p:cNvSpPr/>
          <p:nvPr/>
        </p:nvSpPr>
        <p:spPr>
          <a:xfrm>
            <a:off x="-200775" y="4170675"/>
            <a:ext cx="1433000" cy="1173025"/>
          </a:xfrm>
          <a:custGeom>
            <a:rect b="b" l="l" r="r" t="t"/>
            <a:pathLst>
              <a:path extrusionOk="0" h="46921" w="57320">
                <a:moveTo>
                  <a:pt x="24286" y="8235"/>
                </a:moveTo>
                <a:cubicBezTo>
                  <a:pt x="24300" y="8235"/>
                  <a:pt x="24329" y="8255"/>
                  <a:pt x="24362" y="8299"/>
                </a:cubicBezTo>
                <a:cubicBezTo>
                  <a:pt x="24412" y="8349"/>
                  <a:pt x="24412" y="8374"/>
                  <a:pt x="24387" y="8399"/>
                </a:cubicBezTo>
                <a:cubicBezTo>
                  <a:pt x="24362" y="8399"/>
                  <a:pt x="24336" y="8374"/>
                  <a:pt x="24311" y="8324"/>
                </a:cubicBezTo>
                <a:cubicBezTo>
                  <a:pt x="24269" y="8268"/>
                  <a:pt x="24267" y="8235"/>
                  <a:pt x="24286" y="8235"/>
                </a:cubicBezTo>
                <a:close/>
                <a:moveTo>
                  <a:pt x="54927" y="12568"/>
                </a:moveTo>
                <a:cubicBezTo>
                  <a:pt x="54948" y="12568"/>
                  <a:pt x="54910" y="12618"/>
                  <a:pt x="54838" y="12710"/>
                </a:cubicBezTo>
                <a:cubicBezTo>
                  <a:pt x="54616" y="13021"/>
                  <a:pt x="54512" y="13116"/>
                  <a:pt x="54456" y="13116"/>
                </a:cubicBezTo>
                <a:cubicBezTo>
                  <a:pt x="54449" y="13116"/>
                  <a:pt x="54443" y="13114"/>
                  <a:pt x="54437" y="13111"/>
                </a:cubicBezTo>
                <a:cubicBezTo>
                  <a:pt x="54429" y="13109"/>
                  <a:pt x="54421" y="13107"/>
                  <a:pt x="54414" y="13107"/>
                </a:cubicBezTo>
                <a:cubicBezTo>
                  <a:pt x="54351" y="13107"/>
                  <a:pt x="54301" y="13197"/>
                  <a:pt x="54211" y="13287"/>
                </a:cubicBezTo>
                <a:cubicBezTo>
                  <a:pt x="54061" y="13537"/>
                  <a:pt x="53835" y="13713"/>
                  <a:pt x="53585" y="13863"/>
                </a:cubicBezTo>
                <a:cubicBezTo>
                  <a:pt x="53384" y="14013"/>
                  <a:pt x="53209" y="14214"/>
                  <a:pt x="53084" y="14415"/>
                </a:cubicBezTo>
                <a:cubicBezTo>
                  <a:pt x="52833" y="14765"/>
                  <a:pt x="52632" y="14941"/>
                  <a:pt x="52582" y="14941"/>
                </a:cubicBezTo>
                <a:cubicBezTo>
                  <a:pt x="52457" y="14916"/>
                  <a:pt x="52482" y="14891"/>
                  <a:pt x="52883" y="14389"/>
                </a:cubicBezTo>
                <a:cubicBezTo>
                  <a:pt x="53008" y="14264"/>
                  <a:pt x="53109" y="14114"/>
                  <a:pt x="53184" y="13938"/>
                </a:cubicBezTo>
                <a:cubicBezTo>
                  <a:pt x="53175" y="13930"/>
                  <a:pt x="53166" y="13925"/>
                  <a:pt x="53155" y="13925"/>
                </a:cubicBezTo>
                <a:cubicBezTo>
                  <a:pt x="53100" y="13925"/>
                  <a:pt x="52992" y="14047"/>
                  <a:pt x="52657" y="14465"/>
                </a:cubicBezTo>
                <a:cubicBezTo>
                  <a:pt x="52482" y="14715"/>
                  <a:pt x="52256" y="14916"/>
                  <a:pt x="52006" y="15041"/>
                </a:cubicBezTo>
                <a:cubicBezTo>
                  <a:pt x="51872" y="15121"/>
                  <a:pt x="51786" y="15170"/>
                  <a:pt x="51756" y="15170"/>
                </a:cubicBezTo>
                <a:cubicBezTo>
                  <a:pt x="51703" y="15170"/>
                  <a:pt x="51835" y="15010"/>
                  <a:pt x="52206" y="14590"/>
                </a:cubicBezTo>
                <a:cubicBezTo>
                  <a:pt x="52708" y="14013"/>
                  <a:pt x="52758" y="13913"/>
                  <a:pt x="52708" y="13863"/>
                </a:cubicBezTo>
                <a:lnTo>
                  <a:pt x="52708" y="13863"/>
                </a:lnTo>
                <a:cubicBezTo>
                  <a:pt x="52407" y="14114"/>
                  <a:pt x="52131" y="14415"/>
                  <a:pt x="51906" y="14715"/>
                </a:cubicBezTo>
                <a:cubicBezTo>
                  <a:pt x="51630" y="15041"/>
                  <a:pt x="51354" y="15342"/>
                  <a:pt x="51053" y="15643"/>
                </a:cubicBezTo>
                <a:cubicBezTo>
                  <a:pt x="51026" y="15652"/>
                  <a:pt x="51008" y="15658"/>
                  <a:pt x="51001" y="15658"/>
                </a:cubicBezTo>
                <a:cubicBezTo>
                  <a:pt x="50988" y="15658"/>
                  <a:pt x="51006" y="15640"/>
                  <a:pt x="51053" y="15592"/>
                </a:cubicBezTo>
                <a:cubicBezTo>
                  <a:pt x="51329" y="15292"/>
                  <a:pt x="51555" y="14966"/>
                  <a:pt x="51479" y="14916"/>
                </a:cubicBezTo>
                <a:cubicBezTo>
                  <a:pt x="51466" y="14909"/>
                  <a:pt x="51454" y="14906"/>
                  <a:pt x="51444" y="14906"/>
                </a:cubicBezTo>
                <a:cubicBezTo>
                  <a:pt x="51414" y="14906"/>
                  <a:pt x="51391" y="14929"/>
                  <a:pt x="51354" y="14966"/>
                </a:cubicBezTo>
                <a:cubicBezTo>
                  <a:pt x="51338" y="15014"/>
                  <a:pt x="51322" y="15031"/>
                  <a:pt x="51307" y="15031"/>
                </a:cubicBezTo>
                <a:cubicBezTo>
                  <a:pt x="51297" y="15031"/>
                  <a:pt x="51288" y="15025"/>
                  <a:pt x="51279" y="15016"/>
                </a:cubicBezTo>
                <a:cubicBezTo>
                  <a:pt x="51267" y="14986"/>
                  <a:pt x="51252" y="14969"/>
                  <a:pt x="51230" y="14969"/>
                </a:cubicBezTo>
                <a:cubicBezTo>
                  <a:pt x="51161" y="14969"/>
                  <a:pt x="51025" y="15137"/>
                  <a:pt x="50703" y="15592"/>
                </a:cubicBezTo>
                <a:cubicBezTo>
                  <a:pt x="50302" y="16144"/>
                  <a:pt x="49850" y="16645"/>
                  <a:pt x="49725" y="16645"/>
                </a:cubicBezTo>
                <a:cubicBezTo>
                  <a:pt x="49850" y="16420"/>
                  <a:pt x="50001" y="16194"/>
                  <a:pt x="50176" y="15993"/>
                </a:cubicBezTo>
                <a:cubicBezTo>
                  <a:pt x="50746" y="15258"/>
                  <a:pt x="50888" y="15039"/>
                  <a:pt x="50796" y="15039"/>
                </a:cubicBezTo>
                <a:cubicBezTo>
                  <a:pt x="50790" y="15039"/>
                  <a:pt x="50784" y="15040"/>
                  <a:pt x="50778" y="15041"/>
                </a:cubicBezTo>
                <a:cubicBezTo>
                  <a:pt x="50402" y="15442"/>
                  <a:pt x="50051" y="15868"/>
                  <a:pt x="49750" y="16319"/>
                </a:cubicBezTo>
                <a:cubicBezTo>
                  <a:pt x="49741" y="16337"/>
                  <a:pt x="49732" y="16345"/>
                  <a:pt x="49724" y="16345"/>
                </a:cubicBezTo>
                <a:cubicBezTo>
                  <a:pt x="49707" y="16345"/>
                  <a:pt x="49691" y="16318"/>
                  <a:pt x="49675" y="16269"/>
                </a:cubicBezTo>
                <a:cubicBezTo>
                  <a:pt x="49640" y="16217"/>
                  <a:pt x="49519" y="16152"/>
                  <a:pt x="49433" y="16152"/>
                </a:cubicBezTo>
                <a:cubicBezTo>
                  <a:pt x="49395" y="16152"/>
                  <a:pt x="49364" y="16164"/>
                  <a:pt x="49349" y="16194"/>
                </a:cubicBezTo>
                <a:cubicBezTo>
                  <a:pt x="49342" y="16201"/>
                  <a:pt x="49338" y="16204"/>
                  <a:pt x="49333" y="16204"/>
                </a:cubicBezTo>
                <a:cubicBezTo>
                  <a:pt x="49322" y="16204"/>
                  <a:pt x="49317" y="16181"/>
                  <a:pt x="49299" y="16144"/>
                </a:cubicBezTo>
                <a:cubicBezTo>
                  <a:pt x="49299" y="15993"/>
                  <a:pt x="49374" y="15918"/>
                  <a:pt x="49850" y="15542"/>
                </a:cubicBezTo>
                <a:lnTo>
                  <a:pt x="49825" y="15542"/>
                </a:lnTo>
                <a:cubicBezTo>
                  <a:pt x="50001" y="15392"/>
                  <a:pt x="50302" y="15166"/>
                  <a:pt x="50452" y="15016"/>
                </a:cubicBezTo>
                <a:cubicBezTo>
                  <a:pt x="51028" y="14540"/>
                  <a:pt x="51630" y="14089"/>
                  <a:pt x="52256" y="13688"/>
                </a:cubicBezTo>
                <a:cubicBezTo>
                  <a:pt x="52510" y="13535"/>
                  <a:pt x="52639" y="13463"/>
                  <a:pt x="52718" y="13463"/>
                </a:cubicBezTo>
                <a:cubicBezTo>
                  <a:pt x="52756" y="13463"/>
                  <a:pt x="52783" y="13480"/>
                  <a:pt x="52808" y="13512"/>
                </a:cubicBezTo>
                <a:cubicBezTo>
                  <a:pt x="52840" y="13550"/>
                  <a:pt x="52895" y="13568"/>
                  <a:pt x="52969" y="13568"/>
                </a:cubicBezTo>
                <a:cubicBezTo>
                  <a:pt x="53243" y="13568"/>
                  <a:pt x="53776" y="13324"/>
                  <a:pt x="54387" y="12911"/>
                </a:cubicBezTo>
                <a:cubicBezTo>
                  <a:pt x="54743" y="12673"/>
                  <a:pt x="54897" y="12568"/>
                  <a:pt x="54927" y="12568"/>
                </a:cubicBezTo>
                <a:close/>
                <a:moveTo>
                  <a:pt x="54359" y="15861"/>
                </a:moveTo>
                <a:cubicBezTo>
                  <a:pt x="54361" y="15861"/>
                  <a:pt x="54362" y="15863"/>
                  <a:pt x="54362" y="15868"/>
                </a:cubicBezTo>
                <a:cubicBezTo>
                  <a:pt x="54412" y="16069"/>
                  <a:pt x="54462" y="16294"/>
                  <a:pt x="54487" y="16520"/>
                </a:cubicBezTo>
                <a:cubicBezTo>
                  <a:pt x="54612" y="17096"/>
                  <a:pt x="54612" y="17196"/>
                  <a:pt x="54487" y="17297"/>
                </a:cubicBezTo>
                <a:cubicBezTo>
                  <a:pt x="54454" y="17338"/>
                  <a:pt x="54429" y="17365"/>
                  <a:pt x="54407" y="17365"/>
                </a:cubicBezTo>
                <a:cubicBezTo>
                  <a:pt x="54362" y="17365"/>
                  <a:pt x="54329" y="17249"/>
                  <a:pt x="54261" y="16896"/>
                </a:cubicBezTo>
                <a:cubicBezTo>
                  <a:pt x="54186" y="16570"/>
                  <a:pt x="54186" y="16244"/>
                  <a:pt x="54312" y="15918"/>
                </a:cubicBezTo>
                <a:cubicBezTo>
                  <a:pt x="54332" y="15898"/>
                  <a:pt x="54352" y="15861"/>
                  <a:pt x="54359" y="15861"/>
                </a:cubicBezTo>
                <a:close/>
                <a:moveTo>
                  <a:pt x="54061" y="16520"/>
                </a:moveTo>
                <a:lnTo>
                  <a:pt x="54111" y="16770"/>
                </a:lnTo>
                <a:cubicBezTo>
                  <a:pt x="54136" y="16921"/>
                  <a:pt x="54161" y="17146"/>
                  <a:pt x="54186" y="17297"/>
                </a:cubicBezTo>
                <a:lnTo>
                  <a:pt x="54236" y="17547"/>
                </a:lnTo>
                <a:lnTo>
                  <a:pt x="53685" y="18099"/>
                </a:lnTo>
                <a:cubicBezTo>
                  <a:pt x="53485" y="18299"/>
                  <a:pt x="53284" y="18475"/>
                  <a:pt x="53084" y="18650"/>
                </a:cubicBezTo>
                <a:cubicBezTo>
                  <a:pt x="53334" y="17973"/>
                  <a:pt x="53635" y="17322"/>
                  <a:pt x="53961" y="16695"/>
                </a:cubicBezTo>
                <a:lnTo>
                  <a:pt x="54061" y="16520"/>
                </a:lnTo>
                <a:close/>
                <a:moveTo>
                  <a:pt x="45630" y="17802"/>
                </a:moveTo>
                <a:cubicBezTo>
                  <a:pt x="45667" y="17802"/>
                  <a:pt x="45603" y="17942"/>
                  <a:pt x="45439" y="18249"/>
                </a:cubicBezTo>
                <a:cubicBezTo>
                  <a:pt x="45339" y="18475"/>
                  <a:pt x="45189" y="18675"/>
                  <a:pt x="45038" y="18851"/>
                </a:cubicBezTo>
                <a:cubicBezTo>
                  <a:pt x="45033" y="18854"/>
                  <a:pt x="45028" y="18855"/>
                  <a:pt x="45024" y="18855"/>
                </a:cubicBezTo>
                <a:cubicBezTo>
                  <a:pt x="44928" y="18855"/>
                  <a:pt x="45421" y="17992"/>
                  <a:pt x="45590" y="17823"/>
                </a:cubicBezTo>
                <a:cubicBezTo>
                  <a:pt x="45608" y="17809"/>
                  <a:pt x="45621" y="17802"/>
                  <a:pt x="45630" y="17802"/>
                </a:cubicBezTo>
                <a:close/>
                <a:moveTo>
                  <a:pt x="49281" y="15050"/>
                </a:moveTo>
                <a:cubicBezTo>
                  <a:pt x="49383" y="15050"/>
                  <a:pt x="49443" y="15128"/>
                  <a:pt x="49525" y="15292"/>
                </a:cubicBezTo>
                <a:lnTo>
                  <a:pt x="49600" y="15492"/>
                </a:lnTo>
                <a:lnTo>
                  <a:pt x="49073" y="16044"/>
                </a:lnTo>
                <a:cubicBezTo>
                  <a:pt x="48468" y="16649"/>
                  <a:pt x="48096" y="16997"/>
                  <a:pt x="48050" y="16997"/>
                </a:cubicBezTo>
                <a:cubicBezTo>
                  <a:pt x="48048" y="16997"/>
                  <a:pt x="48047" y="16997"/>
                  <a:pt x="48046" y="16996"/>
                </a:cubicBezTo>
                <a:cubicBezTo>
                  <a:pt x="48171" y="16795"/>
                  <a:pt x="48297" y="16620"/>
                  <a:pt x="48447" y="16470"/>
                </a:cubicBezTo>
                <a:cubicBezTo>
                  <a:pt x="48622" y="16294"/>
                  <a:pt x="48748" y="16119"/>
                  <a:pt x="48848" y="15918"/>
                </a:cubicBezTo>
                <a:cubicBezTo>
                  <a:pt x="48837" y="15901"/>
                  <a:pt x="48825" y="15890"/>
                  <a:pt x="48808" y="15890"/>
                </a:cubicBezTo>
                <a:cubicBezTo>
                  <a:pt x="48749" y="15890"/>
                  <a:pt x="48618" y="16031"/>
                  <a:pt x="48171" y="16595"/>
                </a:cubicBezTo>
                <a:cubicBezTo>
                  <a:pt x="47971" y="16795"/>
                  <a:pt x="47795" y="17021"/>
                  <a:pt x="47670" y="17272"/>
                </a:cubicBezTo>
                <a:cubicBezTo>
                  <a:pt x="47670" y="17322"/>
                  <a:pt x="47620" y="17372"/>
                  <a:pt x="47545" y="17422"/>
                </a:cubicBezTo>
                <a:cubicBezTo>
                  <a:pt x="47533" y="17430"/>
                  <a:pt x="47523" y="17434"/>
                  <a:pt x="47516" y="17434"/>
                </a:cubicBezTo>
                <a:cubicBezTo>
                  <a:pt x="47481" y="17434"/>
                  <a:pt x="47523" y="17320"/>
                  <a:pt x="47670" y="17046"/>
                </a:cubicBezTo>
                <a:cubicBezTo>
                  <a:pt x="47795" y="16821"/>
                  <a:pt x="47896" y="16595"/>
                  <a:pt x="47845" y="16595"/>
                </a:cubicBezTo>
                <a:cubicBezTo>
                  <a:pt x="47844" y="16594"/>
                  <a:pt x="47842" y="16593"/>
                  <a:pt x="47840" y="16593"/>
                </a:cubicBezTo>
                <a:cubicBezTo>
                  <a:pt x="47798" y="16593"/>
                  <a:pt x="47593" y="16811"/>
                  <a:pt x="47119" y="17522"/>
                </a:cubicBezTo>
                <a:cubicBezTo>
                  <a:pt x="46968" y="17773"/>
                  <a:pt x="46768" y="17998"/>
                  <a:pt x="46542" y="18199"/>
                </a:cubicBezTo>
                <a:lnTo>
                  <a:pt x="46266" y="18425"/>
                </a:lnTo>
                <a:lnTo>
                  <a:pt x="46266" y="18425"/>
                </a:lnTo>
                <a:lnTo>
                  <a:pt x="46592" y="17948"/>
                </a:lnTo>
                <a:cubicBezTo>
                  <a:pt x="46818" y="17604"/>
                  <a:pt x="46892" y="17439"/>
                  <a:pt x="46853" y="17439"/>
                </a:cubicBezTo>
                <a:cubicBezTo>
                  <a:pt x="46811" y="17439"/>
                  <a:pt x="46630" y="17641"/>
                  <a:pt x="46367" y="18024"/>
                </a:cubicBezTo>
                <a:lnTo>
                  <a:pt x="45941" y="18650"/>
                </a:lnTo>
                <a:lnTo>
                  <a:pt x="46342" y="17898"/>
                </a:lnTo>
                <a:cubicBezTo>
                  <a:pt x="46442" y="17648"/>
                  <a:pt x="46592" y="17422"/>
                  <a:pt x="46793" y="17222"/>
                </a:cubicBezTo>
                <a:cubicBezTo>
                  <a:pt x="46795" y="17229"/>
                  <a:pt x="46801" y="17233"/>
                  <a:pt x="46808" y="17233"/>
                </a:cubicBezTo>
                <a:cubicBezTo>
                  <a:pt x="46870" y="17233"/>
                  <a:pt x="47087" y="16962"/>
                  <a:pt x="47244" y="16670"/>
                </a:cubicBezTo>
                <a:cubicBezTo>
                  <a:pt x="47326" y="16530"/>
                  <a:pt x="47331" y="16466"/>
                  <a:pt x="47296" y="16466"/>
                </a:cubicBezTo>
                <a:cubicBezTo>
                  <a:pt x="47255" y="16466"/>
                  <a:pt x="47162" y="16548"/>
                  <a:pt x="47068" y="16695"/>
                </a:cubicBezTo>
                <a:cubicBezTo>
                  <a:pt x="47017" y="16780"/>
                  <a:pt x="46989" y="16831"/>
                  <a:pt x="46977" y="16831"/>
                </a:cubicBezTo>
                <a:cubicBezTo>
                  <a:pt x="46971" y="16831"/>
                  <a:pt x="46968" y="16820"/>
                  <a:pt x="46968" y="16795"/>
                </a:cubicBezTo>
                <a:cubicBezTo>
                  <a:pt x="46993" y="16745"/>
                  <a:pt x="46993" y="16670"/>
                  <a:pt x="46943" y="16645"/>
                </a:cubicBezTo>
                <a:cubicBezTo>
                  <a:pt x="46942" y="16644"/>
                  <a:pt x="46940" y="16644"/>
                  <a:pt x="46938" y="16644"/>
                </a:cubicBezTo>
                <a:cubicBezTo>
                  <a:pt x="46878" y="16644"/>
                  <a:pt x="46629" y="17046"/>
                  <a:pt x="46191" y="17873"/>
                </a:cubicBezTo>
                <a:cubicBezTo>
                  <a:pt x="45991" y="18299"/>
                  <a:pt x="45765" y="18700"/>
                  <a:pt x="45489" y="19101"/>
                </a:cubicBezTo>
                <a:cubicBezTo>
                  <a:pt x="45590" y="18800"/>
                  <a:pt x="45740" y="18500"/>
                  <a:pt x="45916" y="18224"/>
                </a:cubicBezTo>
                <a:cubicBezTo>
                  <a:pt x="46091" y="17948"/>
                  <a:pt x="46216" y="17673"/>
                  <a:pt x="46317" y="17372"/>
                </a:cubicBezTo>
                <a:cubicBezTo>
                  <a:pt x="46314" y="17368"/>
                  <a:pt x="46311" y="17366"/>
                  <a:pt x="46307" y="17366"/>
                </a:cubicBezTo>
                <a:cubicBezTo>
                  <a:pt x="46261" y="17366"/>
                  <a:pt x="46091" y="17616"/>
                  <a:pt x="45815" y="18099"/>
                </a:cubicBezTo>
                <a:cubicBezTo>
                  <a:pt x="45561" y="18584"/>
                  <a:pt x="45392" y="18856"/>
                  <a:pt x="45348" y="18856"/>
                </a:cubicBezTo>
                <a:cubicBezTo>
                  <a:pt x="45344" y="18856"/>
                  <a:pt x="45341" y="18855"/>
                  <a:pt x="45339" y="18851"/>
                </a:cubicBezTo>
                <a:cubicBezTo>
                  <a:pt x="45364" y="18650"/>
                  <a:pt x="45439" y="18475"/>
                  <a:pt x="45540" y="18324"/>
                </a:cubicBezTo>
                <a:cubicBezTo>
                  <a:pt x="45865" y="17748"/>
                  <a:pt x="46066" y="17247"/>
                  <a:pt x="45966" y="17247"/>
                </a:cubicBezTo>
                <a:cubicBezTo>
                  <a:pt x="45963" y="17248"/>
                  <a:pt x="45960" y="17248"/>
                  <a:pt x="45957" y="17248"/>
                </a:cubicBezTo>
                <a:cubicBezTo>
                  <a:pt x="45904" y="17248"/>
                  <a:pt x="46061" y="16969"/>
                  <a:pt x="46517" y="16344"/>
                </a:cubicBezTo>
                <a:lnTo>
                  <a:pt x="46542" y="16344"/>
                </a:lnTo>
                <a:cubicBezTo>
                  <a:pt x="46718" y="16069"/>
                  <a:pt x="46943" y="15818"/>
                  <a:pt x="47169" y="15592"/>
                </a:cubicBezTo>
                <a:lnTo>
                  <a:pt x="47369" y="15442"/>
                </a:lnTo>
                <a:lnTo>
                  <a:pt x="47545" y="15693"/>
                </a:lnTo>
                <a:cubicBezTo>
                  <a:pt x="47667" y="15861"/>
                  <a:pt x="47780" y="15945"/>
                  <a:pt x="47873" y="15945"/>
                </a:cubicBezTo>
                <a:cubicBezTo>
                  <a:pt x="47931" y="15945"/>
                  <a:pt x="47982" y="15911"/>
                  <a:pt x="48021" y="15843"/>
                </a:cubicBezTo>
                <a:cubicBezTo>
                  <a:pt x="48347" y="15542"/>
                  <a:pt x="48698" y="15317"/>
                  <a:pt x="49073" y="15116"/>
                </a:cubicBezTo>
                <a:cubicBezTo>
                  <a:pt x="49161" y="15073"/>
                  <a:pt x="49227" y="15050"/>
                  <a:pt x="49281" y="15050"/>
                </a:cubicBezTo>
                <a:close/>
                <a:moveTo>
                  <a:pt x="52051" y="17396"/>
                </a:moveTo>
                <a:cubicBezTo>
                  <a:pt x="52053" y="17396"/>
                  <a:pt x="52054" y="17396"/>
                  <a:pt x="52056" y="17397"/>
                </a:cubicBezTo>
                <a:cubicBezTo>
                  <a:pt x="52131" y="17973"/>
                  <a:pt x="52156" y="18550"/>
                  <a:pt x="52156" y="19126"/>
                </a:cubicBezTo>
                <a:cubicBezTo>
                  <a:pt x="52156" y="19481"/>
                  <a:pt x="52139" y="19640"/>
                  <a:pt x="52115" y="19640"/>
                </a:cubicBezTo>
                <a:cubicBezTo>
                  <a:pt x="52081" y="19640"/>
                  <a:pt x="52035" y="19327"/>
                  <a:pt x="52006" y="18800"/>
                </a:cubicBezTo>
                <a:cubicBezTo>
                  <a:pt x="52006" y="18475"/>
                  <a:pt x="51981" y="18149"/>
                  <a:pt x="51906" y="17823"/>
                </a:cubicBezTo>
                <a:cubicBezTo>
                  <a:pt x="51857" y="17750"/>
                  <a:pt x="51996" y="17396"/>
                  <a:pt x="52051" y="17396"/>
                </a:cubicBezTo>
                <a:close/>
                <a:moveTo>
                  <a:pt x="17787" y="18999"/>
                </a:moveTo>
                <a:cubicBezTo>
                  <a:pt x="17789" y="18999"/>
                  <a:pt x="17792" y="18999"/>
                  <a:pt x="17795" y="19001"/>
                </a:cubicBezTo>
                <a:cubicBezTo>
                  <a:pt x="17945" y="19101"/>
                  <a:pt x="18096" y="19252"/>
                  <a:pt x="18221" y="19402"/>
                </a:cubicBezTo>
                <a:cubicBezTo>
                  <a:pt x="18397" y="19628"/>
                  <a:pt x="18497" y="19803"/>
                  <a:pt x="18447" y="19803"/>
                </a:cubicBezTo>
                <a:cubicBezTo>
                  <a:pt x="18296" y="19678"/>
                  <a:pt x="18146" y="19527"/>
                  <a:pt x="18046" y="19377"/>
                </a:cubicBezTo>
                <a:cubicBezTo>
                  <a:pt x="17858" y="19166"/>
                  <a:pt x="17758" y="18999"/>
                  <a:pt x="17787" y="18999"/>
                </a:cubicBezTo>
                <a:close/>
                <a:moveTo>
                  <a:pt x="9499" y="11206"/>
                </a:moveTo>
                <a:lnTo>
                  <a:pt x="9499" y="11206"/>
                </a:lnTo>
                <a:cubicBezTo>
                  <a:pt x="9499" y="11207"/>
                  <a:pt x="10076" y="11708"/>
                  <a:pt x="10778" y="12359"/>
                </a:cubicBezTo>
                <a:cubicBezTo>
                  <a:pt x="11454" y="13011"/>
                  <a:pt x="12031" y="13562"/>
                  <a:pt x="12056" y="13587"/>
                </a:cubicBezTo>
                <a:cubicBezTo>
                  <a:pt x="12056" y="13594"/>
                  <a:pt x="12050" y="13597"/>
                  <a:pt x="12040" y="13597"/>
                </a:cubicBezTo>
                <a:cubicBezTo>
                  <a:pt x="12014" y="13597"/>
                  <a:pt x="11954" y="13574"/>
                  <a:pt x="11880" y="13537"/>
                </a:cubicBezTo>
                <a:cubicBezTo>
                  <a:pt x="11789" y="13501"/>
                  <a:pt x="11710" y="13477"/>
                  <a:pt x="11675" y="13477"/>
                </a:cubicBezTo>
                <a:cubicBezTo>
                  <a:pt x="11662" y="13477"/>
                  <a:pt x="11655" y="13480"/>
                  <a:pt x="11655" y="13487"/>
                </a:cubicBezTo>
                <a:cubicBezTo>
                  <a:pt x="11605" y="13562"/>
                  <a:pt x="11855" y="13713"/>
                  <a:pt x="12106" y="13738"/>
                </a:cubicBezTo>
                <a:cubicBezTo>
                  <a:pt x="12231" y="13763"/>
                  <a:pt x="12382" y="13863"/>
                  <a:pt x="12632" y="14089"/>
                </a:cubicBezTo>
                <a:lnTo>
                  <a:pt x="12983" y="14440"/>
                </a:lnTo>
                <a:lnTo>
                  <a:pt x="12983" y="14440"/>
                </a:lnTo>
                <a:lnTo>
                  <a:pt x="12632" y="14289"/>
                </a:lnTo>
                <a:cubicBezTo>
                  <a:pt x="12444" y="14211"/>
                  <a:pt x="12305" y="14172"/>
                  <a:pt x="12233" y="14172"/>
                </a:cubicBezTo>
                <a:cubicBezTo>
                  <a:pt x="12190" y="14172"/>
                  <a:pt x="12172" y="14186"/>
                  <a:pt x="12181" y="14214"/>
                </a:cubicBezTo>
                <a:cubicBezTo>
                  <a:pt x="12382" y="14339"/>
                  <a:pt x="12557" y="14440"/>
                  <a:pt x="12757" y="14515"/>
                </a:cubicBezTo>
                <a:cubicBezTo>
                  <a:pt x="13058" y="14615"/>
                  <a:pt x="13309" y="14790"/>
                  <a:pt x="13534" y="14966"/>
                </a:cubicBezTo>
                <a:lnTo>
                  <a:pt x="13735" y="15191"/>
                </a:lnTo>
                <a:lnTo>
                  <a:pt x="13309" y="14991"/>
                </a:lnTo>
                <a:cubicBezTo>
                  <a:pt x="13092" y="14926"/>
                  <a:pt x="12912" y="14861"/>
                  <a:pt x="12852" y="14861"/>
                </a:cubicBezTo>
                <a:cubicBezTo>
                  <a:pt x="12843" y="14861"/>
                  <a:pt x="12836" y="14862"/>
                  <a:pt x="12833" y="14866"/>
                </a:cubicBezTo>
                <a:cubicBezTo>
                  <a:pt x="12833" y="14916"/>
                  <a:pt x="12908" y="14991"/>
                  <a:pt x="13534" y="15267"/>
                </a:cubicBezTo>
                <a:cubicBezTo>
                  <a:pt x="13835" y="15367"/>
                  <a:pt x="14111" y="15517"/>
                  <a:pt x="14336" y="15743"/>
                </a:cubicBezTo>
                <a:lnTo>
                  <a:pt x="14612" y="15993"/>
                </a:lnTo>
                <a:lnTo>
                  <a:pt x="14136" y="15768"/>
                </a:lnTo>
                <a:cubicBezTo>
                  <a:pt x="13960" y="15693"/>
                  <a:pt x="13760" y="15618"/>
                  <a:pt x="13559" y="15592"/>
                </a:cubicBezTo>
                <a:lnTo>
                  <a:pt x="13559" y="15592"/>
                </a:lnTo>
                <a:cubicBezTo>
                  <a:pt x="13484" y="15643"/>
                  <a:pt x="13810" y="15818"/>
                  <a:pt x="14462" y="16094"/>
                </a:cubicBezTo>
                <a:cubicBezTo>
                  <a:pt x="14788" y="16219"/>
                  <a:pt x="15088" y="16420"/>
                  <a:pt x="15339" y="16645"/>
                </a:cubicBezTo>
                <a:lnTo>
                  <a:pt x="15715" y="16996"/>
                </a:lnTo>
                <a:lnTo>
                  <a:pt x="15715" y="16996"/>
                </a:lnTo>
                <a:lnTo>
                  <a:pt x="15239" y="16821"/>
                </a:lnTo>
                <a:cubicBezTo>
                  <a:pt x="14953" y="16730"/>
                  <a:pt x="14757" y="16685"/>
                  <a:pt x="14652" y="16685"/>
                </a:cubicBezTo>
                <a:cubicBezTo>
                  <a:pt x="14582" y="16685"/>
                  <a:pt x="14552" y="16705"/>
                  <a:pt x="14562" y="16745"/>
                </a:cubicBezTo>
                <a:cubicBezTo>
                  <a:pt x="14963" y="16921"/>
                  <a:pt x="15389" y="17046"/>
                  <a:pt x="15815" y="17121"/>
                </a:cubicBezTo>
                <a:cubicBezTo>
                  <a:pt x="16141" y="17322"/>
                  <a:pt x="16417" y="17547"/>
                  <a:pt x="16692" y="17823"/>
                </a:cubicBezTo>
                <a:cubicBezTo>
                  <a:pt x="16467" y="17773"/>
                  <a:pt x="16241" y="17723"/>
                  <a:pt x="16016" y="17648"/>
                </a:cubicBezTo>
                <a:cubicBezTo>
                  <a:pt x="15581" y="17514"/>
                  <a:pt x="15381" y="17458"/>
                  <a:pt x="15303" y="17458"/>
                </a:cubicBezTo>
                <a:cubicBezTo>
                  <a:pt x="15264" y="17458"/>
                  <a:pt x="15255" y="17472"/>
                  <a:pt x="15264" y="17497"/>
                </a:cubicBezTo>
                <a:cubicBezTo>
                  <a:pt x="15740" y="17723"/>
                  <a:pt x="16241" y="17873"/>
                  <a:pt x="16742" y="17973"/>
                </a:cubicBezTo>
                <a:cubicBezTo>
                  <a:pt x="17118" y="18124"/>
                  <a:pt x="17419" y="18374"/>
                  <a:pt x="17695" y="18675"/>
                </a:cubicBezTo>
                <a:cubicBezTo>
                  <a:pt x="17319" y="18650"/>
                  <a:pt x="16993" y="18550"/>
                  <a:pt x="16667" y="18425"/>
                </a:cubicBezTo>
                <a:cubicBezTo>
                  <a:pt x="16636" y="18403"/>
                  <a:pt x="16608" y="18396"/>
                  <a:pt x="16585" y="18396"/>
                </a:cubicBezTo>
                <a:cubicBezTo>
                  <a:pt x="16554" y="18396"/>
                  <a:pt x="16531" y="18410"/>
                  <a:pt x="16517" y="18425"/>
                </a:cubicBezTo>
                <a:cubicBezTo>
                  <a:pt x="16492" y="18500"/>
                  <a:pt x="16617" y="18550"/>
                  <a:pt x="17143" y="18725"/>
                </a:cubicBezTo>
                <a:cubicBezTo>
                  <a:pt x="17695" y="18901"/>
                  <a:pt x="17695" y="18901"/>
                  <a:pt x="17645" y="18951"/>
                </a:cubicBezTo>
                <a:cubicBezTo>
                  <a:pt x="17570" y="19026"/>
                  <a:pt x="17695" y="19176"/>
                  <a:pt x="17820" y="19327"/>
                </a:cubicBezTo>
                <a:cubicBezTo>
                  <a:pt x="17971" y="19502"/>
                  <a:pt x="18046" y="19653"/>
                  <a:pt x="17996" y="19653"/>
                </a:cubicBezTo>
                <a:cubicBezTo>
                  <a:pt x="17945" y="19653"/>
                  <a:pt x="17820" y="19552"/>
                  <a:pt x="17745" y="19452"/>
                </a:cubicBezTo>
                <a:cubicBezTo>
                  <a:pt x="17670" y="19352"/>
                  <a:pt x="17595" y="19277"/>
                  <a:pt x="17519" y="19201"/>
                </a:cubicBezTo>
                <a:cubicBezTo>
                  <a:pt x="17501" y="19188"/>
                  <a:pt x="17485" y="19181"/>
                  <a:pt x="17472" y="19181"/>
                </a:cubicBezTo>
                <a:cubicBezTo>
                  <a:pt x="17415" y="19181"/>
                  <a:pt x="17417" y="19300"/>
                  <a:pt x="17519" y="19402"/>
                </a:cubicBezTo>
                <a:cubicBezTo>
                  <a:pt x="17563" y="19456"/>
                  <a:pt x="17569" y="19482"/>
                  <a:pt x="17517" y="19482"/>
                </a:cubicBezTo>
                <a:cubicBezTo>
                  <a:pt x="17449" y="19482"/>
                  <a:pt x="17281" y="19437"/>
                  <a:pt x="16968" y="19352"/>
                </a:cubicBezTo>
                <a:cubicBezTo>
                  <a:pt x="16742" y="19252"/>
                  <a:pt x="16492" y="19227"/>
                  <a:pt x="16266" y="19201"/>
                </a:cubicBezTo>
                <a:lnTo>
                  <a:pt x="16266" y="19201"/>
                </a:lnTo>
                <a:cubicBezTo>
                  <a:pt x="16216" y="19277"/>
                  <a:pt x="16266" y="19277"/>
                  <a:pt x="16567" y="19377"/>
                </a:cubicBezTo>
                <a:cubicBezTo>
                  <a:pt x="16768" y="19427"/>
                  <a:pt x="16843" y="19477"/>
                  <a:pt x="16843" y="19552"/>
                </a:cubicBezTo>
                <a:cubicBezTo>
                  <a:pt x="16893" y="19653"/>
                  <a:pt x="16943" y="19753"/>
                  <a:pt x="17018" y="19828"/>
                </a:cubicBezTo>
                <a:cubicBezTo>
                  <a:pt x="17084" y="19905"/>
                  <a:pt x="17116" y="19943"/>
                  <a:pt x="17088" y="19943"/>
                </a:cubicBezTo>
                <a:cubicBezTo>
                  <a:pt x="17051" y="19943"/>
                  <a:pt x="16913" y="19880"/>
                  <a:pt x="16617" y="19753"/>
                </a:cubicBezTo>
                <a:lnTo>
                  <a:pt x="15565" y="19252"/>
                </a:lnTo>
                <a:cubicBezTo>
                  <a:pt x="15088" y="19051"/>
                  <a:pt x="15088" y="19051"/>
                  <a:pt x="15214" y="18926"/>
                </a:cubicBezTo>
                <a:cubicBezTo>
                  <a:pt x="15364" y="18750"/>
                  <a:pt x="15239" y="18550"/>
                  <a:pt x="14838" y="18324"/>
                </a:cubicBezTo>
                <a:cubicBezTo>
                  <a:pt x="14362" y="18049"/>
                  <a:pt x="13885" y="17723"/>
                  <a:pt x="13434" y="17347"/>
                </a:cubicBezTo>
                <a:cubicBezTo>
                  <a:pt x="13309" y="17247"/>
                  <a:pt x="13309" y="17247"/>
                  <a:pt x="13509" y="17171"/>
                </a:cubicBezTo>
                <a:cubicBezTo>
                  <a:pt x="13685" y="17121"/>
                  <a:pt x="13685" y="17121"/>
                  <a:pt x="13610" y="16946"/>
                </a:cubicBezTo>
                <a:cubicBezTo>
                  <a:pt x="13384" y="16620"/>
                  <a:pt x="13133" y="16369"/>
                  <a:pt x="12833" y="16119"/>
                </a:cubicBezTo>
                <a:cubicBezTo>
                  <a:pt x="11955" y="15292"/>
                  <a:pt x="11955" y="15317"/>
                  <a:pt x="12031" y="15242"/>
                </a:cubicBezTo>
                <a:cubicBezTo>
                  <a:pt x="12181" y="15116"/>
                  <a:pt x="12081" y="14891"/>
                  <a:pt x="11454" y="14089"/>
                </a:cubicBezTo>
                <a:cubicBezTo>
                  <a:pt x="10752" y="13161"/>
                  <a:pt x="10101" y="12184"/>
                  <a:pt x="9499" y="11206"/>
                </a:cubicBezTo>
                <a:close/>
                <a:moveTo>
                  <a:pt x="18096" y="19026"/>
                </a:moveTo>
                <a:lnTo>
                  <a:pt x="18096" y="19026"/>
                </a:lnTo>
                <a:cubicBezTo>
                  <a:pt x="18246" y="19101"/>
                  <a:pt x="18372" y="19201"/>
                  <a:pt x="18497" y="19302"/>
                </a:cubicBezTo>
                <a:cubicBezTo>
                  <a:pt x="18697" y="19452"/>
                  <a:pt x="18873" y="19628"/>
                  <a:pt x="19023" y="19828"/>
                </a:cubicBezTo>
                <a:cubicBezTo>
                  <a:pt x="19155" y="19997"/>
                  <a:pt x="19188" y="20040"/>
                  <a:pt x="19122" y="20040"/>
                </a:cubicBezTo>
                <a:cubicBezTo>
                  <a:pt x="19100" y="20040"/>
                  <a:pt x="19067" y="20035"/>
                  <a:pt x="19023" y="20029"/>
                </a:cubicBezTo>
                <a:cubicBezTo>
                  <a:pt x="18898" y="19978"/>
                  <a:pt x="18722" y="19828"/>
                  <a:pt x="18472" y="19502"/>
                </a:cubicBezTo>
                <a:cubicBezTo>
                  <a:pt x="18321" y="19352"/>
                  <a:pt x="18196" y="19201"/>
                  <a:pt x="18096" y="19026"/>
                </a:cubicBezTo>
                <a:close/>
                <a:moveTo>
                  <a:pt x="18674" y="20025"/>
                </a:moveTo>
                <a:cubicBezTo>
                  <a:pt x="18681" y="20025"/>
                  <a:pt x="18688" y="20026"/>
                  <a:pt x="18697" y="20029"/>
                </a:cubicBezTo>
                <a:cubicBezTo>
                  <a:pt x="18747" y="20054"/>
                  <a:pt x="18798" y="20079"/>
                  <a:pt x="18823" y="20154"/>
                </a:cubicBezTo>
                <a:cubicBezTo>
                  <a:pt x="18823" y="20202"/>
                  <a:pt x="18823" y="20219"/>
                  <a:pt x="18804" y="20219"/>
                </a:cubicBezTo>
                <a:cubicBezTo>
                  <a:pt x="18792" y="20219"/>
                  <a:pt x="18775" y="20213"/>
                  <a:pt x="18747" y="20204"/>
                </a:cubicBezTo>
                <a:cubicBezTo>
                  <a:pt x="18633" y="20135"/>
                  <a:pt x="18602" y="20025"/>
                  <a:pt x="18674" y="20025"/>
                </a:cubicBezTo>
                <a:close/>
                <a:moveTo>
                  <a:pt x="17069" y="19532"/>
                </a:moveTo>
                <a:cubicBezTo>
                  <a:pt x="17114" y="19532"/>
                  <a:pt x="17173" y="19567"/>
                  <a:pt x="17244" y="19602"/>
                </a:cubicBezTo>
                <a:cubicBezTo>
                  <a:pt x="17394" y="19728"/>
                  <a:pt x="17544" y="19878"/>
                  <a:pt x="17645" y="20029"/>
                </a:cubicBezTo>
                <a:cubicBezTo>
                  <a:pt x="17795" y="20229"/>
                  <a:pt x="17845" y="20307"/>
                  <a:pt x="17810" y="20307"/>
                </a:cubicBezTo>
                <a:cubicBezTo>
                  <a:pt x="17792" y="20307"/>
                  <a:pt x="17753" y="20288"/>
                  <a:pt x="17695" y="20254"/>
                </a:cubicBezTo>
                <a:cubicBezTo>
                  <a:pt x="17494" y="20154"/>
                  <a:pt x="16968" y="19628"/>
                  <a:pt x="17018" y="19552"/>
                </a:cubicBezTo>
                <a:cubicBezTo>
                  <a:pt x="17033" y="19538"/>
                  <a:pt x="17050" y="19532"/>
                  <a:pt x="17069" y="19532"/>
                </a:cubicBezTo>
                <a:close/>
                <a:moveTo>
                  <a:pt x="18157" y="19895"/>
                </a:moveTo>
                <a:cubicBezTo>
                  <a:pt x="18196" y="19895"/>
                  <a:pt x="18310" y="19979"/>
                  <a:pt x="18447" y="20129"/>
                </a:cubicBezTo>
                <a:cubicBezTo>
                  <a:pt x="18547" y="20229"/>
                  <a:pt x="18597" y="20329"/>
                  <a:pt x="18597" y="20354"/>
                </a:cubicBezTo>
                <a:cubicBezTo>
                  <a:pt x="18583" y="20369"/>
                  <a:pt x="18560" y="20383"/>
                  <a:pt x="18538" y="20383"/>
                </a:cubicBezTo>
                <a:cubicBezTo>
                  <a:pt x="18523" y="20383"/>
                  <a:pt x="18507" y="20376"/>
                  <a:pt x="18497" y="20354"/>
                </a:cubicBezTo>
                <a:cubicBezTo>
                  <a:pt x="18447" y="20329"/>
                  <a:pt x="18346" y="20204"/>
                  <a:pt x="18246" y="20079"/>
                </a:cubicBezTo>
                <a:cubicBezTo>
                  <a:pt x="18144" y="19953"/>
                  <a:pt x="18124" y="19895"/>
                  <a:pt x="18157" y="19895"/>
                </a:cubicBezTo>
                <a:close/>
                <a:moveTo>
                  <a:pt x="17687" y="19727"/>
                </a:moveTo>
                <a:cubicBezTo>
                  <a:pt x="17689" y="19727"/>
                  <a:pt x="17692" y="19727"/>
                  <a:pt x="17695" y="19728"/>
                </a:cubicBezTo>
                <a:cubicBezTo>
                  <a:pt x="17820" y="19803"/>
                  <a:pt x="17920" y="19903"/>
                  <a:pt x="17996" y="20004"/>
                </a:cubicBezTo>
                <a:lnTo>
                  <a:pt x="18021" y="20004"/>
                </a:lnTo>
                <a:cubicBezTo>
                  <a:pt x="18222" y="20241"/>
                  <a:pt x="18303" y="20399"/>
                  <a:pt x="18245" y="20399"/>
                </a:cubicBezTo>
                <a:cubicBezTo>
                  <a:pt x="18223" y="20399"/>
                  <a:pt x="18182" y="20377"/>
                  <a:pt x="18121" y="20329"/>
                </a:cubicBezTo>
                <a:cubicBezTo>
                  <a:pt x="17902" y="20135"/>
                  <a:pt x="17612" y="19727"/>
                  <a:pt x="17687" y="19727"/>
                </a:cubicBezTo>
                <a:close/>
                <a:moveTo>
                  <a:pt x="51792" y="17858"/>
                </a:moveTo>
                <a:cubicBezTo>
                  <a:pt x="51810" y="17858"/>
                  <a:pt x="51816" y="17943"/>
                  <a:pt x="51830" y="18149"/>
                </a:cubicBezTo>
                <a:cubicBezTo>
                  <a:pt x="51830" y="18349"/>
                  <a:pt x="51855" y="18800"/>
                  <a:pt x="51880" y="19201"/>
                </a:cubicBezTo>
                <a:lnTo>
                  <a:pt x="51906" y="19878"/>
                </a:lnTo>
                <a:lnTo>
                  <a:pt x="51354" y="20505"/>
                </a:lnTo>
                <a:cubicBezTo>
                  <a:pt x="50887" y="21041"/>
                  <a:pt x="50718" y="21231"/>
                  <a:pt x="50667" y="21231"/>
                </a:cubicBezTo>
                <a:cubicBezTo>
                  <a:pt x="50644" y="21231"/>
                  <a:pt x="50645" y="21193"/>
                  <a:pt x="50652" y="21131"/>
                </a:cubicBezTo>
                <a:cubicBezTo>
                  <a:pt x="50928" y="20054"/>
                  <a:pt x="51279" y="19001"/>
                  <a:pt x="51730" y="17973"/>
                </a:cubicBezTo>
                <a:cubicBezTo>
                  <a:pt x="51761" y="17901"/>
                  <a:pt x="51779" y="17858"/>
                  <a:pt x="51792" y="17858"/>
                </a:cubicBezTo>
                <a:close/>
                <a:moveTo>
                  <a:pt x="21003" y="12685"/>
                </a:moveTo>
                <a:lnTo>
                  <a:pt x="21003" y="12685"/>
                </a:lnTo>
                <a:cubicBezTo>
                  <a:pt x="21003" y="12685"/>
                  <a:pt x="21179" y="12961"/>
                  <a:pt x="21379" y="13312"/>
                </a:cubicBezTo>
                <a:lnTo>
                  <a:pt x="21379" y="13337"/>
                </a:lnTo>
                <a:cubicBezTo>
                  <a:pt x="21580" y="13688"/>
                  <a:pt x="22006" y="14314"/>
                  <a:pt x="22281" y="14765"/>
                </a:cubicBezTo>
                <a:cubicBezTo>
                  <a:pt x="23004" y="15798"/>
                  <a:pt x="23182" y="16048"/>
                  <a:pt x="23167" y="16048"/>
                </a:cubicBezTo>
                <a:cubicBezTo>
                  <a:pt x="23163" y="16048"/>
                  <a:pt x="23151" y="16036"/>
                  <a:pt x="23133" y="16019"/>
                </a:cubicBezTo>
                <a:cubicBezTo>
                  <a:pt x="22838" y="15769"/>
                  <a:pt x="22564" y="15560"/>
                  <a:pt x="22478" y="15560"/>
                </a:cubicBezTo>
                <a:cubicBezTo>
                  <a:pt x="22469" y="15560"/>
                  <a:pt x="22462" y="15563"/>
                  <a:pt x="22457" y="15567"/>
                </a:cubicBezTo>
                <a:cubicBezTo>
                  <a:pt x="22407" y="15643"/>
                  <a:pt x="23058" y="16169"/>
                  <a:pt x="23359" y="16319"/>
                </a:cubicBezTo>
                <a:cubicBezTo>
                  <a:pt x="23534" y="16419"/>
                  <a:pt x="25494" y="18851"/>
                  <a:pt x="25391" y="18851"/>
                </a:cubicBezTo>
                <a:cubicBezTo>
                  <a:pt x="25390" y="18851"/>
                  <a:pt x="25390" y="18851"/>
                  <a:pt x="25389" y="18851"/>
                </a:cubicBezTo>
                <a:cubicBezTo>
                  <a:pt x="24813" y="18425"/>
                  <a:pt x="24286" y="17948"/>
                  <a:pt x="23810" y="17447"/>
                </a:cubicBezTo>
                <a:cubicBezTo>
                  <a:pt x="23605" y="17207"/>
                  <a:pt x="23540" y="17131"/>
                  <a:pt x="23503" y="17131"/>
                </a:cubicBezTo>
                <a:cubicBezTo>
                  <a:pt x="23486" y="17131"/>
                  <a:pt x="23475" y="17148"/>
                  <a:pt x="23459" y="17171"/>
                </a:cubicBezTo>
                <a:cubicBezTo>
                  <a:pt x="23434" y="17247"/>
                  <a:pt x="23484" y="17272"/>
                  <a:pt x="23534" y="17372"/>
                </a:cubicBezTo>
                <a:cubicBezTo>
                  <a:pt x="24111" y="17973"/>
                  <a:pt x="24737" y="18550"/>
                  <a:pt x="25389" y="19076"/>
                </a:cubicBezTo>
                <a:cubicBezTo>
                  <a:pt x="25615" y="19252"/>
                  <a:pt x="25815" y="19452"/>
                  <a:pt x="26041" y="19678"/>
                </a:cubicBezTo>
                <a:cubicBezTo>
                  <a:pt x="26141" y="19828"/>
                  <a:pt x="26492" y="20179"/>
                  <a:pt x="27670" y="21357"/>
                </a:cubicBezTo>
                <a:cubicBezTo>
                  <a:pt x="27827" y="21514"/>
                  <a:pt x="27868" y="21589"/>
                  <a:pt x="27817" y="21589"/>
                </a:cubicBezTo>
                <a:cubicBezTo>
                  <a:pt x="27771" y="21589"/>
                  <a:pt x="27649" y="21527"/>
                  <a:pt x="27469" y="21407"/>
                </a:cubicBezTo>
                <a:cubicBezTo>
                  <a:pt x="26692" y="20931"/>
                  <a:pt x="25966" y="20329"/>
                  <a:pt x="25364" y="19653"/>
                </a:cubicBezTo>
                <a:cubicBezTo>
                  <a:pt x="23910" y="18174"/>
                  <a:pt x="22707" y="16470"/>
                  <a:pt x="21755" y="14640"/>
                </a:cubicBezTo>
                <a:cubicBezTo>
                  <a:pt x="21454" y="14013"/>
                  <a:pt x="21204" y="13362"/>
                  <a:pt x="21003" y="12685"/>
                </a:cubicBezTo>
                <a:close/>
                <a:moveTo>
                  <a:pt x="17166" y="21313"/>
                </a:moveTo>
                <a:cubicBezTo>
                  <a:pt x="17234" y="21313"/>
                  <a:pt x="17439" y="21375"/>
                  <a:pt x="17770" y="21507"/>
                </a:cubicBezTo>
                <a:cubicBezTo>
                  <a:pt x="17971" y="21557"/>
                  <a:pt x="18171" y="21633"/>
                  <a:pt x="18346" y="21733"/>
                </a:cubicBezTo>
                <a:cubicBezTo>
                  <a:pt x="18350" y="21743"/>
                  <a:pt x="18337" y="21748"/>
                  <a:pt x="18312" y="21748"/>
                </a:cubicBezTo>
                <a:cubicBezTo>
                  <a:pt x="18155" y="21748"/>
                  <a:pt x="17513" y="21565"/>
                  <a:pt x="17319" y="21457"/>
                </a:cubicBezTo>
                <a:cubicBezTo>
                  <a:pt x="17153" y="21362"/>
                  <a:pt x="17105" y="21313"/>
                  <a:pt x="17166" y="21313"/>
                </a:cubicBezTo>
                <a:close/>
                <a:moveTo>
                  <a:pt x="9728" y="10930"/>
                </a:moveTo>
                <a:cubicBezTo>
                  <a:pt x="9791" y="10930"/>
                  <a:pt x="10575" y="11396"/>
                  <a:pt x="11479" y="11958"/>
                </a:cubicBezTo>
                <a:lnTo>
                  <a:pt x="11479" y="11983"/>
                </a:lnTo>
                <a:cubicBezTo>
                  <a:pt x="12432" y="12560"/>
                  <a:pt x="13409" y="13161"/>
                  <a:pt x="13685" y="13337"/>
                </a:cubicBezTo>
                <a:cubicBezTo>
                  <a:pt x="13977" y="13521"/>
                  <a:pt x="14147" y="13602"/>
                  <a:pt x="14263" y="13602"/>
                </a:cubicBezTo>
                <a:cubicBezTo>
                  <a:pt x="14336" y="13602"/>
                  <a:pt x="14388" y="13570"/>
                  <a:pt x="14437" y="13512"/>
                </a:cubicBezTo>
                <a:cubicBezTo>
                  <a:pt x="14465" y="13475"/>
                  <a:pt x="14493" y="13455"/>
                  <a:pt x="14536" y="13455"/>
                </a:cubicBezTo>
                <a:cubicBezTo>
                  <a:pt x="14610" y="13455"/>
                  <a:pt x="14727" y="13512"/>
                  <a:pt x="14963" y="13638"/>
                </a:cubicBezTo>
                <a:cubicBezTo>
                  <a:pt x="15314" y="13813"/>
                  <a:pt x="15615" y="14013"/>
                  <a:pt x="15915" y="14264"/>
                </a:cubicBezTo>
                <a:cubicBezTo>
                  <a:pt x="16341" y="14615"/>
                  <a:pt x="16442" y="14690"/>
                  <a:pt x="16617" y="14690"/>
                </a:cubicBezTo>
                <a:cubicBezTo>
                  <a:pt x="16768" y="14690"/>
                  <a:pt x="16918" y="14765"/>
                  <a:pt x="18372" y="15843"/>
                </a:cubicBezTo>
                <a:cubicBezTo>
                  <a:pt x="18823" y="16169"/>
                  <a:pt x="18898" y="16219"/>
                  <a:pt x="19098" y="16219"/>
                </a:cubicBezTo>
                <a:cubicBezTo>
                  <a:pt x="19124" y="16216"/>
                  <a:pt x="19149" y="16214"/>
                  <a:pt x="19175" y="16214"/>
                </a:cubicBezTo>
                <a:cubicBezTo>
                  <a:pt x="19349" y="16214"/>
                  <a:pt x="19515" y="16288"/>
                  <a:pt x="19625" y="16420"/>
                </a:cubicBezTo>
                <a:cubicBezTo>
                  <a:pt x="20276" y="16946"/>
                  <a:pt x="20828" y="17547"/>
                  <a:pt x="21329" y="18224"/>
                </a:cubicBezTo>
                <a:cubicBezTo>
                  <a:pt x="21404" y="18399"/>
                  <a:pt x="21555" y="18575"/>
                  <a:pt x="21705" y="18700"/>
                </a:cubicBezTo>
                <a:cubicBezTo>
                  <a:pt x="21712" y="18703"/>
                  <a:pt x="21719" y="18704"/>
                  <a:pt x="21724" y="18704"/>
                </a:cubicBezTo>
                <a:cubicBezTo>
                  <a:pt x="21774" y="18704"/>
                  <a:pt x="21740" y="18602"/>
                  <a:pt x="21605" y="18399"/>
                </a:cubicBezTo>
                <a:cubicBezTo>
                  <a:pt x="21440" y="18169"/>
                  <a:pt x="21394" y="18058"/>
                  <a:pt x="21474" y="18058"/>
                </a:cubicBezTo>
                <a:cubicBezTo>
                  <a:pt x="21516" y="18058"/>
                  <a:pt x="21593" y="18088"/>
                  <a:pt x="21705" y="18149"/>
                </a:cubicBezTo>
                <a:cubicBezTo>
                  <a:pt x="22281" y="18575"/>
                  <a:pt x="22783" y="19101"/>
                  <a:pt x="23159" y="19703"/>
                </a:cubicBezTo>
                <a:cubicBezTo>
                  <a:pt x="23434" y="20104"/>
                  <a:pt x="23910" y="20705"/>
                  <a:pt x="24211" y="21106"/>
                </a:cubicBezTo>
                <a:cubicBezTo>
                  <a:pt x="24697" y="21686"/>
                  <a:pt x="24849" y="21903"/>
                  <a:pt x="24769" y="21903"/>
                </a:cubicBezTo>
                <a:cubicBezTo>
                  <a:pt x="24742" y="21903"/>
                  <a:pt x="24689" y="21878"/>
                  <a:pt x="24612" y="21833"/>
                </a:cubicBezTo>
                <a:cubicBezTo>
                  <a:pt x="24462" y="21733"/>
                  <a:pt x="24086" y="21307"/>
                  <a:pt x="23434" y="20379"/>
                </a:cubicBezTo>
                <a:cubicBezTo>
                  <a:pt x="23133" y="19928"/>
                  <a:pt x="22783" y="19502"/>
                  <a:pt x="22407" y="19101"/>
                </a:cubicBezTo>
                <a:lnTo>
                  <a:pt x="22407" y="19101"/>
                </a:lnTo>
                <a:cubicBezTo>
                  <a:pt x="22331" y="19151"/>
                  <a:pt x="22707" y="19653"/>
                  <a:pt x="23685" y="20981"/>
                </a:cubicBezTo>
                <a:cubicBezTo>
                  <a:pt x="23993" y="21400"/>
                  <a:pt x="24089" y="21567"/>
                  <a:pt x="24022" y="21567"/>
                </a:cubicBezTo>
                <a:cubicBezTo>
                  <a:pt x="24013" y="21567"/>
                  <a:pt x="24001" y="21563"/>
                  <a:pt x="23986" y="21557"/>
                </a:cubicBezTo>
                <a:cubicBezTo>
                  <a:pt x="23885" y="21507"/>
                  <a:pt x="23284" y="20806"/>
                  <a:pt x="22482" y="19703"/>
                </a:cubicBezTo>
                <a:cubicBezTo>
                  <a:pt x="22382" y="19552"/>
                  <a:pt x="22256" y="19402"/>
                  <a:pt x="22081" y="19277"/>
                </a:cubicBezTo>
                <a:cubicBezTo>
                  <a:pt x="22006" y="19277"/>
                  <a:pt x="22758" y="20379"/>
                  <a:pt x="23309" y="21031"/>
                </a:cubicBezTo>
                <a:cubicBezTo>
                  <a:pt x="23459" y="21232"/>
                  <a:pt x="23534" y="21357"/>
                  <a:pt x="23484" y="21357"/>
                </a:cubicBezTo>
                <a:cubicBezTo>
                  <a:pt x="23284" y="21181"/>
                  <a:pt x="23133" y="20981"/>
                  <a:pt x="22983" y="20780"/>
                </a:cubicBezTo>
                <a:cubicBezTo>
                  <a:pt x="21958" y="19460"/>
                  <a:pt x="21569" y="18976"/>
                  <a:pt x="21498" y="18976"/>
                </a:cubicBezTo>
                <a:cubicBezTo>
                  <a:pt x="21479" y="18976"/>
                  <a:pt x="21483" y="19012"/>
                  <a:pt x="21504" y="19076"/>
                </a:cubicBezTo>
                <a:cubicBezTo>
                  <a:pt x="21705" y="19402"/>
                  <a:pt x="21930" y="19703"/>
                  <a:pt x="22181" y="20004"/>
                </a:cubicBezTo>
                <a:cubicBezTo>
                  <a:pt x="22532" y="20455"/>
                  <a:pt x="22883" y="20906"/>
                  <a:pt x="22933" y="21006"/>
                </a:cubicBezTo>
                <a:lnTo>
                  <a:pt x="23058" y="21181"/>
                </a:lnTo>
                <a:lnTo>
                  <a:pt x="23058" y="21181"/>
                </a:lnTo>
                <a:lnTo>
                  <a:pt x="22808" y="21081"/>
                </a:lnTo>
                <a:cubicBezTo>
                  <a:pt x="22607" y="21006"/>
                  <a:pt x="22457" y="20881"/>
                  <a:pt x="22006" y="20329"/>
                </a:cubicBezTo>
                <a:cubicBezTo>
                  <a:pt x="21705" y="19953"/>
                  <a:pt x="21229" y="19302"/>
                  <a:pt x="20903" y="18851"/>
                </a:cubicBezTo>
                <a:cubicBezTo>
                  <a:pt x="20623" y="18430"/>
                  <a:pt x="20386" y="18119"/>
                  <a:pt x="20335" y="18119"/>
                </a:cubicBezTo>
                <a:cubicBezTo>
                  <a:pt x="20331" y="18119"/>
                  <a:pt x="20328" y="18120"/>
                  <a:pt x="20326" y="18124"/>
                </a:cubicBezTo>
                <a:cubicBezTo>
                  <a:pt x="20301" y="18249"/>
                  <a:pt x="20853" y="19101"/>
                  <a:pt x="21479" y="19878"/>
                </a:cubicBezTo>
                <a:cubicBezTo>
                  <a:pt x="21730" y="20204"/>
                  <a:pt x="22031" y="20580"/>
                  <a:pt x="22106" y="20705"/>
                </a:cubicBezTo>
                <a:lnTo>
                  <a:pt x="22256" y="20931"/>
                </a:lnTo>
                <a:lnTo>
                  <a:pt x="22256" y="20931"/>
                </a:lnTo>
                <a:lnTo>
                  <a:pt x="21956" y="20730"/>
                </a:lnTo>
                <a:cubicBezTo>
                  <a:pt x="21630" y="20480"/>
                  <a:pt x="21354" y="20154"/>
                  <a:pt x="21154" y="19803"/>
                </a:cubicBezTo>
                <a:cubicBezTo>
                  <a:pt x="20978" y="19552"/>
                  <a:pt x="20778" y="19302"/>
                  <a:pt x="20577" y="19076"/>
                </a:cubicBezTo>
                <a:cubicBezTo>
                  <a:pt x="20402" y="18901"/>
                  <a:pt x="20251" y="18700"/>
                  <a:pt x="20101" y="18500"/>
                </a:cubicBezTo>
                <a:cubicBezTo>
                  <a:pt x="19774" y="18038"/>
                  <a:pt x="19653" y="17886"/>
                  <a:pt x="19592" y="17886"/>
                </a:cubicBezTo>
                <a:cubicBezTo>
                  <a:pt x="19574" y="17886"/>
                  <a:pt x="19561" y="17900"/>
                  <a:pt x="19549" y="17923"/>
                </a:cubicBezTo>
                <a:cubicBezTo>
                  <a:pt x="19700" y="18199"/>
                  <a:pt x="19875" y="18450"/>
                  <a:pt x="20051" y="18675"/>
                </a:cubicBezTo>
                <a:cubicBezTo>
                  <a:pt x="20352" y="19076"/>
                  <a:pt x="20778" y="19653"/>
                  <a:pt x="21028" y="19978"/>
                </a:cubicBezTo>
                <a:cubicBezTo>
                  <a:pt x="21371" y="20471"/>
                  <a:pt x="21439" y="20561"/>
                  <a:pt x="21342" y="20561"/>
                </a:cubicBezTo>
                <a:cubicBezTo>
                  <a:pt x="21325" y="20561"/>
                  <a:pt x="21304" y="20559"/>
                  <a:pt x="21279" y="20555"/>
                </a:cubicBezTo>
                <a:cubicBezTo>
                  <a:pt x="21103" y="20530"/>
                  <a:pt x="20953" y="20329"/>
                  <a:pt x="20176" y="19201"/>
                </a:cubicBezTo>
                <a:cubicBezTo>
                  <a:pt x="19875" y="18750"/>
                  <a:pt x="19549" y="18299"/>
                  <a:pt x="19199" y="17898"/>
                </a:cubicBezTo>
                <a:cubicBezTo>
                  <a:pt x="19174" y="17898"/>
                  <a:pt x="19148" y="17948"/>
                  <a:pt x="19148" y="17973"/>
                </a:cubicBezTo>
                <a:cubicBezTo>
                  <a:pt x="19148" y="17998"/>
                  <a:pt x="19524" y="18550"/>
                  <a:pt x="20001" y="19227"/>
                </a:cubicBezTo>
                <a:cubicBezTo>
                  <a:pt x="20581" y="20085"/>
                  <a:pt x="20774" y="20385"/>
                  <a:pt x="20700" y="20385"/>
                </a:cubicBezTo>
                <a:cubicBezTo>
                  <a:pt x="20694" y="20385"/>
                  <a:pt x="20687" y="20383"/>
                  <a:pt x="20677" y="20379"/>
                </a:cubicBezTo>
                <a:cubicBezTo>
                  <a:pt x="20577" y="20354"/>
                  <a:pt x="20176" y="19903"/>
                  <a:pt x="19424" y="18826"/>
                </a:cubicBezTo>
                <a:cubicBezTo>
                  <a:pt x="19057" y="18275"/>
                  <a:pt x="18959" y="18127"/>
                  <a:pt x="18913" y="18127"/>
                </a:cubicBezTo>
                <a:cubicBezTo>
                  <a:pt x="18896" y="18127"/>
                  <a:pt x="18886" y="18147"/>
                  <a:pt x="18873" y="18174"/>
                </a:cubicBezTo>
                <a:cubicBezTo>
                  <a:pt x="19023" y="18475"/>
                  <a:pt x="19199" y="18775"/>
                  <a:pt x="19399" y="19051"/>
                </a:cubicBezTo>
                <a:cubicBezTo>
                  <a:pt x="19774" y="19597"/>
                  <a:pt x="19906" y="19783"/>
                  <a:pt x="19873" y="19783"/>
                </a:cubicBezTo>
                <a:cubicBezTo>
                  <a:pt x="19857" y="19783"/>
                  <a:pt x="19805" y="19742"/>
                  <a:pt x="19725" y="19678"/>
                </a:cubicBezTo>
                <a:cubicBezTo>
                  <a:pt x="19399" y="19452"/>
                  <a:pt x="18873" y="18775"/>
                  <a:pt x="18121" y="17597"/>
                </a:cubicBezTo>
                <a:cubicBezTo>
                  <a:pt x="17920" y="17322"/>
                  <a:pt x="17745" y="17046"/>
                  <a:pt x="17519" y="16770"/>
                </a:cubicBezTo>
                <a:cubicBezTo>
                  <a:pt x="17506" y="16763"/>
                  <a:pt x="17495" y="16759"/>
                  <a:pt x="17488" y="16759"/>
                </a:cubicBezTo>
                <a:cubicBezTo>
                  <a:pt x="17393" y="16759"/>
                  <a:pt x="17710" y="17319"/>
                  <a:pt x="18497" y="18500"/>
                </a:cubicBezTo>
                <a:cubicBezTo>
                  <a:pt x="18712" y="18807"/>
                  <a:pt x="18795" y="18926"/>
                  <a:pt x="18770" y="18926"/>
                </a:cubicBezTo>
                <a:cubicBezTo>
                  <a:pt x="18754" y="18926"/>
                  <a:pt x="18694" y="18878"/>
                  <a:pt x="18597" y="18800"/>
                </a:cubicBezTo>
                <a:cubicBezTo>
                  <a:pt x="18447" y="18700"/>
                  <a:pt x="18321" y="18575"/>
                  <a:pt x="18221" y="18450"/>
                </a:cubicBezTo>
                <a:cubicBezTo>
                  <a:pt x="18171" y="18349"/>
                  <a:pt x="18096" y="18274"/>
                  <a:pt x="17996" y="18249"/>
                </a:cubicBezTo>
                <a:cubicBezTo>
                  <a:pt x="17770" y="18199"/>
                  <a:pt x="17169" y="17648"/>
                  <a:pt x="16968" y="17297"/>
                </a:cubicBezTo>
                <a:cubicBezTo>
                  <a:pt x="16840" y="17088"/>
                  <a:pt x="16722" y="16941"/>
                  <a:pt x="16686" y="16941"/>
                </a:cubicBezTo>
                <a:cubicBezTo>
                  <a:pt x="16666" y="16941"/>
                  <a:pt x="16672" y="16988"/>
                  <a:pt x="16717" y="17096"/>
                </a:cubicBezTo>
                <a:cubicBezTo>
                  <a:pt x="16759" y="17201"/>
                  <a:pt x="16757" y="17248"/>
                  <a:pt x="16723" y="17248"/>
                </a:cubicBezTo>
                <a:cubicBezTo>
                  <a:pt x="16593" y="17248"/>
                  <a:pt x="15996" y="16577"/>
                  <a:pt x="15539" y="15843"/>
                </a:cubicBezTo>
                <a:cubicBezTo>
                  <a:pt x="15364" y="15542"/>
                  <a:pt x="15164" y="15267"/>
                  <a:pt x="14963" y="15016"/>
                </a:cubicBezTo>
                <a:cubicBezTo>
                  <a:pt x="14938" y="15000"/>
                  <a:pt x="14920" y="14991"/>
                  <a:pt x="14908" y="14991"/>
                </a:cubicBezTo>
                <a:cubicBezTo>
                  <a:pt x="14845" y="14991"/>
                  <a:pt x="14949" y="15210"/>
                  <a:pt x="15264" y="15693"/>
                </a:cubicBezTo>
                <a:cubicBezTo>
                  <a:pt x="15389" y="15868"/>
                  <a:pt x="15514" y="16094"/>
                  <a:pt x="15615" y="16319"/>
                </a:cubicBezTo>
                <a:cubicBezTo>
                  <a:pt x="15439" y="16169"/>
                  <a:pt x="15239" y="16019"/>
                  <a:pt x="15063" y="15868"/>
                </a:cubicBezTo>
                <a:cubicBezTo>
                  <a:pt x="14612" y="15467"/>
                  <a:pt x="14437" y="15242"/>
                  <a:pt x="13710" y="14139"/>
                </a:cubicBezTo>
                <a:cubicBezTo>
                  <a:pt x="13209" y="13423"/>
                  <a:pt x="12867" y="12957"/>
                  <a:pt x="12813" y="12957"/>
                </a:cubicBezTo>
                <a:cubicBezTo>
                  <a:pt x="12811" y="12957"/>
                  <a:pt x="12809" y="12958"/>
                  <a:pt x="12808" y="12961"/>
                </a:cubicBezTo>
                <a:cubicBezTo>
                  <a:pt x="12933" y="13287"/>
                  <a:pt x="13108" y="13587"/>
                  <a:pt x="13334" y="13863"/>
                </a:cubicBezTo>
                <a:cubicBezTo>
                  <a:pt x="13635" y="14314"/>
                  <a:pt x="13910" y="14715"/>
                  <a:pt x="13910" y="14740"/>
                </a:cubicBezTo>
                <a:cubicBezTo>
                  <a:pt x="13585" y="14490"/>
                  <a:pt x="13284" y="14239"/>
                  <a:pt x="13008" y="13963"/>
                </a:cubicBezTo>
                <a:cubicBezTo>
                  <a:pt x="12532" y="13512"/>
                  <a:pt x="11580" y="12635"/>
                  <a:pt x="10903" y="12034"/>
                </a:cubicBezTo>
                <a:cubicBezTo>
                  <a:pt x="10251" y="11432"/>
                  <a:pt x="9725" y="10931"/>
                  <a:pt x="9725" y="10931"/>
                </a:cubicBezTo>
                <a:cubicBezTo>
                  <a:pt x="9726" y="10930"/>
                  <a:pt x="9727" y="10930"/>
                  <a:pt x="9728" y="10930"/>
                </a:cubicBezTo>
                <a:close/>
                <a:moveTo>
                  <a:pt x="14209" y="21819"/>
                </a:moveTo>
                <a:cubicBezTo>
                  <a:pt x="14242" y="21819"/>
                  <a:pt x="14336" y="21839"/>
                  <a:pt x="14512" y="21883"/>
                </a:cubicBezTo>
                <a:cubicBezTo>
                  <a:pt x="14662" y="21933"/>
                  <a:pt x="14813" y="21983"/>
                  <a:pt x="14963" y="22059"/>
                </a:cubicBezTo>
                <a:cubicBezTo>
                  <a:pt x="15008" y="22084"/>
                  <a:pt x="15000" y="22095"/>
                  <a:pt x="14962" y="22095"/>
                </a:cubicBezTo>
                <a:cubicBezTo>
                  <a:pt x="14849" y="22095"/>
                  <a:pt x="14467" y="22002"/>
                  <a:pt x="14336" y="21908"/>
                </a:cubicBezTo>
                <a:cubicBezTo>
                  <a:pt x="14224" y="21852"/>
                  <a:pt x="14167" y="21819"/>
                  <a:pt x="14209" y="21819"/>
                </a:cubicBezTo>
                <a:close/>
                <a:moveTo>
                  <a:pt x="23211" y="19210"/>
                </a:moveTo>
                <a:cubicBezTo>
                  <a:pt x="23262" y="19210"/>
                  <a:pt x="23315" y="19222"/>
                  <a:pt x="23359" y="19252"/>
                </a:cubicBezTo>
                <a:lnTo>
                  <a:pt x="23359" y="19227"/>
                </a:lnTo>
                <a:cubicBezTo>
                  <a:pt x="23785" y="19628"/>
                  <a:pt x="24136" y="20054"/>
                  <a:pt x="24437" y="20530"/>
                </a:cubicBezTo>
                <a:cubicBezTo>
                  <a:pt x="24612" y="20856"/>
                  <a:pt x="24813" y="21156"/>
                  <a:pt x="25038" y="21432"/>
                </a:cubicBezTo>
                <a:cubicBezTo>
                  <a:pt x="25417" y="21948"/>
                  <a:pt x="25642" y="22287"/>
                  <a:pt x="25616" y="22287"/>
                </a:cubicBezTo>
                <a:cubicBezTo>
                  <a:pt x="25604" y="22287"/>
                  <a:pt x="25540" y="22216"/>
                  <a:pt x="25414" y="22059"/>
                </a:cubicBezTo>
                <a:cubicBezTo>
                  <a:pt x="25088" y="21683"/>
                  <a:pt x="24211" y="20480"/>
                  <a:pt x="23885" y="20004"/>
                </a:cubicBezTo>
                <a:cubicBezTo>
                  <a:pt x="23785" y="19853"/>
                  <a:pt x="23660" y="19703"/>
                  <a:pt x="23509" y="19602"/>
                </a:cubicBezTo>
                <a:cubicBezTo>
                  <a:pt x="23508" y="19602"/>
                  <a:pt x="23507" y="19602"/>
                  <a:pt x="23507" y="19602"/>
                </a:cubicBezTo>
                <a:cubicBezTo>
                  <a:pt x="23426" y="19602"/>
                  <a:pt x="24268" y="20814"/>
                  <a:pt x="24913" y="21633"/>
                </a:cubicBezTo>
                <a:cubicBezTo>
                  <a:pt x="25013" y="21758"/>
                  <a:pt x="25113" y="21908"/>
                  <a:pt x="25189" y="22059"/>
                </a:cubicBezTo>
                <a:cubicBezTo>
                  <a:pt x="24587" y="21382"/>
                  <a:pt x="24036" y="20680"/>
                  <a:pt x="23509" y="19953"/>
                </a:cubicBezTo>
                <a:cubicBezTo>
                  <a:pt x="23083" y="19377"/>
                  <a:pt x="23008" y="19252"/>
                  <a:pt x="23108" y="19227"/>
                </a:cubicBezTo>
                <a:cubicBezTo>
                  <a:pt x="23140" y="19216"/>
                  <a:pt x="23175" y="19210"/>
                  <a:pt x="23211" y="19210"/>
                </a:cubicBezTo>
                <a:close/>
                <a:moveTo>
                  <a:pt x="20251" y="21708"/>
                </a:moveTo>
                <a:lnTo>
                  <a:pt x="20753" y="21983"/>
                </a:lnTo>
                <a:cubicBezTo>
                  <a:pt x="21128" y="22159"/>
                  <a:pt x="21279" y="22259"/>
                  <a:pt x="21279" y="22334"/>
                </a:cubicBezTo>
                <a:cubicBezTo>
                  <a:pt x="21279" y="22409"/>
                  <a:pt x="21247" y="22447"/>
                  <a:pt x="21179" y="22447"/>
                </a:cubicBezTo>
                <a:cubicBezTo>
                  <a:pt x="21088" y="22447"/>
                  <a:pt x="20933" y="22378"/>
                  <a:pt x="20702" y="22234"/>
                </a:cubicBezTo>
                <a:lnTo>
                  <a:pt x="20326" y="21983"/>
                </a:lnTo>
                <a:lnTo>
                  <a:pt x="20702" y="22184"/>
                </a:lnTo>
                <a:cubicBezTo>
                  <a:pt x="20902" y="22284"/>
                  <a:pt x="21029" y="22328"/>
                  <a:pt x="21084" y="22328"/>
                </a:cubicBezTo>
                <a:cubicBezTo>
                  <a:pt x="21181" y="22328"/>
                  <a:pt x="21054" y="22191"/>
                  <a:pt x="20702" y="21983"/>
                </a:cubicBezTo>
                <a:lnTo>
                  <a:pt x="20251" y="21708"/>
                </a:lnTo>
                <a:close/>
                <a:moveTo>
                  <a:pt x="12674" y="22105"/>
                </a:moveTo>
                <a:cubicBezTo>
                  <a:pt x="12743" y="22105"/>
                  <a:pt x="12902" y="22149"/>
                  <a:pt x="13108" y="22234"/>
                </a:cubicBezTo>
                <a:lnTo>
                  <a:pt x="13133" y="22234"/>
                </a:lnTo>
                <a:cubicBezTo>
                  <a:pt x="13334" y="22309"/>
                  <a:pt x="13459" y="22410"/>
                  <a:pt x="13459" y="22460"/>
                </a:cubicBezTo>
                <a:cubicBezTo>
                  <a:pt x="13459" y="22479"/>
                  <a:pt x="13440" y="22488"/>
                  <a:pt x="13405" y="22488"/>
                </a:cubicBezTo>
                <a:cubicBezTo>
                  <a:pt x="13302" y="22488"/>
                  <a:pt x="13069" y="22408"/>
                  <a:pt x="12808" y="22259"/>
                </a:cubicBezTo>
                <a:cubicBezTo>
                  <a:pt x="12626" y="22156"/>
                  <a:pt x="12599" y="22105"/>
                  <a:pt x="12674" y="22105"/>
                </a:cubicBezTo>
                <a:close/>
                <a:moveTo>
                  <a:pt x="31730" y="21257"/>
                </a:moveTo>
                <a:cubicBezTo>
                  <a:pt x="31931" y="21432"/>
                  <a:pt x="32106" y="21633"/>
                  <a:pt x="32256" y="21858"/>
                </a:cubicBezTo>
                <a:cubicBezTo>
                  <a:pt x="32607" y="22284"/>
                  <a:pt x="32733" y="22485"/>
                  <a:pt x="32682" y="22535"/>
                </a:cubicBezTo>
                <a:cubicBezTo>
                  <a:pt x="32671" y="22547"/>
                  <a:pt x="32659" y="22553"/>
                  <a:pt x="32646" y="22553"/>
                </a:cubicBezTo>
                <a:cubicBezTo>
                  <a:pt x="32606" y="22553"/>
                  <a:pt x="32558" y="22488"/>
                  <a:pt x="32482" y="22334"/>
                </a:cubicBezTo>
                <a:cubicBezTo>
                  <a:pt x="32407" y="22159"/>
                  <a:pt x="32338" y="22071"/>
                  <a:pt x="32303" y="22071"/>
                </a:cubicBezTo>
                <a:cubicBezTo>
                  <a:pt x="32269" y="22071"/>
                  <a:pt x="32269" y="22159"/>
                  <a:pt x="32332" y="22334"/>
                </a:cubicBezTo>
                <a:lnTo>
                  <a:pt x="32432" y="22585"/>
                </a:lnTo>
                <a:lnTo>
                  <a:pt x="32432" y="22585"/>
                </a:lnTo>
                <a:lnTo>
                  <a:pt x="32256" y="22309"/>
                </a:lnTo>
                <a:cubicBezTo>
                  <a:pt x="32056" y="22034"/>
                  <a:pt x="31880" y="21758"/>
                  <a:pt x="31755" y="21432"/>
                </a:cubicBezTo>
                <a:cubicBezTo>
                  <a:pt x="31730" y="21357"/>
                  <a:pt x="31730" y="21282"/>
                  <a:pt x="31730" y="21257"/>
                </a:cubicBezTo>
                <a:close/>
                <a:moveTo>
                  <a:pt x="19374" y="1332"/>
                </a:moveTo>
                <a:lnTo>
                  <a:pt x="19374" y="1332"/>
                </a:lnTo>
                <a:cubicBezTo>
                  <a:pt x="19474" y="1407"/>
                  <a:pt x="19575" y="1532"/>
                  <a:pt x="19650" y="1632"/>
                </a:cubicBezTo>
                <a:lnTo>
                  <a:pt x="19675" y="1632"/>
                </a:lnTo>
                <a:cubicBezTo>
                  <a:pt x="19800" y="1833"/>
                  <a:pt x="20101" y="2234"/>
                  <a:pt x="20326" y="2535"/>
                </a:cubicBezTo>
                <a:cubicBezTo>
                  <a:pt x="21003" y="3412"/>
                  <a:pt x="22357" y="5317"/>
                  <a:pt x="22331" y="5342"/>
                </a:cubicBezTo>
                <a:cubicBezTo>
                  <a:pt x="22281" y="5342"/>
                  <a:pt x="21930" y="4991"/>
                  <a:pt x="21504" y="4565"/>
                </a:cubicBezTo>
                <a:cubicBezTo>
                  <a:pt x="20949" y="4049"/>
                  <a:pt x="20660" y="3816"/>
                  <a:pt x="20589" y="3816"/>
                </a:cubicBezTo>
                <a:cubicBezTo>
                  <a:pt x="20570" y="3816"/>
                  <a:pt x="20567" y="3832"/>
                  <a:pt x="20577" y="3863"/>
                </a:cubicBezTo>
                <a:cubicBezTo>
                  <a:pt x="20577" y="3888"/>
                  <a:pt x="21078" y="4364"/>
                  <a:pt x="21680" y="4966"/>
                </a:cubicBezTo>
                <a:cubicBezTo>
                  <a:pt x="22281" y="5492"/>
                  <a:pt x="22833" y="6094"/>
                  <a:pt x="23309" y="6770"/>
                </a:cubicBezTo>
                <a:cubicBezTo>
                  <a:pt x="23781" y="7435"/>
                  <a:pt x="24106" y="8026"/>
                  <a:pt x="24017" y="8026"/>
                </a:cubicBezTo>
                <a:cubicBezTo>
                  <a:pt x="24002" y="8026"/>
                  <a:pt x="23975" y="8010"/>
                  <a:pt x="23935" y="7973"/>
                </a:cubicBezTo>
                <a:cubicBezTo>
                  <a:pt x="23710" y="7773"/>
                  <a:pt x="22357" y="6670"/>
                  <a:pt x="22281" y="6595"/>
                </a:cubicBezTo>
                <a:cubicBezTo>
                  <a:pt x="22250" y="6574"/>
                  <a:pt x="22227" y="6566"/>
                  <a:pt x="22211" y="6566"/>
                </a:cubicBezTo>
                <a:cubicBezTo>
                  <a:pt x="22189" y="6566"/>
                  <a:pt x="22181" y="6580"/>
                  <a:pt x="22181" y="6595"/>
                </a:cubicBezTo>
                <a:cubicBezTo>
                  <a:pt x="22457" y="6896"/>
                  <a:pt x="22758" y="7171"/>
                  <a:pt x="23058" y="7422"/>
                </a:cubicBezTo>
                <a:cubicBezTo>
                  <a:pt x="24437" y="8575"/>
                  <a:pt x="24763" y="8926"/>
                  <a:pt x="25414" y="9978"/>
                </a:cubicBezTo>
                <a:cubicBezTo>
                  <a:pt x="25615" y="10279"/>
                  <a:pt x="25815" y="10605"/>
                  <a:pt x="25966" y="10906"/>
                </a:cubicBezTo>
                <a:cubicBezTo>
                  <a:pt x="25840" y="10831"/>
                  <a:pt x="25715" y="10730"/>
                  <a:pt x="25615" y="10630"/>
                </a:cubicBezTo>
                <a:cubicBezTo>
                  <a:pt x="25146" y="10231"/>
                  <a:pt x="23864" y="9415"/>
                  <a:pt x="23722" y="9415"/>
                </a:cubicBezTo>
                <a:cubicBezTo>
                  <a:pt x="23713" y="9415"/>
                  <a:pt x="23708" y="9419"/>
                  <a:pt x="23710" y="9427"/>
                </a:cubicBezTo>
                <a:cubicBezTo>
                  <a:pt x="23710" y="9477"/>
                  <a:pt x="23860" y="9602"/>
                  <a:pt x="24036" y="9728"/>
                </a:cubicBezTo>
                <a:cubicBezTo>
                  <a:pt x="25189" y="10354"/>
                  <a:pt x="26166" y="11232"/>
                  <a:pt x="26918" y="12284"/>
                </a:cubicBezTo>
                <a:cubicBezTo>
                  <a:pt x="27350" y="12885"/>
                  <a:pt x="28612" y="15028"/>
                  <a:pt x="28561" y="15028"/>
                </a:cubicBezTo>
                <a:cubicBezTo>
                  <a:pt x="28559" y="15028"/>
                  <a:pt x="28554" y="15024"/>
                  <a:pt x="28547" y="15016"/>
                </a:cubicBezTo>
                <a:lnTo>
                  <a:pt x="28096" y="14540"/>
                </a:lnTo>
                <a:cubicBezTo>
                  <a:pt x="27331" y="13651"/>
                  <a:pt x="25544" y="12032"/>
                  <a:pt x="25347" y="12032"/>
                </a:cubicBezTo>
                <a:cubicBezTo>
                  <a:pt x="25344" y="12032"/>
                  <a:pt x="25341" y="12033"/>
                  <a:pt x="25339" y="12034"/>
                </a:cubicBezTo>
                <a:cubicBezTo>
                  <a:pt x="25264" y="12059"/>
                  <a:pt x="25314" y="12134"/>
                  <a:pt x="25765" y="12510"/>
                </a:cubicBezTo>
                <a:cubicBezTo>
                  <a:pt x="26918" y="13487"/>
                  <a:pt x="27971" y="14565"/>
                  <a:pt x="28898" y="15743"/>
                </a:cubicBezTo>
                <a:cubicBezTo>
                  <a:pt x="29299" y="16219"/>
                  <a:pt x="30627" y="18399"/>
                  <a:pt x="30577" y="18475"/>
                </a:cubicBezTo>
                <a:cubicBezTo>
                  <a:pt x="30502" y="18399"/>
                  <a:pt x="30427" y="18349"/>
                  <a:pt x="30377" y="18249"/>
                </a:cubicBezTo>
                <a:cubicBezTo>
                  <a:pt x="29058" y="16831"/>
                  <a:pt x="27418" y="15141"/>
                  <a:pt x="27321" y="15141"/>
                </a:cubicBezTo>
                <a:cubicBezTo>
                  <a:pt x="27320" y="15141"/>
                  <a:pt x="27320" y="15141"/>
                  <a:pt x="27319" y="15141"/>
                </a:cubicBezTo>
                <a:cubicBezTo>
                  <a:pt x="27269" y="15166"/>
                  <a:pt x="27344" y="15317"/>
                  <a:pt x="27670" y="15643"/>
                </a:cubicBezTo>
                <a:cubicBezTo>
                  <a:pt x="28397" y="16369"/>
                  <a:pt x="30702" y="18826"/>
                  <a:pt x="30928" y="19126"/>
                </a:cubicBezTo>
                <a:cubicBezTo>
                  <a:pt x="31404" y="19778"/>
                  <a:pt x="31805" y="20480"/>
                  <a:pt x="32131" y="21207"/>
                </a:cubicBezTo>
                <a:cubicBezTo>
                  <a:pt x="32180" y="21389"/>
                  <a:pt x="32199" y="21483"/>
                  <a:pt x="32160" y="21483"/>
                </a:cubicBezTo>
                <a:cubicBezTo>
                  <a:pt x="32119" y="21483"/>
                  <a:pt x="32012" y="21376"/>
                  <a:pt x="31805" y="21156"/>
                </a:cubicBezTo>
                <a:cubicBezTo>
                  <a:pt x="31580" y="20881"/>
                  <a:pt x="31404" y="20555"/>
                  <a:pt x="31304" y="20229"/>
                </a:cubicBezTo>
                <a:cubicBezTo>
                  <a:pt x="31183" y="19881"/>
                  <a:pt x="31070" y="19697"/>
                  <a:pt x="31025" y="19697"/>
                </a:cubicBezTo>
                <a:cubicBezTo>
                  <a:pt x="30986" y="19697"/>
                  <a:pt x="30998" y="19837"/>
                  <a:pt x="31103" y="20129"/>
                </a:cubicBezTo>
                <a:cubicBezTo>
                  <a:pt x="31185" y="20352"/>
                  <a:pt x="31200" y="20444"/>
                  <a:pt x="31163" y="20444"/>
                </a:cubicBezTo>
                <a:cubicBezTo>
                  <a:pt x="31154" y="20444"/>
                  <a:pt x="31143" y="20439"/>
                  <a:pt x="31129" y="20430"/>
                </a:cubicBezTo>
                <a:cubicBezTo>
                  <a:pt x="31003" y="20279"/>
                  <a:pt x="30903" y="20079"/>
                  <a:pt x="30853" y="19878"/>
                </a:cubicBezTo>
                <a:cubicBezTo>
                  <a:pt x="30756" y="19574"/>
                  <a:pt x="30667" y="19407"/>
                  <a:pt x="30627" y="19407"/>
                </a:cubicBezTo>
                <a:cubicBezTo>
                  <a:pt x="30595" y="19407"/>
                  <a:pt x="30596" y="19517"/>
                  <a:pt x="30652" y="19753"/>
                </a:cubicBezTo>
                <a:lnTo>
                  <a:pt x="30753" y="20079"/>
                </a:lnTo>
                <a:lnTo>
                  <a:pt x="30602" y="19953"/>
                </a:lnTo>
                <a:cubicBezTo>
                  <a:pt x="30502" y="19878"/>
                  <a:pt x="30352" y="19728"/>
                  <a:pt x="30251" y="19628"/>
                </a:cubicBezTo>
                <a:cubicBezTo>
                  <a:pt x="30201" y="19552"/>
                  <a:pt x="30126" y="19502"/>
                  <a:pt x="30026" y="19477"/>
                </a:cubicBezTo>
                <a:lnTo>
                  <a:pt x="30026" y="19477"/>
                </a:lnTo>
                <a:cubicBezTo>
                  <a:pt x="29925" y="19502"/>
                  <a:pt x="30051" y="19653"/>
                  <a:pt x="30452" y="20029"/>
                </a:cubicBezTo>
                <a:cubicBezTo>
                  <a:pt x="30702" y="20204"/>
                  <a:pt x="30878" y="20455"/>
                  <a:pt x="30978" y="20730"/>
                </a:cubicBezTo>
                <a:cubicBezTo>
                  <a:pt x="31040" y="20896"/>
                  <a:pt x="31103" y="20994"/>
                  <a:pt x="31136" y="20994"/>
                </a:cubicBezTo>
                <a:cubicBezTo>
                  <a:pt x="31143" y="20994"/>
                  <a:pt x="31149" y="20990"/>
                  <a:pt x="31154" y="20981"/>
                </a:cubicBezTo>
                <a:cubicBezTo>
                  <a:pt x="31179" y="20931"/>
                  <a:pt x="31179" y="20856"/>
                  <a:pt x="31154" y="20780"/>
                </a:cubicBezTo>
                <a:cubicBezTo>
                  <a:pt x="31137" y="20732"/>
                  <a:pt x="31142" y="20704"/>
                  <a:pt x="31168" y="20704"/>
                </a:cubicBezTo>
                <a:cubicBezTo>
                  <a:pt x="31182" y="20704"/>
                  <a:pt x="31202" y="20713"/>
                  <a:pt x="31229" y="20730"/>
                </a:cubicBezTo>
                <a:cubicBezTo>
                  <a:pt x="31354" y="20881"/>
                  <a:pt x="31454" y="21056"/>
                  <a:pt x="31504" y="21232"/>
                </a:cubicBezTo>
                <a:cubicBezTo>
                  <a:pt x="31580" y="21407"/>
                  <a:pt x="31630" y="21557"/>
                  <a:pt x="31730" y="21708"/>
                </a:cubicBezTo>
                <a:cubicBezTo>
                  <a:pt x="31880" y="22034"/>
                  <a:pt x="32031" y="22359"/>
                  <a:pt x="32131" y="22710"/>
                </a:cubicBezTo>
                <a:cubicBezTo>
                  <a:pt x="32129" y="22711"/>
                  <a:pt x="32126" y="22711"/>
                  <a:pt x="32124" y="22711"/>
                </a:cubicBezTo>
                <a:cubicBezTo>
                  <a:pt x="32044" y="22711"/>
                  <a:pt x="31850" y="22321"/>
                  <a:pt x="31680" y="21883"/>
                </a:cubicBezTo>
                <a:cubicBezTo>
                  <a:pt x="31580" y="21633"/>
                  <a:pt x="31454" y="21432"/>
                  <a:pt x="31429" y="21432"/>
                </a:cubicBezTo>
                <a:cubicBezTo>
                  <a:pt x="31379" y="21432"/>
                  <a:pt x="31379" y="21557"/>
                  <a:pt x="31429" y="21683"/>
                </a:cubicBezTo>
                <a:cubicBezTo>
                  <a:pt x="31487" y="21812"/>
                  <a:pt x="31511" y="21867"/>
                  <a:pt x="31498" y="21867"/>
                </a:cubicBezTo>
                <a:cubicBezTo>
                  <a:pt x="31488" y="21867"/>
                  <a:pt x="31458" y="21836"/>
                  <a:pt x="31404" y="21783"/>
                </a:cubicBezTo>
                <a:cubicBezTo>
                  <a:pt x="31254" y="21633"/>
                  <a:pt x="31154" y="21432"/>
                  <a:pt x="31053" y="21232"/>
                </a:cubicBezTo>
                <a:cubicBezTo>
                  <a:pt x="30959" y="21019"/>
                  <a:pt x="30842" y="20828"/>
                  <a:pt x="30808" y="20828"/>
                </a:cubicBezTo>
                <a:cubicBezTo>
                  <a:pt x="30806" y="20828"/>
                  <a:pt x="30804" y="20829"/>
                  <a:pt x="30803" y="20831"/>
                </a:cubicBezTo>
                <a:cubicBezTo>
                  <a:pt x="30753" y="20831"/>
                  <a:pt x="30728" y="20856"/>
                  <a:pt x="30753" y="20881"/>
                </a:cubicBezTo>
                <a:cubicBezTo>
                  <a:pt x="30753" y="20906"/>
                  <a:pt x="30878" y="21156"/>
                  <a:pt x="31003" y="21482"/>
                </a:cubicBezTo>
                <a:cubicBezTo>
                  <a:pt x="31103" y="21658"/>
                  <a:pt x="31179" y="21858"/>
                  <a:pt x="31254" y="22059"/>
                </a:cubicBezTo>
                <a:cubicBezTo>
                  <a:pt x="31251" y="22065"/>
                  <a:pt x="31248" y="22069"/>
                  <a:pt x="31244" y="22069"/>
                </a:cubicBezTo>
                <a:cubicBezTo>
                  <a:pt x="31214" y="22069"/>
                  <a:pt x="31133" y="21870"/>
                  <a:pt x="30627" y="20881"/>
                </a:cubicBezTo>
                <a:cubicBezTo>
                  <a:pt x="30452" y="20530"/>
                  <a:pt x="30276" y="20179"/>
                  <a:pt x="30051" y="19828"/>
                </a:cubicBezTo>
                <a:cubicBezTo>
                  <a:pt x="30040" y="19824"/>
                  <a:pt x="30031" y="19821"/>
                  <a:pt x="30023" y="19821"/>
                </a:cubicBezTo>
                <a:cubicBezTo>
                  <a:pt x="29945" y="19821"/>
                  <a:pt x="30063" y="20075"/>
                  <a:pt x="30452" y="20831"/>
                </a:cubicBezTo>
                <a:cubicBezTo>
                  <a:pt x="30577" y="21081"/>
                  <a:pt x="30702" y="21332"/>
                  <a:pt x="30803" y="21582"/>
                </a:cubicBezTo>
                <a:cubicBezTo>
                  <a:pt x="30677" y="21532"/>
                  <a:pt x="30477" y="21156"/>
                  <a:pt x="30101" y="20430"/>
                </a:cubicBezTo>
                <a:cubicBezTo>
                  <a:pt x="29884" y="19996"/>
                  <a:pt x="29690" y="19701"/>
                  <a:pt x="29654" y="19701"/>
                </a:cubicBezTo>
                <a:cubicBezTo>
                  <a:pt x="29652" y="19701"/>
                  <a:pt x="29651" y="19702"/>
                  <a:pt x="29650" y="19703"/>
                </a:cubicBezTo>
                <a:cubicBezTo>
                  <a:pt x="29650" y="19853"/>
                  <a:pt x="29700" y="20004"/>
                  <a:pt x="29800" y="20104"/>
                </a:cubicBezTo>
                <a:cubicBezTo>
                  <a:pt x="29929" y="20352"/>
                  <a:pt x="29979" y="20474"/>
                  <a:pt x="29955" y="20474"/>
                </a:cubicBezTo>
                <a:cubicBezTo>
                  <a:pt x="29917" y="20474"/>
                  <a:pt x="29703" y="20188"/>
                  <a:pt x="29324" y="19628"/>
                </a:cubicBezTo>
                <a:cubicBezTo>
                  <a:pt x="28722" y="18750"/>
                  <a:pt x="28697" y="18675"/>
                  <a:pt x="28798" y="18550"/>
                </a:cubicBezTo>
                <a:cubicBezTo>
                  <a:pt x="28898" y="18425"/>
                  <a:pt x="28873" y="18299"/>
                  <a:pt x="28096" y="17347"/>
                </a:cubicBezTo>
                <a:cubicBezTo>
                  <a:pt x="27444" y="16595"/>
                  <a:pt x="26868" y="15743"/>
                  <a:pt x="26367" y="14866"/>
                </a:cubicBezTo>
                <a:cubicBezTo>
                  <a:pt x="26091" y="14490"/>
                  <a:pt x="25865" y="14089"/>
                  <a:pt x="25665" y="13638"/>
                </a:cubicBezTo>
                <a:cubicBezTo>
                  <a:pt x="25715" y="13612"/>
                  <a:pt x="25740" y="13562"/>
                  <a:pt x="25740" y="13512"/>
                </a:cubicBezTo>
                <a:cubicBezTo>
                  <a:pt x="25740" y="13462"/>
                  <a:pt x="25139" y="12585"/>
                  <a:pt x="24437" y="11557"/>
                </a:cubicBezTo>
                <a:cubicBezTo>
                  <a:pt x="23184" y="9753"/>
                  <a:pt x="23133" y="9678"/>
                  <a:pt x="23234" y="9527"/>
                </a:cubicBezTo>
                <a:cubicBezTo>
                  <a:pt x="23359" y="9377"/>
                  <a:pt x="23309" y="9302"/>
                  <a:pt x="22933" y="8600"/>
                </a:cubicBezTo>
                <a:cubicBezTo>
                  <a:pt x="22707" y="8149"/>
                  <a:pt x="22256" y="7347"/>
                  <a:pt x="21905" y="6720"/>
                </a:cubicBezTo>
                <a:cubicBezTo>
                  <a:pt x="21078" y="5242"/>
                  <a:pt x="20326" y="3713"/>
                  <a:pt x="19650" y="2159"/>
                </a:cubicBezTo>
                <a:cubicBezTo>
                  <a:pt x="19549" y="1883"/>
                  <a:pt x="19449" y="1607"/>
                  <a:pt x="19374" y="1332"/>
                </a:cubicBezTo>
                <a:close/>
                <a:moveTo>
                  <a:pt x="25071" y="21177"/>
                </a:moveTo>
                <a:cubicBezTo>
                  <a:pt x="25103" y="21177"/>
                  <a:pt x="25233" y="21245"/>
                  <a:pt x="25364" y="21332"/>
                </a:cubicBezTo>
                <a:cubicBezTo>
                  <a:pt x="25680" y="21575"/>
                  <a:pt x="26632" y="22714"/>
                  <a:pt x="26507" y="22714"/>
                </a:cubicBezTo>
                <a:cubicBezTo>
                  <a:pt x="26503" y="22714"/>
                  <a:pt x="26498" y="22713"/>
                  <a:pt x="26492" y="22710"/>
                </a:cubicBezTo>
                <a:cubicBezTo>
                  <a:pt x="26291" y="22560"/>
                  <a:pt x="26116" y="22359"/>
                  <a:pt x="25991" y="22134"/>
                </a:cubicBezTo>
                <a:cubicBezTo>
                  <a:pt x="25865" y="21958"/>
                  <a:pt x="25715" y="21758"/>
                  <a:pt x="25590" y="21608"/>
                </a:cubicBezTo>
                <a:cubicBezTo>
                  <a:pt x="25573" y="21595"/>
                  <a:pt x="25559" y="21589"/>
                  <a:pt x="25548" y="21589"/>
                </a:cubicBezTo>
                <a:cubicBezTo>
                  <a:pt x="25492" y="21589"/>
                  <a:pt x="25506" y="21729"/>
                  <a:pt x="25590" y="21833"/>
                </a:cubicBezTo>
                <a:cubicBezTo>
                  <a:pt x="25806" y="22093"/>
                  <a:pt x="26004" y="22409"/>
                  <a:pt x="25973" y="22409"/>
                </a:cubicBezTo>
                <a:cubicBezTo>
                  <a:pt x="25968" y="22409"/>
                  <a:pt x="25957" y="22401"/>
                  <a:pt x="25941" y="22384"/>
                </a:cubicBezTo>
                <a:cubicBezTo>
                  <a:pt x="25615" y="22009"/>
                  <a:pt x="25314" y="21608"/>
                  <a:pt x="25063" y="21181"/>
                </a:cubicBezTo>
                <a:cubicBezTo>
                  <a:pt x="25063" y="21178"/>
                  <a:pt x="25066" y="21177"/>
                  <a:pt x="25071" y="21177"/>
                </a:cubicBezTo>
                <a:close/>
                <a:moveTo>
                  <a:pt x="9950" y="22359"/>
                </a:moveTo>
                <a:lnTo>
                  <a:pt x="9950" y="22359"/>
                </a:lnTo>
                <a:cubicBezTo>
                  <a:pt x="10151" y="22384"/>
                  <a:pt x="10377" y="22435"/>
                  <a:pt x="10577" y="22510"/>
                </a:cubicBezTo>
                <a:lnTo>
                  <a:pt x="11279" y="22685"/>
                </a:lnTo>
                <a:cubicBezTo>
                  <a:pt x="11354" y="22710"/>
                  <a:pt x="11279" y="22735"/>
                  <a:pt x="11103" y="22735"/>
                </a:cubicBezTo>
                <a:cubicBezTo>
                  <a:pt x="10828" y="22735"/>
                  <a:pt x="10577" y="22685"/>
                  <a:pt x="10351" y="22560"/>
                </a:cubicBezTo>
                <a:cubicBezTo>
                  <a:pt x="10201" y="22510"/>
                  <a:pt x="10076" y="22435"/>
                  <a:pt x="9950" y="22359"/>
                </a:cubicBezTo>
                <a:close/>
                <a:moveTo>
                  <a:pt x="32786" y="22571"/>
                </a:moveTo>
                <a:cubicBezTo>
                  <a:pt x="32805" y="22571"/>
                  <a:pt x="32839" y="22591"/>
                  <a:pt x="32883" y="22635"/>
                </a:cubicBezTo>
                <a:cubicBezTo>
                  <a:pt x="32908" y="22685"/>
                  <a:pt x="32933" y="22735"/>
                  <a:pt x="32908" y="22735"/>
                </a:cubicBezTo>
                <a:cubicBezTo>
                  <a:pt x="32883" y="22735"/>
                  <a:pt x="32833" y="22710"/>
                  <a:pt x="32808" y="22660"/>
                </a:cubicBezTo>
                <a:cubicBezTo>
                  <a:pt x="32765" y="22604"/>
                  <a:pt x="32763" y="22571"/>
                  <a:pt x="32786" y="22571"/>
                </a:cubicBezTo>
                <a:close/>
                <a:moveTo>
                  <a:pt x="31623" y="22418"/>
                </a:moveTo>
                <a:cubicBezTo>
                  <a:pt x="31645" y="22418"/>
                  <a:pt x="31700" y="22475"/>
                  <a:pt x="31755" y="22585"/>
                </a:cubicBezTo>
                <a:cubicBezTo>
                  <a:pt x="31830" y="22660"/>
                  <a:pt x="31880" y="22760"/>
                  <a:pt x="31905" y="22861"/>
                </a:cubicBezTo>
                <a:cubicBezTo>
                  <a:pt x="31905" y="22886"/>
                  <a:pt x="31900" y="22897"/>
                  <a:pt x="31891" y="22897"/>
                </a:cubicBezTo>
                <a:cubicBezTo>
                  <a:pt x="31872" y="22897"/>
                  <a:pt x="31839" y="22852"/>
                  <a:pt x="31805" y="22785"/>
                </a:cubicBezTo>
                <a:lnTo>
                  <a:pt x="31655" y="22535"/>
                </a:lnTo>
                <a:cubicBezTo>
                  <a:pt x="31610" y="22456"/>
                  <a:pt x="31605" y="22418"/>
                  <a:pt x="31623" y="22418"/>
                </a:cubicBezTo>
                <a:close/>
                <a:moveTo>
                  <a:pt x="32357" y="21382"/>
                </a:moveTo>
                <a:lnTo>
                  <a:pt x="32357" y="21382"/>
                </a:lnTo>
                <a:cubicBezTo>
                  <a:pt x="32457" y="21507"/>
                  <a:pt x="32557" y="21633"/>
                  <a:pt x="32632" y="21783"/>
                </a:cubicBezTo>
                <a:lnTo>
                  <a:pt x="32632" y="21758"/>
                </a:lnTo>
                <a:cubicBezTo>
                  <a:pt x="32933" y="22209"/>
                  <a:pt x="33209" y="22685"/>
                  <a:pt x="33459" y="23161"/>
                </a:cubicBezTo>
                <a:cubicBezTo>
                  <a:pt x="33459" y="23168"/>
                  <a:pt x="33457" y="23172"/>
                  <a:pt x="33453" y="23172"/>
                </a:cubicBezTo>
                <a:cubicBezTo>
                  <a:pt x="33365" y="23172"/>
                  <a:pt x="32429" y="21775"/>
                  <a:pt x="32382" y="21608"/>
                </a:cubicBezTo>
                <a:cubicBezTo>
                  <a:pt x="32357" y="21532"/>
                  <a:pt x="32357" y="21457"/>
                  <a:pt x="32357" y="21382"/>
                </a:cubicBezTo>
                <a:close/>
                <a:moveTo>
                  <a:pt x="33036" y="22957"/>
                </a:moveTo>
                <a:cubicBezTo>
                  <a:pt x="33054" y="22957"/>
                  <a:pt x="33141" y="23047"/>
                  <a:pt x="33209" y="23136"/>
                </a:cubicBezTo>
                <a:cubicBezTo>
                  <a:pt x="33284" y="23262"/>
                  <a:pt x="33334" y="23362"/>
                  <a:pt x="33334" y="23387"/>
                </a:cubicBezTo>
                <a:cubicBezTo>
                  <a:pt x="33184" y="23262"/>
                  <a:pt x="33108" y="23111"/>
                  <a:pt x="33033" y="22961"/>
                </a:cubicBezTo>
                <a:cubicBezTo>
                  <a:pt x="33033" y="22958"/>
                  <a:pt x="33034" y="22957"/>
                  <a:pt x="33036" y="22957"/>
                </a:cubicBezTo>
                <a:close/>
                <a:moveTo>
                  <a:pt x="32393" y="22808"/>
                </a:moveTo>
                <a:cubicBezTo>
                  <a:pt x="32443" y="22808"/>
                  <a:pt x="32514" y="22947"/>
                  <a:pt x="32607" y="23086"/>
                </a:cubicBezTo>
                <a:cubicBezTo>
                  <a:pt x="32732" y="23305"/>
                  <a:pt x="32789" y="23426"/>
                  <a:pt x="32766" y="23426"/>
                </a:cubicBezTo>
                <a:cubicBezTo>
                  <a:pt x="32752" y="23426"/>
                  <a:pt x="32708" y="23381"/>
                  <a:pt x="32632" y="23287"/>
                </a:cubicBezTo>
                <a:cubicBezTo>
                  <a:pt x="32432" y="23036"/>
                  <a:pt x="32332" y="22811"/>
                  <a:pt x="32382" y="22811"/>
                </a:cubicBezTo>
                <a:cubicBezTo>
                  <a:pt x="32385" y="22809"/>
                  <a:pt x="32389" y="22808"/>
                  <a:pt x="32393" y="22808"/>
                </a:cubicBezTo>
                <a:close/>
                <a:moveTo>
                  <a:pt x="34036" y="21457"/>
                </a:moveTo>
                <a:lnTo>
                  <a:pt x="34036" y="21457"/>
                </a:lnTo>
                <a:cubicBezTo>
                  <a:pt x="34136" y="21582"/>
                  <a:pt x="34211" y="21708"/>
                  <a:pt x="34286" y="21858"/>
                </a:cubicBezTo>
                <a:cubicBezTo>
                  <a:pt x="34362" y="22009"/>
                  <a:pt x="34487" y="22159"/>
                  <a:pt x="34612" y="22284"/>
                </a:cubicBezTo>
                <a:cubicBezTo>
                  <a:pt x="34838" y="22660"/>
                  <a:pt x="34963" y="23061"/>
                  <a:pt x="35013" y="23487"/>
                </a:cubicBezTo>
                <a:cubicBezTo>
                  <a:pt x="34888" y="23337"/>
                  <a:pt x="34788" y="23136"/>
                  <a:pt x="34712" y="22936"/>
                </a:cubicBezTo>
                <a:cubicBezTo>
                  <a:pt x="34612" y="22735"/>
                  <a:pt x="34487" y="22510"/>
                  <a:pt x="34362" y="22309"/>
                </a:cubicBezTo>
                <a:cubicBezTo>
                  <a:pt x="34236" y="22034"/>
                  <a:pt x="34111" y="21758"/>
                  <a:pt x="34036" y="21457"/>
                </a:cubicBezTo>
                <a:close/>
                <a:moveTo>
                  <a:pt x="48816" y="23170"/>
                </a:moveTo>
                <a:cubicBezTo>
                  <a:pt x="48835" y="23170"/>
                  <a:pt x="48854" y="23175"/>
                  <a:pt x="48873" y="23186"/>
                </a:cubicBezTo>
                <a:cubicBezTo>
                  <a:pt x="48973" y="23237"/>
                  <a:pt x="48973" y="23287"/>
                  <a:pt x="48923" y="23412"/>
                </a:cubicBezTo>
                <a:cubicBezTo>
                  <a:pt x="48871" y="23491"/>
                  <a:pt x="48846" y="23528"/>
                  <a:pt x="48819" y="23528"/>
                </a:cubicBezTo>
                <a:cubicBezTo>
                  <a:pt x="48795" y="23528"/>
                  <a:pt x="48770" y="23497"/>
                  <a:pt x="48723" y="23437"/>
                </a:cubicBezTo>
                <a:cubicBezTo>
                  <a:pt x="48616" y="23331"/>
                  <a:pt x="48709" y="23170"/>
                  <a:pt x="48816" y="23170"/>
                </a:cubicBezTo>
                <a:close/>
                <a:moveTo>
                  <a:pt x="19192" y="20395"/>
                </a:moveTo>
                <a:cubicBezTo>
                  <a:pt x="19225" y="20395"/>
                  <a:pt x="19261" y="20398"/>
                  <a:pt x="19299" y="20405"/>
                </a:cubicBezTo>
                <a:cubicBezTo>
                  <a:pt x="19750" y="20455"/>
                  <a:pt x="20176" y="20580"/>
                  <a:pt x="20602" y="20730"/>
                </a:cubicBezTo>
                <a:cubicBezTo>
                  <a:pt x="20727" y="20780"/>
                  <a:pt x="21078" y="20881"/>
                  <a:pt x="21354" y="20981"/>
                </a:cubicBezTo>
                <a:cubicBezTo>
                  <a:pt x="22106" y="21232"/>
                  <a:pt x="22833" y="21507"/>
                  <a:pt x="23560" y="21808"/>
                </a:cubicBezTo>
                <a:cubicBezTo>
                  <a:pt x="24637" y="22284"/>
                  <a:pt x="25715" y="22811"/>
                  <a:pt x="26743" y="23387"/>
                </a:cubicBezTo>
                <a:cubicBezTo>
                  <a:pt x="26843" y="23487"/>
                  <a:pt x="26849" y="23537"/>
                  <a:pt x="26790" y="23537"/>
                </a:cubicBezTo>
                <a:cubicBezTo>
                  <a:pt x="26730" y="23537"/>
                  <a:pt x="26605" y="23487"/>
                  <a:pt x="26442" y="23387"/>
                </a:cubicBezTo>
                <a:cubicBezTo>
                  <a:pt x="26266" y="23287"/>
                  <a:pt x="26091" y="23212"/>
                  <a:pt x="25915" y="23161"/>
                </a:cubicBezTo>
                <a:cubicBezTo>
                  <a:pt x="25815" y="23161"/>
                  <a:pt x="25715" y="23111"/>
                  <a:pt x="25665" y="23036"/>
                </a:cubicBezTo>
                <a:cubicBezTo>
                  <a:pt x="25596" y="22932"/>
                  <a:pt x="25514" y="22876"/>
                  <a:pt x="25479" y="22876"/>
                </a:cubicBezTo>
                <a:cubicBezTo>
                  <a:pt x="25463" y="22876"/>
                  <a:pt x="25457" y="22888"/>
                  <a:pt x="25464" y="22911"/>
                </a:cubicBezTo>
                <a:cubicBezTo>
                  <a:pt x="25464" y="22942"/>
                  <a:pt x="25445" y="22958"/>
                  <a:pt x="25404" y="22958"/>
                </a:cubicBezTo>
                <a:cubicBezTo>
                  <a:pt x="25311" y="22958"/>
                  <a:pt x="25109" y="22876"/>
                  <a:pt x="24763" y="22685"/>
                </a:cubicBezTo>
                <a:cubicBezTo>
                  <a:pt x="24506" y="22544"/>
                  <a:pt x="24329" y="22469"/>
                  <a:pt x="24270" y="22469"/>
                </a:cubicBezTo>
                <a:cubicBezTo>
                  <a:pt x="24213" y="22469"/>
                  <a:pt x="24266" y="22538"/>
                  <a:pt x="24462" y="22685"/>
                </a:cubicBezTo>
                <a:lnTo>
                  <a:pt x="24712" y="22861"/>
                </a:lnTo>
                <a:lnTo>
                  <a:pt x="24462" y="22936"/>
                </a:lnTo>
                <a:cubicBezTo>
                  <a:pt x="24410" y="22947"/>
                  <a:pt x="24366" y="22955"/>
                  <a:pt x="24319" y="22955"/>
                </a:cubicBezTo>
                <a:cubicBezTo>
                  <a:pt x="24159" y="22955"/>
                  <a:pt x="23955" y="22869"/>
                  <a:pt x="23259" y="22560"/>
                </a:cubicBezTo>
                <a:cubicBezTo>
                  <a:pt x="22732" y="22309"/>
                  <a:pt x="22131" y="22009"/>
                  <a:pt x="21930" y="21908"/>
                </a:cubicBezTo>
                <a:cubicBezTo>
                  <a:pt x="21763" y="21804"/>
                  <a:pt x="21614" y="21752"/>
                  <a:pt x="21554" y="21752"/>
                </a:cubicBezTo>
                <a:cubicBezTo>
                  <a:pt x="21542" y="21752"/>
                  <a:pt x="21534" y="21754"/>
                  <a:pt x="21529" y="21758"/>
                </a:cubicBezTo>
                <a:cubicBezTo>
                  <a:pt x="21504" y="21783"/>
                  <a:pt x="21555" y="21858"/>
                  <a:pt x="21655" y="21908"/>
                </a:cubicBezTo>
                <a:cubicBezTo>
                  <a:pt x="21755" y="21958"/>
                  <a:pt x="21780" y="22009"/>
                  <a:pt x="21705" y="22009"/>
                </a:cubicBezTo>
                <a:cubicBezTo>
                  <a:pt x="21479" y="21958"/>
                  <a:pt x="21279" y="21858"/>
                  <a:pt x="21078" y="21758"/>
                </a:cubicBezTo>
                <a:cubicBezTo>
                  <a:pt x="20903" y="21633"/>
                  <a:pt x="20677" y="21532"/>
                  <a:pt x="20452" y="21482"/>
                </a:cubicBezTo>
                <a:cubicBezTo>
                  <a:pt x="20377" y="21482"/>
                  <a:pt x="20352" y="21482"/>
                  <a:pt x="20377" y="21507"/>
                </a:cubicBezTo>
                <a:cubicBezTo>
                  <a:pt x="20402" y="21532"/>
                  <a:pt x="20377" y="21532"/>
                  <a:pt x="20301" y="21557"/>
                </a:cubicBezTo>
                <a:cubicBezTo>
                  <a:pt x="20176" y="21532"/>
                  <a:pt x="20026" y="21482"/>
                  <a:pt x="19900" y="21407"/>
                </a:cubicBezTo>
                <a:cubicBezTo>
                  <a:pt x="19754" y="21325"/>
                  <a:pt x="19658" y="21289"/>
                  <a:pt x="19616" y="21289"/>
                </a:cubicBezTo>
                <a:cubicBezTo>
                  <a:pt x="19541" y="21289"/>
                  <a:pt x="19629" y="21398"/>
                  <a:pt x="19900" y="21557"/>
                </a:cubicBezTo>
                <a:cubicBezTo>
                  <a:pt x="19974" y="21603"/>
                  <a:pt x="20000" y="21626"/>
                  <a:pt x="19983" y="21626"/>
                </a:cubicBezTo>
                <a:cubicBezTo>
                  <a:pt x="19953" y="21626"/>
                  <a:pt x="19794" y="21559"/>
                  <a:pt x="19524" y="21432"/>
                </a:cubicBezTo>
                <a:cubicBezTo>
                  <a:pt x="19098" y="21207"/>
                  <a:pt x="18622" y="21006"/>
                  <a:pt x="18372" y="20881"/>
                </a:cubicBezTo>
                <a:cubicBezTo>
                  <a:pt x="18055" y="20750"/>
                  <a:pt x="17932" y="20634"/>
                  <a:pt x="18044" y="20634"/>
                </a:cubicBezTo>
                <a:cubicBezTo>
                  <a:pt x="18083" y="20634"/>
                  <a:pt x="18149" y="20648"/>
                  <a:pt x="18246" y="20680"/>
                </a:cubicBezTo>
                <a:cubicBezTo>
                  <a:pt x="18297" y="20690"/>
                  <a:pt x="18351" y="20695"/>
                  <a:pt x="18405" y="20695"/>
                </a:cubicBezTo>
                <a:cubicBezTo>
                  <a:pt x="18615" y="20695"/>
                  <a:pt x="18839" y="20619"/>
                  <a:pt x="18998" y="20480"/>
                </a:cubicBezTo>
                <a:cubicBezTo>
                  <a:pt x="19017" y="20423"/>
                  <a:pt x="19092" y="20395"/>
                  <a:pt x="19192" y="20395"/>
                </a:cubicBezTo>
                <a:close/>
                <a:moveTo>
                  <a:pt x="6918" y="23057"/>
                </a:moveTo>
                <a:cubicBezTo>
                  <a:pt x="7046" y="23057"/>
                  <a:pt x="7246" y="23136"/>
                  <a:pt x="7620" y="23312"/>
                </a:cubicBezTo>
                <a:cubicBezTo>
                  <a:pt x="8146" y="23562"/>
                  <a:pt x="8221" y="23638"/>
                  <a:pt x="8121" y="23638"/>
                </a:cubicBezTo>
                <a:cubicBezTo>
                  <a:pt x="7720" y="23587"/>
                  <a:pt x="7344" y="23462"/>
                  <a:pt x="6993" y="23237"/>
                </a:cubicBezTo>
                <a:cubicBezTo>
                  <a:pt x="6767" y="23111"/>
                  <a:pt x="6742" y="23086"/>
                  <a:pt x="6868" y="23061"/>
                </a:cubicBezTo>
                <a:cubicBezTo>
                  <a:pt x="6883" y="23058"/>
                  <a:pt x="6900" y="23057"/>
                  <a:pt x="6918" y="23057"/>
                </a:cubicBezTo>
                <a:close/>
                <a:moveTo>
                  <a:pt x="7588" y="22866"/>
                </a:moveTo>
                <a:cubicBezTo>
                  <a:pt x="7723" y="22866"/>
                  <a:pt x="7903" y="22948"/>
                  <a:pt x="8422" y="23237"/>
                </a:cubicBezTo>
                <a:cubicBezTo>
                  <a:pt x="9023" y="23562"/>
                  <a:pt x="9123" y="23638"/>
                  <a:pt x="8998" y="23638"/>
                </a:cubicBezTo>
                <a:cubicBezTo>
                  <a:pt x="8966" y="23645"/>
                  <a:pt x="8932" y="23648"/>
                  <a:pt x="8894" y="23648"/>
                </a:cubicBezTo>
                <a:cubicBezTo>
                  <a:pt x="8668" y="23648"/>
                  <a:pt x="8333" y="23516"/>
                  <a:pt x="7795" y="23237"/>
                </a:cubicBezTo>
                <a:lnTo>
                  <a:pt x="7244" y="22961"/>
                </a:lnTo>
                <a:lnTo>
                  <a:pt x="7469" y="22886"/>
                </a:lnTo>
                <a:cubicBezTo>
                  <a:pt x="7510" y="22874"/>
                  <a:pt x="7547" y="22866"/>
                  <a:pt x="7588" y="22866"/>
                </a:cubicBezTo>
                <a:close/>
                <a:moveTo>
                  <a:pt x="15971" y="20321"/>
                </a:moveTo>
                <a:cubicBezTo>
                  <a:pt x="16011" y="20321"/>
                  <a:pt x="16059" y="20324"/>
                  <a:pt x="16116" y="20329"/>
                </a:cubicBezTo>
                <a:cubicBezTo>
                  <a:pt x="16717" y="20354"/>
                  <a:pt x="17294" y="20480"/>
                  <a:pt x="17845" y="20755"/>
                </a:cubicBezTo>
                <a:cubicBezTo>
                  <a:pt x="18096" y="20931"/>
                  <a:pt x="18372" y="21081"/>
                  <a:pt x="18647" y="21207"/>
                </a:cubicBezTo>
                <a:cubicBezTo>
                  <a:pt x="18848" y="21282"/>
                  <a:pt x="19048" y="21382"/>
                  <a:pt x="19199" y="21507"/>
                </a:cubicBezTo>
                <a:cubicBezTo>
                  <a:pt x="19199" y="21557"/>
                  <a:pt x="19299" y="21633"/>
                  <a:pt x="19399" y="21683"/>
                </a:cubicBezTo>
                <a:cubicBezTo>
                  <a:pt x="19023" y="21582"/>
                  <a:pt x="18647" y="21457"/>
                  <a:pt x="18296" y="21282"/>
                </a:cubicBezTo>
                <a:cubicBezTo>
                  <a:pt x="17627" y="21019"/>
                  <a:pt x="17049" y="20779"/>
                  <a:pt x="16975" y="20779"/>
                </a:cubicBezTo>
                <a:cubicBezTo>
                  <a:pt x="16972" y="20779"/>
                  <a:pt x="16969" y="20779"/>
                  <a:pt x="16968" y="20780"/>
                </a:cubicBezTo>
                <a:cubicBezTo>
                  <a:pt x="16843" y="20806"/>
                  <a:pt x="17143" y="20956"/>
                  <a:pt x="18397" y="21482"/>
                </a:cubicBezTo>
                <a:cubicBezTo>
                  <a:pt x="19174" y="21783"/>
                  <a:pt x="19825" y="22084"/>
                  <a:pt x="19825" y="22109"/>
                </a:cubicBezTo>
                <a:cubicBezTo>
                  <a:pt x="19349" y="22009"/>
                  <a:pt x="18923" y="21858"/>
                  <a:pt x="18497" y="21658"/>
                </a:cubicBezTo>
                <a:cubicBezTo>
                  <a:pt x="17687" y="21324"/>
                  <a:pt x="16310" y="20877"/>
                  <a:pt x="16133" y="20877"/>
                </a:cubicBezTo>
                <a:cubicBezTo>
                  <a:pt x="16124" y="20877"/>
                  <a:pt x="16118" y="20878"/>
                  <a:pt x="16116" y="20881"/>
                </a:cubicBezTo>
                <a:cubicBezTo>
                  <a:pt x="16091" y="20956"/>
                  <a:pt x="16166" y="21006"/>
                  <a:pt x="16492" y="21106"/>
                </a:cubicBezTo>
                <a:cubicBezTo>
                  <a:pt x="16617" y="21131"/>
                  <a:pt x="16742" y="21207"/>
                  <a:pt x="16768" y="21257"/>
                </a:cubicBezTo>
                <a:cubicBezTo>
                  <a:pt x="16818" y="21332"/>
                  <a:pt x="16893" y="21407"/>
                  <a:pt x="16968" y="21457"/>
                </a:cubicBezTo>
                <a:cubicBezTo>
                  <a:pt x="17056" y="21520"/>
                  <a:pt x="17081" y="21551"/>
                  <a:pt x="17002" y="21551"/>
                </a:cubicBezTo>
                <a:cubicBezTo>
                  <a:pt x="16924" y="21551"/>
                  <a:pt x="16742" y="21520"/>
                  <a:pt x="16417" y="21457"/>
                </a:cubicBezTo>
                <a:cubicBezTo>
                  <a:pt x="16072" y="21400"/>
                  <a:pt x="15808" y="21375"/>
                  <a:pt x="15658" y="21375"/>
                </a:cubicBezTo>
                <a:cubicBezTo>
                  <a:pt x="15415" y="21375"/>
                  <a:pt x="15470" y="21439"/>
                  <a:pt x="15966" y="21532"/>
                </a:cubicBezTo>
                <a:cubicBezTo>
                  <a:pt x="16066" y="21557"/>
                  <a:pt x="16091" y="21582"/>
                  <a:pt x="16016" y="21708"/>
                </a:cubicBezTo>
                <a:lnTo>
                  <a:pt x="15915" y="21883"/>
                </a:lnTo>
                <a:cubicBezTo>
                  <a:pt x="15915" y="21883"/>
                  <a:pt x="15389" y="21683"/>
                  <a:pt x="14737" y="21432"/>
                </a:cubicBezTo>
                <a:cubicBezTo>
                  <a:pt x="14311" y="21257"/>
                  <a:pt x="13910" y="21131"/>
                  <a:pt x="13484" y="21006"/>
                </a:cubicBezTo>
                <a:lnTo>
                  <a:pt x="13484" y="21006"/>
                </a:lnTo>
                <a:cubicBezTo>
                  <a:pt x="13334" y="21056"/>
                  <a:pt x="13509" y="21131"/>
                  <a:pt x="14286" y="21432"/>
                </a:cubicBezTo>
                <a:cubicBezTo>
                  <a:pt x="14687" y="21557"/>
                  <a:pt x="15113" y="21758"/>
                  <a:pt x="15489" y="21958"/>
                </a:cubicBezTo>
                <a:lnTo>
                  <a:pt x="15890" y="22209"/>
                </a:lnTo>
                <a:lnTo>
                  <a:pt x="15640" y="22184"/>
                </a:lnTo>
                <a:cubicBezTo>
                  <a:pt x="15289" y="22159"/>
                  <a:pt x="14963" y="22084"/>
                  <a:pt x="15138" y="22059"/>
                </a:cubicBezTo>
                <a:cubicBezTo>
                  <a:pt x="15214" y="22059"/>
                  <a:pt x="15264" y="22034"/>
                  <a:pt x="15239" y="22009"/>
                </a:cubicBezTo>
                <a:cubicBezTo>
                  <a:pt x="14387" y="21683"/>
                  <a:pt x="13509" y="21407"/>
                  <a:pt x="12607" y="21207"/>
                </a:cubicBezTo>
                <a:lnTo>
                  <a:pt x="12607" y="21207"/>
                </a:lnTo>
                <a:cubicBezTo>
                  <a:pt x="12482" y="21232"/>
                  <a:pt x="12657" y="21332"/>
                  <a:pt x="13158" y="21482"/>
                </a:cubicBezTo>
                <a:cubicBezTo>
                  <a:pt x="13560" y="21624"/>
                  <a:pt x="14183" y="21988"/>
                  <a:pt x="14003" y="21988"/>
                </a:cubicBezTo>
                <a:cubicBezTo>
                  <a:pt x="13992" y="21988"/>
                  <a:pt x="13978" y="21986"/>
                  <a:pt x="13960" y="21983"/>
                </a:cubicBezTo>
                <a:cubicBezTo>
                  <a:pt x="13938" y="21979"/>
                  <a:pt x="13915" y="21977"/>
                  <a:pt x="13892" y="21977"/>
                </a:cubicBezTo>
                <a:cubicBezTo>
                  <a:pt x="13790" y="21977"/>
                  <a:pt x="13691" y="22018"/>
                  <a:pt x="13610" y="22059"/>
                </a:cubicBezTo>
                <a:cubicBezTo>
                  <a:pt x="13553" y="22104"/>
                  <a:pt x="13497" y="22129"/>
                  <a:pt x="13416" y="22129"/>
                </a:cubicBezTo>
                <a:cubicBezTo>
                  <a:pt x="13316" y="22129"/>
                  <a:pt x="13179" y="22091"/>
                  <a:pt x="12958" y="22009"/>
                </a:cubicBezTo>
                <a:cubicBezTo>
                  <a:pt x="12745" y="21946"/>
                  <a:pt x="12620" y="21915"/>
                  <a:pt x="12541" y="21915"/>
                </a:cubicBezTo>
                <a:cubicBezTo>
                  <a:pt x="12463" y="21915"/>
                  <a:pt x="12432" y="21946"/>
                  <a:pt x="12407" y="22009"/>
                </a:cubicBezTo>
                <a:cubicBezTo>
                  <a:pt x="12384" y="22064"/>
                  <a:pt x="12362" y="22095"/>
                  <a:pt x="12301" y="22095"/>
                </a:cubicBezTo>
                <a:cubicBezTo>
                  <a:pt x="12224" y="22095"/>
                  <a:pt x="12085" y="22045"/>
                  <a:pt x="11805" y="21933"/>
                </a:cubicBezTo>
                <a:cubicBezTo>
                  <a:pt x="11471" y="21800"/>
                  <a:pt x="11237" y="21733"/>
                  <a:pt x="11126" y="21733"/>
                </a:cubicBezTo>
                <a:cubicBezTo>
                  <a:pt x="11070" y="21733"/>
                  <a:pt x="11045" y="21750"/>
                  <a:pt x="11053" y="21783"/>
                </a:cubicBezTo>
                <a:cubicBezTo>
                  <a:pt x="11354" y="21933"/>
                  <a:pt x="11680" y="22059"/>
                  <a:pt x="12006" y="22159"/>
                </a:cubicBezTo>
                <a:cubicBezTo>
                  <a:pt x="13108" y="22535"/>
                  <a:pt x="13384" y="22660"/>
                  <a:pt x="13209" y="22735"/>
                </a:cubicBezTo>
                <a:cubicBezTo>
                  <a:pt x="13177" y="22746"/>
                  <a:pt x="13142" y="22752"/>
                  <a:pt x="13106" y="22752"/>
                </a:cubicBezTo>
                <a:cubicBezTo>
                  <a:pt x="13055" y="22752"/>
                  <a:pt x="13002" y="22740"/>
                  <a:pt x="12958" y="22710"/>
                </a:cubicBezTo>
                <a:cubicBezTo>
                  <a:pt x="12206" y="22410"/>
                  <a:pt x="11429" y="22184"/>
                  <a:pt x="10627" y="21983"/>
                </a:cubicBezTo>
                <a:lnTo>
                  <a:pt x="10627" y="21983"/>
                </a:lnTo>
                <a:cubicBezTo>
                  <a:pt x="10577" y="22059"/>
                  <a:pt x="10727" y="22134"/>
                  <a:pt x="11730" y="22435"/>
                </a:cubicBezTo>
                <a:cubicBezTo>
                  <a:pt x="12206" y="22585"/>
                  <a:pt x="12632" y="22735"/>
                  <a:pt x="12632" y="22735"/>
                </a:cubicBezTo>
                <a:cubicBezTo>
                  <a:pt x="12557" y="22748"/>
                  <a:pt x="12488" y="22754"/>
                  <a:pt x="12419" y="22754"/>
                </a:cubicBezTo>
                <a:cubicBezTo>
                  <a:pt x="12350" y="22754"/>
                  <a:pt x="12281" y="22748"/>
                  <a:pt x="12206" y="22735"/>
                </a:cubicBezTo>
                <a:cubicBezTo>
                  <a:pt x="11855" y="22735"/>
                  <a:pt x="11680" y="22660"/>
                  <a:pt x="10903" y="22309"/>
                </a:cubicBezTo>
                <a:lnTo>
                  <a:pt x="9976" y="21858"/>
                </a:lnTo>
                <a:cubicBezTo>
                  <a:pt x="9969" y="21851"/>
                  <a:pt x="9962" y="21848"/>
                  <a:pt x="9956" y="21848"/>
                </a:cubicBezTo>
                <a:cubicBezTo>
                  <a:pt x="9939" y="21848"/>
                  <a:pt x="9925" y="21872"/>
                  <a:pt x="9925" y="21908"/>
                </a:cubicBezTo>
                <a:cubicBezTo>
                  <a:pt x="9925" y="21983"/>
                  <a:pt x="10076" y="22084"/>
                  <a:pt x="10351" y="22209"/>
                </a:cubicBezTo>
                <a:cubicBezTo>
                  <a:pt x="10613" y="22323"/>
                  <a:pt x="10704" y="22363"/>
                  <a:pt x="10659" y="22363"/>
                </a:cubicBezTo>
                <a:cubicBezTo>
                  <a:pt x="10635" y="22363"/>
                  <a:pt x="10573" y="22352"/>
                  <a:pt x="10477" y="22334"/>
                </a:cubicBezTo>
                <a:cubicBezTo>
                  <a:pt x="10351" y="22309"/>
                  <a:pt x="10201" y="22284"/>
                  <a:pt x="10076" y="22234"/>
                </a:cubicBezTo>
                <a:cubicBezTo>
                  <a:pt x="10038" y="22222"/>
                  <a:pt x="10001" y="22215"/>
                  <a:pt x="9963" y="22215"/>
                </a:cubicBezTo>
                <a:cubicBezTo>
                  <a:pt x="9925" y="22215"/>
                  <a:pt x="9888" y="22222"/>
                  <a:pt x="9850" y="22234"/>
                </a:cubicBezTo>
                <a:cubicBezTo>
                  <a:pt x="9813" y="22247"/>
                  <a:pt x="9769" y="22253"/>
                  <a:pt x="9725" y="22253"/>
                </a:cubicBezTo>
                <a:cubicBezTo>
                  <a:pt x="9681" y="22253"/>
                  <a:pt x="9637" y="22247"/>
                  <a:pt x="9600" y="22234"/>
                </a:cubicBezTo>
                <a:cubicBezTo>
                  <a:pt x="9568" y="22224"/>
                  <a:pt x="9542" y="22218"/>
                  <a:pt x="9515" y="22218"/>
                </a:cubicBezTo>
                <a:cubicBezTo>
                  <a:pt x="9479" y="22218"/>
                  <a:pt x="9443" y="22230"/>
                  <a:pt x="9399" y="22259"/>
                </a:cubicBezTo>
                <a:cubicBezTo>
                  <a:pt x="9349" y="22284"/>
                  <a:pt x="9374" y="22334"/>
                  <a:pt x="9499" y="22359"/>
                </a:cubicBezTo>
                <a:cubicBezTo>
                  <a:pt x="9600" y="22384"/>
                  <a:pt x="9875" y="22510"/>
                  <a:pt x="10126" y="22635"/>
                </a:cubicBezTo>
                <a:cubicBezTo>
                  <a:pt x="10552" y="22836"/>
                  <a:pt x="10602" y="22861"/>
                  <a:pt x="10577" y="22936"/>
                </a:cubicBezTo>
                <a:cubicBezTo>
                  <a:pt x="10527" y="23011"/>
                  <a:pt x="10502" y="23036"/>
                  <a:pt x="10502" y="23036"/>
                </a:cubicBezTo>
                <a:lnTo>
                  <a:pt x="9875" y="22760"/>
                </a:lnTo>
                <a:cubicBezTo>
                  <a:pt x="9477" y="22570"/>
                  <a:pt x="9270" y="22487"/>
                  <a:pt x="9189" y="22487"/>
                </a:cubicBezTo>
                <a:cubicBezTo>
                  <a:pt x="9152" y="22487"/>
                  <a:pt x="9141" y="22504"/>
                  <a:pt x="9148" y="22535"/>
                </a:cubicBezTo>
                <a:cubicBezTo>
                  <a:pt x="9349" y="22685"/>
                  <a:pt x="9575" y="22785"/>
                  <a:pt x="9775" y="22886"/>
                </a:cubicBezTo>
                <a:cubicBezTo>
                  <a:pt x="10402" y="23161"/>
                  <a:pt x="10402" y="23161"/>
                  <a:pt x="10477" y="23412"/>
                </a:cubicBezTo>
                <a:cubicBezTo>
                  <a:pt x="10527" y="23537"/>
                  <a:pt x="10552" y="23663"/>
                  <a:pt x="10527" y="23663"/>
                </a:cubicBezTo>
                <a:cubicBezTo>
                  <a:pt x="10351" y="23613"/>
                  <a:pt x="10176" y="23512"/>
                  <a:pt x="10001" y="23437"/>
                </a:cubicBezTo>
                <a:cubicBezTo>
                  <a:pt x="9089" y="22981"/>
                  <a:pt x="8530" y="22754"/>
                  <a:pt x="8417" y="22754"/>
                </a:cubicBezTo>
                <a:cubicBezTo>
                  <a:pt x="8406" y="22754"/>
                  <a:pt x="8399" y="22756"/>
                  <a:pt x="8397" y="22760"/>
                </a:cubicBezTo>
                <a:cubicBezTo>
                  <a:pt x="8397" y="22836"/>
                  <a:pt x="8948" y="23136"/>
                  <a:pt x="9549" y="23362"/>
                </a:cubicBezTo>
                <a:cubicBezTo>
                  <a:pt x="9775" y="23462"/>
                  <a:pt x="10026" y="23562"/>
                  <a:pt x="10126" y="23613"/>
                </a:cubicBezTo>
                <a:cubicBezTo>
                  <a:pt x="10227" y="23671"/>
                  <a:pt x="10246" y="23697"/>
                  <a:pt x="10203" y="23697"/>
                </a:cubicBezTo>
                <a:cubicBezTo>
                  <a:pt x="10042" y="23697"/>
                  <a:pt x="9031" y="23341"/>
                  <a:pt x="8221" y="22986"/>
                </a:cubicBezTo>
                <a:lnTo>
                  <a:pt x="7845" y="22836"/>
                </a:lnTo>
                <a:lnTo>
                  <a:pt x="8146" y="22735"/>
                </a:lnTo>
                <a:cubicBezTo>
                  <a:pt x="8296" y="22685"/>
                  <a:pt x="8447" y="22610"/>
                  <a:pt x="8597" y="22535"/>
                </a:cubicBezTo>
                <a:lnTo>
                  <a:pt x="8597" y="22510"/>
                </a:lnTo>
                <a:cubicBezTo>
                  <a:pt x="8722" y="22410"/>
                  <a:pt x="8747" y="22359"/>
                  <a:pt x="8747" y="22084"/>
                </a:cubicBezTo>
                <a:lnTo>
                  <a:pt x="8747" y="21783"/>
                </a:lnTo>
                <a:lnTo>
                  <a:pt x="9324" y="21633"/>
                </a:lnTo>
                <a:cubicBezTo>
                  <a:pt x="9800" y="21532"/>
                  <a:pt x="10301" y="21457"/>
                  <a:pt x="10778" y="21432"/>
                </a:cubicBezTo>
                <a:cubicBezTo>
                  <a:pt x="12081" y="21357"/>
                  <a:pt x="12031" y="21357"/>
                  <a:pt x="12106" y="21106"/>
                </a:cubicBezTo>
                <a:cubicBezTo>
                  <a:pt x="12181" y="20906"/>
                  <a:pt x="12231" y="20881"/>
                  <a:pt x="12582" y="20831"/>
                </a:cubicBezTo>
                <a:cubicBezTo>
                  <a:pt x="12695" y="20818"/>
                  <a:pt x="12933" y="20812"/>
                  <a:pt x="13224" y="20812"/>
                </a:cubicBezTo>
                <a:cubicBezTo>
                  <a:pt x="13516" y="20812"/>
                  <a:pt x="13860" y="20818"/>
                  <a:pt x="14186" y="20831"/>
                </a:cubicBezTo>
                <a:cubicBezTo>
                  <a:pt x="14373" y="20841"/>
                  <a:pt x="14555" y="20847"/>
                  <a:pt x="14736" y="20847"/>
                </a:cubicBezTo>
                <a:cubicBezTo>
                  <a:pt x="14990" y="20847"/>
                  <a:pt x="15240" y="20835"/>
                  <a:pt x="15489" y="20806"/>
                </a:cubicBezTo>
                <a:cubicBezTo>
                  <a:pt x="15565" y="20705"/>
                  <a:pt x="15640" y="20605"/>
                  <a:pt x="15690" y="20505"/>
                </a:cubicBezTo>
                <a:cubicBezTo>
                  <a:pt x="15769" y="20366"/>
                  <a:pt x="15817" y="20321"/>
                  <a:pt x="15971" y="20321"/>
                </a:cubicBezTo>
                <a:close/>
                <a:moveTo>
                  <a:pt x="6566" y="23219"/>
                </a:moveTo>
                <a:cubicBezTo>
                  <a:pt x="6644" y="23219"/>
                  <a:pt x="6736" y="23262"/>
                  <a:pt x="6893" y="23362"/>
                </a:cubicBezTo>
                <a:cubicBezTo>
                  <a:pt x="7068" y="23437"/>
                  <a:pt x="7244" y="23537"/>
                  <a:pt x="7419" y="23613"/>
                </a:cubicBezTo>
                <a:lnTo>
                  <a:pt x="7645" y="23688"/>
                </a:lnTo>
                <a:lnTo>
                  <a:pt x="7419" y="23738"/>
                </a:lnTo>
                <a:cubicBezTo>
                  <a:pt x="7352" y="23763"/>
                  <a:pt x="7297" y="23777"/>
                  <a:pt x="7236" y="23777"/>
                </a:cubicBezTo>
                <a:cubicBezTo>
                  <a:pt x="7116" y="23777"/>
                  <a:pt x="6976" y="23721"/>
                  <a:pt x="6692" y="23587"/>
                </a:cubicBezTo>
                <a:lnTo>
                  <a:pt x="6191" y="23387"/>
                </a:lnTo>
                <a:lnTo>
                  <a:pt x="6392" y="23287"/>
                </a:lnTo>
                <a:cubicBezTo>
                  <a:pt x="6456" y="23244"/>
                  <a:pt x="6507" y="23219"/>
                  <a:pt x="6566" y="23219"/>
                </a:cubicBezTo>
                <a:close/>
                <a:moveTo>
                  <a:pt x="48572" y="23587"/>
                </a:moveTo>
                <a:cubicBezTo>
                  <a:pt x="48572" y="23587"/>
                  <a:pt x="48622" y="23587"/>
                  <a:pt x="48647" y="23613"/>
                </a:cubicBezTo>
                <a:cubicBezTo>
                  <a:pt x="48672" y="23613"/>
                  <a:pt x="48672" y="23688"/>
                  <a:pt x="48622" y="23763"/>
                </a:cubicBezTo>
                <a:cubicBezTo>
                  <a:pt x="48585" y="23826"/>
                  <a:pt x="48566" y="23857"/>
                  <a:pt x="48560" y="23857"/>
                </a:cubicBezTo>
                <a:cubicBezTo>
                  <a:pt x="48553" y="23857"/>
                  <a:pt x="48560" y="23826"/>
                  <a:pt x="48572" y="23763"/>
                </a:cubicBezTo>
                <a:cubicBezTo>
                  <a:pt x="48572" y="23688"/>
                  <a:pt x="48572" y="23638"/>
                  <a:pt x="48572" y="23587"/>
                </a:cubicBezTo>
                <a:close/>
                <a:moveTo>
                  <a:pt x="33685" y="21808"/>
                </a:moveTo>
                <a:lnTo>
                  <a:pt x="33685" y="21808"/>
                </a:lnTo>
                <a:cubicBezTo>
                  <a:pt x="33785" y="21958"/>
                  <a:pt x="33860" y="22084"/>
                  <a:pt x="33910" y="22259"/>
                </a:cubicBezTo>
                <a:lnTo>
                  <a:pt x="33885" y="22259"/>
                </a:lnTo>
                <a:cubicBezTo>
                  <a:pt x="33961" y="22435"/>
                  <a:pt x="34061" y="22610"/>
                  <a:pt x="34186" y="22735"/>
                </a:cubicBezTo>
                <a:cubicBezTo>
                  <a:pt x="34337" y="22936"/>
                  <a:pt x="34437" y="23161"/>
                  <a:pt x="34462" y="23412"/>
                </a:cubicBezTo>
                <a:cubicBezTo>
                  <a:pt x="34540" y="23707"/>
                  <a:pt x="34588" y="23878"/>
                  <a:pt x="34569" y="23878"/>
                </a:cubicBezTo>
                <a:cubicBezTo>
                  <a:pt x="34564" y="23878"/>
                  <a:pt x="34553" y="23865"/>
                  <a:pt x="34537" y="23838"/>
                </a:cubicBezTo>
                <a:cubicBezTo>
                  <a:pt x="34487" y="23713"/>
                  <a:pt x="34337" y="23412"/>
                  <a:pt x="34236" y="23161"/>
                </a:cubicBezTo>
                <a:cubicBezTo>
                  <a:pt x="34011" y="22735"/>
                  <a:pt x="33835" y="22284"/>
                  <a:pt x="33685" y="21808"/>
                </a:cubicBezTo>
                <a:close/>
                <a:moveTo>
                  <a:pt x="26963" y="23593"/>
                </a:moveTo>
                <a:cubicBezTo>
                  <a:pt x="27025" y="23593"/>
                  <a:pt x="27140" y="23639"/>
                  <a:pt x="27269" y="23713"/>
                </a:cubicBezTo>
                <a:cubicBezTo>
                  <a:pt x="27484" y="23827"/>
                  <a:pt x="27568" y="23885"/>
                  <a:pt x="27520" y="23885"/>
                </a:cubicBezTo>
                <a:cubicBezTo>
                  <a:pt x="27485" y="23885"/>
                  <a:pt x="27376" y="23852"/>
                  <a:pt x="27194" y="23788"/>
                </a:cubicBezTo>
                <a:cubicBezTo>
                  <a:pt x="27018" y="23713"/>
                  <a:pt x="26893" y="23638"/>
                  <a:pt x="26918" y="23613"/>
                </a:cubicBezTo>
                <a:cubicBezTo>
                  <a:pt x="26925" y="23599"/>
                  <a:pt x="26940" y="23593"/>
                  <a:pt x="26963" y="23593"/>
                </a:cubicBezTo>
                <a:close/>
                <a:moveTo>
                  <a:pt x="29128" y="23783"/>
                </a:moveTo>
                <a:cubicBezTo>
                  <a:pt x="29149" y="23783"/>
                  <a:pt x="29237" y="23854"/>
                  <a:pt x="29324" y="23963"/>
                </a:cubicBezTo>
                <a:cubicBezTo>
                  <a:pt x="29475" y="24153"/>
                  <a:pt x="29527" y="24242"/>
                  <a:pt x="29500" y="24242"/>
                </a:cubicBezTo>
                <a:cubicBezTo>
                  <a:pt x="29491" y="24242"/>
                  <a:pt x="29474" y="24232"/>
                  <a:pt x="29449" y="24214"/>
                </a:cubicBezTo>
                <a:cubicBezTo>
                  <a:pt x="29299" y="24114"/>
                  <a:pt x="29199" y="23938"/>
                  <a:pt x="29123" y="23788"/>
                </a:cubicBezTo>
                <a:cubicBezTo>
                  <a:pt x="29123" y="23785"/>
                  <a:pt x="29125" y="23783"/>
                  <a:pt x="29128" y="23783"/>
                </a:cubicBezTo>
                <a:close/>
                <a:moveTo>
                  <a:pt x="28190" y="24283"/>
                </a:moveTo>
                <a:cubicBezTo>
                  <a:pt x="28197" y="24283"/>
                  <a:pt x="28207" y="24285"/>
                  <a:pt x="28221" y="24289"/>
                </a:cubicBezTo>
                <a:cubicBezTo>
                  <a:pt x="28271" y="24289"/>
                  <a:pt x="28321" y="24314"/>
                  <a:pt x="28372" y="24364"/>
                </a:cubicBezTo>
                <a:cubicBezTo>
                  <a:pt x="28384" y="24377"/>
                  <a:pt x="28384" y="24383"/>
                  <a:pt x="28368" y="24383"/>
                </a:cubicBezTo>
                <a:cubicBezTo>
                  <a:pt x="28353" y="24383"/>
                  <a:pt x="28321" y="24377"/>
                  <a:pt x="28271" y="24364"/>
                </a:cubicBezTo>
                <a:cubicBezTo>
                  <a:pt x="28189" y="24324"/>
                  <a:pt x="28158" y="24283"/>
                  <a:pt x="28190" y="24283"/>
                </a:cubicBezTo>
                <a:close/>
                <a:moveTo>
                  <a:pt x="19474" y="881"/>
                </a:moveTo>
                <a:cubicBezTo>
                  <a:pt x="19900" y="1231"/>
                  <a:pt x="20276" y="1582"/>
                  <a:pt x="20627" y="1958"/>
                </a:cubicBezTo>
                <a:lnTo>
                  <a:pt x="20652" y="1958"/>
                </a:lnTo>
                <a:cubicBezTo>
                  <a:pt x="21475" y="2746"/>
                  <a:pt x="21772" y="3020"/>
                  <a:pt x="21944" y="3020"/>
                </a:cubicBezTo>
                <a:cubicBezTo>
                  <a:pt x="22019" y="3020"/>
                  <a:pt x="22070" y="2969"/>
                  <a:pt x="22131" y="2886"/>
                </a:cubicBezTo>
                <a:cubicBezTo>
                  <a:pt x="22168" y="2849"/>
                  <a:pt x="22218" y="2826"/>
                  <a:pt x="22262" y="2826"/>
                </a:cubicBezTo>
                <a:cubicBezTo>
                  <a:pt x="22278" y="2826"/>
                  <a:pt x="22293" y="2829"/>
                  <a:pt x="22306" y="2835"/>
                </a:cubicBezTo>
                <a:cubicBezTo>
                  <a:pt x="22357" y="2861"/>
                  <a:pt x="22808" y="3287"/>
                  <a:pt x="23334" y="3763"/>
                </a:cubicBezTo>
                <a:cubicBezTo>
                  <a:pt x="24362" y="4740"/>
                  <a:pt x="24813" y="5267"/>
                  <a:pt x="25966" y="6896"/>
                </a:cubicBezTo>
                <a:cubicBezTo>
                  <a:pt x="26216" y="7297"/>
                  <a:pt x="26492" y="7673"/>
                  <a:pt x="26818" y="8023"/>
                </a:cubicBezTo>
                <a:cubicBezTo>
                  <a:pt x="26855" y="8036"/>
                  <a:pt x="26893" y="8042"/>
                  <a:pt x="26930" y="8042"/>
                </a:cubicBezTo>
                <a:cubicBezTo>
                  <a:pt x="26968" y="8042"/>
                  <a:pt x="27006" y="8036"/>
                  <a:pt x="27043" y="8023"/>
                </a:cubicBezTo>
                <a:cubicBezTo>
                  <a:pt x="27074" y="8005"/>
                  <a:pt x="27099" y="7994"/>
                  <a:pt x="27123" y="7994"/>
                </a:cubicBezTo>
                <a:cubicBezTo>
                  <a:pt x="27196" y="7994"/>
                  <a:pt x="27261" y="8097"/>
                  <a:pt x="27469" y="8399"/>
                </a:cubicBezTo>
                <a:cubicBezTo>
                  <a:pt x="28347" y="9803"/>
                  <a:pt x="29098" y="11332"/>
                  <a:pt x="29675" y="12886"/>
                </a:cubicBezTo>
                <a:cubicBezTo>
                  <a:pt x="29850" y="13387"/>
                  <a:pt x="30051" y="13838"/>
                  <a:pt x="30301" y="14289"/>
                </a:cubicBezTo>
                <a:cubicBezTo>
                  <a:pt x="30350" y="14313"/>
                  <a:pt x="30400" y="14325"/>
                  <a:pt x="30450" y="14325"/>
                </a:cubicBezTo>
                <a:cubicBezTo>
                  <a:pt x="30554" y="14325"/>
                  <a:pt x="30651" y="14274"/>
                  <a:pt x="30702" y="14189"/>
                </a:cubicBezTo>
                <a:cubicBezTo>
                  <a:pt x="30730" y="14133"/>
                  <a:pt x="30755" y="14102"/>
                  <a:pt x="30787" y="14102"/>
                </a:cubicBezTo>
                <a:cubicBezTo>
                  <a:pt x="30842" y="14102"/>
                  <a:pt x="30920" y="14193"/>
                  <a:pt x="31078" y="14415"/>
                </a:cubicBezTo>
                <a:cubicBezTo>
                  <a:pt x="31880" y="15618"/>
                  <a:pt x="32507" y="16896"/>
                  <a:pt x="32958" y="18249"/>
                </a:cubicBezTo>
                <a:cubicBezTo>
                  <a:pt x="33459" y="19653"/>
                  <a:pt x="33459" y="19678"/>
                  <a:pt x="33660" y="19753"/>
                </a:cubicBezTo>
                <a:cubicBezTo>
                  <a:pt x="33860" y="19803"/>
                  <a:pt x="33860" y="19803"/>
                  <a:pt x="34437" y="21232"/>
                </a:cubicBezTo>
                <a:cubicBezTo>
                  <a:pt x="34487" y="21357"/>
                  <a:pt x="34462" y="21432"/>
                  <a:pt x="34412" y="21457"/>
                </a:cubicBezTo>
                <a:cubicBezTo>
                  <a:pt x="34337" y="21482"/>
                  <a:pt x="34337" y="21507"/>
                  <a:pt x="34437" y="21532"/>
                </a:cubicBezTo>
                <a:cubicBezTo>
                  <a:pt x="34512" y="21532"/>
                  <a:pt x="34562" y="21683"/>
                  <a:pt x="34612" y="21883"/>
                </a:cubicBezTo>
                <a:lnTo>
                  <a:pt x="34712" y="22184"/>
                </a:lnTo>
                <a:lnTo>
                  <a:pt x="34437" y="21808"/>
                </a:lnTo>
                <a:cubicBezTo>
                  <a:pt x="34311" y="21582"/>
                  <a:pt x="34136" y="21307"/>
                  <a:pt x="34061" y="21156"/>
                </a:cubicBezTo>
                <a:cubicBezTo>
                  <a:pt x="33819" y="20722"/>
                  <a:pt x="33578" y="20403"/>
                  <a:pt x="33516" y="20403"/>
                </a:cubicBezTo>
                <a:cubicBezTo>
                  <a:pt x="33513" y="20403"/>
                  <a:pt x="33511" y="20404"/>
                  <a:pt x="33509" y="20405"/>
                </a:cubicBezTo>
                <a:cubicBezTo>
                  <a:pt x="33560" y="20705"/>
                  <a:pt x="33635" y="21006"/>
                  <a:pt x="33785" y="21282"/>
                </a:cubicBezTo>
                <a:cubicBezTo>
                  <a:pt x="33986" y="21758"/>
                  <a:pt x="34136" y="22159"/>
                  <a:pt x="34111" y="22159"/>
                </a:cubicBezTo>
                <a:cubicBezTo>
                  <a:pt x="34036" y="22084"/>
                  <a:pt x="33961" y="21958"/>
                  <a:pt x="33910" y="21858"/>
                </a:cubicBezTo>
                <a:cubicBezTo>
                  <a:pt x="33735" y="21532"/>
                  <a:pt x="33509" y="21207"/>
                  <a:pt x="33284" y="20906"/>
                </a:cubicBezTo>
                <a:cubicBezTo>
                  <a:pt x="33275" y="20902"/>
                  <a:pt x="33268" y="20901"/>
                  <a:pt x="33261" y="20901"/>
                </a:cubicBezTo>
                <a:cubicBezTo>
                  <a:pt x="33170" y="20901"/>
                  <a:pt x="33260" y="21232"/>
                  <a:pt x="33610" y="22259"/>
                </a:cubicBezTo>
                <a:cubicBezTo>
                  <a:pt x="33885" y="23061"/>
                  <a:pt x="34086" y="23537"/>
                  <a:pt x="34161" y="23587"/>
                </a:cubicBezTo>
                <a:cubicBezTo>
                  <a:pt x="34236" y="23613"/>
                  <a:pt x="34261" y="23663"/>
                  <a:pt x="34236" y="23713"/>
                </a:cubicBezTo>
                <a:cubicBezTo>
                  <a:pt x="34236" y="23863"/>
                  <a:pt x="34261" y="24039"/>
                  <a:pt x="34337" y="24189"/>
                </a:cubicBezTo>
                <a:cubicBezTo>
                  <a:pt x="34380" y="24319"/>
                  <a:pt x="34400" y="24388"/>
                  <a:pt x="34390" y="24388"/>
                </a:cubicBezTo>
                <a:cubicBezTo>
                  <a:pt x="34378" y="24388"/>
                  <a:pt x="34314" y="24269"/>
                  <a:pt x="34186" y="24014"/>
                </a:cubicBezTo>
                <a:cubicBezTo>
                  <a:pt x="34061" y="23688"/>
                  <a:pt x="33835" y="23237"/>
                  <a:pt x="33735" y="23011"/>
                </a:cubicBezTo>
                <a:cubicBezTo>
                  <a:pt x="33610" y="22785"/>
                  <a:pt x="33359" y="22084"/>
                  <a:pt x="33159" y="21482"/>
                </a:cubicBezTo>
                <a:cubicBezTo>
                  <a:pt x="32808" y="20329"/>
                  <a:pt x="31981" y="18049"/>
                  <a:pt x="31905" y="18024"/>
                </a:cubicBezTo>
                <a:cubicBezTo>
                  <a:pt x="31897" y="18019"/>
                  <a:pt x="31889" y="18017"/>
                  <a:pt x="31882" y="18017"/>
                </a:cubicBezTo>
                <a:cubicBezTo>
                  <a:pt x="31816" y="18017"/>
                  <a:pt x="31877" y="18261"/>
                  <a:pt x="32106" y="18901"/>
                </a:cubicBezTo>
                <a:cubicBezTo>
                  <a:pt x="32256" y="19176"/>
                  <a:pt x="32332" y="19452"/>
                  <a:pt x="32332" y="19753"/>
                </a:cubicBezTo>
                <a:cubicBezTo>
                  <a:pt x="32281" y="19803"/>
                  <a:pt x="32306" y="19828"/>
                  <a:pt x="32382" y="19828"/>
                </a:cubicBezTo>
                <a:cubicBezTo>
                  <a:pt x="32457" y="19853"/>
                  <a:pt x="32582" y="20154"/>
                  <a:pt x="32758" y="20680"/>
                </a:cubicBezTo>
                <a:cubicBezTo>
                  <a:pt x="32988" y="21358"/>
                  <a:pt x="33094" y="21669"/>
                  <a:pt x="33047" y="21669"/>
                </a:cubicBezTo>
                <a:cubicBezTo>
                  <a:pt x="33008" y="21669"/>
                  <a:pt x="32858" y="21445"/>
                  <a:pt x="32582" y="21031"/>
                </a:cubicBezTo>
                <a:cubicBezTo>
                  <a:pt x="32256" y="20605"/>
                  <a:pt x="32006" y="20104"/>
                  <a:pt x="31855" y="19602"/>
                </a:cubicBezTo>
                <a:cubicBezTo>
                  <a:pt x="31830" y="19377"/>
                  <a:pt x="31730" y="19176"/>
                  <a:pt x="31605" y="19001"/>
                </a:cubicBezTo>
                <a:cubicBezTo>
                  <a:pt x="31580" y="19001"/>
                  <a:pt x="31580" y="19151"/>
                  <a:pt x="31605" y="19302"/>
                </a:cubicBezTo>
                <a:lnTo>
                  <a:pt x="31680" y="19577"/>
                </a:lnTo>
                <a:lnTo>
                  <a:pt x="31530" y="19302"/>
                </a:lnTo>
                <a:lnTo>
                  <a:pt x="31204" y="18750"/>
                </a:lnTo>
                <a:cubicBezTo>
                  <a:pt x="30978" y="18224"/>
                  <a:pt x="30803" y="17673"/>
                  <a:pt x="30627" y="17096"/>
                </a:cubicBezTo>
                <a:cubicBezTo>
                  <a:pt x="30216" y="15741"/>
                  <a:pt x="30085" y="15391"/>
                  <a:pt x="29986" y="15391"/>
                </a:cubicBezTo>
                <a:cubicBezTo>
                  <a:pt x="29983" y="15391"/>
                  <a:pt x="29979" y="15391"/>
                  <a:pt x="29976" y="15392"/>
                </a:cubicBezTo>
                <a:cubicBezTo>
                  <a:pt x="30001" y="15567"/>
                  <a:pt x="30026" y="15768"/>
                  <a:pt x="30101" y="15918"/>
                </a:cubicBezTo>
                <a:cubicBezTo>
                  <a:pt x="30399" y="16836"/>
                  <a:pt x="30634" y="17670"/>
                  <a:pt x="30595" y="17670"/>
                </a:cubicBezTo>
                <a:cubicBezTo>
                  <a:pt x="30592" y="17670"/>
                  <a:pt x="30586" y="17662"/>
                  <a:pt x="30577" y="17648"/>
                </a:cubicBezTo>
                <a:cubicBezTo>
                  <a:pt x="30326" y="17247"/>
                  <a:pt x="29675" y="16119"/>
                  <a:pt x="29324" y="15542"/>
                </a:cubicBezTo>
                <a:cubicBezTo>
                  <a:pt x="29123" y="15191"/>
                  <a:pt x="28923" y="14816"/>
                  <a:pt x="28773" y="14440"/>
                </a:cubicBezTo>
                <a:cubicBezTo>
                  <a:pt x="28672" y="14214"/>
                  <a:pt x="28422" y="13562"/>
                  <a:pt x="28221" y="12986"/>
                </a:cubicBezTo>
                <a:cubicBezTo>
                  <a:pt x="27996" y="12409"/>
                  <a:pt x="27695" y="11582"/>
                  <a:pt x="27570" y="11181"/>
                </a:cubicBezTo>
                <a:cubicBezTo>
                  <a:pt x="27365" y="10608"/>
                  <a:pt x="27261" y="10369"/>
                  <a:pt x="27202" y="10369"/>
                </a:cubicBezTo>
                <a:cubicBezTo>
                  <a:pt x="27189" y="10369"/>
                  <a:pt x="27178" y="10381"/>
                  <a:pt x="27169" y="10404"/>
                </a:cubicBezTo>
                <a:cubicBezTo>
                  <a:pt x="27394" y="11206"/>
                  <a:pt x="27670" y="11983"/>
                  <a:pt x="27996" y="12760"/>
                </a:cubicBezTo>
                <a:cubicBezTo>
                  <a:pt x="28302" y="13553"/>
                  <a:pt x="28414" y="13879"/>
                  <a:pt x="28378" y="13879"/>
                </a:cubicBezTo>
                <a:cubicBezTo>
                  <a:pt x="28364" y="13879"/>
                  <a:pt x="28328" y="13829"/>
                  <a:pt x="28271" y="13738"/>
                </a:cubicBezTo>
                <a:cubicBezTo>
                  <a:pt x="27820" y="12961"/>
                  <a:pt x="27394" y="12309"/>
                  <a:pt x="26768" y="11382"/>
                </a:cubicBezTo>
                <a:cubicBezTo>
                  <a:pt x="26442" y="10931"/>
                  <a:pt x="26166" y="10480"/>
                  <a:pt x="25941" y="9978"/>
                </a:cubicBezTo>
                <a:cubicBezTo>
                  <a:pt x="25815" y="9577"/>
                  <a:pt x="24988" y="7547"/>
                  <a:pt x="24763" y="7071"/>
                </a:cubicBezTo>
                <a:cubicBezTo>
                  <a:pt x="24694" y="6911"/>
                  <a:pt x="24604" y="6792"/>
                  <a:pt x="24551" y="6792"/>
                </a:cubicBezTo>
                <a:cubicBezTo>
                  <a:pt x="24546" y="6792"/>
                  <a:pt x="24541" y="6793"/>
                  <a:pt x="24537" y="6795"/>
                </a:cubicBezTo>
                <a:cubicBezTo>
                  <a:pt x="24512" y="6795"/>
                  <a:pt x="24512" y="6871"/>
                  <a:pt x="24537" y="6946"/>
                </a:cubicBezTo>
                <a:cubicBezTo>
                  <a:pt x="24637" y="7121"/>
                  <a:pt x="25514" y="9277"/>
                  <a:pt x="25640" y="9602"/>
                </a:cubicBezTo>
                <a:cubicBezTo>
                  <a:pt x="25289" y="9151"/>
                  <a:pt x="24963" y="8675"/>
                  <a:pt x="24662" y="8199"/>
                </a:cubicBezTo>
                <a:cubicBezTo>
                  <a:pt x="24286" y="7698"/>
                  <a:pt x="23961" y="7146"/>
                  <a:pt x="23660" y="6570"/>
                </a:cubicBezTo>
                <a:cubicBezTo>
                  <a:pt x="23359" y="5643"/>
                  <a:pt x="23033" y="4715"/>
                  <a:pt x="22632" y="3813"/>
                </a:cubicBezTo>
                <a:cubicBezTo>
                  <a:pt x="22606" y="3787"/>
                  <a:pt x="22587" y="3773"/>
                  <a:pt x="22574" y="3773"/>
                </a:cubicBezTo>
                <a:cubicBezTo>
                  <a:pt x="22501" y="3773"/>
                  <a:pt x="22646" y="4207"/>
                  <a:pt x="23008" y="5166"/>
                </a:cubicBezTo>
                <a:cubicBezTo>
                  <a:pt x="23209" y="5592"/>
                  <a:pt x="23359" y="6018"/>
                  <a:pt x="23484" y="6470"/>
                </a:cubicBezTo>
                <a:cubicBezTo>
                  <a:pt x="23459" y="6470"/>
                  <a:pt x="23033" y="5868"/>
                  <a:pt x="22532" y="5116"/>
                </a:cubicBezTo>
                <a:cubicBezTo>
                  <a:pt x="22006" y="4364"/>
                  <a:pt x="21279" y="3312"/>
                  <a:pt x="20853" y="2760"/>
                </a:cubicBezTo>
                <a:cubicBezTo>
                  <a:pt x="19700" y="1257"/>
                  <a:pt x="19449" y="906"/>
                  <a:pt x="19474" y="881"/>
                </a:cubicBezTo>
                <a:close/>
                <a:moveTo>
                  <a:pt x="30033" y="23619"/>
                </a:moveTo>
                <a:cubicBezTo>
                  <a:pt x="30054" y="23619"/>
                  <a:pt x="30085" y="23634"/>
                  <a:pt x="30126" y="23663"/>
                </a:cubicBezTo>
                <a:cubicBezTo>
                  <a:pt x="30276" y="23788"/>
                  <a:pt x="30402" y="23938"/>
                  <a:pt x="30502" y="24114"/>
                </a:cubicBezTo>
                <a:cubicBezTo>
                  <a:pt x="30694" y="24402"/>
                  <a:pt x="30739" y="24484"/>
                  <a:pt x="30670" y="24484"/>
                </a:cubicBezTo>
                <a:cubicBezTo>
                  <a:pt x="30649" y="24484"/>
                  <a:pt x="30618" y="24476"/>
                  <a:pt x="30577" y="24465"/>
                </a:cubicBezTo>
                <a:cubicBezTo>
                  <a:pt x="30427" y="24415"/>
                  <a:pt x="30352" y="24339"/>
                  <a:pt x="30201" y="24064"/>
                </a:cubicBezTo>
                <a:cubicBezTo>
                  <a:pt x="30009" y="23775"/>
                  <a:pt x="29964" y="23619"/>
                  <a:pt x="30033" y="23619"/>
                </a:cubicBezTo>
                <a:close/>
                <a:moveTo>
                  <a:pt x="26843" y="21232"/>
                </a:moveTo>
                <a:cubicBezTo>
                  <a:pt x="26993" y="21282"/>
                  <a:pt x="27144" y="21382"/>
                  <a:pt x="27269" y="21482"/>
                </a:cubicBezTo>
                <a:cubicBezTo>
                  <a:pt x="27494" y="21633"/>
                  <a:pt x="27745" y="21758"/>
                  <a:pt x="27996" y="21858"/>
                </a:cubicBezTo>
                <a:cubicBezTo>
                  <a:pt x="28271" y="21933"/>
                  <a:pt x="28372" y="22009"/>
                  <a:pt x="28873" y="22485"/>
                </a:cubicBezTo>
                <a:cubicBezTo>
                  <a:pt x="29098" y="22685"/>
                  <a:pt x="29299" y="22886"/>
                  <a:pt x="29474" y="23111"/>
                </a:cubicBezTo>
                <a:cubicBezTo>
                  <a:pt x="29474" y="23111"/>
                  <a:pt x="29349" y="23061"/>
                  <a:pt x="29174" y="22961"/>
                </a:cubicBezTo>
                <a:cubicBezTo>
                  <a:pt x="29009" y="22899"/>
                  <a:pt x="28895" y="22854"/>
                  <a:pt x="28845" y="22854"/>
                </a:cubicBezTo>
                <a:cubicBezTo>
                  <a:pt x="28835" y="22854"/>
                  <a:pt x="28827" y="22856"/>
                  <a:pt x="28823" y="22861"/>
                </a:cubicBezTo>
                <a:cubicBezTo>
                  <a:pt x="28798" y="22886"/>
                  <a:pt x="28973" y="23011"/>
                  <a:pt x="29199" y="23136"/>
                </a:cubicBezTo>
                <a:cubicBezTo>
                  <a:pt x="29499" y="23287"/>
                  <a:pt x="29750" y="23562"/>
                  <a:pt x="29900" y="23888"/>
                </a:cubicBezTo>
                <a:cubicBezTo>
                  <a:pt x="30080" y="24195"/>
                  <a:pt x="30148" y="24352"/>
                  <a:pt x="30118" y="24352"/>
                </a:cubicBezTo>
                <a:cubicBezTo>
                  <a:pt x="30090" y="24352"/>
                  <a:pt x="29971" y="24208"/>
                  <a:pt x="29775" y="23913"/>
                </a:cubicBezTo>
                <a:cubicBezTo>
                  <a:pt x="29540" y="23552"/>
                  <a:pt x="29488" y="23451"/>
                  <a:pt x="29449" y="23451"/>
                </a:cubicBezTo>
                <a:cubicBezTo>
                  <a:pt x="29433" y="23451"/>
                  <a:pt x="29420" y="23466"/>
                  <a:pt x="29399" y="23487"/>
                </a:cubicBezTo>
                <a:cubicBezTo>
                  <a:pt x="29474" y="23688"/>
                  <a:pt x="29550" y="23888"/>
                  <a:pt x="29700" y="24064"/>
                </a:cubicBezTo>
                <a:cubicBezTo>
                  <a:pt x="29850" y="24339"/>
                  <a:pt x="30001" y="24565"/>
                  <a:pt x="30001" y="24565"/>
                </a:cubicBezTo>
                <a:cubicBezTo>
                  <a:pt x="29650" y="24164"/>
                  <a:pt x="29324" y="23763"/>
                  <a:pt x="29023" y="23312"/>
                </a:cubicBezTo>
                <a:cubicBezTo>
                  <a:pt x="28697" y="22936"/>
                  <a:pt x="28347" y="22585"/>
                  <a:pt x="27946" y="22284"/>
                </a:cubicBezTo>
                <a:cubicBezTo>
                  <a:pt x="27519" y="21983"/>
                  <a:pt x="27169" y="21608"/>
                  <a:pt x="26843" y="21232"/>
                </a:cubicBezTo>
                <a:close/>
                <a:moveTo>
                  <a:pt x="47142" y="23255"/>
                </a:moveTo>
                <a:cubicBezTo>
                  <a:pt x="47193" y="23255"/>
                  <a:pt x="47361" y="23427"/>
                  <a:pt x="47670" y="23788"/>
                </a:cubicBezTo>
                <a:cubicBezTo>
                  <a:pt x="48046" y="24239"/>
                  <a:pt x="48146" y="24364"/>
                  <a:pt x="48096" y="24465"/>
                </a:cubicBezTo>
                <a:cubicBezTo>
                  <a:pt x="48046" y="24540"/>
                  <a:pt x="48021" y="24565"/>
                  <a:pt x="47996" y="24565"/>
                </a:cubicBezTo>
                <a:cubicBezTo>
                  <a:pt x="47695" y="24189"/>
                  <a:pt x="47419" y="23788"/>
                  <a:pt x="47144" y="23362"/>
                </a:cubicBezTo>
                <a:cubicBezTo>
                  <a:pt x="47120" y="23291"/>
                  <a:pt x="47119" y="23255"/>
                  <a:pt x="47142" y="23255"/>
                </a:cubicBezTo>
                <a:close/>
                <a:moveTo>
                  <a:pt x="30878" y="24415"/>
                </a:moveTo>
                <a:cubicBezTo>
                  <a:pt x="30903" y="24415"/>
                  <a:pt x="30928" y="24415"/>
                  <a:pt x="31003" y="24440"/>
                </a:cubicBezTo>
                <a:cubicBezTo>
                  <a:pt x="31028" y="24465"/>
                  <a:pt x="31078" y="24515"/>
                  <a:pt x="31053" y="24565"/>
                </a:cubicBezTo>
                <a:cubicBezTo>
                  <a:pt x="31046" y="24572"/>
                  <a:pt x="31036" y="24575"/>
                  <a:pt x="31026" y="24575"/>
                </a:cubicBezTo>
                <a:cubicBezTo>
                  <a:pt x="31001" y="24575"/>
                  <a:pt x="30971" y="24558"/>
                  <a:pt x="30953" y="24540"/>
                </a:cubicBezTo>
                <a:cubicBezTo>
                  <a:pt x="30903" y="24490"/>
                  <a:pt x="30878" y="24440"/>
                  <a:pt x="30878" y="24415"/>
                </a:cubicBezTo>
                <a:close/>
                <a:moveTo>
                  <a:pt x="34662" y="23462"/>
                </a:moveTo>
                <a:cubicBezTo>
                  <a:pt x="34738" y="23638"/>
                  <a:pt x="34813" y="23788"/>
                  <a:pt x="34888" y="23963"/>
                </a:cubicBezTo>
                <a:cubicBezTo>
                  <a:pt x="34988" y="24164"/>
                  <a:pt x="35038" y="24389"/>
                  <a:pt x="35038" y="24590"/>
                </a:cubicBezTo>
                <a:cubicBezTo>
                  <a:pt x="35036" y="24595"/>
                  <a:pt x="35032" y="24598"/>
                  <a:pt x="35028" y="24598"/>
                </a:cubicBezTo>
                <a:cubicBezTo>
                  <a:pt x="34993" y="24598"/>
                  <a:pt x="34903" y="24404"/>
                  <a:pt x="34813" y="24089"/>
                </a:cubicBezTo>
                <a:cubicBezTo>
                  <a:pt x="34763" y="23888"/>
                  <a:pt x="34712" y="23663"/>
                  <a:pt x="34662" y="23462"/>
                </a:cubicBezTo>
                <a:close/>
                <a:moveTo>
                  <a:pt x="33106" y="23727"/>
                </a:moveTo>
                <a:cubicBezTo>
                  <a:pt x="33150" y="23727"/>
                  <a:pt x="33199" y="23843"/>
                  <a:pt x="33284" y="24014"/>
                </a:cubicBezTo>
                <a:cubicBezTo>
                  <a:pt x="33359" y="24189"/>
                  <a:pt x="33459" y="24415"/>
                  <a:pt x="33509" y="24540"/>
                </a:cubicBezTo>
                <a:cubicBezTo>
                  <a:pt x="33545" y="24622"/>
                  <a:pt x="33563" y="24666"/>
                  <a:pt x="33558" y="24666"/>
                </a:cubicBezTo>
                <a:cubicBezTo>
                  <a:pt x="33552" y="24666"/>
                  <a:pt x="33514" y="24610"/>
                  <a:pt x="33434" y="24490"/>
                </a:cubicBezTo>
                <a:cubicBezTo>
                  <a:pt x="33184" y="24064"/>
                  <a:pt x="33058" y="23788"/>
                  <a:pt x="33083" y="23738"/>
                </a:cubicBezTo>
                <a:cubicBezTo>
                  <a:pt x="33091" y="23730"/>
                  <a:pt x="33098" y="23727"/>
                  <a:pt x="33106" y="23727"/>
                </a:cubicBezTo>
                <a:close/>
                <a:moveTo>
                  <a:pt x="6061" y="23502"/>
                </a:moveTo>
                <a:cubicBezTo>
                  <a:pt x="6082" y="23502"/>
                  <a:pt x="6100" y="23506"/>
                  <a:pt x="6116" y="23512"/>
                </a:cubicBezTo>
                <a:cubicBezTo>
                  <a:pt x="6918" y="23869"/>
                  <a:pt x="7126" y="23968"/>
                  <a:pt x="7056" y="23968"/>
                </a:cubicBezTo>
                <a:cubicBezTo>
                  <a:pt x="7048" y="23968"/>
                  <a:pt x="7035" y="23966"/>
                  <a:pt x="7018" y="23963"/>
                </a:cubicBezTo>
                <a:cubicBezTo>
                  <a:pt x="6918" y="23963"/>
                  <a:pt x="6818" y="23913"/>
                  <a:pt x="6717" y="23863"/>
                </a:cubicBezTo>
                <a:cubicBezTo>
                  <a:pt x="6667" y="23838"/>
                  <a:pt x="6623" y="23826"/>
                  <a:pt x="6592" y="23826"/>
                </a:cubicBezTo>
                <a:cubicBezTo>
                  <a:pt x="6561" y="23826"/>
                  <a:pt x="6542" y="23838"/>
                  <a:pt x="6542" y="23863"/>
                </a:cubicBezTo>
                <a:cubicBezTo>
                  <a:pt x="6542" y="23871"/>
                  <a:pt x="6520" y="23876"/>
                  <a:pt x="6484" y="23876"/>
                </a:cubicBezTo>
                <a:cubicBezTo>
                  <a:pt x="6403" y="23876"/>
                  <a:pt x="6247" y="23850"/>
                  <a:pt x="6091" y="23763"/>
                </a:cubicBezTo>
                <a:cubicBezTo>
                  <a:pt x="6047" y="23748"/>
                  <a:pt x="6004" y="23734"/>
                  <a:pt x="5975" y="23734"/>
                </a:cubicBezTo>
                <a:cubicBezTo>
                  <a:pt x="5954" y="23734"/>
                  <a:pt x="5940" y="23742"/>
                  <a:pt x="5940" y="23763"/>
                </a:cubicBezTo>
                <a:cubicBezTo>
                  <a:pt x="5915" y="23813"/>
                  <a:pt x="6066" y="23938"/>
                  <a:pt x="6717" y="24164"/>
                </a:cubicBezTo>
                <a:cubicBezTo>
                  <a:pt x="6943" y="24239"/>
                  <a:pt x="7168" y="24339"/>
                  <a:pt x="7344" y="24465"/>
                </a:cubicBezTo>
                <a:cubicBezTo>
                  <a:pt x="7381" y="24529"/>
                  <a:pt x="7384" y="24563"/>
                  <a:pt x="7326" y="24563"/>
                </a:cubicBezTo>
                <a:cubicBezTo>
                  <a:pt x="7226" y="24563"/>
                  <a:pt x="6945" y="24461"/>
                  <a:pt x="6341" y="24239"/>
                </a:cubicBezTo>
                <a:cubicBezTo>
                  <a:pt x="6016" y="24089"/>
                  <a:pt x="5690" y="23988"/>
                  <a:pt x="5339" y="23913"/>
                </a:cubicBezTo>
                <a:lnTo>
                  <a:pt x="5339" y="23913"/>
                </a:lnTo>
                <a:cubicBezTo>
                  <a:pt x="5239" y="23963"/>
                  <a:pt x="5364" y="24014"/>
                  <a:pt x="6116" y="24289"/>
                </a:cubicBezTo>
                <a:cubicBezTo>
                  <a:pt x="6316" y="24364"/>
                  <a:pt x="6542" y="24465"/>
                  <a:pt x="6742" y="24565"/>
                </a:cubicBezTo>
                <a:cubicBezTo>
                  <a:pt x="6753" y="24596"/>
                  <a:pt x="6662" y="24610"/>
                  <a:pt x="6537" y="24610"/>
                </a:cubicBezTo>
                <a:cubicBezTo>
                  <a:pt x="6363" y="24610"/>
                  <a:pt x="6122" y="24584"/>
                  <a:pt x="5991" y="24540"/>
                </a:cubicBezTo>
                <a:cubicBezTo>
                  <a:pt x="5364" y="24331"/>
                  <a:pt x="4981" y="24227"/>
                  <a:pt x="4856" y="24227"/>
                </a:cubicBezTo>
                <a:cubicBezTo>
                  <a:pt x="4831" y="24227"/>
                  <a:pt x="4817" y="24231"/>
                  <a:pt x="4813" y="24239"/>
                </a:cubicBezTo>
                <a:cubicBezTo>
                  <a:pt x="4788" y="24264"/>
                  <a:pt x="4963" y="24364"/>
                  <a:pt x="5189" y="24465"/>
                </a:cubicBezTo>
                <a:cubicBezTo>
                  <a:pt x="5314" y="24540"/>
                  <a:pt x="5439" y="24615"/>
                  <a:pt x="5564" y="24690"/>
                </a:cubicBezTo>
                <a:cubicBezTo>
                  <a:pt x="5239" y="24665"/>
                  <a:pt x="4913" y="24590"/>
                  <a:pt x="4587" y="24490"/>
                </a:cubicBezTo>
                <a:cubicBezTo>
                  <a:pt x="4520" y="24471"/>
                  <a:pt x="4460" y="24462"/>
                  <a:pt x="4414" y="24462"/>
                </a:cubicBezTo>
                <a:cubicBezTo>
                  <a:pt x="4338" y="24462"/>
                  <a:pt x="4296" y="24484"/>
                  <a:pt x="4311" y="24515"/>
                </a:cubicBezTo>
                <a:cubicBezTo>
                  <a:pt x="4336" y="24565"/>
                  <a:pt x="4412" y="24615"/>
                  <a:pt x="4512" y="24640"/>
                </a:cubicBezTo>
                <a:cubicBezTo>
                  <a:pt x="4637" y="24640"/>
                  <a:pt x="4762" y="24665"/>
                  <a:pt x="4888" y="24715"/>
                </a:cubicBezTo>
                <a:cubicBezTo>
                  <a:pt x="5063" y="24765"/>
                  <a:pt x="5063" y="24765"/>
                  <a:pt x="4963" y="24816"/>
                </a:cubicBezTo>
                <a:cubicBezTo>
                  <a:pt x="4903" y="24822"/>
                  <a:pt x="4844" y="24825"/>
                  <a:pt x="4787" y="24825"/>
                </a:cubicBezTo>
                <a:cubicBezTo>
                  <a:pt x="4630" y="24825"/>
                  <a:pt x="4483" y="24802"/>
                  <a:pt x="4336" y="24765"/>
                </a:cubicBezTo>
                <a:cubicBezTo>
                  <a:pt x="4208" y="24729"/>
                  <a:pt x="4080" y="24705"/>
                  <a:pt x="3951" y="24705"/>
                </a:cubicBezTo>
                <a:cubicBezTo>
                  <a:pt x="3904" y="24705"/>
                  <a:pt x="3857" y="24709"/>
                  <a:pt x="3810" y="24715"/>
                </a:cubicBezTo>
                <a:cubicBezTo>
                  <a:pt x="3785" y="24790"/>
                  <a:pt x="3835" y="24816"/>
                  <a:pt x="4186" y="24891"/>
                </a:cubicBezTo>
                <a:cubicBezTo>
                  <a:pt x="4537" y="24941"/>
                  <a:pt x="4612" y="25016"/>
                  <a:pt x="4437" y="25066"/>
                </a:cubicBezTo>
                <a:cubicBezTo>
                  <a:pt x="4111" y="25041"/>
                  <a:pt x="3785" y="24991"/>
                  <a:pt x="3459" y="24891"/>
                </a:cubicBezTo>
                <a:cubicBezTo>
                  <a:pt x="3384" y="24866"/>
                  <a:pt x="3509" y="24790"/>
                  <a:pt x="4462" y="24264"/>
                </a:cubicBezTo>
                <a:cubicBezTo>
                  <a:pt x="5579" y="23673"/>
                  <a:pt x="5911" y="23502"/>
                  <a:pt x="6061" y="23502"/>
                </a:cubicBezTo>
                <a:close/>
                <a:moveTo>
                  <a:pt x="30201" y="24841"/>
                </a:moveTo>
                <a:cubicBezTo>
                  <a:pt x="30251" y="24841"/>
                  <a:pt x="30301" y="24866"/>
                  <a:pt x="30377" y="24941"/>
                </a:cubicBezTo>
                <a:cubicBezTo>
                  <a:pt x="30427" y="25016"/>
                  <a:pt x="30452" y="25066"/>
                  <a:pt x="30427" y="25066"/>
                </a:cubicBezTo>
                <a:cubicBezTo>
                  <a:pt x="30422" y="25071"/>
                  <a:pt x="30416" y="25073"/>
                  <a:pt x="30409" y="25073"/>
                </a:cubicBezTo>
                <a:cubicBezTo>
                  <a:pt x="30376" y="25073"/>
                  <a:pt x="30318" y="25028"/>
                  <a:pt x="30276" y="24966"/>
                </a:cubicBezTo>
                <a:cubicBezTo>
                  <a:pt x="30201" y="24916"/>
                  <a:pt x="30176" y="24841"/>
                  <a:pt x="30201" y="24841"/>
                </a:cubicBezTo>
                <a:close/>
                <a:moveTo>
                  <a:pt x="34562" y="24339"/>
                </a:moveTo>
                <a:lnTo>
                  <a:pt x="34562" y="24339"/>
                </a:lnTo>
                <a:cubicBezTo>
                  <a:pt x="34562" y="24339"/>
                  <a:pt x="34612" y="24415"/>
                  <a:pt x="34687" y="24515"/>
                </a:cubicBezTo>
                <a:cubicBezTo>
                  <a:pt x="34813" y="24790"/>
                  <a:pt x="34938" y="25116"/>
                  <a:pt x="34863" y="25116"/>
                </a:cubicBezTo>
                <a:cubicBezTo>
                  <a:pt x="34738" y="24891"/>
                  <a:pt x="34612" y="24615"/>
                  <a:pt x="34562" y="24339"/>
                </a:cubicBezTo>
                <a:close/>
                <a:moveTo>
                  <a:pt x="32207" y="24740"/>
                </a:moveTo>
                <a:cubicBezTo>
                  <a:pt x="32218" y="24740"/>
                  <a:pt x="32234" y="24749"/>
                  <a:pt x="32256" y="24765"/>
                </a:cubicBezTo>
                <a:cubicBezTo>
                  <a:pt x="32306" y="24816"/>
                  <a:pt x="32357" y="24916"/>
                  <a:pt x="32382" y="24991"/>
                </a:cubicBezTo>
                <a:lnTo>
                  <a:pt x="32457" y="25192"/>
                </a:lnTo>
                <a:lnTo>
                  <a:pt x="32306" y="24991"/>
                </a:lnTo>
                <a:cubicBezTo>
                  <a:pt x="32209" y="24836"/>
                  <a:pt x="32172" y="24740"/>
                  <a:pt x="32207" y="24740"/>
                </a:cubicBezTo>
                <a:close/>
                <a:moveTo>
                  <a:pt x="29725" y="25267"/>
                </a:moveTo>
                <a:cubicBezTo>
                  <a:pt x="29775" y="25267"/>
                  <a:pt x="29825" y="25267"/>
                  <a:pt x="29850" y="25317"/>
                </a:cubicBezTo>
                <a:lnTo>
                  <a:pt x="29850" y="25342"/>
                </a:lnTo>
                <a:cubicBezTo>
                  <a:pt x="29879" y="25356"/>
                  <a:pt x="29883" y="25371"/>
                  <a:pt x="29867" y="25371"/>
                </a:cubicBezTo>
                <a:cubicBezTo>
                  <a:pt x="29855" y="25371"/>
                  <a:pt x="29832" y="25363"/>
                  <a:pt x="29800" y="25342"/>
                </a:cubicBezTo>
                <a:cubicBezTo>
                  <a:pt x="29725" y="25267"/>
                  <a:pt x="29700" y="25267"/>
                  <a:pt x="29725" y="25267"/>
                </a:cubicBezTo>
                <a:close/>
                <a:moveTo>
                  <a:pt x="35348" y="25087"/>
                </a:moveTo>
                <a:cubicBezTo>
                  <a:pt x="35353" y="25087"/>
                  <a:pt x="35358" y="25088"/>
                  <a:pt x="35364" y="25091"/>
                </a:cubicBezTo>
                <a:cubicBezTo>
                  <a:pt x="35389" y="25166"/>
                  <a:pt x="35414" y="25267"/>
                  <a:pt x="35414" y="25367"/>
                </a:cubicBezTo>
                <a:lnTo>
                  <a:pt x="35414" y="25643"/>
                </a:lnTo>
                <a:lnTo>
                  <a:pt x="35364" y="25392"/>
                </a:lnTo>
                <a:cubicBezTo>
                  <a:pt x="35320" y="25171"/>
                  <a:pt x="35315" y="25087"/>
                  <a:pt x="35348" y="25087"/>
                </a:cubicBezTo>
                <a:close/>
                <a:moveTo>
                  <a:pt x="3330" y="24972"/>
                </a:moveTo>
                <a:cubicBezTo>
                  <a:pt x="3353" y="24972"/>
                  <a:pt x="3371" y="24978"/>
                  <a:pt x="3384" y="24991"/>
                </a:cubicBezTo>
                <a:cubicBezTo>
                  <a:pt x="3459" y="25041"/>
                  <a:pt x="3534" y="25066"/>
                  <a:pt x="3635" y="25091"/>
                </a:cubicBezTo>
                <a:cubicBezTo>
                  <a:pt x="3760" y="25091"/>
                  <a:pt x="3810" y="25116"/>
                  <a:pt x="3785" y="25166"/>
                </a:cubicBezTo>
                <a:cubicBezTo>
                  <a:pt x="3760" y="25217"/>
                  <a:pt x="3835" y="25267"/>
                  <a:pt x="3960" y="25317"/>
                </a:cubicBezTo>
                <a:cubicBezTo>
                  <a:pt x="4111" y="25367"/>
                  <a:pt x="4086" y="25367"/>
                  <a:pt x="3735" y="25367"/>
                </a:cubicBezTo>
                <a:cubicBezTo>
                  <a:pt x="3662" y="25357"/>
                  <a:pt x="3590" y="25350"/>
                  <a:pt x="3517" y="25350"/>
                </a:cubicBezTo>
                <a:cubicBezTo>
                  <a:pt x="3414" y="25350"/>
                  <a:pt x="3311" y="25363"/>
                  <a:pt x="3209" y="25392"/>
                </a:cubicBezTo>
                <a:cubicBezTo>
                  <a:pt x="3133" y="25467"/>
                  <a:pt x="3158" y="25467"/>
                  <a:pt x="3785" y="25517"/>
                </a:cubicBezTo>
                <a:cubicBezTo>
                  <a:pt x="4286" y="25567"/>
                  <a:pt x="4487" y="25643"/>
                  <a:pt x="4286" y="25768"/>
                </a:cubicBezTo>
                <a:cubicBezTo>
                  <a:pt x="4226" y="25772"/>
                  <a:pt x="4165" y="25774"/>
                  <a:pt x="4104" y="25774"/>
                </a:cubicBezTo>
                <a:cubicBezTo>
                  <a:pt x="3807" y="25774"/>
                  <a:pt x="3499" y="25726"/>
                  <a:pt x="3209" y="25643"/>
                </a:cubicBezTo>
                <a:lnTo>
                  <a:pt x="2757" y="25492"/>
                </a:lnTo>
                <a:cubicBezTo>
                  <a:pt x="2582" y="25442"/>
                  <a:pt x="2607" y="25367"/>
                  <a:pt x="3008" y="25116"/>
                </a:cubicBezTo>
                <a:cubicBezTo>
                  <a:pt x="3157" y="25023"/>
                  <a:pt x="3264" y="24972"/>
                  <a:pt x="3330" y="24972"/>
                </a:cubicBezTo>
                <a:close/>
                <a:moveTo>
                  <a:pt x="30743" y="25007"/>
                </a:moveTo>
                <a:cubicBezTo>
                  <a:pt x="30795" y="25007"/>
                  <a:pt x="30880" y="25130"/>
                  <a:pt x="31053" y="25342"/>
                </a:cubicBezTo>
                <a:lnTo>
                  <a:pt x="31053" y="25367"/>
                </a:lnTo>
                <a:cubicBezTo>
                  <a:pt x="31292" y="25685"/>
                  <a:pt x="31389" y="25821"/>
                  <a:pt x="31358" y="25821"/>
                </a:cubicBezTo>
                <a:cubicBezTo>
                  <a:pt x="31340" y="25821"/>
                  <a:pt x="31280" y="25775"/>
                  <a:pt x="31179" y="25693"/>
                </a:cubicBezTo>
                <a:cubicBezTo>
                  <a:pt x="30903" y="25467"/>
                  <a:pt x="30652" y="25116"/>
                  <a:pt x="30702" y="25041"/>
                </a:cubicBezTo>
                <a:cubicBezTo>
                  <a:pt x="30714" y="25018"/>
                  <a:pt x="30727" y="25007"/>
                  <a:pt x="30743" y="25007"/>
                </a:cubicBezTo>
                <a:close/>
                <a:moveTo>
                  <a:pt x="30903" y="24816"/>
                </a:moveTo>
                <a:lnTo>
                  <a:pt x="30903" y="24816"/>
                </a:lnTo>
                <a:cubicBezTo>
                  <a:pt x="31103" y="25016"/>
                  <a:pt x="31279" y="25217"/>
                  <a:pt x="31454" y="25467"/>
                </a:cubicBezTo>
                <a:cubicBezTo>
                  <a:pt x="31730" y="25818"/>
                  <a:pt x="31905" y="26094"/>
                  <a:pt x="31855" y="26094"/>
                </a:cubicBezTo>
                <a:cubicBezTo>
                  <a:pt x="31630" y="25893"/>
                  <a:pt x="31454" y="25668"/>
                  <a:pt x="31279" y="25442"/>
                </a:cubicBezTo>
                <a:cubicBezTo>
                  <a:pt x="31129" y="25242"/>
                  <a:pt x="30978" y="25041"/>
                  <a:pt x="30903" y="24816"/>
                </a:cubicBezTo>
                <a:close/>
                <a:moveTo>
                  <a:pt x="31608" y="25125"/>
                </a:moveTo>
                <a:cubicBezTo>
                  <a:pt x="31629" y="25125"/>
                  <a:pt x="31702" y="25171"/>
                  <a:pt x="31830" y="25267"/>
                </a:cubicBezTo>
                <a:cubicBezTo>
                  <a:pt x="32156" y="25492"/>
                  <a:pt x="32783" y="26395"/>
                  <a:pt x="32682" y="26470"/>
                </a:cubicBezTo>
                <a:cubicBezTo>
                  <a:pt x="32651" y="26493"/>
                  <a:pt x="32630" y="26504"/>
                  <a:pt x="32612" y="26504"/>
                </a:cubicBezTo>
                <a:cubicBezTo>
                  <a:pt x="32573" y="26504"/>
                  <a:pt x="32551" y="26448"/>
                  <a:pt x="32482" y="26344"/>
                </a:cubicBezTo>
                <a:cubicBezTo>
                  <a:pt x="32412" y="26240"/>
                  <a:pt x="32379" y="26196"/>
                  <a:pt x="32348" y="26196"/>
                </a:cubicBezTo>
                <a:cubicBezTo>
                  <a:pt x="32335" y="26196"/>
                  <a:pt x="32322" y="26204"/>
                  <a:pt x="32306" y="26219"/>
                </a:cubicBezTo>
                <a:cubicBezTo>
                  <a:pt x="32294" y="26227"/>
                  <a:pt x="32282" y="26231"/>
                  <a:pt x="32269" y="26231"/>
                </a:cubicBezTo>
                <a:cubicBezTo>
                  <a:pt x="32204" y="26231"/>
                  <a:pt x="32124" y="26120"/>
                  <a:pt x="31956" y="25868"/>
                </a:cubicBezTo>
                <a:cubicBezTo>
                  <a:pt x="31813" y="25672"/>
                  <a:pt x="31746" y="25564"/>
                  <a:pt x="31774" y="25564"/>
                </a:cubicBezTo>
                <a:cubicBezTo>
                  <a:pt x="31786" y="25564"/>
                  <a:pt x="31812" y="25582"/>
                  <a:pt x="31855" y="25618"/>
                </a:cubicBezTo>
                <a:cubicBezTo>
                  <a:pt x="31942" y="25689"/>
                  <a:pt x="31997" y="25720"/>
                  <a:pt x="32022" y="25720"/>
                </a:cubicBezTo>
                <a:cubicBezTo>
                  <a:pt x="32077" y="25720"/>
                  <a:pt x="31994" y="25573"/>
                  <a:pt x="31805" y="25367"/>
                </a:cubicBezTo>
                <a:cubicBezTo>
                  <a:pt x="31647" y="25209"/>
                  <a:pt x="31579" y="25125"/>
                  <a:pt x="31608" y="25125"/>
                </a:cubicBezTo>
                <a:close/>
                <a:moveTo>
                  <a:pt x="47076" y="23609"/>
                </a:moveTo>
                <a:cubicBezTo>
                  <a:pt x="47111" y="23609"/>
                  <a:pt x="47207" y="23730"/>
                  <a:pt x="47344" y="23913"/>
                </a:cubicBezTo>
                <a:cubicBezTo>
                  <a:pt x="47469" y="24114"/>
                  <a:pt x="47645" y="24364"/>
                  <a:pt x="47745" y="24490"/>
                </a:cubicBezTo>
                <a:lnTo>
                  <a:pt x="47921" y="24740"/>
                </a:lnTo>
                <a:lnTo>
                  <a:pt x="47394" y="25417"/>
                </a:lnTo>
                <a:cubicBezTo>
                  <a:pt x="47119" y="25793"/>
                  <a:pt x="46793" y="26219"/>
                  <a:pt x="46692" y="26395"/>
                </a:cubicBezTo>
                <a:cubicBezTo>
                  <a:pt x="46650" y="26472"/>
                  <a:pt x="46620" y="26522"/>
                  <a:pt x="46603" y="26522"/>
                </a:cubicBezTo>
                <a:cubicBezTo>
                  <a:pt x="46562" y="26522"/>
                  <a:pt x="46613" y="26199"/>
                  <a:pt x="46793" y="25192"/>
                </a:cubicBezTo>
                <a:cubicBezTo>
                  <a:pt x="46943" y="24339"/>
                  <a:pt x="47068" y="23663"/>
                  <a:pt x="47068" y="23613"/>
                </a:cubicBezTo>
                <a:cubicBezTo>
                  <a:pt x="47071" y="23610"/>
                  <a:pt x="47073" y="23609"/>
                  <a:pt x="47076" y="23609"/>
                </a:cubicBezTo>
                <a:close/>
                <a:moveTo>
                  <a:pt x="32056" y="26344"/>
                </a:moveTo>
                <a:cubicBezTo>
                  <a:pt x="32081" y="26344"/>
                  <a:pt x="32131" y="26369"/>
                  <a:pt x="32181" y="26445"/>
                </a:cubicBezTo>
                <a:cubicBezTo>
                  <a:pt x="32219" y="26520"/>
                  <a:pt x="32225" y="26557"/>
                  <a:pt x="32209" y="26557"/>
                </a:cubicBezTo>
                <a:cubicBezTo>
                  <a:pt x="32194" y="26557"/>
                  <a:pt x="32156" y="26520"/>
                  <a:pt x="32106" y="26445"/>
                </a:cubicBezTo>
                <a:cubicBezTo>
                  <a:pt x="32056" y="26395"/>
                  <a:pt x="32031" y="26344"/>
                  <a:pt x="32056" y="26344"/>
                </a:cubicBezTo>
                <a:close/>
                <a:moveTo>
                  <a:pt x="2509" y="25585"/>
                </a:moveTo>
                <a:cubicBezTo>
                  <a:pt x="2563" y="25585"/>
                  <a:pt x="2616" y="25598"/>
                  <a:pt x="2682" y="25618"/>
                </a:cubicBezTo>
                <a:cubicBezTo>
                  <a:pt x="2833" y="25668"/>
                  <a:pt x="2858" y="25693"/>
                  <a:pt x="2782" y="25743"/>
                </a:cubicBezTo>
                <a:cubicBezTo>
                  <a:pt x="2707" y="25818"/>
                  <a:pt x="2732" y="25868"/>
                  <a:pt x="3184" y="25868"/>
                </a:cubicBezTo>
                <a:cubicBezTo>
                  <a:pt x="3760" y="25893"/>
                  <a:pt x="3484" y="25968"/>
                  <a:pt x="2858" y="25968"/>
                </a:cubicBezTo>
                <a:cubicBezTo>
                  <a:pt x="2557" y="25968"/>
                  <a:pt x="2331" y="25994"/>
                  <a:pt x="2331" y="26019"/>
                </a:cubicBezTo>
                <a:cubicBezTo>
                  <a:pt x="2331" y="26069"/>
                  <a:pt x="2457" y="26094"/>
                  <a:pt x="2582" y="26094"/>
                </a:cubicBezTo>
                <a:cubicBezTo>
                  <a:pt x="2808" y="26094"/>
                  <a:pt x="2782" y="26094"/>
                  <a:pt x="2356" y="26269"/>
                </a:cubicBezTo>
                <a:cubicBezTo>
                  <a:pt x="2031" y="26369"/>
                  <a:pt x="1705" y="26520"/>
                  <a:pt x="1404" y="26670"/>
                </a:cubicBezTo>
                <a:lnTo>
                  <a:pt x="928" y="26896"/>
                </a:lnTo>
                <a:lnTo>
                  <a:pt x="1103" y="26670"/>
                </a:lnTo>
                <a:cubicBezTo>
                  <a:pt x="1329" y="26420"/>
                  <a:pt x="1554" y="26219"/>
                  <a:pt x="1805" y="26044"/>
                </a:cubicBezTo>
                <a:lnTo>
                  <a:pt x="1805" y="26019"/>
                </a:lnTo>
                <a:cubicBezTo>
                  <a:pt x="2212" y="25686"/>
                  <a:pt x="2359" y="25585"/>
                  <a:pt x="2509" y="25585"/>
                </a:cubicBezTo>
                <a:close/>
                <a:moveTo>
                  <a:pt x="32933" y="26344"/>
                </a:moveTo>
                <a:lnTo>
                  <a:pt x="32933" y="26344"/>
                </a:lnTo>
                <a:cubicBezTo>
                  <a:pt x="33058" y="26420"/>
                  <a:pt x="33134" y="26495"/>
                  <a:pt x="33234" y="26595"/>
                </a:cubicBezTo>
                <a:cubicBezTo>
                  <a:pt x="33419" y="26814"/>
                  <a:pt x="33502" y="26964"/>
                  <a:pt x="33461" y="26964"/>
                </a:cubicBezTo>
                <a:cubicBezTo>
                  <a:pt x="33441" y="26964"/>
                  <a:pt x="33391" y="26928"/>
                  <a:pt x="33309" y="26846"/>
                </a:cubicBezTo>
                <a:cubicBezTo>
                  <a:pt x="33058" y="26620"/>
                  <a:pt x="32883" y="26369"/>
                  <a:pt x="32933" y="26344"/>
                </a:cubicBezTo>
                <a:close/>
                <a:moveTo>
                  <a:pt x="32632" y="26896"/>
                </a:moveTo>
                <a:cubicBezTo>
                  <a:pt x="32632" y="26896"/>
                  <a:pt x="32707" y="26921"/>
                  <a:pt x="32733" y="26996"/>
                </a:cubicBezTo>
                <a:cubicBezTo>
                  <a:pt x="32783" y="27071"/>
                  <a:pt x="32795" y="27109"/>
                  <a:pt x="32780" y="27109"/>
                </a:cubicBezTo>
                <a:cubicBezTo>
                  <a:pt x="32764" y="27109"/>
                  <a:pt x="32720" y="27071"/>
                  <a:pt x="32657" y="26996"/>
                </a:cubicBezTo>
                <a:cubicBezTo>
                  <a:pt x="32607" y="26946"/>
                  <a:pt x="32607" y="26896"/>
                  <a:pt x="32632" y="26896"/>
                </a:cubicBezTo>
                <a:close/>
                <a:moveTo>
                  <a:pt x="33535" y="27247"/>
                </a:moveTo>
                <a:cubicBezTo>
                  <a:pt x="33560" y="27247"/>
                  <a:pt x="33635" y="27322"/>
                  <a:pt x="33685" y="27422"/>
                </a:cubicBezTo>
                <a:cubicBezTo>
                  <a:pt x="33794" y="27572"/>
                  <a:pt x="33829" y="27656"/>
                  <a:pt x="33806" y="27656"/>
                </a:cubicBezTo>
                <a:cubicBezTo>
                  <a:pt x="33786" y="27656"/>
                  <a:pt x="33726" y="27598"/>
                  <a:pt x="33635" y="27472"/>
                </a:cubicBezTo>
                <a:cubicBezTo>
                  <a:pt x="33560" y="27347"/>
                  <a:pt x="33509" y="27247"/>
                  <a:pt x="33535" y="27247"/>
                </a:cubicBezTo>
                <a:close/>
                <a:moveTo>
                  <a:pt x="32682" y="26620"/>
                </a:moveTo>
                <a:cubicBezTo>
                  <a:pt x="32808" y="26670"/>
                  <a:pt x="32908" y="26720"/>
                  <a:pt x="33008" y="26821"/>
                </a:cubicBezTo>
                <a:lnTo>
                  <a:pt x="32983" y="26796"/>
                </a:lnTo>
                <a:lnTo>
                  <a:pt x="32983" y="26796"/>
                </a:lnTo>
                <a:cubicBezTo>
                  <a:pt x="33184" y="26946"/>
                  <a:pt x="33284" y="27071"/>
                  <a:pt x="33309" y="27171"/>
                </a:cubicBezTo>
                <a:cubicBezTo>
                  <a:pt x="33359" y="27372"/>
                  <a:pt x="33459" y="27547"/>
                  <a:pt x="33585" y="27723"/>
                </a:cubicBezTo>
                <a:cubicBezTo>
                  <a:pt x="33731" y="27929"/>
                  <a:pt x="33785" y="28017"/>
                  <a:pt x="33773" y="28017"/>
                </a:cubicBezTo>
                <a:cubicBezTo>
                  <a:pt x="33750" y="28017"/>
                  <a:pt x="33480" y="27692"/>
                  <a:pt x="33134" y="27247"/>
                </a:cubicBezTo>
                <a:cubicBezTo>
                  <a:pt x="32883" y="26896"/>
                  <a:pt x="32682" y="26620"/>
                  <a:pt x="32682" y="26620"/>
                </a:cubicBezTo>
                <a:close/>
                <a:moveTo>
                  <a:pt x="34236" y="27322"/>
                </a:moveTo>
                <a:lnTo>
                  <a:pt x="34236" y="27322"/>
                </a:lnTo>
                <a:cubicBezTo>
                  <a:pt x="34337" y="27397"/>
                  <a:pt x="34387" y="27497"/>
                  <a:pt x="34462" y="27623"/>
                </a:cubicBezTo>
                <a:cubicBezTo>
                  <a:pt x="34638" y="27917"/>
                  <a:pt x="34711" y="28081"/>
                  <a:pt x="34681" y="28081"/>
                </a:cubicBezTo>
                <a:cubicBezTo>
                  <a:pt x="34659" y="28081"/>
                  <a:pt x="34586" y="27999"/>
                  <a:pt x="34462" y="27823"/>
                </a:cubicBezTo>
                <a:cubicBezTo>
                  <a:pt x="34311" y="27623"/>
                  <a:pt x="34211" y="27397"/>
                  <a:pt x="34236" y="27322"/>
                </a:cubicBezTo>
                <a:close/>
                <a:moveTo>
                  <a:pt x="33835" y="27748"/>
                </a:moveTo>
                <a:cubicBezTo>
                  <a:pt x="33835" y="27748"/>
                  <a:pt x="33910" y="27798"/>
                  <a:pt x="33986" y="27898"/>
                </a:cubicBezTo>
                <a:cubicBezTo>
                  <a:pt x="34036" y="27973"/>
                  <a:pt x="34086" y="28049"/>
                  <a:pt x="34086" y="28124"/>
                </a:cubicBezTo>
                <a:cubicBezTo>
                  <a:pt x="34086" y="28127"/>
                  <a:pt x="34085" y="28129"/>
                  <a:pt x="34083" y="28129"/>
                </a:cubicBezTo>
                <a:cubicBezTo>
                  <a:pt x="34072" y="28129"/>
                  <a:pt x="34026" y="28061"/>
                  <a:pt x="33961" y="27973"/>
                </a:cubicBezTo>
                <a:cubicBezTo>
                  <a:pt x="33910" y="27898"/>
                  <a:pt x="33860" y="27823"/>
                  <a:pt x="33835" y="27748"/>
                </a:cubicBezTo>
                <a:close/>
                <a:moveTo>
                  <a:pt x="21555" y="13312"/>
                </a:moveTo>
                <a:lnTo>
                  <a:pt x="21555" y="13312"/>
                </a:lnTo>
                <a:cubicBezTo>
                  <a:pt x="21730" y="13512"/>
                  <a:pt x="21930" y="13738"/>
                  <a:pt x="22106" y="13963"/>
                </a:cubicBezTo>
                <a:cubicBezTo>
                  <a:pt x="22281" y="14189"/>
                  <a:pt x="22507" y="14415"/>
                  <a:pt x="22732" y="14615"/>
                </a:cubicBezTo>
                <a:cubicBezTo>
                  <a:pt x="22745" y="14617"/>
                  <a:pt x="22757" y="14618"/>
                  <a:pt x="22769" y="14618"/>
                </a:cubicBezTo>
                <a:cubicBezTo>
                  <a:pt x="22891" y="14618"/>
                  <a:pt x="22929" y="14498"/>
                  <a:pt x="22883" y="14314"/>
                </a:cubicBezTo>
                <a:cubicBezTo>
                  <a:pt x="22867" y="14249"/>
                  <a:pt x="22863" y="14210"/>
                  <a:pt x="22884" y="14210"/>
                </a:cubicBezTo>
                <a:cubicBezTo>
                  <a:pt x="22927" y="14210"/>
                  <a:pt x="23071" y="14376"/>
                  <a:pt x="23409" y="14816"/>
                </a:cubicBezTo>
                <a:cubicBezTo>
                  <a:pt x="23660" y="15141"/>
                  <a:pt x="24186" y="15793"/>
                  <a:pt x="24587" y="16219"/>
                </a:cubicBezTo>
                <a:cubicBezTo>
                  <a:pt x="25164" y="16896"/>
                  <a:pt x="25339" y="17046"/>
                  <a:pt x="25439" y="17046"/>
                </a:cubicBezTo>
                <a:cubicBezTo>
                  <a:pt x="25446" y="17045"/>
                  <a:pt x="25453" y="17044"/>
                  <a:pt x="25460" y="17044"/>
                </a:cubicBezTo>
                <a:cubicBezTo>
                  <a:pt x="25587" y="17044"/>
                  <a:pt x="25801" y="17264"/>
                  <a:pt x="26442" y="18024"/>
                </a:cubicBezTo>
                <a:lnTo>
                  <a:pt x="27996" y="19828"/>
                </a:lnTo>
                <a:cubicBezTo>
                  <a:pt x="28271" y="20179"/>
                  <a:pt x="28572" y="20480"/>
                  <a:pt x="28898" y="20780"/>
                </a:cubicBezTo>
                <a:cubicBezTo>
                  <a:pt x="28960" y="20822"/>
                  <a:pt x="29001" y="20846"/>
                  <a:pt x="29035" y="20846"/>
                </a:cubicBezTo>
                <a:cubicBezTo>
                  <a:pt x="29082" y="20846"/>
                  <a:pt x="29115" y="20798"/>
                  <a:pt x="29174" y="20680"/>
                </a:cubicBezTo>
                <a:cubicBezTo>
                  <a:pt x="29227" y="20586"/>
                  <a:pt x="29252" y="20535"/>
                  <a:pt x="29306" y="20535"/>
                </a:cubicBezTo>
                <a:cubicBezTo>
                  <a:pt x="29353" y="20535"/>
                  <a:pt x="29422" y="20574"/>
                  <a:pt x="29550" y="20655"/>
                </a:cubicBezTo>
                <a:cubicBezTo>
                  <a:pt x="29775" y="20780"/>
                  <a:pt x="29976" y="20981"/>
                  <a:pt x="30126" y="21207"/>
                </a:cubicBezTo>
                <a:cubicBezTo>
                  <a:pt x="30226" y="21382"/>
                  <a:pt x="30352" y="21532"/>
                  <a:pt x="30502" y="21683"/>
                </a:cubicBezTo>
                <a:cubicBezTo>
                  <a:pt x="30878" y="22009"/>
                  <a:pt x="31179" y="22359"/>
                  <a:pt x="31454" y="22760"/>
                </a:cubicBezTo>
                <a:cubicBezTo>
                  <a:pt x="31846" y="23267"/>
                  <a:pt x="32025" y="23464"/>
                  <a:pt x="32130" y="23464"/>
                </a:cubicBezTo>
                <a:cubicBezTo>
                  <a:pt x="32186" y="23464"/>
                  <a:pt x="32221" y="23408"/>
                  <a:pt x="32256" y="23312"/>
                </a:cubicBezTo>
                <a:cubicBezTo>
                  <a:pt x="32260" y="23302"/>
                  <a:pt x="32265" y="23297"/>
                  <a:pt x="32273" y="23297"/>
                </a:cubicBezTo>
                <a:cubicBezTo>
                  <a:pt x="32325" y="23297"/>
                  <a:pt x="32482" y="23514"/>
                  <a:pt x="32808" y="24014"/>
                </a:cubicBezTo>
                <a:cubicBezTo>
                  <a:pt x="33309" y="24740"/>
                  <a:pt x="33685" y="25392"/>
                  <a:pt x="33635" y="25417"/>
                </a:cubicBezTo>
                <a:cubicBezTo>
                  <a:pt x="33560" y="25467"/>
                  <a:pt x="33560" y="25517"/>
                  <a:pt x="34387" y="26946"/>
                </a:cubicBezTo>
                <a:cubicBezTo>
                  <a:pt x="34788" y="27673"/>
                  <a:pt x="35139" y="28299"/>
                  <a:pt x="35164" y="28400"/>
                </a:cubicBezTo>
                <a:cubicBezTo>
                  <a:pt x="35168" y="28423"/>
                  <a:pt x="35167" y="28436"/>
                  <a:pt x="35159" y="28436"/>
                </a:cubicBezTo>
                <a:cubicBezTo>
                  <a:pt x="35118" y="28436"/>
                  <a:pt x="34881" y="28049"/>
                  <a:pt x="34161" y="26821"/>
                </a:cubicBezTo>
                <a:cubicBezTo>
                  <a:pt x="33961" y="26445"/>
                  <a:pt x="33760" y="26094"/>
                  <a:pt x="33509" y="25743"/>
                </a:cubicBezTo>
                <a:cubicBezTo>
                  <a:pt x="33484" y="25743"/>
                  <a:pt x="33484" y="25818"/>
                  <a:pt x="33509" y="25893"/>
                </a:cubicBezTo>
                <a:cubicBezTo>
                  <a:pt x="33516" y="25917"/>
                  <a:pt x="33514" y="25929"/>
                  <a:pt x="33507" y="25929"/>
                </a:cubicBezTo>
                <a:cubicBezTo>
                  <a:pt x="33486" y="25929"/>
                  <a:pt x="33410" y="25820"/>
                  <a:pt x="33334" y="25668"/>
                </a:cubicBezTo>
                <a:cubicBezTo>
                  <a:pt x="33194" y="25418"/>
                  <a:pt x="33121" y="25276"/>
                  <a:pt x="33141" y="25276"/>
                </a:cubicBezTo>
                <a:cubicBezTo>
                  <a:pt x="33153" y="25276"/>
                  <a:pt x="33199" y="25328"/>
                  <a:pt x="33284" y="25442"/>
                </a:cubicBezTo>
                <a:cubicBezTo>
                  <a:pt x="33327" y="25529"/>
                  <a:pt x="33409" y="25597"/>
                  <a:pt x="33446" y="25597"/>
                </a:cubicBezTo>
                <a:cubicBezTo>
                  <a:pt x="33451" y="25597"/>
                  <a:pt x="33456" y="25596"/>
                  <a:pt x="33459" y="25593"/>
                </a:cubicBezTo>
                <a:cubicBezTo>
                  <a:pt x="33535" y="25542"/>
                  <a:pt x="32983" y="24740"/>
                  <a:pt x="32357" y="24039"/>
                </a:cubicBezTo>
                <a:cubicBezTo>
                  <a:pt x="31898" y="23524"/>
                  <a:pt x="31802" y="23400"/>
                  <a:pt x="31764" y="23400"/>
                </a:cubicBezTo>
                <a:cubicBezTo>
                  <a:pt x="31750" y="23400"/>
                  <a:pt x="31743" y="23417"/>
                  <a:pt x="31730" y="23437"/>
                </a:cubicBezTo>
                <a:cubicBezTo>
                  <a:pt x="31830" y="23638"/>
                  <a:pt x="31956" y="23813"/>
                  <a:pt x="32106" y="23963"/>
                </a:cubicBezTo>
                <a:cubicBezTo>
                  <a:pt x="32382" y="24289"/>
                  <a:pt x="32607" y="24615"/>
                  <a:pt x="32783" y="24991"/>
                </a:cubicBezTo>
                <a:cubicBezTo>
                  <a:pt x="32933" y="25267"/>
                  <a:pt x="33259" y="25843"/>
                  <a:pt x="33509" y="26269"/>
                </a:cubicBezTo>
                <a:cubicBezTo>
                  <a:pt x="33813" y="26796"/>
                  <a:pt x="33953" y="27079"/>
                  <a:pt x="33925" y="27079"/>
                </a:cubicBezTo>
                <a:cubicBezTo>
                  <a:pt x="33909" y="27079"/>
                  <a:pt x="33837" y="26987"/>
                  <a:pt x="33710" y="26796"/>
                </a:cubicBezTo>
                <a:cubicBezTo>
                  <a:pt x="33610" y="26620"/>
                  <a:pt x="33484" y="26495"/>
                  <a:pt x="33459" y="26495"/>
                </a:cubicBezTo>
                <a:cubicBezTo>
                  <a:pt x="33458" y="26495"/>
                  <a:pt x="33456" y="26495"/>
                  <a:pt x="33455" y="26495"/>
                </a:cubicBezTo>
                <a:cubicBezTo>
                  <a:pt x="33368" y="26495"/>
                  <a:pt x="32953" y="25857"/>
                  <a:pt x="32707" y="25267"/>
                </a:cubicBezTo>
                <a:cubicBezTo>
                  <a:pt x="32582" y="24991"/>
                  <a:pt x="32432" y="24715"/>
                  <a:pt x="32231" y="24465"/>
                </a:cubicBezTo>
                <a:cubicBezTo>
                  <a:pt x="32106" y="24314"/>
                  <a:pt x="31830" y="23963"/>
                  <a:pt x="31605" y="23688"/>
                </a:cubicBezTo>
                <a:cubicBezTo>
                  <a:pt x="31300" y="23257"/>
                  <a:pt x="31226" y="23148"/>
                  <a:pt x="31190" y="23148"/>
                </a:cubicBezTo>
                <a:cubicBezTo>
                  <a:pt x="31176" y="23148"/>
                  <a:pt x="31168" y="23165"/>
                  <a:pt x="31154" y="23186"/>
                </a:cubicBezTo>
                <a:cubicBezTo>
                  <a:pt x="31129" y="23237"/>
                  <a:pt x="31179" y="23362"/>
                  <a:pt x="31279" y="23487"/>
                </a:cubicBezTo>
                <a:cubicBezTo>
                  <a:pt x="31555" y="23888"/>
                  <a:pt x="31805" y="24289"/>
                  <a:pt x="32006" y="24740"/>
                </a:cubicBezTo>
                <a:cubicBezTo>
                  <a:pt x="32106" y="24941"/>
                  <a:pt x="32206" y="25141"/>
                  <a:pt x="32256" y="25367"/>
                </a:cubicBezTo>
                <a:cubicBezTo>
                  <a:pt x="32256" y="25367"/>
                  <a:pt x="32255" y="25367"/>
                  <a:pt x="32254" y="25367"/>
                </a:cubicBezTo>
                <a:cubicBezTo>
                  <a:pt x="32165" y="25367"/>
                  <a:pt x="31151" y="23834"/>
                  <a:pt x="30878" y="23262"/>
                </a:cubicBezTo>
                <a:cubicBezTo>
                  <a:pt x="30728" y="22961"/>
                  <a:pt x="30427" y="22334"/>
                  <a:pt x="30226" y="21883"/>
                </a:cubicBezTo>
                <a:cubicBezTo>
                  <a:pt x="30101" y="21608"/>
                  <a:pt x="29951" y="21357"/>
                  <a:pt x="29775" y="21106"/>
                </a:cubicBezTo>
                <a:cubicBezTo>
                  <a:pt x="29725" y="21106"/>
                  <a:pt x="29750" y="21207"/>
                  <a:pt x="29825" y="21332"/>
                </a:cubicBezTo>
                <a:cubicBezTo>
                  <a:pt x="30447" y="22700"/>
                  <a:pt x="31143" y="24340"/>
                  <a:pt x="31080" y="24340"/>
                </a:cubicBezTo>
                <a:cubicBezTo>
                  <a:pt x="31079" y="24340"/>
                  <a:pt x="31079" y="24340"/>
                  <a:pt x="31078" y="24339"/>
                </a:cubicBezTo>
                <a:cubicBezTo>
                  <a:pt x="30803" y="24114"/>
                  <a:pt x="30577" y="23838"/>
                  <a:pt x="30402" y="23537"/>
                </a:cubicBezTo>
                <a:cubicBezTo>
                  <a:pt x="30337" y="23392"/>
                  <a:pt x="30272" y="23309"/>
                  <a:pt x="30234" y="23309"/>
                </a:cubicBezTo>
                <a:cubicBezTo>
                  <a:pt x="30214" y="23309"/>
                  <a:pt x="30201" y="23334"/>
                  <a:pt x="30201" y="23387"/>
                </a:cubicBezTo>
                <a:cubicBezTo>
                  <a:pt x="30201" y="23418"/>
                  <a:pt x="30193" y="23436"/>
                  <a:pt x="30172" y="23436"/>
                </a:cubicBezTo>
                <a:cubicBezTo>
                  <a:pt x="30142" y="23436"/>
                  <a:pt x="30089" y="23400"/>
                  <a:pt x="30001" y="23312"/>
                </a:cubicBezTo>
                <a:cubicBezTo>
                  <a:pt x="29625" y="22936"/>
                  <a:pt x="29324" y="22510"/>
                  <a:pt x="29098" y="22009"/>
                </a:cubicBezTo>
                <a:cubicBezTo>
                  <a:pt x="28884" y="21592"/>
                  <a:pt x="28726" y="21363"/>
                  <a:pt x="28684" y="21363"/>
                </a:cubicBezTo>
                <a:cubicBezTo>
                  <a:pt x="28648" y="21363"/>
                  <a:pt x="28698" y="21536"/>
                  <a:pt x="28873" y="21908"/>
                </a:cubicBezTo>
                <a:cubicBezTo>
                  <a:pt x="28973" y="22059"/>
                  <a:pt x="29048" y="22234"/>
                  <a:pt x="29073" y="22435"/>
                </a:cubicBezTo>
                <a:cubicBezTo>
                  <a:pt x="29048" y="22410"/>
                  <a:pt x="28773" y="22159"/>
                  <a:pt x="28447" y="21858"/>
                </a:cubicBezTo>
                <a:cubicBezTo>
                  <a:pt x="27695" y="21106"/>
                  <a:pt x="27244" y="20430"/>
                  <a:pt x="26642" y="19076"/>
                </a:cubicBezTo>
                <a:cubicBezTo>
                  <a:pt x="26387" y="18524"/>
                  <a:pt x="26276" y="18332"/>
                  <a:pt x="26218" y="18332"/>
                </a:cubicBezTo>
                <a:cubicBezTo>
                  <a:pt x="26208" y="18332"/>
                  <a:pt x="26199" y="18338"/>
                  <a:pt x="26191" y="18349"/>
                </a:cubicBezTo>
                <a:cubicBezTo>
                  <a:pt x="26417" y="19001"/>
                  <a:pt x="26692" y="19602"/>
                  <a:pt x="27018" y="20179"/>
                </a:cubicBezTo>
                <a:cubicBezTo>
                  <a:pt x="27118" y="20329"/>
                  <a:pt x="27194" y="20505"/>
                  <a:pt x="27244" y="20680"/>
                </a:cubicBezTo>
                <a:cubicBezTo>
                  <a:pt x="26993" y="20480"/>
                  <a:pt x="26793" y="20254"/>
                  <a:pt x="26617" y="20004"/>
                </a:cubicBezTo>
                <a:cubicBezTo>
                  <a:pt x="26066" y="19377"/>
                  <a:pt x="25941" y="19201"/>
                  <a:pt x="25189" y="17698"/>
                </a:cubicBezTo>
                <a:cubicBezTo>
                  <a:pt x="24913" y="17121"/>
                  <a:pt x="24587" y="16570"/>
                  <a:pt x="24236" y="16044"/>
                </a:cubicBezTo>
                <a:lnTo>
                  <a:pt x="24236" y="16044"/>
                </a:lnTo>
                <a:cubicBezTo>
                  <a:pt x="24362" y="16470"/>
                  <a:pt x="24562" y="16871"/>
                  <a:pt x="24788" y="17272"/>
                </a:cubicBezTo>
                <a:cubicBezTo>
                  <a:pt x="25113" y="17948"/>
                  <a:pt x="25414" y="18525"/>
                  <a:pt x="25389" y="18525"/>
                </a:cubicBezTo>
                <a:cubicBezTo>
                  <a:pt x="25364" y="18525"/>
                  <a:pt x="24938" y="17973"/>
                  <a:pt x="24412" y="17297"/>
                </a:cubicBezTo>
                <a:cubicBezTo>
                  <a:pt x="23885" y="16620"/>
                  <a:pt x="23434" y="16044"/>
                  <a:pt x="23409" y="16044"/>
                </a:cubicBezTo>
                <a:cubicBezTo>
                  <a:pt x="23359" y="15918"/>
                  <a:pt x="23309" y="15793"/>
                  <a:pt x="23284" y="15643"/>
                </a:cubicBezTo>
                <a:cubicBezTo>
                  <a:pt x="23234" y="15442"/>
                  <a:pt x="23159" y="15292"/>
                  <a:pt x="23133" y="15292"/>
                </a:cubicBezTo>
                <a:cubicBezTo>
                  <a:pt x="23108" y="15292"/>
                  <a:pt x="23083" y="15392"/>
                  <a:pt x="23108" y="15492"/>
                </a:cubicBezTo>
                <a:cubicBezTo>
                  <a:pt x="23130" y="15579"/>
                  <a:pt x="23133" y="15647"/>
                  <a:pt x="23117" y="15647"/>
                </a:cubicBezTo>
                <a:cubicBezTo>
                  <a:pt x="23115" y="15647"/>
                  <a:pt x="23112" y="15646"/>
                  <a:pt x="23108" y="15643"/>
                </a:cubicBezTo>
                <a:cubicBezTo>
                  <a:pt x="22958" y="15567"/>
                  <a:pt x="21479" y="13337"/>
                  <a:pt x="21555" y="13312"/>
                </a:cubicBezTo>
                <a:close/>
                <a:moveTo>
                  <a:pt x="20602" y="27698"/>
                </a:moveTo>
                <a:lnTo>
                  <a:pt x="20602" y="27698"/>
                </a:lnTo>
                <a:cubicBezTo>
                  <a:pt x="20727" y="27848"/>
                  <a:pt x="20853" y="27999"/>
                  <a:pt x="20978" y="28149"/>
                </a:cubicBezTo>
                <a:cubicBezTo>
                  <a:pt x="21103" y="28299"/>
                  <a:pt x="21229" y="28475"/>
                  <a:pt x="21279" y="28675"/>
                </a:cubicBezTo>
                <a:cubicBezTo>
                  <a:pt x="21276" y="28681"/>
                  <a:pt x="21272" y="28684"/>
                  <a:pt x="21266" y="28684"/>
                </a:cubicBezTo>
                <a:cubicBezTo>
                  <a:pt x="21219" y="28684"/>
                  <a:pt x="21081" y="28513"/>
                  <a:pt x="20903" y="28224"/>
                </a:cubicBezTo>
                <a:cubicBezTo>
                  <a:pt x="20778" y="28074"/>
                  <a:pt x="20677" y="27898"/>
                  <a:pt x="20602" y="27698"/>
                </a:cubicBezTo>
                <a:close/>
                <a:moveTo>
                  <a:pt x="23986" y="28600"/>
                </a:moveTo>
                <a:cubicBezTo>
                  <a:pt x="24061" y="28625"/>
                  <a:pt x="24136" y="28675"/>
                  <a:pt x="24211" y="28725"/>
                </a:cubicBezTo>
                <a:cubicBezTo>
                  <a:pt x="24230" y="28745"/>
                  <a:pt x="24235" y="28753"/>
                  <a:pt x="24226" y="28753"/>
                </a:cubicBezTo>
                <a:cubicBezTo>
                  <a:pt x="24212" y="28753"/>
                  <a:pt x="24163" y="28731"/>
                  <a:pt x="24086" y="28700"/>
                </a:cubicBezTo>
                <a:cubicBezTo>
                  <a:pt x="23961" y="28625"/>
                  <a:pt x="23935" y="28600"/>
                  <a:pt x="23986" y="28600"/>
                </a:cubicBezTo>
                <a:close/>
                <a:moveTo>
                  <a:pt x="24011" y="28324"/>
                </a:moveTo>
                <a:lnTo>
                  <a:pt x="24362" y="28475"/>
                </a:lnTo>
                <a:cubicBezTo>
                  <a:pt x="24512" y="28525"/>
                  <a:pt x="24687" y="28600"/>
                  <a:pt x="24813" y="28725"/>
                </a:cubicBezTo>
                <a:cubicBezTo>
                  <a:pt x="24828" y="28749"/>
                  <a:pt x="24829" y="28760"/>
                  <a:pt x="24815" y="28760"/>
                </a:cubicBezTo>
                <a:cubicBezTo>
                  <a:pt x="24782" y="28760"/>
                  <a:pt x="24669" y="28704"/>
                  <a:pt x="24462" y="28600"/>
                </a:cubicBezTo>
                <a:lnTo>
                  <a:pt x="24011" y="28324"/>
                </a:lnTo>
                <a:close/>
                <a:moveTo>
                  <a:pt x="20969" y="27743"/>
                </a:moveTo>
                <a:cubicBezTo>
                  <a:pt x="20986" y="27743"/>
                  <a:pt x="21005" y="27745"/>
                  <a:pt x="21028" y="27748"/>
                </a:cubicBezTo>
                <a:cubicBezTo>
                  <a:pt x="21204" y="27798"/>
                  <a:pt x="21279" y="27898"/>
                  <a:pt x="21605" y="28299"/>
                </a:cubicBezTo>
                <a:cubicBezTo>
                  <a:pt x="21730" y="28475"/>
                  <a:pt x="21855" y="28675"/>
                  <a:pt x="21956" y="28876"/>
                </a:cubicBezTo>
                <a:cubicBezTo>
                  <a:pt x="21946" y="28889"/>
                  <a:pt x="21931" y="28895"/>
                  <a:pt x="21913" y="28895"/>
                </a:cubicBezTo>
                <a:cubicBezTo>
                  <a:pt x="21789" y="28895"/>
                  <a:pt x="21487" y="28616"/>
                  <a:pt x="21204" y="28224"/>
                </a:cubicBezTo>
                <a:cubicBezTo>
                  <a:pt x="20898" y="27832"/>
                  <a:pt x="20859" y="27743"/>
                  <a:pt x="20969" y="27743"/>
                </a:cubicBezTo>
                <a:close/>
                <a:moveTo>
                  <a:pt x="27344" y="28901"/>
                </a:moveTo>
                <a:cubicBezTo>
                  <a:pt x="27419" y="28926"/>
                  <a:pt x="27494" y="28951"/>
                  <a:pt x="27545" y="29001"/>
                </a:cubicBezTo>
                <a:cubicBezTo>
                  <a:pt x="27570" y="29026"/>
                  <a:pt x="27570" y="29039"/>
                  <a:pt x="27551" y="29039"/>
                </a:cubicBezTo>
                <a:cubicBezTo>
                  <a:pt x="27532" y="29039"/>
                  <a:pt x="27494" y="29026"/>
                  <a:pt x="27444" y="29001"/>
                </a:cubicBezTo>
                <a:cubicBezTo>
                  <a:pt x="27344" y="28951"/>
                  <a:pt x="27294" y="28901"/>
                  <a:pt x="27344" y="28901"/>
                </a:cubicBezTo>
                <a:close/>
                <a:moveTo>
                  <a:pt x="21702" y="28032"/>
                </a:moveTo>
                <a:cubicBezTo>
                  <a:pt x="21733" y="28032"/>
                  <a:pt x="21784" y="28054"/>
                  <a:pt x="21855" y="28099"/>
                </a:cubicBezTo>
                <a:cubicBezTo>
                  <a:pt x="22031" y="28249"/>
                  <a:pt x="22181" y="28450"/>
                  <a:pt x="22306" y="28650"/>
                </a:cubicBezTo>
                <a:cubicBezTo>
                  <a:pt x="22528" y="28992"/>
                  <a:pt x="22588" y="29092"/>
                  <a:pt x="22512" y="29092"/>
                </a:cubicBezTo>
                <a:cubicBezTo>
                  <a:pt x="22493" y="29092"/>
                  <a:pt x="22466" y="29086"/>
                  <a:pt x="22432" y="29076"/>
                </a:cubicBezTo>
                <a:cubicBezTo>
                  <a:pt x="22256" y="29026"/>
                  <a:pt x="22181" y="28901"/>
                  <a:pt x="21930" y="28550"/>
                </a:cubicBezTo>
                <a:cubicBezTo>
                  <a:pt x="21688" y="28215"/>
                  <a:pt x="21612" y="28032"/>
                  <a:pt x="21702" y="28032"/>
                </a:cubicBezTo>
                <a:close/>
                <a:moveTo>
                  <a:pt x="25088" y="29051"/>
                </a:moveTo>
                <a:cubicBezTo>
                  <a:pt x="25139" y="29051"/>
                  <a:pt x="25189" y="29076"/>
                  <a:pt x="25214" y="29101"/>
                </a:cubicBezTo>
                <a:lnTo>
                  <a:pt x="25214" y="29126"/>
                </a:lnTo>
                <a:cubicBezTo>
                  <a:pt x="25239" y="29151"/>
                  <a:pt x="25245" y="29164"/>
                  <a:pt x="25236" y="29164"/>
                </a:cubicBezTo>
                <a:cubicBezTo>
                  <a:pt x="25226" y="29164"/>
                  <a:pt x="25201" y="29151"/>
                  <a:pt x="25164" y="29126"/>
                </a:cubicBezTo>
                <a:cubicBezTo>
                  <a:pt x="25088" y="29076"/>
                  <a:pt x="25063" y="29076"/>
                  <a:pt x="25088" y="29051"/>
                </a:cubicBezTo>
                <a:close/>
                <a:moveTo>
                  <a:pt x="25353" y="28970"/>
                </a:moveTo>
                <a:cubicBezTo>
                  <a:pt x="25360" y="28970"/>
                  <a:pt x="25372" y="28972"/>
                  <a:pt x="25389" y="28976"/>
                </a:cubicBezTo>
                <a:cubicBezTo>
                  <a:pt x="25489" y="29026"/>
                  <a:pt x="25590" y="29101"/>
                  <a:pt x="25690" y="29176"/>
                </a:cubicBezTo>
                <a:lnTo>
                  <a:pt x="25715" y="29176"/>
                </a:lnTo>
                <a:cubicBezTo>
                  <a:pt x="25740" y="29193"/>
                  <a:pt x="25748" y="29202"/>
                  <a:pt x="25742" y="29202"/>
                </a:cubicBezTo>
                <a:cubicBezTo>
                  <a:pt x="25729" y="29202"/>
                  <a:pt x="25656" y="29168"/>
                  <a:pt x="25540" y="29101"/>
                </a:cubicBezTo>
                <a:cubicBezTo>
                  <a:pt x="25394" y="29018"/>
                  <a:pt x="25318" y="28970"/>
                  <a:pt x="25353" y="28970"/>
                </a:cubicBezTo>
                <a:close/>
                <a:moveTo>
                  <a:pt x="26194" y="29145"/>
                </a:moveTo>
                <a:cubicBezTo>
                  <a:pt x="26199" y="29145"/>
                  <a:pt x="26207" y="29147"/>
                  <a:pt x="26216" y="29151"/>
                </a:cubicBezTo>
                <a:cubicBezTo>
                  <a:pt x="26266" y="29151"/>
                  <a:pt x="26316" y="29176"/>
                  <a:pt x="26367" y="29227"/>
                </a:cubicBezTo>
                <a:cubicBezTo>
                  <a:pt x="26379" y="29239"/>
                  <a:pt x="26379" y="29245"/>
                  <a:pt x="26363" y="29245"/>
                </a:cubicBezTo>
                <a:cubicBezTo>
                  <a:pt x="26348" y="29245"/>
                  <a:pt x="26316" y="29239"/>
                  <a:pt x="26266" y="29227"/>
                </a:cubicBezTo>
                <a:cubicBezTo>
                  <a:pt x="26184" y="29186"/>
                  <a:pt x="26169" y="29145"/>
                  <a:pt x="26194" y="29145"/>
                </a:cubicBezTo>
                <a:close/>
                <a:moveTo>
                  <a:pt x="22367" y="28416"/>
                </a:moveTo>
                <a:cubicBezTo>
                  <a:pt x="22388" y="28416"/>
                  <a:pt x="22426" y="28429"/>
                  <a:pt x="22482" y="28450"/>
                </a:cubicBezTo>
                <a:cubicBezTo>
                  <a:pt x="22682" y="28575"/>
                  <a:pt x="22833" y="28775"/>
                  <a:pt x="22958" y="28976"/>
                </a:cubicBezTo>
                <a:cubicBezTo>
                  <a:pt x="23149" y="29254"/>
                  <a:pt x="23208" y="29351"/>
                  <a:pt x="23167" y="29351"/>
                </a:cubicBezTo>
                <a:cubicBezTo>
                  <a:pt x="23149" y="29351"/>
                  <a:pt x="23112" y="29332"/>
                  <a:pt x="23058" y="29302"/>
                </a:cubicBezTo>
                <a:cubicBezTo>
                  <a:pt x="22858" y="29151"/>
                  <a:pt x="22707" y="28976"/>
                  <a:pt x="22557" y="28775"/>
                </a:cubicBezTo>
                <a:cubicBezTo>
                  <a:pt x="22376" y="28504"/>
                  <a:pt x="22313" y="28416"/>
                  <a:pt x="22367" y="28416"/>
                </a:cubicBezTo>
                <a:close/>
                <a:moveTo>
                  <a:pt x="23087" y="28809"/>
                </a:moveTo>
                <a:cubicBezTo>
                  <a:pt x="23103" y="28809"/>
                  <a:pt x="23127" y="28815"/>
                  <a:pt x="23159" y="28826"/>
                </a:cubicBezTo>
                <a:cubicBezTo>
                  <a:pt x="23309" y="28926"/>
                  <a:pt x="23459" y="29076"/>
                  <a:pt x="23560" y="29227"/>
                </a:cubicBezTo>
                <a:lnTo>
                  <a:pt x="23560" y="29252"/>
                </a:lnTo>
                <a:cubicBezTo>
                  <a:pt x="23694" y="29465"/>
                  <a:pt x="23718" y="29563"/>
                  <a:pt x="23672" y="29563"/>
                </a:cubicBezTo>
                <a:cubicBezTo>
                  <a:pt x="23616" y="29563"/>
                  <a:pt x="23452" y="29414"/>
                  <a:pt x="23259" y="29151"/>
                </a:cubicBezTo>
                <a:cubicBezTo>
                  <a:pt x="23081" y="28894"/>
                  <a:pt x="23028" y="28809"/>
                  <a:pt x="23087" y="28809"/>
                </a:cubicBezTo>
                <a:close/>
                <a:moveTo>
                  <a:pt x="29349" y="29352"/>
                </a:moveTo>
                <a:lnTo>
                  <a:pt x="29625" y="29402"/>
                </a:lnTo>
                <a:cubicBezTo>
                  <a:pt x="29800" y="29427"/>
                  <a:pt x="30026" y="29502"/>
                  <a:pt x="30151" y="29527"/>
                </a:cubicBezTo>
                <a:cubicBezTo>
                  <a:pt x="30352" y="29577"/>
                  <a:pt x="30352" y="29603"/>
                  <a:pt x="30226" y="29678"/>
                </a:cubicBezTo>
                <a:cubicBezTo>
                  <a:pt x="30196" y="29693"/>
                  <a:pt x="30166" y="29701"/>
                  <a:pt x="30130" y="29701"/>
                </a:cubicBezTo>
                <a:cubicBezTo>
                  <a:pt x="30047" y="29701"/>
                  <a:pt x="29935" y="29657"/>
                  <a:pt x="29725" y="29552"/>
                </a:cubicBezTo>
                <a:lnTo>
                  <a:pt x="29349" y="29352"/>
                </a:lnTo>
                <a:close/>
                <a:moveTo>
                  <a:pt x="25289" y="29427"/>
                </a:moveTo>
                <a:lnTo>
                  <a:pt x="25289" y="29427"/>
                </a:lnTo>
                <a:cubicBezTo>
                  <a:pt x="25414" y="29477"/>
                  <a:pt x="25514" y="29552"/>
                  <a:pt x="25615" y="29653"/>
                </a:cubicBezTo>
                <a:cubicBezTo>
                  <a:pt x="25779" y="29768"/>
                  <a:pt x="25835" y="29818"/>
                  <a:pt x="25813" y="29818"/>
                </a:cubicBezTo>
                <a:cubicBezTo>
                  <a:pt x="25801" y="29818"/>
                  <a:pt x="25767" y="29804"/>
                  <a:pt x="25715" y="29778"/>
                </a:cubicBezTo>
                <a:cubicBezTo>
                  <a:pt x="25540" y="29678"/>
                  <a:pt x="25239" y="29452"/>
                  <a:pt x="25289" y="29427"/>
                </a:cubicBezTo>
                <a:close/>
                <a:moveTo>
                  <a:pt x="27996" y="29653"/>
                </a:moveTo>
                <a:cubicBezTo>
                  <a:pt x="28021" y="29653"/>
                  <a:pt x="28096" y="29703"/>
                  <a:pt x="28146" y="29753"/>
                </a:cubicBezTo>
                <a:cubicBezTo>
                  <a:pt x="28196" y="29828"/>
                  <a:pt x="28246" y="29878"/>
                  <a:pt x="28221" y="29903"/>
                </a:cubicBezTo>
                <a:cubicBezTo>
                  <a:pt x="28196" y="29903"/>
                  <a:pt x="28121" y="29853"/>
                  <a:pt x="28046" y="29778"/>
                </a:cubicBezTo>
                <a:cubicBezTo>
                  <a:pt x="27996" y="29728"/>
                  <a:pt x="27971" y="29678"/>
                  <a:pt x="27996" y="29653"/>
                </a:cubicBezTo>
                <a:close/>
                <a:moveTo>
                  <a:pt x="23685" y="29227"/>
                </a:moveTo>
                <a:lnTo>
                  <a:pt x="23685" y="29227"/>
                </a:lnTo>
                <a:cubicBezTo>
                  <a:pt x="23860" y="29302"/>
                  <a:pt x="24011" y="29377"/>
                  <a:pt x="24161" y="29477"/>
                </a:cubicBezTo>
                <a:lnTo>
                  <a:pt x="24161" y="29452"/>
                </a:lnTo>
                <a:cubicBezTo>
                  <a:pt x="24562" y="29678"/>
                  <a:pt x="24612" y="29728"/>
                  <a:pt x="24562" y="29853"/>
                </a:cubicBezTo>
                <a:cubicBezTo>
                  <a:pt x="24550" y="29903"/>
                  <a:pt x="24537" y="29928"/>
                  <a:pt x="24496" y="29928"/>
                </a:cubicBezTo>
                <a:cubicBezTo>
                  <a:pt x="24456" y="29928"/>
                  <a:pt x="24387" y="29903"/>
                  <a:pt x="24261" y="29853"/>
                </a:cubicBezTo>
                <a:cubicBezTo>
                  <a:pt x="24011" y="29728"/>
                  <a:pt x="23660" y="29302"/>
                  <a:pt x="23685" y="29227"/>
                </a:cubicBezTo>
                <a:close/>
                <a:moveTo>
                  <a:pt x="28995" y="29822"/>
                </a:moveTo>
                <a:cubicBezTo>
                  <a:pt x="29001" y="29822"/>
                  <a:pt x="29010" y="29824"/>
                  <a:pt x="29023" y="29828"/>
                </a:cubicBezTo>
                <a:cubicBezTo>
                  <a:pt x="29123" y="29878"/>
                  <a:pt x="29224" y="29928"/>
                  <a:pt x="29299" y="29978"/>
                </a:cubicBezTo>
                <a:cubicBezTo>
                  <a:pt x="29326" y="29996"/>
                  <a:pt x="29333" y="30005"/>
                  <a:pt x="29326" y="30005"/>
                </a:cubicBezTo>
                <a:cubicBezTo>
                  <a:pt x="29311" y="30005"/>
                  <a:pt x="29246" y="29977"/>
                  <a:pt x="29149" y="29928"/>
                </a:cubicBezTo>
                <a:cubicBezTo>
                  <a:pt x="29025" y="29866"/>
                  <a:pt x="28969" y="29822"/>
                  <a:pt x="28995" y="29822"/>
                </a:cubicBezTo>
                <a:close/>
                <a:moveTo>
                  <a:pt x="26995" y="29486"/>
                </a:moveTo>
                <a:cubicBezTo>
                  <a:pt x="27022" y="29486"/>
                  <a:pt x="27091" y="29506"/>
                  <a:pt x="27219" y="29552"/>
                </a:cubicBezTo>
                <a:cubicBezTo>
                  <a:pt x="27469" y="29653"/>
                  <a:pt x="27570" y="29703"/>
                  <a:pt x="27670" y="29878"/>
                </a:cubicBezTo>
                <a:lnTo>
                  <a:pt x="27795" y="30054"/>
                </a:lnTo>
                <a:lnTo>
                  <a:pt x="27795" y="30054"/>
                </a:lnTo>
                <a:lnTo>
                  <a:pt x="27519" y="29878"/>
                </a:lnTo>
                <a:cubicBezTo>
                  <a:pt x="27344" y="29753"/>
                  <a:pt x="27144" y="29628"/>
                  <a:pt x="27043" y="29552"/>
                </a:cubicBezTo>
                <a:cubicBezTo>
                  <a:pt x="26990" y="29512"/>
                  <a:pt x="26965" y="29486"/>
                  <a:pt x="26995" y="29486"/>
                </a:cubicBezTo>
                <a:close/>
                <a:moveTo>
                  <a:pt x="24687" y="29803"/>
                </a:moveTo>
                <a:cubicBezTo>
                  <a:pt x="24838" y="29853"/>
                  <a:pt x="24963" y="29928"/>
                  <a:pt x="25088" y="30029"/>
                </a:cubicBezTo>
                <a:lnTo>
                  <a:pt x="25063" y="30029"/>
                </a:lnTo>
                <a:cubicBezTo>
                  <a:pt x="25327" y="30193"/>
                  <a:pt x="25417" y="30315"/>
                  <a:pt x="25334" y="30315"/>
                </a:cubicBezTo>
                <a:cubicBezTo>
                  <a:pt x="25291" y="30315"/>
                  <a:pt x="25201" y="30281"/>
                  <a:pt x="25063" y="30204"/>
                </a:cubicBezTo>
                <a:cubicBezTo>
                  <a:pt x="24863" y="30079"/>
                  <a:pt x="24612" y="29828"/>
                  <a:pt x="24687" y="29803"/>
                </a:cubicBezTo>
                <a:close/>
                <a:moveTo>
                  <a:pt x="29596" y="29935"/>
                </a:moveTo>
                <a:cubicBezTo>
                  <a:pt x="29612" y="29935"/>
                  <a:pt x="29679" y="29968"/>
                  <a:pt x="29800" y="30029"/>
                </a:cubicBezTo>
                <a:cubicBezTo>
                  <a:pt x="29976" y="30104"/>
                  <a:pt x="30126" y="30229"/>
                  <a:pt x="30151" y="30279"/>
                </a:cubicBezTo>
                <a:cubicBezTo>
                  <a:pt x="30162" y="30323"/>
                  <a:pt x="30159" y="30343"/>
                  <a:pt x="30141" y="30343"/>
                </a:cubicBezTo>
                <a:cubicBezTo>
                  <a:pt x="30118" y="30343"/>
                  <a:pt x="30071" y="30310"/>
                  <a:pt x="30001" y="30254"/>
                </a:cubicBezTo>
                <a:cubicBezTo>
                  <a:pt x="29875" y="30154"/>
                  <a:pt x="29750" y="30054"/>
                  <a:pt x="29625" y="29978"/>
                </a:cubicBezTo>
                <a:cubicBezTo>
                  <a:pt x="29595" y="29949"/>
                  <a:pt x="29585" y="29935"/>
                  <a:pt x="29596" y="29935"/>
                </a:cubicBezTo>
                <a:close/>
                <a:moveTo>
                  <a:pt x="28564" y="30034"/>
                </a:moveTo>
                <a:cubicBezTo>
                  <a:pt x="28585" y="30034"/>
                  <a:pt x="28675" y="30085"/>
                  <a:pt x="28823" y="30179"/>
                </a:cubicBezTo>
                <a:lnTo>
                  <a:pt x="28798" y="30204"/>
                </a:lnTo>
                <a:cubicBezTo>
                  <a:pt x="28923" y="30279"/>
                  <a:pt x="29023" y="30379"/>
                  <a:pt x="29123" y="30480"/>
                </a:cubicBezTo>
                <a:cubicBezTo>
                  <a:pt x="29135" y="30503"/>
                  <a:pt x="29135" y="30514"/>
                  <a:pt x="29123" y="30514"/>
                </a:cubicBezTo>
                <a:cubicBezTo>
                  <a:pt x="29086" y="30514"/>
                  <a:pt x="28924" y="30386"/>
                  <a:pt x="28672" y="30154"/>
                </a:cubicBezTo>
                <a:cubicBezTo>
                  <a:pt x="28579" y="30072"/>
                  <a:pt x="28546" y="30034"/>
                  <a:pt x="28564" y="30034"/>
                </a:cubicBezTo>
                <a:close/>
                <a:moveTo>
                  <a:pt x="16453" y="21858"/>
                </a:moveTo>
                <a:cubicBezTo>
                  <a:pt x="16954" y="21858"/>
                  <a:pt x="18395" y="22136"/>
                  <a:pt x="19951" y="22560"/>
                </a:cubicBezTo>
                <a:cubicBezTo>
                  <a:pt x="20427" y="22710"/>
                  <a:pt x="20878" y="22811"/>
                  <a:pt x="21354" y="22886"/>
                </a:cubicBezTo>
                <a:cubicBezTo>
                  <a:pt x="21630" y="22886"/>
                  <a:pt x="21755" y="22735"/>
                  <a:pt x="21705" y="22535"/>
                </a:cubicBezTo>
                <a:cubicBezTo>
                  <a:pt x="21692" y="22490"/>
                  <a:pt x="21723" y="22467"/>
                  <a:pt x="21798" y="22467"/>
                </a:cubicBezTo>
                <a:cubicBezTo>
                  <a:pt x="22019" y="22467"/>
                  <a:pt x="22619" y="22669"/>
                  <a:pt x="23610" y="23136"/>
                </a:cubicBezTo>
                <a:cubicBezTo>
                  <a:pt x="24061" y="23362"/>
                  <a:pt x="24322" y="23461"/>
                  <a:pt x="24481" y="23461"/>
                </a:cubicBezTo>
                <a:cubicBezTo>
                  <a:pt x="24587" y="23461"/>
                  <a:pt x="24647" y="23417"/>
                  <a:pt x="24687" y="23337"/>
                </a:cubicBezTo>
                <a:cubicBezTo>
                  <a:pt x="24731" y="23258"/>
                  <a:pt x="24772" y="23216"/>
                  <a:pt x="24856" y="23216"/>
                </a:cubicBezTo>
                <a:cubicBezTo>
                  <a:pt x="25011" y="23216"/>
                  <a:pt x="25316" y="23362"/>
                  <a:pt x="26066" y="23688"/>
                </a:cubicBezTo>
                <a:cubicBezTo>
                  <a:pt x="27194" y="24214"/>
                  <a:pt x="28271" y="24841"/>
                  <a:pt x="29299" y="25567"/>
                </a:cubicBezTo>
                <a:cubicBezTo>
                  <a:pt x="31580" y="27247"/>
                  <a:pt x="33810" y="29176"/>
                  <a:pt x="34587" y="30154"/>
                </a:cubicBezTo>
                <a:lnTo>
                  <a:pt x="34913" y="30555"/>
                </a:lnTo>
                <a:lnTo>
                  <a:pt x="34637" y="30455"/>
                </a:lnTo>
                <a:cubicBezTo>
                  <a:pt x="34462" y="30379"/>
                  <a:pt x="34362" y="30329"/>
                  <a:pt x="34362" y="30254"/>
                </a:cubicBezTo>
                <a:cubicBezTo>
                  <a:pt x="33936" y="29828"/>
                  <a:pt x="33484" y="29452"/>
                  <a:pt x="32983" y="29101"/>
                </a:cubicBezTo>
                <a:cubicBezTo>
                  <a:pt x="32256" y="28525"/>
                  <a:pt x="31329" y="27798"/>
                  <a:pt x="30953" y="27472"/>
                </a:cubicBezTo>
                <a:cubicBezTo>
                  <a:pt x="30480" y="27090"/>
                  <a:pt x="30271" y="26932"/>
                  <a:pt x="30202" y="26932"/>
                </a:cubicBezTo>
                <a:cubicBezTo>
                  <a:pt x="30176" y="26932"/>
                  <a:pt x="30169" y="26955"/>
                  <a:pt x="30176" y="26996"/>
                </a:cubicBezTo>
                <a:cubicBezTo>
                  <a:pt x="30201" y="27071"/>
                  <a:pt x="31254" y="27923"/>
                  <a:pt x="32883" y="29202"/>
                </a:cubicBezTo>
                <a:lnTo>
                  <a:pt x="34261" y="30279"/>
                </a:lnTo>
                <a:lnTo>
                  <a:pt x="33685" y="30054"/>
                </a:lnTo>
                <a:cubicBezTo>
                  <a:pt x="33359" y="29928"/>
                  <a:pt x="32733" y="29703"/>
                  <a:pt x="32281" y="29577"/>
                </a:cubicBezTo>
                <a:cubicBezTo>
                  <a:pt x="31655" y="29352"/>
                  <a:pt x="31429" y="29252"/>
                  <a:pt x="31279" y="29126"/>
                </a:cubicBezTo>
                <a:cubicBezTo>
                  <a:pt x="31154" y="29026"/>
                  <a:pt x="30427" y="28500"/>
                  <a:pt x="29625" y="27923"/>
                </a:cubicBezTo>
                <a:cubicBezTo>
                  <a:pt x="28572" y="27197"/>
                  <a:pt x="27570" y="26420"/>
                  <a:pt x="26617" y="25567"/>
                </a:cubicBezTo>
                <a:cubicBezTo>
                  <a:pt x="26351" y="25319"/>
                  <a:pt x="26223" y="25221"/>
                  <a:pt x="26162" y="25221"/>
                </a:cubicBezTo>
                <a:cubicBezTo>
                  <a:pt x="26137" y="25221"/>
                  <a:pt x="26123" y="25238"/>
                  <a:pt x="26116" y="25267"/>
                </a:cubicBezTo>
                <a:cubicBezTo>
                  <a:pt x="26066" y="25342"/>
                  <a:pt x="26868" y="26044"/>
                  <a:pt x="27620" y="26620"/>
                </a:cubicBezTo>
                <a:cubicBezTo>
                  <a:pt x="27920" y="26846"/>
                  <a:pt x="28798" y="27497"/>
                  <a:pt x="29600" y="28049"/>
                </a:cubicBezTo>
                <a:cubicBezTo>
                  <a:pt x="30377" y="28600"/>
                  <a:pt x="31028" y="29076"/>
                  <a:pt x="31053" y="29126"/>
                </a:cubicBezTo>
                <a:cubicBezTo>
                  <a:pt x="31055" y="29134"/>
                  <a:pt x="31044" y="29138"/>
                  <a:pt x="31022" y="29138"/>
                </a:cubicBezTo>
                <a:cubicBezTo>
                  <a:pt x="30764" y="29138"/>
                  <a:pt x="28992" y="28634"/>
                  <a:pt x="28622" y="28450"/>
                </a:cubicBezTo>
                <a:cubicBezTo>
                  <a:pt x="28271" y="28224"/>
                  <a:pt x="27946" y="27999"/>
                  <a:pt x="27620" y="27748"/>
                </a:cubicBezTo>
                <a:cubicBezTo>
                  <a:pt x="26843" y="27171"/>
                  <a:pt x="26041" y="26670"/>
                  <a:pt x="25214" y="26169"/>
                </a:cubicBezTo>
                <a:cubicBezTo>
                  <a:pt x="24211" y="25593"/>
                  <a:pt x="23008" y="24816"/>
                  <a:pt x="22507" y="24490"/>
                </a:cubicBezTo>
                <a:cubicBezTo>
                  <a:pt x="21712" y="23941"/>
                  <a:pt x="21446" y="23764"/>
                  <a:pt x="21385" y="23764"/>
                </a:cubicBezTo>
                <a:cubicBezTo>
                  <a:pt x="21365" y="23764"/>
                  <a:pt x="21367" y="23782"/>
                  <a:pt x="21379" y="23813"/>
                </a:cubicBezTo>
                <a:cubicBezTo>
                  <a:pt x="21404" y="23913"/>
                  <a:pt x="23209" y="25141"/>
                  <a:pt x="25113" y="26294"/>
                </a:cubicBezTo>
                <a:cubicBezTo>
                  <a:pt x="27018" y="27447"/>
                  <a:pt x="28347" y="28349"/>
                  <a:pt x="28121" y="28400"/>
                </a:cubicBezTo>
                <a:cubicBezTo>
                  <a:pt x="28096" y="28400"/>
                  <a:pt x="27194" y="28249"/>
                  <a:pt x="26066" y="28024"/>
                </a:cubicBezTo>
                <a:cubicBezTo>
                  <a:pt x="24412" y="27723"/>
                  <a:pt x="24036" y="27648"/>
                  <a:pt x="23935" y="27522"/>
                </a:cubicBezTo>
                <a:cubicBezTo>
                  <a:pt x="23735" y="27347"/>
                  <a:pt x="23534" y="27197"/>
                  <a:pt x="23284" y="27096"/>
                </a:cubicBezTo>
                <a:cubicBezTo>
                  <a:pt x="22582" y="26670"/>
                  <a:pt x="21905" y="26194"/>
                  <a:pt x="21279" y="25643"/>
                </a:cubicBezTo>
                <a:cubicBezTo>
                  <a:pt x="21003" y="25392"/>
                  <a:pt x="20753" y="25166"/>
                  <a:pt x="20727" y="25166"/>
                </a:cubicBezTo>
                <a:cubicBezTo>
                  <a:pt x="20727" y="25159"/>
                  <a:pt x="20723" y="25156"/>
                  <a:pt x="20716" y="25156"/>
                </a:cubicBezTo>
                <a:cubicBezTo>
                  <a:pt x="20700" y="25156"/>
                  <a:pt x="20670" y="25174"/>
                  <a:pt x="20652" y="25192"/>
                </a:cubicBezTo>
                <a:cubicBezTo>
                  <a:pt x="20527" y="25267"/>
                  <a:pt x="21956" y="26445"/>
                  <a:pt x="22883" y="26996"/>
                </a:cubicBezTo>
                <a:cubicBezTo>
                  <a:pt x="23184" y="27146"/>
                  <a:pt x="23459" y="27347"/>
                  <a:pt x="23710" y="27572"/>
                </a:cubicBezTo>
                <a:cubicBezTo>
                  <a:pt x="23459" y="27572"/>
                  <a:pt x="23184" y="27522"/>
                  <a:pt x="22933" y="27472"/>
                </a:cubicBezTo>
                <a:lnTo>
                  <a:pt x="22156" y="27322"/>
                </a:lnTo>
                <a:lnTo>
                  <a:pt x="18697" y="25392"/>
                </a:lnTo>
                <a:cubicBezTo>
                  <a:pt x="16768" y="24339"/>
                  <a:pt x="15214" y="23512"/>
                  <a:pt x="15189" y="23512"/>
                </a:cubicBezTo>
                <a:cubicBezTo>
                  <a:pt x="15138" y="23613"/>
                  <a:pt x="16016" y="24139"/>
                  <a:pt x="18773" y="25643"/>
                </a:cubicBezTo>
                <a:lnTo>
                  <a:pt x="21730" y="27247"/>
                </a:lnTo>
                <a:lnTo>
                  <a:pt x="20677" y="27096"/>
                </a:lnTo>
                <a:cubicBezTo>
                  <a:pt x="20076" y="27021"/>
                  <a:pt x="19324" y="26946"/>
                  <a:pt x="18973" y="26921"/>
                </a:cubicBezTo>
                <a:lnTo>
                  <a:pt x="18346" y="26846"/>
                </a:lnTo>
                <a:lnTo>
                  <a:pt x="16717" y="25994"/>
                </a:lnTo>
                <a:cubicBezTo>
                  <a:pt x="16191" y="25668"/>
                  <a:pt x="15640" y="25417"/>
                  <a:pt x="15063" y="25166"/>
                </a:cubicBezTo>
                <a:lnTo>
                  <a:pt x="15063" y="25166"/>
                </a:lnTo>
                <a:cubicBezTo>
                  <a:pt x="15489" y="25492"/>
                  <a:pt x="15966" y="25768"/>
                  <a:pt x="16417" y="26019"/>
                </a:cubicBezTo>
                <a:lnTo>
                  <a:pt x="17820" y="26796"/>
                </a:lnTo>
                <a:lnTo>
                  <a:pt x="17169" y="26745"/>
                </a:lnTo>
                <a:cubicBezTo>
                  <a:pt x="16542" y="26720"/>
                  <a:pt x="16517" y="26695"/>
                  <a:pt x="15138" y="26119"/>
                </a:cubicBezTo>
                <a:cubicBezTo>
                  <a:pt x="14362" y="25793"/>
                  <a:pt x="13209" y="25292"/>
                  <a:pt x="12582" y="24991"/>
                </a:cubicBezTo>
                <a:cubicBezTo>
                  <a:pt x="12181" y="24765"/>
                  <a:pt x="11755" y="24590"/>
                  <a:pt x="11329" y="24465"/>
                </a:cubicBezTo>
                <a:lnTo>
                  <a:pt x="11329" y="24465"/>
                </a:lnTo>
                <a:cubicBezTo>
                  <a:pt x="11179" y="24490"/>
                  <a:pt x="13835" y="25768"/>
                  <a:pt x="15489" y="26445"/>
                </a:cubicBezTo>
                <a:cubicBezTo>
                  <a:pt x="15665" y="26520"/>
                  <a:pt x="15840" y="26595"/>
                  <a:pt x="16016" y="26670"/>
                </a:cubicBezTo>
                <a:lnTo>
                  <a:pt x="14562" y="26670"/>
                </a:lnTo>
                <a:lnTo>
                  <a:pt x="13133" y="26620"/>
                </a:lnTo>
                <a:lnTo>
                  <a:pt x="12256" y="26219"/>
                </a:lnTo>
                <a:cubicBezTo>
                  <a:pt x="11504" y="25870"/>
                  <a:pt x="11222" y="25750"/>
                  <a:pt x="11105" y="25750"/>
                </a:cubicBezTo>
                <a:cubicBezTo>
                  <a:pt x="11062" y="25750"/>
                  <a:pt x="11042" y="25766"/>
                  <a:pt x="11028" y="25793"/>
                </a:cubicBezTo>
                <a:cubicBezTo>
                  <a:pt x="10978" y="25868"/>
                  <a:pt x="11078" y="25868"/>
                  <a:pt x="11179" y="25918"/>
                </a:cubicBezTo>
                <a:cubicBezTo>
                  <a:pt x="11279" y="25943"/>
                  <a:pt x="11655" y="26119"/>
                  <a:pt x="12031" y="26294"/>
                </a:cubicBezTo>
                <a:lnTo>
                  <a:pt x="12732" y="26620"/>
                </a:lnTo>
                <a:lnTo>
                  <a:pt x="12106" y="26620"/>
                </a:lnTo>
                <a:cubicBezTo>
                  <a:pt x="12047" y="26624"/>
                  <a:pt x="11989" y="26626"/>
                  <a:pt x="11931" y="26626"/>
                </a:cubicBezTo>
                <a:cubicBezTo>
                  <a:pt x="11639" y="26626"/>
                  <a:pt x="11350" y="26574"/>
                  <a:pt x="11078" y="26470"/>
                </a:cubicBezTo>
                <a:cubicBezTo>
                  <a:pt x="10059" y="26033"/>
                  <a:pt x="8218" y="25314"/>
                  <a:pt x="8079" y="25314"/>
                </a:cubicBezTo>
                <a:cubicBezTo>
                  <a:pt x="8074" y="25314"/>
                  <a:pt x="8072" y="25315"/>
                  <a:pt x="8071" y="25317"/>
                </a:cubicBezTo>
                <a:cubicBezTo>
                  <a:pt x="8046" y="25367"/>
                  <a:pt x="8221" y="25467"/>
                  <a:pt x="9449" y="25943"/>
                </a:cubicBezTo>
                <a:cubicBezTo>
                  <a:pt x="9976" y="26144"/>
                  <a:pt x="10527" y="26344"/>
                  <a:pt x="11028" y="26595"/>
                </a:cubicBezTo>
                <a:cubicBezTo>
                  <a:pt x="11028" y="26632"/>
                  <a:pt x="9994" y="26655"/>
                  <a:pt x="9361" y="26655"/>
                </a:cubicBezTo>
                <a:cubicBezTo>
                  <a:pt x="9129" y="26655"/>
                  <a:pt x="8952" y="26652"/>
                  <a:pt x="8898" y="26645"/>
                </a:cubicBezTo>
                <a:cubicBezTo>
                  <a:pt x="8597" y="26570"/>
                  <a:pt x="8321" y="26470"/>
                  <a:pt x="8071" y="26344"/>
                </a:cubicBezTo>
                <a:cubicBezTo>
                  <a:pt x="7870" y="26244"/>
                  <a:pt x="7645" y="26169"/>
                  <a:pt x="7419" y="26119"/>
                </a:cubicBezTo>
                <a:lnTo>
                  <a:pt x="7419" y="26119"/>
                </a:lnTo>
                <a:cubicBezTo>
                  <a:pt x="7344" y="26144"/>
                  <a:pt x="7494" y="26244"/>
                  <a:pt x="7870" y="26420"/>
                </a:cubicBezTo>
                <a:lnTo>
                  <a:pt x="8447" y="26670"/>
                </a:lnTo>
                <a:lnTo>
                  <a:pt x="7970" y="26670"/>
                </a:lnTo>
                <a:cubicBezTo>
                  <a:pt x="7544" y="26670"/>
                  <a:pt x="7394" y="26645"/>
                  <a:pt x="6767" y="26369"/>
                </a:cubicBezTo>
                <a:cubicBezTo>
                  <a:pt x="5881" y="25984"/>
                  <a:pt x="5602" y="25865"/>
                  <a:pt x="5509" y="25865"/>
                </a:cubicBezTo>
                <a:cubicBezTo>
                  <a:pt x="5481" y="25865"/>
                  <a:pt x="5470" y="25876"/>
                  <a:pt x="5464" y="25893"/>
                </a:cubicBezTo>
                <a:cubicBezTo>
                  <a:pt x="5414" y="25943"/>
                  <a:pt x="5539" y="25994"/>
                  <a:pt x="5765" y="26094"/>
                </a:cubicBezTo>
                <a:cubicBezTo>
                  <a:pt x="5991" y="26169"/>
                  <a:pt x="6316" y="26344"/>
                  <a:pt x="6617" y="26470"/>
                </a:cubicBezTo>
                <a:lnTo>
                  <a:pt x="7118" y="26695"/>
                </a:lnTo>
                <a:lnTo>
                  <a:pt x="6016" y="26770"/>
                </a:lnTo>
                <a:cubicBezTo>
                  <a:pt x="5389" y="26796"/>
                  <a:pt x="4211" y="26896"/>
                  <a:pt x="3334" y="26946"/>
                </a:cubicBezTo>
                <a:lnTo>
                  <a:pt x="1529" y="27096"/>
                </a:lnTo>
                <a:cubicBezTo>
                  <a:pt x="1517" y="27097"/>
                  <a:pt x="1505" y="27097"/>
                  <a:pt x="1494" y="27097"/>
                </a:cubicBezTo>
                <a:cubicBezTo>
                  <a:pt x="1112" y="27097"/>
                  <a:pt x="2183" y="26663"/>
                  <a:pt x="3158" y="26420"/>
                </a:cubicBezTo>
                <a:lnTo>
                  <a:pt x="3133" y="26395"/>
                </a:lnTo>
                <a:cubicBezTo>
                  <a:pt x="3534" y="26294"/>
                  <a:pt x="3935" y="26219"/>
                  <a:pt x="4336" y="26194"/>
                </a:cubicBezTo>
                <a:cubicBezTo>
                  <a:pt x="4562" y="26194"/>
                  <a:pt x="4612" y="26194"/>
                  <a:pt x="4687" y="25968"/>
                </a:cubicBezTo>
                <a:cubicBezTo>
                  <a:pt x="4762" y="25818"/>
                  <a:pt x="4788" y="25643"/>
                  <a:pt x="4737" y="25492"/>
                </a:cubicBezTo>
                <a:lnTo>
                  <a:pt x="4687" y="25267"/>
                </a:lnTo>
                <a:lnTo>
                  <a:pt x="5113" y="25141"/>
                </a:lnTo>
                <a:cubicBezTo>
                  <a:pt x="5659" y="25032"/>
                  <a:pt x="6243" y="24961"/>
                  <a:pt x="6815" y="24961"/>
                </a:cubicBezTo>
                <a:cubicBezTo>
                  <a:pt x="6899" y="24961"/>
                  <a:pt x="6984" y="24963"/>
                  <a:pt x="7068" y="24966"/>
                </a:cubicBezTo>
                <a:cubicBezTo>
                  <a:pt x="7294" y="24966"/>
                  <a:pt x="7519" y="24941"/>
                  <a:pt x="7720" y="24866"/>
                </a:cubicBezTo>
                <a:cubicBezTo>
                  <a:pt x="7895" y="24740"/>
                  <a:pt x="7895" y="24490"/>
                  <a:pt x="7720" y="24339"/>
                </a:cubicBezTo>
                <a:cubicBezTo>
                  <a:pt x="7463" y="24104"/>
                  <a:pt x="7554" y="24033"/>
                  <a:pt x="8602" y="24033"/>
                </a:cubicBezTo>
                <a:cubicBezTo>
                  <a:pt x="8780" y="24033"/>
                  <a:pt x="8987" y="24035"/>
                  <a:pt x="9224" y="24039"/>
                </a:cubicBezTo>
                <a:lnTo>
                  <a:pt x="10652" y="24039"/>
                </a:lnTo>
                <a:cubicBezTo>
                  <a:pt x="10878" y="24014"/>
                  <a:pt x="10953" y="23863"/>
                  <a:pt x="10903" y="23613"/>
                </a:cubicBezTo>
                <a:lnTo>
                  <a:pt x="10853" y="23387"/>
                </a:lnTo>
                <a:lnTo>
                  <a:pt x="10853" y="23387"/>
                </a:lnTo>
                <a:lnTo>
                  <a:pt x="11028" y="23437"/>
                </a:lnTo>
                <a:cubicBezTo>
                  <a:pt x="11087" y="23453"/>
                  <a:pt x="11133" y="23460"/>
                  <a:pt x="11167" y="23460"/>
                </a:cubicBezTo>
                <a:cubicBezTo>
                  <a:pt x="11291" y="23460"/>
                  <a:pt x="11245" y="23366"/>
                  <a:pt x="11028" y="23287"/>
                </a:cubicBezTo>
                <a:lnTo>
                  <a:pt x="10778" y="23212"/>
                </a:lnTo>
                <a:lnTo>
                  <a:pt x="10953" y="23136"/>
                </a:lnTo>
                <a:cubicBezTo>
                  <a:pt x="11003" y="23124"/>
                  <a:pt x="11059" y="23118"/>
                  <a:pt x="11116" y="23118"/>
                </a:cubicBezTo>
                <a:cubicBezTo>
                  <a:pt x="11172" y="23118"/>
                  <a:pt x="11229" y="23124"/>
                  <a:pt x="11279" y="23136"/>
                </a:cubicBezTo>
                <a:cubicBezTo>
                  <a:pt x="11316" y="23161"/>
                  <a:pt x="11354" y="23174"/>
                  <a:pt x="11385" y="23174"/>
                </a:cubicBezTo>
                <a:cubicBezTo>
                  <a:pt x="11417" y="23174"/>
                  <a:pt x="11442" y="23161"/>
                  <a:pt x="11454" y="23136"/>
                </a:cubicBezTo>
                <a:cubicBezTo>
                  <a:pt x="11616" y="23107"/>
                  <a:pt x="11777" y="23095"/>
                  <a:pt x="11939" y="23095"/>
                </a:cubicBezTo>
                <a:cubicBezTo>
                  <a:pt x="12053" y="23095"/>
                  <a:pt x="12167" y="23101"/>
                  <a:pt x="12281" y="23111"/>
                </a:cubicBezTo>
                <a:cubicBezTo>
                  <a:pt x="12536" y="23123"/>
                  <a:pt x="12748" y="23129"/>
                  <a:pt x="12926" y="23129"/>
                </a:cubicBezTo>
                <a:cubicBezTo>
                  <a:pt x="13500" y="23129"/>
                  <a:pt x="13708" y="23064"/>
                  <a:pt x="13785" y="22911"/>
                </a:cubicBezTo>
                <a:cubicBezTo>
                  <a:pt x="13835" y="22836"/>
                  <a:pt x="13860" y="22735"/>
                  <a:pt x="13860" y="22660"/>
                </a:cubicBezTo>
                <a:cubicBezTo>
                  <a:pt x="13803" y="22575"/>
                  <a:pt x="13819" y="22530"/>
                  <a:pt x="13898" y="22530"/>
                </a:cubicBezTo>
                <a:cubicBezTo>
                  <a:pt x="13959" y="22530"/>
                  <a:pt x="14056" y="22556"/>
                  <a:pt x="14186" y="22610"/>
                </a:cubicBezTo>
                <a:cubicBezTo>
                  <a:pt x="14318" y="22666"/>
                  <a:pt x="14449" y="22695"/>
                  <a:pt x="14507" y="22695"/>
                </a:cubicBezTo>
                <a:cubicBezTo>
                  <a:pt x="14526" y="22695"/>
                  <a:pt x="14537" y="22691"/>
                  <a:pt x="14537" y="22685"/>
                </a:cubicBezTo>
                <a:cubicBezTo>
                  <a:pt x="14562" y="22660"/>
                  <a:pt x="14437" y="22535"/>
                  <a:pt x="14111" y="22435"/>
                </a:cubicBezTo>
                <a:cubicBezTo>
                  <a:pt x="13886" y="22378"/>
                  <a:pt x="13858" y="22346"/>
                  <a:pt x="13984" y="22346"/>
                </a:cubicBezTo>
                <a:cubicBezTo>
                  <a:pt x="14082" y="22346"/>
                  <a:pt x="14273" y="22366"/>
                  <a:pt x="14537" y="22410"/>
                </a:cubicBezTo>
                <a:cubicBezTo>
                  <a:pt x="15251" y="22522"/>
                  <a:pt x="15698" y="22579"/>
                  <a:pt x="15908" y="22579"/>
                </a:cubicBezTo>
                <a:cubicBezTo>
                  <a:pt x="15978" y="22579"/>
                  <a:pt x="16022" y="22572"/>
                  <a:pt x="16041" y="22560"/>
                </a:cubicBezTo>
                <a:cubicBezTo>
                  <a:pt x="16116" y="22510"/>
                  <a:pt x="16191" y="22435"/>
                  <a:pt x="16241" y="22359"/>
                </a:cubicBezTo>
                <a:cubicBezTo>
                  <a:pt x="16285" y="22271"/>
                  <a:pt x="16312" y="22235"/>
                  <a:pt x="16357" y="22235"/>
                </a:cubicBezTo>
                <a:cubicBezTo>
                  <a:pt x="16389" y="22235"/>
                  <a:pt x="16430" y="22253"/>
                  <a:pt x="16492" y="22284"/>
                </a:cubicBezTo>
                <a:cubicBezTo>
                  <a:pt x="16547" y="22321"/>
                  <a:pt x="16615" y="22344"/>
                  <a:pt x="16678" y="22344"/>
                </a:cubicBezTo>
                <a:cubicBezTo>
                  <a:pt x="16700" y="22344"/>
                  <a:pt x="16722" y="22341"/>
                  <a:pt x="16742" y="22334"/>
                </a:cubicBezTo>
                <a:cubicBezTo>
                  <a:pt x="16793" y="22309"/>
                  <a:pt x="16717" y="22234"/>
                  <a:pt x="16542" y="22159"/>
                </a:cubicBezTo>
                <a:cubicBezTo>
                  <a:pt x="16392" y="22059"/>
                  <a:pt x="16266" y="21958"/>
                  <a:pt x="16266" y="21908"/>
                </a:cubicBezTo>
                <a:cubicBezTo>
                  <a:pt x="16266" y="21874"/>
                  <a:pt x="16332" y="21858"/>
                  <a:pt x="16453" y="21858"/>
                </a:cubicBezTo>
                <a:close/>
                <a:moveTo>
                  <a:pt x="29197" y="30173"/>
                </a:moveTo>
                <a:cubicBezTo>
                  <a:pt x="29203" y="30173"/>
                  <a:pt x="29212" y="30175"/>
                  <a:pt x="29224" y="30179"/>
                </a:cubicBezTo>
                <a:cubicBezTo>
                  <a:pt x="29349" y="30229"/>
                  <a:pt x="29474" y="30304"/>
                  <a:pt x="29575" y="30405"/>
                </a:cubicBezTo>
                <a:cubicBezTo>
                  <a:pt x="29713" y="30508"/>
                  <a:pt x="29751" y="30559"/>
                  <a:pt x="29719" y="30559"/>
                </a:cubicBezTo>
                <a:cubicBezTo>
                  <a:pt x="29682" y="30559"/>
                  <a:pt x="29550" y="30490"/>
                  <a:pt x="29374" y="30354"/>
                </a:cubicBezTo>
                <a:cubicBezTo>
                  <a:pt x="29227" y="30228"/>
                  <a:pt x="29168" y="30173"/>
                  <a:pt x="29197" y="30173"/>
                </a:cubicBezTo>
                <a:close/>
                <a:moveTo>
                  <a:pt x="29399" y="30680"/>
                </a:moveTo>
                <a:cubicBezTo>
                  <a:pt x="29449" y="30680"/>
                  <a:pt x="29499" y="30680"/>
                  <a:pt x="29524" y="30730"/>
                </a:cubicBezTo>
                <a:lnTo>
                  <a:pt x="29524" y="30755"/>
                </a:lnTo>
                <a:cubicBezTo>
                  <a:pt x="29539" y="30770"/>
                  <a:pt x="29545" y="30784"/>
                  <a:pt x="29533" y="30784"/>
                </a:cubicBezTo>
                <a:cubicBezTo>
                  <a:pt x="29524" y="30784"/>
                  <a:pt x="29506" y="30777"/>
                  <a:pt x="29474" y="30755"/>
                </a:cubicBezTo>
                <a:cubicBezTo>
                  <a:pt x="29399" y="30680"/>
                  <a:pt x="29374" y="30680"/>
                  <a:pt x="29399" y="30680"/>
                </a:cubicBezTo>
                <a:close/>
                <a:moveTo>
                  <a:pt x="27820" y="29803"/>
                </a:moveTo>
                <a:lnTo>
                  <a:pt x="27820" y="29803"/>
                </a:lnTo>
                <a:cubicBezTo>
                  <a:pt x="27971" y="29878"/>
                  <a:pt x="28096" y="29978"/>
                  <a:pt x="28196" y="30079"/>
                </a:cubicBezTo>
                <a:cubicBezTo>
                  <a:pt x="28497" y="30304"/>
                  <a:pt x="28923" y="30781"/>
                  <a:pt x="28873" y="30856"/>
                </a:cubicBezTo>
                <a:cubicBezTo>
                  <a:pt x="28872" y="30860"/>
                  <a:pt x="28868" y="30862"/>
                  <a:pt x="28863" y="30862"/>
                </a:cubicBezTo>
                <a:cubicBezTo>
                  <a:pt x="28768" y="30862"/>
                  <a:pt x="28088" y="30267"/>
                  <a:pt x="27946" y="30054"/>
                </a:cubicBezTo>
                <a:cubicBezTo>
                  <a:pt x="27895" y="29978"/>
                  <a:pt x="27845" y="29903"/>
                  <a:pt x="27820" y="29803"/>
                </a:cubicBezTo>
                <a:close/>
                <a:moveTo>
                  <a:pt x="25840" y="29532"/>
                </a:moveTo>
                <a:cubicBezTo>
                  <a:pt x="25873" y="29532"/>
                  <a:pt x="25997" y="29589"/>
                  <a:pt x="26216" y="29703"/>
                </a:cubicBezTo>
                <a:cubicBezTo>
                  <a:pt x="26642" y="29878"/>
                  <a:pt x="26993" y="30179"/>
                  <a:pt x="27244" y="30530"/>
                </a:cubicBezTo>
                <a:lnTo>
                  <a:pt x="27244" y="30505"/>
                </a:lnTo>
                <a:cubicBezTo>
                  <a:pt x="27419" y="30705"/>
                  <a:pt x="27570" y="30881"/>
                  <a:pt x="27720" y="31081"/>
                </a:cubicBezTo>
                <a:cubicBezTo>
                  <a:pt x="27720" y="31081"/>
                  <a:pt x="27369" y="30856"/>
                  <a:pt x="26943" y="30580"/>
                </a:cubicBezTo>
                <a:cubicBezTo>
                  <a:pt x="26528" y="30293"/>
                  <a:pt x="26357" y="30178"/>
                  <a:pt x="26372" y="30178"/>
                </a:cubicBezTo>
                <a:cubicBezTo>
                  <a:pt x="26380" y="30178"/>
                  <a:pt x="26449" y="30216"/>
                  <a:pt x="26567" y="30279"/>
                </a:cubicBezTo>
                <a:cubicBezTo>
                  <a:pt x="26734" y="30346"/>
                  <a:pt x="26837" y="30379"/>
                  <a:pt x="26879" y="30379"/>
                </a:cubicBezTo>
                <a:cubicBezTo>
                  <a:pt x="26963" y="30379"/>
                  <a:pt x="26801" y="30246"/>
                  <a:pt x="26417" y="29978"/>
                </a:cubicBezTo>
                <a:cubicBezTo>
                  <a:pt x="25981" y="29683"/>
                  <a:pt x="25787" y="29532"/>
                  <a:pt x="25840" y="29532"/>
                </a:cubicBezTo>
                <a:close/>
                <a:moveTo>
                  <a:pt x="30385" y="30031"/>
                </a:moveTo>
                <a:cubicBezTo>
                  <a:pt x="30402" y="30031"/>
                  <a:pt x="30425" y="30038"/>
                  <a:pt x="30452" y="30054"/>
                </a:cubicBezTo>
                <a:cubicBezTo>
                  <a:pt x="30602" y="30254"/>
                  <a:pt x="30728" y="30430"/>
                  <a:pt x="30853" y="30655"/>
                </a:cubicBezTo>
                <a:cubicBezTo>
                  <a:pt x="31008" y="30922"/>
                  <a:pt x="31105" y="31090"/>
                  <a:pt x="31090" y="31090"/>
                </a:cubicBezTo>
                <a:cubicBezTo>
                  <a:pt x="31088" y="31090"/>
                  <a:pt x="31084" y="31087"/>
                  <a:pt x="31078" y="31081"/>
                </a:cubicBezTo>
                <a:cubicBezTo>
                  <a:pt x="30853" y="30881"/>
                  <a:pt x="30677" y="30680"/>
                  <a:pt x="30502" y="30455"/>
                </a:cubicBezTo>
                <a:cubicBezTo>
                  <a:pt x="30332" y="30243"/>
                  <a:pt x="30288" y="30031"/>
                  <a:pt x="30385" y="30031"/>
                </a:cubicBezTo>
                <a:close/>
                <a:moveTo>
                  <a:pt x="29675" y="30881"/>
                </a:moveTo>
                <a:cubicBezTo>
                  <a:pt x="29750" y="30881"/>
                  <a:pt x="29825" y="30906"/>
                  <a:pt x="29900" y="30931"/>
                </a:cubicBezTo>
                <a:cubicBezTo>
                  <a:pt x="29976" y="30981"/>
                  <a:pt x="30051" y="31031"/>
                  <a:pt x="30076" y="31106"/>
                </a:cubicBezTo>
                <a:cubicBezTo>
                  <a:pt x="30098" y="31139"/>
                  <a:pt x="30096" y="31158"/>
                  <a:pt x="30070" y="31158"/>
                </a:cubicBezTo>
                <a:cubicBezTo>
                  <a:pt x="30036" y="31158"/>
                  <a:pt x="29963" y="31127"/>
                  <a:pt x="29850" y="31056"/>
                </a:cubicBezTo>
                <a:cubicBezTo>
                  <a:pt x="29625" y="30931"/>
                  <a:pt x="29575" y="30881"/>
                  <a:pt x="29675" y="30881"/>
                </a:cubicBezTo>
                <a:close/>
                <a:moveTo>
                  <a:pt x="29700" y="30229"/>
                </a:moveTo>
                <a:lnTo>
                  <a:pt x="29700" y="30229"/>
                </a:lnTo>
                <a:cubicBezTo>
                  <a:pt x="29825" y="30304"/>
                  <a:pt x="29951" y="30379"/>
                  <a:pt x="30076" y="30455"/>
                </a:cubicBezTo>
                <a:cubicBezTo>
                  <a:pt x="30301" y="30605"/>
                  <a:pt x="30477" y="30781"/>
                  <a:pt x="30602" y="31006"/>
                </a:cubicBezTo>
                <a:cubicBezTo>
                  <a:pt x="30695" y="31145"/>
                  <a:pt x="30745" y="31285"/>
                  <a:pt x="30712" y="31285"/>
                </a:cubicBezTo>
                <a:cubicBezTo>
                  <a:pt x="30709" y="31285"/>
                  <a:pt x="30706" y="31284"/>
                  <a:pt x="30702" y="31282"/>
                </a:cubicBezTo>
                <a:cubicBezTo>
                  <a:pt x="30352" y="30956"/>
                  <a:pt x="30001" y="30630"/>
                  <a:pt x="29700" y="30229"/>
                </a:cubicBezTo>
                <a:close/>
                <a:moveTo>
                  <a:pt x="24368" y="30082"/>
                </a:moveTo>
                <a:cubicBezTo>
                  <a:pt x="24395" y="30082"/>
                  <a:pt x="24444" y="30102"/>
                  <a:pt x="24512" y="30129"/>
                </a:cubicBezTo>
                <a:cubicBezTo>
                  <a:pt x="24737" y="30229"/>
                  <a:pt x="24813" y="30354"/>
                  <a:pt x="25139" y="30906"/>
                </a:cubicBezTo>
                <a:cubicBezTo>
                  <a:pt x="25439" y="31432"/>
                  <a:pt x="25489" y="31532"/>
                  <a:pt x="25364" y="31532"/>
                </a:cubicBezTo>
                <a:cubicBezTo>
                  <a:pt x="25239" y="31532"/>
                  <a:pt x="25088" y="31282"/>
                  <a:pt x="24737" y="30755"/>
                </a:cubicBezTo>
                <a:cubicBezTo>
                  <a:pt x="24390" y="30225"/>
                  <a:pt x="24296" y="30082"/>
                  <a:pt x="24368" y="30082"/>
                </a:cubicBezTo>
                <a:close/>
                <a:moveTo>
                  <a:pt x="24938" y="30329"/>
                </a:moveTo>
                <a:lnTo>
                  <a:pt x="25189" y="30430"/>
                </a:lnTo>
                <a:cubicBezTo>
                  <a:pt x="25364" y="30530"/>
                  <a:pt x="25489" y="30680"/>
                  <a:pt x="25815" y="31182"/>
                </a:cubicBezTo>
                <a:lnTo>
                  <a:pt x="26191" y="31808"/>
                </a:lnTo>
                <a:lnTo>
                  <a:pt x="25941" y="31708"/>
                </a:lnTo>
                <a:cubicBezTo>
                  <a:pt x="25765" y="31608"/>
                  <a:pt x="25640" y="31482"/>
                  <a:pt x="25314" y="30956"/>
                </a:cubicBezTo>
                <a:lnTo>
                  <a:pt x="24938" y="30329"/>
                </a:lnTo>
                <a:close/>
                <a:moveTo>
                  <a:pt x="25665" y="30655"/>
                </a:moveTo>
                <a:lnTo>
                  <a:pt x="26091" y="30806"/>
                </a:lnTo>
                <a:cubicBezTo>
                  <a:pt x="26316" y="30906"/>
                  <a:pt x="26542" y="31031"/>
                  <a:pt x="26743" y="31156"/>
                </a:cubicBezTo>
                <a:lnTo>
                  <a:pt x="26743" y="31182"/>
                </a:lnTo>
                <a:cubicBezTo>
                  <a:pt x="26868" y="31257"/>
                  <a:pt x="26968" y="31357"/>
                  <a:pt x="27043" y="31482"/>
                </a:cubicBezTo>
                <a:cubicBezTo>
                  <a:pt x="27118" y="31658"/>
                  <a:pt x="27194" y="31808"/>
                  <a:pt x="27294" y="31958"/>
                </a:cubicBezTo>
                <a:lnTo>
                  <a:pt x="27494" y="32309"/>
                </a:lnTo>
                <a:lnTo>
                  <a:pt x="27219" y="32159"/>
                </a:lnTo>
                <a:cubicBezTo>
                  <a:pt x="26943" y="32034"/>
                  <a:pt x="26743" y="31833"/>
                  <a:pt x="26617" y="31583"/>
                </a:cubicBezTo>
                <a:cubicBezTo>
                  <a:pt x="26449" y="31309"/>
                  <a:pt x="26333" y="31194"/>
                  <a:pt x="26286" y="31194"/>
                </a:cubicBezTo>
                <a:cubicBezTo>
                  <a:pt x="26277" y="31194"/>
                  <a:pt x="26270" y="31199"/>
                  <a:pt x="26266" y="31207"/>
                </a:cubicBezTo>
                <a:cubicBezTo>
                  <a:pt x="26216" y="31257"/>
                  <a:pt x="26316" y="31432"/>
                  <a:pt x="26442" y="31583"/>
                </a:cubicBezTo>
                <a:cubicBezTo>
                  <a:pt x="26567" y="31758"/>
                  <a:pt x="26617" y="31908"/>
                  <a:pt x="26567" y="31933"/>
                </a:cubicBezTo>
                <a:cubicBezTo>
                  <a:pt x="26566" y="31934"/>
                  <a:pt x="26564" y="31935"/>
                  <a:pt x="26562" y="31935"/>
                </a:cubicBezTo>
                <a:cubicBezTo>
                  <a:pt x="26498" y="31935"/>
                  <a:pt x="26204" y="31563"/>
                  <a:pt x="25840" y="30956"/>
                </a:cubicBezTo>
                <a:lnTo>
                  <a:pt x="25665" y="30655"/>
                </a:lnTo>
                <a:close/>
                <a:moveTo>
                  <a:pt x="27419" y="30279"/>
                </a:moveTo>
                <a:lnTo>
                  <a:pt x="27595" y="30329"/>
                </a:lnTo>
                <a:cubicBezTo>
                  <a:pt x="27695" y="30354"/>
                  <a:pt x="27795" y="30405"/>
                  <a:pt x="27895" y="30455"/>
                </a:cubicBezTo>
                <a:lnTo>
                  <a:pt x="27870" y="30480"/>
                </a:lnTo>
                <a:cubicBezTo>
                  <a:pt x="27946" y="30530"/>
                  <a:pt x="28146" y="30705"/>
                  <a:pt x="28347" y="30856"/>
                </a:cubicBezTo>
                <a:cubicBezTo>
                  <a:pt x="28622" y="31056"/>
                  <a:pt x="29725" y="32385"/>
                  <a:pt x="29650" y="32410"/>
                </a:cubicBezTo>
                <a:cubicBezTo>
                  <a:pt x="29399" y="32259"/>
                  <a:pt x="29149" y="32109"/>
                  <a:pt x="28923" y="31933"/>
                </a:cubicBezTo>
                <a:cubicBezTo>
                  <a:pt x="28347" y="31557"/>
                  <a:pt x="27895" y="31081"/>
                  <a:pt x="27545" y="30505"/>
                </a:cubicBezTo>
                <a:lnTo>
                  <a:pt x="27419" y="30279"/>
                </a:lnTo>
                <a:close/>
                <a:moveTo>
                  <a:pt x="27194" y="31507"/>
                </a:moveTo>
                <a:lnTo>
                  <a:pt x="27194" y="31507"/>
                </a:lnTo>
                <a:cubicBezTo>
                  <a:pt x="27194" y="31507"/>
                  <a:pt x="27494" y="31683"/>
                  <a:pt x="27795" y="31908"/>
                </a:cubicBezTo>
                <a:lnTo>
                  <a:pt x="27795" y="31883"/>
                </a:lnTo>
                <a:cubicBezTo>
                  <a:pt x="28171" y="32159"/>
                  <a:pt x="28372" y="32334"/>
                  <a:pt x="28347" y="32385"/>
                </a:cubicBezTo>
                <a:cubicBezTo>
                  <a:pt x="28321" y="32435"/>
                  <a:pt x="28347" y="32510"/>
                  <a:pt x="28397" y="32585"/>
                </a:cubicBezTo>
                <a:cubicBezTo>
                  <a:pt x="28447" y="32635"/>
                  <a:pt x="28459" y="32660"/>
                  <a:pt x="28422" y="32660"/>
                </a:cubicBezTo>
                <a:cubicBezTo>
                  <a:pt x="28384" y="32660"/>
                  <a:pt x="28296" y="32635"/>
                  <a:pt x="28146" y="32585"/>
                </a:cubicBezTo>
                <a:cubicBezTo>
                  <a:pt x="27820" y="32460"/>
                  <a:pt x="27745" y="32385"/>
                  <a:pt x="27469" y="31958"/>
                </a:cubicBezTo>
                <a:cubicBezTo>
                  <a:pt x="27369" y="31833"/>
                  <a:pt x="27269" y="31658"/>
                  <a:pt x="27194" y="31507"/>
                </a:cubicBezTo>
                <a:close/>
                <a:moveTo>
                  <a:pt x="28568" y="32504"/>
                </a:moveTo>
                <a:cubicBezTo>
                  <a:pt x="28616" y="32504"/>
                  <a:pt x="28746" y="32579"/>
                  <a:pt x="28973" y="32735"/>
                </a:cubicBezTo>
                <a:cubicBezTo>
                  <a:pt x="29215" y="32911"/>
                  <a:pt x="29302" y="32991"/>
                  <a:pt x="29253" y="32991"/>
                </a:cubicBezTo>
                <a:cubicBezTo>
                  <a:pt x="29246" y="32991"/>
                  <a:pt x="29236" y="32989"/>
                  <a:pt x="29224" y="32986"/>
                </a:cubicBezTo>
                <a:cubicBezTo>
                  <a:pt x="28973" y="32961"/>
                  <a:pt x="28748" y="32811"/>
                  <a:pt x="28597" y="32635"/>
                </a:cubicBezTo>
                <a:cubicBezTo>
                  <a:pt x="28543" y="32548"/>
                  <a:pt x="28531" y="32504"/>
                  <a:pt x="28568" y="32504"/>
                </a:cubicBezTo>
                <a:close/>
                <a:moveTo>
                  <a:pt x="56417" y="10630"/>
                </a:moveTo>
                <a:lnTo>
                  <a:pt x="56567" y="11081"/>
                </a:lnTo>
                <a:cubicBezTo>
                  <a:pt x="56743" y="11733"/>
                  <a:pt x="56793" y="12409"/>
                  <a:pt x="56667" y="13086"/>
                </a:cubicBezTo>
                <a:cubicBezTo>
                  <a:pt x="56592" y="13437"/>
                  <a:pt x="56542" y="13713"/>
                  <a:pt x="56542" y="13738"/>
                </a:cubicBezTo>
                <a:cubicBezTo>
                  <a:pt x="56542" y="13462"/>
                  <a:pt x="56542" y="13211"/>
                  <a:pt x="56567" y="12936"/>
                </a:cubicBezTo>
                <a:cubicBezTo>
                  <a:pt x="56614" y="12064"/>
                  <a:pt x="56573" y="11348"/>
                  <a:pt x="56505" y="11348"/>
                </a:cubicBezTo>
                <a:cubicBezTo>
                  <a:pt x="56501" y="11348"/>
                  <a:pt x="56497" y="11351"/>
                  <a:pt x="56492" y="11357"/>
                </a:cubicBezTo>
                <a:cubicBezTo>
                  <a:pt x="56442" y="11582"/>
                  <a:pt x="56417" y="11833"/>
                  <a:pt x="56442" y="12059"/>
                </a:cubicBezTo>
                <a:cubicBezTo>
                  <a:pt x="56442" y="13086"/>
                  <a:pt x="56342" y="14089"/>
                  <a:pt x="56116" y="15066"/>
                </a:cubicBezTo>
                <a:cubicBezTo>
                  <a:pt x="56016" y="15342"/>
                  <a:pt x="55865" y="15618"/>
                  <a:pt x="55690" y="15893"/>
                </a:cubicBezTo>
                <a:lnTo>
                  <a:pt x="55389" y="16369"/>
                </a:lnTo>
                <a:lnTo>
                  <a:pt x="55590" y="15618"/>
                </a:lnTo>
                <a:cubicBezTo>
                  <a:pt x="55891" y="14440"/>
                  <a:pt x="56141" y="12585"/>
                  <a:pt x="55991" y="12510"/>
                </a:cubicBezTo>
                <a:cubicBezTo>
                  <a:pt x="55976" y="12500"/>
                  <a:pt x="55962" y="12492"/>
                  <a:pt x="55951" y="12492"/>
                </a:cubicBezTo>
                <a:cubicBezTo>
                  <a:pt x="55905" y="12492"/>
                  <a:pt x="55885" y="12602"/>
                  <a:pt x="55865" y="13061"/>
                </a:cubicBezTo>
                <a:cubicBezTo>
                  <a:pt x="55840" y="13913"/>
                  <a:pt x="55364" y="16194"/>
                  <a:pt x="55239" y="16219"/>
                </a:cubicBezTo>
                <a:cubicBezTo>
                  <a:pt x="55189" y="16044"/>
                  <a:pt x="55139" y="15893"/>
                  <a:pt x="55114" y="15718"/>
                </a:cubicBezTo>
                <a:cubicBezTo>
                  <a:pt x="55114" y="15517"/>
                  <a:pt x="55063" y="15342"/>
                  <a:pt x="55013" y="15166"/>
                </a:cubicBezTo>
                <a:cubicBezTo>
                  <a:pt x="55006" y="15163"/>
                  <a:pt x="54998" y="15161"/>
                  <a:pt x="54992" y="15161"/>
                </a:cubicBezTo>
                <a:cubicBezTo>
                  <a:pt x="54914" y="15161"/>
                  <a:pt x="54921" y="15436"/>
                  <a:pt x="55013" y="15968"/>
                </a:cubicBezTo>
                <a:cubicBezTo>
                  <a:pt x="55114" y="16595"/>
                  <a:pt x="55089" y="16745"/>
                  <a:pt x="54888" y="16921"/>
                </a:cubicBezTo>
                <a:cubicBezTo>
                  <a:pt x="54870" y="16935"/>
                  <a:pt x="54854" y="16942"/>
                  <a:pt x="54839" y="16942"/>
                </a:cubicBezTo>
                <a:cubicBezTo>
                  <a:pt x="54775" y="16942"/>
                  <a:pt x="54740" y="16786"/>
                  <a:pt x="54637" y="16294"/>
                </a:cubicBezTo>
                <a:cubicBezTo>
                  <a:pt x="54587" y="16019"/>
                  <a:pt x="54562" y="15743"/>
                  <a:pt x="54537" y="15467"/>
                </a:cubicBezTo>
                <a:cubicBezTo>
                  <a:pt x="54568" y="15345"/>
                  <a:pt x="54561" y="15289"/>
                  <a:pt x="54532" y="15289"/>
                </a:cubicBezTo>
                <a:cubicBezTo>
                  <a:pt x="54490" y="15289"/>
                  <a:pt x="54401" y="15409"/>
                  <a:pt x="54312" y="15618"/>
                </a:cubicBezTo>
                <a:cubicBezTo>
                  <a:pt x="54221" y="15830"/>
                  <a:pt x="54185" y="15913"/>
                  <a:pt x="54165" y="15913"/>
                </a:cubicBezTo>
                <a:cubicBezTo>
                  <a:pt x="54152" y="15913"/>
                  <a:pt x="54146" y="15878"/>
                  <a:pt x="54136" y="15818"/>
                </a:cubicBezTo>
                <a:cubicBezTo>
                  <a:pt x="54136" y="15718"/>
                  <a:pt x="54086" y="15643"/>
                  <a:pt x="54036" y="15643"/>
                </a:cubicBezTo>
                <a:cubicBezTo>
                  <a:pt x="54011" y="15668"/>
                  <a:pt x="53986" y="15793"/>
                  <a:pt x="54011" y="15968"/>
                </a:cubicBezTo>
                <a:cubicBezTo>
                  <a:pt x="54061" y="16244"/>
                  <a:pt x="54011" y="16344"/>
                  <a:pt x="53560" y="17297"/>
                </a:cubicBezTo>
                <a:cubicBezTo>
                  <a:pt x="53284" y="17873"/>
                  <a:pt x="53033" y="18349"/>
                  <a:pt x="53008" y="18349"/>
                </a:cubicBezTo>
                <a:cubicBezTo>
                  <a:pt x="52958" y="18249"/>
                  <a:pt x="52933" y="18124"/>
                  <a:pt x="52958" y="17998"/>
                </a:cubicBezTo>
                <a:cubicBezTo>
                  <a:pt x="52933" y="17848"/>
                  <a:pt x="52908" y="17698"/>
                  <a:pt x="52858" y="17572"/>
                </a:cubicBezTo>
                <a:cubicBezTo>
                  <a:pt x="52843" y="17565"/>
                  <a:pt x="52830" y="17561"/>
                  <a:pt x="52819" y="17561"/>
                </a:cubicBezTo>
                <a:cubicBezTo>
                  <a:pt x="52759" y="17561"/>
                  <a:pt x="52765" y="17691"/>
                  <a:pt x="52808" y="18074"/>
                </a:cubicBezTo>
                <a:cubicBezTo>
                  <a:pt x="52908" y="18800"/>
                  <a:pt x="52883" y="18976"/>
                  <a:pt x="52532" y="19252"/>
                </a:cubicBezTo>
                <a:lnTo>
                  <a:pt x="52357" y="19377"/>
                </a:lnTo>
                <a:lnTo>
                  <a:pt x="52357" y="18550"/>
                </a:lnTo>
                <a:cubicBezTo>
                  <a:pt x="52332" y="18174"/>
                  <a:pt x="52307" y="17823"/>
                  <a:pt x="52256" y="17472"/>
                </a:cubicBezTo>
                <a:cubicBezTo>
                  <a:pt x="52206" y="17247"/>
                  <a:pt x="52231" y="17146"/>
                  <a:pt x="52407" y="16821"/>
                </a:cubicBezTo>
                <a:cubicBezTo>
                  <a:pt x="52532" y="16595"/>
                  <a:pt x="52607" y="16420"/>
                  <a:pt x="52582" y="16394"/>
                </a:cubicBezTo>
                <a:cubicBezTo>
                  <a:pt x="52581" y="16394"/>
                  <a:pt x="52579" y="16393"/>
                  <a:pt x="52577" y="16393"/>
                </a:cubicBezTo>
                <a:cubicBezTo>
                  <a:pt x="52456" y="16393"/>
                  <a:pt x="51650" y="17886"/>
                  <a:pt x="51329" y="18700"/>
                </a:cubicBezTo>
                <a:cubicBezTo>
                  <a:pt x="51154" y="19101"/>
                  <a:pt x="50903" y="19953"/>
                  <a:pt x="50728" y="20555"/>
                </a:cubicBezTo>
                <a:lnTo>
                  <a:pt x="50402" y="21658"/>
                </a:lnTo>
                <a:lnTo>
                  <a:pt x="49976" y="22159"/>
                </a:lnTo>
                <a:lnTo>
                  <a:pt x="49525" y="22710"/>
                </a:lnTo>
                <a:cubicBezTo>
                  <a:pt x="49525" y="22710"/>
                  <a:pt x="49449" y="22710"/>
                  <a:pt x="49374" y="22660"/>
                </a:cubicBezTo>
                <a:cubicBezTo>
                  <a:pt x="49349" y="22635"/>
                  <a:pt x="49318" y="22623"/>
                  <a:pt x="49290" y="22623"/>
                </a:cubicBezTo>
                <a:cubicBezTo>
                  <a:pt x="49261" y="22623"/>
                  <a:pt x="49236" y="22635"/>
                  <a:pt x="49224" y="22660"/>
                </a:cubicBezTo>
                <a:cubicBezTo>
                  <a:pt x="49199" y="22710"/>
                  <a:pt x="49224" y="22735"/>
                  <a:pt x="49274" y="22760"/>
                </a:cubicBezTo>
                <a:cubicBezTo>
                  <a:pt x="49349" y="22811"/>
                  <a:pt x="49349" y="22886"/>
                  <a:pt x="49274" y="23011"/>
                </a:cubicBezTo>
                <a:cubicBezTo>
                  <a:pt x="49241" y="23078"/>
                  <a:pt x="49207" y="23122"/>
                  <a:pt x="49137" y="23122"/>
                </a:cubicBezTo>
                <a:cubicBezTo>
                  <a:pt x="49101" y="23122"/>
                  <a:pt x="49057" y="23111"/>
                  <a:pt x="48998" y="23086"/>
                </a:cubicBezTo>
                <a:cubicBezTo>
                  <a:pt x="48848" y="22986"/>
                  <a:pt x="48798" y="22961"/>
                  <a:pt x="49249" y="21382"/>
                </a:cubicBezTo>
                <a:cubicBezTo>
                  <a:pt x="49349" y="21056"/>
                  <a:pt x="49399" y="20755"/>
                  <a:pt x="49449" y="20430"/>
                </a:cubicBezTo>
                <a:cubicBezTo>
                  <a:pt x="49439" y="20423"/>
                  <a:pt x="49430" y="20418"/>
                  <a:pt x="49421" y="20418"/>
                </a:cubicBezTo>
                <a:cubicBezTo>
                  <a:pt x="49362" y="20418"/>
                  <a:pt x="49306" y="20608"/>
                  <a:pt x="49023" y="21608"/>
                </a:cubicBezTo>
                <a:cubicBezTo>
                  <a:pt x="48873" y="22209"/>
                  <a:pt x="48723" y="22735"/>
                  <a:pt x="48723" y="22760"/>
                </a:cubicBezTo>
                <a:cubicBezTo>
                  <a:pt x="48723" y="22778"/>
                  <a:pt x="48685" y="22796"/>
                  <a:pt x="48636" y="22796"/>
                </a:cubicBezTo>
                <a:cubicBezTo>
                  <a:pt x="48616" y="22796"/>
                  <a:pt x="48594" y="22793"/>
                  <a:pt x="48572" y="22785"/>
                </a:cubicBezTo>
                <a:cubicBezTo>
                  <a:pt x="48547" y="22777"/>
                  <a:pt x="48528" y="22772"/>
                  <a:pt x="48517" y="22772"/>
                </a:cubicBezTo>
                <a:cubicBezTo>
                  <a:pt x="48494" y="22772"/>
                  <a:pt x="48505" y="22794"/>
                  <a:pt x="48572" y="22861"/>
                </a:cubicBezTo>
                <a:cubicBezTo>
                  <a:pt x="48672" y="22961"/>
                  <a:pt x="48698" y="23186"/>
                  <a:pt x="48597" y="23212"/>
                </a:cubicBezTo>
                <a:cubicBezTo>
                  <a:pt x="48472" y="23161"/>
                  <a:pt x="48372" y="23061"/>
                  <a:pt x="48297" y="22961"/>
                </a:cubicBezTo>
                <a:cubicBezTo>
                  <a:pt x="48196" y="22861"/>
                  <a:pt x="48096" y="22760"/>
                  <a:pt x="47971" y="22710"/>
                </a:cubicBezTo>
                <a:lnTo>
                  <a:pt x="47971" y="22710"/>
                </a:lnTo>
                <a:cubicBezTo>
                  <a:pt x="47870" y="22735"/>
                  <a:pt x="47971" y="22886"/>
                  <a:pt x="48246" y="23136"/>
                </a:cubicBezTo>
                <a:cubicBezTo>
                  <a:pt x="48447" y="23337"/>
                  <a:pt x="48522" y="23437"/>
                  <a:pt x="48522" y="23562"/>
                </a:cubicBezTo>
                <a:cubicBezTo>
                  <a:pt x="48522" y="23688"/>
                  <a:pt x="48497" y="23738"/>
                  <a:pt x="48447" y="23763"/>
                </a:cubicBezTo>
                <a:cubicBezTo>
                  <a:pt x="48271" y="23613"/>
                  <a:pt x="48096" y="23462"/>
                  <a:pt x="47946" y="23287"/>
                </a:cubicBezTo>
                <a:cubicBezTo>
                  <a:pt x="47559" y="22863"/>
                  <a:pt x="47456" y="22751"/>
                  <a:pt x="47409" y="22751"/>
                </a:cubicBezTo>
                <a:cubicBezTo>
                  <a:pt x="47392" y="22751"/>
                  <a:pt x="47382" y="22766"/>
                  <a:pt x="47369" y="22785"/>
                </a:cubicBezTo>
                <a:cubicBezTo>
                  <a:pt x="47495" y="23011"/>
                  <a:pt x="47670" y="23212"/>
                  <a:pt x="47845" y="23387"/>
                </a:cubicBezTo>
                <a:cubicBezTo>
                  <a:pt x="48196" y="23763"/>
                  <a:pt x="48372" y="23988"/>
                  <a:pt x="48372" y="24089"/>
                </a:cubicBezTo>
                <a:cubicBezTo>
                  <a:pt x="48372" y="24189"/>
                  <a:pt x="48347" y="24239"/>
                  <a:pt x="48322" y="24239"/>
                </a:cubicBezTo>
                <a:cubicBezTo>
                  <a:pt x="47921" y="23863"/>
                  <a:pt x="47570" y="23462"/>
                  <a:pt x="47269" y="23011"/>
                </a:cubicBezTo>
                <a:cubicBezTo>
                  <a:pt x="47344" y="22259"/>
                  <a:pt x="47495" y="21532"/>
                  <a:pt x="47695" y="20831"/>
                </a:cubicBezTo>
                <a:cubicBezTo>
                  <a:pt x="47845" y="20179"/>
                  <a:pt x="48096" y="19552"/>
                  <a:pt x="48447" y="18976"/>
                </a:cubicBezTo>
                <a:cubicBezTo>
                  <a:pt x="48646" y="18688"/>
                  <a:pt x="48689" y="18596"/>
                  <a:pt x="48627" y="18596"/>
                </a:cubicBezTo>
                <a:cubicBezTo>
                  <a:pt x="48619" y="18596"/>
                  <a:pt x="48609" y="18597"/>
                  <a:pt x="48597" y="18600"/>
                </a:cubicBezTo>
                <a:cubicBezTo>
                  <a:pt x="48422" y="18650"/>
                  <a:pt x="47870" y="19703"/>
                  <a:pt x="47645" y="20430"/>
                </a:cubicBezTo>
                <a:cubicBezTo>
                  <a:pt x="47394" y="21332"/>
                  <a:pt x="47194" y="22234"/>
                  <a:pt x="47043" y="23136"/>
                </a:cubicBezTo>
                <a:cubicBezTo>
                  <a:pt x="47018" y="23462"/>
                  <a:pt x="46692" y="25242"/>
                  <a:pt x="46492" y="26319"/>
                </a:cubicBezTo>
                <a:lnTo>
                  <a:pt x="46291" y="27197"/>
                </a:lnTo>
                <a:lnTo>
                  <a:pt x="45890" y="27823"/>
                </a:lnTo>
                <a:cubicBezTo>
                  <a:pt x="45640" y="28174"/>
                  <a:pt x="45339" y="28650"/>
                  <a:pt x="45164" y="28901"/>
                </a:cubicBezTo>
                <a:lnTo>
                  <a:pt x="44888" y="29302"/>
                </a:lnTo>
                <a:lnTo>
                  <a:pt x="45139" y="27898"/>
                </a:lnTo>
                <a:cubicBezTo>
                  <a:pt x="45289" y="27096"/>
                  <a:pt x="45439" y="26420"/>
                  <a:pt x="45464" y="26369"/>
                </a:cubicBezTo>
                <a:cubicBezTo>
                  <a:pt x="45515" y="26169"/>
                  <a:pt x="45515" y="25943"/>
                  <a:pt x="45464" y="25743"/>
                </a:cubicBezTo>
                <a:cubicBezTo>
                  <a:pt x="45364" y="25517"/>
                  <a:pt x="45289" y="25267"/>
                  <a:pt x="45239" y="25016"/>
                </a:cubicBezTo>
                <a:cubicBezTo>
                  <a:pt x="45143" y="24656"/>
                  <a:pt x="45024" y="24388"/>
                  <a:pt x="44992" y="24388"/>
                </a:cubicBezTo>
                <a:cubicBezTo>
                  <a:pt x="44991" y="24388"/>
                  <a:pt x="44989" y="24388"/>
                  <a:pt x="44988" y="24389"/>
                </a:cubicBezTo>
                <a:cubicBezTo>
                  <a:pt x="44988" y="24640"/>
                  <a:pt x="45013" y="24891"/>
                  <a:pt x="45114" y="25141"/>
                </a:cubicBezTo>
                <a:cubicBezTo>
                  <a:pt x="45189" y="25417"/>
                  <a:pt x="45239" y="25718"/>
                  <a:pt x="45289" y="26019"/>
                </a:cubicBezTo>
                <a:cubicBezTo>
                  <a:pt x="45289" y="26119"/>
                  <a:pt x="45139" y="27021"/>
                  <a:pt x="44988" y="28024"/>
                </a:cubicBezTo>
                <a:cubicBezTo>
                  <a:pt x="44713" y="29502"/>
                  <a:pt x="44587" y="29928"/>
                  <a:pt x="44387" y="30430"/>
                </a:cubicBezTo>
                <a:cubicBezTo>
                  <a:pt x="44236" y="30755"/>
                  <a:pt x="44011" y="31357"/>
                  <a:pt x="43885" y="31733"/>
                </a:cubicBezTo>
                <a:cubicBezTo>
                  <a:pt x="43810" y="31958"/>
                  <a:pt x="43735" y="32184"/>
                  <a:pt x="43635" y="32435"/>
                </a:cubicBezTo>
                <a:cubicBezTo>
                  <a:pt x="43635" y="32009"/>
                  <a:pt x="43660" y="31608"/>
                  <a:pt x="43735" y="31207"/>
                </a:cubicBezTo>
                <a:cubicBezTo>
                  <a:pt x="43760" y="31156"/>
                  <a:pt x="43760" y="31081"/>
                  <a:pt x="43760" y="31031"/>
                </a:cubicBezTo>
                <a:cubicBezTo>
                  <a:pt x="43760" y="30705"/>
                  <a:pt x="43785" y="30405"/>
                  <a:pt x="43810" y="30104"/>
                </a:cubicBezTo>
                <a:cubicBezTo>
                  <a:pt x="43860" y="29678"/>
                  <a:pt x="43936" y="28675"/>
                  <a:pt x="43986" y="27898"/>
                </a:cubicBezTo>
                <a:cubicBezTo>
                  <a:pt x="44111" y="25693"/>
                  <a:pt x="44261" y="24715"/>
                  <a:pt x="44738" y="23237"/>
                </a:cubicBezTo>
                <a:cubicBezTo>
                  <a:pt x="44946" y="22541"/>
                  <a:pt x="44983" y="22382"/>
                  <a:pt x="44908" y="22382"/>
                </a:cubicBezTo>
                <a:cubicBezTo>
                  <a:pt x="44902" y="22382"/>
                  <a:pt x="44895" y="22383"/>
                  <a:pt x="44888" y="22384"/>
                </a:cubicBezTo>
                <a:cubicBezTo>
                  <a:pt x="44587" y="23111"/>
                  <a:pt x="44362" y="23838"/>
                  <a:pt x="44211" y="24615"/>
                </a:cubicBezTo>
                <a:cubicBezTo>
                  <a:pt x="44036" y="25492"/>
                  <a:pt x="43911" y="26395"/>
                  <a:pt x="43860" y="27322"/>
                </a:cubicBezTo>
                <a:cubicBezTo>
                  <a:pt x="43860" y="27547"/>
                  <a:pt x="43835" y="27798"/>
                  <a:pt x="43810" y="28024"/>
                </a:cubicBezTo>
                <a:cubicBezTo>
                  <a:pt x="43635" y="27623"/>
                  <a:pt x="43510" y="27197"/>
                  <a:pt x="43409" y="26770"/>
                </a:cubicBezTo>
                <a:cubicBezTo>
                  <a:pt x="43309" y="26344"/>
                  <a:pt x="43184" y="25918"/>
                  <a:pt x="43008" y="25492"/>
                </a:cubicBezTo>
                <a:cubicBezTo>
                  <a:pt x="42908" y="25492"/>
                  <a:pt x="43660" y="28299"/>
                  <a:pt x="43760" y="28349"/>
                </a:cubicBezTo>
                <a:cubicBezTo>
                  <a:pt x="43785" y="28725"/>
                  <a:pt x="43785" y="29101"/>
                  <a:pt x="43710" y="29477"/>
                </a:cubicBezTo>
                <a:cubicBezTo>
                  <a:pt x="43710" y="29477"/>
                  <a:pt x="43610" y="29026"/>
                  <a:pt x="43510" y="28500"/>
                </a:cubicBezTo>
                <a:cubicBezTo>
                  <a:pt x="43314" y="27422"/>
                  <a:pt x="43165" y="26895"/>
                  <a:pt x="43089" y="26895"/>
                </a:cubicBezTo>
                <a:cubicBezTo>
                  <a:pt x="43087" y="26895"/>
                  <a:pt x="43085" y="26895"/>
                  <a:pt x="43083" y="26896"/>
                </a:cubicBezTo>
                <a:cubicBezTo>
                  <a:pt x="43083" y="27146"/>
                  <a:pt x="43109" y="27422"/>
                  <a:pt x="43209" y="27698"/>
                </a:cubicBezTo>
                <a:cubicBezTo>
                  <a:pt x="43284" y="28124"/>
                  <a:pt x="43434" y="28801"/>
                  <a:pt x="43484" y="29176"/>
                </a:cubicBezTo>
                <a:cubicBezTo>
                  <a:pt x="43560" y="29577"/>
                  <a:pt x="43635" y="29928"/>
                  <a:pt x="43660" y="29978"/>
                </a:cubicBezTo>
                <a:cubicBezTo>
                  <a:pt x="43685" y="30079"/>
                  <a:pt x="43685" y="30179"/>
                  <a:pt x="43660" y="30304"/>
                </a:cubicBezTo>
                <a:cubicBezTo>
                  <a:pt x="43656" y="30326"/>
                  <a:pt x="43650" y="30338"/>
                  <a:pt x="43642" y="30338"/>
                </a:cubicBezTo>
                <a:cubicBezTo>
                  <a:pt x="43595" y="30338"/>
                  <a:pt x="43469" y="29954"/>
                  <a:pt x="43234" y="29076"/>
                </a:cubicBezTo>
                <a:cubicBezTo>
                  <a:pt x="43134" y="28600"/>
                  <a:pt x="42983" y="28174"/>
                  <a:pt x="42808" y="27748"/>
                </a:cubicBezTo>
                <a:lnTo>
                  <a:pt x="42808" y="27748"/>
                </a:lnTo>
                <a:cubicBezTo>
                  <a:pt x="42883" y="28299"/>
                  <a:pt x="43008" y="28851"/>
                  <a:pt x="43159" y="29402"/>
                </a:cubicBezTo>
                <a:lnTo>
                  <a:pt x="43585" y="30981"/>
                </a:lnTo>
                <a:lnTo>
                  <a:pt x="43484" y="32159"/>
                </a:lnTo>
                <a:cubicBezTo>
                  <a:pt x="43409" y="32811"/>
                  <a:pt x="43359" y="33412"/>
                  <a:pt x="43359" y="33462"/>
                </a:cubicBezTo>
                <a:cubicBezTo>
                  <a:pt x="43359" y="33467"/>
                  <a:pt x="43358" y="33469"/>
                  <a:pt x="43356" y="33469"/>
                </a:cubicBezTo>
                <a:cubicBezTo>
                  <a:pt x="43336" y="33469"/>
                  <a:pt x="43222" y="33254"/>
                  <a:pt x="43109" y="32936"/>
                </a:cubicBezTo>
                <a:cubicBezTo>
                  <a:pt x="42983" y="32585"/>
                  <a:pt x="42708" y="31833"/>
                  <a:pt x="42482" y="31282"/>
                </a:cubicBezTo>
                <a:cubicBezTo>
                  <a:pt x="42256" y="30730"/>
                  <a:pt x="42031" y="30054"/>
                  <a:pt x="41956" y="29778"/>
                </a:cubicBezTo>
                <a:cubicBezTo>
                  <a:pt x="41828" y="29375"/>
                  <a:pt x="41809" y="29295"/>
                  <a:pt x="41897" y="29295"/>
                </a:cubicBezTo>
                <a:cubicBezTo>
                  <a:pt x="41913" y="29295"/>
                  <a:pt x="41932" y="29298"/>
                  <a:pt x="41956" y="29302"/>
                </a:cubicBezTo>
                <a:cubicBezTo>
                  <a:pt x="41971" y="29303"/>
                  <a:pt x="41986" y="29304"/>
                  <a:pt x="41999" y="29304"/>
                </a:cubicBezTo>
                <a:cubicBezTo>
                  <a:pt x="42212" y="29304"/>
                  <a:pt x="42252" y="29119"/>
                  <a:pt x="42181" y="28625"/>
                </a:cubicBezTo>
                <a:cubicBezTo>
                  <a:pt x="41956" y="27347"/>
                  <a:pt x="41805" y="26044"/>
                  <a:pt x="41755" y="24765"/>
                </a:cubicBezTo>
                <a:cubicBezTo>
                  <a:pt x="41755" y="24214"/>
                  <a:pt x="41780" y="24164"/>
                  <a:pt x="41906" y="24139"/>
                </a:cubicBezTo>
                <a:cubicBezTo>
                  <a:pt x="42106" y="24114"/>
                  <a:pt x="42181" y="23863"/>
                  <a:pt x="42332" y="23061"/>
                </a:cubicBezTo>
                <a:cubicBezTo>
                  <a:pt x="42407" y="22460"/>
                  <a:pt x="42582" y="21908"/>
                  <a:pt x="42858" y="21382"/>
                </a:cubicBezTo>
                <a:cubicBezTo>
                  <a:pt x="43033" y="21056"/>
                  <a:pt x="43058" y="21031"/>
                  <a:pt x="43284" y="21031"/>
                </a:cubicBezTo>
                <a:lnTo>
                  <a:pt x="43484" y="21031"/>
                </a:lnTo>
                <a:lnTo>
                  <a:pt x="43459" y="21883"/>
                </a:lnTo>
                <a:cubicBezTo>
                  <a:pt x="43409" y="22159"/>
                  <a:pt x="43434" y="22435"/>
                  <a:pt x="43510" y="22710"/>
                </a:cubicBezTo>
                <a:cubicBezTo>
                  <a:pt x="43585" y="22384"/>
                  <a:pt x="43610" y="22059"/>
                  <a:pt x="43610" y="21708"/>
                </a:cubicBezTo>
                <a:cubicBezTo>
                  <a:pt x="43633" y="20920"/>
                  <a:pt x="43699" y="20496"/>
                  <a:pt x="43808" y="20496"/>
                </a:cubicBezTo>
                <a:cubicBezTo>
                  <a:pt x="43817" y="20496"/>
                  <a:pt x="43826" y="20499"/>
                  <a:pt x="43835" y="20505"/>
                </a:cubicBezTo>
                <a:cubicBezTo>
                  <a:pt x="43860" y="20755"/>
                  <a:pt x="43860" y="21006"/>
                  <a:pt x="43835" y="21232"/>
                </a:cubicBezTo>
                <a:cubicBezTo>
                  <a:pt x="43811" y="21616"/>
                  <a:pt x="43833" y="21885"/>
                  <a:pt x="43857" y="21885"/>
                </a:cubicBezTo>
                <a:cubicBezTo>
                  <a:pt x="43858" y="21885"/>
                  <a:pt x="43859" y="21884"/>
                  <a:pt x="43860" y="21883"/>
                </a:cubicBezTo>
                <a:cubicBezTo>
                  <a:pt x="43936" y="21608"/>
                  <a:pt x="43961" y="21307"/>
                  <a:pt x="43986" y="21006"/>
                </a:cubicBezTo>
                <a:lnTo>
                  <a:pt x="44036" y="20204"/>
                </a:lnTo>
                <a:lnTo>
                  <a:pt x="44362" y="19778"/>
                </a:lnTo>
                <a:cubicBezTo>
                  <a:pt x="44537" y="19577"/>
                  <a:pt x="44738" y="19377"/>
                  <a:pt x="44938" y="19201"/>
                </a:cubicBezTo>
                <a:cubicBezTo>
                  <a:pt x="45034" y="19129"/>
                  <a:pt x="45125" y="19092"/>
                  <a:pt x="45193" y="19092"/>
                </a:cubicBezTo>
                <a:cubicBezTo>
                  <a:pt x="45267" y="19092"/>
                  <a:pt x="45314" y="19135"/>
                  <a:pt x="45314" y="19227"/>
                </a:cubicBezTo>
                <a:cubicBezTo>
                  <a:pt x="45353" y="19325"/>
                  <a:pt x="45439" y="19393"/>
                  <a:pt x="45535" y="19393"/>
                </a:cubicBezTo>
                <a:cubicBezTo>
                  <a:pt x="45561" y="19393"/>
                  <a:pt x="45588" y="19388"/>
                  <a:pt x="45615" y="19377"/>
                </a:cubicBezTo>
                <a:cubicBezTo>
                  <a:pt x="45790" y="19252"/>
                  <a:pt x="45966" y="19101"/>
                  <a:pt x="46116" y="18926"/>
                </a:cubicBezTo>
                <a:cubicBezTo>
                  <a:pt x="46613" y="18429"/>
                  <a:pt x="48466" y="16971"/>
                  <a:pt x="48594" y="16971"/>
                </a:cubicBezTo>
                <a:cubicBezTo>
                  <a:pt x="48595" y="16971"/>
                  <a:pt x="48596" y="16971"/>
                  <a:pt x="48597" y="16971"/>
                </a:cubicBezTo>
                <a:cubicBezTo>
                  <a:pt x="48647" y="16946"/>
                  <a:pt x="48698" y="16921"/>
                  <a:pt x="48698" y="16896"/>
                </a:cubicBezTo>
                <a:cubicBezTo>
                  <a:pt x="48873" y="16695"/>
                  <a:pt x="49099" y="16570"/>
                  <a:pt x="49324" y="16495"/>
                </a:cubicBezTo>
                <a:cubicBezTo>
                  <a:pt x="49349" y="16495"/>
                  <a:pt x="49324" y="16620"/>
                  <a:pt x="49324" y="16720"/>
                </a:cubicBezTo>
                <a:cubicBezTo>
                  <a:pt x="49254" y="16948"/>
                  <a:pt x="49294" y="17053"/>
                  <a:pt x="49453" y="17053"/>
                </a:cubicBezTo>
                <a:cubicBezTo>
                  <a:pt x="49521" y="17053"/>
                  <a:pt x="49612" y="17034"/>
                  <a:pt x="49725" y="16996"/>
                </a:cubicBezTo>
                <a:cubicBezTo>
                  <a:pt x="49875" y="16946"/>
                  <a:pt x="50001" y="16871"/>
                  <a:pt x="50126" y="16745"/>
                </a:cubicBezTo>
                <a:cubicBezTo>
                  <a:pt x="50198" y="16602"/>
                  <a:pt x="51108" y="15938"/>
                  <a:pt x="51197" y="15938"/>
                </a:cubicBezTo>
                <a:cubicBezTo>
                  <a:pt x="51201" y="15938"/>
                  <a:pt x="51204" y="15940"/>
                  <a:pt x="51204" y="15943"/>
                </a:cubicBezTo>
                <a:cubicBezTo>
                  <a:pt x="51229" y="16019"/>
                  <a:pt x="51129" y="16394"/>
                  <a:pt x="51003" y="16871"/>
                </a:cubicBezTo>
                <a:cubicBezTo>
                  <a:pt x="50813" y="17678"/>
                  <a:pt x="50781" y="17900"/>
                  <a:pt x="50863" y="17900"/>
                </a:cubicBezTo>
                <a:cubicBezTo>
                  <a:pt x="50868" y="17900"/>
                  <a:pt x="50873" y="17900"/>
                  <a:pt x="50878" y="17898"/>
                </a:cubicBezTo>
                <a:cubicBezTo>
                  <a:pt x="50978" y="17648"/>
                  <a:pt x="51053" y="17397"/>
                  <a:pt x="51104" y="17146"/>
                </a:cubicBezTo>
                <a:cubicBezTo>
                  <a:pt x="51179" y="16745"/>
                  <a:pt x="51304" y="16269"/>
                  <a:pt x="51354" y="16069"/>
                </a:cubicBezTo>
                <a:lnTo>
                  <a:pt x="51429" y="15693"/>
                </a:lnTo>
                <a:lnTo>
                  <a:pt x="51805" y="15517"/>
                </a:lnTo>
                <a:cubicBezTo>
                  <a:pt x="51956" y="15442"/>
                  <a:pt x="52106" y="15367"/>
                  <a:pt x="52231" y="15267"/>
                </a:cubicBezTo>
                <a:cubicBezTo>
                  <a:pt x="52275" y="15237"/>
                  <a:pt x="52319" y="15225"/>
                  <a:pt x="52363" y="15225"/>
                </a:cubicBezTo>
                <a:cubicBezTo>
                  <a:pt x="52395" y="15225"/>
                  <a:pt x="52426" y="15231"/>
                  <a:pt x="52457" y="15242"/>
                </a:cubicBezTo>
                <a:cubicBezTo>
                  <a:pt x="52557" y="15317"/>
                  <a:pt x="52507" y="15592"/>
                  <a:pt x="52307" y="15968"/>
                </a:cubicBezTo>
                <a:cubicBezTo>
                  <a:pt x="52256" y="16044"/>
                  <a:pt x="52231" y="16144"/>
                  <a:pt x="52256" y="16169"/>
                </a:cubicBezTo>
                <a:cubicBezTo>
                  <a:pt x="52307" y="16169"/>
                  <a:pt x="52432" y="15993"/>
                  <a:pt x="52607" y="15668"/>
                </a:cubicBezTo>
                <a:cubicBezTo>
                  <a:pt x="53008" y="14941"/>
                  <a:pt x="53535" y="14289"/>
                  <a:pt x="54186" y="13788"/>
                </a:cubicBezTo>
                <a:cubicBezTo>
                  <a:pt x="54963" y="13136"/>
                  <a:pt x="55590" y="12334"/>
                  <a:pt x="56016" y="11407"/>
                </a:cubicBezTo>
                <a:lnTo>
                  <a:pt x="56417" y="10630"/>
                </a:lnTo>
                <a:close/>
                <a:moveTo>
                  <a:pt x="28898" y="30630"/>
                </a:moveTo>
                <a:lnTo>
                  <a:pt x="29098" y="30705"/>
                </a:lnTo>
                <a:cubicBezTo>
                  <a:pt x="29249" y="30781"/>
                  <a:pt x="29374" y="30956"/>
                  <a:pt x="29675" y="31457"/>
                </a:cubicBezTo>
                <a:lnTo>
                  <a:pt x="29675" y="31482"/>
                </a:lnTo>
                <a:cubicBezTo>
                  <a:pt x="29775" y="31708"/>
                  <a:pt x="29925" y="31908"/>
                  <a:pt x="30101" y="32109"/>
                </a:cubicBezTo>
                <a:cubicBezTo>
                  <a:pt x="30151" y="32109"/>
                  <a:pt x="30151" y="32034"/>
                  <a:pt x="30101" y="31984"/>
                </a:cubicBezTo>
                <a:cubicBezTo>
                  <a:pt x="30076" y="31933"/>
                  <a:pt x="29951" y="31708"/>
                  <a:pt x="29850" y="31482"/>
                </a:cubicBezTo>
                <a:lnTo>
                  <a:pt x="29625" y="31081"/>
                </a:lnTo>
                <a:lnTo>
                  <a:pt x="29900" y="31282"/>
                </a:lnTo>
                <a:cubicBezTo>
                  <a:pt x="30036" y="31379"/>
                  <a:pt x="30127" y="31416"/>
                  <a:pt x="30173" y="31416"/>
                </a:cubicBezTo>
                <a:cubicBezTo>
                  <a:pt x="30186" y="31416"/>
                  <a:pt x="30196" y="31413"/>
                  <a:pt x="30201" y="31407"/>
                </a:cubicBezTo>
                <a:cubicBezTo>
                  <a:pt x="30402" y="31583"/>
                  <a:pt x="30577" y="31808"/>
                  <a:pt x="30702" y="32059"/>
                </a:cubicBezTo>
                <a:cubicBezTo>
                  <a:pt x="31053" y="32585"/>
                  <a:pt x="31154" y="32786"/>
                  <a:pt x="31078" y="32811"/>
                </a:cubicBezTo>
                <a:cubicBezTo>
                  <a:pt x="31003" y="32836"/>
                  <a:pt x="31028" y="32886"/>
                  <a:pt x="31154" y="32986"/>
                </a:cubicBezTo>
                <a:lnTo>
                  <a:pt x="31605" y="33362"/>
                </a:lnTo>
                <a:cubicBezTo>
                  <a:pt x="31705" y="33437"/>
                  <a:pt x="31805" y="33512"/>
                  <a:pt x="31905" y="33562"/>
                </a:cubicBezTo>
                <a:cubicBezTo>
                  <a:pt x="32031" y="33537"/>
                  <a:pt x="31880" y="33362"/>
                  <a:pt x="31580" y="33136"/>
                </a:cubicBezTo>
                <a:cubicBezTo>
                  <a:pt x="31254" y="32911"/>
                  <a:pt x="31204" y="32861"/>
                  <a:pt x="31279" y="32811"/>
                </a:cubicBezTo>
                <a:cubicBezTo>
                  <a:pt x="31329" y="32760"/>
                  <a:pt x="31204" y="32535"/>
                  <a:pt x="30878" y="32034"/>
                </a:cubicBezTo>
                <a:cubicBezTo>
                  <a:pt x="30702" y="31808"/>
                  <a:pt x="30577" y="31583"/>
                  <a:pt x="30452" y="31332"/>
                </a:cubicBezTo>
                <a:cubicBezTo>
                  <a:pt x="30453" y="31331"/>
                  <a:pt x="30454" y="31331"/>
                  <a:pt x="30455" y="31331"/>
                </a:cubicBezTo>
                <a:cubicBezTo>
                  <a:pt x="30521" y="31331"/>
                  <a:pt x="31112" y="32071"/>
                  <a:pt x="31630" y="32836"/>
                </a:cubicBezTo>
                <a:cubicBezTo>
                  <a:pt x="31931" y="33262"/>
                  <a:pt x="32332" y="33838"/>
                  <a:pt x="32532" y="34089"/>
                </a:cubicBezTo>
                <a:cubicBezTo>
                  <a:pt x="32724" y="34323"/>
                  <a:pt x="32834" y="34462"/>
                  <a:pt x="32776" y="34462"/>
                </a:cubicBezTo>
                <a:cubicBezTo>
                  <a:pt x="32698" y="34462"/>
                  <a:pt x="32312" y="34207"/>
                  <a:pt x="31404" y="33588"/>
                </a:cubicBezTo>
                <a:lnTo>
                  <a:pt x="30201" y="32811"/>
                </a:lnTo>
                <a:lnTo>
                  <a:pt x="29700" y="32184"/>
                </a:lnTo>
                <a:cubicBezTo>
                  <a:pt x="29306" y="31692"/>
                  <a:pt x="29098" y="31386"/>
                  <a:pt x="29148" y="31386"/>
                </a:cubicBezTo>
                <a:cubicBezTo>
                  <a:pt x="29162" y="31386"/>
                  <a:pt x="29195" y="31409"/>
                  <a:pt x="29249" y="31457"/>
                </a:cubicBezTo>
                <a:cubicBezTo>
                  <a:pt x="29324" y="31532"/>
                  <a:pt x="29399" y="31633"/>
                  <a:pt x="29474" y="31758"/>
                </a:cubicBezTo>
                <a:cubicBezTo>
                  <a:pt x="29524" y="31833"/>
                  <a:pt x="29575" y="31908"/>
                  <a:pt x="29600" y="31908"/>
                </a:cubicBezTo>
                <a:cubicBezTo>
                  <a:pt x="29675" y="31883"/>
                  <a:pt x="29625" y="31557"/>
                  <a:pt x="29524" y="31482"/>
                </a:cubicBezTo>
                <a:cubicBezTo>
                  <a:pt x="29424" y="31432"/>
                  <a:pt x="29424" y="31407"/>
                  <a:pt x="29449" y="31357"/>
                </a:cubicBezTo>
                <a:cubicBezTo>
                  <a:pt x="29474" y="31332"/>
                  <a:pt x="29449" y="31282"/>
                  <a:pt x="29399" y="31257"/>
                </a:cubicBezTo>
                <a:cubicBezTo>
                  <a:pt x="29274" y="31156"/>
                  <a:pt x="29174" y="31056"/>
                  <a:pt x="29098" y="30931"/>
                </a:cubicBezTo>
                <a:lnTo>
                  <a:pt x="28898" y="30630"/>
                </a:lnTo>
                <a:close/>
                <a:moveTo>
                  <a:pt x="26683" y="32156"/>
                </a:moveTo>
                <a:cubicBezTo>
                  <a:pt x="26746" y="32156"/>
                  <a:pt x="27000" y="32406"/>
                  <a:pt x="27344" y="32861"/>
                </a:cubicBezTo>
                <a:cubicBezTo>
                  <a:pt x="27644" y="33265"/>
                  <a:pt x="27842" y="33479"/>
                  <a:pt x="27885" y="33479"/>
                </a:cubicBezTo>
                <a:cubicBezTo>
                  <a:pt x="27926" y="33479"/>
                  <a:pt x="27834" y="33296"/>
                  <a:pt x="27570" y="32911"/>
                </a:cubicBezTo>
                <a:lnTo>
                  <a:pt x="27144" y="32334"/>
                </a:lnTo>
                <a:lnTo>
                  <a:pt x="27144" y="32334"/>
                </a:lnTo>
                <a:lnTo>
                  <a:pt x="27394" y="32410"/>
                </a:lnTo>
                <a:cubicBezTo>
                  <a:pt x="27620" y="32510"/>
                  <a:pt x="27795" y="32660"/>
                  <a:pt x="27895" y="32836"/>
                </a:cubicBezTo>
                <a:cubicBezTo>
                  <a:pt x="28102" y="33118"/>
                  <a:pt x="28196" y="33216"/>
                  <a:pt x="28241" y="33216"/>
                </a:cubicBezTo>
                <a:cubicBezTo>
                  <a:pt x="28256" y="33216"/>
                  <a:pt x="28265" y="33205"/>
                  <a:pt x="28271" y="33187"/>
                </a:cubicBezTo>
                <a:cubicBezTo>
                  <a:pt x="28271" y="33161"/>
                  <a:pt x="28246" y="33061"/>
                  <a:pt x="28171" y="32961"/>
                </a:cubicBezTo>
                <a:cubicBezTo>
                  <a:pt x="28050" y="32810"/>
                  <a:pt x="28030" y="32732"/>
                  <a:pt x="28109" y="32732"/>
                </a:cubicBezTo>
                <a:cubicBezTo>
                  <a:pt x="28161" y="32732"/>
                  <a:pt x="28257" y="32766"/>
                  <a:pt x="28397" y="32836"/>
                </a:cubicBezTo>
                <a:cubicBezTo>
                  <a:pt x="28622" y="33011"/>
                  <a:pt x="28848" y="33212"/>
                  <a:pt x="29023" y="33437"/>
                </a:cubicBezTo>
                <a:cubicBezTo>
                  <a:pt x="29149" y="33613"/>
                  <a:pt x="29274" y="33763"/>
                  <a:pt x="29424" y="33913"/>
                </a:cubicBezTo>
                <a:cubicBezTo>
                  <a:pt x="29451" y="33925"/>
                  <a:pt x="29472" y="33931"/>
                  <a:pt x="29486" y="33931"/>
                </a:cubicBezTo>
                <a:cubicBezTo>
                  <a:pt x="29565" y="33931"/>
                  <a:pt x="29457" y="33759"/>
                  <a:pt x="29224" y="33462"/>
                </a:cubicBezTo>
                <a:cubicBezTo>
                  <a:pt x="29031" y="33240"/>
                  <a:pt x="28970" y="33132"/>
                  <a:pt x="29076" y="33132"/>
                </a:cubicBezTo>
                <a:cubicBezTo>
                  <a:pt x="29149" y="33132"/>
                  <a:pt x="29303" y="33184"/>
                  <a:pt x="29550" y="33287"/>
                </a:cubicBezTo>
                <a:cubicBezTo>
                  <a:pt x="29825" y="33412"/>
                  <a:pt x="32833" y="35367"/>
                  <a:pt x="33309" y="35768"/>
                </a:cubicBezTo>
                <a:cubicBezTo>
                  <a:pt x="33323" y="35782"/>
                  <a:pt x="33305" y="35789"/>
                  <a:pt x="33260" y="35789"/>
                </a:cubicBezTo>
                <a:cubicBezTo>
                  <a:pt x="32993" y="35789"/>
                  <a:pt x="31797" y="35556"/>
                  <a:pt x="31003" y="35342"/>
                </a:cubicBezTo>
                <a:cubicBezTo>
                  <a:pt x="30176" y="35166"/>
                  <a:pt x="29399" y="34816"/>
                  <a:pt x="28748" y="34264"/>
                </a:cubicBezTo>
                <a:cubicBezTo>
                  <a:pt x="28394" y="33999"/>
                  <a:pt x="28215" y="33871"/>
                  <a:pt x="28149" y="33871"/>
                </a:cubicBezTo>
                <a:cubicBezTo>
                  <a:pt x="28121" y="33871"/>
                  <a:pt x="28114" y="33894"/>
                  <a:pt x="28121" y="33938"/>
                </a:cubicBezTo>
                <a:cubicBezTo>
                  <a:pt x="28246" y="34064"/>
                  <a:pt x="28397" y="34214"/>
                  <a:pt x="28572" y="34314"/>
                </a:cubicBezTo>
                <a:cubicBezTo>
                  <a:pt x="28764" y="34485"/>
                  <a:pt x="28883" y="34601"/>
                  <a:pt x="28868" y="34601"/>
                </a:cubicBezTo>
                <a:cubicBezTo>
                  <a:pt x="28866" y="34601"/>
                  <a:pt x="28859" y="34598"/>
                  <a:pt x="28848" y="34590"/>
                </a:cubicBezTo>
                <a:cubicBezTo>
                  <a:pt x="28522" y="34440"/>
                  <a:pt x="27244" y="33362"/>
                  <a:pt x="27319" y="33312"/>
                </a:cubicBezTo>
                <a:cubicBezTo>
                  <a:pt x="27394" y="33262"/>
                  <a:pt x="27219" y="33011"/>
                  <a:pt x="26968" y="32685"/>
                </a:cubicBezTo>
                <a:cubicBezTo>
                  <a:pt x="26708" y="32324"/>
                  <a:pt x="26632" y="32156"/>
                  <a:pt x="26683" y="32156"/>
                </a:cubicBezTo>
                <a:close/>
                <a:moveTo>
                  <a:pt x="30784" y="30309"/>
                </a:moveTo>
                <a:cubicBezTo>
                  <a:pt x="30803" y="30309"/>
                  <a:pt x="30897" y="30344"/>
                  <a:pt x="31003" y="30379"/>
                </a:cubicBezTo>
                <a:cubicBezTo>
                  <a:pt x="31179" y="30480"/>
                  <a:pt x="31329" y="30605"/>
                  <a:pt x="31454" y="30781"/>
                </a:cubicBezTo>
                <a:lnTo>
                  <a:pt x="31429" y="30781"/>
                </a:lnTo>
                <a:cubicBezTo>
                  <a:pt x="31605" y="30981"/>
                  <a:pt x="32281" y="32084"/>
                  <a:pt x="32632" y="32660"/>
                </a:cubicBezTo>
                <a:cubicBezTo>
                  <a:pt x="32632" y="32668"/>
                  <a:pt x="32637" y="32671"/>
                  <a:pt x="32643" y="32671"/>
                </a:cubicBezTo>
                <a:cubicBezTo>
                  <a:pt x="32659" y="32671"/>
                  <a:pt x="32690" y="32653"/>
                  <a:pt x="32707" y="32635"/>
                </a:cubicBezTo>
                <a:cubicBezTo>
                  <a:pt x="32632" y="32385"/>
                  <a:pt x="32507" y="32134"/>
                  <a:pt x="32357" y="31908"/>
                </a:cubicBezTo>
                <a:cubicBezTo>
                  <a:pt x="32206" y="31708"/>
                  <a:pt x="32081" y="31482"/>
                  <a:pt x="32031" y="31232"/>
                </a:cubicBezTo>
                <a:cubicBezTo>
                  <a:pt x="32056" y="31232"/>
                  <a:pt x="32031" y="31131"/>
                  <a:pt x="31905" y="31031"/>
                </a:cubicBezTo>
                <a:lnTo>
                  <a:pt x="31755" y="30881"/>
                </a:lnTo>
                <a:lnTo>
                  <a:pt x="31956" y="30981"/>
                </a:lnTo>
                <a:cubicBezTo>
                  <a:pt x="32181" y="31106"/>
                  <a:pt x="33359" y="32735"/>
                  <a:pt x="33284" y="32811"/>
                </a:cubicBezTo>
                <a:cubicBezTo>
                  <a:pt x="33259" y="32836"/>
                  <a:pt x="33409" y="33086"/>
                  <a:pt x="33610" y="33362"/>
                </a:cubicBezTo>
                <a:cubicBezTo>
                  <a:pt x="33735" y="33512"/>
                  <a:pt x="33835" y="33688"/>
                  <a:pt x="33936" y="33863"/>
                </a:cubicBezTo>
                <a:cubicBezTo>
                  <a:pt x="33910" y="33863"/>
                  <a:pt x="33810" y="33763"/>
                  <a:pt x="33685" y="33613"/>
                </a:cubicBezTo>
                <a:cubicBezTo>
                  <a:pt x="33499" y="33371"/>
                  <a:pt x="33410" y="33281"/>
                  <a:pt x="33366" y="33281"/>
                </a:cubicBezTo>
                <a:cubicBezTo>
                  <a:pt x="33350" y="33281"/>
                  <a:pt x="33341" y="33292"/>
                  <a:pt x="33334" y="33312"/>
                </a:cubicBezTo>
                <a:cubicBezTo>
                  <a:pt x="33309" y="33387"/>
                  <a:pt x="34211" y="34490"/>
                  <a:pt x="34537" y="34740"/>
                </a:cubicBezTo>
                <a:cubicBezTo>
                  <a:pt x="34813" y="34991"/>
                  <a:pt x="35063" y="35267"/>
                  <a:pt x="35264" y="35567"/>
                </a:cubicBezTo>
                <a:cubicBezTo>
                  <a:pt x="35590" y="35969"/>
                  <a:pt x="35991" y="36445"/>
                  <a:pt x="36166" y="36645"/>
                </a:cubicBezTo>
                <a:cubicBezTo>
                  <a:pt x="36266" y="36745"/>
                  <a:pt x="36367" y="36871"/>
                  <a:pt x="36442" y="36996"/>
                </a:cubicBezTo>
                <a:cubicBezTo>
                  <a:pt x="36417" y="36996"/>
                  <a:pt x="34562" y="35768"/>
                  <a:pt x="33936" y="35317"/>
                </a:cubicBezTo>
                <a:cubicBezTo>
                  <a:pt x="33309" y="34816"/>
                  <a:pt x="32758" y="34239"/>
                  <a:pt x="32332" y="33562"/>
                </a:cubicBezTo>
                <a:cubicBezTo>
                  <a:pt x="32249" y="33439"/>
                  <a:pt x="32200" y="33349"/>
                  <a:pt x="32214" y="33349"/>
                </a:cubicBezTo>
                <a:cubicBezTo>
                  <a:pt x="32217" y="33349"/>
                  <a:pt x="32222" y="33353"/>
                  <a:pt x="32231" y="33362"/>
                </a:cubicBezTo>
                <a:cubicBezTo>
                  <a:pt x="32434" y="33564"/>
                  <a:pt x="32538" y="33652"/>
                  <a:pt x="32584" y="33652"/>
                </a:cubicBezTo>
                <a:cubicBezTo>
                  <a:pt x="32595" y="33652"/>
                  <a:pt x="32602" y="33647"/>
                  <a:pt x="32607" y="33638"/>
                </a:cubicBezTo>
                <a:cubicBezTo>
                  <a:pt x="32407" y="33312"/>
                  <a:pt x="32156" y="33036"/>
                  <a:pt x="31855" y="32811"/>
                </a:cubicBezTo>
                <a:cubicBezTo>
                  <a:pt x="31655" y="32510"/>
                  <a:pt x="31454" y="32209"/>
                  <a:pt x="31279" y="31908"/>
                </a:cubicBezTo>
                <a:cubicBezTo>
                  <a:pt x="31003" y="31398"/>
                  <a:pt x="30889" y="31159"/>
                  <a:pt x="30937" y="31159"/>
                </a:cubicBezTo>
                <a:cubicBezTo>
                  <a:pt x="30945" y="31159"/>
                  <a:pt x="30959" y="31166"/>
                  <a:pt x="30978" y="31182"/>
                </a:cubicBezTo>
                <a:cubicBezTo>
                  <a:pt x="31062" y="31248"/>
                  <a:pt x="31112" y="31282"/>
                  <a:pt x="31143" y="31282"/>
                </a:cubicBezTo>
                <a:cubicBezTo>
                  <a:pt x="31159" y="31282"/>
                  <a:pt x="31170" y="31273"/>
                  <a:pt x="31179" y="31257"/>
                </a:cubicBezTo>
                <a:cubicBezTo>
                  <a:pt x="31379" y="31457"/>
                  <a:pt x="31530" y="31658"/>
                  <a:pt x="31655" y="31908"/>
                </a:cubicBezTo>
                <a:cubicBezTo>
                  <a:pt x="31805" y="32159"/>
                  <a:pt x="31956" y="32410"/>
                  <a:pt x="32156" y="32610"/>
                </a:cubicBezTo>
                <a:cubicBezTo>
                  <a:pt x="32181" y="32610"/>
                  <a:pt x="32181" y="32560"/>
                  <a:pt x="32181" y="32510"/>
                </a:cubicBezTo>
                <a:cubicBezTo>
                  <a:pt x="32131" y="32410"/>
                  <a:pt x="30878" y="30379"/>
                  <a:pt x="30803" y="30329"/>
                </a:cubicBezTo>
                <a:cubicBezTo>
                  <a:pt x="30781" y="30315"/>
                  <a:pt x="30776" y="30309"/>
                  <a:pt x="30784" y="30309"/>
                </a:cubicBezTo>
                <a:close/>
                <a:moveTo>
                  <a:pt x="37312" y="32005"/>
                </a:moveTo>
                <a:cubicBezTo>
                  <a:pt x="37335" y="32005"/>
                  <a:pt x="37459" y="32077"/>
                  <a:pt x="37695" y="32234"/>
                </a:cubicBezTo>
                <a:cubicBezTo>
                  <a:pt x="38597" y="32861"/>
                  <a:pt x="41981" y="35994"/>
                  <a:pt x="43008" y="37121"/>
                </a:cubicBezTo>
                <a:cubicBezTo>
                  <a:pt x="43261" y="37414"/>
                  <a:pt x="43371" y="37552"/>
                  <a:pt x="43353" y="37552"/>
                </a:cubicBezTo>
                <a:cubicBezTo>
                  <a:pt x="43327" y="37552"/>
                  <a:pt x="43021" y="37249"/>
                  <a:pt x="42482" y="36695"/>
                </a:cubicBezTo>
                <a:cubicBezTo>
                  <a:pt x="41404" y="35593"/>
                  <a:pt x="38697" y="33111"/>
                  <a:pt x="37895" y="32485"/>
                </a:cubicBezTo>
                <a:cubicBezTo>
                  <a:pt x="37484" y="32180"/>
                  <a:pt x="37276" y="32005"/>
                  <a:pt x="37312" y="32005"/>
                </a:cubicBezTo>
                <a:close/>
                <a:moveTo>
                  <a:pt x="41454" y="39377"/>
                </a:moveTo>
                <a:lnTo>
                  <a:pt x="41454" y="39377"/>
                </a:lnTo>
                <a:cubicBezTo>
                  <a:pt x="41655" y="39427"/>
                  <a:pt x="41880" y="39477"/>
                  <a:pt x="42081" y="39578"/>
                </a:cubicBezTo>
                <a:cubicBezTo>
                  <a:pt x="42607" y="39760"/>
                  <a:pt x="42945" y="39985"/>
                  <a:pt x="42772" y="39985"/>
                </a:cubicBezTo>
                <a:cubicBezTo>
                  <a:pt x="42755" y="39985"/>
                  <a:pt x="42734" y="39983"/>
                  <a:pt x="42708" y="39979"/>
                </a:cubicBezTo>
                <a:cubicBezTo>
                  <a:pt x="42256" y="39828"/>
                  <a:pt x="41855" y="39628"/>
                  <a:pt x="41454" y="39377"/>
                </a:cubicBezTo>
                <a:close/>
                <a:moveTo>
                  <a:pt x="32723" y="31454"/>
                </a:moveTo>
                <a:cubicBezTo>
                  <a:pt x="32733" y="31454"/>
                  <a:pt x="32745" y="31455"/>
                  <a:pt x="32758" y="31457"/>
                </a:cubicBezTo>
                <a:cubicBezTo>
                  <a:pt x="32908" y="31482"/>
                  <a:pt x="33083" y="31683"/>
                  <a:pt x="33610" y="32460"/>
                </a:cubicBezTo>
                <a:lnTo>
                  <a:pt x="33585" y="32460"/>
                </a:lnTo>
                <a:cubicBezTo>
                  <a:pt x="33785" y="32735"/>
                  <a:pt x="33961" y="33011"/>
                  <a:pt x="34136" y="33337"/>
                </a:cubicBezTo>
                <a:cubicBezTo>
                  <a:pt x="34078" y="33279"/>
                  <a:pt x="34037" y="33254"/>
                  <a:pt x="34012" y="33254"/>
                </a:cubicBezTo>
                <a:cubicBezTo>
                  <a:pt x="33952" y="33254"/>
                  <a:pt x="33994" y="33402"/>
                  <a:pt x="34136" y="33562"/>
                </a:cubicBezTo>
                <a:cubicBezTo>
                  <a:pt x="34612" y="34064"/>
                  <a:pt x="35113" y="34490"/>
                  <a:pt x="35665" y="34891"/>
                </a:cubicBezTo>
                <a:cubicBezTo>
                  <a:pt x="35765" y="34866"/>
                  <a:pt x="35615" y="34690"/>
                  <a:pt x="35139" y="34289"/>
                </a:cubicBezTo>
                <a:cubicBezTo>
                  <a:pt x="34387" y="33688"/>
                  <a:pt x="34211" y="33512"/>
                  <a:pt x="34311" y="33437"/>
                </a:cubicBezTo>
                <a:cubicBezTo>
                  <a:pt x="34412" y="33362"/>
                  <a:pt x="34286" y="33187"/>
                  <a:pt x="33910" y="32685"/>
                </a:cubicBezTo>
                <a:cubicBezTo>
                  <a:pt x="33735" y="32460"/>
                  <a:pt x="33585" y="32234"/>
                  <a:pt x="33459" y="32009"/>
                </a:cubicBezTo>
                <a:lnTo>
                  <a:pt x="33459" y="32009"/>
                </a:lnTo>
                <a:cubicBezTo>
                  <a:pt x="33936" y="32309"/>
                  <a:pt x="34387" y="32635"/>
                  <a:pt x="34788" y="33036"/>
                </a:cubicBezTo>
                <a:cubicBezTo>
                  <a:pt x="35113" y="33412"/>
                  <a:pt x="35439" y="33788"/>
                  <a:pt x="35815" y="34164"/>
                </a:cubicBezTo>
                <a:cubicBezTo>
                  <a:pt x="36134" y="34482"/>
                  <a:pt x="36638" y="34801"/>
                  <a:pt x="36822" y="34801"/>
                </a:cubicBezTo>
                <a:cubicBezTo>
                  <a:pt x="36841" y="34801"/>
                  <a:pt x="36856" y="34798"/>
                  <a:pt x="36868" y="34791"/>
                </a:cubicBezTo>
                <a:cubicBezTo>
                  <a:pt x="36876" y="34782"/>
                  <a:pt x="36888" y="34778"/>
                  <a:pt x="36903" y="34778"/>
                </a:cubicBezTo>
                <a:cubicBezTo>
                  <a:pt x="37080" y="34778"/>
                  <a:pt x="37730" y="35298"/>
                  <a:pt x="38697" y="36219"/>
                </a:cubicBezTo>
                <a:cubicBezTo>
                  <a:pt x="38973" y="36520"/>
                  <a:pt x="39299" y="36796"/>
                  <a:pt x="39625" y="37021"/>
                </a:cubicBezTo>
                <a:cubicBezTo>
                  <a:pt x="39663" y="37040"/>
                  <a:pt x="39701" y="37048"/>
                  <a:pt x="39738" y="37048"/>
                </a:cubicBezTo>
                <a:cubicBezTo>
                  <a:pt x="39798" y="37048"/>
                  <a:pt x="39854" y="37027"/>
                  <a:pt x="39900" y="36996"/>
                </a:cubicBezTo>
                <a:cubicBezTo>
                  <a:pt x="39935" y="36975"/>
                  <a:pt x="39963" y="36960"/>
                  <a:pt x="39996" y="36960"/>
                </a:cubicBezTo>
                <a:cubicBezTo>
                  <a:pt x="40083" y="36960"/>
                  <a:pt x="40212" y="37061"/>
                  <a:pt x="40627" y="37422"/>
                </a:cubicBezTo>
                <a:cubicBezTo>
                  <a:pt x="40893" y="37658"/>
                  <a:pt x="40976" y="37781"/>
                  <a:pt x="40887" y="37781"/>
                </a:cubicBezTo>
                <a:cubicBezTo>
                  <a:pt x="40825" y="37781"/>
                  <a:pt x="40679" y="37721"/>
                  <a:pt x="40452" y="37598"/>
                </a:cubicBezTo>
                <a:cubicBezTo>
                  <a:pt x="40291" y="37501"/>
                  <a:pt x="40192" y="37456"/>
                  <a:pt x="40142" y="37456"/>
                </a:cubicBezTo>
                <a:cubicBezTo>
                  <a:pt x="40114" y="37456"/>
                  <a:pt x="40101" y="37470"/>
                  <a:pt x="40101" y="37497"/>
                </a:cubicBezTo>
                <a:cubicBezTo>
                  <a:pt x="40101" y="37547"/>
                  <a:pt x="40327" y="37673"/>
                  <a:pt x="40753" y="37898"/>
                </a:cubicBezTo>
                <a:cubicBezTo>
                  <a:pt x="41154" y="38049"/>
                  <a:pt x="41504" y="38299"/>
                  <a:pt x="41780" y="38650"/>
                </a:cubicBezTo>
                <a:cubicBezTo>
                  <a:pt x="42025" y="38930"/>
                  <a:pt x="42099" y="39015"/>
                  <a:pt x="42045" y="39015"/>
                </a:cubicBezTo>
                <a:cubicBezTo>
                  <a:pt x="42021" y="39015"/>
                  <a:pt x="41974" y="38999"/>
                  <a:pt x="41906" y="38976"/>
                </a:cubicBezTo>
                <a:cubicBezTo>
                  <a:pt x="41780" y="38926"/>
                  <a:pt x="41429" y="38776"/>
                  <a:pt x="41129" y="38625"/>
                </a:cubicBezTo>
                <a:cubicBezTo>
                  <a:pt x="40953" y="38525"/>
                  <a:pt x="40753" y="38475"/>
                  <a:pt x="40552" y="38450"/>
                </a:cubicBezTo>
                <a:lnTo>
                  <a:pt x="40552" y="38450"/>
                </a:lnTo>
                <a:cubicBezTo>
                  <a:pt x="40502" y="38500"/>
                  <a:pt x="41705" y="39101"/>
                  <a:pt x="42056" y="39177"/>
                </a:cubicBezTo>
                <a:cubicBezTo>
                  <a:pt x="42181" y="39227"/>
                  <a:pt x="42307" y="39302"/>
                  <a:pt x="42407" y="39402"/>
                </a:cubicBezTo>
                <a:cubicBezTo>
                  <a:pt x="42469" y="39507"/>
                  <a:pt x="42497" y="39559"/>
                  <a:pt x="42476" y="39559"/>
                </a:cubicBezTo>
                <a:cubicBezTo>
                  <a:pt x="42472" y="39559"/>
                  <a:pt x="42465" y="39557"/>
                  <a:pt x="42457" y="39552"/>
                </a:cubicBezTo>
                <a:cubicBezTo>
                  <a:pt x="42407" y="39552"/>
                  <a:pt x="42056" y="39402"/>
                  <a:pt x="41680" y="39252"/>
                </a:cubicBezTo>
                <a:cubicBezTo>
                  <a:pt x="41229" y="39101"/>
                  <a:pt x="40828" y="38851"/>
                  <a:pt x="40502" y="38500"/>
                </a:cubicBezTo>
                <a:cubicBezTo>
                  <a:pt x="40070" y="38105"/>
                  <a:pt x="39933" y="37992"/>
                  <a:pt x="39882" y="37992"/>
                </a:cubicBezTo>
                <a:cubicBezTo>
                  <a:pt x="39864" y="37992"/>
                  <a:pt x="39857" y="38005"/>
                  <a:pt x="39850" y="38024"/>
                </a:cubicBezTo>
                <a:cubicBezTo>
                  <a:pt x="39926" y="38174"/>
                  <a:pt x="40051" y="38324"/>
                  <a:pt x="40201" y="38450"/>
                </a:cubicBezTo>
                <a:cubicBezTo>
                  <a:pt x="40410" y="38636"/>
                  <a:pt x="40533" y="38778"/>
                  <a:pt x="40490" y="38778"/>
                </a:cubicBezTo>
                <a:cubicBezTo>
                  <a:pt x="40487" y="38778"/>
                  <a:pt x="40482" y="38777"/>
                  <a:pt x="40477" y="38776"/>
                </a:cubicBezTo>
                <a:cubicBezTo>
                  <a:pt x="40427" y="38750"/>
                  <a:pt x="40383" y="38738"/>
                  <a:pt x="40352" y="38738"/>
                </a:cubicBezTo>
                <a:cubicBezTo>
                  <a:pt x="40320" y="38738"/>
                  <a:pt x="40301" y="38750"/>
                  <a:pt x="40301" y="38776"/>
                </a:cubicBezTo>
                <a:cubicBezTo>
                  <a:pt x="40276" y="38801"/>
                  <a:pt x="40377" y="38876"/>
                  <a:pt x="40627" y="38976"/>
                </a:cubicBezTo>
                <a:cubicBezTo>
                  <a:pt x="40803" y="39051"/>
                  <a:pt x="40953" y="39151"/>
                  <a:pt x="41103" y="39277"/>
                </a:cubicBezTo>
                <a:cubicBezTo>
                  <a:pt x="41145" y="39329"/>
                  <a:pt x="41161" y="39355"/>
                  <a:pt x="41134" y="39355"/>
                </a:cubicBezTo>
                <a:cubicBezTo>
                  <a:pt x="41097" y="39355"/>
                  <a:pt x="40976" y="39304"/>
                  <a:pt x="40728" y="39202"/>
                </a:cubicBezTo>
                <a:cubicBezTo>
                  <a:pt x="40552" y="39101"/>
                  <a:pt x="40377" y="39051"/>
                  <a:pt x="40176" y="39026"/>
                </a:cubicBezTo>
                <a:lnTo>
                  <a:pt x="40176" y="39026"/>
                </a:lnTo>
                <a:cubicBezTo>
                  <a:pt x="40101" y="39076"/>
                  <a:pt x="40352" y="39202"/>
                  <a:pt x="41003" y="39452"/>
                </a:cubicBezTo>
                <a:cubicBezTo>
                  <a:pt x="41279" y="39552"/>
                  <a:pt x="41530" y="39703"/>
                  <a:pt x="41780" y="39878"/>
                </a:cubicBezTo>
                <a:lnTo>
                  <a:pt x="42031" y="40079"/>
                </a:lnTo>
                <a:lnTo>
                  <a:pt x="41780" y="39979"/>
                </a:lnTo>
                <a:cubicBezTo>
                  <a:pt x="41479" y="39878"/>
                  <a:pt x="41179" y="39753"/>
                  <a:pt x="40878" y="39603"/>
                </a:cubicBezTo>
                <a:cubicBezTo>
                  <a:pt x="40201" y="39277"/>
                  <a:pt x="39675" y="38876"/>
                  <a:pt x="38723" y="37898"/>
                </a:cubicBezTo>
                <a:cubicBezTo>
                  <a:pt x="38432" y="37594"/>
                  <a:pt x="38327" y="37448"/>
                  <a:pt x="38416" y="37448"/>
                </a:cubicBezTo>
                <a:cubicBezTo>
                  <a:pt x="38481" y="37448"/>
                  <a:pt x="38649" y="37525"/>
                  <a:pt x="38923" y="37673"/>
                </a:cubicBezTo>
                <a:cubicBezTo>
                  <a:pt x="39064" y="37751"/>
                  <a:pt x="39146" y="37790"/>
                  <a:pt x="39188" y="37790"/>
                </a:cubicBezTo>
                <a:cubicBezTo>
                  <a:pt x="39213" y="37790"/>
                  <a:pt x="39224" y="37776"/>
                  <a:pt x="39224" y="37748"/>
                </a:cubicBezTo>
                <a:cubicBezTo>
                  <a:pt x="39224" y="37698"/>
                  <a:pt x="39023" y="37573"/>
                  <a:pt x="38597" y="37372"/>
                </a:cubicBezTo>
                <a:cubicBezTo>
                  <a:pt x="38296" y="37247"/>
                  <a:pt x="38021" y="37071"/>
                  <a:pt x="37795" y="36846"/>
                </a:cubicBezTo>
                <a:lnTo>
                  <a:pt x="37595" y="36620"/>
                </a:lnTo>
                <a:lnTo>
                  <a:pt x="37595" y="36620"/>
                </a:lnTo>
                <a:lnTo>
                  <a:pt x="38146" y="36946"/>
                </a:lnTo>
                <a:cubicBezTo>
                  <a:pt x="38439" y="37103"/>
                  <a:pt x="38671" y="37200"/>
                  <a:pt x="38733" y="37200"/>
                </a:cubicBezTo>
                <a:cubicBezTo>
                  <a:pt x="38740" y="37200"/>
                  <a:pt x="38745" y="37199"/>
                  <a:pt x="38748" y="37197"/>
                </a:cubicBezTo>
                <a:cubicBezTo>
                  <a:pt x="38773" y="37146"/>
                  <a:pt x="38472" y="36946"/>
                  <a:pt x="38021" y="36695"/>
                </a:cubicBezTo>
                <a:cubicBezTo>
                  <a:pt x="37670" y="36520"/>
                  <a:pt x="37369" y="36319"/>
                  <a:pt x="37093" y="36069"/>
                </a:cubicBezTo>
                <a:cubicBezTo>
                  <a:pt x="37035" y="36000"/>
                  <a:pt x="37003" y="35958"/>
                  <a:pt x="37030" y="35958"/>
                </a:cubicBezTo>
                <a:cubicBezTo>
                  <a:pt x="37074" y="35958"/>
                  <a:pt x="37262" y="36060"/>
                  <a:pt x="37720" y="36319"/>
                </a:cubicBezTo>
                <a:cubicBezTo>
                  <a:pt x="38303" y="36643"/>
                  <a:pt x="38520" y="36758"/>
                  <a:pt x="38566" y="36758"/>
                </a:cubicBezTo>
                <a:cubicBezTo>
                  <a:pt x="38592" y="36758"/>
                  <a:pt x="38566" y="36723"/>
                  <a:pt x="38522" y="36670"/>
                </a:cubicBezTo>
                <a:cubicBezTo>
                  <a:pt x="37996" y="36269"/>
                  <a:pt x="37394" y="35943"/>
                  <a:pt x="36768" y="35693"/>
                </a:cubicBezTo>
                <a:cubicBezTo>
                  <a:pt x="36642" y="35693"/>
                  <a:pt x="36642" y="35718"/>
                  <a:pt x="36692" y="35793"/>
                </a:cubicBezTo>
                <a:cubicBezTo>
                  <a:pt x="36793" y="35969"/>
                  <a:pt x="38246" y="37598"/>
                  <a:pt x="38823" y="38174"/>
                </a:cubicBezTo>
                <a:cubicBezTo>
                  <a:pt x="39124" y="38475"/>
                  <a:pt x="39349" y="38725"/>
                  <a:pt x="39374" y="38750"/>
                </a:cubicBezTo>
                <a:cubicBezTo>
                  <a:pt x="39224" y="38675"/>
                  <a:pt x="39098" y="38600"/>
                  <a:pt x="38973" y="38525"/>
                </a:cubicBezTo>
                <a:lnTo>
                  <a:pt x="37845" y="37823"/>
                </a:lnTo>
                <a:cubicBezTo>
                  <a:pt x="36793" y="37197"/>
                  <a:pt x="36342" y="36720"/>
                  <a:pt x="34487" y="34264"/>
                </a:cubicBezTo>
                <a:cubicBezTo>
                  <a:pt x="34161" y="33888"/>
                  <a:pt x="33885" y="33487"/>
                  <a:pt x="33660" y="33061"/>
                </a:cubicBezTo>
                <a:cubicBezTo>
                  <a:pt x="33509" y="32760"/>
                  <a:pt x="33334" y="32485"/>
                  <a:pt x="33134" y="32209"/>
                </a:cubicBezTo>
                <a:cubicBezTo>
                  <a:pt x="32699" y="31591"/>
                  <a:pt x="32619" y="31454"/>
                  <a:pt x="32723" y="31454"/>
                </a:cubicBezTo>
                <a:close/>
                <a:moveTo>
                  <a:pt x="42248" y="40360"/>
                </a:moveTo>
                <a:cubicBezTo>
                  <a:pt x="42250" y="40360"/>
                  <a:pt x="42261" y="40366"/>
                  <a:pt x="42281" y="40380"/>
                </a:cubicBezTo>
                <a:cubicBezTo>
                  <a:pt x="42382" y="40405"/>
                  <a:pt x="42482" y="40455"/>
                  <a:pt x="42582" y="40530"/>
                </a:cubicBezTo>
                <a:cubicBezTo>
                  <a:pt x="42612" y="40560"/>
                  <a:pt x="42622" y="40574"/>
                  <a:pt x="42613" y="40574"/>
                </a:cubicBezTo>
                <a:cubicBezTo>
                  <a:pt x="42598" y="40574"/>
                  <a:pt x="42538" y="40541"/>
                  <a:pt x="42432" y="40480"/>
                </a:cubicBezTo>
                <a:cubicBezTo>
                  <a:pt x="42303" y="40406"/>
                  <a:pt x="42242" y="40360"/>
                  <a:pt x="42248" y="40360"/>
                </a:cubicBezTo>
                <a:close/>
                <a:moveTo>
                  <a:pt x="36628" y="39060"/>
                </a:moveTo>
                <a:cubicBezTo>
                  <a:pt x="36696" y="39060"/>
                  <a:pt x="36769" y="39072"/>
                  <a:pt x="36843" y="39101"/>
                </a:cubicBezTo>
                <a:cubicBezTo>
                  <a:pt x="37194" y="39151"/>
                  <a:pt x="37219" y="39177"/>
                  <a:pt x="38171" y="39928"/>
                </a:cubicBezTo>
                <a:cubicBezTo>
                  <a:pt x="38697" y="40354"/>
                  <a:pt x="39149" y="40730"/>
                  <a:pt x="39199" y="40730"/>
                </a:cubicBezTo>
                <a:cubicBezTo>
                  <a:pt x="39224" y="40755"/>
                  <a:pt x="39124" y="40781"/>
                  <a:pt x="38948" y="40781"/>
                </a:cubicBezTo>
                <a:cubicBezTo>
                  <a:pt x="38672" y="40781"/>
                  <a:pt x="38622" y="40755"/>
                  <a:pt x="38121" y="40380"/>
                </a:cubicBezTo>
                <a:cubicBezTo>
                  <a:pt x="37545" y="39979"/>
                  <a:pt x="36993" y="39552"/>
                  <a:pt x="36492" y="39076"/>
                </a:cubicBezTo>
                <a:cubicBezTo>
                  <a:pt x="36533" y="39066"/>
                  <a:pt x="36579" y="39060"/>
                  <a:pt x="36628" y="39060"/>
                </a:cubicBezTo>
                <a:close/>
                <a:moveTo>
                  <a:pt x="37560" y="39195"/>
                </a:moveTo>
                <a:cubicBezTo>
                  <a:pt x="37658" y="39195"/>
                  <a:pt x="37919" y="39236"/>
                  <a:pt x="38246" y="39277"/>
                </a:cubicBezTo>
                <a:cubicBezTo>
                  <a:pt x="38948" y="39377"/>
                  <a:pt x="39399" y="39552"/>
                  <a:pt x="39499" y="39778"/>
                </a:cubicBezTo>
                <a:cubicBezTo>
                  <a:pt x="39675" y="39979"/>
                  <a:pt x="39875" y="40179"/>
                  <a:pt x="40126" y="40329"/>
                </a:cubicBezTo>
                <a:cubicBezTo>
                  <a:pt x="40327" y="40480"/>
                  <a:pt x="40502" y="40655"/>
                  <a:pt x="40702" y="40831"/>
                </a:cubicBezTo>
                <a:cubicBezTo>
                  <a:pt x="40702" y="40856"/>
                  <a:pt x="40627" y="40856"/>
                  <a:pt x="40502" y="40856"/>
                </a:cubicBezTo>
                <a:cubicBezTo>
                  <a:pt x="40352" y="40856"/>
                  <a:pt x="40151" y="40705"/>
                  <a:pt x="39550" y="40279"/>
                </a:cubicBezTo>
                <a:cubicBezTo>
                  <a:pt x="38890" y="39803"/>
                  <a:pt x="38686" y="39648"/>
                  <a:pt x="38634" y="39648"/>
                </a:cubicBezTo>
                <a:cubicBezTo>
                  <a:pt x="38614" y="39648"/>
                  <a:pt x="38616" y="39669"/>
                  <a:pt x="38622" y="39703"/>
                </a:cubicBezTo>
                <a:cubicBezTo>
                  <a:pt x="38848" y="39928"/>
                  <a:pt x="39073" y="40104"/>
                  <a:pt x="39324" y="40279"/>
                </a:cubicBezTo>
                <a:cubicBezTo>
                  <a:pt x="39675" y="40555"/>
                  <a:pt x="39976" y="40781"/>
                  <a:pt x="40001" y="40806"/>
                </a:cubicBezTo>
                <a:cubicBezTo>
                  <a:pt x="40001" y="40818"/>
                  <a:pt x="39976" y="40824"/>
                  <a:pt x="39935" y="40824"/>
                </a:cubicBezTo>
                <a:cubicBezTo>
                  <a:pt x="39894" y="40824"/>
                  <a:pt x="39838" y="40818"/>
                  <a:pt x="39775" y="40806"/>
                </a:cubicBezTo>
                <a:cubicBezTo>
                  <a:pt x="39550" y="40755"/>
                  <a:pt x="39374" y="40680"/>
                  <a:pt x="39199" y="40530"/>
                </a:cubicBezTo>
                <a:cubicBezTo>
                  <a:pt x="38848" y="40304"/>
                  <a:pt x="37520" y="39227"/>
                  <a:pt x="37520" y="39202"/>
                </a:cubicBezTo>
                <a:cubicBezTo>
                  <a:pt x="37524" y="39197"/>
                  <a:pt x="37538" y="39195"/>
                  <a:pt x="37560" y="39195"/>
                </a:cubicBezTo>
                <a:close/>
                <a:moveTo>
                  <a:pt x="39850" y="39953"/>
                </a:moveTo>
                <a:cubicBezTo>
                  <a:pt x="39850" y="39954"/>
                  <a:pt x="40226" y="40154"/>
                  <a:pt x="40702" y="40430"/>
                </a:cubicBezTo>
                <a:cubicBezTo>
                  <a:pt x="41479" y="40856"/>
                  <a:pt x="41530" y="40906"/>
                  <a:pt x="41354" y="40906"/>
                </a:cubicBezTo>
                <a:cubicBezTo>
                  <a:pt x="41229" y="40881"/>
                  <a:pt x="41078" y="40856"/>
                  <a:pt x="40953" y="40781"/>
                </a:cubicBezTo>
                <a:cubicBezTo>
                  <a:pt x="40552" y="40530"/>
                  <a:pt x="40201" y="40254"/>
                  <a:pt x="39850" y="39953"/>
                </a:cubicBezTo>
                <a:close/>
                <a:moveTo>
                  <a:pt x="42241" y="39958"/>
                </a:moveTo>
                <a:cubicBezTo>
                  <a:pt x="42278" y="39958"/>
                  <a:pt x="42336" y="39993"/>
                  <a:pt x="42407" y="40029"/>
                </a:cubicBezTo>
                <a:cubicBezTo>
                  <a:pt x="42507" y="40079"/>
                  <a:pt x="42632" y="40129"/>
                  <a:pt x="42783" y="40154"/>
                </a:cubicBezTo>
                <a:cubicBezTo>
                  <a:pt x="42958" y="40204"/>
                  <a:pt x="43058" y="40279"/>
                  <a:pt x="43284" y="40605"/>
                </a:cubicBezTo>
                <a:cubicBezTo>
                  <a:pt x="43509" y="40932"/>
                  <a:pt x="43600" y="41109"/>
                  <a:pt x="43518" y="41109"/>
                </a:cubicBezTo>
                <a:cubicBezTo>
                  <a:pt x="43499" y="41109"/>
                  <a:pt x="43471" y="41100"/>
                  <a:pt x="43434" y="41081"/>
                </a:cubicBezTo>
                <a:cubicBezTo>
                  <a:pt x="43309" y="41006"/>
                  <a:pt x="43134" y="40705"/>
                  <a:pt x="43209" y="40680"/>
                </a:cubicBezTo>
                <a:cubicBezTo>
                  <a:pt x="43284" y="40655"/>
                  <a:pt x="43109" y="40580"/>
                  <a:pt x="42908" y="40480"/>
                </a:cubicBezTo>
                <a:cubicBezTo>
                  <a:pt x="42382" y="40204"/>
                  <a:pt x="42156" y="40054"/>
                  <a:pt x="42206" y="39979"/>
                </a:cubicBezTo>
                <a:cubicBezTo>
                  <a:pt x="42214" y="39964"/>
                  <a:pt x="42225" y="39958"/>
                  <a:pt x="42241" y="39958"/>
                </a:cubicBezTo>
                <a:close/>
                <a:moveTo>
                  <a:pt x="43220" y="41779"/>
                </a:moveTo>
                <a:cubicBezTo>
                  <a:pt x="43223" y="41779"/>
                  <a:pt x="43244" y="41788"/>
                  <a:pt x="43284" y="41808"/>
                </a:cubicBezTo>
                <a:cubicBezTo>
                  <a:pt x="43459" y="41883"/>
                  <a:pt x="43635" y="41984"/>
                  <a:pt x="43810" y="42084"/>
                </a:cubicBezTo>
                <a:cubicBezTo>
                  <a:pt x="43853" y="42118"/>
                  <a:pt x="43867" y="42135"/>
                  <a:pt x="43855" y="42135"/>
                </a:cubicBezTo>
                <a:cubicBezTo>
                  <a:pt x="43832" y="42135"/>
                  <a:pt x="43716" y="42074"/>
                  <a:pt x="43535" y="41959"/>
                </a:cubicBezTo>
                <a:cubicBezTo>
                  <a:pt x="43333" y="41848"/>
                  <a:pt x="43212" y="41779"/>
                  <a:pt x="43220" y="41779"/>
                </a:cubicBezTo>
                <a:close/>
                <a:moveTo>
                  <a:pt x="30652" y="29678"/>
                </a:moveTo>
                <a:lnTo>
                  <a:pt x="31454" y="29878"/>
                </a:lnTo>
                <a:cubicBezTo>
                  <a:pt x="31880" y="30004"/>
                  <a:pt x="32557" y="30229"/>
                  <a:pt x="32983" y="30405"/>
                </a:cubicBezTo>
                <a:lnTo>
                  <a:pt x="33008" y="30405"/>
                </a:lnTo>
                <a:cubicBezTo>
                  <a:pt x="33735" y="30680"/>
                  <a:pt x="33835" y="30730"/>
                  <a:pt x="34838" y="31432"/>
                </a:cubicBezTo>
                <a:cubicBezTo>
                  <a:pt x="37419" y="33187"/>
                  <a:pt x="39324" y="34816"/>
                  <a:pt x="41906" y="37522"/>
                </a:cubicBezTo>
                <a:lnTo>
                  <a:pt x="43535" y="39227"/>
                </a:lnTo>
                <a:cubicBezTo>
                  <a:pt x="44286" y="39979"/>
                  <a:pt x="46241" y="42209"/>
                  <a:pt x="46216" y="42259"/>
                </a:cubicBezTo>
                <a:cubicBezTo>
                  <a:pt x="45941" y="42159"/>
                  <a:pt x="45690" y="42059"/>
                  <a:pt x="45414" y="41933"/>
                </a:cubicBezTo>
                <a:cubicBezTo>
                  <a:pt x="44988" y="41758"/>
                  <a:pt x="44587" y="41583"/>
                  <a:pt x="44487" y="41558"/>
                </a:cubicBezTo>
                <a:cubicBezTo>
                  <a:pt x="44337" y="41457"/>
                  <a:pt x="44211" y="41332"/>
                  <a:pt x="44111" y="41182"/>
                </a:cubicBezTo>
                <a:cubicBezTo>
                  <a:pt x="43560" y="40354"/>
                  <a:pt x="42106" y="38500"/>
                  <a:pt x="41530" y="37848"/>
                </a:cubicBezTo>
                <a:cubicBezTo>
                  <a:pt x="40803" y="37046"/>
                  <a:pt x="40051" y="36420"/>
                  <a:pt x="39850" y="36420"/>
                </a:cubicBezTo>
                <a:cubicBezTo>
                  <a:pt x="39837" y="36415"/>
                  <a:pt x="39823" y="36413"/>
                  <a:pt x="39809" y="36413"/>
                </a:cubicBezTo>
                <a:cubicBezTo>
                  <a:pt x="39748" y="36413"/>
                  <a:pt x="39691" y="36454"/>
                  <a:pt x="39650" y="36495"/>
                </a:cubicBezTo>
                <a:cubicBezTo>
                  <a:pt x="39637" y="36520"/>
                  <a:pt x="39619" y="36532"/>
                  <a:pt x="39597" y="36532"/>
                </a:cubicBezTo>
                <a:cubicBezTo>
                  <a:pt x="39575" y="36532"/>
                  <a:pt x="39550" y="36520"/>
                  <a:pt x="39525" y="36495"/>
                </a:cubicBezTo>
                <a:cubicBezTo>
                  <a:pt x="39174" y="36119"/>
                  <a:pt x="37845" y="34966"/>
                  <a:pt x="37469" y="34665"/>
                </a:cubicBezTo>
                <a:cubicBezTo>
                  <a:pt x="37093" y="34390"/>
                  <a:pt x="36968" y="34314"/>
                  <a:pt x="36818" y="34314"/>
                </a:cubicBezTo>
                <a:cubicBezTo>
                  <a:pt x="36667" y="34314"/>
                  <a:pt x="36567" y="34239"/>
                  <a:pt x="36141" y="33788"/>
                </a:cubicBezTo>
                <a:cubicBezTo>
                  <a:pt x="35865" y="33512"/>
                  <a:pt x="35464" y="33086"/>
                  <a:pt x="35214" y="32886"/>
                </a:cubicBezTo>
                <a:cubicBezTo>
                  <a:pt x="34487" y="32234"/>
                  <a:pt x="33710" y="31633"/>
                  <a:pt x="32883" y="31106"/>
                </a:cubicBezTo>
                <a:cubicBezTo>
                  <a:pt x="32733" y="31031"/>
                  <a:pt x="32181" y="30680"/>
                  <a:pt x="31630" y="30329"/>
                </a:cubicBezTo>
                <a:lnTo>
                  <a:pt x="30652" y="29678"/>
                </a:lnTo>
                <a:close/>
                <a:moveTo>
                  <a:pt x="37795" y="40881"/>
                </a:moveTo>
                <a:lnTo>
                  <a:pt x="38221" y="40906"/>
                </a:lnTo>
                <a:cubicBezTo>
                  <a:pt x="38597" y="40931"/>
                  <a:pt x="38647" y="40956"/>
                  <a:pt x="39149" y="41282"/>
                </a:cubicBezTo>
                <a:cubicBezTo>
                  <a:pt x="39868" y="41769"/>
                  <a:pt x="40631" y="42192"/>
                  <a:pt x="40779" y="42192"/>
                </a:cubicBezTo>
                <a:cubicBezTo>
                  <a:pt x="40791" y="42192"/>
                  <a:pt x="40799" y="42190"/>
                  <a:pt x="40803" y="42184"/>
                </a:cubicBezTo>
                <a:cubicBezTo>
                  <a:pt x="40828" y="42134"/>
                  <a:pt x="40602" y="42009"/>
                  <a:pt x="40276" y="41808"/>
                </a:cubicBezTo>
                <a:cubicBezTo>
                  <a:pt x="39951" y="41633"/>
                  <a:pt x="39550" y="41382"/>
                  <a:pt x="39324" y="41232"/>
                </a:cubicBezTo>
                <a:lnTo>
                  <a:pt x="38923" y="40956"/>
                </a:lnTo>
                <a:lnTo>
                  <a:pt x="39199" y="40956"/>
                </a:lnTo>
                <a:cubicBezTo>
                  <a:pt x="39449" y="40956"/>
                  <a:pt x="39499" y="40981"/>
                  <a:pt x="40577" y="41708"/>
                </a:cubicBezTo>
                <a:cubicBezTo>
                  <a:pt x="41204" y="42134"/>
                  <a:pt x="41705" y="42485"/>
                  <a:pt x="41705" y="42510"/>
                </a:cubicBezTo>
                <a:lnTo>
                  <a:pt x="41705" y="42510"/>
                </a:lnTo>
                <a:cubicBezTo>
                  <a:pt x="41682" y="42510"/>
                  <a:pt x="41301" y="42507"/>
                  <a:pt x="40853" y="42460"/>
                </a:cubicBezTo>
                <a:lnTo>
                  <a:pt x="39976" y="42385"/>
                </a:lnTo>
                <a:lnTo>
                  <a:pt x="39073" y="41783"/>
                </a:lnTo>
                <a:cubicBezTo>
                  <a:pt x="38572" y="41457"/>
                  <a:pt x="38096" y="41131"/>
                  <a:pt x="37996" y="41031"/>
                </a:cubicBezTo>
                <a:lnTo>
                  <a:pt x="37795" y="40881"/>
                </a:lnTo>
                <a:close/>
                <a:moveTo>
                  <a:pt x="39951" y="40956"/>
                </a:moveTo>
                <a:cubicBezTo>
                  <a:pt x="40101" y="40956"/>
                  <a:pt x="40226" y="41006"/>
                  <a:pt x="40352" y="41081"/>
                </a:cubicBezTo>
                <a:cubicBezTo>
                  <a:pt x="40552" y="41207"/>
                  <a:pt x="42307" y="42385"/>
                  <a:pt x="42482" y="42535"/>
                </a:cubicBezTo>
                <a:cubicBezTo>
                  <a:pt x="42532" y="42585"/>
                  <a:pt x="42457" y="42585"/>
                  <a:pt x="42281" y="42585"/>
                </a:cubicBezTo>
                <a:cubicBezTo>
                  <a:pt x="42181" y="42585"/>
                  <a:pt x="42056" y="42535"/>
                  <a:pt x="41956" y="42485"/>
                </a:cubicBezTo>
                <a:cubicBezTo>
                  <a:pt x="41931" y="42460"/>
                  <a:pt x="41530" y="42184"/>
                  <a:pt x="41053" y="41858"/>
                </a:cubicBezTo>
                <a:cubicBezTo>
                  <a:pt x="40602" y="41558"/>
                  <a:pt x="40126" y="41232"/>
                  <a:pt x="40026" y="41156"/>
                </a:cubicBezTo>
                <a:cubicBezTo>
                  <a:pt x="39825" y="41006"/>
                  <a:pt x="39825" y="40981"/>
                  <a:pt x="39951" y="40956"/>
                </a:cubicBezTo>
                <a:close/>
                <a:moveTo>
                  <a:pt x="40774" y="41002"/>
                </a:moveTo>
                <a:cubicBezTo>
                  <a:pt x="40892" y="41002"/>
                  <a:pt x="41048" y="41086"/>
                  <a:pt x="41379" y="41307"/>
                </a:cubicBezTo>
                <a:cubicBezTo>
                  <a:pt x="41981" y="41733"/>
                  <a:pt x="42632" y="42134"/>
                  <a:pt x="43309" y="42460"/>
                </a:cubicBezTo>
                <a:cubicBezTo>
                  <a:pt x="43384" y="42435"/>
                  <a:pt x="43259" y="42334"/>
                  <a:pt x="42382" y="41783"/>
                </a:cubicBezTo>
                <a:cubicBezTo>
                  <a:pt x="42056" y="41608"/>
                  <a:pt x="41755" y="41382"/>
                  <a:pt x="41454" y="41156"/>
                </a:cubicBezTo>
                <a:cubicBezTo>
                  <a:pt x="41396" y="41098"/>
                  <a:pt x="41380" y="41073"/>
                  <a:pt x="41442" y="41073"/>
                </a:cubicBezTo>
                <a:cubicBezTo>
                  <a:pt x="41487" y="41073"/>
                  <a:pt x="41570" y="41086"/>
                  <a:pt x="41705" y="41106"/>
                </a:cubicBezTo>
                <a:cubicBezTo>
                  <a:pt x="42106" y="41182"/>
                  <a:pt x="42407" y="41332"/>
                  <a:pt x="42332" y="41432"/>
                </a:cubicBezTo>
                <a:cubicBezTo>
                  <a:pt x="42283" y="41505"/>
                  <a:pt x="44599" y="42714"/>
                  <a:pt x="44801" y="42714"/>
                </a:cubicBezTo>
                <a:cubicBezTo>
                  <a:pt x="44807" y="42714"/>
                  <a:pt x="44811" y="42713"/>
                  <a:pt x="44813" y="42710"/>
                </a:cubicBezTo>
                <a:cubicBezTo>
                  <a:pt x="44819" y="42704"/>
                  <a:pt x="44830" y="42701"/>
                  <a:pt x="44842" y="42701"/>
                </a:cubicBezTo>
                <a:cubicBezTo>
                  <a:pt x="44875" y="42701"/>
                  <a:pt x="44920" y="42724"/>
                  <a:pt x="44938" y="42761"/>
                </a:cubicBezTo>
                <a:cubicBezTo>
                  <a:pt x="44988" y="42786"/>
                  <a:pt x="44788" y="42811"/>
                  <a:pt x="44462" y="42811"/>
                </a:cubicBezTo>
                <a:cubicBezTo>
                  <a:pt x="43510" y="42735"/>
                  <a:pt x="42657" y="42610"/>
                  <a:pt x="42657" y="42535"/>
                </a:cubicBezTo>
                <a:cubicBezTo>
                  <a:pt x="42432" y="42309"/>
                  <a:pt x="42181" y="42134"/>
                  <a:pt x="41931" y="41959"/>
                </a:cubicBezTo>
                <a:cubicBezTo>
                  <a:pt x="40552" y="41031"/>
                  <a:pt x="40552" y="41031"/>
                  <a:pt x="40728" y="41006"/>
                </a:cubicBezTo>
                <a:cubicBezTo>
                  <a:pt x="40743" y="41003"/>
                  <a:pt x="40758" y="41002"/>
                  <a:pt x="40774" y="41002"/>
                </a:cubicBezTo>
                <a:close/>
                <a:moveTo>
                  <a:pt x="21279" y="28824"/>
                </a:moveTo>
                <a:cubicBezTo>
                  <a:pt x="21298" y="28824"/>
                  <a:pt x="21331" y="28835"/>
                  <a:pt x="21379" y="28851"/>
                </a:cubicBezTo>
                <a:cubicBezTo>
                  <a:pt x="21655" y="29126"/>
                  <a:pt x="21905" y="29402"/>
                  <a:pt x="22106" y="29728"/>
                </a:cubicBezTo>
                <a:cubicBezTo>
                  <a:pt x="22256" y="30004"/>
                  <a:pt x="22482" y="30279"/>
                  <a:pt x="22732" y="30505"/>
                </a:cubicBezTo>
                <a:cubicBezTo>
                  <a:pt x="22758" y="30505"/>
                  <a:pt x="22783" y="30455"/>
                  <a:pt x="22758" y="30430"/>
                </a:cubicBezTo>
                <a:cubicBezTo>
                  <a:pt x="22732" y="30405"/>
                  <a:pt x="22482" y="30079"/>
                  <a:pt x="22231" y="29678"/>
                </a:cubicBezTo>
                <a:cubicBezTo>
                  <a:pt x="21860" y="29162"/>
                  <a:pt x="21777" y="29037"/>
                  <a:pt x="21844" y="29037"/>
                </a:cubicBezTo>
                <a:cubicBezTo>
                  <a:pt x="21858" y="29037"/>
                  <a:pt x="21879" y="29042"/>
                  <a:pt x="21905" y="29051"/>
                </a:cubicBezTo>
                <a:cubicBezTo>
                  <a:pt x="22056" y="29126"/>
                  <a:pt x="22231" y="29277"/>
                  <a:pt x="22707" y="30004"/>
                </a:cubicBezTo>
                <a:cubicBezTo>
                  <a:pt x="23033" y="30505"/>
                  <a:pt x="23334" y="30906"/>
                  <a:pt x="23334" y="30906"/>
                </a:cubicBezTo>
                <a:cubicBezTo>
                  <a:pt x="23334" y="30913"/>
                  <a:pt x="23336" y="30916"/>
                  <a:pt x="23340" y="30916"/>
                </a:cubicBezTo>
                <a:cubicBezTo>
                  <a:pt x="23349" y="30916"/>
                  <a:pt x="23366" y="30898"/>
                  <a:pt x="23384" y="30881"/>
                </a:cubicBezTo>
                <a:cubicBezTo>
                  <a:pt x="23259" y="30580"/>
                  <a:pt x="23083" y="30279"/>
                  <a:pt x="22908" y="30029"/>
                </a:cubicBezTo>
                <a:cubicBezTo>
                  <a:pt x="22532" y="29465"/>
                  <a:pt x="22424" y="29310"/>
                  <a:pt x="22478" y="29310"/>
                </a:cubicBezTo>
                <a:cubicBezTo>
                  <a:pt x="22496" y="29310"/>
                  <a:pt x="22532" y="29327"/>
                  <a:pt x="22582" y="29352"/>
                </a:cubicBezTo>
                <a:cubicBezTo>
                  <a:pt x="22783" y="29452"/>
                  <a:pt x="22908" y="29603"/>
                  <a:pt x="23259" y="30104"/>
                </a:cubicBezTo>
                <a:cubicBezTo>
                  <a:pt x="23608" y="30617"/>
                  <a:pt x="23738" y="30777"/>
                  <a:pt x="23801" y="30777"/>
                </a:cubicBezTo>
                <a:cubicBezTo>
                  <a:pt x="23815" y="30777"/>
                  <a:pt x="23826" y="30769"/>
                  <a:pt x="23835" y="30755"/>
                </a:cubicBezTo>
                <a:cubicBezTo>
                  <a:pt x="23735" y="30505"/>
                  <a:pt x="23585" y="30279"/>
                  <a:pt x="23434" y="30104"/>
                </a:cubicBezTo>
                <a:cubicBezTo>
                  <a:pt x="23155" y="29694"/>
                  <a:pt x="23069" y="29561"/>
                  <a:pt x="23116" y="29561"/>
                </a:cubicBezTo>
                <a:cubicBezTo>
                  <a:pt x="23132" y="29561"/>
                  <a:pt x="23164" y="29577"/>
                  <a:pt x="23209" y="29603"/>
                </a:cubicBezTo>
                <a:cubicBezTo>
                  <a:pt x="23459" y="29803"/>
                  <a:pt x="23660" y="30054"/>
                  <a:pt x="23810" y="30329"/>
                </a:cubicBezTo>
                <a:cubicBezTo>
                  <a:pt x="24106" y="30810"/>
                  <a:pt x="24197" y="30950"/>
                  <a:pt x="24245" y="30950"/>
                </a:cubicBezTo>
                <a:cubicBezTo>
                  <a:pt x="24262" y="30950"/>
                  <a:pt x="24273" y="30932"/>
                  <a:pt x="24286" y="30906"/>
                </a:cubicBezTo>
                <a:cubicBezTo>
                  <a:pt x="24211" y="30705"/>
                  <a:pt x="24111" y="30505"/>
                  <a:pt x="23986" y="30329"/>
                </a:cubicBezTo>
                <a:cubicBezTo>
                  <a:pt x="23754" y="29981"/>
                  <a:pt x="23686" y="29824"/>
                  <a:pt x="23728" y="29824"/>
                </a:cubicBezTo>
                <a:cubicBezTo>
                  <a:pt x="23786" y="29824"/>
                  <a:pt x="24053" y="30122"/>
                  <a:pt x="24387" y="30630"/>
                </a:cubicBezTo>
                <a:cubicBezTo>
                  <a:pt x="24769" y="31193"/>
                  <a:pt x="24849" y="31311"/>
                  <a:pt x="24752" y="31311"/>
                </a:cubicBezTo>
                <a:cubicBezTo>
                  <a:pt x="24741" y="31311"/>
                  <a:pt x="24728" y="31309"/>
                  <a:pt x="24712" y="31307"/>
                </a:cubicBezTo>
                <a:cubicBezTo>
                  <a:pt x="24587" y="31282"/>
                  <a:pt x="24462" y="31232"/>
                  <a:pt x="24362" y="31182"/>
                </a:cubicBezTo>
                <a:cubicBezTo>
                  <a:pt x="24286" y="31131"/>
                  <a:pt x="24186" y="31131"/>
                  <a:pt x="24111" y="31131"/>
                </a:cubicBezTo>
                <a:cubicBezTo>
                  <a:pt x="24061" y="31182"/>
                  <a:pt x="24136" y="31232"/>
                  <a:pt x="24437" y="31357"/>
                </a:cubicBezTo>
                <a:cubicBezTo>
                  <a:pt x="24662" y="31432"/>
                  <a:pt x="24913" y="31557"/>
                  <a:pt x="24988" y="31583"/>
                </a:cubicBezTo>
                <a:cubicBezTo>
                  <a:pt x="25063" y="31608"/>
                  <a:pt x="25139" y="31633"/>
                  <a:pt x="25214" y="31633"/>
                </a:cubicBezTo>
                <a:cubicBezTo>
                  <a:pt x="25225" y="31628"/>
                  <a:pt x="25239" y="31626"/>
                  <a:pt x="25253" y="31626"/>
                </a:cubicBezTo>
                <a:cubicBezTo>
                  <a:pt x="25390" y="31626"/>
                  <a:pt x="25636" y="31836"/>
                  <a:pt x="25840" y="32109"/>
                </a:cubicBezTo>
                <a:cubicBezTo>
                  <a:pt x="25915" y="32234"/>
                  <a:pt x="25991" y="32359"/>
                  <a:pt x="26116" y="32460"/>
                </a:cubicBezTo>
                <a:cubicBezTo>
                  <a:pt x="26141" y="32480"/>
                  <a:pt x="26160" y="32489"/>
                  <a:pt x="26173" y="32489"/>
                </a:cubicBezTo>
                <a:cubicBezTo>
                  <a:pt x="26225" y="32489"/>
                  <a:pt x="26181" y="32340"/>
                  <a:pt x="26041" y="32159"/>
                </a:cubicBezTo>
                <a:lnTo>
                  <a:pt x="25865" y="31883"/>
                </a:lnTo>
                <a:lnTo>
                  <a:pt x="26041" y="31933"/>
                </a:lnTo>
                <a:cubicBezTo>
                  <a:pt x="26191" y="31984"/>
                  <a:pt x="26342" y="32134"/>
                  <a:pt x="26717" y="32635"/>
                </a:cubicBezTo>
                <a:cubicBezTo>
                  <a:pt x="26990" y="32999"/>
                  <a:pt x="27098" y="33219"/>
                  <a:pt x="27060" y="33219"/>
                </a:cubicBezTo>
                <a:cubicBezTo>
                  <a:pt x="27056" y="33219"/>
                  <a:pt x="27050" y="33216"/>
                  <a:pt x="27043" y="33212"/>
                </a:cubicBezTo>
                <a:cubicBezTo>
                  <a:pt x="26986" y="33194"/>
                  <a:pt x="26944" y="33185"/>
                  <a:pt x="26918" y="33185"/>
                </a:cubicBezTo>
                <a:cubicBezTo>
                  <a:pt x="26795" y="33185"/>
                  <a:pt x="27012" y="33384"/>
                  <a:pt x="27570" y="33838"/>
                </a:cubicBezTo>
                <a:cubicBezTo>
                  <a:pt x="28036" y="34234"/>
                  <a:pt x="28198" y="34392"/>
                  <a:pt x="28118" y="34392"/>
                </a:cubicBezTo>
                <a:cubicBezTo>
                  <a:pt x="28112" y="34392"/>
                  <a:pt x="28105" y="34391"/>
                  <a:pt x="28096" y="34390"/>
                </a:cubicBezTo>
                <a:cubicBezTo>
                  <a:pt x="27419" y="33963"/>
                  <a:pt x="26768" y="33462"/>
                  <a:pt x="26166" y="32936"/>
                </a:cubicBezTo>
                <a:cubicBezTo>
                  <a:pt x="26128" y="32898"/>
                  <a:pt x="26097" y="32880"/>
                  <a:pt x="26075" y="32880"/>
                </a:cubicBezTo>
                <a:cubicBezTo>
                  <a:pt x="26053" y="32880"/>
                  <a:pt x="26041" y="32898"/>
                  <a:pt x="26041" y="32936"/>
                </a:cubicBezTo>
                <a:cubicBezTo>
                  <a:pt x="26041" y="32986"/>
                  <a:pt x="26291" y="33237"/>
                  <a:pt x="26717" y="33588"/>
                </a:cubicBezTo>
                <a:cubicBezTo>
                  <a:pt x="27118" y="33888"/>
                  <a:pt x="27394" y="34114"/>
                  <a:pt x="27319" y="34114"/>
                </a:cubicBezTo>
                <a:cubicBezTo>
                  <a:pt x="26993" y="33913"/>
                  <a:pt x="26667" y="33688"/>
                  <a:pt x="26367" y="33437"/>
                </a:cubicBezTo>
                <a:cubicBezTo>
                  <a:pt x="25909" y="33100"/>
                  <a:pt x="25521" y="32809"/>
                  <a:pt x="25469" y="32809"/>
                </a:cubicBezTo>
                <a:cubicBezTo>
                  <a:pt x="25467" y="32809"/>
                  <a:pt x="25465" y="32810"/>
                  <a:pt x="25464" y="32811"/>
                </a:cubicBezTo>
                <a:cubicBezTo>
                  <a:pt x="25364" y="32836"/>
                  <a:pt x="25540" y="33011"/>
                  <a:pt x="26016" y="33362"/>
                </a:cubicBezTo>
                <a:cubicBezTo>
                  <a:pt x="26241" y="33512"/>
                  <a:pt x="26442" y="33688"/>
                  <a:pt x="26642" y="33863"/>
                </a:cubicBezTo>
                <a:cubicBezTo>
                  <a:pt x="26342" y="33838"/>
                  <a:pt x="26041" y="33763"/>
                  <a:pt x="25765" y="33663"/>
                </a:cubicBezTo>
                <a:cubicBezTo>
                  <a:pt x="25464" y="33562"/>
                  <a:pt x="25139" y="33487"/>
                  <a:pt x="24813" y="33437"/>
                </a:cubicBezTo>
                <a:lnTo>
                  <a:pt x="24813" y="33437"/>
                </a:lnTo>
                <a:cubicBezTo>
                  <a:pt x="24637" y="33487"/>
                  <a:pt x="24863" y="33562"/>
                  <a:pt x="25715" y="33813"/>
                </a:cubicBezTo>
                <a:cubicBezTo>
                  <a:pt x="26743" y="34064"/>
                  <a:pt x="27770" y="34390"/>
                  <a:pt x="28748" y="34816"/>
                </a:cubicBezTo>
                <a:cubicBezTo>
                  <a:pt x="28872" y="34899"/>
                  <a:pt x="29014" y="34947"/>
                  <a:pt x="29073" y="34947"/>
                </a:cubicBezTo>
                <a:cubicBezTo>
                  <a:pt x="29085" y="34947"/>
                  <a:pt x="29094" y="34945"/>
                  <a:pt x="29098" y="34941"/>
                </a:cubicBezTo>
                <a:cubicBezTo>
                  <a:pt x="29224" y="34941"/>
                  <a:pt x="29349" y="34966"/>
                  <a:pt x="29449" y="35041"/>
                </a:cubicBezTo>
                <a:cubicBezTo>
                  <a:pt x="29575" y="35116"/>
                  <a:pt x="29700" y="35166"/>
                  <a:pt x="29850" y="35192"/>
                </a:cubicBezTo>
                <a:cubicBezTo>
                  <a:pt x="30126" y="35267"/>
                  <a:pt x="30377" y="35317"/>
                  <a:pt x="30652" y="35417"/>
                </a:cubicBezTo>
                <a:cubicBezTo>
                  <a:pt x="31028" y="35517"/>
                  <a:pt x="31855" y="35718"/>
                  <a:pt x="32507" y="35843"/>
                </a:cubicBezTo>
                <a:lnTo>
                  <a:pt x="33710" y="36069"/>
                </a:lnTo>
                <a:lnTo>
                  <a:pt x="34437" y="36545"/>
                </a:lnTo>
                <a:cubicBezTo>
                  <a:pt x="34813" y="36796"/>
                  <a:pt x="35164" y="37046"/>
                  <a:pt x="35239" y="37071"/>
                </a:cubicBezTo>
                <a:cubicBezTo>
                  <a:pt x="35339" y="37138"/>
                  <a:pt x="35361" y="37160"/>
                  <a:pt x="35306" y="37160"/>
                </a:cubicBezTo>
                <a:cubicBezTo>
                  <a:pt x="35278" y="37160"/>
                  <a:pt x="35230" y="37155"/>
                  <a:pt x="35164" y="37146"/>
                </a:cubicBezTo>
                <a:cubicBezTo>
                  <a:pt x="34938" y="37096"/>
                  <a:pt x="34738" y="37021"/>
                  <a:pt x="34537" y="36896"/>
                </a:cubicBezTo>
                <a:cubicBezTo>
                  <a:pt x="34349" y="36791"/>
                  <a:pt x="34179" y="36739"/>
                  <a:pt x="34112" y="36739"/>
                </a:cubicBezTo>
                <a:cubicBezTo>
                  <a:pt x="34099" y="36739"/>
                  <a:pt x="34090" y="36741"/>
                  <a:pt x="34086" y="36745"/>
                </a:cubicBezTo>
                <a:cubicBezTo>
                  <a:pt x="34086" y="36771"/>
                  <a:pt x="34161" y="36846"/>
                  <a:pt x="34261" y="36921"/>
                </a:cubicBezTo>
                <a:cubicBezTo>
                  <a:pt x="34362" y="36971"/>
                  <a:pt x="34412" y="37021"/>
                  <a:pt x="34337" y="37021"/>
                </a:cubicBezTo>
                <a:cubicBezTo>
                  <a:pt x="34236" y="37021"/>
                  <a:pt x="34161" y="37021"/>
                  <a:pt x="34086" y="36971"/>
                </a:cubicBezTo>
                <a:cubicBezTo>
                  <a:pt x="34011" y="36946"/>
                  <a:pt x="33936" y="36946"/>
                  <a:pt x="33860" y="36946"/>
                </a:cubicBezTo>
                <a:cubicBezTo>
                  <a:pt x="33284" y="36896"/>
                  <a:pt x="32707" y="36796"/>
                  <a:pt x="32131" y="36670"/>
                </a:cubicBezTo>
                <a:cubicBezTo>
                  <a:pt x="31172" y="36488"/>
                  <a:pt x="30661" y="36405"/>
                  <a:pt x="30488" y="36405"/>
                </a:cubicBezTo>
                <a:cubicBezTo>
                  <a:pt x="30399" y="36405"/>
                  <a:pt x="30400" y="36427"/>
                  <a:pt x="30477" y="36470"/>
                </a:cubicBezTo>
                <a:cubicBezTo>
                  <a:pt x="30602" y="36520"/>
                  <a:pt x="32707" y="36971"/>
                  <a:pt x="33484" y="37071"/>
                </a:cubicBezTo>
                <a:lnTo>
                  <a:pt x="34136" y="37172"/>
                </a:lnTo>
                <a:lnTo>
                  <a:pt x="35063" y="37748"/>
                </a:lnTo>
                <a:cubicBezTo>
                  <a:pt x="35590" y="38049"/>
                  <a:pt x="36016" y="38324"/>
                  <a:pt x="36041" y="38324"/>
                </a:cubicBezTo>
                <a:cubicBezTo>
                  <a:pt x="36066" y="38324"/>
                  <a:pt x="36066" y="38274"/>
                  <a:pt x="36066" y="38224"/>
                </a:cubicBezTo>
                <a:cubicBezTo>
                  <a:pt x="35840" y="38024"/>
                  <a:pt x="35590" y="37873"/>
                  <a:pt x="35339" y="37748"/>
                </a:cubicBezTo>
                <a:cubicBezTo>
                  <a:pt x="34754" y="37410"/>
                  <a:pt x="34512" y="37214"/>
                  <a:pt x="34669" y="37214"/>
                </a:cubicBezTo>
                <a:cubicBezTo>
                  <a:pt x="34687" y="37214"/>
                  <a:pt x="34710" y="37217"/>
                  <a:pt x="34738" y="37222"/>
                </a:cubicBezTo>
                <a:cubicBezTo>
                  <a:pt x="35038" y="37347"/>
                  <a:pt x="35339" y="37497"/>
                  <a:pt x="35615" y="37673"/>
                </a:cubicBezTo>
                <a:cubicBezTo>
                  <a:pt x="35890" y="37848"/>
                  <a:pt x="36166" y="37974"/>
                  <a:pt x="36467" y="38049"/>
                </a:cubicBezTo>
                <a:cubicBezTo>
                  <a:pt x="36517" y="38024"/>
                  <a:pt x="36317" y="37898"/>
                  <a:pt x="35941" y="37698"/>
                </a:cubicBezTo>
                <a:cubicBezTo>
                  <a:pt x="35489" y="37422"/>
                  <a:pt x="35389" y="37347"/>
                  <a:pt x="35514" y="37347"/>
                </a:cubicBezTo>
                <a:cubicBezTo>
                  <a:pt x="35615" y="37347"/>
                  <a:pt x="36041" y="37598"/>
                  <a:pt x="37119" y="38274"/>
                </a:cubicBezTo>
                <a:cubicBezTo>
                  <a:pt x="37921" y="38776"/>
                  <a:pt x="38597" y="39202"/>
                  <a:pt x="38597" y="39202"/>
                </a:cubicBezTo>
                <a:cubicBezTo>
                  <a:pt x="38597" y="39202"/>
                  <a:pt x="37018" y="39001"/>
                  <a:pt x="35113" y="38725"/>
                </a:cubicBezTo>
                <a:lnTo>
                  <a:pt x="31630" y="38249"/>
                </a:lnTo>
                <a:lnTo>
                  <a:pt x="31204" y="37948"/>
                </a:lnTo>
                <a:cubicBezTo>
                  <a:pt x="29805" y="36935"/>
                  <a:pt x="29357" y="36619"/>
                  <a:pt x="29281" y="36619"/>
                </a:cubicBezTo>
                <a:cubicBezTo>
                  <a:pt x="29278" y="36619"/>
                  <a:pt x="29276" y="36619"/>
                  <a:pt x="29274" y="36620"/>
                </a:cubicBezTo>
                <a:cubicBezTo>
                  <a:pt x="29174" y="36645"/>
                  <a:pt x="29399" y="36846"/>
                  <a:pt x="30051" y="37297"/>
                </a:cubicBezTo>
                <a:cubicBezTo>
                  <a:pt x="31162" y="38045"/>
                  <a:pt x="31329" y="38178"/>
                  <a:pt x="31203" y="38178"/>
                </a:cubicBezTo>
                <a:cubicBezTo>
                  <a:pt x="31189" y="38178"/>
                  <a:pt x="31173" y="38176"/>
                  <a:pt x="31154" y="38174"/>
                </a:cubicBezTo>
                <a:cubicBezTo>
                  <a:pt x="30502" y="37873"/>
                  <a:pt x="29900" y="37497"/>
                  <a:pt x="29349" y="37071"/>
                </a:cubicBezTo>
                <a:cubicBezTo>
                  <a:pt x="29251" y="36993"/>
                  <a:pt x="29153" y="36930"/>
                  <a:pt x="29115" y="36930"/>
                </a:cubicBezTo>
                <a:cubicBezTo>
                  <a:pt x="29104" y="36930"/>
                  <a:pt x="29098" y="36935"/>
                  <a:pt x="29098" y="36946"/>
                </a:cubicBezTo>
                <a:cubicBezTo>
                  <a:pt x="29048" y="37021"/>
                  <a:pt x="29149" y="37096"/>
                  <a:pt x="29850" y="37598"/>
                </a:cubicBezTo>
                <a:lnTo>
                  <a:pt x="30527" y="38074"/>
                </a:lnTo>
                <a:lnTo>
                  <a:pt x="29048" y="37873"/>
                </a:lnTo>
                <a:cubicBezTo>
                  <a:pt x="28120" y="37747"/>
                  <a:pt x="27696" y="37691"/>
                  <a:pt x="27514" y="37691"/>
                </a:cubicBezTo>
                <a:cubicBezTo>
                  <a:pt x="27407" y="37691"/>
                  <a:pt x="27385" y="37711"/>
                  <a:pt x="27394" y="37748"/>
                </a:cubicBezTo>
                <a:cubicBezTo>
                  <a:pt x="27394" y="37798"/>
                  <a:pt x="29149" y="38074"/>
                  <a:pt x="31304" y="38349"/>
                </a:cubicBezTo>
                <a:cubicBezTo>
                  <a:pt x="35139" y="38851"/>
                  <a:pt x="36241" y="39026"/>
                  <a:pt x="36317" y="39151"/>
                </a:cubicBezTo>
                <a:cubicBezTo>
                  <a:pt x="36768" y="39578"/>
                  <a:pt x="37269" y="39953"/>
                  <a:pt x="37770" y="40329"/>
                </a:cubicBezTo>
                <a:cubicBezTo>
                  <a:pt x="37895" y="40405"/>
                  <a:pt x="38071" y="40555"/>
                  <a:pt x="38171" y="40630"/>
                </a:cubicBezTo>
                <a:lnTo>
                  <a:pt x="38322" y="40755"/>
                </a:lnTo>
                <a:lnTo>
                  <a:pt x="37971" y="40755"/>
                </a:lnTo>
                <a:cubicBezTo>
                  <a:pt x="37545" y="40755"/>
                  <a:pt x="37394" y="40655"/>
                  <a:pt x="36417" y="39953"/>
                </a:cubicBezTo>
                <a:cubicBezTo>
                  <a:pt x="35911" y="39579"/>
                  <a:pt x="35657" y="39428"/>
                  <a:pt x="35572" y="39428"/>
                </a:cubicBezTo>
                <a:cubicBezTo>
                  <a:pt x="35543" y="39428"/>
                  <a:pt x="35533" y="39446"/>
                  <a:pt x="35540" y="39477"/>
                </a:cubicBezTo>
                <a:cubicBezTo>
                  <a:pt x="35540" y="39502"/>
                  <a:pt x="35941" y="39778"/>
                  <a:pt x="36392" y="40104"/>
                </a:cubicBezTo>
                <a:lnTo>
                  <a:pt x="37219" y="40705"/>
                </a:lnTo>
                <a:lnTo>
                  <a:pt x="37219" y="40705"/>
                </a:lnTo>
                <a:lnTo>
                  <a:pt x="36592" y="40680"/>
                </a:lnTo>
                <a:cubicBezTo>
                  <a:pt x="36342" y="40680"/>
                  <a:pt x="36091" y="40655"/>
                  <a:pt x="35840" y="40605"/>
                </a:cubicBezTo>
                <a:cubicBezTo>
                  <a:pt x="35815" y="40593"/>
                  <a:pt x="35790" y="40586"/>
                  <a:pt x="35765" y="40586"/>
                </a:cubicBezTo>
                <a:cubicBezTo>
                  <a:pt x="35740" y="40586"/>
                  <a:pt x="35715" y="40593"/>
                  <a:pt x="35690" y="40605"/>
                </a:cubicBezTo>
                <a:cubicBezTo>
                  <a:pt x="35659" y="40630"/>
                  <a:pt x="35595" y="40641"/>
                  <a:pt x="35511" y="40641"/>
                </a:cubicBezTo>
                <a:cubicBezTo>
                  <a:pt x="35255" y="40641"/>
                  <a:pt x="34814" y="40537"/>
                  <a:pt x="34587" y="40405"/>
                </a:cubicBezTo>
                <a:cubicBezTo>
                  <a:pt x="34442" y="40322"/>
                  <a:pt x="34296" y="40273"/>
                  <a:pt x="34251" y="40273"/>
                </a:cubicBezTo>
                <a:cubicBezTo>
                  <a:pt x="34241" y="40273"/>
                  <a:pt x="34236" y="40275"/>
                  <a:pt x="34236" y="40279"/>
                </a:cubicBezTo>
                <a:cubicBezTo>
                  <a:pt x="34211" y="40304"/>
                  <a:pt x="34261" y="40380"/>
                  <a:pt x="34362" y="40430"/>
                </a:cubicBezTo>
                <a:lnTo>
                  <a:pt x="34512" y="40530"/>
                </a:lnTo>
                <a:lnTo>
                  <a:pt x="34337" y="40530"/>
                </a:lnTo>
                <a:cubicBezTo>
                  <a:pt x="34136" y="40505"/>
                  <a:pt x="33961" y="40430"/>
                  <a:pt x="33835" y="40329"/>
                </a:cubicBezTo>
                <a:cubicBezTo>
                  <a:pt x="33685" y="40217"/>
                  <a:pt x="33577" y="40160"/>
                  <a:pt x="33522" y="40160"/>
                </a:cubicBezTo>
                <a:cubicBezTo>
                  <a:pt x="33503" y="40160"/>
                  <a:pt x="33491" y="40167"/>
                  <a:pt x="33484" y="40179"/>
                </a:cubicBezTo>
                <a:cubicBezTo>
                  <a:pt x="33484" y="40229"/>
                  <a:pt x="33535" y="40279"/>
                  <a:pt x="33610" y="40329"/>
                </a:cubicBezTo>
                <a:cubicBezTo>
                  <a:pt x="33743" y="40396"/>
                  <a:pt x="33743" y="40430"/>
                  <a:pt x="33602" y="40430"/>
                </a:cubicBezTo>
                <a:cubicBezTo>
                  <a:pt x="33532" y="40430"/>
                  <a:pt x="33426" y="40421"/>
                  <a:pt x="33284" y="40405"/>
                </a:cubicBezTo>
                <a:cubicBezTo>
                  <a:pt x="33146" y="40395"/>
                  <a:pt x="33042" y="40390"/>
                  <a:pt x="32967" y="40390"/>
                </a:cubicBezTo>
                <a:cubicBezTo>
                  <a:pt x="32836" y="40390"/>
                  <a:pt x="32792" y="40407"/>
                  <a:pt x="32808" y="40455"/>
                </a:cubicBezTo>
                <a:cubicBezTo>
                  <a:pt x="32983" y="40530"/>
                  <a:pt x="33209" y="40555"/>
                  <a:pt x="33409" y="40580"/>
                </a:cubicBezTo>
                <a:lnTo>
                  <a:pt x="33986" y="40630"/>
                </a:lnTo>
                <a:lnTo>
                  <a:pt x="34562" y="41081"/>
                </a:lnTo>
                <a:cubicBezTo>
                  <a:pt x="34763" y="41257"/>
                  <a:pt x="34988" y="41407"/>
                  <a:pt x="35214" y="41558"/>
                </a:cubicBezTo>
                <a:cubicBezTo>
                  <a:pt x="35339" y="41558"/>
                  <a:pt x="35164" y="41357"/>
                  <a:pt x="34712" y="41006"/>
                </a:cubicBezTo>
                <a:lnTo>
                  <a:pt x="34311" y="40705"/>
                </a:lnTo>
                <a:lnTo>
                  <a:pt x="34537" y="40705"/>
                </a:lnTo>
                <a:cubicBezTo>
                  <a:pt x="34738" y="40705"/>
                  <a:pt x="34838" y="40755"/>
                  <a:pt x="35464" y="41207"/>
                </a:cubicBezTo>
                <a:cubicBezTo>
                  <a:pt x="36075" y="41664"/>
                  <a:pt x="36235" y="41788"/>
                  <a:pt x="36299" y="41788"/>
                </a:cubicBezTo>
                <a:cubicBezTo>
                  <a:pt x="36319" y="41788"/>
                  <a:pt x="36330" y="41776"/>
                  <a:pt x="36342" y="41758"/>
                </a:cubicBezTo>
                <a:cubicBezTo>
                  <a:pt x="36367" y="41683"/>
                  <a:pt x="36116" y="41532"/>
                  <a:pt x="35815" y="41307"/>
                </a:cubicBezTo>
                <a:cubicBezTo>
                  <a:pt x="35088" y="40781"/>
                  <a:pt x="35088" y="40755"/>
                  <a:pt x="35439" y="40755"/>
                </a:cubicBezTo>
                <a:cubicBezTo>
                  <a:pt x="35690" y="40755"/>
                  <a:pt x="35790" y="40806"/>
                  <a:pt x="36191" y="41081"/>
                </a:cubicBezTo>
                <a:cubicBezTo>
                  <a:pt x="36432" y="41242"/>
                  <a:pt x="36576" y="41322"/>
                  <a:pt x="36637" y="41322"/>
                </a:cubicBezTo>
                <a:cubicBezTo>
                  <a:pt x="36652" y="41322"/>
                  <a:pt x="36662" y="41317"/>
                  <a:pt x="36667" y="41307"/>
                </a:cubicBezTo>
                <a:cubicBezTo>
                  <a:pt x="36692" y="41257"/>
                  <a:pt x="36617" y="41182"/>
                  <a:pt x="36492" y="41131"/>
                </a:cubicBezTo>
                <a:cubicBezTo>
                  <a:pt x="36190" y="40969"/>
                  <a:pt x="36125" y="40828"/>
                  <a:pt x="36276" y="40828"/>
                </a:cubicBezTo>
                <a:cubicBezTo>
                  <a:pt x="36288" y="40828"/>
                  <a:pt x="36302" y="40829"/>
                  <a:pt x="36317" y="40831"/>
                </a:cubicBezTo>
                <a:cubicBezTo>
                  <a:pt x="36567" y="40906"/>
                  <a:pt x="36793" y="41031"/>
                  <a:pt x="36993" y="41182"/>
                </a:cubicBezTo>
                <a:cubicBezTo>
                  <a:pt x="37634" y="41617"/>
                  <a:pt x="38276" y="41968"/>
                  <a:pt x="38401" y="41968"/>
                </a:cubicBezTo>
                <a:cubicBezTo>
                  <a:pt x="38412" y="41968"/>
                  <a:pt x="38420" y="41965"/>
                  <a:pt x="38422" y="41959"/>
                </a:cubicBezTo>
                <a:cubicBezTo>
                  <a:pt x="38472" y="41908"/>
                  <a:pt x="38271" y="41808"/>
                  <a:pt x="37996" y="41658"/>
                </a:cubicBezTo>
                <a:cubicBezTo>
                  <a:pt x="37745" y="41507"/>
                  <a:pt x="37369" y="41282"/>
                  <a:pt x="37144" y="41131"/>
                </a:cubicBezTo>
                <a:lnTo>
                  <a:pt x="36743" y="40856"/>
                </a:lnTo>
                <a:lnTo>
                  <a:pt x="37119" y="40881"/>
                </a:lnTo>
                <a:lnTo>
                  <a:pt x="37494" y="40906"/>
                </a:lnTo>
                <a:lnTo>
                  <a:pt x="38547" y="41608"/>
                </a:lnTo>
                <a:cubicBezTo>
                  <a:pt x="39124" y="41984"/>
                  <a:pt x="39600" y="42309"/>
                  <a:pt x="39625" y="42334"/>
                </a:cubicBezTo>
                <a:cubicBezTo>
                  <a:pt x="39650" y="42360"/>
                  <a:pt x="39600" y="42360"/>
                  <a:pt x="39499" y="42385"/>
                </a:cubicBezTo>
                <a:cubicBezTo>
                  <a:pt x="39424" y="42385"/>
                  <a:pt x="39349" y="42435"/>
                  <a:pt x="39349" y="42460"/>
                </a:cubicBezTo>
                <a:cubicBezTo>
                  <a:pt x="39650" y="42535"/>
                  <a:pt x="39976" y="42585"/>
                  <a:pt x="40276" y="42585"/>
                </a:cubicBezTo>
                <a:cubicBezTo>
                  <a:pt x="40778" y="42610"/>
                  <a:pt x="41880" y="42710"/>
                  <a:pt x="42733" y="42811"/>
                </a:cubicBezTo>
                <a:cubicBezTo>
                  <a:pt x="43585" y="42886"/>
                  <a:pt x="44337" y="42961"/>
                  <a:pt x="44387" y="42961"/>
                </a:cubicBezTo>
                <a:cubicBezTo>
                  <a:pt x="44612" y="42961"/>
                  <a:pt x="42783" y="43312"/>
                  <a:pt x="41830" y="43437"/>
                </a:cubicBezTo>
                <a:lnTo>
                  <a:pt x="41530" y="43487"/>
                </a:lnTo>
                <a:lnTo>
                  <a:pt x="41504" y="43312"/>
                </a:lnTo>
                <a:cubicBezTo>
                  <a:pt x="41490" y="43114"/>
                  <a:pt x="41413" y="43020"/>
                  <a:pt x="41021" y="43020"/>
                </a:cubicBezTo>
                <a:cubicBezTo>
                  <a:pt x="40717" y="43020"/>
                  <a:pt x="40224" y="43077"/>
                  <a:pt x="39424" y="43187"/>
                </a:cubicBezTo>
                <a:cubicBezTo>
                  <a:pt x="38923" y="43287"/>
                  <a:pt x="38422" y="43337"/>
                  <a:pt x="37895" y="43337"/>
                </a:cubicBezTo>
                <a:cubicBezTo>
                  <a:pt x="37895" y="43337"/>
                  <a:pt x="37921" y="43262"/>
                  <a:pt x="37996" y="43162"/>
                </a:cubicBezTo>
                <a:cubicBezTo>
                  <a:pt x="38146" y="42986"/>
                  <a:pt x="38046" y="42811"/>
                  <a:pt x="37795" y="42811"/>
                </a:cubicBezTo>
                <a:cubicBezTo>
                  <a:pt x="37695" y="42811"/>
                  <a:pt x="37068" y="42861"/>
                  <a:pt x="36417" y="42936"/>
                </a:cubicBezTo>
                <a:cubicBezTo>
                  <a:pt x="35794" y="43019"/>
                  <a:pt x="35171" y="43068"/>
                  <a:pt x="34562" y="43068"/>
                </a:cubicBezTo>
                <a:cubicBezTo>
                  <a:pt x="34436" y="43068"/>
                  <a:pt x="34311" y="43066"/>
                  <a:pt x="34186" y="43061"/>
                </a:cubicBezTo>
                <a:cubicBezTo>
                  <a:pt x="34161" y="43011"/>
                  <a:pt x="34186" y="42961"/>
                  <a:pt x="34186" y="42911"/>
                </a:cubicBezTo>
                <a:cubicBezTo>
                  <a:pt x="34236" y="42735"/>
                  <a:pt x="34136" y="42685"/>
                  <a:pt x="33484" y="42635"/>
                </a:cubicBezTo>
                <a:cubicBezTo>
                  <a:pt x="32883" y="42585"/>
                  <a:pt x="30978" y="42334"/>
                  <a:pt x="30878" y="42259"/>
                </a:cubicBezTo>
                <a:cubicBezTo>
                  <a:pt x="30853" y="42234"/>
                  <a:pt x="30853" y="42184"/>
                  <a:pt x="30878" y="42134"/>
                </a:cubicBezTo>
                <a:cubicBezTo>
                  <a:pt x="30978" y="41984"/>
                  <a:pt x="30753" y="41858"/>
                  <a:pt x="30051" y="41608"/>
                </a:cubicBezTo>
                <a:cubicBezTo>
                  <a:pt x="29675" y="41482"/>
                  <a:pt x="29199" y="41307"/>
                  <a:pt x="28948" y="41207"/>
                </a:cubicBezTo>
                <a:lnTo>
                  <a:pt x="28497" y="41006"/>
                </a:lnTo>
                <a:lnTo>
                  <a:pt x="28572" y="40831"/>
                </a:lnTo>
                <a:lnTo>
                  <a:pt x="28647" y="40655"/>
                </a:lnTo>
                <a:lnTo>
                  <a:pt x="27645" y="40104"/>
                </a:lnTo>
                <a:cubicBezTo>
                  <a:pt x="26717" y="39603"/>
                  <a:pt x="26667" y="39578"/>
                  <a:pt x="26743" y="39452"/>
                </a:cubicBezTo>
                <a:cubicBezTo>
                  <a:pt x="26793" y="39352"/>
                  <a:pt x="26692" y="39151"/>
                  <a:pt x="26116" y="38725"/>
                </a:cubicBezTo>
                <a:cubicBezTo>
                  <a:pt x="25414" y="38224"/>
                  <a:pt x="25164" y="37948"/>
                  <a:pt x="25239" y="37798"/>
                </a:cubicBezTo>
                <a:cubicBezTo>
                  <a:pt x="25339" y="37573"/>
                  <a:pt x="25214" y="37372"/>
                  <a:pt x="24562" y="36595"/>
                </a:cubicBezTo>
                <a:cubicBezTo>
                  <a:pt x="23760" y="35618"/>
                  <a:pt x="23560" y="35392"/>
                  <a:pt x="23309" y="34941"/>
                </a:cubicBezTo>
                <a:cubicBezTo>
                  <a:pt x="23133" y="34615"/>
                  <a:pt x="23133" y="34540"/>
                  <a:pt x="23209" y="34415"/>
                </a:cubicBezTo>
                <a:cubicBezTo>
                  <a:pt x="23384" y="34214"/>
                  <a:pt x="23284" y="33888"/>
                  <a:pt x="22908" y="33312"/>
                </a:cubicBezTo>
                <a:cubicBezTo>
                  <a:pt x="22707" y="33011"/>
                  <a:pt x="22432" y="32585"/>
                  <a:pt x="22281" y="32309"/>
                </a:cubicBezTo>
                <a:cubicBezTo>
                  <a:pt x="22006" y="31858"/>
                  <a:pt x="22006" y="31858"/>
                  <a:pt x="22181" y="31783"/>
                </a:cubicBezTo>
                <a:cubicBezTo>
                  <a:pt x="22407" y="31658"/>
                  <a:pt x="22382" y="31557"/>
                  <a:pt x="21780" y="30480"/>
                </a:cubicBezTo>
                <a:cubicBezTo>
                  <a:pt x="21354" y="29703"/>
                  <a:pt x="21279" y="29552"/>
                  <a:pt x="21354" y="29402"/>
                </a:cubicBezTo>
                <a:cubicBezTo>
                  <a:pt x="21404" y="29277"/>
                  <a:pt x="21404" y="29126"/>
                  <a:pt x="21329" y="29026"/>
                </a:cubicBezTo>
                <a:cubicBezTo>
                  <a:pt x="21261" y="28873"/>
                  <a:pt x="21239" y="28824"/>
                  <a:pt x="21279" y="28824"/>
                </a:cubicBezTo>
                <a:close/>
                <a:moveTo>
                  <a:pt x="18773" y="0"/>
                </a:moveTo>
                <a:cubicBezTo>
                  <a:pt x="18764" y="0"/>
                  <a:pt x="18755" y="1"/>
                  <a:pt x="18747" y="3"/>
                </a:cubicBezTo>
                <a:cubicBezTo>
                  <a:pt x="18572" y="28"/>
                  <a:pt x="18547" y="154"/>
                  <a:pt x="18697" y="555"/>
                </a:cubicBezTo>
                <a:cubicBezTo>
                  <a:pt x="18773" y="780"/>
                  <a:pt x="18948" y="1231"/>
                  <a:pt x="19073" y="1582"/>
                </a:cubicBezTo>
                <a:cubicBezTo>
                  <a:pt x="19675" y="3262"/>
                  <a:pt x="20552" y="5041"/>
                  <a:pt x="22457" y="8450"/>
                </a:cubicBezTo>
                <a:cubicBezTo>
                  <a:pt x="22783" y="8976"/>
                  <a:pt x="22808" y="9101"/>
                  <a:pt x="22732" y="9252"/>
                </a:cubicBezTo>
                <a:cubicBezTo>
                  <a:pt x="22682" y="9327"/>
                  <a:pt x="22682" y="9452"/>
                  <a:pt x="22707" y="9552"/>
                </a:cubicBezTo>
                <a:cubicBezTo>
                  <a:pt x="22758" y="9628"/>
                  <a:pt x="23334" y="10530"/>
                  <a:pt x="24011" y="11532"/>
                </a:cubicBezTo>
                <a:cubicBezTo>
                  <a:pt x="24913" y="12886"/>
                  <a:pt x="25239" y="13387"/>
                  <a:pt x="25214" y="13512"/>
                </a:cubicBezTo>
                <a:cubicBezTo>
                  <a:pt x="25189" y="13788"/>
                  <a:pt x="26943" y="16595"/>
                  <a:pt x="27670" y="17422"/>
                </a:cubicBezTo>
                <a:cubicBezTo>
                  <a:pt x="28347" y="18199"/>
                  <a:pt x="28397" y="18274"/>
                  <a:pt x="28296" y="18374"/>
                </a:cubicBezTo>
                <a:cubicBezTo>
                  <a:pt x="28196" y="18475"/>
                  <a:pt x="28246" y="18625"/>
                  <a:pt x="28973" y="19602"/>
                </a:cubicBezTo>
                <a:cubicBezTo>
                  <a:pt x="29398" y="20170"/>
                  <a:pt x="29513" y="20328"/>
                  <a:pt x="29448" y="20328"/>
                </a:cubicBezTo>
                <a:cubicBezTo>
                  <a:pt x="29433" y="20328"/>
                  <a:pt x="29408" y="20319"/>
                  <a:pt x="29374" y="20304"/>
                </a:cubicBezTo>
                <a:cubicBezTo>
                  <a:pt x="29321" y="20289"/>
                  <a:pt x="29279" y="20281"/>
                  <a:pt x="29244" y="20281"/>
                </a:cubicBezTo>
                <a:cubicBezTo>
                  <a:pt x="29164" y="20281"/>
                  <a:pt x="29118" y="20325"/>
                  <a:pt x="29048" y="20430"/>
                </a:cubicBezTo>
                <a:cubicBezTo>
                  <a:pt x="28998" y="20555"/>
                  <a:pt x="28948" y="20630"/>
                  <a:pt x="28948" y="20630"/>
                </a:cubicBezTo>
                <a:cubicBezTo>
                  <a:pt x="28923" y="20630"/>
                  <a:pt x="27845" y="19377"/>
                  <a:pt x="26893" y="18274"/>
                </a:cubicBezTo>
                <a:cubicBezTo>
                  <a:pt x="26066" y="17297"/>
                  <a:pt x="25590" y="16795"/>
                  <a:pt x="25489" y="16770"/>
                </a:cubicBezTo>
                <a:cubicBezTo>
                  <a:pt x="25264" y="16695"/>
                  <a:pt x="24261" y="15592"/>
                  <a:pt x="23484" y="14565"/>
                </a:cubicBezTo>
                <a:cubicBezTo>
                  <a:pt x="23068" y="14021"/>
                  <a:pt x="22860" y="13792"/>
                  <a:pt x="22730" y="13792"/>
                </a:cubicBezTo>
                <a:cubicBezTo>
                  <a:pt x="22680" y="13792"/>
                  <a:pt x="22642" y="13826"/>
                  <a:pt x="22607" y="13888"/>
                </a:cubicBezTo>
                <a:cubicBezTo>
                  <a:pt x="22557" y="13938"/>
                  <a:pt x="22532" y="13988"/>
                  <a:pt x="22507" y="13988"/>
                </a:cubicBezTo>
                <a:cubicBezTo>
                  <a:pt x="22507" y="13988"/>
                  <a:pt x="22256" y="13713"/>
                  <a:pt x="21981" y="13362"/>
                </a:cubicBezTo>
                <a:cubicBezTo>
                  <a:pt x="21529" y="12836"/>
                  <a:pt x="21128" y="12284"/>
                  <a:pt x="20778" y="11683"/>
                </a:cubicBezTo>
                <a:cubicBezTo>
                  <a:pt x="20731" y="11573"/>
                  <a:pt x="20635" y="11513"/>
                  <a:pt x="20552" y="11513"/>
                </a:cubicBezTo>
                <a:cubicBezTo>
                  <a:pt x="20501" y="11513"/>
                  <a:pt x="20455" y="11535"/>
                  <a:pt x="20427" y="11582"/>
                </a:cubicBezTo>
                <a:cubicBezTo>
                  <a:pt x="20502" y="12008"/>
                  <a:pt x="20602" y="12409"/>
                  <a:pt x="20727" y="12836"/>
                </a:cubicBezTo>
                <a:cubicBezTo>
                  <a:pt x="21429" y="15091"/>
                  <a:pt x="22933" y="17547"/>
                  <a:pt x="25038" y="19753"/>
                </a:cubicBezTo>
                <a:lnTo>
                  <a:pt x="26517" y="21332"/>
                </a:lnTo>
                <a:cubicBezTo>
                  <a:pt x="27194" y="22034"/>
                  <a:pt x="27895" y="22685"/>
                  <a:pt x="28647" y="23312"/>
                </a:cubicBezTo>
                <a:cubicBezTo>
                  <a:pt x="28647" y="23362"/>
                  <a:pt x="28622" y="23437"/>
                  <a:pt x="28597" y="23487"/>
                </a:cubicBezTo>
                <a:cubicBezTo>
                  <a:pt x="28522" y="23638"/>
                  <a:pt x="28572" y="23713"/>
                  <a:pt x="28722" y="23913"/>
                </a:cubicBezTo>
                <a:lnTo>
                  <a:pt x="28948" y="24164"/>
                </a:lnTo>
                <a:lnTo>
                  <a:pt x="28246" y="23738"/>
                </a:lnTo>
                <a:cubicBezTo>
                  <a:pt x="27570" y="23312"/>
                  <a:pt x="27519" y="23262"/>
                  <a:pt x="26818" y="22435"/>
                </a:cubicBezTo>
                <a:cubicBezTo>
                  <a:pt x="26016" y="21457"/>
                  <a:pt x="25615" y="21056"/>
                  <a:pt x="25289" y="20906"/>
                </a:cubicBezTo>
                <a:cubicBezTo>
                  <a:pt x="24988" y="20655"/>
                  <a:pt x="24687" y="20354"/>
                  <a:pt x="24437" y="20029"/>
                </a:cubicBezTo>
                <a:cubicBezTo>
                  <a:pt x="23807" y="19236"/>
                  <a:pt x="23460" y="18921"/>
                  <a:pt x="23193" y="18921"/>
                </a:cubicBezTo>
                <a:cubicBezTo>
                  <a:pt x="23172" y="18921"/>
                  <a:pt x="23153" y="18922"/>
                  <a:pt x="23133" y="18926"/>
                </a:cubicBezTo>
                <a:cubicBezTo>
                  <a:pt x="23008" y="18926"/>
                  <a:pt x="22933" y="18876"/>
                  <a:pt x="22482" y="18475"/>
                </a:cubicBezTo>
                <a:cubicBezTo>
                  <a:pt x="22256" y="18199"/>
                  <a:pt x="21981" y="17998"/>
                  <a:pt x="21655" y="17848"/>
                </a:cubicBezTo>
                <a:cubicBezTo>
                  <a:pt x="21354" y="17698"/>
                  <a:pt x="21078" y="17472"/>
                  <a:pt x="20853" y="17222"/>
                </a:cubicBezTo>
                <a:cubicBezTo>
                  <a:pt x="20602" y="16946"/>
                  <a:pt x="20176" y="16570"/>
                  <a:pt x="19951" y="16369"/>
                </a:cubicBezTo>
                <a:cubicBezTo>
                  <a:pt x="19549" y="16019"/>
                  <a:pt x="19499" y="15993"/>
                  <a:pt x="19224" y="15943"/>
                </a:cubicBezTo>
                <a:cubicBezTo>
                  <a:pt x="19123" y="15943"/>
                  <a:pt x="18998" y="15918"/>
                  <a:pt x="18923" y="15868"/>
                </a:cubicBezTo>
                <a:cubicBezTo>
                  <a:pt x="18923" y="15843"/>
                  <a:pt x="18472" y="15517"/>
                  <a:pt x="17971" y="15141"/>
                </a:cubicBezTo>
                <a:cubicBezTo>
                  <a:pt x="17219" y="14590"/>
                  <a:pt x="16993" y="14440"/>
                  <a:pt x="16793" y="14389"/>
                </a:cubicBezTo>
                <a:cubicBezTo>
                  <a:pt x="16617" y="14364"/>
                  <a:pt x="16467" y="14264"/>
                  <a:pt x="16066" y="13963"/>
                </a:cubicBezTo>
                <a:cubicBezTo>
                  <a:pt x="15488" y="13455"/>
                  <a:pt x="14717" y="13052"/>
                  <a:pt x="14405" y="13052"/>
                </a:cubicBezTo>
                <a:cubicBezTo>
                  <a:pt x="14379" y="13052"/>
                  <a:pt x="14356" y="13055"/>
                  <a:pt x="14336" y="13061"/>
                </a:cubicBezTo>
                <a:cubicBezTo>
                  <a:pt x="14310" y="13074"/>
                  <a:pt x="14287" y="13084"/>
                  <a:pt x="14253" y="13084"/>
                </a:cubicBezTo>
                <a:cubicBezTo>
                  <a:pt x="14095" y="13084"/>
                  <a:pt x="13705" y="12861"/>
                  <a:pt x="11680" y="11683"/>
                </a:cubicBezTo>
                <a:cubicBezTo>
                  <a:pt x="9950" y="10680"/>
                  <a:pt x="9123" y="10204"/>
                  <a:pt x="8998" y="10204"/>
                </a:cubicBezTo>
                <a:cubicBezTo>
                  <a:pt x="8971" y="10198"/>
                  <a:pt x="8946" y="10195"/>
                  <a:pt x="8922" y="10195"/>
                </a:cubicBezTo>
                <a:cubicBezTo>
                  <a:pt x="8740" y="10195"/>
                  <a:pt x="8631" y="10350"/>
                  <a:pt x="8697" y="10505"/>
                </a:cubicBezTo>
                <a:lnTo>
                  <a:pt x="8697" y="10480"/>
                </a:lnTo>
                <a:cubicBezTo>
                  <a:pt x="8798" y="10705"/>
                  <a:pt x="9900" y="12460"/>
                  <a:pt x="10276" y="12986"/>
                </a:cubicBezTo>
                <a:cubicBezTo>
                  <a:pt x="10477" y="13287"/>
                  <a:pt x="10903" y="13838"/>
                  <a:pt x="11229" y="14239"/>
                </a:cubicBezTo>
                <a:cubicBezTo>
                  <a:pt x="11780" y="14941"/>
                  <a:pt x="11805" y="14991"/>
                  <a:pt x="11705" y="15116"/>
                </a:cubicBezTo>
                <a:cubicBezTo>
                  <a:pt x="11580" y="15317"/>
                  <a:pt x="11605" y="15367"/>
                  <a:pt x="12482" y="16169"/>
                </a:cubicBezTo>
                <a:cubicBezTo>
                  <a:pt x="12757" y="16394"/>
                  <a:pt x="13008" y="16645"/>
                  <a:pt x="13234" y="16896"/>
                </a:cubicBezTo>
                <a:cubicBezTo>
                  <a:pt x="13234" y="16946"/>
                  <a:pt x="13209" y="17021"/>
                  <a:pt x="13133" y="17046"/>
                </a:cubicBezTo>
                <a:cubicBezTo>
                  <a:pt x="12783" y="17247"/>
                  <a:pt x="13133" y="17597"/>
                  <a:pt x="14261" y="18299"/>
                </a:cubicBezTo>
                <a:lnTo>
                  <a:pt x="14938" y="18725"/>
                </a:lnTo>
                <a:lnTo>
                  <a:pt x="14838" y="18901"/>
                </a:lnTo>
                <a:cubicBezTo>
                  <a:pt x="14712" y="19126"/>
                  <a:pt x="14813" y="19227"/>
                  <a:pt x="15715" y="19628"/>
                </a:cubicBezTo>
                <a:cubicBezTo>
                  <a:pt x="16405" y="19945"/>
                  <a:pt x="16596" y="20026"/>
                  <a:pt x="16462" y="20026"/>
                </a:cubicBezTo>
                <a:cubicBezTo>
                  <a:pt x="16416" y="20026"/>
                  <a:pt x="16331" y="20016"/>
                  <a:pt x="16216" y="20004"/>
                </a:cubicBezTo>
                <a:cubicBezTo>
                  <a:pt x="16178" y="20001"/>
                  <a:pt x="16140" y="20000"/>
                  <a:pt x="16104" y="20000"/>
                </a:cubicBezTo>
                <a:cubicBezTo>
                  <a:pt x="15716" y="20000"/>
                  <a:pt x="15460" y="20121"/>
                  <a:pt x="15414" y="20304"/>
                </a:cubicBezTo>
                <a:cubicBezTo>
                  <a:pt x="15373" y="20489"/>
                  <a:pt x="15282" y="20506"/>
                  <a:pt x="14646" y="20506"/>
                </a:cubicBezTo>
                <a:cubicBezTo>
                  <a:pt x="14505" y="20506"/>
                  <a:pt x="14336" y="20505"/>
                  <a:pt x="14136" y="20505"/>
                </a:cubicBezTo>
                <a:cubicBezTo>
                  <a:pt x="13899" y="20501"/>
                  <a:pt x="13686" y="20499"/>
                  <a:pt x="13495" y="20499"/>
                </a:cubicBezTo>
                <a:cubicBezTo>
                  <a:pt x="12375" y="20499"/>
                  <a:pt x="12005" y="20570"/>
                  <a:pt x="11855" y="20806"/>
                </a:cubicBezTo>
                <a:cubicBezTo>
                  <a:pt x="11780" y="20956"/>
                  <a:pt x="11630" y="20981"/>
                  <a:pt x="10803" y="21056"/>
                </a:cubicBezTo>
                <a:cubicBezTo>
                  <a:pt x="9700" y="21131"/>
                  <a:pt x="8697" y="21382"/>
                  <a:pt x="8497" y="21608"/>
                </a:cubicBezTo>
                <a:cubicBezTo>
                  <a:pt x="8397" y="21708"/>
                  <a:pt x="8346" y="21833"/>
                  <a:pt x="8371" y="21958"/>
                </a:cubicBezTo>
                <a:lnTo>
                  <a:pt x="8371" y="22209"/>
                </a:lnTo>
                <a:lnTo>
                  <a:pt x="7544" y="22435"/>
                </a:lnTo>
                <a:cubicBezTo>
                  <a:pt x="6717" y="22660"/>
                  <a:pt x="5715" y="23136"/>
                  <a:pt x="4211" y="23963"/>
                </a:cubicBezTo>
                <a:cubicBezTo>
                  <a:pt x="2757" y="24765"/>
                  <a:pt x="1229" y="25918"/>
                  <a:pt x="677" y="26645"/>
                </a:cubicBezTo>
                <a:cubicBezTo>
                  <a:pt x="552" y="26821"/>
                  <a:pt x="402" y="26996"/>
                  <a:pt x="226" y="27146"/>
                </a:cubicBezTo>
                <a:cubicBezTo>
                  <a:pt x="51" y="27272"/>
                  <a:pt x="1" y="27472"/>
                  <a:pt x="126" y="27572"/>
                </a:cubicBezTo>
                <a:cubicBezTo>
                  <a:pt x="157" y="27593"/>
                  <a:pt x="287" y="27605"/>
                  <a:pt x="496" y="27605"/>
                </a:cubicBezTo>
                <a:cubicBezTo>
                  <a:pt x="792" y="27605"/>
                  <a:pt x="1247" y="27581"/>
                  <a:pt x="1805" y="27522"/>
                </a:cubicBezTo>
                <a:cubicBezTo>
                  <a:pt x="2657" y="27472"/>
                  <a:pt x="3810" y="27397"/>
                  <a:pt x="4387" y="27372"/>
                </a:cubicBezTo>
                <a:cubicBezTo>
                  <a:pt x="4938" y="27347"/>
                  <a:pt x="5690" y="27297"/>
                  <a:pt x="6066" y="27272"/>
                </a:cubicBezTo>
                <a:cubicBezTo>
                  <a:pt x="6799" y="27215"/>
                  <a:pt x="8984" y="27187"/>
                  <a:pt x="11014" y="27187"/>
                </a:cubicBezTo>
                <a:cubicBezTo>
                  <a:pt x="11691" y="27187"/>
                  <a:pt x="12350" y="27190"/>
                  <a:pt x="12933" y="27197"/>
                </a:cubicBezTo>
                <a:cubicBezTo>
                  <a:pt x="15339" y="27222"/>
                  <a:pt x="17344" y="27322"/>
                  <a:pt x="18898" y="27497"/>
                </a:cubicBezTo>
                <a:lnTo>
                  <a:pt x="20101" y="27623"/>
                </a:lnTo>
                <a:lnTo>
                  <a:pt x="20352" y="28024"/>
                </a:lnTo>
                <a:cubicBezTo>
                  <a:pt x="20928" y="28951"/>
                  <a:pt x="21053" y="29176"/>
                  <a:pt x="20978" y="29377"/>
                </a:cubicBezTo>
                <a:cubicBezTo>
                  <a:pt x="20903" y="29577"/>
                  <a:pt x="21003" y="29728"/>
                  <a:pt x="21429" y="30530"/>
                </a:cubicBezTo>
                <a:cubicBezTo>
                  <a:pt x="21956" y="31457"/>
                  <a:pt x="21956" y="31457"/>
                  <a:pt x="21805" y="31608"/>
                </a:cubicBezTo>
                <a:cubicBezTo>
                  <a:pt x="21580" y="31783"/>
                  <a:pt x="21630" y="31908"/>
                  <a:pt x="22306" y="32986"/>
                </a:cubicBezTo>
                <a:cubicBezTo>
                  <a:pt x="22983" y="33989"/>
                  <a:pt x="23033" y="34139"/>
                  <a:pt x="22908" y="34264"/>
                </a:cubicBezTo>
                <a:cubicBezTo>
                  <a:pt x="22833" y="34339"/>
                  <a:pt x="22808" y="34440"/>
                  <a:pt x="22808" y="34540"/>
                </a:cubicBezTo>
                <a:cubicBezTo>
                  <a:pt x="22833" y="34816"/>
                  <a:pt x="23384" y="35668"/>
                  <a:pt x="24086" y="36495"/>
                </a:cubicBezTo>
                <a:cubicBezTo>
                  <a:pt x="24863" y="37397"/>
                  <a:pt x="25038" y="37623"/>
                  <a:pt x="24938" y="37673"/>
                </a:cubicBezTo>
                <a:cubicBezTo>
                  <a:pt x="24687" y="37798"/>
                  <a:pt x="25239" y="38500"/>
                  <a:pt x="25966" y="39001"/>
                </a:cubicBezTo>
                <a:cubicBezTo>
                  <a:pt x="26316" y="39252"/>
                  <a:pt x="26367" y="39327"/>
                  <a:pt x="26342" y="39452"/>
                </a:cubicBezTo>
                <a:cubicBezTo>
                  <a:pt x="26316" y="39678"/>
                  <a:pt x="26467" y="39803"/>
                  <a:pt x="27369" y="40279"/>
                </a:cubicBezTo>
                <a:lnTo>
                  <a:pt x="28146" y="40680"/>
                </a:lnTo>
                <a:lnTo>
                  <a:pt x="28096" y="40881"/>
                </a:lnTo>
                <a:lnTo>
                  <a:pt x="28046" y="41106"/>
                </a:lnTo>
                <a:lnTo>
                  <a:pt x="28522" y="41332"/>
                </a:lnTo>
                <a:cubicBezTo>
                  <a:pt x="29098" y="41608"/>
                  <a:pt x="29700" y="41833"/>
                  <a:pt x="30301" y="42034"/>
                </a:cubicBezTo>
                <a:cubicBezTo>
                  <a:pt x="30427" y="42059"/>
                  <a:pt x="30452" y="42109"/>
                  <a:pt x="30427" y="42159"/>
                </a:cubicBezTo>
                <a:cubicBezTo>
                  <a:pt x="30377" y="42234"/>
                  <a:pt x="30377" y="42309"/>
                  <a:pt x="30427" y="42385"/>
                </a:cubicBezTo>
                <a:cubicBezTo>
                  <a:pt x="30452" y="42485"/>
                  <a:pt x="30627" y="42535"/>
                  <a:pt x="31354" y="42685"/>
                </a:cubicBezTo>
                <a:cubicBezTo>
                  <a:pt x="31855" y="42786"/>
                  <a:pt x="32557" y="42886"/>
                  <a:pt x="32933" y="42936"/>
                </a:cubicBezTo>
                <a:cubicBezTo>
                  <a:pt x="33509" y="42986"/>
                  <a:pt x="33610" y="43011"/>
                  <a:pt x="33635" y="43136"/>
                </a:cubicBezTo>
                <a:cubicBezTo>
                  <a:pt x="33660" y="43212"/>
                  <a:pt x="33735" y="43287"/>
                  <a:pt x="33810" y="43337"/>
                </a:cubicBezTo>
                <a:cubicBezTo>
                  <a:pt x="33887" y="43381"/>
                  <a:pt x="34142" y="43401"/>
                  <a:pt x="34504" y="43401"/>
                </a:cubicBezTo>
                <a:cubicBezTo>
                  <a:pt x="34967" y="43401"/>
                  <a:pt x="35605" y="43368"/>
                  <a:pt x="36266" y="43312"/>
                </a:cubicBezTo>
                <a:cubicBezTo>
                  <a:pt x="36728" y="43265"/>
                  <a:pt x="36994" y="43240"/>
                  <a:pt x="37143" y="43240"/>
                </a:cubicBezTo>
                <a:cubicBezTo>
                  <a:pt x="37311" y="43240"/>
                  <a:pt x="37332" y="43271"/>
                  <a:pt x="37319" y="43337"/>
                </a:cubicBezTo>
                <a:cubicBezTo>
                  <a:pt x="37319" y="43412"/>
                  <a:pt x="37344" y="43487"/>
                  <a:pt x="37394" y="43563"/>
                </a:cubicBezTo>
                <a:cubicBezTo>
                  <a:pt x="37444" y="43625"/>
                  <a:pt x="37657" y="43657"/>
                  <a:pt x="37983" y="43657"/>
                </a:cubicBezTo>
                <a:cubicBezTo>
                  <a:pt x="38309" y="43657"/>
                  <a:pt x="38748" y="43625"/>
                  <a:pt x="39249" y="43563"/>
                </a:cubicBezTo>
                <a:lnTo>
                  <a:pt x="40577" y="43387"/>
                </a:lnTo>
                <a:lnTo>
                  <a:pt x="41003" y="43337"/>
                </a:lnTo>
                <a:lnTo>
                  <a:pt x="41028" y="43537"/>
                </a:lnTo>
                <a:cubicBezTo>
                  <a:pt x="41061" y="43719"/>
                  <a:pt x="41160" y="43803"/>
                  <a:pt x="41410" y="43803"/>
                </a:cubicBezTo>
                <a:cubicBezTo>
                  <a:pt x="41539" y="43803"/>
                  <a:pt x="41709" y="43781"/>
                  <a:pt x="41931" y="43738"/>
                </a:cubicBezTo>
                <a:cubicBezTo>
                  <a:pt x="43685" y="43462"/>
                  <a:pt x="45164" y="43187"/>
                  <a:pt x="45289" y="43136"/>
                </a:cubicBezTo>
                <a:cubicBezTo>
                  <a:pt x="45309" y="43128"/>
                  <a:pt x="45329" y="43123"/>
                  <a:pt x="45354" y="43123"/>
                </a:cubicBezTo>
                <a:cubicBezTo>
                  <a:pt x="45487" y="43123"/>
                  <a:pt x="45764" y="43273"/>
                  <a:pt x="46943" y="43989"/>
                </a:cubicBezTo>
                <a:lnTo>
                  <a:pt x="48422" y="44916"/>
                </a:lnTo>
                <a:lnTo>
                  <a:pt x="49048" y="45643"/>
                </a:lnTo>
                <a:cubicBezTo>
                  <a:pt x="49901" y="46645"/>
                  <a:pt x="50176" y="46921"/>
                  <a:pt x="50352" y="46921"/>
                </a:cubicBezTo>
                <a:cubicBezTo>
                  <a:pt x="50527" y="46921"/>
                  <a:pt x="50602" y="46846"/>
                  <a:pt x="50703" y="46645"/>
                </a:cubicBezTo>
                <a:cubicBezTo>
                  <a:pt x="50728" y="46545"/>
                  <a:pt x="50778" y="46445"/>
                  <a:pt x="50803" y="46395"/>
                </a:cubicBezTo>
                <a:cubicBezTo>
                  <a:pt x="50853" y="46294"/>
                  <a:pt x="50602" y="45918"/>
                  <a:pt x="50001" y="45242"/>
                </a:cubicBezTo>
                <a:cubicBezTo>
                  <a:pt x="48497" y="43487"/>
                  <a:pt x="47169" y="41608"/>
                  <a:pt x="45991" y="39653"/>
                </a:cubicBezTo>
                <a:cubicBezTo>
                  <a:pt x="45189" y="38249"/>
                  <a:pt x="44211" y="35969"/>
                  <a:pt x="43986" y="35041"/>
                </a:cubicBezTo>
                <a:cubicBezTo>
                  <a:pt x="43835" y="34239"/>
                  <a:pt x="43885" y="33412"/>
                  <a:pt x="44111" y="32635"/>
                </a:cubicBezTo>
                <a:cubicBezTo>
                  <a:pt x="44437" y="31307"/>
                  <a:pt x="45013" y="30004"/>
                  <a:pt x="45790" y="28851"/>
                </a:cubicBezTo>
                <a:cubicBezTo>
                  <a:pt x="46016" y="28550"/>
                  <a:pt x="46442" y="27873"/>
                  <a:pt x="46743" y="27372"/>
                </a:cubicBezTo>
                <a:cubicBezTo>
                  <a:pt x="47269" y="26495"/>
                  <a:pt x="47870" y="25668"/>
                  <a:pt x="48522" y="24866"/>
                </a:cubicBezTo>
                <a:cubicBezTo>
                  <a:pt x="48572" y="24816"/>
                  <a:pt x="48622" y="24765"/>
                  <a:pt x="48672" y="24715"/>
                </a:cubicBezTo>
                <a:cubicBezTo>
                  <a:pt x="48748" y="24465"/>
                  <a:pt x="50026" y="22861"/>
                  <a:pt x="51179" y="21557"/>
                </a:cubicBezTo>
                <a:cubicBezTo>
                  <a:pt x="52031" y="20480"/>
                  <a:pt x="52983" y="19477"/>
                  <a:pt x="53986" y="18525"/>
                </a:cubicBezTo>
                <a:cubicBezTo>
                  <a:pt x="55515" y="17046"/>
                  <a:pt x="55790" y="16720"/>
                  <a:pt x="56317" y="15793"/>
                </a:cubicBezTo>
                <a:cubicBezTo>
                  <a:pt x="56768" y="15041"/>
                  <a:pt x="57043" y="14189"/>
                  <a:pt x="57144" y="13287"/>
                </a:cubicBezTo>
                <a:cubicBezTo>
                  <a:pt x="57319" y="12084"/>
                  <a:pt x="57269" y="11658"/>
                  <a:pt x="56818" y="10680"/>
                </a:cubicBezTo>
                <a:cubicBezTo>
                  <a:pt x="56627" y="10214"/>
                  <a:pt x="56454" y="9980"/>
                  <a:pt x="56314" y="9980"/>
                </a:cubicBezTo>
                <a:cubicBezTo>
                  <a:pt x="56289" y="9980"/>
                  <a:pt x="56265" y="9988"/>
                  <a:pt x="56241" y="10003"/>
                </a:cubicBezTo>
                <a:cubicBezTo>
                  <a:pt x="56091" y="10204"/>
                  <a:pt x="55991" y="10455"/>
                  <a:pt x="55891" y="10705"/>
                </a:cubicBezTo>
                <a:cubicBezTo>
                  <a:pt x="55765" y="11131"/>
                  <a:pt x="55515" y="11507"/>
                  <a:pt x="55189" y="11808"/>
                </a:cubicBezTo>
                <a:cubicBezTo>
                  <a:pt x="54662" y="12384"/>
                  <a:pt x="54011" y="12836"/>
                  <a:pt x="53309" y="13186"/>
                </a:cubicBezTo>
                <a:cubicBezTo>
                  <a:pt x="53240" y="13228"/>
                  <a:pt x="53156" y="13246"/>
                  <a:pt x="53073" y="13246"/>
                </a:cubicBezTo>
                <a:cubicBezTo>
                  <a:pt x="53006" y="13246"/>
                  <a:pt x="52939" y="13234"/>
                  <a:pt x="52883" y="13211"/>
                </a:cubicBezTo>
                <a:cubicBezTo>
                  <a:pt x="52850" y="13197"/>
                  <a:pt x="52812" y="13189"/>
                  <a:pt x="52768" y="13189"/>
                </a:cubicBezTo>
                <a:cubicBezTo>
                  <a:pt x="52439" y="13189"/>
                  <a:pt x="51782" y="13603"/>
                  <a:pt x="50677" y="14465"/>
                </a:cubicBezTo>
                <a:lnTo>
                  <a:pt x="49800" y="15166"/>
                </a:lnTo>
                <a:lnTo>
                  <a:pt x="49700" y="15016"/>
                </a:lnTo>
                <a:cubicBezTo>
                  <a:pt x="49650" y="14916"/>
                  <a:pt x="49575" y="14841"/>
                  <a:pt x="49500" y="14790"/>
                </a:cubicBezTo>
                <a:cubicBezTo>
                  <a:pt x="49469" y="14773"/>
                  <a:pt x="49426" y="14765"/>
                  <a:pt x="49374" y="14765"/>
                </a:cubicBezTo>
                <a:cubicBezTo>
                  <a:pt x="49127" y="14765"/>
                  <a:pt x="48669" y="14952"/>
                  <a:pt x="48297" y="15242"/>
                </a:cubicBezTo>
                <a:cubicBezTo>
                  <a:pt x="48056" y="15414"/>
                  <a:pt x="47945" y="15479"/>
                  <a:pt x="47874" y="15479"/>
                </a:cubicBezTo>
                <a:cubicBezTo>
                  <a:pt x="47842" y="15479"/>
                  <a:pt x="47819" y="15466"/>
                  <a:pt x="47795" y="15442"/>
                </a:cubicBezTo>
                <a:cubicBezTo>
                  <a:pt x="47695" y="15342"/>
                  <a:pt x="47595" y="15267"/>
                  <a:pt x="47469" y="15191"/>
                </a:cubicBezTo>
                <a:cubicBezTo>
                  <a:pt x="47391" y="15146"/>
                  <a:pt x="47337" y="15122"/>
                  <a:pt x="47284" y="15122"/>
                </a:cubicBezTo>
                <a:cubicBezTo>
                  <a:pt x="47219" y="15122"/>
                  <a:pt x="47154" y="15159"/>
                  <a:pt x="47043" y="15242"/>
                </a:cubicBezTo>
                <a:cubicBezTo>
                  <a:pt x="46492" y="15618"/>
                  <a:pt x="45640" y="16795"/>
                  <a:pt x="44612" y="18625"/>
                </a:cubicBezTo>
                <a:cubicBezTo>
                  <a:pt x="44060" y="19610"/>
                  <a:pt x="43346" y="20686"/>
                  <a:pt x="43244" y="20686"/>
                </a:cubicBezTo>
                <a:cubicBezTo>
                  <a:pt x="43239" y="20686"/>
                  <a:pt x="43236" y="20684"/>
                  <a:pt x="43234" y="20680"/>
                </a:cubicBezTo>
                <a:cubicBezTo>
                  <a:pt x="43234" y="20655"/>
                  <a:pt x="43134" y="20630"/>
                  <a:pt x="43033" y="20630"/>
                </a:cubicBezTo>
                <a:cubicBezTo>
                  <a:pt x="42858" y="20630"/>
                  <a:pt x="42858" y="20630"/>
                  <a:pt x="42457" y="21407"/>
                </a:cubicBezTo>
                <a:cubicBezTo>
                  <a:pt x="42206" y="21833"/>
                  <a:pt x="42031" y="22334"/>
                  <a:pt x="41931" y="22861"/>
                </a:cubicBezTo>
                <a:cubicBezTo>
                  <a:pt x="41816" y="23453"/>
                  <a:pt x="41789" y="23594"/>
                  <a:pt x="41738" y="23594"/>
                </a:cubicBezTo>
                <a:cubicBezTo>
                  <a:pt x="41722" y="23594"/>
                  <a:pt x="41704" y="23580"/>
                  <a:pt x="41680" y="23562"/>
                </a:cubicBezTo>
                <a:cubicBezTo>
                  <a:pt x="41650" y="23548"/>
                  <a:pt x="41623" y="23540"/>
                  <a:pt x="41599" y="23540"/>
                </a:cubicBezTo>
                <a:cubicBezTo>
                  <a:pt x="41458" y="23540"/>
                  <a:pt x="41397" y="23795"/>
                  <a:pt x="41354" y="24415"/>
                </a:cubicBezTo>
                <a:cubicBezTo>
                  <a:pt x="41329" y="25166"/>
                  <a:pt x="41329" y="25467"/>
                  <a:pt x="41605" y="27522"/>
                </a:cubicBezTo>
                <a:cubicBezTo>
                  <a:pt x="41755" y="28725"/>
                  <a:pt x="41755" y="28826"/>
                  <a:pt x="41605" y="28876"/>
                </a:cubicBezTo>
                <a:cubicBezTo>
                  <a:pt x="41530" y="28901"/>
                  <a:pt x="41454" y="28951"/>
                  <a:pt x="41404" y="29026"/>
                </a:cubicBezTo>
                <a:cubicBezTo>
                  <a:pt x="41304" y="29176"/>
                  <a:pt x="41605" y="30279"/>
                  <a:pt x="42031" y="31257"/>
                </a:cubicBezTo>
                <a:cubicBezTo>
                  <a:pt x="42657" y="32710"/>
                  <a:pt x="43159" y="34214"/>
                  <a:pt x="43535" y="35768"/>
                </a:cubicBezTo>
                <a:cubicBezTo>
                  <a:pt x="43760" y="36620"/>
                  <a:pt x="44061" y="37472"/>
                  <a:pt x="44437" y="38299"/>
                </a:cubicBezTo>
                <a:lnTo>
                  <a:pt x="44537" y="38550"/>
                </a:lnTo>
                <a:lnTo>
                  <a:pt x="44286" y="38224"/>
                </a:lnTo>
                <a:cubicBezTo>
                  <a:pt x="43309" y="37071"/>
                  <a:pt x="42256" y="35994"/>
                  <a:pt x="41154" y="34966"/>
                </a:cubicBezTo>
                <a:cubicBezTo>
                  <a:pt x="39374" y="33287"/>
                  <a:pt x="38973" y="32936"/>
                  <a:pt x="37845" y="32159"/>
                </a:cubicBezTo>
                <a:lnTo>
                  <a:pt x="37018" y="31583"/>
                </a:lnTo>
                <a:lnTo>
                  <a:pt x="36843" y="30931"/>
                </a:lnTo>
                <a:cubicBezTo>
                  <a:pt x="36617" y="29978"/>
                  <a:pt x="36216" y="27898"/>
                  <a:pt x="35941" y="26119"/>
                </a:cubicBezTo>
                <a:cubicBezTo>
                  <a:pt x="35565" y="23562"/>
                  <a:pt x="34362" y="19628"/>
                  <a:pt x="33860" y="19352"/>
                </a:cubicBezTo>
                <a:cubicBezTo>
                  <a:pt x="33735" y="19277"/>
                  <a:pt x="33635" y="19101"/>
                  <a:pt x="33434" y="18550"/>
                </a:cubicBezTo>
                <a:cubicBezTo>
                  <a:pt x="32983" y="17121"/>
                  <a:pt x="32332" y="15768"/>
                  <a:pt x="31504" y="14490"/>
                </a:cubicBezTo>
                <a:cubicBezTo>
                  <a:pt x="31156" y="13946"/>
                  <a:pt x="30903" y="13723"/>
                  <a:pt x="30694" y="13723"/>
                </a:cubicBezTo>
                <a:cubicBezTo>
                  <a:pt x="30662" y="13723"/>
                  <a:pt x="30632" y="13728"/>
                  <a:pt x="30602" y="13738"/>
                </a:cubicBezTo>
                <a:cubicBezTo>
                  <a:pt x="30575" y="13745"/>
                  <a:pt x="30550" y="13748"/>
                  <a:pt x="30527" y="13748"/>
                </a:cubicBezTo>
                <a:cubicBezTo>
                  <a:pt x="30465" y="13748"/>
                  <a:pt x="30420" y="13724"/>
                  <a:pt x="30402" y="13688"/>
                </a:cubicBezTo>
                <a:cubicBezTo>
                  <a:pt x="30377" y="13612"/>
                  <a:pt x="30226" y="13211"/>
                  <a:pt x="30051" y="12760"/>
                </a:cubicBezTo>
                <a:cubicBezTo>
                  <a:pt x="29625" y="11708"/>
                  <a:pt x="29149" y="10705"/>
                  <a:pt x="28597" y="9728"/>
                </a:cubicBezTo>
                <a:cubicBezTo>
                  <a:pt x="27720" y="8124"/>
                  <a:pt x="27419" y="7698"/>
                  <a:pt x="27118" y="7597"/>
                </a:cubicBezTo>
                <a:cubicBezTo>
                  <a:pt x="26918" y="7497"/>
                  <a:pt x="26768" y="7347"/>
                  <a:pt x="26266" y="6645"/>
                </a:cubicBezTo>
                <a:cubicBezTo>
                  <a:pt x="24988" y="4866"/>
                  <a:pt x="24612" y="4414"/>
                  <a:pt x="23334" y="3287"/>
                </a:cubicBezTo>
                <a:cubicBezTo>
                  <a:pt x="22575" y="2642"/>
                  <a:pt x="22247" y="2384"/>
                  <a:pt x="22067" y="2384"/>
                </a:cubicBezTo>
                <a:cubicBezTo>
                  <a:pt x="22009" y="2384"/>
                  <a:pt x="21967" y="2411"/>
                  <a:pt x="21930" y="2460"/>
                </a:cubicBezTo>
                <a:cubicBezTo>
                  <a:pt x="21880" y="2510"/>
                  <a:pt x="21805" y="2560"/>
                  <a:pt x="21805" y="2560"/>
                </a:cubicBezTo>
                <a:cubicBezTo>
                  <a:pt x="21780" y="2535"/>
                  <a:pt x="21304" y="2109"/>
                  <a:pt x="20753" y="1582"/>
                </a:cubicBezTo>
                <a:cubicBezTo>
                  <a:pt x="19626" y="528"/>
                  <a:pt x="18981" y="0"/>
                  <a:pt x="187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5"/>
          <p:cNvSpPr/>
          <p:nvPr/>
        </p:nvSpPr>
        <p:spPr>
          <a:xfrm>
            <a:off x="8337113" y="4170675"/>
            <a:ext cx="819802" cy="874837"/>
          </a:xfrm>
          <a:custGeom>
            <a:rect b="b" l="l" r="r" t="t"/>
            <a:pathLst>
              <a:path extrusionOk="0" h="29074" w="27245">
                <a:moveTo>
                  <a:pt x="25635" y="977"/>
                </a:moveTo>
                <a:cubicBezTo>
                  <a:pt x="25637" y="977"/>
                  <a:pt x="25639" y="978"/>
                  <a:pt x="25640" y="978"/>
                </a:cubicBezTo>
                <a:cubicBezTo>
                  <a:pt x="25690" y="1003"/>
                  <a:pt x="25264" y="1279"/>
                  <a:pt x="24763" y="1630"/>
                </a:cubicBezTo>
                <a:cubicBezTo>
                  <a:pt x="24011" y="2181"/>
                  <a:pt x="21530" y="4261"/>
                  <a:pt x="20076" y="5514"/>
                </a:cubicBezTo>
                <a:cubicBezTo>
                  <a:pt x="19951" y="5640"/>
                  <a:pt x="19801" y="5740"/>
                  <a:pt x="19650" y="5815"/>
                </a:cubicBezTo>
                <a:cubicBezTo>
                  <a:pt x="19650" y="5790"/>
                  <a:pt x="19826" y="5489"/>
                  <a:pt x="21179" y="3509"/>
                </a:cubicBezTo>
                <a:lnTo>
                  <a:pt x="22106" y="2131"/>
                </a:lnTo>
                <a:lnTo>
                  <a:pt x="22958" y="1830"/>
                </a:lnTo>
                <a:cubicBezTo>
                  <a:pt x="23670" y="1560"/>
                  <a:pt x="25513" y="977"/>
                  <a:pt x="25635" y="977"/>
                </a:cubicBezTo>
                <a:close/>
                <a:moveTo>
                  <a:pt x="26467" y="1354"/>
                </a:moveTo>
                <a:cubicBezTo>
                  <a:pt x="26392" y="1529"/>
                  <a:pt x="26292" y="1705"/>
                  <a:pt x="26192" y="1855"/>
                </a:cubicBezTo>
                <a:cubicBezTo>
                  <a:pt x="26041" y="2131"/>
                  <a:pt x="25515" y="2983"/>
                  <a:pt x="25039" y="3760"/>
                </a:cubicBezTo>
                <a:lnTo>
                  <a:pt x="24136" y="5164"/>
                </a:lnTo>
                <a:lnTo>
                  <a:pt x="23384" y="5489"/>
                </a:lnTo>
                <a:cubicBezTo>
                  <a:pt x="22983" y="5640"/>
                  <a:pt x="22357" y="5865"/>
                  <a:pt x="22031" y="5966"/>
                </a:cubicBezTo>
                <a:cubicBezTo>
                  <a:pt x="21405" y="6141"/>
                  <a:pt x="21304" y="6191"/>
                  <a:pt x="21405" y="6291"/>
                </a:cubicBezTo>
                <a:cubicBezTo>
                  <a:pt x="21415" y="6302"/>
                  <a:pt x="21438" y="6306"/>
                  <a:pt x="21471" y="6306"/>
                </a:cubicBezTo>
                <a:cubicBezTo>
                  <a:pt x="21772" y="6306"/>
                  <a:pt x="22937" y="5930"/>
                  <a:pt x="23635" y="5615"/>
                </a:cubicBezTo>
                <a:cubicBezTo>
                  <a:pt x="23886" y="5489"/>
                  <a:pt x="24186" y="5389"/>
                  <a:pt x="24487" y="5339"/>
                </a:cubicBezTo>
                <a:lnTo>
                  <a:pt x="24487" y="5339"/>
                </a:lnTo>
                <a:cubicBezTo>
                  <a:pt x="24613" y="5364"/>
                  <a:pt x="24588" y="5389"/>
                  <a:pt x="24337" y="5489"/>
                </a:cubicBezTo>
                <a:cubicBezTo>
                  <a:pt x="24111" y="5565"/>
                  <a:pt x="20126" y="7269"/>
                  <a:pt x="19926" y="7369"/>
                </a:cubicBezTo>
                <a:cubicBezTo>
                  <a:pt x="19901" y="7369"/>
                  <a:pt x="20603" y="6743"/>
                  <a:pt x="21630" y="5790"/>
                </a:cubicBezTo>
                <a:cubicBezTo>
                  <a:pt x="22106" y="5389"/>
                  <a:pt x="23109" y="4437"/>
                  <a:pt x="23911" y="3685"/>
                </a:cubicBezTo>
                <a:cubicBezTo>
                  <a:pt x="25841" y="1905"/>
                  <a:pt x="26417" y="1354"/>
                  <a:pt x="26467" y="1354"/>
                </a:cubicBezTo>
                <a:close/>
                <a:moveTo>
                  <a:pt x="21730" y="1730"/>
                </a:moveTo>
                <a:lnTo>
                  <a:pt x="21780" y="1930"/>
                </a:lnTo>
                <a:cubicBezTo>
                  <a:pt x="21806" y="2056"/>
                  <a:pt x="21780" y="2181"/>
                  <a:pt x="21705" y="2281"/>
                </a:cubicBezTo>
                <a:cubicBezTo>
                  <a:pt x="21655" y="2357"/>
                  <a:pt x="21379" y="2758"/>
                  <a:pt x="21079" y="3184"/>
                </a:cubicBezTo>
                <a:lnTo>
                  <a:pt x="20051" y="4712"/>
                </a:lnTo>
                <a:cubicBezTo>
                  <a:pt x="19750" y="5139"/>
                  <a:pt x="19374" y="5740"/>
                  <a:pt x="19199" y="6066"/>
                </a:cubicBezTo>
                <a:cubicBezTo>
                  <a:pt x="18898" y="6567"/>
                  <a:pt x="18723" y="6793"/>
                  <a:pt x="17871" y="7695"/>
                </a:cubicBezTo>
                <a:cubicBezTo>
                  <a:pt x="17545" y="8021"/>
                  <a:pt x="17194" y="8372"/>
                  <a:pt x="16843" y="8672"/>
                </a:cubicBezTo>
                <a:cubicBezTo>
                  <a:pt x="16843" y="8647"/>
                  <a:pt x="17269" y="7845"/>
                  <a:pt x="17795" y="6843"/>
                </a:cubicBezTo>
                <a:cubicBezTo>
                  <a:pt x="18999" y="4537"/>
                  <a:pt x="18973" y="4612"/>
                  <a:pt x="18873" y="4562"/>
                </a:cubicBezTo>
                <a:cubicBezTo>
                  <a:pt x="18865" y="4558"/>
                  <a:pt x="18858" y="4556"/>
                  <a:pt x="18849" y="4556"/>
                </a:cubicBezTo>
                <a:cubicBezTo>
                  <a:pt x="18751" y="4556"/>
                  <a:pt x="18603" y="4855"/>
                  <a:pt x="18071" y="5966"/>
                </a:cubicBezTo>
                <a:cubicBezTo>
                  <a:pt x="17495" y="7068"/>
                  <a:pt x="17319" y="7419"/>
                  <a:pt x="17219" y="7419"/>
                </a:cubicBezTo>
                <a:cubicBezTo>
                  <a:pt x="17144" y="7419"/>
                  <a:pt x="17044" y="7595"/>
                  <a:pt x="16743" y="8322"/>
                </a:cubicBezTo>
                <a:cubicBezTo>
                  <a:pt x="16467" y="9023"/>
                  <a:pt x="16342" y="9224"/>
                  <a:pt x="16191" y="9324"/>
                </a:cubicBezTo>
                <a:lnTo>
                  <a:pt x="16016" y="9449"/>
                </a:lnTo>
                <a:lnTo>
                  <a:pt x="16091" y="9199"/>
                </a:lnTo>
                <a:cubicBezTo>
                  <a:pt x="16141" y="9048"/>
                  <a:pt x="16242" y="8748"/>
                  <a:pt x="16342" y="8497"/>
                </a:cubicBezTo>
                <a:cubicBezTo>
                  <a:pt x="16417" y="8271"/>
                  <a:pt x="16467" y="8046"/>
                  <a:pt x="16442" y="8046"/>
                </a:cubicBezTo>
                <a:cubicBezTo>
                  <a:pt x="16441" y="8045"/>
                  <a:pt x="16440" y="8044"/>
                  <a:pt x="16438" y="8044"/>
                </a:cubicBezTo>
                <a:cubicBezTo>
                  <a:pt x="16402" y="8044"/>
                  <a:pt x="16231" y="8328"/>
                  <a:pt x="15991" y="9073"/>
                </a:cubicBezTo>
                <a:lnTo>
                  <a:pt x="15765" y="9700"/>
                </a:lnTo>
                <a:lnTo>
                  <a:pt x="15114" y="10352"/>
                </a:lnTo>
                <a:cubicBezTo>
                  <a:pt x="14738" y="10702"/>
                  <a:pt x="14111" y="11329"/>
                  <a:pt x="13710" y="11755"/>
                </a:cubicBezTo>
                <a:lnTo>
                  <a:pt x="12958" y="12482"/>
                </a:lnTo>
                <a:lnTo>
                  <a:pt x="13084" y="12131"/>
                </a:lnTo>
                <a:cubicBezTo>
                  <a:pt x="13159" y="11931"/>
                  <a:pt x="13384" y="11379"/>
                  <a:pt x="13585" y="10903"/>
                </a:cubicBezTo>
                <a:cubicBezTo>
                  <a:pt x="13806" y="10335"/>
                  <a:pt x="13907" y="9986"/>
                  <a:pt x="13865" y="9986"/>
                </a:cubicBezTo>
                <a:cubicBezTo>
                  <a:pt x="13840" y="9986"/>
                  <a:pt x="13765" y="10107"/>
                  <a:pt x="13635" y="10377"/>
                </a:cubicBezTo>
                <a:cubicBezTo>
                  <a:pt x="13334" y="11003"/>
                  <a:pt x="12808" y="12407"/>
                  <a:pt x="12858" y="12482"/>
                </a:cubicBezTo>
                <a:cubicBezTo>
                  <a:pt x="12908" y="12557"/>
                  <a:pt x="12808" y="12657"/>
                  <a:pt x="12633" y="12833"/>
                </a:cubicBezTo>
                <a:lnTo>
                  <a:pt x="12382" y="13108"/>
                </a:lnTo>
                <a:lnTo>
                  <a:pt x="12457" y="12682"/>
                </a:lnTo>
                <a:cubicBezTo>
                  <a:pt x="12658" y="11680"/>
                  <a:pt x="13034" y="10702"/>
                  <a:pt x="13535" y="9825"/>
                </a:cubicBezTo>
                <a:cubicBezTo>
                  <a:pt x="13735" y="9449"/>
                  <a:pt x="13936" y="9048"/>
                  <a:pt x="14086" y="8647"/>
                </a:cubicBezTo>
                <a:cubicBezTo>
                  <a:pt x="14084" y="8647"/>
                  <a:pt x="14083" y="8647"/>
                  <a:pt x="14081" y="8647"/>
                </a:cubicBezTo>
                <a:cubicBezTo>
                  <a:pt x="13972" y="8647"/>
                  <a:pt x="13575" y="9345"/>
                  <a:pt x="13034" y="10527"/>
                </a:cubicBezTo>
                <a:cubicBezTo>
                  <a:pt x="12457" y="11805"/>
                  <a:pt x="12257" y="12482"/>
                  <a:pt x="12257" y="13008"/>
                </a:cubicBezTo>
                <a:cubicBezTo>
                  <a:pt x="12257" y="13234"/>
                  <a:pt x="12232" y="13284"/>
                  <a:pt x="11730" y="13785"/>
                </a:cubicBezTo>
                <a:cubicBezTo>
                  <a:pt x="11439" y="14092"/>
                  <a:pt x="11316" y="14211"/>
                  <a:pt x="11277" y="14211"/>
                </a:cubicBezTo>
                <a:cubicBezTo>
                  <a:pt x="11252" y="14211"/>
                  <a:pt x="11260" y="14164"/>
                  <a:pt x="11279" y="14086"/>
                </a:cubicBezTo>
                <a:cubicBezTo>
                  <a:pt x="11630" y="13008"/>
                  <a:pt x="12031" y="11931"/>
                  <a:pt x="12482" y="10878"/>
                </a:cubicBezTo>
                <a:cubicBezTo>
                  <a:pt x="13059" y="9499"/>
                  <a:pt x="13760" y="8196"/>
                  <a:pt x="14587" y="6968"/>
                </a:cubicBezTo>
                <a:cubicBezTo>
                  <a:pt x="15139" y="6116"/>
                  <a:pt x="16467" y="3986"/>
                  <a:pt x="16542" y="3885"/>
                </a:cubicBezTo>
                <a:cubicBezTo>
                  <a:pt x="16542" y="3878"/>
                  <a:pt x="16551" y="3875"/>
                  <a:pt x="16565" y="3875"/>
                </a:cubicBezTo>
                <a:cubicBezTo>
                  <a:pt x="16599" y="3875"/>
                  <a:pt x="16665" y="3893"/>
                  <a:pt x="16718" y="3910"/>
                </a:cubicBezTo>
                <a:cubicBezTo>
                  <a:pt x="16728" y="3914"/>
                  <a:pt x="16742" y="3916"/>
                  <a:pt x="16760" y="3916"/>
                </a:cubicBezTo>
                <a:cubicBezTo>
                  <a:pt x="16871" y="3916"/>
                  <a:pt x="17135" y="3840"/>
                  <a:pt x="17695" y="3560"/>
                </a:cubicBezTo>
                <a:cubicBezTo>
                  <a:pt x="18748" y="3058"/>
                  <a:pt x="20302" y="2331"/>
                  <a:pt x="21104" y="2006"/>
                </a:cubicBezTo>
                <a:lnTo>
                  <a:pt x="21730" y="1730"/>
                </a:lnTo>
                <a:close/>
                <a:moveTo>
                  <a:pt x="24883" y="5537"/>
                </a:moveTo>
                <a:cubicBezTo>
                  <a:pt x="24887" y="5537"/>
                  <a:pt x="24888" y="5538"/>
                  <a:pt x="24888" y="5540"/>
                </a:cubicBezTo>
                <a:cubicBezTo>
                  <a:pt x="24738" y="5765"/>
                  <a:pt x="24588" y="5966"/>
                  <a:pt x="24412" y="6141"/>
                </a:cubicBezTo>
                <a:cubicBezTo>
                  <a:pt x="24161" y="6442"/>
                  <a:pt x="23735" y="6943"/>
                  <a:pt x="23485" y="7244"/>
                </a:cubicBezTo>
                <a:cubicBezTo>
                  <a:pt x="23284" y="7419"/>
                  <a:pt x="23134" y="7645"/>
                  <a:pt x="22983" y="7870"/>
                </a:cubicBezTo>
                <a:cubicBezTo>
                  <a:pt x="22983" y="7963"/>
                  <a:pt x="23080" y="8015"/>
                  <a:pt x="23232" y="8015"/>
                </a:cubicBezTo>
                <a:cubicBezTo>
                  <a:pt x="23285" y="8015"/>
                  <a:pt x="23345" y="8009"/>
                  <a:pt x="23410" y="7996"/>
                </a:cubicBezTo>
                <a:cubicBezTo>
                  <a:pt x="23470" y="7982"/>
                  <a:pt x="23520" y="7976"/>
                  <a:pt x="23556" y="7976"/>
                </a:cubicBezTo>
                <a:cubicBezTo>
                  <a:pt x="23654" y="7976"/>
                  <a:pt x="23650" y="8023"/>
                  <a:pt x="23485" y="8096"/>
                </a:cubicBezTo>
                <a:cubicBezTo>
                  <a:pt x="23410" y="8121"/>
                  <a:pt x="23134" y="8271"/>
                  <a:pt x="22858" y="8397"/>
                </a:cubicBezTo>
                <a:cubicBezTo>
                  <a:pt x="22307" y="8647"/>
                  <a:pt x="21730" y="8898"/>
                  <a:pt x="21129" y="9098"/>
                </a:cubicBezTo>
                <a:cubicBezTo>
                  <a:pt x="20728" y="9199"/>
                  <a:pt x="20327" y="9374"/>
                  <a:pt x="19926" y="9550"/>
                </a:cubicBezTo>
                <a:cubicBezTo>
                  <a:pt x="19930" y="9563"/>
                  <a:pt x="19951" y="9569"/>
                  <a:pt x="19987" y="9569"/>
                </a:cubicBezTo>
                <a:cubicBezTo>
                  <a:pt x="20362" y="9569"/>
                  <a:pt x="22347" y="8888"/>
                  <a:pt x="23034" y="8522"/>
                </a:cubicBezTo>
                <a:cubicBezTo>
                  <a:pt x="23159" y="8447"/>
                  <a:pt x="23309" y="8372"/>
                  <a:pt x="23460" y="8347"/>
                </a:cubicBezTo>
                <a:lnTo>
                  <a:pt x="23460" y="8347"/>
                </a:lnTo>
                <a:cubicBezTo>
                  <a:pt x="23460" y="8397"/>
                  <a:pt x="21630" y="10853"/>
                  <a:pt x="21154" y="11429"/>
                </a:cubicBezTo>
                <a:cubicBezTo>
                  <a:pt x="20753" y="11880"/>
                  <a:pt x="20703" y="11931"/>
                  <a:pt x="19801" y="12357"/>
                </a:cubicBezTo>
                <a:cubicBezTo>
                  <a:pt x="19124" y="12682"/>
                  <a:pt x="18848" y="12858"/>
                  <a:pt x="18898" y="12933"/>
                </a:cubicBezTo>
                <a:cubicBezTo>
                  <a:pt x="18908" y="12961"/>
                  <a:pt x="18910" y="12986"/>
                  <a:pt x="18950" y="12986"/>
                </a:cubicBezTo>
                <a:cubicBezTo>
                  <a:pt x="19017" y="12986"/>
                  <a:pt x="19190" y="12917"/>
                  <a:pt x="19675" y="12682"/>
                </a:cubicBezTo>
                <a:cubicBezTo>
                  <a:pt x="19977" y="12540"/>
                  <a:pt x="20141" y="12474"/>
                  <a:pt x="20201" y="12474"/>
                </a:cubicBezTo>
                <a:cubicBezTo>
                  <a:pt x="20226" y="12474"/>
                  <a:pt x="20234" y="12485"/>
                  <a:pt x="20227" y="12507"/>
                </a:cubicBezTo>
                <a:cubicBezTo>
                  <a:pt x="20202" y="12607"/>
                  <a:pt x="20227" y="12657"/>
                  <a:pt x="20402" y="12682"/>
                </a:cubicBezTo>
                <a:cubicBezTo>
                  <a:pt x="20552" y="12733"/>
                  <a:pt x="20577" y="12783"/>
                  <a:pt x="20552" y="12833"/>
                </a:cubicBezTo>
                <a:cubicBezTo>
                  <a:pt x="20477" y="12983"/>
                  <a:pt x="19324" y="13359"/>
                  <a:pt x="17595" y="13810"/>
                </a:cubicBezTo>
                <a:cubicBezTo>
                  <a:pt x="16567" y="14086"/>
                  <a:pt x="14763" y="14637"/>
                  <a:pt x="13535" y="15063"/>
                </a:cubicBezTo>
                <a:cubicBezTo>
                  <a:pt x="12275" y="15507"/>
                  <a:pt x="11686" y="15706"/>
                  <a:pt x="11524" y="15706"/>
                </a:cubicBezTo>
                <a:cubicBezTo>
                  <a:pt x="11403" y="15706"/>
                  <a:pt x="11522" y="15593"/>
                  <a:pt x="11780" y="15389"/>
                </a:cubicBezTo>
                <a:cubicBezTo>
                  <a:pt x="12081" y="15139"/>
                  <a:pt x="13585" y="14637"/>
                  <a:pt x="16116" y="13911"/>
                </a:cubicBezTo>
                <a:cubicBezTo>
                  <a:pt x="16768" y="13760"/>
                  <a:pt x="17420" y="13535"/>
                  <a:pt x="18046" y="13309"/>
                </a:cubicBezTo>
                <a:cubicBezTo>
                  <a:pt x="18092" y="13201"/>
                  <a:pt x="18053" y="13150"/>
                  <a:pt x="17923" y="13150"/>
                </a:cubicBezTo>
                <a:cubicBezTo>
                  <a:pt x="17842" y="13150"/>
                  <a:pt x="17724" y="13170"/>
                  <a:pt x="17570" y="13209"/>
                </a:cubicBezTo>
                <a:cubicBezTo>
                  <a:pt x="16091" y="13635"/>
                  <a:pt x="12582" y="14738"/>
                  <a:pt x="12407" y="14813"/>
                </a:cubicBezTo>
                <a:lnTo>
                  <a:pt x="12206" y="14913"/>
                </a:lnTo>
                <a:lnTo>
                  <a:pt x="12332" y="14788"/>
                </a:lnTo>
                <a:cubicBezTo>
                  <a:pt x="12733" y="14337"/>
                  <a:pt x="14738" y="13560"/>
                  <a:pt x="18146" y="12532"/>
                </a:cubicBezTo>
                <a:cubicBezTo>
                  <a:pt x="18648" y="12407"/>
                  <a:pt x="19124" y="12256"/>
                  <a:pt x="19600" y="12031"/>
                </a:cubicBezTo>
                <a:cubicBezTo>
                  <a:pt x="19600" y="12023"/>
                  <a:pt x="19589" y="12020"/>
                  <a:pt x="19568" y="12020"/>
                </a:cubicBezTo>
                <a:cubicBezTo>
                  <a:pt x="19161" y="12020"/>
                  <a:pt x="14936" y="13367"/>
                  <a:pt x="13409" y="14011"/>
                </a:cubicBezTo>
                <a:lnTo>
                  <a:pt x="12858" y="14236"/>
                </a:lnTo>
                <a:lnTo>
                  <a:pt x="13234" y="13860"/>
                </a:lnTo>
                <a:cubicBezTo>
                  <a:pt x="13585" y="13484"/>
                  <a:pt x="13635" y="13459"/>
                  <a:pt x="14888" y="13058"/>
                </a:cubicBezTo>
                <a:cubicBezTo>
                  <a:pt x="15314" y="12933"/>
                  <a:pt x="15715" y="12758"/>
                  <a:pt x="16116" y="12532"/>
                </a:cubicBezTo>
                <a:lnTo>
                  <a:pt x="16116" y="12532"/>
                </a:lnTo>
                <a:cubicBezTo>
                  <a:pt x="15715" y="12607"/>
                  <a:pt x="15339" y="12707"/>
                  <a:pt x="14988" y="12858"/>
                </a:cubicBezTo>
                <a:cubicBezTo>
                  <a:pt x="14638" y="12983"/>
                  <a:pt x="14287" y="13083"/>
                  <a:pt x="13936" y="13159"/>
                </a:cubicBezTo>
                <a:cubicBezTo>
                  <a:pt x="14111" y="12933"/>
                  <a:pt x="14312" y="12733"/>
                  <a:pt x="14512" y="12532"/>
                </a:cubicBezTo>
                <a:lnTo>
                  <a:pt x="15114" y="11931"/>
                </a:lnTo>
                <a:lnTo>
                  <a:pt x="17520" y="11129"/>
                </a:lnTo>
                <a:cubicBezTo>
                  <a:pt x="20427" y="10126"/>
                  <a:pt x="20928" y="9926"/>
                  <a:pt x="21856" y="9399"/>
                </a:cubicBezTo>
                <a:cubicBezTo>
                  <a:pt x="22420" y="9082"/>
                  <a:pt x="22629" y="8909"/>
                  <a:pt x="22524" y="8909"/>
                </a:cubicBezTo>
                <a:cubicBezTo>
                  <a:pt x="22438" y="8909"/>
                  <a:pt x="22141" y="9026"/>
                  <a:pt x="21655" y="9274"/>
                </a:cubicBezTo>
                <a:cubicBezTo>
                  <a:pt x="20527" y="9800"/>
                  <a:pt x="19400" y="10276"/>
                  <a:pt x="18222" y="10652"/>
                </a:cubicBezTo>
                <a:cubicBezTo>
                  <a:pt x="16835" y="11139"/>
                  <a:pt x="15709" y="11531"/>
                  <a:pt x="15643" y="11531"/>
                </a:cubicBezTo>
                <a:cubicBezTo>
                  <a:pt x="15641" y="11531"/>
                  <a:pt x="15640" y="11530"/>
                  <a:pt x="15640" y="11530"/>
                </a:cubicBezTo>
                <a:cubicBezTo>
                  <a:pt x="16116" y="11003"/>
                  <a:pt x="16643" y="10502"/>
                  <a:pt x="17219" y="10051"/>
                </a:cubicBezTo>
                <a:cubicBezTo>
                  <a:pt x="17220" y="10052"/>
                  <a:pt x="17223" y="10052"/>
                  <a:pt x="17226" y="10052"/>
                </a:cubicBezTo>
                <a:cubicBezTo>
                  <a:pt x="17450" y="10052"/>
                  <a:pt x="22407" y="8495"/>
                  <a:pt x="22407" y="8397"/>
                </a:cubicBezTo>
                <a:lnTo>
                  <a:pt x="22407" y="8397"/>
                </a:lnTo>
                <a:cubicBezTo>
                  <a:pt x="21730" y="8547"/>
                  <a:pt x="21054" y="8723"/>
                  <a:pt x="20402" y="8948"/>
                </a:cubicBezTo>
                <a:cubicBezTo>
                  <a:pt x="17940" y="9738"/>
                  <a:pt x="17372" y="9903"/>
                  <a:pt x="17302" y="9903"/>
                </a:cubicBezTo>
                <a:cubicBezTo>
                  <a:pt x="17297" y="9903"/>
                  <a:pt x="17294" y="9902"/>
                  <a:pt x="17294" y="9900"/>
                </a:cubicBezTo>
                <a:cubicBezTo>
                  <a:pt x="17319" y="9875"/>
                  <a:pt x="17445" y="9750"/>
                  <a:pt x="17620" y="9575"/>
                </a:cubicBezTo>
                <a:cubicBezTo>
                  <a:pt x="17871" y="9349"/>
                  <a:pt x="18196" y="9199"/>
                  <a:pt x="18522" y="9174"/>
                </a:cubicBezTo>
                <a:cubicBezTo>
                  <a:pt x="19525" y="8923"/>
                  <a:pt x="21580" y="8322"/>
                  <a:pt x="21630" y="8246"/>
                </a:cubicBezTo>
                <a:cubicBezTo>
                  <a:pt x="21650" y="8207"/>
                  <a:pt x="21643" y="8184"/>
                  <a:pt x="21580" y="8184"/>
                </a:cubicBezTo>
                <a:cubicBezTo>
                  <a:pt x="21482" y="8184"/>
                  <a:pt x="21244" y="8243"/>
                  <a:pt x="20753" y="8397"/>
                </a:cubicBezTo>
                <a:cubicBezTo>
                  <a:pt x="19901" y="8672"/>
                  <a:pt x="19049" y="8898"/>
                  <a:pt x="18171" y="9073"/>
                </a:cubicBezTo>
                <a:cubicBezTo>
                  <a:pt x="18247" y="8973"/>
                  <a:pt x="18322" y="8873"/>
                  <a:pt x="18397" y="8798"/>
                </a:cubicBezTo>
                <a:cubicBezTo>
                  <a:pt x="18673" y="8597"/>
                  <a:pt x="18973" y="8472"/>
                  <a:pt x="19299" y="8422"/>
                </a:cubicBezTo>
                <a:cubicBezTo>
                  <a:pt x="19876" y="8271"/>
                  <a:pt x="20076" y="8196"/>
                  <a:pt x="19951" y="8121"/>
                </a:cubicBezTo>
                <a:lnTo>
                  <a:pt x="19951" y="8121"/>
                </a:lnTo>
                <a:cubicBezTo>
                  <a:pt x="19775" y="8146"/>
                  <a:pt x="19600" y="8171"/>
                  <a:pt x="19425" y="8246"/>
                </a:cubicBezTo>
                <a:cubicBezTo>
                  <a:pt x="19274" y="8296"/>
                  <a:pt x="19099" y="8322"/>
                  <a:pt x="18948" y="8322"/>
                </a:cubicBezTo>
                <a:cubicBezTo>
                  <a:pt x="18898" y="8196"/>
                  <a:pt x="19650" y="7720"/>
                  <a:pt x="20402" y="7369"/>
                </a:cubicBezTo>
                <a:cubicBezTo>
                  <a:pt x="22858" y="6323"/>
                  <a:pt x="24772" y="5537"/>
                  <a:pt x="24883" y="5537"/>
                </a:cubicBezTo>
                <a:close/>
                <a:moveTo>
                  <a:pt x="16361" y="3683"/>
                </a:moveTo>
                <a:cubicBezTo>
                  <a:pt x="16364" y="3683"/>
                  <a:pt x="16366" y="3684"/>
                  <a:pt x="16367" y="3685"/>
                </a:cubicBezTo>
                <a:cubicBezTo>
                  <a:pt x="16292" y="3835"/>
                  <a:pt x="16217" y="3986"/>
                  <a:pt x="16116" y="4136"/>
                </a:cubicBezTo>
                <a:lnTo>
                  <a:pt x="16141" y="4161"/>
                </a:lnTo>
                <a:cubicBezTo>
                  <a:pt x="15991" y="4412"/>
                  <a:pt x="15314" y="5464"/>
                  <a:pt x="14638" y="6517"/>
                </a:cubicBezTo>
                <a:cubicBezTo>
                  <a:pt x="13911" y="7545"/>
                  <a:pt x="13284" y="8622"/>
                  <a:pt x="12758" y="9750"/>
                </a:cubicBezTo>
                <a:cubicBezTo>
                  <a:pt x="12131" y="11003"/>
                  <a:pt x="11605" y="12332"/>
                  <a:pt x="11179" y="13660"/>
                </a:cubicBezTo>
                <a:lnTo>
                  <a:pt x="10903" y="14612"/>
                </a:lnTo>
                <a:lnTo>
                  <a:pt x="10527" y="14988"/>
                </a:lnTo>
                <a:lnTo>
                  <a:pt x="10176" y="15364"/>
                </a:lnTo>
                <a:lnTo>
                  <a:pt x="10176" y="15364"/>
                </a:lnTo>
                <a:lnTo>
                  <a:pt x="10427" y="14337"/>
                </a:lnTo>
                <a:cubicBezTo>
                  <a:pt x="10903" y="12382"/>
                  <a:pt x="10953" y="12206"/>
                  <a:pt x="11856" y="10226"/>
                </a:cubicBezTo>
                <a:cubicBezTo>
                  <a:pt x="12382" y="9073"/>
                  <a:pt x="12683" y="8347"/>
                  <a:pt x="12658" y="8347"/>
                </a:cubicBezTo>
                <a:cubicBezTo>
                  <a:pt x="12607" y="8347"/>
                  <a:pt x="10903" y="11956"/>
                  <a:pt x="10703" y="12582"/>
                </a:cubicBezTo>
                <a:cubicBezTo>
                  <a:pt x="10628" y="12833"/>
                  <a:pt x="10427" y="13610"/>
                  <a:pt x="10277" y="14286"/>
                </a:cubicBezTo>
                <a:lnTo>
                  <a:pt x="9951" y="15540"/>
                </a:lnTo>
                <a:lnTo>
                  <a:pt x="9399" y="16116"/>
                </a:lnTo>
                <a:lnTo>
                  <a:pt x="8823" y="16667"/>
                </a:lnTo>
                <a:lnTo>
                  <a:pt x="8823" y="16667"/>
                </a:lnTo>
                <a:lnTo>
                  <a:pt x="9024" y="15815"/>
                </a:lnTo>
                <a:cubicBezTo>
                  <a:pt x="9230" y="15010"/>
                  <a:pt x="9248" y="14860"/>
                  <a:pt x="9191" y="14860"/>
                </a:cubicBezTo>
                <a:cubicBezTo>
                  <a:pt x="9186" y="14860"/>
                  <a:pt x="9180" y="14861"/>
                  <a:pt x="9174" y="14863"/>
                </a:cubicBezTo>
                <a:cubicBezTo>
                  <a:pt x="8948" y="15464"/>
                  <a:pt x="8798" y="16091"/>
                  <a:pt x="8698" y="16718"/>
                </a:cubicBezTo>
                <a:cubicBezTo>
                  <a:pt x="8698" y="16793"/>
                  <a:pt x="8623" y="16918"/>
                  <a:pt x="8422" y="17119"/>
                </a:cubicBezTo>
                <a:cubicBezTo>
                  <a:pt x="8286" y="17255"/>
                  <a:pt x="8223" y="17317"/>
                  <a:pt x="8203" y="17317"/>
                </a:cubicBezTo>
                <a:cubicBezTo>
                  <a:pt x="8186" y="17317"/>
                  <a:pt x="8199" y="17274"/>
                  <a:pt x="8222" y="17194"/>
                </a:cubicBezTo>
                <a:cubicBezTo>
                  <a:pt x="8247" y="17068"/>
                  <a:pt x="8397" y="16617"/>
                  <a:pt x="8572" y="16166"/>
                </a:cubicBezTo>
                <a:cubicBezTo>
                  <a:pt x="8893" y="15318"/>
                  <a:pt x="8984" y="15057"/>
                  <a:pt x="8920" y="15057"/>
                </a:cubicBezTo>
                <a:cubicBezTo>
                  <a:pt x="8914" y="15057"/>
                  <a:pt x="8907" y="15059"/>
                  <a:pt x="8898" y="15063"/>
                </a:cubicBezTo>
                <a:cubicBezTo>
                  <a:pt x="8673" y="15515"/>
                  <a:pt x="8472" y="15941"/>
                  <a:pt x="8322" y="16417"/>
                </a:cubicBezTo>
                <a:cubicBezTo>
                  <a:pt x="7846" y="17695"/>
                  <a:pt x="7846" y="17745"/>
                  <a:pt x="7545" y="18046"/>
                </a:cubicBezTo>
                <a:cubicBezTo>
                  <a:pt x="7414" y="18185"/>
                  <a:pt x="7332" y="18273"/>
                  <a:pt x="7299" y="18273"/>
                </a:cubicBezTo>
                <a:cubicBezTo>
                  <a:pt x="7237" y="18273"/>
                  <a:pt x="7350" y="17961"/>
                  <a:pt x="7645" y="17093"/>
                </a:cubicBezTo>
                <a:cubicBezTo>
                  <a:pt x="8146" y="15615"/>
                  <a:pt x="8146" y="15590"/>
                  <a:pt x="8096" y="15565"/>
                </a:cubicBezTo>
                <a:cubicBezTo>
                  <a:pt x="8071" y="15552"/>
                  <a:pt x="8059" y="15546"/>
                  <a:pt x="8049" y="15546"/>
                </a:cubicBezTo>
                <a:cubicBezTo>
                  <a:pt x="8040" y="15546"/>
                  <a:pt x="8034" y="15552"/>
                  <a:pt x="8021" y="15565"/>
                </a:cubicBezTo>
                <a:cubicBezTo>
                  <a:pt x="7946" y="15740"/>
                  <a:pt x="7319" y="17570"/>
                  <a:pt x="7169" y="18046"/>
                </a:cubicBezTo>
                <a:cubicBezTo>
                  <a:pt x="7018" y="18622"/>
                  <a:pt x="6993" y="18647"/>
                  <a:pt x="6668" y="18973"/>
                </a:cubicBezTo>
                <a:cubicBezTo>
                  <a:pt x="6404" y="19253"/>
                  <a:pt x="6284" y="19369"/>
                  <a:pt x="6243" y="19369"/>
                </a:cubicBezTo>
                <a:cubicBezTo>
                  <a:pt x="6218" y="19369"/>
                  <a:pt x="6222" y="19325"/>
                  <a:pt x="6242" y="19249"/>
                </a:cubicBezTo>
                <a:cubicBezTo>
                  <a:pt x="6267" y="19149"/>
                  <a:pt x="6317" y="19073"/>
                  <a:pt x="6367" y="19048"/>
                </a:cubicBezTo>
                <a:cubicBezTo>
                  <a:pt x="6467" y="18848"/>
                  <a:pt x="6567" y="18622"/>
                  <a:pt x="6592" y="18372"/>
                </a:cubicBezTo>
                <a:cubicBezTo>
                  <a:pt x="6918" y="17269"/>
                  <a:pt x="7294" y="16191"/>
                  <a:pt x="7720" y="15139"/>
                </a:cubicBezTo>
                <a:cubicBezTo>
                  <a:pt x="8034" y="14440"/>
                  <a:pt x="8115" y="14135"/>
                  <a:pt x="8009" y="14135"/>
                </a:cubicBezTo>
                <a:cubicBezTo>
                  <a:pt x="8005" y="14135"/>
                  <a:pt x="8001" y="14135"/>
                  <a:pt x="7996" y="14136"/>
                </a:cubicBezTo>
                <a:cubicBezTo>
                  <a:pt x="7946" y="14161"/>
                  <a:pt x="7069" y="16367"/>
                  <a:pt x="6768" y="17294"/>
                </a:cubicBezTo>
                <a:cubicBezTo>
                  <a:pt x="6693" y="17570"/>
                  <a:pt x="6567" y="17845"/>
                  <a:pt x="6467" y="18096"/>
                </a:cubicBezTo>
                <a:cubicBezTo>
                  <a:pt x="6567" y="17369"/>
                  <a:pt x="6718" y="16642"/>
                  <a:pt x="6918" y="15941"/>
                </a:cubicBezTo>
                <a:cubicBezTo>
                  <a:pt x="7194" y="14863"/>
                  <a:pt x="7745" y="13560"/>
                  <a:pt x="9299" y="10352"/>
                </a:cubicBezTo>
                <a:lnTo>
                  <a:pt x="10753" y="7344"/>
                </a:lnTo>
                <a:lnTo>
                  <a:pt x="11254" y="6868"/>
                </a:lnTo>
                <a:cubicBezTo>
                  <a:pt x="11651" y="6505"/>
                  <a:pt x="11834" y="6357"/>
                  <a:pt x="11901" y="6357"/>
                </a:cubicBezTo>
                <a:cubicBezTo>
                  <a:pt x="11932" y="6357"/>
                  <a:pt x="11939" y="6387"/>
                  <a:pt x="11931" y="6442"/>
                </a:cubicBezTo>
                <a:cubicBezTo>
                  <a:pt x="11931" y="6517"/>
                  <a:pt x="11981" y="6592"/>
                  <a:pt x="12031" y="6642"/>
                </a:cubicBezTo>
                <a:cubicBezTo>
                  <a:pt x="12043" y="6645"/>
                  <a:pt x="12056" y="6647"/>
                  <a:pt x="12069" y="6647"/>
                </a:cubicBezTo>
                <a:cubicBezTo>
                  <a:pt x="12164" y="6647"/>
                  <a:pt x="12293" y="6565"/>
                  <a:pt x="12557" y="6367"/>
                </a:cubicBezTo>
                <a:cubicBezTo>
                  <a:pt x="13435" y="5590"/>
                  <a:pt x="14387" y="4888"/>
                  <a:pt x="15364" y="4261"/>
                </a:cubicBezTo>
                <a:cubicBezTo>
                  <a:pt x="15868" y="3949"/>
                  <a:pt x="16303" y="3683"/>
                  <a:pt x="16361" y="3683"/>
                </a:cubicBezTo>
                <a:close/>
                <a:moveTo>
                  <a:pt x="20126" y="13284"/>
                </a:moveTo>
                <a:cubicBezTo>
                  <a:pt x="20126" y="13284"/>
                  <a:pt x="19750" y="13685"/>
                  <a:pt x="19249" y="14186"/>
                </a:cubicBezTo>
                <a:lnTo>
                  <a:pt x="19249" y="14236"/>
                </a:lnTo>
                <a:cubicBezTo>
                  <a:pt x="18923" y="14537"/>
                  <a:pt x="18623" y="14863"/>
                  <a:pt x="18347" y="15214"/>
                </a:cubicBezTo>
                <a:cubicBezTo>
                  <a:pt x="18347" y="15289"/>
                  <a:pt x="18422" y="15339"/>
                  <a:pt x="18597" y="15389"/>
                </a:cubicBezTo>
                <a:cubicBezTo>
                  <a:pt x="18773" y="15439"/>
                  <a:pt x="18823" y="15489"/>
                  <a:pt x="18748" y="15540"/>
                </a:cubicBezTo>
                <a:cubicBezTo>
                  <a:pt x="18698" y="15590"/>
                  <a:pt x="18648" y="15640"/>
                  <a:pt x="18623" y="15690"/>
                </a:cubicBezTo>
                <a:cubicBezTo>
                  <a:pt x="18547" y="15840"/>
                  <a:pt x="17420" y="16567"/>
                  <a:pt x="16693" y="16943"/>
                </a:cubicBezTo>
                <a:cubicBezTo>
                  <a:pt x="15966" y="17319"/>
                  <a:pt x="13560" y="18146"/>
                  <a:pt x="11379" y="18773"/>
                </a:cubicBezTo>
                <a:cubicBezTo>
                  <a:pt x="10352" y="19048"/>
                  <a:pt x="10151" y="19124"/>
                  <a:pt x="10277" y="19199"/>
                </a:cubicBezTo>
                <a:cubicBezTo>
                  <a:pt x="10282" y="19202"/>
                  <a:pt x="10292" y="19203"/>
                  <a:pt x="10306" y="19203"/>
                </a:cubicBezTo>
                <a:cubicBezTo>
                  <a:pt x="10779" y="19203"/>
                  <a:pt x="15937" y="17559"/>
                  <a:pt x="16668" y="17194"/>
                </a:cubicBezTo>
                <a:cubicBezTo>
                  <a:pt x="16843" y="17093"/>
                  <a:pt x="17044" y="16993"/>
                  <a:pt x="17244" y="16918"/>
                </a:cubicBezTo>
                <a:lnTo>
                  <a:pt x="17244" y="16918"/>
                </a:lnTo>
                <a:cubicBezTo>
                  <a:pt x="17344" y="16968"/>
                  <a:pt x="16567" y="17444"/>
                  <a:pt x="15891" y="17745"/>
                </a:cubicBezTo>
                <a:cubicBezTo>
                  <a:pt x="14262" y="18447"/>
                  <a:pt x="12557" y="19023"/>
                  <a:pt x="10828" y="19449"/>
                </a:cubicBezTo>
                <a:cubicBezTo>
                  <a:pt x="8547" y="20051"/>
                  <a:pt x="7520" y="20352"/>
                  <a:pt x="7169" y="20502"/>
                </a:cubicBezTo>
                <a:lnTo>
                  <a:pt x="6943" y="20602"/>
                </a:lnTo>
                <a:lnTo>
                  <a:pt x="6943" y="20602"/>
                </a:lnTo>
                <a:lnTo>
                  <a:pt x="7094" y="20402"/>
                </a:lnTo>
                <a:cubicBezTo>
                  <a:pt x="7294" y="20126"/>
                  <a:pt x="7419" y="20051"/>
                  <a:pt x="8347" y="19775"/>
                </a:cubicBezTo>
                <a:cubicBezTo>
                  <a:pt x="8623" y="19700"/>
                  <a:pt x="8898" y="19600"/>
                  <a:pt x="9174" y="19474"/>
                </a:cubicBezTo>
                <a:cubicBezTo>
                  <a:pt x="9199" y="19424"/>
                  <a:pt x="9155" y="19399"/>
                  <a:pt x="9071" y="19399"/>
                </a:cubicBezTo>
                <a:cubicBezTo>
                  <a:pt x="8986" y="19399"/>
                  <a:pt x="8861" y="19424"/>
                  <a:pt x="8723" y="19474"/>
                </a:cubicBezTo>
                <a:cubicBezTo>
                  <a:pt x="8547" y="19550"/>
                  <a:pt x="8222" y="19650"/>
                  <a:pt x="7996" y="19700"/>
                </a:cubicBezTo>
                <a:lnTo>
                  <a:pt x="7570" y="19800"/>
                </a:lnTo>
                <a:lnTo>
                  <a:pt x="7745" y="19625"/>
                </a:lnTo>
                <a:cubicBezTo>
                  <a:pt x="7971" y="19349"/>
                  <a:pt x="9750" y="18773"/>
                  <a:pt x="12081" y="18221"/>
                </a:cubicBezTo>
                <a:cubicBezTo>
                  <a:pt x="12282" y="18171"/>
                  <a:pt x="12432" y="18096"/>
                  <a:pt x="12407" y="18071"/>
                </a:cubicBezTo>
                <a:cubicBezTo>
                  <a:pt x="12406" y="18069"/>
                  <a:pt x="12401" y="18068"/>
                  <a:pt x="12392" y="18068"/>
                </a:cubicBezTo>
                <a:cubicBezTo>
                  <a:pt x="12184" y="18068"/>
                  <a:pt x="9909" y="18612"/>
                  <a:pt x="8923" y="18948"/>
                </a:cubicBezTo>
                <a:cubicBezTo>
                  <a:pt x="8585" y="19061"/>
                  <a:pt x="8366" y="19117"/>
                  <a:pt x="8272" y="19117"/>
                </a:cubicBezTo>
                <a:cubicBezTo>
                  <a:pt x="8178" y="19117"/>
                  <a:pt x="8209" y="19061"/>
                  <a:pt x="8372" y="18948"/>
                </a:cubicBezTo>
                <a:cubicBezTo>
                  <a:pt x="8823" y="18773"/>
                  <a:pt x="9299" y="18622"/>
                  <a:pt x="9775" y="18497"/>
                </a:cubicBezTo>
                <a:cubicBezTo>
                  <a:pt x="10227" y="18372"/>
                  <a:pt x="10678" y="18221"/>
                  <a:pt x="11104" y="18021"/>
                </a:cubicBezTo>
                <a:cubicBezTo>
                  <a:pt x="11104" y="18008"/>
                  <a:pt x="11072" y="18002"/>
                  <a:pt x="11022" y="18002"/>
                </a:cubicBezTo>
                <a:cubicBezTo>
                  <a:pt x="10972" y="18002"/>
                  <a:pt x="10903" y="18008"/>
                  <a:pt x="10828" y="18021"/>
                </a:cubicBezTo>
                <a:cubicBezTo>
                  <a:pt x="10502" y="18121"/>
                  <a:pt x="9049" y="18547"/>
                  <a:pt x="8748" y="18622"/>
                </a:cubicBezTo>
                <a:lnTo>
                  <a:pt x="8572" y="18647"/>
                </a:lnTo>
                <a:lnTo>
                  <a:pt x="8848" y="18347"/>
                </a:lnTo>
                <a:cubicBezTo>
                  <a:pt x="9099" y="18071"/>
                  <a:pt x="9149" y="18021"/>
                  <a:pt x="9876" y="17870"/>
                </a:cubicBezTo>
                <a:cubicBezTo>
                  <a:pt x="10828" y="17670"/>
                  <a:pt x="12031" y="17294"/>
                  <a:pt x="11981" y="17194"/>
                </a:cubicBezTo>
                <a:cubicBezTo>
                  <a:pt x="11755" y="17194"/>
                  <a:pt x="11530" y="17244"/>
                  <a:pt x="11304" y="17344"/>
                </a:cubicBezTo>
                <a:cubicBezTo>
                  <a:pt x="10678" y="17545"/>
                  <a:pt x="10051" y="17695"/>
                  <a:pt x="9399" y="17820"/>
                </a:cubicBezTo>
                <a:cubicBezTo>
                  <a:pt x="9374" y="17820"/>
                  <a:pt x="9425" y="17720"/>
                  <a:pt x="9500" y="17645"/>
                </a:cubicBezTo>
                <a:cubicBezTo>
                  <a:pt x="9725" y="17520"/>
                  <a:pt x="9976" y="17419"/>
                  <a:pt x="10227" y="17369"/>
                </a:cubicBezTo>
                <a:cubicBezTo>
                  <a:pt x="11379" y="17093"/>
                  <a:pt x="12282" y="16818"/>
                  <a:pt x="12232" y="16768"/>
                </a:cubicBezTo>
                <a:lnTo>
                  <a:pt x="12232" y="16768"/>
                </a:lnTo>
                <a:cubicBezTo>
                  <a:pt x="11805" y="16793"/>
                  <a:pt x="11404" y="16893"/>
                  <a:pt x="11003" y="17018"/>
                </a:cubicBezTo>
                <a:cubicBezTo>
                  <a:pt x="10423" y="17181"/>
                  <a:pt x="9907" y="17322"/>
                  <a:pt x="9834" y="17322"/>
                </a:cubicBezTo>
                <a:cubicBezTo>
                  <a:pt x="9829" y="17322"/>
                  <a:pt x="9826" y="17321"/>
                  <a:pt x="9826" y="17319"/>
                </a:cubicBezTo>
                <a:cubicBezTo>
                  <a:pt x="9876" y="17219"/>
                  <a:pt x="9951" y="17144"/>
                  <a:pt x="10026" y="17093"/>
                </a:cubicBezTo>
                <a:cubicBezTo>
                  <a:pt x="10201" y="16918"/>
                  <a:pt x="10427" y="16793"/>
                  <a:pt x="10703" y="16768"/>
                </a:cubicBezTo>
                <a:cubicBezTo>
                  <a:pt x="10953" y="16718"/>
                  <a:pt x="11179" y="16642"/>
                  <a:pt x="11179" y="16592"/>
                </a:cubicBezTo>
                <a:cubicBezTo>
                  <a:pt x="11179" y="16567"/>
                  <a:pt x="11135" y="16555"/>
                  <a:pt x="11063" y="16555"/>
                </a:cubicBezTo>
                <a:cubicBezTo>
                  <a:pt x="10991" y="16555"/>
                  <a:pt x="10891" y="16567"/>
                  <a:pt x="10778" y="16592"/>
                </a:cubicBezTo>
                <a:cubicBezTo>
                  <a:pt x="10631" y="16629"/>
                  <a:pt x="10511" y="16652"/>
                  <a:pt x="10457" y="16652"/>
                </a:cubicBezTo>
                <a:cubicBezTo>
                  <a:pt x="10438" y="16652"/>
                  <a:pt x="10427" y="16649"/>
                  <a:pt x="10427" y="16642"/>
                </a:cubicBezTo>
                <a:cubicBezTo>
                  <a:pt x="10577" y="16317"/>
                  <a:pt x="14262" y="14963"/>
                  <a:pt x="17394" y="14086"/>
                </a:cubicBezTo>
                <a:cubicBezTo>
                  <a:pt x="18522" y="13785"/>
                  <a:pt x="19600" y="13459"/>
                  <a:pt x="19775" y="13384"/>
                </a:cubicBezTo>
                <a:cubicBezTo>
                  <a:pt x="19901" y="13359"/>
                  <a:pt x="20001" y="13309"/>
                  <a:pt x="20126" y="13284"/>
                </a:cubicBezTo>
                <a:close/>
                <a:moveTo>
                  <a:pt x="10151" y="8071"/>
                </a:moveTo>
                <a:lnTo>
                  <a:pt x="8823" y="10878"/>
                </a:lnTo>
                <a:cubicBezTo>
                  <a:pt x="8096" y="12457"/>
                  <a:pt x="7344" y="14086"/>
                  <a:pt x="7194" y="14537"/>
                </a:cubicBezTo>
                <a:lnTo>
                  <a:pt x="7194" y="14562"/>
                </a:lnTo>
                <a:cubicBezTo>
                  <a:pt x="6693" y="15890"/>
                  <a:pt x="5966" y="19149"/>
                  <a:pt x="6116" y="19449"/>
                </a:cubicBezTo>
                <a:cubicBezTo>
                  <a:pt x="6166" y="19550"/>
                  <a:pt x="6141" y="19600"/>
                  <a:pt x="5866" y="19901"/>
                </a:cubicBezTo>
                <a:cubicBezTo>
                  <a:pt x="5765" y="20026"/>
                  <a:pt x="5640" y="20151"/>
                  <a:pt x="5515" y="20251"/>
                </a:cubicBezTo>
                <a:cubicBezTo>
                  <a:pt x="5512" y="20253"/>
                  <a:pt x="5509" y="20253"/>
                  <a:pt x="5506" y="20253"/>
                </a:cubicBezTo>
                <a:cubicBezTo>
                  <a:pt x="5350" y="20253"/>
                  <a:pt x="5671" y="18150"/>
                  <a:pt x="6016" y="16943"/>
                </a:cubicBezTo>
                <a:cubicBezTo>
                  <a:pt x="6141" y="16442"/>
                  <a:pt x="6417" y="15665"/>
                  <a:pt x="6643" y="15189"/>
                </a:cubicBezTo>
                <a:cubicBezTo>
                  <a:pt x="6793" y="14888"/>
                  <a:pt x="6893" y="14587"/>
                  <a:pt x="6943" y="14286"/>
                </a:cubicBezTo>
                <a:cubicBezTo>
                  <a:pt x="6942" y="14286"/>
                  <a:pt x="6941" y="14285"/>
                  <a:pt x="6939" y="14285"/>
                </a:cubicBezTo>
                <a:cubicBezTo>
                  <a:pt x="6848" y="14285"/>
                  <a:pt x="6237" y="15754"/>
                  <a:pt x="5991" y="16567"/>
                </a:cubicBezTo>
                <a:cubicBezTo>
                  <a:pt x="5640" y="17745"/>
                  <a:pt x="5414" y="18973"/>
                  <a:pt x="5314" y="20226"/>
                </a:cubicBezTo>
                <a:cubicBezTo>
                  <a:pt x="5314" y="20402"/>
                  <a:pt x="5264" y="20577"/>
                  <a:pt x="5114" y="20703"/>
                </a:cubicBezTo>
                <a:lnTo>
                  <a:pt x="4938" y="20928"/>
                </a:lnTo>
                <a:lnTo>
                  <a:pt x="5114" y="20076"/>
                </a:lnTo>
                <a:cubicBezTo>
                  <a:pt x="5231" y="19452"/>
                  <a:pt x="5272" y="19116"/>
                  <a:pt x="5237" y="19116"/>
                </a:cubicBezTo>
                <a:cubicBezTo>
                  <a:pt x="5227" y="19116"/>
                  <a:pt x="5211" y="19143"/>
                  <a:pt x="5189" y="19199"/>
                </a:cubicBezTo>
                <a:cubicBezTo>
                  <a:pt x="5164" y="19249"/>
                  <a:pt x="5064" y="19675"/>
                  <a:pt x="4938" y="20151"/>
                </a:cubicBezTo>
                <a:cubicBezTo>
                  <a:pt x="4775" y="20991"/>
                  <a:pt x="4655" y="21309"/>
                  <a:pt x="4579" y="21309"/>
                </a:cubicBezTo>
                <a:cubicBezTo>
                  <a:pt x="4573" y="21309"/>
                  <a:pt x="4568" y="21308"/>
                  <a:pt x="4562" y="21304"/>
                </a:cubicBezTo>
                <a:cubicBezTo>
                  <a:pt x="4587" y="20928"/>
                  <a:pt x="4638" y="20552"/>
                  <a:pt x="4738" y="20201"/>
                </a:cubicBezTo>
                <a:cubicBezTo>
                  <a:pt x="4838" y="19800"/>
                  <a:pt x="4888" y="19399"/>
                  <a:pt x="4938" y="18998"/>
                </a:cubicBezTo>
                <a:cubicBezTo>
                  <a:pt x="4934" y="18985"/>
                  <a:pt x="4928" y="18979"/>
                  <a:pt x="4922" y="18979"/>
                </a:cubicBezTo>
                <a:cubicBezTo>
                  <a:pt x="4853" y="18979"/>
                  <a:pt x="4670" y="19667"/>
                  <a:pt x="4487" y="20627"/>
                </a:cubicBezTo>
                <a:cubicBezTo>
                  <a:pt x="4437" y="21028"/>
                  <a:pt x="4337" y="21404"/>
                  <a:pt x="4186" y="21780"/>
                </a:cubicBezTo>
                <a:cubicBezTo>
                  <a:pt x="4141" y="21825"/>
                  <a:pt x="4117" y="21850"/>
                  <a:pt x="4105" y="21850"/>
                </a:cubicBezTo>
                <a:cubicBezTo>
                  <a:pt x="4091" y="21850"/>
                  <a:pt x="4097" y="21813"/>
                  <a:pt x="4111" y="21730"/>
                </a:cubicBezTo>
                <a:cubicBezTo>
                  <a:pt x="4111" y="21655"/>
                  <a:pt x="4237" y="21003"/>
                  <a:pt x="4387" y="20276"/>
                </a:cubicBezTo>
                <a:cubicBezTo>
                  <a:pt x="4487" y="19850"/>
                  <a:pt x="4562" y="19399"/>
                  <a:pt x="4587" y="18948"/>
                </a:cubicBezTo>
                <a:cubicBezTo>
                  <a:pt x="4585" y="18947"/>
                  <a:pt x="4582" y="18947"/>
                  <a:pt x="4579" y="18947"/>
                </a:cubicBezTo>
                <a:cubicBezTo>
                  <a:pt x="4506" y="18947"/>
                  <a:pt x="4426" y="19281"/>
                  <a:pt x="4136" y="20803"/>
                </a:cubicBezTo>
                <a:cubicBezTo>
                  <a:pt x="4061" y="21304"/>
                  <a:pt x="3936" y="21780"/>
                  <a:pt x="3785" y="22256"/>
                </a:cubicBezTo>
                <a:cubicBezTo>
                  <a:pt x="3780" y="22263"/>
                  <a:pt x="3775" y="22266"/>
                  <a:pt x="3771" y="22266"/>
                </a:cubicBezTo>
                <a:cubicBezTo>
                  <a:pt x="3680" y="22266"/>
                  <a:pt x="3899" y="20738"/>
                  <a:pt x="4186" y="19324"/>
                </a:cubicBezTo>
                <a:cubicBezTo>
                  <a:pt x="4390" y="18469"/>
                  <a:pt x="4461" y="17994"/>
                  <a:pt x="4400" y="17994"/>
                </a:cubicBezTo>
                <a:cubicBezTo>
                  <a:pt x="4386" y="17994"/>
                  <a:pt x="4365" y="18019"/>
                  <a:pt x="4337" y="18071"/>
                </a:cubicBezTo>
                <a:cubicBezTo>
                  <a:pt x="4061" y="19249"/>
                  <a:pt x="3810" y="20427"/>
                  <a:pt x="3660" y="21630"/>
                </a:cubicBezTo>
                <a:cubicBezTo>
                  <a:pt x="3610" y="21956"/>
                  <a:pt x="3560" y="22281"/>
                  <a:pt x="3485" y="22607"/>
                </a:cubicBezTo>
                <a:cubicBezTo>
                  <a:pt x="3483" y="22608"/>
                  <a:pt x="3482" y="22608"/>
                  <a:pt x="3481" y="22608"/>
                </a:cubicBezTo>
                <a:cubicBezTo>
                  <a:pt x="3311" y="22608"/>
                  <a:pt x="3411" y="19262"/>
                  <a:pt x="3635" y="17595"/>
                </a:cubicBezTo>
                <a:cubicBezTo>
                  <a:pt x="3861" y="16492"/>
                  <a:pt x="4161" y="15439"/>
                  <a:pt x="4587" y="14412"/>
                </a:cubicBezTo>
                <a:cubicBezTo>
                  <a:pt x="4863" y="13760"/>
                  <a:pt x="5665" y="12231"/>
                  <a:pt x="5790" y="12181"/>
                </a:cubicBezTo>
                <a:cubicBezTo>
                  <a:pt x="5815" y="12181"/>
                  <a:pt x="5866" y="12281"/>
                  <a:pt x="5891" y="12407"/>
                </a:cubicBezTo>
                <a:cubicBezTo>
                  <a:pt x="5891" y="12507"/>
                  <a:pt x="5941" y="12607"/>
                  <a:pt x="6016" y="12682"/>
                </a:cubicBezTo>
                <a:cubicBezTo>
                  <a:pt x="6029" y="12689"/>
                  <a:pt x="6042" y="12693"/>
                  <a:pt x="6055" y="12693"/>
                </a:cubicBezTo>
                <a:cubicBezTo>
                  <a:pt x="6143" y="12693"/>
                  <a:pt x="6257" y="12517"/>
                  <a:pt x="6693" y="11755"/>
                </a:cubicBezTo>
                <a:cubicBezTo>
                  <a:pt x="7219" y="10903"/>
                  <a:pt x="7795" y="10076"/>
                  <a:pt x="8422" y="9299"/>
                </a:cubicBezTo>
                <a:lnTo>
                  <a:pt x="8547" y="9149"/>
                </a:lnTo>
                <a:lnTo>
                  <a:pt x="8547" y="9349"/>
                </a:lnTo>
                <a:cubicBezTo>
                  <a:pt x="8547" y="9518"/>
                  <a:pt x="8604" y="9603"/>
                  <a:pt x="8695" y="9603"/>
                </a:cubicBezTo>
                <a:cubicBezTo>
                  <a:pt x="8726" y="9603"/>
                  <a:pt x="8760" y="9593"/>
                  <a:pt x="8798" y="9575"/>
                </a:cubicBezTo>
                <a:cubicBezTo>
                  <a:pt x="9049" y="9349"/>
                  <a:pt x="9299" y="9073"/>
                  <a:pt x="9525" y="8798"/>
                </a:cubicBezTo>
                <a:lnTo>
                  <a:pt x="10151" y="8071"/>
                </a:lnTo>
                <a:close/>
                <a:moveTo>
                  <a:pt x="16736" y="17577"/>
                </a:moveTo>
                <a:cubicBezTo>
                  <a:pt x="16783" y="17577"/>
                  <a:pt x="16811" y="17602"/>
                  <a:pt x="16843" y="17645"/>
                </a:cubicBezTo>
                <a:cubicBezTo>
                  <a:pt x="16865" y="17690"/>
                  <a:pt x="16888" y="17734"/>
                  <a:pt x="16910" y="17779"/>
                </a:cubicBezTo>
                <a:lnTo>
                  <a:pt x="16910" y="17779"/>
                </a:lnTo>
                <a:cubicBezTo>
                  <a:pt x="16636" y="18076"/>
                  <a:pt x="16313" y="18324"/>
                  <a:pt x="15966" y="18522"/>
                </a:cubicBezTo>
                <a:cubicBezTo>
                  <a:pt x="15590" y="18773"/>
                  <a:pt x="15490" y="18948"/>
                  <a:pt x="15665" y="19048"/>
                </a:cubicBezTo>
                <a:cubicBezTo>
                  <a:pt x="15715" y="19073"/>
                  <a:pt x="15740" y="19124"/>
                  <a:pt x="15740" y="19149"/>
                </a:cubicBezTo>
                <a:cubicBezTo>
                  <a:pt x="15665" y="19299"/>
                  <a:pt x="15089" y="19700"/>
                  <a:pt x="14237" y="20176"/>
                </a:cubicBezTo>
                <a:cubicBezTo>
                  <a:pt x="13886" y="20352"/>
                  <a:pt x="13560" y="20552"/>
                  <a:pt x="13234" y="20803"/>
                </a:cubicBezTo>
                <a:cubicBezTo>
                  <a:pt x="13134" y="21028"/>
                  <a:pt x="12006" y="21354"/>
                  <a:pt x="10176" y="21655"/>
                </a:cubicBezTo>
                <a:cubicBezTo>
                  <a:pt x="7319" y="22131"/>
                  <a:pt x="6417" y="22357"/>
                  <a:pt x="5515" y="22808"/>
                </a:cubicBezTo>
                <a:cubicBezTo>
                  <a:pt x="5314" y="22908"/>
                  <a:pt x="5114" y="23008"/>
                  <a:pt x="4913" y="23083"/>
                </a:cubicBezTo>
                <a:cubicBezTo>
                  <a:pt x="4763" y="23008"/>
                  <a:pt x="6517" y="22256"/>
                  <a:pt x="7545" y="21956"/>
                </a:cubicBezTo>
                <a:cubicBezTo>
                  <a:pt x="8187" y="21749"/>
                  <a:pt x="8494" y="21627"/>
                  <a:pt x="8291" y="21627"/>
                </a:cubicBezTo>
                <a:cubicBezTo>
                  <a:pt x="8272" y="21627"/>
                  <a:pt x="8249" y="21628"/>
                  <a:pt x="8222" y="21630"/>
                </a:cubicBezTo>
                <a:cubicBezTo>
                  <a:pt x="7369" y="21855"/>
                  <a:pt x="6517" y="22131"/>
                  <a:pt x="5690" y="22457"/>
                </a:cubicBezTo>
                <a:lnTo>
                  <a:pt x="5239" y="22657"/>
                </a:lnTo>
                <a:lnTo>
                  <a:pt x="5389" y="22482"/>
                </a:lnTo>
                <a:cubicBezTo>
                  <a:pt x="5540" y="22256"/>
                  <a:pt x="6617" y="21780"/>
                  <a:pt x="7820" y="21354"/>
                </a:cubicBezTo>
                <a:cubicBezTo>
                  <a:pt x="8071" y="21304"/>
                  <a:pt x="8322" y="21179"/>
                  <a:pt x="8547" y="21028"/>
                </a:cubicBezTo>
                <a:cubicBezTo>
                  <a:pt x="8555" y="21014"/>
                  <a:pt x="8545" y="21006"/>
                  <a:pt x="8519" y="21006"/>
                </a:cubicBezTo>
                <a:cubicBezTo>
                  <a:pt x="8367" y="21006"/>
                  <a:pt x="7669" y="21249"/>
                  <a:pt x="6643" y="21655"/>
                </a:cubicBezTo>
                <a:cubicBezTo>
                  <a:pt x="6180" y="21849"/>
                  <a:pt x="5966" y="21927"/>
                  <a:pt x="5895" y="21927"/>
                </a:cubicBezTo>
                <a:cubicBezTo>
                  <a:pt x="5847" y="21927"/>
                  <a:pt x="5865" y="21891"/>
                  <a:pt x="5916" y="21830"/>
                </a:cubicBezTo>
                <a:cubicBezTo>
                  <a:pt x="6166" y="21605"/>
                  <a:pt x="6442" y="21454"/>
                  <a:pt x="6743" y="21354"/>
                </a:cubicBezTo>
                <a:cubicBezTo>
                  <a:pt x="6968" y="21279"/>
                  <a:pt x="7194" y="21179"/>
                  <a:pt x="7394" y="21028"/>
                </a:cubicBezTo>
                <a:cubicBezTo>
                  <a:pt x="7194" y="21028"/>
                  <a:pt x="6993" y="21078"/>
                  <a:pt x="6818" y="21179"/>
                </a:cubicBezTo>
                <a:lnTo>
                  <a:pt x="6242" y="21404"/>
                </a:lnTo>
                <a:lnTo>
                  <a:pt x="6417" y="21204"/>
                </a:lnTo>
                <a:cubicBezTo>
                  <a:pt x="6718" y="20803"/>
                  <a:pt x="7244" y="20627"/>
                  <a:pt x="10477" y="19775"/>
                </a:cubicBezTo>
                <a:cubicBezTo>
                  <a:pt x="11655" y="19474"/>
                  <a:pt x="12933" y="19124"/>
                  <a:pt x="13334" y="18973"/>
                </a:cubicBezTo>
                <a:cubicBezTo>
                  <a:pt x="14362" y="18622"/>
                  <a:pt x="15389" y="18221"/>
                  <a:pt x="16392" y="17720"/>
                </a:cubicBezTo>
                <a:cubicBezTo>
                  <a:pt x="16578" y="17620"/>
                  <a:pt x="16674" y="17577"/>
                  <a:pt x="16736" y="17577"/>
                </a:cubicBezTo>
                <a:close/>
                <a:moveTo>
                  <a:pt x="3115" y="22232"/>
                </a:moveTo>
                <a:cubicBezTo>
                  <a:pt x="3139" y="22232"/>
                  <a:pt x="3167" y="22338"/>
                  <a:pt x="3184" y="22557"/>
                </a:cubicBezTo>
                <a:lnTo>
                  <a:pt x="3209" y="22557"/>
                </a:lnTo>
                <a:cubicBezTo>
                  <a:pt x="3259" y="22833"/>
                  <a:pt x="3159" y="23109"/>
                  <a:pt x="2958" y="23309"/>
                </a:cubicBezTo>
                <a:cubicBezTo>
                  <a:pt x="2943" y="23324"/>
                  <a:pt x="2931" y="23332"/>
                  <a:pt x="2922" y="23332"/>
                </a:cubicBezTo>
                <a:cubicBezTo>
                  <a:pt x="2886" y="23332"/>
                  <a:pt x="2898" y="23208"/>
                  <a:pt x="2958" y="22908"/>
                </a:cubicBezTo>
                <a:cubicBezTo>
                  <a:pt x="3034" y="22607"/>
                  <a:pt x="3084" y="22357"/>
                  <a:pt x="3084" y="22307"/>
                </a:cubicBezTo>
                <a:cubicBezTo>
                  <a:pt x="3092" y="22257"/>
                  <a:pt x="3103" y="22232"/>
                  <a:pt x="3115" y="22232"/>
                </a:cubicBezTo>
                <a:close/>
                <a:moveTo>
                  <a:pt x="23405" y="3074"/>
                </a:moveTo>
                <a:cubicBezTo>
                  <a:pt x="23436" y="3074"/>
                  <a:pt x="23056" y="3450"/>
                  <a:pt x="22382" y="4061"/>
                </a:cubicBezTo>
                <a:lnTo>
                  <a:pt x="22382" y="4086"/>
                </a:lnTo>
                <a:cubicBezTo>
                  <a:pt x="21806" y="4587"/>
                  <a:pt x="20803" y="5514"/>
                  <a:pt x="20126" y="6116"/>
                </a:cubicBezTo>
                <a:cubicBezTo>
                  <a:pt x="19475" y="6717"/>
                  <a:pt x="18572" y="7570"/>
                  <a:pt x="18146" y="7996"/>
                </a:cubicBezTo>
                <a:cubicBezTo>
                  <a:pt x="17745" y="8422"/>
                  <a:pt x="16542" y="9575"/>
                  <a:pt x="15515" y="10577"/>
                </a:cubicBezTo>
                <a:cubicBezTo>
                  <a:pt x="13485" y="12557"/>
                  <a:pt x="8923" y="17244"/>
                  <a:pt x="7720" y="18597"/>
                </a:cubicBezTo>
                <a:cubicBezTo>
                  <a:pt x="7018" y="19349"/>
                  <a:pt x="4587" y="22281"/>
                  <a:pt x="3961" y="23134"/>
                </a:cubicBezTo>
                <a:cubicBezTo>
                  <a:pt x="3861" y="23259"/>
                  <a:pt x="3760" y="23359"/>
                  <a:pt x="3635" y="23434"/>
                </a:cubicBezTo>
                <a:cubicBezTo>
                  <a:pt x="3610" y="23434"/>
                  <a:pt x="3610" y="23309"/>
                  <a:pt x="3635" y="23159"/>
                </a:cubicBezTo>
                <a:cubicBezTo>
                  <a:pt x="3685" y="22958"/>
                  <a:pt x="3735" y="22833"/>
                  <a:pt x="4111" y="22357"/>
                </a:cubicBezTo>
                <a:cubicBezTo>
                  <a:pt x="4262" y="22156"/>
                  <a:pt x="4412" y="21981"/>
                  <a:pt x="4612" y="21830"/>
                </a:cubicBezTo>
                <a:cubicBezTo>
                  <a:pt x="4638" y="21830"/>
                  <a:pt x="4713" y="21755"/>
                  <a:pt x="4763" y="21655"/>
                </a:cubicBezTo>
                <a:cubicBezTo>
                  <a:pt x="4938" y="21279"/>
                  <a:pt x="7069" y="18998"/>
                  <a:pt x="11956" y="13986"/>
                </a:cubicBezTo>
                <a:cubicBezTo>
                  <a:pt x="14888" y="10978"/>
                  <a:pt x="15640" y="10226"/>
                  <a:pt x="16141" y="9825"/>
                </a:cubicBezTo>
                <a:cubicBezTo>
                  <a:pt x="16392" y="9625"/>
                  <a:pt x="17720" y="8296"/>
                  <a:pt x="18823" y="7194"/>
                </a:cubicBezTo>
                <a:cubicBezTo>
                  <a:pt x="19450" y="6567"/>
                  <a:pt x="20502" y="5565"/>
                  <a:pt x="21179" y="4988"/>
                </a:cubicBezTo>
                <a:cubicBezTo>
                  <a:pt x="21831" y="4437"/>
                  <a:pt x="22608" y="3760"/>
                  <a:pt x="22883" y="3509"/>
                </a:cubicBezTo>
                <a:cubicBezTo>
                  <a:pt x="23221" y="3209"/>
                  <a:pt x="23387" y="3074"/>
                  <a:pt x="23405" y="3074"/>
                </a:cubicBezTo>
                <a:close/>
                <a:moveTo>
                  <a:pt x="3319" y="15552"/>
                </a:moveTo>
                <a:cubicBezTo>
                  <a:pt x="3335" y="15552"/>
                  <a:pt x="3344" y="15602"/>
                  <a:pt x="3359" y="15665"/>
                </a:cubicBezTo>
                <a:cubicBezTo>
                  <a:pt x="3359" y="15765"/>
                  <a:pt x="3409" y="16066"/>
                  <a:pt x="3435" y="16392"/>
                </a:cubicBezTo>
                <a:lnTo>
                  <a:pt x="3435" y="16367"/>
                </a:lnTo>
                <a:lnTo>
                  <a:pt x="3435" y="16367"/>
                </a:lnTo>
                <a:cubicBezTo>
                  <a:pt x="3485" y="16893"/>
                  <a:pt x="3460" y="17419"/>
                  <a:pt x="3384" y="17921"/>
                </a:cubicBezTo>
                <a:cubicBezTo>
                  <a:pt x="3334" y="18472"/>
                  <a:pt x="3259" y="19374"/>
                  <a:pt x="3209" y="19976"/>
                </a:cubicBezTo>
                <a:cubicBezTo>
                  <a:pt x="3184" y="20928"/>
                  <a:pt x="3059" y="21855"/>
                  <a:pt x="2883" y="22783"/>
                </a:cubicBezTo>
                <a:cubicBezTo>
                  <a:pt x="2708" y="23535"/>
                  <a:pt x="2607" y="23835"/>
                  <a:pt x="2407" y="24086"/>
                </a:cubicBezTo>
                <a:cubicBezTo>
                  <a:pt x="2379" y="24121"/>
                  <a:pt x="2356" y="24143"/>
                  <a:pt x="2337" y="24143"/>
                </a:cubicBezTo>
                <a:cubicBezTo>
                  <a:pt x="2288" y="24143"/>
                  <a:pt x="2260" y="24005"/>
                  <a:pt x="2206" y="23610"/>
                </a:cubicBezTo>
                <a:cubicBezTo>
                  <a:pt x="1956" y="21279"/>
                  <a:pt x="2206" y="18923"/>
                  <a:pt x="2933" y="16692"/>
                </a:cubicBezTo>
                <a:cubicBezTo>
                  <a:pt x="3209" y="15796"/>
                  <a:pt x="3283" y="15552"/>
                  <a:pt x="3319" y="15552"/>
                </a:cubicBezTo>
                <a:close/>
                <a:moveTo>
                  <a:pt x="13409" y="21078"/>
                </a:moveTo>
                <a:cubicBezTo>
                  <a:pt x="13435" y="21078"/>
                  <a:pt x="13359" y="21129"/>
                  <a:pt x="13234" y="21204"/>
                </a:cubicBezTo>
                <a:cubicBezTo>
                  <a:pt x="12708" y="21505"/>
                  <a:pt x="12131" y="21780"/>
                  <a:pt x="11530" y="21981"/>
                </a:cubicBezTo>
                <a:cubicBezTo>
                  <a:pt x="11029" y="22156"/>
                  <a:pt x="10778" y="22281"/>
                  <a:pt x="10728" y="22382"/>
                </a:cubicBezTo>
                <a:cubicBezTo>
                  <a:pt x="10635" y="22567"/>
                  <a:pt x="9772" y="22967"/>
                  <a:pt x="9542" y="22967"/>
                </a:cubicBezTo>
                <a:cubicBezTo>
                  <a:pt x="9524" y="22967"/>
                  <a:pt x="9509" y="22964"/>
                  <a:pt x="9500" y="22958"/>
                </a:cubicBezTo>
                <a:cubicBezTo>
                  <a:pt x="9149" y="22958"/>
                  <a:pt x="8823" y="23033"/>
                  <a:pt x="8472" y="23134"/>
                </a:cubicBezTo>
                <a:cubicBezTo>
                  <a:pt x="7620" y="23359"/>
                  <a:pt x="7219" y="23484"/>
                  <a:pt x="5189" y="24061"/>
                </a:cubicBezTo>
                <a:cubicBezTo>
                  <a:pt x="4901" y="24136"/>
                  <a:pt x="4744" y="24174"/>
                  <a:pt x="4694" y="24174"/>
                </a:cubicBezTo>
                <a:cubicBezTo>
                  <a:pt x="4644" y="24174"/>
                  <a:pt x="4700" y="24136"/>
                  <a:pt x="4838" y="24061"/>
                </a:cubicBezTo>
                <a:cubicBezTo>
                  <a:pt x="5565" y="23685"/>
                  <a:pt x="6492" y="23359"/>
                  <a:pt x="8121" y="22933"/>
                </a:cubicBezTo>
                <a:cubicBezTo>
                  <a:pt x="8698" y="22808"/>
                  <a:pt x="9274" y="22632"/>
                  <a:pt x="9800" y="22407"/>
                </a:cubicBezTo>
                <a:cubicBezTo>
                  <a:pt x="9797" y="22403"/>
                  <a:pt x="9787" y="22402"/>
                  <a:pt x="9772" y="22402"/>
                </a:cubicBezTo>
                <a:cubicBezTo>
                  <a:pt x="9460" y="22402"/>
                  <a:pt x="6823" y="23100"/>
                  <a:pt x="5916" y="23434"/>
                </a:cubicBezTo>
                <a:cubicBezTo>
                  <a:pt x="5414" y="23610"/>
                  <a:pt x="4938" y="23835"/>
                  <a:pt x="4462" y="24086"/>
                </a:cubicBezTo>
                <a:cubicBezTo>
                  <a:pt x="4192" y="24252"/>
                  <a:pt x="3974" y="24349"/>
                  <a:pt x="3935" y="24349"/>
                </a:cubicBezTo>
                <a:cubicBezTo>
                  <a:pt x="3927" y="24349"/>
                  <a:pt x="3927" y="24345"/>
                  <a:pt x="3936" y="24337"/>
                </a:cubicBezTo>
                <a:cubicBezTo>
                  <a:pt x="3986" y="24261"/>
                  <a:pt x="4111" y="24111"/>
                  <a:pt x="4186" y="23986"/>
                </a:cubicBezTo>
                <a:cubicBezTo>
                  <a:pt x="4537" y="23510"/>
                  <a:pt x="5916" y="22808"/>
                  <a:pt x="7119" y="22507"/>
                </a:cubicBezTo>
                <a:cubicBezTo>
                  <a:pt x="7545" y="22407"/>
                  <a:pt x="8798" y="22156"/>
                  <a:pt x="9851" y="21981"/>
                </a:cubicBezTo>
                <a:cubicBezTo>
                  <a:pt x="10778" y="21855"/>
                  <a:pt x="11705" y="21655"/>
                  <a:pt x="12607" y="21354"/>
                </a:cubicBezTo>
                <a:cubicBezTo>
                  <a:pt x="13034" y="21204"/>
                  <a:pt x="13409" y="21078"/>
                  <a:pt x="13409" y="21078"/>
                </a:cubicBezTo>
                <a:close/>
                <a:moveTo>
                  <a:pt x="3454" y="23240"/>
                </a:moveTo>
                <a:cubicBezTo>
                  <a:pt x="3479" y="23240"/>
                  <a:pt x="3485" y="23282"/>
                  <a:pt x="3485" y="23359"/>
                </a:cubicBezTo>
                <a:cubicBezTo>
                  <a:pt x="3485" y="23459"/>
                  <a:pt x="3485" y="23535"/>
                  <a:pt x="3535" y="23560"/>
                </a:cubicBezTo>
                <a:cubicBezTo>
                  <a:pt x="3560" y="23585"/>
                  <a:pt x="3560" y="23635"/>
                  <a:pt x="3510" y="23710"/>
                </a:cubicBezTo>
                <a:cubicBezTo>
                  <a:pt x="3309" y="23936"/>
                  <a:pt x="1605" y="26442"/>
                  <a:pt x="978" y="27419"/>
                </a:cubicBezTo>
                <a:cubicBezTo>
                  <a:pt x="627" y="27946"/>
                  <a:pt x="352" y="28397"/>
                  <a:pt x="302" y="28397"/>
                </a:cubicBezTo>
                <a:cubicBezTo>
                  <a:pt x="297" y="28399"/>
                  <a:pt x="293" y="28400"/>
                  <a:pt x="290" y="28400"/>
                </a:cubicBezTo>
                <a:cubicBezTo>
                  <a:pt x="220" y="28400"/>
                  <a:pt x="424" y="27880"/>
                  <a:pt x="903" y="26993"/>
                </a:cubicBezTo>
                <a:cubicBezTo>
                  <a:pt x="1505" y="25865"/>
                  <a:pt x="2206" y="24788"/>
                  <a:pt x="3008" y="23760"/>
                </a:cubicBezTo>
                <a:cubicBezTo>
                  <a:pt x="3289" y="23397"/>
                  <a:pt x="3407" y="23240"/>
                  <a:pt x="3454" y="23240"/>
                </a:cubicBezTo>
                <a:close/>
                <a:moveTo>
                  <a:pt x="26843" y="1"/>
                </a:moveTo>
                <a:cubicBezTo>
                  <a:pt x="26718" y="51"/>
                  <a:pt x="26618" y="126"/>
                  <a:pt x="26517" y="201"/>
                </a:cubicBezTo>
                <a:cubicBezTo>
                  <a:pt x="25765" y="552"/>
                  <a:pt x="24989" y="828"/>
                  <a:pt x="24186" y="1078"/>
                </a:cubicBezTo>
                <a:cubicBezTo>
                  <a:pt x="22850" y="1518"/>
                  <a:pt x="22370" y="1673"/>
                  <a:pt x="22192" y="1673"/>
                </a:cubicBezTo>
                <a:cubicBezTo>
                  <a:pt x="22105" y="1673"/>
                  <a:pt x="22089" y="1637"/>
                  <a:pt x="22081" y="1580"/>
                </a:cubicBezTo>
                <a:cubicBezTo>
                  <a:pt x="22060" y="1476"/>
                  <a:pt x="22018" y="1419"/>
                  <a:pt x="21905" y="1419"/>
                </a:cubicBezTo>
                <a:cubicBezTo>
                  <a:pt x="21747" y="1419"/>
                  <a:pt x="21450" y="1531"/>
                  <a:pt x="20878" y="1780"/>
                </a:cubicBezTo>
                <a:cubicBezTo>
                  <a:pt x="20151" y="2081"/>
                  <a:pt x="17745" y="3209"/>
                  <a:pt x="17119" y="3535"/>
                </a:cubicBezTo>
                <a:cubicBezTo>
                  <a:pt x="17044" y="3572"/>
                  <a:pt x="16987" y="3591"/>
                  <a:pt x="16956" y="3591"/>
                </a:cubicBezTo>
                <a:cubicBezTo>
                  <a:pt x="16925" y="3591"/>
                  <a:pt x="16918" y="3572"/>
                  <a:pt x="16943" y="3535"/>
                </a:cubicBezTo>
                <a:cubicBezTo>
                  <a:pt x="16968" y="3434"/>
                  <a:pt x="16968" y="3359"/>
                  <a:pt x="16943" y="3284"/>
                </a:cubicBezTo>
                <a:cubicBezTo>
                  <a:pt x="16918" y="3208"/>
                  <a:pt x="16890" y="3163"/>
                  <a:pt x="16820" y="3163"/>
                </a:cubicBezTo>
                <a:cubicBezTo>
                  <a:pt x="16681" y="3163"/>
                  <a:pt x="16380" y="3336"/>
                  <a:pt x="15615" y="3785"/>
                </a:cubicBezTo>
                <a:cubicBezTo>
                  <a:pt x="14587" y="4387"/>
                  <a:pt x="13635" y="5063"/>
                  <a:pt x="12758" y="5840"/>
                </a:cubicBezTo>
                <a:cubicBezTo>
                  <a:pt x="12494" y="6089"/>
                  <a:pt x="12384" y="6183"/>
                  <a:pt x="12320" y="6183"/>
                </a:cubicBezTo>
                <a:cubicBezTo>
                  <a:pt x="12281" y="6183"/>
                  <a:pt x="12260" y="6148"/>
                  <a:pt x="12232" y="6091"/>
                </a:cubicBezTo>
                <a:cubicBezTo>
                  <a:pt x="12196" y="5984"/>
                  <a:pt x="12173" y="5953"/>
                  <a:pt x="12118" y="5953"/>
                </a:cubicBezTo>
                <a:cubicBezTo>
                  <a:pt x="12095" y="5953"/>
                  <a:pt x="12067" y="5958"/>
                  <a:pt x="12031" y="5966"/>
                </a:cubicBezTo>
                <a:cubicBezTo>
                  <a:pt x="11755" y="5991"/>
                  <a:pt x="10427" y="7244"/>
                  <a:pt x="9425" y="8472"/>
                </a:cubicBezTo>
                <a:cubicBezTo>
                  <a:pt x="9035" y="8914"/>
                  <a:pt x="8896" y="9069"/>
                  <a:pt x="8847" y="9069"/>
                </a:cubicBezTo>
                <a:cubicBezTo>
                  <a:pt x="8827" y="9069"/>
                  <a:pt x="8823" y="9042"/>
                  <a:pt x="8823" y="8998"/>
                </a:cubicBezTo>
                <a:cubicBezTo>
                  <a:pt x="8793" y="8835"/>
                  <a:pt x="8720" y="8751"/>
                  <a:pt x="8623" y="8751"/>
                </a:cubicBezTo>
                <a:cubicBezTo>
                  <a:pt x="8557" y="8751"/>
                  <a:pt x="8479" y="8791"/>
                  <a:pt x="8397" y="8873"/>
                </a:cubicBezTo>
                <a:cubicBezTo>
                  <a:pt x="7820" y="9575"/>
                  <a:pt x="7294" y="10301"/>
                  <a:pt x="6793" y="11078"/>
                </a:cubicBezTo>
                <a:cubicBezTo>
                  <a:pt x="6285" y="11902"/>
                  <a:pt x="6156" y="12125"/>
                  <a:pt x="6100" y="12125"/>
                </a:cubicBezTo>
                <a:cubicBezTo>
                  <a:pt x="6075" y="12125"/>
                  <a:pt x="6064" y="12084"/>
                  <a:pt x="6041" y="12031"/>
                </a:cubicBezTo>
                <a:cubicBezTo>
                  <a:pt x="5989" y="11909"/>
                  <a:pt x="5888" y="11836"/>
                  <a:pt x="5798" y="11836"/>
                </a:cubicBezTo>
                <a:cubicBezTo>
                  <a:pt x="5758" y="11836"/>
                  <a:pt x="5721" y="11850"/>
                  <a:pt x="5690" y="11880"/>
                </a:cubicBezTo>
                <a:cubicBezTo>
                  <a:pt x="5289" y="12432"/>
                  <a:pt x="4938" y="13008"/>
                  <a:pt x="4688" y="13610"/>
                </a:cubicBezTo>
                <a:cubicBezTo>
                  <a:pt x="4287" y="14412"/>
                  <a:pt x="3986" y="15264"/>
                  <a:pt x="3735" y="16116"/>
                </a:cubicBezTo>
                <a:lnTo>
                  <a:pt x="3660" y="16342"/>
                </a:lnTo>
                <a:lnTo>
                  <a:pt x="3610" y="15916"/>
                </a:lnTo>
                <a:cubicBezTo>
                  <a:pt x="3519" y="15414"/>
                  <a:pt x="3428" y="15182"/>
                  <a:pt x="3317" y="15182"/>
                </a:cubicBezTo>
                <a:cubicBezTo>
                  <a:pt x="3307" y="15182"/>
                  <a:pt x="3295" y="15184"/>
                  <a:pt x="3284" y="15189"/>
                </a:cubicBezTo>
                <a:cubicBezTo>
                  <a:pt x="3084" y="15264"/>
                  <a:pt x="2382" y="17520"/>
                  <a:pt x="2156" y="18948"/>
                </a:cubicBezTo>
                <a:cubicBezTo>
                  <a:pt x="1881" y="20527"/>
                  <a:pt x="1830" y="22131"/>
                  <a:pt x="2006" y="23710"/>
                </a:cubicBezTo>
                <a:lnTo>
                  <a:pt x="2106" y="24462"/>
                </a:lnTo>
                <a:lnTo>
                  <a:pt x="1580" y="25264"/>
                </a:lnTo>
                <a:cubicBezTo>
                  <a:pt x="903" y="26216"/>
                  <a:pt x="51" y="27870"/>
                  <a:pt x="1" y="28271"/>
                </a:cubicBezTo>
                <a:cubicBezTo>
                  <a:pt x="1" y="28472"/>
                  <a:pt x="26" y="28647"/>
                  <a:pt x="101" y="28823"/>
                </a:cubicBezTo>
                <a:lnTo>
                  <a:pt x="226" y="29073"/>
                </a:lnTo>
                <a:lnTo>
                  <a:pt x="552" y="28973"/>
                </a:lnTo>
                <a:lnTo>
                  <a:pt x="853" y="28873"/>
                </a:lnTo>
                <a:lnTo>
                  <a:pt x="1981" y="27194"/>
                </a:lnTo>
                <a:cubicBezTo>
                  <a:pt x="3059" y="25590"/>
                  <a:pt x="3109" y="25515"/>
                  <a:pt x="3460" y="25314"/>
                </a:cubicBezTo>
                <a:cubicBezTo>
                  <a:pt x="4262" y="24813"/>
                  <a:pt x="5189" y="24462"/>
                  <a:pt x="6718" y="24111"/>
                </a:cubicBezTo>
                <a:cubicBezTo>
                  <a:pt x="8497" y="23710"/>
                  <a:pt x="10377" y="23083"/>
                  <a:pt x="10803" y="22733"/>
                </a:cubicBezTo>
                <a:cubicBezTo>
                  <a:pt x="11079" y="22557"/>
                  <a:pt x="11379" y="22407"/>
                  <a:pt x="11680" y="22281"/>
                </a:cubicBezTo>
                <a:cubicBezTo>
                  <a:pt x="12357" y="22006"/>
                  <a:pt x="13008" y="21680"/>
                  <a:pt x="13610" y="21279"/>
                </a:cubicBezTo>
                <a:cubicBezTo>
                  <a:pt x="13710" y="21204"/>
                  <a:pt x="13760" y="21129"/>
                  <a:pt x="13785" y="21003"/>
                </a:cubicBezTo>
                <a:cubicBezTo>
                  <a:pt x="13785" y="20928"/>
                  <a:pt x="13836" y="20853"/>
                  <a:pt x="13961" y="20803"/>
                </a:cubicBezTo>
                <a:cubicBezTo>
                  <a:pt x="14061" y="20778"/>
                  <a:pt x="14136" y="20703"/>
                  <a:pt x="14186" y="20627"/>
                </a:cubicBezTo>
                <a:cubicBezTo>
                  <a:pt x="14412" y="20452"/>
                  <a:pt x="14638" y="20302"/>
                  <a:pt x="14863" y="20176"/>
                </a:cubicBezTo>
                <a:cubicBezTo>
                  <a:pt x="15440" y="19825"/>
                  <a:pt x="16041" y="19349"/>
                  <a:pt x="16116" y="19149"/>
                </a:cubicBezTo>
                <a:cubicBezTo>
                  <a:pt x="16141" y="19099"/>
                  <a:pt x="16141" y="19023"/>
                  <a:pt x="16116" y="18973"/>
                </a:cubicBezTo>
                <a:cubicBezTo>
                  <a:pt x="16091" y="18898"/>
                  <a:pt x="16217" y="18748"/>
                  <a:pt x="16567" y="18447"/>
                </a:cubicBezTo>
                <a:cubicBezTo>
                  <a:pt x="17094" y="17996"/>
                  <a:pt x="17244" y="17770"/>
                  <a:pt x="17119" y="17620"/>
                </a:cubicBezTo>
                <a:cubicBezTo>
                  <a:pt x="17069" y="17520"/>
                  <a:pt x="17094" y="17444"/>
                  <a:pt x="17620" y="16993"/>
                </a:cubicBezTo>
                <a:cubicBezTo>
                  <a:pt x="18171" y="16517"/>
                  <a:pt x="18673" y="15991"/>
                  <a:pt x="19149" y="15439"/>
                </a:cubicBezTo>
                <a:cubicBezTo>
                  <a:pt x="19199" y="15314"/>
                  <a:pt x="19099" y="15239"/>
                  <a:pt x="18823" y="15239"/>
                </a:cubicBezTo>
                <a:cubicBezTo>
                  <a:pt x="18723" y="15239"/>
                  <a:pt x="18648" y="15189"/>
                  <a:pt x="18648" y="15164"/>
                </a:cubicBezTo>
                <a:cubicBezTo>
                  <a:pt x="18673" y="15139"/>
                  <a:pt x="18999" y="14788"/>
                  <a:pt x="19425" y="14362"/>
                </a:cubicBezTo>
                <a:cubicBezTo>
                  <a:pt x="20402" y="13359"/>
                  <a:pt x="20853" y="12808"/>
                  <a:pt x="20803" y="12632"/>
                </a:cubicBezTo>
                <a:cubicBezTo>
                  <a:pt x="20778" y="12582"/>
                  <a:pt x="20728" y="12507"/>
                  <a:pt x="20653" y="12507"/>
                </a:cubicBezTo>
                <a:cubicBezTo>
                  <a:pt x="20477" y="12482"/>
                  <a:pt x="20828" y="12131"/>
                  <a:pt x="21254" y="11880"/>
                </a:cubicBezTo>
                <a:cubicBezTo>
                  <a:pt x="21354" y="11830"/>
                  <a:pt x="21379" y="11780"/>
                  <a:pt x="21329" y="11730"/>
                </a:cubicBezTo>
                <a:cubicBezTo>
                  <a:pt x="21304" y="11680"/>
                  <a:pt x="21505" y="11379"/>
                  <a:pt x="21956" y="10753"/>
                </a:cubicBezTo>
                <a:cubicBezTo>
                  <a:pt x="23485" y="8773"/>
                  <a:pt x="23911" y="8146"/>
                  <a:pt x="23911" y="7946"/>
                </a:cubicBezTo>
                <a:cubicBezTo>
                  <a:pt x="23911" y="7745"/>
                  <a:pt x="23886" y="7745"/>
                  <a:pt x="23710" y="7695"/>
                </a:cubicBezTo>
                <a:cubicBezTo>
                  <a:pt x="23535" y="7645"/>
                  <a:pt x="23510" y="7620"/>
                  <a:pt x="23585" y="7545"/>
                </a:cubicBezTo>
                <a:cubicBezTo>
                  <a:pt x="23735" y="7394"/>
                  <a:pt x="24863" y="6091"/>
                  <a:pt x="25189" y="5640"/>
                </a:cubicBezTo>
                <a:cubicBezTo>
                  <a:pt x="25364" y="5389"/>
                  <a:pt x="25615" y="5189"/>
                  <a:pt x="25891" y="5088"/>
                </a:cubicBezTo>
                <a:cubicBezTo>
                  <a:pt x="26041" y="5038"/>
                  <a:pt x="26166" y="4963"/>
                  <a:pt x="26292" y="4838"/>
                </a:cubicBezTo>
                <a:cubicBezTo>
                  <a:pt x="26305" y="4756"/>
                  <a:pt x="26267" y="4712"/>
                  <a:pt x="26182" y="4712"/>
                </a:cubicBezTo>
                <a:cubicBezTo>
                  <a:pt x="26110" y="4712"/>
                  <a:pt x="26004" y="4744"/>
                  <a:pt x="25866" y="4813"/>
                </a:cubicBezTo>
                <a:cubicBezTo>
                  <a:pt x="25740" y="4888"/>
                  <a:pt x="25590" y="4913"/>
                  <a:pt x="25440" y="4913"/>
                </a:cubicBezTo>
                <a:cubicBezTo>
                  <a:pt x="25289" y="4913"/>
                  <a:pt x="25114" y="4913"/>
                  <a:pt x="24963" y="4963"/>
                </a:cubicBezTo>
                <a:lnTo>
                  <a:pt x="24588" y="5063"/>
                </a:lnTo>
                <a:lnTo>
                  <a:pt x="24813" y="4687"/>
                </a:lnTo>
                <a:lnTo>
                  <a:pt x="25565" y="3484"/>
                </a:lnTo>
                <a:cubicBezTo>
                  <a:pt x="25841" y="3033"/>
                  <a:pt x="26342" y="2156"/>
                  <a:pt x="26668" y="1529"/>
                </a:cubicBezTo>
                <a:cubicBezTo>
                  <a:pt x="27194" y="527"/>
                  <a:pt x="27244" y="402"/>
                  <a:pt x="27194" y="251"/>
                </a:cubicBezTo>
                <a:cubicBezTo>
                  <a:pt x="27144" y="101"/>
                  <a:pt x="27019" y="1"/>
                  <a:pt x="268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5"/>
          <p:cNvSpPr/>
          <p:nvPr/>
        </p:nvSpPr>
        <p:spPr>
          <a:xfrm>
            <a:off x="8149250" y="-200200"/>
            <a:ext cx="1195525" cy="1283400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15"/>
          <p:cNvGrpSpPr/>
          <p:nvPr/>
        </p:nvGrpSpPr>
        <p:grpSpPr>
          <a:xfrm rot="-5400000">
            <a:off x="-389775" y="3002340"/>
            <a:ext cx="1230959" cy="451434"/>
            <a:chOff x="2069993" y="1558747"/>
            <a:chExt cx="1230959" cy="451434"/>
          </a:xfrm>
        </p:grpSpPr>
        <p:sp>
          <p:nvSpPr>
            <p:cNvPr id="645" name="Google Shape;645;p15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 rot="5400000">
              <a:off x="2192271" y="1647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5400000">
              <a:off x="2069993" y="19540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15"/>
          <p:cNvGrpSpPr/>
          <p:nvPr/>
        </p:nvGrpSpPr>
        <p:grpSpPr>
          <a:xfrm rot="-5400000">
            <a:off x="8369183" y="2263268"/>
            <a:ext cx="1365757" cy="727339"/>
            <a:chOff x="2186383" y="878934"/>
            <a:chExt cx="1365757" cy="727339"/>
          </a:xfrm>
        </p:grpSpPr>
        <p:sp>
          <p:nvSpPr>
            <p:cNvPr id="656" name="Google Shape;656;p15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15"/>
          <p:cNvSpPr txBox="1"/>
          <p:nvPr>
            <p:ph idx="1" type="body"/>
          </p:nvPr>
        </p:nvSpPr>
        <p:spPr>
          <a:xfrm>
            <a:off x="4748378" y="1263475"/>
            <a:ext cx="3675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78" name="Google Shape;678;p15"/>
          <p:cNvSpPr txBox="1"/>
          <p:nvPr>
            <p:ph idx="2" type="body"/>
          </p:nvPr>
        </p:nvSpPr>
        <p:spPr>
          <a:xfrm>
            <a:off x="720025" y="1263475"/>
            <a:ext cx="3675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79" name="Google Shape;679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Cutive Mono"/>
              <a:buNone/>
              <a:defRPr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3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6"/>
          <p:cNvSpPr/>
          <p:nvPr/>
        </p:nvSpPr>
        <p:spPr>
          <a:xfrm>
            <a:off x="-29635" y="2208325"/>
            <a:ext cx="681125" cy="726850"/>
          </a:xfrm>
          <a:custGeom>
            <a:rect b="b" l="l" r="r" t="t"/>
            <a:pathLst>
              <a:path extrusionOk="0" h="29074" w="27245">
                <a:moveTo>
                  <a:pt x="25635" y="977"/>
                </a:moveTo>
                <a:cubicBezTo>
                  <a:pt x="25637" y="977"/>
                  <a:pt x="25639" y="978"/>
                  <a:pt x="25640" y="978"/>
                </a:cubicBezTo>
                <a:cubicBezTo>
                  <a:pt x="25690" y="1003"/>
                  <a:pt x="25264" y="1279"/>
                  <a:pt x="24763" y="1630"/>
                </a:cubicBezTo>
                <a:cubicBezTo>
                  <a:pt x="24011" y="2181"/>
                  <a:pt x="21530" y="4261"/>
                  <a:pt x="20076" y="5514"/>
                </a:cubicBezTo>
                <a:cubicBezTo>
                  <a:pt x="19951" y="5640"/>
                  <a:pt x="19801" y="5740"/>
                  <a:pt x="19650" y="5815"/>
                </a:cubicBezTo>
                <a:cubicBezTo>
                  <a:pt x="19650" y="5790"/>
                  <a:pt x="19826" y="5489"/>
                  <a:pt x="21179" y="3509"/>
                </a:cubicBezTo>
                <a:lnTo>
                  <a:pt x="22106" y="2131"/>
                </a:lnTo>
                <a:lnTo>
                  <a:pt x="22958" y="1830"/>
                </a:lnTo>
                <a:cubicBezTo>
                  <a:pt x="23670" y="1560"/>
                  <a:pt x="25513" y="977"/>
                  <a:pt x="25635" y="977"/>
                </a:cubicBezTo>
                <a:close/>
                <a:moveTo>
                  <a:pt x="26467" y="1354"/>
                </a:moveTo>
                <a:cubicBezTo>
                  <a:pt x="26392" y="1529"/>
                  <a:pt x="26292" y="1705"/>
                  <a:pt x="26192" y="1855"/>
                </a:cubicBezTo>
                <a:cubicBezTo>
                  <a:pt x="26041" y="2131"/>
                  <a:pt x="25515" y="2983"/>
                  <a:pt x="25039" y="3760"/>
                </a:cubicBezTo>
                <a:lnTo>
                  <a:pt x="24136" y="5164"/>
                </a:lnTo>
                <a:lnTo>
                  <a:pt x="23384" y="5489"/>
                </a:lnTo>
                <a:cubicBezTo>
                  <a:pt x="22983" y="5640"/>
                  <a:pt x="22357" y="5865"/>
                  <a:pt x="22031" y="5966"/>
                </a:cubicBezTo>
                <a:cubicBezTo>
                  <a:pt x="21405" y="6141"/>
                  <a:pt x="21304" y="6191"/>
                  <a:pt x="21405" y="6291"/>
                </a:cubicBezTo>
                <a:cubicBezTo>
                  <a:pt x="21415" y="6302"/>
                  <a:pt x="21438" y="6306"/>
                  <a:pt x="21471" y="6306"/>
                </a:cubicBezTo>
                <a:cubicBezTo>
                  <a:pt x="21772" y="6306"/>
                  <a:pt x="22937" y="5930"/>
                  <a:pt x="23635" y="5615"/>
                </a:cubicBezTo>
                <a:cubicBezTo>
                  <a:pt x="23886" y="5489"/>
                  <a:pt x="24186" y="5389"/>
                  <a:pt x="24487" y="5339"/>
                </a:cubicBezTo>
                <a:lnTo>
                  <a:pt x="24487" y="5339"/>
                </a:lnTo>
                <a:cubicBezTo>
                  <a:pt x="24613" y="5364"/>
                  <a:pt x="24588" y="5389"/>
                  <a:pt x="24337" y="5489"/>
                </a:cubicBezTo>
                <a:cubicBezTo>
                  <a:pt x="24111" y="5565"/>
                  <a:pt x="20126" y="7269"/>
                  <a:pt x="19926" y="7369"/>
                </a:cubicBezTo>
                <a:cubicBezTo>
                  <a:pt x="19901" y="7369"/>
                  <a:pt x="20603" y="6743"/>
                  <a:pt x="21630" y="5790"/>
                </a:cubicBezTo>
                <a:cubicBezTo>
                  <a:pt x="22106" y="5389"/>
                  <a:pt x="23109" y="4437"/>
                  <a:pt x="23911" y="3685"/>
                </a:cubicBezTo>
                <a:cubicBezTo>
                  <a:pt x="25841" y="1905"/>
                  <a:pt x="26417" y="1354"/>
                  <a:pt x="26467" y="1354"/>
                </a:cubicBezTo>
                <a:close/>
                <a:moveTo>
                  <a:pt x="21730" y="1730"/>
                </a:moveTo>
                <a:lnTo>
                  <a:pt x="21780" y="1930"/>
                </a:lnTo>
                <a:cubicBezTo>
                  <a:pt x="21806" y="2056"/>
                  <a:pt x="21780" y="2181"/>
                  <a:pt x="21705" y="2281"/>
                </a:cubicBezTo>
                <a:cubicBezTo>
                  <a:pt x="21655" y="2357"/>
                  <a:pt x="21379" y="2758"/>
                  <a:pt x="21079" y="3184"/>
                </a:cubicBezTo>
                <a:lnTo>
                  <a:pt x="20051" y="4712"/>
                </a:lnTo>
                <a:cubicBezTo>
                  <a:pt x="19750" y="5139"/>
                  <a:pt x="19374" y="5740"/>
                  <a:pt x="19199" y="6066"/>
                </a:cubicBezTo>
                <a:cubicBezTo>
                  <a:pt x="18898" y="6567"/>
                  <a:pt x="18723" y="6793"/>
                  <a:pt x="17871" y="7695"/>
                </a:cubicBezTo>
                <a:cubicBezTo>
                  <a:pt x="17545" y="8021"/>
                  <a:pt x="17194" y="8372"/>
                  <a:pt x="16843" y="8672"/>
                </a:cubicBezTo>
                <a:cubicBezTo>
                  <a:pt x="16843" y="8647"/>
                  <a:pt x="17269" y="7845"/>
                  <a:pt x="17795" y="6843"/>
                </a:cubicBezTo>
                <a:cubicBezTo>
                  <a:pt x="18999" y="4537"/>
                  <a:pt x="18973" y="4612"/>
                  <a:pt x="18873" y="4562"/>
                </a:cubicBezTo>
                <a:cubicBezTo>
                  <a:pt x="18865" y="4558"/>
                  <a:pt x="18858" y="4556"/>
                  <a:pt x="18849" y="4556"/>
                </a:cubicBezTo>
                <a:cubicBezTo>
                  <a:pt x="18751" y="4556"/>
                  <a:pt x="18603" y="4855"/>
                  <a:pt x="18071" y="5966"/>
                </a:cubicBezTo>
                <a:cubicBezTo>
                  <a:pt x="17495" y="7068"/>
                  <a:pt x="17319" y="7419"/>
                  <a:pt x="17219" y="7419"/>
                </a:cubicBezTo>
                <a:cubicBezTo>
                  <a:pt x="17144" y="7419"/>
                  <a:pt x="17044" y="7595"/>
                  <a:pt x="16743" y="8322"/>
                </a:cubicBezTo>
                <a:cubicBezTo>
                  <a:pt x="16467" y="9023"/>
                  <a:pt x="16342" y="9224"/>
                  <a:pt x="16191" y="9324"/>
                </a:cubicBezTo>
                <a:lnTo>
                  <a:pt x="16016" y="9449"/>
                </a:lnTo>
                <a:lnTo>
                  <a:pt x="16091" y="9199"/>
                </a:lnTo>
                <a:cubicBezTo>
                  <a:pt x="16141" y="9048"/>
                  <a:pt x="16242" y="8748"/>
                  <a:pt x="16342" y="8497"/>
                </a:cubicBezTo>
                <a:cubicBezTo>
                  <a:pt x="16417" y="8271"/>
                  <a:pt x="16467" y="8046"/>
                  <a:pt x="16442" y="8046"/>
                </a:cubicBezTo>
                <a:cubicBezTo>
                  <a:pt x="16441" y="8045"/>
                  <a:pt x="16440" y="8044"/>
                  <a:pt x="16438" y="8044"/>
                </a:cubicBezTo>
                <a:cubicBezTo>
                  <a:pt x="16402" y="8044"/>
                  <a:pt x="16231" y="8328"/>
                  <a:pt x="15991" y="9073"/>
                </a:cubicBezTo>
                <a:lnTo>
                  <a:pt x="15765" y="9700"/>
                </a:lnTo>
                <a:lnTo>
                  <a:pt x="15114" y="10352"/>
                </a:lnTo>
                <a:cubicBezTo>
                  <a:pt x="14738" y="10702"/>
                  <a:pt x="14111" y="11329"/>
                  <a:pt x="13710" y="11755"/>
                </a:cubicBezTo>
                <a:lnTo>
                  <a:pt x="12958" y="12482"/>
                </a:lnTo>
                <a:lnTo>
                  <a:pt x="13084" y="12131"/>
                </a:lnTo>
                <a:cubicBezTo>
                  <a:pt x="13159" y="11931"/>
                  <a:pt x="13384" y="11379"/>
                  <a:pt x="13585" y="10903"/>
                </a:cubicBezTo>
                <a:cubicBezTo>
                  <a:pt x="13806" y="10335"/>
                  <a:pt x="13907" y="9986"/>
                  <a:pt x="13865" y="9986"/>
                </a:cubicBezTo>
                <a:cubicBezTo>
                  <a:pt x="13840" y="9986"/>
                  <a:pt x="13765" y="10107"/>
                  <a:pt x="13635" y="10377"/>
                </a:cubicBezTo>
                <a:cubicBezTo>
                  <a:pt x="13334" y="11003"/>
                  <a:pt x="12808" y="12407"/>
                  <a:pt x="12858" y="12482"/>
                </a:cubicBezTo>
                <a:cubicBezTo>
                  <a:pt x="12908" y="12557"/>
                  <a:pt x="12808" y="12657"/>
                  <a:pt x="12633" y="12833"/>
                </a:cubicBezTo>
                <a:lnTo>
                  <a:pt x="12382" y="13108"/>
                </a:lnTo>
                <a:lnTo>
                  <a:pt x="12457" y="12682"/>
                </a:lnTo>
                <a:cubicBezTo>
                  <a:pt x="12658" y="11680"/>
                  <a:pt x="13034" y="10702"/>
                  <a:pt x="13535" y="9825"/>
                </a:cubicBezTo>
                <a:cubicBezTo>
                  <a:pt x="13735" y="9449"/>
                  <a:pt x="13936" y="9048"/>
                  <a:pt x="14086" y="8647"/>
                </a:cubicBezTo>
                <a:cubicBezTo>
                  <a:pt x="14084" y="8647"/>
                  <a:pt x="14083" y="8647"/>
                  <a:pt x="14081" y="8647"/>
                </a:cubicBezTo>
                <a:cubicBezTo>
                  <a:pt x="13972" y="8647"/>
                  <a:pt x="13575" y="9345"/>
                  <a:pt x="13034" y="10527"/>
                </a:cubicBezTo>
                <a:cubicBezTo>
                  <a:pt x="12457" y="11805"/>
                  <a:pt x="12257" y="12482"/>
                  <a:pt x="12257" y="13008"/>
                </a:cubicBezTo>
                <a:cubicBezTo>
                  <a:pt x="12257" y="13234"/>
                  <a:pt x="12232" y="13284"/>
                  <a:pt x="11730" y="13785"/>
                </a:cubicBezTo>
                <a:cubicBezTo>
                  <a:pt x="11439" y="14092"/>
                  <a:pt x="11316" y="14211"/>
                  <a:pt x="11277" y="14211"/>
                </a:cubicBezTo>
                <a:cubicBezTo>
                  <a:pt x="11252" y="14211"/>
                  <a:pt x="11260" y="14164"/>
                  <a:pt x="11279" y="14086"/>
                </a:cubicBezTo>
                <a:cubicBezTo>
                  <a:pt x="11630" y="13008"/>
                  <a:pt x="12031" y="11931"/>
                  <a:pt x="12482" y="10878"/>
                </a:cubicBezTo>
                <a:cubicBezTo>
                  <a:pt x="13059" y="9499"/>
                  <a:pt x="13760" y="8196"/>
                  <a:pt x="14587" y="6968"/>
                </a:cubicBezTo>
                <a:cubicBezTo>
                  <a:pt x="15139" y="6116"/>
                  <a:pt x="16467" y="3986"/>
                  <a:pt x="16542" y="3885"/>
                </a:cubicBezTo>
                <a:cubicBezTo>
                  <a:pt x="16542" y="3878"/>
                  <a:pt x="16551" y="3875"/>
                  <a:pt x="16565" y="3875"/>
                </a:cubicBezTo>
                <a:cubicBezTo>
                  <a:pt x="16599" y="3875"/>
                  <a:pt x="16665" y="3893"/>
                  <a:pt x="16718" y="3910"/>
                </a:cubicBezTo>
                <a:cubicBezTo>
                  <a:pt x="16728" y="3914"/>
                  <a:pt x="16742" y="3916"/>
                  <a:pt x="16760" y="3916"/>
                </a:cubicBezTo>
                <a:cubicBezTo>
                  <a:pt x="16871" y="3916"/>
                  <a:pt x="17135" y="3840"/>
                  <a:pt x="17695" y="3560"/>
                </a:cubicBezTo>
                <a:cubicBezTo>
                  <a:pt x="18748" y="3058"/>
                  <a:pt x="20302" y="2331"/>
                  <a:pt x="21104" y="2006"/>
                </a:cubicBezTo>
                <a:lnTo>
                  <a:pt x="21730" y="1730"/>
                </a:lnTo>
                <a:close/>
                <a:moveTo>
                  <a:pt x="24883" y="5537"/>
                </a:moveTo>
                <a:cubicBezTo>
                  <a:pt x="24887" y="5537"/>
                  <a:pt x="24888" y="5538"/>
                  <a:pt x="24888" y="5540"/>
                </a:cubicBezTo>
                <a:cubicBezTo>
                  <a:pt x="24738" y="5765"/>
                  <a:pt x="24588" y="5966"/>
                  <a:pt x="24412" y="6141"/>
                </a:cubicBezTo>
                <a:cubicBezTo>
                  <a:pt x="24161" y="6442"/>
                  <a:pt x="23735" y="6943"/>
                  <a:pt x="23485" y="7244"/>
                </a:cubicBezTo>
                <a:cubicBezTo>
                  <a:pt x="23284" y="7419"/>
                  <a:pt x="23134" y="7645"/>
                  <a:pt x="22983" y="7870"/>
                </a:cubicBezTo>
                <a:cubicBezTo>
                  <a:pt x="22983" y="7963"/>
                  <a:pt x="23080" y="8015"/>
                  <a:pt x="23232" y="8015"/>
                </a:cubicBezTo>
                <a:cubicBezTo>
                  <a:pt x="23285" y="8015"/>
                  <a:pt x="23345" y="8009"/>
                  <a:pt x="23410" y="7996"/>
                </a:cubicBezTo>
                <a:cubicBezTo>
                  <a:pt x="23470" y="7982"/>
                  <a:pt x="23520" y="7976"/>
                  <a:pt x="23556" y="7976"/>
                </a:cubicBezTo>
                <a:cubicBezTo>
                  <a:pt x="23654" y="7976"/>
                  <a:pt x="23650" y="8023"/>
                  <a:pt x="23485" y="8096"/>
                </a:cubicBezTo>
                <a:cubicBezTo>
                  <a:pt x="23410" y="8121"/>
                  <a:pt x="23134" y="8271"/>
                  <a:pt x="22858" y="8397"/>
                </a:cubicBezTo>
                <a:cubicBezTo>
                  <a:pt x="22307" y="8647"/>
                  <a:pt x="21730" y="8898"/>
                  <a:pt x="21129" y="9098"/>
                </a:cubicBezTo>
                <a:cubicBezTo>
                  <a:pt x="20728" y="9199"/>
                  <a:pt x="20327" y="9374"/>
                  <a:pt x="19926" y="9550"/>
                </a:cubicBezTo>
                <a:cubicBezTo>
                  <a:pt x="19930" y="9563"/>
                  <a:pt x="19951" y="9569"/>
                  <a:pt x="19987" y="9569"/>
                </a:cubicBezTo>
                <a:cubicBezTo>
                  <a:pt x="20362" y="9569"/>
                  <a:pt x="22347" y="8888"/>
                  <a:pt x="23034" y="8522"/>
                </a:cubicBezTo>
                <a:cubicBezTo>
                  <a:pt x="23159" y="8447"/>
                  <a:pt x="23309" y="8372"/>
                  <a:pt x="23460" y="8347"/>
                </a:cubicBezTo>
                <a:lnTo>
                  <a:pt x="23460" y="8347"/>
                </a:lnTo>
                <a:cubicBezTo>
                  <a:pt x="23460" y="8397"/>
                  <a:pt x="21630" y="10853"/>
                  <a:pt x="21154" y="11429"/>
                </a:cubicBezTo>
                <a:cubicBezTo>
                  <a:pt x="20753" y="11880"/>
                  <a:pt x="20703" y="11931"/>
                  <a:pt x="19801" y="12357"/>
                </a:cubicBezTo>
                <a:cubicBezTo>
                  <a:pt x="19124" y="12682"/>
                  <a:pt x="18848" y="12858"/>
                  <a:pt x="18898" y="12933"/>
                </a:cubicBezTo>
                <a:cubicBezTo>
                  <a:pt x="18908" y="12961"/>
                  <a:pt x="18910" y="12986"/>
                  <a:pt x="18950" y="12986"/>
                </a:cubicBezTo>
                <a:cubicBezTo>
                  <a:pt x="19017" y="12986"/>
                  <a:pt x="19190" y="12917"/>
                  <a:pt x="19675" y="12682"/>
                </a:cubicBezTo>
                <a:cubicBezTo>
                  <a:pt x="19977" y="12540"/>
                  <a:pt x="20141" y="12474"/>
                  <a:pt x="20201" y="12474"/>
                </a:cubicBezTo>
                <a:cubicBezTo>
                  <a:pt x="20226" y="12474"/>
                  <a:pt x="20234" y="12485"/>
                  <a:pt x="20227" y="12507"/>
                </a:cubicBezTo>
                <a:cubicBezTo>
                  <a:pt x="20202" y="12607"/>
                  <a:pt x="20227" y="12657"/>
                  <a:pt x="20402" y="12682"/>
                </a:cubicBezTo>
                <a:cubicBezTo>
                  <a:pt x="20552" y="12733"/>
                  <a:pt x="20577" y="12783"/>
                  <a:pt x="20552" y="12833"/>
                </a:cubicBezTo>
                <a:cubicBezTo>
                  <a:pt x="20477" y="12983"/>
                  <a:pt x="19324" y="13359"/>
                  <a:pt x="17595" y="13810"/>
                </a:cubicBezTo>
                <a:cubicBezTo>
                  <a:pt x="16567" y="14086"/>
                  <a:pt x="14763" y="14637"/>
                  <a:pt x="13535" y="15063"/>
                </a:cubicBezTo>
                <a:cubicBezTo>
                  <a:pt x="12275" y="15507"/>
                  <a:pt x="11686" y="15706"/>
                  <a:pt x="11524" y="15706"/>
                </a:cubicBezTo>
                <a:cubicBezTo>
                  <a:pt x="11403" y="15706"/>
                  <a:pt x="11522" y="15593"/>
                  <a:pt x="11780" y="15389"/>
                </a:cubicBezTo>
                <a:cubicBezTo>
                  <a:pt x="12081" y="15139"/>
                  <a:pt x="13585" y="14637"/>
                  <a:pt x="16116" y="13911"/>
                </a:cubicBezTo>
                <a:cubicBezTo>
                  <a:pt x="16768" y="13760"/>
                  <a:pt x="17420" y="13535"/>
                  <a:pt x="18046" y="13309"/>
                </a:cubicBezTo>
                <a:cubicBezTo>
                  <a:pt x="18092" y="13201"/>
                  <a:pt x="18053" y="13150"/>
                  <a:pt x="17923" y="13150"/>
                </a:cubicBezTo>
                <a:cubicBezTo>
                  <a:pt x="17842" y="13150"/>
                  <a:pt x="17724" y="13170"/>
                  <a:pt x="17570" y="13209"/>
                </a:cubicBezTo>
                <a:cubicBezTo>
                  <a:pt x="16091" y="13635"/>
                  <a:pt x="12582" y="14738"/>
                  <a:pt x="12407" y="14813"/>
                </a:cubicBezTo>
                <a:lnTo>
                  <a:pt x="12206" y="14913"/>
                </a:lnTo>
                <a:lnTo>
                  <a:pt x="12332" y="14788"/>
                </a:lnTo>
                <a:cubicBezTo>
                  <a:pt x="12733" y="14337"/>
                  <a:pt x="14738" y="13560"/>
                  <a:pt x="18146" y="12532"/>
                </a:cubicBezTo>
                <a:cubicBezTo>
                  <a:pt x="18648" y="12407"/>
                  <a:pt x="19124" y="12256"/>
                  <a:pt x="19600" y="12031"/>
                </a:cubicBezTo>
                <a:cubicBezTo>
                  <a:pt x="19600" y="12023"/>
                  <a:pt x="19589" y="12020"/>
                  <a:pt x="19568" y="12020"/>
                </a:cubicBezTo>
                <a:cubicBezTo>
                  <a:pt x="19161" y="12020"/>
                  <a:pt x="14936" y="13367"/>
                  <a:pt x="13409" y="14011"/>
                </a:cubicBezTo>
                <a:lnTo>
                  <a:pt x="12858" y="14236"/>
                </a:lnTo>
                <a:lnTo>
                  <a:pt x="13234" y="13860"/>
                </a:lnTo>
                <a:cubicBezTo>
                  <a:pt x="13585" y="13484"/>
                  <a:pt x="13635" y="13459"/>
                  <a:pt x="14888" y="13058"/>
                </a:cubicBezTo>
                <a:cubicBezTo>
                  <a:pt x="15314" y="12933"/>
                  <a:pt x="15715" y="12758"/>
                  <a:pt x="16116" y="12532"/>
                </a:cubicBezTo>
                <a:lnTo>
                  <a:pt x="16116" y="12532"/>
                </a:lnTo>
                <a:cubicBezTo>
                  <a:pt x="15715" y="12607"/>
                  <a:pt x="15339" y="12707"/>
                  <a:pt x="14988" y="12858"/>
                </a:cubicBezTo>
                <a:cubicBezTo>
                  <a:pt x="14638" y="12983"/>
                  <a:pt x="14287" y="13083"/>
                  <a:pt x="13936" y="13159"/>
                </a:cubicBezTo>
                <a:cubicBezTo>
                  <a:pt x="14111" y="12933"/>
                  <a:pt x="14312" y="12733"/>
                  <a:pt x="14512" y="12532"/>
                </a:cubicBezTo>
                <a:lnTo>
                  <a:pt x="15114" y="11931"/>
                </a:lnTo>
                <a:lnTo>
                  <a:pt x="17520" y="11129"/>
                </a:lnTo>
                <a:cubicBezTo>
                  <a:pt x="20427" y="10126"/>
                  <a:pt x="20928" y="9926"/>
                  <a:pt x="21856" y="9399"/>
                </a:cubicBezTo>
                <a:cubicBezTo>
                  <a:pt x="22420" y="9082"/>
                  <a:pt x="22629" y="8909"/>
                  <a:pt x="22524" y="8909"/>
                </a:cubicBezTo>
                <a:cubicBezTo>
                  <a:pt x="22438" y="8909"/>
                  <a:pt x="22141" y="9026"/>
                  <a:pt x="21655" y="9274"/>
                </a:cubicBezTo>
                <a:cubicBezTo>
                  <a:pt x="20527" y="9800"/>
                  <a:pt x="19400" y="10276"/>
                  <a:pt x="18222" y="10652"/>
                </a:cubicBezTo>
                <a:cubicBezTo>
                  <a:pt x="16835" y="11139"/>
                  <a:pt x="15709" y="11531"/>
                  <a:pt x="15643" y="11531"/>
                </a:cubicBezTo>
                <a:cubicBezTo>
                  <a:pt x="15641" y="11531"/>
                  <a:pt x="15640" y="11530"/>
                  <a:pt x="15640" y="11530"/>
                </a:cubicBezTo>
                <a:cubicBezTo>
                  <a:pt x="16116" y="11003"/>
                  <a:pt x="16643" y="10502"/>
                  <a:pt x="17219" y="10051"/>
                </a:cubicBezTo>
                <a:cubicBezTo>
                  <a:pt x="17220" y="10052"/>
                  <a:pt x="17223" y="10052"/>
                  <a:pt x="17226" y="10052"/>
                </a:cubicBezTo>
                <a:cubicBezTo>
                  <a:pt x="17450" y="10052"/>
                  <a:pt x="22407" y="8495"/>
                  <a:pt x="22407" y="8397"/>
                </a:cubicBezTo>
                <a:lnTo>
                  <a:pt x="22407" y="8397"/>
                </a:lnTo>
                <a:cubicBezTo>
                  <a:pt x="21730" y="8547"/>
                  <a:pt x="21054" y="8723"/>
                  <a:pt x="20402" y="8948"/>
                </a:cubicBezTo>
                <a:cubicBezTo>
                  <a:pt x="17940" y="9738"/>
                  <a:pt x="17372" y="9903"/>
                  <a:pt x="17302" y="9903"/>
                </a:cubicBezTo>
                <a:cubicBezTo>
                  <a:pt x="17297" y="9903"/>
                  <a:pt x="17294" y="9902"/>
                  <a:pt x="17294" y="9900"/>
                </a:cubicBezTo>
                <a:cubicBezTo>
                  <a:pt x="17319" y="9875"/>
                  <a:pt x="17445" y="9750"/>
                  <a:pt x="17620" y="9575"/>
                </a:cubicBezTo>
                <a:cubicBezTo>
                  <a:pt x="17871" y="9349"/>
                  <a:pt x="18196" y="9199"/>
                  <a:pt x="18522" y="9174"/>
                </a:cubicBezTo>
                <a:cubicBezTo>
                  <a:pt x="19525" y="8923"/>
                  <a:pt x="21580" y="8322"/>
                  <a:pt x="21630" y="8246"/>
                </a:cubicBezTo>
                <a:cubicBezTo>
                  <a:pt x="21650" y="8207"/>
                  <a:pt x="21643" y="8184"/>
                  <a:pt x="21580" y="8184"/>
                </a:cubicBezTo>
                <a:cubicBezTo>
                  <a:pt x="21482" y="8184"/>
                  <a:pt x="21244" y="8243"/>
                  <a:pt x="20753" y="8397"/>
                </a:cubicBezTo>
                <a:cubicBezTo>
                  <a:pt x="19901" y="8672"/>
                  <a:pt x="19049" y="8898"/>
                  <a:pt x="18171" y="9073"/>
                </a:cubicBezTo>
                <a:cubicBezTo>
                  <a:pt x="18247" y="8973"/>
                  <a:pt x="18322" y="8873"/>
                  <a:pt x="18397" y="8798"/>
                </a:cubicBezTo>
                <a:cubicBezTo>
                  <a:pt x="18673" y="8597"/>
                  <a:pt x="18973" y="8472"/>
                  <a:pt x="19299" y="8422"/>
                </a:cubicBezTo>
                <a:cubicBezTo>
                  <a:pt x="19876" y="8271"/>
                  <a:pt x="20076" y="8196"/>
                  <a:pt x="19951" y="8121"/>
                </a:cubicBezTo>
                <a:lnTo>
                  <a:pt x="19951" y="8121"/>
                </a:lnTo>
                <a:cubicBezTo>
                  <a:pt x="19775" y="8146"/>
                  <a:pt x="19600" y="8171"/>
                  <a:pt x="19425" y="8246"/>
                </a:cubicBezTo>
                <a:cubicBezTo>
                  <a:pt x="19274" y="8296"/>
                  <a:pt x="19099" y="8322"/>
                  <a:pt x="18948" y="8322"/>
                </a:cubicBezTo>
                <a:cubicBezTo>
                  <a:pt x="18898" y="8196"/>
                  <a:pt x="19650" y="7720"/>
                  <a:pt x="20402" y="7369"/>
                </a:cubicBezTo>
                <a:cubicBezTo>
                  <a:pt x="22858" y="6323"/>
                  <a:pt x="24772" y="5537"/>
                  <a:pt x="24883" y="5537"/>
                </a:cubicBezTo>
                <a:close/>
                <a:moveTo>
                  <a:pt x="16361" y="3683"/>
                </a:moveTo>
                <a:cubicBezTo>
                  <a:pt x="16364" y="3683"/>
                  <a:pt x="16366" y="3684"/>
                  <a:pt x="16367" y="3685"/>
                </a:cubicBezTo>
                <a:cubicBezTo>
                  <a:pt x="16292" y="3835"/>
                  <a:pt x="16217" y="3986"/>
                  <a:pt x="16116" y="4136"/>
                </a:cubicBezTo>
                <a:lnTo>
                  <a:pt x="16141" y="4161"/>
                </a:lnTo>
                <a:cubicBezTo>
                  <a:pt x="15991" y="4412"/>
                  <a:pt x="15314" y="5464"/>
                  <a:pt x="14638" y="6517"/>
                </a:cubicBezTo>
                <a:cubicBezTo>
                  <a:pt x="13911" y="7545"/>
                  <a:pt x="13284" y="8622"/>
                  <a:pt x="12758" y="9750"/>
                </a:cubicBezTo>
                <a:cubicBezTo>
                  <a:pt x="12131" y="11003"/>
                  <a:pt x="11605" y="12332"/>
                  <a:pt x="11179" y="13660"/>
                </a:cubicBezTo>
                <a:lnTo>
                  <a:pt x="10903" y="14612"/>
                </a:lnTo>
                <a:lnTo>
                  <a:pt x="10527" y="14988"/>
                </a:lnTo>
                <a:lnTo>
                  <a:pt x="10176" y="15364"/>
                </a:lnTo>
                <a:lnTo>
                  <a:pt x="10176" y="15364"/>
                </a:lnTo>
                <a:lnTo>
                  <a:pt x="10427" y="14337"/>
                </a:lnTo>
                <a:cubicBezTo>
                  <a:pt x="10903" y="12382"/>
                  <a:pt x="10953" y="12206"/>
                  <a:pt x="11856" y="10226"/>
                </a:cubicBezTo>
                <a:cubicBezTo>
                  <a:pt x="12382" y="9073"/>
                  <a:pt x="12683" y="8347"/>
                  <a:pt x="12658" y="8347"/>
                </a:cubicBezTo>
                <a:cubicBezTo>
                  <a:pt x="12607" y="8347"/>
                  <a:pt x="10903" y="11956"/>
                  <a:pt x="10703" y="12582"/>
                </a:cubicBezTo>
                <a:cubicBezTo>
                  <a:pt x="10628" y="12833"/>
                  <a:pt x="10427" y="13610"/>
                  <a:pt x="10277" y="14286"/>
                </a:cubicBezTo>
                <a:lnTo>
                  <a:pt x="9951" y="15540"/>
                </a:lnTo>
                <a:lnTo>
                  <a:pt x="9399" y="16116"/>
                </a:lnTo>
                <a:lnTo>
                  <a:pt x="8823" y="16667"/>
                </a:lnTo>
                <a:lnTo>
                  <a:pt x="8823" y="16667"/>
                </a:lnTo>
                <a:lnTo>
                  <a:pt x="9024" y="15815"/>
                </a:lnTo>
                <a:cubicBezTo>
                  <a:pt x="9230" y="15010"/>
                  <a:pt x="9248" y="14860"/>
                  <a:pt x="9191" y="14860"/>
                </a:cubicBezTo>
                <a:cubicBezTo>
                  <a:pt x="9186" y="14860"/>
                  <a:pt x="9180" y="14861"/>
                  <a:pt x="9174" y="14863"/>
                </a:cubicBezTo>
                <a:cubicBezTo>
                  <a:pt x="8948" y="15464"/>
                  <a:pt x="8798" y="16091"/>
                  <a:pt x="8698" y="16718"/>
                </a:cubicBezTo>
                <a:cubicBezTo>
                  <a:pt x="8698" y="16793"/>
                  <a:pt x="8623" y="16918"/>
                  <a:pt x="8422" y="17119"/>
                </a:cubicBezTo>
                <a:cubicBezTo>
                  <a:pt x="8286" y="17255"/>
                  <a:pt x="8223" y="17317"/>
                  <a:pt x="8203" y="17317"/>
                </a:cubicBezTo>
                <a:cubicBezTo>
                  <a:pt x="8186" y="17317"/>
                  <a:pt x="8199" y="17274"/>
                  <a:pt x="8222" y="17194"/>
                </a:cubicBezTo>
                <a:cubicBezTo>
                  <a:pt x="8247" y="17068"/>
                  <a:pt x="8397" y="16617"/>
                  <a:pt x="8572" y="16166"/>
                </a:cubicBezTo>
                <a:cubicBezTo>
                  <a:pt x="8893" y="15318"/>
                  <a:pt x="8984" y="15057"/>
                  <a:pt x="8920" y="15057"/>
                </a:cubicBezTo>
                <a:cubicBezTo>
                  <a:pt x="8914" y="15057"/>
                  <a:pt x="8907" y="15059"/>
                  <a:pt x="8898" y="15063"/>
                </a:cubicBezTo>
                <a:cubicBezTo>
                  <a:pt x="8673" y="15515"/>
                  <a:pt x="8472" y="15941"/>
                  <a:pt x="8322" y="16417"/>
                </a:cubicBezTo>
                <a:cubicBezTo>
                  <a:pt x="7846" y="17695"/>
                  <a:pt x="7846" y="17745"/>
                  <a:pt x="7545" y="18046"/>
                </a:cubicBezTo>
                <a:cubicBezTo>
                  <a:pt x="7414" y="18185"/>
                  <a:pt x="7332" y="18273"/>
                  <a:pt x="7299" y="18273"/>
                </a:cubicBezTo>
                <a:cubicBezTo>
                  <a:pt x="7237" y="18273"/>
                  <a:pt x="7350" y="17961"/>
                  <a:pt x="7645" y="17093"/>
                </a:cubicBezTo>
                <a:cubicBezTo>
                  <a:pt x="8146" y="15615"/>
                  <a:pt x="8146" y="15590"/>
                  <a:pt x="8096" y="15565"/>
                </a:cubicBezTo>
                <a:cubicBezTo>
                  <a:pt x="8071" y="15552"/>
                  <a:pt x="8059" y="15546"/>
                  <a:pt x="8049" y="15546"/>
                </a:cubicBezTo>
                <a:cubicBezTo>
                  <a:pt x="8040" y="15546"/>
                  <a:pt x="8034" y="15552"/>
                  <a:pt x="8021" y="15565"/>
                </a:cubicBezTo>
                <a:cubicBezTo>
                  <a:pt x="7946" y="15740"/>
                  <a:pt x="7319" y="17570"/>
                  <a:pt x="7169" y="18046"/>
                </a:cubicBezTo>
                <a:cubicBezTo>
                  <a:pt x="7018" y="18622"/>
                  <a:pt x="6993" y="18647"/>
                  <a:pt x="6668" y="18973"/>
                </a:cubicBezTo>
                <a:cubicBezTo>
                  <a:pt x="6404" y="19253"/>
                  <a:pt x="6284" y="19369"/>
                  <a:pt x="6243" y="19369"/>
                </a:cubicBezTo>
                <a:cubicBezTo>
                  <a:pt x="6218" y="19369"/>
                  <a:pt x="6222" y="19325"/>
                  <a:pt x="6242" y="19249"/>
                </a:cubicBezTo>
                <a:cubicBezTo>
                  <a:pt x="6267" y="19149"/>
                  <a:pt x="6317" y="19073"/>
                  <a:pt x="6367" y="19048"/>
                </a:cubicBezTo>
                <a:cubicBezTo>
                  <a:pt x="6467" y="18848"/>
                  <a:pt x="6567" y="18622"/>
                  <a:pt x="6592" y="18372"/>
                </a:cubicBezTo>
                <a:cubicBezTo>
                  <a:pt x="6918" y="17269"/>
                  <a:pt x="7294" y="16191"/>
                  <a:pt x="7720" y="15139"/>
                </a:cubicBezTo>
                <a:cubicBezTo>
                  <a:pt x="8034" y="14440"/>
                  <a:pt x="8115" y="14135"/>
                  <a:pt x="8009" y="14135"/>
                </a:cubicBezTo>
                <a:cubicBezTo>
                  <a:pt x="8005" y="14135"/>
                  <a:pt x="8001" y="14135"/>
                  <a:pt x="7996" y="14136"/>
                </a:cubicBezTo>
                <a:cubicBezTo>
                  <a:pt x="7946" y="14161"/>
                  <a:pt x="7069" y="16367"/>
                  <a:pt x="6768" y="17294"/>
                </a:cubicBezTo>
                <a:cubicBezTo>
                  <a:pt x="6693" y="17570"/>
                  <a:pt x="6567" y="17845"/>
                  <a:pt x="6467" y="18096"/>
                </a:cubicBezTo>
                <a:cubicBezTo>
                  <a:pt x="6567" y="17369"/>
                  <a:pt x="6718" y="16642"/>
                  <a:pt x="6918" y="15941"/>
                </a:cubicBezTo>
                <a:cubicBezTo>
                  <a:pt x="7194" y="14863"/>
                  <a:pt x="7745" y="13560"/>
                  <a:pt x="9299" y="10352"/>
                </a:cubicBezTo>
                <a:lnTo>
                  <a:pt x="10753" y="7344"/>
                </a:lnTo>
                <a:lnTo>
                  <a:pt x="11254" y="6868"/>
                </a:lnTo>
                <a:cubicBezTo>
                  <a:pt x="11651" y="6505"/>
                  <a:pt x="11834" y="6357"/>
                  <a:pt x="11901" y="6357"/>
                </a:cubicBezTo>
                <a:cubicBezTo>
                  <a:pt x="11932" y="6357"/>
                  <a:pt x="11939" y="6387"/>
                  <a:pt x="11931" y="6442"/>
                </a:cubicBezTo>
                <a:cubicBezTo>
                  <a:pt x="11931" y="6517"/>
                  <a:pt x="11981" y="6592"/>
                  <a:pt x="12031" y="6642"/>
                </a:cubicBezTo>
                <a:cubicBezTo>
                  <a:pt x="12043" y="6645"/>
                  <a:pt x="12056" y="6647"/>
                  <a:pt x="12069" y="6647"/>
                </a:cubicBezTo>
                <a:cubicBezTo>
                  <a:pt x="12164" y="6647"/>
                  <a:pt x="12293" y="6565"/>
                  <a:pt x="12557" y="6367"/>
                </a:cubicBezTo>
                <a:cubicBezTo>
                  <a:pt x="13435" y="5590"/>
                  <a:pt x="14387" y="4888"/>
                  <a:pt x="15364" y="4261"/>
                </a:cubicBezTo>
                <a:cubicBezTo>
                  <a:pt x="15868" y="3949"/>
                  <a:pt x="16303" y="3683"/>
                  <a:pt x="16361" y="3683"/>
                </a:cubicBezTo>
                <a:close/>
                <a:moveTo>
                  <a:pt x="20126" y="13284"/>
                </a:moveTo>
                <a:cubicBezTo>
                  <a:pt x="20126" y="13284"/>
                  <a:pt x="19750" y="13685"/>
                  <a:pt x="19249" y="14186"/>
                </a:cubicBezTo>
                <a:lnTo>
                  <a:pt x="19249" y="14236"/>
                </a:lnTo>
                <a:cubicBezTo>
                  <a:pt x="18923" y="14537"/>
                  <a:pt x="18623" y="14863"/>
                  <a:pt x="18347" y="15214"/>
                </a:cubicBezTo>
                <a:cubicBezTo>
                  <a:pt x="18347" y="15289"/>
                  <a:pt x="18422" y="15339"/>
                  <a:pt x="18597" y="15389"/>
                </a:cubicBezTo>
                <a:cubicBezTo>
                  <a:pt x="18773" y="15439"/>
                  <a:pt x="18823" y="15489"/>
                  <a:pt x="18748" y="15540"/>
                </a:cubicBezTo>
                <a:cubicBezTo>
                  <a:pt x="18698" y="15590"/>
                  <a:pt x="18648" y="15640"/>
                  <a:pt x="18623" y="15690"/>
                </a:cubicBezTo>
                <a:cubicBezTo>
                  <a:pt x="18547" y="15840"/>
                  <a:pt x="17420" y="16567"/>
                  <a:pt x="16693" y="16943"/>
                </a:cubicBezTo>
                <a:cubicBezTo>
                  <a:pt x="15966" y="17319"/>
                  <a:pt x="13560" y="18146"/>
                  <a:pt x="11379" y="18773"/>
                </a:cubicBezTo>
                <a:cubicBezTo>
                  <a:pt x="10352" y="19048"/>
                  <a:pt x="10151" y="19124"/>
                  <a:pt x="10277" y="19199"/>
                </a:cubicBezTo>
                <a:cubicBezTo>
                  <a:pt x="10282" y="19202"/>
                  <a:pt x="10292" y="19203"/>
                  <a:pt x="10306" y="19203"/>
                </a:cubicBezTo>
                <a:cubicBezTo>
                  <a:pt x="10779" y="19203"/>
                  <a:pt x="15937" y="17559"/>
                  <a:pt x="16668" y="17194"/>
                </a:cubicBezTo>
                <a:cubicBezTo>
                  <a:pt x="16843" y="17093"/>
                  <a:pt x="17044" y="16993"/>
                  <a:pt x="17244" y="16918"/>
                </a:cubicBezTo>
                <a:lnTo>
                  <a:pt x="17244" y="16918"/>
                </a:lnTo>
                <a:cubicBezTo>
                  <a:pt x="17344" y="16968"/>
                  <a:pt x="16567" y="17444"/>
                  <a:pt x="15891" y="17745"/>
                </a:cubicBezTo>
                <a:cubicBezTo>
                  <a:pt x="14262" y="18447"/>
                  <a:pt x="12557" y="19023"/>
                  <a:pt x="10828" y="19449"/>
                </a:cubicBezTo>
                <a:cubicBezTo>
                  <a:pt x="8547" y="20051"/>
                  <a:pt x="7520" y="20352"/>
                  <a:pt x="7169" y="20502"/>
                </a:cubicBezTo>
                <a:lnTo>
                  <a:pt x="6943" y="20602"/>
                </a:lnTo>
                <a:lnTo>
                  <a:pt x="6943" y="20602"/>
                </a:lnTo>
                <a:lnTo>
                  <a:pt x="7094" y="20402"/>
                </a:lnTo>
                <a:cubicBezTo>
                  <a:pt x="7294" y="20126"/>
                  <a:pt x="7419" y="20051"/>
                  <a:pt x="8347" y="19775"/>
                </a:cubicBezTo>
                <a:cubicBezTo>
                  <a:pt x="8623" y="19700"/>
                  <a:pt x="8898" y="19600"/>
                  <a:pt x="9174" y="19474"/>
                </a:cubicBezTo>
                <a:cubicBezTo>
                  <a:pt x="9199" y="19424"/>
                  <a:pt x="9155" y="19399"/>
                  <a:pt x="9071" y="19399"/>
                </a:cubicBezTo>
                <a:cubicBezTo>
                  <a:pt x="8986" y="19399"/>
                  <a:pt x="8861" y="19424"/>
                  <a:pt x="8723" y="19474"/>
                </a:cubicBezTo>
                <a:cubicBezTo>
                  <a:pt x="8547" y="19550"/>
                  <a:pt x="8222" y="19650"/>
                  <a:pt x="7996" y="19700"/>
                </a:cubicBezTo>
                <a:lnTo>
                  <a:pt x="7570" y="19800"/>
                </a:lnTo>
                <a:lnTo>
                  <a:pt x="7745" y="19625"/>
                </a:lnTo>
                <a:cubicBezTo>
                  <a:pt x="7971" y="19349"/>
                  <a:pt x="9750" y="18773"/>
                  <a:pt x="12081" y="18221"/>
                </a:cubicBezTo>
                <a:cubicBezTo>
                  <a:pt x="12282" y="18171"/>
                  <a:pt x="12432" y="18096"/>
                  <a:pt x="12407" y="18071"/>
                </a:cubicBezTo>
                <a:cubicBezTo>
                  <a:pt x="12406" y="18069"/>
                  <a:pt x="12401" y="18068"/>
                  <a:pt x="12392" y="18068"/>
                </a:cubicBezTo>
                <a:cubicBezTo>
                  <a:pt x="12184" y="18068"/>
                  <a:pt x="9909" y="18612"/>
                  <a:pt x="8923" y="18948"/>
                </a:cubicBezTo>
                <a:cubicBezTo>
                  <a:pt x="8585" y="19061"/>
                  <a:pt x="8366" y="19117"/>
                  <a:pt x="8272" y="19117"/>
                </a:cubicBezTo>
                <a:cubicBezTo>
                  <a:pt x="8178" y="19117"/>
                  <a:pt x="8209" y="19061"/>
                  <a:pt x="8372" y="18948"/>
                </a:cubicBezTo>
                <a:cubicBezTo>
                  <a:pt x="8823" y="18773"/>
                  <a:pt x="9299" y="18622"/>
                  <a:pt x="9775" y="18497"/>
                </a:cubicBezTo>
                <a:cubicBezTo>
                  <a:pt x="10227" y="18372"/>
                  <a:pt x="10678" y="18221"/>
                  <a:pt x="11104" y="18021"/>
                </a:cubicBezTo>
                <a:cubicBezTo>
                  <a:pt x="11104" y="18008"/>
                  <a:pt x="11072" y="18002"/>
                  <a:pt x="11022" y="18002"/>
                </a:cubicBezTo>
                <a:cubicBezTo>
                  <a:pt x="10972" y="18002"/>
                  <a:pt x="10903" y="18008"/>
                  <a:pt x="10828" y="18021"/>
                </a:cubicBezTo>
                <a:cubicBezTo>
                  <a:pt x="10502" y="18121"/>
                  <a:pt x="9049" y="18547"/>
                  <a:pt x="8748" y="18622"/>
                </a:cubicBezTo>
                <a:lnTo>
                  <a:pt x="8572" y="18647"/>
                </a:lnTo>
                <a:lnTo>
                  <a:pt x="8848" y="18347"/>
                </a:lnTo>
                <a:cubicBezTo>
                  <a:pt x="9099" y="18071"/>
                  <a:pt x="9149" y="18021"/>
                  <a:pt x="9876" y="17870"/>
                </a:cubicBezTo>
                <a:cubicBezTo>
                  <a:pt x="10828" y="17670"/>
                  <a:pt x="12031" y="17294"/>
                  <a:pt x="11981" y="17194"/>
                </a:cubicBezTo>
                <a:cubicBezTo>
                  <a:pt x="11755" y="17194"/>
                  <a:pt x="11530" y="17244"/>
                  <a:pt x="11304" y="17344"/>
                </a:cubicBezTo>
                <a:cubicBezTo>
                  <a:pt x="10678" y="17545"/>
                  <a:pt x="10051" y="17695"/>
                  <a:pt x="9399" y="17820"/>
                </a:cubicBezTo>
                <a:cubicBezTo>
                  <a:pt x="9374" y="17820"/>
                  <a:pt x="9425" y="17720"/>
                  <a:pt x="9500" y="17645"/>
                </a:cubicBezTo>
                <a:cubicBezTo>
                  <a:pt x="9725" y="17520"/>
                  <a:pt x="9976" y="17419"/>
                  <a:pt x="10227" y="17369"/>
                </a:cubicBezTo>
                <a:cubicBezTo>
                  <a:pt x="11379" y="17093"/>
                  <a:pt x="12282" y="16818"/>
                  <a:pt x="12232" y="16768"/>
                </a:cubicBezTo>
                <a:lnTo>
                  <a:pt x="12232" y="16768"/>
                </a:lnTo>
                <a:cubicBezTo>
                  <a:pt x="11805" y="16793"/>
                  <a:pt x="11404" y="16893"/>
                  <a:pt x="11003" y="17018"/>
                </a:cubicBezTo>
                <a:cubicBezTo>
                  <a:pt x="10423" y="17181"/>
                  <a:pt x="9907" y="17322"/>
                  <a:pt x="9834" y="17322"/>
                </a:cubicBezTo>
                <a:cubicBezTo>
                  <a:pt x="9829" y="17322"/>
                  <a:pt x="9826" y="17321"/>
                  <a:pt x="9826" y="17319"/>
                </a:cubicBezTo>
                <a:cubicBezTo>
                  <a:pt x="9876" y="17219"/>
                  <a:pt x="9951" y="17144"/>
                  <a:pt x="10026" y="17093"/>
                </a:cubicBezTo>
                <a:cubicBezTo>
                  <a:pt x="10201" y="16918"/>
                  <a:pt x="10427" y="16793"/>
                  <a:pt x="10703" y="16768"/>
                </a:cubicBezTo>
                <a:cubicBezTo>
                  <a:pt x="10953" y="16718"/>
                  <a:pt x="11179" y="16642"/>
                  <a:pt x="11179" y="16592"/>
                </a:cubicBezTo>
                <a:cubicBezTo>
                  <a:pt x="11179" y="16567"/>
                  <a:pt x="11135" y="16555"/>
                  <a:pt x="11063" y="16555"/>
                </a:cubicBezTo>
                <a:cubicBezTo>
                  <a:pt x="10991" y="16555"/>
                  <a:pt x="10891" y="16567"/>
                  <a:pt x="10778" y="16592"/>
                </a:cubicBezTo>
                <a:cubicBezTo>
                  <a:pt x="10631" y="16629"/>
                  <a:pt x="10511" y="16652"/>
                  <a:pt x="10457" y="16652"/>
                </a:cubicBezTo>
                <a:cubicBezTo>
                  <a:pt x="10438" y="16652"/>
                  <a:pt x="10427" y="16649"/>
                  <a:pt x="10427" y="16642"/>
                </a:cubicBezTo>
                <a:cubicBezTo>
                  <a:pt x="10577" y="16317"/>
                  <a:pt x="14262" y="14963"/>
                  <a:pt x="17394" y="14086"/>
                </a:cubicBezTo>
                <a:cubicBezTo>
                  <a:pt x="18522" y="13785"/>
                  <a:pt x="19600" y="13459"/>
                  <a:pt x="19775" y="13384"/>
                </a:cubicBezTo>
                <a:cubicBezTo>
                  <a:pt x="19901" y="13359"/>
                  <a:pt x="20001" y="13309"/>
                  <a:pt x="20126" y="13284"/>
                </a:cubicBezTo>
                <a:close/>
                <a:moveTo>
                  <a:pt x="10151" y="8071"/>
                </a:moveTo>
                <a:lnTo>
                  <a:pt x="8823" y="10878"/>
                </a:lnTo>
                <a:cubicBezTo>
                  <a:pt x="8096" y="12457"/>
                  <a:pt x="7344" y="14086"/>
                  <a:pt x="7194" y="14537"/>
                </a:cubicBezTo>
                <a:lnTo>
                  <a:pt x="7194" y="14562"/>
                </a:lnTo>
                <a:cubicBezTo>
                  <a:pt x="6693" y="15890"/>
                  <a:pt x="5966" y="19149"/>
                  <a:pt x="6116" y="19449"/>
                </a:cubicBezTo>
                <a:cubicBezTo>
                  <a:pt x="6166" y="19550"/>
                  <a:pt x="6141" y="19600"/>
                  <a:pt x="5866" y="19901"/>
                </a:cubicBezTo>
                <a:cubicBezTo>
                  <a:pt x="5765" y="20026"/>
                  <a:pt x="5640" y="20151"/>
                  <a:pt x="5515" y="20251"/>
                </a:cubicBezTo>
                <a:cubicBezTo>
                  <a:pt x="5512" y="20253"/>
                  <a:pt x="5509" y="20253"/>
                  <a:pt x="5506" y="20253"/>
                </a:cubicBezTo>
                <a:cubicBezTo>
                  <a:pt x="5350" y="20253"/>
                  <a:pt x="5671" y="18150"/>
                  <a:pt x="6016" y="16943"/>
                </a:cubicBezTo>
                <a:cubicBezTo>
                  <a:pt x="6141" y="16442"/>
                  <a:pt x="6417" y="15665"/>
                  <a:pt x="6643" y="15189"/>
                </a:cubicBezTo>
                <a:cubicBezTo>
                  <a:pt x="6793" y="14888"/>
                  <a:pt x="6893" y="14587"/>
                  <a:pt x="6943" y="14286"/>
                </a:cubicBezTo>
                <a:cubicBezTo>
                  <a:pt x="6942" y="14286"/>
                  <a:pt x="6941" y="14285"/>
                  <a:pt x="6939" y="14285"/>
                </a:cubicBezTo>
                <a:cubicBezTo>
                  <a:pt x="6848" y="14285"/>
                  <a:pt x="6237" y="15754"/>
                  <a:pt x="5991" y="16567"/>
                </a:cubicBezTo>
                <a:cubicBezTo>
                  <a:pt x="5640" y="17745"/>
                  <a:pt x="5414" y="18973"/>
                  <a:pt x="5314" y="20226"/>
                </a:cubicBezTo>
                <a:cubicBezTo>
                  <a:pt x="5314" y="20402"/>
                  <a:pt x="5264" y="20577"/>
                  <a:pt x="5114" y="20703"/>
                </a:cubicBezTo>
                <a:lnTo>
                  <a:pt x="4938" y="20928"/>
                </a:lnTo>
                <a:lnTo>
                  <a:pt x="5114" y="20076"/>
                </a:lnTo>
                <a:cubicBezTo>
                  <a:pt x="5231" y="19452"/>
                  <a:pt x="5272" y="19116"/>
                  <a:pt x="5237" y="19116"/>
                </a:cubicBezTo>
                <a:cubicBezTo>
                  <a:pt x="5227" y="19116"/>
                  <a:pt x="5211" y="19143"/>
                  <a:pt x="5189" y="19199"/>
                </a:cubicBezTo>
                <a:cubicBezTo>
                  <a:pt x="5164" y="19249"/>
                  <a:pt x="5064" y="19675"/>
                  <a:pt x="4938" y="20151"/>
                </a:cubicBezTo>
                <a:cubicBezTo>
                  <a:pt x="4775" y="20991"/>
                  <a:pt x="4655" y="21309"/>
                  <a:pt x="4579" y="21309"/>
                </a:cubicBezTo>
                <a:cubicBezTo>
                  <a:pt x="4573" y="21309"/>
                  <a:pt x="4568" y="21308"/>
                  <a:pt x="4562" y="21304"/>
                </a:cubicBezTo>
                <a:cubicBezTo>
                  <a:pt x="4587" y="20928"/>
                  <a:pt x="4638" y="20552"/>
                  <a:pt x="4738" y="20201"/>
                </a:cubicBezTo>
                <a:cubicBezTo>
                  <a:pt x="4838" y="19800"/>
                  <a:pt x="4888" y="19399"/>
                  <a:pt x="4938" y="18998"/>
                </a:cubicBezTo>
                <a:cubicBezTo>
                  <a:pt x="4934" y="18985"/>
                  <a:pt x="4928" y="18979"/>
                  <a:pt x="4922" y="18979"/>
                </a:cubicBezTo>
                <a:cubicBezTo>
                  <a:pt x="4853" y="18979"/>
                  <a:pt x="4670" y="19667"/>
                  <a:pt x="4487" y="20627"/>
                </a:cubicBezTo>
                <a:cubicBezTo>
                  <a:pt x="4437" y="21028"/>
                  <a:pt x="4337" y="21404"/>
                  <a:pt x="4186" y="21780"/>
                </a:cubicBezTo>
                <a:cubicBezTo>
                  <a:pt x="4141" y="21825"/>
                  <a:pt x="4117" y="21850"/>
                  <a:pt x="4105" y="21850"/>
                </a:cubicBezTo>
                <a:cubicBezTo>
                  <a:pt x="4091" y="21850"/>
                  <a:pt x="4097" y="21813"/>
                  <a:pt x="4111" y="21730"/>
                </a:cubicBezTo>
                <a:cubicBezTo>
                  <a:pt x="4111" y="21655"/>
                  <a:pt x="4237" y="21003"/>
                  <a:pt x="4387" y="20276"/>
                </a:cubicBezTo>
                <a:cubicBezTo>
                  <a:pt x="4487" y="19850"/>
                  <a:pt x="4562" y="19399"/>
                  <a:pt x="4587" y="18948"/>
                </a:cubicBezTo>
                <a:cubicBezTo>
                  <a:pt x="4585" y="18947"/>
                  <a:pt x="4582" y="18947"/>
                  <a:pt x="4579" y="18947"/>
                </a:cubicBezTo>
                <a:cubicBezTo>
                  <a:pt x="4506" y="18947"/>
                  <a:pt x="4426" y="19281"/>
                  <a:pt x="4136" y="20803"/>
                </a:cubicBezTo>
                <a:cubicBezTo>
                  <a:pt x="4061" y="21304"/>
                  <a:pt x="3936" y="21780"/>
                  <a:pt x="3785" y="22256"/>
                </a:cubicBezTo>
                <a:cubicBezTo>
                  <a:pt x="3780" y="22263"/>
                  <a:pt x="3775" y="22266"/>
                  <a:pt x="3771" y="22266"/>
                </a:cubicBezTo>
                <a:cubicBezTo>
                  <a:pt x="3680" y="22266"/>
                  <a:pt x="3899" y="20738"/>
                  <a:pt x="4186" y="19324"/>
                </a:cubicBezTo>
                <a:cubicBezTo>
                  <a:pt x="4390" y="18469"/>
                  <a:pt x="4461" y="17994"/>
                  <a:pt x="4400" y="17994"/>
                </a:cubicBezTo>
                <a:cubicBezTo>
                  <a:pt x="4386" y="17994"/>
                  <a:pt x="4365" y="18019"/>
                  <a:pt x="4337" y="18071"/>
                </a:cubicBezTo>
                <a:cubicBezTo>
                  <a:pt x="4061" y="19249"/>
                  <a:pt x="3810" y="20427"/>
                  <a:pt x="3660" y="21630"/>
                </a:cubicBezTo>
                <a:cubicBezTo>
                  <a:pt x="3610" y="21956"/>
                  <a:pt x="3560" y="22281"/>
                  <a:pt x="3485" y="22607"/>
                </a:cubicBezTo>
                <a:cubicBezTo>
                  <a:pt x="3483" y="22608"/>
                  <a:pt x="3482" y="22608"/>
                  <a:pt x="3481" y="22608"/>
                </a:cubicBezTo>
                <a:cubicBezTo>
                  <a:pt x="3311" y="22608"/>
                  <a:pt x="3411" y="19262"/>
                  <a:pt x="3635" y="17595"/>
                </a:cubicBezTo>
                <a:cubicBezTo>
                  <a:pt x="3861" y="16492"/>
                  <a:pt x="4161" y="15439"/>
                  <a:pt x="4587" y="14412"/>
                </a:cubicBezTo>
                <a:cubicBezTo>
                  <a:pt x="4863" y="13760"/>
                  <a:pt x="5665" y="12231"/>
                  <a:pt x="5790" y="12181"/>
                </a:cubicBezTo>
                <a:cubicBezTo>
                  <a:pt x="5815" y="12181"/>
                  <a:pt x="5866" y="12281"/>
                  <a:pt x="5891" y="12407"/>
                </a:cubicBezTo>
                <a:cubicBezTo>
                  <a:pt x="5891" y="12507"/>
                  <a:pt x="5941" y="12607"/>
                  <a:pt x="6016" y="12682"/>
                </a:cubicBezTo>
                <a:cubicBezTo>
                  <a:pt x="6029" y="12689"/>
                  <a:pt x="6042" y="12693"/>
                  <a:pt x="6055" y="12693"/>
                </a:cubicBezTo>
                <a:cubicBezTo>
                  <a:pt x="6143" y="12693"/>
                  <a:pt x="6257" y="12517"/>
                  <a:pt x="6693" y="11755"/>
                </a:cubicBezTo>
                <a:cubicBezTo>
                  <a:pt x="7219" y="10903"/>
                  <a:pt x="7795" y="10076"/>
                  <a:pt x="8422" y="9299"/>
                </a:cubicBezTo>
                <a:lnTo>
                  <a:pt x="8547" y="9149"/>
                </a:lnTo>
                <a:lnTo>
                  <a:pt x="8547" y="9349"/>
                </a:lnTo>
                <a:cubicBezTo>
                  <a:pt x="8547" y="9518"/>
                  <a:pt x="8604" y="9603"/>
                  <a:pt x="8695" y="9603"/>
                </a:cubicBezTo>
                <a:cubicBezTo>
                  <a:pt x="8726" y="9603"/>
                  <a:pt x="8760" y="9593"/>
                  <a:pt x="8798" y="9575"/>
                </a:cubicBezTo>
                <a:cubicBezTo>
                  <a:pt x="9049" y="9349"/>
                  <a:pt x="9299" y="9073"/>
                  <a:pt x="9525" y="8798"/>
                </a:cubicBezTo>
                <a:lnTo>
                  <a:pt x="10151" y="8071"/>
                </a:lnTo>
                <a:close/>
                <a:moveTo>
                  <a:pt x="16736" y="17577"/>
                </a:moveTo>
                <a:cubicBezTo>
                  <a:pt x="16783" y="17577"/>
                  <a:pt x="16811" y="17602"/>
                  <a:pt x="16843" y="17645"/>
                </a:cubicBezTo>
                <a:cubicBezTo>
                  <a:pt x="16865" y="17690"/>
                  <a:pt x="16888" y="17734"/>
                  <a:pt x="16910" y="17779"/>
                </a:cubicBezTo>
                <a:lnTo>
                  <a:pt x="16910" y="17779"/>
                </a:lnTo>
                <a:cubicBezTo>
                  <a:pt x="16636" y="18076"/>
                  <a:pt x="16313" y="18324"/>
                  <a:pt x="15966" y="18522"/>
                </a:cubicBezTo>
                <a:cubicBezTo>
                  <a:pt x="15590" y="18773"/>
                  <a:pt x="15490" y="18948"/>
                  <a:pt x="15665" y="19048"/>
                </a:cubicBezTo>
                <a:cubicBezTo>
                  <a:pt x="15715" y="19073"/>
                  <a:pt x="15740" y="19124"/>
                  <a:pt x="15740" y="19149"/>
                </a:cubicBezTo>
                <a:cubicBezTo>
                  <a:pt x="15665" y="19299"/>
                  <a:pt x="15089" y="19700"/>
                  <a:pt x="14237" y="20176"/>
                </a:cubicBezTo>
                <a:cubicBezTo>
                  <a:pt x="13886" y="20352"/>
                  <a:pt x="13560" y="20552"/>
                  <a:pt x="13234" y="20803"/>
                </a:cubicBezTo>
                <a:cubicBezTo>
                  <a:pt x="13134" y="21028"/>
                  <a:pt x="12006" y="21354"/>
                  <a:pt x="10176" y="21655"/>
                </a:cubicBezTo>
                <a:cubicBezTo>
                  <a:pt x="7319" y="22131"/>
                  <a:pt x="6417" y="22357"/>
                  <a:pt x="5515" y="22808"/>
                </a:cubicBezTo>
                <a:cubicBezTo>
                  <a:pt x="5314" y="22908"/>
                  <a:pt x="5114" y="23008"/>
                  <a:pt x="4913" y="23083"/>
                </a:cubicBezTo>
                <a:cubicBezTo>
                  <a:pt x="4763" y="23008"/>
                  <a:pt x="6517" y="22256"/>
                  <a:pt x="7545" y="21956"/>
                </a:cubicBezTo>
                <a:cubicBezTo>
                  <a:pt x="8187" y="21749"/>
                  <a:pt x="8494" y="21627"/>
                  <a:pt x="8291" y="21627"/>
                </a:cubicBezTo>
                <a:cubicBezTo>
                  <a:pt x="8272" y="21627"/>
                  <a:pt x="8249" y="21628"/>
                  <a:pt x="8222" y="21630"/>
                </a:cubicBezTo>
                <a:cubicBezTo>
                  <a:pt x="7369" y="21855"/>
                  <a:pt x="6517" y="22131"/>
                  <a:pt x="5690" y="22457"/>
                </a:cubicBezTo>
                <a:lnTo>
                  <a:pt x="5239" y="22657"/>
                </a:lnTo>
                <a:lnTo>
                  <a:pt x="5389" y="22482"/>
                </a:lnTo>
                <a:cubicBezTo>
                  <a:pt x="5540" y="22256"/>
                  <a:pt x="6617" y="21780"/>
                  <a:pt x="7820" y="21354"/>
                </a:cubicBezTo>
                <a:cubicBezTo>
                  <a:pt x="8071" y="21304"/>
                  <a:pt x="8322" y="21179"/>
                  <a:pt x="8547" y="21028"/>
                </a:cubicBezTo>
                <a:cubicBezTo>
                  <a:pt x="8555" y="21014"/>
                  <a:pt x="8545" y="21006"/>
                  <a:pt x="8519" y="21006"/>
                </a:cubicBezTo>
                <a:cubicBezTo>
                  <a:pt x="8367" y="21006"/>
                  <a:pt x="7669" y="21249"/>
                  <a:pt x="6643" y="21655"/>
                </a:cubicBezTo>
                <a:cubicBezTo>
                  <a:pt x="6180" y="21849"/>
                  <a:pt x="5966" y="21927"/>
                  <a:pt x="5895" y="21927"/>
                </a:cubicBezTo>
                <a:cubicBezTo>
                  <a:pt x="5847" y="21927"/>
                  <a:pt x="5865" y="21891"/>
                  <a:pt x="5916" y="21830"/>
                </a:cubicBezTo>
                <a:cubicBezTo>
                  <a:pt x="6166" y="21605"/>
                  <a:pt x="6442" y="21454"/>
                  <a:pt x="6743" y="21354"/>
                </a:cubicBezTo>
                <a:cubicBezTo>
                  <a:pt x="6968" y="21279"/>
                  <a:pt x="7194" y="21179"/>
                  <a:pt x="7394" y="21028"/>
                </a:cubicBezTo>
                <a:cubicBezTo>
                  <a:pt x="7194" y="21028"/>
                  <a:pt x="6993" y="21078"/>
                  <a:pt x="6818" y="21179"/>
                </a:cubicBezTo>
                <a:lnTo>
                  <a:pt x="6242" y="21404"/>
                </a:lnTo>
                <a:lnTo>
                  <a:pt x="6417" y="21204"/>
                </a:lnTo>
                <a:cubicBezTo>
                  <a:pt x="6718" y="20803"/>
                  <a:pt x="7244" y="20627"/>
                  <a:pt x="10477" y="19775"/>
                </a:cubicBezTo>
                <a:cubicBezTo>
                  <a:pt x="11655" y="19474"/>
                  <a:pt x="12933" y="19124"/>
                  <a:pt x="13334" y="18973"/>
                </a:cubicBezTo>
                <a:cubicBezTo>
                  <a:pt x="14362" y="18622"/>
                  <a:pt x="15389" y="18221"/>
                  <a:pt x="16392" y="17720"/>
                </a:cubicBezTo>
                <a:cubicBezTo>
                  <a:pt x="16578" y="17620"/>
                  <a:pt x="16674" y="17577"/>
                  <a:pt x="16736" y="17577"/>
                </a:cubicBezTo>
                <a:close/>
                <a:moveTo>
                  <a:pt x="3115" y="22232"/>
                </a:moveTo>
                <a:cubicBezTo>
                  <a:pt x="3139" y="22232"/>
                  <a:pt x="3167" y="22338"/>
                  <a:pt x="3184" y="22557"/>
                </a:cubicBezTo>
                <a:lnTo>
                  <a:pt x="3209" y="22557"/>
                </a:lnTo>
                <a:cubicBezTo>
                  <a:pt x="3259" y="22833"/>
                  <a:pt x="3159" y="23109"/>
                  <a:pt x="2958" y="23309"/>
                </a:cubicBezTo>
                <a:cubicBezTo>
                  <a:pt x="2943" y="23324"/>
                  <a:pt x="2931" y="23332"/>
                  <a:pt x="2922" y="23332"/>
                </a:cubicBezTo>
                <a:cubicBezTo>
                  <a:pt x="2886" y="23332"/>
                  <a:pt x="2898" y="23208"/>
                  <a:pt x="2958" y="22908"/>
                </a:cubicBezTo>
                <a:cubicBezTo>
                  <a:pt x="3034" y="22607"/>
                  <a:pt x="3084" y="22357"/>
                  <a:pt x="3084" y="22307"/>
                </a:cubicBezTo>
                <a:cubicBezTo>
                  <a:pt x="3092" y="22257"/>
                  <a:pt x="3103" y="22232"/>
                  <a:pt x="3115" y="22232"/>
                </a:cubicBezTo>
                <a:close/>
                <a:moveTo>
                  <a:pt x="23405" y="3074"/>
                </a:moveTo>
                <a:cubicBezTo>
                  <a:pt x="23436" y="3074"/>
                  <a:pt x="23056" y="3450"/>
                  <a:pt x="22382" y="4061"/>
                </a:cubicBezTo>
                <a:lnTo>
                  <a:pt x="22382" y="4086"/>
                </a:lnTo>
                <a:cubicBezTo>
                  <a:pt x="21806" y="4587"/>
                  <a:pt x="20803" y="5514"/>
                  <a:pt x="20126" y="6116"/>
                </a:cubicBezTo>
                <a:cubicBezTo>
                  <a:pt x="19475" y="6717"/>
                  <a:pt x="18572" y="7570"/>
                  <a:pt x="18146" y="7996"/>
                </a:cubicBezTo>
                <a:cubicBezTo>
                  <a:pt x="17745" y="8422"/>
                  <a:pt x="16542" y="9575"/>
                  <a:pt x="15515" y="10577"/>
                </a:cubicBezTo>
                <a:cubicBezTo>
                  <a:pt x="13485" y="12557"/>
                  <a:pt x="8923" y="17244"/>
                  <a:pt x="7720" y="18597"/>
                </a:cubicBezTo>
                <a:cubicBezTo>
                  <a:pt x="7018" y="19349"/>
                  <a:pt x="4587" y="22281"/>
                  <a:pt x="3961" y="23134"/>
                </a:cubicBezTo>
                <a:cubicBezTo>
                  <a:pt x="3861" y="23259"/>
                  <a:pt x="3760" y="23359"/>
                  <a:pt x="3635" y="23434"/>
                </a:cubicBezTo>
                <a:cubicBezTo>
                  <a:pt x="3610" y="23434"/>
                  <a:pt x="3610" y="23309"/>
                  <a:pt x="3635" y="23159"/>
                </a:cubicBezTo>
                <a:cubicBezTo>
                  <a:pt x="3685" y="22958"/>
                  <a:pt x="3735" y="22833"/>
                  <a:pt x="4111" y="22357"/>
                </a:cubicBezTo>
                <a:cubicBezTo>
                  <a:pt x="4262" y="22156"/>
                  <a:pt x="4412" y="21981"/>
                  <a:pt x="4612" y="21830"/>
                </a:cubicBezTo>
                <a:cubicBezTo>
                  <a:pt x="4638" y="21830"/>
                  <a:pt x="4713" y="21755"/>
                  <a:pt x="4763" y="21655"/>
                </a:cubicBezTo>
                <a:cubicBezTo>
                  <a:pt x="4938" y="21279"/>
                  <a:pt x="7069" y="18998"/>
                  <a:pt x="11956" y="13986"/>
                </a:cubicBezTo>
                <a:cubicBezTo>
                  <a:pt x="14888" y="10978"/>
                  <a:pt x="15640" y="10226"/>
                  <a:pt x="16141" y="9825"/>
                </a:cubicBezTo>
                <a:cubicBezTo>
                  <a:pt x="16392" y="9625"/>
                  <a:pt x="17720" y="8296"/>
                  <a:pt x="18823" y="7194"/>
                </a:cubicBezTo>
                <a:cubicBezTo>
                  <a:pt x="19450" y="6567"/>
                  <a:pt x="20502" y="5565"/>
                  <a:pt x="21179" y="4988"/>
                </a:cubicBezTo>
                <a:cubicBezTo>
                  <a:pt x="21831" y="4437"/>
                  <a:pt x="22608" y="3760"/>
                  <a:pt x="22883" y="3509"/>
                </a:cubicBezTo>
                <a:cubicBezTo>
                  <a:pt x="23221" y="3209"/>
                  <a:pt x="23387" y="3074"/>
                  <a:pt x="23405" y="3074"/>
                </a:cubicBezTo>
                <a:close/>
                <a:moveTo>
                  <a:pt x="3319" y="15552"/>
                </a:moveTo>
                <a:cubicBezTo>
                  <a:pt x="3335" y="15552"/>
                  <a:pt x="3344" y="15602"/>
                  <a:pt x="3359" y="15665"/>
                </a:cubicBezTo>
                <a:cubicBezTo>
                  <a:pt x="3359" y="15765"/>
                  <a:pt x="3409" y="16066"/>
                  <a:pt x="3435" y="16392"/>
                </a:cubicBezTo>
                <a:lnTo>
                  <a:pt x="3435" y="16367"/>
                </a:lnTo>
                <a:lnTo>
                  <a:pt x="3435" y="16367"/>
                </a:lnTo>
                <a:cubicBezTo>
                  <a:pt x="3485" y="16893"/>
                  <a:pt x="3460" y="17419"/>
                  <a:pt x="3384" y="17921"/>
                </a:cubicBezTo>
                <a:cubicBezTo>
                  <a:pt x="3334" y="18472"/>
                  <a:pt x="3259" y="19374"/>
                  <a:pt x="3209" y="19976"/>
                </a:cubicBezTo>
                <a:cubicBezTo>
                  <a:pt x="3184" y="20928"/>
                  <a:pt x="3059" y="21855"/>
                  <a:pt x="2883" y="22783"/>
                </a:cubicBezTo>
                <a:cubicBezTo>
                  <a:pt x="2708" y="23535"/>
                  <a:pt x="2607" y="23835"/>
                  <a:pt x="2407" y="24086"/>
                </a:cubicBezTo>
                <a:cubicBezTo>
                  <a:pt x="2379" y="24121"/>
                  <a:pt x="2356" y="24143"/>
                  <a:pt x="2337" y="24143"/>
                </a:cubicBezTo>
                <a:cubicBezTo>
                  <a:pt x="2288" y="24143"/>
                  <a:pt x="2260" y="24005"/>
                  <a:pt x="2206" y="23610"/>
                </a:cubicBezTo>
                <a:cubicBezTo>
                  <a:pt x="1956" y="21279"/>
                  <a:pt x="2206" y="18923"/>
                  <a:pt x="2933" y="16692"/>
                </a:cubicBezTo>
                <a:cubicBezTo>
                  <a:pt x="3209" y="15796"/>
                  <a:pt x="3283" y="15552"/>
                  <a:pt x="3319" y="15552"/>
                </a:cubicBezTo>
                <a:close/>
                <a:moveTo>
                  <a:pt x="13409" y="21078"/>
                </a:moveTo>
                <a:cubicBezTo>
                  <a:pt x="13435" y="21078"/>
                  <a:pt x="13359" y="21129"/>
                  <a:pt x="13234" y="21204"/>
                </a:cubicBezTo>
                <a:cubicBezTo>
                  <a:pt x="12708" y="21505"/>
                  <a:pt x="12131" y="21780"/>
                  <a:pt x="11530" y="21981"/>
                </a:cubicBezTo>
                <a:cubicBezTo>
                  <a:pt x="11029" y="22156"/>
                  <a:pt x="10778" y="22281"/>
                  <a:pt x="10728" y="22382"/>
                </a:cubicBezTo>
                <a:cubicBezTo>
                  <a:pt x="10635" y="22567"/>
                  <a:pt x="9772" y="22967"/>
                  <a:pt x="9542" y="22967"/>
                </a:cubicBezTo>
                <a:cubicBezTo>
                  <a:pt x="9524" y="22967"/>
                  <a:pt x="9509" y="22964"/>
                  <a:pt x="9500" y="22958"/>
                </a:cubicBezTo>
                <a:cubicBezTo>
                  <a:pt x="9149" y="22958"/>
                  <a:pt x="8823" y="23033"/>
                  <a:pt x="8472" y="23134"/>
                </a:cubicBezTo>
                <a:cubicBezTo>
                  <a:pt x="7620" y="23359"/>
                  <a:pt x="7219" y="23484"/>
                  <a:pt x="5189" y="24061"/>
                </a:cubicBezTo>
                <a:cubicBezTo>
                  <a:pt x="4901" y="24136"/>
                  <a:pt x="4744" y="24174"/>
                  <a:pt x="4694" y="24174"/>
                </a:cubicBezTo>
                <a:cubicBezTo>
                  <a:pt x="4644" y="24174"/>
                  <a:pt x="4700" y="24136"/>
                  <a:pt x="4838" y="24061"/>
                </a:cubicBezTo>
                <a:cubicBezTo>
                  <a:pt x="5565" y="23685"/>
                  <a:pt x="6492" y="23359"/>
                  <a:pt x="8121" y="22933"/>
                </a:cubicBezTo>
                <a:cubicBezTo>
                  <a:pt x="8698" y="22808"/>
                  <a:pt x="9274" y="22632"/>
                  <a:pt x="9800" y="22407"/>
                </a:cubicBezTo>
                <a:cubicBezTo>
                  <a:pt x="9797" y="22403"/>
                  <a:pt x="9787" y="22402"/>
                  <a:pt x="9772" y="22402"/>
                </a:cubicBezTo>
                <a:cubicBezTo>
                  <a:pt x="9460" y="22402"/>
                  <a:pt x="6823" y="23100"/>
                  <a:pt x="5916" y="23434"/>
                </a:cubicBezTo>
                <a:cubicBezTo>
                  <a:pt x="5414" y="23610"/>
                  <a:pt x="4938" y="23835"/>
                  <a:pt x="4462" y="24086"/>
                </a:cubicBezTo>
                <a:cubicBezTo>
                  <a:pt x="4192" y="24252"/>
                  <a:pt x="3974" y="24349"/>
                  <a:pt x="3935" y="24349"/>
                </a:cubicBezTo>
                <a:cubicBezTo>
                  <a:pt x="3927" y="24349"/>
                  <a:pt x="3927" y="24345"/>
                  <a:pt x="3936" y="24337"/>
                </a:cubicBezTo>
                <a:cubicBezTo>
                  <a:pt x="3986" y="24261"/>
                  <a:pt x="4111" y="24111"/>
                  <a:pt x="4186" y="23986"/>
                </a:cubicBezTo>
                <a:cubicBezTo>
                  <a:pt x="4537" y="23510"/>
                  <a:pt x="5916" y="22808"/>
                  <a:pt x="7119" y="22507"/>
                </a:cubicBezTo>
                <a:cubicBezTo>
                  <a:pt x="7545" y="22407"/>
                  <a:pt x="8798" y="22156"/>
                  <a:pt x="9851" y="21981"/>
                </a:cubicBezTo>
                <a:cubicBezTo>
                  <a:pt x="10778" y="21855"/>
                  <a:pt x="11705" y="21655"/>
                  <a:pt x="12607" y="21354"/>
                </a:cubicBezTo>
                <a:cubicBezTo>
                  <a:pt x="13034" y="21204"/>
                  <a:pt x="13409" y="21078"/>
                  <a:pt x="13409" y="21078"/>
                </a:cubicBezTo>
                <a:close/>
                <a:moveTo>
                  <a:pt x="3454" y="23240"/>
                </a:moveTo>
                <a:cubicBezTo>
                  <a:pt x="3479" y="23240"/>
                  <a:pt x="3485" y="23282"/>
                  <a:pt x="3485" y="23359"/>
                </a:cubicBezTo>
                <a:cubicBezTo>
                  <a:pt x="3485" y="23459"/>
                  <a:pt x="3485" y="23535"/>
                  <a:pt x="3535" y="23560"/>
                </a:cubicBezTo>
                <a:cubicBezTo>
                  <a:pt x="3560" y="23585"/>
                  <a:pt x="3560" y="23635"/>
                  <a:pt x="3510" y="23710"/>
                </a:cubicBezTo>
                <a:cubicBezTo>
                  <a:pt x="3309" y="23936"/>
                  <a:pt x="1605" y="26442"/>
                  <a:pt x="978" y="27419"/>
                </a:cubicBezTo>
                <a:cubicBezTo>
                  <a:pt x="627" y="27946"/>
                  <a:pt x="352" y="28397"/>
                  <a:pt x="302" y="28397"/>
                </a:cubicBezTo>
                <a:cubicBezTo>
                  <a:pt x="297" y="28399"/>
                  <a:pt x="293" y="28400"/>
                  <a:pt x="290" y="28400"/>
                </a:cubicBezTo>
                <a:cubicBezTo>
                  <a:pt x="220" y="28400"/>
                  <a:pt x="424" y="27880"/>
                  <a:pt x="903" y="26993"/>
                </a:cubicBezTo>
                <a:cubicBezTo>
                  <a:pt x="1505" y="25865"/>
                  <a:pt x="2206" y="24788"/>
                  <a:pt x="3008" y="23760"/>
                </a:cubicBezTo>
                <a:cubicBezTo>
                  <a:pt x="3289" y="23397"/>
                  <a:pt x="3407" y="23240"/>
                  <a:pt x="3454" y="23240"/>
                </a:cubicBezTo>
                <a:close/>
                <a:moveTo>
                  <a:pt x="26843" y="1"/>
                </a:moveTo>
                <a:cubicBezTo>
                  <a:pt x="26718" y="51"/>
                  <a:pt x="26618" y="126"/>
                  <a:pt x="26517" y="201"/>
                </a:cubicBezTo>
                <a:cubicBezTo>
                  <a:pt x="25765" y="552"/>
                  <a:pt x="24989" y="828"/>
                  <a:pt x="24186" y="1078"/>
                </a:cubicBezTo>
                <a:cubicBezTo>
                  <a:pt x="22850" y="1518"/>
                  <a:pt x="22370" y="1673"/>
                  <a:pt x="22192" y="1673"/>
                </a:cubicBezTo>
                <a:cubicBezTo>
                  <a:pt x="22105" y="1673"/>
                  <a:pt x="22089" y="1637"/>
                  <a:pt x="22081" y="1580"/>
                </a:cubicBezTo>
                <a:cubicBezTo>
                  <a:pt x="22060" y="1476"/>
                  <a:pt x="22018" y="1419"/>
                  <a:pt x="21905" y="1419"/>
                </a:cubicBezTo>
                <a:cubicBezTo>
                  <a:pt x="21747" y="1419"/>
                  <a:pt x="21450" y="1531"/>
                  <a:pt x="20878" y="1780"/>
                </a:cubicBezTo>
                <a:cubicBezTo>
                  <a:pt x="20151" y="2081"/>
                  <a:pt x="17745" y="3209"/>
                  <a:pt x="17119" y="3535"/>
                </a:cubicBezTo>
                <a:cubicBezTo>
                  <a:pt x="17044" y="3572"/>
                  <a:pt x="16987" y="3591"/>
                  <a:pt x="16956" y="3591"/>
                </a:cubicBezTo>
                <a:cubicBezTo>
                  <a:pt x="16925" y="3591"/>
                  <a:pt x="16918" y="3572"/>
                  <a:pt x="16943" y="3535"/>
                </a:cubicBezTo>
                <a:cubicBezTo>
                  <a:pt x="16968" y="3434"/>
                  <a:pt x="16968" y="3359"/>
                  <a:pt x="16943" y="3284"/>
                </a:cubicBezTo>
                <a:cubicBezTo>
                  <a:pt x="16918" y="3208"/>
                  <a:pt x="16890" y="3163"/>
                  <a:pt x="16820" y="3163"/>
                </a:cubicBezTo>
                <a:cubicBezTo>
                  <a:pt x="16681" y="3163"/>
                  <a:pt x="16380" y="3336"/>
                  <a:pt x="15615" y="3785"/>
                </a:cubicBezTo>
                <a:cubicBezTo>
                  <a:pt x="14587" y="4387"/>
                  <a:pt x="13635" y="5063"/>
                  <a:pt x="12758" y="5840"/>
                </a:cubicBezTo>
                <a:cubicBezTo>
                  <a:pt x="12494" y="6089"/>
                  <a:pt x="12384" y="6183"/>
                  <a:pt x="12320" y="6183"/>
                </a:cubicBezTo>
                <a:cubicBezTo>
                  <a:pt x="12281" y="6183"/>
                  <a:pt x="12260" y="6148"/>
                  <a:pt x="12232" y="6091"/>
                </a:cubicBezTo>
                <a:cubicBezTo>
                  <a:pt x="12196" y="5984"/>
                  <a:pt x="12173" y="5953"/>
                  <a:pt x="12118" y="5953"/>
                </a:cubicBezTo>
                <a:cubicBezTo>
                  <a:pt x="12095" y="5953"/>
                  <a:pt x="12067" y="5958"/>
                  <a:pt x="12031" y="5966"/>
                </a:cubicBezTo>
                <a:cubicBezTo>
                  <a:pt x="11755" y="5991"/>
                  <a:pt x="10427" y="7244"/>
                  <a:pt x="9425" y="8472"/>
                </a:cubicBezTo>
                <a:cubicBezTo>
                  <a:pt x="9035" y="8914"/>
                  <a:pt x="8896" y="9069"/>
                  <a:pt x="8847" y="9069"/>
                </a:cubicBezTo>
                <a:cubicBezTo>
                  <a:pt x="8827" y="9069"/>
                  <a:pt x="8823" y="9042"/>
                  <a:pt x="8823" y="8998"/>
                </a:cubicBezTo>
                <a:cubicBezTo>
                  <a:pt x="8793" y="8835"/>
                  <a:pt x="8720" y="8751"/>
                  <a:pt x="8623" y="8751"/>
                </a:cubicBezTo>
                <a:cubicBezTo>
                  <a:pt x="8557" y="8751"/>
                  <a:pt x="8479" y="8791"/>
                  <a:pt x="8397" y="8873"/>
                </a:cubicBezTo>
                <a:cubicBezTo>
                  <a:pt x="7820" y="9575"/>
                  <a:pt x="7294" y="10301"/>
                  <a:pt x="6793" y="11078"/>
                </a:cubicBezTo>
                <a:cubicBezTo>
                  <a:pt x="6285" y="11902"/>
                  <a:pt x="6156" y="12125"/>
                  <a:pt x="6100" y="12125"/>
                </a:cubicBezTo>
                <a:cubicBezTo>
                  <a:pt x="6075" y="12125"/>
                  <a:pt x="6064" y="12084"/>
                  <a:pt x="6041" y="12031"/>
                </a:cubicBezTo>
                <a:cubicBezTo>
                  <a:pt x="5989" y="11909"/>
                  <a:pt x="5888" y="11836"/>
                  <a:pt x="5798" y="11836"/>
                </a:cubicBezTo>
                <a:cubicBezTo>
                  <a:pt x="5758" y="11836"/>
                  <a:pt x="5721" y="11850"/>
                  <a:pt x="5690" y="11880"/>
                </a:cubicBezTo>
                <a:cubicBezTo>
                  <a:pt x="5289" y="12432"/>
                  <a:pt x="4938" y="13008"/>
                  <a:pt x="4688" y="13610"/>
                </a:cubicBezTo>
                <a:cubicBezTo>
                  <a:pt x="4287" y="14412"/>
                  <a:pt x="3986" y="15264"/>
                  <a:pt x="3735" y="16116"/>
                </a:cubicBezTo>
                <a:lnTo>
                  <a:pt x="3660" y="16342"/>
                </a:lnTo>
                <a:lnTo>
                  <a:pt x="3610" y="15916"/>
                </a:lnTo>
                <a:cubicBezTo>
                  <a:pt x="3519" y="15414"/>
                  <a:pt x="3428" y="15182"/>
                  <a:pt x="3317" y="15182"/>
                </a:cubicBezTo>
                <a:cubicBezTo>
                  <a:pt x="3307" y="15182"/>
                  <a:pt x="3295" y="15184"/>
                  <a:pt x="3284" y="15189"/>
                </a:cubicBezTo>
                <a:cubicBezTo>
                  <a:pt x="3084" y="15264"/>
                  <a:pt x="2382" y="17520"/>
                  <a:pt x="2156" y="18948"/>
                </a:cubicBezTo>
                <a:cubicBezTo>
                  <a:pt x="1881" y="20527"/>
                  <a:pt x="1830" y="22131"/>
                  <a:pt x="2006" y="23710"/>
                </a:cubicBezTo>
                <a:lnTo>
                  <a:pt x="2106" y="24462"/>
                </a:lnTo>
                <a:lnTo>
                  <a:pt x="1580" y="25264"/>
                </a:lnTo>
                <a:cubicBezTo>
                  <a:pt x="903" y="26216"/>
                  <a:pt x="51" y="27870"/>
                  <a:pt x="1" y="28271"/>
                </a:cubicBezTo>
                <a:cubicBezTo>
                  <a:pt x="1" y="28472"/>
                  <a:pt x="26" y="28647"/>
                  <a:pt x="101" y="28823"/>
                </a:cubicBezTo>
                <a:lnTo>
                  <a:pt x="226" y="29073"/>
                </a:lnTo>
                <a:lnTo>
                  <a:pt x="552" y="28973"/>
                </a:lnTo>
                <a:lnTo>
                  <a:pt x="853" y="28873"/>
                </a:lnTo>
                <a:lnTo>
                  <a:pt x="1981" y="27194"/>
                </a:lnTo>
                <a:cubicBezTo>
                  <a:pt x="3059" y="25590"/>
                  <a:pt x="3109" y="25515"/>
                  <a:pt x="3460" y="25314"/>
                </a:cubicBezTo>
                <a:cubicBezTo>
                  <a:pt x="4262" y="24813"/>
                  <a:pt x="5189" y="24462"/>
                  <a:pt x="6718" y="24111"/>
                </a:cubicBezTo>
                <a:cubicBezTo>
                  <a:pt x="8497" y="23710"/>
                  <a:pt x="10377" y="23083"/>
                  <a:pt x="10803" y="22733"/>
                </a:cubicBezTo>
                <a:cubicBezTo>
                  <a:pt x="11079" y="22557"/>
                  <a:pt x="11379" y="22407"/>
                  <a:pt x="11680" y="22281"/>
                </a:cubicBezTo>
                <a:cubicBezTo>
                  <a:pt x="12357" y="22006"/>
                  <a:pt x="13008" y="21680"/>
                  <a:pt x="13610" y="21279"/>
                </a:cubicBezTo>
                <a:cubicBezTo>
                  <a:pt x="13710" y="21204"/>
                  <a:pt x="13760" y="21129"/>
                  <a:pt x="13785" y="21003"/>
                </a:cubicBezTo>
                <a:cubicBezTo>
                  <a:pt x="13785" y="20928"/>
                  <a:pt x="13836" y="20853"/>
                  <a:pt x="13961" y="20803"/>
                </a:cubicBezTo>
                <a:cubicBezTo>
                  <a:pt x="14061" y="20778"/>
                  <a:pt x="14136" y="20703"/>
                  <a:pt x="14186" y="20627"/>
                </a:cubicBezTo>
                <a:cubicBezTo>
                  <a:pt x="14412" y="20452"/>
                  <a:pt x="14638" y="20302"/>
                  <a:pt x="14863" y="20176"/>
                </a:cubicBezTo>
                <a:cubicBezTo>
                  <a:pt x="15440" y="19825"/>
                  <a:pt x="16041" y="19349"/>
                  <a:pt x="16116" y="19149"/>
                </a:cubicBezTo>
                <a:cubicBezTo>
                  <a:pt x="16141" y="19099"/>
                  <a:pt x="16141" y="19023"/>
                  <a:pt x="16116" y="18973"/>
                </a:cubicBezTo>
                <a:cubicBezTo>
                  <a:pt x="16091" y="18898"/>
                  <a:pt x="16217" y="18748"/>
                  <a:pt x="16567" y="18447"/>
                </a:cubicBezTo>
                <a:cubicBezTo>
                  <a:pt x="17094" y="17996"/>
                  <a:pt x="17244" y="17770"/>
                  <a:pt x="17119" y="17620"/>
                </a:cubicBezTo>
                <a:cubicBezTo>
                  <a:pt x="17069" y="17520"/>
                  <a:pt x="17094" y="17444"/>
                  <a:pt x="17620" y="16993"/>
                </a:cubicBezTo>
                <a:cubicBezTo>
                  <a:pt x="18171" y="16517"/>
                  <a:pt x="18673" y="15991"/>
                  <a:pt x="19149" y="15439"/>
                </a:cubicBezTo>
                <a:cubicBezTo>
                  <a:pt x="19199" y="15314"/>
                  <a:pt x="19099" y="15239"/>
                  <a:pt x="18823" y="15239"/>
                </a:cubicBezTo>
                <a:cubicBezTo>
                  <a:pt x="18723" y="15239"/>
                  <a:pt x="18648" y="15189"/>
                  <a:pt x="18648" y="15164"/>
                </a:cubicBezTo>
                <a:cubicBezTo>
                  <a:pt x="18673" y="15139"/>
                  <a:pt x="18999" y="14788"/>
                  <a:pt x="19425" y="14362"/>
                </a:cubicBezTo>
                <a:cubicBezTo>
                  <a:pt x="20402" y="13359"/>
                  <a:pt x="20853" y="12808"/>
                  <a:pt x="20803" y="12632"/>
                </a:cubicBezTo>
                <a:cubicBezTo>
                  <a:pt x="20778" y="12582"/>
                  <a:pt x="20728" y="12507"/>
                  <a:pt x="20653" y="12507"/>
                </a:cubicBezTo>
                <a:cubicBezTo>
                  <a:pt x="20477" y="12482"/>
                  <a:pt x="20828" y="12131"/>
                  <a:pt x="21254" y="11880"/>
                </a:cubicBezTo>
                <a:cubicBezTo>
                  <a:pt x="21354" y="11830"/>
                  <a:pt x="21379" y="11780"/>
                  <a:pt x="21329" y="11730"/>
                </a:cubicBezTo>
                <a:cubicBezTo>
                  <a:pt x="21304" y="11680"/>
                  <a:pt x="21505" y="11379"/>
                  <a:pt x="21956" y="10753"/>
                </a:cubicBezTo>
                <a:cubicBezTo>
                  <a:pt x="23485" y="8773"/>
                  <a:pt x="23911" y="8146"/>
                  <a:pt x="23911" y="7946"/>
                </a:cubicBezTo>
                <a:cubicBezTo>
                  <a:pt x="23911" y="7745"/>
                  <a:pt x="23886" y="7745"/>
                  <a:pt x="23710" y="7695"/>
                </a:cubicBezTo>
                <a:cubicBezTo>
                  <a:pt x="23535" y="7645"/>
                  <a:pt x="23510" y="7620"/>
                  <a:pt x="23585" y="7545"/>
                </a:cubicBezTo>
                <a:cubicBezTo>
                  <a:pt x="23735" y="7394"/>
                  <a:pt x="24863" y="6091"/>
                  <a:pt x="25189" y="5640"/>
                </a:cubicBezTo>
                <a:cubicBezTo>
                  <a:pt x="25364" y="5389"/>
                  <a:pt x="25615" y="5189"/>
                  <a:pt x="25891" y="5088"/>
                </a:cubicBezTo>
                <a:cubicBezTo>
                  <a:pt x="26041" y="5038"/>
                  <a:pt x="26166" y="4963"/>
                  <a:pt x="26292" y="4838"/>
                </a:cubicBezTo>
                <a:cubicBezTo>
                  <a:pt x="26305" y="4756"/>
                  <a:pt x="26267" y="4712"/>
                  <a:pt x="26182" y="4712"/>
                </a:cubicBezTo>
                <a:cubicBezTo>
                  <a:pt x="26110" y="4712"/>
                  <a:pt x="26004" y="4744"/>
                  <a:pt x="25866" y="4813"/>
                </a:cubicBezTo>
                <a:cubicBezTo>
                  <a:pt x="25740" y="4888"/>
                  <a:pt x="25590" y="4913"/>
                  <a:pt x="25440" y="4913"/>
                </a:cubicBezTo>
                <a:cubicBezTo>
                  <a:pt x="25289" y="4913"/>
                  <a:pt x="25114" y="4913"/>
                  <a:pt x="24963" y="4963"/>
                </a:cubicBezTo>
                <a:lnTo>
                  <a:pt x="24588" y="5063"/>
                </a:lnTo>
                <a:lnTo>
                  <a:pt x="24813" y="4687"/>
                </a:lnTo>
                <a:lnTo>
                  <a:pt x="25565" y="3484"/>
                </a:lnTo>
                <a:cubicBezTo>
                  <a:pt x="25841" y="3033"/>
                  <a:pt x="26342" y="2156"/>
                  <a:pt x="26668" y="1529"/>
                </a:cubicBezTo>
                <a:cubicBezTo>
                  <a:pt x="27194" y="527"/>
                  <a:pt x="27244" y="402"/>
                  <a:pt x="27194" y="251"/>
                </a:cubicBezTo>
                <a:cubicBezTo>
                  <a:pt x="27144" y="101"/>
                  <a:pt x="27019" y="1"/>
                  <a:pt x="268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6"/>
          <p:cNvSpPr/>
          <p:nvPr/>
        </p:nvSpPr>
        <p:spPr>
          <a:xfrm>
            <a:off x="8339890" y="0"/>
            <a:ext cx="615089" cy="811774"/>
          </a:xfrm>
          <a:custGeom>
            <a:rect b="b" l="l" r="r" t="t"/>
            <a:pathLst>
              <a:path extrusionOk="0" h="24842" w="18823">
                <a:moveTo>
                  <a:pt x="1303" y="576"/>
                </a:moveTo>
                <a:cubicBezTo>
                  <a:pt x="1429" y="877"/>
                  <a:pt x="1529" y="1202"/>
                  <a:pt x="1604" y="1528"/>
                </a:cubicBezTo>
                <a:cubicBezTo>
                  <a:pt x="1755" y="2055"/>
                  <a:pt x="1880" y="2506"/>
                  <a:pt x="1880" y="2581"/>
                </a:cubicBezTo>
                <a:cubicBezTo>
                  <a:pt x="1896" y="2620"/>
                  <a:pt x="1900" y="2638"/>
                  <a:pt x="1892" y="2638"/>
                </a:cubicBezTo>
                <a:cubicBezTo>
                  <a:pt x="1864" y="2638"/>
                  <a:pt x="1699" y="2412"/>
                  <a:pt x="1504" y="2080"/>
                </a:cubicBezTo>
                <a:cubicBezTo>
                  <a:pt x="1153" y="1453"/>
                  <a:pt x="1128" y="1428"/>
                  <a:pt x="1228" y="1278"/>
                </a:cubicBezTo>
                <a:cubicBezTo>
                  <a:pt x="1303" y="1202"/>
                  <a:pt x="1328" y="1102"/>
                  <a:pt x="1303" y="1077"/>
                </a:cubicBezTo>
                <a:cubicBezTo>
                  <a:pt x="1278" y="1027"/>
                  <a:pt x="1253" y="576"/>
                  <a:pt x="1303" y="576"/>
                </a:cubicBezTo>
                <a:close/>
                <a:moveTo>
                  <a:pt x="4259" y="3031"/>
                </a:moveTo>
                <a:cubicBezTo>
                  <a:pt x="4252" y="3032"/>
                  <a:pt x="4244" y="3032"/>
                  <a:pt x="4236" y="3032"/>
                </a:cubicBezTo>
                <a:lnTo>
                  <a:pt x="4261" y="3032"/>
                </a:lnTo>
                <a:cubicBezTo>
                  <a:pt x="4260" y="3032"/>
                  <a:pt x="4260" y="3032"/>
                  <a:pt x="4259" y="3031"/>
                </a:cubicBezTo>
                <a:close/>
                <a:moveTo>
                  <a:pt x="2281" y="3157"/>
                </a:moveTo>
                <a:cubicBezTo>
                  <a:pt x="2331" y="3182"/>
                  <a:pt x="2356" y="3207"/>
                  <a:pt x="2356" y="3258"/>
                </a:cubicBezTo>
                <a:cubicBezTo>
                  <a:pt x="2369" y="3283"/>
                  <a:pt x="2369" y="3295"/>
                  <a:pt x="2359" y="3295"/>
                </a:cubicBezTo>
                <a:cubicBezTo>
                  <a:pt x="2350" y="3295"/>
                  <a:pt x="2331" y="3283"/>
                  <a:pt x="2306" y="3258"/>
                </a:cubicBezTo>
                <a:cubicBezTo>
                  <a:pt x="2256" y="3207"/>
                  <a:pt x="2256" y="3157"/>
                  <a:pt x="2281" y="3157"/>
                </a:cubicBezTo>
                <a:close/>
                <a:moveTo>
                  <a:pt x="2406" y="3433"/>
                </a:moveTo>
                <a:cubicBezTo>
                  <a:pt x="2431" y="3433"/>
                  <a:pt x="2481" y="3458"/>
                  <a:pt x="2481" y="3508"/>
                </a:cubicBezTo>
                <a:cubicBezTo>
                  <a:pt x="2494" y="3533"/>
                  <a:pt x="2494" y="3546"/>
                  <a:pt x="2484" y="3546"/>
                </a:cubicBezTo>
                <a:cubicBezTo>
                  <a:pt x="2475" y="3546"/>
                  <a:pt x="2456" y="3533"/>
                  <a:pt x="2431" y="3508"/>
                </a:cubicBezTo>
                <a:cubicBezTo>
                  <a:pt x="2381" y="3458"/>
                  <a:pt x="2381" y="3433"/>
                  <a:pt x="2406" y="3433"/>
                </a:cubicBezTo>
                <a:close/>
                <a:moveTo>
                  <a:pt x="1153" y="1779"/>
                </a:moveTo>
                <a:cubicBezTo>
                  <a:pt x="1253" y="1879"/>
                  <a:pt x="1328" y="2004"/>
                  <a:pt x="1404" y="2130"/>
                </a:cubicBezTo>
                <a:lnTo>
                  <a:pt x="1404" y="2155"/>
                </a:lnTo>
                <a:cubicBezTo>
                  <a:pt x="1504" y="2330"/>
                  <a:pt x="1755" y="2756"/>
                  <a:pt x="1955" y="3057"/>
                </a:cubicBezTo>
                <a:cubicBezTo>
                  <a:pt x="2250" y="3509"/>
                  <a:pt x="2421" y="3838"/>
                  <a:pt x="2373" y="3838"/>
                </a:cubicBezTo>
                <a:cubicBezTo>
                  <a:pt x="2360" y="3838"/>
                  <a:pt x="2330" y="3813"/>
                  <a:pt x="2281" y="3759"/>
                </a:cubicBezTo>
                <a:cubicBezTo>
                  <a:pt x="2231" y="3684"/>
                  <a:pt x="2005" y="3333"/>
                  <a:pt x="1780" y="2982"/>
                </a:cubicBezTo>
                <a:cubicBezTo>
                  <a:pt x="1374" y="2342"/>
                  <a:pt x="1223" y="2138"/>
                  <a:pt x="1172" y="2138"/>
                </a:cubicBezTo>
                <a:cubicBezTo>
                  <a:pt x="1163" y="2138"/>
                  <a:pt x="1157" y="2144"/>
                  <a:pt x="1153" y="2155"/>
                </a:cubicBezTo>
                <a:cubicBezTo>
                  <a:pt x="1128" y="2255"/>
                  <a:pt x="1529" y="2907"/>
                  <a:pt x="2331" y="4085"/>
                </a:cubicBezTo>
                <a:cubicBezTo>
                  <a:pt x="2531" y="4360"/>
                  <a:pt x="2707" y="4636"/>
                  <a:pt x="2882" y="4962"/>
                </a:cubicBezTo>
                <a:cubicBezTo>
                  <a:pt x="2882" y="4964"/>
                  <a:pt x="2882" y="4966"/>
                  <a:pt x="2880" y="4966"/>
                </a:cubicBezTo>
                <a:cubicBezTo>
                  <a:pt x="2866" y="4966"/>
                  <a:pt x="2794" y="4871"/>
                  <a:pt x="2682" y="4736"/>
                </a:cubicBezTo>
                <a:cubicBezTo>
                  <a:pt x="2582" y="4561"/>
                  <a:pt x="2181" y="3984"/>
                  <a:pt x="1780" y="3408"/>
                </a:cubicBezTo>
                <a:cubicBezTo>
                  <a:pt x="1103" y="2405"/>
                  <a:pt x="1078" y="2380"/>
                  <a:pt x="1103" y="2080"/>
                </a:cubicBezTo>
                <a:cubicBezTo>
                  <a:pt x="1103" y="1979"/>
                  <a:pt x="1103" y="1879"/>
                  <a:pt x="1153" y="1779"/>
                </a:cubicBezTo>
                <a:close/>
                <a:moveTo>
                  <a:pt x="2011" y="864"/>
                </a:moveTo>
                <a:cubicBezTo>
                  <a:pt x="2083" y="864"/>
                  <a:pt x="2280" y="1051"/>
                  <a:pt x="2632" y="1403"/>
                </a:cubicBezTo>
                <a:lnTo>
                  <a:pt x="2632" y="1428"/>
                </a:lnTo>
                <a:cubicBezTo>
                  <a:pt x="3158" y="2004"/>
                  <a:pt x="3308" y="2255"/>
                  <a:pt x="3609" y="3233"/>
                </a:cubicBezTo>
                <a:cubicBezTo>
                  <a:pt x="3860" y="3959"/>
                  <a:pt x="4035" y="4711"/>
                  <a:pt x="4186" y="5463"/>
                </a:cubicBezTo>
                <a:cubicBezTo>
                  <a:pt x="4161" y="5463"/>
                  <a:pt x="3434" y="3759"/>
                  <a:pt x="3133" y="2982"/>
                </a:cubicBezTo>
                <a:cubicBezTo>
                  <a:pt x="3120" y="2957"/>
                  <a:pt x="3102" y="2944"/>
                  <a:pt x="3083" y="2944"/>
                </a:cubicBezTo>
                <a:cubicBezTo>
                  <a:pt x="3064" y="2944"/>
                  <a:pt x="3045" y="2957"/>
                  <a:pt x="3033" y="2982"/>
                </a:cubicBezTo>
                <a:cubicBezTo>
                  <a:pt x="3058" y="3207"/>
                  <a:pt x="3133" y="3408"/>
                  <a:pt x="3233" y="3608"/>
                </a:cubicBezTo>
                <a:cubicBezTo>
                  <a:pt x="3352" y="3894"/>
                  <a:pt x="3426" y="4112"/>
                  <a:pt x="3390" y="4112"/>
                </a:cubicBezTo>
                <a:cubicBezTo>
                  <a:pt x="3388" y="4112"/>
                  <a:pt x="3386" y="4111"/>
                  <a:pt x="3384" y="4110"/>
                </a:cubicBezTo>
                <a:cubicBezTo>
                  <a:pt x="2958" y="3333"/>
                  <a:pt x="2582" y="2556"/>
                  <a:pt x="2256" y="1729"/>
                </a:cubicBezTo>
                <a:cubicBezTo>
                  <a:pt x="2022" y="1139"/>
                  <a:pt x="1924" y="864"/>
                  <a:pt x="2011" y="864"/>
                </a:cubicBezTo>
                <a:close/>
                <a:moveTo>
                  <a:pt x="1070" y="2677"/>
                </a:moveTo>
                <a:cubicBezTo>
                  <a:pt x="1073" y="2677"/>
                  <a:pt x="1075" y="2679"/>
                  <a:pt x="1078" y="2681"/>
                </a:cubicBezTo>
                <a:cubicBezTo>
                  <a:pt x="1278" y="2932"/>
                  <a:pt x="1454" y="3182"/>
                  <a:pt x="1629" y="3483"/>
                </a:cubicBezTo>
                <a:lnTo>
                  <a:pt x="1629" y="3458"/>
                </a:lnTo>
                <a:cubicBezTo>
                  <a:pt x="1930" y="3909"/>
                  <a:pt x="2406" y="4586"/>
                  <a:pt x="2682" y="4962"/>
                </a:cubicBezTo>
                <a:lnTo>
                  <a:pt x="3183" y="5664"/>
                </a:lnTo>
                <a:lnTo>
                  <a:pt x="2707" y="5162"/>
                </a:lnTo>
                <a:cubicBezTo>
                  <a:pt x="2331" y="4736"/>
                  <a:pt x="1955" y="4310"/>
                  <a:pt x="1629" y="3859"/>
                </a:cubicBezTo>
                <a:cubicBezTo>
                  <a:pt x="1128" y="3182"/>
                  <a:pt x="1028" y="3007"/>
                  <a:pt x="1028" y="2857"/>
                </a:cubicBezTo>
                <a:cubicBezTo>
                  <a:pt x="1028" y="2767"/>
                  <a:pt x="1048" y="2677"/>
                  <a:pt x="1070" y="2677"/>
                </a:cubicBezTo>
                <a:close/>
                <a:moveTo>
                  <a:pt x="2751" y="4277"/>
                </a:moveTo>
                <a:cubicBezTo>
                  <a:pt x="2759" y="4277"/>
                  <a:pt x="2778" y="4288"/>
                  <a:pt x="2807" y="4310"/>
                </a:cubicBezTo>
                <a:cubicBezTo>
                  <a:pt x="3008" y="4586"/>
                  <a:pt x="3183" y="4862"/>
                  <a:pt x="3333" y="5162"/>
                </a:cubicBezTo>
                <a:lnTo>
                  <a:pt x="3709" y="5914"/>
                </a:lnTo>
                <a:lnTo>
                  <a:pt x="3409" y="5513"/>
                </a:lnTo>
                <a:cubicBezTo>
                  <a:pt x="3258" y="5338"/>
                  <a:pt x="3158" y="5137"/>
                  <a:pt x="3058" y="4937"/>
                </a:cubicBezTo>
                <a:cubicBezTo>
                  <a:pt x="3008" y="4786"/>
                  <a:pt x="2932" y="4636"/>
                  <a:pt x="2857" y="4486"/>
                </a:cubicBezTo>
                <a:cubicBezTo>
                  <a:pt x="2768" y="4344"/>
                  <a:pt x="2730" y="4277"/>
                  <a:pt x="2751" y="4277"/>
                </a:cubicBezTo>
                <a:close/>
                <a:moveTo>
                  <a:pt x="4191" y="6835"/>
                </a:moveTo>
                <a:cubicBezTo>
                  <a:pt x="4196" y="6835"/>
                  <a:pt x="4202" y="6837"/>
                  <a:pt x="4211" y="6842"/>
                </a:cubicBezTo>
                <a:cubicBezTo>
                  <a:pt x="4286" y="6892"/>
                  <a:pt x="4336" y="6967"/>
                  <a:pt x="4361" y="7042"/>
                </a:cubicBezTo>
                <a:cubicBezTo>
                  <a:pt x="4369" y="7059"/>
                  <a:pt x="4369" y="7067"/>
                  <a:pt x="4363" y="7067"/>
                </a:cubicBezTo>
                <a:cubicBezTo>
                  <a:pt x="4350" y="7067"/>
                  <a:pt x="4311" y="7034"/>
                  <a:pt x="4261" y="6967"/>
                </a:cubicBezTo>
                <a:cubicBezTo>
                  <a:pt x="4199" y="6884"/>
                  <a:pt x="4171" y="6835"/>
                  <a:pt x="4191" y="6835"/>
                </a:cubicBezTo>
                <a:close/>
                <a:moveTo>
                  <a:pt x="4638" y="7564"/>
                </a:moveTo>
                <a:cubicBezTo>
                  <a:pt x="4645" y="7564"/>
                  <a:pt x="4661" y="7574"/>
                  <a:pt x="4687" y="7593"/>
                </a:cubicBezTo>
                <a:cubicBezTo>
                  <a:pt x="4762" y="7694"/>
                  <a:pt x="4837" y="7794"/>
                  <a:pt x="4912" y="7894"/>
                </a:cubicBezTo>
                <a:cubicBezTo>
                  <a:pt x="4928" y="7917"/>
                  <a:pt x="4934" y="7929"/>
                  <a:pt x="4931" y="7929"/>
                </a:cubicBezTo>
                <a:cubicBezTo>
                  <a:pt x="4924" y="7929"/>
                  <a:pt x="4874" y="7873"/>
                  <a:pt x="4787" y="7769"/>
                </a:cubicBezTo>
                <a:cubicBezTo>
                  <a:pt x="4676" y="7639"/>
                  <a:pt x="4620" y="7564"/>
                  <a:pt x="4638" y="7564"/>
                </a:cubicBezTo>
                <a:close/>
                <a:moveTo>
                  <a:pt x="3484" y="2355"/>
                </a:moveTo>
                <a:lnTo>
                  <a:pt x="3810" y="2681"/>
                </a:lnTo>
                <a:cubicBezTo>
                  <a:pt x="3935" y="2831"/>
                  <a:pt x="4084" y="2956"/>
                  <a:pt x="4259" y="3031"/>
                </a:cubicBezTo>
                <a:lnTo>
                  <a:pt x="4259" y="3031"/>
                </a:lnTo>
                <a:cubicBezTo>
                  <a:pt x="4365" y="3025"/>
                  <a:pt x="4393" y="2965"/>
                  <a:pt x="4486" y="2731"/>
                </a:cubicBezTo>
                <a:cubicBezTo>
                  <a:pt x="4511" y="2631"/>
                  <a:pt x="4562" y="2531"/>
                  <a:pt x="4637" y="2456"/>
                </a:cubicBezTo>
                <a:cubicBezTo>
                  <a:pt x="5088" y="3308"/>
                  <a:pt x="5489" y="4185"/>
                  <a:pt x="5815" y="5112"/>
                </a:cubicBezTo>
                <a:cubicBezTo>
                  <a:pt x="6241" y="6265"/>
                  <a:pt x="6592" y="7443"/>
                  <a:pt x="6867" y="8646"/>
                </a:cubicBezTo>
                <a:cubicBezTo>
                  <a:pt x="6968" y="9072"/>
                  <a:pt x="7143" y="9649"/>
                  <a:pt x="7218" y="9974"/>
                </a:cubicBezTo>
                <a:cubicBezTo>
                  <a:pt x="7323" y="10304"/>
                  <a:pt x="7365" y="10436"/>
                  <a:pt x="7345" y="10436"/>
                </a:cubicBezTo>
                <a:cubicBezTo>
                  <a:pt x="7331" y="10436"/>
                  <a:pt x="7289" y="10376"/>
                  <a:pt x="7218" y="10275"/>
                </a:cubicBezTo>
                <a:cubicBezTo>
                  <a:pt x="6842" y="9448"/>
                  <a:pt x="6542" y="8571"/>
                  <a:pt x="6341" y="7669"/>
                </a:cubicBezTo>
                <a:cubicBezTo>
                  <a:pt x="6291" y="7443"/>
                  <a:pt x="6216" y="7192"/>
                  <a:pt x="6115" y="6967"/>
                </a:cubicBezTo>
                <a:cubicBezTo>
                  <a:pt x="6100" y="6949"/>
                  <a:pt x="6088" y="6940"/>
                  <a:pt x="6080" y="6940"/>
                </a:cubicBezTo>
                <a:cubicBezTo>
                  <a:pt x="6017" y="6940"/>
                  <a:pt x="6124" y="7406"/>
                  <a:pt x="6366" y="8220"/>
                </a:cubicBezTo>
                <a:cubicBezTo>
                  <a:pt x="6623" y="9105"/>
                  <a:pt x="6716" y="9411"/>
                  <a:pt x="6676" y="9411"/>
                </a:cubicBezTo>
                <a:cubicBezTo>
                  <a:pt x="6653" y="9411"/>
                  <a:pt x="6590" y="9316"/>
                  <a:pt x="6491" y="9172"/>
                </a:cubicBezTo>
                <a:cubicBezTo>
                  <a:pt x="6115" y="8521"/>
                  <a:pt x="5865" y="7794"/>
                  <a:pt x="5790" y="7042"/>
                </a:cubicBezTo>
                <a:cubicBezTo>
                  <a:pt x="5690" y="6444"/>
                  <a:pt x="5654" y="6290"/>
                  <a:pt x="5605" y="6290"/>
                </a:cubicBezTo>
                <a:cubicBezTo>
                  <a:pt x="5593" y="6290"/>
                  <a:pt x="5579" y="6300"/>
                  <a:pt x="5564" y="6315"/>
                </a:cubicBezTo>
                <a:cubicBezTo>
                  <a:pt x="5489" y="6365"/>
                  <a:pt x="5564" y="6942"/>
                  <a:pt x="5765" y="7694"/>
                </a:cubicBezTo>
                <a:cubicBezTo>
                  <a:pt x="5840" y="8070"/>
                  <a:pt x="5870" y="8221"/>
                  <a:pt x="5849" y="8221"/>
                </a:cubicBezTo>
                <a:cubicBezTo>
                  <a:pt x="5836" y="8221"/>
                  <a:pt x="5799" y="8155"/>
                  <a:pt x="5739" y="8045"/>
                </a:cubicBezTo>
                <a:cubicBezTo>
                  <a:pt x="5263" y="7293"/>
                  <a:pt x="5188" y="7117"/>
                  <a:pt x="4937" y="5989"/>
                </a:cubicBezTo>
                <a:cubicBezTo>
                  <a:pt x="4862" y="5588"/>
                  <a:pt x="4762" y="5213"/>
                  <a:pt x="4612" y="4837"/>
                </a:cubicBezTo>
                <a:lnTo>
                  <a:pt x="4612" y="4837"/>
                </a:lnTo>
                <a:cubicBezTo>
                  <a:pt x="4612" y="5162"/>
                  <a:pt x="4662" y="5463"/>
                  <a:pt x="4737" y="5764"/>
                </a:cubicBezTo>
                <a:cubicBezTo>
                  <a:pt x="4858" y="6368"/>
                  <a:pt x="4895" y="6580"/>
                  <a:pt x="4858" y="6580"/>
                </a:cubicBezTo>
                <a:cubicBezTo>
                  <a:pt x="4841" y="6580"/>
                  <a:pt x="4809" y="6536"/>
                  <a:pt x="4762" y="6466"/>
                </a:cubicBezTo>
                <a:cubicBezTo>
                  <a:pt x="4536" y="5914"/>
                  <a:pt x="4361" y="5363"/>
                  <a:pt x="4211" y="4811"/>
                </a:cubicBezTo>
                <a:cubicBezTo>
                  <a:pt x="4010" y="4035"/>
                  <a:pt x="3760" y="3182"/>
                  <a:pt x="3659" y="2882"/>
                </a:cubicBezTo>
                <a:lnTo>
                  <a:pt x="3484" y="2355"/>
                </a:lnTo>
                <a:close/>
                <a:moveTo>
                  <a:pt x="5965" y="10485"/>
                </a:moveTo>
                <a:cubicBezTo>
                  <a:pt x="6026" y="10485"/>
                  <a:pt x="6552" y="10812"/>
                  <a:pt x="6642" y="10902"/>
                </a:cubicBezTo>
                <a:cubicBezTo>
                  <a:pt x="6655" y="10915"/>
                  <a:pt x="6656" y="10921"/>
                  <a:pt x="6647" y="10921"/>
                </a:cubicBezTo>
                <a:cubicBezTo>
                  <a:pt x="6622" y="10921"/>
                  <a:pt x="6515" y="10869"/>
                  <a:pt x="6366" y="10776"/>
                </a:cubicBezTo>
                <a:cubicBezTo>
                  <a:pt x="6216" y="10701"/>
                  <a:pt x="6090" y="10601"/>
                  <a:pt x="5965" y="10501"/>
                </a:cubicBezTo>
                <a:cubicBezTo>
                  <a:pt x="5957" y="10490"/>
                  <a:pt x="5957" y="10485"/>
                  <a:pt x="5965" y="10485"/>
                </a:cubicBezTo>
                <a:close/>
                <a:moveTo>
                  <a:pt x="4931" y="2520"/>
                </a:moveTo>
                <a:cubicBezTo>
                  <a:pt x="4960" y="2520"/>
                  <a:pt x="5037" y="2596"/>
                  <a:pt x="5163" y="2731"/>
                </a:cubicBezTo>
                <a:cubicBezTo>
                  <a:pt x="5414" y="3007"/>
                  <a:pt x="5539" y="3258"/>
                  <a:pt x="5940" y="4110"/>
                </a:cubicBezTo>
                <a:lnTo>
                  <a:pt x="5940" y="4135"/>
                </a:lnTo>
                <a:cubicBezTo>
                  <a:pt x="6191" y="4711"/>
                  <a:pt x="6491" y="5438"/>
                  <a:pt x="6592" y="5689"/>
                </a:cubicBezTo>
                <a:cubicBezTo>
                  <a:pt x="6817" y="6416"/>
                  <a:pt x="7369" y="8646"/>
                  <a:pt x="7519" y="9498"/>
                </a:cubicBezTo>
                <a:cubicBezTo>
                  <a:pt x="7594" y="9899"/>
                  <a:pt x="7745" y="10501"/>
                  <a:pt x="7845" y="10877"/>
                </a:cubicBezTo>
                <a:cubicBezTo>
                  <a:pt x="7928" y="11166"/>
                  <a:pt x="7976" y="11354"/>
                  <a:pt x="7948" y="11354"/>
                </a:cubicBezTo>
                <a:cubicBezTo>
                  <a:pt x="7942" y="11354"/>
                  <a:pt x="7933" y="11345"/>
                  <a:pt x="7920" y="11328"/>
                </a:cubicBezTo>
                <a:cubicBezTo>
                  <a:pt x="7519" y="10476"/>
                  <a:pt x="7218" y="9573"/>
                  <a:pt x="7018" y="8646"/>
                </a:cubicBezTo>
                <a:cubicBezTo>
                  <a:pt x="6592" y="6741"/>
                  <a:pt x="5965" y="4912"/>
                  <a:pt x="5163" y="3157"/>
                </a:cubicBezTo>
                <a:cubicBezTo>
                  <a:pt x="4963" y="2711"/>
                  <a:pt x="4886" y="2520"/>
                  <a:pt x="4931" y="2520"/>
                </a:cubicBezTo>
                <a:close/>
                <a:moveTo>
                  <a:pt x="7550" y="12023"/>
                </a:moveTo>
                <a:cubicBezTo>
                  <a:pt x="7554" y="12023"/>
                  <a:pt x="7560" y="12025"/>
                  <a:pt x="7569" y="12030"/>
                </a:cubicBezTo>
                <a:cubicBezTo>
                  <a:pt x="7619" y="12055"/>
                  <a:pt x="7669" y="12130"/>
                  <a:pt x="7719" y="12180"/>
                </a:cubicBezTo>
                <a:cubicBezTo>
                  <a:pt x="7730" y="12211"/>
                  <a:pt x="7732" y="12225"/>
                  <a:pt x="7723" y="12225"/>
                </a:cubicBezTo>
                <a:cubicBezTo>
                  <a:pt x="7710" y="12225"/>
                  <a:pt x="7677" y="12199"/>
                  <a:pt x="7619" y="12155"/>
                </a:cubicBezTo>
                <a:cubicBezTo>
                  <a:pt x="7557" y="12072"/>
                  <a:pt x="7529" y="12023"/>
                  <a:pt x="7550" y="12023"/>
                </a:cubicBezTo>
                <a:close/>
                <a:moveTo>
                  <a:pt x="1003" y="3383"/>
                </a:moveTo>
                <a:lnTo>
                  <a:pt x="2080" y="4661"/>
                </a:lnTo>
                <a:lnTo>
                  <a:pt x="2080" y="4661"/>
                </a:lnTo>
                <a:lnTo>
                  <a:pt x="2055" y="4611"/>
                </a:lnTo>
                <a:lnTo>
                  <a:pt x="2055" y="4611"/>
                </a:lnTo>
                <a:cubicBezTo>
                  <a:pt x="2431" y="5037"/>
                  <a:pt x="2782" y="5488"/>
                  <a:pt x="3108" y="5964"/>
                </a:cubicBezTo>
                <a:cubicBezTo>
                  <a:pt x="3233" y="6165"/>
                  <a:pt x="3384" y="6340"/>
                  <a:pt x="3584" y="6491"/>
                </a:cubicBezTo>
                <a:cubicBezTo>
                  <a:pt x="3810" y="6716"/>
                  <a:pt x="4035" y="6967"/>
                  <a:pt x="4211" y="7218"/>
                </a:cubicBezTo>
                <a:cubicBezTo>
                  <a:pt x="4274" y="7344"/>
                  <a:pt x="4301" y="7399"/>
                  <a:pt x="4279" y="7399"/>
                </a:cubicBezTo>
                <a:cubicBezTo>
                  <a:pt x="4275" y="7399"/>
                  <a:pt x="4269" y="7397"/>
                  <a:pt x="4261" y="7393"/>
                </a:cubicBezTo>
                <a:cubicBezTo>
                  <a:pt x="4224" y="7356"/>
                  <a:pt x="4187" y="7333"/>
                  <a:pt x="4151" y="7333"/>
                </a:cubicBezTo>
                <a:cubicBezTo>
                  <a:pt x="4137" y="7333"/>
                  <a:pt x="4124" y="7336"/>
                  <a:pt x="4110" y="7343"/>
                </a:cubicBezTo>
                <a:cubicBezTo>
                  <a:pt x="4085" y="7368"/>
                  <a:pt x="4161" y="7468"/>
                  <a:pt x="4361" y="7694"/>
                </a:cubicBezTo>
                <a:cubicBezTo>
                  <a:pt x="4712" y="8020"/>
                  <a:pt x="5664" y="9248"/>
                  <a:pt x="5539" y="9248"/>
                </a:cubicBezTo>
                <a:cubicBezTo>
                  <a:pt x="5489" y="9248"/>
                  <a:pt x="4637" y="8496"/>
                  <a:pt x="3609" y="7593"/>
                </a:cubicBezTo>
                <a:cubicBezTo>
                  <a:pt x="2607" y="6691"/>
                  <a:pt x="1729" y="5964"/>
                  <a:pt x="1679" y="5939"/>
                </a:cubicBezTo>
                <a:cubicBezTo>
                  <a:pt x="1672" y="5938"/>
                  <a:pt x="1665" y="5937"/>
                  <a:pt x="1659" y="5937"/>
                </a:cubicBezTo>
                <a:cubicBezTo>
                  <a:pt x="1550" y="5937"/>
                  <a:pt x="1795" y="6191"/>
                  <a:pt x="3910" y="8045"/>
                </a:cubicBezTo>
                <a:cubicBezTo>
                  <a:pt x="5614" y="9573"/>
                  <a:pt x="6115" y="10025"/>
                  <a:pt x="6241" y="10275"/>
                </a:cubicBezTo>
                <a:lnTo>
                  <a:pt x="6441" y="10576"/>
                </a:lnTo>
                <a:lnTo>
                  <a:pt x="6441" y="10576"/>
                </a:lnTo>
                <a:lnTo>
                  <a:pt x="6015" y="10325"/>
                </a:lnTo>
                <a:cubicBezTo>
                  <a:pt x="5689" y="10125"/>
                  <a:pt x="5414" y="9924"/>
                  <a:pt x="5113" y="9699"/>
                </a:cubicBezTo>
                <a:cubicBezTo>
                  <a:pt x="4863" y="9489"/>
                  <a:pt x="4676" y="9382"/>
                  <a:pt x="4615" y="9382"/>
                </a:cubicBezTo>
                <a:cubicBezTo>
                  <a:pt x="4560" y="9382"/>
                  <a:pt x="4609" y="9470"/>
                  <a:pt x="4812" y="9649"/>
                </a:cubicBezTo>
                <a:cubicBezTo>
                  <a:pt x="4885" y="9722"/>
                  <a:pt x="4919" y="9760"/>
                  <a:pt x="4907" y="9760"/>
                </a:cubicBezTo>
                <a:cubicBezTo>
                  <a:pt x="4890" y="9760"/>
                  <a:pt x="4781" y="9684"/>
                  <a:pt x="4562" y="9523"/>
                </a:cubicBezTo>
                <a:cubicBezTo>
                  <a:pt x="4386" y="9398"/>
                  <a:pt x="4211" y="9298"/>
                  <a:pt x="4010" y="9197"/>
                </a:cubicBezTo>
                <a:cubicBezTo>
                  <a:pt x="3835" y="9197"/>
                  <a:pt x="4161" y="9423"/>
                  <a:pt x="5489" y="10350"/>
                </a:cubicBezTo>
                <a:cubicBezTo>
                  <a:pt x="6943" y="11378"/>
                  <a:pt x="6968" y="11403"/>
                  <a:pt x="7243" y="11829"/>
                </a:cubicBezTo>
                <a:lnTo>
                  <a:pt x="7544" y="12305"/>
                </a:lnTo>
                <a:cubicBezTo>
                  <a:pt x="6968" y="11979"/>
                  <a:pt x="6441" y="11604"/>
                  <a:pt x="5940" y="11203"/>
                </a:cubicBezTo>
                <a:cubicBezTo>
                  <a:pt x="5063" y="10501"/>
                  <a:pt x="2481" y="8245"/>
                  <a:pt x="1755" y="7543"/>
                </a:cubicBezTo>
                <a:cubicBezTo>
                  <a:pt x="1228" y="7017"/>
                  <a:pt x="1203" y="6967"/>
                  <a:pt x="1203" y="6791"/>
                </a:cubicBezTo>
                <a:cubicBezTo>
                  <a:pt x="1203" y="6666"/>
                  <a:pt x="1203" y="6566"/>
                  <a:pt x="1203" y="6466"/>
                </a:cubicBezTo>
                <a:cubicBezTo>
                  <a:pt x="1203" y="6436"/>
                  <a:pt x="1209" y="6421"/>
                  <a:pt x="1223" y="6421"/>
                </a:cubicBezTo>
                <a:cubicBezTo>
                  <a:pt x="1269" y="6421"/>
                  <a:pt x="1409" y="6589"/>
                  <a:pt x="1755" y="6992"/>
                </a:cubicBezTo>
                <a:cubicBezTo>
                  <a:pt x="1955" y="7268"/>
                  <a:pt x="2181" y="7493"/>
                  <a:pt x="2431" y="7669"/>
                </a:cubicBezTo>
                <a:cubicBezTo>
                  <a:pt x="2481" y="7669"/>
                  <a:pt x="2281" y="7393"/>
                  <a:pt x="1880" y="6892"/>
                </a:cubicBezTo>
                <a:cubicBezTo>
                  <a:pt x="1629" y="6641"/>
                  <a:pt x="1429" y="6365"/>
                  <a:pt x="1253" y="6065"/>
                </a:cubicBezTo>
                <a:cubicBezTo>
                  <a:pt x="1253" y="6063"/>
                  <a:pt x="1254" y="6063"/>
                  <a:pt x="1255" y="6063"/>
                </a:cubicBezTo>
                <a:cubicBezTo>
                  <a:pt x="1279" y="6063"/>
                  <a:pt x="1519" y="6283"/>
                  <a:pt x="1805" y="6616"/>
                </a:cubicBezTo>
                <a:cubicBezTo>
                  <a:pt x="2178" y="7029"/>
                  <a:pt x="2397" y="7241"/>
                  <a:pt x="2475" y="7241"/>
                </a:cubicBezTo>
                <a:cubicBezTo>
                  <a:pt x="2496" y="7241"/>
                  <a:pt x="2506" y="7225"/>
                  <a:pt x="2506" y="7192"/>
                </a:cubicBezTo>
                <a:cubicBezTo>
                  <a:pt x="2506" y="7192"/>
                  <a:pt x="2231" y="6892"/>
                  <a:pt x="1905" y="6516"/>
                </a:cubicBezTo>
                <a:cubicBezTo>
                  <a:pt x="1489" y="6054"/>
                  <a:pt x="1308" y="5911"/>
                  <a:pt x="1242" y="5911"/>
                </a:cubicBezTo>
                <a:cubicBezTo>
                  <a:pt x="1237" y="5911"/>
                  <a:pt x="1232" y="5912"/>
                  <a:pt x="1228" y="5914"/>
                </a:cubicBezTo>
                <a:cubicBezTo>
                  <a:pt x="1216" y="5927"/>
                  <a:pt x="1197" y="5933"/>
                  <a:pt x="1178" y="5933"/>
                </a:cubicBezTo>
                <a:cubicBezTo>
                  <a:pt x="1159" y="5933"/>
                  <a:pt x="1140" y="5927"/>
                  <a:pt x="1128" y="5914"/>
                </a:cubicBezTo>
                <a:cubicBezTo>
                  <a:pt x="1003" y="5413"/>
                  <a:pt x="953" y="4912"/>
                  <a:pt x="953" y="4410"/>
                </a:cubicBezTo>
                <a:cubicBezTo>
                  <a:pt x="953" y="4345"/>
                  <a:pt x="947" y="4290"/>
                  <a:pt x="971" y="4290"/>
                </a:cubicBezTo>
                <a:cubicBezTo>
                  <a:pt x="1019" y="4290"/>
                  <a:pt x="1190" y="4521"/>
                  <a:pt x="1780" y="5363"/>
                </a:cubicBezTo>
                <a:cubicBezTo>
                  <a:pt x="1939" y="5588"/>
                  <a:pt x="2063" y="5709"/>
                  <a:pt x="2104" y="5709"/>
                </a:cubicBezTo>
                <a:cubicBezTo>
                  <a:pt x="2140" y="5709"/>
                  <a:pt x="2110" y="5614"/>
                  <a:pt x="1980" y="5413"/>
                </a:cubicBezTo>
                <a:cubicBezTo>
                  <a:pt x="1412" y="4584"/>
                  <a:pt x="1090" y="4181"/>
                  <a:pt x="1014" y="4181"/>
                </a:cubicBezTo>
                <a:cubicBezTo>
                  <a:pt x="1009" y="4181"/>
                  <a:pt x="1005" y="4182"/>
                  <a:pt x="1003" y="4185"/>
                </a:cubicBezTo>
                <a:cubicBezTo>
                  <a:pt x="995" y="4190"/>
                  <a:pt x="988" y="4193"/>
                  <a:pt x="982" y="4193"/>
                </a:cubicBezTo>
                <a:cubicBezTo>
                  <a:pt x="932" y="4193"/>
                  <a:pt x="953" y="4011"/>
                  <a:pt x="953" y="3809"/>
                </a:cubicBezTo>
                <a:cubicBezTo>
                  <a:pt x="978" y="3558"/>
                  <a:pt x="1003" y="3383"/>
                  <a:pt x="1003" y="3383"/>
                </a:cubicBezTo>
                <a:close/>
                <a:moveTo>
                  <a:pt x="819" y="6846"/>
                </a:moveTo>
                <a:cubicBezTo>
                  <a:pt x="859" y="6846"/>
                  <a:pt x="1160" y="7124"/>
                  <a:pt x="1704" y="7669"/>
                </a:cubicBezTo>
                <a:cubicBezTo>
                  <a:pt x="2431" y="8395"/>
                  <a:pt x="4787" y="10501"/>
                  <a:pt x="5664" y="11152"/>
                </a:cubicBezTo>
                <a:cubicBezTo>
                  <a:pt x="6040" y="11453"/>
                  <a:pt x="6642" y="11904"/>
                  <a:pt x="7018" y="12155"/>
                </a:cubicBezTo>
                <a:cubicBezTo>
                  <a:pt x="7344" y="12355"/>
                  <a:pt x="7619" y="12581"/>
                  <a:pt x="7895" y="12832"/>
                </a:cubicBezTo>
                <a:cubicBezTo>
                  <a:pt x="7991" y="12946"/>
                  <a:pt x="8033" y="13007"/>
                  <a:pt x="7998" y="13007"/>
                </a:cubicBezTo>
                <a:cubicBezTo>
                  <a:pt x="7934" y="13007"/>
                  <a:pt x="7609" y="12794"/>
                  <a:pt x="6892" y="12305"/>
                </a:cubicBezTo>
                <a:cubicBezTo>
                  <a:pt x="5765" y="11528"/>
                  <a:pt x="5564" y="11353"/>
                  <a:pt x="3509" y="9573"/>
                </a:cubicBezTo>
                <a:cubicBezTo>
                  <a:pt x="2707" y="8922"/>
                  <a:pt x="1980" y="8195"/>
                  <a:pt x="1278" y="7443"/>
                </a:cubicBezTo>
                <a:cubicBezTo>
                  <a:pt x="935" y="7042"/>
                  <a:pt x="785" y="6846"/>
                  <a:pt x="819" y="6846"/>
                </a:cubicBezTo>
                <a:close/>
                <a:moveTo>
                  <a:pt x="8271" y="13107"/>
                </a:moveTo>
                <a:cubicBezTo>
                  <a:pt x="8321" y="13107"/>
                  <a:pt x="8346" y="13157"/>
                  <a:pt x="8371" y="13208"/>
                </a:cubicBezTo>
                <a:cubicBezTo>
                  <a:pt x="8384" y="13233"/>
                  <a:pt x="8384" y="13245"/>
                  <a:pt x="8374" y="13245"/>
                </a:cubicBezTo>
                <a:cubicBezTo>
                  <a:pt x="8365" y="13245"/>
                  <a:pt x="8346" y="13233"/>
                  <a:pt x="8321" y="13208"/>
                </a:cubicBezTo>
                <a:cubicBezTo>
                  <a:pt x="8246" y="13132"/>
                  <a:pt x="8246" y="13107"/>
                  <a:pt x="8271" y="13107"/>
                </a:cubicBezTo>
                <a:close/>
                <a:moveTo>
                  <a:pt x="9028" y="14103"/>
                </a:moveTo>
                <a:cubicBezTo>
                  <a:pt x="9032" y="14103"/>
                  <a:pt x="9039" y="14105"/>
                  <a:pt x="9048" y="14110"/>
                </a:cubicBezTo>
                <a:cubicBezTo>
                  <a:pt x="9098" y="14160"/>
                  <a:pt x="9123" y="14185"/>
                  <a:pt x="9148" y="14260"/>
                </a:cubicBezTo>
                <a:cubicBezTo>
                  <a:pt x="9157" y="14278"/>
                  <a:pt x="9160" y="14286"/>
                  <a:pt x="9156" y="14286"/>
                </a:cubicBezTo>
                <a:cubicBezTo>
                  <a:pt x="9149" y="14286"/>
                  <a:pt x="9121" y="14259"/>
                  <a:pt x="9073" y="14210"/>
                </a:cubicBezTo>
                <a:cubicBezTo>
                  <a:pt x="9032" y="14148"/>
                  <a:pt x="9007" y="14103"/>
                  <a:pt x="9028" y="14103"/>
                </a:cubicBezTo>
                <a:close/>
                <a:moveTo>
                  <a:pt x="401" y="6817"/>
                </a:moveTo>
                <a:lnTo>
                  <a:pt x="702" y="7142"/>
                </a:lnTo>
                <a:cubicBezTo>
                  <a:pt x="877" y="7343"/>
                  <a:pt x="1253" y="7719"/>
                  <a:pt x="1554" y="8020"/>
                </a:cubicBezTo>
                <a:cubicBezTo>
                  <a:pt x="3133" y="9598"/>
                  <a:pt x="6316" y="12180"/>
                  <a:pt x="7770" y="13057"/>
                </a:cubicBezTo>
                <a:cubicBezTo>
                  <a:pt x="8185" y="13306"/>
                  <a:pt x="8380" y="13467"/>
                  <a:pt x="8296" y="13467"/>
                </a:cubicBezTo>
                <a:cubicBezTo>
                  <a:pt x="8254" y="13467"/>
                  <a:pt x="8139" y="13426"/>
                  <a:pt x="7945" y="13333"/>
                </a:cubicBezTo>
                <a:cubicBezTo>
                  <a:pt x="7621" y="13162"/>
                  <a:pt x="7413" y="13073"/>
                  <a:pt x="7345" y="13073"/>
                </a:cubicBezTo>
                <a:cubicBezTo>
                  <a:pt x="7313" y="13073"/>
                  <a:pt x="7312" y="13092"/>
                  <a:pt x="7344" y="13132"/>
                </a:cubicBezTo>
                <a:cubicBezTo>
                  <a:pt x="7544" y="13258"/>
                  <a:pt x="7745" y="13383"/>
                  <a:pt x="7970" y="13483"/>
                </a:cubicBezTo>
                <a:cubicBezTo>
                  <a:pt x="8221" y="13609"/>
                  <a:pt x="8471" y="13759"/>
                  <a:pt x="8672" y="13959"/>
                </a:cubicBezTo>
                <a:cubicBezTo>
                  <a:pt x="8696" y="13989"/>
                  <a:pt x="8697" y="14005"/>
                  <a:pt x="8673" y="14005"/>
                </a:cubicBezTo>
                <a:cubicBezTo>
                  <a:pt x="8599" y="14005"/>
                  <a:pt x="8274" y="13846"/>
                  <a:pt x="7644" y="13483"/>
                </a:cubicBezTo>
                <a:cubicBezTo>
                  <a:pt x="6879" y="13064"/>
                  <a:pt x="6485" y="12884"/>
                  <a:pt x="6394" y="12884"/>
                </a:cubicBezTo>
                <a:cubicBezTo>
                  <a:pt x="6360" y="12884"/>
                  <a:pt x="6368" y="12909"/>
                  <a:pt x="6416" y="12957"/>
                </a:cubicBezTo>
                <a:cubicBezTo>
                  <a:pt x="6441" y="12982"/>
                  <a:pt x="7018" y="13308"/>
                  <a:pt x="7694" y="13684"/>
                </a:cubicBezTo>
                <a:cubicBezTo>
                  <a:pt x="8572" y="14160"/>
                  <a:pt x="8973" y="14411"/>
                  <a:pt x="9123" y="14586"/>
                </a:cubicBezTo>
                <a:cubicBezTo>
                  <a:pt x="9316" y="14815"/>
                  <a:pt x="9387" y="14934"/>
                  <a:pt x="9288" y="14934"/>
                </a:cubicBezTo>
                <a:cubicBezTo>
                  <a:pt x="9182" y="14934"/>
                  <a:pt x="8880" y="14797"/>
                  <a:pt x="8321" y="14511"/>
                </a:cubicBezTo>
                <a:cubicBezTo>
                  <a:pt x="6542" y="13634"/>
                  <a:pt x="3910" y="11754"/>
                  <a:pt x="1855" y="9999"/>
                </a:cubicBezTo>
                <a:cubicBezTo>
                  <a:pt x="1228" y="9473"/>
                  <a:pt x="1228" y="9448"/>
                  <a:pt x="1278" y="9298"/>
                </a:cubicBezTo>
                <a:cubicBezTo>
                  <a:pt x="1228" y="8972"/>
                  <a:pt x="1153" y="8671"/>
                  <a:pt x="1003" y="8395"/>
                </a:cubicBezTo>
                <a:cubicBezTo>
                  <a:pt x="852" y="7969"/>
                  <a:pt x="627" y="7443"/>
                  <a:pt x="552" y="7218"/>
                </a:cubicBezTo>
                <a:lnTo>
                  <a:pt x="401" y="6817"/>
                </a:lnTo>
                <a:close/>
                <a:moveTo>
                  <a:pt x="9422" y="14670"/>
                </a:moveTo>
                <a:cubicBezTo>
                  <a:pt x="9445" y="14670"/>
                  <a:pt x="9528" y="14752"/>
                  <a:pt x="9674" y="14912"/>
                </a:cubicBezTo>
                <a:cubicBezTo>
                  <a:pt x="9800" y="15087"/>
                  <a:pt x="9875" y="15238"/>
                  <a:pt x="9850" y="15263"/>
                </a:cubicBezTo>
                <a:cubicBezTo>
                  <a:pt x="9848" y="15264"/>
                  <a:pt x="9845" y="15265"/>
                  <a:pt x="9842" y="15265"/>
                </a:cubicBezTo>
                <a:cubicBezTo>
                  <a:pt x="9800" y="15265"/>
                  <a:pt x="9638" y="15117"/>
                  <a:pt x="9499" y="14862"/>
                </a:cubicBezTo>
                <a:cubicBezTo>
                  <a:pt x="9429" y="14733"/>
                  <a:pt x="9402" y="14670"/>
                  <a:pt x="9422" y="14670"/>
                </a:cubicBezTo>
                <a:close/>
                <a:moveTo>
                  <a:pt x="670" y="9196"/>
                </a:moveTo>
                <a:cubicBezTo>
                  <a:pt x="690" y="9196"/>
                  <a:pt x="729" y="9224"/>
                  <a:pt x="777" y="9273"/>
                </a:cubicBezTo>
                <a:cubicBezTo>
                  <a:pt x="877" y="9373"/>
                  <a:pt x="1178" y="9649"/>
                  <a:pt x="1479" y="9899"/>
                </a:cubicBezTo>
                <a:lnTo>
                  <a:pt x="1479" y="9924"/>
                </a:lnTo>
                <a:cubicBezTo>
                  <a:pt x="3584" y="11804"/>
                  <a:pt x="5940" y="13433"/>
                  <a:pt x="8446" y="14761"/>
                </a:cubicBezTo>
                <a:cubicBezTo>
                  <a:pt x="8872" y="14962"/>
                  <a:pt x="9298" y="15187"/>
                  <a:pt x="9699" y="15438"/>
                </a:cubicBezTo>
                <a:cubicBezTo>
                  <a:pt x="9702" y="15444"/>
                  <a:pt x="9698" y="15447"/>
                  <a:pt x="9688" y="15447"/>
                </a:cubicBezTo>
                <a:cubicBezTo>
                  <a:pt x="9487" y="15447"/>
                  <a:pt x="6778" y="14237"/>
                  <a:pt x="5965" y="13759"/>
                </a:cubicBezTo>
                <a:cubicBezTo>
                  <a:pt x="3785" y="12506"/>
                  <a:pt x="727" y="9899"/>
                  <a:pt x="652" y="9223"/>
                </a:cubicBezTo>
                <a:cubicBezTo>
                  <a:pt x="652" y="9205"/>
                  <a:pt x="658" y="9196"/>
                  <a:pt x="670" y="9196"/>
                </a:cubicBezTo>
                <a:close/>
                <a:moveTo>
                  <a:pt x="5841" y="3432"/>
                </a:moveTo>
                <a:cubicBezTo>
                  <a:pt x="5861" y="3432"/>
                  <a:pt x="6202" y="3823"/>
                  <a:pt x="6567" y="4285"/>
                </a:cubicBezTo>
                <a:lnTo>
                  <a:pt x="6567" y="4260"/>
                </a:lnTo>
                <a:cubicBezTo>
                  <a:pt x="6968" y="4736"/>
                  <a:pt x="7318" y="5137"/>
                  <a:pt x="7344" y="5187"/>
                </a:cubicBezTo>
                <a:cubicBezTo>
                  <a:pt x="7494" y="5563"/>
                  <a:pt x="7644" y="5964"/>
                  <a:pt x="7719" y="6365"/>
                </a:cubicBezTo>
                <a:cubicBezTo>
                  <a:pt x="8120" y="7791"/>
                  <a:pt x="8264" y="8187"/>
                  <a:pt x="8361" y="8187"/>
                </a:cubicBezTo>
                <a:cubicBezTo>
                  <a:pt x="8374" y="8187"/>
                  <a:pt x="8385" y="8181"/>
                  <a:pt x="8396" y="8170"/>
                </a:cubicBezTo>
                <a:cubicBezTo>
                  <a:pt x="8396" y="8045"/>
                  <a:pt x="8371" y="7919"/>
                  <a:pt x="8321" y="7819"/>
                </a:cubicBezTo>
                <a:cubicBezTo>
                  <a:pt x="8246" y="7644"/>
                  <a:pt x="8045" y="6967"/>
                  <a:pt x="7870" y="6315"/>
                </a:cubicBezTo>
                <a:cubicBezTo>
                  <a:pt x="7644" y="5438"/>
                  <a:pt x="7569" y="5087"/>
                  <a:pt x="7619" y="4862"/>
                </a:cubicBezTo>
                <a:lnTo>
                  <a:pt x="7669" y="4586"/>
                </a:lnTo>
                <a:lnTo>
                  <a:pt x="7920" y="5213"/>
                </a:lnTo>
                <a:cubicBezTo>
                  <a:pt x="8471" y="6516"/>
                  <a:pt x="8922" y="7844"/>
                  <a:pt x="9323" y="9223"/>
                </a:cubicBezTo>
                <a:cubicBezTo>
                  <a:pt x="9549" y="10025"/>
                  <a:pt x="9900" y="11203"/>
                  <a:pt x="10075" y="11829"/>
                </a:cubicBezTo>
                <a:cubicBezTo>
                  <a:pt x="10276" y="12481"/>
                  <a:pt x="10526" y="13383"/>
                  <a:pt x="10677" y="13859"/>
                </a:cubicBezTo>
                <a:cubicBezTo>
                  <a:pt x="10802" y="14360"/>
                  <a:pt x="11028" y="15012"/>
                  <a:pt x="11128" y="15313"/>
                </a:cubicBezTo>
                <a:lnTo>
                  <a:pt x="11354" y="15889"/>
                </a:lnTo>
                <a:lnTo>
                  <a:pt x="11354" y="15889"/>
                </a:lnTo>
                <a:lnTo>
                  <a:pt x="10978" y="15463"/>
                </a:lnTo>
                <a:cubicBezTo>
                  <a:pt x="10702" y="15162"/>
                  <a:pt x="10501" y="14786"/>
                  <a:pt x="10401" y="14385"/>
                </a:cubicBezTo>
                <a:cubicBezTo>
                  <a:pt x="10301" y="14035"/>
                  <a:pt x="10050" y="13182"/>
                  <a:pt x="9900" y="12456"/>
                </a:cubicBezTo>
                <a:cubicBezTo>
                  <a:pt x="9724" y="11754"/>
                  <a:pt x="9574" y="11152"/>
                  <a:pt x="9574" y="11127"/>
                </a:cubicBezTo>
                <a:cubicBezTo>
                  <a:pt x="9574" y="11102"/>
                  <a:pt x="9568" y="11090"/>
                  <a:pt x="9555" y="11090"/>
                </a:cubicBezTo>
                <a:cubicBezTo>
                  <a:pt x="9543" y="11090"/>
                  <a:pt x="9524" y="11102"/>
                  <a:pt x="9499" y="11127"/>
                </a:cubicBezTo>
                <a:cubicBezTo>
                  <a:pt x="9424" y="11177"/>
                  <a:pt x="9674" y="12280"/>
                  <a:pt x="10276" y="14511"/>
                </a:cubicBezTo>
                <a:cubicBezTo>
                  <a:pt x="10296" y="14572"/>
                  <a:pt x="10304" y="14604"/>
                  <a:pt x="10296" y="14604"/>
                </a:cubicBezTo>
                <a:cubicBezTo>
                  <a:pt x="10285" y="14604"/>
                  <a:pt x="10240" y="14535"/>
                  <a:pt x="10151" y="14385"/>
                </a:cubicBezTo>
                <a:cubicBezTo>
                  <a:pt x="9875" y="13984"/>
                  <a:pt x="9574" y="13132"/>
                  <a:pt x="9098" y="11503"/>
                </a:cubicBezTo>
                <a:cubicBezTo>
                  <a:pt x="8692" y="10082"/>
                  <a:pt x="8651" y="9920"/>
                  <a:pt x="8592" y="9920"/>
                </a:cubicBezTo>
                <a:cubicBezTo>
                  <a:pt x="8586" y="9920"/>
                  <a:pt x="8579" y="9922"/>
                  <a:pt x="8572" y="9924"/>
                </a:cubicBezTo>
                <a:cubicBezTo>
                  <a:pt x="8797" y="11002"/>
                  <a:pt x="9048" y="12055"/>
                  <a:pt x="9399" y="13082"/>
                </a:cubicBezTo>
                <a:cubicBezTo>
                  <a:pt x="9449" y="13258"/>
                  <a:pt x="9499" y="13408"/>
                  <a:pt x="9549" y="13583"/>
                </a:cubicBezTo>
                <a:cubicBezTo>
                  <a:pt x="9098" y="13007"/>
                  <a:pt x="8672" y="12406"/>
                  <a:pt x="8321" y="11779"/>
                </a:cubicBezTo>
                <a:cubicBezTo>
                  <a:pt x="8296" y="11629"/>
                  <a:pt x="8271" y="11478"/>
                  <a:pt x="8196" y="11328"/>
                </a:cubicBezTo>
                <a:cubicBezTo>
                  <a:pt x="8070" y="10927"/>
                  <a:pt x="7945" y="10526"/>
                  <a:pt x="7870" y="10100"/>
                </a:cubicBezTo>
                <a:cubicBezTo>
                  <a:pt x="7293" y="7644"/>
                  <a:pt x="7143" y="7042"/>
                  <a:pt x="6917" y="6240"/>
                </a:cubicBezTo>
                <a:cubicBezTo>
                  <a:pt x="6767" y="5739"/>
                  <a:pt x="6466" y="4912"/>
                  <a:pt x="6241" y="4410"/>
                </a:cubicBezTo>
                <a:cubicBezTo>
                  <a:pt x="6015" y="3884"/>
                  <a:pt x="5840" y="3458"/>
                  <a:pt x="5840" y="3433"/>
                </a:cubicBezTo>
                <a:cubicBezTo>
                  <a:pt x="5840" y="3432"/>
                  <a:pt x="5840" y="3432"/>
                  <a:pt x="5841" y="3432"/>
                </a:cubicBezTo>
                <a:close/>
                <a:moveTo>
                  <a:pt x="10281" y="15821"/>
                </a:moveTo>
                <a:cubicBezTo>
                  <a:pt x="10343" y="15821"/>
                  <a:pt x="10458" y="15976"/>
                  <a:pt x="10627" y="16165"/>
                </a:cubicBezTo>
                <a:cubicBezTo>
                  <a:pt x="10830" y="16414"/>
                  <a:pt x="10891" y="16520"/>
                  <a:pt x="10846" y="16520"/>
                </a:cubicBezTo>
                <a:cubicBezTo>
                  <a:pt x="10841" y="16520"/>
                  <a:pt x="10835" y="16518"/>
                  <a:pt x="10827" y="16516"/>
                </a:cubicBezTo>
                <a:cubicBezTo>
                  <a:pt x="10652" y="16466"/>
                  <a:pt x="10201" y="15889"/>
                  <a:pt x="10251" y="15839"/>
                </a:cubicBezTo>
                <a:cubicBezTo>
                  <a:pt x="10259" y="15827"/>
                  <a:pt x="10269" y="15821"/>
                  <a:pt x="10281" y="15821"/>
                </a:cubicBezTo>
                <a:close/>
                <a:moveTo>
                  <a:pt x="8035" y="4861"/>
                </a:moveTo>
                <a:cubicBezTo>
                  <a:pt x="8048" y="4861"/>
                  <a:pt x="8068" y="4870"/>
                  <a:pt x="8095" y="4887"/>
                </a:cubicBezTo>
                <a:cubicBezTo>
                  <a:pt x="8246" y="5012"/>
                  <a:pt x="8371" y="5137"/>
                  <a:pt x="8471" y="5263"/>
                </a:cubicBezTo>
                <a:cubicBezTo>
                  <a:pt x="8672" y="5488"/>
                  <a:pt x="8697" y="5563"/>
                  <a:pt x="8672" y="5664"/>
                </a:cubicBezTo>
                <a:cubicBezTo>
                  <a:pt x="8647" y="5814"/>
                  <a:pt x="8672" y="5964"/>
                  <a:pt x="8722" y="6090"/>
                </a:cubicBezTo>
                <a:cubicBezTo>
                  <a:pt x="9048" y="6817"/>
                  <a:pt x="9800" y="9097"/>
                  <a:pt x="10902" y="12656"/>
                </a:cubicBezTo>
                <a:cubicBezTo>
                  <a:pt x="11554" y="14812"/>
                  <a:pt x="12131" y="16666"/>
                  <a:pt x="12156" y="16792"/>
                </a:cubicBezTo>
                <a:cubicBezTo>
                  <a:pt x="12177" y="16878"/>
                  <a:pt x="12185" y="16927"/>
                  <a:pt x="12167" y="16927"/>
                </a:cubicBezTo>
                <a:cubicBezTo>
                  <a:pt x="12142" y="16927"/>
                  <a:pt x="12073" y="16841"/>
                  <a:pt x="11930" y="16641"/>
                </a:cubicBezTo>
                <a:cubicBezTo>
                  <a:pt x="11554" y="16090"/>
                  <a:pt x="11178" y="15112"/>
                  <a:pt x="10752" y="13609"/>
                </a:cubicBezTo>
                <a:cubicBezTo>
                  <a:pt x="9123" y="7819"/>
                  <a:pt x="8747" y="6641"/>
                  <a:pt x="8171" y="5313"/>
                </a:cubicBezTo>
                <a:cubicBezTo>
                  <a:pt x="8033" y="4980"/>
                  <a:pt x="7988" y="4861"/>
                  <a:pt x="8035" y="4861"/>
                </a:cubicBezTo>
                <a:close/>
                <a:moveTo>
                  <a:pt x="10973" y="16768"/>
                </a:moveTo>
                <a:cubicBezTo>
                  <a:pt x="10988" y="16768"/>
                  <a:pt x="11015" y="16776"/>
                  <a:pt x="11053" y="16792"/>
                </a:cubicBezTo>
                <a:cubicBezTo>
                  <a:pt x="11153" y="16867"/>
                  <a:pt x="11253" y="16942"/>
                  <a:pt x="11328" y="17017"/>
                </a:cubicBezTo>
                <a:cubicBezTo>
                  <a:pt x="11406" y="17114"/>
                  <a:pt x="11439" y="17151"/>
                  <a:pt x="11391" y="17151"/>
                </a:cubicBezTo>
                <a:cubicBezTo>
                  <a:pt x="11377" y="17151"/>
                  <a:pt x="11357" y="17148"/>
                  <a:pt x="11328" y="17142"/>
                </a:cubicBezTo>
                <a:cubicBezTo>
                  <a:pt x="11228" y="17092"/>
                  <a:pt x="11128" y="17017"/>
                  <a:pt x="11053" y="16917"/>
                </a:cubicBezTo>
                <a:cubicBezTo>
                  <a:pt x="10965" y="16812"/>
                  <a:pt x="10939" y="16768"/>
                  <a:pt x="10973" y="16768"/>
                </a:cubicBezTo>
                <a:close/>
                <a:moveTo>
                  <a:pt x="11529" y="17425"/>
                </a:moveTo>
                <a:cubicBezTo>
                  <a:pt x="11539" y="17425"/>
                  <a:pt x="11555" y="17431"/>
                  <a:pt x="11579" y="17443"/>
                </a:cubicBezTo>
                <a:cubicBezTo>
                  <a:pt x="11704" y="17518"/>
                  <a:pt x="11805" y="17594"/>
                  <a:pt x="11905" y="17694"/>
                </a:cubicBezTo>
                <a:cubicBezTo>
                  <a:pt x="12005" y="17819"/>
                  <a:pt x="12030" y="17894"/>
                  <a:pt x="11980" y="17919"/>
                </a:cubicBezTo>
                <a:cubicBezTo>
                  <a:pt x="11930" y="17919"/>
                  <a:pt x="11805" y="17794"/>
                  <a:pt x="11679" y="17644"/>
                </a:cubicBezTo>
                <a:cubicBezTo>
                  <a:pt x="11545" y="17490"/>
                  <a:pt x="11499" y="17425"/>
                  <a:pt x="11529" y="17425"/>
                </a:cubicBezTo>
                <a:close/>
                <a:moveTo>
                  <a:pt x="12185" y="18165"/>
                </a:moveTo>
                <a:cubicBezTo>
                  <a:pt x="12227" y="18165"/>
                  <a:pt x="12385" y="18296"/>
                  <a:pt x="12582" y="18521"/>
                </a:cubicBezTo>
                <a:cubicBezTo>
                  <a:pt x="12735" y="18697"/>
                  <a:pt x="12793" y="18776"/>
                  <a:pt x="12737" y="18776"/>
                </a:cubicBezTo>
                <a:cubicBezTo>
                  <a:pt x="12729" y="18776"/>
                  <a:pt x="12719" y="18775"/>
                  <a:pt x="12707" y="18771"/>
                </a:cubicBezTo>
                <a:cubicBezTo>
                  <a:pt x="12557" y="18696"/>
                  <a:pt x="12431" y="18571"/>
                  <a:pt x="12331" y="18421"/>
                </a:cubicBezTo>
                <a:cubicBezTo>
                  <a:pt x="12188" y="18245"/>
                  <a:pt x="12151" y="18165"/>
                  <a:pt x="12185" y="18165"/>
                </a:cubicBezTo>
                <a:close/>
                <a:moveTo>
                  <a:pt x="8797" y="5739"/>
                </a:moveTo>
                <a:lnTo>
                  <a:pt x="8797" y="5739"/>
                </a:lnTo>
                <a:cubicBezTo>
                  <a:pt x="8922" y="5864"/>
                  <a:pt x="9048" y="5989"/>
                  <a:pt x="9148" y="6140"/>
                </a:cubicBezTo>
                <a:lnTo>
                  <a:pt x="9123" y="6165"/>
                </a:lnTo>
                <a:cubicBezTo>
                  <a:pt x="9298" y="6390"/>
                  <a:pt x="9775" y="7192"/>
                  <a:pt x="10201" y="7919"/>
                </a:cubicBezTo>
                <a:cubicBezTo>
                  <a:pt x="10902" y="9097"/>
                  <a:pt x="10978" y="9223"/>
                  <a:pt x="11153" y="9248"/>
                </a:cubicBezTo>
                <a:cubicBezTo>
                  <a:pt x="11303" y="9248"/>
                  <a:pt x="11303" y="9248"/>
                  <a:pt x="11404" y="8997"/>
                </a:cubicBezTo>
                <a:cubicBezTo>
                  <a:pt x="11479" y="8872"/>
                  <a:pt x="11554" y="8746"/>
                  <a:pt x="11579" y="8746"/>
                </a:cubicBezTo>
                <a:cubicBezTo>
                  <a:pt x="11604" y="8746"/>
                  <a:pt x="11579" y="8822"/>
                  <a:pt x="11529" y="8872"/>
                </a:cubicBezTo>
                <a:cubicBezTo>
                  <a:pt x="11504" y="8922"/>
                  <a:pt x="11654" y="9548"/>
                  <a:pt x="12156" y="11052"/>
                </a:cubicBezTo>
                <a:cubicBezTo>
                  <a:pt x="13283" y="14461"/>
                  <a:pt x="13885" y="16591"/>
                  <a:pt x="14186" y="18345"/>
                </a:cubicBezTo>
                <a:lnTo>
                  <a:pt x="14386" y="19398"/>
                </a:lnTo>
                <a:lnTo>
                  <a:pt x="14386" y="19398"/>
                </a:lnTo>
                <a:lnTo>
                  <a:pt x="14110" y="19097"/>
                </a:lnTo>
                <a:cubicBezTo>
                  <a:pt x="13835" y="18822"/>
                  <a:pt x="13835" y="18797"/>
                  <a:pt x="13359" y="16792"/>
                </a:cubicBezTo>
                <a:cubicBezTo>
                  <a:pt x="13108" y="15689"/>
                  <a:pt x="12882" y="14786"/>
                  <a:pt x="12882" y="14761"/>
                </a:cubicBezTo>
                <a:cubicBezTo>
                  <a:pt x="12867" y="14744"/>
                  <a:pt x="12855" y="14734"/>
                  <a:pt x="12846" y="14734"/>
                </a:cubicBezTo>
                <a:cubicBezTo>
                  <a:pt x="12779" y="14734"/>
                  <a:pt x="12874" y="15250"/>
                  <a:pt x="13183" y="16641"/>
                </a:cubicBezTo>
                <a:cubicBezTo>
                  <a:pt x="13508" y="17984"/>
                  <a:pt x="13571" y="18372"/>
                  <a:pt x="13501" y="18372"/>
                </a:cubicBezTo>
                <a:cubicBezTo>
                  <a:pt x="13490" y="18372"/>
                  <a:pt x="13476" y="18362"/>
                  <a:pt x="13459" y="18345"/>
                </a:cubicBezTo>
                <a:cubicBezTo>
                  <a:pt x="13359" y="18195"/>
                  <a:pt x="13283" y="18020"/>
                  <a:pt x="13258" y="17844"/>
                </a:cubicBezTo>
                <a:cubicBezTo>
                  <a:pt x="13183" y="17393"/>
                  <a:pt x="12256" y="14010"/>
                  <a:pt x="12181" y="13909"/>
                </a:cubicBezTo>
                <a:cubicBezTo>
                  <a:pt x="12163" y="13889"/>
                  <a:pt x="12150" y="13878"/>
                  <a:pt x="12140" y="13878"/>
                </a:cubicBezTo>
                <a:cubicBezTo>
                  <a:pt x="12079" y="13878"/>
                  <a:pt x="12165" y="14284"/>
                  <a:pt x="12381" y="15062"/>
                </a:cubicBezTo>
                <a:cubicBezTo>
                  <a:pt x="12532" y="15588"/>
                  <a:pt x="12757" y="16466"/>
                  <a:pt x="12882" y="17017"/>
                </a:cubicBezTo>
                <a:cubicBezTo>
                  <a:pt x="13061" y="17691"/>
                  <a:pt x="13098" y="17911"/>
                  <a:pt x="13044" y="17911"/>
                </a:cubicBezTo>
                <a:cubicBezTo>
                  <a:pt x="13029" y="17911"/>
                  <a:pt x="13009" y="17895"/>
                  <a:pt x="12983" y="17869"/>
                </a:cubicBezTo>
                <a:cubicBezTo>
                  <a:pt x="12857" y="17744"/>
                  <a:pt x="12782" y="17493"/>
                  <a:pt x="12607" y="16741"/>
                </a:cubicBezTo>
                <a:cubicBezTo>
                  <a:pt x="12256" y="15112"/>
                  <a:pt x="11354" y="11979"/>
                  <a:pt x="11278" y="11979"/>
                </a:cubicBezTo>
                <a:cubicBezTo>
                  <a:pt x="11273" y="11978"/>
                  <a:pt x="11267" y="11977"/>
                  <a:pt x="11262" y="11977"/>
                </a:cubicBezTo>
                <a:cubicBezTo>
                  <a:pt x="11183" y="11977"/>
                  <a:pt x="11243" y="12223"/>
                  <a:pt x="11880" y="14536"/>
                </a:cubicBezTo>
                <a:cubicBezTo>
                  <a:pt x="12245" y="15874"/>
                  <a:pt x="12539" y="17070"/>
                  <a:pt x="12487" y="17070"/>
                </a:cubicBezTo>
                <a:cubicBezTo>
                  <a:pt x="12485" y="17070"/>
                  <a:pt x="12484" y="17069"/>
                  <a:pt x="12481" y="17067"/>
                </a:cubicBezTo>
                <a:cubicBezTo>
                  <a:pt x="12331" y="16917"/>
                  <a:pt x="10100" y="9598"/>
                  <a:pt x="10151" y="9423"/>
                </a:cubicBezTo>
                <a:cubicBezTo>
                  <a:pt x="10050" y="8922"/>
                  <a:pt x="9925" y="8446"/>
                  <a:pt x="9750" y="7994"/>
                </a:cubicBezTo>
                <a:cubicBezTo>
                  <a:pt x="9346" y="6711"/>
                  <a:pt x="9265" y="6447"/>
                  <a:pt x="9221" y="6447"/>
                </a:cubicBezTo>
                <a:cubicBezTo>
                  <a:pt x="9204" y="6447"/>
                  <a:pt x="9193" y="6482"/>
                  <a:pt x="9173" y="6516"/>
                </a:cubicBezTo>
                <a:cubicBezTo>
                  <a:pt x="9144" y="6559"/>
                  <a:pt x="9123" y="6586"/>
                  <a:pt x="9106" y="6586"/>
                </a:cubicBezTo>
                <a:cubicBezTo>
                  <a:pt x="9094" y="6586"/>
                  <a:pt x="9083" y="6572"/>
                  <a:pt x="9073" y="6541"/>
                </a:cubicBezTo>
                <a:cubicBezTo>
                  <a:pt x="9073" y="6491"/>
                  <a:pt x="8998" y="6315"/>
                  <a:pt x="8922" y="6115"/>
                </a:cubicBezTo>
                <a:cubicBezTo>
                  <a:pt x="8872" y="5989"/>
                  <a:pt x="8822" y="5864"/>
                  <a:pt x="8797" y="5739"/>
                </a:cubicBezTo>
                <a:close/>
                <a:moveTo>
                  <a:pt x="1255" y="10289"/>
                </a:moveTo>
                <a:cubicBezTo>
                  <a:pt x="1309" y="10289"/>
                  <a:pt x="1394" y="10395"/>
                  <a:pt x="1479" y="10501"/>
                </a:cubicBezTo>
                <a:cubicBezTo>
                  <a:pt x="2055" y="11177"/>
                  <a:pt x="4211" y="12882"/>
                  <a:pt x="5514" y="13659"/>
                </a:cubicBezTo>
                <a:cubicBezTo>
                  <a:pt x="6542" y="14285"/>
                  <a:pt x="7619" y="14812"/>
                  <a:pt x="8722" y="15238"/>
                </a:cubicBezTo>
                <a:cubicBezTo>
                  <a:pt x="9800" y="15664"/>
                  <a:pt x="9875" y="15714"/>
                  <a:pt x="10075" y="15964"/>
                </a:cubicBezTo>
                <a:lnTo>
                  <a:pt x="10301" y="16265"/>
                </a:lnTo>
                <a:lnTo>
                  <a:pt x="10301" y="16265"/>
                </a:lnTo>
                <a:lnTo>
                  <a:pt x="9800" y="16015"/>
                </a:lnTo>
                <a:cubicBezTo>
                  <a:pt x="9006" y="15597"/>
                  <a:pt x="8734" y="15475"/>
                  <a:pt x="8652" y="15475"/>
                </a:cubicBezTo>
                <a:cubicBezTo>
                  <a:pt x="8635" y="15475"/>
                  <a:pt x="8626" y="15480"/>
                  <a:pt x="8622" y="15488"/>
                </a:cubicBezTo>
                <a:cubicBezTo>
                  <a:pt x="8922" y="15739"/>
                  <a:pt x="9248" y="15914"/>
                  <a:pt x="9599" y="16065"/>
                </a:cubicBezTo>
                <a:cubicBezTo>
                  <a:pt x="10000" y="16240"/>
                  <a:pt x="10401" y="16466"/>
                  <a:pt x="10752" y="16766"/>
                </a:cubicBezTo>
                <a:cubicBezTo>
                  <a:pt x="10800" y="16824"/>
                  <a:pt x="10815" y="16856"/>
                  <a:pt x="10778" y="16856"/>
                </a:cubicBezTo>
                <a:cubicBezTo>
                  <a:pt x="10718" y="16856"/>
                  <a:pt x="10526" y="16776"/>
                  <a:pt x="10125" y="16591"/>
                </a:cubicBezTo>
                <a:cubicBezTo>
                  <a:pt x="9699" y="16416"/>
                  <a:pt x="8897" y="15990"/>
                  <a:pt x="8346" y="15689"/>
                </a:cubicBezTo>
                <a:cubicBezTo>
                  <a:pt x="7316" y="15133"/>
                  <a:pt x="6963" y="14966"/>
                  <a:pt x="6898" y="14966"/>
                </a:cubicBezTo>
                <a:cubicBezTo>
                  <a:pt x="6884" y="14966"/>
                  <a:pt x="6883" y="14974"/>
                  <a:pt x="6892" y="14987"/>
                </a:cubicBezTo>
                <a:cubicBezTo>
                  <a:pt x="6943" y="15162"/>
                  <a:pt x="9349" y="16441"/>
                  <a:pt x="10677" y="17017"/>
                </a:cubicBezTo>
                <a:cubicBezTo>
                  <a:pt x="10927" y="17092"/>
                  <a:pt x="11153" y="17268"/>
                  <a:pt x="11354" y="17468"/>
                </a:cubicBezTo>
                <a:cubicBezTo>
                  <a:pt x="11463" y="17622"/>
                  <a:pt x="11496" y="17698"/>
                  <a:pt x="11452" y="17698"/>
                </a:cubicBezTo>
                <a:cubicBezTo>
                  <a:pt x="11446" y="17698"/>
                  <a:pt x="11438" y="17697"/>
                  <a:pt x="11429" y="17694"/>
                </a:cubicBezTo>
                <a:cubicBezTo>
                  <a:pt x="11354" y="17669"/>
                  <a:pt x="10652" y="17418"/>
                  <a:pt x="9875" y="17117"/>
                </a:cubicBezTo>
                <a:cubicBezTo>
                  <a:pt x="7193" y="16115"/>
                  <a:pt x="6090" y="15563"/>
                  <a:pt x="4536" y="14536"/>
                </a:cubicBezTo>
                <a:cubicBezTo>
                  <a:pt x="4161" y="14285"/>
                  <a:pt x="3810" y="14060"/>
                  <a:pt x="3785" y="14060"/>
                </a:cubicBezTo>
                <a:cubicBezTo>
                  <a:pt x="3779" y="14059"/>
                  <a:pt x="3775" y="14059"/>
                  <a:pt x="3770" y="14059"/>
                </a:cubicBezTo>
                <a:cubicBezTo>
                  <a:pt x="3568" y="14059"/>
                  <a:pt x="4361" y="14626"/>
                  <a:pt x="5514" y="15338"/>
                </a:cubicBezTo>
                <a:cubicBezTo>
                  <a:pt x="6742" y="16015"/>
                  <a:pt x="8020" y="16616"/>
                  <a:pt x="9349" y="17067"/>
                </a:cubicBezTo>
                <a:cubicBezTo>
                  <a:pt x="11730" y="17944"/>
                  <a:pt x="11755" y="17969"/>
                  <a:pt x="12030" y="18295"/>
                </a:cubicBezTo>
                <a:lnTo>
                  <a:pt x="12256" y="18571"/>
                </a:lnTo>
                <a:lnTo>
                  <a:pt x="12256" y="18571"/>
                </a:lnTo>
                <a:lnTo>
                  <a:pt x="11980" y="18471"/>
                </a:lnTo>
                <a:cubicBezTo>
                  <a:pt x="11830" y="18421"/>
                  <a:pt x="11354" y="18245"/>
                  <a:pt x="10902" y="18070"/>
                </a:cubicBezTo>
                <a:cubicBezTo>
                  <a:pt x="10677" y="17944"/>
                  <a:pt x="10426" y="17869"/>
                  <a:pt x="10151" y="17844"/>
                </a:cubicBezTo>
                <a:lnTo>
                  <a:pt x="10151" y="17844"/>
                </a:lnTo>
                <a:cubicBezTo>
                  <a:pt x="10526" y="18070"/>
                  <a:pt x="10927" y="18245"/>
                  <a:pt x="11354" y="18396"/>
                </a:cubicBezTo>
                <a:cubicBezTo>
                  <a:pt x="11780" y="18521"/>
                  <a:pt x="12181" y="18721"/>
                  <a:pt x="12582" y="18947"/>
                </a:cubicBezTo>
                <a:cubicBezTo>
                  <a:pt x="12589" y="18970"/>
                  <a:pt x="12576" y="18981"/>
                  <a:pt x="12542" y="18981"/>
                </a:cubicBezTo>
                <a:cubicBezTo>
                  <a:pt x="12466" y="18981"/>
                  <a:pt x="12290" y="18925"/>
                  <a:pt x="12030" y="18822"/>
                </a:cubicBezTo>
                <a:cubicBezTo>
                  <a:pt x="11203" y="18446"/>
                  <a:pt x="10376" y="18120"/>
                  <a:pt x="9524" y="17869"/>
                </a:cubicBezTo>
                <a:lnTo>
                  <a:pt x="9524" y="17869"/>
                </a:lnTo>
                <a:cubicBezTo>
                  <a:pt x="9449" y="17944"/>
                  <a:pt x="9323" y="17894"/>
                  <a:pt x="12306" y="19072"/>
                </a:cubicBezTo>
                <a:cubicBezTo>
                  <a:pt x="12857" y="19298"/>
                  <a:pt x="13058" y="19423"/>
                  <a:pt x="13183" y="19573"/>
                </a:cubicBezTo>
                <a:cubicBezTo>
                  <a:pt x="13226" y="19638"/>
                  <a:pt x="13251" y="19680"/>
                  <a:pt x="13182" y="19680"/>
                </a:cubicBezTo>
                <a:cubicBezTo>
                  <a:pt x="13092" y="19680"/>
                  <a:pt x="12839" y="19608"/>
                  <a:pt x="12256" y="19423"/>
                </a:cubicBezTo>
                <a:cubicBezTo>
                  <a:pt x="11679" y="19248"/>
                  <a:pt x="10953" y="19022"/>
                  <a:pt x="10652" y="18897"/>
                </a:cubicBezTo>
                <a:cubicBezTo>
                  <a:pt x="10351" y="18797"/>
                  <a:pt x="9599" y="18521"/>
                  <a:pt x="8973" y="18345"/>
                </a:cubicBezTo>
                <a:cubicBezTo>
                  <a:pt x="7369" y="17819"/>
                  <a:pt x="7093" y="17694"/>
                  <a:pt x="6191" y="17017"/>
                </a:cubicBezTo>
                <a:cubicBezTo>
                  <a:pt x="5113" y="16265"/>
                  <a:pt x="4161" y="15388"/>
                  <a:pt x="3308" y="14411"/>
                </a:cubicBezTo>
                <a:lnTo>
                  <a:pt x="2682" y="13659"/>
                </a:lnTo>
                <a:lnTo>
                  <a:pt x="2882" y="13634"/>
                </a:lnTo>
                <a:cubicBezTo>
                  <a:pt x="3058" y="13609"/>
                  <a:pt x="3083" y="13583"/>
                  <a:pt x="3083" y="13458"/>
                </a:cubicBezTo>
                <a:cubicBezTo>
                  <a:pt x="3083" y="13283"/>
                  <a:pt x="3008" y="13107"/>
                  <a:pt x="2406" y="12230"/>
                </a:cubicBezTo>
                <a:cubicBezTo>
                  <a:pt x="1805" y="11353"/>
                  <a:pt x="1178" y="10350"/>
                  <a:pt x="1228" y="10300"/>
                </a:cubicBezTo>
                <a:cubicBezTo>
                  <a:pt x="1236" y="10292"/>
                  <a:pt x="1245" y="10289"/>
                  <a:pt x="1255" y="10289"/>
                </a:cubicBezTo>
                <a:close/>
                <a:moveTo>
                  <a:pt x="13114" y="19209"/>
                </a:moveTo>
                <a:cubicBezTo>
                  <a:pt x="13117" y="19209"/>
                  <a:pt x="13132" y="19221"/>
                  <a:pt x="13158" y="19248"/>
                </a:cubicBezTo>
                <a:cubicBezTo>
                  <a:pt x="13283" y="19373"/>
                  <a:pt x="13409" y="19498"/>
                  <a:pt x="13509" y="19649"/>
                </a:cubicBezTo>
                <a:cubicBezTo>
                  <a:pt x="13544" y="19701"/>
                  <a:pt x="13554" y="19726"/>
                  <a:pt x="13546" y="19726"/>
                </a:cubicBezTo>
                <a:cubicBezTo>
                  <a:pt x="13531" y="19726"/>
                  <a:pt x="13448" y="19637"/>
                  <a:pt x="13334" y="19473"/>
                </a:cubicBezTo>
                <a:cubicBezTo>
                  <a:pt x="13186" y="19307"/>
                  <a:pt x="13106" y="19209"/>
                  <a:pt x="13114" y="19209"/>
                </a:cubicBezTo>
                <a:close/>
                <a:moveTo>
                  <a:pt x="12030" y="9974"/>
                </a:moveTo>
                <a:lnTo>
                  <a:pt x="12030" y="9974"/>
                </a:lnTo>
                <a:cubicBezTo>
                  <a:pt x="12181" y="10225"/>
                  <a:pt x="12306" y="10476"/>
                  <a:pt x="12406" y="10751"/>
                </a:cubicBezTo>
                <a:cubicBezTo>
                  <a:pt x="13534" y="13383"/>
                  <a:pt x="14085" y="15313"/>
                  <a:pt x="14887" y="19223"/>
                </a:cubicBezTo>
                <a:cubicBezTo>
                  <a:pt x="15026" y="19867"/>
                  <a:pt x="15058" y="20131"/>
                  <a:pt x="15004" y="20131"/>
                </a:cubicBezTo>
                <a:cubicBezTo>
                  <a:pt x="14999" y="20131"/>
                  <a:pt x="14994" y="20129"/>
                  <a:pt x="14988" y="20125"/>
                </a:cubicBezTo>
                <a:cubicBezTo>
                  <a:pt x="14662" y="19949"/>
                  <a:pt x="14587" y="19724"/>
                  <a:pt x="14436" y="18746"/>
                </a:cubicBezTo>
                <a:cubicBezTo>
                  <a:pt x="13985" y="16365"/>
                  <a:pt x="13359" y="14010"/>
                  <a:pt x="12582" y="11704"/>
                </a:cubicBezTo>
                <a:cubicBezTo>
                  <a:pt x="12256" y="10751"/>
                  <a:pt x="12005" y="9974"/>
                  <a:pt x="12030" y="9974"/>
                </a:cubicBezTo>
                <a:close/>
                <a:moveTo>
                  <a:pt x="14347" y="20571"/>
                </a:moveTo>
                <a:cubicBezTo>
                  <a:pt x="14352" y="20571"/>
                  <a:pt x="14365" y="20580"/>
                  <a:pt x="14386" y="20601"/>
                </a:cubicBezTo>
                <a:cubicBezTo>
                  <a:pt x="14461" y="20651"/>
                  <a:pt x="14537" y="20751"/>
                  <a:pt x="14587" y="20827"/>
                </a:cubicBezTo>
                <a:cubicBezTo>
                  <a:pt x="14595" y="20851"/>
                  <a:pt x="14598" y="20862"/>
                  <a:pt x="14594" y="20862"/>
                </a:cubicBezTo>
                <a:cubicBezTo>
                  <a:pt x="14585" y="20862"/>
                  <a:pt x="14546" y="20812"/>
                  <a:pt x="14461" y="20726"/>
                </a:cubicBezTo>
                <a:cubicBezTo>
                  <a:pt x="14371" y="20636"/>
                  <a:pt x="14332" y="20571"/>
                  <a:pt x="14347" y="20571"/>
                </a:cubicBezTo>
                <a:close/>
                <a:moveTo>
                  <a:pt x="12807" y="11253"/>
                </a:moveTo>
                <a:lnTo>
                  <a:pt x="12807" y="11253"/>
                </a:lnTo>
                <a:cubicBezTo>
                  <a:pt x="12907" y="11378"/>
                  <a:pt x="13008" y="11503"/>
                  <a:pt x="13108" y="11629"/>
                </a:cubicBezTo>
                <a:lnTo>
                  <a:pt x="13384" y="12030"/>
                </a:lnTo>
                <a:lnTo>
                  <a:pt x="13735" y="12055"/>
                </a:lnTo>
                <a:cubicBezTo>
                  <a:pt x="14161" y="12080"/>
                  <a:pt x="14236" y="12155"/>
                  <a:pt x="14612" y="12982"/>
                </a:cubicBezTo>
                <a:cubicBezTo>
                  <a:pt x="15038" y="13859"/>
                  <a:pt x="15564" y="15438"/>
                  <a:pt x="15514" y="15664"/>
                </a:cubicBezTo>
                <a:cubicBezTo>
                  <a:pt x="15489" y="15764"/>
                  <a:pt x="15865" y="18070"/>
                  <a:pt x="15915" y="18120"/>
                </a:cubicBezTo>
                <a:cubicBezTo>
                  <a:pt x="15928" y="18136"/>
                  <a:pt x="15939" y="18144"/>
                  <a:pt x="15949" y="18144"/>
                </a:cubicBezTo>
                <a:cubicBezTo>
                  <a:pt x="16012" y="18144"/>
                  <a:pt x="15992" y="17774"/>
                  <a:pt x="15840" y="16967"/>
                </a:cubicBezTo>
                <a:cubicBezTo>
                  <a:pt x="15742" y="16309"/>
                  <a:pt x="15692" y="15888"/>
                  <a:pt x="15736" y="15888"/>
                </a:cubicBezTo>
                <a:cubicBezTo>
                  <a:pt x="15737" y="15888"/>
                  <a:pt x="15738" y="15889"/>
                  <a:pt x="15740" y="15889"/>
                </a:cubicBezTo>
                <a:cubicBezTo>
                  <a:pt x="15752" y="15893"/>
                  <a:pt x="15765" y="15896"/>
                  <a:pt x="15779" y="15896"/>
                </a:cubicBezTo>
                <a:cubicBezTo>
                  <a:pt x="15848" y="15896"/>
                  <a:pt x="15932" y="15843"/>
                  <a:pt x="16015" y="15739"/>
                </a:cubicBezTo>
                <a:cubicBezTo>
                  <a:pt x="16099" y="15634"/>
                  <a:pt x="16165" y="15582"/>
                  <a:pt x="16199" y="15582"/>
                </a:cubicBezTo>
                <a:cubicBezTo>
                  <a:pt x="16206" y="15582"/>
                  <a:pt x="16212" y="15584"/>
                  <a:pt x="16216" y="15588"/>
                </a:cubicBezTo>
                <a:cubicBezTo>
                  <a:pt x="16516" y="16441"/>
                  <a:pt x="16767" y="17293"/>
                  <a:pt x="16968" y="18170"/>
                </a:cubicBezTo>
                <a:cubicBezTo>
                  <a:pt x="17093" y="18771"/>
                  <a:pt x="17168" y="19348"/>
                  <a:pt x="17218" y="19949"/>
                </a:cubicBezTo>
                <a:cubicBezTo>
                  <a:pt x="17402" y="22322"/>
                  <a:pt x="17436" y="22725"/>
                  <a:pt x="17374" y="22725"/>
                </a:cubicBezTo>
                <a:cubicBezTo>
                  <a:pt x="17360" y="22725"/>
                  <a:pt x="17342" y="22704"/>
                  <a:pt x="17319" y="22681"/>
                </a:cubicBezTo>
                <a:cubicBezTo>
                  <a:pt x="17218" y="22581"/>
                  <a:pt x="17193" y="22381"/>
                  <a:pt x="17168" y="21954"/>
                </a:cubicBezTo>
                <a:cubicBezTo>
                  <a:pt x="17168" y="21604"/>
                  <a:pt x="17043" y="20751"/>
                  <a:pt x="16943" y="20050"/>
                </a:cubicBezTo>
                <a:cubicBezTo>
                  <a:pt x="16416" y="16766"/>
                  <a:pt x="16241" y="15864"/>
                  <a:pt x="16191" y="15864"/>
                </a:cubicBezTo>
                <a:cubicBezTo>
                  <a:pt x="16115" y="15864"/>
                  <a:pt x="16166" y="16265"/>
                  <a:pt x="16542" y="18496"/>
                </a:cubicBezTo>
                <a:cubicBezTo>
                  <a:pt x="16829" y="20181"/>
                  <a:pt x="16915" y="20754"/>
                  <a:pt x="16881" y="20754"/>
                </a:cubicBezTo>
                <a:cubicBezTo>
                  <a:pt x="16874" y="20754"/>
                  <a:pt x="16860" y="20726"/>
                  <a:pt x="16842" y="20676"/>
                </a:cubicBezTo>
                <a:cubicBezTo>
                  <a:pt x="16824" y="20620"/>
                  <a:pt x="16805" y="20592"/>
                  <a:pt x="16786" y="20592"/>
                </a:cubicBezTo>
                <a:cubicBezTo>
                  <a:pt x="16780" y="20592"/>
                  <a:pt x="16773" y="20595"/>
                  <a:pt x="16767" y="20601"/>
                </a:cubicBezTo>
                <a:cubicBezTo>
                  <a:pt x="16742" y="20902"/>
                  <a:pt x="16767" y="21178"/>
                  <a:pt x="16817" y="21453"/>
                </a:cubicBezTo>
                <a:cubicBezTo>
                  <a:pt x="16889" y="22025"/>
                  <a:pt x="16909" y="22202"/>
                  <a:pt x="16861" y="22202"/>
                </a:cubicBezTo>
                <a:cubicBezTo>
                  <a:pt x="16841" y="22202"/>
                  <a:pt x="16810" y="22173"/>
                  <a:pt x="16767" y="22130"/>
                </a:cubicBezTo>
                <a:cubicBezTo>
                  <a:pt x="16617" y="21954"/>
                  <a:pt x="16592" y="21754"/>
                  <a:pt x="16466" y="20701"/>
                </a:cubicBezTo>
                <a:cubicBezTo>
                  <a:pt x="16416" y="20225"/>
                  <a:pt x="16341" y="19774"/>
                  <a:pt x="16241" y="19298"/>
                </a:cubicBezTo>
                <a:cubicBezTo>
                  <a:pt x="16218" y="19245"/>
                  <a:pt x="16200" y="19215"/>
                  <a:pt x="16188" y="19215"/>
                </a:cubicBezTo>
                <a:cubicBezTo>
                  <a:pt x="16149" y="19215"/>
                  <a:pt x="16175" y="19550"/>
                  <a:pt x="16291" y="20551"/>
                </a:cubicBezTo>
                <a:cubicBezTo>
                  <a:pt x="16373" y="21351"/>
                  <a:pt x="16388" y="21614"/>
                  <a:pt x="16336" y="21614"/>
                </a:cubicBezTo>
                <a:cubicBezTo>
                  <a:pt x="16324" y="21614"/>
                  <a:pt x="16309" y="21601"/>
                  <a:pt x="16291" y="21579"/>
                </a:cubicBezTo>
                <a:cubicBezTo>
                  <a:pt x="16166" y="21478"/>
                  <a:pt x="16115" y="21052"/>
                  <a:pt x="16015" y="20325"/>
                </a:cubicBezTo>
                <a:cubicBezTo>
                  <a:pt x="15890" y="19248"/>
                  <a:pt x="15815" y="18771"/>
                  <a:pt x="15740" y="18696"/>
                </a:cubicBezTo>
                <a:cubicBezTo>
                  <a:pt x="15733" y="18690"/>
                  <a:pt x="15728" y="18687"/>
                  <a:pt x="15722" y="18687"/>
                </a:cubicBezTo>
                <a:cubicBezTo>
                  <a:pt x="15684" y="18687"/>
                  <a:pt x="15671" y="18846"/>
                  <a:pt x="15714" y="19198"/>
                </a:cubicBezTo>
                <a:cubicBezTo>
                  <a:pt x="15765" y="19448"/>
                  <a:pt x="15840" y="20025"/>
                  <a:pt x="15890" y="20476"/>
                </a:cubicBezTo>
                <a:cubicBezTo>
                  <a:pt x="15948" y="21014"/>
                  <a:pt x="15961" y="21199"/>
                  <a:pt x="15908" y="21199"/>
                </a:cubicBezTo>
                <a:cubicBezTo>
                  <a:pt x="15891" y="21199"/>
                  <a:pt x="15869" y="21182"/>
                  <a:pt x="15840" y="21152"/>
                </a:cubicBezTo>
                <a:cubicBezTo>
                  <a:pt x="15714" y="20952"/>
                  <a:pt x="15639" y="20726"/>
                  <a:pt x="15639" y="20476"/>
                </a:cubicBezTo>
                <a:cubicBezTo>
                  <a:pt x="15539" y="19699"/>
                  <a:pt x="15063" y="17644"/>
                  <a:pt x="14938" y="17543"/>
                </a:cubicBezTo>
                <a:cubicBezTo>
                  <a:pt x="14936" y="17543"/>
                  <a:pt x="14935" y="17542"/>
                  <a:pt x="14934" y="17542"/>
                </a:cubicBezTo>
                <a:cubicBezTo>
                  <a:pt x="14892" y="17542"/>
                  <a:pt x="14991" y="18011"/>
                  <a:pt x="15138" y="18646"/>
                </a:cubicBezTo>
                <a:cubicBezTo>
                  <a:pt x="15458" y="19971"/>
                  <a:pt x="15569" y="20671"/>
                  <a:pt x="15473" y="20671"/>
                </a:cubicBezTo>
                <a:cubicBezTo>
                  <a:pt x="15463" y="20671"/>
                  <a:pt x="15452" y="20665"/>
                  <a:pt x="15439" y="20651"/>
                </a:cubicBezTo>
                <a:cubicBezTo>
                  <a:pt x="15364" y="20601"/>
                  <a:pt x="15188" y="19924"/>
                  <a:pt x="14988" y="18897"/>
                </a:cubicBezTo>
                <a:cubicBezTo>
                  <a:pt x="14737" y="17619"/>
                  <a:pt x="14662" y="17243"/>
                  <a:pt x="14762" y="17193"/>
                </a:cubicBezTo>
                <a:cubicBezTo>
                  <a:pt x="14955" y="17168"/>
                  <a:pt x="14939" y="16890"/>
                  <a:pt x="14738" y="16890"/>
                </a:cubicBezTo>
                <a:cubicBezTo>
                  <a:pt x="14730" y="16890"/>
                  <a:pt x="14721" y="16891"/>
                  <a:pt x="14712" y="16892"/>
                </a:cubicBezTo>
                <a:cubicBezTo>
                  <a:pt x="14587" y="16892"/>
                  <a:pt x="14562" y="16817"/>
                  <a:pt x="14386" y="16115"/>
                </a:cubicBezTo>
                <a:cubicBezTo>
                  <a:pt x="14010" y="14686"/>
                  <a:pt x="13584" y="13258"/>
                  <a:pt x="13058" y="11879"/>
                </a:cubicBezTo>
                <a:cubicBezTo>
                  <a:pt x="12907" y="11528"/>
                  <a:pt x="12807" y="11253"/>
                  <a:pt x="12807" y="11253"/>
                </a:cubicBezTo>
                <a:close/>
                <a:moveTo>
                  <a:pt x="6091" y="17787"/>
                </a:moveTo>
                <a:cubicBezTo>
                  <a:pt x="6140" y="17787"/>
                  <a:pt x="6427" y="17931"/>
                  <a:pt x="6968" y="18195"/>
                </a:cubicBezTo>
                <a:cubicBezTo>
                  <a:pt x="7444" y="18421"/>
                  <a:pt x="8171" y="18721"/>
                  <a:pt x="8622" y="18897"/>
                </a:cubicBezTo>
                <a:cubicBezTo>
                  <a:pt x="9524" y="19223"/>
                  <a:pt x="12080" y="19974"/>
                  <a:pt x="12657" y="20100"/>
                </a:cubicBezTo>
                <a:cubicBezTo>
                  <a:pt x="13559" y="20250"/>
                  <a:pt x="13985" y="20401"/>
                  <a:pt x="14186" y="20626"/>
                </a:cubicBezTo>
                <a:lnTo>
                  <a:pt x="14361" y="20852"/>
                </a:lnTo>
                <a:lnTo>
                  <a:pt x="13735" y="20626"/>
                </a:lnTo>
                <a:cubicBezTo>
                  <a:pt x="13509" y="20526"/>
                  <a:pt x="13258" y="20451"/>
                  <a:pt x="13008" y="20426"/>
                </a:cubicBezTo>
                <a:lnTo>
                  <a:pt x="13008" y="20426"/>
                </a:lnTo>
                <a:cubicBezTo>
                  <a:pt x="12958" y="20451"/>
                  <a:pt x="13208" y="20576"/>
                  <a:pt x="13559" y="20726"/>
                </a:cubicBezTo>
                <a:cubicBezTo>
                  <a:pt x="13962" y="20874"/>
                  <a:pt x="14142" y="20950"/>
                  <a:pt x="14079" y="20950"/>
                </a:cubicBezTo>
                <a:cubicBezTo>
                  <a:pt x="14025" y="20950"/>
                  <a:pt x="13789" y="20893"/>
                  <a:pt x="13359" y="20776"/>
                </a:cubicBezTo>
                <a:cubicBezTo>
                  <a:pt x="13083" y="20701"/>
                  <a:pt x="12782" y="20651"/>
                  <a:pt x="12506" y="20601"/>
                </a:cubicBezTo>
                <a:cubicBezTo>
                  <a:pt x="12478" y="20599"/>
                  <a:pt x="12455" y="20598"/>
                  <a:pt x="12435" y="20598"/>
                </a:cubicBezTo>
                <a:cubicBezTo>
                  <a:pt x="12231" y="20598"/>
                  <a:pt x="12510" y="20714"/>
                  <a:pt x="13083" y="20852"/>
                </a:cubicBezTo>
                <a:cubicBezTo>
                  <a:pt x="14236" y="21127"/>
                  <a:pt x="14762" y="21328"/>
                  <a:pt x="14988" y="21553"/>
                </a:cubicBezTo>
                <a:lnTo>
                  <a:pt x="15213" y="21754"/>
                </a:lnTo>
                <a:lnTo>
                  <a:pt x="14988" y="21704"/>
                </a:lnTo>
                <a:cubicBezTo>
                  <a:pt x="14862" y="21679"/>
                  <a:pt x="14311" y="21528"/>
                  <a:pt x="13735" y="21353"/>
                </a:cubicBezTo>
                <a:cubicBezTo>
                  <a:pt x="13123" y="21171"/>
                  <a:pt x="12795" y="21087"/>
                  <a:pt x="12671" y="21087"/>
                </a:cubicBezTo>
                <a:cubicBezTo>
                  <a:pt x="12607" y="21087"/>
                  <a:pt x="12598" y="21110"/>
                  <a:pt x="12632" y="21152"/>
                </a:cubicBezTo>
                <a:cubicBezTo>
                  <a:pt x="12632" y="21178"/>
                  <a:pt x="13283" y="21378"/>
                  <a:pt x="14035" y="21604"/>
                </a:cubicBezTo>
                <a:cubicBezTo>
                  <a:pt x="14511" y="21729"/>
                  <a:pt x="14988" y="21879"/>
                  <a:pt x="15439" y="22080"/>
                </a:cubicBezTo>
                <a:cubicBezTo>
                  <a:pt x="14762" y="21929"/>
                  <a:pt x="14085" y="21754"/>
                  <a:pt x="13434" y="21553"/>
                </a:cubicBezTo>
                <a:cubicBezTo>
                  <a:pt x="12306" y="21253"/>
                  <a:pt x="11354" y="20977"/>
                  <a:pt x="11303" y="20977"/>
                </a:cubicBezTo>
                <a:cubicBezTo>
                  <a:pt x="11028" y="21027"/>
                  <a:pt x="11278" y="21102"/>
                  <a:pt x="14963" y="22155"/>
                </a:cubicBezTo>
                <a:cubicBezTo>
                  <a:pt x="15614" y="22330"/>
                  <a:pt x="16166" y="22631"/>
                  <a:pt x="16040" y="22706"/>
                </a:cubicBezTo>
                <a:cubicBezTo>
                  <a:pt x="16023" y="22720"/>
                  <a:pt x="15987" y="22726"/>
                  <a:pt x="15935" y="22726"/>
                </a:cubicBezTo>
                <a:cubicBezTo>
                  <a:pt x="15602" y="22726"/>
                  <a:pt x="14622" y="22472"/>
                  <a:pt x="13885" y="22255"/>
                </a:cubicBezTo>
                <a:cubicBezTo>
                  <a:pt x="12206" y="21729"/>
                  <a:pt x="10000" y="20852"/>
                  <a:pt x="9900" y="20651"/>
                </a:cubicBezTo>
                <a:cubicBezTo>
                  <a:pt x="9850" y="20576"/>
                  <a:pt x="9925" y="20551"/>
                  <a:pt x="10151" y="20526"/>
                </a:cubicBezTo>
                <a:cubicBezTo>
                  <a:pt x="10702" y="20476"/>
                  <a:pt x="10577" y="20325"/>
                  <a:pt x="9699" y="20000"/>
                </a:cubicBezTo>
                <a:cubicBezTo>
                  <a:pt x="8697" y="19599"/>
                  <a:pt x="7745" y="19072"/>
                  <a:pt x="6892" y="18421"/>
                </a:cubicBezTo>
                <a:cubicBezTo>
                  <a:pt x="6309" y="17987"/>
                  <a:pt x="6034" y="17787"/>
                  <a:pt x="6091" y="17787"/>
                </a:cubicBezTo>
                <a:close/>
                <a:moveTo>
                  <a:pt x="17249" y="23715"/>
                </a:moveTo>
                <a:cubicBezTo>
                  <a:pt x="17250" y="23715"/>
                  <a:pt x="17256" y="23721"/>
                  <a:pt x="17268" y="23734"/>
                </a:cubicBezTo>
                <a:cubicBezTo>
                  <a:pt x="17369" y="23809"/>
                  <a:pt x="17444" y="23884"/>
                  <a:pt x="17494" y="23985"/>
                </a:cubicBezTo>
                <a:cubicBezTo>
                  <a:pt x="17512" y="24020"/>
                  <a:pt x="17517" y="24037"/>
                  <a:pt x="17511" y="24037"/>
                </a:cubicBezTo>
                <a:cubicBezTo>
                  <a:pt x="17499" y="24037"/>
                  <a:pt x="17450" y="23981"/>
                  <a:pt x="17369" y="23884"/>
                </a:cubicBezTo>
                <a:cubicBezTo>
                  <a:pt x="17293" y="23772"/>
                  <a:pt x="17246" y="23715"/>
                  <a:pt x="17249" y="23715"/>
                </a:cubicBezTo>
                <a:close/>
                <a:moveTo>
                  <a:pt x="1282" y="0"/>
                </a:moveTo>
                <a:cubicBezTo>
                  <a:pt x="1124" y="0"/>
                  <a:pt x="1056" y="188"/>
                  <a:pt x="1003" y="576"/>
                </a:cubicBezTo>
                <a:lnTo>
                  <a:pt x="1028" y="576"/>
                </a:lnTo>
                <a:cubicBezTo>
                  <a:pt x="1003" y="852"/>
                  <a:pt x="953" y="1027"/>
                  <a:pt x="877" y="1052"/>
                </a:cubicBezTo>
                <a:cubicBezTo>
                  <a:pt x="802" y="1077"/>
                  <a:pt x="777" y="1102"/>
                  <a:pt x="852" y="1177"/>
                </a:cubicBezTo>
                <a:cubicBezTo>
                  <a:pt x="877" y="1654"/>
                  <a:pt x="852" y="2130"/>
                  <a:pt x="777" y="2606"/>
                </a:cubicBezTo>
                <a:cubicBezTo>
                  <a:pt x="652" y="3734"/>
                  <a:pt x="677" y="4862"/>
                  <a:pt x="852" y="5989"/>
                </a:cubicBezTo>
                <a:lnTo>
                  <a:pt x="953" y="6616"/>
                </a:lnTo>
                <a:lnTo>
                  <a:pt x="727" y="6441"/>
                </a:lnTo>
                <a:cubicBezTo>
                  <a:pt x="463" y="6211"/>
                  <a:pt x="297" y="6119"/>
                  <a:pt x="196" y="6119"/>
                </a:cubicBezTo>
                <a:cubicBezTo>
                  <a:pt x="154" y="6119"/>
                  <a:pt x="123" y="6135"/>
                  <a:pt x="100" y="6165"/>
                </a:cubicBezTo>
                <a:cubicBezTo>
                  <a:pt x="0" y="6265"/>
                  <a:pt x="125" y="6766"/>
                  <a:pt x="627" y="8020"/>
                </a:cubicBezTo>
                <a:cubicBezTo>
                  <a:pt x="777" y="8370"/>
                  <a:pt x="902" y="8746"/>
                  <a:pt x="1028" y="9122"/>
                </a:cubicBezTo>
                <a:cubicBezTo>
                  <a:pt x="1023" y="9127"/>
                  <a:pt x="1017" y="9129"/>
                  <a:pt x="1009" y="9129"/>
                </a:cubicBezTo>
                <a:cubicBezTo>
                  <a:pt x="968" y="9129"/>
                  <a:pt x="885" y="9080"/>
                  <a:pt x="802" y="8997"/>
                </a:cubicBezTo>
                <a:cubicBezTo>
                  <a:pt x="702" y="8922"/>
                  <a:pt x="602" y="8872"/>
                  <a:pt x="476" y="8822"/>
                </a:cubicBezTo>
                <a:cubicBezTo>
                  <a:pt x="433" y="8814"/>
                  <a:pt x="400" y="8809"/>
                  <a:pt x="375" y="8809"/>
                </a:cubicBezTo>
                <a:cubicBezTo>
                  <a:pt x="314" y="8809"/>
                  <a:pt x="301" y="8840"/>
                  <a:pt x="301" y="8947"/>
                </a:cubicBezTo>
                <a:cubicBezTo>
                  <a:pt x="251" y="9248"/>
                  <a:pt x="1303" y="11127"/>
                  <a:pt x="2582" y="12957"/>
                </a:cubicBezTo>
                <a:cubicBezTo>
                  <a:pt x="2682" y="13082"/>
                  <a:pt x="2757" y="13233"/>
                  <a:pt x="2807" y="13383"/>
                </a:cubicBezTo>
                <a:lnTo>
                  <a:pt x="2582" y="13383"/>
                </a:lnTo>
                <a:cubicBezTo>
                  <a:pt x="2546" y="13377"/>
                  <a:pt x="2516" y="13374"/>
                  <a:pt x="2491" y="13374"/>
                </a:cubicBezTo>
                <a:cubicBezTo>
                  <a:pt x="2408" y="13374"/>
                  <a:pt x="2369" y="13407"/>
                  <a:pt x="2331" y="13483"/>
                </a:cubicBezTo>
                <a:cubicBezTo>
                  <a:pt x="2281" y="13609"/>
                  <a:pt x="2306" y="13684"/>
                  <a:pt x="3233" y="14711"/>
                </a:cubicBezTo>
                <a:cubicBezTo>
                  <a:pt x="3985" y="15588"/>
                  <a:pt x="4837" y="16391"/>
                  <a:pt x="5790" y="17067"/>
                </a:cubicBezTo>
                <a:cubicBezTo>
                  <a:pt x="5940" y="17167"/>
                  <a:pt x="6065" y="17293"/>
                  <a:pt x="6191" y="17418"/>
                </a:cubicBezTo>
                <a:cubicBezTo>
                  <a:pt x="6416" y="17669"/>
                  <a:pt x="9148" y="18671"/>
                  <a:pt x="11278" y="19298"/>
                </a:cubicBezTo>
                <a:lnTo>
                  <a:pt x="12732" y="19749"/>
                </a:lnTo>
                <a:cubicBezTo>
                  <a:pt x="13487" y="19955"/>
                  <a:pt x="13760" y="20102"/>
                  <a:pt x="13512" y="20102"/>
                </a:cubicBezTo>
                <a:cubicBezTo>
                  <a:pt x="13397" y="20102"/>
                  <a:pt x="13172" y="20071"/>
                  <a:pt x="12832" y="20000"/>
                </a:cubicBezTo>
                <a:cubicBezTo>
                  <a:pt x="11003" y="19548"/>
                  <a:pt x="9198" y="18972"/>
                  <a:pt x="7469" y="18245"/>
                </a:cubicBezTo>
                <a:cubicBezTo>
                  <a:pt x="6366" y="17751"/>
                  <a:pt x="6114" y="17646"/>
                  <a:pt x="6035" y="17646"/>
                </a:cubicBezTo>
                <a:cubicBezTo>
                  <a:pt x="6010" y="17646"/>
                  <a:pt x="6002" y="17657"/>
                  <a:pt x="5990" y="17669"/>
                </a:cubicBezTo>
                <a:cubicBezTo>
                  <a:pt x="5978" y="17694"/>
                  <a:pt x="5959" y="17706"/>
                  <a:pt x="5940" y="17706"/>
                </a:cubicBezTo>
                <a:cubicBezTo>
                  <a:pt x="5921" y="17706"/>
                  <a:pt x="5902" y="17694"/>
                  <a:pt x="5890" y="17669"/>
                </a:cubicBezTo>
                <a:cubicBezTo>
                  <a:pt x="5865" y="17644"/>
                  <a:pt x="5890" y="17594"/>
                  <a:pt x="5965" y="17543"/>
                </a:cubicBezTo>
                <a:cubicBezTo>
                  <a:pt x="6015" y="17493"/>
                  <a:pt x="6040" y="17418"/>
                  <a:pt x="5990" y="17393"/>
                </a:cubicBezTo>
                <a:cubicBezTo>
                  <a:pt x="5917" y="17351"/>
                  <a:pt x="5839" y="17331"/>
                  <a:pt x="5763" y="17331"/>
                </a:cubicBezTo>
                <a:cubicBezTo>
                  <a:pt x="5656" y="17331"/>
                  <a:pt x="5551" y="17370"/>
                  <a:pt x="5464" y="17443"/>
                </a:cubicBezTo>
                <a:cubicBezTo>
                  <a:pt x="5389" y="17568"/>
                  <a:pt x="5664" y="17844"/>
                  <a:pt x="6717" y="18621"/>
                </a:cubicBezTo>
                <a:cubicBezTo>
                  <a:pt x="7494" y="19198"/>
                  <a:pt x="8371" y="19699"/>
                  <a:pt x="9273" y="20075"/>
                </a:cubicBezTo>
                <a:lnTo>
                  <a:pt x="9850" y="20325"/>
                </a:lnTo>
                <a:lnTo>
                  <a:pt x="9699" y="20426"/>
                </a:lnTo>
                <a:cubicBezTo>
                  <a:pt x="9574" y="20501"/>
                  <a:pt x="9524" y="20576"/>
                  <a:pt x="9549" y="20651"/>
                </a:cubicBezTo>
                <a:cubicBezTo>
                  <a:pt x="9699" y="21077"/>
                  <a:pt x="13308" y="22431"/>
                  <a:pt x="15389" y="22857"/>
                </a:cubicBezTo>
                <a:lnTo>
                  <a:pt x="16316" y="23057"/>
                </a:lnTo>
                <a:lnTo>
                  <a:pt x="16742" y="23609"/>
                </a:lnTo>
                <a:cubicBezTo>
                  <a:pt x="17068" y="24085"/>
                  <a:pt x="17519" y="24486"/>
                  <a:pt x="18020" y="24787"/>
                </a:cubicBezTo>
                <a:cubicBezTo>
                  <a:pt x="18095" y="24824"/>
                  <a:pt x="18172" y="24841"/>
                  <a:pt x="18247" y="24841"/>
                </a:cubicBezTo>
                <a:cubicBezTo>
                  <a:pt x="18424" y="24841"/>
                  <a:pt x="18591" y="24745"/>
                  <a:pt x="18697" y="24586"/>
                </a:cubicBezTo>
                <a:cubicBezTo>
                  <a:pt x="18822" y="24335"/>
                  <a:pt x="18697" y="24110"/>
                  <a:pt x="18246" y="23709"/>
                </a:cubicBezTo>
                <a:lnTo>
                  <a:pt x="17845" y="23333"/>
                </a:lnTo>
                <a:lnTo>
                  <a:pt x="17795" y="22731"/>
                </a:lnTo>
                <a:cubicBezTo>
                  <a:pt x="17745" y="22431"/>
                  <a:pt x="17694" y="21528"/>
                  <a:pt x="17619" y="20776"/>
                </a:cubicBezTo>
                <a:cubicBezTo>
                  <a:pt x="17544" y="19448"/>
                  <a:pt x="17319" y="18145"/>
                  <a:pt x="16943" y="16892"/>
                </a:cubicBezTo>
                <a:cubicBezTo>
                  <a:pt x="16528" y="15554"/>
                  <a:pt x="16354" y="15108"/>
                  <a:pt x="16176" y="15108"/>
                </a:cubicBezTo>
                <a:cubicBezTo>
                  <a:pt x="16118" y="15108"/>
                  <a:pt x="16059" y="15157"/>
                  <a:pt x="15990" y="15238"/>
                </a:cubicBezTo>
                <a:lnTo>
                  <a:pt x="15840" y="15438"/>
                </a:lnTo>
                <a:lnTo>
                  <a:pt x="15714" y="15062"/>
                </a:lnTo>
                <a:cubicBezTo>
                  <a:pt x="15238" y="13583"/>
                  <a:pt x="14687" y="12431"/>
                  <a:pt x="14311" y="12030"/>
                </a:cubicBezTo>
                <a:cubicBezTo>
                  <a:pt x="14147" y="11865"/>
                  <a:pt x="14075" y="11807"/>
                  <a:pt x="13981" y="11807"/>
                </a:cubicBezTo>
                <a:cubicBezTo>
                  <a:pt x="13946" y="11807"/>
                  <a:pt x="13908" y="11815"/>
                  <a:pt x="13860" y="11829"/>
                </a:cubicBezTo>
                <a:cubicBezTo>
                  <a:pt x="13820" y="11838"/>
                  <a:pt x="13782" y="11844"/>
                  <a:pt x="13746" y="11844"/>
                </a:cubicBezTo>
                <a:cubicBezTo>
                  <a:pt x="13484" y="11844"/>
                  <a:pt x="13279" y="11563"/>
                  <a:pt x="12707" y="10375"/>
                </a:cubicBezTo>
                <a:cubicBezTo>
                  <a:pt x="12070" y="9032"/>
                  <a:pt x="11700" y="8464"/>
                  <a:pt x="11512" y="8464"/>
                </a:cubicBezTo>
                <a:cubicBezTo>
                  <a:pt x="11500" y="8464"/>
                  <a:pt x="11489" y="8466"/>
                  <a:pt x="11479" y="8471"/>
                </a:cubicBezTo>
                <a:cubicBezTo>
                  <a:pt x="11379" y="8521"/>
                  <a:pt x="11303" y="8621"/>
                  <a:pt x="11253" y="8746"/>
                </a:cubicBezTo>
                <a:cubicBezTo>
                  <a:pt x="11228" y="8822"/>
                  <a:pt x="11178" y="8897"/>
                  <a:pt x="11128" y="8972"/>
                </a:cubicBezTo>
                <a:cubicBezTo>
                  <a:pt x="11128" y="8972"/>
                  <a:pt x="10752" y="8345"/>
                  <a:pt x="10326" y="7619"/>
                </a:cubicBezTo>
                <a:cubicBezTo>
                  <a:pt x="9399" y="6065"/>
                  <a:pt x="8521" y="4862"/>
                  <a:pt x="8020" y="4486"/>
                </a:cubicBezTo>
                <a:cubicBezTo>
                  <a:pt x="7836" y="4338"/>
                  <a:pt x="7712" y="4263"/>
                  <a:pt x="7619" y="4263"/>
                </a:cubicBezTo>
                <a:cubicBezTo>
                  <a:pt x="7521" y="4263"/>
                  <a:pt x="7458" y="4345"/>
                  <a:pt x="7394" y="4511"/>
                </a:cubicBezTo>
                <a:lnTo>
                  <a:pt x="7318" y="4711"/>
                </a:lnTo>
                <a:lnTo>
                  <a:pt x="6617" y="3909"/>
                </a:lnTo>
                <a:cubicBezTo>
                  <a:pt x="6065" y="3207"/>
                  <a:pt x="5439" y="2581"/>
                  <a:pt x="4737" y="2004"/>
                </a:cubicBezTo>
                <a:cubicBezTo>
                  <a:pt x="4692" y="1982"/>
                  <a:pt x="4650" y="1971"/>
                  <a:pt x="4611" y="1971"/>
                </a:cubicBezTo>
                <a:cubicBezTo>
                  <a:pt x="4473" y="1971"/>
                  <a:pt x="4369" y="2108"/>
                  <a:pt x="4311" y="2380"/>
                </a:cubicBezTo>
                <a:lnTo>
                  <a:pt x="4261" y="2681"/>
                </a:lnTo>
                <a:lnTo>
                  <a:pt x="4110" y="2581"/>
                </a:lnTo>
                <a:cubicBezTo>
                  <a:pt x="4060" y="2531"/>
                  <a:pt x="3634" y="2105"/>
                  <a:pt x="3208" y="1654"/>
                </a:cubicBezTo>
                <a:cubicBezTo>
                  <a:pt x="2757" y="1202"/>
                  <a:pt x="2206" y="651"/>
                  <a:pt x="1955" y="426"/>
                </a:cubicBezTo>
                <a:cubicBezTo>
                  <a:pt x="1627" y="145"/>
                  <a:pt x="1420" y="0"/>
                  <a:pt x="12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6"/>
          <p:cNvSpPr/>
          <p:nvPr/>
        </p:nvSpPr>
        <p:spPr>
          <a:xfrm>
            <a:off x="8558565" y="2111563"/>
            <a:ext cx="615070" cy="793474"/>
          </a:xfrm>
          <a:custGeom>
            <a:rect b="b" l="l" r="r" t="t"/>
            <a:pathLst>
              <a:path extrusionOk="0" h="24171" w="18735">
                <a:moveTo>
                  <a:pt x="18124" y="1303"/>
                </a:moveTo>
                <a:cubicBezTo>
                  <a:pt x="18136" y="1303"/>
                  <a:pt x="18103" y="1364"/>
                  <a:pt x="18032" y="1487"/>
                </a:cubicBezTo>
                <a:cubicBezTo>
                  <a:pt x="17959" y="1597"/>
                  <a:pt x="17899" y="1667"/>
                  <a:pt x="17892" y="1667"/>
                </a:cubicBezTo>
                <a:cubicBezTo>
                  <a:pt x="17889" y="1667"/>
                  <a:pt x="17894" y="1658"/>
                  <a:pt x="17907" y="1637"/>
                </a:cubicBezTo>
                <a:cubicBezTo>
                  <a:pt x="17957" y="1512"/>
                  <a:pt x="18007" y="1412"/>
                  <a:pt x="18082" y="1337"/>
                </a:cubicBezTo>
                <a:cubicBezTo>
                  <a:pt x="18105" y="1314"/>
                  <a:pt x="18119" y="1303"/>
                  <a:pt x="18124" y="1303"/>
                </a:cubicBezTo>
                <a:close/>
                <a:moveTo>
                  <a:pt x="15977" y="5042"/>
                </a:moveTo>
                <a:cubicBezTo>
                  <a:pt x="15985" y="5042"/>
                  <a:pt x="15957" y="5111"/>
                  <a:pt x="15902" y="5221"/>
                </a:cubicBezTo>
                <a:cubicBezTo>
                  <a:pt x="15837" y="5319"/>
                  <a:pt x="15793" y="5374"/>
                  <a:pt x="15777" y="5374"/>
                </a:cubicBezTo>
                <a:cubicBezTo>
                  <a:pt x="15768" y="5374"/>
                  <a:pt x="15768" y="5357"/>
                  <a:pt x="15777" y="5322"/>
                </a:cubicBezTo>
                <a:cubicBezTo>
                  <a:pt x="15827" y="5247"/>
                  <a:pt x="15877" y="5146"/>
                  <a:pt x="15952" y="5071"/>
                </a:cubicBezTo>
                <a:cubicBezTo>
                  <a:pt x="15966" y="5051"/>
                  <a:pt x="15974" y="5042"/>
                  <a:pt x="15977" y="5042"/>
                </a:cubicBezTo>
                <a:close/>
                <a:moveTo>
                  <a:pt x="15201" y="6396"/>
                </a:moveTo>
                <a:cubicBezTo>
                  <a:pt x="15213" y="6396"/>
                  <a:pt x="15156" y="6498"/>
                  <a:pt x="15050" y="6675"/>
                </a:cubicBezTo>
                <a:cubicBezTo>
                  <a:pt x="14926" y="6853"/>
                  <a:pt x="14852" y="6955"/>
                  <a:pt x="14837" y="6955"/>
                </a:cubicBezTo>
                <a:cubicBezTo>
                  <a:pt x="14831" y="6955"/>
                  <a:pt x="14835" y="6937"/>
                  <a:pt x="14849" y="6901"/>
                </a:cubicBezTo>
                <a:cubicBezTo>
                  <a:pt x="14950" y="6750"/>
                  <a:pt x="15050" y="6600"/>
                  <a:pt x="15150" y="6450"/>
                </a:cubicBezTo>
                <a:cubicBezTo>
                  <a:pt x="15179" y="6413"/>
                  <a:pt x="15196" y="6396"/>
                  <a:pt x="15201" y="6396"/>
                </a:cubicBezTo>
                <a:close/>
                <a:moveTo>
                  <a:pt x="14539" y="7428"/>
                </a:moveTo>
                <a:cubicBezTo>
                  <a:pt x="14555" y="7428"/>
                  <a:pt x="14566" y="7445"/>
                  <a:pt x="14574" y="7477"/>
                </a:cubicBezTo>
                <a:cubicBezTo>
                  <a:pt x="14524" y="7627"/>
                  <a:pt x="14448" y="7803"/>
                  <a:pt x="14348" y="7928"/>
                </a:cubicBezTo>
                <a:cubicBezTo>
                  <a:pt x="14238" y="8094"/>
                  <a:pt x="14171" y="8165"/>
                  <a:pt x="14145" y="8165"/>
                </a:cubicBezTo>
                <a:cubicBezTo>
                  <a:pt x="14100" y="8165"/>
                  <a:pt x="14174" y="7954"/>
                  <a:pt x="14348" y="7653"/>
                </a:cubicBezTo>
                <a:cubicBezTo>
                  <a:pt x="14450" y="7500"/>
                  <a:pt x="14506" y="7428"/>
                  <a:pt x="14539" y="7428"/>
                </a:cubicBezTo>
                <a:close/>
                <a:moveTo>
                  <a:pt x="13923" y="8411"/>
                </a:moveTo>
                <a:cubicBezTo>
                  <a:pt x="13933" y="8411"/>
                  <a:pt x="13941" y="8417"/>
                  <a:pt x="13947" y="8429"/>
                </a:cubicBezTo>
                <a:cubicBezTo>
                  <a:pt x="13922" y="8555"/>
                  <a:pt x="13872" y="8680"/>
                  <a:pt x="13797" y="8780"/>
                </a:cubicBezTo>
                <a:cubicBezTo>
                  <a:pt x="13700" y="8925"/>
                  <a:pt x="13645" y="8998"/>
                  <a:pt x="13624" y="8998"/>
                </a:cubicBezTo>
                <a:cubicBezTo>
                  <a:pt x="13613" y="8998"/>
                  <a:pt x="13612" y="8975"/>
                  <a:pt x="13621" y="8931"/>
                </a:cubicBezTo>
                <a:cubicBezTo>
                  <a:pt x="13646" y="8805"/>
                  <a:pt x="13696" y="8680"/>
                  <a:pt x="13772" y="8580"/>
                </a:cubicBezTo>
                <a:cubicBezTo>
                  <a:pt x="13847" y="8467"/>
                  <a:pt x="13894" y="8411"/>
                  <a:pt x="13923" y="8411"/>
                </a:cubicBezTo>
                <a:close/>
                <a:moveTo>
                  <a:pt x="16876" y="1813"/>
                </a:moveTo>
                <a:cubicBezTo>
                  <a:pt x="16920" y="1813"/>
                  <a:pt x="16901" y="1846"/>
                  <a:pt x="16879" y="1888"/>
                </a:cubicBezTo>
                <a:cubicBezTo>
                  <a:pt x="16829" y="1988"/>
                  <a:pt x="16629" y="2089"/>
                  <a:pt x="16228" y="2264"/>
                </a:cubicBezTo>
                <a:cubicBezTo>
                  <a:pt x="15902" y="2389"/>
                  <a:pt x="15100" y="2740"/>
                  <a:pt x="14473" y="3066"/>
                </a:cubicBezTo>
                <a:cubicBezTo>
                  <a:pt x="11516" y="4545"/>
                  <a:pt x="10714" y="4971"/>
                  <a:pt x="10714" y="5021"/>
                </a:cubicBezTo>
                <a:cubicBezTo>
                  <a:pt x="10714" y="5031"/>
                  <a:pt x="10721" y="5036"/>
                  <a:pt x="10738" y="5036"/>
                </a:cubicBezTo>
                <a:cubicBezTo>
                  <a:pt x="10852" y="5036"/>
                  <a:pt x="11398" y="4790"/>
                  <a:pt x="13120" y="3918"/>
                </a:cubicBezTo>
                <a:cubicBezTo>
                  <a:pt x="14566" y="3176"/>
                  <a:pt x="15113" y="2905"/>
                  <a:pt x="15165" y="2905"/>
                </a:cubicBezTo>
                <a:cubicBezTo>
                  <a:pt x="15180" y="2905"/>
                  <a:pt x="15155" y="2927"/>
                  <a:pt x="15100" y="2966"/>
                </a:cubicBezTo>
                <a:cubicBezTo>
                  <a:pt x="15050" y="3016"/>
                  <a:pt x="15050" y="3041"/>
                  <a:pt x="15075" y="3066"/>
                </a:cubicBezTo>
                <a:cubicBezTo>
                  <a:pt x="15351" y="2991"/>
                  <a:pt x="15626" y="2891"/>
                  <a:pt x="15877" y="2765"/>
                </a:cubicBezTo>
                <a:cubicBezTo>
                  <a:pt x="16288" y="2560"/>
                  <a:pt x="16467" y="2475"/>
                  <a:pt x="16524" y="2475"/>
                </a:cubicBezTo>
                <a:cubicBezTo>
                  <a:pt x="16565" y="2475"/>
                  <a:pt x="16545" y="2517"/>
                  <a:pt x="16504" y="2590"/>
                </a:cubicBezTo>
                <a:cubicBezTo>
                  <a:pt x="16403" y="2790"/>
                  <a:pt x="16203" y="2891"/>
                  <a:pt x="15250" y="3317"/>
                </a:cubicBezTo>
                <a:cubicBezTo>
                  <a:pt x="14824" y="3492"/>
                  <a:pt x="14398" y="3718"/>
                  <a:pt x="13972" y="3943"/>
                </a:cubicBezTo>
                <a:cubicBezTo>
                  <a:pt x="13914" y="4001"/>
                  <a:pt x="13895" y="4034"/>
                  <a:pt x="13936" y="4034"/>
                </a:cubicBezTo>
                <a:cubicBezTo>
                  <a:pt x="14020" y="4034"/>
                  <a:pt x="14359" y="3895"/>
                  <a:pt x="15150" y="3542"/>
                </a:cubicBezTo>
                <a:cubicBezTo>
                  <a:pt x="15771" y="3266"/>
                  <a:pt x="16048" y="3145"/>
                  <a:pt x="16135" y="3145"/>
                </a:cubicBezTo>
                <a:cubicBezTo>
                  <a:pt x="16175" y="3145"/>
                  <a:pt x="16176" y="3170"/>
                  <a:pt x="16153" y="3216"/>
                </a:cubicBezTo>
                <a:cubicBezTo>
                  <a:pt x="16052" y="3367"/>
                  <a:pt x="15676" y="3542"/>
                  <a:pt x="15000" y="3843"/>
                </a:cubicBezTo>
                <a:cubicBezTo>
                  <a:pt x="14022" y="4294"/>
                  <a:pt x="13596" y="4520"/>
                  <a:pt x="13546" y="4595"/>
                </a:cubicBezTo>
                <a:cubicBezTo>
                  <a:pt x="13537" y="4612"/>
                  <a:pt x="13550" y="4624"/>
                  <a:pt x="13585" y="4624"/>
                </a:cubicBezTo>
                <a:cubicBezTo>
                  <a:pt x="13650" y="4624"/>
                  <a:pt x="13794" y="4584"/>
                  <a:pt x="14022" y="4470"/>
                </a:cubicBezTo>
                <a:cubicBezTo>
                  <a:pt x="14248" y="4344"/>
                  <a:pt x="14774" y="4119"/>
                  <a:pt x="15200" y="3918"/>
                </a:cubicBezTo>
                <a:cubicBezTo>
                  <a:pt x="15610" y="3745"/>
                  <a:pt x="15792" y="3670"/>
                  <a:pt x="15852" y="3670"/>
                </a:cubicBezTo>
                <a:cubicBezTo>
                  <a:pt x="15887" y="3670"/>
                  <a:pt x="15880" y="3696"/>
                  <a:pt x="15852" y="3743"/>
                </a:cubicBezTo>
                <a:cubicBezTo>
                  <a:pt x="15701" y="3943"/>
                  <a:pt x="15501" y="4069"/>
                  <a:pt x="15275" y="4144"/>
                </a:cubicBezTo>
                <a:cubicBezTo>
                  <a:pt x="14549" y="4470"/>
                  <a:pt x="12744" y="5572"/>
                  <a:pt x="12694" y="5698"/>
                </a:cubicBezTo>
                <a:cubicBezTo>
                  <a:pt x="12692" y="5702"/>
                  <a:pt x="12693" y="5705"/>
                  <a:pt x="12699" y="5705"/>
                </a:cubicBezTo>
                <a:cubicBezTo>
                  <a:pt x="12754" y="5705"/>
                  <a:pt x="13172" y="5492"/>
                  <a:pt x="13671" y="5196"/>
                </a:cubicBezTo>
                <a:cubicBezTo>
                  <a:pt x="14703" y="4569"/>
                  <a:pt x="15326" y="4236"/>
                  <a:pt x="15476" y="4236"/>
                </a:cubicBezTo>
                <a:cubicBezTo>
                  <a:pt x="15512" y="4236"/>
                  <a:pt x="15520" y="4255"/>
                  <a:pt x="15501" y="4294"/>
                </a:cubicBezTo>
                <a:cubicBezTo>
                  <a:pt x="15476" y="4394"/>
                  <a:pt x="14874" y="4745"/>
                  <a:pt x="13972" y="5247"/>
                </a:cubicBezTo>
                <a:cubicBezTo>
                  <a:pt x="12983" y="5784"/>
                  <a:pt x="12584" y="5990"/>
                  <a:pt x="12459" y="5990"/>
                </a:cubicBezTo>
                <a:cubicBezTo>
                  <a:pt x="12439" y="5990"/>
                  <a:pt x="12425" y="5984"/>
                  <a:pt x="12418" y="5973"/>
                </a:cubicBezTo>
                <a:cubicBezTo>
                  <a:pt x="12384" y="5922"/>
                  <a:pt x="12335" y="5900"/>
                  <a:pt x="12287" y="5900"/>
                </a:cubicBezTo>
                <a:cubicBezTo>
                  <a:pt x="12193" y="5900"/>
                  <a:pt x="12101" y="5983"/>
                  <a:pt x="12118" y="6099"/>
                </a:cubicBezTo>
                <a:cubicBezTo>
                  <a:pt x="12168" y="6224"/>
                  <a:pt x="12092" y="6299"/>
                  <a:pt x="11491" y="6650"/>
                </a:cubicBezTo>
                <a:cubicBezTo>
                  <a:pt x="10238" y="7452"/>
                  <a:pt x="9035" y="8304"/>
                  <a:pt x="7857" y="9231"/>
                </a:cubicBezTo>
                <a:cubicBezTo>
                  <a:pt x="7706" y="9357"/>
                  <a:pt x="7531" y="9507"/>
                  <a:pt x="7356" y="9632"/>
                </a:cubicBezTo>
                <a:cubicBezTo>
                  <a:pt x="7356" y="9632"/>
                  <a:pt x="7456" y="9457"/>
                  <a:pt x="7631" y="9257"/>
                </a:cubicBezTo>
                <a:lnTo>
                  <a:pt x="7907" y="8856"/>
                </a:lnTo>
                <a:lnTo>
                  <a:pt x="7832" y="8530"/>
                </a:lnTo>
                <a:cubicBezTo>
                  <a:pt x="7732" y="8129"/>
                  <a:pt x="7782" y="8028"/>
                  <a:pt x="8458" y="7402"/>
                </a:cubicBezTo>
                <a:cubicBezTo>
                  <a:pt x="9135" y="6775"/>
                  <a:pt x="10513" y="5748"/>
                  <a:pt x="10739" y="5723"/>
                </a:cubicBezTo>
                <a:cubicBezTo>
                  <a:pt x="10839" y="5723"/>
                  <a:pt x="12945" y="4670"/>
                  <a:pt x="12970" y="4620"/>
                </a:cubicBezTo>
                <a:cubicBezTo>
                  <a:pt x="12996" y="4580"/>
                  <a:pt x="12991" y="4559"/>
                  <a:pt x="12953" y="4559"/>
                </a:cubicBezTo>
                <a:cubicBezTo>
                  <a:pt x="12847" y="4559"/>
                  <a:pt x="12492" y="4715"/>
                  <a:pt x="11867" y="5046"/>
                </a:cubicBezTo>
                <a:cubicBezTo>
                  <a:pt x="11320" y="5309"/>
                  <a:pt x="10983" y="5457"/>
                  <a:pt x="10906" y="5457"/>
                </a:cubicBezTo>
                <a:cubicBezTo>
                  <a:pt x="10895" y="5457"/>
                  <a:pt x="10889" y="5453"/>
                  <a:pt x="10889" y="5447"/>
                </a:cubicBezTo>
                <a:cubicBezTo>
                  <a:pt x="10889" y="5397"/>
                  <a:pt x="10789" y="5322"/>
                  <a:pt x="10664" y="5247"/>
                </a:cubicBezTo>
                <a:cubicBezTo>
                  <a:pt x="10513" y="5196"/>
                  <a:pt x="10438" y="5121"/>
                  <a:pt x="10463" y="5096"/>
                </a:cubicBezTo>
                <a:cubicBezTo>
                  <a:pt x="11165" y="4545"/>
                  <a:pt x="11917" y="4043"/>
                  <a:pt x="12694" y="3592"/>
                </a:cubicBezTo>
                <a:cubicBezTo>
                  <a:pt x="13220" y="3317"/>
                  <a:pt x="13747" y="3041"/>
                  <a:pt x="14298" y="2815"/>
                </a:cubicBezTo>
                <a:cubicBezTo>
                  <a:pt x="16242" y="2024"/>
                  <a:pt x="16764" y="1813"/>
                  <a:pt x="16876" y="1813"/>
                </a:cubicBezTo>
                <a:close/>
                <a:moveTo>
                  <a:pt x="13404" y="9195"/>
                </a:moveTo>
                <a:cubicBezTo>
                  <a:pt x="13416" y="9195"/>
                  <a:pt x="13421" y="9215"/>
                  <a:pt x="13421" y="9257"/>
                </a:cubicBezTo>
                <a:cubicBezTo>
                  <a:pt x="13396" y="9382"/>
                  <a:pt x="13346" y="9482"/>
                  <a:pt x="13295" y="9582"/>
                </a:cubicBezTo>
                <a:cubicBezTo>
                  <a:pt x="13224" y="9668"/>
                  <a:pt x="13194" y="9713"/>
                  <a:pt x="13180" y="9713"/>
                </a:cubicBezTo>
                <a:cubicBezTo>
                  <a:pt x="13170" y="9713"/>
                  <a:pt x="13170" y="9687"/>
                  <a:pt x="13170" y="9632"/>
                </a:cubicBezTo>
                <a:cubicBezTo>
                  <a:pt x="13195" y="9507"/>
                  <a:pt x="13245" y="9407"/>
                  <a:pt x="13295" y="9307"/>
                </a:cubicBezTo>
                <a:cubicBezTo>
                  <a:pt x="13354" y="9234"/>
                  <a:pt x="13387" y="9195"/>
                  <a:pt x="13404" y="9195"/>
                </a:cubicBezTo>
                <a:close/>
                <a:moveTo>
                  <a:pt x="12955" y="9921"/>
                </a:moveTo>
                <a:cubicBezTo>
                  <a:pt x="12965" y="9921"/>
                  <a:pt x="12970" y="9933"/>
                  <a:pt x="12970" y="9958"/>
                </a:cubicBezTo>
                <a:cubicBezTo>
                  <a:pt x="12970" y="10103"/>
                  <a:pt x="12598" y="10713"/>
                  <a:pt x="12503" y="10713"/>
                </a:cubicBezTo>
                <a:cubicBezTo>
                  <a:pt x="12499" y="10713"/>
                  <a:pt x="12496" y="10712"/>
                  <a:pt x="12493" y="10710"/>
                </a:cubicBezTo>
                <a:cubicBezTo>
                  <a:pt x="12418" y="10660"/>
                  <a:pt x="12544" y="10485"/>
                  <a:pt x="12694" y="10259"/>
                </a:cubicBezTo>
                <a:cubicBezTo>
                  <a:pt x="12844" y="10034"/>
                  <a:pt x="12924" y="9921"/>
                  <a:pt x="12955" y="9921"/>
                </a:cubicBezTo>
                <a:close/>
                <a:moveTo>
                  <a:pt x="15140" y="4855"/>
                </a:moveTo>
                <a:cubicBezTo>
                  <a:pt x="15171" y="4855"/>
                  <a:pt x="15182" y="4869"/>
                  <a:pt x="15175" y="4896"/>
                </a:cubicBezTo>
                <a:cubicBezTo>
                  <a:pt x="15100" y="5221"/>
                  <a:pt x="14925" y="5372"/>
                  <a:pt x="14022" y="5823"/>
                </a:cubicBezTo>
                <a:cubicBezTo>
                  <a:pt x="11892" y="6976"/>
                  <a:pt x="9812" y="8279"/>
                  <a:pt x="7882" y="9733"/>
                </a:cubicBezTo>
                <a:cubicBezTo>
                  <a:pt x="7055" y="10334"/>
                  <a:pt x="6378" y="10785"/>
                  <a:pt x="6378" y="10785"/>
                </a:cubicBezTo>
                <a:cubicBezTo>
                  <a:pt x="6554" y="10585"/>
                  <a:pt x="6779" y="10384"/>
                  <a:pt x="7005" y="10209"/>
                </a:cubicBezTo>
                <a:lnTo>
                  <a:pt x="7030" y="10159"/>
                </a:lnTo>
                <a:cubicBezTo>
                  <a:pt x="9185" y="8279"/>
                  <a:pt x="10839" y="7176"/>
                  <a:pt x="14323" y="5247"/>
                </a:cubicBezTo>
                <a:cubicBezTo>
                  <a:pt x="14804" y="4969"/>
                  <a:pt x="15053" y="4855"/>
                  <a:pt x="15140" y="4855"/>
                </a:cubicBezTo>
                <a:close/>
                <a:moveTo>
                  <a:pt x="12059" y="11258"/>
                </a:moveTo>
                <a:cubicBezTo>
                  <a:pt x="12062" y="11258"/>
                  <a:pt x="12065" y="11259"/>
                  <a:pt x="12067" y="11262"/>
                </a:cubicBezTo>
                <a:cubicBezTo>
                  <a:pt x="12092" y="11287"/>
                  <a:pt x="12017" y="11512"/>
                  <a:pt x="11792" y="11738"/>
                </a:cubicBezTo>
                <a:cubicBezTo>
                  <a:pt x="11703" y="11827"/>
                  <a:pt x="11649" y="11873"/>
                  <a:pt x="11630" y="11873"/>
                </a:cubicBezTo>
                <a:cubicBezTo>
                  <a:pt x="11601" y="11873"/>
                  <a:pt x="11655" y="11765"/>
                  <a:pt x="11792" y="11537"/>
                </a:cubicBezTo>
                <a:cubicBezTo>
                  <a:pt x="11906" y="11377"/>
                  <a:pt x="12021" y="11258"/>
                  <a:pt x="12059" y="11258"/>
                </a:cubicBezTo>
                <a:close/>
                <a:moveTo>
                  <a:pt x="11355" y="12194"/>
                </a:moveTo>
                <a:cubicBezTo>
                  <a:pt x="11362" y="12194"/>
                  <a:pt x="11352" y="12235"/>
                  <a:pt x="11316" y="12289"/>
                </a:cubicBezTo>
                <a:cubicBezTo>
                  <a:pt x="11285" y="12350"/>
                  <a:pt x="11255" y="12383"/>
                  <a:pt x="11241" y="12383"/>
                </a:cubicBezTo>
                <a:cubicBezTo>
                  <a:pt x="11232" y="12383"/>
                  <a:pt x="11230" y="12369"/>
                  <a:pt x="11240" y="12339"/>
                </a:cubicBezTo>
                <a:cubicBezTo>
                  <a:pt x="11240" y="12289"/>
                  <a:pt x="11290" y="12239"/>
                  <a:pt x="11341" y="12214"/>
                </a:cubicBezTo>
                <a:cubicBezTo>
                  <a:pt x="11348" y="12200"/>
                  <a:pt x="11353" y="12194"/>
                  <a:pt x="11355" y="12194"/>
                </a:cubicBezTo>
                <a:close/>
                <a:moveTo>
                  <a:pt x="10592" y="13257"/>
                </a:moveTo>
                <a:cubicBezTo>
                  <a:pt x="10612" y="13257"/>
                  <a:pt x="10607" y="13285"/>
                  <a:pt x="10589" y="13342"/>
                </a:cubicBezTo>
                <a:cubicBezTo>
                  <a:pt x="10552" y="13378"/>
                  <a:pt x="10529" y="13402"/>
                  <a:pt x="10519" y="13402"/>
                </a:cubicBezTo>
                <a:cubicBezTo>
                  <a:pt x="10515" y="13402"/>
                  <a:pt x="10513" y="13399"/>
                  <a:pt x="10513" y="13392"/>
                </a:cubicBezTo>
                <a:cubicBezTo>
                  <a:pt x="10513" y="13342"/>
                  <a:pt x="10513" y="13292"/>
                  <a:pt x="10564" y="13267"/>
                </a:cubicBezTo>
                <a:cubicBezTo>
                  <a:pt x="10576" y="13260"/>
                  <a:pt x="10586" y="13257"/>
                  <a:pt x="10592" y="13257"/>
                </a:cubicBezTo>
                <a:close/>
                <a:moveTo>
                  <a:pt x="17279" y="3106"/>
                </a:moveTo>
                <a:cubicBezTo>
                  <a:pt x="17288" y="3106"/>
                  <a:pt x="17297" y="3109"/>
                  <a:pt x="17306" y="3116"/>
                </a:cubicBezTo>
                <a:cubicBezTo>
                  <a:pt x="17431" y="3216"/>
                  <a:pt x="17481" y="4419"/>
                  <a:pt x="17506" y="5297"/>
                </a:cubicBezTo>
                <a:cubicBezTo>
                  <a:pt x="17506" y="7051"/>
                  <a:pt x="17331" y="9432"/>
                  <a:pt x="17180" y="9582"/>
                </a:cubicBezTo>
                <a:cubicBezTo>
                  <a:pt x="17167" y="9602"/>
                  <a:pt x="17156" y="9611"/>
                  <a:pt x="17145" y="9611"/>
                </a:cubicBezTo>
                <a:cubicBezTo>
                  <a:pt x="17112" y="9611"/>
                  <a:pt x="17079" y="9531"/>
                  <a:pt x="17005" y="9382"/>
                </a:cubicBezTo>
                <a:cubicBezTo>
                  <a:pt x="16922" y="9188"/>
                  <a:pt x="16856" y="9090"/>
                  <a:pt x="16803" y="9090"/>
                </a:cubicBezTo>
                <a:cubicBezTo>
                  <a:pt x="16712" y="9090"/>
                  <a:pt x="16661" y="9381"/>
                  <a:pt x="16629" y="9983"/>
                </a:cubicBezTo>
                <a:cubicBezTo>
                  <a:pt x="16554" y="11036"/>
                  <a:pt x="16353" y="12089"/>
                  <a:pt x="16002" y="13116"/>
                </a:cubicBezTo>
                <a:cubicBezTo>
                  <a:pt x="15789" y="13755"/>
                  <a:pt x="15683" y="14075"/>
                  <a:pt x="15651" y="14075"/>
                </a:cubicBezTo>
                <a:cubicBezTo>
                  <a:pt x="15620" y="14075"/>
                  <a:pt x="15664" y="13755"/>
                  <a:pt x="15752" y="13116"/>
                </a:cubicBezTo>
                <a:lnTo>
                  <a:pt x="15727" y="13116"/>
                </a:lnTo>
                <a:cubicBezTo>
                  <a:pt x="15802" y="12590"/>
                  <a:pt x="15877" y="11813"/>
                  <a:pt x="15902" y="11337"/>
                </a:cubicBezTo>
                <a:cubicBezTo>
                  <a:pt x="15952" y="10359"/>
                  <a:pt x="15902" y="7703"/>
                  <a:pt x="15827" y="7126"/>
                </a:cubicBezTo>
                <a:cubicBezTo>
                  <a:pt x="15701" y="6224"/>
                  <a:pt x="15727" y="5748"/>
                  <a:pt x="15877" y="5497"/>
                </a:cubicBezTo>
                <a:lnTo>
                  <a:pt x="16052" y="5272"/>
                </a:lnTo>
                <a:lnTo>
                  <a:pt x="16002" y="5923"/>
                </a:lnTo>
                <a:cubicBezTo>
                  <a:pt x="15977" y="6174"/>
                  <a:pt x="15977" y="6424"/>
                  <a:pt x="16027" y="6675"/>
                </a:cubicBezTo>
                <a:cubicBezTo>
                  <a:pt x="16031" y="6679"/>
                  <a:pt x="16035" y="6681"/>
                  <a:pt x="16039" y="6681"/>
                </a:cubicBezTo>
                <a:cubicBezTo>
                  <a:pt x="16085" y="6681"/>
                  <a:pt x="16130" y="6420"/>
                  <a:pt x="16153" y="6074"/>
                </a:cubicBezTo>
                <a:cubicBezTo>
                  <a:pt x="16176" y="5696"/>
                  <a:pt x="16194" y="5501"/>
                  <a:pt x="16212" y="5501"/>
                </a:cubicBezTo>
                <a:cubicBezTo>
                  <a:pt x="16232" y="5501"/>
                  <a:pt x="16251" y="5746"/>
                  <a:pt x="16278" y="6249"/>
                </a:cubicBezTo>
                <a:cubicBezTo>
                  <a:pt x="16278" y="6550"/>
                  <a:pt x="16303" y="6825"/>
                  <a:pt x="16353" y="7101"/>
                </a:cubicBezTo>
                <a:cubicBezTo>
                  <a:pt x="16374" y="7191"/>
                  <a:pt x="16393" y="7234"/>
                  <a:pt x="16408" y="7234"/>
                </a:cubicBezTo>
                <a:cubicBezTo>
                  <a:pt x="16448" y="7234"/>
                  <a:pt x="16465" y="6946"/>
                  <a:pt x="16428" y="6475"/>
                </a:cubicBezTo>
                <a:cubicBezTo>
                  <a:pt x="16353" y="5322"/>
                  <a:pt x="16378" y="4745"/>
                  <a:pt x="16504" y="4470"/>
                </a:cubicBezTo>
                <a:lnTo>
                  <a:pt x="16629" y="4194"/>
                </a:lnTo>
                <a:lnTo>
                  <a:pt x="16679" y="4419"/>
                </a:lnTo>
                <a:cubicBezTo>
                  <a:pt x="16679" y="4545"/>
                  <a:pt x="16704" y="5121"/>
                  <a:pt x="16704" y="5723"/>
                </a:cubicBezTo>
                <a:cubicBezTo>
                  <a:pt x="16704" y="6522"/>
                  <a:pt x="16739" y="6862"/>
                  <a:pt x="16810" y="6862"/>
                </a:cubicBezTo>
                <a:cubicBezTo>
                  <a:pt x="16823" y="6862"/>
                  <a:pt x="16838" y="6850"/>
                  <a:pt x="16854" y="6825"/>
                </a:cubicBezTo>
                <a:cubicBezTo>
                  <a:pt x="16854" y="6825"/>
                  <a:pt x="16854" y="6149"/>
                  <a:pt x="16854" y="5372"/>
                </a:cubicBezTo>
                <a:cubicBezTo>
                  <a:pt x="16804" y="4871"/>
                  <a:pt x="16829" y="4369"/>
                  <a:pt x="16879" y="3893"/>
                </a:cubicBezTo>
                <a:cubicBezTo>
                  <a:pt x="16955" y="4570"/>
                  <a:pt x="17005" y="5272"/>
                  <a:pt x="16980" y="5948"/>
                </a:cubicBezTo>
                <a:cubicBezTo>
                  <a:pt x="17030" y="7126"/>
                  <a:pt x="17055" y="8104"/>
                  <a:pt x="17080" y="8154"/>
                </a:cubicBezTo>
                <a:cubicBezTo>
                  <a:pt x="17100" y="8195"/>
                  <a:pt x="17117" y="8221"/>
                  <a:pt x="17131" y="8221"/>
                </a:cubicBezTo>
                <a:cubicBezTo>
                  <a:pt x="17202" y="8221"/>
                  <a:pt x="17185" y="7509"/>
                  <a:pt x="17080" y="4319"/>
                </a:cubicBezTo>
                <a:cubicBezTo>
                  <a:pt x="17057" y="3691"/>
                  <a:pt x="17163" y="3106"/>
                  <a:pt x="17279" y="3106"/>
                </a:cubicBezTo>
                <a:close/>
                <a:moveTo>
                  <a:pt x="9841" y="14199"/>
                </a:moveTo>
                <a:cubicBezTo>
                  <a:pt x="9856" y="14199"/>
                  <a:pt x="9841" y="14240"/>
                  <a:pt x="9787" y="14294"/>
                </a:cubicBezTo>
                <a:cubicBezTo>
                  <a:pt x="9750" y="14368"/>
                  <a:pt x="9713" y="14414"/>
                  <a:pt x="9696" y="14414"/>
                </a:cubicBezTo>
                <a:cubicBezTo>
                  <a:pt x="9690" y="14414"/>
                  <a:pt x="9686" y="14408"/>
                  <a:pt x="9686" y="14394"/>
                </a:cubicBezTo>
                <a:cubicBezTo>
                  <a:pt x="9711" y="14319"/>
                  <a:pt x="9762" y="14269"/>
                  <a:pt x="9812" y="14219"/>
                </a:cubicBezTo>
                <a:cubicBezTo>
                  <a:pt x="9826" y="14205"/>
                  <a:pt x="9836" y="14199"/>
                  <a:pt x="9841" y="14199"/>
                </a:cubicBezTo>
                <a:close/>
                <a:moveTo>
                  <a:pt x="14674" y="5673"/>
                </a:moveTo>
                <a:lnTo>
                  <a:pt x="14473" y="6049"/>
                </a:lnTo>
                <a:cubicBezTo>
                  <a:pt x="14273" y="6374"/>
                  <a:pt x="14248" y="6399"/>
                  <a:pt x="12493" y="7452"/>
                </a:cubicBezTo>
                <a:cubicBezTo>
                  <a:pt x="11516" y="8028"/>
                  <a:pt x="10714" y="8505"/>
                  <a:pt x="10689" y="8530"/>
                </a:cubicBezTo>
                <a:cubicBezTo>
                  <a:pt x="10669" y="8560"/>
                  <a:pt x="10670" y="8576"/>
                  <a:pt x="10695" y="8576"/>
                </a:cubicBezTo>
                <a:cubicBezTo>
                  <a:pt x="10796" y="8576"/>
                  <a:pt x="11289" y="8315"/>
                  <a:pt x="12393" y="7653"/>
                </a:cubicBezTo>
                <a:cubicBezTo>
                  <a:pt x="13446" y="7032"/>
                  <a:pt x="13836" y="6807"/>
                  <a:pt x="13923" y="6807"/>
                </a:cubicBezTo>
                <a:cubicBezTo>
                  <a:pt x="13952" y="6807"/>
                  <a:pt x="13947" y="6832"/>
                  <a:pt x="13922" y="6876"/>
                </a:cubicBezTo>
                <a:cubicBezTo>
                  <a:pt x="13847" y="7026"/>
                  <a:pt x="13696" y="7151"/>
                  <a:pt x="13546" y="7226"/>
                </a:cubicBezTo>
                <a:cubicBezTo>
                  <a:pt x="13120" y="7427"/>
                  <a:pt x="10163" y="9332"/>
                  <a:pt x="10112" y="9432"/>
                </a:cubicBezTo>
                <a:cubicBezTo>
                  <a:pt x="10089" y="9474"/>
                  <a:pt x="10090" y="9494"/>
                  <a:pt x="10118" y="9494"/>
                </a:cubicBezTo>
                <a:cubicBezTo>
                  <a:pt x="10204" y="9494"/>
                  <a:pt x="10549" y="9287"/>
                  <a:pt x="11140" y="8906"/>
                </a:cubicBezTo>
                <a:cubicBezTo>
                  <a:pt x="11591" y="8605"/>
                  <a:pt x="12368" y="8129"/>
                  <a:pt x="12844" y="7828"/>
                </a:cubicBezTo>
                <a:cubicBezTo>
                  <a:pt x="13359" y="7513"/>
                  <a:pt x="13576" y="7384"/>
                  <a:pt x="13643" y="7384"/>
                </a:cubicBezTo>
                <a:cubicBezTo>
                  <a:pt x="13677" y="7384"/>
                  <a:pt x="13672" y="7418"/>
                  <a:pt x="13646" y="7477"/>
                </a:cubicBezTo>
                <a:cubicBezTo>
                  <a:pt x="13546" y="7627"/>
                  <a:pt x="13321" y="7778"/>
                  <a:pt x="12669" y="8154"/>
                </a:cubicBezTo>
                <a:cubicBezTo>
                  <a:pt x="11240" y="9006"/>
                  <a:pt x="8508" y="10785"/>
                  <a:pt x="8534" y="10886"/>
                </a:cubicBezTo>
                <a:cubicBezTo>
                  <a:pt x="8538" y="10904"/>
                  <a:pt x="8545" y="10916"/>
                  <a:pt x="8566" y="10916"/>
                </a:cubicBezTo>
                <a:cubicBezTo>
                  <a:pt x="8661" y="10916"/>
                  <a:pt x="9044" y="10662"/>
                  <a:pt x="10789" y="9532"/>
                </a:cubicBezTo>
                <a:cubicBezTo>
                  <a:pt x="11910" y="8809"/>
                  <a:pt x="12921" y="8194"/>
                  <a:pt x="13014" y="8194"/>
                </a:cubicBezTo>
                <a:cubicBezTo>
                  <a:pt x="13021" y="8194"/>
                  <a:pt x="13023" y="8197"/>
                  <a:pt x="13020" y="8204"/>
                </a:cubicBezTo>
                <a:cubicBezTo>
                  <a:pt x="12920" y="8379"/>
                  <a:pt x="6604" y="12715"/>
                  <a:pt x="6453" y="12740"/>
                </a:cubicBezTo>
                <a:cubicBezTo>
                  <a:pt x="6002" y="12966"/>
                  <a:pt x="5576" y="13242"/>
                  <a:pt x="5200" y="13542"/>
                </a:cubicBezTo>
                <a:cubicBezTo>
                  <a:pt x="3696" y="14595"/>
                  <a:pt x="3822" y="14495"/>
                  <a:pt x="3972" y="14520"/>
                </a:cubicBezTo>
                <a:cubicBezTo>
                  <a:pt x="4047" y="14545"/>
                  <a:pt x="4072" y="14570"/>
                  <a:pt x="4022" y="14595"/>
                </a:cubicBezTo>
                <a:lnTo>
                  <a:pt x="3646" y="14896"/>
                </a:lnTo>
                <a:cubicBezTo>
                  <a:pt x="3546" y="14971"/>
                  <a:pt x="3446" y="15046"/>
                  <a:pt x="3320" y="15121"/>
                </a:cubicBezTo>
                <a:cubicBezTo>
                  <a:pt x="3396" y="14971"/>
                  <a:pt x="3496" y="14820"/>
                  <a:pt x="3621" y="14670"/>
                </a:cubicBezTo>
                <a:lnTo>
                  <a:pt x="3646" y="14670"/>
                </a:lnTo>
                <a:cubicBezTo>
                  <a:pt x="3822" y="14445"/>
                  <a:pt x="4423" y="13743"/>
                  <a:pt x="4975" y="13116"/>
                </a:cubicBezTo>
                <a:cubicBezTo>
                  <a:pt x="5927" y="12089"/>
                  <a:pt x="6002" y="11963"/>
                  <a:pt x="5977" y="11838"/>
                </a:cubicBezTo>
                <a:cubicBezTo>
                  <a:pt x="5927" y="11688"/>
                  <a:pt x="5902" y="11663"/>
                  <a:pt x="5651" y="11638"/>
                </a:cubicBezTo>
                <a:cubicBezTo>
                  <a:pt x="5551" y="11638"/>
                  <a:pt x="5451" y="11612"/>
                  <a:pt x="5376" y="11562"/>
                </a:cubicBezTo>
                <a:cubicBezTo>
                  <a:pt x="5376" y="11550"/>
                  <a:pt x="5388" y="11544"/>
                  <a:pt x="5407" y="11544"/>
                </a:cubicBezTo>
                <a:cubicBezTo>
                  <a:pt x="5426" y="11544"/>
                  <a:pt x="5451" y="11550"/>
                  <a:pt x="5476" y="11562"/>
                </a:cubicBezTo>
                <a:cubicBezTo>
                  <a:pt x="5479" y="11563"/>
                  <a:pt x="5482" y="11564"/>
                  <a:pt x="5486" y="11564"/>
                </a:cubicBezTo>
                <a:cubicBezTo>
                  <a:pt x="5591" y="11564"/>
                  <a:pt x="6148" y="11228"/>
                  <a:pt x="7406" y="10309"/>
                </a:cubicBezTo>
                <a:cubicBezTo>
                  <a:pt x="10313" y="8229"/>
                  <a:pt x="12168" y="7001"/>
                  <a:pt x="13722" y="6199"/>
                </a:cubicBezTo>
                <a:lnTo>
                  <a:pt x="14674" y="5673"/>
                </a:lnTo>
                <a:close/>
                <a:moveTo>
                  <a:pt x="12953" y="8522"/>
                </a:moveTo>
                <a:cubicBezTo>
                  <a:pt x="12986" y="8522"/>
                  <a:pt x="12924" y="8602"/>
                  <a:pt x="12744" y="8830"/>
                </a:cubicBezTo>
                <a:cubicBezTo>
                  <a:pt x="12368" y="9357"/>
                  <a:pt x="11541" y="10008"/>
                  <a:pt x="10213" y="10886"/>
                </a:cubicBezTo>
                <a:cubicBezTo>
                  <a:pt x="5200" y="14169"/>
                  <a:pt x="4173" y="14871"/>
                  <a:pt x="3095" y="15823"/>
                </a:cubicBezTo>
                <a:cubicBezTo>
                  <a:pt x="2877" y="16026"/>
                  <a:pt x="2775" y="16112"/>
                  <a:pt x="2735" y="16112"/>
                </a:cubicBezTo>
                <a:cubicBezTo>
                  <a:pt x="2711" y="16112"/>
                  <a:pt x="2710" y="16080"/>
                  <a:pt x="2719" y="16024"/>
                </a:cubicBezTo>
                <a:cubicBezTo>
                  <a:pt x="2794" y="15873"/>
                  <a:pt x="2869" y="15698"/>
                  <a:pt x="2970" y="15572"/>
                </a:cubicBezTo>
                <a:cubicBezTo>
                  <a:pt x="3102" y="15352"/>
                  <a:pt x="3176" y="15267"/>
                  <a:pt x="3260" y="15267"/>
                </a:cubicBezTo>
                <a:cubicBezTo>
                  <a:pt x="3272" y="15267"/>
                  <a:pt x="3283" y="15269"/>
                  <a:pt x="3295" y="15272"/>
                </a:cubicBezTo>
                <a:cubicBezTo>
                  <a:pt x="3421" y="15247"/>
                  <a:pt x="3571" y="15171"/>
                  <a:pt x="3671" y="15071"/>
                </a:cubicBezTo>
                <a:cubicBezTo>
                  <a:pt x="4273" y="14545"/>
                  <a:pt x="6228" y="13141"/>
                  <a:pt x="9285" y="11011"/>
                </a:cubicBezTo>
                <a:cubicBezTo>
                  <a:pt x="11115" y="9733"/>
                  <a:pt x="12744" y="8655"/>
                  <a:pt x="12819" y="8580"/>
                </a:cubicBezTo>
                <a:cubicBezTo>
                  <a:pt x="12889" y="8545"/>
                  <a:pt x="12935" y="8522"/>
                  <a:pt x="12953" y="8522"/>
                </a:cubicBezTo>
                <a:close/>
                <a:moveTo>
                  <a:pt x="8920" y="15603"/>
                </a:moveTo>
                <a:cubicBezTo>
                  <a:pt x="8932" y="15603"/>
                  <a:pt x="8921" y="15738"/>
                  <a:pt x="8859" y="15923"/>
                </a:cubicBezTo>
                <a:cubicBezTo>
                  <a:pt x="8834" y="16099"/>
                  <a:pt x="8784" y="16249"/>
                  <a:pt x="8709" y="16399"/>
                </a:cubicBezTo>
                <a:cubicBezTo>
                  <a:pt x="8704" y="16406"/>
                  <a:pt x="8701" y="16409"/>
                  <a:pt x="8698" y="16409"/>
                </a:cubicBezTo>
                <a:cubicBezTo>
                  <a:pt x="8658" y="16409"/>
                  <a:pt x="8839" y="15740"/>
                  <a:pt x="8909" y="15623"/>
                </a:cubicBezTo>
                <a:cubicBezTo>
                  <a:pt x="8914" y="15609"/>
                  <a:pt x="8918" y="15603"/>
                  <a:pt x="8920" y="15603"/>
                </a:cubicBezTo>
                <a:close/>
                <a:moveTo>
                  <a:pt x="6588" y="18125"/>
                </a:moveTo>
                <a:cubicBezTo>
                  <a:pt x="6599" y="18125"/>
                  <a:pt x="6552" y="18200"/>
                  <a:pt x="6478" y="18329"/>
                </a:cubicBezTo>
                <a:cubicBezTo>
                  <a:pt x="6391" y="18451"/>
                  <a:pt x="6341" y="18525"/>
                  <a:pt x="6334" y="18525"/>
                </a:cubicBezTo>
                <a:cubicBezTo>
                  <a:pt x="6332" y="18525"/>
                  <a:pt x="6338" y="18510"/>
                  <a:pt x="6353" y="18480"/>
                </a:cubicBezTo>
                <a:cubicBezTo>
                  <a:pt x="6403" y="18379"/>
                  <a:pt x="6478" y="18254"/>
                  <a:pt x="6554" y="18179"/>
                </a:cubicBezTo>
                <a:lnTo>
                  <a:pt x="6554" y="18154"/>
                </a:lnTo>
                <a:cubicBezTo>
                  <a:pt x="6573" y="18134"/>
                  <a:pt x="6584" y="18125"/>
                  <a:pt x="6588" y="18125"/>
                </a:cubicBezTo>
                <a:close/>
                <a:moveTo>
                  <a:pt x="12193" y="9632"/>
                </a:moveTo>
                <a:lnTo>
                  <a:pt x="11892" y="10159"/>
                </a:lnTo>
                <a:cubicBezTo>
                  <a:pt x="11666" y="10510"/>
                  <a:pt x="11391" y="10810"/>
                  <a:pt x="11040" y="11036"/>
                </a:cubicBezTo>
                <a:cubicBezTo>
                  <a:pt x="10714" y="11237"/>
                  <a:pt x="9987" y="11738"/>
                  <a:pt x="9361" y="12114"/>
                </a:cubicBezTo>
                <a:lnTo>
                  <a:pt x="8183" y="12815"/>
                </a:lnTo>
                <a:cubicBezTo>
                  <a:pt x="8158" y="12841"/>
                  <a:pt x="8158" y="12866"/>
                  <a:pt x="8183" y="12891"/>
                </a:cubicBezTo>
                <a:cubicBezTo>
                  <a:pt x="8186" y="12893"/>
                  <a:pt x="8190" y="12894"/>
                  <a:pt x="8196" y="12894"/>
                </a:cubicBezTo>
                <a:cubicBezTo>
                  <a:pt x="8337" y="12894"/>
                  <a:pt x="9312" y="12314"/>
                  <a:pt x="11165" y="11111"/>
                </a:cubicBezTo>
                <a:cubicBezTo>
                  <a:pt x="11214" y="11087"/>
                  <a:pt x="11244" y="11073"/>
                  <a:pt x="11257" y="11073"/>
                </a:cubicBezTo>
                <a:cubicBezTo>
                  <a:pt x="11284" y="11073"/>
                  <a:pt x="11234" y="11134"/>
                  <a:pt x="11115" y="11287"/>
                </a:cubicBezTo>
                <a:cubicBezTo>
                  <a:pt x="10789" y="11663"/>
                  <a:pt x="10087" y="12189"/>
                  <a:pt x="8659" y="13141"/>
                </a:cubicBezTo>
                <a:cubicBezTo>
                  <a:pt x="7280" y="14069"/>
                  <a:pt x="7280" y="14069"/>
                  <a:pt x="7331" y="14119"/>
                </a:cubicBezTo>
                <a:cubicBezTo>
                  <a:pt x="8283" y="13592"/>
                  <a:pt x="9210" y="13016"/>
                  <a:pt x="10087" y="12389"/>
                </a:cubicBezTo>
                <a:cubicBezTo>
                  <a:pt x="10238" y="12289"/>
                  <a:pt x="10363" y="12189"/>
                  <a:pt x="10513" y="12114"/>
                </a:cubicBezTo>
                <a:lnTo>
                  <a:pt x="10513" y="12114"/>
                </a:lnTo>
                <a:cubicBezTo>
                  <a:pt x="10112" y="12715"/>
                  <a:pt x="9636" y="13292"/>
                  <a:pt x="9160" y="13818"/>
                </a:cubicBezTo>
                <a:cubicBezTo>
                  <a:pt x="9010" y="13868"/>
                  <a:pt x="8884" y="13968"/>
                  <a:pt x="8784" y="14069"/>
                </a:cubicBezTo>
                <a:cubicBezTo>
                  <a:pt x="8433" y="14319"/>
                  <a:pt x="8082" y="14545"/>
                  <a:pt x="7706" y="14745"/>
                </a:cubicBezTo>
                <a:cubicBezTo>
                  <a:pt x="5526" y="16024"/>
                  <a:pt x="5000" y="16349"/>
                  <a:pt x="4298" y="16826"/>
                </a:cubicBezTo>
                <a:cubicBezTo>
                  <a:pt x="3772" y="17201"/>
                  <a:pt x="3245" y="17602"/>
                  <a:pt x="2769" y="18029"/>
                </a:cubicBezTo>
                <a:cubicBezTo>
                  <a:pt x="2343" y="18404"/>
                  <a:pt x="1967" y="18705"/>
                  <a:pt x="1967" y="18705"/>
                </a:cubicBezTo>
                <a:cubicBezTo>
                  <a:pt x="1967" y="18705"/>
                  <a:pt x="2218" y="18254"/>
                  <a:pt x="2544" y="17753"/>
                </a:cubicBezTo>
                <a:lnTo>
                  <a:pt x="2569" y="17703"/>
                </a:lnTo>
                <a:cubicBezTo>
                  <a:pt x="2894" y="17201"/>
                  <a:pt x="3195" y="16725"/>
                  <a:pt x="3220" y="16675"/>
                </a:cubicBezTo>
                <a:cubicBezTo>
                  <a:pt x="3546" y="16425"/>
                  <a:pt x="3872" y="16174"/>
                  <a:pt x="4223" y="15973"/>
                </a:cubicBezTo>
                <a:cubicBezTo>
                  <a:pt x="5626" y="15046"/>
                  <a:pt x="5877" y="14871"/>
                  <a:pt x="5752" y="14795"/>
                </a:cubicBezTo>
                <a:lnTo>
                  <a:pt x="5752" y="14795"/>
                </a:lnTo>
                <a:cubicBezTo>
                  <a:pt x="5626" y="14820"/>
                  <a:pt x="5526" y="14896"/>
                  <a:pt x="5451" y="14971"/>
                </a:cubicBezTo>
                <a:cubicBezTo>
                  <a:pt x="5275" y="15096"/>
                  <a:pt x="4699" y="15472"/>
                  <a:pt x="4148" y="15823"/>
                </a:cubicBezTo>
                <a:cubicBezTo>
                  <a:pt x="3371" y="16349"/>
                  <a:pt x="3070" y="16500"/>
                  <a:pt x="2844" y="16525"/>
                </a:cubicBezTo>
                <a:lnTo>
                  <a:pt x="2544" y="16550"/>
                </a:lnTo>
                <a:lnTo>
                  <a:pt x="3045" y="16124"/>
                </a:lnTo>
                <a:cubicBezTo>
                  <a:pt x="4122" y="15221"/>
                  <a:pt x="5275" y="14394"/>
                  <a:pt x="6453" y="13592"/>
                </a:cubicBezTo>
                <a:cubicBezTo>
                  <a:pt x="7155" y="13141"/>
                  <a:pt x="8183" y="12440"/>
                  <a:pt x="8709" y="12064"/>
                </a:cubicBezTo>
                <a:cubicBezTo>
                  <a:pt x="9260" y="11713"/>
                  <a:pt x="10062" y="11186"/>
                  <a:pt x="10488" y="10911"/>
                </a:cubicBezTo>
                <a:cubicBezTo>
                  <a:pt x="10915" y="10610"/>
                  <a:pt x="11466" y="10234"/>
                  <a:pt x="11742" y="10034"/>
                </a:cubicBezTo>
                <a:lnTo>
                  <a:pt x="12193" y="9632"/>
                </a:lnTo>
                <a:close/>
                <a:moveTo>
                  <a:pt x="5903" y="18947"/>
                </a:moveTo>
                <a:cubicBezTo>
                  <a:pt x="5923" y="18947"/>
                  <a:pt x="5910" y="18984"/>
                  <a:pt x="5852" y="19081"/>
                </a:cubicBezTo>
                <a:cubicBezTo>
                  <a:pt x="5805" y="19159"/>
                  <a:pt x="5768" y="19199"/>
                  <a:pt x="5752" y="19199"/>
                </a:cubicBezTo>
                <a:cubicBezTo>
                  <a:pt x="5743" y="19199"/>
                  <a:pt x="5742" y="19185"/>
                  <a:pt x="5752" y="19156"/>
                </a:cubicBezTo>
                <a:cubicBezTo>
                  <a:pt x="5777" y="19081"/>
                  <a:pt x="5827" y="19031"/>
                  <a:pt x="5877" y="18956"/>
                </a:cubicBezTo>
                <a:cubicBezTo>
                  <a:pt x="5888" y="18950"/>
                  <a:pt x="5897" y="18947"/>
                  <a:pt x="5903" y="18947"/>
                </a:cubicBezTo>
                <a:close/>
                <a:moveTo>
                  <a:pt x="8919" y="14205"/>
                </a:moveTo>
                <a:cubicBezTo>
                  <a:pt x="8932" y="14205"/>
                  <a:pt x="8929" y="14218"/>
                  <a:pt x="8909" y="14244"/>
                </a:cubicBezTo>
                <a:cubicBezTo>
                  <a:pt x="8208" y="14871"/>
                  <a:pt x="7431" y="15447"/>
                  <a:pt x="6629" y="15923"/>
                </a:cubicBezTo>
                <a:cubicBezTo>
                  <a:pt x="4950" y="16901"/>
                  <a:pt x="3396" y="18054"/>
                  <a:pt x="1967" y="19332"/>
                </a:cubicBezTo>
                <a:cubicBezTo>
                  <a:pt x="1647" y="19625"/>
                  <a:pt x="1490" y="19763"/>
                  <a:pt x="1447" y="19763"/>
                </a:cubicBezTo>
                <a:cubicBezTo>
                  <a:pt x="1410" y="19763"/>
                  <a:pt x="1461" y="19656"/>
                  <a:pt x="1566" y="19457"/>
                </a:cubicBezTo>
                <a:cubicBezTo>
                  <a:pt x="1742" y="19156"/>
                  <a:pt x="1942" y="18956"/>
                  <a:pt x="2644" y="18329"/>
                </a:cubicBezTo>
                <a:cubicBezTo>
                  <a:pt x="3120" y="17903"/>
                  <a:pt x="3721" y="17402"/>
                  <a:pt x="3947" y="17227"/>
                </a:cubicBezTo>
                <a:cubicBezTo>
                  <a:pt x="4574" y="16775"/>
                  <a:pt x="6529" y="15597"/>
                  <a:pt x="7305" y="15171"/>
                </a:cubicBezTo>
                <a:cubicBezTo>
                  <a:pt x="7656" y="14996"/>
                  <a:pt x="8183" y="14670"/>
                  <a:pt x="8508" y="14470"/>
                </a:cubicBezTo>
                <a:cubicBezTo>
                  <a:pt x="8730" y="14303"/>
                  <a:pt x="8884" y="14205"/>
                  <a:pt x="8919" y="14205"/>
                </a:cubicBezTo>
                <a:close/>
                <a:moveTo>
                  <a:pt x="15282" y="6729"/>
                </a:moveTo>
                <a:cubicBezTo>
                  <a:pt x="15337" y="6729"/>
                  <a:pt x="15351" y="6939"/>
                  <a:pt x="15351" y="7703"/>
                </a:cubicBezTo>
                <a:cubicBezTo>
                  <a:pt x="15351" y="8304"/>
                  <a:pt x="15351" y="9081"/>
                  <a:pt x="15326" y="9407"/>
                </a:cubicBezTo>
                <a:cubicBezTo>
                  <a:pt x="15300" y="9733"/>
                  <a:pt x="15300" y="10535"/>
                  <a:pt x="15300" y="11186"/>
                </a:cubicBezTo>
                <a:cubicBezTo>
                  <a:pt x="15300" y="12866"/>
                  <a:pt x="15250" y="13166"/>
                  <a:pt x="14874" y="14244"/>
                </a:cubicBezTo>
                <a:cubicBezTo>
                  <a:pt x="14473" y="15472"/>
                  <a:pt x="13922" y="16650"/>
                  <a:pt x="13245" y="17753"/>
                </a:cubicBezTo>
                <a:lnTo>
                  <a:pt x="12719" y="18580"/>
                </a:lnTo>
                <a:lnTo>
                  <a:pt x="12644" y="18404"/>
                </a:lnTo>
                <a:cubicBezTo>
                  <a:pt x="12585" y="18286"/>
                  <a:pt x="12557" y="18246"/>
                  <a:pt x="12487" y="18246"/>
                </a:cubicBezTo>
                <a:cubicBezTo>
                  <a:pt x="12468" y="18246"/>
                  <a:pt x="12445" y="18249"/>
                  <a:pt x="12418" y="18254"/>
                </a:cubicBezTo>
                <a:cubicBezTo>
                  <a:pt x="12293" y="18279"/>
                  <a:pt x="12092" y="18455"/>
                  <a:pt x="11466" y="19282"/>
                </a:cubicBezTo>
                <a:cubicBezTo>
                  <a:pt x="10823" y="20122"/>
                  <a:pt x="10035" y="20986"/>
                  <a:pt x="9965" y="20986"/>
                </a:cubicBezTo>
                <a:cubicBezTo>
                  <a:pt x="9964" y="20986"/>
                  <a:pt x="9963" y="20986"/>
                  <a:pt x="9962" y="20986"/>
                </a:cubicBezTo>
                <a:cubicBezTo>
                  <a:pt x="9912" y="20936"/>
                  <a:pt x="9987" y="20836"/>
                  <a:pt x="10087" y="20660"/>
                </a:cubicBezTo>
                <a:lnTo>
                  <a:pt x="10062" y="20660"/>
                </a:lnTo>
                <a:cubicBezTo>
                  <a:pt x="10539" y="19908"/>
                  <a:pt x="11516" y="17327"/>
                  <a:pt x="11867" y="15848"/>
                </a:cubicBezTo>
                <a:cubicBezTo>
                  <a:pt x="12143" y="14695"/>
                  <a:pt x="12318" y="13542"/>
                  <a:pt x="12393" y="12364"/>
                </a:cubicBezTo>
                <a:cubicBezTo>
                  <a:pt x="12468" y="11211"/>
                  <a:pt x="12493" y="11111"/>
                  <a:pt x="12694" y="10836"/>
                </a:cubicBezTo>
                <a:lnTo>
                  <a:pt x="12920" y="10535"/>
                </a:lnTo>
                <a:lnTo>
                  <a:pt x="12819" y="11086"/>
                </a:lnTo>
                <a:cubicBezTo>
                  <a:pt x="12644" y="12139"/>
                  <a:pt x="12619" y="12339"/>
                  <a:pt x="12694" y="12339"/>
                </a:cubicBezTo>
                <a:cubicBezTo>
                  <a:pt x="12819" y="11988"/>
                  <a:pt x="12894" y="11612"/>
                  <a:pt x="12945" y="11237"/>
                </a:cubicBezTo>
                <a:cubicBezTo>
                  <a:pt x="12995" y="10810"/>
                  <a:pt x="13095" y="10359"/>
                  <a:pt x="13245" y="9958"/>
                </a:cubicBezTo>
                <a:cubicBezTo>
                  <a:pt x="13279" y="9911"/>
                  <a:pt x="13304" y="9883"/>
                  <a:pt x="13321" y="9883"/>
                </a:cubicBezTo>
                <a:cubicBezTo>
                  <a:pt x="13365" y="9883"/>
                  <a:pt x="13350" y="10080"/>
                  <a:pt x="13295" y="10610"/>
                </a:cubicBezTo>
                <a:cubicBezTo>
                  <a:pt x="13220" y="11061"/>
                  <a:pt x="13095" y="11938"/>
                  <a:pt x="12970" y="12565"/>
                </a:cubicBezTo>
                <a:cubicBezTo>
                  <a:pt x="12715" y="13863"/>
                  <a:pt x="12674" y="14175"/>
                  <a:pt x="12729" y="14175"/>
                </a:cubicBezTo>
                <a:cubicBezTo>
                  <a:pt x="12733" y="14175"/>
                  <a:pt x="12738" y="14173"/>
                  <a:pt x="12744" y="14169"/>
                </a:cubicBezTo>
                <a:cubicBezTo>
                  <a:pt x="12869" y="14044"/>
                  <a:pt x="13371" y="11387"/>
                  <a:pt x="13521" y="9958"/>
                </a:cubicBezTo>
                <a:cubicBezTo>
                  <a:pt x="13521" y="9683"/>
                  <a:pt x="13596" y="9407"/>
                  <a:pt x="13747" y="9156"/>
                </a:cubicBezTo>
                <a:cubicBezTo>
                  <a:pt x="13834" y="9033"/>
                  <a:pt x="13885" y="8972"/>
                  <a:pt x="13908" y="8972"/>
                </a:cubicBezTo>
                <a:cubicBezTo>
                  <a:pt x="13918" y="8972"/>
                  <a:pt x="13922" y="8983"/>
                  <a:pt x="13922" y="9006"/>
                </a:cubicBezTo>
                <a:cubicBezTo>
                  <a:pt x="13922" y="9106"/>
                  <a:pt x="13897" y="9833"/>
                  <a:pt x="13847" y="10685"/>
                </a:cubicBezTo>
                <a:cubicBezTo>
                  <a:pt x="13696" y="13542"/>
                  <a:pt x="13546" y="14745"/>
                  <a:pt x="13020" y="16525"/>
                </a:cubicBezTo>
                <a:cubicBezTo>
                  <a:pt x="12869" y="16976"/>
                  <a:pt x="12769" y="17377"/>
                  <a:pt x="12794" y="17402"/>
                </a:cubicBezTo>
                <a:cubicBezTo>
                  <a:pt x="12799" y="17425"/>
                  <a:pt x="12807" y="17436"/>
                  <a:pt x="12817" y="17436"/>
                </a:cubicBezTo>
                <a:cubicBezTo>
                  <a:pt x="12905" y="17436"/>
                  <a:pt x="13178" y="16566"/>
                  <a:pt x="13471" y="15372"/>
                </a:cubicBezTo>
                <a:cubicBezTo>
                  <a:pt x="13772" y="13993"/>
                  <a:pt x="13922" y="12615"/>
                  <a:pt x="13972" y="11211"/>
                </a:cubicBezTo>
                <a:cubicBezTo>
                  <a:pt x="14097" y="8655"/>
                  <a:pt x="14097" y="8630"/>
                  <a:pt x="14323" y="8279"/>
                </a:cubicBezTo>
                <a:lnTo>
                  <a:pt x="14524" y="7953"/>
                </a:lnTo>
                <a:lnTo>
                  <a:pt x="14524" y="8254"/>
                </a:lnTo>
                <a:cubicBezTo>
                  <a:pt x="14524" y="8429"/>
                  <a:pt x="14498" y="8931"/>
                  <a:pt x="14448" y="9407"/>
                </a:cubicBezTo>
                <a:cubicBezTo>
                  <a:pt x="14398" y="9658"/>
                  <a:pt x="14423" y="9933"/>
                  <a:pt x="14473" y="10184"/>
                </a:cubicBezTo>
                <a:cubicBezTo>
                  <a:pt x="14574" y="9758"/>
                  <a:pt x="14624" y="9332"/>
                  <a:pt x="14624" y="8881"/>
                </a:cubicBezTo>
                <a:cubicBezTo>
                  <a:pt x="14649" y="8429"/>
                  <a:pt x="14699" y="7978"/>
                  <a:pt x="14799" y="7552"/>
                </a:cubicBezTo>
                <a:cubicBezTo>
                  <a:pt x="14804" y="7547"/>
                  <a:pt x="14809" y="7545"/>
                  <a:pt x="14814" y="7545"/>
                </a:cubicBezTo>
                <a:cubicBezTo>
                  <a:pt x="14854" y="7545"/>
                  <a:pt x="14869" y="7743"/>
                  <a:pt x="14824" y="8104"/>
                </a:cubicBezTo>
                <a:cubicBezTo>
                  <a:pt x="14724" y="9006"/>
                  <a:pt x="14674" y="9883"/>
                  <a:pt x="14674" y="10785"/>
                </a:cubicBezTo>
                <a:cubicBezTo>
                  <a:pt x="14690" y="10797"/>
                  <a:pt x="14703" y="10810"/>
                  <a:pt x="14715" y="10810"/>
                </a:cubicBezTo>
                <a:cubicBezTo>
                  <a:pt x="14780" y="10810"/>
                  <a:pt x="14810" y="10456"/>
                  <a:pt x="15000" y="7778"/>
                </a:cubicBezTo>
                <a:cubicBezTo>
                  <a:pt x="15050" y="7176"/>
                  <a:pt x="15100" y="6951"/>
                  <a:pt x="15200" y="6800"/>
                </a:cubicBezTo>
                <a:cubicBezTo>
                  <a:pt x="15235" y="6759"/>
                  <a:pt x="15261" y="6729"/>
                  <a:pt x="15282" y="6729"/>
                </a:cubicBezTo>
                <a:close/>
                <a:moveTo>
                  <a:pt x="8239" y="15092"/>
                </a:moveTo>
                <a:cubicBezTo>
                  <a:pt x="8264" y="15092"/>
                  <a:pt x="8213" y="15155"/>
                  <a:pt x="8107" y="15272"/>
                </a:cubicBezTo>
                <a:cubicBezTo>
                  <a:pt x="7431" y="15873"/>
                  <a:pt x="6679" y="16425"/>
                  <a:pt x="5902" y="16901"/>
                </a:cubicBezTo>
                <a:cubicBezTo>
                  <a:pt x="5676" y="17026"/>
                  <a:pt x="5476" y="17151"/>
                  <a:pt x="5300" y="17302"/>
                </a:cubicBezTo>
                <a:cubicBezTo>
                  <a:pt x="5278" y="17341"/>
                  <a:pt x="5281" y="17360"/>
                  <a:pt x="5308" y="17360"/>
                </a:cubicBezTo>
                <a:cubicBezTo>
                  <a:pt x="5401" y="17360"/>
                  <a:pt x="5782" y="17133"/>
                  <a:pt x="6403" y="16725"/>
                </a:cubicBezTo>
                <a:cubicBezTo>
                  <a:pt x="7117" y="16249"/>
                  <a:pt x="7399" y="16056"/>
                  <a:pt x="7447" y="16056"/>
                </a:cubicBezTo>
                <a:cubicBezTo>
                  <a:pt x="7479" y="16056"/>
                  <a:pt x="7403" y="16146"/>
                  <a:pt x="7280" y="16299"/>
                </a:cubicBezTo>
                <a:cubicBezTo>
                  <a:pt x="6779" y="16851"/>
                  <a:pt x="6153" y="17302"/>
                  <a:pt x="5476" y="17628"/>
                </a:cubicBezTo>
                <a:cubicBezTo>
                  <a:pt x="4774" y="17953"/>
                  <a:pt x="4749" y="17978"/>
                  <a:pt x="4849" y="18029"/>
                </a:cubicBezTo>
                <a:cubicBezTo>
                  <a:pt x="4856" y="18033"/>
                  <a:pt x="4865" y="18035"/>
                  <a:pt x="4878" y="18035"/>
                </a:cubicBezTo>
                <a:cubicBezTo>
                  <a:pt x="5015" y="18035"/>
                  <a:pt x="5507" y="17796"/>
                  <a:pt x="6102" y="17452"/>
                </a:cubicBezTo>
                <a:cubicBezTo>
                  <a:pt x="6390" y="17274"/>
                  <a:pt x="6528" y="17193"/>
                  <a:pt x="6561" y="17193"/>
                </a:cubicBezTo>
                <a:cubicBezTo>
                  <a:pt x="6589" y="17193"/>
                  <a:pt x="6544" y="17249"/>
                  <a:pt x="6453" y="17352"/>
                </a:cubicBezTo>
                <a:cubicBezTo>
                  <a:pt x="5877" y="18054"/>
                  <a:pt x="5727" y="18179"/>
                  <a:pt x="4724" y="18755"/>
                </a:cubicBezTo>
                <a:cubicBezTo>
                  <a:pt x="4373" y="18931"/>
                  <a:pt x="4022" y="19156"/>
                  <a:pt x="3721" y="19407"/>
                </a:cubicBezTo>
                <a:cubicBezTo>
                  <a:pt x="4022" y="19307"/>
                  <a:pt x="4323" y="19181"/>
                  <a:pt x="4599" y="19006"/>
                </a:cubicBezTo>
                <a:cubicBezTo>
                  <a:pt x="5060" y="18745"/>
                  <a:pt x="5267" y="18634"/>
                  <a:pt x="5311" y="18634"/>
                </a:cubicBezTo>
                <a:cubicBezTo>
                  <a:pt x="5339" y="18634"/>
                  <a:pt x="5303" y="18678"/>
                  <a:pt x="5225" y="18755"/>
                </a:cubicBezTo>
                <a:cubicBezTo>
                  <a:pt x="4774" y="19131"/>
                  <a:pt x="4298" y="19482"/>
                  <a:pt x="3797" y="19783"/>
                </a:cubicBezTo>
                <a:cubicBezTo>
                  <a:pt x="3145" y="20209"/>
                  <a:pt x="2393" y="20735"/>
                  <a:pt x="2143" y="20886"/>
                </a:cubicBezTo>
                <a:lnTo>
                  <a:pt x="1691" y="21212"/>
                </a:lnTo>
                <a:lnTo>
                  <a:pt x="1691" y="21212"/>
                </a:lnTo>
                <a:lnTo>
                  <a:pt x="1917" y="20811"/>
                </a:lnTo>
                <a:cubicBezTo>
                  <a:pt x="2017" y="20660"/>
                  <a:pt x="2092" y="20460"/>
                  <a:pt x="2117" y="20284"/>
                </a:cubicBezTo>
                <a:lnTo>
                  <a:pt x="2092" y="20284"/>
                </a:lnTo>
                <a:cubicBezTo>
                  <a:pt x="2092" y="20184"/>
                  <a:pt x="2017" y="20159"/>
                  <a:pt x="1767" y="20134"/>
                </a:cubicBezTo>
                <a:cubicBezTo>
                  <a:pt x="1641" y="20134"/>
                  <a:pt x="1541" y="20134"/>
                  <a:pt x="1416" y="20084"/>
                </a:cubicBezTo>
                <a:cubicBezTo>
                  <a:pt x="2117" y="19407"/>
                  <a:pt x="2844" y="18755"/>
                  <a:pt x="3621" y="18154"/>
                </a:cubicBezTo>
                <a:cubicBezTo>
                  <a:pt x="4373" y="17577"/>
                  <a:pt x="5802" y="16600"/>
                  <a:pt x="6679" y="16074"/>
                </a:cubicBezTo>
                <a:cubicBezTo>
                  <a:pt x="7030" y="15873"/>
                  <a:pt x="7556" y="15522"/>
                  <a:pt x="7832" y="15347"/>
                </a:cubicBezTo>
                <a:cubicBezTo>
                  <a:pt x="8085" y="15173"/>
                  <a:pt x="8211" y="15092"/>
                  <a:pt x="8239" y="15092"/>
                </a:cubicBezTo>
                <a:close/>
                <a:moveTo>
                  <a:pt x="5025" y="19908"/>
                </a:moveTo>
                <a:lnTo>
                  <a:pt x="4724" y="20334"/>
                </a:lnTo>
                <a:cubicBezTo>
                  <a:pt x="4599" y="20510"/>
                  <a:pt x="4448" y="20685"/>
                  <a:pt x="4273" y="20836"/>
                </a:cubicBezTo>
                <a:cubicBezTo>
                  <a:pt x="4148" y="20936"/>
                  <a:pt x="4022" y="21036"/>
                  <a:pt x="3922" y="21161"/>
                </a:cubicBezTo>
                <a:cubicBezTo>
                  <a:pt x="3828" y="21271"/>
                  <a:pt x="3774" y="21331"/>
                  <a:pt x="3758" y="21331"/>
                </a:cubicBezTo>
                <a:cubicBezTo>
                  <a:pt x="3748" y="21331"/>
                  <a:pt x="3753" y="21309"/>
                  <a:pt x="3772" y="21262"/>
                </a:cubicBezTo>
                <a:cubicBezTo>
                  <a:pt x="3947" y="21011"/>
                  <a:pt x="4173" y="20735"/>
                  <a:pt x="4423" y="20510"/>
                </a:cubicBezTo>
                <a:lnTo>
                  <a:pt x="5025" y="19908"/>
                </a:lnTo>
                <a:close/>
                <a:moveTo>
                  <a:pt x="12296" y="11335"/>
                </a:moveTo>
                <a:cubicBezTo>
                  <a:pt x="12384" y="11335"/>
                  <a:pt x="12015" y="14456"/>
                  <a:pt x="11817" y="15422"/>
                </a:cubicBezTo>
                <a:cubicBezTo>
                  <a:pt x="11265" y="17853"/>
                  <a:pt x="9711" y="21562"/>
                  <a:pt x="9085" y="21838"/>
                </a:cubicBezTo>
                <a:cubicBezTo>
                  <a:pt x="9078" y="21841"/>
                  <a:pt x="9073" y="21843"/>
                  <a:pt x="9068" y="21843"/>
                </a:cubicBezTo>
                <a:cubicBezTo>
                  <a:pt x="9036" y="21843"/>
                  <a:pt x="9041" y="21775"/>
                  <a:pt x="9085" y="21688"/>
                </a:cubicBezTo>
                <a:cubicBezTo>
                  <a:pt x="9135" y="21587"/>
                  <a:pt x="9310" y="21212"/>
                  <a:pt x="9486" y="20836"/>
                </a:cubicBezTo>
                <a:lnTo>
                  <a:pt x="9511" y="20836"/>
                </a:lnTo>
                <a:cubicBezTo>
                  <a:pt x="10664" y="18254"/>
                  <a:pt x="11516" y="15547"/>
                  <a:pt x="12017" y="12740"/>
                </a:cubicBezTo>
                <a:cubicBezTo>
                  <a:pt x="12067" y="12264"/>
                  <a:pt x="12143" y="11813"/>
                  <a:pt x="12293" y="11337"/>
                </a:cubicBezTo>
                <a:cubicBezTo>
                  <a:pt x="12294" y="11336"/>
                  <a:pt x="12295" y="11335"/>
                  <a:pt x="12296" y="11335"/>
                </a:cubicBezTo>
                <a:close/>
                <a:moveTo>
                  <a:pt x="3130" y="21798"/>
                </a:moveTo>
                <a:cubicBezTo>
                  <a:pt x="3138" y="21798"/>
                  <a:pt x="3127" y="21815"/>
                  <a:pt x="3095" y="21863"/>
                </a:cubicBezTo>
                <a:cubicBezTo>
                  <a:pt x="3057" y="21920"/>
                  <a:pt x="3034" y="21948"/>
                  <a:pt x="3024" y="21948"/>
                </a:cubicBezTo>
                <a:cubicBezTo>
                  <a:pt x="3021" y="21948"/>
                  <a:pt x="3020" y="21945"/>
                  <a:pt x="3020" y="21938"/>
                </a:cubicBezTo>
                <a:cubicBezTo>
                  <a:pt x="3020" y="21888"/>
                  <a:pt x="3045" y="21838"/>
                  <a:pt x="3095" y="21813"/>
                </a:cubicBezTo>
                <a:cubicBezTo>
                  <a:pt x="3113" y="21804"/>
                  <a:pt x="3125" y="21798"/>
                  <a:pt x="3130" y="21798"/>
                </a:cubicBezTo>
                <a:close/>
                <a:moveTo>
                  <a:pt x="2926" y="21993"/>
                </a:moveTo>
                <a:cubicBezTo>
                  <a:pt x="2940" y="21993"/>
                  <a:pt x="2930" y="22028"/>
                  <a:pt x="2894" y="22064"/>
                </a:cubicBezTo>
                <a:cubicBezTo>
                  <a:pt x="2859" y="22099"/>
                  <a:pt x="2836" y="22135"/>
                  <a:pt x="2826" y="22135"/>
                </a:cubicBezTo>
                <a:cubicBezTo>
                  <a:pt x="2821" y="22135"/>
                  <a:pt x="2819" y="22128"/>
                  <a:pt x="2819" y="22114"/>
                </a:cubicBezTo>
                <a:cubicBezTo>
                  <a:pt x="2819" y="22089"/>
                  <a:pt x="2844" y="22039"/>
                  <a:pt x="2869" y="22014"/>
                </a:cubicBezTo>
                <a:lnTo>
                  <a:pt x="2894" y="22014"/>
                </a:lnTo>
                <a:cubicBezTo>
                  <a:pt x="2909" y="21999"/>
                  <a:pt x="2919" y="21993"/>
                  <a:pt x="2926" y="21993"/>
                </a:cubicBezTo>
                <a:close/>
                <a:moveTo>
                  <a:pt x="10468" y="13699"/>
                </a:moveTo>
                <a:cubicBezTo>
                  <a:pt x="10518" y="13699"/>
                  <a:pt x="10422" y="14063"/>
                  <a:pt x="10138" y="14971"/>
                </a:cubicBezTo>
                <a:cubicBezTo>
                  <a:pt x="9737" y="16274"/>
                  <a:pt x="9661" y="16500"/>
                  <a:pt x="8559" y="19031"/>
                </a:cubicBezTo>
                <a:cubicBezTo>
                  <a:pt x="8158" y="19983"/>
                  <a:pt x="7706" y="20886"/>
                  <a:pt x="7205" y="21788"/>
                </a:cubicBezTo>
                <a:cubicBezTo>
                  <a:pt x="6948" y="22206"/>
                  <a:pt x="6805" y="22413"/>
                  <a:pt x="6777" y="22413"/>
                </a:cubicBezTo>
                <a:cubicBezTo>
                  <a:pt x="6740" y="22413"/>
                  <a:pt x="6908" y="22043"/>
                  <a:pt x="7280" y="21312"/>
                </a:cubicBezTo>
                <a:cubicBezTo>
                  <a:pt x="7757" y="20384"/>
                  <a:pt x="9035" y="17527"/>
                  <a:pt x="9436" y="16500"/>
                </a:cubicBezTo>
                <a:cubicBezTo>
                  <a:pt x="9611" y="16049"/>
                  <a:pt x="9837" y="15322"/>
                  <a:pt x="9962" y="14896"/>
                </a:cubicBezTo>
                <a:cubicBezTo>
                  <a:pt x="10037" y="14545"/>
                  <a:pt x="10188" y="14194"/>
                  <a:pt x="10338" y="13868"/>
                </a:cubicBezTo>
                <a:cubicBezTo>
                  <a:pt x="10403" y="13759"/>
                  <a:pt x="10448" y="13699"/>
                  <a:pt x="10468" y="13699"/>
                </a:cubicBezTo>
                <a:close/>
                <a:moveTo>
                  <a:pt x="11927" y="11861"/>
                </a:moveTo>
                <a:cubicBezTo>
                  <a:pt x="12005" y="11861"/>
                  <a:pt x="11968" y="12181"/>
                  <a:pt x="11842" y="12941"/>
                </a:cubicBezTo>
                <a:cubicBezTo>
                  <a:pt x="11516" y="14896"/>
                  <a:pt x="10539" y="18003"/>
                  <a:pt x="9486" y="20460"/>
                </a:cubicBezTo>
                <a:cubicBezTo>
                  <a:pt x="9160" y="21212"/>
                  <a:pt x="9160" y="21237"/>
                  <a:pt x="8985" y="21237"/>
                </a:cubicBezTo>
                <a:cubicBezTo>
                  <a:pt x="8709" y="21362"/>
                  <a:pt x="8433" y="21537"/>
                  <a:pt x="8208" y="21763"/>
                </a:cubicBezTo>
                <a:cubicBezTo>
                  <a:pt x="7857" y="22039"/>
                  <a:pt x="7431" y="22389"/>
                  <a:pt x="7230" y="22540"/>
                </a:cubicBezTo>
                <a:lnTo>
                  <a:pt x="6879" y="22816"/>
                </a:lnTo>
                <a:lnTo>
                  <a:pt x="6879" y="22816"/>
                </a:lnTo>
                <a:lnTo>
                  <a:pt x="7105" y="22415"/>
                </a:lnTo>
                <a:cubicBezTo>
                  <a:pt x="7230" y="22214"/>
                  <a:pt x="7506" y="21738"/>
                  <a:pt x="7681" y="21362"/>
                </a:cubicBezTo>
                <a:cubicBezTo>
                  <a:pt x="8709" y="19357"/>
                  <a:pt x="10213" y="15547"/>
                  <a:pt x="10614" y="13893"/>
                </a:cubicBezTo>
                <a:cubicBezTo>
                  <a:pt x="10700" y="13476"/>
                  <a:pt x="10786" y="13249"/>
                  <a:pt x="10825" y="13249"/>
                </a:cubicBezTo>
                <a:cubicBezTo>
                  <a:pt x="10854" y="13249"/>
                  <a:pt x="10857" y="13375"/>
                  <a:pt x="10814" y="13643"/>
                </a:cubicBezTo>
                <a:cubicBezTo>
                  <a:pt x="10734" y="14082"/>
                  <a:pt x="10718" y="14315"/>
                  <a:pt x="10766" y="14315"/>
                </a:cubicBezTo>
                <a:cubicBezTo>
                  <a:pt x="10778" y="14315"/>
                  <a:pt x="10794" y="14300"/>
                  <a:pt x="10814" y="14269"/>
                </a:cubicBezTo>
                <a:cubicBezTo>
                  <a:pt x="10864" y="14044"/>
                  <a:pt x="10915" y="13818"/>
                  <a:pt x="10965" y="13592"/>
                </a:cubicBezTo>
                <a:cubicBezTo>
                  <a:pt x="10990" y="13317"/>
                  <a:pt x="11090" y="13041"/>
                  <a:pt x="11190" y="12765"/>
                </a:cubicBezTo>
                <a:cubicBezTo>
                  <a:pt x="11204" y="12748"/>
                  <a:pt x="11215" y="12740"/>
                  <a:pt x="11223" y="12740"/>
                </a:cubicBezTo>
                <a:cubicBezTo>
                  <a:pt x="11275" y="12740"/>
                  <a:pt x="11217" y="13095"/>
                  <a:pt x="11065" y="13918"/>
                </a:cubicBezTo>
                <a:cubicBezTo>
                  <a:pt x="10877" y="14876"/>
                  <a:pt x="10811" y="15298"/>
                  <a:pt x="10866" y="15298"/>
                </a:cubicBezTo>
                <a:cubicBezTo>
                  <a:pt x="10877" y="15298"/>
                  <a:pt x="10893" y="15280"/>
                  <a:pt x="10915" y="15247"/>
                </a:cubicBezTo>
                <a:cubicBezTo>
                  <a:pt x="10940" y="15196"/>
                  <a:pt x="11090" y="14570"/>
                  <a:pt x="11240" y="13793"/>
                </a:cubicBezTo>
                <a:cubicBezTo>
                  <a:pt x="11441" y="12815"/>
                  <a:pt x="11541" y="12364"/>
                  <a:pt x="11666" y="12164"/>
                </a:cubicBezTo>
                <a:cubicBezTo>
                  <a:pt x="11796" y="11970"/>
                  <a:pt x="11881" y="11861"/>
                  <a:pt x="11927" y="11861"/>
                </a:cubicBezTo>
                <a:close/>
                <a:moveTo>
                  <a:pt x="4448" y="19633"/>
                </a:moveTo>
                <a:cubicBezTo>
                  <a:pt x="4448" y="19658"/>
                  <a:pt x="3045" y="20861"/>
                  <a:pt x="2393" y="21387"/>
                </a:cubicBezTo>
                <a:cubicBezTo>
                  <a:pt x="2368" y="21412"/>
                  <a:pt x="2368" y="21462"/>
                  <a:pt x="2418" y="21462"/>
                </a:cubicBezTo>
                <a:cubicBezTo>
                  <a:pt x="2619" y="21387"/>
                  <a:pt x="2819" y="21262"/>
                  <a:pt x="2970" y="21111"/>
                </a:cubicBezTo>
                <a:cubicBezTo>
                  <a:pt x="3188" y="20915"/>
                  <a:pt x="3368" y="20776"/>
                  <a:pt x="3394" y="20776"/>
                </a:cubicBezTo>
                <a:cubicBezTo>
                  <a:pt x="3398" y="20776"/>
                  <a:pt x="3399" y="20779"/>
                  <a:pt x="3396" y="20785"/>
                </a:cubicBezTo>
                <a:cubicBezTo>
                  <a:pt x="2794" y="21437"/>
                  <a:pt x="2143" y="22039"/>
                  <a:pt x="1466" y="22590"/>
                </a:cubicBezTo>
                <a:cubicBezTo>
                  <a:pt x="1048" y="22927"/>
                  <a:pt x="818" y="23107"/>
                  <a:pt x="744" y="23107"/>
                </a:cubicBezTo>
                <a:cubicBezTo>
                  <a:pt x="659" y="23107"/>
                  <a:pt x="782" y="22864"/>
                  <a:pt x="1065" y="22339"/>
                </a:cubicBezTo>
                <a:cubicBezTo>
                  <a:pt x="1441" y="21638"/>
                  <a:pt x="1641" y="21437"/>
                  <a:pt x="2468" y="20836"/>
                </a:cubicBezTo>
                <a:cubicBezTo>
                  <a:pt x="3120" y="20409"/>
                  <a:pt x="3772" y="19983"/>
                  <a:pt x="4448" y="19633"/>
                </a:cubicBezTo>
                <a:close/>
                <a:moveTo>
                  <a:pt x="9911" y="14399"/>
                </a:moveTo>
                <a:cubicBezTo>
                  <a:pt x="9761" y="15024"/>
                  <a:pt x="9586" y="15649"/>
                  <a:pt x="9336" y="16249"/>
                </a:cubicBezTo>
                <a:cubicBezTo>
                  <a:pt x="8960" y="17302"/>
                  <a:pt x="7581" y="20409"/>
                  <a:pt x="7105" y="21337"/>
                </a:cubicBezTo>
                <a:cubicBezTo>
                  <a:pt x="6779" y="21988"/>
                  <a:pt x="6729" y="22039"/>
                  <a:pt x="6579" y="22089"/>
                </a:cubicBezTo>
                <a:cubicBezTo>
                  <a:pt x="6478" y="22114"/>
                  <a:pt x="6353" y="22164"/>
                  <a:pt x="6253" y="22189"/>
                </a:cubicBezTo>
                <a:cubicBezTo>
                  <a:pt x="6237" y="22201"/>
                  <a:pt x="6226" y="22207"/>
                  <a:pt x="6219" y="22207"/>
                </a:cubicBezTo>
                <a:cubicBezTo>
                  <a:pt x="6183" y="22207"/>
                  <a:pt x="6286" y="22021"/>
                  <a:pt x="6604" y="21512"/>
                </a:cubicBezTo>
                <a:cubicBezTo>
                  <a:pt x="6804" y="21237"/>
                  <a:pt x="6955" y="20961"/>
                  <a:pt x="7055" y="20660"/>
                </a:cubicBezTo>
                <a:cubicBezTo>
                  <a:pt x="7053" y="20656"/>
                  <a:pt x="7050" y="20654"/>
                  <a:pt x="7046" y="20654"/>
                </a:cubicBezTo>
                <a:cubicBezTo>
                  <a:pt x="6998" y="20654"/>
                  <a:pt x="6802" y="20928"/>
                  <a:pt x="6478" y="21437"/>
                </a:cubicBezTo>
                <a:cubicBezTo>
                  <a:pt x="6303" y="21738"/>
                  <a:pt x="6102" y="22014"/>
                  <a:pt x="5877" y="22264"/>
                </a:cubicBezTo>
                <a:cubicBezTo>
                  <a:pt x="5952" y="22014"/>
                  <a:pt x="6077" y="21763"/>
                  <a:pt x="6228" y="21562"/>
                </a:cubicBezTo>
                <a:cubicBezTo>
                  <a:pt x="6573" y="20987"/>
                  <a:pt x="6686" y="20729"/>
                  <a:pt x="6605" y="20729"/>
                </a:cubicBezTo>
                <a:cubicBezTo>
                  <a:pt x="6598" y="20729"/>
                  <a:pt x="6589" y="20731"/>
                  <a:pt x="6579" y="20735"/>
                </a:cubicBezTo>
                <a:cubicBezTo>
                  <a:pt x="6403" y="20986"/>
                  <a:pt x="6253" y="21237"/>
                  <a:pt x="6102" y="21512"/>
                </a:cubicBezTo>
                <a:cubicBezTo>
                  <a:pt x="5777" y="22089"/>
                  <a:pt x="5676" y="22289"/>
                  <a:pt x="5727" y="22314"/>
                </a:cubicBezTo>
                <a:cubicBezTo>
                  <a:pt x="5777" y="22339"/>
                  <a:pt x="5802" y="22389"/>
                  <a:pt x="5777" y="22415"/>
                </a:cubicBezTo>
                <a:cubicBezTo>
                  <a:pt x="5326" y="22690"/>
                  <a:pt x="4874" y="22891"/>
                  <a:pt x="4398" y="23041"/>
                </a:cubicBezTo>
                <a:cubicBezTo>
                  <a:pt x="4346" y="23053"/>
                  <a:pt x="4303" y="23067"/>
                  <a:pt x="4279" y="23067"/>
                </a:cubicBezTo>
                <a:cubicBezTo>
                  <a:pt x="4201" y="23067"/>
                  <a:pt x="4333" y="22911"/>
                  <a:pt x="5025" y="21988"/>
                </a:cubicBezTo>
                <a:cubicBezTo>
                  <a:pt x="5227" y="21723"/>
                  <a:pt x="5304" y="21546"/>
                  <a:pt x="5249" y="21546"/>
                </a:cubicBezTo>
                <a:cubicBezTo>
                  <a:pt x="5215" y="21546"/>
                  <a:pt x="5132" y="21611"/>
                  <a:pt x="5000" y="21763"/>
                </a:cubicBezTo>
                <a:cubicBezTo>
                  <a:pt x="4348" y="22590"/>
                  <a:pt x="4072" y="23016"/>
                  <a:pt x="4148" y="23066"/>
                </a:cubicBezTo>
                <a:cubicBezTo>
                  <a:pt x="4198" y="23116"/>
                  <a:pt x="4022" y="23166"/>
                  <a:pt x="3797" y="23217"/>
                </a:cubicBezTo>
                <a:lnTo>
                  <a:pt x="3371" y="23317"/>
                </a:lnTo>
                <a:cubicBezTo>
                  <a:pt x="3371" y="23317"/>
                  <a:pt x="3772" y="22690"/>
                  <a:pt x="4273" y="21913"/>
                </a:cubicBezTo>
                <a:cubicBezTo>
                  <a:pt x="4574" y="21412"/>
                  <a:pt x="4899" y="20936"/>
                  <a:pt x="5225" y="20510"/>
                </a:cubicBezTo>
                <a:cubicBezTo>
                  <a:pt x="5401" y="20309"/>
                  <a:pt x="5526" y="20109"/>
                  <a:pt x="5601" y="19883"/>
                </a:cubicBezTo>
                <a:cubicBezTo>
                  <a:pt x="5752" y="19582"/>
                  <a:pt x="5927" y="19307"/>
                  <a:pt x="6128" y="19056"/>
                </a:cubicBezTo>
                <a:cubicBezTo>
                  <a:pt x="6201" y="18983"/>
                  <a:pt x="6247" y="18936"/>
                  <a:pt x="6257" y="18936"/>
                </a:cubicBezTo>
                <a:cubicBezTo>
                  <a:pt x="6261" y="18936"/>
                  <a:pt x="6260" y="18942"/>
                  <a:pt x="6253" y="18956"/>
                </a:cubicBezTo>
                <a:cubicBezTo>
                  <a:pt x="6228" y="19031"/>
                  <a:pt x="6228" y="19081"/>
                  <a:pt x="6253" y="19106"/>
                </a:cubicBezTo>
                <a:cubicBezTo>
                  <a:pt x="6255" y="19109"/>
                  <a:pt x="6259" y="19110"/>
                  <a:pt x="6262" y="19110"/>
                </a:cubicBezTo>
                <a:cubicBezTo>
                  <a:pt x="6298" y="19110"/>
                  <a:pt x="6391" y="19006"/>
                  <a:pt x="6503" y="18780"/>
                </a:cubicBezTo>
                <a:cubicBezTo>
                  <a:pt x="6720" y="18347"/>
                  <a:pt x="7540" y="17171"/>
                  <a:pt x="7625" y="17171"/>
                </a:cubicBezTo>
                <a:cubicBezTo>
                  <a:pt x="7628" y="17171"/>
                  <a:pt x="7630" y="17173"/>
                  <a:pt x="7631" y="17176"/>
                </a:cubicBezTo>
                <a:cubicBezTo>
                  <a:pt x="7631" y="17227"/>
                  <a:pt x="7180" y="18279"/>
                  <a:pt x="6629" y="19507"/>
                </a:cubicBezTo>
                <a:cubicBezTo>
                  <a:pt x="6077" y="20760"/>
                  <a:pt x="5626" y="21813"/>
                  <a:pt x="5651" y="21863"/>
                </a:cubicBezTo>
                <a:cubicBezTo>
                  <a:pt x="5655" y="21885"/>
                  <a:pt x="5660" y="21898"/>
                  <a:pt x="5670" y="21898"/>
                </a:cubicBezTo>
                <a:cubicBezTo>
                  <a:pt x="5728" y="21898"/>
                  <a:pt x="5948" y="21401"/>
                  <a:pt x="6980" y="19081"/>
                </a:cubicBezTo>
                <a:cubicBezTo>
                  <a:pt x="7932" y="17001"/>
                  <a:pt x="8208" y="16399"/>
                  <a:pt x="8383" y="16199"/>
                </a:cubicBezTo>
                <a:lnTo>
                  <a:pt x="8634" y="15948"/>
                </a:lnTo>
                <a:lnTo>
                  <a:pt x="8508" y="16425"/>
                </a:lnTo>
                <a:cubicBezTo>
                  <a:pt x="8408" y="16775"/>
                  <a:pt x="8283" y="17126"/>
                  <a:pt x="8158" y="17452"/>
                </a:cubicBezTo>
                <a:cubicBezTo>
                  <a:pt x="8018" y="17825"/>
                  <a:pt x="7974" y="18054"/>
                  <a:pt x="8021" y="18054"/>
                </a:cubicBezTo>
                <a:cubicBezTo>
                  <a:pt x="8050" y="18054"/>
                  <a:pt x="8113" y="17968"/>
                  <a:pt x="8208" y="17778"/>
                </a:cubicBezTo>
                <a:cubicBezTo>
                  <a:pt x="8244" y="17696"/>
                  <a:pt x="8267" y="17654"/>
                  <a:pt x="8276" y="17654"/>
                </a:cubicBezTo>
                <a:cubicBezTo>
                  <a:pt x="8291" y="17654"/>
                  <a:pt x="8262" y="17783"/>
                  <a:pt x="8183" y="18054"/>
                </a:cubicBezTo>
                <a:cubicBezTo>
                  <a:pt x="8107" y="18254"/>
                  <a:pt x="8057" y="18455"/>
                  <a:pt x="8032" y="18680"/>
                </a:cubicBezTo>
                <a:cubicBezTo>
                  <a:pt x="8036" y="18706"/>
                  <a:pt x="8042" y="18720"/>
                  <a:pt x="8052" y="18720"/>
                </a:cubicBezTo>
                <a:cubicBezTo>
                  <a:pt x="8109" y="18720"/>
                  <a:pt x="8278" y="18251"/>
                  <a:pt x="8684" y="16926"/>
                </a:cubicBezTo>
                <a:cubicBezTo>
                  <a:pt x="9235" y="15221"/>
                  <a:pt x="9235" y="15196"/>
                  <a:pt x="9561" y="14820"/>
                </a:cubicBezTo>
                <a:cubicBezTo>
                  <a:pt x="9729" y="14605"/>
                  <a:pt x="9897" y="14435"/>
                  <a:pt x="9911" y="14399"/>
                </a:cubicBezTo>
                <a:close/>
                <a:moveTo>
                  <a:pt x="4924" y="20510"/>
                </a:moveTo>
                <a:lnTo>
                  <a:pt x="4624" y="21111"/>
                </a:lnTo>
                <a:cubicBezTo>
                  <a:pt x="4323" y="21613"/>
                  <a:pt x="4022" y="22089"/>
                  <a:pt x="3696" y="22540"/>
                </a:cubicBezTo>
                <a:cubicBezTo>
                  <a:pt x="3195" y="23217"/>
                  <a:pt x="3070" y="23367"/>
                  <a:pt x="2919" y="23417"/>
                </a:cubicBezTo>
                <a:cubicBezTo>
                  <a:pt x="2869" y="23430"/>
                  <a:pt x="2825" y="23436"/>
                  <a:pt x="2791" y="23436"/>
                </a:cubicBezTo>
                <a:cubicBezTo>
                  <a:pt x="2757" y="23436"/>
                  <a:pt x="2732" y="23430"/>
                  <a:pt x="2719" y="23417"/>
                </a:cubicBezTo>
                <a:cubicBezTo>
                  <a:pt x="2919" y="23141"/>
                  <a:pt x="3120" y="22891"/>
                  <a:pt x="3320" y="22640"/>
                </a:cubicBezTo>
                <a:cubicBezTo>
                  <a:pt x="3646" y="22239"/>
                  <a:pt x="4148" y="21587"/>
                  <a:pt x="4423" y="21212"/>
                </a:cubicBezTo>
                <a:lnTo>
                  <a:pt x="4924" y="20510"/>
                </a:lnTo>
                <a:close/>
                <a:moveTo>
                  <a:pt x="4348" y="21011"/>
                </a:moveTo>
                <a:cubicBezTo>
                  <a:pt x="4398" y="21011"/>
                  <a:pt x="4323" y="21111"/>
                  <a:pt x="4198" y="21262"/>
                </a:cubicBezTo>
                <a:cubicBezTo>
                  <a:pt x="4072" y="21412"/>
                  <a:pt x="3646" y="21988"/>
                  <a:pt x="3220" y="22515"/>
                </a:cubicBezTo>
                <a:cubicBezTo>
                  <a:pt x="2468" y="23492"/>
                  <a:pt x="2443" y="23492"/>
                  <a:pt x="2168" y="23567"/>
                </a:cubicBezTo>
                <a:cubicBezTo>
                  <a:pt x="2039" y="23604"/>
                  <a:pt x="1924" y="23627"/>
                  <a:pt x="1872" y="23627"/>
                </a:cubicBezTo>
                <a:cubicBezTo>
                  <a:pt x="1853" y="23627"/>
                  <a:pt x="1842" y="23624"/>
                  <a:pt x="1842" y="23618"/>
                </a:cubicBezTo>
                <a:cubicBezTo>
                  <a:pt x="1917" y="23492"/>
                  <a:pt x="2017" y="23367"/>
                  <a:pt x="2117" y="23267"/>
                </a:cubicBezTo>
                <a:cubicBezTo>
                  <a:pt x="2268" y="23116"/>
                  <a:pt x="2594" y="22740"/>
                  <a:pt x="2819" y="22465"/>
                </a:cubicBezTo>
                <a:cubicBezTo>
                  <a:pt x="3129" y="22082"/>
                  <a:pt x="3385" y="21819"/>
                  <a:pt x="3435" y="21819"/>
                </a:cubicBezTo>
                <a:cubicBezTo>
                  <a:pt x="3454" y="21819"/>
                  <a:pt x="3444" y="21856"/>
                  <a:pt x="3396" y="21938"/>
                </a:cubicBezTo>
                <a:cubicBezTo>
                  <a:pt x="3346" y="22014"/>
                  <a:pt x="3070" y="22339"/>
                  <a:pt x="2819" y="22665"/>
                </a:cubicBezTo>
                <a:cubicBezTo>
                  <a:pt x="2243" y="23342"/>
                  <a:pt x="2117" y="23517"/>
                  <a:pt x="2218" y="23517"/>
                </a:cubicBezTo>
                <a:cubicBezTo>
                  <a:pt x="2293" y="23517"/>
                  <a:pt x="2819" y="22916"/>
                  <a:pt x="3671" y="21813"/>
                </a:cubicBezTo>
                <a:cubicBezTo>
                  <a:pt x="3897" y="21537"/>
                  <a:pt x="4122" y="21262"/>
                  <a:pt x="4348" y="21011"/>
                </a:cubicBezTo>
                <a:close/>
                <a:moveTo>
                  <a:pt x="2432" y="22659"/>
                </a:moveTo>
                <a:cubicBezTo>
                  <a:pt x="2456" y="22659"/>
                  <a:pt x="2293" y="22899"/>
                  <a:pt x="2042" y="23191"/>
                </a:cubicBezTo>
                <a:cubicBezTo>
                  <a:pt x="1683" y="23607"/>
                  <a:pt x="1566" y="23724"/>
                  <a:pt x="1456" y="23724"/>
                </a:cubicBezTo>
                <a:cubicBezTo>
                  <a:pt x="1419" y="23724"/>
                  <a:pt x="1384" y="23711"/>
                  <a:pt x="1341" y="23693"/>
                </a:cubicBezTo>
                <a:cubicBezTo>
                  <a:pt x="1290" y="23680"/>
                  <a:pt x="1247" y="23674"/>
                  <a:pt x="1212" y="23674"/>
                </a:cubicBezTo>
                <a:cubicBezTo>
                  <a:pt x="1178" y="23674"/>
                  <a:pt x="1153" y="23680"/>
                  <a:pt x="1140" y="23693"/>
                </a:cubicBezTo>
                <a:cubicBezTo>
                  <a:pt x="1119" y="23713"/>
                  <a:pt x="808" y="23837"/>
                  <a:pt x="700" y="23837"/>
                </a:cubicBezTo>
                <a:cubicBezTo>
                  <a:pt x="678" y="23837"/>
                  <a:pt x="664" y="23831"/>
                  <a:pt x="664" y="23818"/>
                </a:cubicBezTo>
                <a:cubicBezTo>
                  <a:pt x="914" y="23618"/>
                  <a:pt x="1190" y="23442"/>
                  <a:pt x="1466" y="23267"/>
                </a:cubicBezTo>
                <a:cubicBezTo>
                  <a:pt x="1917" y="22991"/>
                  <a:pt x="2343" y="22715"/>
                  <a:pt x="2393" y="22690"/>
                </a:cubicBezTo>
                <a:cubicBezTo>
                  <a:pt x="2414" y="22669"/>
                  <a:pt x="2427" y="22659"/>
                  <a:pt x="2432" y="22659"/>
                </a:cubicBezTo>
                <a:close/>
                <a:moveTo>
                  <a:pt x="18222" y="0"/>
                </a:moveTo>
                <a:cubicBezTo>
                  <a:pt x="17989" y="0"/>
                  <a:pt x="17805" y="195"/>
                  <a:pt x="17581" y="710"/>
                </a:cubicBezTo>
                <a:lnTo>
                  <a:pt x="17381" y="1186"/>
                </a:lnTo>
                <a:lnTo>
                  <a:pt x="16829" y="1437"/>
                </a:lnTo>
                <a:cubicBezTo>
                  <a:pt x="16504" y="1562"/>
                  <a:pt x="15701" y="1913"/>
                  <a:pt x="15000" y="2189"/>
                </a:cubicBezTo>
                <a:cubicBezTo>
                  <a:pt x="13747" y="2665"/>
                  <a:pt x="12594" y="3267"/>
                  <a:pt x="11491" y="4018"/>
                </a:cubicBezTo>
                <a:cubicBezTo>
                  <a:pt x="9962" y="5071"/>
                  <a:pt x="9812" y="5247"/>
                  <a:pt x="10213" y="5422"/>
                </a:cubicBezTo>
                <a:lnTo>
                  <a:pt x="10438" y="5522"/>
                </a:lnTo>
                <a:lnTo>
                  <a:pt x="10138" y="5748"/>
                </a:lnTo>
                <a:cubicBezTo>
                  <a:pt x="8859" y="6650"/>
                  <a:pt x="7932" y="7502"/>
                  <a:pt x="7656" y="8003"/>
                </a:cubicBezTo>
                <a:cubicBezTo>
                  <a:pt x="7506" y="8279"/>
                  <a:pt x="7506" y="8329"/>
                  <a:pt x="7606" y="8480"/>
                </a:cubicBezTo>
                <a:cubicBezTo>
                  <a:pt x="7782" y="8805"/>
                  <a:pt x="7656" y="8981"/>
                  <a:pt x="6554" y="10008"/>
                </a:cubicBezTo>
                <a:cubicBezTo>
                  <a:pt x="5401" y="11111"/>
                  <a:pt x="5000" y="11612"/>
                  <a:pt x="5100" y="11763"/>
                </a:cubicBezTo>
                <a:cubicBezTo>
                  <a:pt x="5200" y="11863"/>
                  <a:pt x="5326" y="11913"/>
                  <a:pt x="5451" y="11913"/>
                </a:cubicBezTo>
                <a:cubicBezTo>
                  <a:pt x="5526" y="11913"/>
                  <a:pt x="5601" y="11938"/>
                  <a:pt x="5701" y="11963"/>
                </a:cubicBezTo>
                <a:cubicBezTo>
                  <a:pt x="5701" y="11963"/>
                  <a:pt x="5225" y="12490"/>
                  <a:pt x="4649" y="13141"/>
                </a:cubicBezTo>
                <a:cubicBezTo>
                  <a:pt x="3446" y="14495"/>
                  <a:pt x="2594" y="15698"/>
                  <a:pt x="2368" y="16274"/>
                </a:cubicBezTo>
                <a:cubicBezTo>
                  <a:pt x="2193" y="16700"/>
                  <a:pt x="2243" y="16851"/>
                  <a:pt x="2594" y="16851"/>
                </a:cubicBezTo>
                <a:lnTo>
                  <a:pt x="2794" y="16851"/>
                </a:lnTo>
                <a:lnTo>
                  <a:pt x="2218" y="17778"/>
                </a:lnTo>
                <a:cubicBezTo>
                  <a:pt x="1716" y="18505"/>
                  <a:pt x="1290" y="19307"/>
                  <a:pt x="965" y="20134"/>
                </a:cubicBezTo>
                <a:cubicBezTo>
                  <a:pt x="919" y="20337"/>
                  <a:pt x="1057" y="20438"/>
                  <a:pt x="1359" y="20438"/>
                </a:cubicBezTo>
                <a:cubicBezTo>
                  <a:pt x="1393" y="20438"/>
                  <a:pt x="1428" y="20437"/>
                  <a:pt x="1466" y="20435"/>
                </a:cubicBezTo>
                <a:lnTo>
                  <a:pt x="1767" y="20409"/>
                </a:lnTo>
                <a:lnTo>
                  <a:pt x="1767" y="20409"/>
                </a:lnTo>
                <a:lnTo>
                  <a:pt x="1691" y="20560"/>
                </a:lnTo>
                <a:cubicBezTo>
                  <a:pt x="1666" y="20635"/>
                  <a:pt x="1391" y="21161"/>
                  <a:pt x="1090" y="21713"/>
                </a:cubicBezTo>
                <a:cubicBezTo>
                  <a:pt x="789" y="22264"/>
                  <a:pt x="438" y="22966"/>
                  <a:pt x="313" y="23267"/>
                </a:cubicBezTo>
                <a:cubicBezTo>
                  <a:pt x="19" y="23933"/>
                  <a:pt x="1" y="24170"/>
                  <a:pt x="342" y="24170"/>
                </a:cubicBezTo>
                <a:cubicBezTo>
                  <a:pt x="437" y="24170"/>
                  <a:pt x="561" y="24152"/>
                  <a:pt x="714" y="24119"/>
                </a:cubicBezTo>
                <a:lnTo>
                  <a:pt x="739" y="24119"/>
                </a:lnTo>
                <a:cubicBezTo>
                  <a:pt x="877" y="24094"/>
                  <a:pt x="990" y="24081"/>
                  <a:pt x="1074" y="24081"/>
                </a:cubicBezTo>
                <a:cubicBezTo>
                  <a:pt x="1159" y="24081"/>
                  <a:pt x="1215" y="24094"/>
                  <a:pt x="1240" y="24119"/>
                </a:cubicBezTo>
                <a:cubicBezTo>
                  <a:pt x="1253" y="24144"/>
                  <a:pt x="1272" y="24156"/>
                  <a:pt x="1294" y="24156"/>
                </a:cubicBezTo>
                <a:cubicBezTo>
                  <a:pt x="1315" y="24156"/>
                  <a:pt x="1341" y="24144"/>
                  <a:pt x="1366" y="24119"/>
                </a:cubicBezTo>
                <a:cubicBezTo>
                  <a:pt x="1817" y="23943"/>
                  <a:pt x="2268" y="23818"/>
                  <a:pt x="2744" y="23743"/>
                </a:cubicBezTo>
                <a:cubicBezTo>
                  <a:pt x="3847" y="23517"/>
                  <a:pt x="4950" y="23166"/>
                  <a:pt x="5952" y="22640"/>
                </a:cubicBezTo>
                <a:lnTo>
                  <a:pt x="6529" y="22364"/>
                </a:lnTo>
                <a:lnTo>
                  <a:pt x="6529" y="22364"/>
                </a:lnTo>
                <a:lnTo>
                  <a:pt x="6403" y="22640"/>
                </a:lnTo>
                <a:cubicBezTo>
                  <a:pt x="6228" y="23091"/>
                  <a:pt x="6203" y="23267"/>
                  <a:pt x="6328" y="23317"/>
                </a:cubicBezTo>
                <a:cubicBezTo>
                  <a:pt x="6340" y="23321"/>
                  <a:pt x="6354" y="23323"/>
                  <a:pt x="6370" y="23323"/>
                </a:cubicBezTo>
                <a:cubicBezTo>
                  <a:pt x="6551" y="23323"/>
                  <a:pt x="6989" y="23048"/>
                  <a:pt x="7957" y="22264"/>
                </a:cubicBezTo>
                <a:cubicBezTo>
                  <a:pt x="8233" y="21988"/>
                  <a:pt x="8559" y="21763"/>
                  <a:pt x="8884" y="21537"/>
                </a:cubicBezTo>
                <a:cubicBezTo>
                  <a:pt x="8909" y="21537"/>
                  <a:pt x="8884" y="21663"/>
                  <a:pt x="8834" y="21788"/>
                </a:cubicBezTo>
                <a:cubicBezTo>
                  <a:pt x="8784" y="21888"/>
                  <a:pt x="8759" y="22039"/>
                  <a:pt x="8759" y="22164"/>
                </a:cubicBezTo>
                <a:cubicBezTo>
                  <a:pt x="8759" y="22271"/>
                  <a:pt x="8772" y="22302"/>
                  <a:pt x="8824" y="22302"/>
                </a:cubicBezTo>
                <a:cubicBezTo>
                  <a:pt x="8845" y="22302"/>
                  <a:pt x="8873" y="22296"/>
                  <a:pt x="8909" y="22289"/>
                </a:cubicBezTo>
                <a:cubicBezTo>
                  <a:pt x="9235" y="22214"/>
                  <a:pt x="10689" y="20660"/>
                  <a:pt x="12042" y="18906"/>
                </a:cubicBezTo>
                <a:cubicBezTo>
                  <a:pt x="12218" y="18705"/>
                  <a:pt x="12368" y="18555"/>
                  <a:pt x="12393" y="18555"/>
                </a:cubicBezTo>
                <a:cubicBezTo>
                  <a:pt x="12418" y="18630"/>
                  <a:pt x="12443" y="18705"/>
                  <a:pt x="12468" y="18780"/>
                </a:cubicBezTo>
                <a:cubicBezTo>
                  <a:pt x="12493" y="18906"/>
                  <a:pt x="12519" y="18956"/>
                  <a:pt x="12644" y="18956"/>
                </a:cubicBezTo>
                <a:cubicBezTo>
                  <a:pt x="12656" y="18958"/>
                  <a:pt x="12668" y="18960"/>
                  <a:pt x="12679" y="18960"/>
                </a:cubicBezTo>
                <a:cubicBezTo>
                  <a:pt x="12786" y="18960"/>
                  <a:pt x="12891" y="18815"/>
                  <a:pt x="13546" y="17753"/>
                </a:cubicBezTo>
                <a:cubicBezTo>
                  <a:pt x="14148" y="16775"/>
                  <a:pt x="14649" y="15723"/>
                  <a:pt x="15025" y="14620"/>
                </a:cubicBezTo>
                <a:cubicBezTo>
                  <a:pt x="15075" y="14445"/>
                  <a:pt x="15150" y="14269"/>
                  <a:pt x="15225" y="14119"/>
                </a:cubicBezTo>
                <a:cubicBezTo>
                  <a:pt x="15401" y="13843"/>
                  <a:pt x="15526" y="10936"/>
                  <a:pt x="15501" y="8705"/>
                </a:cubicBezTo>
                <a:cubicBezTo>
                  <a:pt x="15501" y="8329"/>
                  <a:pt x="15476" y="7653"/>
                  <a:pt x="15476" y="7176"/>
                </a:cubicBezTo>
                <a:cubicBezTo>
                  <a:pt x="15449" y="6568"/>
                  <a:pt x="15479" y="6253"/>
                  <a:pt x="15527" y="6253"/>
                </a:cubicBezTo>
                <a:cubicBezTo>
                  <a:pt x="15571" y="6253"/>
                  <a:pt x="15629" y="6505"/>
                  <a:pt x="15676" y="7026"/>
                </a:cubicBezTo>
                <a:cubicBezTo>
                  <a:pt x="15827" y="8906"/>
                  <a:pt x="15802" y="10785"/>
                  <a:pt x="15626" y="12665"/>
                </a:cubicBezTo>
                <a:cubicBezTo>
                  <a:pt x="15451" y="14244"/>
                  <a:pt x="15451" y="14219"/>
                  <a:pt x="15551" y="14244"/>
                </a:cubicBezTo>
                <a:cubicBezTo>
                  <a:pt x="15576" y="14269"/>
                  <a:pt x="15601" y="14294"/>
                  <a:pt x="15576" y="14344"/>
                </a:cubicBezTo>
                <a:cubicBezTo>
                  <a:pt x="15564" y="14357"/>
                  <a:pt x="15539" y="14363"/>
                  <a:pt x="15510" y="14363"/>
                </a:cubicBezTo>
                <a:cubicBezTo>
                  <a:pt x="15482" y="14363"/>
                  <a:pt x="15451" y="14357"/>
                  <a:pt x="15426" y="14344"/>
                </a:cubicBezTo>
                <a:cubicBezTo>
                  <a:pt x="15382" y="14330"/>
                  <a:pt x="15339" y="14315"/>
                  <a:pt x="15305" y="14315"/>
                </a:cubicBezTo>
                <a:cubicBezTo>
                  <a:pt x="15281" y="14315"/>
                  <a:pt x="15261" y="14323"/>
                  <a:pt x="15250" y="14344"/>
                </a:cubicBezTo>
                <a:cubicBezTo>
                  <a:pt x="15225" y="14520"/>
                  <a:pt x="15326" y="14720"/>
                  <a:pt x="15476" y="14820"/>
                </a:cubicBezTo>
                <a:cubicBezTo>
                  <a:pt x="15481" y="14821"/>
                  <a:pt x="15486" y="14822"/>
                  <a:pt x="15492" y="14822"/>
                </a:cubicBezTo>
                <a:cubicBezTo>
                  <a:pt x="15639" y="14822"/>
                  <a:pt x="15816" y="14476"/>
                  <a:pt x="16203" y="13267"/>
                </a:cubicBezTo>
                <a:cubicBezTo>
                  <a:pt x="16554" y="12314"/>
                  <a:pt x="16754" y="11362"/>
                  <a:pt x="16829" y="10384"/>
                </a:cubicBezTo>
                <a:lnTo>
                  <a:pt x="16879" y="9758"/>
                </a:lnTo>
                <a:lnTo>
                  <a:pt x="17055" y="9883"/>
                </a:lnTo>
                <a:cubicBezTo>
                  <a:pt x="17120" y="9932"/>
                  <a:pt x="17174" y="9959"/>
                  <a:pt x="17218" y="9959"/>
                </a:cubicBezTo>
                <a:cubicBezTo>
                  <a:pt x="17242" y="9959"/>
                  <a:pt x="17263" y="9951"/>
                  <a:pt x="17280" y="9933"/>
                </a:cubicBezTo>
                <a:cubicBezTo>
                  <a:pt x="17656" y="9658"/>
                  <a:pt x="17857" y="5823"/>
                  <a:pt x="17631" y="3718"/>
                </a:cubicBezTo>
                <a:lnTo>
                  <a:pt x="17531" y="2740"/>
                </a:lnTo>
                <a:lnTo>
                  <a:pt x="17957" y="2164"/>
                </a:lnTo>
                <a:cubicBezTo>
                  <a:pt x="18308" y="1713"/>
                  <a:pt x="18559" y="1161"/>
                  <a:pt x="18709" y="610"/>
                </a:cubicBezTo>
                <a:cubicBezTo>
                  <a:pt x="18734" y="334"/>
                  <a:pt x="18559" y="84"/>
                  <a:pt x="18308" y="8"/>
                </a:cubicBezTo>
                <a:cubicBezTo>
                  <a:pt x="18279" y="3"/>
                  <a:pt x="18250" y="0"/>
                  <a:pt x="18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7853502" y="4204825"/>
            <a:ext cx="1195525" cy="1283400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6"/>
          <p:cNvSpPr/>
          <p:nvPr/>
        </p:nvSpPr>
        <p:spPr>
          <a:xfrm>
            <a:off x="316712" y="4303088"/>
            <a:ext cx="870591" cy="962300"/>
          </a:xfrm>
          <a:custGeom>
            <a:rect b="b" l="l" r="r" t="t"/>
            <a:pathLst>
              <a:path extrusionOk="0" h="48121" w="43535">
                <a:moveTo>
                  <a:pt x="28399" y="5417"/>
                </a:moveTo>
                <a:cubicBezTo>
                  <a:pt x="28419" y="5417"/>
                  <a:pt x="28433" y="5433"/>
                  <a:pt x="28447" y="5460"/>
                </a:cubicBezTo>
                <a:cubicBezTo>
                  <a:pt x="28472" y="5511"/>
                  <a:pt x="28497" y="5561"/>
                  <a:pt x="28547" y="5611"/>
                </a:cubicBezTo>
                <a:cubicBezTo>
                  <a:pt x="28572" y="5611"/>
                  <a:pt x="28547" y="5686"/>
                  <a:pt x="28497" y="5736"/>
                </a:cubicBezTo>
                <a:cubicBezTo>
                  <a:pt x="28460" y="5793"/>
                  <a:pt x="28422" y="5821"/>
                  <a:pt x="28395" y="5821"/>
                </a:cubicBezTo>
                <a:cubicBezTo>
                  <a:pt x="28386" y="5821"/>
                  <a:pt x="28378" y="5818"/>
                  <a:pt x="28372" y="5811"/>
                </a:cubicBezTo>
                <a:cubicBezTo>
                  <a:pt x="28363" y="5807"/>
                  <a:pt x="28353" y="5805"/>
                  <a:pt x="28342" y="5805"/>
                </a:cubicBezTo>
                <a:cubicBezTo>
                  <a:pt x="28287" y="5805"/>
                  <a:pt x="28200" y="5854"/>
                  <a:pt x="28096" y="5937"/>
                </a:cubicBezTo>
                <a:cubicBezTo>
                  <a:pt x="27863" y="6123"/>
                  <a:pt x="27728" y="6217"/>
                  <a:pt x="27692" y="6217"/>
                </a:cubicBezTo>
                <a:cubicBezTo>
                  <a:pt x="27651" y="6217"/>
                  <a:pt x="27743" y="6092"/>
                  <a:pt x="27971" y="5836"/>
                </a:cubicBezTo>
                <a:cubicBezTo>
                  <a:pt x="28243" y="5528"/>
                  <a:pt x="28344" y="5417"/>
                  <a:pt x="28399" y="5417"/>
                </a:cubicBezTo>
                <a:close/>
                <a:moveTo>
                  <a:pt x="28636" y="6247"/>
                </a:moveTo>
                <a:cubicBezTo>
                  <a:pt x="28654" y="6247"/>
                  <a:pt x="28649" y="6284"/>
                  <a:pt x="28622" y="6363"/>
                </a:cubicBezTo>
                <a:cubicBezTo>
                  <a:pt x="28622" y="6413"/>
                  <a:pt x="28572" y="6438"/>
                  <a:pt x="28522" y="6438"/>
                </a:cubicBezTo>
                <a:cubicBezTo>
                  <a:pt x="28472" y="6438"/>
                  <a:pt x="28472" y="6388"/>
                  <a:pt x="28522" y="6338"/>
                </a:cubicBezTo>
                <a:cubicBezTo>
                  <a:pt x="28582" y="6278"/>
                  <a:pt x="28619" y="6247"/>
                  <a:pt x="28636" y="6247"/>
                </a:cubicBezTo>
                <a:close/>
                <a:moveTo>
                  <a:pt x="27911" y="6291"/>
                </a:moveTo>
                <a:cubicBezTo>
                  <a:pt x="27919" y="6291"/>
                  <a:pt x="27923" y="6298"/>
                  <a:pt x="27921" y="6313"/>
                </a:cubicBezTo>
                <a:cubicBezTo>
                  <a:pt x="27695" y="6663"/>
                  <a:pt x="27470" y="6964"/>
                  <a:pt x="27219" y="7265"/>
                </a:cubicBezTo>
                <a:lnTo>
                  <a:pt x="27194" y="7265"/>
                </a:lnTo>
                <a:lnTo>
                  <a:pt x="26517" y="8092"/>
                </a:lnTo>
                <a:lnTo>
                  <a:pt x="26843" y="7616"/>
                </a:lnTo>
                <a:cubicBezTo>
                  <a:pt x="27119" y="7133"/>
                  <a:pt x="27817" y="6291"/>
                  <a:pt x="27911" y="6291"/>
                </a:cubicBezTo>
                <a:close/>
                <a:moveTo>
                  <a:pt x="26519" y="8192"/>
                </a:moveTo>
                <a:cubicBezTo>
                  <a:pt x="26525" y="8192"/>
                  <a:pt x="26525" y="8201"/>
                  <a:pt x="26517" y="8217"/>
                </a:cubicBezTo>
                <a:cubicBezTo>
                  <a:pt x="26467" y="8293"/>
                  <a:pt x="26417" y="8368"/>
                  <a:pt x="26342" y="8418"/>
                </a:cubicBezTo>
                <a:cubicBezTo>
                  <a:pt x="26330" y="8424"/>
                  <a:pt x="26323" y="8427"/>
                  <a:pt x="26319" y="8427"/>
                </a:cubicBezTo>
                <a:cubicBezTo>
                  <a:pt x="26307" y="8427"/>
                  <a:pt x="26339" y="8390"/>
                  <a:pt x="26417" y="8293"/>
                </a:cubicBezTo>
                <a:cubicBezTo>
                  <a:pt x="26467" y="8226"/>
                  <a:pt x="26506" y="8192"/>
                  <a:pt x="26519" y="8192"/>
                </a:cubicBezTo>
                <a:close/>
                <a:moveTo>
                  <a:pt x="28397" y="598"/>
                </a:moveTo>
                <a:lnTo>
                  <a:pt x="27871" y="1275"/>
                </a:lnTo>
                <a:cubicBezTo>
                  <a:pt x="27570" y="1651"/>
                  <a:pt x="27043" y="2378"/>
                  <a:pt x="26668" y="2904"/>
                </a:cubicBezTo>
                <a:cubicBezTo>
                  <a:pt x="25264" y="4834"/>
                  <a:pt x="24788" y="5736"/>
                  <a:pt x="24186" y="7566"/>
                </a:cubicBezTo>
                <a:cubicBezTo>
                  <a:pt x="24086" y="7967"/>
                  <a:pt x="23936" y="8368"/>
                  <a:pt x="23760" y="8744"/>
                </a:cubicBezTo>
                <a:cubicBezTo>
                  <a:pt x="23710" y="8669"/>
                  <a:pt x="23635" y="6513"/>
                  <a:pt x="23685" y="5736"/>
                </a:cubicBezTo>
                <a:lnTo>
                  <a:pt x="23710" y="5009"/>
                </a:lnTo>
                <a:lnTo>
                  <a:pt x="24437" y="4132"/>
                </a:lnTo>
                <a:cubicBezTo>
                  <a:pt x="25439" y="2929"/>
                  <a:pt x="26592" y="1851"/>
                  <a:pt x="27871" y="949"/>
                </a:cubicBezTo>
                <a:lnTo>
                  <a:pt x="28397" y="598"/>
                </a:lnTo>
                <a:close/>
                <a:moveTo>
                  <a:pt x="28436" y="4875"/>
                </a:moveTo>
                <a:cubicBezTo>
                  <a:pt x="28447" y="4875"/>
                  <a:pt x="28447" y="4903"/>
                  <a:pt x="28447" y="4959"/>
                </a:cubicBezTo>
                <a:cubicBezTo>
                  <a:pt x="28272" y="5285"/>
                  <a:pt x="28021" y="5586"/>
                  <a:pt x="27770" y="5836"/>
                </a:cubicBezTo>
                <a:cubicBezTo>
                  <a:pt x="27215" y="6468"/>
                  <a:pt x="27040" y="6661"/>
                  <a:pt x="27089" y="6661"/>
                </a:cubicBezTo>
                <a:cubicBezTo>
                  <a:pt x="27104" y="6661"/>
                  <a:pt x="27141" y="6643"/>
                  <a:pt x="27194" y="6613"/>
                </a:cubicBezTo>
                <a:cubicBezTo>
                  <a:pt x="27234" y="6589"/>
                  <a:pt x="27259" y="6575"/>
                  <a:pt x="27268" y="6575"/>
                </a:cubicBezTo>
                <a:cubicBezTo>
                  <a:pt x="27287" y="6575"/>
                  <a:pt x="27237" y="6636"/>
                  <a:pt x="27119" y="6789"/>
                </a:cubicBezTo>
                <a:cubicBezTo>
                  <a:pt x="27018" y="6889"/>
                  <a:pt x="26943" y="6989"/>
                  <a:pt x="26893" y="7140"/>
                </a:cubicBezTo>
                <a:cubicBezTo>
                  <a:pt x="26768" y="7415"/>
                  <a:pt x="26592" y="7716"/>
                  <a:pt x="26392" y="7967"/>
                </a:cubicBezTo>
                <a:cubicBezTo>
                  <a:pt x="26116" y="8393"/>
                  <a:pt x="25866" y="8769"/>
                  <a:pt x="25840" y="8844"/>
                </a:cubicBezTo>
                <a:cubicBezTo>
                  <a:pt x="25826" y="8888"/>
                  <a:pt x="25803" y="8914"/>
                  <a:pt x="25786" y="8914"/>
                </a:cubicBezTo>
                <a:cubicBezTo>
                  <a:pt x="25774" y="8914"/>
                  <a:pt x="25765" y="8900"/>
                  <a:pt x="25765" y="8869"/>
                </a:cubicBezTo>
                <a:cubicBezTo>
                  <a:pt x="25916" y="8518"/>
                  <a:pt x="26091" y="8167"/>
                  <a:pt x="26292" y="7816"/>
                </a:cubicBezTo>
                <a:cubicBezTo>
                  <a:pt x="26492" y="7516"/>
                  <a:pt x="26668" y="7165"/>
                  <a:pt x="26818" y="6814"/>
                </a:cubicBezTo>
                <a:cubicBezTo>
                  <a:pt x="26768" y="6714"/>
                  <a:pt x="27820" y="5360"/>
                  <a:pt x="28121" y="5135"/>
                </a:cubicBezTo>
                <a:cubicBezTo>
                  <a:pt x="28246" y="5034"/>
                  <a:pt x="28397" y="4909"/>
                  <a:pt x="28422" y="4884"/>
                </a:cubicBezTo>
                <a:cubicBezTo>
                  <a:pt x="28428" y="4878"/>
                  <a:pt x="28433" y="4875"/>
                  <a:pt x="28436" y="4875"/>
                </a:cubicBezTo>
                <a:close/>
                <a:moveTo>
                  <a:pt x="28665" y="5831"/>
                </a:moveTo>
                <a:cubicBezTo>
                  <a:pt x="28669" y="5831"/>
                  <a:pt x="28671" y="5833"/>
                  <a:pt x="28673" y="5836"/>
                </a:cubicBezTo>
                <a:cubicBezTo>
                  <a:pt x="28698" y="5887"/>
                  <a:pt x="28547" y="6112"/>
                  <a:pt x="28322" y="6388"/>
                </a:cubicBezTo>
                <a:cubicBezTo>
                  <a:pt x="28096" y="6613"/>
                  <a:pt x="27570" y="7290"/>
                  <a:pt x="27144" y="7866"/>
                </a:cubicBezTo>
                <a:cubicBezTo>
                  <a:pt x="26379" y="8872"/>
                  <a:pt x="26196" y="9135"/>
                  <a:pt x="26141" y="9135"/>
                </a:cubicBezTo>
                <a:cubicBezTo>
                  <a:pt x="26127" y="9135"/>
                  <a:pt x="26121" y="9119"/>
                  <a:pt x="26116" y="9095"/>
                </a:cubicBezTo>
                <a:cubicBezTo>
                  <a:pt x="26116" y="8923"/>
                  <a:pt x="28510" y="5831"/>
                  <a:pt x="28665" y="5831"/>
                </a:cubicBezTo>
                <a:close/>
                <a:moveTo>
                  <a:pt x="28446" y="1325"/>
                </a:moveTo>
                <a:cubicBezTo>
                  <a:pt x="28446" y="1325"/>
                  <a:pt x="28447" y="1325"/>
                  <a:pt x="28447" y="1325"/>
                </a:cubicBezTo>
                <a:cubicBezTo>
                  <a:pt x="28472" y="1475"/>
                  <a:pt x="28447" y="1601"/>
                  <a:pt x="28422" y="1726"/>
                </a:cubicBezTo>
                <a:lnTo>
                  <a:pt x="28422" y="1701"/>
                </a:lnTo>
                <a:lnTo>
                  <a:pt x="28422" y="1701"/>
                </a:lnTo>
                <a:cubicBezTo>
                  <a:pt x="28347" y="2127"/>
                  <a:pt x="28397" y="2328"/>
                  <a:pt x="28597" y="2378"/>
                </a:cubicBezTo>
                <a:cubicBezTo>
                  <a:pt x="28635" y="2390"/>
                  <a:pt x="28679" y="2397"/>
                  <a:pt x="28723" y="2397"/>
                </a:cubicBezTo>
                <a:cubicBezTo>
                  <a:pt x="28767" y="2397"/>
                  <a:pt x="28810" y="2390"/>
                  <a:pt x="28848" y="2378"/>
                </a:cubicBezTo>
                <a:cubicBezTo>
                  <a:pt x="28855" y="2374"/>
                  <a:pt x="28862" y="2372"/>
                  <a:pt x="28869" y="2372"/>
                </a:cubicBezTo>
                <a:cubicBezTo>
                  <a:pt x="29054" y="2372"/>
                  <a:pt x="28765" y="4092"/>
                  <a:pt x="28522" y="4383"/>
                </a:cubicBezTo>
                <a:cubicBezTo>
                  <a:pt x="28439" y="4466"/>
                  <a:pt x="28373" y="4514"/>
                  <a:pt x="28339" y="4514"/>
                </a:cubicBezTo>
                <a:cubicBezTo>
                  <a:pt x="28332" y="4514"/>
                  <a:pt x="28326" y="4512"/>
                  <a:pt x="28322" y="4508"/>
                </a:cubicBezTo>
                <a:cubicBezTo>
                  <a:pt x="28319" y="4507"/>
                  <a:pt x="28316" y="4506"/>
                  <a:pt x="28312" y="4506"/>
                </a:cubicBezTo>
                <a:cubicBezTo>
                  <a:pt x="28249" y="4506"/>
                  <a:pt x="28053" y="4703"/>
                  <a:pt x="27745" y="5034"/>
                </a:cubicBezTo>
                <a:cubicBezTo>
                  <a:pt x="27475" y="5349"/>
                  <a:pt x="27286" y="5543"/>
                  <a:pt x="27250" y="5543"/>
                </a:cubicBezTo>
                <a:cubicBezTo>
                  <a:pt x="27246" y="5543"/>
                  <a:pt x="27244" y="5541"/>
                  <a:pt x="27244" y="5536"/>
                </a:cubicBezTo>
                <a:cubicBezTo>
                  <a:pt x="27394" y="5235"/>
                  <a:pt x="27545" y="4934"/>
                  <a:pt x="27745" y="4658"/>
                </a:cubicBezTo>
                <a:cubicBezTo>
                  <a:pt x="28221" y="3907"/>
                  <a:pt x="28297" y="3756"/>
                  <a:pt x="28171" y="3756"/>
                </a:cubicBezTo>
                <a:cubicBezTo>
                  <a:pt x="27720" y="4408"/>
                  <a:pt x="27294" y="5085"/>
                  <a:pt x="26918" y="5786"/>
                </a:cubicBezTo>
                <a:cubicBezTo>
                  <a:pt x="26793" y="5962"/>
                  <a:pt x="26642" y="6137"/>
                  <a:pt x="26467" y="6262"/>
                </a:cubicBezTo>
                <a:lnTo>
                  <a:pt x="26041" y="6663"/>
                </a:lnTo>
                <a:lnTo>
                  <a:pt x="26592" y="5786"/>
                </a:lnTo>
                <a:cubicBezTo>
                  <a:pt x="27119" y="4959"/>
                  <a:pt x="27219" y="4809"/>
                  <a:pt x="27119" y="4809"/>
                </a:cubicBezTo>
                <a:cubicBezTo>
                  <a:pt x="26818" y="5185"/>
                  <a:pt x="26542" y="5561"/>
                  <a:pt x="26292" y="5962"/>
                </a:cubicBezTo>
                <a:cubicBezTo>
                  <a:pt x="25891" y="6588"/>
                  <a:pt x="25364" y="7365"/>
                  <a:pt x="25139" y="7666"/>
                </a:cubicBezTo>
                <a:cubicBezTo>
                  <a:pt x="24662" y="8293"/>
                  <a:pt x="24562" y="8518"/>
                  <a:pt x="24688" y="8618"/>
                </a:cubicBezTo>
                <a:cubicBezTo>
                  <a:pt x="24707" y="8638"/>
                  <a:pt x="24726" y="8650"/>
                  <a:pt x="24746" y="8650"/>
                </a:cubicBezTo>
                <a:cubicBezTo>
                  <a:pt x="24777" y="8650"/>
                  <a:pt x="24807" y="8620"/>
                  <a:pt x="24838" y="8543"/>
                </a:cubicBezTo>
                <a:cubicBezTo>
                  <a:pt x="25314" y="7866"/>
                  <a:pt x="25840" y="7215"/>
                  <a:pt x="26442" y="6613"/>
                </a:cubicBezTo>
                <a:lnTo>
                  <a:pt x="26442" y="6613"/>
                </a:lnTo>
                <a:cubicBezTo>
                  <a:pt x="26116" y="7165"/>
                  <a:pt x="25715" y="7691"/>
                  <a:pt x="25289" y="8142"/>
                </a:cubicBezTo>
                <a:cubicBezTo>
                  <a:pt x="25189" y="8142"/>
                  <a:pt x="24612" y="8969"/>
                  <a:pt x="24287" y="9571"/>
                </a:cubicBezTo>
                <a:cubicBezTo>
                  <a:pt x="24211" y="9721"/>
                  <a:pt x="24136" y="9846"/>
                  <a:pt x="24061" y="9947"/>
                </a:cubicBezTo>
                <a:cubicBezTo>
                  <a:pt x="24086" y="9721"/>
                  <a:pt x="24161" y="9471"/>
                  <a:pt x="24236" y="9245"/>
                </a:cubicBezTo>
                <a:cubicBezTo>
                  <a:pt x="24412" y="8643"/>
                  <a:pt x="24537" y="8343"/>
                  <a:pt x="25164" y="7265"/>
                </a:cubicBezTo>
                <a:cubicBezTo>
                  <a:pt x="25439" y="6814"/>
                  <a:pt x="25690" y="6363"/>
                  <a:pt x="25891" y="5887"/>
                </a:cubicBezTo>
                <a:cubicBezTo>
                  <a:pt x="25891" y="5859"/>
                  <a:pt x="25886" y="5845"/>
                  <a:pt x="25875" y="5845"/>
                </a:cubicBezTo>
                <a:cubicBezTo>
                  <a:pt x="25825" y="5845"/>
                  <a:pt x="25653" y="6128"/>
                  <a:pt x="25264" y="6764"/>
                </a:cubicBezTo>
                <a:cubicBezTo>
                  <a:pt x="25139" y="7039"/>
                  <a:pt x="24988" y="7290"/>
                  <a:pt x="24813" y="7516"/>
                </a:cubicBezTo>
                <a:cubicBezTo>
                  <a:pt x="24813" y="7340"/>
                  <a:pt x="24863" y="7140"/>
                  <a:pt x="24913" y="6964"/>
                </a:cubicBezTo>
                <a:cubicBezTo>
                  <a:pt x="25189" y="6062"/>
                  <a:pt x="25765" y="4984"/>
                  <a:pt x="26868" y="3380"/>
                </a:cubicBezTo>
                <a:cubicBezTo>
                  <a:pt x="27439" y="2537"/>
                  <a:pt x="28402" y="1325"/>
                  <a:pt x="28446" y="1325"/>
                </a:cubicBezTo>
                <a:close/>
                <a:moveTo>
                  <a:pt x="25788" y="9643"/>
                </a:moveTo>
                <a:cubicBezTo>
                  <a:pt x="25801" y="9643"/>
                  <a:pt x="25811" y="9652"/>
                  <a:pt x="25815" y="9671"/>
                </a:cubicBezTo>
                <a:cubicBezTo>
                  <a:pt x="25840" y="9746"/>
                  <a:pt x="25740" y="9846"/>
                  <a:pt x="25615" y="9972"/>
                </a:cubicBezTo>
                <a:cubicBezTo>
                  <a:pt x="25522" y="10092"/>
                  <a:pt x="25471" y="10148"/>
                  <a:pt x="25459" y="10148"/>
                </a:cubicBezTo>
                <a:cubicBezTo>
                  <a:pt x="25448" y="10148"/>
                  <a:pt x="25468" y="10104"/>
                  <a:pt x="25515" y="10022"/>
                </a:cubicBezTo>
                <a:cubicBezTo>
                  <a:pt x="25616" y="9800"/>
                  <a:pt x="25733" y="9643"/>
                  <a:pt x="25788" y="9643"/>
                </a:cubicBezTo>
                <a:close/>
                <a:moveTo>
                  <a:pt x="30852" y="10080"/>
                </a:moveTo>
                <a:cubicBezTo>
                  <a:pt x="30861" y="10080"/>
                  <a:pt x="30862" y="10094"/>
                  <a:pt x="30853" y="10122"/>
                </a:cubicBezTo>
                <a:cubicBezTo>
                  <a:pt x="30803" y="10197"/>
                  <a:pt x="30753" y="10247"/>
                  <a:pt x="30678" y="10298"/>
                </a:cubicBezTo>
                <a:cubicBezTo>
                  <a:pt x="30664" y="10311"/>
                  <a:pt x="30656" y="10317"/>
                  <a:pt x="30653" y="10317"/>
                </a:cubicBezTo>
                <a:cubicBezTo>
                  <a:pt x="30646" y="10317"/>
                  <a:pt x="30679" y="10271"/>
                  <a:pt x="30753" y="10197"/>
                </a:cubicBezTo>
                <a:cubicBezTo>
                  <a:pt x="30800" y="10119"/>
                  <a:pt x="30837" y="10080"/>
                  <a:pt x="30852" y="10080"/>
                </a:cubicBezTo>
                <a:close/>
                <a:moveTo>
                  <a:pt x="9382" y="10467"/>
                </a:moveTo>
                <a:cubicBezTo>
                  <a:pt x="9399" y="10467"/>
                  <a:pt x="9399" y="10520"/>
                  <a:pt x="9399" y="10573"/>
                </a:cubicBezTo>
                <a:cubicBezTo>
                  <a:pt x="9424" y="10648"/>
                  <a:pt x="9399" y="10699"/>
                  <a:pt x="9374" y="10699"/>
                </a:cubicBezTo>
                <a:cubicBezTo>
                  <a:pt x="9324" y="10699"/>
                  <a:pt x="9274" y="10548"/>
                  <a:pt x="9349" y="10498"/>
                </a:cubicBezTo>
                <a:cubicBezTo>
                  <a:pt x="9364" y="10476"/>
                  <a:pt x="9374" y="10467"/>
                  <a:pt x="9382" y="10467"/>
                </a:cubicBezTo>
                <a:close/>
                <a:moveTo>
                  <a:pt x="24231" y="11716"/>
                </a:moveTo>
                <a:cubicBezTo>
                  <a:pt x="24235" y="11716"/>
                  <a:pt x="24236" y="11719"/>
                  <a:pt x="24236" y="11726"/>
                </a:cubicBezTo>
                <a:cubicBezTo>
                  <a:pt x="24236" y="11776"/>
                  <a:pt x="24211" y="11826"/>
                  <a:pt x="24161" y="11851"/>
                </a:cubicBezTo>
                <a:cubicBezTo>
                  <a:pt x="24149" y="11858"/>
                  <a:pt x="24139" y="11861"/>
                  <a:pt x="24133" y="11861"/>
                </a:cubicBezTo>
                <a:cubicBezTo>
                  <a:pt x="24114" y="11861"/>
                  <a:pt x="24124" y="11833"/>
                  <a:pt x="24161" y="11776"/>
                </a:cubicBezTo>
                <a:cubicBezTo>
                  <a:pt x="24198" y="11740"/>
                  <a:pt x="24221" y="11716"/>
                  <a:pt x="24231" y="11716"/>
                </a:cubicBezTo>
                <a:close/>
                <a:moveTo>
                  <a:pt x="26434" y="7061"/>
                </a:moveTo>
                <a:cubicBezTo>
                  <a:pt x="26445" y="7061"/>
                  <a:pt x="26456" y="7062"/>
                  <a:pt x="26467" y="7064"/>
                </a:cubicBezTo>
                <a:lnTo>
                  <a:pt x="26567" y="7090"/>
                </a:lnTo>
                <a:cubicBezTo>
                  <a:pt x="26567" y="7090"/>
                  <a:pt x="26317" y="7541"/>
                  <a:pt x="25991" y="8092"/>
                </a:cubicBezTo>
                <a:lnTo>
                  <a:pt x="25991" y="8117"/>
                </a:lnTo>
                <a:lnTo>
                  <a:pt x="24838" y="10047"/>
                </a:lnTo>
                <a:cubicBezTo>
                  <a:pt x="24537" y="10573"/>
                  <a:pt x="24136" y="11300"/>
                  <a:pt x="23936" y="11726"/>
                </a:cubicBezTo>
                <a:cubicBezTo>
                  <a:pt x="23735" y="12127"/>
                  <a:pt x="23535" y="12503"/>
                  <a:pt x="23510" y="12578"/>
                </a:cubicBezTo>
                <a:cubicBezTo>
                  <a:pt x="23491" y="12606"/>
                  <a:pt x="23479" y="12621"/>
                  <a:pt x="23473" y="12621"/>
                </a:cubicBezTo>
                <a:cubicBezTo>
                  <a:pt x="23463" y="12621"/>
                  <a:pt x="23469" y="12581"/>
                  <a:pt x="23485" y="12503"/>
                </a:cubicBezTo>
                <a:cubicBezTo>
                  <a:pt x="23535" y="12202"/>
                  <a:pt x="24312" y="10674"/>
                  <a:pt x="25038" y="9445"/>
                </a:cubicBezTo>
                <a:cubicBezTo>
                  <a:pt x="25576" y="8527"/>
                  <a:pt x="25693" y="8309"/>
                  <a:pt x="25623" y="8309"/>
                </a:cubicBezTo>
                <a:cubicBezTo>
                  <a:pt x="25614" y="8309"/>
                  <a:pt x="25603" y="8312"/>
                  <a:pt x="25590" y="8318"/>
                </a:cubicBezTo>
                <a:cubicBezTo>
                  <a:pt x="25038" y="9120"/>
                  <a:pt x="24537" y="9947"/>
                  <a:pt x="24086" y="10824"/>
                </a:cubicBezTo>
                <a:cubicBezTo>
                  <a:pt x="23986" y="11049"/>
                  <a:pt x="23860" y="11275"/>
                  <a:pt x="23710" y="11501"/>
                </a:cubicBezTo>
                <a:cubicBezTo>
                  <a:pt x="23785" y="11075"/>
                  <a:pt x="23911" y="10674"/>
                  <a:pt x="24111" y="10273"/>
                </a:cubicBezTo>
                <a:cubicBezTo>
                  <a:pt x="24337" y="9671"/>
                  <a:pt x="24688" y="9095"/>
                  <a:pt x="25114" y="8618"/>
                </a:cubicBezTo>
                <a:cubicBezTo>
                  <a:pt x="25364" y="8343"/>
                  <a:pt x="25615" y="8042"/>
                  <a:pt x="25840" y="7741"/>
                </a:cubicBezTo>
                <a:cubicBezTo>
                  <a:pt x="26206" y="7193"/>
                  <a:pt x="26322" y="7061"/>
                  <a:pt x="26434" y="7061"/>
                </a:cubicBezTo>
                <a:close/>
                <a:moveTo>
                  <a:pt x="9474" y="12027"/>
                </a:moveTo>
                <a:cubicBezTo>
                  <a:pt x="9525" y="12127"/>
                  <a:pt x="9550" y="12227"/>
                  <a:pt x="9575" y="12353"/>
                </a:cubicBezTo>
                <a:cubicBezTo>
                  <a:pt x="9600" y="12478"/>
                  <a:pt x="9600" y="12578"/>
                  <a:pt x="9600" y="12729"/>
                </a:cubicBezTo>
                <a:cubicBezTo>
                  <a:pt x="9550" y="12628"/>
                  <a:pt x="9525" y="12503"/>
                  <a:pt x="9525" y="12403"/>
                </a:cubicBezTo>
                <a:cubicBezTo>
                  <a:pt x="9474" y="12278"/>
                  <a:pt x="9474" y="12152"/>
                  <a:pt x="9474" y="12027"/>
                </a:cubicBezTo>
                <a:close/>
                <a:moveTo>
                  <a:pt x="23492" y="5209"/>
                </a:moveTo>
                <a:cubicBezTo>
                  <a:pt x="23519" y="5209"/>
                  <a:pt x="23535" y="5217"/>
                  <a:pt x="23535" y="5235"/>
                </a:cubicBezTo>
                <a:cubicBezTo>
                  <a:pt x="23535" y="5260"/>
                  <a:pt x="23510" y="5536"/>
                  <a:pt x="23485" y="5861"/>
                </a:cubicBezTo>
                <a:lnTo>
                  <a:pt x="23485" y="5836"/>
                </a:lnTo>
                <a:lnTo>
                  <a:pt x="23485" y="5836"/>
                </a:lnTo>
                <a:cubicBezTo>
                  <a:pt x="23459" y="6137"/>
                  <a:pt x="23485" y="7090"/>
                  <a:pt x="23535" y="7967"/>
                </a:cubicBezTo>
                <a:lnTo>
                  <a:pt x="23610" y="9571"/>
                </a:lnTo>
                <a:lnTo>
                  <a:pt x="23184" y="11275"/>
                </a:lnTo>
                <a:cubicBezTo>
                  <a:pt x="22922" y="12234"/>
                  <a:pt x="22774" y="12738"/>
                  <a:pt x="22740" y="12738"/>
                </a:cubicBezTo>
                <a:cubicBezTo>
                  <a:pt x="22735" y="12738"/>
                  <a:pt x="22733" y="12727"/>
                  <a:pt x="22733" y="12704"/>
                </a:cubicBezTo>
                <a:cubicBezTo>
                  <a:pt x="22808" y="12202"/>
                  <a:pt x="22908" y="11701"/>
                  <a:pt x="23058" y="11225"/>
                </a:cubicBezTo>
                <a:cubicBezTo>
                  <a:pt x="23259" y="10398"/>
                  <a:pt x="23334" y="9997"/>
                  <a:pt x="23284" y="9972"/>
                </a:cubicBezTo>
                <a:cubicBezTo>
                  <a:pt x="23234" y="9846"/>
                  <a:pt x="23234" y="9746"/>
                  <a:pt x="23259" y="9621"/>
                </a:cubicBezTo>
                <a:cubicBezTo>
                  <a:pt x="23318" y="9424"/>
                  <a:pt x="23300" y="9289"/>
                  <a:pt x="23253" y="9289"/>
                </a:cubicBezTo>
                <a:cubicBezTo>
                  <a:pt x="23240" y="9289"/>
                  <a:pt x="23225" y="9299"/>
                  <a:pt x="23209" y="9320"/>
                </a:cubicBezTo>
                <a:cubicBezTo>
                  <a:pt x="23134" y="9571"/>
                  <a:pt x="23058" y="9821"/>
                  <a:pt x="23033" y="10072"/>
                </a:cubicBezTo>
                <a:cubicBezTo>
                  <a:pt x="22858" y="10974"/>
                  <a:pt x="22708" y="11476"/>
                  <a:pt x="22657" y="11501"/>
                </a:cubicBezTo>
                <a:cubicBezTo>
                  <a:pt x="22657" y="11300"/>
                  <a:pt x="22683" y="11100"/>
                  <a:pt x="22733" y="10924"/>
                </a:cubicBezTo>
                <a:cubicBezTo>
                  <a:pt x="22783" y="10598"/>
                  <a:pt x="22908" y="9922"/>
                  <a:pt x="22983" y="9395"/>
                </a:cubicBezTo>
                <a:cubicBezTo>
                  <a:pt x="23008" y="9070"/>
                  <a:pt x="23084" y="8744"/>
                  <a:pt x="23209" y="8443"/>
                </a:cubicBezTo>
                <a:cubicBezTo>
                  <a:pt x="23334" y="7992"/>
                  <a:pt x="23409" y="7516"/>
                  <a:pt x="23409" y="7064"/>
                </a:cubicBezTo>
                <a:cubicBezTo>
                  <a:pt x="23409" y="7039"/>
                  <a:pt x="23384" y="7014"/>
                  <a:pt x="23334" y="7014"/>
                </a:cubicBezTo>
                <a:cubicBezTo>
                  <a:pt x="23259" y="7215"/>
                  <a:pt x="23209" y="7440"/>
                  <a:pt x="23209" y="7641"/>
                </a:cubicBezTo>
                <a:cubicBezTo>
                  <a:pt x="23209" y="7866"/>
                  <a:pt x="23159" y="8067"/>
                  <a:pt x="23084" y="8267"/>
                </a:cubicBezTo>
                <a:cubicBezTo>
                  <a:pt x="22958" y="8669"/>
                  <a:pt x="22883" y="9044"/>
                  <a:pt x="22833" y="9445"/>
                </a:cubicBezTo>
                <a:cubicBezTo>
                  <a:pt x="22733" y="10072"/>
                  <a:pt x="22632" y="10648"/>
                  <a:pt x="22607" y="10724"/>
                </a:cubicBezTo>
                <a:cubicBezTo>
                  <a:pt x="22604" y="10733"/>
                  <a:pt x="22601" y="10737"/>
                  <a:pt x="22596" y="10737"/>
                </a:cubicBezTo>
                <a:cubicBezTo>
                  <a:pt x="22565" y="10737"/>
                  <a:pt x="22501" y="10503"/>
                  <a:pt x="22457" y="10172"/>
                </a:cubicBezTo>
                <a:cubicBezTo>
                  <a:pt x="22432" y="9947"/>
                  <a:pt x="22382" y="9721"/>
                  <a:pt x="22282" y="9496"/>
                </a:cubicBezTo>
                <a:cubicBezTo>
                  <a:pt x="22231" y="9320"/>
                  <a:pt x="22206" y="9120"/>
                  <a:pt x="22256" y="8944"/>
                </a:cubicBezTo>
                <a:cubicBezTo>
                  <a:pt x="22298" y="8526"/>
                  <a:pt x="22288" y="8318"/>
                  <a:pt x="22225" y="8318"/>
                </a:cubicBezTo>
                <a:cubicBezTo>
                  <a:pt x="22213" y="8318"/>
                  <a:pt x="22198" y="8326"/>
                  <a:pt x="22181" y="8343"/>
                </a:cubicBezTo>
                <a:cubicBezTo>
                  <a:pt x="22106" y="8794"/>
                  <a:pt x="22056" y="9270"/>
                  <a:pt x="22081" y="9746"/>
                </a:cubicBezTo>
                <a:cubicBezTo>
                  <a:pt x="22156" y="9796"/>
                  <a:pt x="22231" y="10247"/>
                  <a:pt x="22156" y="10273"/>
                </a:cubicBezTo>
                <a:cubicBezTo>
                  <a:pt x="22106" y="10298"/>
                  <a:pt x="22106" y="10473"/>
                  <a:pt x="22131" y="12403"/>
                </a:cubicBezTo>
                <a:cubicBezTo>
                  <a:pt x="22142" y="12803"/>
                  <a:pt x="22143" y="13021"/>
                  <a:pt x="22134" y="13021"/>
                </a:cubicBezTo>
                <a:cubicBezTo>
                  <a:pt x="22121" y="13021"/>
                  <a:pt x="22088" y="12642"/>
                  <a:pt x="22031" y="11801"/>
                </a:cubicBezTo>
                <a:cubicBezTo>
                  <a:pt x="22031" y="11275"/>
                  <a:pt x="21956" y="10749"/>
                  <a:pt x="21855" y="10197"/>
                </a:cubicBezTo>
                <a:cubicBezTo>
                  <a:pt x="21805" y="10573"/>
                  <a:pt x="21805" y="10949"/>
                  <a:pt x="21855" y="11325"/>
                </a:cubicBezTo>
                <a:lnTo>
                  <a:pt x="21906" y="12453"/>
                </a:lnTo>
                <a:lnTo>
                  <a:pt x="21780" y="11476"/>
                </a:lnTo>
                <a:cubicBezTo>
                  <a:pt x="21630" y="10799"/>
                  <a:pt x="21655" y="10072"/>
                  <a:pt x="21780" y="9370"/>
                </a:cubicBezTo>
                <a:cubicBezTo>
                  <a:pt x="21855" y="8994"/>
                  <a:pt x="21881" y="8618"/>
                  <a:pt x="21906" y="8217"/>
                </a:cubicBezTo>
                <a:cubicBezTo>
                  <a:pt x="21892" y="8207"/>
                  <a:pt x="21879" y="8202"/>
                  <a:pt x="21867" y="8202"/>
                </a:cubicBezTo>
                <a:cubicBezTo>
                  <a:pt x="21791" y="8202"/>
                  <a:pt x="21742" y="8430"/>
                  <a:pt x="21655" y="9145"/>
                </a:cubicBezTo>
                <a:cubicBezTo>
                  <a:pt x="21580" y="9799"/>
                  <a:pt x="21505" y="10188"/>
                  <a:pt x="21472" y="10188"/>
                </a:cubicBezTo>
                <a:cubicBezTo>
                  <a:pt x="21461" y="10188"/>
                  <a:pt x="21454" y="10143"/>
                  <a:pt x="21454" y="10047"/>
                </a:cubicBezTo>
                <a:cubicBezTo>
                  <a:pt x="21454" y="9972"/>
                  <a:pt x="21429" y="9872"/>
                  <a:pt x="21404" y="9796"/>
                </a:cubicBezTo>
                <a:cubicBezTo>
                  <a:pt x="21395" y="9787"/>
                  <a:pt x="21387" y="9783"/>
                  <a:pt x="21379" y="9783"/>
                </a:cubicBezTo>
                <a:cubicBezTo>
                  <a:pt x="21323" y="9783"/>
                  <a:pt x="21301" y="10031"/>
                  <a:pt x="21279" y="10648"/>
                </a:cubicBezTo>
                <a:cubicBezTo>
                  <a:pt x="21279" y="10874"/>
                  <a:pt x="21279" y="11100"/>
                  <a:pt x="21204" y="11300"/>
                </a:cubicBezTo>
                <a:cubicBezTo>
                  <a:pt x="21028" y="10674"/>
                  <a:pt x="20953" y="10273"/>
                  <a:pt x="21028" y="10197"/>
                </a:cubicBezTo>
                <a:cubicBezTo>
                  <a:pt x="21104" y="9922"/>
                  <a:pt x="21154" y="9646"/>
                  <a:pt x="21154" y="9370"/>
                </a:cubicBezTo>
                <a:cubicBezTo>
                  <a:pt x="21204" y="8669"/>
                  <a:pt x="21279" y="7967"/>
                  <a:pt x="21404" y="7290"/>
                </a:cubicBezTo>
                <a:cubicBezTo>
                  <a:pt x="21416" y="7255"/>
                  <a:pt x="21433" y="7236"/>
                  <a:pt x="21458" y="7236"/>
                </a:cubicBezTo>
                <a:cubicBezTo>
                  <a:pt x="21487" y="7236"/>
                  <a:pt x="21526" y="7261"/>
                  <a:pt x="21580" y="7315"/>
                </a:cubicBezTo>
                <a:cubicBezTo>
                  <a:pt x="21667" y="7390"/>
                  <a:pt x="21774" y="7428"/>
                  <a:pt x="21881" y="7428"/>
                </a:cubicBezTo>
                <a:cubicBezTo>
                  <a:pt x="21987" y="7428"/>
                  <a:pt x="22094" y="7390"/>
                  <a:pt x="22181" y="7315"/>
                </a:cubicBezTo>
                <a:cubicBezTo>
                  <a:pt x="22357" y="6989"/>
                  <a:pt x="22507" y="6638"/>
                  <a:pt x="22632" y="6288"/>
                </a:cubicBezTo>
                <a:lnTo>
                  <a:pt x="22983" y="5410"/>
                </a:lnTo>
                <a:lnTo>
                  <a:pt x="23259" y="5285"/>
                </a:lnTo>
                <a:cubicBezTo>
                  <a:pt x="23356" y="5236"/>
                  <a:pt x="23443" y="5209"/>
                  <a:pt x="23492" y="5209"/>
                </a:cubicBezTo>
                <a:close/>
                <a:moveTo>
                  <a:pt x="22256" y="10648"/>
                </a:moveTo>
                <a:lnTo>
                  <a:pt x="22332" y="11125"/>
                </a:lnTo>
                <a:cubicBezTo>
                  <a:pt x="22382" y="11350"/>
                  <a:pt x="22382" y="11601"/>
                  <a:pt x="22382" y="11826"/>
                </a:cubicBezTo>
                <a:lnTo>
                  <a:pt x="22357" y="11826"/>
                </a:lnTo>
                <a:cubicBezTo>
                  <a:pt x="22332" y="11927"/>
                  <a:pt x="22332" y="12002"/>
                  <a:pt x="22382" y="12102"/>
                </a:cubicBezTo>
                <a:cubicBezTo>
                  <a:pt x="22482" y="12453"/>
                  <a:pt x="22482" y="12829"/>
                  <a:pt x="22382" y="13180"/>
                </a:cubicBezTo>
                <a:cubicBezTo>
                  <a:pt x="22378" y="13184"/>
                  <a:pt x="22374" y="13186"/>
                  <a:pt x="22370" y="13186"/>
                </a:cubicBezTo>
                <a:cubicBezTo>
                  <a:pt x="22302" y="13186"/>
                  <a:pt x="22256" y="12537"/>
                  <a:pt x="22256" y="11325"/>
                </a:cubicBezTo>
                <a:lnTo>
                  <a:pt x="22256" y="10648"/>
                </a:lnTo>
                <a:close/>
                <a:moveTo>
                  <a:pt x="8967" y="11667"/>
                </a:moveTo>
                <a:cubicBezTo>
                  <a:pt x="8984" y="11667"/>
                  <a:pt x="8998" y="11695"/>
                  <a:pt x="8998" y="11751"/>
                </a:cubicBezTo>
                <a:cubicBezTo>
                  <a:pt x="9023" y="11801"/>
                  <a:pt x="9099" y="12202"/>
                  <a:pt x="9199" y="12603"/>
                </a:cubicBezTo>
                <a:cubicBezTo>
                  <a:pt x="9320" y="13171"/>
                  <a:pt x="9365" y="13454"/>
                  <a:pt x="9348" y="13454"/>
                </a:cubicBezTo>
                <a:cubicBezTo>
                  <a:pt x="9330" y="13454"/>
                  <a:pt x="9241" y="13127"/>
                  <a:pt x="9099" y="12478"/>
                </a:cubicBezTo>
                <a:cubicBezTo>
                  <a:pt x="9023" y="12227"/>
                  <a:pt x="8973" y="11952"/>
                  <a:pt x="8948" y="11676"/>
                </a:cubicBezTo>
                <a:cubicBezTo>
                  <a:pt x="8954" y="11670"/>
                  <a:pt x="8961" y="11667"/>
                  <a:pt x="8967" y="11667"/>
                </a:cubicBezTo>
                <a:close/>
                <a:moveTo>
                  <a:pt x="9247" y="10794"/>
                </a:moveTo>
                <a:cubicBezTo>
                  <a:pt x="9259" y="10794"/>
                  <a:pt x="9265" y="10835"/>
                  <a:pt x="9274" y="10899"/>
                </a:cubicBezTo>
                <a:cubicBezTo>
                  <a:pt x="9274" y="10974"/>
                  <a:pt x="9274" y="11049"/>
                  <a:pt x="9249" y="11075"/>
                </a:cubicBezTo>
                <a:cubicBezTo>
                  <a:pt x="9174" y="11075"/>
                  <a:pt x="9249" y="11751"/>
                  <a:pt x="9424" y="12729"/>
                </a:cubicBezTo>
                <a:cubicBezTo>
                  <a:pt x="9474" y="12979"/>
                  <a:pt x="9500" y="13230"/>
                  <a:pt x="9550" y="13481"/>
                </a:cubicBezTo>
                <a:cubicBezTo>
                  <a:pt x="9547" y="13483"/>
                  <a:pt x="9544" y="13484"/>
                  <a:pt x="9542" y="13484"/>
                </a:cubicBezTo>
                <a:cubicBezTo>
                  <a:pt x="9489" y="13484"/>
                  <a:pt x="9392" y="13039"/>
                  <a:pt x="9249" y="12278"/>
                </a:cubicBezTo>
                <a:cubicBezTo>
                  <a:pt x="9224" y="12027"/>
                  <a:pt x="9149" y="11801"/>
                  <a:pt x="9048" y="11576"/>
                </a:cubicBezTo>
                <a:cubicBezTo>
                  <a:pt x="8998" y="11576"/>
                  <a:pt x="9023" y="11425"/>
                  <a:pt x="9073" y="11250"/>
                </a:cubicBezTo>
                <a:cubicBezTo>
                  <a:pt x="9185" y="10916"/>
                  <a:pt x="9225" y="10794"/>
                  <a:pt x="9247" y="10794"/>
                </a:cubicBezTo>
                <a:close/>
                <a:moveTo>
                  <a:pt x="21428" y="10464"/>
                </a:moveTo>
                <a:cubicBezTo>
                  <a:pt x="21462" y="10464"/>
                  <a:pt x="21540" y="11006"/>
                  <a:pt x="21705" y="12278"/>
                </a:cubicBezTo>
                <a:lnTo>
                  <a:pt x="21730" y="12278"/>
                </a:lnTo>
                <a:cubicBezTo>
                  <a:pt x="21858" y="13334"/>
                  <a:pt x="21906" y="13741"/>
                  <a:pt x="21874" y="13741"/>
                </a:cubicBezTo>
                <a:cubicBezTo>
                  <a:pt x="21863" y="13741"/>
                  <a:pt x="21840" y="13684"/>
                  <a:pt x="21805" y="13581"/>
                </a:cubicBezTo>
                <a:cubicBezTo>
                  <a:pt x="21480" y="12503"/>
                  <a:pt x="21279" y="11626"/>
                  <a:pt x="21329" y="11551"/>
                </a:cubicBezTo>
                <a:cubicBezTo>
                  <a:pt x="21379" y="11325"/>
                  <a:pt x="21404" y="11100"/>
                  <a:pt x="21404" y="10874"/>
                </a:cubicBezTo>
                <a:cubicBezTo>
                  <a:pt x="21404" y="10609"/>
                  <a:pt x="21410" y="10464"/>
                  <a:pt x="21428" y="10464"/>
                </a:cubicBezTo>
                <a:close/>
                <a:moveTo>
                  <a:pt x="24086" y="11977"/>
                </a:moveTo>
                <a:lnTo>
                  <a:pt x="24086" y="11977"/>
                </a:lnTo>
                <a:cubicBezTo>
                  <a:pt x="23835" y="12653"/>
                  <a:pt x="23560" y="13330"/>
                  <a:pt x="23209" y="13982"/>
                </a:cubicBezTo>
                <a:cubicBezTo>
                  <a:pt x="23190" y="14000"/>
                  <a:pt x="23177" y="14009"/>
                  <a:pt x="23168" y="14009"/>
                </a:cubicBezTo>
                <a:cubicBezTo>
                  <a:pt x="23105" y="14009"/>
                  <a:pt x="23286" y="13551"/>
                  <a:pt x="23660" y="12804"/>
                </a:cubicBezTo>
                <a:cubicBezTo>
                  <a:pt x="23785" y="12528"/>
                  <a:pt x="23911" y="12252"/>
                  <a:pt x="24086" y="11977"/>
                </a:cubicBezTo>
                <a:close/>
                <a:moveTo>
                  <a:pt x="9557" y="13820"/>
                </a:moveTo>
                <a:cubicBezTo>
                  <a:pt x="9600" y="13820"/>
                  <a:pt x="9600" y="13863"/>
                  <a:pt x="9600" y="14032"/>
                </a:cubicBezTo>
                <a:lnTo>
                  <a:pt x="9575" y="14057"/>
                </a:lnTo>
                <a:cubicBezTo>
                  <a:pt x="9575" y="14145"/>
                  <a:pt x="9575" y="14189"/>
                  <a:pt x="9565" y="14189"/>
                </a:cubicBezTo>
                <a:cubicBezTo>
                  <a:pt x="9556" y="14189"/>
                  <a:pt x="9537" y="14145"/>
                  <a:pt x="9500" y="14057"/>
                </a:cubicBezTo>
                <a:cubicBezTo>
                  <a:pt x="9449" y="13932"/>
                  <a:pt x="9449" y="13857"/>
                  <a:pt x="9500" y="13831"/>
                </a:cubicBezTo>
                <a:cubicBezTo>
                  <a:pt x="9525" y="13825"/>
                  <a:pt x="9543" y="13820"/>
                  <a:pt x="9557" y="13820"/>
                </a:cubicBezTo>
                <a:close/>
                <a:moveTo>
                  <a:pt x="30151" y="12729"/>
                </a:moveTo>
                <a:lnTo>
                  <a:pt x="30151" y="12729"/>
                </a:lnTo>
                <a:cubicBezTo>
                  <a:pt x="29901" y="12879"/>
                  <a:pt x="29650" y="13004"/>
                  <a:pt x="29374" y="13130"/>
                </a:cubicBezTo>
                <a:cubicBezTo>
                  <a:pt x="28678" y="13490"/>
                  <a:pt x="26578" y="14287"/>
                  <a:pt x="26403" y="14287"/>
                </a:cubicBezTo>
                <a:cubicBezTo>
                  <a:pt x="26396" y="14287"/>
                  <a:pt x="26392" y="14286"/>
                  <a:pt x="26392" y="14283"/>
                </a:cubicBezTo>
                <a:cubicBezTo>
                  <a:pt x="26392" y="14207"/>
                  <a:pt x="27269" y="13756"/>
                  <a:pt x="27896" y="13556"/>
                </a:cubicBezTo>
                <a:cubicBezTo>
                  <a:pt x="28246" y="13430"/>
                  <a:pt x="28898" y="13180"/>
                  <a:pt x="29349" y="13004"/>
                </a:cubicBezTo>
                <a:cubicBezTo>
                  <a:pt x="29600" y="12904"/>
                  <a:pt x="29876" y="12804"/>
                  <a:pt x="30151" y="12729"/>
                </a:cubicBezTo>
                <a:close/>
                <a:moveTo>
                  <a:pt x="39123" y="3547"/>
                </a:moveTo>
                <a:cubicBezTo>
                  <a:pt x="39140" y="3547"/>
                  <a:pt x="39149" y="3550"/>
                  <a:pt x="39149" y="3556"/>
                </a:cubicBezTo>
                <a:cubicBezTo>
                  <a:pt x="38948" y="3706"/>
                  <a:pt x="38723" y="3856"/>
                  <a:pt x="38497" y="3982"/>
                </a:cubicBezTo>
                <a:lnTo>
                  <a:pt x="38522" y="3957"/>
                </a:lnTo>
                <a:lnTo>
                  <a:pt x="38522" y="3957"/>
                </a:lnTo>
                <a:cubicBezTo>
                  <a:pt x="37495" y="4558"/>
                  <a:pt x="36542" y="5235"/>
                  <a:pt x="35615" y="5962"/>
                </a:cubicBezTo>
                <a:cubicBezTo>
                  <a:pt x="35114" y="6388"/>
                  <a:pt x="33109" y="8117"/>
                  <a:pt x="31329" y="9721"/>
                </a:cubicBezTo>
                <a:cubicBezTo>
                  <a:pt x="31223" y="9811"/>
                  <a:pt x="31159" y="9861"/>
                  <a:pt x="31145" y="9861"/>
                </a:cubicBezTo>
                <a:cubicBezTo>
                  <a:pt x="31117" y="9861"/>
                  <a:pt x="31300" y="9650"/>
                  <a:pt x="31755" y="9145"/>
                </a:cubicBezTo>
                <a:cubicBezTo>
                  <a:pt x="32181" y="8643"/>
                  <a:pt x="33008" y="7691"/>
                  <a:pt x="33535" y="7014"/>
                </a:cubicBezTo>
                <a:cubicBezTo>
                  <a:pt x="34362" y="6012"/>
                  <a:pt x="34512" y="5811"/>
                  <a:pt x="34437" y="5761"/>
                </a:cubicBezTo>
                <a:cubicBezTo>
                  <a:pt x="34431" y="5752"/>
                  <a:pt x="34423" y="5746"/>
                  <a:pt x="34411" y="5746"/>
                </a:cubicBezTo>
                <a:cubicBezTo>
                  <a:pt x="34330" y="5746"/>
                  <a:pt x="34078" y="6020"/>
                  <a:pt x="33134" y="7140"/>
                </a:cubicBezTo>
                <a:cubicBezTo>
                  <a:pt x="32357" y="8092"/>
                  <a:pt x="31354" y="9195"/>
                  <a:pt x="30327" y="10247"/>
                </a:cubicBezTo>
                <a:cubicBezTo>
                  <a:pt x="28923" y="11726"/>
                  <a:pt x="28647" y="11977"/>
                  <a:pt x="27946" y="12503"/>
                </a:cubicBezTo>
                <a:cubicBezTo>
                  <a:pt x="27275" y="13013"/>
                  <a:pt x="26961" y="13244"/>
                  <a:pt x="26909" y="13244"/>
                </a:cubicBezTo>
                <a:cubicBezTo>
                  <a:pt x="26871" y="13244"/>
                  <a:pt x="26970" y="13124"/>
                  <a:pt x="27169" y="12904"/>
                </a:cubicBezTo>
                <a:cubicBezTo>
                  <a:pt x="27460" y="12578"/>
                  <a:pt x="27562" y="12425"/>
                  <a:pt x="27517" y="12425"/>
                </a:cubicBezTo>
                <a:cubicBezTo>
                  <a:pt x="27465" y="12425"/>
                  <a:pt x="27219" y="12629"/>
                  <a:pt x="26843" y="13004"/>
                </a:cubicBezTo>
                <a:cubicBezTo>
                  <a:pt x="26467" y="13455"/>
                  <a:pt x="25966" y="13831"/>
                  <a:pt x="25439" y="14082"/>
                </a:cubicBezTo>
                <a:cubicBezTo>
                  <a:pt x="25435" y="14084"/>
                  <a:pt x="25431" y="14085"/>
                  <a:pt x="25428" y="14085"/>
                </a:cubicBezTo>
                <a:cubicBezTo>
                  <a:pt x="25354" y="14085"/>
                  <a:pt x="25881" y="13455"/>
                  <a:pt x="27570" y="11526"/>
                </a:cubicBezTo>
                <a:cubicBezTo>
                  <a:pt x="30051" y="8669"/>
                  <a:pt x="30452" y="8167"/>
                  <a:pt x="30302" y="8092"/>
                </a:cubicBezTo>
                <a:cubicBezTo>
                  <a:pt x="30284" y="8081"/>
                  <a:pt x="30267" y="8074"/>
                  <a:pt x="30248" y="8074"/>
                </a:cubicBezTo>
                <a:cubicBezTo>
                  <a:pt x="30185" y="8074"/>
                  <a:pt x="30105" y="8144"/>
                  <a:pt x="29951" y="8318"/>
                </a:cubicBezTo>
                <a:cubicBezTo>
                  <a:pt x="26818" y="12027"/>
                  <a:pt x="25715" y="13305"/>
                  <a:pt x="25314" y="13706"/>
                </a:cubicBezTo>
                <a:lnTo>
                  <a:pt x="24813" y="14182"/>
                </a:lnTo>
                <a:lnTo>
                  <a:pt x="25264" y="13556"/>
                </a:lnTo>
                <a:cubicBezTo>
                  <a:pt x="25704" y="12917"/>
                  <a:pt x="25719" y="12878"/>
                  <a:pt x="25648" y="12878"/>
                </a:cubicBezTo>
                <a:cubicBezTo>
                  <a:pt x="25638" y="12878"/>
                  <a:pt x="25627" y="12879"/>
                  <a:pt x="25615" y="12879"/>
                </a:cubicBezTo>
                <a:cubicBezTo>
                  <a:pt x="25590" y="12879"/>
                  <a:pt x="25515" y="12929"/>
                  <a:pt x="25465" y="13029"/>
                </a:cubicBezTo>
                <a:cubicBezTo>
                  <a:pt x="25414" y="13105"/>
                  <a:pt x="25114" y="13481"/>
                  <a:pt x="24838" y="13857"/>
                </a:cubicBezTo>
                <a:lnTo>
                  <a:pt x="24312" y="14533"/>
                </a:lnTo>
                <a:lnTo>
                  <a:pt x="23911" y="14659"/>
                </a:lnTo>
                <a:cubicBezTo>
                  <a:pt x="23748" y="14713"/>
                  <a:pt x="23651" y="14739"/>
                  <a:pt x="23581" y="14739"/>
                </a:cubicBezTo>
                <a:cubicBezTo>
                  <a:pt x="23490" y="14739"/>
                  <a:pt x="23445" y="14694"/>
                  <a:pt x="23359" y="14608"/>
                </a:cubicBezTo>
                <a:cubicBezTo>
                  <a:pt x="23234" y="14458"/>
                  <a:pt x="23259" y="14408"/>
                  <a:pt x="23309" y="14308"/>
                </a:cubicBezTo>
                <a:cubicBezTo>
                  <a:pt x="23434" y="14107"/>
                  <a:pt x="23860" y="13230"/>
                  <a:pt x="24312" y="12227"/>
                </a:cubicBezTo>
                <a:cubicBezTo>
                  <a:pt x="24718" y="11367"/>
                  <a:pt x="25238" y="10416"/>
                  <a:pt x="25307" y="10416"/>
                </a:cubicBezTo>
                <a:cubicBezTo>
                  <a:pt x="25311" y="10416"/>
                  <a:pt x="25313" y="10418"/>
                  <a:pt x="25314" y="10423"/>
                </a:cubicBezTo>
                <a:cubicBezTo>
                  <a:pt x="25314" y="10432"/>
                  <a:pt x="25318" y="10436"/>
                  <a:pt x="25325" y="10436"/>
                </a:cubicBezTo>
                <a:cubicBezTo>
                  <a:pt x="25359" y="10436"/>
                  <a:pt x="25462" y="10346"/>
                  <a:pt x="25565" y="10222"/>
                </a:cubicBezTo>
                <a:lnTo>
                  <a:pt x="25790" y="9972"/>
                </a:lnTo>
                <a:lnTo>
                  <a:pt x="25916" y="10147"/>
                </a:lnTo>
                <a:cubicBezTo>
                  <a:pt x="25982" y="10228"/>
                  <a:pt x="26044" y="10275"/>
                  <a:pt x="26116" y="10275"/>
                </a:cubicBezTo>
                <a:cubicBezTo>
                  <a:pt x="26286" y="10275"/>
                  <a:pt x="26509" y="10009"/>
                  <a:pt x="26968" y="9320"/>
                </a:cubicBezTo>
                <a:cubicBezTo>
                  <a:pt x="27595" y="8418"/>
                  <a:pt x="28547" y="7340"/>
                  <a:pt x="28673" y="7315"/>
                </a:cubicBezTo>
                <a:cubicBezTo>
                  <a:pt x="28748" y="7315"/>
                  <a:pt x="28798" y="7240"/>
                  <a:pt x="28848" y="7115"/>
                </a:cubicBezTo>
                <a:lnTo>
                  <a:pt x="28923" y="6914"/>
                </a:lnTo>
                <a:lnTo>
                  <a:pt x="28923" y="7240"/>
                </a:lnTo>
                <a:cubicBezTo>
                  <a:pt x="28923" y="7491"/>
                  <a:pt x="28948" y="7541"/>
                  <a:pt x="29074" y="7566"/>
                </a:cubicBezTo>
                <a:cubicBezTo>
                  <a:pt x="29124" y="7578"/>
                  <a:pt x="29174" y="7585"/>
                  <a:pt x="29221" y="7585"/>
                </a:cubicBezTo>
                <a:cubicBezTo>
                  <a:pt x="29268" y="7585"/>
                  <a:pt x="29312" y="7578"/>
                  <a:pt x="29349" y="7566"/>
                </a:cubicBezTo>
                <a:cubicBezTo>
                  <a:pt x="29775" y="7190"/>
                  <a:pt x="30176" y="6789"/>
                  <a:pt x="30552" y="6363"/>
                </a:cubicBezTo>
                <a:cubicBezTo>
                  <a:pt x="31154" y="5736"/>
                  <a:pt x="31730" y="5110"/>
                  <a:pt x="31856" y="5009"/>
                </a:cubicBezTo>
                <a:lnTo>
                  <a:pt x="32081" y="4809"/>
                </a:lnTo>
                <a:lnTo>
                  <a:pt x="32081" y="5085"/>
                </a:lnTo>
                <a:cubicBezTo>
                  <a:pt x="32081" y="5410"/>
                  <a:pt x="32131" y="5460"/>
                  <a:pt x="32357" y="5460"/>
                </a:cubicBezTo>
                <a:cubicBezTo>
                  <a:pt x="32507" y="5460"/>
                  <a:pt x="32833" y="5285"/>
                  <a:pt x="33434" y="4884"/>
                </a:cubicBezTo>
                <a:cubicBezTo>
                  <a:pt x="33911" y="4583"/>
                  <a:pt x="34412" y="4257"/>
                  <a:pt x="34562" y="4182"/>
                </a:cubicBezTo>
                <a:lnTo>
                  <a:pt x="34813" y="4057"/>
                </a:lnTo>
                <a:lnTo>
                  <a:pt x="34738" y="4283"/>
                </a:lnTo>
                <a:cubicBezTo>
                  <a:pt x="34634" y="4594"/>
                  <a:pt x="34757" y="4762"/>
                  <a:pt x="35041" y="4762"/>
                </a:cubicBezTo>
                <a:cubicBezTo>
                  <a:pt x="35169" y="4762"/>
                  <a:pt x="35328" y="4728"/>
                  <a:pt x="35515" y="4658"/>
                </a:cubicBezTo>
                <a:cubicBezTo>
                  <a:pt x="36459" y="4281"/>
                  <a:pt x="38849" y="3547"/>
                  <a:pt x="39123" y="3547"/>
                </a:cubicBezTo>
                <a:close/>
                <a:moveTo>
                  <a:pt x="22325" y="14507"/>
                </a:moveTo>
                <a:cubicBezTo>
                  <a:pt x="22327" y="14507"/>
                  <a:pt x="22330" y="14507"/>
                  <a:pt x="22332" y="14508"/>
                </a:cubicBezTo>
                <a:cubicBezTo>
                  <a:pt x="22357" y="14608"/>
                  <a:pt x="22357" y="14709"/>
                  <a:pt x="22332" y="14809"/>
                </a:cubicBezTo>
                <a:cubicBezTo>
                  <a:pt x="22316" y="14935"/>
                  <a:pt x="22300" y="14991"/>
                  <a:pt x="22284" y="14991"/>
                </a:cubicBezTo>
                <a:cubicBezTo>
                  <a:pt x="22275" y="14991"/>
                  <a:pt x="22266" y="14972"/>
                  <a:pt x="22256" y="14934"/>
                </a:cubicBezTo>
                <a:cubicBezTo>
                  <a:pt x="22232" y="14766"/>
                  <a:pt x="22277" y="14507"/>
                  <a:pt x="22325" y="14507"/>
                </a:cubicBezTo>
                <a:close/>
                <a:moveTo>
                  <a:pt x="40980" y="3163"/>
                </a:moveTo>
                <a:cubicBezTo>
                  <a:pt x="41093" y="3163"/>
                  <a:pt x="40647" y="3713"/>
                  <a:pt x="39851" y="4533"/>
                </a:cubicBezTo>
                <a:lnTo>
                  <a:pt x="39876" y="4533"/>
                </a:lnTo>
                <a:cubicBezTo>
                  <a:pt x="39399" y="5034"/>
                  <a:pt x="38522" y="5912"/>
                  <a:pt x="37921" y="6513"/>
                </a:cubicBezTo>
                <a:cubicBezTo>
                  <a:pt x="37144" y="7265"/>
                  <a:pt x="36818" y="7616"/>
                  <a:pt x="36793" y="7716"/>
                </a:cubicBezTo>
                <a:cubicBezTo>
                  <a:pt x="36768" y="7892"/>
                  <a:pt x="36968" y="8092"/>
                  <a:pt x="37244" y="8167"/>
                </a:cubicBezTo>
                <a:cubicBezTo>
                  <a:pt x="37319" y="8192"/>
                  <a:pt x="37419" y="8217"/>
                  <a:pt x="37495" y="8242"/>
                </a:cubicBezTo>
                <a:cubicBezTo>
                  <a:pt x="37369" y="8468"/>
                  <a:pt x="37194" y="8669"/>
                  <a:pt x="36993" y="8844"/>
                </a:cubicBezTo>
                <a:cubicBezTo>
                  <a:pt x="36141" y="9646"/>
                  <a:pt x="35214" y="10348"/>
                  <a:pt x="34211" y="10974"/>
                </a:cubicBezTo>
                <a:cubicBezTo>
                  <a:pt x="33535" y="11400"/>
                  <a:pt x="33434" y="11501"/>
                  <a:pt x="33384" y="11676"/>
                </a:cubicBezTo>
                <a:cubicBezTo>
                  <a:pt x="33334" y="11826"/>
                  <a:pt x="33384" y="11902"/>
                  <a:pt x="33585" y="12102"/>
                </a:cubicBezTo>
                <a:lnTo>
                  <a:pt x="33861" y="12378"/>
                </a:lnTo>
                <a:lnTo>
                  <a:pt x="33685" y="12503"/>
                </a:lnTo>
                <a:cubicBezTo>
                  <a:pt x="32983" y="12954"/>
                  <a:pt x="32257" y="13355"/>
                  <a:pt x="31480" y="13681"/>
                </a:cubicBezTo>
                <a:cubicBezTo>
                  <a:pt x="30452" y="14157"/>
                  <a:pt x="29349" y="14433"/>
                  <a:pt x="28196" y="14558"/>
                </a:cubicBezTo>
                <a:cubicBezTo>
                  <a:pt x="27520" y="14633"/>
                  <a:pt x="26793" y="14734"/>
                  <a:pt x="26567" y="14784"/>
                </a:cubicBezTo>
                <a:cubicBezTo>
                  <a:pt x="26510" y="14789"/>
                  <a:pt x="26469" y="14792"/>
                  <a:pt x="26445" y="14792"/>
                </a:cubicBezTo>
                <a:cubicBezTo>
                  <a:pt x="26354" y="14792"/>
                  <a:pt x="26511" y="14747"/>
                  <a:pt x="26968" y="14608"/>
                </a:cubicBezTo>
                <a:cubicBezTo>
                  <a:pt x="28497" y="14157"/>
                  <a:pt x="29926" y="13581"/>
                  <a:pt x="30527" y="13180"/>
                </a:cubicBezTo>
                <a:cubicBezTo>
                  <a:pt x="30669" y="13073"/>
                  <a:pt x="30688" y="13023"/>
                  <a:pt x="30632" y="13023"/>
                </a:cubicBezTo>
                <a:cubicBezTo>
                  <a:pt x="30569" y="13023"/>
                  <a:pt x="30412" y="13086"/>
                  <a:pt x="30226" y="13205"/>
                </a:cubicBezTo>
                <a:cubicBezTo>
                  <a:pt x="29575" y="13606"/>
                  <a:pt x="27896" y="14207"/>
                  <a:pt x="26166" y="14659"/>
                </a:cubicBezTo>
                <a:cubicBezTo>
                  <a:pt x="25023" y="14974"/>
                  <a:pt x="24412" y="15131"/>
                  <a:pt x="24328" y="15131"/>
                </a:cubicBezTo>
                <a:cubicBezTo>
                  <a:pt x="24232" y="15131"/>
                  <a:pt x="24830" y="14923"/>
                  <a:pt x="26116" y="14508"/>
                </a:cubicBezTo>
                <a:cubicBezTo>
                  <a:pt x="28246" y="13806"/>
                  <a:pt x="30151" y="12954"/>
                  <a:pt x="30778" y="12453"/>
                </a:cubicBezTo>
                <a:cubicBezTo>
                  <a:pt x="31154" y="12227"/>
                  <a:pt x="31555" y="12002"/>
                  <a:pt x="31956" y="11801"/>
                </a:cubicBezTo>
                <a:cubicBezTo>
                  <a:pt x="32482" y="11526"/>
                  <a:pt x="32933" y="11275"/>
                  <a:pt x="32983" y="11250"/>
                </a:cubicBezTo>
                <a:cubicBezTo>
                  <a:pt x="33023" y="11194"/>
                  <a:pt x="33025" y="11166"/>
                  <a:pt x="32986" y="11166"/>
                </a:cubicBezTo>
                <a:cubicBezTo>
                  <a:pt x="32901" y="11166"/>
                  <a:pt x="32627" y="11294"/>
                  <a:pt x="32131" y="11551"/>
                </a:cubicBezTo>
                <a:cubicBezTo>
                  <a:pt x="31680" y="11751"/>
                  <a:pt x="31028" y="12102"/>
                  <a:pt x="30652" y="12252"/>
                </a:cubicBezTo>
                <a:cubicBezTo>
                  <a:pt x="29838" y="12636"/>
                  <a:pt x="27925" y="13385"/>
                  <a:pt x="27757" y="13385"/>
                </a:cubicBezTo>
                <a:cubicBezTo>
                  <a:pt x="27749" y="13385"/>
                  <a:pt x="27745" y="13384"/>
                  <a:pt x="27745" y="13380"/>
                </a:cubicBezTo>
                <a:cubicBezTo>
                  <a:pt x="27871" y="13230"/>
                  <a:pt x="28021" y="13105"/>
                  <a:pt x="28171" y="13004"/>
                </a:cubicBezTo>
                <a:cubicBezTo>
                  <a:pt x="28597" y="12729"/>
                  <a:pt x="29074" y="12503"/>
                  <a:pt x="29550" y="12353"/>
                </a:cubicBezTo>
                <a:cubicBezTo>
                  <a:pt x="31179" y="11801"/>
                  <a:pt x="33234" y="10949"/>
                  <a:pt x="33209" y="10874"/>
                </a:cubicBezTo>
                <a:lnTo>
                  <a:pt x="33209" y="10874"/>
                </a:lnTo>
                <a:cubicBezTo>
                  <a:pt x="32808" y="10949"/>
                  <a:pt x="32382" y="11075"/>
                  <a:pt x="32006" y="11275"/>
                </a:cubicBezTo>
                <a:cubicBezTo>
                  <a:pt x="31179" y="11626"/>
                  <a:pt x="30352" y="11927"/>
                  <a:pt x="29500" y="12202"/>
                </a:cubicBezTo>
                <a:cubicBezTo>
                  <a:pt x="29550" y="12127"/>
                  <a:pt x="31530" y="11100"/>
                  <a:pt x="33635" y="10047"/>
                </a:cubicBezTo>
                <a:cubicBezTo>
                  <a:pt x="34813" y="9471"/>
                  <a:pt x="35765" y="8969"/>
                  <a:pt x="35765" y="8944"/>
                </a:cubicBezTo>
                <a:cubicBezTo>
                  <a:pt x="35765" y="8911"/>
                  <a:pt x="35745" y="8893"/>
                  <a:pt x="35695" y="8893"/>
                </a:cubicBezTo>
                <a:cubicBezTo>
                  <a:pt x="35516" y="8893"/>
                  <a:pt x="34956" y="9130"/>
                  <a:pt x="33585" y="9796"/>
                </a:cubicBezTo>
                <a:cubicBezTo>
                  <a:pt x="32507" y="10298"/>
                  <a:pt x="31329" y="10874"/>
                  <a:pt x="30978" y="11075"/>
                </a:cubicBezTo>
                <a:cubicBezTo>
                  <a:pt x="30778" y="11200"/>
                  <a:pt x="30577" y="11300"/>
                  <a:pt x="30352" y="11375"/>
                </a:cubicBezTo>
                <a:cubicBezTo>
                  <a:pt x="30527" y="11175"/>
                  <a:pt x="30728" y="10974"/>
                  <a:pt x="30953" y="10799"/>
                </a:cubicBezTo>
                <a:cubicBezTo>
                  <a:pt x="31254" y="10523"/>
                  <a:pt x="32407" y="9496"/>
                  <a:pt x="33485" y="8543"/>
                </a:cubicBezTo>
                <a:cubicBezTo>
                  <a:pt x="35765" y="6513"/>
                  <a:pt x="36392" y="5987"/>
                  <a:pt x="37495" y="5235"/>
                </a:cubicBezTo>
                <a:cubicBezTo>
                  <a:pt x="38597" y="4458"/>
                  <a:pt x="39725" y="3781"/>
                  <a:pt x="40928" y="3180"/>
                </a:cubicBezTo>
                <a:cubicBezTo>
                  <a:pt x="40951" y="3168"/>
                  <a:pt x="40968" y="3163"/>
                  <a:pt x="40980" y="3163"/>
                </a:cubicBezTo>
                <a:close/>
                <a:moveTo>
                  <a:pt x="8801" y="12074"/>
                </a:moveTo>
                <a:cubicBezTo>
                  <a:pt x="8832" y="12074"/>
                  <a:pt x="8866" y="12226"/>
                  <a:pt x="9023" y="12854"/>
                </a:cubicBezTo>
                <a:cubicBezTo>
                  <a:pt x="9124" y="13155"/>
                  <a:pt x="9274" y="13706"/>
                  <a:pt x="9374" y="14032"/>
                </a:cubicBezTo>
                <a:cubicBezTo>
                  <a:pt x="9525" y="14533"/>
                  <a:pt x="9575" y="15135"/>
                  <a:pt x="9500" y="15235"/>
                </a:cubicBezTo>
                <a:cubicBezTo>
                  <a:pt x="9249" y="14558"/>
                  <a:pt x="9073" y="13831"/>
                  <a:pt x="8923" y="13130"/>
                </a:cubicBezTo>
                <a:cubicBezTo>
                  <a:pt x="8723" y="12227"/>
                  <a:pt x="8723" y="12177"/>
                  <a:pt x="8773" y="12102"/>
                </a:cubicBezTo>
                <a:cubicBezTo>
                  <a:pt x="8784" y="12086"/>
                  <a:pt x="8792" y="12074"/>
                  <a:pt x="8801" y="12074"/>
                </a:cubicBezTo>
                <a:close/>
                <a:moveTo>
                  <a:pt x="8578" y="12624"/>
                </a:moveTo>
                <a:cubicBezTo>
                  <a:pt x="8612" y="12624"/>
                  <a:pt x="8730" y="12984"/>
                  <a:pt x="8848" y="13455"/>
                </a:cubicBezTo>
                <a:cubicBezTo>
                  <a:pt x="8948" y="13982"/>
                  <a:pt x="9124" y="14684"/>
                  <a:pt x="9224" y="15034"/>
                </a:cubicBezTo>
                <a:cubicBezTo>
                  <a:pt x="9324" y="15285"/>
                  <a:pt x="9374" y="15536"/>
                  <a:pt x="9399" y="15786"/>
                </a:cubicBezTo>
                <a:cubicBezTo>
                  <a:pt x="9399" y="15815"/>
                  <a:pt x="9396" y="15829"/>
                  <a:pt x="9389" y="15829"/>
                </a:cubicBezTo>
                <a:cubicBezTo>
                  <a:pt x="9377" y="15829"/>
                  <a:pt x="9355" y="15789"/>
                  <a:pt x="9324" y="15711"/>
                </a:cubicBezTo>
                <a:cubicBezTo>
                  <a:pt x="9299" y="15586"/>
                  <a:pt x="9149" y="15085"/>
                  <a:pt x="8998" y="14533"/>
                </a:cubicBezTo>
                <a:cubicBezTo>
                  <a:pt x="8622" y="13355"/>
                  <a:pt x="8497" y="12704"/>
                  <a:pt x="8572" y="12628"/>
                </a:cubicBezTo>
                <a:cubicBezTo>
                  <a:pt x="8574" y="12625"/>
                  <a:pt x="8576" y="12624"/>
                  <a:pt x="8578" y="12624"/>
                </a:cubicBezTo>
                <a:close/>
                <a:moveTo>
                  <a:pt x="8399" y="13046"/>
                </a:moveTo>
                <a:cubicBezTo>
                  <a:pt x="8422" y="13046"/>
                  <a:pt x="8465" y="13156"/>
                  <a:pt x="8522" y="13405"/>
                </a:cubicBezTo>
                <a:cubicBezTo>
                  <a:pt x="8572" y="13631"/>
                  <a:pt x="8773" y="14333"/>
                  <a:pt x="8948" y="14959"/>
                </a:cubicBezTo>
                <a:lnTo>
                  <a:pt x="8948" y="14984"/>
                </a:lnTo>
                <a:cubicBezTo>
                  <a:pt x="9149" y="15636"/>
                  <a:pt x="9324" y="16187"/>
                  <a:pt x="9349" y="16212"/>
                </a:cubicBezTo>
                <a:cubicBezTo>
                  <a:pt x="9373" y="16236"/>
                  <a:pt x="9328" y="16767"/>
                  <a:pt x="9280" y="16767"/>
                </a:cubicBezTo>
                <a:cubicBezTo>
                  <a:pt x="9278" y="16767"/>
                  <a:pt x="9276" y="16766"/>
                  <a:pt x="9274" y="16764"/>
                </a:cubicBezTo>
                <a:cubicBezTo>
                  <a:pt x="8948" y="15786"/>
                  <a:pt x="8672" y="14784"/>
                  <a:pt x="8472" y="13781"/>
                </a:cubicBezTo>
                <a:cubicBezTo>
                  <a:pt x="8379" y="13333"/>
                  <a:pt x="8363" y="13046"/>
                  <a:pt x="8399" y="13046"/>
                </a:cubicBezTo>
                <a:close/>
                <a:moveTo>
                  <a:pt x="42006" y="17390"/>
                </a:moveTo>
                <a:cubicBezTo>
                  <a:pt x="42006" y="17390"/>
                  <a:pt x="42006" y="17440"/>
                  <a:pt x="41981" y="17466"/>
                </a:cubicBezTo>
                <a:cubicBezTo>
                  <a:pt x="41968" y="17478"/>
                  <a:pt x="41950" y="17484"/>
                  <a:pt x="41931" y="17484"/>
                </a:cubicBezTo>
                <a:cubicBezTo>
                  <a:pt x="41912" y="17484"/>
                  <a:pt x="41893" y="17478"/>
                  <a:pt x="41881" y="17466"/>
                </a:cubicBezTo>
                <a:cubicBezTo>
                  <a:pt x="41856" y="17440"/>
                  <a:pt x="41856" y="17415"/>
                  <a:pt x="41906" y="17390"/>
                </a:cubicBezTo>
                <a:close/>
                <a:moveTo>
                  <a:pt x="10151" y="11375"/>
                </a:moveTo>
                <a:lnTo>
                  <a:pt x="10427" y="12102"/>
                </a:lnTo>
                <a:cubicBezTo>
                  <a:pt x="10577" y="12503"/>
                  <a:pt x="10828" y="13130"/>
                  <a:pt x="10953" y="13481"/>
                </a:cubicBezTo>
                <a:lnTo>
                  <a:pt x="10953" y="13506"/>
                </a:lnTo>
                <a:cubicBezTo>
                  <a:pt x="11279" y="14458"/>
                  <a:pt x="11680" y="16764"/>
                  <a:pt x="11530" y="16864"/>
                </a:cubicBezTo>
                <a:cubicBezTo>
                  <a:pt x="11354" y="17165"/>
                  <a:pt x="11204" y="17440"/>
                  <a:pt x="11053" y="17741"/>
                </a:cubicBezTo>
                <a:cubicBezTo>
                  <a:pt x="10452" y="18994"/>
                  <a:pt x="9775" y="20197"/>
                  <a:pt x="9048" y="21350"/>
                </a:cubicBezTo>
                <a:cubicBezTo>
                  <a:pt x="9041" y="21357"/>
                  <a:pt x="9036" y="21361"/>
                  <a:pt x="9031" y="21361"/>
                </a:cubicBezTo>
                <a:cubicBezTo>
                  <a:pt x="8976" y="21361"/>
                  <a:pt x="9156" y="20786"/>
                  <a:pt x="9249" y="20623"/>
                </a:cubicBezTo>
                <a:cubicBezTo>
                  <a:pt x="9424" y="20373"/>
                  <a:pt x="10502" y="18393"/>
                  <a:pt x="10778" y="17766"/>
                </a:cubicBezTo>
                <a:cubicBezTo>
                  <a:pt x="11229" y="16789"/>
                  <a:pt x="11404" y="16313"/>
                  <a:pt x="11354" y="16237"/>
                </a:cubicBezTo>
                <a:cubicBezTo>
                  <a:pt x="11350" y="16220"/>
                  <a:pt x="11341" y="16210"/>
                  <a:pt x="11329" y="16210"/>
                </a:cubicBezTo>
                <a:cubicBezTo>
                  <a:pt x="11270" y="16210"/>
                  <a:pt x="11117" y="16425"/>
                  <a:pt x="10828" y="17065"/>
                </a:cubicBezTo>
                <a:cubicBezTo>
                  <a:pt x="10552" y="17741"/>
                  <a:pt x="9901" y="19019"/>
                  <a:pt x="9600" y="19521"/>
                </a:cubicBezTo>
                <a:cubicBezTo>
                  <a:pt x="9581" y="19558"/>
                  <a:pt x="9567" y="19576"/>
                  <a:pt x="9559" y="19576"/>
                </a:cubicBezTo>
                <a:cubicBezTo>
                  <a:pt x="9532" y="19576"/>
                  <a:pt x="9555" y="19398"/>
                  <a:pt x="9650" y="19019"/>
                </a:cubicBezTo>
                <a:cubicBezTo>
                  <a:pt x="9750" y="18618"/>
                  <a:pt x="9875" y="18067"/>
                  <a:pt x="9901" y="17816"/>
                </a:cubicBezTo>
                <a:cubicBezTo>
                  <a:pt x="9926" y="17616"/>
                  <a:pt x="9976" y="17415"/>
                  <a:pt x="10076" y="17240"/>
                </a:cubicBezTo>
                <a:cubicBezTo>
                  <a:pt x="10251" y="16964"/>
                  <a:pt x="10402" y="16689"/>
                  <a:pt x="10527" y="16413"/>
                </a:cubicBezTo>
                <a:cubicBezTo>
                  <a:pt x="10753" y="16012"/>
                  <a:pt x="10953" y="15561"/>
                  <a:pt x="11028" y="15435"/>
                </a:cubicBezTo>
                <a:cubicBezTo>
                  <a:pt x="11104" y="15310"/>
                  <a:pt x="11129" y="15185"/>
                  <a:pt x="11078" y="15185"/>
                </a:cubicBezTo>
                <a:cubicBezTo>
                  <a:pt x="10853" y="15486"/>
                  <a:pt x="10677" y="15786"/>
                  <a:pt x="10527" y="16112"/>
                </a:cubicBezTo>
                <a:cubicBezTo>
                  <a:pt x="10377" y="16438"/>
                  <a:pt x="10226" y="16714"/>
                  <a:pt x="10026" y="16989"/>
                </a:cubicBezTo>
                <a:cubicBezTo>
                  <a:pt x="10026" y="16363"/>
                  <a:pt x="10151" y="16062"/>
                  <a:pt x="10577" y="15285"/>
                </a:cubicBezTo>
                <a:cubicBezTo>
                  <a:pt x="10753" y="15009"/>
                  <a:pt x="10903" y="14709"/>
                  <a:pt x="11028" y="14408"/>
                </a:cubicBezTo>
                <a:cubicBezTo>
                  <a:pt x="11028" y="14373"/>
                  <a:pt x="11022" y="14354"/>
                  <a:pt x="11007" y="14354"/>
                </a:cubicBezTo>
                <a:cubicBezTo>
                  <a:pt x="10958" y="14354"/>
                  <a:pt x="10822" y="14559"/>
                  <a:pt x="10552" y="15060"/>
                </a:cubicBezTo>
                <a:cubicBezTo>
                  <a:pt x="10452" y="15260"/>
                  <a:pt x="10327" y="15435"/>
                  <a:pt x="10201" y="15611"/>
                </a:cubicBezTo>
                <a:cubicBezTo>
                  <a:pt x="10126" y="15611"/>
                  <a:pt x="10226" y="14834"/>
                  <a:pt x="10352" y="14533"/>
                </a:cubicBezTo>
                <a:cubicBezTo>
                  <a:pt x="10423" y="14319"/>
                  <a:pt x="10418" y="14130"/>
                  <a:pt x="10373" y="14130"/>
                </a:cubicBezTo>
                <a:cubicBezTo>
                  <a:pt x="10355" y="14130"/>
                  <a:pt x="10330" y="14160"/>
                  <a:pt x="10302" y="14232"/>
                </a:cubicBezTo>
                <a:cubicBezTo>
                  <a:pt x="10298" y="14240"/>
                  <a:pt x="10294" y="14243"/>
                  <a:pt x="10291" y="14243"/>
                </a:cubicBezTo>
                <a:cubicBezTo>
                  <a:pt x="10270" y="14243"/>
                  <a:pt x="10251" y="14121"/>
                  <a:pt x="10251" y="13907"/>
                </a:cubicBezTo>
                <a:cubicBezTo>
                  <a:pt x="10251" y="13656"/>
                  <a:pt x="10226" y="12979"/>
                  <a:pt x="10201" y="12428"/>
                </a:cubicBezTo>
                <a:lnTo>
                  <a:pt x="10151" y="11375"/>
                </a:lnTo>
                <a:close/>
                <a:moveTo>
                  <a:pt x="8246" y="13430"/>
                </a:moveTo>
                <a:lnTo>
                  <a:pt x="8397" y="14082"/>
                </a:lnTo>
                <a:cubicBezTo>
                  <a:pt x="8472" y="14458"/>
                  <a:pt x="8672" y="15235"/>
                  <a:pt x="8823" y="15836"/>
                </a:cubicBezTo>
                <a:cubicBezTo>
                  <a:pt x="8923" y="16237"/>
                  <a:pt x="9048" y="16613"/>
                  <a:pt x="9199" y="16989"/>
                </a:cubicBezTo>
                <a:cubicBezTo>
                  <a:pt x="9274" y="17140"/>
                  <a:pt x="9274" y="17315"/>
                  <a:pt x="9199" y="17440"/>
                </a:cubicBezTo>
                <a:cubicBezTo>
                  <a:pt x="9197" y="17443"/>
                  <a:pt x="9194" y="17444"/>
                  <a:pt x="9192" y="17444"/>
                </a:cubicBezTo>
                <a:cubicBezTo>
                  <a:pt x="9092" y="17444"/>
                  <a:pt x="8517" y="15686"/>
                  <a:pt x="8322" y="14759"/>
                </a:cubicBezTo>
                <a:cubicBezTo>
                  <a:pt x="8232" y="14401"/>
                  <a:pt x="8151" y="14185"/>
                  <a:pt x="8117" y="14185"/>
                </a:cubicBezTo>
                <a:cubicBezTo>
                  <a:pt x="8093" y="14185"/>
                  <a:pt x="8091" y="14285"/>
                  <a:pt x="8121" y="14508"/>
                </a:cubicBezTo>
                <a:cubicBezTo>
                  <a:pt x="8246" y="15281"/>
                  <a:pt x="8990" y="17616"/>
                  <a:pt x="9122" y="17616"/>
                </a:cubicBezTo>
                <a:cubicBezTo>
                  <a:pt x="9122" y="17616"/>
                  <a:pt x="9123" y="17616"/>
                  <a:pt x="9124" y="17616"/>
                </a:cubicBezTo>
                <a:lnTo>
                  <a:pt x="9124" y="17616"/>
                </a:lnTo>
                <a:cubicBezTo>
                  <a:pt x="9149" y="17616"/>
                  <a:pt x="9124" y="17867"/>
                  <a:pt x="9048" y="18167"/>
                </a:cubicBezTo>
                <a:cubicBezTo>
                  <a:pt x="8923" y="18769"/>
                  <a:pt x="8121" y="21375"/>
                  <a:pt x="8096" y="21375"/>
                </a:cubicBezTo>
                <a:cubicBezTo>
                  <a:pt x="8046" y="21375"/>
                  <a:pt x="7845" y="20649"/>
                  <a:pt x="7620" y="19746"/>
                </a:cubicBezTo>
                <a:cubicBezTo>
                  <a:pt x="7369" y="18844"/>
                  <a:pt x="7144" y="18117"/>
                  <a:pt x="7144" y="18092"/>
                </a:cubicBezTo>
                <a:cubicBezTo>
                  <a:pt x="7131" y="18082"/>
                  <a:pt x="7121" y="18077"/>
                  <a:pt x="7112" y="18077"/>
                </a:cubicBezTo>
                <a:cubicBezTo>
                  <a:pt x="7036" y="18077"/>
                  <a:pt x="7133" y="18512"/>
                  <a:pt x="7494" y="19821"/>
                </a:cubicBezTo>
                <a:cubicBezTo>
                  <a:pt x="7745" y="20774"/>
                  <a:pt x="7971" y="21526"/>
                  <a:pt x="7996" y="21526"/>
                </a:cubicBezTo>
                <a:cubicBezTo>
                  <a:pt x="8046" y="21551"/>
                  <a:pt x="7971" y="22027"/>
                  <a:pt x="7895" y="22027"/>
                </a:cubicBezTo>
                <a:cubicBezTo>
                  <a:pt x="7845" y="22027"/>
                  <a:pt x="7219" y="19671"/>
                  <a:pt x="7093" y="19019"/>
                </a:cubicBezTo>
                <a:cubicBezTo>
                  <a:pt x="7047" y="18808"/>
                  <a:pt x="6978" y="18641"/>
                  <a:pt x="6928" y="18641"/>
                </a:cubicBezTo>
                <a:cubicBezTo>
                  <a:pt x="6925" y="18641"/>
                  <a:pt x="6921" y="18642"/>
                  <a:pt x="6918" y="18643"/>
                </a:cubicBezTo>
                <a:cubicBezTo>
                  <a:pt x="6818" y="18669"/>
                  <a:pt x="7695" y="22152"/>
                  <a:pt x="7820" y="22278"/>
                </a:cubicBezTo>
                <a:cubicBezTo>
                  <a:pt x="7820" y="22553"/>
                  <a:pt x="7745" y="22804"/>
                  <a:pt x="7645" y="23055"/>
                </a:cubicBezTo>
                <a:cubicBezTo>
                  <a:pt x="7344" y="22303"/>
                  <a:pt x="7068" y="21526"/>
                  <a:pt x="6868" y="20749"/>
                </a:cubicBezTo>
                <a:cubicBezTo>
                  <a:pt x="6768" y="20423"/>
                  <a:pt x="6542" y="19521"/>
                  <a:pt x="6367" y="18719"/>
                </a:cubicBezTo>
                <a:cubicBezTo>
                  <a:pt x="6266" y="18217"/>
                  <a:pt x="6141" y="17716"/>
                  <a:pt x="5966" y="17240"/>
                </a:cubicBezTo>
                <a:cubicBezTo>
                  <a:pt x="5991" y="16789"/>
                  <a:pt x="6066" y="16338"/>
                  <a:pt x="6191" y="15912"/>
                </a:cubicBezTo>
                <a:lnTo>
                  <a:pt x="6467" y="14633"/>
                </a:lnTo>
                <a:lnTo>
                  <a:pt x="6893" y="14759"/>
                </a:lnTo>
                <a:cubicBezTo>
                  <a:pt x="7056" y="14809"/>
                  <a:pt x="7169" y="14834"/>
                  <a:pt x="7266" y="14834"/>
                </a:cubicBezTo>
                <a:cubicBezTo>
                  <a:pt x="7363" y="14834"/>
                  <a:pt x="7444" y="14809"/>
                  <a:pt x="7545" y="14759"/>
                </a:cubicBezTo>
                <a:lnTo>
                  <a:pt x="7795" y="14633"/>
                </a:lnTo>
                <a:lnTo>
                  <a:pt x="7921" y="15110"/>
                </a:lnTo>
                <a:cubicBezTo>
                  <a:pt x="8146" y="15912"/>
                  <a:pt x="8798" y="17992"/>
                  <a:pt x="8823" y="18017"/>
                </a:cubicBezTo>
                <a:cubicBezTo>
                  <a:pt x="8839" y="18033"/>
                  <a:pt x="8852" y="18041"/>
                  <a:pt x="8863" y="18041"/>
                </a:cubicBezTo>
                <a:cubicBezTo>
                  <a:pt x="8931" y="18041"/>
                  <a:pt x="8859" y="17674"/>
                  <a:pt x="8597" y="16889"/>
                </a:cubicBezTo>
                <a:cubicBezTo>
                  <a:pt x="8422" y="16313"/>
                  <a:pt x="8196" y="15511"/>
                  <a:pt x="8071" y="15110"/>
                </a:cubicBezTo>
                <a:lnTo>
                  <a:pt x="7870" y="14408"/>
                </a:lnTo>
                <a:lnTo>
                  <a:pt x="8071" y="13907"/>
                </a:lnTo>
                <a:lnTo>
                  <a:pt x="8246" y="13430"/>
                </a:lnTo>
                <a:close/>
                <a:moveTo>
                  <a:pt x="9399" y="22127"/>
                </a:moveTo>
                <a:lnTo>
                  <a:pt x="8923" y="22854"/>
                </a:lnTo>
                <a:cubicBezTo>
                  <a:pt x="8773" y="23130"/>
                  <a:pt x="8597" y="23355"/>
                  <a:pt x="8422" y="23606"/>
                </a:cubicBezTo>
                <a:cubicBezTo>
                  <a:pt x="8347" y="23606"/>
                  <a:pt x="8647" y="23080"/>
                  <a:pt x="9023" y="22628"/>
                </a:cubicBezTo>
                <a:lnTo>
                  <a:pt x="9399" y="22127"/>
                </a:lnTo>
                <a:close/>
                <a:moveTo>
                  <a:pt x="5948" y="17363"/>
                </a:moveTo>
                <a:cubicBezTo>
                  <a:pt x="5974" y="17363"/>
                  <a:pt x="5985" y="17402"/>
                  <a:pt x="5966" y="17491"/>
                </a:cubicBezTo>
                <a:lnTo>
                  <a:pt x="5966" y="17516"/>
                </a:lnTo>
                <a:cubicBezTo>
                  <a:pt x="5916" y="17791"/>
                  <a:pt x="6868" y="21325"/>
                  <a:pt x="7394" y="22929"/>
                </a:cubicBezTo>
                <a:cubicBezTo>
                  <a:pt x="7545" y="23255"/>
                  <a:pt x="7570" y="23631"/>
                  <a:pt x="7419" y="23982"/>
                </a:cubicBezTo>
                <a:lnTo>
                  <a:pt x="7269" y="24533"/>
                </a:lnTo>
                <a:lnTo>
                  <a:pt x="7169" y="24182"/>
                </a:lnTo>
                <a:cubicBezTo>
                  <a:pt x="7119" y="24007"/>
                  <a:pt x="6893" y="23180"/>
                  <a:pt x="6667" y="22303"/>
                </a:cubicBezTo>
                <a:cubicBezTo>
                  <a:pt x="6294" y="20898"/>
                  <a:pt x="6210" y="20608"/>
                  <a:pt x="6144" y="20608"/>
                </a:cubicBezTo>
                <a:cubicBezTo>
                  <a:pt x="6134" y="20608"/>
                  <a:pt x="6125" y="20614"/>
                  <a:pt x="6116" y="20623"/>
                </a:cubicBezTo>
                <a:cubicBezTo>
                  <a:pt x="6241" y="21350"/>
                  <a:pt x="6417" y="22052"/>
                  <a:pt x="6642" y="22729"/>
                </a:cubicBezTo>
                <a:lnTo>
                  <a:pt x="7194" y="24809"/>
                </a:lnTo>
                <a:lnTo>
                  <a:pt x="7093" y="25260"/>
                </a:lnTo>
                <a:cubicBezTo>
                  <a:pt x="7043" y="25410"/>
                  <a:pt x="6993" y="25561"/>
                  <a:pt x="6943" y="25711"/>
                </a:cubicBezTo>
                <a:cubicBezTo>
                  <a:pt x="6843" y="25410"/>
                  <a:pt x="6768" y="25110"/>
                  <a:pt x="6718" y="24784"/>
                </a:cubicBezTo>
                <a:cubicBezTo>
                  <a:pt x="6617" y="24258"/>
                  <a:pt x="6417" y="23330"/>
                  <a:pt x="6266" y="22729"/>
                </a:cubicBezTo>
                <a:cubicBezTo>
                  <a:pt x="6116" y="22127"/>
                  <a:pt x="5916" y="20899"/>
                  <a:pt x="5765" y="20047"/>
                </a:cubicBezTo>
                <a:cubicBezTo>
                  <a:pt x="5640" y="19170"/>
                  <a:pt x="5515" y="18393"/>
                  <a:pt x="5489" y="18293"/>
                </a:cubicBezTo>
                <a:cubicBezTo>
                  <a:pt x="5464" y="18192"/>
                  <a:pt x="5515" y="18067"/>
                  <a:pt x="5590" y="17992"/>
                </a:cubicBezTo>
                <a:cubicBezTo>
                  <a:pt x="5665" y="17867"/>
                  <a:pt x="5740" y="17716"/>
                  <a:pt x="5790" y="17591"/>
                </a:cubicBezTo>
                <a:cubicBezTo>
                  <a:pt x="5836" y="17454"/>
                  <a:pt x="5909" y="17363"/>
                  <a:pt x="5948" y="17363"/>
                </a:cubicBezTo>
                <a:close/>
                <a:moveTo>
                  <a:pt x="23134" y="24107"/>
                </a:moveTo>
                <a:lnTo>
                  <a:pt x="22106" y="25385"/>
                </a:lnTo>
                <a:cubicBezTo>
                  <a:pt x="21530" y="26087"/>
                  <a:pt x="20953" y="26764"/>
                  <a:pt x="20828" y="26864"/>
                </a:cubicBezTo>
                <a:cubicBezTo>
                  <a:pt x="20719" y="26951"/>
                  <a:pt x="20610" y="27019"/>
                  <a:pt x="20567" y="27019"/>
                </a:cubicBezTo>
                <a:cubicBezTo>
                  <a:pt x="20561" y="27019"/>
                  <a:pt x="20555" y="27018"/>
                  <a:pt x="20552" y="27014"/>
                </a:cubicBezTo>
                <a:cubicBezTo>
                  <a:pt x="20527" y="26989"/>
                  <a:pt x="21379" y="25937"/>
                  <a:pt x="22407" y="24884"/>
                </a:cubicBezTo>
                <a:lnTo>
                  <a:pt x="23134" y="24107"/>
                </a:lnTo>
                <a:close/>
                <a:moveTo>
                  <a:pt x="19776" y="27441"/>
                </a:moveTo>
                <a:cubicBezTo>
                  <a:pt x="19784" y="27441"/>
                  <a:pt x="19784" y="27449"/>
                  <a:pt x="19775" y="27466"/>
                </a:cubicBezTo>
                <a:cubicBezTo>
                  <a:pt x="19725" y="27541"/>
                  <a:pt x="19675" y="27616"/>
                  <a:pt x="19600" y="27641"/>
                </a:cubicBezTo>
                <a:cubicBezTo>
                  <a:pt x="19586" y="27654"/>
                  <a:pt x="19578" y="27661"/>
                  <a:pt x="19575" y="27661"/>
                </a:cubicBezTo>
                <a:cubicBezTo>
                  <a:pt x="19567" y="27661"/>
                  <a:pt x="19595" y="27614"/>
                  <a:pt x="19650" y="27541"/>
                </a:cubicBezTo>
                <a:cubicBezTo>
                  <a:pt x="19717" y="27474"/>
                  <a:pt x="19761" y="27441"/>
                  <a:pt x="19776" y="27441"/>
                </a:cubicBezTo>
                <a:close/>
                <a:moveTo>
                  <a:pt x="11555" y="17115"/>
                </a:moveTo>
                <a:cubicBezTo>
                  <a:pt x="11605" y="17315"/>
                  <a:pt x="11655" y="17541"/>
                  <a:pt x="11680" y="17741"/>
                </a:cubicBezTo>
                <a:cubicBezTo>
                  <a:pt x="11680" y="18017"/>
                  <a:pt x="11755" y="18293"/>
                  <a:pt x="11906" y="18543"/>
                </a:cubicBezTo>
                <a:lnTo>
                  <a:pt x="11931" y="18568"/>
                </a:lnTo>
                <a:cubicBezTo>
                  <a:pt x="12044" y="18639"/>
                  <a:pt x="12165" y="18670"/>
                  <a:pt x="12284" y="18670"/>
                </a:cubicBezTo>
                <a:cubicBezTo>
                  <a:pt x="12377" y="18670"/>
                  <a:pt x="12470" y="18651"/>
                  <a:pt x="12557" y="18618"/>
                </a:cubicBezTo>
                <a:cubicBezTo>
                  <a:pt x="12589" y="18603"/>
                  <a:pt x="12616" y="18594"/>
                  <a:pt x="12638" y="18594"/>
                </a:cubicBezTo>
                <a:cubicBezTo>
                  <a:pt x="12687" y="18594"/>
                  <a:pt x="12715" y="18633"/>
                  <a:pt x="12733" y="18719"/>
                </a:cubicBezTo>
                <a:cubicBezTo>
                  <a:pt x="12833" y="18944"/>
                  <a:pt x="12808" y="19922"/>
                  <a:pt x="12708" y="19947"/>
                </a:cubicBezTo>
                <a:cubicBezTo>
                  <a:pt x="12256" y="20373"/>
                  <a:pt x="11855" y="20874"/>
                  <a:pt x="11505" y="21400"/>
                </a:cubicBezTo>
                <a:cubicBezTo>
                  <a:pt x="11755" y="21225"/>
                  <a:pt x="11981" y="20999"/>
                  <a:pt x="12181" y="20774"/>
                </a:cubicBezTo>
                <a:lnTo>
                  <a:pt x="12808" y="20097"/>
                </a:lnTo>
                <a:lnTo>
                  <a:pt x="12758" y="20598"/>
                </a:lnTo>
                <a:lnTo>
                  <a:pt x="12733" y="21075"/>
                </a:lnTo>
                <a:lnTo>
                  <a:pt x="11805" y="22453"/>
                </a:lnTo>
                <a:cubicBezTo>
                  <a:pt x="10878" y="23857"/>
                  <a:pt x="10001" y="25085"/>
                  <a:pt x="9174" y="26137"/>
                </a:cubicBezTo>
                <a:cubicBezTo>
                  <a:pt x="8923" y="26463"/>
                  <a:pt x="8447" y="27115"/>
                  <a:pt x="8121" y="27566"/>
                </a:cubicBezTo>
                <a:cubicBezTo>
                  <a:pt x="7795" y="28017"/>
                  <a:pt x="7444" y="28493"/>
                  <a:pt x="7344" y="28644"/>
                </a:cubicBezTo>
                <a:lnTo>
                  <a:pt x="7144" y="28944"/>
                </a:lnTo>
                <a:lnTo>
                  <a:pt x="7144" y="28719"/>
                </a:lnTo>
                <a:cubicBezTo>
                  <a:pt x="7169" y="28468"/>
                  <a:pt x="7219" y="28217"/>
                  <a:pt x="7294" y="27992"/>
                </a:cubicBezTo>
                <a:cubicBezTo>
                  <a:pt x="7419" y="27516"/>
                  <a:pt x="7494" y="27390"/>
                  <a:pt x="8121" y="26463"/>
                </a:cubicBezTo>
                <a:cubicBezTo>
                  <a:pt x="8497" y="25912"/>
                  <a:pt x="9224" y="24959"/>
                  <a:pt x="9700" y="24333"/>
                </a:cubicBezTo>
                <a:cubicBezTo>
                  <a:pt x="10484" y="23359"/>
                  <a:pt x="10637" y="23128"/>
                  <a:pt x="10566" y="23128"/>
                </a:cubicBezTo>
                <a:cubicBezTo>
                  <a:pt x="10562" y="23128"/>
                  <a:pt x="10557" y="23128"/>
                  <a:pt x="10552" y="23130"/>
                </a:cubicBezTo>
                <a:cubicBezTo>
                  <a:pt x="9700" y="24082"/>
                  <a:pt x="8898" y="25110"/>
                  <a:pt x="8146" y="26162"/>
                </a:cubicBezTo>
                <a:cubicBezTo>
                  <a:pt x="7971" y="26438"/>
                  <a:pt x="7770" y="26689"/>
                  <a:pt x="7570" y="26939"/>
                </a:cubicBezTo>
                <a:cubicBezTo>
                  <a:pt x="7520" y="26939"/>
                  <a:pt x="7570" y="26789"/>
                  <a:pt x="7595" y="26588"/>
                </a:cubicBezTo>
                <a:cubicBezTo>
                  <a:pt x="7695" y="26263"/>
                  <a:pt x="7820" y="26062"/>
                  <a:pt x="8422" y="25235"/>
                </a:cubicBezTo>
                <a:cubicBezTo>
                  <a:pt x="8798" y="24709"/>
                  <a:pt x="9474" y="23882"/>
                  <a:pt x="9901" y="23380"/>
                </a:cubicBezTo>
                <a:cubicBezTo>
                  <a:pt x="10529" y="22662"/>
                  <a:pt x="10735" y="22366"/>
                  <a:pt x="10610" y="22366"/>
                </a:cubicBezTo>
                <a:cubicBezTo>
                  <a:pt x="10595" y="22366"/>
                  <a:pt x="10576" y="22370"/>
                  <a:pt x="10552" y="22378"/>
                </a:cubicBezTo>
                <a:cubicBezTo>
                  <a:pt x="10477" y="22403"/>
                  <a:pt x="8748" y="24508"/>
                  <a:pt x="8146" y="25335"/>
                </a:cubicBezTo>
                <a:lnTo>
                  <a:pt x="7845" y="25736"/>
                </a:lnTo>
                <a:lnTo>
                  <a:pt x="7946" y="25360"/>
                </a:lnTo>
                <a:cubicBezTo>
                  <a:pt x="8046" y="25035"/>
                  <a:pt x="8171" y="24834"/>
                  <a:pt x="8848" y="23907"/>
                </a:cubicBezTo>
                <a:cubicBezTo>
                  <a:pt x="9800" y="22628"/>
                  <a:pt x="9926" y="22428"/>
                  <a:pt x="9825" y="22428"/>
                </a:cubicBezTo>
                <a:cubicBezTo>
                  <a:pt x="9500" y="22779"/>
                  <a:pt x="9199" y="23155"/>
                  <a:pt x="8948" y="23531"/>
                </a:cubicBezTo>
                <a:cubicBezTo>
                  <a:pt x="8522" y="24132"/>
                  <a:pt x="8146" y="24634"/>
                  <a:pt x="8121" y="24634"/>
                </a:cubicBezTo>
                <a:cubicBezTo>
                  <a:pt x="8121" y="24533"/>
                  <a:pt x="8146" y="24433"/>
                  <a:pt x="8196" y="24358"/>
                </a:cubicBezTo>
                <a:cubicBezTo>
                  <a:pt x="8447" y="23857"/>
                  <a:pt x="8723" y="23380"/>
                  <a:pt x="9048" y="22904"/>
                </a:cubicBezTo>
                <a:cubicBezTo>
                  <a:pt x="9324" y="22503"/>
                  <a:pt x="9575" y="22077"/>
                  <a:pt x="9800" y="21651"/>
                </a:cubicBezTo>
                <a:cubicBezTo>
                  <a:pt x="9875" y="21425"/>
                  <a:pt x="9976" y="21250"/>
                  <a:pt x="10126" y="21075"/>
                </a:cubicBezTo>
                <a:cubicBezTo>
                  <a:pt x="10452" y="20649"/>
                  <a:pt x="10577" y="20398"/>
                  <a:pt x="10477" y="20398"/>
                </a:cubicBezTo>
                <a:cubicBezTo>
                  <a:pt x="10251" y="20649"/>
                  <a:pt x="10026" y="20899"/>
                  <a:pt x="9850" y="21175"/>
                </a:cubicBezTo>
                <a:cubicBezTo>
                  <a:pt x="9525" y="21626"/>
                  <a:pt x="9124" y="22177"/>
                  <a:pt x="8923" y="22428"/>
                </a:cubicBezTo>
                <a:lnTo>
                  <a:pt x="8572" y="22904"/>
                </a:lnTo>
                <a:lnTo>
                  <a:pt x="8647" y="22553"/>
                </a:lnTo>
                <a:cubicBezTo>
                  <a:pt x="8823" y="22127"/>
                  <a:pt x="9023" y="21701"/>
                  <a:pt x="9299" y="21300"/>
                </a:cubicBezTo>
                <a:cubicBezTo>
                  <a:pt x="9951" y="20248"/>
                  <a:pt x="10552" y="19145"/>
                  <a:pt x="11129" y="17967"/>
                </a:cubicBezTo>
                <a:cubicBezTo>
                  <a:pt x="11329" y="17516"/>
                  <a:pt x="11530" y="17140"/>
                  <a:pt x="11555" y="17115"/>
                </a:cubicBezTo>
                <a:close/>
                <a:moveTo>
                  <a:pt x="39049" y="17165"/>
                </a:moveTo>
                <a:cubicBezTo>
                  <a:pt x="39926" y="17190"/>
                  <a:pt x="40778" y="17240"/>
                  <a:pt x="41630" y="17365"/>
                </a:cubicBezTo>
                <a:cubicBezTo>
                  <a:pt x="41655" y="17390"/>
                  <a:pt x="41530" y="17440"/>
                  <a:pt x="41354" y="17466"/>
                </a:cubicBezTo>
                <a:lnTo>
                  <a:pt x="41379" y="17466"/>
                </a:lnTo>
                <a:cubicBezTo>
                  <a:pt x="39525" y="17816"/>
                  <a:pt x="35715" y="19044"/>
                  <a:pt x="33485" y="20022"/>
                </a:cubicBezTo>
                <a:cubicBezTo>
                  <a:pt x="32598" y="20402"/>
                  <a:pt x="32322" y="20532"/>
                  <a:pt x="32289" y="20532"/>
                </a:cubicBezTo>
                <a:cubicBezTo>
                  <a:pt x="32269" y="20532"/>
                  <a:pt x="32333" y="20488"/>
                  <a:pt x="32407" y="20423"/>
                </a:cubicBezTo>
                <a:cubicBezTo>
                  <a:pt x="32983" y="20022"/>
                  <a:pt x="33585" y="19671"/>
                  <a:pt x="34236" y="19370"/>
                </a:cubicBezTo>
                <a:cubicBezTo>
                  <a:pt x="34312" y="19370"/>
                  <a:pt x="34387" y="19345"/>
                  <a:pt x="34462" y="19270"/>
                </a:cubicBezTo>
                <a:cubicBezTo>
                  <a:pt x="34663" y="19120"/>
                  <a:pt x="34913" y="18969"/>
                  <a:pt x="35139" y="18869"/>
                </a:cubicBezTo>
                <a:cubicBezTo>
                  <a:pt x="35690" y="18593"/>
                  <a:pt x="35941" y="18368"/>
                  <a:pt x="35715" y="18343"/>
                </a:cubicBezTo>
                <a:cubicBezTo>
                  <a:pt x="35665" y="18343"/>
                  <a:pt x="35690" y="18268"/>
                  <a:pt x="35840" y="18142"/>
                </a:cubicBezTo>
                <a:cubicBezTo>
                  <a:pt x="36392" y="17691"/>
                  <a:pt x="36617" y="17466"/>
                  <a:pt x="36517" y="17466"/>
                </a:cubicBezTo>
                <a:cubicBezTo>
                  <a:pt x="36216" y="17641"/>
                  <a:pt x="35966" y="17841"/>
                  <a:pt x="35715" y="18042"/>
                </a:cubicBezTo>
                <a:cubicBezTo>
                  <a:pt x="35214" y="18468"/>
                  <a:pt x="34663" y="18844"/>
                  <a:pt x="34061" y="19120"/>
                </a:cubicBezTo>
                <a:cubicBezTo>
                  <a:pt x="33134" y="19596"/>
                  <a:pt x="31455" y="20724"/>
                  <a:pt x="31204" y="20999"/>
                </a:cubicBezTo>
                <a:cubicBezTo>
                  <a:pt x="30527" y="21400"/>
                  <a:pt x="29825" y="21776"/>
                  <a:pt x="29124" y="22102"/>
                </a:cubicBezTo>
                <a:cubicBezTo>
                  <a:pt x="28021" y="22628"/>
                  <a:pt x="27018" y="23130"/>
                  <a:pt x="26893" y="23205"/>
                </a:cubicBezTo>
                <a:cubicBezTo>
                  <a:pt x="26762" y="23265"/>
                  <a:pt x="26693" y="23296"/>
                  <a:pt x="26670" y="23296"/>
                </a:cubicBezTo>
                <a:cubicBezTo>
                  <a:pt x="26646" y="23296"/>
                  <a:pt x="26677" y="23258"/>
                  <a:pt x="26743" y="23180"/>
                </a:cubicBezTo>
                <a:cubicBezTo>
                  <a:pt x="27344" y="22578"/>
                  <a:pt x="27971" y="22002"/>
                  <a:pt x="28622" y="21451"/>
                </a:cubicBezTo>
                <a:cubicBezTo>
                  <a:pt x="29199" y="20999"/>
                  <a:pt x="30853" y="19872"/>
                  <a:pt x="31655" y="19345"/>
                </a:cubicBezTo>
                <a:cubicBezTo>
                  <a:pt x="32006" y="19120"/>
                  <a:pt x="32056" y="19070"/>
                  <a:pt x="32031" y="18969"/>
                </a:cubicBezTo>
                <a:cubicBezTo>
                  <a:pt x="32031" y="18869"/>
                  <a:pt x="31981" y="18844"/>
                  <a:pt x="31906" y="18844"/>
                </a:cubicBezTo>
                <a:cubicBezTo>
                  <a:pt x="31680" y="18844"/>
                  <a:pt x="29149" y="20598"/>
                  <a:pt x="28021" y="21501"/>
                </a:cubicBezTo>
                <a:cubicBezTo>
                  <a:pt x="27244" y="22127"/>
                  <a:pt x="26166" y="23305"/>
                  <a:pt x="26216" y="23456"/>
                </a:cubicBezTo>
                <a:cubicBezTo>
                  <a:pt x="26241" y="23531"/>
                  <a:pt x="26091" y="23631"/>
                  <a:pt x="25615" y="23907"/>
                </a:cubicBezTo>
                <a:lnTo>
                  <a:pt x="24988" y="24283"/>
                </a:lnTo>
                <a:lnTo>
                  <a:pt x="25590" y="23656"/>
                </a:lnTo>
                <a:cubicBezTo>
                  <a:pt x="25916" y="23305"/>
                  <a:pt x="26367" y="22854"/>
                  <a:pt x="26567" y="22654"/>
                </a:cubicBezTo>
                <a:cubicBezTo>
                  <a:pt x="26743" y="22503"/>
                  <a:pt x="26868" y="22353"/>
                  <a:pt x="26993" y="22202"/>
                </a:cubicBezTo>
                <a:cubicBezTo>
                  <a:pt x="27003" y="22164"/>
                  <a:pt x="26998" y="22144"/>
                  <a:pt x="26976" y="22144"/>
                </a:cubicBezTo>
                <a:cubicBezTo>
                  <a:pt x="26885" y="22144"/>
                  <a:pt x="26508" y="22492"/>
                  <a:pt x="25740" y="23280"/>
                </a:cubicBezTo>
                <a:cubicBezTo>
                  <a:pt x="25164" y="23882"/>
                  <a:pt x="24587" y="24458"/>
                  <a:pt x="24462" y="24583"/>
                </a:cubicBezTo>
                <a:cubicBezTo>
                  <a:pt x="24392" y="24642"/>
                  <a:pt x="24352" y="24669"/>
                  <a:pt x="24335" y="24669"/>
                </a:cubicBezTo>
                <a:cubicBezTo>
                  <a:pt x="24240" y="24669"/>
                  <a:pt x="24977" y="23768"/>
                  <a:pt x="25640" y="23105"/>
                </a:cubicBezTo>
                <a:cubicBezTo>
                  <a:pt x="26317" y="22403"/>
                  <a:pt x="26417" y="22278"/>
                  <a:pt x="26292" y="22278"/>
                </a:cubicBezTo>
                <a:cubicBezTo>
                  <a:pt x="26141" y="22303"/>
                  <a:pt x="25013" y="23506"/>
                  <a:pt x="24437" y="24232"/>
                </a:cubicBezTo>
                <a:cubicBezTo>
                  <a:pt x="23835" y="24959"/>
                  <a:pt x="23810" y="24984"/>
                  <a:pt x="23209" y="25335"/>
                </a:cubicBezTo>
                <a:cubicBezTo>
                  <a:pt x="23008" y="25461"/>
                  <a:pt x="22808" y="25586"/>
                  <a:pt x="22582" y="25686"/>
                </a:cubicBezTo>
                <a:cubicBezTo>
                  <a:pt x="22582" y="25686"/>
                  <a:pt x="23209" y="24909"/>
                  <a:pt x="24036" y="23982"/>
                </a:cubicBezTo>
                <a:cubicBezTo>
                  <a:pt x="24562" y="23430"/>
                  <a:pt x="25038" y="22854"/>
                  <a:pt x="25490" y="22253"/>
                </a:cubicBezTo>
                <a:cubicBezTo>
                  <a:pt x="25489" y="22252"/>
                  <a:pt x="25489" y="22252"/>
                  <a:pt x="25488" y="22252"/>
                </a:cubicBezTo>
                <a:cubicBezTo>
                  <a:pt x="25441" y="22252"/>
                  <a:pt x="24672" y="23072"/>
                  <a:pt x="23635" y="24232"/>
                </a:cubicBezTo>
                <a:cubicBezTo>
                  <a:pt x="22607" y="25385"/>
                  <a:pt x="21755" y="26288"/>
                  <a:pt x="21630" y="26338"/>
                </a:cubicBezTo>
                <a:cubicBezTo>
                  <a:pt x="21615" y="26347"/>
                  <a:pt x="21605" y="26351"/>
                  <a:pt x="21599" y="26351"/>
                </a:cubicBezTo>
                <a:cubicBezTo>
                  <a:pt x="21483" y="26351"/>
                  <a:pt x="22648" y="24891"/>
                  <a:pt x="23835" y="23656"/>
                </a:cubicBezTo>
                <a:cubicBezTo>
                  <a:pt x="24537" y="22879"/>
                  <a:pt x="25289" y="22152"/>
                  <a:pt x="26116" y="21501"/>
                </a:cubicBezTo>
                <a:cubicBezTo>
                  <a:pt x="27169" y="20623"/>
                  <a:pt x="27369" y="20423"/>
                  <a:pt x="27369" y="20323"/>
                </a:cubicBezTo>
                <a:cubicBezTo>
                  <a:pt x="27344" y="20248"/>
                  <a:pt x="27294" y="20222"/>
                  <a:pt x="27244" y="20222"/>
                </a:cubicBezTo>
                <a:cubicBezTo>
                  <a:pt x="27144" y="20222"/>
                  <a:pt x="24587" y="22378"/>
                  <a:pt x="23635" y="23255"/>
                </a:cubicBezTo>
                <a:cubicBezTo>
                  <a:pt x="22733" y="24082"/>
                  <a:pt x="21855" y="24984"/>
                  <a:pt x="21053" y="25912"/>
                </a:cubicBezTo>
                <a:lnTo>
                  <a:pt x="19850" y="27265"/>
                </a:lnTo>
                <a:lnTo>
                  <a:pt x="20277" y="26664"/>
                </a:lnTo>
                <a:cubicBezTo>
                  <a:pt x="20502" y="26313"/>
                  <a:pt x="21129" y="25511"/>
                  <a:pt x="21705" y="24834"/>
                </a:cubicBezTo>
                <a:cubicBezTo>
                  <a:pt x="22357" y="24032"/>
                  <a:pt x="22683" y="23581"/>
                  <a:pt x="22632" y="23581"/>
                </a:cubicBezTo>
                <a:cubicBezTo>
                  <a:pt x="22632" y="23581"/>
                  <a:pt x="22631" y="23581"/>
                  <a:pt x="22630" y="23581"/>
                </a:cubicBezTo>
                <a:cubicBezTo>
                  <a:pt x="22487" y="23581"/>
                  <a:pt x="20748" y="25718"/>
                  <a:pt x="19926" y="26889"/>
                </a:cubicBezTo>
                <a:lnTo>
                  <a:pt x="19199" y="27942"/>
                </a:lnTo>
                <a:lnTo>
                  <a:pt x="18748" y="28268"/>
                </a:lnTo>
                <a:cubicBezTo>
                  <a:pt x="18472" y="28443"/>
                  <a:pt x="18271" y="28568"/>
                  <a:pt x="18246" y="28568"/>
                </a:cubicBezTo>
                <a:cubicBezTo>
                  <a:pt x="18121" y="28568"/>
                  <a:pt x="19750" y="26413"/>
                  <a:pt x="21053" y="24859"/>
                </a:cubicBezTo>
                <a:cubicBezTo>
                  <a:pt x="22683" y="22879"/>
                  <a:pt x="23184" y="22227"/>
                  <a:pt x="23084" y="22227"/>
                </a:cubicBezTo>
                <a:cubicBezTo>
                  <a:pt x="22582" y="22754"/>
                  <a:pt x="22106" y="23305"/>
                  <a:pt x="21655" y="23882"/>
                </a:cubicBezTo>
                <a:cubicBezTo>
                  <a:pt x="20903" y="24784"/>
                  <a:pt x="20277" y="25536"/>
                  <a:pt x="20251" y="25536"/>
                </a:cubicBezTo>
                <a:cubicBezTo>
                  <a:pt x="20226" y="25536"/>
                  <a:pt x="20277" y="25461"/>
                  <a:pt x="20352" y="25360"/>
                </a:cubicBezTo>
                <a:cubicBezTo>
                  <a:pt x="20452" y="25285"/>
                  <a:pt x="20477" y="25185"/>
                  <a:pt x="20452" y="25160"/>
                </a:cubicBezTo>
                <a:cubicBezTo>
                  <a:pt x="20450" y="25158"/>
                  <a:pt x="20447" y="25157"/>
                  <a:pt x="20443" y="25157"/>
                </a:cubicBezTo>
                <a:cubicBezTo>
                  <a:pt x="20401" y="25157"/>
                  <a:pt x="20256" y="25287"/>
                  <a:pt x="20026" y="25586"/>
                </a:cubicBezTo>
                <a:cubicBezTo>
                  <a:pt x="19424" y="26363"/>
                  <a:pt x="17921" y="28243"/>
                  <a:pt x="17570" y="28644"/>
                </a:cubicBezTo>
                <a:lnTo>
                  <a:pt x="17219" y="29045"/>
                </a:lnTo>
                <a:lnTo>
                  <a:pt x="17570" y="28468"/>
                </a:lnTo>
                <a:cubicBezTo>
                  <a:pt x="18171" y="27541"/>
                  <a:pt x="20026" y="25009"/>
                  <a:pt x="20753" y="24132"/>
                </a:cubicBezTo>
                <a:cubicBezTo>
                  <a:pt x="21354" y="23355"/>
                  <a:pt x="22056" y="22679"/>
                  <a:pt x="22833" y="22102"/>
                </a:cubicBezTo>
                <a:cubicBezTo>
                  <a:pt x="23084" y="21902"/>
                  <a:pt x="23159" y="21826"/>
                  <a:pt x="23134" y="21751"/>
                </a:cubicBezTo>
                <a:cubicBezTo>
                  <a:pt x="23084" y="21551"/>
                  <a:pt x="24888" y="20248"/>
                  <a:pt x="26241" y="19496"/>
                </a:cubicBezTo>
                <a:cubicBezTo>
                  <a:pt x="26492" y="19345"/>
                  <a:pt x="26743" y="19220"/>
                  <a:pt x="27018" y="19095"/>
                </a:cubicBezTo>
                <a:cubicBezTo>
                  <a:pt x="27069" y="19095"/>
                  <a:pt x="27069" y="19170"/>
                  <a:pt x="27018" y="19270"/>
                </a:cubicBezTo>
                <a:cubicBezTo>
                  <a:pt x="26933" y="19441"/>
                  <a:pt x="27066" y="19612"/>
                  <a:pt x="27263" y="19612"/>
                </a:cubicBezTo>
                <a:cubicBezTo>
                  <a:pt x="27297" y="19612"/>
                  <a:pt x="27332" y="19607"/>
                  <a:pt x="27369" y="19596"/>
                </a:cubicBezTo>
                <a:cubicBezTo>
                  <a:pt x="27470" y="19571"/>
                  <a:pt x="27946" y="19345"/>
                  <a:pt x="28397" y="19095"/>
                </a:cubicBezTo>
                <a:cubicBezTo>
                  <a:pt x="28873" y="18869"/>
                  <a:pt x="29850" y="18418"/>
                  <a:pt x="30552" y="18142"/>
                </a:cubicBezTo>
                <a:cubicBezTo>
                  <a:pt x="31358" y="17817"/>
                  <a:pt x="31666" y="17693"/>
                  <a:pt x="31765" y="17693"/>
                </a:cubicBezTo>
                <a:cubicBezTo>
                  <a:pt x="31827" y="17693"/>
                  <a:pt x="31809" y="17740"/>
                  <a:pt x="31780" y="17816"/>
                </a:cubicBezTo>
                <a:cubicBezTo>
                  <a:pt x="31730" y="17942"/>
                  <a:pt x="31755" y="18092"/>
                  <a:pt x="31881" y="18167"/>
                </a:cubicBezTo>
                <a:cubicBezTo>
                  <a:pt x="31945" y="18222"/>
                  <a:pt x="32040" y="18251"/>
                  <a:pt x="32174" y="18251"/>
                </a:cubicBezTo>
                <a:cubicBezTo>
                  <a:pt x="32407" y="18251"/>
                  <a:pt x="32760" y="18166"/>
                  <a:pt x="33284" y="17992"/>
                </a:cubicBezTo>
                <a:cubicBezTo>
                  <a:pt x="35164" y="17440"/>
                  <a:pt x="37094" y="17165"/>
                  <a:pt x="39049" y="17165"/>
                </a:cubicBezTo>
                <a:close/>
                <a:moveTo>
                  <a:pt x="19073" y="27065"/>
                </a:moveTo>
                <a:lnTo>
                  <a:pt x="18723" y="27566"/>
                </a:lnTo>
                <a:cubicBezTo>
                  <a:pt x="18522" y="27816"/>
                  <a:pt x="18246" y="28243"/>
                  <a:pt x="18096" y="28493"/>
                </a:cubicBezTo>
                <a:cubicBezTo>
                  <a:pt x="17921" y="28819"/>
                  <a:pt x="17670" y="29095"/>
                  <a:pt x="17344" y="29320"/>
                </a:cubicBezTo>
                <a:lnTo>
                  <a:pt x="16868" y="29696"/>
                </a:lnTo>
                <a:lnTo>
                  <a:pt x="17469" y="28994"/>
                </a:lnTo>
                <a:cubicBezTo>
                  <a:pt x="17795" y="28618"/>
                  <a:pt x="18297" y="28017"/>
                  <a:pt x="18572" y="27691"/>
                </a:cubicBezTo>
                <a:lnTo>
                  <a:pt x="19073" y="27065"/>
                </a:lnTo>
                <a:close/>
                <a:moveTo>
                  <a:pt x="21973" y="21774"/>
                </a:moveTo>
                <a:cubicBezTo>
                  <a:pt x="21976" y="21774"/>
                  <a:pt x="21979" y="21774"/>
                  <a:pt x="21981" y="21776"/>
                </a:cubicBezTo>
                <a:cubicBezTo>
                  <a:pt x="21981" y="21852"/>
                  <a:pt x="21956" y="21927"/>
                  <a:pt x="21931" y="22027"/>
                </a:cubicBezTo>
                <a:cubicBezTo>
                  <a:pt x="21906" y="22202"/>
                  <a:pt x="21906" y="22278"/>
                  <a:pt x="22006" y="22353"/>
                </a:cubicBezTo>
                <a:cubicBezTo>
                  <a:pt x="22106" y="22403"/>
                  <a:pt x="22156" y="22428"/>
                  <a:pt x="21805" y="22729"/>
                </a:cubicBezTo>
                <a:cubicBezTo>
                  <a:pt x="21304" y="23155"/>
                  <a:pt x="19976" y="24784"/>
                  <a:pt x="18823" y="26413"/>
                </a:cubicBezTo>
                <a:cubicBezTo>
                  <a:pt x="17745" y="27892"/>
                  <a:pt x="16693" y="29446"/>
                  <a:pt x="16467" y="29872"/>
                </a:cubicBezTo>
                <a:cubicBezTo>
                  <a:pt x="16392" y="30022"/>
                  <a:pt x="16317" y="30147"/>
                  <a:pt x="16191" y="30273"/>
                </a:cubicBezTo>
                <a:cubicBezTo>
                  <a:pt x="16141" y="30348"/>
                  <a:pt x="16110" y="30385"/>
                  <a:pt x="16097" y="30385"/>
                </a:cubicBezTo>
                <a:cubicBezTo>
                  <a:pt x="16085" y="30385"/>
                  <a:pt x="16091" y="30348"/>
                  <a:pt x="16116" y="30273"/>
                </a:cubicBezTo>
                <a:cubicBezTo>
                  <a:pt x="16141" y="30197"/>
                  <a:pt x="16793" y="28944"/>
                  <a:pt x="17595" y="27491"/>
                </a:cubicBezTo>
                <a:lnTo>
                  <a:pt x="19048" y="24834"/>
                </a:lnTo>
                <a:lnTo>
                  <a:pt x="20226" y="23531"/>
                </a:lnTo>
                <a:cubicBezTo>
                  <a:pt x="21264" y="22397"/>
                  <a:pt x="21883" y="21774"/>
                  <a:pt x="21973" y="21774"/>
                </a:cubicBezTo>
                <a:close/>
                <a:moveTo>
                  <a:pt x="42976" y="30539"/>
                </a:moveTo>
                <a:cubicBezTo>
                  <a:pt x="43021" y="30539"/>
                  <a:pt x="43002" y="30567"/>
                  <a:pt x="42983" y="30624"/>
                </a:cubicBezTo>
                <a:cubicBezTo>
                  <a:pt x="42983" y="30724"/>
                  <a:pt x="42933" y="30724"/>
                  <a:pt x="42908" y="30724"/>
                </a:cubicBezTo>
                <a:cubicBezTo>
                  <a:pt x="42808" y="30674"/>
                  <a:pt x="42808" y="30598"/>
                  <a:pt x="42908" y="30548"/>
                </a:cubicBezTo>
                <a:cubicBezTo>
                  <a:pt x="42940" y="30542"/>
                  <a:pt x="42961" y="30539"/>
                  <a:pt x="42976" y="30539"/>
                </a:cubicBezTo>
                <a:close/>
                <a:moveTo>
                  <a:pt x="41578" y="17994"/>
                </a:moveTo>
                <a:cubicBezTo>
                  <a:pt x="41621" y="17994"/>
                  <a:pt x="41639" y="18001"/>
                  <a:pt x="41630" y="18017"/>
                </a:cubicBezTo>
                <a:cubicBezTo>
                  <a:pt x="41455" y="18242"/>
                  <a:pt x="41229" y="18443"/>
                  <a:pt x="41003" y="18618"/>
                </a:cubicBezTo>
                <a:lnTo>
                  <a:pt x="40978" y="18593"/>
                </a:lnTo>
                <a:cubicBezTo>
                  <a:pt x="40176" y="19245"/>
                  <a:pt x="39324" y="19821"/>
                  <a:pt x="38422" y="20323"/>
                </a:cubicBezTo>
                <a:cubicBezTo>
                  <a:pt x="38096" y="20498"/>
                  <a:pt x="37795" y="20699"/>
                  <a:pt x="37495" y="20899"/>
                </a:cubicBezTo>
                <a:cubicBezTo>
                  <a:pt x="37344" y="21100"/>
                  <a:pt x="37394" y="21275"/>
                  <a:pt x="37670" y="21400"/>
                </a:cubicBezTo>
                <a:cubicBezTo>
                  <a:pt x="37770" y="21451"/>
                  <a:pt x="37846" y="21501"/>
                  <a:pt x="37921" y="21551"/>
                </a:cubicBezTo>
                <a:cubicBezTo>
                  <a:pt x="37921" y="21726"/>
                  <a:pt x="36116" y="22929"/>
                  <a:pt x="34562" y="23806"/>
                </a:cubicBezTo>
                <a:cubicBezTo>
                  <a:pt x="34262" y="23957"/>
                  <a:pt x="33961" y="24157"/>
                  <a:pt x="33660" y="24358"/>
                </a:cubicBezTo>
                <a:cubicBezTo>
                  <a:pt x="33510" y="24508"/>
                  <a:pt x="33610" y="24784"/>
                  <a:pt x="33861" y="24934"/>
                </a:cubicBezTo>
                <a:cubicBezTo>
                  <a:pt x="34136" y="25110"/>
                  <a:pt x="34111" y="25110"/>
                  <a:pt x="34011" y="25210"/>
                </a:cubicBezTo>
                <a:cubicBezTo>
                  <a:pt x="33635" y="25636"/>
                  <a:pt x="30201" y="27265"/>
                  <a:pt x="28723" y="27716"/>
                </a:cubicBezTo>
                <a:cubicBezTo>
                  <a:pt x="27946" y="27967"/>
                  <a:pt x="27770" y="28243"/>
                  <a:pt x="28146" y="28568"/>
                </a:cubicBezTo>
                <a:cubicBezTo>
                  <a:pt x="28272" y="28669"/>
                  <a:pt x="28322" y="28769"/>
                  <a:pt x="28322" y="28794"/>
                </a:cubicBezTo>
                <a:cubicBezTo>
                  <a:pt x="28196" y="28919"/>
                  <a:pt x="26743" y="29345"/>
                  <a:pt x="25364" y="29646"/>
                </a:cubicBezTo>
                <a:cubicBezTo>
                  <a:pt x="24938" y="29746"/>
                  <a:pt x="24537" y="29847"/>
                  <a:pt x="24437" y="29872"/>
                </a:cubicBezTo>
                <a:cubicBezTo>
                  <a:pt x="24261" y="29922"/>
                  <a:pt x="24161" y="30122"/>
                  <a:pt x="24236" y="30298"/>
                </a:cubicBezTo>
                <a:cubicBezTo>
                  <a:pt x="24337" y="30473"/>
                  <a:pt x="24236" y="30498"/>
                  <a:pt x="23510" y="30624"/>
                </a:cubicBezTo>
                <a:cubicBezTo>
                  <a:pt x="22819" y="30753"/>
                  <a:pt x="18599" y="31050"/>
                  <a:pt x="17646" y="31050"/>
                </a:cubicBezTo>
                <a:cubicBezTo>
                  <a:pt x="17493" y="31050"/>
                  <a:pt x="17424" y="31042"/>
                  <a:pt x="17469" y="31025"/>
                </a:cubicBezTo>
                <a:cubicBezTo>
                  <a:pt x="18246" y="30799"/>
                  <a:pt x="20076" y="30298"/>
                  <a:pt x="20903" y="30122"/>
                </a:cubicBezTo>
                <a:cubicBezTo>
                  <a:pt x="21204" y="30072"/>
                  <a:pt x="21505" y="29997"/>
                  <a:pt x="21780" y="29847"/>
                </a:cubicBezTo>
                <a:cubicBezTo>
                  <a:pt x="21763" y="29829"/>
                  <a:pt x="21720" y="29811"/>
                  <a:pt x="21661" y="29811"/>
                </a:cubicBezTo>
                <a:cubicBezTo>
                  <a:pt x="21636" y="29811"/>
                  <a:pt x="21609" y="29814"/>
                  <a:pt x="21580" y="29821"/>
                </a:cubicBezTo>
                <a:cubicBezTo>
                  <a:pt x="20051" y="30172"/>
                  <a:pt x="18647" y="30523"/>
                  <a:pt x="17620" y="30849"/>
                </a:cubicBezTo>
                <a:cubicBezTo>
                  <a:pt x="16918" y="31050"/>
                  <a:pt x="16317" y="31250"/>
                  <a:pt x="16241" y="31250"/>
                </a:cubicBezTo>
                <a:cubicBezTo>
                  <a:pt x="16191" y="31250"/>
                  <a:pt x="16241" y="31150"/>
                  <a:pt x="16442" y="30974"/>
                </a:cubicBezTo>
                <a:cubicBezTo>
                  <a:pt x="16718" y="30749"/>
                  <a:pt x="16893" y="30674"/>
                  <a:pt x="17820" y="30398"/>
                </a:cubicBezTo>
                <a:cubicBezTo>
                  <a:pt x="18397" y="30223"/>
                  <a:pt x="19424" y="29947"/>
                  <a:pt x="20076" y="29796"/>
                </a:cubicBezTo>
                <a:cubicBezTo>
                  <a:pt x="21179" y="29521"/>
                  <a:pt x="21530" y="29420"/>
                  <a:pt x="21304" y="29370"/>
                </a:cubicBezTo>
                <a:lnTo>
                  <a:pt x="21304" y="29370"/>
                </a:lnTo>
                <a:cubicBezTo>
                  <a:pt x="20226" y="29571"/>
                  <a:pt x="19124" y="29847"/>
                  <a:pt x="18071" y="30172"/>
                </a:cubicBezTo>
                <a:lnTo>
                  <a:pt x="17043" y="30498"/>
                </a:lnTo>
                <a:lnTo>
                  <a:pt x="17319" y="30273"/>
                </a:lnTo>
                <a:cubicBezTo>
                  <a:pt x="17971" y="29696"/>
                  <a:pt x="17946" y="29696"/>
                  <a:pt x="20552" y="29270"/>
                </a:cubicBezTo>
                <a:cubicBezTo>
                  <a:pt x="20928" y="29220"/>
                  <a:pt x="21304" y="29145"/>
                  <a:pt x="21655" y="29019"/>
                </a:cubicBezTo>
                <a:cubicBezTo>
                  <a:pt x="21618" y="28983"/>
                  <a:pt x="21582" y="28960"/>
                  <a:pt x="21535" y="28960"/>
                </a:cubicBezTo>
                <a:cubicBezTo>
                  <a:pt x="21518" y="28960"/>
                  <a:pt x="21500" y="28963"/>
                  <a:pt x="21480" y="28969"/>
                </a:cubicBezTo>
                <a:cubicBezTo>
                  <a:pt x="20393" y="29163"/>
                  <a:pt x="18492" y="29472"/>
                  <a:pt x="18355" y="29472"/>
                </a:cubicBezTo>
                <a:cubicBezTo>
                  <a:pt x="18349" y="29472"/>
                  <a:pt x="18347" y="29472"/>
                  <a:pt x="18347" y="29471"/>
                </a:cubicBezTo>
                <a:cubicBezTo>
                  <a:pt x="18271" y="29420"/>
                  <a:pt x="20226" y="28117"/>
                  <a:pt x="20452" y="28092"/>
                </a:cubicBezTo>
                <a:cubicBezTo>
                  <a:pt x="20953" y="28017"/>
                  <a:pt x="26241" y="26613"/>
                  <a:pt x="27971" y="26112"/>
                </a:cubicBezTo>
                <a:cubicBezTo>
                  <a:pt x="28823" y="25862"/>
                  <a:pt x="29074" y="25761"/>
                  <a:pt x="29074" y="25661"/>
                </a:cubicBezTo>
                <a:cubicBezTo>
                  <a:pt x="29095" y="25525"/>
                  <a:pt x="29080" y="25445"/>
                  <a:pt x="28893" y="25445"/>
                </a:cubicBezTo>
                <a:cubicBezTo>
                  <a:pt x="28632" y="25445"/>
                  <a:pt x="28039" y="25598"/>
                  <a:pt x="26743" y="25962"/>
                </a:cubicBezTo>
                <a:cubicBezTo>
                  <a:pt x="24585" y="26559"/>
                  <a:pt x="22091" y="27155"/>
                  <a:pt x="21764" y="27155"/>
                </a:cubicBezTo>
                <a:cubicBezTo>
                  <a:pt x="21734" y="27155"/>
                  <a:pt x="21722" y="27150"/>
                  <a:pt x="21730" y="27140"/>
                </a:cubicBezTo>
                <a:cubicBezTo>
                  <a:pt x="21981" y="26864"/>
                  <a:pt x="22507" y="26689"/>
                  <a:pt x="24236" y="26288"/>
                </a:cubicBezTo>
                <a:cubicBezTo>
                  <a:pt x="26743" y="25711"/>
                  <a:pt x="26668" y="25736"/>
                  <a:pt x="26592" y="25661"/>
                </a:cubicBezTo>
                <a:lnTo>
                  <a:pt x="26592" y="25661"/>
                </a:lnTo>
                <a:cubicBezTo>
                  <a:pt x="25916" y="25736"/>
                  <a:pt x="25264" y="25862"/>
                  <a:pt x="24637" y="26037"/>
                </a:cubicBezTo>
                <a:cubicBezTo>
                  <a:pt x="23645" y="26273"/>
                  <a:pt x="22830" y="26465"/>
                  <a:pt x="22741" y="26465"/>
                </a:cubicBezTo>
                <a:cubicBezTo>
                  <a:pt x="22735" y="26465"/>
                  <a:pt x="22733" y="26465"/>
                  <a:pt x="22733" y="26463"/>
                </a:cubicBezTo>
                <a:cubicBezTo>
                  <a:pt x="22808" y="26388"/>
                  <a:pt x="22908" y="26338"/>
                  <a:pt x="23008" y="26288"/>
                </a:cubicBezTo>
                <a:cubicBezTo>
                  <a:pt x="23635" y="26062"/>
                  <a:pt x="24287" y="25887"/>
                  <a:pt x="24938" y="25736"/>
                </a:cubicBezTo>
                <a:cubicBezTo>
                  <a:pt x="26392" y="25360"/>
                  <a:pt x="26693" y="25260"/>
                  <a:pt x="26467" y="25210"/>
                </a:cubicBezTo>
                <a:cubicBezTo>
                  <a:pt x="26417" y="25210"/>
                  <a:pt x="25815" y="25360"/>
                  <a:pt x="25114" y="25536"/>
                </a:cubicBezTo>
                <a:cubicBezTo>
                  <a:pt x="24412" y="25711"/>
                  <a:pt x="23810" y="25862"/>
                  <a:pt x="23760" y="25862"/>
                </a:cubicBezTo>
                <a:cubicBezTo>
                  <a:pt x="23710" y="25862"/>
                  <a:pt x="23860" y="25761"/>
                  <a:pt x="24061" y="25636"/>
                </a:cubicBezTo>
                <a:cubicBezTo>
                  <a:pt x="24412" y="25436"/>
                  <a:pt x="25465" y="25160"/>
                  <a:pt x="27695" y="24734"/>
                </a:cubicBezTo>
                <a:cubicBezTo>
                  <a:pt x="27745" y="24734"/>
                  <a:pt x="27795" y="24684"/>
                  <a:pt x="27770" y="24659"/>
                </a:cubicBezTo>
                <a:cubicBezTo>
                  <a:pt x="27344" y="24659"/>
                  <a:pt x="26943" y="24734"/>
                  <a:pt x="26517" y="24834"/>
                </a:cubicBezTo>
                <a:lnTo>
                  <a:pt x="25063" y="25160"/>
                </a:lnTo>
                <a:cubicBezTo>
                  <a:pt x="25026" y="25165"/>
                  <a:pt x="24996" y="25167"/>
                  <a:pt x="24975" y="25167"/>
                </a:cubicBezTo>
                <a:cubicBezTo>
                  <a:pt x="24887" y="25167"/>
                  <a:pt x="24968" y="25113"/>
                  <a:pt x="25314" y="24909"/>
                </a:cubicBezTo>
                <a:cubicBezTo>
                  <a:pt x="25515" y="24784"/>
                  <a:pt x="25690" y="24684"/>
                  <a:pt x="25891" y="24583"/>
                </a:cubicBezTo>
                <a:cubicBezTo>
                  <a:pt x="25966" y="24583"/>
                  <a:pt x="26893" y="24358"/>
                  <a:pt x="27971" y="24132"/>
                </a:cubicBezTo>
                <a:cubicBezTo>
                  <a:pt x="31429" y="23405"/>
                  <a:pt x="32131" y="23230"/>
                  <a:pt x="32131" y="23080"/>
                </a:cubicBezTo>
                <a:cubicBezTo>
                  <a:pt x="32117" y="22992"/>
                  <a:pt x="32067" y="22955"/>
                  <a:pt x="31954" y="22955"/>
                </a:cubicBezTo>
                <a:cubicBezTo>
                  <a:pt x="31873" y="22955"/>
                  <a:pt x="31761" y="22973"/>
                  <a:pt x="31605" y="23004"/>
                </a:cubicBezTo>
                <a:cubicBezTo>
                  <a:pt x="30678" y="23230"/>
                  <a:pt x="26843" y="24057"/>
                  <a:pt x="26818" y="24057"/>
                </a:cubicBezTo>
                <a:cubicBezTo>
                  <a:pt x="26793" y="24032"/>
                  <a:pt x="27470" y="23656"/>
                  <a:pt x="29750" y="22503"/>
                </a:cubicBezTo>
                <a:lnTo>
                  <a:pt x="31830" y="21451"/>
                </a:lnTo>
                <a:lnTo>
                  <a:pt x="33008" y="21350"/>
                </a:lnTo>
                <a:cubicBezTo>
                  <a:pt x="34161" y="21250"/>
                  <a:pt x="35866" y="20974"/>
                  <a:pt x="35941" y="20899"/>
                </a:cubicBezTo>
                <a:cubicBezTo>
                  <a:pt x="36012" y="20814"/>
                  <a:pt x="35970" y="20769"/>
                  <a:pt x="35774" y="20769"/>
                </a:cubicBezTo>
                <a:cubicBezTo>
                  <a:pt x="35624" y="20769"/>
                  <a:pt x="35385" y="20795"/>
                  <a:pt x="35038" y="20849"/>
                </a:cubicBezTo>
                <a:cubicBezTo>
                  <a:pt x="34537" y="20924"/>
                  <a:pt x="33785" y="21024"/>
                  <a:pt x="33309" y="21075"/>
                </a:cubicBezTo>
                <a:lnTo>
                  <a:pt x="32507" y="21150"/>
                </a:lnTo>
                <a:lnTo>
                  <a:pt x="33008" y="20899"/>
                </a:lnTo>
                <a:cubicBezTo>
                  <a:pt x="34813" y="20072"/>
                  <a:pt x="36643" y="19345"/>
                  <a:pt x="38497" y="18769"/>
                </a:cubicBezTo>
                <a:cubicBezTo>
                  <a:pt x="39812" y="18353"/>
                  <a:pt x="41279" y="17994"/>
                  <a:pt x="41578" y="17994"/>
                </a:cubicBezTo>
                <a:close/>
                <a:moveTo>
                  <a:pt x="42233" y="30692"/>
                </a:moveTo>
                <a:cubicBezTo>
                  <a:pt x="42244" y="30692"/>
                  <a:pt x="42252" y="30694"/>
                  <a:pt x="42257" y="30699"/>
                </a:cubicBezTo>
                <a:cubicBezTo>
                  <a:pt x="42156" y="30799"/>
                  <a:pt x="42031" y="30874"/>
                  <a:pt x="41906" y="30949"/>
                </a:cubicBezTo>
                <a:lnTo>
                  <a:pt x="41881" y="30949"/>
                </a:lnTo>
                <a:cubicBezTo>
                  <a:pt x="41248" y="31366"/>
                  <a:pt x="40863" y="31593"/>
                  <a:pt x="40815" y="31593"/>
                </a:cubicBezTo>
                <a:cubicBezTo>
                  <a:pt x="40779" y="31593"/>
                  <a:pt x="40930" y="31467"/>
                  <a:pt x="41304" y="31200"/>
                </a:cubicBezTo>
                <a:cubicBezTo>
                  <a:pt x="41736" y="30905"/>
                  <a:pt x="42126" y="30692"/>
                  <a:pt x="42233" y="30692"/>
                </a:cubicBezTo>
                <a:close/>
                <a:moveTo>
                  <a:pt x="20660" y="20172"/>
                </a:moveTo>
                <a:cubicBezTo>
                  <a:pt x="20680" y="20172"/>
                  <a:pt x="20703" y="20181"/>
                  <a:pt x="20728" y="20197"/>
                </a:cubicBezTo>
                <a:cubicBezTo>
                  <a:pt x="20803" y="20248"/>
                  <a:pt x="20778" y="20373"/>
                  <a:pt x="20527" y="20849"/>
                </a:cubicBezTo>
                <a:cubicBezTo>
                  <a:pt x="20352" y="21175"/>
                  <a:pt x="19725" y="22378"/>
                  <a:pt x="19124" y="23531"/>
                </a:cubicBezTo>
                <a:cubicBezTo>
                  <a:pt x="17469" y="26689"/>
                  <a:pt x="17394" y="26789"/>
                  <a:pt x="16016" y="29295"/>
                </a:cubicBezTo>
                <a:cubicBezTo>
                  <a:pt x="14976" y="31217"/>
                  <a:pt x="14589" y="31874"/>
                  <a:pt x="14523" y="31874"/>
                </a:cubicBezTo>
                <a:cubicBezTo>
                  <a:pt x="14515" y="31874"/>
                  <a:pt x="14512" y="31866"/>
                  <a:pt x="14512" y="31852"/>
                </a:cubicBezTo>
                <a:cubicBezTo>
                  <a:pt x="14512" y="31801"/>
                  <a:pt x="15139" y="30498"/>
                  <a:pt x="16292" y="28217"/>
                </a:cubicBezTo>
                <a:cubicBezTo>
                  <a:pt x="17119" y="26588"/>
                  <a:pt x="17971" y="24984"/>
                  <a:pt x="19500" y="22202"/>
                </a:cubicBezTo>
                <a:lnTo>
                  <a:pt x="20552" y="20273"/>
                </a:lnTo>
                <a:cubicBezTo>
                  <a:pt x="20586" y="20206"/>
                  <a:pt x="20619" y="20172"/>
                  <a:pt x="20660" y="20172"/>
                </a:cubicBezTo>
                <a:close/>
                <a:moveTo>
                  <a:pt x="41524" y="31792"/>
                </a:moveTo>
                <a:cubicBezTo>
                  <a:pt x="41528" y="31792"/>
                  <a:pt x="41530" y="31795"/>
                  <a:pt x="41530" y="31801"/>
                </a:cubicBezTo>
                <a:cubicBezTo>
                  <a:pt x="41505" y="31852"/>
                  <a:pt x="41480" y="31902"/>
                  <a:pt x="41455" y="31902"/>
                </a:cubicBezTo>
                <a:lnTo>
                  <a:pt x="41429" y="31902"/>
                </a:lnTo>
                <a:cubicBezTo>
                  <a:pt x="41415" y="31916"/>
                  <a:pt x="41404" y="31922"/>
                  <a:pt x="41398" y="31922"/>
                </a:cubicBezTo>
                <a:cubicBezTo>
                  <a:pt x="41384" y="31922"/>
                  <a:pt x="41394" y="31887"/>
                  <a:pt x="41429" y="31852"/>
                </a:cubicBezTo>
                <a:cubicBezTo>
                  <a:pt x="41485" y="31815"/>
                  <a:pt x="41513" y="31792"/>
                  <a:pt x="41524" y="31792"/>
                </a:cubicBezTo>
                <a:close/>
                <a:moveTo>
                  <a:pt x="41392" y="30838"/>
                </a:moveTo>
                <a:cubicBezTo>
                  <a:pt x="41457" y="30838"/>
                  <a:pt x="41496" y="30849"/>
                  <a:pt x="41480" y="30849"/>
                </a:cubicBezTo>
                <a:cubicBezTo>
                  <a:pt x="41480" y="30849"/>
                  <a:pt x="40853" y="31325"/>
                  <a:pt x="40151" y="31827"/>
                </a:cubicBezTo>
                <a:lnTo>
                  <a:pt x="40151" y="31852"/>
                </a:lnTo>
                <a:cubicBezTo>
                  <a:pt x="39081" y="32588"/>
                  <a:pt x="38465" y="32978"/>
                  <a:pt x="38390" y="32978"/>
                </a:cubicBezTo>
                <a:cubicBezTo>
                  <a:pt x="38330" y="32978"/>
                  <a:pt x="38618" y="32727"/>
                  <a:pt x="39299" y="32202"/>
                </a:cubicBezTo>
                <a:cubicBezTo>
                  <a:pt x="40527" y="31250"/>
                  <a:pt x="41054" y="30899"/>
                  <a:pt x="41279" y="30849"/>
                </a:cubicBezTo>
                <a:cubicBezTo>
                  <a:pt x="41321" y="30841"/>
                  <a:pt x="41360" y="30838"/>
                  <a:pt x="41392" y="30838"/>
                </a:cubicBezTo>
                <a:close/>
                <a:moveTo>
                  <a:pt x="41270" y="31995"/>
                </a:moveTo>
                <a:cubicBezTo>
                  <a:pt x="41276" y="31995"/>
                  <a:pt x="41279" y="31998"/>
                  <a:pt x="41279" y="32002"/>
                </a:cubicBezTo>
                <a:cubicBezTo>
                  <a:pt x="41054" y="32177"/>
                  <a:pt x="40828" y="32328"/>
                  <a:pt x="40577" y="32453"/>
                </a:cubicBezTo>
                <a:cubicBezTo>
                  <a:pt x="40001" y="32804"/>
                  <a:pt x="39399" y="33105"/>
                  <a:pt x="38773" y="33380"/>
                </a:cubicBezTo>
                <a:cubicBezTo>
                  <a:pt x="39099" y="33155"/>
                  <a:pt x="39424" y="32979"/>
                  <a:pt x="39775" y="32804"/>
                </a:cubicBezTo>
                <a:cubicBezTo>
                  <a:pt x="40352" y="32478"/>
                  <a:pt x="40903" y="32177"/>
                  <a:pt x="41028" y="32102"/>
                </a:cubicBezTo>
                <a:cubicBezTo>
                  <a:pt x="41152" y="32040"/>
                  <a:pt x="41242" y="31995"/>
                  <a:pt x="41270" y="31995"/>
                </a:cubicBezTo>
                <a:close/>
                <a:moveTo>
                  <a:pt x="35090" y="33404"/>
                </a:moveTo>
                <a:cubicBezTo>
                  <a:pt x="35097" y="33404"/>
                  <a:pt x="35097" y="33413"/>
                  <a:pt x="35089" y="33431"/>
                </a:cubicBezTo>
                <a:cubicBezTo>
                  <a:pt x="35064" y="33481"/>
                  <a:pt x="35038" y="33531"/>
                  <a:pt x="34988" y="33556"/>
                </a:cubicBezTo>
                <a:cubicBezTo>
                  <a:pt x="34976" y="33562"/>
                  <a:pt x="34966" y="33565"/>
                  <a:pt x="34961" y="33565"/>
                </a:cubicBezTo>
                <a:cubicBezTo>
                  <a:pt x="34943" y="33565"/>
                  <a:pt x="34957" y="33537"/>
                  <a:pt x="35013" y="33481"/>
                </a:cubicBezTo>
                <a:cubicBezTo>
                  <a:pt x="35046" y="33432"/>
                  <a:pt x="35078" y="33404"/>
                  <a:pt x="35090" y="33404"/>
                </a:cubicBezTo>
                <a:close/>
                <a:moveTo>
                  <a:pt x="34754" y="33656"/>
                </a:moveTo>
                <a:cubicBezTo>
                  <a:pt x="34760" y="33656"/>
                  <a:pt x="34763" y="33664"/>
                  <a:pt x="34763" y="33681"/>
                </a:cubicBezTo>
                <a:cubicBezTo>
                  <a:pt x="34738" y="33756"/>
                  <a:pt x="34688" y="33806"/>
                  <a:pt x="34612" y="33832"/>
                </a:cubicBezTo>
                <a:cubicBezTo>
                  <a:pt x="34598" y="33846"/>
                  <a:pt x="34590" y="33852"/>
                  <a:pt x="34587" y="33852"/>
                </a:cubicBezTo>
                <a:cubicBezTo>
                  <a:pt x="34580" y="33852"/>
                  <a:pt x="34608" y="33811"/>
                  <a:pt x="34663" y="33756"/>
                </a:cubicBezTo>
                <a:cubicBezTo>
                  <a:pt x="34713" y="33690"/>
                  <a:pt x="34741" y="33656"/>
                  <a:pt x="34754" y="33656"/>
                </a:cubicBezTo>
                <a:close/>
                <a:moveTo>
                  <a:pt x="40449" y="33562"/>
                </a:moveTo>
                <a:cubicBezTo>
                  <a:pt x="40483" y="33562"/>
                  <a:pt x="40427" y="33619"/>
                  <a:pt x="40277" y="33731"/>
                </a:cubicBezTo>
                <a:cubicBezTo>
                  <a:pt x="40176" y="33806"/>
                  <a:pt x="40026" y="33882"/>
                  <a:pt x="39901" y="33907"/>
                </a:cubicBezTo>
                <a:cubicBezTo>
                  <a:pt x="39844" y="33921"/>
                  <a:pt x="39804" y="33929"/>
                  <a:pt x="39783" y="33929"/>
                </a:cubicBezTo>
                <a:cubicBezTo>
                  <a:pt x="39730" y="33929"/>
                  <a:pt x="39806" y="33876"/>
                  <a:pt x="40076" y="33731"/>
                </a:cubicBezTo>
                <a:cubicBezTo>
                  <a:pt x="40289" y="33619"/>
                  <a:pt x="40414" y="33562"/>
                  <a:pt x="40449" y="33562"/>
                </a:cubicBezTo>
                <a:close/>
                <a:moveTo>
                  <a:pt x="34414" y="33982"/>
                </a:moveTo>
                <a:cubicBezTo>
                  <a:pt x="34420" y="33982"/>
                  <a:pt x="34420" y="33990"/>
                  <a:pt x="34412" y="34007"/>
                </a:cubicBezTo>
                <a:cubicBezTo>
                  <a:pt x="34387" y="34082"/>
                  <a:pt x="34337" y="34132"/>
                  <a:pt x="34262" y="34157"/>
                </a:cubicBezTo>
                <a:cubicBezTo>
                  <a:pt x="34248" y="34171"/>
                  <a:pt x="34239" y="34178"/>
                  <a:pt x="34237" y="34178"/>
                </a:cubicBezTo>
                <a:cubicBezTo>
                  <a:pt x="34229" y="34178"/>
                  <a:pt x="34257" y="34136"/>
                  <a:pt x="34312" y="34082"/>
                </a:cubicBezTo>
                <a:cubicBezTo>
                  <a:pt x="34362" y="34015"/>
                  <a:pt x="34401" y="33982"/>
                  <a:pt x="34414" y="33982"/>
                </a:cubicBezTo>
                <a:close/>
                <a:moveTo>
                  <a:pt x="34087" y="34257"/>
                </a:moveTo>
                <a:cubicBezTo>
                  <a:pt x="34094" y="34257"/>
                  <a:pt x="34095" y="34265"/>
                  <a:pt x="34086" y="34283"/>
                </a:cubicBezTo>
                <a:cubicBezTo>
                  <a:pt x="34061" y="34333"/>
                  <a:pt x="34011" y="34383"/>
                  <a:pt x="33936" y="34433"/>
                </a:cubicBezTo>
                <a:cubicBezTo>
                  <a:pt x="33924" y="34439"/>
                  <a:pt x="33916" y="34442"/>
                  <a:pt x="33912" y="34442"/>
                </a:cubicBezTo>
                <a:cubicBezTo>
                  <a:pt x="33900" y="34442"/>
                  <a:pt x="33928" y="34409"/>
                  <a:pt x="33986" y="34333"/>
                </a:cubicBezTo>
                <a:cubicBezTo>
                  <a:pt x="34034" y="34284"/>
                  <a:pt x="34073" y="34257"/>
                  <a:pt x="34087" y="34257"/>
                </a:cubicBezTo>
                <a:close/>
                <a:moveTo>
                  <a:pt x="33700" y="34557"/>
                </a:moveTo>
                <a:cubicBezTo>
                  <a:pt x="33707" y="34557"/>
                  <a:pt x="33710" y="34566"/>
                  <a:pt x="33710" y="34583"/>
                </a:cubicBezTo>
                <a:cubicBezTo>
                  <a:pt x="33685" y="34659"/>
                  <a:pt x="33635" y="34684"/>
                  <a:pt x="33585" y="34734"/>
                </a:cubicBezTo>
                <a:cubicBezTo>
                  <a:pt x="33535" y="34734"/>
                  <a:pt x="33560" y="34709"/>
                  <a:pt x="33610" y="34634"/>
                </a:cubicBezTo>
                <a:cubicBezTo>
                  <a:pt x="33658" y="34585"/>
                  <a:pt x="33686" y="34557"/>
                  <a:pt x="33700" y="34557"/>
                </a:cubicBezTo>
                <a:close/>
                <a:moveTo>
                  <a:pt x="33466" y="34815"/>
                </a:moveTo>
                <a:cubicBezTo>
                  <a:pt x="33485" y="34815"/>
                  <a:pt x="33497" y="34822"/>
                  <a:pt x="33510" y="34834"/>
                </a:cubicBezTo>
                <a:cubicBezTo>
                  <a:pt x="33510" y="34884"/>
                  <a:pt x="33460" y="34934"/>
                  <a:pt x="33384" y="34959"/>
                </a:cubicBezTo>
                <a:cubicBezTo>
                  <a:pt x="33359" y="34972"/>
                  <a:pt x="33334" y="34978"/>
                  <a:pt x="33315" y="34978"/>
                </a:cubicBezTo>
                <a:cubicBezTo>
                  <a:pt x="33297" y="34978"/>
                  <a:pt x="33284" y="34972"/>
                  <a:pt x="33284" y="34959"/>
                </a:cubicBezTo>
                <a:cubicBezTo>
                  <a:pt x="33284" y="34909"/>
                  <a:pt x="33334" y="34884"/>
                  <a:pt x="33384" y="34834"/>
                </a:cubicBezTo>
                <a:cubicBezTo>
                  <a:pt x="33422" y="34822"/>
                  <a:pt x="33447" y="34815"/>
                  <a:pt x="33466" y="34815"/>
                </a:cubicBezTo>
                <a:close/>
                <a:moveTo>
                  <a:pt x="3134" y="30699"/>
                </a:moveTo>
                <a:lnTo>
                  <a:pt x="3134" y="30699"/>
                </a:lnTo>
                <a:cubicBezTo>
                  <a:pt x="3234" y="30849"/>
                  <a:pt x="3309" y="31025"/>
                  <a:pt x="3384" y="31175"/>
                </a:cubicBezTo>
                <a:cubicBezTo>
                  <a:pt x="3510" y="31451"/>
                  <a:pt x="3760" y="31977"/>
                  <a:pt x="3961" y="32328"/>
                </a:cubicBezTo>
                <a:cubicBezTo>
                  <a:pt x="4312" y="32954"/>
                  <a:pt x="5189" y="34358"/>
                  <a:pt x="5515" y="34834"/>
                </a:cubicBezTo>
                <a:cubicBezTo>
                  <a:pt x="5640" y="35060"/>
                  <a:pt x="5690" y="35310"/>
                  <a:pt x="5665" y="35561"/>
                </a:cubicBezTo>
                <a:cubicBezTo>
                  <a:pt x="5665" y="35736"/>
                  <a:pt x="5665" y="35887"/>
                  <a:pt x="5640" y="36037"/>
                </a:cubicBezTo>
                <a:cubicBezTo>
                  <a:pt x="5615" y="36012"/>
                  <a:pt x="5013" y="34859"/>
                  <a:pt x="4236" y="33280"/>
                </a:cubicBezTo>
                <a:cubicBezTo>
                  <a:pt x="3785" y="32378"/>
                  <a:pt x="3109" y="30749"/>
                  <a:pt x="3134" y="30699"/>
                </a:cubicBezTo>
                <a:close/>
                <a:moveTo>
                  <a:pt x="11880" y="29621"/>
                </a:moveTo>
                <a:cubicBezTo>
                  <a:pt x="11805" y="29872"/>
                  <a:pt x="11730" y="30122"/>
                  <a:pt x="11630" y="30373"/>
                </a:cubicBezTo>
                <a:lnTo>
                  <a:pt x="11379" y="31100"/>
                </a:lnTo>
                <a:lnTo>
                  <a:pt x="9825" y="32979"/>
                </a:lnTo>
                <a:cubicBezTo>
                  <a:pt x="8973" y="34007"/>
                  <a:pt x="8071" y="35135"/>
                  <a:pt x="7820" y="35511"/>
                </a:cubicBezTo>
                <a:cubicBezTo>
                  <a:pt x="7490" y="36014"/>
                  <a:pt x="7327" y="36241"/>
                  <a:pt x="7296" y="36241"/>
                </a:cubicBezTo>
                <a:cubicBezTo>
                  <a:pt x="7277" y="36241"/>
                  <a:pt x="7304" y="36161"/>
                  <a:pt x="7369" y="36012"/>
                </a:cubicBezTo>
                <a:cubicBezTo>
                  <a:pt x="7745" y="35185"/>
                  <a:pt x="8472" y="34107"/>
                  <a:pt x="10076" y="32002"/>
                </a:cubicBezTo>
                <a:cubicBezTo>
                  <a:pt x="10627" y="31300"/>
                  <a:pt x="11204" y="30498"/>
                  <a:pt x="11379" y="30248"/>
                </a:cubicBezTo>
                <a:cubicBezTo>
                  <a:pt x="11730" y="29771"/>
                  <a:pt x="11830" y="29621"/>
                  <a:pt x="11880" y="29621"/>
                </a:cubicBezTo>
                <a:close/>
                <a:moveTo>
                  <a:pt x="7238" y="36378"/>
                </a:moveTo>
                <a:cubicBezTo>
                  <a:pt x="7242" y="36378"/>
                  <a:pt x="7244" y="36381"/>
                  <a:pt x="7244" y="36388"/>
                </a:cubicBezTo>
                <a:cubicBezTo>
                  <a:pt x="7244" y="36413"/>
                  <a:pt x="7219" y="36463"/>
                  <a:pt x="7169" y="36488"/>
                </a:cubicBezTo>
                <a:cubicBezTo>
                  <a:pt x="7155" y="36495"/>
                  <a:pt x="7145" y="36498"/>
                  <a:pt x="7139" y="36498"/>
                </a:cubicBezTo>
                <a:cubicBezTo>
                  <a:pt x="7122" y="36498"/>
                  <a:pt x="7132" y="36475"/>
                  <a:pt x="7169" y="36438"/>
                </a:cubicBezTo>
                <a:cubicBezTo>
                  <a:pt x="7205" y="36401"/>
                  <a:pt x="7229" y="36378"/>
                  <a:pt x="7238" y="36378"/>
                </a:cubicBezTo>
                <a:close/>
                <a:moveTo>
                  <a:pt x="12642" y="21658"/>
                </a:moveTo>
                <a:cubicBezTo>
                  <a:pt x="12679" y="21658"/>
                  <a:pt x="12713" y="21728"/>
                  <a:pt x="12733" y="21902"/>
                </a:cubicBezTo>
                <a:cubicBezTo>
                  <a:pt x="12783" y="22152"/>
                  <a:pt x="12858" y="22403"/>
                  <a:pt x="12933" y="22628"/>
                </a:cubicBezTo>
                <a:lnTo>
                  <a:pt x="12933" y="22654"/>
                </a:lnTo>
                <a:cubicBezTo>
                  <a:pt x="13083" y="23155"/>
                  <a:pt x="13033" y="23631"/>
                  <a:pt x="12733" y="24809"/>
                </a:cubicBezTo>
                <a:lnTo>
                  <a:pt x="12507" y="25561"/>
                </a:lnTo>
                <a:lnTo>
                  <a:pt x="11805" y="26413"/>
                </a:lnTo>
                <a:cubicBezTo>
                  <a:pt x="11129" y="27240"/>
                  <a:pt x="9800" y="28994"/>
                  <a:pt x="9625" y="29345"/>
                </a:cubicBezTo>
                <a:cubicBezTo>
                  <a:pt x="9540" y="29487"/>
                  <a:pt x="9551" y="29565"/>
                  <a:pt x="9599" y="29565"/>
                </a:cubicBezTo>
                <a:cubicBezTo>
                  <a:pt x="9636" y="29565"/>
                  <a:pt x="9696" y="29519"/>
                  <a:pt x="9750" y="29420"/>
                </a:cubicBezTo>
                <a:cubicBezTo>
                  <a:pt x="9926" y="29120"/>
                  <a:pt x="11229" y="27365"/>
                  <a:pt x="11805" y="26639"/>
                </a:cubicBezTo>
                <a:cubicBezTo>
                  <a:pt x="12112" y="26255"/>
                  <a:pt x="12241" y="26106"/>
                  <a:pt x="12271" y="26106"/>
                </a:cubicBezTo>
                <a:cubicBezTo>
                  <a:pt x="12290" y="26106"/>
                  <a:pt x="12270" y="26165"/>
                  <a:pt x="12231" y="26263"/>
                </a:cubicBezTo>
                <a:cubicBezTo>
                  <a:pt x="11805" y="27014"/>
                  <a:pt x="11329" y="27741"/>
                  <a:pt x="10828" y="28443"/>
                </a:cubicBezTo>
                <a:cubicBezTo>
                  <a:pt x="9668" y="30110"/>
                  <a:pt x="9440" y="30449"/>
                  <a:pt x="9560" y="30449"/>
                </a:cubicBezTo>
                <a:cubicBezTo>
                  <a:pt x="9564" y="30449"/>
                  <a:pt x="9569" y="30449"/>
                  <a:pt x="9575" y="30448"/>
                </a:cubicBezTo>
                <a:cubicBezTo>
                  <a:pt x="9575" y="30448"/>
                  <a:pt x="10051" y="29796"/>
                  <a:pt x="10627" y="28969"/>
                </a:cubicBezTo>
                <a:cubicBezTo>
                  <a:pt x="11179" y="28167"/>
                  <a:pt x="11655" y="27516"/>
                  <a:pt x="11680" y="27516"/>
                </a:cubicBezTo>
                <a:lnTo>
                  <a:pt x="11680" y="27516"/>
                </a:lnTo>
                <a:cubicBezTo>
                  <a:pt x="11655" y="27616"/>
                  <a:pt x="11630" y="27741"/>
                  <a:pt x="11580" y="27842"/>
                </a:cubicBezTo>
                <a:cubicBezTo>
                  <a:pt x="11418" y="28234"/>
                  <a:pt x="11469" y="28499"/>
                  <a:pt x="11694" y="28499"/>
                </a:cubicBezTo>
                <a:cubicBezTo>
                  <a:pt x="11713" y="28499"/>
                  <a:pt x="11733" y="28497"/>
                  <a:pt x="11755" y="28493"/>
                </a:cubicBezTo>
                <a:cubicBezTo>
                  <a:pt x="11855" y="28468"/>
                  <a:pt x="11931" y="28418"/>
                  <a:pt x="12006" y="28343"/>
                </a:cubicBezTo>
                <a:cubicBezTo>
                  <a:pt x="12058" y="28283"/>
                  <a:pt x="12097" y="28254"/>
                  <a:pt x="12123" y="28254"/>
                </a:cubicBezTo>
                <a:cubicBezTo>
                  <a:pt x="12185" y="28254"/>
                  <a:pt x="12176" y="28412"/>
                  <a:pt x="12106" y="28694"/>
                </a:cubicBezTo>
                <a:cubicBezTo>
                  <a:pt x="11956" y="29170"/>
                  <a:pt x="11304" y="30097"/>
                  <a:pt x="9700" y="32177"/>
                </a:cubicBezTo>
                <a:cubicBezTo>
                  <a:pt x="7870" y="34508"/>
                  <a:pt x="7645" y="34834"/>
                  <a:pt x="7018" y="36187"/>
                </a:cubicBezTo>
                <a:cubicBezTo>
                  <a:pt x="6768" y="36739"/>
                  <a:pt x="6667" y="37015"/>
                  <a:pt x="6718" y="37090"/>
                </a:cubicBezTo>
                <a:cubicBezTo>
                  <a:pt x="6743" y="37215"/>
                  <a:pt x="6743" y="37315"/>
                  <a:pt x="6667" y="37416"/>
                </a:cubicBezTo>
                <a:lnTo>
                  <a:pt x="6567" y="37666"/>
                </a:lnTo>
                <a:lnTo>
                  <a:pt x="6542" y="37215"/>
                </a:lnTo>
                <a:cubicBezTo>
                  <a:pt x="6517" y="36964"/>
                  <a:pt x="6542" y="36714"/>
                  <a:pt x="6667" y="36463"/>
                </a:cubicBezTo>
                <a:cubicBezTo>
                  <a:pt x="6968" y="35837"/>
                  <a:pt x="7645" y="34659"/>
                  <a:pt x="8447" y="33330"/>
                </a:cubicBezTo>
                <a:cubicBezTo>
                  <a:pt x="8748" y="32904"/>
                  <a:pt x="9023" y="32428"/>
                  <a:pt x="9249" y="31927"/>
                </a:cubicBezTo>
                <a:cubicBezTo>
                  <a:pt x="9243" y="31921"/>
                  <a:pt x="9235" y="31917"/>
                  <a:pt x="9226" y="31917"/>
                </a:cubicBezTo>
                <a:cubicBezTo>
                  <a:pt x="9199" y="31917"/>
                  <a:pt x="9161" y="31946"/>
                  <a:pt x="9124" y="32002"/>
                </a:cubicBezTo>
                <a:cubicBezTo>
                  <a:pt x="8372" y="33205"/>
                  <a:pt x="7394" y="34809"/>
                  <a:pt x="7018" y="35486"/>
                </a:cubicBezTo>
                <a:cubicBezTo>
                  <a:pt x="6868" y="35786"/>
                  <a:pt x="6692" y="36062"/>
                  <a:pt x="6517" y="36338"/>
                </a:cubicBezTo>
                <a:cubicBezTo>
                  <a:pt x="6467" y="36213"/>
                  <a:pt x="6467" y="36062"/>
                  <a:pt x="6467" y="35912"/>
                </a:cubicBezTo>
                <a:cubicBezTo>
                  <a:pt x="6467" y="35561"/>
                  <a:pt x="6592" y="35210"/>
                  <a:pt x="6818" y="34934"/>
                </a:cubicBezTo>
                <a:cubicBezTo>
                  <a:pt x="7244" y="34233"/>
                  <a:pt x="8347" y="32629"/>
                  <a:pt x="8923" y="31877"/>
                </a:cubicBezTo>
                <a:cubicBezTo>
                  <a:pt x="9099" y="31701"/>
                  <a:pt x="9224" y="31501"/>
                  <a:pt x="9324" y="31250"/>
                </a:cubicBezTo>
                <a:cubicBezTo>
                  <a:pt x="9299" y="31250"/>
                  <a:pt x="9224" y="31300"/>
                  <a:pt x="9124" y="31400"/>
                </a:cubicBezTo>
                <a:cubicBezTo>
                  <a:pt x="8723" y="31877"/>
                  <a:pt x="7369" y="33781"/>
                  <a:pt x="6617" y="34959"/>
                </a:cubicBezTo>
                <a:lnTo>
                  <a:pt x="6467" y="35185"/>
                </a:lnTo>
                <a:lnTo>
                  <a:pt x="6467" y="34909"/>
                </a:lnTo>
                <a:cubicBezTo>
                  <a:pt x="6467" y="34508"/>
                  <a:pt x="7570" y="32629"/>
                  <a:pt x="8547" y="31375"/>
                </a:cubicBezTo>
                <a:cubicBezTo>
                  <a:pt x="8723" y="31175"/>
                  <a:pt x="8873" y="30949"/>
                  <a:pt x="8973" y="30699"/>
                </a:cubicBezTo>
                <a:cubicBezTo>
                  <a:pt x="8971" y="30692"/>
                  <a:pt x="8967" y="30688"/>
                  <a:pt x="8960" y="30688"/>
                </a:cubicBezTo>
                <a:cubicBezTo>
                  <a:pt x="8806" y="30688"/>
                  <a:pt x="7418" y="32652"/>
                  <a:pt x="6793" y="33806"/>
                </a:cubicBezTo>
                <a:cubicBezTo>
                  <a:pt x="6718" y="33957"/>
                  <a:pt x="6617" y="34107"/>
                  <a:pt x="6517" y="34233"/>
                </a:cubicBezTo>
                <a:cubicBezTo>
                  <a:pt x="6492" y="34233"/>
                  <a:pt x="6492" y="34107"/>
                  <a:pt x="6492" y="33932"/>
                </a:cubicBezTo>
                <a:cubicBezTo>
                  <a:pt x="6517" y="33681"/>
                  <a:pt x="6617" y="33481"/>
                  <a:pt x="7018" y="32804"/>
                </a:cubicBezTo>
                <a:cubicBezTo>
                  <a:pt x="7520" y="31952"/>
                  <a:pt x="8096" y="31150"/>
                  <a:pt x="8723" y="30398"/>
                </a:cubicBezTo>
                <a:cubicBezTo>
                  <a:pt x="8873" y="30223"/>
                  <a:pt x="8948" y="30072"/>
                  <a:pt x="8923" y="30047"/>
                </a:cubicBezTo>
                <a:cubicBezTo>
                  <a:pt x="8920" y="30045"/>
                  <a:pt x="8917" y="30044"/>
                  <a:pt x="8912" y="30044"/>
                </a:cubicBezTo>
                <a:cubicBezTo>
                  <a:pt x="8766" y="30044"/>
                  <a:pt x="7801" y="31281"/>
                  <a:pt x="7144" y="32353"/>
                </a:cubicBezTo>
                <a:cubicBezTo>
                  <a:pt x="6818" y="32854"/>
                  <a:pt x="6542" y="33255"/>
                  <a:pt x="6542" y="33255"/>
                </a:cubicBezTo>
                <a:cubicBezTo>
                  <a:pt x="6517" y="33130"/>
                  <a:pt x="6542" y="33030"/>
                  <a:pt x="6567" y="32929"/>
                </a:cubicBezTo>
                <a:cubicBezTo>
                  <a:pt x="6667" y="32578"/>
                  <a:pt x="6843" y="32253"/>
                  <a:pt x="7068" y="31952"/>
                </a:cubicBezTo>
                <a:cubicBezTo>
                  <a:pt x="7545" y="31300"/>
                  <a:pt x="8898" y="29446"/>
                  <a:pt x="9023" y="29320"/>
                </a:cubicBezTo>
                <a:cubicBezTo>
                  <a:pt x="9073" y="29270"/>
                  <a:pt x="9048" y="29245"/>
                  <a:pt x="8973" y="29245"/>
                </a:cubicBezTo>
                <a:cubicBezTo>
                  <a:pt x="8923" y="29270"/>
                  <a:pt x="7770" y="30724"/>
                  <a:pt x="7018" y="31827"/>
                </a:cubicBezTo>
                <a:cubicBezTo>
                  <a:pt x="6781" y="32167"/>
                  <a:pt x="6676" y="32307"/>
                  <a:pt x="6639" y="32307"/>
                </a:cubicBezTo>
                <a:cubicBezTo>
                  <a:pt x="6614" y="32307"/>
                  <a:pt x="6622" y="32240"/>
                  <a:pt x="6642" y="32127"/>
                </a:cubicBezTo>
                <a:cubicBezTo>
                  <a:pt x="6692" y="31852"/>
                  <a:pt x="7244" y="31050"/>
                  <a:pt x="8622" y="29145"/>
                </a:cubicBezTo>
                <a:cubicBezTo>
                  <a:pt x="9324" y="28192"/>
                  <a:pt x="9424" y="28017"/>
                  <a:pt x="9324" y="28017"/>
                </a:cubicBezTo>
                <a:cubicBezTo>
                  <a:pt x="9224" y="28017"/>
                  <a:pt x="7018" y="31075"/>
                  <a:pt x="6793" y="31476"/>
                </a:cubicBezTo>
                <a:cubicBezTo>
                  <a:pt x="6759" y="31543"/>
                  <a:pt x="6740" y="31580"/>
                  <a:pt x="6732" y="31580"/>
                </a:cubicBezTo>
                <a:cubicBezTo>
                  <a:pt x="6723" y="31580"/>
                  <a:pt x="6729" y="31525"/>
                  <a:pt x="6743" y="31400"/>
                </a:cubicBezTo>
                <a:cubicBezTo>
                  <a:pt x="6793" y="31075"/>
                  <a:pt x="7770" y="29696"/>
                  <a:pt x="8973" y="28243"/>
                </a:cubicBezTo>
                <a:cubicBezTo>
                  <a:pt x="9274" y="27942"/>
                  <a:pt x="9525" y="27591"/>
                  <a:pt x="9725" y="27215"/>
                </a:cubicBezTo>
                <a:cubicBezTo>
                  <a:pt x="9724" y="27214"/>
                  <a:pt x="9723" y="27213"/>
                  <a:pt x="9721" y="27213"/>
                </a:cubicBezTo>
                <a:cubicBezTo>
                  <a:pt x="9615" y="27213"/>
                  <a:pt x="8057" y="29114"/>
                  <a:pt x="7344" y="30097"/>
                </a:cubicBezTo>
                <a:cubicBezTo>
                  <a:pt x="7004" y="30591"/>
                  <a:pt x="6813" y="30842"/>
                  <a:pt x="6789" y="30842"/>
                </a:cubicBezTo>
                <a:cubicBezTo>
                  <a:pt x="6778" y="30842"/>
                  <a:pt x="6804" y="30786"/>
                  <a:pt x="6868" y="30674"/>
                </a:cubicBezTo>
                <a:cubicBezTo>
                  <a:pt x="7419" y="29721"/>
                  <a:pt x="8998" y="27616"/>
                  <a:pt x="10753" y="25511"/>
                </a:cubicBezTo>
                <a:cubicBezTo>
                  <a:pt x="11354" y="24809"/>
                  <a:pt x="12006" y="23982"/>
                  <a:pt x="12256" y="23681"/>
                </a:cubicBezTo>
                <a:cubicBezTo>
                  <a:pt x="12632" y="23180"/>
                  <a:pt x="12682" y="23105"/>
                  <a:pt x="12582" y="23029"/>
                </a:cubicBezTo>
                <a:cubicBezTo>
                  <a:pt x="12560" y="23007"/>
                  <a:pt x="12541" y="22991"/>
                  <a:pt x="12518" y="22991"/>
                </a:cubicBezTo>
                <a:cubicBezTo>
                  <a:pt x="12464" y="22991"/>
                  <a:pt x="12384" y="23075"/>
                  <a:pt x="12156" y="23355"/>
                </a:cubicBezTo>
                <a:cubicBezTo>
                  <a:pt x="8622" y="27541"/>
                  <a:pt x="7795" y="28568"/>
                  <a:pt x="7144" y="29521"/>
                </a:cubicBezTo>
                <a:cubicBezTo>
                  <a:pt x="7059" y="29662"/>
                  <a:pt x="7022" y="29724"/>
                  <a:pt x="7006" y="29724"/>
                </a:cubicBezTo>
                <a:cubicBezTo>
                  <a:pt x="6993" y="29724"/>
                  <a:pt x="6993" y="29687"/>
                  <a:pt x="6993" y="29621"/>
                </a:cubicBezTo>
                <a:cubicBezTo>
                  <a:pt x="6993" y="29446"/>
                  <a:pt x="7093" y="29320"/>
                  <a:pt x="7344" y="29045"/>
                </a:cubicBezTo>
                <a:cubicBezTo>
                  <a:pt x="7545" y="28819"/>
                  <a:pt x="7946" y="28293"/>
                  <a:pt x="8271" y="27842"/>
                </a:cubicBezTo>
                <a:cubicBezTo>
                  <a:pt x="8597" y="27390"/>
                  <a:pt x="9149" y="26639"/>
                  <a:pt x="9525" y="26137"/>
                </a:cubicBezTo>
                <a:cubicBezTo>
                  <a:pt x="10427" y="24934"/>
                  <a:pt x="10853" y="24333"/>
                  <a:pt x="11780" y="22929"/>
                </a:cubicBezTo>
                <a:cubicBezTo>
                  <a:pt x="12206" y="22278"/>
                  <a:pt x="12582" y="21701"/>
                  <a:pt x="12607" y="21676"/>
                </a:cubicBezTo>
                <a:cubicBezTo>
                  <a:pt x="12619" y="21665"/>
                  <a:pt x="12630" y="21658"/>
                  <a:pt x="12642" y="21658"/>
                </a:cubicBezTo>
                <a:close/>
                <a:moveTo>
                  <a:pt x="40653" y="30949"/>
                </a:moveTo>
                <a:cubicBezTo>
                  <a:pt x="40452" y="31125"/>
                  <a:pt x="40226" y="31275"/>
                  <a:pt x="40026" y="31426"/>
                </a:cubicBezTo>
                <a:cubicBezTo>
                  <a:pt x="39675" y="31676"/>
                  <a:pt x="39349" y="31927"/>
                  <a:pt x="39299" y="31977"/>
                </a:cubicBezTo>
                <a:cubicBezTo>
                  <a:pt x="39280" y="31996"/>
                  <a:pt x="39264" y="32008"/>
                  <a:pt x="39257" y="32008"/>
                </a:cubicBezTo>
                <a:cubicBezTo>
                  <a:pt x="39245" y="32008"/>
                  <a:pt x="39253" y="31978"/>
                  <a:pt x="39299" y="31902"/>
                </a:cubicBezTo>
                <a:cubicBezTo>
                  <a:pt x="39347" y="31806"/>
                  <a:pt x="39364" y="31754"/>
                  <a:pt x="39335" y="31754"/>
                </a:cubicBezTo>
                <a:cubicBezTo>
                  <a:pt x="39273" y="31754"/>
                  <a:pt x="38997" y="31997"/>
                  <a:pt x="38347" y="32578"/>
                </a:cubicBezTo>
                <a:cubicBezTo>
                  <a:pt x="38021" y="32929"/>
                  <a:pt x="37620" y="33255"/>
                  <a:pt x="37194" y="33506"/>
                </a:cubicBezTo>
                <a:cubicBezTo>
                  <a:pt x="37049" y="33589"/>
                  <a:pt x="36938" y="33637"/>
                  <a:pt x="36904" y="33637"/>
                </a:cubicBezTo>
                <a:cubicBezTo>
                  <a:pt x="36897" y="33637"/>
                  <a:pt x="36893" y="33635"/>
                  <a:pt x="36893" y="33631"/>
                </a:cubicBezTo>
                <a:cubicBezTo>
                  <a:pt x="37069" y="33431"/>
                  <a:pt x="37244" y="33255"/>
                  <a:pt x="37445" y="33105"/>
                </a:cubicBezTo>
                <a:cubicBezTo>
                  <a:pt x="38397" y="32278"/>
                  <a:pt x="38673" y="32027"/>
                  <a:pt x="38597" y="31977"/>
                </a:cubicBezTo>
                <a:cubicBezTo>
                  <a:pt x="38591" y="31970"/>
                  <a:pt x="38582" y="31967"/>
                  <a:pt x="38572" y="31967"/>
                </a:cubicBezTo>
                <a:cubicBezTo>
                  <a:pt x="38506" y="31967"/>
                  <a:pt x="38370" y="32100"/>
                  <a:pt x="38196" y="32253"/>
                </a:cubicBezTo>
                <a:cubicBezTo>
                  <a:pt x="38021" y="32403"/>
                  <a:pt x="37520" y="32879"/>
                  <a:pt x="37069" y="33230"/>
                </a:cubicBezTo>
                <a:cubicBezTo>
                  <a:pt x="36317" y="33857"/>
                  <a:pt x="36241" y="33932"/>
                  <a:pt x="35640" y="34132"/>
                </a:cubicBezTo>
                <a:cubicBezTo>
                  <a:pt x="35364" y="34231"/>
                  <a:pt x="35166" y="34298"/>
                  <a:pt x="35130" y="34298"/>
                </a:cubicBezTo>
                <a:cubicBezTo>
                  <a:pt x="35120" y="34298"/>
                  <a:pt x="35123" y="34293"/>
                  <a:pt x="35139" y="34283"/>
                </a:cubicBezTo>
                <a:cubicBezTo>
                  <a:pt x="35214" y="34233"/>
                  <a:pt x="35765" y="33806"/>
                  <a:pt x="36417" y="33305"/>
                </a:cubicBezTo>
                <a:cubicBezTo>
                  <a:pt x="37445" y="32528"/>
                  <a:pt x="37670" y="32303"/>
                  <a:pt x="37520" y="32303"/>
                </a:cubicBezTo>
                <a:cubicBezTo>
                  <a:pt x="37495" y="32303"/>
                  <a:pt x="36793" y="32829"/>
                  <a:pt x="35991" y="33431"/>
                </a:cubicBezTo>
                <a:cubicBezTo>
                  <a:pt x="34738" y="34383"/>
                  <a:pt x="34437" y="34583"/>
                  <a:pt x="34086" y="34684"/>
                </a:cubicBezTo>
                <a:cubicBezTo>
                  <a:pt x="33923" y="34746"/>
                  <a:pt x="33829" y="34778"/>
                  <a:pt x="33795" y="34778"/>
                </a:cubicBezTo>
                <a:cubicBezTo>
                  <a:pt x="33760" y="34778"/>
                  <a:pt x="33785" y="34746"/>
                  <a:pt x="33861" y="34684"/>
                </a:cubicBezTo>
                <a:cubicBezTo>
                  <a:pt x="34412" y="34233"/>
                  <a:pt x="36342" y="32528"/>
                  <a:pt x="36467" y="32353"/>
                </a:cubicBezTo>
                <a:cubicBezTo>
                  <a:pt x="36635" y="32163"/>
                  <a:pt x="36645" y="32009"/>
                  <a:pt x="36510" y="32009"/>
                </a:cubicBezTo>
                <a:cubicBezTo>
                  <a:pt x="36484" y="32009"/>
                  <a:pt x="36453" y="32015"/>
                  <a:pt x="36417" y="32027"/>
                </a:cubicBezTo>
                <a:cubicBezTo>
                  <a:pt x="36191" y="32102"/>
                  <a:pt x="34587" y="33405"/>
                  <a:pt x="33334" y="34458"/>
                </a:cubicBezTo>
                <a:cubicBezTo>
                  <a:pt x="32432" y="35185"/>
                  <a:pt x="32357" y="35235"/>
                  <a:pt x="31805" y="35436"/>
                </a:cubicBezTo>
                <a:cubicBezTo>
                  <a:pt x="31536" y="35525"/>
                  <a:pt x="31287" y="35615"/>
                  <a:pt x="31238" y="35615"/>
                </a:cubicBezTo>
                <a:cubicBezTo>
                  <a:pt x="31232" y="35615"/>
                  <a:pt x="31229" y="35614"/>
                  <a:pt x="31229" y="35611"/>
                </a:cubicBezTo>
                <a:cubicBezTo>
                  <a:pt x="31204" y="35611"/>
                  <a:pt x="31530" y="35335"/>
                  <a:pt x="31956" y="34984"/>
                </a:cubicBezTo>
                <a:cubicBezTo>
                  <a:pt x="32758" y="34333"/>
                  <a:pt x="34688" y="32629"/>
                  <a:pt x="34888" y="32403"/>
                </a:cubicBezTo>
                <a:cubicBezTo>
                  <a:pt x="34963" y="32328"/>
                  <a:pt x="34988" y="32253"/>
                  <a:pt x="34963" y="32228"/>
                </a:cubicBezTo>
                <a:lnTo>
                  <a:pt x="34963" y="32228"/>
                </a:lnTo>
                <a:cubicBezTo>
                  <a:pt x="34663" y="32428"/>
                  <a:pt x="34387" y="32654"/>
                  <a:pt x="34136" y="32929"/>
                </a:cubicBezTo>
                <a:cubicBezTo>
                  <a:pt x="33134" y="33832"/>
                  <a:pt x="32131" y="34684"/>
                  <a:pt x="31354" y="35285"/>
                </a:cubicBezTo>
                <a:cubicBezTo>
                  <a:pt x="31054" y="35561"/>
                  <a:pt x="30703" y="35761"/>
                  <a:pt x="30302" y="35912"/>
                </a:cubicBezTo>
                <a:cubicBezTo>
                  <a:pt x="30151" y="35962"/>
                  <a:pt x="29976" y="36012"/>
                  <a:pt x="29825" y="36037"/>
                </a:cubicBezTo>
                <a:cubicBezTo>
                  <a:pt x="29951" y="35837"/>
                  <a:pt x="30126" y="35636"/>
                  <a:pt x="30302" y="35486"/>
                </a:cubicBezTo>
                <a:cubicBezTo>
                  <a:pt x="30477" y="35335"/>
                  <a:pt x="30627" y="35135"/>
                  <a:pt x="30753" y="34934"/>
                </a:cubicBezTo>
                <a:cubicBezTo>
                  <a:pt x="30748" y="34929"/>
                  <a:pt x="30741" y="34927"/>
                  <a:pt x="30732" y="34927"/>
                </a:cubicBezTo>
                <a:cubicBezTo>
                  <a:pt x="30651" y="34927"/>
                  <a:pt x="30396" y="35143"/>
                  <a:pt x="29876" y="35686"/>
                </a:cubicBezTo>
                <a:cubicBezTo>
                  <a:pt x="29424" y="36162"/>
                  <a:pt x="29349" y="36213"/>
                  <a:pt x="28998" y="36313"/>
                </a:cubicBezTo>
                <a:cubicBezTo>
                  <a:pt x="28873" y="36363"/>
                  <a:pt x="28723" y="36388"/>
                  <a:pt x="28597" y="36413"/>
                </a:cubicBezTo>
                <a:cubicBezTo>
                  <a:pt x="28698" y="36313"/>
                  <a:pt x="28798" y="36213"/>
                  <a:pt x="28923" y="36112"/>
                </a:cubicBezTo>
                <a:cubicBezTo>
                  <a:pt x="29775" y="35335"/>
                  <a:pt x="30051" y="35035"/>
                  <a:pt x="29976" y="35035"/>
                </a:cubicBezTo>
                <a:cubicBezTo>
                  <a:pt x="29449" y="35411"/>
                  <a:pt x="28948" y="35862"/>
                  <a:pt x="28497" y="36338"/>
                </a:cubicBezTo>
                <a:cubicBezTo>
                  <a:pt x="28347" y="36488"/>
                  <a:pt x="28171" y="36588"/>
                  <a:pt x="27971" y="36664"/>
                </a:cubicBezTo>
                <a:lnTo>
                  <a:pt x="27645" y="36739"/>
                </a:lnTo>
                <a:lnTo>
                  <a:pt x="27845" y="36563"/>
                </a:lnTo>
                <a:cubicBezTo>
                  <a:pt x="27971" y="36463"/>
                  <a:pt x="28422" y="36087"/>
                  <a:pt x="28848" y="35736"/>
                </a:cubicBezTo>
                <a:cubicBezTo>
                  <a:pt x="29550" y="35160"/>
                  <a:pt x="29700" y="35009"/>
                  <a:pt x="29550" y="35009"/>
                </a:cubicBezTo>
                <a:cubicBezTo>
                  <a:pt x="29475" y="35009"/>
                  <a:pt x="28121" y="36112"/>
                  <a:pt x="27670" y="36538"/>
                </a:cubicBezTo>
                <a:cubicBezTo>
                  <a:pt x="27394" y="36764"/>
                  <a:pt x="27219" y="36864"/>
                  <a:pt x="26542" y="37090"/>
                </a:cubicBezTo>
                <a:cubicBezTo>
                  <a:pt x="25990" y="37263"/>
                  <a:pt x="25726" y="37337"/>
                  <a:pt x="25662" y="37337"/>
                </a:cubicBezTo>
                <a:cubicBezTo>
                  <a:pt x="25625" y="37337"/>
                  <a:pt x="25657" y="37312"/>
                  <a:pt x="25740" y="37265"/>
                </a:cubicBezTo>
                <a:cubicBezTo>
                  <a:pt x="25966" y="37140"/>
                  <a:pt x="27394" y="36012"/>
                  <a:pt x="28572" y="35060"/>
                </a:cubicBezTo>
                <a:cubicBezTo>
                  <a:pt x="29575" y="34182"/>
                  <a:pt x="30678" y="33431"/>
                  <a:pt x="31856" y="32804"/>
                </a:cubicBezTo>
                <a:cubicBezTo>
                  <a:pt x="32733" y="32353"/>
                  <a:pt x="32933" y="32202"/>
                  <a:pt x="32808" y="32077"/>
                </a:cubicBezTo>
                <a:cubicBezTo>
                  <a:pt x="32801" y="32070"/>
                  <a:pt x="32789" y="32067"/>
                  <a:pt x="32771" y="32067"/>
                </a:cubicBezTo>
                <a:cubicBezTo>
                  <a:pt x="32470" y="32067"/>
                  <a:pt x="30674" y="33043"/>
                  <a:pt x="29750" y="33706"/>
                </a:cubicBezTo>
                <a:cubicBezTo>
                  <a:pt x="29449" y="33932"/>
                  <a:pt x="28547" y="34659"/>
                  <a:pt x="27720" y="35360"/>
                </a:cubicBezTo>
                <a:cubicBezTo>
                  <a:pt x="26241" y="36588"/>
                  <a:pt x="24963" y="37516"/>
                  <a:pt x="24587" y="37666"/>
                </a:cubicBezTo>
                <a:cubicBezTo>
                  <a:pt x="24512" y="37691"/>
                  <a:pt x="24437" y="37716"/>
                  <a:pt x="24362" y="37741"/>
                </a:cubicBezTo>
                <a:cubicBezTo>
                  <a:pt x="24337" y="37716"/>
                  <a:pt x="25515" y="36563"/>
                  <a:pt x="26191" y="35962"/>
                </a:cubicBezTo>
                <a:cubicBezTo>
                  <a:pt x="26793" y="35411"/>
                  <a:pt x="26943" y="35235"/>
                  <a:pt x="26818" y="35235"/>
                </a:cubicBezTo>
                <a:cubicBezTo>
                  <a:pt x="26091" y="35837"/>
                  <a:pt x="25389" y="36463"/>
                  <a:pt x="24738" y="37140"/>
                </a:cubicBezTo>
                <a:lnTo>
                  <a:pt x="23986" y="37892"/>
                </a:lnTo>
                <a:lnTo>
                  <a:pt x="23459" y="38042"/>
                </a:lnTo>
                <a:cubicBezTo>
                  <a:pt x="23184" y="38142"/>
                  <a:pt x="22933" y="38218"/>
                  <a:pt x="22908" y="38218"/>
                </a:cubicBezTo>
                <a:cubicBezTo>
                  <a:pt x="22758" y="38218"/>
                  <a:pt x="25013" y="36238"/>
                  <a:pt x="26016" y="35461"/>
                </a:cubicBezTo>
                <a:cubicBezTo>
                  <a:pt x="26793" y="34884"/>
                  <a:pt x="26968" y="34709"/>
                  <a:pt x="26818" y="34709"/>
                </a:cubicBezTo>
                <a:cubicBezTo>
                  <a:pt x="26668" y="34709"/>
                  <a:pt x="24387" y="36563"/>
                  <a:pt x="23309" y="37591"/>
                </a:cubicBezTo>
                <a:cubicBezTo>
                  <a:pt x="23033" y="37892"/>
                  <a:pt x="22733" y="38142"/>
                  <a:pt x="22407" y="38368"/>
                </a:cubicBezTo>
                <a:cubicBezTo>
                  <a:pt x="22060" y="38498"/>
                  <a:pt x="21506" y="38628"/>
                  <a:pt x="21380" y="38628"/>
                </a:cubicBezTo>
                <a:cubicBezTo>
                  <a:pt x="21360" y="38628"/>
                  <a:pt x="21351" y="38625"/>
                  <a:pt x="21354" y="38619"/>
                </a:cubicBezTo>
                <a:cubicBezTo>
                  <a:pt x="21379" y="38543"/>
                  <a:pt x="24738" y="35636"/>
                  <a:pt x="25790" y="34759"/>
                </a:cubicBezTo>
                <a:cubicBezTo>
                  <a:pt x="26417" y="34258"/>
                  <a:pt x="26517" y="34132"/>
                  <a:pt x="26367" y="34132"/>
                </a:cubicBezTo>
                <a:cubicBezTo>
                  <a:pt x="26267" y="34132"/>
                  <a:pt x="22006" y="37766"/>
                  <a:pt x="21104" y="38619"/>
                </a:cubicBezTo>
                <a:cubicBezTo>
                  <a:pt x="20828" y="38794"/>
                  <a:pt x="20527" y="38919"/>
                  <a:pt x="20201" y="38969"/>
                </a:cubicBezTo>
                <a:cubicBezTo>
                  <a:pt x="19976" y="39045"/>
                  <a:pt x="19750" y="39095"/>
                  <a:pt x="19525" y="39120"/>
                </a:cubicBezTo>
                <a:cubicBezTo>
                  <a:pt x="19525" y="39095"/>
                  <a:pt x="19825" y="38869"/>
                  <a:pt x="20176" y="38593"/>
                </a:cubicBezTo>
                <a:cubicBezTo>
                  <a:pt x="21154" y="37867"/>
                  <a:pt x="22131" y="37015"/>
                  <a:pt x="23735" y="35561"/>
                </a:cubicBezTo>
                <a:cubicBezTo>
                  <a:pt x="24813" y="34533"/>
                  <a:pt x="25966" y="33606"/>
                  <a:pt x="27169" y="32729"/>
                </a:cubicBezTo>
                <a:cubicBezTo>
                  <a:pt x="27814" y="32275"/>
                  <a:pt x="28664" y="31798"/>
                  <a:pt x="28894" y="31798"/>
                </a:cubicBezTo>
                <a:cubicBezTo>
                  <a:pt x="28905" y="31798"/>
                  <a:pt x="28915" y="31799"/>
                  <a:pt x="28923" y="31801"/>
                </a:cubicBezTo>
                <a:cubicBezTo>
                  <a:pt x="28973" y="31801"/>
                  <a:pt x="29600" y="31726"/>
                  <a:pt x="30327" y="31601"/>
                </a:cubicBezTo>
                <a:cubicBezTo>
                  <a:pt x="31450" y="31418"/>
                  <a:pt x="31897" y="31338"/>
                  <a:pt x="32099" y="31338"/>
                </a:cubicBezTo>
                <a:cubicBezTo>
                  <a:pt x="32258" y="31338"/>
                  <a:pt x="32266" y="31388"/>
                  <a:pt x="32332" y="31476"/>
                </a:cubicBezTo>
                <a:cubicBezTo>
                  <a:pt x="32466" y="31625"/>
                  <a:pt x="32644" y="31694"/>
                  <a:pt x="33052" y="31694"/>
                </a:cubicBezTo>
                <a:cubicBezTo>
                  <a:pt x="33329" y="31694"/>
                  <a:pt x="33713" y="31662"/>
                  <a:pt x="34262" y="31601"/>
                </a:cubicBezTo>
                <a:lnTo>
                  <a:pt x="37319" y="31275"/>
                </a:lnTo>
                <a:cubicBezTo>
                  <a:pt x="38322" y="31175"/>
                  <a:pt x="39475" y="31050"/>
                  <a:pt x="39901" y="30999"/>
                </a:cubicBezTo>
                <a:cubicBezTo>
                  <a:pt x="40126" y="30949"/>
                  <a:pt x="40402" y="30949"/>
                  <a:pt x="40653" y="30949"/>
                </a:cubicBezTo>
                <a:close/>
                <a:moveTo>
                  <a:pt x="14379" y="36538"/>
                </a:moveTo>
                <a:cubicBezTo>
                  <a:pt x="14404" y="36538"/>
                  <a:pt x="14412" y="36557"/>
                  <a:pt x="14412" y="36588"/>
                </a:cubicBezTo>
                <a:cubicBezTo>
                  <a:pt x="14136" y="36914"/>
                  <a:pt x="13835" y="37215"/>
                  <a:pt x="13484" y="37491"/>
                </a:cubicBezTo>
                <a:cubicBezTo>
                  <a:pt x="12958" y="37942"/>
                  <a:pt x="12231" y="38619"/>
                  <a:pt x="11855" y="38994"/>
                </a:cubicBezTo>
                <a:cubicBezTo>
                  <a:pt x="11486" y="39341"/>
                  <a:pt x="11276" y="39512"/>
                  <a:pt x="11231" y="39512"/>
                </a:cubicBezTo>
                <a:cubicBezTo>
                  <a:pt x="11178" y="39512"/>
                  <a:pt x="11350" y="39278"/>
                  <a:pt x="11755" y="38819"/>
                </a:cubicBezTo>
                <a:cubicBezTo>
                  <a:pt x="12382" y="38117"/>
                  <a:pt x="13083" y="37466"/>
                  <a:pt x="13835" y="36889"/>
                </a:cubicBezTo>
                <a:cubicBezTo>
                  <a:pt x="14180" y="36631"/>
                  <a:pt x="14323" y="36538"/>
                  <a:pt x="14379" y="36538"/>
                </a:cubicBezTo>
                <a:close/>
                <a:moveTo>
                  <a:pt x="11201" y="31713"/>
                </a:moveTo>
                <a:cubicBezTo>
                  <a:pt x="11217" y="31713"/>
                  <a:pt x="11224" y="31728"/>
                  <a:pt x="11229" y="31751"/>
                </a:cubicBezTo>
                <a:cubicBezTo>
                  <a:pt x="11254" y="31877"/>
                  <a:pt x="11279" y="31902"/>
                  <a:pt x="11404" y="31927"/>
                </a:cubicBezTo>
                <a:cubicBezTo>
                  <a:pt x="11446" y="31943"/>
                  <a:pt x="11479" y="31949"/>
                  <a:pt x="11506" y="31949"/>
                </a:cubicBezTo>
                <a:cubicBezTo>
                  <a:pt x="11560" y="31949"/>
                  <a:pt x="11588" y="31927"/>
                  <a:pt x="11605" y="31927"/>
                </a:cubicBezTo>
                <a:cubicBezTo>
                  <a:pt x="11617" y="31914"/>
                  <a:pt x="11630" y="31908"/>
                  <a:pt x="11642" y="31908"/>
                </a:cubicBezTo>
                <a:cubicBezTo>
                  <a:pt x="11655" y="31908"/>
                  <a:pt x="11667" y="31914"/>
                  <a:pt x="11680" y="31927"/>
                </a:cubicBezTo>
                <a:cubicBezTo>
                  <a:pt x="11655" y="32152"/>
                  <a:pt x="11605" y="32353"/>
                  <a:pt x="11530" y="32553"/>
                </a:cubicBezTo>
                <a:lnTo>
                  <a:pt x="11505" y="32528"/>
                </a:lnTo>
                <a:cubicBezTo>
                  <a:pt x="11329" y="33004"/>
                  <a:pt x="11078" y="33431"/>
                  <a:pt x="10728" y="33781"/>
                </a:cubicBezTo>
                <a:cubicBezTo>
                  <a:pt x="10351" y="34264"/>
                  <a:pt x="10173" y="34538"/>
                  <a:pt x="10223" y="34538"/>
                </a:cubicBezTo>
                <a:cubicBezTo>
                  <a:pt x="10255" y="34538"/>
                  <a:pt x="10388" y="34417"/>
                  <a:pt x="10627" y="34157"/>
                </a:cubicBezTo>
                <a:lnTo>
                  <a:pt x="11028" y="33706"/>
                </a:lnTo>
                <a:lnTo>
                  <a:pt x="10753" y="34358"/>
                </a:lnTo>
                <a:cubicBezTo>
                  <a:pt x="10602" y="34734"/>
                  <a:pt x="10427" y="35185"/>
                  <a:pt x="10352" y="35385"/>
                </a:cubicBezTo>
                <a:cubicBezTo>
                  <a:pt x="10251" y="35686"/>
                  <a:pt x="10051" y="35962"/>
                  <a:pt x="9099" y="37165"/>
                </a:cubicBezTo>
                <a:cubicBezTo>
                  <a:pt x="8472" y="37942"/>
                  <a:pt x="7745" y="38894"/>
                  <a:pt x="7494" y="39270"/>
                </a:cubicBezTo>
                <a:cubicBezTo>
                  <a:pt x="7066" y="39880"/>
                  <a:pt x="6930" y="40089"/>
                  <a:pt x="6873" y="40089"/>
                </a:cubicBezTo>
                <a:cubicBezTo>
                  <a:pt x="6843" y="40089"/>
                  <a:pt x="6835" y="40033"/>
                  <a:pt x="6818" y="39947"/>
                </a:cubicBezTo>
                <a:cubicBezTo>
                  <a:pt x="6793" y="39696"/>
                  <a:pt x="7219" y="39070"/>
                  <a:pt x="8572" y="37290"/>
                </a:cubicBezTo>
                <a:cubicBezTo>
                  <a:pt x="9048" y="36664"/>
                  <a:pt x="9449" y="36112"/>
                  <a:pt x="9424" y="36087"/>
                </a:cubicBezTo>
                <a:cubicBezTo>
                  <a:pt x="9424" y="36062"/>
                  <a:pt x="9399" y="36062"/>
                  <a:pt x="9374" y="36062"/>
                </a:cubicBezTo>
                <a:cubicBezTo>
                  <a:pt x="8672" y="36864"/>
                  <a:pt x="8021" y="37716"/>
                  <a:pt x="7419" y="38619"/>
                </a:cubicBezTo>
                <a:cubicBezTo>
                  <a:pt x="7219" y="38894"/>
                  <a:pt x="7018" y="39195"/>
                  <a:pt x="6793" y="39471"/>
                </a:cubicBezTo>
                <a:cubicBezTo>
                  <a:pt x="6768" y="39471"/>
                  <a:pt x="6718" y="39395"/>
                  <a:pt x="6718" y="39270"/>
                </a:cubicBezTo>
                <a:cubicBezTo>
                  <a:pt x="6667" y="39120"/>
                  <a:pt x="6743" y="38994"/>
                  <a:pt x="7344" y="38117"/>
                </a:cubicBezTo>
                <a:cubicBezTo>
                  <a:pt x="7695" y="37591"/>
                  <a:pt x="8196" y="36914"/>
                  <a:pt x="8422" y="36614"/>
                </a:cubicBezTo>
                <a:cubicBezTo>
                  <a:pt x="8952" y="35939"/>
                  <a:pt x="9135" y="35635"/>
                  <a:pt x="9059" y="35635"/>
                </a:cubicBezTo>
                <a:cubicBezTo>
                  <a:pt x="9056" y="35635"/>
                  <a:pt x="9052" y="35635"/>
                  <a:pt x="9048" y="35636"/>
                </a:cubicBezTo>
                <a:cubicBezTo>
                  <a:pt x="8948" y="35636"/>
                  <a:pt x="6918" y="38368"/>
                  <a:pt x="6718" y="38769"/>
                </a:cubicBezTo>
                <a:cubicBezTo>
                  <a:pt x="6700" y="38803"/>
                  <a:pt x="6686" y="38823"/>
                  <a:pt x="6675" y="38823"/>
                </a:cubicBezTo>
                <a:cubicBezTo>
                  <a:pt x="6653" y="38823"/>
                  <a:pt x="6642" y="38750"/>
                  <a:pt x="6642" y="38568"/>
                </a:cubicBezTo>
                <a:cubicBezTo>
                  <a:pt x="6592" y="38117"/>
                  <a:pt x="6868" y="37466"/>
                  <a:pt x="7570" y="36363"/>
                </a:cubicBezTo>
                <a:cubicBezTo>
                  <a:pt x="8322" y="35160"/>
                  <a:pt x="9149" y="34032"/>
                  <a:pt x="10076" y="32979"/>
                </a:cubicBezTo>
                <a:cubicBezTo>
                  <a:pt x="10909" y="31984"/>
                  <a:pt x="11133" y="31713"/>
                  <a:pt x="11201" y="31713"/>
                </a:cubicBezTo>
                <a:close/>
                <a:moveTo>
                  <a:pt x="28498" y="31460"/>
                </a:moveTo>
                <a:cubicBezTo>
                  <a:pt x="28531" y="31460"/>
                  <a:pt x="28547" y="31465"/>
                  <a:pt x="28547" y="31476"/>
                </a:cubicBezTo>
                <a:cubicBezTo>
                  <a:pt x="28547" y="31576"/>
                  <a:pt x="28372" y="31651"/>
                  <a:pt x="28146" y="31751"/>
                </a:cubicBezTo>
                <a:lnTo>
                  <a:pt x="28146" y="31726"/>
                </a:lnTo>
                <a:cubicBezTo>
                  <a:pt x="27043" y="32228"/>
                  <a:pt x="25289" y="33606"/>
                  <a:pt x="22783" y="35937"/>
                </a:cubicBezTo>
                <a:cubicBezTo>
                  <a:pt x="21440" y="37167"/>
                  <a:pt x="19219" y="38977"/>
                  <a:pt x="19079" y="38977"/>
                </a:cubicBezTo>
                <a:cubicBezTo>
                  <a:pt x="19062" y="38977"/>
                  <a:pt x="19075" y="38951"/>
                  <a:pt x="19124" y="38894"/>
                </a:cubicBezTo>
                <a:cubicBezTo>
                  <a:pt x="19299" y="38644"/>
                  <a:pt x="20703" y="37315"/>
                  <a:pt x="21229" y="36864"/>
                </a:cubicBezTo>
                <a:cubicBezTo>
                  <a:pt x="21661" y="36504"/>
                  <a:pt x="21909" y="36236"/>
                  <a:pt x="21819" y="36236"/>
                </a:cubicBezTo>
                <a:cubicBezTo>
                  <a:pt x="21815" y="36236"/>
                  <a:pt x="21811" y="36237"/>
                  <a:pt x="21805" y="36238"/>
                </a:cubicBezTo>
                <a:cubicBezTo>
                  <a:pt x="21680" y="36263"/>
                  <a:pt x="20602" y="37215"/>
                  <a:pt x="19349" y="38443"/>
                </a:cubicBezTo>
                <a:lnTo>
                  <a:pt x="18297" y="39471"/>
                </a:lnTo>
                <a:lnTo>
                  <a:pt x="17795" y="39571"/>
                </a:lnTo>
                <a:lnTo>
                  <a:pt x="17294" y="39671"/>
                </a:lnTo>
                <a:lnTo>
                  <a:pt x="17570" y="39421"/>
                </a:lnTo>
                <a:lnTo>
                  <a:pt x="18848" y="38243"/>
                </a:lnTo>
                <a:cubicBezTo>
                  <a:pt x="19374" y="37741"/>
                  <a:pt x="20151" y="37065"/>
                  <a:pt x="20552" y="36739"/>
                </a:cubicBezTo>
                <a:cubicBezTo>
                  <a:pt x="21204" y="36162"/>
                  <a:pt x="21329" y="36037"/>
                  <a:pt x="21179" y="36037"/>
                </a:cubicBezTo>
                <a:cubicBezTo>
                  <a:pt x="20201" y="36814"/>
                  <a:pt x="19249" y="37666"/>
                  <a:pt x="18322" y="38543"/>
                </a:cubicBezTo>
                <a:lnTo>
                  <a:pt x="16993" y="39796"/>
                </a:lnTo>
                <a:lnTo>
                  <a:pt x="16517" y="39922"/>
                </a:lnTo>
                <a:lnTo>
                  <a:pt x="16016" y="40022"/>
                </a:lnTo>
                <a:lnTo>
                  <a:pt x="16016" y="40022"/>
                </a:lnTo>
                <a:lnTo>
                  <a:pt x="17269" y="38619"/>
                </a:lnTo>
                <a:cubicBezTo>
                  <a:pt x="17971" y="37842"/>
                  <a:pt x="18748" y="36989"/>
                  <a:pt x="19023" y="36714"/>
                </a:cubicBezTo>
                <a:cubicBezTo>
                  <a:pt x="19199" y="36538"/>
                  <a:pt x="19374" y="36363"/>
                  <a:pt x="19525" y="36162"/>
                </a:cubicBezTo>
                <a:cubicBezTo>
                  <a:pt x="19533" y="36123"/>
                  <a:pt x="19527" y="36102"/>
                  <a:pt x="19505" y="36102"/>
                </a:cubicBezTo>
                <a:cubicBezTo>
                  <a:pt x="19389" y="36102"/>
                  <a:pt x="18824" y="36691"/>
                  <a:pt x="17495" y="38167"/>
                </a:cubicBezTo>
                <a:cubicBezTo>
                  <a:pt x="16893" y="38869"/>
                  <a:pt x="16241" y="39546"/>
                  <a:pt x="15565" y="40172"/>
                </a:cubicBezTo>
                <a:cubicBezTo>
                  <a:pt x="15530" y="40187"/>
                  <a:pt x="15504" y="40195"/>
                  <a:pt x="15489" y="40195"/>
                </a:cubicBezTo>
                <a:cubicBezTo>
                  <a:pt x="15449" y="40195"/>
                  <a:pt x="15475" y="40141"/>
                  <a:pt x="15565" y="39997"/>
                </a:cubicBezTo>
                <a:cubicBezTo>
                  <a:pt x="16241" y="38919"/>
                  <a:pt x="16592" y="38493"/>
                  <a:pt x="18472" y="36388"/>
                </a:cubicBezTo>
                <a:lnTo>
                  <a:pt x="20427" y="34132"/>
                </a:lnTo>
                <a:lnTo>
                  <a:pt x="21505" y="33506"/>
                </a:lnTo>
                <a:cubicBezTo>
                  <a:pt x="22357" y="32979"/>
                  <a:pt x="23234" y="32528"/>
                  <a:pt x="24161" y="32127"/>
                </a:cubicBezTo>
                <a:cubicBezTo>
                  <a:pt x="24506" y="31998"/>
                  <a:pt x="24670" y="31943"/>
                  <a:pt x="24756" y="31943"/>
                </a:cubicBezTo>
                <a:cubicBezTo>
                  <a:pt x="24820" y="31943"/>
                  <a:pt x="24842" y="31974"/>
                  <a:pt x="24863" y="32027"/>
                </a:cubicBezTo>
                <a:cubicBezTo>
                  <a:pt x="24912" y="32137"/>
                  <a:pt x="24996" y="32193"/>
                  <a:pt x="25180" y="32193"/>
                </a:cubicBezTo>
                <a:cubicBezTo>
                  <a:pt x="25374" y="32193"/>
                  <a:pt x="25678" y="32131"/>
                  <a:pt x="26166" y="32002"/>
                </a:cubicBezTo>
                <a:cubicBezTo>
                  <a:pt x="27483" y="31657"/>
                  <a:pt x="28297" y="31460"/>
                  <a:pt x="28498" y="31460"/>
                </a:cubicBezTo>
                <a:close/>
                <a:moveTo>
                  <a:pt x="14516" y="36908"/>
                </a:moveTo>
                <a:cubicBezTo>
                  <a:pt x="14525" y="36908"/>
                  <a:pt x="14533" y="36910"/>
                  <a:pt x="14537" y="36914"/>
                </a:cubicBezTo>
                <a:cubicBezTo>
                  <a:pt x="14562" y="36939"/>
                  <a:pt x="14537" y="36989"/>
                  <a:pt x="14437" y="37040"/>
                </a:cubicBezTo>
                <a:cubicBezTo>
                  <a:pt x="13359" y="37942"/>
                  <a:pt x="12357" y="38919"/>
                  <a:pt x="11429" y="39947"/>
                </a:cubicBezTo>
                <a:cubicBezTo>
                  <a:pt x="10853" y="40548"/>
                  <a:pt x="10402" y="41025"/>
                  <a:pt x="10402" y="41025"/>
                </a:cubicBezTo>
                <a:cubicBezTo>
                  <a:pt x="10477" y="40849"/>
                  <a:pt x="10552" y="40699"/>
                  <a:pt x="10652" y="40548"/>
                </a:cubicBezTo>
                <a:cubicBezTo>
                  <a:pt x="10853" y="40147"/>
                  <a:pt x="10978" y="40022"/>
                  <a:pt x="11755" y="39295"/>
                </a:cubicBezTo>
                <a:cubicBezTo>
                  <a:pt x="12507" y="38568"/>
                  <a:pt x="13936" y="37290"/>
                  <a:pt x="14312" y="36989"/>
                </a:cubicBezTo>
                <a:cubicBezTo>
                  <a:pt x="14393" y="36949"/>
                  <a:pt x="14475" y="36908"/>
                  <a:pt x="14516" y="36908"/>
                </a:cubicBezTo>
                <a:close/>
                <a:moveTo>
                  <a:pt x="10345" y="36237"/>
                </a:moveTo>
                <a:cubicBezTo>
                  <a:pt x="10348" y="36237"/>
                  <a:pt x="10350" y="36237"/>
                  <a:pt x="10352" y="36238"/>
                </a:cubicBezTo>
                <a:cubicBezTo>
                  <a:pt x="10527" y="36313"/>
                  <a:pt x="10527" y="36388"/>
                  <a:pt x="10226" y="37065"/>
                </a:cubicBezTo>
                <a:cubicBezTo>
                  <a:pt x="10076" y="37416"/>
                  <a:pt x="9875" y="37741"/>
                  <a:pt x="9650" y="38042"/>
                </a:cubicBezTo>
                <a:cubicBezTo>
                  <a:pt x="9374" y="38368"/>
                  <a:pt x="8171" y="40097"/>
                  <a:pt x="7620" y="40949"/>
                </a:cubicBezTo>
                <a:cubicBezTo>
                  <a:pt x="7299" y="41456"/>
                  <a:pt x="7194" y="41621"/>
                  <a:pt x="7137" y="41621"/>
                </a:cubicBezTo>
                <a:cubicBezTo>
                  <a:pt x="7109" y="41621"/>
                  <a:pt x="7093" y="41583"/>
                  <a:pt x="7068" y="41526"/>
                </a:cubicBezTo>
                <a:cubicBezTo>
                  <a:pt x="7068" y="41375"/>
                  <a:pt x="7068" y="41250"/>
                  <a:pt x="7144" y="41150"/>
                </a:cubicBezTo>
                <a:cubicBezTo>
                  <a:pt x="7269" y="40899"/>
                  <a:pt x="8397" y="39320"/>
                  <a:pt x="9149" y="38393"/>
                </a:cubicBezTo>
                <a:cubicBezTo>
                  <a:pt x="9299" y="38192"/>
                  <a:pt x="9449" y="37992"/>
                  <a:pt x="9525" y="37766"/>
                </a:cubicBezTo>
                <a:cubicBezTo>
                  <a:pt x="9524" y="37765"/>
                  <a:pt x="9522" y="37765"/>
                  <a:pt x="9520" y="37765"/>
                </a:cubicBezTo>
                <a:cubicBezTo>
                  <a:pt x="9393" y="37765"/>
                  <a:pt x="7365" y="40406"/>
                  <a:pt x="7068" y="40974"/>
                </a:cubicBezTo>
                <a:lnTo>
                  <a:pt x="6968" y="41125"/>
                </a:lnTo>
                <a:lnTo>
                  <a:pt x="6968" y="40899"/>
                </a:lnTo>
                <a:cubicBezTo>
                  <a:pt x="6943" y="40674"/>
                  <a:pt x="7018" y="40548"/>
                  <a:pt x="7469" y="39822"/>
                </a:cubicBezTo>
                <a:cubicBezTo>
                  <a:pt x="8411" y="38409"/>
                  <a:pt x="10137" y="36237"/>
                  <a:pt x="10345" y="36237"/>
                </a:cubicBezTo>
                <a:close/>
                <a:moveTo>
                  <a:pt x="6332" y="41691"/>
                </a:moveTo>
                <a:cubicBezTo>
                  <a:pt x="6342" y="41691"/>
                  <a:pt x="6353" y="41695"/>
                  <a:pt x="6367" y="41701"/>
                </a:cubicBezTo>
                <a:cubicBezTo>
                  <a:pt x="6392" y="41751"/>
                  <a:pt x="6392" y="41802"/>
                  <a:pt x="6392" y="41827"/>
                </a:cubicBezTo>
                <a:cubicBezTo>
                  <a:pt x="6392" y="41863"/>
                  <a:pt x="6378" y="41887"/>
                  <a:pt x="6361" y="41887"/>
                </a:cubicBezTo>
                <a:cubicBezTo>
                  <a:pt x="6355" y="41887"/>
                  <a:pt x="6348" y="41883"/>
                  <a:pt x="6342" y="41877"/>
                </a:cubicBezTo>
                <a:cubicBezTo>
                  <a:pt x="6291" y="41827"/>
                  <a:pt x="6291" y="41802"/>
                  <a:pt x="6291" y="41751"/>
                </a:cubicBezTo>
                <a:cubicBezTo>
                  <a:pt x="6291" y="41715"/>
                  <a:pt x="6305" y="41691"/>
                  <a:pt x="6332" y="41691"/>
                </a:cubicBezTo>
                <a:close/>
                <a:moveTo>
                  <a:pt x="15024" y="41560"/>
                </a:moveTo>
                <a:cubicBezTo>
                  <a:pt x="15674" y="41560"/>
                  <a:pt x="16442" y="41604"/>
                  <a:pt x="17169" y="41701"/>
                </a:cubicBezTo>
                <a:lnTo>
                  <a:pt x="18347" y="41877"/>
                </a:lnTo>
                <a:cubicBezTo>
                  <a:pt x="18698" y="41927"/>
                  <a:pt x="18723" y="41927"/>
                  <a:pt x="18698" y="41952"/>
                </a:cubicBezTo>
                <a:cubicBezTo>
                  <a:pt x="18698" y="41952"/>
                  <a:pt x="18071" y="41927"/>
                  <a:pt x="17344" y="41852"/>
                </a:cubicBezTo>
                <a:cubicBezTo>
                  <a:pt x="16246" y="41742"/>
                  <a:pt x="15475" y="41685"/>
                  <a:pt x="14874" y="41685"/>
                </a:cubicBezTo>
                <a:cubicBezTo>
                  <a:pt x="14240" y="41685"/>
                  <a:pt x="13796" y="41748"/>
                  <a:pt x="13359" y="41877"/>
                </a:cubicBezTo>
                <a:cubicBezTo>
                  <a:pt x="13246" y="41912"/>
                  <a:pt x="13173" y="41927"/>
                  <a:pt x="13137" y="41927"/>
                </a:cubicBezTo>
                <a:cubicBezTo>
                  <a:pt x="13045" y="41927"/>
                  <a:pt x="13193" y="41827"/>
                  <a:pt x="13535" y="41701"/>
                </a:cubicBezTo>
                <a:cubicBezTo>
                  <a:pt x="13768" y="41611"/>
                  <a:pt x="14328" y="41560"/>
                  <a:pt x="15024" y="41560"/>
                </a:cubicBezTo>
                <a:close/>
                <a:moveTo>
                  <a:pt x="9655" y="38328"/>
                </a:moveTo>
                <a:cubicBezTo>
                  <a:pt x="9661" y="38328"/>
                  <a:pt x="9660" y="38341"/>
                  <a:pt x="9650" y="38368"/>
                </a:cubicBezTo>
                <a:cubicBezTo>
                  <a:pt x="9625" y="38468"/>
                  <a:pt x="9274" y="39020"/>
                  <a:pt x="8873" y="39621"/>
                </a:cubicBezTo>
                <a:cubicBezTo>
                  <a:pt x="8472" y="40248"/>
                  <a:pt x="7971" y="41025"/>
                  <a:pt x="7745" y="41401"/>
                </a:cubicBezTo>
                <a:cubicBezTo>
                  <a:pt x="7403" y="41948"/>
                  <a:pt x="7306" y="42110"/>
                  <a:pt x="7263" y="42110"/>
                </a:cubicBezTo>
                <a:cubicBezTo>
                  <a:pt x="7243" y="42110"/>
                  <a:pt x="7235" y="42075"/>
                  <a:pt x="7219" y="42027"/>
                </a:cubicBezTo>
                <a:cubicBezTo>
                  <a:pt x="7169" y="41927"/>
                  <a:pt x="7219" y="41802"/>
                  <a:pt x="7394" y="41551"/>
                </a:cubicBezTo>
                <a:cubicBezTo>
                  <a:pt x="7520" y="41375"/>
                  <a:pt x="7971" y="40724"/>
                  <a:pt x="8372" y="40122"/>
                </a:cubicBezTo>
                <a:cubicBezTo>
                  <a:pt x="9198" y="38904"/>
                  <a:pt x="9609" y="38328"/>
                  <a:pt x="9655" y="38328"/>
                </a:cubicBezTo>
                <a:close/>
                <a:moveTo>
                  <a:pt x="5060" y="18090"/>
                </a:moveTo>
                <a:cubicBezTo>
                  <a:pt x="5251" y="18090"/>
                  <a:pt x="5223" y="18186"/>
                  <a:pt x="5464" y="19721"/>
                </a:cubicBezTo>
                <a:lnTo>
                  <a:pt x="5489" y="19771"/>
                </a:lnTo>
                <a:cubicBezTo>
                  <a:pt x="5590" y="20523"/>
                  <a:pt x="5665" y="21150"/>
                  <a:pt x="5665" y="21150"/>
                </a:cubicBezTo>
                <a:cubicBezTo>
                  <a:pt x="5640" y="21150"/>
                  <a:pt x="5464" y="20323"/>
                  <a:pt x="5214" y="19044"/>
                </a:cubicBezTo>
                <a:cubicBezTo>
                  <a:pt x="5114" y="18507"/>
                  <a:pt x="5030" y="18206"/>
                  <a:pt x="4975" y="18206"/>
                </a:cubicBezTo>
                <a:cubicBezTo>
                  <a:pt x="4961" y="18206"/>
                  <a:pt x="4948" y="18226"/>
                  <a:pt x="4938" y="18268"/>
                </a:cubicBezTo>
                <a:cubicBezTo>
                  <a:pt x="4938" y="18368"/>
                  <a:pt x="5314" y="20373"/>
                  <a:pt x="5515" y="21175"/>
                </a:cubicBezTo>
                <a:cubicBezTo>
                  <a:pt x="5565" y="21425"/>
                  <a:pt x="5640" y="21676"/>
                  <a:pt x="5765" y="21927"/>
                </a:cubicBezTo>
                <a:cubicBezTo>
                  <a:pt x="5865" y="22002"/>
                  <a:pt x="6241" y="23506"/>
                  <a:pt x="6442" y="24634"/>
                </a:cubicBezTo>
                <a:cubicBezTo>
                  <a:pt x="6492" y="25009"/>
                  <a:pt x="6617" y="25536"/>
                  <a:pt x="6667" y="25837"/>
                </a:cubicBezTo>
                <a:cubicBezTo>
                  <a:pt x="6768" y="26263"/>
                  <a:pt x="6768" y="26689"/>
                  <a:pt x="6642" y="27090"/>
                </a:cubicBezTo>
                <a:cubicBezTo>
                  <a:pt x="6592" y="27340"/>
                  <a:pt x="6542" y="27566"/>
                  <a:pt x="6467" y="27816"/>
                </a:cubicBezTo>
                <a:cubicBezTo>
                  <a:pt x="6392" y="27816"/>
                  <a:pt x="5640" y="25611"/>
                  <a:pt x="5389" y="24684"/>
                </a:cubicBezTo>
                <a:cubicBezTo>
                  <a:pt x="5088" y="23656"/>
                  <a:pt x="4913" y="22628"/>
                  <a:pt x="4863" y="21576"/>
                </a:cubicBezTo>
                <a:cubicBezTo>
                  <a:pt x="4822" y="20748"/>
                  <a:pt x="4763" y="20433"/>
                  <a:pt x="4673" y="20433"/>
                </a:cubicBezTo>
                <a:cubicBezTo>
                  <a:pt x="4654" y="20433"/>
                  <a:pt x="4634" y="20447"/>
                  <a:pt x="4612" y="20473"/>
                </a:cubicBezTo>
                <a:cubicBezTo>
                  <a:pt x="4537" y="20548"/>
                  <a:pt x="4687" y="22403"/>
                  <a:pt x="4788" y="23180"/>
                </a:cubicBezTo>
                <a:cubicBezTo>
                  <a:pt x="5063" y="24533"/>
                  <a:pt x="5439" y="25862"/>
                  <a:pt x="5890" y="27190"/>
                </a:cubicBezTo>
                <a:lnTo>
                  <a:pt x="6342" y="28443"/>
                </a:lnTo>
                <a:lnTo>
                  <a:pt x="6166" y="29571"/>
                </a:lnTo>
                <a:cubicBezTo>
                  <a:pt x="6066" y="30197"/>
                  <a:pt x="5941" y="30949"/>
                  <a:pt x="5916" y="31300"/>
                </a:cubicBezTo>
                <a:cubicBezTo>
                  <a:pt x="5890" y="31501"/>
                  <a:pt x="5865" y="31701"/>
                  <a:pt x="5815" y="31927"/>
                </a:cubicBezTo>
                <a:cubicBezTo>
                  <a:pt x="5814" y="31928"/>
                  <a:pt x="5812" y="31929"/>
                  <a:pt x="5810" y="31929"/>
                </a:cubicBezTo>
                <a:cubicBezTo>
                  <a:pt x="5701" y="31929"/>
                  <a:pt x="4612" y="29867"/>
                  <a:pt x="4587" y="29621"/>
                </a:cubicBezTo>
                <a:cubicBezTo>
                  <a:pt x="4570" y="29536"/>
                  <a:pt x="4530" y="29485"/>
                  <a:pt x="4490" y="29485"/>
                </a:cubicBezTo>
                <a:cubicBezTo>
                  <a:pt x="4472" y="29485"/>
                  <a:pt x="4453" y="29497"/>
                  <a:pt x="4437" y="29521"/>
                </a:cubicBezTo>
                <a:cubicBezTo>
                  <a:pt x="4387" y="29596"/>
                  <a:pt x="4838" y="30598"/>
                  <a:pt x="5339" y="31476"/>
                </a:cubicBezTo>
                <a:cubicBezTo>
                  <a:pt x="5640" y="32002"/>
                  <a:pt x="5765" y="32278"/>
                  <a:pt x="5765" y="32453"/>
                </a:cubicBezTo>
                <a:cubicBezTo>
                  <a:pt x="5765" y="32654"/>
                  <a:pt x="5740" y="32704"/>
                  <a:pt x="5740" y="32704"/>
                </a:cubicBezTo>
                <a:cubicBezTo>
                  <a:pt x="5289" y="31977"/>
                  <a:pt x="4913" y="31225"/>
                  <a:pt x="4562" y="30448"/>
                </a:cubicBezTo>
                <a:cubicBezTo>
                  <a:pt x="4462" y="30223"/>
                  <a:pt x="4337" y="30022"/>
                  <a:pt x="4186" y="29847"/>
                </a:cubicBezTo>
                <a:lnTo>
                  <a:pt x="4186" y="29847"/>
                </a:lnTo>
                <a:cubicBezTo>
                  <a:pt x="4161" y="29847"/>
                  <a:pt x="4186" y="30022"/>
                  <a:pt x="4286" y="30197"/>
                </a:cubicBezTo>
                <a:cubicBezTo>
                  <a:pt x="4587" y="30899"/>
                  <a:pt x="5189" y="32077"/>
                  <a:pt x="5464" y="32553"/>
                </a:cubicBezTo>
                <a:cubicBezTo>
                  <a:pt x="5565" y="32729"/>
                  <a:pt x="5640" y="32904"/>
                  <a:pt x="5690" y="33080"/>
                </a:cubicBezTo>
                <a:cubicBezTo>
                  <a:pt x="5665" y="33230"/>
                  <a:pt x="5665" y="33355"/>
                  <a:pt x="5665" y="33481"/>
                </a:cubicBezTo>
                <a:cubicBezTo>
                  <a:pt x="5690" y="33606"/>
                  <a:pt x="5665" y="33731"/>
                  <a:pt x="5640" y="33832"/>
                </a:cubicBezTo>
                <a:cubicBezTo>
                  <a:pt x="5489" y="33832"/>
                  <a:pt x="4612" y="32177"/>
                  <a:pt x="4111" y="30924"/>
                </a:cubicBezTo>
                <a:cubicBezTo>
                  <a:pt x="3919" y="30412"/>
                  <a:pt x="3747" y="30083"/>
                  <a:pt x="3700" y="30083"/>
                </a:cubicBezTo>
                <a:cubicBezTo>
                  <a:pt x="3674" y="30083"/>
                  <a:pt x="3688" y="30188"/>
                  <a:pt x="3760" y="30423"/>
                </a:cubicBezTo>
                <a:cubicBezTo>
                  <a:pt x="4086" y="31426"/>
                  <a:pt x="5239" y="33681"/>
                  <a:pt x="5540" y="33957"/>
                </a:cubicBezTo>
                <a:cubicBezTo>
                  <a:pt x="5665" y="34182"/>
                  <a:pt x="5690" y="34458"/>
                  <a:pt x="5640" y="34709"/>
                </a:cubicBezTo>
                <a:cubicBezTo>
                  <a:pt x="5164" y="34082"/>
                  <a:pt x="4738" y="33405"/>
                  <a:pt x="4337" y="32704"/>
                </a:cubicBezTo>
                <a:cubicBezTo>
                  <a:pt x="3685" y="31551"/>
                  <a:pt x="3159" y="30323"/>
                  <a:pt x="2783" y="29045"/>
                </a:cubicBezTo>
                <a:cubicBezTo>
                  <a:pt x="2707" y="28794"/>
                  <a:pt x="2632" y="28543"/>
                  <a:pt x="2507" y="28293"/>
                </a:cubicBezTo>
                <a:cubicBezTo>
                  <a:pt x="2432" y="28092"/>
                  <a:pt x="2382" y="27892"/>
                  <a:pt x="2357" y="27691"/>
                </a:cubicBezTo>
                <a:cubicBezTo>
                  <a:pt x="2279" y="27265"/>
                  <a:pt x="2187" y="27063"/>
                  <a:pt x="2079" y="27063"/>
                </a:cubicBezTo>
                <a:cubicBezTo>
                  <a:pt x="2048" y="27063"/>
                  <a:pt x="2015" y="27081"/>
                  <a:pt x="1981" y="27115"/>
                </a:cubicBezTo>
                <a:cubicBezTo>
                  <a:pt x="1905" y="27215"/>
                  <a:pt x="2131" y="28518"/>
                  <a:pt x="2532" y="29897"/>
                </a:cubicBezTo>
                <a:cubicBezTo>
                  <a:pt x="2908" y="31225"/>
                  <a:pt x="3384" y="32528"/>
                  <a:pt x="3986" y="33781"/>
                </a:cubicBezTo>
                <a:cubicBezTo>
                  <a:pt x="4111" y="33982"/>
                  <a:pt x="4211" y="34233"/>
                  <a:pt x="4286" y="34458"/>
                </a:cubicBezTo>
                <a:cubicBezTo>
                  <a:pt x="4086" y="34157"/>
                  <a:pt x="3911" y="33857"/>
                  <a:pt x="3760" y="33531"/>
                </a:cubicBezTo>
                <a:cubicBezTo>
                  <a:pt x="2933" y="31751"/>
                  <a:pt x="2281" y="29897"/>
                  <a:pt x="1830" y="27992"/>
                </a:cubicBezTo>
                <a:cubicBezTo>
                  <a:pt x="1721" y="27531"/>
                  <a:pt x="1688" y="27435"/>
                  <a:pt x="1597" y="27435"/>
                </a:cubicBezTo>
                <a:cubicBezTo>
                  <a:pt x="1584" y="27435"/>
                  <a:pt x="1570" y="27437"/>
                  <a:pt x="1555" y="27441"/>
                </a:cubicBezTo>
                <a:cubicBezTo>
                  <a:pt x="1354" y="27516"/>
                  <a:pt x="1730" y="29045"/>
                  <a:pt x="2432" y="31150"/>
                </a:cubicBezTo>
                <a:cubicBezTo>
                  <a:pt x="3209" y="33405"/>
                  <a:pt x="3610" y="34233"/>
                  <a:pt x="4838" y="36012"/>
                </a:cubicBezTo>
                <a:cubicBezTo>
                  <a:pt x="5615" y="37115"/>
                  <a:pt x="5690" y="37265"/>
                  <a:pt x="5715" y="37566"/>
                </a:cubicBezTo>
                <a:lnTo>
                  <a:pt x="5765" y="37892"/>
                </a:lnTo>
                <a:lnTo>
                  <a:pt x="5464" y="37566"/>
                </a:lnTo>
                <a:cubicBezTo>
                  <a:pt x="4362" y="36288"/>
                  <a:pt x="3409" y="34859"/>
                  <a:pt x="2657" y="33355"/>
                </a:cubicBezTo>
                <a:cubicBezTo>
                  <a:pt x="2230" y="32581"/>
                  <a:pt x="2017" y="32221"/>
                  <a:pt x="1952" y="32221"/>
                </a:cubicBezTo>
                <a:cubicBezTo>
                  <a:pt x="1938" y="32221"/>
                  <a:pt x="1931" y="32240"/>
                  <a:pt x="1931" y="32278"/>
                </a:cubicBezTo>
                <a:cubicBezTo>
                  <a:pt x="1931" y="32403"/>
                  <a:pt x="3083" y="34483"/>
                  <a:pt x="3535" y="35210"/>
                </a:cubicBezTo>
                <a:cubicBezTo>
                  <a:pt x="4086" y="36087"/>
                  <a:pt x="4713" y="36939"/>
                  <a:pt x="5414" y="37716"/>
                </a:cubicBezTo>
                <a:cubicBezTo>
                  <a:pt x="5715" y="38017"/>
                  <a:pt x="5790" y="38167"/>
                  <a:pt x="5815" y="38343"/>
                </a:cubicBezTo>
                <a:cubicBezTo>
                  <a:pt x="5834" y="38476"/>
                  <a:pt x="5824" y="38537"/>
                  <a:pt x="5797" y="38537"/>
                </a:cubicBezTo>
                <a:cubicBezTo>
                  <a:pt x="5788" y="38537"/>
                  <a:pt x="5777" y="38530"/>
                  <a:pt x="5765" y="38518"/>
                </a:cubicBezTo>
                <a:cubicBezTo>
                  <a:pt x="5139" y="37716"/>
                  <a:pt x="4512" y="36889"/>
                  <a:pt x="3961" y="36062"/>
                </a:cubicBezTo>
                <a:cubicBezTo>
                  <a:pt x="3408" y="35212"/>
                  <a:pt x="3306" y="35047"/>
                  <a:pt x="3242" y="35047"/>
                </a:cubicBezTo>
                <a:cubicBezTo>
                  <a:pt x="3230" y="35047"/>
                  <a:pt x="3220" y="35052"/>
                  <a:pt x="3209" y="35060"/>
                </a:cubicBezTo>
                <a:cubicBezTo>
                  <a:pt x="3159" y="35135"/>
                  <a:pt x="4437" y="37065"/>
                  <a:pt x="5414" y="38293"/>
                </a:cubicBezTo>
                <a:cubicBezTo>
                  <a:pt x="5615" y="38518"/>
                  <a:pt x="5790" y="38794"/>
                  <a:pt x="5890" y="39070"/>
                </a:cubicBezTo>
                <a:cubicBezTo>
                  <a:pt x="5908" y="39174"/>
                  <a:pt x="5910" y="39233"/>
                  <a:pt x="5883" y="39233"/>
                </a:cubicBezTo>
                <a:cubicBezTo>
                  <a:pt x="5831" y="39233"/>
                  <a:pt x="5674" y="39025"/>
                  <a:pt x="5314" y="38518"/>
                </a:cubicBezTo>
                <a:cubicBezTo>
                  <a:pt x="5164" y="38293"/>
                  <a:pt x="4988" y="38092"/>
                  <a:pt x="4788" y="37942"/>
                </a:cubicBezTo>
                <a:cubicBezTo>
                  <a:pt x="4738" y="37942"/>
                  <a:pt x="4738" y="37992"/>
                  <a:pt x="4788" y="38067"/>
                </a:cubicBezTo>
                <a:cubicBezTo>
                  <a:pt x="5214" y="38644"/>
                  <a:pt x="5640" y="39195"/>
                  <a:pt x="5765" y="39395"/>
                </a:cubicBezTo>
                <a:cubicBezTo>
                  <a:pt x="5900" y="39553"/>
                  <a:pt x="6075" y="39991"/>
                  <a:pt x="6002" y="39991"/>
                </a:cubicBezTo>
                <a:cubicBezTo>
                  <a:pt x="5993" y="39991"/>
                  <a:pt x="5981" y="39985"/>
                  <a:pt x="5966" y="39972"/>
                </a:cubicBezTo>
                <a:cubicBezTo>
                  <a:pt x="5916" y="39922"/>
                  <a:pt x="5715" y="39671"/>
                  <a:pt x="5489" y="39421"/>
                </a:cubicBezTo>
                <a:cubicBezTo>
                  <a:pt x="5109" y="38960"/>
                  <a:pt x="4921" y="38756"/>
                  <a:pt x="4860" y="38756"/>
                </a:cubicBezTo>
                <a:cubicBezTo>
                  <a:pt x="4845" y="38756"/>
                  <a:pt x="4838" y="38769"/>
                  <a:pt x="4838" y="38794"/>
                </a:cubicBezTo>
                <a:cubicBezTo>
                  <a:pt x="5013" y="39070"/>
                  <a:pt x="5239" y="39370"/>
                  <a:pt x="5464" y="39621"/>
                </a:cubicBezTo>
                <a:cubicBezTo>
                  <a:pt x="5715" y="39872"/>
                  <a:pt x="5941" y="40172"/>
                  <a:pt x="6091" y="40498"/>
                </a:cubicBezTo>
                <a:cubicBezTo>
                  <a:pt x="6091" y="40551"/>
                  <a:pt x="6091" y="40588"/>
                  <a:pt x="6068" y="40588"/>
                </a:cubicBezTo>
                <a:cubicBezTo>
                  <a:pt x="6014" y="40588"/>
                  <a:pt x="5835" y="40388"/>
                  <a:pt x="5239" y="39721"/>
                </a:cubicBezTo>
                <a:cubicBezTo>
                  <a:pt x="4932" y="39357"/>
                  <a:pt x="4816" y="39242"/>
                  <a:pt x="4767" y="39242"/>
                </a:cubicBezTo>
                <a:cubicBezTo>
                  <a:pt x="4752" y="39242"/>
                  <a:pt x="4743" y="39253"/>
                  <a:pt x="4738" y="39270"/>
                </a:cubicBezTo>
                <a:cubicBezTo>
                  <a:pt x="5038" y="39721"/>
                  <a:pt x="5389" y="40147"/>
                  <a:pt x="5765" y="40498"/>
                </a:cubicBezTo>
                <a:cubicBezTo>
                  <a:pt x="6191" y="40949"/>
                  <a:pt x="6266" y="41050"/>
                  <a:pt x="6191" y="41125"/>
                </a:cubicBezTo>
                <a:cubicBezTo>
                  <a:pt x="6168" y="41148"/>
                  <a:pt x="6147" y="41160"/>
                  <a:pt x="6122" y="41160"/>
                </a:cubicBezTo>
                <a:cubicBezTo>
                  <a:pt x="6037" y="41160"/>
                  <a:pt x="5913" y="41017"/>
                  <a:pt x="5565" y="40649"/>
                </a:cubicBezTo>
                <a:cubicBezTo>
                  <a:pt x="5212" y="40320"/>
                  <a:pt x="4992" y="40145"/>
                  <a:pt x="4945" y="40145"/>
                </a:cubicBezTo>
                <a:cubicBezTo>
                  <a:pt x="4942" y="40145"/>
                  <a:pt x="4940" y="40146"/>
                  <a:pt x="4938" y="40147"/>
                </a:cubicBezTo>
                <a:cubicBezTo>
                  <a:pt x="5088" y="40398"/>
                  <a:pt x="5264" y="40598"/>
                  <a:pt x="5489" y="40774"/>
                </a:cubicBezTo>
                <a:cubicBezTo>
                  <a:pt x="5916" y="41200"/>
                  <a:pt x="6041" y="41375"/>
                  <a:pt x="6016" y="41451"/>
                </a:cubicBezTo>
                <a:cubicBezTo>
                  <a:pt x="6008" y="41475"/>
                  <a:pt x="5994" y="41489"/>
                  <a:pt x="5972" y="41489"/>
                </a:cubicBezTo>
                <a:cubicBezTo>
                  <a:pt x="5926" y="41489"/>
                  <a:pt x="5843" y="41428"/>
                  <a:pt x="5690" y="41275"/>
                </a:cubicBezTo>
                <a:cubicBezTo>
                  <a:pt x="5533" y="41140"/>
                  <a:pt x="5395" y="41046"/>
                  <a:pt x="5351" y="41046"/>
                </a:cubicBezTo>
                <a:cubicBezTo>
                  <a:pt x="5346" y="41046"/>
                  <a:pt x="5342" y="41047"/>
                  <a:pt x="5339" y="41050"/>
                </a:cubicBezTo>
                <a:cubicBezTo>
                  <a:pt x="5289" y="41100"/>
                  <a:pt x="5439" y="41250"/>
                  <a:pt x="5615" y="41401"/>
                </a:cubicBezTo>
                <a:cubicBezTo>
                  <a:pt x="5865" y="41626"/>
                  <a:pt x="5941" y="41726"/>
                  <a:pt x="5916" y="41802"/>
                </a:cubicBezTo>
                <a:cubicBezTo>
                  <a:pt x="5856" y="41901"/>
                  <a:pt x="5938" y="42000"/>
                  <a:pt x="6036" y="42000"/>
                </a:cubicBezTo>
                <a:cubicBezTo>
                  <a:pt x="6062" y="42000"/>
                  <a:pt x="6090" y="41993"/>
                  <a:pt x="6116" y="41977"/>
                </a:cubicBezTo>
                <a:cubicBezTo>
                  <a:pt x="6134" y="41971"/>
                  <a:pt x="6152" y="41968"/>
                  <a:pt x="6170" y="41968"/>
                </a:cubicBezTo>
                <a:cubicBezTo>
                  <a:pt x="6228" y="41968"/>
                  <a:pt x="6290" y="42001"/>
                  <a:pt x="6367" y="42077"/>
                </a:cubicBezTo>
                <a:cubicBezTo>
                  <a:pt x="6496" y="42221"/>
                  <a:pt x="6510" y="42291"/>
                  <a:pt x="6418" y="42291"/>
                </a:cubicBezTo>
                <a:cubicBezTo>
                  <a:pt x="6349" y="42291"/>
                  <a:pt x="6222" y="42252"/>
                  <a:pt x="6041" y="42177"/>
                </a:cubicBezTo>
                <a:cubicBezTo>
                  <a:pt x="5590" y="41977"/>
                  <a:pt x="5665" y="42027"/>
                  <a:pt x="3760" y="39972"/>
                </a:cubicBezTo>
                <a:cubicBezTo>
                  <a:pt x="3637" y="39849"/>
                  <a:pt x="3576" y="39788"/>
                  <a:pt x="3550" y="39788"/>
                </a:cubicBezTo>
                <a:cubicBezTo>
                  <a:pt x="3539" y="39788"/>
                  <a:pt x="3535" y="39799"/>
                  <a:pt x="3535" y="39822"/>
                </a:cubicBezTo>
                <a:cubicBezTo>
                  <a:pt x="3760" y="40147"/>
                  <a:pt x="4011" y="40473"/>
                  <a:pt x="4286" y="40749"/>
                </a:cubicBezTo>
                <a:lnTo>
                  <a:pt x="5063" y="41601"/>
                </a:lnTo>
                <a:lnTo>
                  <a:pt x="5063" y="41601"/>
                </a:lnTo>
                <a:lnTo>
                  <a:pt x="4537" y="41150"/>
                </a:lnTo>
                <a:cubicBezTo>
                  <a:pt x="3710" y="40373"/>
                  <a:pt x="2958" y="39521"/>
                  <a:pt x="2332" y="38568"/>
                </a:cubicBezTo>
                <a:cubicBezTo>
                  <a:pt x="1972" y="38055"/>
                  <a:pt x="1765" y="37811"/>
                  <a:pt x="1685" y="37811"/>
                </a:cubicBezTo>
                <a:cubicBezTo>
                  <a:pt x="1648" y="37811"/>
                  <a:pt x="1639" y="37863"/>
                  <a:pt x="1655" y="37967"/>
                </a:cubicBezTo>
                <a:cubicBezTo>
                  <a:pt x="1676" y="38050"/>
                  <a:pt x="1679" y="38099"/>
                  <a:pt x="1666" y="38099"/>
                </a:cubicBezTo>
                <a:cubicBezTo>
                  <a:pt x="1663" y="38099"/>
                  <a:pt x="1659" y="38097"/>
                  <a:pt x="1655" y="38092"/>
                </a:cubicBezTo>
                <a:cubicBezTo>
                  <a:pt x="1429" y="37616"/>
                  <a:pt x="1229" y="37090"/>
                  <a:pt x="1078" y="36563"/>
                </a:cubicBezTo>
                <a:lnTo>
                  <a:pt x="1053" y="36313"/>
                </a:lnTo>
                <a:lnTo>
                  <a:pt x="1304" y="36213"/>
                </a:lnTo>
                <a:cubicBezTo>
                  <a:pt x="1429" y="36162"/>
                  <a:pt x="1555" y="36112"/>
                  <a:pt x="1580" y="36112"/>
                </a:cubicBezTo>
                <a:cubicBezTo>
                  <a:pt x="1730" y="36288"/>
                  <a:pt x="1855" y="36488"/>
                  <a:pt x="1981" y="36689"/>
                </a:cubicBezTo>
                <a:cubicBezTo>
                  <a:pt x="2457" y="37416"/>
                  <a:pt x="2933" y="38092"/>
                  <a:pt x="3484" y="38769"/>
                </a:cubicBezTo>
                <a:cubicBezTo>
                  <a:pt x="3921" y="39319"/>
                  <a:pt x="4012" y="39453"/>
                  <a:pt x="4064" y="39453"/>
                </a:cubicBezTo>
                <a:cubicBezTo>
                  <a:pt x="4080" y="39453"/>
                  <a:pt x="4093" y="39439"/>
                  <a:pt x="4111" y="39421"/>
                </a:cubicBezTo>
                <a:cubicBezTo>
                  <a:pt x="4161" y="39370"/>
                  <a:pt x="4086" y="39270"/>
                  <a:pt x="3986" y="39170"/>
                </a:cubicBezTo>
                <a:cubicBezTo>
                  <a:pt x="3384" y="38443"/>
                  <a:pt x="2682" y="37466"/>
                  <a:pt x="2231" y="36814"/>
                </a:cubicBezTo>
                <a:cubicBezTo>
                  <a:pt x="1830" y="36187"/>
                  <a:pt x="1730" y="35962"/>
                  <a:pt x="1705" y="35711"/>
                </a:cubicBezTo>
                <a:cubicBezTo>
                  <a:pt x="1680" y="35536"/>
                  <a:pt x="1479" y="34784"/>
                  <a:pt x="1279" y="34057"/>
                </a:cubicBezTo>
                <a:cubicBezTo>
                  <a:pt x="903" y="32779"/>
                  <a:pt x="602" y="31601"/>
                  <a:pt x="677" y="31601"/>
                </a:cubicBezTo>
                <a:cubicBezTo>
                  <a:pt x="828" y="31877"/>
                  <a:pt x="953" y="32152"/>
                  <a:pt x="1078" y="32453"/>
                </a:cubicBezTo>
                <a:cubicBezTo>
                  <a:pt x="1204" y="32779"/>
                  <a:pt x="1354" y="33055"/>
                  <a:pt x="1530" y="33330"/>
                </a:cubicBezTo>
                <a:cubicBezTo>
                  <a:pt x="1454" y="33004"/>
                  <a:pt x="1354" y="32679"/>
                  <a:pt x="1204" y="32378"/>
                </a:cubicBezTo>
                <a:cubicBezTo>
                  <a:pt x="1078" y="32027"/>
                  <a:pt x="903" y="31726"/>
                  <a:pt x="702" y="31426"/>
                </a:cubicBezTo>
                <a:cubicBezTo>
                  <a:pt x="699" y="31426"/>
                  <a:pt x="696" y="31427"/>
                  <a:pt x="693" y="31427"/>
                </a:cubicBezTo>
                <a:cubicBezTo>
                  <a:pt x="605" y="31427"/>
                  <a:pt x="656" y="31071"/>
                  <a:pt x="753" y="30949"/>
                </a:cubicBezTo>
                <a:cubicBezTo>
                  <a:pt x="853" y="30874"/>
                  <a:pt x="953" y="30849"/>
                  <a:pt x="1078" y="30849"/>
                </a:cubicBezTo>
                <a:cubicBezTo>
                  <a:pt x="1179" y="30849"/>
                  <a:pt x="1304" y="30824"/>
                  <a:pt x="1379" y="30749"/>
                </a:cubicBezTo>
                <a:cubicBezTo>
                  <a:pt x="1404" y="30724"/>
                  <a:pt x="1425" y="30708"/>
                  <a:pt x="1445" y="30708"/>
                </a:cubicBezTo>
                <a:cubicBezTo>
                  <a:pt x="1508" y="30708"/>
                  <a:pt x="1573" y="30849"/>
                  <a:pt x="1780" y="31300"/>
                </a:cubicBezTo>
                <a:cubicBezTo>
                  <a:pt x="1855" y="31526"/>
                  <a:pt x="1956" y="31726"/>
                  <a:pt x="2106" y="31927"/>
                </a:cubicBezTo>
                <a:cubicBezTo>
                  <a:pt x="2031" y="31601"/>
                  <a:pt x="1931" y="31300"/>
                  <a:pt x="1780" y="30999"/>
                </a:cubicBezTo>
                <a:cubicBezTo>
                  <a:pt x="1229" y="29596"/>
                  <a:pt x="778" y="27065"/>
                  <a:pt x="1053" y="26739"/>
                </a:cubicBezTo>
                <a:cubicBezTo>
                  <a:pt x="1124" y="26721"/>
                  <a:pt x="1195" y="26703"/>
                  <a:pt x="1266" y="26703"/>
                </a:cubicBezTo>
                <a:cubicBezTo>
                  <a:pt x="1295" y="26703"/>
                  <a:pt x="1325" y="26706"/>
                  <a:pt x="1354" y="26714"/>
                </a:cubicBezTo>
                <a:cubicBezTo>
                  <a:pt x="1409" y="26723"/>
                  <a:pt x="1464" y="26729"/>
                  <a:pt x="1519" y="26729"/>
                </a:cubicBezTo>
                <a:cubicBezTo>
                  <a:pt x="1615" y="26729"/>
                  <a:pt x="1710" y="26711"/>
                  <a:pt x="1805" y="26664"/>
                </a:cubicBezTo>
                <a:cubicBezTo>
                  <a:pt x="2006" y="26588"/>
                  <a:pt x="2056" y="26538"/>
                  <a:pt x="2131" y="26313"/>
                </a:cubicBezTo>
                <a:cubicBezTo>
                  <a:pt x="2181" y="26137"/>
                  <a:pt x="2206" y="25962"/>
                  <a:pt x="2231" y="25786"/>
                </a:cubicBezTo>
                <a:cubicBezTo>
                  <a:pt x="2244" y="25551"/>
                  <a:pt x="2256" y="25432"/>
                  <a:pt x="2283" y="25432"/>
                </a:cubicBezTo>
                <a:cubicBezTo>
                  <a:pt x="2312" y="25432"/>
                  <a:pt x="2356" y="25558"/>
                  <a:pt x="2432" y="25811"/>
                </a:cubicBezTo>
                <a:cubicBezTo>
                  <a:pt x="2657" y="26513"/>
                  <a:pt x="2883" y="27190"/>
                  <a:pt x="3184" y="27842"/>
                </a:cubicBezTo>
                <a:cubicBezTo>
                  <a:pt x="3210" y="27867"/>
                  <a:pt x="3229" y="27880"/>
                  <a:pt x="3242" y="27880"/>
                </a:cubicBezTo>
                <a:cubicBezTo>
                  <a:pt x="3292" y="27880"/>
                  <a:pt x="3248" y="27688"/>
                  <a:pt x="3109" y="27290"/>
                </a:cubicBezTo>
                <a:cubicBezTo>
                  <a:pt x="2632" y="26062"/>
                  <a:pt x="2332" y="24984"/>
                  <a:pt x="2357" y="24608"/>
                </a:cubicBezTo>
                <a:cubicBezTo>
                  <a:pt x="2357" y="24412"/>
                  <a:pt x="2365" y="24333"/>
                  <a:pt x="2376" y="24333"/>
                </a:cubicBezTo>
                <a:cubicBezTo>
                  <a:pt x="2385" y="24333"/>
                  <a:pt x="2396" y="24381"/>
                  <a:pt x="2407" y="24458"/>
                </a:cubicBezTo>
                <a:cubicBezTo>
                  <a:pt x="2682" y="25486"/>
                  <a:pt x="3409" y="27591"/>
                  <a:pt x="3560" y="27716"/>
                </a:cubicBezTo>
                <a:cubicBezTo>
                  <a:pt x="3581" y="27737"/>
                  <a:pt x="3598" y="27748"/>
                  <a:pt x="3609" y="27748"/>
                </a:cubicBezTo>
                <a:cubicBezTo>
                  <a:pt x="3668" y="27748"/>
                  <a:pt x="3605" y="27477"/>
                  <a:pt x="3334" y="26789"/>
                </a:cubicBezTo>
                <a:cubicBezTo>
                  <a:pt x="3134" y="26313"/>
                  <a:pt x="2858" y="25436"/>
                  <a:pt x="2707" y="24859"/>
                </a:cubicBezTo>
                <a:cubicBezTo>
                  <a:pt x="2532" y="24383"/>
                  <a:pt x="2457" y="23857"/>
                  <a:pt x="2457" y="23330"/>
                </a:cubicBezTo>
                <a:cubicBezTo>
                  <a:pt x="2457" y="23155"/>
                  <a:pt x="2482" y="22979"/>
                  <a:pt x="2532" y="22804"/>
                </a:cubicBezTo>
                <a:cubicBezTo>
                  <a:pt x="2632" y="23004"/>
                  <a:pt x="2682" y="23205"/>
                  <a:pt x="2733" y="23405"/>
                </a:cubicBezTo>
                <a:cubicBezTo>
                  <a:pt x="3184" y="24959"/>
                  <a:pt x="3760" y="26488"/>
                  <a:pt x="4462" y="27967"/>
                </a:cubicBezTo>
                <a:cubicBezTo>
                  <a:pt x="4738" y="28543"/>
                  <a:pt x="5740" y="30273"/>
                  <a:pt x="5840" y="30348"/>
                </a:cubicBezTo>
                <a:cubicBezTo>
                  <a:pt x="5853" y="30360"/>
                  <a:pt x="5872" y="30367"/>
                  <a:pt x="5890" y="30367"/>
                </a:cubicBezTo>
                <a:cubicBezTo>
                  <a:pt x="5909" y="30367"/>
                  <a:pt x="5928" y="30360"/>
                  <a:pt x="5941" y="30348"/>
                </a:cubicBezTo>
                <a:cubicBezTo>
                  <a:pt x="5890" y="30172"/>
                  <a:pt x="5790" y="29997"/>
                  <a:pt x="5665" y="29847"/>
                </a:cubicBezTo>
                <a:cubicBezTo>
                  <a:pt x="4412" y="27716"/>
                  <a:pt x="3434" y="25461"/>
                  <a:pt x="2783" y="23080"/>
                </a:cubicBezTo>
                <a:cubicBezTo>
                  <a:pt x="2657" y="22553"/>
                  <a:pt x="2532" y="22127"/>
                  <a:pt x="2557" y="22127"/>
                </a:cubicBezTo>
                <a:cubicBezTo>
                  <a:pt x="2582" y="22102"/>
                  <a:pt x="2582" y="22052"/>
                  <a:pt x="2607" y="22002"/>
                </a:cubicBezTo>
                <a:cubicBezTo>
                  <a:pt x="2626" y="21965"/>
                  <a:pt x="2657" y="21942"/>
                  <a:pt x="2693" y="21942"/>
                </a:cubicBezTo>
                <a:cubicBezTo>
                  <a:pt x="2706" y="21942"/>
                  <a:pt x="2719" y="21945"/>
                  <a:pt x="2733" y="21952"/>
                </a:cubicBezTo>
                <a:cubicBezTo>
                  <a:pt x="2833" y="22027"/>
                  <a:pt x="2958" y="22077"/>
                  <a:pt x="3083" y="22102"/>
                </a:cubicBezTo>
                <a:cubicBezTo>
                  <a:pt x="3166" y="22132"/>
                  <a:pt x="3248" y="22146"/>
                  <a:pt x="3328" y="22146"/>
                </a:cubicBezTo>
                <a:cubicBezTo>
                  <a:pt x="3517" y="22146"/>
                  <a:pt x="3695" y="22067"/>
                  <a:pt x="3835" y="21927"/>
                </a:cubicBezTo>
                <a:cubicBezTo>
                  <a:pt x="3961" y="21776"/>
                  <a:pt x="4337" y="20172"/>
                  <a:pt x="4512" y="18969"/>
                </a:cubicBezTo>
                <a:cubicBezTo>
                  <a:pt x="4516" y="18950"/>
                  <a:pt x="4521" y="18941"/>
                  <a:pt x="4527" y="18941"/>
                </a:cubicBezTo>
                <a:cubicBezTo>
                  <a:pt x="4560" y="18941"/>
                  <a:pt x="4624" y="19218"/>
                  <a:pt x="4687" y="19621"/>
                </a:cubicBezTo>
                <a:cubicBezTo>
                  <a:pt x="4962" y="21368"/>
                  <a:pt x="5734" y="24333"/>
                  <a:pt x="5889" y="24333"/>
                </a:cubicBezTo>
                <a:cubicBezTo>
                  <a:pt x="5889" y="24333"/>
                  <a:pt x="5890" y="24333"/>
                  <a:pt x="5890" y="24333"/>
                </a:cubicBezTo>
                <a:cubicBezTo>
                  <a:pt x="5941" y="24333"/>
                  <a:pt x="5966" y="24258"/>
                  <a:pt x="5941" y="24182"/>
                </a:cubicBezTo>
                <a:cubicBezTo>
                  <a:pt x="5439" y="22603"/>
                  <a:pt x="5063" y="20999"/>
                  <a:pt x="4788" y="19370"/>
                </a:cubicBezTo>
                <a:cubicBezTo>
                  <a:pt x="4763" y="19145"/>
                  <a:pt x="4713" y="18919"/>
                  <a:pt x="4637" y="18694"/>
                </a:cubicBezTo>
                <a:cubicBezTo>
                  <a:pt x="4587" y="18694"/>
                  <a:pt x="4587" y="18543"/>
                  <a:pt x="4637" y="18393"/>
                </a:cubicBezTo>
                <a:lnTo>
                  <a:pt x="4687" y="18092"/>
                </a:lnTo>
                <a:lnTo>
                  <a:pt x="4963" y="18092"/>
                </a:lnTo>
                <a:cubicBezTo>
                  <a:pt x="5001" y="18092"/>
                  <a:pt x="5032" y="18090"/>
                  <a:pt x="5060" y="18090"/>
                </a:cubicBezTo>
                <a:close/>
                <a:moveTo>
                  <a:pt x="1756" y="38245"/>
                </a:moveTo>
                <a:cubicBezTo>
                  <a:pt x="1777" y="38245"/>
                  <a:pt x="1897" y="38413"/>
                  <a:pt x="2156" y="38794"/>
                </a:cubicBezTo>
                <a:cubicBezTo>
                  <a:pt x="2833" y="39771"/>
                  <a:pt x="3585" y="40674"/>
                  <a:pt x="4437" y="41501"/>
                </a:cubicBezTo>
                <a:cubicBezTo>
                  <a:pt x="4637" y="41651"/>
                  <a:pt x="4813" y="41852"/>
                  <a:pt x="4963" y="42052"/>
                </a:cubicBezTo>
                <a:cubicBezTo>
                  <a:pt x="5063" y="42228"/>
                  <a:pt x="5164" y="42378"/>
                  <a:pt x="5289" y="42503"/>
                </a:cubicBezTo>
                <a:lnTo>
                  <a:pt x="5590" y="42854"/>
                </a:lnTo>
                <a:lnTo>
                  <a:pt x="5164" y="42478"/>
                </a:lnTo>
                <a:cubicBezTo>
                  <a:pt x="4136" y="41601"/>
                  <a:pt x="2231" y="39320"/>
                  <a:pt x="1830" y="38443"/>
                </a:cubicBezTo>
                <a:cubicBezTo>
                  <a:pt x="1771" y="38315"/>
                  <a:pt x="1743" y="38245"/>
                  <a:pt x="1756" y="38245"/>
                </a:cubicBezTo>
                <a:close/>
                <a:moveTo>
                  <a:pt x="15714" y="36337"/>
                </a:moveTo>
                <a:cubicBezTo>
                  <a:pt x="15715" y="36337"/>
                  <a:pt x="15715" y="36337"/>
                  <a:pt x="15715" y="36338"/>
                </a:cubicBezTo>
                <a:cubicBezTo>
                  <a:pt x="15615" y="36463"/>
                  <a:pt x="15490" y="36563"/>
                  <a:pt x="15364" y="36664"/>
                </a:cubicBezTo>
                <a:cubicBezTo>
                  <a:pt x="14763" y="37165"/>
                  <a:pt x="13008" y="38969"/>
                  <a:pt x="11555" y="40548"/>
                </a:cubicBezTo>
                <a:cubicBezTo>
                  <a:pt x="10778" y="41375"/>
                  <a:pt x="9976" y="42253"/>
                  <a:pt x="9750" y="42478"/>
                </a:cubicBezTo>
                <a:lnTo>
                  <a:pt x="9324" y="42904"/>
                </a:lnTo>
                <a:lnTo>
                  <a:pt x="9625" y="42353"/>
                </a:lnTo>
                <a:cubicBezTo>
                  <a:pt x="9901" y="41852"/>
                  <a:pt x="10076" y="41651"/>
                  <a:pt x="11229" y="40398"/>
                </a:cubicBezTo>
                <a:cubicBezTo>
                  <a:pt x="12156" y="39345"/>
                  <a:pt x="13159" y="38368"/>
                  <a:pt x="14186" y="37441"/>
                </a:cubicBezTo>
                <a:cubicBezTo>
                  <a:pt x="14507" y="37169"/>
                  <a:pt x="15680" y="36337"/>
                  <a:pt x="15714" y="36337"/>
                </a:cubicBezTo>
                <a:close/>
                <a:moveTo>
                  <a:pt x="9166" y="39503"/>
                </a:moveTo>
                <a:cubicBezTo>
                  <a:pt x="9199" y="39503"/>
                  <a:pt x="9112" y="39734"/>
                  <a:pt x="8873" y="40373"/>
                </a:cubicBezTo>
                <a:cubicBezTo>
                  <a:pt x="8647" y="41025"/>
                  <a:pt x="8372" y="41651"/>
                  <a:pt x="8046" y="42278"/>
                </a:cubicBezTo>
                <a:cubicBezTo>
                  <a:pt x="7795" y="42804"/>
                  <a:pt x="7570" y="43205"/>
                  <a:pt x="7570" y="43205"/>
                </a:cubicBezTo>
                <a:cubicBezTo>
                  <a:pt x="7494" y="43080"/>
                  <a:pt x="7444" y="42954"/>
                  <a:pt x="7419" y="42829"/>
                </a:cubicBezTo>
                <a:cubicBezTo>
                  <a:pt x="7319" y="42578"/>
                  <a:pt x="7344" y="42328"/>
                  <a:pt x="7494" y="42102"/>
                </a:cubicBezTo>
                <a:cubicBezTo>
                  <a:pt x="7720" y="41676"/>
                  <a:pt x="8723" y="40097"/>
                  <a:pt x="8998" y="39696"/>
                </a:cubicBezTo>
                <a:cubicBezTo>
                  <a:pt x="9089" y="39578"/>
                  <a:pt x="9147" y="39503"/>
                  <a:pt x="9166" y="39503"/>
                </a:cubicBezTo>
                <a:close/>
                <a:moveTo>
                  <a:pt x="20113" y="33871"/>
                </a:moveTo>
                <a:cubicBezTo>
                  <a:pt x="20131" y="33871"/>
                  <a:pt x="20144" y="33875"/>
                  <a:pt x="20151" y="33882"/>
                </a:cubicBezTo>
                <a:cubicBezTo>
                  <a:pt x="20251" y="33957"/>
                  <a:pt x="20101" y="34132"/>
                  <a:pt x="18096" y="36438"/>
                </a:cubicBezTo>
                <a:cubicBezTo>
                  <a:pt x="16367" y="38393"/>
                  <a:pt x="15815" y="39045"/>
                  <a:pt x="15464" y="39596"/>
                </a:cubicBezTo>
                <a:lnTo>
                  <a:pt x="14988" y="40273"/>
                </a:lnTo>
                <a:lnTo>
                  <a:pt x="14261" y="40573"/>
                </a:lnTo>
                <a:lnTo>
                  <a:pt x="13535" y="40899"/>
                </a:lnTo>
                <a:lnTo>
                  <a:pt x="13535" y="40899"/>
                </a:lnTo>
                <a:lnTo>
                  <a:pt x="15891" y="38218"/>
                </a:lnTo>
                <a:cubicBezTo>
                  <a:pt x="18096" y="35711"/>
                  <a:pt x="18297" y="35536"/>
                  <a:pt x="18848" y="35085"/>
                </a:cubicBezTo>
                <a:cubicBezTo>
                  <a:pt x="19825" y="34358"/>
                  <a:pt x="19850" y="34308"/>
                  <a:pt x="19725" y="34308"/>
                </a:cubicBezTo>
                <a:cubicBezTo>
                  <a:pt x="19550" y="34308"/>
                  <a:pt x="18397" y="35210"/>
                  <a:pt x="17770" y="35837"/>
                </a:cubicBezTo>
                <a:cubicBezTo>
                  <a:pt x="17419" y="36162"/>
                  <a:pt x="16592" y="37090"/>
                  <a:pt x="15941" y="37892"/>
                </a:cubicBezTo>
                <a:cubicBezTo>
                  <a:pt x="14487" y="39596"/>
                  <a:pt x="12958" y="41175"/>
                  <a:pt x="12582" y="41375"/>
                </a:cubicBezTo>
                <a:cubicBezTo>
                  <a:pt x="12538" y="41397"/>
                  <a:pt x="12505" y="41412"/>
                  <a:pt x="12488" y="41412"/>
                </a:cubicBezTo>
                <a:cubicBezTo>
                  <a:pt x="12408" y="41412"/>
                  <a:pt x="12686" y="41095"/>
                  <a:pt x="13885" y="39771"/>
                </a:cubicBezTo>
                <a:cubicBezTo>
                  <a:pt x="14763" y="38794"/>
                  <a:pt x="15464" y="37992"/>
                  <a:pt x="15414" y="37967"/>
                </a:cubicBezTo>
                <a:lnTo>
                  <a:pt x="15414" y="37967"/>
                </a:lnTo>
                <a:cubicBezTo>
                  <a:pt x="15389" y="37967"/>
                  <a:pt x="14437" y="38894"/>
                  <a:pt x="13134" y="40398"/>
                </a:cubicBezTo>
                <a:lnTo>
                  <a:pt x="11906" y="41776"/>
                </a:lnTo>
                <a:lnTo>
                  <a:pt x="11254" y="42152"/>
                </a:lnTo>
                <a:lnTo>
                  <a:pt x="10602" y="42553"/>
                </a:lnTo>
                <a:lnTo>
                  <a:pt x="10602" y="42553"/>
                </a:lnTo>
                <a:lnTo>
                  <a:pt x="10853" y="42228"/>
                </a:lnTo>
                <a:cubicBezTo>
                  <a:pt x="11229" y="41802"/>
                  <a:pt x="14086" y="38819"/>
                  <a:pt x="14988" y="37942"/>
                </a:cubicBezTo>
                <a:cubicBezTo>
                  <a:pt x="15364" y="37541"/>
                  <a:pt x="15916" y="37040"/>
                  <a:pt x="16191" y="36814"/>
                </a:cubicBezTo>
                <a:cubicBezTo>
                  <a:pt x="16367" y="36664"/>
                  <a:pt x="16542" y="36513"/>
                  <a:pt x="16693" y="36338"/>
                </a:cubicBezTo>
                <a:cubicBezTo>
                  <a:pt x="16690" y="36310"/>
                  <a:pt x="16677" y="36296"/>
                  <a:pt x="16651" y="36296"/>
                </a:cubicBezTo>
                <a:cubicBezTo>
                  <a:pt x="16376" y="36296"/>
                  <a:pt x="14744" y="37901"/>
                  <a:pt x="11580" y="41225"/>
                </a:cubicBezTo>
                <a:cubicBezTo>
                  <a:pt x="10001" y="42904"/>
                  <a:pt x="9850" y="43030"/>
                  <a:pt x="9424" y="43280"/>
                </a:cubicBezTo>
                <a:lnTo>
                  <a:pt x="8948" y="43556"/>
                </a:lnTo>
                <a:lnTo>
                  <a:pt x="9725" y="42729"/>
                </a:lnTo>
                <a:cubicBezTo>
                  <a:pt x="10151" y="42278"/>
                  <a:pt x="11028" y="41325"/>
                  <a:pt x="11705" y="40598"/>
                </a:cubicBezTo>
                <a:cubicBezTo>
                  <a:pt x="13184" y="38969"/>
                  <a:pt x="14863" y="37265"/>
                  <a:pt x="15640" y="36614"/>
                </a:cubicBezTo>
                <a:cubicBezTo>
                  <a:pt x="16016" y="36313"/>
                  <a:pt x="16191" y="36112"/>
                  <a:pt x="16166" y="36062"/>
                </a:cubicBezTo>
                <a:cubicBezTo>
                  <a:pt x="16094" y="35822"/>
                  <a:pt x="19672" y="33871"/>
                  <a:pt x="20113" y="33871"/>
                </a:cubicBezTo>
                <a:close/>
                <a:moveTo>
                  <a:pt x="5139" y="42052"/>
                </a:moveTo>
                <a:lnTo>
                  <a:pt x="5615" y="42328"/>
                </a:lnTo>
                <a:cubicBezTo>
                  <a:pt x="6266" y="42704"/>
                  <a:pt x="6743" y="43180"/>
                  <a:pt x="6868" y="43581"/>
                </a:cubicBezTo>
                <a:cubicBezTo>
                  <a:pt x="6893" y="43681"/>
                  <a:pt x="6918" y="43781"/>
                  <a:pt x="6918" y="43882"/>
                </a:cubicBezTo>
                <a:cubicBezTo>
                  <a:pt x="6868" y="43882"/>
                  <a:pt x="5565" y="42553"/>
                  <a:pt x="5339" y="42278"/>
                </a:cubicBezTo>
                <a:lnTo>
                  <a:pt x="5139" y="42052"/>
                </a:lnTo>
                <a:close/>
                <a:moveTo>
                  <a:pt x="42482" y="31501"/>
                </a:moveTo>
                <a:lnTo>
                  <a:pt x="42206" y="31852"/>
                </a:lnTo>
                <a:cubicBezTo>
                  <a:pt x="41956" y="32152"/>
                  <a:pt x="41780" y="32278"/>
                  <a:pt x="40953" y="32779"/>
                </a:cubicBezTo>
                <a:lnTo>
                  <a:pt x="40953" y="32754"/>
                </a:lnTo>
                <a:cubicBezTo>
                  <a:pt x="40427" y="33080"/>
                  <a:pt x="39725" y="33481"/>
                  <a:pt x="39399" y="33631"/>
                </a:cubicBezTo>
                <a:cubicBezTo>
                  <a:pt x="39174" y="33731"/>
                  <a:pt x="38973" y="33857"/>
                  <a:pt x="38823" y="34032"/>
                </a:cubicBezTo>
                <a:cubicBezTo>
                  <a:pt x="38823" y="34038"/>
                  <a:pt x="38828" y="34041"/>
                  <a:pt x="38839" y="34041"/>
                </a:cubicBezTo>
                <a:cubicBezTo>
                  <a:pt x="38958" y="34041"/>
                  <a:pt x="39744" y="33650"/>
                  <a:pt x="40828" y="33004"/>
                </a:cubicBezTo>
                <a:cubicBezTo>
                  <a:pt x="41202" y="32793"/>
                  <a:pt x="41375" y="32698"/>
                  <a:pt x="41417" y="32698"/>
                </a:cubicBezTo>
                <a:cubicBezTo>
                  <a:pt x="41440" y="32698"/>
                  <a:pt x="41423" y="32726"/>
                  <a:pt x="41379" y="32779"/>
                </a:cubicBezTo>
                <a:cubicBezTo>
                  <a:pt x="40653" y="33280"/>
                  <a:pt x="39901" y="33731"/>
                  <a:pt x="39124" y="34107"/>
                </a:cubicBezTo>
                <a:cubicBezTo>
                  <a:pt x="38798" y="34182"/>
                  <a:pt x="38447" y="34258"/>
                  <a:pt x="38096" y="34308"/>
                </a:cubicBezTo>
                <a:cubicBezTo>
                  <a:pt x="37645" y="34383"/>
                  <a:pt x="37244" y="34458"/>
                  <a:pt x="37244" y="34483"/>
                </a:cubicBezTo>
                <a:cubicBezTo>
                  <a:pt x="37194" y="34533"/>
                  <a:pt x="37225" y="34558"/>
                  <a:pt x="37338" y="34558"/>
                </a:cubicBezTo>
                <a:cubicBezTo>
                  <a:pt x="37451" y="34558"/>
                  <a:pt x="37645" y="34533"/>
                  <a:pt x="37921" y="34483"/>
                </a:cubicBezTo>
                <a:cubicBezTo>
                  <a:pt x="38100" y="34442"/>
                  <a:pt x="38272" y="34423"/>
                  <a:pt x="38394" y="34423"/>
                </a:cubicBezTo>
                <a:cubicBezTo>
                  <a:pt x="38494" y="34423"/>
                  <a:pt x="38561" y="34436"/>
                  <a:pt x="38572" y="34458"/>
                </a:cubicBezTo>
                <a:cubicBezTo>
                  <a:pt x="38581" y="34475"/>
                  <a:pt x="38600" y="34483"/>
                  <a:pt x="38628" y="34483"/>
                </a:cubicBezTo>
                <a:cubicBezTo>
                  <a:pt x="38684" y="34483"/>
                  <a:pt x="38773" y="34450"/>
                  <a:pt x="38873" y="34383"/>
                </a:cubicBezTo>
                <a:cubicBezTo>
                  <a:pt x="39049" y="34308"/>
                  <a:pt x="39249" y="34233"/>
                  <a:pt x="39450" y="34182"/>
                </a:cubicBezTo>
                <a:lnTo>
                  <a:pt x="39725" y="34107"/>
                </a:lnTo>
                <a:lnTo>
                  <a:pt x="39550" y="34233"/>
                </a:lnTo>
                <a:cubicBezTo>
                  <a:pt x="39224" y="34483"/>
                  <a:pt x="38823" y="34634"/>
                  <a:pt x="37820" y="34834"/>
                </a:cubicBezTo>
                <a:cubicBezTo>
                  <a:pt x="37269" y="34959"/>
                  <a:pt x="36793" y="35060"/>
                  <a:pt x="36768" y="35085"/>
                </a:cubicBezTo>
                <a:cubicBezTo>
                  <a:pt x="36728" y="35125"/>
                  <a:pt x="36748" y="35145"/>
                  <a:pt x="36834" y="35145"/>
                </a:cubicBezTo>
                <a:cubicBezTo>
                  <a:pt x="36964" y="35145"/>
                  <a:pt x="37244" y="35100"/>
                  <a:pt x="37695" y="35009"/>
                </a:cubicBezTo>
                <a:cubicBezTo>
                  <a:pt x="37971" y="34934"/>
                  <a:pt x="38247" y="34884"/>
                  <a:pt x="38522" y="34859"/>
                </a:cubicBezTo>
                <a:lnTo>
                  <a:pt x="38522" y="34859"/>
                </a:lnTo>
                <a:cubicBezTo>
                  <a:pt x="38297" y="35035"/>
                  <a:pt x="38071" y="35160"/>
                  <a:pt x="37820" y="35235"/>
                </a:cubicBezTo>
                <a:cubicBezTo>
                  <a:pt x="37620" y="35235"/>
                  <a:pt x="37419" y="35260"/>
                  <a:pt x="37244" y="35335"/>
                </a:cubicBezTo>
                <a:cubicBezTo>
                  <a:pt x="36743" y="35436"/>
                  <a:pt x="36241" y="35486"/>
                  <a:pt x="35715" y="35536"/>
                </a:cubicBezTo>
                <a:cubicBezTo>
                  <a:pt x="35364" y="35561"/>
                  <a:pt x="35038" y="35611"/>
                  <a:pt x="34688" y="35686"/>
                </a:cubicBezTo>
                <a:cubicBezTo>
                  <a:pt x="34666" y="35715"/>
                  <a:pt x="34765" y="35727"/>
                  <a:pt x="34934" y="35727"/>
                </a:cubicBezTo>
                <a:cubicBezTo>
                  <a:pt x="35357" y="35727"/>
                  <a:pt x="36216" y="35650"/>
                  <a:pt x="36718" y="35561"/>
                </a:cubicBezTo>
                <a:cubicBezTo>
                  <a:pt x="36918" y="35511"/>
                  <a:pt x="37094" y="35511"/>
                  <a:pt x="37269" y="35511"/>
                </a:cubicBezTo>
                <a:cubicBezTo>
                  <a:pt x="37069" y="35661"/>
                  <a:pt x="36868" y="35786"/>
                  <a:pt x="36617" y="35862"/>
                </a:cubicBezTo>
                <a:cubicBezTo>
                  <a:pt x="35991" y="36162"/>
                  <a:pt x="35916" y="36187"/>
                  <a:pt x="34913" y="36238"/>
                </a:cubicBezTo>
                <a:lnTo>
                  <a:pt x="33334" y="36313"/>
                </a:lnTo>
                <a:cubicBezTo>
                  <a:pt x="33059" y="36313"/>
                  <a:pt x="32858" y="36338"/>
                  <a:pt x="32883" y="36388"/>
                </a:cubicBezTo>
                <a:cubicBezTo>
                  <a:pt x="32901" y="36406"/>
                  <a:pt x="33207" y="36423"/>
                  <a:pt x="33792" y="36423"/>
                </a:cubicBezTo>
                <a:cubicBezTo>
                  <a:pt x="34034" y="36423"/>
                  <a:pt x="34325" y="36420"/>
                  <a:pt x="34663" y="36413"/>
                </a:cubicBezTo>
                <a:cubicBezTo>
                  <a:pt x="34930" y="36413"/>
                  <a:pt x="35164" y="36402"/>
                  <a:pt x="35297" y="36402"/>
                </a:cubicBezTo>
                <a:cubicBezTo>
                  <a:pt x="35364" y="36402"/>
                  <a:pt x="35406" y="36405"/>
                  <a:pt x="35414" y="36413"/>
                </a:cubicBezTo>
                <a:cubicBezTo>
                  <a:pt x="35414" y="36413"/>
                  <a:pt x="35414" y="36488"/>
                  <a:pt x="35364" y="36538"/>
                </a:cubicBezTo>
                <a:cubicBezTo>
                  <a:pt x="35314" y="36664"/>
                  <a:pt x="35339" y="36764"/>
                  <a:pt x="35389" y="36864"/>
                </a:cubicBezTo>
                <a:cubicBezTo>
                  <a:pt x="35465" y="36989"/>
                  <a:pt x="35490" y="37090"/>
                  <a:pt x="35490" y="37115"/>
                </a:cubicBezTo>
                <a:cubicBezTo>
                  <a:pt x="35465" y="37115"/>
                  <a:pt x="34763" y="37240"/>
                  <a:pt x="32783" y="37441"/>
                </a:cubicBezTo>
                <a:cubicBezTo>
                  <a:pt x="31780" y="37566"/>
                  <a:pt x="30978" y="37641"/>
                  <a:pt x="30978" y="37666"/>
                </a:cubicBezTo>
                <a:cubicBezTo>
                  <a:pt x="30935" y="37709"/>
                  <a:pt x="30976" y="37734"/>
                  <a:pt x="31164" y="37734"/>
                </a:cubicBezTo>
                <a:cubicBezTo>
                  <a:pt x="31412" y="37734"/>
                  <a:pt x="31919" y="37691"/>
                  <a:pt x="32833" y="37591"/>
                </a:cubicBezTo>
                <a:cubicBezTo>
                  <a:pt x="35139" y="37365"/>
                  <a:pt x="35490" y="37315"/>
                  <a:pt x="35515" y="37215"/>
                </a:cubicBezTo>
                <a:cubicBezTo>
                  <a:pt x="35515" y="37201"/>
                  <a:pt x="35521" y="37195"/>
                  <a:pt x="35531" y="37195"/>
                </a:cubicBezTo>
                <a:cubicBezTo>
                  <a:pt x="35557" y="37195"/>
                  <a:pt x="35611" y="37236"/>
                  <a:pt x="35665" y="37290"/>
                </a:cubicBezTo>
                <a:cubicBezTo>
                  <a:pt x="35740" y="37340"/>
                  <a:pt x="35765" y="37441"/>
                  <a:pt x="35665" y="37566"/>
                </a:cubicBezTo>
                <a:cubicBezTo>
                  <a:pt x="35328" y="37903"/>
                  <a:pt x="32744" y="38773"/>
                  <a:pt x="32121" y="38773"/>
                </a:cubicBezTo>
                <a:cubicBezTo>
                  <a:pt x="32096" y="38773"/>
                  <a:pt x="32074" y="38772"/>
                  <a:pt x="32056" y="38769"/>
                </a:cubicBezTo>
                <a:cubicBezTo>
                  <a:pt x="32006" y="38756"/>
                  <a:pt x="31949" y="38750"/>
                  <a:pt x="31893" y="38750"/>
                </a:cubicBezTo>
                <a:cubicBezTo>
                  <a:pt x="31837" y="38750"/>
                  <a:pt x="31780" y="38756"/>
                  <a:pt x="31730" y="38769"/>
                </a:cubicBezTo>
                <a:cubicBezTo>
                  <a:pt x="31680" y="38844"/>
                  <a:pt x="31730" y="38869"/>
                  <a:pt x="31981" y="38894"/>
                </a:cubicBezTo>
                <a:cubicBezTo>
                  <a:pt x="32206" y="38919"/>
                  <a:pt x="32156" y="38944"/>
                  <a:pt x="32181" y="39145"/>
                </a:cubicBezTo>
                <a:cubicBezTo>
                  <a:pt x="32206" y="39295"/>
                  <a:pt x="32282" y="39421"/>
                  <a:pt x="32407" y="39521"/>
                </a:cubicBezTo>
                <a:lnTo>
                  <a:pt x="32607" y="39696"/>
                </a:lnTo>
                <a:lnTo>
                  <a:pt x="32357" y="39922"/>
                </a:lnTo>
                <a:cubicBezTo>
                  <a:pt x="32054" y="40155"/>
                  <a:pt x="31599" y="40453"/>
                  <a:pt x="31496" y="40453"/>
                </a:cubicBezTo>
                <a:cubicBezTo>
                  <a:pt x="31489" y="40453"/>
                  <a:pt x="31483" y="40452"/>
                  <a:pt x="31480" y="40448"/>
                </a:cubicBezTo>
                <a:cubicBezTo>
                  <a:pt x="31104" y="40373"/>
                  <a:pt x="30703" y="40348"/>
                  <a:pt x="30327" y="40323"/>
                </a:cubicBezTo>
                <a:cubicBezTo>
                  <a:pt x="29725" y="40273"/>
                  <a:pt x="29074" y="40197"/>
                  <a:pt x="28898" y="40172"/>
                </a:cubicBezTo>
                <a:cubicBezTo>
                  <a:pt x="28803" y="40150"/>
                  <a:pt x="28716" y="40141"/>
                  <a:pt x="28646" y="40141"/>
                </a:cubicBezTo>
                <a:cubicBezTo>
                  <a:pt x="28479" y="40141"/>
                  <a:pt x="28413" y="40194"/>
                  <a:pt x="28572" y="40248"/>
                </a:cubicBezTo>
                <a:cubicBezTo>
                  <a:pt x="29224" y="40348"/>
                  <a:pt x="29901" y="40423"/>
                  <a:pt x="30552" y="40473"/>
                </a:cubicBezTo>
                <a:lnTo>
                  <a:pt x="31379" y="40523"/>
                </a:lnTo>
                <a:lnTo>
                  <a:pt x="31054" y="40724"/>
                </a:lnTo>
                <a:cubicBezTo>
                  <a:pt x="30903" y="40799"/>
                  <a:pt x="30753" y="40849"/>
                  <a:pt x="30577" y="40874"/>
                </a:cubicBezTo>
                <a:cubicBezTo>
                  <a:pt x="29534" y="40758"/>
                  <a:pt x="28168" y="40621"/>
                  <a:pt x="27950" y="40621"/>
                </a:cubicBezTo>
                <a:cubicBezTo>
                  <a:pt x="27933" y="40621"/>
                  <a:pt x="27923" y="40622"/>
                  <a:pt x="27921" y="40624"/>
                </a:cubicBezTo>
                <a:cubicBezTo>
                  <a:pt x="27845" y="40724"/>
                  <a:pt x="28046" y="40749"/>
                  <a:pt x="29149" y="40874"/>
                </a:cubicBezTo>
                <a:cubicBezTo>
                  <a:pt x="29775" y="40924"/>
                  <a:pt x="30302" y="41000"/>
                  <a:pt x="30302" y="41025"/>
                </a:cubicBezTo>
                <a:cubicBezTo>
                  <a:pt x="30176" y="41100"/>
                  <a:pt x="30026" y="41175"/>
                  <a:pt x="29876" y="41225"/>
                </a:cubicBezTo>
                <a:cubicBezTo>
                  <a:pt x="29560" y="41318"/>
                  <a:pt x="29244" y="41370"/>
                  <a:pt x="28928" y="41370"/>
                </a:cubicBezTo>
                <a:cubicBezTo>
                  <a:pt x="28817" y="41370"/>
                  <a:pt x="28707" y="41363"/>
                  <a:pt x="28597" y="41350"/>
                </a:cubicBezTo>
                <a:cubicBezTo>
                  <a:pt x="28496" y="41341"/>
                  <a:pt x="28396" y="41335"/>
                  <a:pt x="28295" y="41335"/>
                </a:cubicBezTo>
                <a:cubicBezTo>
                  <a:pt x="28120" y="41335"/>
                  <a:pt x="27945" y="41353"/>
                  <a:pt x="27770" y="41401"/>
                </a:cubicBezTo>
                <a:cubicBezTo>
                  <a:pt x="27770" y="41426"/>
                  <a:pt x="27896" y="41476"/>
                  <a:pt x="28096" y="41476"/>
                </a:cubicBezTo>
                <a:cubicBezTo>
                  <a:pt x="28748" y="41501"/>
                  <a:pt x="28923" y="41526"/>
                  <a:pt x="28798" y="41551"/>
                </a:cubicBezTo>
                <a:cubicBezTo>
                  <a:pt x="28723" y="41576"/>
                  <a:pt x="27845" y="41802"/>
                  <a:pt x="26843" y="42027"/>
                </a:cubicBezTo>
                <a:cubicBezTo>
                  <a:pt x="25815" y="42278"/>
                  <a:pt x="24863" y="42528"/>
                  <a:pt x="24713" y="42604"/>
                </a:cubicBezTo>
                <a:cubicBezTo>
                  <a:pt x="24464" y="42680"/>
                  <a:pt x="24200" y="42713"/>
                  <a:pt x="23933" y="42713"/>
                </a:cubicBezTo>
                <a:cubicBezTo>
                  <a:pt x="23851" y="42713"/>
                  <a:pt x="23768" y="42710"/>
                  <a:pt x="23685" y="42704"/>
                </a:cubicBezTo>
                <a:cubicBezTo>
                  <a:pt x="23510" y="42690"/>
                  <a:pt x="23362" y="42684"/>
                  <a:pt x="23243" y="42684"/>
                </a:cubicBezTo>
                <a:cubicBezTo>
                  <a:pt x="22934" y="42684"/>
                  <a:pt x="22811" y="42725"/>
                  <a:pt x="22883" y="42779"/>
                </a:cubicBezTo>
                <a:cubicBezTo>
                  <a:pt x="22908" y="42779"/>
                  <a:pt x="23259" y="42829"/>
                  <a:pt x="23710" y="42854"/>
                </a:cubicBezTo>
                <a:cubicBezTo>
                  <a:pt x="24287" y="42879"/>
                  <a:pt x="24487" y="42904"/>
                  <a:pt x="24512" y="42979"/>
                </a:cubicBezTo>
                <a:cubicBezTo>
                  <a:pt x="24512" y="43180"/>
                  <a:pt x="24186" y="43255"/>
                  <a:pt x="22908" y="43355"/>
                </a:cubicBezTo>
                <a:cubicBezTo>
                  <a:pt x="22156" y="43431"/>
                  <a:pt x="21655" y="43506"/>
                  <a:pt x="21605" y="43556"/>
                </a:cubicBezTo>
                <a:cubicBezTo>
                  <a:pt x="21505" y="43731"/>
                  <a:pt x="21505" y="43932"/>
                  <a:pt x="21580" y="44107"/>
                </a:cubicBezTo>
                <a:cubicBezTo>
                  <a:pt x="21705" y="44208"/>
                  <a:pt x="21480" y="44258"/>
                  <a:pt x="20602" y="44283"/>
                </a:cubicBezTo>
                <a:cubicBezTo>
                  <a:pt x="20117" y="44310"/>
                  <a:pt x="19712" y="44324"/>
                  <a:pt x="19226" y="44324"/>
                </a:cubicBezTo>
                <a:cubicBezTo>
                  <a:pt x="18359" y="44324"/>
                  <a:pt x="17236" y="44279"/>
                  <a:pt x="14938" y="44182"/>
                </a:cubicBezTo>
                <a:cubicBezTo>
                  <a:pt x="13560" y="44106"/>
                  <a:pt x="12108" y="44073"/>
                  <a:pt x="11242" y="44073"/>
                </a:cubicBezTo>
                <a:cubicBezTo>
                  <a:pt x="10975" y="44073"/>
                  <a:pt x="10763" y="44076"/>
                  <a:pt x="10627" y="44082"/>
                </a:cubicBezTo>
                <a:cubicBezTo>
                  <a:pt x="10464" y="44095"/>
                  <a:pt x="10302" y="44101"/>
                  <a:pt x="10139" y="44101"/>
                </a:cubicBezTo>
                <a:cubicBezTo>
                  <a:pt x="9976" y="44101"/>
                  <a:pt x="9813" y="44095"/>
                  <a:pt x="9650" y="44082"/>
                </a:cubicBezTo>
                <a:cubicBezTo>
                  <a:pt x="9715" y="43985"/>
                  <a:pt x="11096" y="43930"/>
                  <a:pt x="12526" y="43930"/>
                </a:cubicBezTo>
                <a:cubicBezTo>
                  <a:pt x="13310" y="43930"/>
                  <a:pt x="14109" y="43946"/>
                  <a:pt x="14713" y="43982"/>
                </a:cubicBezTo>
                <a:cubicBezTo>
                  <a:pt x="15006" y="44000"/>
                  <a:pt x="15220" y="44008"/>
                  <a:pt x="15370" y="44008"/>
                </a:cubicBezTo>
                <a:cubicBezTo>
                  <a:pt x="15644" y="44008"/>
                  <a:pt x="15705" y="43980"/>
                  <a:pt x="15640" y="43932"/>
                </a:cubicBezTo>
                <a:cubicBezTo>
                  <a:pt x="15561" y="43873"/>
                  <a:pt x="13700" y="43783"/>
                  <a:pt x="12150" y="43783"/>
                </a:cubicBezTo>
                <a:cubicBezTo>
                  <a:pt x="11721" y="43783"/>
                  <a:pt x="11315" y="43790"/>
                  <a:pt x="10978" y="43807"/>
                </a:cubicBezTo>
                <a:cubicBezTo>
                  <a:pt x="10728" y="43819"/>
                  <a:pt x="10536" y="43827"/>
                  <a:pt x="10399" y="43827"/>
                </a:cubicBezTo>
                <a:cubicBezTo>
                  <a:pt x="9988" y="43827"/>
                  <a:pt x="10063" y="43756"/>
                  <a:pt x="10477" y="43531"/>
                </a:cubicBezTo>
                <a:cubicBezTo>
                  <a:pt x="10621" y="43459"/>
                  <a:pt x="11974" y="43400"/>
                  <a:pt x="13255" y="43400"/>
                </a:cubicBezTo>
                <a:cubicBezTo>
                  <a:pt x="13762" y="43400"/>
                  <a:pt x="14257" y="43409"/>
                  <a:pt x="14662" y="43431"/>
                </a:cubicBezTo>
                <a:cubicBezTo>
                  <a:pt x="14725" y="43435"/>
                  <a:pt x="14780" y="43437"/>
                  <a:pt x="14830" y="43437"/>
                </a:cubicBezTo>
                <a:cubicBezTo>
                  <a:pt x="15059" y="43437"/>
                  <a:pt x="15146" y="43392"/>
                  <a:pt x="15063" y="43330"/>
                </a:cubicBezTo>
                <a:cubicBezTo>
                  <a:pt x="14368" y="43282"/>
                  <a:pt x="13682" y="43254"/>
                  <a:pt x="12994" y="43254"/>
                </a:cubicBezTo>
                <a:cubicBezTo>
                  <a:pt x="12616" y="43254"/>
                  <a:pt x="12237" y="43262"/>
                  <a:pt x="11855" y="43280"/>
                </a:cubicBezTo>
                <a:cubicBezTo>
                  <a:pt x="11705" y="43293"/>
                  <a:pt x="11548" y="43299"/>
                  <a:pt x="11389" y="43299"/>
                </a:cubicBezTo>
                <a:cubicBezTo>
                  <a:pt x="11229" y="43299"/>
                  <a:pt x="11066" y="43293"/>
                  <a:pt x="10903" y="43280"/>
                </a:cubicBezTo>
                <a:cubicBezTo>
                  <a:pt x="11003" y="43205"/>
                  <a:pt x="11104" y="43155"/>
                  <a:pt x="11204" y="43105"/>
                </a:cubicBezTo>
                <a:cubicBezTo>
                  <a:pt x="11431" y="42981"/>
                  <a:pt x="12591" y="42891"/>
                  <a:pt x="13721" y="42891"/>
                </a:cubicBezTo>
                <a:cubicBezTo>
                  <a:pt x="13964" y="42891"/>
                  <a:pt x="14206" y="42895"/>
                  <a:pt x="14437" y="42904"/>
                </a:cubicBezTo>
                <a:cubicBezTo>
                  <a:pt x="14567" y="42910"/>
                  <a:pt x="14678" y="42913"/>
                  <a:pt x="14769" y="42913"/>
                </a:cubicBezTo>
                <a:cubicBezTo>
                  <a:pt x="15065" y="42913"/>
                  <a:pt x="15159" y="42881"/>
                  <a:pt x="15063" y="42804"/>
                </a:cubicBezTo>
                <a:cubicBezTo>
                  <a:pt x="14662" y="42779"/>
                  <a:pt x="14255" y="42766"/>
                  <a:pt x="13848" y="42766"/>
                </a:cubicBezTo>
                <a:cubicBezTo>
                  <a:pt x="13441" y="42766"/>
                  <a:pt x="13033" y="42779"/>
                  <a:pt x="12632" y="42804"/>
                </a:cubicBezTo>
                <a:cubicBezTo>
                  <a:pt x="12482" y="42817"/>
                  <a:pt x="12338" y="42823"/>
                  <a:pt x="12194" y="42823"/>
                </a:cubicBezTo>
                <a:cubicBezTo>
                  <a:pt x="12050" y="42823"/>
                  <a:pt x="11906" y="42817"/>
                  <a:pt x="11755" y="42804"/>
                </a:cubicBezTo>
                <a:cubicBezTo>
                  <a:pt x="11915" y="42621"/>
                  <a:pt x="12565" y="42532"/>
                  <a:pt x="13481" y="42532"/>
                </a:cubicBezTo>
                <a:cubicBezTo>
                  <a:pt x="14575" y="42532"/>
                  <a:pt x="16047" y="42659"/>
                  <a:pt x="17520" y="42904"/>
                </a:cubicBezTo>
                <a:cubicBezTo>
                  <a:pt x="18369" y="43048"/>
                  <a:pt x="18828" y="43111"/>
                  <a:pt x="19017" y="43111"/>
                </a:cubicBezTo>
                <a:cubicBezTo>
                  <a:pt x="19124" y="43111"/>
                  <a:pt x="19144" y="43091"/>
                  <a:pt x="19099" y="43055"/>
                </a:cubicBezTo>
                <a:cubicBezTo>
                  <a:pt x="19023" y="43005"/>
                  <a:pt x="16993" y="42679"/>
                  <a:pt x="16041" y="42553"/>
                </a:cubicBezTo>
                <a:cubicBezTo>
                  <a:pt x="15540" y="42503"/>
                  <a:pt x="14738" y="42428"/>
                  <a:pt x="14211" y="42428"/>
                </a:cubicBezTo>
                <a:cubicBezTo>
                  <a:pt x="13710" y="42403"/>
                  <a:pt x="13184" y="42403"/>
                  <a:pt x="13033" y="42378"/>
                </a:cubicBezTo>
                <a:lnTo>
                  <a:pt x="12758" y="42378"/>
                </a:lnTo>
                <a:lnTo>
                  <a:pt x="13058" y="42278"/>
                </a:lnTo>
                <a:cubicBezTo>
                  <a:pt x="13629" y="42101"/>
                  <a:pt x="14059" y="42013"/>
                  <a:pt x="14748" y="42013"/>
                </a:cubicBezTo>
                <a:cubicBezTo>
                  <a:pt x="15331" y="42013"/>
                  <a:pt x="16099" y="42076"/>
                  <a:pt x="17294" y="42203"/>
                </a:cubicBezTo>
                <a:cubicBezTo>
                  <a:pt x="19016" y="42359"/>
                  <a:pt x="20708" y="42485"/>
                  <a:pt x="21390" y="42485"/>
                </a:cubicBezTo>
                <a:cubicBezTo>
                  <a:pt x="21582" y="42485"/>
                  <a:pt x="21694" y="42475"/>
                  <a:pt x="21705" y="42453"/>
                </a:cubicBezTo>
                <a:cubicBezTo>
                  <a:pt x="21805" y="42303"/>
                  <a:pt x="21530" y="42228"/>
                  <a:pt x="20402" y="42152"/>
                </a:cubicBezTo>
                <a:cubicBezTo>
                  <a:pt x="19951" y="42127"/>
                  <a:pt x="19500" y="42077"/>
                  <a:pt x="19073" y="41977"/>
                </a:cubicBezTo>
                <a:cubicBezTo>
                  <a:pt x="18831" y="41783"/>
                  <a:pt x="16134" y="41449"/>
                  <a:pt x="14821" y="41449"/>
                </a:cubicBezTo>
                <a:cubicBezTo>
                  <a:pt x="14775" y="41449"/>
                  <a:pt x="14730" y="41450"/>
                  <a:pt x="14688" y="41451"/>
                </a:cubicBezTo>
                <a:cubicBezTo>
                  <a:pt x="14387" y="41451"/>
                  <a:pt x="14186" y="41451"/>
                  <a:pt x="14211" y="41426"/>
                </a:cubicBezTo>
                <a:cubicBezTo>
                  <a:pt x="14227" y="41394"/>
                  <a:pt x="14845" y="41362"/>
                  <a:pt x="15658" y="41362"/>
                </a:cubicBezTo>
                <a:cubicBezTo>
                  <a:pt x="16130" y="41362"/>
                  <a:pt x="16669" y="41373"/>
                  <a:pt x="17194" y="41401"/>
                </a:cubicBezTo>
                <a:cubicBezTo>
                  <a:pt x="17584" y="41418"/>
                  <a:pt x="17865" y="41427"/>
                  <a:pt x="18060" y="41427"/>
                </a:cubicBezTo>
                <a:cubicBezTo>
                  <a:pt x="18415" y="41427"/>
                  <a:pt x="18487" y="41399"/>
                  <a:pt x="18422" y="41350"/>
                </a:cubicBezTo>
                <a:cubicBezTo>
                  <a:pt x="18353" y="41305"/>
                  <a:pt x="16414" y="41197"/>
                  <a:pt x="15633" y="41197"/>
                </a:cubicBezTo>
                <a:cubicBezTo>
                  <a:pt x="15556" y="41197"/>
                  <a:pt x="15491" y="41198"/>
                  <a:pt x="15439" y="41200"/>
                </a:cubicBezTo>
                <a:cubicBezTo>
                  <a:pt x="15288" y="41205"/>
                  <a:pt x="15169" y="41208"/>
                  <a:pt x="15078" y="41208"/>
                </a:cubicBezTo>
                <a:cubicBezTo>
                  <a:pt x="14748" y="41208"/>
                  <a:pt x="14804" y="41168"/>
                  <a:pt x="15139" y="41050"/>
                </a:cubicBezTo>
                <a:cubicBezTo>
                  <a:pt x="15345" y="40965"/>
                  <a:pt x="15597" y="40921"/>
                  <a:pt x="15982" y="40921"/>
                </a:cubicBezTo>
                <a:cubicBezTo>
                  <a:pt x="16393" y="40921"/>
                  <a:pt x="16954" y="40971"/>
                  <a:pt x="17770" y="41075"/>
                </a:cubicBezTo>
                <a:cubicBezTo>
                  <a:pt x="18121" y="41125"/>
                  <a:pt x="18497" y="41150"/>
                  <a:pt x="18873" y="41150"/>
                </a:cubicBezTo>
                <a:cubicBezTo>
                  <a:pt x="18898" y="41125"/>
                  <a:pt x="18898" y="41075"/>
                  <a:pt x="18848" y="41075"/>
                </a:cubicBezTo>
                <a:cubicBezTo>
                  <a:pt x="18773" y="41050"/>
                  <a:pt x="16993" y="40824"/>
                  <a:pt x="16442" y="40799"/>
                </a:cubicBezTo>
                <a:lnTo>
                  <a:pt x="16041" y="40749"/>
                </a:lnTo>
                <a:lnTo>
                  <a:pt x="16417" y="40624"/>
                </a:lnTo>
                <a:cubicBezTo>
                  <a:pt x="16592" y="40573"/>
                  <a:pt x="16768" y="40548"/>
                  <a:pt x="16918" y="40523"/>
                </a:cubicBezTo>
                <a:cubicBezTo>
                  <a:pt x="16993" y="40523"/>
                  <a:pt x="18021" y="40674"/>
                  <a:pt x="19249" y="40874"/>
                </a:cubicBezTo>
                <a:cubicBezTo>
                  <a:pt x="20928" y="41150"/>
                  <a:pt x="23986" y="41576"/>
                  <a:pt x="24287" y="41576"/>
                </a:cubicBezTo>
                <a:cubicBezTo>
                  <a:pt x="24312" y="41576"/>
                  <a:pt x="24312" y="41551"/>
                  <a:pt x="24312" y="41526"/>
                </a:cubicBezTo>
                <a:cubicBezTo>
                  <a:pt x="23936" y="41401"/>
                  <a:pt x="23535" y="41325"/>
                  <a:pt x="23109" y="41300"/>
                </a:cubicBezTo>
                <a:cubicBezTo>
                  <a:pt x="22457" y="41225"/>
                  <a:pt x="21931" y="41125"/>
                  <a:pt x="21956" y="41125"/>
                </a:cubicBezTo>
                <a:cubicBezTo>
                  <a:pt x="21956" y="41118"/>
                  <a:pt x="22002" y="41115"/>
                  <a:pt x="22086" y="41115"/>
                </a:cubicBezTo>
                <a:cubicBezTo>
                  <a:pt x="22314" y="41115"/>
                  <a:pt x="22816" y="41138"/>
                  <a:pt x="23384" y="41175"/>
                </a:cubicBezTo>
                <a:cubicBezTo>
                  <a:pt x="24662" y="41250"/>
                  <a:pt x="25602" y="41288"/>
                  <a:pt x="26201" y="41288"/>
                </a:cubicBezTo>
                <a:cubicBezTo>
                  <a:pt x="26799" y="41288"/>
                  <a:pt x="27056" y="41250"/>
                  <a:pt x="26968" y="41175"/>
                </a:cubicBezTo>
                <a:cubicBezTo>
                  <a:pt x="26943" y="41175"/>
                  <a:pt x="26567" y="41150"/>
                  <a:pt x="26116" y="41150"/>
                </a:cubicBezTo>
                <a:cubicBezTo>
                  <a:pt x="25665" y="41125"/>
                  <a:pt x="24512" y="41100"/>
                  <a:pt x="23560" y="41050"/>
                </a:cubicBezTo>
                <a:cubicBezTo>
                  <a:pt x="23046" y="41025"/>
                  <a:pt x="22607" y="41012"/>
                  <a:pt x="22294" y="41012"/>
                </a:cubicBezTo>
                <a:cubicBezTo>
                  <a:pt x="21981" y="41012"/>
                  <a:pt x="21793" y="41025"/>
                  <a:pt x="21780" y="41050"/>
                </a:cubicBezTo>
                <a:cubicBezTo>
                  <a:pt x="21780" y="41066"/>
                  <a:pt x="21777" y="41083"/>
                  <a:pt x="21685" y="41083"/>
                </a:cubicBezTo>
                <a:cubicBezTo>
                  <a:pt x="21499" y="41083"/>
                  <a:pt x="20953" y="41016"/>
                  <a:pt x="19349" y="40749"/>
                </a:cubicBezTo>
                <a:cubicBezTo>
                  <a:pt x="17652" y="40480"/>
                  <a:pt x="17288" y="40416"/>
                  <a:pt x="17495" y="40416"/>
                </a:cubicBezTo>
                <a:cubicBezTo>
                  <a:pt x="17539" y="40416"/>
                  <a:pt x="17608" y="40419"/>
                  <a:pt x="17695" y="40423"/>
                </a:cubicBezTo>
                <a:lnTo>
                  <a:pt x="19224" y="40423"/>
                </a:lnTo>
                <a:cubicBezTo>
                  <a:pt x="20527" y="40423"/>
                  <a:pt x="22657" y="40498"/>
                  <a:pt x="24738" y="40624"/>
                </a:cubicBezTo>
                <a:cubicBezTo>
                  <a:pt x="25162" y="40650"/>
                  <a:pt x="25466" y="40664"/>
                  <a:pt x="25679" y="40664"/>
                </a:cubicBezTo>
                <a:cubicBezTo>
                  <a:pt x="26083" y="40664"/>
                  <a:pt x="26157" y="40613"/>
                  <a:pt x="26091" y="40498"/>
                </a:cubicBezTo>
                <a:cubicBezTo>
                  <a:pt x="26016" y="40373"/>
                  <a:pt x="22056" y="40147"/>
                  <a:pt x="19901" y="40122"/>
                </a:cubicBezTo>
                <a:cubicBezTo>
                  <a:pt x="18597" y="40097"/>
                  <a:pt x="18547" y="40097"/>
                  <a:pt x="18898" y="40022"/>
                </a:cubicBezTo>
                <a:cubicBezTo>
                  <a:pt x="19048" y="39972"/>
                  <a:pt x="19374" y="39922"/>
                  <a:pt x="19625" y="39847"/>
                </a:cubicBezTo>
                <a:cubicBezTo>
                  <a:pt x="19775" y="39796"/>
                  <a:pt x="19926" y="39796"/>
                  <a:pt x="20076" y="39796"/>
                </a:cubicBezTo>
                <a:cubicBezTo>
                  <a:pt x="20282" y="39826"/>
                  <a:pt x="20487" y="39838"/>
                  <a:pt x="20693" y="39838"/>
                </a:cubicBezTo>
                <a:cubicBezTo>
                  <a:pt x="20838" y="39838"/>
                  <a:pt x="20983" y="39832"/>
                  <a:pt x="21129" y="39822"/>
                </a:cubicBezTo>
                <a:cubicBezTo>
                  <a:pt x="21855" y="39796"/>
                  <a:pt x="22495" y="39784"/>
                  <a:pt x="23171" y="39784"/>
                </a:cubicBezTo>
                <a:cubicBezTo>
                  <a:pt x="23848" y="39784"/>
                  <a:pt x="24562" y="39796"/>
                  <a:pt x="25439" y="39822"/>
                </a:cubicBezTo>
                <a:cubicBezTo>
                  <a:pt x="25899" y="39830"/>
                  <a:pt x="26241" y="39835"/>
                  <a:pt x="26489" y="39835"/>
                </a:cubicBezTo>
                <a:cubicBezTo>
                  <a:pt x="26985" y="39835"/>
                  <a:pt x="27102" y="39813"/>
                  <a:pt x="27018" y="39746"/>
                </a:cubicBezTo>
                <a:cubicBezTo>
                  <a:pt x="26975" y="39703"/>
                  <a:pt x="24261" y="39641"/>
                  <a:pt x="22810" y="39641"/>
                </a:cubicBezTo>
                <a:cubicBezTo>
                  <a:pt x="22580" y="39641"/>
                  <a:pt x="22382" y="39643"/>
                  <a:pt x="22231" y="39646"/>
                </a:cubicBezTo>
                <a:lnTo>
                  <a:pt x="20728" y="39671"/>
                </a:lnTo>
                <a:lnTo>
                  <a:pt x="20277" y="39671"/>
                </a:lnTo>
                <a:lnTo>
                  <a:pt x="21154" y="39446"/>
                </a:lnTo>
                <a:cubicBezTo>
                  <a:pt x="22532" y="39045"/>
                  <a:pt x="23334" y="38819"/>
                  <a:pt x="24211" y="38518"/>
                </a:cubicBezTo>
                <a:cubicBezTo>
                  <a:pt x="24783" y="38328"/>
                  <a:pt x="25013" y="38258"/>
                  <a:pt x="25602" y="38258"/>
                </a:cubicBezTo>
                <a:cubicBezTo>
                  <a:pt x="25943" y="38258"/>
                  <a:pt x="26403" y="38281"/>
                  <a:pt x="27119" y="38318"/>
                </a:cubicBezTo>
                <a:cubicBezTo>
                  <a:pt x="28188" y="38385"/>
                  <a:pt x="29413" y="38418"/>
                  <a:pt x="30327" y="38418"/>
                </a:cubicBezTo>
                <a:cubicBezTo>
                  <a:pt x="30783" y="38418"/>
                  <a:pt x="31162" y="38410"/>
                  <a:pt x="31404" y="38393"/>
                </a:cubicBezTo>
                <a:cubicBezTo>
                  <a:pt x="31780" y="38343"/>
                  <a:pt x="31906" y="38318"/>
                  <a:pt x="31881" y="38243"/>
                </a:cubicBezTo>
                <a:cubicBezTo>
                  <a:pt x="31881" y="38166"/>
                  <a:pt x="31793" y="38133"/>
                  <a:pt x="31550" y="38133"/>
                </a:cubicBezTo>
                <a:cubicBezTo>
                  <a:pt x="31475" y="38133"/>
                  <a:pt x="31386" y="38136"/>
                  <a:pt x="31279" y="38142"/>
                </a:cubicBezTo>
                <a:cubicBezTo>
                  <a:pt x="30949" y="38155"/>
                  <a:pt x="30597" y="38162"/>
                  <a:pt x="30215" y="38162"/>
                </a:cubicBezTo>
                <a:cubicBezTo>
                  <a:pt x="29117" y="38162"/>
                  <a:pt x="27769" y="38110"/>
                  <a:pt x="25966" y="38017"/>
                </a:cubicBezTo>
                <a:cubicBezTo>
                  <a:pt x="26191" y="37892"/>
                  <a:pt x="26442" y="37791"/>
                  <a:pt x="26693" y="37741"/>
                </a:cubicBezTo>
                <a:cubicBezTo>
                  <a:pt x="31931" y="36162"/>
                  <a:pt x="36166" y="34659"/>
                  <a:pt x="38071" y="33731"/>
                </a:cubicBezTo>
                <a:cubicBezTo>
                  <a:pt x="38361" y="33586"/>
                  <a:pt x="38599" y="33493"/>
                  <a:pt x="38688" y="33493"/>
                </a:cubicBezTo>
                <a:cubicBezTo>
                  <a:pt x="38706" y="33493"/>
                  <a:pt x="38718" y="33497"/>
                  <a:pt x="38723" y="33506"/>
                </a:cubicBezTo>
                <a:cubicBezTo>
                  <a:pt x="38728" y="33517"/>
                  <a:pt x="38743" y="33522"/>
                  <a:pt x="38766" y="33522"/>
                </a:cubicBezTo>
                <a:cubicBezTo>
                  <a:pt x="39056" y="33522"/>
                  <a:pt x="40667" y="32680"/>
                  <a:pt x="42106" y="31751"/>
                </a:cubicBezTo>
                <a:lnTo>
                  <a:pt x="42482" y="31501"/>
                </a:lnTo>
                <a:close/>
                <a:moveTo>
                  <a:pt x="11367" y="44174"/>
                </a:moveTo>
                <a:cubicBezTo>
                  <a:pt x="12263" y="44174"/>
                  <a:pt x="13566" y="44225"/>
                  <a:pt x="15815" y="44333"/>
                </a:cubicBezTo>
                <a:cubicBezTo>
                  <a:pt x="17369" y="44408"/>
                  <a:pt x="18823" y="44458"/>
                  <a:pt x="19048" y="44458"/>
                </a:cubicBezTo>
                <a:cubicBezTo>
                  <a:pt x="19625" y="44458"/>
                  <a:pt x="19600" y="44483"/>
                  <a:pt x="18948" y="44533"/>
                </a:cubicBezTo>
                <a:lnTo>
                  <a:pt x="18923" y="44533"/>
                </a:lnTo>
                <a:cubicBezTo>
                  <a:pt x="18698" y="44533"/>
                  <a:pt x="18472" y="44583"/>
                  <a:pt x="18271" y="44709"/>
                </a:cubicBezTo>
                <a:cubicBezTo>
                  <a:pt x="18216" y="44775"/>
                  <a:pt x="18107" y="44808"/>
                  <a:pt x="17841" y="44808"/>
                </a:cubicBezTo>
                <a:cubicBezTo>
                  <a:pt x="17507" y="44808"/>
                  <a:pt x="16924" y="44756"/>
                  <a:pt x="15891" y="44659"/>
                </a:cubicBezTo>
                <a:cubicBezTo>
                  <a:pt x="14199" y="44472"/>
                  <a:pt x="12729" y="44382"/>
                  <a:pt x="11574" y="44382"/>
                </a:cubicBezTo>
                <a:cubicBezTo>
                  <a:pt x="10864" y="44382"/>
                  <a:pt x="10274" y="44416"/>
                  <a:pt x="9825" y="44483"/>
                </a:cubicBezTo>
                <a:cubicBezTo>
                  <a:pt x="9374" y="44558"/>
                  <a:pt x="8973" y="44659"/>
                  <a:pt x="8873" y="44684"/>
                </a:cubicBezTo>
                <a:cubicBezTo>
                  <a:pt x="8821" y="44701"/>
                  <a:pt x="8784" y="44709"/>
                  <a:pt x="8760" y="44709"/>
                </a:cubicBezTo>
                <a:cubicBezTo>
                  <a:pt x="8681" y="44709"/>
                  <a:pt x="8755" y="44618"/>
                  <a:pt x="8948" y="44483"/>
                </a:cubicBezTo>
                <a:cubicBezTo>
                  <a:pt x="9299" y="44333"/>
                  <a:pt x="9650" y="44258"/>
                  <a:pt x="10026" y="44233"/>
                </a:cubicBezTo>
                <a:cubicBezTo>
                  <a:pt x="10402" y="44194"/>
                  <a:pt x="10805" y="44174"/>
                  <a:pt x="11367" y="44174"/>
                </a:cubicBezTo>
                <a:close/>
                <a:moveTo>
                  <a:pt x="11852" y="44524"/>
                </a:moveTo>
                <a:cubicBezTo>
                  <a:pt x="12973" y="44524"/>
                  <a:pt x="14289" y="44612"/>
                  <a:pt x="15840" y="44784"/>
                </a:cubicBezTo>
                <a:cubicBezTo>
                  <a:pt x="16266" y="44834"/>
                  <a:pt x="16968" y="44909"/>
                  <a:pt x="17369" y="44934"/>
                </a:cubicBezTo>
                <a:cubicBezTo>
                  <a:pt x="17620" y="44934"/>
                  <a:pt x="17896" y="44959"/>
                  <a:pt x="18146" y="45010"/>
                </a:cubicBezTo>
                <a:cubicBezTo>
                  <a:pt x="18171" y="45010"/>
                  <a:pt x="18146" y="45085"/>
                  <a:pt x="18096" y="45135"/>
                </a:cubicBezTo>
                <a:cubicBezTo>
                  <a:pt x="18047" y="45194"/>
                  <a:pt x="17677" y="45222"/>
                  <a:pt x="17132" y="45222"/>
                </a:cubicBezTo>
                <a:cubicBezTo>
                  <a:pt x="16293" y="45222"/>
                  <a:pt x="15039" y="45156"/>
                  <a:pt x="13885" y="45035"/>
                </a:cubicBezTo>
                <a:cubicBezTo>
                  <a:pt x="12638" y="44906"/>
                  <a:pt x="11740" y="44843"/>
                  <a:pt x="10975" y="44843"/>
                </a:cubicBezTo>
                <a:cubicBezTo>
                  <a:pt x="10250" y="44843"/>
                  <a:pt x="9644" y="44900"/>
                  <a:pt x="8973" y="45010"/>
                </a:cubicBezTo>
                <a:cubicBezTo>
                  <a:pt x="8591" y="45069"/>
                  <a:pt x="8335" y="45097"/>
                  <a:pt x="8208" y="45097"/>
                </a:cubicBezTo>
                <a:cubicBezTo>
                  <a:pt x="7961" y="45097"/>
                  <a:pt x="8203" y="44991"/>
                  <a:pt x="8948" y="44809"/>
                </a:cubicBezTo>
                <a:cubicBezTo>
                  <a:pt x="9738" y="44618"/>
                  <a:pt x="10691" y="44524"/>
                  <a:pt x="11852" y="44524"/>
                </a:cubicBezTo>
                <a:close/>
                <a:moveTo>
                  <a:pt x="10953" y="44980"/>
                </a:moveTo>
                <a:cubicBezTo>
                  <a:pt x="11908" y="44980"/>
                  <a:pt x="12847" y="45051"/>
                  <a:pt x="13785" y="45160"/>
                </a:cubicBezTo>
                <a:cubicBezTo>
                  <a:pt x="14587" y="45235"/>
                  <a:pt x="15690" y="45310"/>
                  <a:pt x="16266" y="45335"/>
                </a:cubicBezTo>
                <a:cubicBezTo>
                  <a:pt x="16818" y="45360"/>
                  <a:pt x="17294" y="45360"/>
                  <a:pt x="17319" y="45385"/>
                </a:cubicBezTo>
                <a:cubicBezTo>
                  <a:pt x="17219" y="45411"/>
                  <a:pt x="17144" y="45436"/>
                  <a:pt x="17043" y="45436"/>
                </a:cubicBezTo>
                <a:lnTo>
                  <a:pt x="17043" y="45411"/>
                </a:lnTo>
                <a:cubicBezTo>
                  <a:pt x="16826" y="45415"/>
                  <a:pt x="16609" y="45417"/>
                  <a:pt x="16392" y="45417"/>
                </a:cubicBezTo>
                <a:cubicBezTo>
                  <a:pt x="15306" y="45417"/>
                  <a:pt x="14220" y="45365"/>
                  <a:pt x="13134" y="45260"/>
                </a:cubicBezTo>
                <a:cubicBezTo>
                  <a:pt x="12500" y="45204"/>
                  <a:pt x="11859" y="45171"/>
                  <a:pt x="11214" y="45171"/>
                </a:cubicBezTo>
                <a:cubicBezTo>
                  <a:pt x="10711" y="45171"/>
                  <a:pt x="10205" y="45191"/>
                  <a:pt x="9700" y="45235"/>
                </a:cubicBezTo>
                <a:cubicBezTo>
                  <a:pt x="9224" y="45260"/>
                  <a:pt x="8748" y="45285"/>
                  <a:pt x="8296" y="45285"/>
                </a:cubicBezTo>
                <a:cubicBezTo>
                  <a:pt x="8296" y="45235"/>
                  <a:pt x="9926" y="44984"/>
                  <a:pt x="10527" y="44984"/>
                </a:cubicBezTo>
                <a:cubicBezTo>
                  <a:pt x="10670" y="44981"/>
                  <a:pt x="10812" y="44980"/>
                  <a:pt x="10953" y="44980"/>
                </a:cubicBezTo>
                <a:close/>
                <a:moveTo>
                  <a:pt x="28635" y="0"/>
                </a:moveTo>
                <a:cubicBezTo>
                  <a:pt x="28498" y="0"/>
                  <a:pt x="28297" y="102"/>
                  <a:pt x="27871" y="398"/>
                </a:cubicBezTo>
                <a:cubicBezTo>
                  <a:pt x="26492" y="1300"/>
                  <a:pt x="25264" y="2428"/>
                  <a:pt x="24211" y="3706"/>
                </a:cubicBezTo>
                <a:cubicBezTo>
                  <a:pt x="23359" y="4709"/>
                  <a:pt x="23309" y="4759"/>
                  <a:pt x="22983" y="4884"/>
                </a:cubicBezTo>
                <a:lnTo>
                  <a:pt x="22632" y="5034"/>
                </a:lnTo>
                <a:lnTo>
                  <a:pt x="22282" y="5937"/>
                </a:lnTo>
                <a:lnTo>
                  <a:pt x="21906" y="6889"/>
                </a:lnTo>
                <a:cubicBezTo>
                  <a:pt x="21906" y="6904"/>
                  <a:pt x="21895" y="6910"/>
                  <a:pt x="21877" y="6910"/>
                </a:cubicBezTo>
                <a:cubicBezTo>
                  <a:pt x="21834" y="6910"/>
                  <a:pt x="21751" y="6874"/>
                  <a:pt x="21680" y="6839"/>
                </a:cubicBezTo>
                <a:cubicBezTo>
                  <a:pt x="21538" y="6754"/>
                  <a:pt x="21379" y="6709"/>
                  <a:pt x="21255" y="6709"/>
                </a:cubicBezTo>
                <a:cubicBezTo>
                  <a:pt x="21161" y="6709"/>
                  <a:pt x="21086" y="6735"/>
                  <a:pt x="21053" y="6789"/>
                </a:cubicBezTo>
                <a:cubicBezTo>
                  <a:pt x="20953" y="6889"/>
                  <a:pt x="20803" y="7516"/>
                  <a:pt x="20678" y="8443"/>
                </a:cubicBezTo>
                <a:cubicBezTo>
                  <a:pt x="20577" y="9170"/>
                  <a:pt x="20552" y="9320"/>
                  <a:pt x="20427" y="9345"/>
                </a:cubicBezTo>
                <a:cubicBezTo>
                  <a:pt x="20176" y="9395"/>
                  <a:pt x="20201" y="9671"/>
                  <a:pt x="20502" y="11075"/>
                </a:cubicBezTo>
                <a:cubicBezTo>
                  <a:pt x="20828" y="12528"/>
                  <a:pt x="21229" y="13932"/>
                  <a:pt x="21705" y="15335"/>
                </a:cubicBezTo>
                <a:cubicBezTo>
                  <a:pt x="21855" y="15736"/>
                  <a:pt x="21981" y="16087"/>
                  <a:pt x="21981" y="16112"/>
                </a:cubicBezTo>
                <a:cubicBezTo>
                  <a:pt x="22006" y="16112"/>
                  <a:pt x="20678" y="18568"/>
                  <a:pt x="20251" y="19270"/>
                </a:cubicBezTo>
                <a:cubicBezTo>
                  <a:pt x="19023" y="21275"/>
                  <a:pt x="16768" y="25436"/>
                  <a:pt x="14963" y="28994"/>
                </a:cubicBezTo>
                <a:cubicBezTo>
                  <a:pt x="12532" y="33806"/>
                  <a:pt x="10051" y="38593"/>
                  <a:pt x="10026" y="38593"/>
                </a:cubicBezTo>
                <a:cubicBezTo>
                  <a:pt x="10151" y="38192"/>
                  <a:pt x="10327" y="37791"/>
                  <a:pt x="10502" y="37416"/>
                </a:cubicBezTo>
                <a:cubicBezTo>
                  <a:pt x="10703" y="36989"/>
                  <a:pt x="10878" y="36563"/>
                  <a:pt x="11003" y="36112"/>
                </a:cubicBezTo>
                <a:cubicBezTo>
                  <a:pt x="10978" y="36012"/>
                  <a:pt x="10903" y="35937"/>
                  <a:pt x="10828" y="35912"/>
                </a:cubicBezTo>
                <a:cubicBezTo>
                  <a:pt x="10652" y="35812"/>
                  <a:pt x="10627" y="35887"/>
                  <a:pt x="11404" y="33907"/>
                </a:cubicBezTo>
                <a:cubicBezTo>
                  <a:pt x="12256" y="31751"/>
                  <a:pt x="12307" y="31426"/>
                  <a:pt x="11906" y="31400"/>
                </a:cubicBezTo>
                <a:cubicBezTo>
                  <a:pt x="11755" y="31375"/>
                  <a:pt x="11730" y="31375"/>
                  <a:pt x="11780" y="31275"/>
                </a:cubicBezTo>
                <a:cubicBezTo>
                  <a:pt x="12006" y="30598"/>
                  <a:pt x="12206" y="29922"/>
                  <a:pt x="12382" y="29245"/>
                </a:cubicBezTo>
                <a:cubicBezTo>
                  <a:pt x="12607" y="28217"/>
                  <a:pt x="12557" y="27816"/>
                  <a:pt x="12231" y="27816"/>
                </a:cubicBezTo>
                <a:cubicBezTo>
                  <a:pt x="12081" y="27816"/>
                  <a:pt x="12106" y="27741"/>
                  <a:pt x="12482" y="26839"/>
                </a:cubicBezTo>
                <a:cubicBezTo>
                  <a:pt x="12758" y="26162"/>
                  <a:pt x="12983" y="25461"/>
                  <a:pt x="13184" y="24734"/>
                </a:cubicBezTo>
                <a:cubicBezTo>
                  <a:pt x="13510" y="23481"/>
                  <a:pt x="13535" y="22979"/>
                  <a:pt x="13259" y="22227"/>
                </a:cubicBezTo>
                <a:cubicBezTo>
                  <a:pt x="13159" y="21977"/>
                  <a:pt x="13134" y="21701"/>
                  <a:pt x="13109" y="21425"/>
                </a:cubicBezTo>
                <a:cubicBezTo>
                  <a:pt x="13109" y="21225"/>
                  <a:pt x="13159" y="20649"/>
                  <a:pt x="13184" y="20147"/>
                </a:cubicBezTo>
                <a:cubicBezTo>
                  <a:pt x="13251" y="18739"/>
                  <a:pt x="13118" y="18168"/>
                  <a:pt x="12698" y="18168"/>
                </a:cubicBezTo>
                <a:cubicBezTo>
                  <a:pt x="12647" y="18168"/>
                  <a:pt x="12592" y="18176"/>
                  <a:pt x="12532" y="18192"/>
                </a:cubicBezTo>
                <a:cubicBezTo>
                  <a:pt x="12432" y="18217"/>
                  <a:pt x="12332" y="18217"/>
                  <a:pt x="12231" y="18217"/>
                </a:cubicBezTo>
                <a:cubicBezTo>
                  <a:pt x="12156" y="17816"/>
                  <a:pt x="12106" y="17440"/>
                  <a:pt x="12081" y="17065"/>
                </a:cubicBezTo>
                <a:cubicBezTo>
                  <a:pt x="11830" y="14734"/>
                  <a:pt x="11655" y="14107"/>
                  <a:pt x="10452" y="10999"/>
                </a:cubicBezTo>
                <a:cubicBezTo>
                  <a:pt x="10151" y="10247"/>
                  <a:pt x="9901" y="9571"/>
                  <a:pt x="9875" y="9471"/>
                </a:cubicBezTo>
                <a:cubicBezTo>
                  <a:pt x="9833" y="9302"/>
                  <a:pt x="9615" y="9152"/>
                  <a:pt x="9457" y="9152"/>
                </a:cubicBezTo>
                <a:cubicBezTo>
                  <a:pt x="9427" y="9152"/>
                  <a:pt x="9399" y="9158"/>
                  <a:pt x="9374" y="9170"/>
                </a:cubicBezTo>
                <a:cubicBezTo>
                  <a:pt x="9274" y="9320"/>
                  <a:pt x="9199" y="9496"/>
                  <a:pt x="9149" y="9671"/>
                </a:cubicBezTo>
                <a:cubicBezTo>
                  <a:pt x="8823" y="10774"/>
                  <a:pt x="8422" y="11826"/>
                  <a:pt x="7946" y="12879"/>
                </a:cubicBezTo>
                <a:cubicBezTo>
                  <a:pt x="7770" y="13355"/>
                  <a:pt x="7545" y="13857"/>
                  <a:pt x="7294" y="14308"/>
                </a:cubicBezTo>
                <a:cubicBezTo>
                  <a:pt x="7144" y="14308"/>
                  <a:pt x="6993" y="14258"/>
                  <a:pt x="6868" y="14207"/>
                </a:cubicBezTo>
                <a:cubicBezTo>
                  <a:pt x="6708" y="14138"/>
                  <a:pt x="6569" y="14104"/>
                  <a:pt x="6451" y="14104"/>
                </a:cubicBezTo>
                <a:cubicBezTo>
                  <a:pt x="6271" y="14104"/>
                  <a:pt x="6141" y="14182"/>
                  <a:pt x="6066" y="14333"/>
                </a:cubicBezTo>
                <a:cubicBezTo>
                  <a:pt x="5941" y="14709"/>
                  <a:pt x="5840" y="15085"/>
                  <a:pt x="5765" y="15461"/>
                </a:cubicBezTo>
                <a:cubicBezTo>
                  <a:pt x="5640" y="16162"/>
                  <a:pt x="5439" y="16864"/>
                  <a:pt x="5214" y="17541"/>
                </a:cubicBezTo>
                <a:cubicBezTo>
                  <a:pt x="5136" y="17572"/>
                  <a:pt x="5068" y="17593"/>
                  <a:pt x="4998" y="17593"/>
                </a:cubicBezTo>
                <a:cubicBezTo>
                  <a:pt x="4955" y="17593"/>
                  <a:pt x="4911" y="17585"/>
                  <a:pt x="4863" y="17566"/>
                </a:cubicBezTo>
                <a:cubicBezTo>
                  <a:pt x="4811" y="17558"/>
                  <a:pt x="4763" y="17554"/>
                  <a:pt x="4718" y="17554"/>
                </a:cubicBezTo>
                <a:cubicBezTo>
                  <a:pt x="4302" y="17554"/>
                  <a:pt x="4139" y="17894"/>
                  <a:pt x="3936" y="19070"/>
                </a:cubicBezTo>
                <a:cubicBezTo>
                  <a:pt x="3835" y="19521"/>
                  <a:pt x="3685" y="20273"/>
                  <a:pt x="3560" y="20724"/>
                </a:cubicBezTo>
                <a:lnTo>
                  <a:pt x="3334" y="21576"/>
                </a:lnTo>
                <a:lnTo>
                  <a:pt x="3083" y="21476"/>
                </a:lnTo>
                <a:cubicBezTo>
                  <a:pt x="2949" y="21431"/>
                  <a:pt x="2834" y="21408"/>
                  <a:pt x="2732" y="21408"/>
                </a:cubicBezTo>
                <a:cubicBezTo>
                  <a:pt x="2550" y="21408"/>
                  <a:pt x="2410" y="21481"/>
                  <a:pt x="2281" y="21626"/>
                </a:cubicBezTo>
                <a:cubicBezTo>
                  <a:pt x="2131" y="21801"/>
                  <a:pt x="2081" y="21977"/>
                  <a:pt x="2006" y="22603"/>
                </a:cubicBezTo>
                <a:cubicBezTo>
                  <a:pt x="1956" y="23029"/>
                  <a:pt x="1830" y="24007"/>
                  <a:pt x="1730" y="24809"/>
                </a:cubicBezTo>
                <a:lnTo>
                  <a:pt x="1555" y="26212"/>
                </a:lnTo>
                <a:lnTo>
                  <a:pt x="1254" y="26263"/>
                </a:lnTo>
                <a:cubicBezTo>
                  <a:pt x="1103" y="26263"/>
                  <a:pt x="953" y="26288"/>
                  <a:pt x="803" y="26363"/>
                </a:cubicBezTo>
                <a:cubicBezTo>
                  <a:pt x="627" y="26488"/>
                  <a:pt x="477" y="26989"/>
                  <a:pt x="502" y="27541"/>
                </a:cubicBezTo>
                <a:cubicBezTo>
                  <a:pt x="552" y="28343"/>
                  <a:pt x="677" y="29170"/>
                  <a:pt x="828" y="29972"/>
                </a:cubicBezTo>
                <a:cubicBezTo>
                  <a:pt x="928" y="30348"/>
                  <a:pt x="928" y="30348"/>
                  <a:pt x="728" y="30423"/>
                </a:cubicBezTo>
                <a:cubicBezTo>
                  <a:pt x="1" y="30724"/>
                  <a:pt x="1" y="31501"/>
                  <a:pt x="728" y="34132"/>
                </a:cubicBezTo>
                <a:cubicBezTo>
                  <a:pt x="1102" y="35513"/>
                  <a:pt x="1170" y="35867"/>
                  <a:pt x="994" y="35867"/>
                </a:cubicBezTo>
                <a:cubicBezTo>
                  <a:pt x="982" y="35867"/>
                  <a:pt x="968" y="35865"/>
                  <a:pt x="953" y="35862"/>
                </a:cubicBezTo>
                <a:cubicBezTo>
                  <a:pt x="903" y="35862"/>
                  <a:pt x="803" y="35912"/>
                  <a:pt x="728" y="36012"/>
                </a:cubicBezTo>
                <a:cubicBezTo>
                  <a:pt x="327" y="36488"/>
                  <a:pt x="1103" y="38568"/>
                  <a:pt x="2332" y="40298"/>
                </a:cubicBezTo>
                <a:cubicBezTo>
                  <a:pt x="3008" y="41250"/>
                  <a:pt x="3760" y="42052"/>
                  <a:pt x="5289" y="43456"/>
                </a:cubicBezTo>
                <a:lnTo>
                  <a:pt x="6768" y="44809"/>
                </a:lnTo>
                <a:lnTo>
                  <a:pt x="6266" y="45736"/>
                </a:lnTo>
                <a:cubicBezTo>
                  <a:pt x="5640" y="46914"/>
                  <a:pt x="5515" y="47215"/>
                  <a:pt x="5690" y="47441"/>
                </a:cubicBezTo>
                <a:cubicBezTo>
                  <a:pt x="5765" y="47541"/>
                  <a:pt x="5790" y="47641"/>
                  <a:pt x="5790" y="47766"/>
                </a:cubicBezTo>
                <a:cubicBezTo>
                  <a:pt x="5790" y="47867"/>
                  <a:pt x="5840" y="47967"/>
                  <a:pt x="5916" y="48042"/>
                </a:cubicBezTo>
                <a:cubicBezTo>
                  <a:pt x="5983" y="48096"/>
                  <a:pt x="6035" y="48121"/>
                  <a:pt x="6101" y="48121"/>
                </a:cubicBezTo>
                <a:cubicBezTo>
                  <a:pt x="6157" y="48121"/>
                  <a:pt x="6223" y="48102"/>
                  <a:pt x="6317" y="48067"/>
                </a:cubicBezTo>
                <a:cubicBezTo>
                  <a:pt x="6517" y="47992"/>
                  <a:pt x="6567" y="47942"/>
                  <a:pt x="6968" y="47190"/>
                </a:cubicBezTo>
                <a:cubicBezTo>
                  <a:pt x="7444" y="46313"/>
                  <a:pt x="7394" y="46363"/>
                  <a:pt x="8271" y="46162"/>
                </a:cubicBezTo>
                <a:cubicBezTo>
                  <a:pt x="9094" y="45991"/>
                  <a:pt x="10080" y="45914"/>
                  <a:pt x="11381" y="45914"/>
                </a:cubicBezTo>
                <a:cubicBezTo>
                  <a:pt x="11984" y="45914"/>
                  <a:pt x="12655" y="45930"/>
                  <a:pt x="13409" y="45962"/>
                </a:cubicBezTo>
                <a:cubicBezTo>
                  <a:pt x="14615" y="46019"/>
                  <a:pt x="15441" y="46050"/>
                  <a:pt x="16053" y="46050"/>
                </a:cubicBezTo>
                <a:cubicBezTo>
                  <a:pt x="16778" y="46050"/>
                  <a:pt x="17201" y="46007"/>
                  <a:pt x="17595" y="45912"/>
                </a:cubicBezTo>
                <a:cubicBezTo>
                  <a:pt x="18221" y="45786"/>
                  <a:pt x="18547" y="45611"/>
                  <a:pt x="18622" y="45335"/>
                </a:cubicBezTo>
                <a:cubicBezTo>
                  <a:pt x="18672" y="45160"/>
                  <a:pt x="18748" y="45135"/>
                  <a:pt x="19550" y="45060"/>
                </a:cubicBezTo>
                <a:cubicBezTo>
                  <a:pt x="21104" y="44909"/>
                  <a:pt x="21855" y="44759"/>
                  <a:pt x="22081" y="44508"/>
                </a:cubicBezTo>
                <a:cubicBezTo>
                  <a:pt x="22106" y="44408"/>
                  <a:pt x="22131" y="44308"/>
                  <a:pt x="22106" y="44208"/>
                </a:cubicBezTo>
                <a:lnTo>
                  <a:pt x="22081" y="43957"/>
                </a:lnTo>
                <a:lnTo>
                  <a:pt x="23084" y="43832"/>
                </a:lnTo>
                <a:cubicBezTo>
                  <a:pt x="24261" y="43681"/>
                  <a:pt x="24763" y="43531"/>
                  <a:pt x="24888" y="43230"/>
                </a:cubicBezTo>
                <a:cubicBezTo>
                  <a:pt x="24963" y="43055"/>
                  <a:pt x="25089" y="43005"/>
                  <a:pt x="26592" y="42629"/>
                </a:cubicBezTo>
                <a:cubicBezTo>
                  <a:pt x="29600" y="41902"/>
                  <a:pt x="30352" y="41651"/>
                  <a:pt x="31605" y="40974"/>
                </a:cubicBezTo>
                <a:cubicBezTo>
                  <a:pt x="32482" y="40498"/>
                  <a:pt x="32858" y="40172"/>
                  <a:pt x="32983" y="39847"/>
                </a:cubicBezTo>
                <a:cubicBezTo>
                  <a:pt x="33033" y="39721"/>
                  <a:pt x="33033" y="39571"/>
                  <a:pt x="32958" y="39446"/>
                </a:cubicBezTo>
                <a:cubicBezTo>
                  <a:pt x="32908" y="39370"/>
                  <a:pt x="32858" y="39295"/>
                  <a:pt x="32883" y="39270"/>
                </a:cubicBezTo>
                <a:cubicBezTo>
                  <a:pt x="33059" y="39195"/>
                  <a:pt x="33259" y="39145"/>
                  <a:pt x="33460" y="39070"/>
                </a:cubicBezTo>
                <a:cubicBezTo>
                  <a:pt x="34287" y="38819"/>
                  <a:pt x="35089" y="38493"/>
                  <a:pt x="35866" y="38067"/>
                </a:cubicBezTo>
                <a:cubicBezTo>
                  <a:pt x="36292" y="37766"/>
                  <a:pt x="36367" y="37416"/>
                  <a:pt x="36041" y="37040"/>
                </a:cubicBezTo>
                <a:cubicBezTo>
                  <a:pt x="35991" y="36964"/>
                  <a:pt x="35916" y="36889"/>
                  <a:pt x="35866" y="36789"/>
                </a:cubicBezTo>
                <a:cubicBezTo>
                  <a:pt x="35966" y="36739"/>
                  <a:pt x="36091" y="36689"/>
                  <a:pt x="36191" y="36639"/>
                </a:cubicBezTo>
                <a:cubicBezTo>
                  <a:pt x="37495" y="36037"/>
                  <a:pt x="38748" y="35310"/>
                  <a:pt x="39951" y="34533"/>
                </a:cubicBezTo>
                <a:cubicBezTo>
                  <a:pt x="40828" y="33932"/>
                  <a:pt x="41605" y="33205"/>
                  <a:pt x="42257" y="32378"/>
                </a:cubicBezTo>
                <a:cubicBezTo>
                  <a:pt x="43209" y="31200"/>
                  <a:pt x="43535" y="30523"/>
                  <a:pt x="43284" y="30298"/>
                </a:cubicBezTo>
                <a:cubicBezTo>
                  <a:pt x="43171" y="30273"/>
                  <a:pt x="43052" y="30260"/>
                  <a:pt x="42933" y="30260"/>
                </a:cubicBezTo>
                <a:cubicBezTo>
                  <a:pt x="42814" y="30260"/>
                  <a:pt x="42695" y="30273"/>
                  <a:pt x="42582" y="30298"/>
                </a:cubicBezTo>
                <a:cubicBezTo>
                  <a:pt x="41580" y="30448"/>
                  <a:pt x="39124" y="30699"/>
                  <a:pt x="37545" y="30849"/>
                </a:cubicBezTo>
                <a:cubicBezTo>
                  <a:pt x="36743" y="30924"/>
                  <a:pt x="35439" y="31050"/>
                  <a:pt x="34637" y="31125"/>
                </a:cubicBezTo>
                <a:cubicBezTo>
                  <a:pt x="33698" y="31225"/>
                  <a:pt x="33228" y="31275"/>
                  <a:pt x="32983" y="31275"/>
                </a:cubicBezTo>
                <a:cubicBezTo>
                  <a:pt x="32739" y="31275"/>
                  <a:pt x="32720" y="31225"/>
                  <a:pt x="32683" y="31125"/>
                </a:cubicBezTo>
                <a:cubicBezTo>
                  <a:pt x="32632" y="31025"/>
                  <a:pt x="32557" y="30949"/>
                  <a:pt x="32482" y="30899"/>
                </a:cubicBezTo>
                <a:cubicBezTo>
                  <a:pt x="32456" y="30886"/>
                  <a:pt x="32394" y="30880"/>
                  <a:pt x="32303" y="30880"/>
                </a:cubicBezTo>
                <a:cubicBezTo>
                  <a:pt x="31877" y="30880"/>
                  <a:pt x="30809" y="31018"/>
                  <a:pt x="29775" y="31225"/>
                </a:cubicBezTo>
                <a:cubicBezTo>
                  <a:pt x="29484" y="31269"/>
                  <a:pt x="29294" y="31295"/>
                  <a:pt x="29186" y="31295"/>
                </a:cubicBezTo>
                <a:cubicBezTo>
                  <a:pt x="29109" y="31295"/>
                  <a:pt x="29074" y="31282"/>
                  <a:pt x="29074" y="31250"/>
                </a:cubicBezTo>
                <a:cubicBezTo>
                  <a:pt x="29074" y="31150"/>
                  <a:pt x="28873" y="30974"/>
                  <a:pt x="28723" y="30899"/>
                </a:cubicBezTo>
                <a:cubicBezTo>
                  <a:pt x="28712" y="30896"/>
                  <a:pt x="28695" y="30895"/>
                  <a:pt x="28674" y="30895"/>
                </a:cubicBezTo>
                <a:cubicBezTo>
                  <a:pt x="28342" y="30895"/>
                  <a:pt x="26791" y="31240"/>
                  <a:pt x="25991" y="31476"/>
                </a:cubicBezTo>
                <a:cubicBezTo>
                  <a:pt x="25716" y="31554"/>
                  <a:pt x="25578" y="31592"/>
                  <a:pt x="25490" y="31592"/>
                </a:cubicBezTo>
                <a:cubicBezTo>
                  <a:pt x="25411" y="31592"/>
                  <a:pt x="25374" y="31561"/>
                  <a:pt x="25314" y="31501"/>
                </a:cubicBezTo>
                <a:cubicBezTo>
                  <a:pt x="25249" y="31403"/>
                  <a:pt x="25184" y="31353"/>
                  <a:pt x="25059" y="31353"/>
                </a:cubicBezTo>
                <a:cubicBezTo>
                  <a:pt x="24894" y="31353"/>
                  <a:pt x="24624" y="31441"/>
                  <a:pt x="24111" y="31626"/>
                </a:cubicBezTo>
                <a:cubicBezTo>
                  <a:pt x="23184" y="31952"/>
                  <a:pt x="22282" y="32403"/>
                  <a:pt x="21429" y="32929"/>
                </a:cubicBezTo>
                <a:cubicBezTo>
                  <a:pt x="21154" y="33130"/>
                  <a:pt x="20853" y="33280"/>
                  <a:pt x="20527" y="33405"/>
                </a:cubicBezTo>
                <a:cubicBezTo>
                  <a:pt x="20510" y="33350"/>
                  <a:pt x="20447" y="33323"/>
                  <a:pt x="20348" y="33323"/>
                </a:cubicBezTo>
                <a:cubicBezTo>
                  <a:pt x="19732" y="33323"/>
                  <a:pt x="17691" y="34321"/>
                  <a:pt x="15966" y="35486"/>
                </a:cubicBezTo>
                <a:cubicBezTo>
                  <a:pt x="15715" y="35686"/>
                  <a:pt x="15439" y="35862"/>
                  <a:pt x="15139" y="35962"/>
                </a:cubicBezTo>
                <a:cubicBezTo>
                  <a:pt x="15139" y="35887"/>
                  <a:pt x="15089" y="35812"/>
                  <a:pt x="15013" y="35761"/>
                </a:cubicBezTo>
                <a:cubicBezTo>
                  <a:pt x="14959" y="35707"/>
                  <a:pt x="14899" y="35676"/>
                  <a:pt x="14822" y="35676"/>
                </a:cubicBezTo>
                <a:cubicBezTo>
                  <a:pt x="14651" y="35676"/>
                  <a:pt x="14394" y="35825"/>
                  <a:pt x="13911" y="36187"/>
                </a:cubicBezTo>
                <a:cubicBezTo>
                  <a:pt x="13434" y="36538"/>
                  <a:pt x="12507" y="37265"/>
                  <a:pt x="12382" y="37390"/>
                </a:cubicBezTo>
                <a:cubicBezTo>
                  <a:pt x="12377" y="37395"/>
                  <a:pt x="12374" y="37397"/>
                  <a:pt x="12372" y="37397"/>
                </a:cubicBezTo>
                <a:cubicBezTo>
                  <a:pt x="12304" y="37397"/>
                  <a:pt x="13549" y="34933"/>
                  <a:pt x="14036" y="34032"/>
                </a:cubicBezTo>
                <a:lnTo>
                  <a:pt x="14512" y="33155"/>
                </a:lnTo>
                <a:lnTo>
                  <a:pt x="15063" y="32804"/>
                </a:lnTo>
                <a:cubicBezTo>
                  <a:pt x="15815" y="32303"/>
                  <a:pt x="16667" y="31977"/>
                  <a:pt x="17545" y="31827"/>
                </a:cubicBezTo>
                <a:cubicBezTo>
                  <a:pt x="17921" y="31776"/>
                  <a:pt x="19324" y="31601"/>
                  <a:pt x="20678" y="31451"/>
                </a:cubicBezTo>
                <a:cubicBezTo>
                  <a:pt x="23234" y="31200"/>
                  <a:pt x="24011" y="31050"/>
                  <a:pt x="24437" y="30824"/>
                </a:cubicBezTo>
                <a:cubicBezTo>
                  <a:pt x="24662" y="30699"/>
                  <a:pt x="24688" y="30649"/>
                  <a:pt x="24713" y="30498"/>
                </a:cubicBezTo>
                <a:cubicBezTo>
                  <a:pt x="24738" y="30348"/>
                  <a:pt x="24813" y="30298"/>
                  <a:pt x="26091" y="29947"/>
                </a:cubicBezTo>
                <a:cubicBezTo>
                  <a:pt x="27520" y="29571"/>
                  <a:pt x="28347" y="29270"/>
                  <a:pt x="28572" y="29070"/>
                </a:cubicBezTo>
                <a:cubicBezTo>
                  <a:pt x="28773" y="28894"/>
                  <a:pt x="28848" y="28669"/>
                  <a:pt x="28673" y="28518"/>
                </a:cubicBezTo>
                <a:cubicBezTo>
                  <a:pt x="28572" y="28443"/>
                  <a:pt x="28522" y="28368"/>
                  <a:pt x="28572" y="28368"/>
                </a:cubicBezTo>
                <a:lnTo>
                  <a:pt x="29700" y="27892"/>
                </a:lnTo>
                <a:cubicBezTo>
                  <a:pt x="31530" y="27140"/>
                  <a:pt x="33785" y="25937"/>
                  <a:pt x="34211" y="25486"/>
                </a:cubicBezTo>
                <a:cubicBezTo>
                  <a:pt x="34462" y="25210"/>
                  <a:pt x="34462" y="25035"/>
                  <a:pt x="34211" y="24809"/>
                </a:cubicBezTo>
                <a:lnTo>
                  <a:pt x="34011" y="24634"/>
                </a:lnTo>
                <a:lnTo>
                  <a:pt x="35114" y="23982"/>
                </a:lnTo>
                <a:cubicBezTo>
                  <a:pt x="37219" y="22754"/>
                  <a:pt x="38221" y="21977"/>
                  <a:pt x="38297" y="21576"/>
                </a:cubicBezTo>
                <a:cubicBezTo>
                  <a:pt x="38297" y="21476"/>
                  <a:pt x="38272" y="21350"/>
                  <a:pt x="38221" y="21275"/>
                </a:cubicBezTo>
                <a:cubicBezTo>
                  <a:pt x="38071" y="21150"/>
                  <a:pt x="38096" y="21150"/>
                  <a:pt x="38622" y="20849"/>
                </a:cubicBezTo>
                <a:cubicBezTo>
                  <a:pt x="39775" y="20248"/>
                  <a:pt x="40803" y="19496"/>
                  <a:pt x="41730" y="18593"/>
                </a:cubicBezTo>
                <a:cubicBezTo>
                  <a:pt x="42382" y="17942"/>
                  <a:pt x="42633" y="17365"/>
                  <a:pt x="42357" y="17140"/>
                </a:cubicBezTo>
                <a:cubicBezTo>
                  <a:pt x="42079" y="16897"/>
                  <a:pt x="40601" y="16738"/>
                  <a:pt x="39078" y="16738"/>
                </a:cubicBezTo>
                <a:cubicBezTo>
                  <a:pt x="38400" y="16738"/>
                  <a:pt x="37713" y="16770"/>
                  <a:pt x="37119" y="16839"/>
                </a:cubicBezTo>
                <a:cubicBezTo>
                  <a:pt x="35189" y="17039"/>
                  <a:pt x="34412" y="17190"/>
                  <a:pt x="33234" y="17591"/>
                </a:cubicBezTo>
                <a:lnTo>
                  <a:pt x="32407" y="17841"/>
                </a:lnTo>
                <a:lnTo>
                  <a:pt x="32557" y="17616"/>
                </a:lnTo>
                <a:cubicBezTo>
                  <a:pt x="32788" y="17270"/>
                  <a:pt x="32743" y="17009"/>
                  <a:pt x="32479" y="17009"/>
                </a:cubicBezTo>
                <a:cubicBezTo>
                  <a:pt x="32457" y="17009"/>
                  <a:pt x="32433" y="17010"/>
                  <a:pt x="32407" y="17014"/>
                </a:cubicBezTo>
                <a:cubicBezTo>
                  <a:pt x="31028" y="17491"/>
                  <a:pt x="29650" y="18067"/>
                  <a:pt x="28322" y="18694"/>
                </a:cubicBezTo>
                <a:cubicBezTo>
                  <a:pt x="27834" y="18946"/>
                  <a:pt x="27555" y="19082"/>
                  <a:pt x="27474" y="19082"/>
                </a:cubicBezTo>
                <a:cubicBezTo>
                  <a:pt x="27443" y="19082"/>
                  <a:pt x="27441" y="19062"/>
                  <a:pt x="27470" y="19019"/>
                </a:cubicBezTo>
                <a:cubicBezTo>
                  <a:pt x="27520" y="18969"/>
                  <a:pt x="27520" y="18869"/>
                  <a:pt x="27470" y="18819"/>
                </a:cubicBezTo>
                <a:cubicBezTo>
                  <a:pt x="27437" y="18721"/>
                  <a:pt x="27381" y="18668"/>
                  <a:pt x="27273" y="18668"/>
                </a:cubicBezTo>
                <a:cubicBezTo>
                  <a:pt x="27049" y="18668"/>
                  <a:pt x="26604" y="18896"/>
                  <a:pt x="25690" y="19420"/>
                </a:cubicBezTo>
                <a:cubicBezTo>
                  <a:pt x="24788" y="19922"/>
                  <a:pt x="23936" y="20523"/>
                  <a:pt x="23134" y="21175"/>
                </a:cubicBezTo>
                <a:cubicBezTo>
                  <a:pt x="22758" y="21501"/>
                  <a:pt x="22432" y="21751"/>
                  <a:pt x="22407" y="21751"/>
                </a:cubicBezTo>
                <a:cubicBezTo>
                  <a:pt x="22382" y="21751"/>
                  <a:pt x="22382" y="21701"/>
                  <a:pt x="22382" y="21626"/>
                </a:cubicBezTo>
                <a:cubicBezTo>
                  <a:pt x="22401" y="21449"/>
                  <a:pt x="22267" y="21319"/>
                  <a:pt x="22112" y="21319"/>
                </a:cubicBezTo>
                <a:cubicBezTo>
                  <a:pt x="22069" y="21319"/>
                  <a:pt x="22024" y="21329"/>
                  <a:pt x="21981" y="21350"/>
                </a:cubicBezTo>
                <a:cubicBezTo>
                  <a:pt x="21304" y="21902"/>
                  <a:pt x="20678" y="22528"/>
                  <a:pt x="20076" y="23155"/>
                </a:cubicBezTo>
                <a:lnTo>
                  <a:pt x="19700" y="23581"/>
                </a:lnTo>
                <a:lnTo>
                  <a:pt x="20201" y="22628"/>
                </a:lnTo>
                <a:cubicBezTo>
                  <a:pt x="20477" y="22102"/>
                  <a:pt x="20903" y="21300"/>
                  <a:pt x="21179" y="20799"/>
                </a:cubicBezTo>
                <a:cubicBezTo>
                  <a:pt x="21931" y="19471"/>
                  <a:pt x="23334" y="16789"/>
                  <a:pt x="23485" y="16388"/>
                </a:cubicBezTo>
                <a:lnTo>
                  <a:pt x="23635" y="16037"/>
                </a:lnTo>
                <a:lnTo>
                  <a:pt x="24587" y="15811"/>
                </a:lnTo>
                <a:cubicBezTo>
                  <a:pt x="25790" y="15511"/>
                  <a:pt x="27018" y="15285"/>
                  <a:pt x="28272" y="15135"/>
                </a:cubicBezTo>
                <a:cubicBezTo>
                  <a:pt x="30251" y="14859"/>
                  <a:pt x="30903" y="14659"/>
                  <a:pt x="32733" y="13656"/>
                </a:cubicBezTo>
                <a:cubicBezTo>
                  <a:pt x="33961" y="13004"/>
                  <a:pt x="34337" y="12729"/>
                  <a:pt x="34337" y="12403"/>
                </a:cubicBezTo>
                <a:cubicBezTo>
                  <a:pt x="34362" y="12252"/>
                  <a:pt x="34287" y="12127"/>
                  <a:pt x="34161" y="12052"/>
                </a:cubicBezTo>
                <a:cubicBezTo>
                  <a:pt x="34061" y="11952"/>
                  <a:pt x="33961" y="11877"/>
                  <a:pt x="33986" y="11851"/>
                </a:cubicBezTo>
                <a:cubicBezTo>
                  <a:pt x="33986" y="11851"/>
                  <a:pt x="34287" y="11626"/>
                  <a:pt x="34663" y="11375"/>
                </a:cubicBezTo>
                <a:cubicBezTo>
                  <a:pt x="35640" y="10774"/>
                  <a:pt x="36517" y="10072"/>
                  <a:pt x="37319" y="9270"/>
                </a:cubicBezTo>
                <a:cubicBezTo>
                  <a:pt x="37996" y="8568"/>
                  <a:pt x="38146" y="8293"/>
                  <a:pt x="37996" y="8042"/>
                </a:cubicBezTo>
                <a:cubicBezTo>
                  <a:pt x="37946" y="7942"/>
                  <a:pt x="37846" y="7841"/>
                  <a:pt x="37745" y="7816"/>
                </a:cubicBezTo>
                <a:cubicBezTo>
                  <a:pt x="37645" y="7766"/>
                  <a:pt x="37545" y="7741"/>
                  <a:pt x="37570" y="7716"/>
                </a:cubicBezTo>
                <a:cubicBezTo>
                  <a:pt x="37720" y="7541"/>
                  <a:pt x="37871" y="7390"/>
                  <a:pt x="38021" y="7240"/>
                </a:cubicBezTo>
                <a:cubicBezTo>
                  <a:pt x="39074" y="6237"/>
                  <a:pt x="40778" y="4408"/>
                  <a:pt x="41229" y="3856"/>
                </a:cubicBezTo>
                <a:cubicBezTo>
                  <a:pt x="41926" y="2967"/>
                  <a:pt x="41955" y="2677"/>
                  <a:pt x="41226" y="2677"/>
                </a:cubicBezTo>
                <a:cubicBezTo>
                  <a:pt x="41195" y="2677"/>
                  <a:pt x="41162" y="2677"/>
                  <a:pt x="41129" y="2678"/>
                </a:cubicBezTo>
                <a:lnTo>
                  <a:pt x="41154" y="2603"/>
                </a:lnTo>
                <a:lnTo>
                  <a:pt x="41154" y="2603"/>
                </a:lnTo>
                <a:cubicBezTo>
                  <a:pt x="40026" y="2754"/>
                  <a:pt x="38923" y="2954"/>
                  <a:pt x="37846" y="3280"/>
                </a:cubicBezTo>
                <a:cubicBezTo>
                  <a:pt x="37470" y="3380"/>
                  <a:pt x="36743" y="3606"/>
                  <a:pt x="36241" y="3806"/>
                </a:cubicBezTo>
                <a:lnTo>
                  <a:pt x="35314" y="4132"/>
                </a:lnTo>
                <a:lnTo>
                  <a:pt x="35339" y="3882"/>
                </a:lnTo>
                <a:cubicBezTo>
                  <a:pt x="35362" y="3626"/>
                  <a:pt x="35256" y="3478"/>
                  <a:pt x="35061" y="3478"/>
                </a:cubicBezTo>
                <a:cubicBezTo>
                  <a:pt x="35045" y="3478"/>
                  <a:pt x="35030" y="3479"/>
                  <a:pt x="35013" y="3481"/>
                </a:cubicBezTo>
                <a:cubicBezTo>
                  <a:pt x="34287" y="3806"/>
                  <a:pt x="33610" y="4182"/>
                  <a:pt x="32983" y="4633"/>
                </a:cubicBezTo>
                <a:lnTo>
                  <a:pt x="32582" y="4934"/>
                </a:lnTo>
                <a:lnTo>
                  <a:pt x="32582" y="4583"/>
                </a:lnTo>
                <a:cubicBezTo>
                  <a:pt x="32582" y="4232"/>
                  <a:pt x="32532" y="4182"/>
                  <a:pt x="32257" y="4182"/>
                </a:cubicBezTo>
                <a:cubicBezTo>
                  <a:pt x="32247" y="4181"/>
                  <a:pt x="32236" y="4181"/>
                  <a:pt x="32226" y="4181"/>
                </a:cubicBezTo>
                <a:cubicBezTo>
                  <a:pt x="31979" y="4181"/>
                  <a:pt x="31632" y="4483"/>
                  <a:pt x="30477" y="5686"/>
                </a:cubicBezTo>
                <a:lnTo>
                  <a:pt x="29424" y="6739"/>
                </a:lnTo>
                <a:lnTo>
                  <a:pt x="29399" y="6513"/>
                </a:lnTo>
                <a:cubicBezTo>
                  <a:pt x="29399" y="6388"/>
                  <a:pt x="29349" y="6288"/>
                  <a:pt x="29224" y="6212"/>
                </a:cubicBezTo>
                <a:cubicBezTo>
                  <a:pt x="29124" y="6137"/>
                  <a:pt x="29099" y="6062"/>
                  <a:pt x="29099" y="5861"/>
                </a:cubicBezTo>
                <a:cubicBezTo>
                  <a:pt x="29099" y="5711"/>
                  <a:pt x="29074" y="5561"/>
                  <a:pt x="29023" y="5435"/>
                </a:cubicBezTo>
                <a:cubicBezTo>
                  <a:pt x="28948" y="5235"/>
                  <a:pt x="28948" y="5085"/>
                  <a:pt x="29099" y="4508"/>
                </a:cubicBezTo>
                <a:cubicBezTo>
                  <a:pt x="29449" y="3079"/>
                  <a:pt x="29525" y="1977"/>
                  <a:pt x="29274" y="1751"/>
                </a:cubicBezTo>
                <a:cubicBezTo>
                  <a:pt x="29199" y="1701"/>
                  <a:pt x="29124" y="1651"/>
                  <a:pt x="29048" y="1651"/>
                </a:cubicBezTo>
                <a:cubicBezTo>
                  <a:pt x="29046" y="1652"/>
                  <a:pt x="29043" y="1653"/>
                  <a:pt x="29040" y="1653"/>
                </a:cubicBezTo>
                <a:cubicBezTo>
                  <a:pt x="28996" y="1653"/>
                  <a:pt x="28975" y="1461"/>
                  <a:pt x="28998" y="1225"/>
                </a:cubicBezTo>
                <a:cubicBezTo>
                  <a:pt x="29023" y="598"/>
                  <a:pt x="28973" y="222"/>
                  <a:pt x="28823" y="72"/>
                </a:cubicBezTo>
                <a:cubicBezTo>
                  <a:pt x="28762" y="29"/>
                  <a:pt x="28708" y="0"/>
                  <a:pt x="28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16"/>
          <p:cNvGrpSpPr/>
          <p:nvPr/>
        </p:nvGrpSpPr>
        <p:grpSpPr>
          <a:xfrm>
            <a:off x="6861067" y="143722"/>
            <a:ext cx="1028161" cy="576124"/>
            <a:chOff x="2272792" y="1558747"/>
            <a:chExt cx="1028161" cy="576124"/>
          </a:xfrm>
        </p:grpSpPr>
        <p:sp>
          <p:nvSpPr>
            <p:cNvPr id="687" name="Google Shape;687;p16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6"/>
          <p:cNvGrpSpPr/>
          <p:nvPr/>
        </p:nvGrpSpPr>
        <p:grpSpPr>
          <a:xfrm>
            <a:off x="3889121" y="4482859"/>
            <a:ext cx="1365757" cy="727339"/>
            <a:chOff x="2186383" y="878934"/>
            <a:chExt cx="1365757" cy="727339"/>
          </a:xfrm>
        </p:grpSpPr>
        <p:sp>
          <p:nvSpPr>
            <p:cNvPr id="697" name="Google Shape;697;p16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16"/>
          <p:cNvSpPr txBox="1"/>
          <p:nvPr>
            <p:ph idx="1" type="subTitle"/>
          </p:nvPr>
        </p:nvSpPr>
        <p:spPr>
          <a:xfrm>
            <a:off x="1388765" y="3490800"/>
            <a:ext cx="249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19" name="Google Shape;719;p16"/>
          <p:cNvSpPr txBox="1"/>
          <p:nvPr>
            <p:ph idx="2" type="subTitle"/>
          </p:nvPr>
        </p:nvSpPr>
        <p:spPr>
          <a:xfrm>
            <a:off x="1388765" y="3893554"/>
            <a:ext cx="2497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16"/>
          <p:cNvSpPr txBox="1"/>
          <p:nvPr>
            <p:ph idx="3" type="subTitle"/>
          </p:nvPr>
        </p:nvSpPr>
        <p:spPr>
          <a:xfrm>
            <a:off x="5258060" y="3490800"/>
            <a:ext cx="249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21" name="Google Shape;721;p16"/>
          <p:cNvSpPr txBox="1"/>
          <p:nvPr>
            <p:ph idx="4" type="subTitle"/>
          </p:nvPr>
        </p:nvSpPr>
        <p:spPr>
          <a:xfrm>
            <a:off x="5258060" y="3893556"/>
            <a:ext cx="2497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1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3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7"/>
          <p:cNvSpPr/>
          <p:nvPr/>
        </p:nvSpPr>
        <p:spPr>
          <a:xfrm>
            <a:off x="8310250" y="-244925"/>
            <a:ext cx="1038875" cy="1356800"/>
          </a:xfrm>
          <a:custGeom>
            <a:rect b="b" l="l" r="r" t="t"/>
            <a:pathLst>
              <a:path extrusionOk="0" h="54272" w="41555">
                <a:moveTo>
                  <a:pt x="12156" y="778"/>
                </a:moveTo>
                <a:lnTo>
                  <a:pt x="12407" y="929"/>
                </a:lnTo>
                <a:cubicBezTo>
                  <a:pt x="12682" y="1104"/>
                  <a:pt x="12933" y="1305"/>
                  <a:pt x="13158" y="1530"/>
                </a:cubicBezTo>
                <a:cubicBezTo>
                  <a:pt x="13685" y="2006"/>
                  <a:pt x="13735" y="2082"/>
                  <a:pt x="13685" y="2332"/>
                </a:cubicBezTo>
                <a:cubicBezTo>
                  <a:pt x="13685" y="2437"/>
                  <a:pt x="13673" y="2481"/>
                  <a:pt x="13640" y="2481"/>
                </a:cubicBezTo>
                <a:cubicBezTo>
                  <a:pt x="13625" y="2481"/>
                  <a:pt x="13607" y="2473"/>
                  <a:pt x="13584" y="2458"/>
                </a:cubicBezTo>
                <a:cubicBezTo>
                  <a:pt x="13557" y="2430"/>
                  <a:pt x="13536" y="2414"/>
                  <a:pt x="13519" y="2414"/>
                </a:cubicBezTo>
                <a:cubicBezTo>
                  <a:pt x="13476" y="2414"/>
                  <a:pt x="13473" y="2530"/>
                  <a:pt x="13509" y="2859"/>
                </a:cubicBezTo>
                <a:cubicBezTo>
                  <a:pt x="13539" y="3085"/>
                  <a:pt x="13537" y="3184"/>
                  <a:pt x="13520" y="3184"/>
                </a:cubicBezTo>
                <a:cubicBezTo>
                  <a:pt x="13494" y="3184"/>
                  <a:pt x="13430" y="2948"/>
                  <a:pt x="13384" y="2583"/>
                </a:cubicBezTo>
                <a:cubicBezTo>
                  <a:pt x="13334" y="2282"/>
                  <a:pt x="13284" y="2057"/>
                  <a:pt x="13234" y="2057"/>
                </a:cubicBezTo>
                <a:cubicBezTo>
                  <a:pt x="13209" y="2057"/>
                  <a:pt x="13183" y="2182"/>
                  <a:pt x="13209" y="2307"/>
                </a:cubicBezTo>
                <a:cubicBezTo>
                  <a:pt x="13219" y="2402"/>
                  <a:pt x="13225" y="2457"/>
                  <a:pt x="13212" y="2457"/>
                </a:cubicBezTo>
                <a:cubicBezTo>
                  <a:pt x="13194" y="2457"/>
                  <a:pt x="13139" y="2353"/>
                  <a:pt x="13008" y="2107"/>
                </a:cubicBezTo>
                <a:cubicBezTo>
                  <a:pt x="12833" y="1806"/>
                  <a:pt x="12657" y="1505"/>
                  <a:pt x="12457" y="1230"/>
                </a:cubicBezTo>
                <a:lnTo>
                  <a:pt x="12156" y="778"/>
                </a:lnTo>
                <a:close/>
                <a:moveTo>
                  <a:pt x="13895" y="2256"/>
                </a:moveTo>
                <a:cubicBezTo>
                  <a:pt x="13947" y="2256"/>
                  <a:pt x="14043" y="2350"/>
                  <a:pt x="14236" y="2558"/>
                </a:cubicBezTo>
                <a:cubicBezTo>
                  <a:pt x="14412" y="2733"/>
                  <a:pt x="14487" y="2884"/>
                  <a:pt x="14437" y="2909"/>
                </a:cubicBezTo>
                <a:cubicBezTo>
                  <a:pt x="14386" y="3009"/>
                  <a:pt x="14361" y="3084"/>
                  <a:pt x="14361" y="3184"/>
                </a:cubicBezTo>
                <a:cubicBezTo>
                  <a:pt x="14361" y="3294"/>
                  <a:pt x="14361" y="3365"/>
                  <a:pt x="14328" y="3365"/>
                </a:cubicBezTo>
                <a:cubicBezTo>
                  <a:pt x="14323" y="3365"/>
                  <a:pt x="14318" y="3363"/>
                  <a:pt x="14311" y="3360"/>
                </a:cubicBezTo>
                <a:cubicBezTo>
                  <a:pt x="14305" y="3357"/>
                  <a:pt x="14299" y="3355"/>
                  <a:pt x="14292" y="3355"/>
                </a:cubicBezTo>
                <a:cubicBezTo>
                  <a:pt x="14249" y="3355"/>
                  <a:pt x="14208" y="3429"/>
                  <a:pt x="14186" y="3560"/>
                </a:cubicBezTo>
                <a:cubicBezTo>
                  <a:pt x="14177" y="3606"/>
                  <a:pt x="14171" y="3635"/>
                  <a:pt x="14165" y="3635"/>
                </a:cubicBezTo>
                <a:cubicBezTo>
                  <a:pt x="14154" y="3635"/>
                  <a:pt x="14143" y="3548"/>
                  <a:pt x="14111" y="3310"/>
                </a:cubicBezTo>
                <a:cubicBezTo>
                  <a:pt x="14111" y="3134"/>
                  <a:pt x="14061" y="2984"/>
                  <a:pt x="14011" y="2808"/>
                </a:cubicBezTo>
                <a:cubicBezTo>
                  <a:pt x="13989" y="2792"/>
                  <a:pt x="13972" y="2782"/>
                  <a:pt x="13959" y="2782"/>
                </a:cubicBezTo>
                <a:cubicBezTo>
                  <a:pt x="13913" y="2782"/>
                  <a:pt x="13921" y="2919"/>
                  <a:pt x="13960" y="3410"/>
                </a:cubicBezTo>
                <a:cubicBezTo>
                  <a:pt x="13979" y="3791"/>
                  <a:pt x="13955" y="3999"/>
                  <a:pt x="13887" y="3999"/>
                </a:cubicBezTo>
                <a:cubicBezTo>
                  <a:pt x="13866" y="3999"/>
                  <a:pt x="13840" y="3978"/>
                  <a:pt x="13810" y="3936"/>
                </a:cubicBezTo>
                <a:cubicBezTo>
                  <a:pt x="13710" y="3585"/>
                  <a:pt x="13710" y="3209"/>
                  <a:pt x="13760" y="2859"/>
                </a:cubicBezTo>
                <a:cubicBezTo>
                  <a:pt x="13785" y="2683"/>
                  <a:pt x="13810" y="2483"/>
                  <a:pt x="13835" y="2382"/>
                </a:cubicBezTo>
                <a:cubicBezTo>
                  <a:pt x="13845" y="2301"/>
                  <a:pt x="13860" y="2256"/>
                  <a:pt x="13895" y="2256"/>
                </a:cubicBezTo>
                <a:close/>
                <a:moveTo>
                  <a:pt x="14556" y="2940"/>
                </a:moveTo>
                <a:cubicBezTo>
                  <a:pt x="14606" y="2940"/>
                  <a:pt x="14764" y="3142"/>
                  <a:pt x="15314" y="3861"/>
                </a:cubicBezTo>
                <a:lnTo>
                  <a:pt x="15314" y="3886"/>
                </a:lnTo>
                <a:cubicBezTo>
                  <a:pt x="16191" y="5014"/>
                  <a:pt x="16341" y="5265"/>
                  <a:pt x="16316" y="5390"/>
                </a:cubicBezTo>
                <a:cubicBezTo>
                  <a:pt x="16114" y="6159"/>
                  <a:pt x="16026" y="6405"/>
                  <a:pt x="16000" y="6405"/>
                </a:cubicBezTo>
                <a:cubicBezTo>
                  <a:pt x="15993" y="6405"/>
                  <a:pt x="15990" y="6391"/>
                  <a:pt x="15990" y="6367"/>
                </a:cubicBezTo>
                <a:cubicBezTo>
                  <a:pt x="15990" y="6242"/>
                  <a:pt x="16016" y="6142"/>
                  <a:pt x="16041" y="6016"/>
                </a:cubicBezTo>
                <a:cubicBezTo>
                  <a:pt x="16066" y="5941"/>
                  <a:pt x="16066" y="5866"/>
                  <a:pt x="16041" y="5866"/>
                </a:cubicBezTo>
                <a:cubicBezTo>
                  <a:pt x="16016" y="5866"/>
                  <a:pt x="15965" y="5641"/>
                  <a:pt x="16041" y="5415"/>
                </a:cubicBezTo>
                <a:cubicBezTo>
                  <a:pt x="16066" y="5340"/>
                  <a:pt x="16066" y="5265"/>
                  <a:pt x="16041" y="5240"/>
                </a:cubicBezTo>
                <a:cubicBezTo>
                  <a:pt x="16037" y="5238"/>
                  <a:pt x="16033" y="5238"/>
                  <a:pt x="16028" y="5238"/>
                </a:cubicBezTo>
                <a:cubicBezTo>
                  <a:pt x="15957" y="5238"/>
                  <a:pt x="15883" y="5451"/>
                  <a:pt x="15765" y="6092"/>
                </a:cubicBezTo>
                <a:cubicBezTo>
                  <a:pt x="15740" y="6317"/>
                  <a:pt x="15665" y="6543"/>
                  <a:pt x="15564" y="6743"/>
                </a:cubicBezTo>
                <a:cubicBezTo>
                  <a:pt x="15537" y="6766"/>
                  <a:pt x="15516" y="6779"/>
                  <a:pt x="15500" y="6779"/>
                </a:cubicBezTo>
                <a:cubicBezTo>
                  <a:pt x="15429" y="6779"/>
                  <a:pt x="15475" y="6516"/>
                  <a:pt x="15640" y="5716"/>
                </a:cubicBezTo>
                <a:cubicBezTo>
                  <a:pt x="15740" y="5365"/>
                  <a:pt x="15790" y="5014"/>
                  <a:pt x="15815" y="4688"/>
                </a:cubicBezTo>
                <a:cubicBezTo>
                  <a:pt x="15800" y="4663"/>
                  <a:pt x="15787" y="4649"/>
                  <a:pt x="15774" y="4649"/>
                </a:cubicBezTo>
                <a:cubicBezTo>
                  <a:pt x="15724" y="4649"/>
                  <a:pt x="15679" y="4870"/>
                  <a:pt x="15539" y="5490"/>
                </a:cubicBezTo>
                <a:cubicBezTo>
                  <a:pt x="15514" y="5716"/>
                  <a:pt x="15439" y="5941"/>
                  <a:pt x="15389" y="6142"/>
                </a:cubicBezTo>
                <a:cubicBezTo>
                  <a:pt x="15386" y="6144"/>
                  <a:pt x="15383" y="6145"/>
                  <a:pt x="15379" y="6145"/>
                </a:cubicBezTo>
                <a:cubicBezTo>
                  <a:pt x="15310" y="6145"/>
                  <a:pt x="15265" y="5630"/>
                  <a:pt x="15289" y="5390"/>
                </a:cubicBezTo>
                <a:cubicBezTo>
                  <a:pt x="15414" y="4613"/>
                  <a:pt x="15439" y="4212"/>
                  <a:pt x="15414" y="4187"/>
                </a:cubicBezTo>
                <a:cubicBezTo>
                  <a:pt x="15364" y="4187"/>
                  <a:pt x="15289" y="4362"/>
                  <a:pt x="15214" y="4613"/>
                </a:cubicBezTo>
                <a:cubicBezTo>
                  <a:pt x="15163" y="4738"/>
                  <a:pt x="15113" y="4889"/>
                  <a:pt x="15063" y="5014"/>
                </a:cubicBezTo>
                <a:cubicBezTo>
                  <a:pt x="15038" y="4688"/>
                  <a:pt x="15063" y="4362"/>
                  <a:pt x="15113" y="4011"/>
                </a:cubicBezTo>
                <a:cubicBezTo>
                  <a:pt x="15113" y="3836"/>
                  <a:pt x="15113" y="3756"/>
                  <a:pt x="15063" y="3756"/>
                </a:cubicBezTo>
                <a:cubicBezTo>
                  <a:pt x="15055" y="3756"/>
                  <a:pt x="15047" y="3758"/>
                  <a:pt x="15038" y="3761"/>
                </a:cubicBezTo>
                <a:cubicBezTo>
                  <a:pt x="14988" y="3786"/>
                  <a:pt x="14963" y="3861"/>
                  <a:pt x="14963" y="3961"/>
                </a:cubicBezTo>
                <a:cubicBezTo>
                  <a:pt x="14963" y="4087"/>
                  <a:pt x="14963" y="4237"/>
                  <a:pt x="14938" y="4337"/>
                </a:cubicBezTo>
                <a:cubicBezTo>
                  <a:pt x="14923" y="4455"/>
                  <a:pt x="14917" y="4503"/>
                  <a:pt x="14899" y="4503"/>
                </a:cubicBezTo>
                <a:cubicBezTo>
                  <a:pt x="14887" y="4503"/>
                  <a:pt x="14869" y="4479"/>
                  <a:pt x="14838" y="4438"/>
                </a:cubicBezTo>
                <a:cubicBezTo>
                  <a:pt x="14787" y="4237"/>
                  <a:pt x="14787" y="4011"/>
                  <a:pt x="14813" y="3811"/>
                </a:cubicBezTo>
                <a:cubicBezTo>
                  <a:pt x="14838" y="3636"/>
                  <a:pt x="14813" y="3460"/>
                  <a:pt x="14762" y="3285"/>
                </a:cubicBezTo>
                <a:cubicBezTo>
                  <a:pt x="14754" y="3282"/>
                  <a:pt x="14746" y="3280"/>
                  <a:pt x="14739" y="3280"/>
                </a:cubicBezTo>
                <a:cubicBezTo>
                  <a:pt x="14682" y="3280"/>
                  <a:pt x="14662" y="3375"/>
                  <a:pt x="14662" y="3686"/>
                </a:cubicBezTo>
                <a:cubicBezTo>
                  <a:pt x="14662" y="3924"/>
                  <a:pt x="14639" y="4035"/>
                  <a:pt x="14601" y="4035"/>
                </a:cubicBezTo>
                <a:cubicBezTo>
                  <a:pt x="14583" y="4035"/>
                  <a:pt x="14561" y="4010"/>
                  <a:pt x="14537" y="3961"/>
                </a:cubicBezTo>
                <a:cubicBezTo>
                  <a:pt x="14487" y="3636"/>
                  <a:pt x="14487" y="3310"/>
                  <a:pt x="14537" y="2959"/>
                </a:cubicBezTo>
                <a:cubicBezTo>
                  <a:pt x="14541" y="2947"/>
                  <a:pt x="14546" y="2940"/>
                  <a:pt x="14556" y="2940"/>
                </a:cubicBezTo>
                <a:close/>
                <a:moveTo>
                  <a:pt x="16442" y="5440"/>
                </a:moveTo>
                <a:lnTo>
                  <a:pt x="16592" y="5615"/>
                </a:lnTo>
                <a:cubicBezTo>
                  <a:pt x="16692" y="5766"/>
                  <a:pt x="16692" y="5841"/>
                  <a:pt x="16592" y="6142"/>
                </a:cubicBezTo>
                <a:cubicBezTo>
                  <a:pt x="16517" y="6317"/>
                  <a:pt x="16467" y="6518"/>
                  <a:pt x="16417" y="6718"/>
                </a:cubicBezTo>
                <a:lnTo>
                  <a:pt x="16366" y="6944"/>
                </a:lnTo>
                <a:lnTo>
                  <a:pt x="16266" y="6718"/>
                </a:lnTo>
                <a:cubicBezTo>
                  <a:pt x="16191" y="6543"/>
                  <a:pt x="16191" y="6418"/>
                  <a:pt x="16316" y="5966"/>
                </a:cubicBezTo>
                <a:lnTo>
                  <a:pt x="16442" y="5440"/>
                </a:lnTo>
                <a:close/>
                <a:moveTo>
                  <a:pt x="16817" y="5993"/>
                </a:moveTo>
                <a:cubicBezTo>
                  <a:pt x="16833" y="5993"/>
                  <a:pt x="16849" y="6019"/>
                  <a:pt x="16868" y="6067"/>
                </a:cubicBezTo>
                <a:cubicBezTo>
                  <a:pt x="16918" y="6192"/>
                  <a:pt x="16868" y="6392"/>
                  <a:pt x="16742" y="6844"/>
                </a:cubicBezTo>
                <a:cubicBezTo>
                  <a:pt x="16603" y="7282"/>
                  <a:pt x="16543" y="7419"/>
                  <a:pt x="16511" y="7419"/>
                </a:cubicBezTo>
                <a:cubicBezTo>
                  <a:pt x="16503" y="7419"/>
                  <a:pt x="16497" y="7410"/>
                  <a:pt x="16492" y="7395"/>
                </a:cubicBezTo>
                <a:cubicBezTo>
                  <a:pt x="16442" y="7320"/>
                  <a:pt x="16517" y="6743"/>
                  <a:pt x="16717" y="6217"/>
                </a:cubicBezTo>
                <a:cubicBezTo>
                  <a:pt x="16764" y="6062"/>
                  <a:pt x="16791" y="5993"/>
                  <a:pt x="16817" y="5993"/>
                </a:cubicBezTo>
                <a:close/>
                <a:moveTo>
                  <a:pt x="17043" y="6418"/>
                </a:moveTo>
                <a:lnTo>
                  <a:pt x="17118" y="6618"/>
                </a:lnTo>
                <a:cubicBezTo>
                  <a:pt x="17219" y="6793"/>
                  <a:pt x="17194" y="6869"/>
                  <a:pt x="16943" y="7595"/>
                </a:cubicBezTo>
                <a:lnTo>
                  <a:pt x="16943" y="7621"/>
                </a:lnTo>
                <a:cubicBezTo>
                  <a:pt x="16765" y="8135"/>
                  <a:pt x="16696" y="8306"/>
                  <a:pt x="16650" y="8306"/>
                </a:cubicBezTo>
                <a:cubicBezTo>
                  <a:pt x="16638" y="8306"/>
                  <a:pt x="16628" y="8293"/>
                  <a:pt x="16617" y="8272"/>
                </a:cubicBezTo>
                <a:cubicBezTo>
                  <a:pt x="16567" y="8022"/>
                  <a:pt x="16617" y="7671"/>
                  <a:pt x="16843" y="7019"/>
                </a:cubicBezTo>
                <a:lnTo>
                  <a:pt x="17043" y="6418"/>
                </a:lnTo>
                <a:close/>
                <a:moveTo>
                  <a:pt x="18046" y="8999"/>
                </a:moveTo>
                <a:cubicBezTo>
                  <a:pt x="18046" y="9199"/>
                  <a:pt x="18021" y="9400"/>
                  <a:pt x="17996" y="9626"/>
                </a:cubicBezTo>
                <a:cubicBezTo>
                  <a:pt x="17970" y="9951"/>
                  <a:pt x="17920" y="10302"/>
                  <a:pt x="17920" y="10377"/>
                </a:cubicBezTo>
                <a:cubicBezTo>
                  <a:pt x="17920" y="10397"/>
                  <a:pt x="17917" y="10406"/>
                  <a:pt x="17911" y="10406"/>
                </a:cubicBezTo>
                <a:cubicBezTo>
                  <a:pt x="17896" y="10406"/>
                  <a:pt x="17864" y="10332"/>
                  <a:pt x="17845" y="10202"/>
                </a:cubicBezTo>
                <a:cubicBezTo>
                  <a:pt x="17820" y="9926"/>
                  <a:pt x="17820" y="9676"/>
                  <a:pt x="17895" y="9425"/>
                </a:cubicBezTo>
                <a:cubicBezTo>
                  <a:pt x="17945" y="9275"/>
                  <a:pt x="17970" y="9124"/>
                  <a:pt x="18046" y="8999"/>
                </a:cubicBezTo>
                <a:close/>
                <a:moveTo>
                  <a:pt x="18711" y="11610"/>
                </a:moveTo>
                <a:cubicBezTo>
                  <a:pt x="18749" y="11610"/>
                  <a:pt x="18736" y="11802"/>
                  <a:pt x="18672" y="12107"/>
                </a:cubicBezTo>
                <a:cubicBezTo>
                  <a:pt x="18622" y="12332"/>
                  <a:pt x="18547" y="12483"/>
                  <a:pt x="18497" y="12483"/>
                </a:cubicBezTo>
                <a:cubicBezTo>
                  <a:pt x="18494" y="12484"/>
                  <a:pt x="18491" y="12484"/>
                  <a:pt x="18489" y="12484"/>
                </a:cubicBezTo>
                <a:cubicBezTo>
                  <a:pt x="18424" y="12484"/>
                  <a:pt x="18452" y="12168"/>
                  <a:pt x="18597" y="11806"/>
                </a:cubicBezTo>
                <a:cubicBezTo>
                  <a:pt x="18651" y="11671"/>
                  <a:pt x="18689" y="11610"/>
                  <a:pt x="18711" y="11610"/>
                </a:cubicBezTo>
                <a:close/>
                <a:moveTo>
                  <a:pt x="19242" y="13097"/>
                </a:moveTo>
                <a:cubicBezTo>
                  <a:pt x="19256" y="13097"/>
                  <a:pt x="19251" y="13189"/>
                  <a:pt x="19224" y="13410"/>
                </a:cubicBezTo>
                <a:cubicBezTo>
                  <a:pt x="19173" y="13636"/>
                  <a:pt x="19148" y="13861"/>
                  <a:pt x="19123" y="13886"/>
                </a:cubicBezTo>
                <a:cubicBezTo>
                  <a:pt x="19113" y="13913"/>
                  <a:pt x="19105" y="13925"/>
                  <a:pt x="19099" y="13925"/>
                </a:cubicBezTo>
                <a:cubicBezTo>
                  <a:pt x="19062" y="13925"/>
                  <a:pt x="19108" y="13433"/>
                  <a:pt x="19173" y="13260"/>
                </a:cubicBezTo>
                <a:cubicBezTo>
                  <a:pt x="19207" y="13158"/>
                  <a:pt x="19231" y="13097"/>
                  <a:pt x="19242" y="13097"/>
                </a:cubicBezTo>
                <a:close/>
                <a:moveTo>
                  <a:pt x="21900" y="15540"/>
                </a:moveTo>
                <a:cubicBezTo>
                  <a:pt x="21902" y="15540"/>
                  <a:pt x="21904" y="15540"/>
                  <a:pt x="21905" y="15540"/>
                </a:cubicBezTo>
                <a:cubicBezTo>
                  <a:pt x="21930" y="15540"/>
                  <a:pt x="21930" y="15666"/>
                  <a:pt x="21880" y="15766"/>
                </a:cubicBezTo>
                <a:cubicBezTo>
                  <a:pt x="21805" y="15941"/>
                  <a:pt x="21680" y="16117"/>
                  <a:pt x="21529" y="16242"/>
                </a:cubicBezTo>
                <a:cubicBezTo>
                  <a:pt x="21393" y="16379"/>
                  <a:pt x="21331" y="16441"/>
                  <a:pt x="21311" y="16441"/>
                </a:cubicBezTo>
                <a:cubicBezTo>
                  <a:pt x="21294" y="16441"/>
                  <a:pt x="21306" y="16397"/>
                  <a:pt x="21329" y="16317"/>
                </a:cubicBezTo>
                <a:cubicBezTo>
                  <a:pt x="21403" y="16121"/>
                  <a:pt x="21813" y="15540"/>
                  <a:pt x="21900" y="15540"/>
                </a:cubicBezTo>
                <a:close/>
                <a:moveTo>
                  <a:pt x="28998" y="6844"/>
                </a:moveTo>
                <a:cubicBezTo>
                  <a:pt x="28998" y="6844"/>
                  <a:pt x="28572" y="7495"/>
                  <a:pt x="28046" y="8297"/>
                </a:cubicBezTo>
                <a:lnTo>
                  <a:pt x="28046" y="8272"/>
                </a:lnTo>
                <a:cubicBezTo>
                  <a:pt x="27494" y="9049"/>
                  <a:pt x="27043" y="9701"/>
                  <a:pt x="27018" y="9726"/>
                </a:cubicBezTo>
                <a:cubicBezTo>
                  <a:pt x="27015" y="9728"/>
                  <a:pt x="27013" y="9730"/>
                  <a:pt x="27012" y="9730"/>
                </a:cubicBezTo>
                <a:cubicBezTo>
                  <a:pt x="26998" y="9730"/>
                  <a:pt x="27021" y="9640"/>
                  <a:pt x="27043" y="9550"/>
                </a:cubicBezTo>
                <a:cubicBezTo>
                  <a:pt x="27093" y="9425"/>
                  <a:pt x="27093" y="9325"/>
                  <a:pt x="27043" y="9325"/>
                </a:cubicBezTo>
                <a:cubicBezTo>
                  <a:pt x="27037" y="9321"/>
                  <a:pt x="27031" y="9319"/>
                  <a:pt x="27025" y="9319"/>
                </a:cubicBezTo>
                <a:cubicBezTo>
                  <a:pt x="26953" y="9319"/>
                  <a:pt x="26868" y="9571"/>
                  <a:pt x="26868" y="9801"/>
                </a:cubicBezTo>
                <a:cubicBezTo>
                  <a:pt x="26843" y="10001"/>
                  <a:pt x="26742" y="10227"/>
                  <a:pt x="26592" y="10377"/>
                </a:cubicBezTo>
                <a:lnTo>
                  <a:pt x="26316" y="10778"/>
                </a:lnTo>
                <a:lnTo>
                  <a:pt x="26417" y="10428"/>
                </a:lnTo>
                <a:cubicBezTo>
                  <a:pt x="26483" y="10139"/>
                  <a:pt x="26491" y="9968"/>
                  <a:pt x="26439" y="9968"/>
                </a:cubicBezTo>
                <a:cubicBezTo>
                  <a:pt x="26433" y="9968"/>
                  <a:pt x="26425" y="9971"/>
                  <a:pt x="26417" y="9976"/>
                </a:cubicBezTo>
                <a:cubicBezTo>
                  <a:pt x="26341" y="10177"/>
                  <a:pt x="26266" y="10377"/>
                  <a:pt x="26216" y="10603"/>
                </a:cubicBezTo>
                <a:cubicBezTo>
                  <a:pt x="26166" y="10879"/>
                  <a:pt x="26041" y="11154"/>
                  <a:pt x="25890" y="11430"/>
                </a:cubicBezTo>
                <a:lnTo>
                  <a:pt x="25715" y="11656"/>
                </a:lnTo>
                <a:lnTo>
                  <a:pt x="25815" y="11204"/>
                </a:lnTo>
                <a:cubicBezTo>
                  <a:pt x="25890" y="10954"/>
                  <a:pt x="25915" y="10728"/>
                  <a:pt x="25865" y="10728"/>
                </a:cubicBezTo>
                <a:cubicBezTo>
                  <a:pt x="25863" y="10726"/>
                  <a:pt x="25860" y="10725"/>
                  <a:pt x="25858" y="10725"/>
                </a:cubicBezTo>
                <a:cubicBezTo>
                  <a:pt x="25826" y="10725"/>
                  <a:pt x="25752" y="10860"/>
                  <a:pt x="25615" y="11455"/>
                </a:cubicBezTo>
                <a:cubicBezTo>
                  <a:pt x="25539" y="11781"/>
                  <a:pt x="25439" y="12057"/>
                  <a:pt x="25264" y="12332"/>
                </a:cubicBezTo>
                <a:lnTo>
                  <a:pt x="25038" y="12633"/>
                </a:lnTo>
                <a:lnTo>
                  <a:pt x="25189" y="12132"/>
                </a:lnTo>
                <a:cubicBezTo>
                  <a:pt x="25239" y="11931"/>
                  <a:pt x="25264" y="11731"/>
                  <a:pt x="25264" y="11555"/>
                </a:cubicBezTo>
                <a:cubicBezTo>
                  <a:pt x="25259" y="11548"/>
                  <a:pt x="25254" y="11545"/>
                  <a:pt x="25248" y="11545"/>
                </a:cubicBezTo>
                <a:cubicBezTo>
                  <a:pt x="25190" y="11545"/>
                  <a:pt x="25072" y="11872"/>
                  <a:pt x="24913" y="12508"/>
                </a:cubicBezTo>
                <a:cubicBezTo>
                  <a:pt x="24838" y="12834"/>
                  <a:pt x="24712" y="13159"/>
                  <a:pt x="24512" y="13435"/>
                </a:cubicBezTo>
                <a:lnTo>
                  <a:pt x="24236" y="13886"/>
                </a:lnTo>
                <a:lnTo>
                  <a:pt x="24311" y="13385"/>
                </a:lnTo>
                <a:cubicBezTo>
                  <a:pt x="24380" y="12929"/>
                  <a:pt x="24386" y="12701"/>
                  <a:pt x="24330" y="12701"/>
                </a:cubicBezTo>
                <a:cubicBezTo>
                  <a:pt x="24324" y="12701"/>
                  <a:pt x="24318" y="12704"/>
                  <a:pt x="24311" y="12708"/>
                </a:cubicBezTo>
                <a:cubicBezTo>
                  <a:pt x="24186" y="13109"/>
                  <a:pt x="24136" y="13560"/>
                  <a:pt x="24111" y="13986"/>
                </a:cubicBezTo>
                <a:cubicBezTo>
                  <a:pt x="23960" y="14337"/>
                  <a:pt x="23785" y="14663"/>
                  <a:pt x="23559" y="14964"/>
                </a:cubicBezTo>
                <a:cubicBezTo>
                  <a:pt x="23559" y="14713"/>
                  <a:pt x="23585" y="14488"/>
                  <a:pt x="23635" y="14262"/>
                </a:cubicBezTo>
                <a:cubicBezTo>
                  <a:pt x="23722" y="13648"/>
                  <a:pt x="23733" y="13475"/>
                  <a:pt x="23668" y="13475"/>
                </a:cubicBezTo>
                <a:cubicBezTo>
                  <a:pt x="23658" y="13475"/>
                  <a:pt x="23647" y="13479"/>
                  <a:pt x="23635" y="13485"/>
                </a:cubicBezTo>
                <a:cubicBezTo>
                  <a:pt x="23509" y="13986"/>
                  <a:pt x="23434" y="14513"/>
                  <a:pt x="23409" y="15039"/>
                </a:cubicBezTo>
                <a:cubicBezTo>
                  <a:pt x="23309" y="15415"/>
                  <a:pt x="23108" y="15791"/>
                  <a:pt x="22858" y="16092"/>
                </a:cubicBezTo>
                <a:cubicBezTo>
                  <a:pt x="22833" y="15741"/>
                  <a:pt x="22858" y="15365"/>
                  <a:pt x="22958" y="15039"/>
                </a:cubicBezTo>
                <a:cubicBezTo>
                  <a:pt x="22983" y="14964"/>
                  <a:pt x="22958" y="14914"/>
                  <a:pt x="22933" y="14889"/>
                </a:cubicBezTo>
                <a:cubicBezTo>
                  <a:pt x="22908" y="14889"/>
                  <a:pt x="22808" y="15014"/>
                  <a:pt x="22732" y="15565"/>
                </a:cubicBezTo>
                <a:cubicBezTo>
                  <a:pt x="22673" y="15982"/>
                  <a:pt x="22660" y="16084"/>
                  <a:pt x="22608" y="16084"/>
                </a:cubicBezTo>
                <a:cubicBezTo>
                  <a:pt x="22595" y="16084"/>
                  <a:pt x="22578" y="16077"/>
                  <a:pt x="22557" y="16067"/>
                </a:cubicBezTo>
                <a:cubicBezTo>
                  <a:pt x="22546" y="16059"/>
                  <a:pt x="22534" y="16056"/>
                  <a:pt x="22521" y="16056"/>
                </a:cubicBezTo>
                <a:cubicBezTo>
                  <a:pt x="22450" y="16056"/>
                  <a:pt x="22359" y="16168"/>
                  <a:pt x="22231" y="16317"/>
                </a:cubicBezTo>
                <a:cubicBezTo>
                  <a:pt x="22111" y="16457"/>
                  <a:pt x="22008" y="16533"/>
                  <a:pt x="21958" y="16533"/>
                </a:cubicBezTo>
                <a:cubicBezTo>
                  <a:pt x="21945" y="16533"/>
                  <a:pt x="21935" y="16528"/>
                  <a:pt x="21930" y="16518"/>
                </a:cubicBezTo>
                <a:cubicBezTo>
                  <a:pt x="21955" y="16418"/>
                  <a:pt x="22006" y="16317"/>
                  <a:pt x="22106" y="16242"/>
                </a:cubicBezTo>
                <a:cubicBezTo>
                  <a:pt x="22181" y="16167"/>
                  <a:pt x="22256" y="16092"/>
                  <a:pt x="22331" y="15991"/>
                </a:cubicBezTo>
                <a:cubicBezTo>
                  <a:pt x="22355" y="15944"/>
                  <a:pt x="22340" y="15919"/>
                  <a:pt x="22304" y="15919"/>
                </a:cubicBezTo>
                <a:cubicBezTo>
                  <a:pt x="22263" y="15919"/>
                  <a:pt x="22197" y="15950"/>
                  <a:pt x="22131" y="16017"/>
                </a:cubicBezTo>
                <a:cubicBezTo>
                  <a:pt x="22101" y="16040"/>
                  <a:pt x="22080" y="16054"/>
                  <a:pt x="22066" y="16054"/>
                </a:cubicBezTo>
                <a:cubicBezTo>
                  <a:pt x="22020" y="16054"/>
                  <a:pt x="22048" y="15906"/>
                  <a:pt x="22106" y="15465"/>
                </a:cubicBezTo>
                <a:cubicBezTo>
                  <a:pt x="22156" y="15215"/>
                  <a:pt x="22156" y="14989"/>
                  <a:pt x="22131" y="14763"/>
                </a:cubicBezTo>
                <a:cubicBezTo>
                  <a:pt x="22115" y="14753"/>
                  <a:pt x="22102" y="14747"/>
                  <a:pt x="22092" y="14747"/>
                </a:cubicBezTo>
                <a:cubicBezTo>
                  <a:pt x="22053" y="14747"/>
                  <a:pt x="22045" y="14832"/>
                  <a:pt x="22006" y="15089"/>
                </a:cubicBezTo>
                <a:cubicBezTo>
                  <a:pt x="21980" y="15315"/>
                  <a:pt x="21930" y="15390"/>
                  <a:pt x="21880" y="15415"/>
                </a:cubicBezTo>
                <a:cubicBezTo>
                  <a:pt x="21780" y="15465"/>
                  <a:pt x="21680" y="15540"/>
                  <a:pt x="21630" y="15616"/>
                </a:cubicBezTo>
                <a:cubicBezTo>
                  <a:pt x="21578" y="15676"/>
                  <a:pt x="21544" y="15712"/>
                  <a:pt x="21529" y="15712"/>
                </a:cubicBezTo>
                <a:cubicBezTo>
                  <a:pt x="21500" y="15712"/>
                  <a:pt x="21539" y="15577"/>
                  <a:pt x="21655" y="15215"/>
                </a:cubicBezTo>
                <a:cubicBezTo>
                  <a:pt x="21755" y="14889"/>
                  <a:pt x="21880" y="14387"/>
                  <a:pt x="21955" y="14112"/>
                </a:cubicBezTo>
                <a:cubicBezTo>
                  <a:pt x="22063" y="13754"/>
                  <a:pt x="22094" y="13639"/>
                  <a:pt x="22148" y="13639"/>
                </a:cubicBezTo>
                <a:cubicBezTo>
                  <a:pt x="22170" y="13639"/>
                  <a:pt x="22195" y="13657"/>
                  <a:pt x="22231" y="13686"/>
                </a:cubicBezTo>
                <a:cubicBezTo>
                  <a:pt x="22277" y="13714"/>
                  <a:pt x="22321" y="13728"/>
                  <a:pt x="22364" y="13728"/>
                </a:cubicBezTo>
                <a:cubicBezTo>
                  <a:pt x="22510" y="13728"/>
                  <a:pt x="22641" y="13564"/>
                  <a:pt x="22757" y="13235"/>
                </a:cubicBezTo>
                <a:cubicBezTo>
                  <a:pt x="22983" y="12708"/>
                  <a:pt x="23234" y="12207"/>
                  <a:pt x="23509" y="11706"/>
                </a:cubicBezTo>
                <a:cubicBezTo>
                  <a:pt x="23558" y="11633"/>
                  <a:pt x="23583" y="11596"/>
                  <a:pt x="23607" y="11596"/>
                </a:cubicBezTo>
                <a:cubicBezTo>
                  <a:pt x="23633" y="11596"/>
                  <a:pt x="23658" y="11640"/>
                  <a:pt x="23710" y="11731"/>
                </a:cubicBezTo>
                <a:cubicBezTo>
                  <a:pt x="23753" y="11831"/>
                  <a:pt x="23771" y="11874"/>
                  <a:pt x="23811" y="11874"/>
                </a:cubicBezTo>
                <a:cubicBezTo>
                  <a:pt x="23842" y="11874"/>
                  <a:pt x="23885" y="11849"/>
                  <a:pt x="23960" y="11806"/>
                </a:cubicBezTo>
                <a:cubicBezTo>
                  <a:pt x="24211" y="11530"/>
                  <a:pt x="24462" y="11230"/>
                  <a:pt x="24637" y="10904"/>
                </a:cubicBezTo>
                <a:cubicBezTo>
                  <a:pt x="25179" y="10102"/>
                  <a:pt x="25287" y="9957"/>
                  <a:pt x="25347" y="9957"/>
                </a:cubicBezTo>
                <a:cubicBezTo>
                  <a:pt x="25362" y="9957"/>
                  <a:pt x="25374" y="9966"/>
                  <a:pt x="25389" y="9976"/>
                </a:cubicBezTo>
                <a:cubicBezTo>
                  <a:pt x="25421" y="10003"/>
                  <a:pt x="25456" y="10019"/>
                  <a:pt x="25498" y="10019"/>
                </a:cubicBezTo>
                <a:cubicBezTo>
                  <a:pt x="25649" y="10019"/>
                  <a:pt x="25891" y="9815"/>
                  <a:pt x="26442" y="9225"/>
                </a:cubicBezTo>
                <a:cubicBezTo>
                  <a:pt x="27244" y="8397"/>
                  <a:pt x="28096" y="7595"/>
                  <a:pt x="28998" y="6844"/>
                </a:cubicBezTo>
                <a:close/>
                <a:moveTo>
                  <a:pt x="21817" y="16226"/>
                </a:moveTo>
                <a:cubicBezTo>
                  <a:pt x="21825" y="16226"/>
                  <a:pt x="21830" y="16231"/>
                  <a:pt x="21830" y="16242"/>
                </a:cubicBezTo>
                <a:cubicBezTo>
                  <a:pt x="21780" y="16392"/>
                  <a:pt x="21705" y="16493"/>
                  <a:pt x="21605" y="16618"/>
                </a:cubicBezTo>
                <a:cubicBezTo>
                  <a:pt x="21436" y="16802"/>
                  <a:pt x="21315" y="16910"/>
                  <a:pt x="21280" y="16910"/>
                </a:cubicBezTo>
                <a:cubicBezTo>
                  <a:pt x="21257" y="16910"/>
                  <a:pt x="21270" y="16866"/>
                  <a:pt x="21329" y="16768"/>
                </a:cubicBezTo>
                <a:cubicBezTo>
                  <a:pt x="21440" y="16546"/>
                  <a:pt x="21748" y="16226"/>
                  <a:pt x="21817" y="16226"/>
                </a:cubicBezTo>
                <a:close/>
                <a:moveTo>
                  <a:pt x="22574" y="16232"/>
                </a:moveTo>
                <a:cubicBezTo>
                  <a:pt x="22579" y="16232"/>
                  <a:pt x="22582" y="16236"/>
                  <a:pt x="22582" y="16242"/>
                </a:cubicBezTo>
                <a:cubicBezTo>
                  <a:pt x="22482" y="16418"/>
                  <a:pt x="22382" y="16568"/>
                  <a:pt x="22231" y="16718"/>
                </a:cubicBezTo>
                <a:cubicBezTo>
                  <a:pt x="22079" y="16892"/>
                  <a:pt x="21926" y="17029"/>
                  <a:pt x="21889" y="17029"/>
                </a:cubicBezTo>
                <a:cubicBezTo>
                  <a:pt x="21883" y="17029"/>
                  <a:pt x="21880" y="17026"/>
                  <a:pt x="21880" y="17019"/>
                </a:cubicBezTo>
                <a:cubicBezTo>
                  <a:pt x="21980" y="16844"/>
                  <a:pt x="22106" y="16693"/>
                  <a:pt x="22231" y="16543"/>
                </a:cubicBezTo>
                <a:cubicBezTo>
                  <a:pt x="22405" y="16369"/>
                  <a:pt x="22542" y="16232"/>
                  <a:pt x="22574" y="16232"/>
                </a:cubicBezTo>
                <a:close/>
                <a:moveTo>
                  <a:pt x="20143" y="15972"/>
                </a:moveTo>
                <a:cubicBezTo>
                  <a:pt x="20175" y="15972"/>
                  <a:pt x="20157" y="16194"/>
                  <a:pt x="20076" y="16618"/>
                </a:cubicBezTo>
                <a:cubicBezTo>
                  <a:pt x="20026" y="16819"/>
                  <a:pt x="19975" y="17044"/>
                  <a:pt x="19925" y="17245"/>
                </a:cubicBezTo>
                <a:cubicBezTo>
                  <a:pt x="19924" y="17245"/>
                  <a:pt x="19923" y="17245"/>
                  <a:pt x="19922" y="17245"/>
                </a:cubicBezTo>
                <a:cubicBezTo>
                  <a:pt x="19853" y="17245"/>
                  <a:pt x="19952" y="16414"/>
                  <a:pt x="20051" y="16167"/>
                </a:cubicBezTo>
                <a:cubicBezTo>
                  <a:pt x="20094" y="16036"/>
                  <a:pt x="20126" y="15972"/>
                  <a:pt x="20143" y="15972"/>
                </a:cubicBezTo>
                <a:close/>
                <a:moveTo>
                  <a:pt x="21700" y="16737"/>
                </a:moveTo>
                <a:cubicBezTo>
                  <a:pt x="21743" y="16737"/>
                  <a:pt x="21687" y="16887"/>
                  <a:pt x="21554" y="17069"/>
                </a:cubicBezTo>
                <a:lnTo>
                  <a:pt x="21529" y="17069"/>
                </a:lnTo>
                <a:cubicBezTo>
                  <a:pt x="21462" y="17159"/>
                  <a:pt x="21375" y="17249"/>
                  <a:pt x="21321" y="17249"/>
                </a:cubicBezTo>
                <a:cubicBezTo>
                  <a:pt x="21315" y="17249"/>
                  <a:pt x="21309" y="17247"/>
                  <a:pt x="21304" y="17245"/>
                </a:cubicBezTo>
                <a:cubicBezTo>
                  <a:pt x="21279" y="17245"/>
                  <a:pt x="21279" y="17195"/>
                  <a:pt x="21304" y="17144"/>
                </a:cubicBezTo>
                <a:lnTo>
                  <a:pt x="21554" y="16869"/>
                </a:lnTo>
                <a:cubicBezTo>
                  <a:pt x="21631" y="16776"/>
                  <a:pt x="21678" y="16737"/>
                  <a:pt x="21700" y="16737"/>
                </a:cubicBezTo>
                <a:close/>
                <a:moveTo>
                  <a:pt x="21641" y="17243"/>
                </a:moveTo>
                <a:cubicBezTo>
                  <a:pt x="21664" y="17243"/>
                  <a:pt x="21680" y="17259"/>
                  <a:pt x="21680" y="17295"/>
                </a:cubicBezTo>
                <a:cubicBezTo>
                  <a:pt x="21655" y="17370"/>
                  <a:pt x="21630" y="17420"/>
                  <a:pt x="21579" y="17445"/>
                </a:cubicBezTo>
                <a:cubicBezTo>
                  <a:pt x="21559" y="17452"/>
                  <a:pt x="21543" y="17455"/>
                  <a:pt x="21530" y="17455"/>
                </a:cubicBezTo>
                <a:cubicBezTo>
                  <a:pt x="21494" y="17455"/>
                  <a:pt x="21486" y="17432"/>
                  <a:pt x="21504" y="17395"/>
                </a:cubicBezTo>
                <a:cubicBezTo>
                  <a:pt x="21537" y="17298"/>
                  <a:pt x="21600" y="17243"/>
                  <a:pt x="21641" y="17243"/>
                </a:cubicBezTo>
                <a:close/>
                <a:moveTo>
                  <a:pt x="22582" y="16568"/>
                </a:moveTo>
                <a:lnTo>
                  <a:pt x="22582" y="16568"/>
                </a:lnTo>
                <a:cubicBezTo>
                  <a:pt x="22532" y="16718"/>
                  <a:pt x="22457" y="16869"/>
                  <a:pt x="22382" y="16994"/>
                </a:cubicBezTo>
                <a:cubicBezTo>
                  <a:pt x="22256" y="17195"/>
                  <a:pt x="22106" y="17395"/>
                  <a:pt x="21955" y="17596"/>
                </a:cubicBezTo>
                <a:cubicBezTo>
                  <a:pt x="21839" y="17699"/>
                  <a:pt x="21783" y="17749"/>
                  <a:pt x="21759" y="17749"/>
                </a:cubicBezTo>
                <a:cubicBezTo>
                  <a:pt x="21737" y="17749"/>
                  <a:pt x="21743" y="17705"/>
                  <a:pt x="21755" y="17621"/>
                </a:cubicBezTo>
                <a:cubicBezTo>
                  <a:pt x="21830" y="17395"/>
                  <a:pt x="21980" y="17169"/>
                  <a:pt x="22181" y="16994"/>
                </a:cubicBezTo>
                <a:cubicBezTo>
                  <a:pt x="22281" y="16844"/>
                  <a:pt x="22432" y="16693"/>
                  <a:pt x="22582" y="16568"/>
                </a:cubicBezTo>
                <a:close/>
                <a:moveTo>
                  <a:pt x="17294" y="6969"/>
                </a:moveTo>
                <a:lnTo>
                  <a:pt x="17444" y="7270"/>
                </a:lnTo>
                <a:cubicBezTo>
                  <a:pt x="17494" y="7395"/>
                  <a:pt x="17595" y="7545"/>
                  <a:pt x="17695" y="7671"/>
                </a:cubicBezTo>
                <a:cubicBezTo>
                  <a:pt x="17756" y="7747"/>
                  <a:pt x="17799" y="7777"/>
                  <a:pt x="17886" y="7777"/>
                </a:cubicBezTo>
                <a:cubicBezTo>
                  <a:pt x="17941" y="7777"/>
                  <a:pt x="18014" y="7765"/>
                  <a:pt x="18121" y="7746"/>
                </a:cubicBezTo>
                <a:lnTo>
                  <a:pt x="18422" y="7696"/>
                </a:lnTo>
                <a:lnTo>
                  <a:pt x="18672" y="8272"/>
                </a:lnTo>
                <a:cubicBezTo>
                  <a:pt x="18848" y="8723"/>
                  <a:pt x="18973" y="9199"/>
                  <a:pt x="19098" y="9676"/>
                </a:cubicBezTo>
                <a:cubicBezTo>
                  <a:pt x="19374" y="10954"/>
                  <a:pt x="19349" y="10879"/>
                  <a:pt x="19625" y="10929"/>
                </a:cubicBezTo>
                <a:cubicBezTo>
                  <a:pt x="19825" y="10979"/>
                  <a:pt x="19850" y="11004"/>
                  <a:pt x="19950" y="11380"/>
                </a:cubicBezTo>
                <a:cubicBezTo>
                  <a:pt x="20026" y="11580"/>
                  <a:pt x="20126" y="12307"/>
                  <a:pt x="20201" y="12959"/>
                </a:cubicBezTo>
                <a:cubicBezTo>
                  <a:pt x="20251" y="13385"/>
                  <a:pt x="20326" y="13811"/>
                  <a:pt x="20452" y="14237"/>
                </a:cubicBezTo>
                <a:cubicBezTo>
                  <a:pt x="20552" y="14287"/>
                  <a:pt x="20652" y="14337"/>
                  <a:pt x="20752" y="14387"/>
                </a:cubicBezTo>
                <a:cubicBezTo>
                  <a:pt x="20953" y="14463"/>
                  <a:pt x="20978" y="14513"/>
                  <a:pt x="21003" y="14763"/>
                </a:cubicBezTo>
                <a:cubicBezTo>
                  <a:pt x="21078" y="15365"/>
                  <a:pt x="21028" y="15966"/>
                  <a:pt x="20853" y="16543"/>
                </a:cubicBezTo>
                <a:cubicBezTo>
                  <a:pt x="20727" y="16819"/>
                  <a:pt x="20627" y="17119"/>
                  <a:pt x="20552" y="17420"/>
                </a:cubicBezTo>
                <a:cubicBezTo>
                  <a:pt x="20502" y="17621"/>
                  <a:pt x="20427" y="17821"/>
                  <a:pt x="20326" y="17997"/>
                </a:cubicBezTo>
                <a:cubicBezTo>
                  <a:pt x="20276" y="17997"/>
                  <a:pt x="20226" y="18097"/>
                  <a:pt x="20176" y="18222"/>
                </a:cubicBezTo>
                <a:cubicBezTo>
                  <a:pt x="20226" y="17821"/>
                  <a:pt x="20301" y="17445"/>
                  <a:pt x="20402" y="17069"/>
                </a:cubicBezTo>
                <a:cubicBezTo>
                  <a:pt x="20577" y="16342"/>
                  <a:pt x="20727" y="15716"/>
                  <a:pt x="20727" y="15691"/>
                </a:cubicBezTo>
                <a:cubicBezTo>
                  <a:pt x="20718" y="15675"/>
                  <a:pt x="20708" y="15666"/>
                  <a:pt x="20697" y="15666"/>
                </a:cubicBezTo>
                <a:cubicBezTo>
                  <a:pt x="20623" y="15666"/>
                  <a:pt x="20513" y="16060"/>
                  <a:pt x="20251" y="17195"/>
                </a:cubicBezTo>
                <a:cubicBezTo>
                  <a:pt x="20051" y="18022"/>
                  <a:pt x="19875" y="18698"/>
                  <a:pt x="19850" y="18698"/>
                </a:cubicBezTo>
                <a:cubicBezTo>
                  <a:pt x="19875" y="18247"/>
                  <a:pt x="19950" y="17771"/>
                  <a:pt x="20076" y="17320"/>
                </a:cubicBezTo>
                <a:cubicBezTo>
                  <a:pt x="20301" y="16418"/>
                  <a:pt x="20552" y="14889"/>
                  <a:pt x="20477" y="14864"/>
                </a:cubicBezTo>
                <a:cubicBezTo>
                  <a:pt x="20469" y="14861"/>
                  <a:pt x="20463" y="14860"/>
                  <a:pt x="20456" y="14860"/>
                </a:cubicBezTo>
                <a:cubicBezTo>
                  <a:pt x="20396" y="14860"/>
                  <a:pt x="20372" y="14970"/>
                  <a:pt x="20326" y="15265"/>
                </a:cubicBezTo>
                <a:cubicBezTo>
                  <a:pt x="20326" y="15365"/>
                  <a:pt x="20301" y="15465"/>
                  <a:pt x="20226" y="15540"/>
                </a:cubicBezTo>
                <a:cubicBezTo>
                  <a:pt x="20151" y="15616"/>
                  <a:pt x="20076" y="15691"/>
                  <a:pt x="20051" y="15791"/>
                </a:cubicBezTo>
                <a:cubicBezTo>
                  <a:pt x="20028" y="15853"/>
                  <a:pt x="20009" y="15888"/>
                  <a:pt x="19995" y="15888"/>
                </a:cubicBezTo>
                <a:cubicBezTo>
                  <a:pt x="19962" y="15888"/>
                  <a:pt x="19950" y="15708"/>
                  <a:pt x="19950" y="15240"/>
                </a:cubicBezTo>
                <a:cubicBezTo>
                  <a:pt x="19950" y="14675"/>
                  <a:pt x="19913" y="14334"/>
                  <a:pt x="19873" y="14334"/>
                </a:cubicBezTo>
                <a:cubicBezTo>
                  <a:pt x="19847" y="14334"/>
                  <a:pt x="19820" y="14475"/>
                  <a:pt x="19800" y="14788"/>
                </a:cubicBezTo>
                <a:cubicBezTo>
                  <a:pt x="19800" y="14874"/>
                  <a:pt x="19788" y="14913"/>
                  <a:pt x="19741" y="14913"/>
                </a:cubicBezTo>
                <a:cubicBezTo>
                  <a:pt x="19719" y="14913"/>
                  <a:pt x="19689" y="14905"/>
                  <a:pt x="19650" y="14889"/>
                </a:cubicBezTo>
                <a:lnTo>
                  <a:pt x="19474" y="14814"/>
                </a:lnTo>
                <a:cubicBezTo>
                  <a:pt x="19474" y="14814"/>
                  <a:pt x="19574" y="14262"/>
                  <a:pt x="19725" y="13560"/>
                </a:cubicBezTo>
                <a:cubicBezTo>
                  <a:pt x="19850" y="12884"/>
                  <a:pt x="19950" y="12307"/>
                  <a:pt x="19950" y="12257"/>
                </a:cubicBezTo>
                <a:cubicBezTo>
                  <a:pt x="19937" y="12235"/>
                  <a:pt x="19924" y="12223"/>
                  <a:pt x="19912" y="12223"/>
                </a:cubicBezTo>
                <a:cubicBezTo>
                  <a:pt x="19854" y="12223"/>
                  <a:pt x="19798" y="12476"/>
                  <a:pt x="19675" y="13134"/>
                </a:cubicBezTo>
                <a:cubicBezTo>
                  <a:pt x="19574" y="13560"/>
                  <a:pt x="19449" y="14012"/>
                  <a:pt x="19299" y="14438"/>
                </a:cubicBezTo>
                <a:lnTo>
                  <a:pt x="19123" y="14864"/>
                </a:lnTo>
                <a:lnTo>
                  <a:pt x="19098" y="14588"/>
                </a:lnTo>
                <a:cubicBezTo>
                  <a:pt x="19078" y="14305"/>
                  <a:pt x="19090" y="14038"/>
                  <a:pt x="19122" y="14038"/>
                </a:cubicBezTo>
                <a:cubicBezTo>
                  <a:pt x="19130" y="14038"/>
                  <a:pt x="19139" y="14053"/>
                  <a:pt x="19148" y="14087"/>
                </a:cubicBezTo>
                <a:cubicBezTo>
                  <a:pt x="19148" y="14137"/>
                  <a:pt x="19199" y="14187"/>
                  <a:pt x="19224" y="14187"/>
                </a:cubicBezTo>
                <a:cubicBezTo>
                  <a:pt x="19399" y="13285"/>
                  <a:pt x="19524" y="12357"/>
                  <a:pt x="19600" y="11455"/>
                </a:cubicBezTo>
                <a:cubicBezTo>
                  <a:pt x="19589" y="11429"/>
                  <a:pt x="19579" y="11416"/>
                  <a:pt x="19569" y="11416"/>
                </a:cubicBezTo>
                <a:cubicBezTo>
                  <a:pt x="19528" y="11416"/>
                  <a:pt x="19484" y="11613"/>
                  <a:pt x="19424" y="12032"/>
                </a:cubicBezTo>
                <a:cubicBezTo>
                  <a:pt x="19361" y="12409"/>
                  <a:pt x="19140" y="12980"/>
                  <a:pt x="19070" y="12980"/>
                </a:cubicBezTo>
                <a:cubicBezTo>
                  <a:pt x="19056" y="12980"/>
                  <a:pt x="19048" y="12958"/>
                  <a:pt x="19048" y="12909"/>
                </a:cubicBezTo>
                <a:cubicBezTo>
                  <a:pt x="19023" y="12783"/>
                  <a:pt x="18998" y="12683"/>
                  <a:pt x="18898" y="12583"/>
                </a:cubicBezTo>
                <a:cubicBezTo>
                  <a:pt x="18798" y="12458"/>
                  <a:pt x="18772" y="12357"/>
                  <a:pt x="18848" y="11931"/>
                </a:cubicBezTo>
                <a:cubicBezTo>
                  <a:pt x="18923" y="11505"/>
                  <a:pt x="18923" y="11405"/>
                  <a:pt x="18772" y="11380"/>
                </a:cubicBezTo>
                <a:cubicBezTo>
                  <a:pt x="18647" y="11355"/>
                  <a:pt x="18647" y="11305"/>
                  <a:pt x="18747" y="10778"/>
                </a:cubicBezTo>
                <a:cubicBezTo>
                  <a:pt x="18863" y="10293"/>
                  <a:pt x="18872" y="10021"/>
                  <a:pt x="18814" y="10021"/>
                </a:cubicBezTo>
                <a:cubicBezTo>
                  <a:pt x="18809" y="10021"/>
                  <a:pt x="18803" y="10023"/>
                  <a:pt x="18798" y="10027"/>
                </a:cubicBezTo>
                <a:cubicBezTo>
                  <a:pt x="18697" y="10327"/>
                  <a:pt x="18622" y="10653"/>
                  <a:pt x="18572" y="10979"/>
                </a:cubicBezTo>
                <a:cubicBezTo>
                  <a:pt x="18382" y="11952"/>
                  <a:pt x="18298" y="12318"/>
                  <a:pt x="18217" y="12318"/>
                </a:cubicBezTo>
                <a:cubicBezTo>
                  <a:pt x="18202" y="12318"/>
                  <a:pt x="18187" y="12306"/>
                  <a:pt x="18171" y="12282"/>
                </a:cubicBezTo>
                <a:cubicBezTo>
                  <a:pt x="18146" y="12182"/>
                  <a:pt x="18146" y="12107"/>
                  <a:pt x="18171" y="12032"/>
                </a:cubicBezTo>
                <a:cubicBezTo>
                  <a:pt x="18346" y="11230"/>
                  <a:pt x="18472" y="10428"/>
                  <a:pt x="18522" y="9600"/>
                </a:cubicBezTo>
                <a:cubicBezTo>
                  <a:pt x="18517" y="9599"/>
                  <a:pt x="18512" y="9598"/>
                  <a:pt x="18508" y="9598"/>
                </a:cubicBezTo>
                <a:cubicBezTo>
                  <a:pt x="18440" y="9598"/>
                  <a:pt x="18387" y="9791"/>
                  <a:pt x="18246" y="10753"/>
                </a:cubicBezTo>
                <a:cubicBezTo>
                  <a:pt x="18171" y="11255"/>
                  <a:pt x="18121" y="11681"/>
                  <a:pt x="18096" y="11681"/>
                </a:cubicBezTo>
                <a:cubicBezTo>
                  <a:pt x="18071" y="11555"/>
                  <a:pt x="18046" y="11405"/>
                  <a:pt x="18046" y="11280"/>
                </a:cubicBezTo>
                <a:cubicBezTo>
                  <a:pt x="17996" y="10904"/>
                  <a:pt x="18046" y="10728"/>
                  <a:pt x="18271" y="9926"/>
                </a:cubicBezTo>
                <a:cubicBezTo>
                  <a:pt x="18422" y="9400"/>
                  <a:pt x="18547" y="8949"/>
                  <a:pt x="18572" y="8924"/>
                </a:cubicBezTo>
                <a:cubicBezTo>
                  <a:pt x="18572" y="8906"/>
                  <a:pt x="18559" y="8888"/>
                  <a:pt x="18534" y="8888"/>
                </a:cubicBezTo>
                <a:cubicBezTo>
                  <a:pt x="18524" y="8888"/>
                  <a:pt x="18511" y="8891"/>
                  <a:pt x="18497" y="8899"/>
                </a:cubicBezTo>
                <a:cubicBezTo>
                  <a:pt x="18447" y="8899"/>
                  <a:pt x="18371" y="9074"/>
                  <a:pt x="18296" y="9350"/>
                </a:cubicBezTo>
                <a:cubicBezTo>
                  <a:pt x="18227" y="9586"/>
                  <a:pt x="18196" y="9691"/>
                  <a:pt x="18182" y="9691"/>
                </a:cubicBezTo>
                <a:cubicBezTo>
                  <a:pt x="18171" y="9691"/>
                  <a:pt x="18171" y="9623"/>
                  <a:pt x="18171" y="9500"/>
                </a:cubicBezTo>
                <a:cubicBezTo>
                  <a:pt x="18171" y="9375"/>
                  <a:pt x="18196" y="9225"/>
                  <a:pt x="18221" y="9099"/>
                </a:cubicBezTo>
                <a:cubicBezTo>
                  <a:pt x="18221" y="9024"/>
                  <a:pt x="18221" y="8949"/>
                  <a:pt x="18196" y="8874"/>
                </a:cubicBezTo>
                <a:cubicBezTo>
                  <a:pt x="18146" y="8798"/>
                  <a:pt x="18146" y="8698"/>
                  <a:pt x="18146" y="8623"/>
                </a:cubicBezTo>
                <a:cubicBezTo>
                  <a:pt x="18171" y="8548"/>
                  <a:pt x="18146" y="8473"/>
                  <a:pt x="18096" y="8423"/>
                </a:cubicBezTo>
                <a:cubicBezTo>
                  <a:pt x="18084" y="8417"/>
                  <a:pt x="18073" y="8413"/>
                  <a:pt x="18064" y="8413"/>
                </a:cubicBezTo>
                <a:cubicBezTo>
                  <a:pt x="18034" y="8413"/>
                  <a:pt x="18015" y="8446"/>
                  <a:pt x="17996" y="8523"/>
                </a:cubicBezTo>
                <a:cubicBezTo>
                  <a:pt x="17996" y="8648"/>
                  <a:pt x="17920" y="8924"/>
                  <a:pt x="17845" y="9199"/>
                </a:cubicBezTo>
                <a:cubicBezTo>
                  <a:pt x="17741" y="9574"/>
                  <a:pt x="17689" y="9689"/>
                  <a:pt x="17631" y="9689"/>
                </a:cubicBezTo>
                <a:cubicBezTo>
                  <a:pt x="17619" y="9689"/>
                  <a:pt x="17607" y="9684"/>
                  <a:pt x="17595" y="9676"/>
                </a:cubicBezTo>
                <a:cubicBezTo>
                  <a:pt x="17494" y="9651"/>
                  <a:pt x="17494" y="9651"/>
                  <a:pt x="17494" y="9626"/>
                </a:cubicBezTo>
                <a:lnTo>
                  <a:pt x="17670" y="8974"/>
                </a:lnTo>
                <a:cubicBezTo>
                  <a:pt x="17827" y="8413"/>
                  <a:pt x="17863" y="8214"/>
                  <a:pt x="17797" y="8214"/>
                </a:cubicBezTo>
                <a:cubicBezTo>
                  <a:pt x="17790" y="8214"/>
                  <a:pt x="17781" y="8217"/>
                  <a:pt x="17770" y="8222"/>
                </a:cubicBezTo>
                <a:cubicBezTo>
                  <a:pt x="17670" y="8448"/>
                  <a:pt x="17595" y="8673"/>
                  <a:pt x="17544" y="8899"/>
                </a:cubicBezTo>
                <a:cubicBezTo>
                  <a:pt x="17369" y="9550"/>
                  <a:pt x="17369" y="9575"/>
                  <a:pt x="17118" y="9676"/>
                </a:cubicBezTo>
                <a:cubicBezTo>
                  <a:pt x="17024" y="9732"/>
                  <a:pt x="16944" y="9760"/>
                  <a:pt x="16900" y="9760"/>
                </a:cubicBezTo>
                <a:cubicBezTo>
                  <a:pt x="16885" y="9760"/>
                  <a:pt x="16874" y="9757"/>
                  <a:pt x="16868" y="9751"/>
                </a:cubicBezTo>
                <a:cubicBezTo>
                  <a:pt x="16918" y="9575"/>
                  <a:pt x="16968" y="9400"/>
                  <a:pt x="17018" y="9199"/>
                </a:cubicBezTo>
                <a:cubicBezTo>
                  <a:pt x="17344" y="8147"/>
                  <a:pt x="17494" y="7520"/>
                  <a:pt x="17444" y="7520"/>
                </a:cubicBezTo>
                <a:cubicBezTo>
                  <a:pt x="17369" y="7520"/>
                  <a:pt x="17168" y="8122"/>
                  <a:pt x="17018" y="8748"/>
                </a:cubicBezTo>
                <a:cubicBezTo>
                  <a:pt x="16968" y="8999"/>
                  <a:pt x="16893" y="9250"/>
                  <a:pt x="16868" y="9350"/>
                </a:cubicBezTo>
                <a:cubicBezTo>
                  <a:pt x="16838" y="9427"/>
                  <a:pt x="16818" y="9463"/>
                  <a:pt x="16806" y="9463"/>
                </a:cubicBezTo>
                <a:cubicBezTo>
                  <a:pt x="16735" y="9463"/>
                  <a:pt x="16937" y="8289"/>
                  <a:pt x="17194" y="7370"/>
                </a:cubicBezTo>
                <a:lnTo>
                  <a:pt x="17294" y="6969"/>
                </a:lnTo>
                <a:close/>
                <a:moveTo>
                  <a:pt x="20251" y="19099"/>
                </a:moveTo>
                <a:lnTo>
                  <a:pt x="20076" y="19626"/>
                </a:lnTo>
                <a:cubicBezTo>
                  <a:pt x="19950" y="20027"/>
                  <a:pt x="19875" y="20202"/>
                  <a:pt x="19800" y="20202"/>
                </a:cubicBezTo>
                <a:cubicBezTo>
                  <a:pt x="19788" y="20204"/>
                  <a:pt x="19776" y="20205"/>
                  <a:pt x="19766" y="20205"/>
                </a:cubicBezTo>
                <a:cubicBezTo>
                  <a:pt x="19626" y="20205"/>
                  <a:pt x="19639" y="20045"/>
                  <a:pt x="19825" y="19626"/>
                </a:cubicBezTo>
                <a:lnTo>
                  <a:pt x="19975" y="19200"/>
                </a:lnTo>
                <a:lnTo>
                  <a:pt x="19850" y="19626"/>
                </a:lnTo>
                <a:cubicBezTo>
                  <a:pt x="19765" y="19905"/>
                  <a:pt x="19757" y="20043"/>
                  <a:pt x="19796" y="20043"/>
                </a:cubicBezTo>
                <a:cubicBezTo>
                  <a:pt x="19838" y="20043"/>
                  <a:pt x="19934" y="19886"/>
                  <a:pt x="20051" y="19575"/>
                </a:cubicBezTo>
                <a:lnTo>
                  <a:pt x="20251" y="19099"/>
                </a:lnTo>
                <a:close/>
                <a:moveTo>
                  <a:pt x="34200" y="20985"/>
                </a:moveTo>
                <a:cubicBezTo>
                  <a:pt x="34227" y="20985"/>
                  <a:pt x="34222" y="21019"/>
                  <a:pt x="34161" y="21079"/>
                </a:cubicBezTo>
                <a:cubicBezTo>
                  <a:pt x="34143" y="21116"/>
                  <a:pt x="34111" y="21139"/>
                  <a:pt x="34085" y="21139"/>
                </a:cubicBezTo>
                <a:cubicBezTo>
                  <a:pt x="34076" y="21139"/>
                  <a:pt x="34067" y="21136"/>
                  <a:pt x="34061" y="21129"/>
                </a:cubicBezTo>
                <a:cubicBezTo>
                  <a:pt x="34061" y="21104"/>
                  <a:pt x="34061" y="21054"/>
                  <a:pt x="34111" y="21029"/>
                </a:cubicBezTo>
                <a:cubicBezTo>
                  <a:pt x="34150" y="20999"/>
                  <a:pt x="34182" y="20985"/>
                  <a:pt x="34200" y="20985"/>
                </a:cubicBezTo>
                <a:close/>
                <a:moveTo>
                  <a:pt x="14386" y="20352"/>
                </a:moveTo>
                <a:lnTo>
                  <a:pt x="14386" y="20352"/>
                </a:lnTo>
                <a:cubicBezTo>
                  <a:pt x="14286" y="20503"/>
                  <a:pt x="14161" y="20653"/>
                  <a:pt x="14011" y="20804"/>
                </a:cubicBezTo>
                <a:cubicBezTo>
                  <a:pt x="13785" y="21029"/>
                  <a:pt x="13584" y="21179"/>
                  <a:pt x="13534" y="21179"/>
                </a:cubicBezTo>
                <a:cubicBezTo>
                  <a:pt x="13484" y="21154"/>
                  <a:pt x="13635" y="20979"/>
                  <a:pt x="13910" y="20728"/>
                </a:cubicBezTo>
                <a:cubicBezTo>
                  <a:pt x="14061" y="20578"/>
                  <a:pt x="14211" y="20453"/>
                  <a:pt x="14386" y="20352"/>
                </a:cubicBezTo>
                <a:close/>
                <a:moveTo>
                  <a:pt x="14379" y="20681"/>
                </a:moveTo>
                <a:cubicBezTo>
                  <a:pt x="14408" y="20681"/>
                  <a:pt x="14412" y="20725"/>
                  <a:pt x="14412" y="20804"/>
                </a:cubicBezTo>
                <a:cubicBezTo>
                  <a:pt x="14386" y="20979"/>
                  <a:pt x="14311" y="21079"/>
                  <a:pt x="13960" y="21430"/>
                </a:cubicBezTo>
                <a:cubicBezTo>
                  <a:pt x="13810" y="21606"/>
                  <a:pt x="13635" y="21756"/>
                  <a:pt x="13459" y="21881"/>
                </a:cubicBezTo>
                <a:cubicBezTo>
                  <a:pt x="13334" y="21831"/>
                  <a:pt x="13584" y="21430"/>
                  <a:pt x="13985" y="21029"/>
                </a:cubicBezTo>
                <a:cubicBezTo>
                  <a:pt x="14229" y="20786"/>
                  <a:pt x="14334" y="20681"/>
                  <a:pt x="14379" y="20681"/>
                </a:cubicBezTo>
                <a:close/>
                <a:moveTo>
                  <a:pt x="14224" y="21481"/>
                </a:moveTo>
                <a:cubicBezTo>
                  <a:pt x="14268" y="21481"/>
                  <a:pt x="14264" y="21539"/>
                  <a:pt x="14211" y="21656"/>
                </a:cubicBezTo>
                <a:cubicBezTo>
                  <a:pt x="14086" y="21856"/>
                  <a:pt x="13935" y="22032"/>
                  <a:pt x="13735" y="22182"/>
                </a:cubicBezTo>
                <a:cubicBezTo>
                  <a:pt x="13506" y="22396"/>
                  <a:pt x="13407" y="22489"/>
                  <a:pt x="13365" y="22489"/>
                </a:cubicBezTo>
                <a:cubicBezTo>
                  <a:pt x="13338" y="22489"/>
                  <a:pt x="13334" y="22451"/>
                  <a:pt x="13334" y="22383"/>
                </a:cubicBezTo>
                <a:cubicBezTo>
                  <a:pt x="13359" y="22232"/>
                  <a:pt x="13484" y="22107"/>
                  <a:pt x="13785" y="21806"/>
                </a:cubicBezTo>
                <a:cubicBezTo>
                  <a:pt x="14016" y="21589"/>
                  <a:pt x="14164" y="21481"/>
                  <a:pt x="14224" y="21481"/>
                </a:cubicBezTo>
                <a:close/>
                <a:moveTo>
                  <a:pt x="13990" y="22215"/>
                </a:moveTo>
                <a:cubicBezTo>
                  <a:pt x="14014" y="22215"/>
                  <a:pt x="14007" y="22258"/>
                  <a:pt x="13985" y="22332"/>
                </a:cubicBezTo>
                <a:cubicBezTo>
                  <a:pt x="13860" y="22558"/>
                  <a:pt x="13710" y="22733"/>
                  <a:pt x="13534" y="22884"/>
                </a:cubicBezTo>
                <a:cubicBezTo>
                  <a:pt x="13329" y="23074"/>
                  <a:pt x="13236" y="23162"/>
                  <a:pt x="13203" y="23162"/>
                </a:cubicBezTo>
                <a:cubicBezTo>
                  <a:pt x="13180" y="23162"/>
                  <a:pt x="13188" y="23117"/>
                  <a:pt x="13209" y="23034"/>
                </a:cubicBezTo>
                <a:cubicBezTo>
                  <a:pt x="13334" y="22834"/>
                  <a:pt x="13484" y="22633"/>
                  <a:pt x="13660" y="22483"/>
                </a:cubicBezTo>
                <a:cubicBezTo>
                  <a:pt x="13862" y="22295"/>
                  <a:pt x="13956" y="22215"/>
                  <a:pt x="13990" y="22215"/>
                </a:cubicBezTo>
                <a:close/>
                <a:moveTo>
                  <a:pt x="29248" y="7068"/>
                </a:moveTo>
                <a:cubicBezTo>
                  <a:pt x="29249" y="7068"/>
                  <a:pt x="29249" y="7069"/>
                  <a:pt x="29249" y="7069"/>
                </a:cubicBezTo>
                <a:cubicBezTo>
                  <a:pt x="29274" y="7094"/>
                  <a:pt x="28948" y="7946"/>
                  <a:pt x="28497" y="8949"/>
                </a:cubicBezTo>
                <a:lnTo>
                  <a:pt x="28547" y="8924"/>
                </a:lnTo>
                <a:lnTo>
                  <a:pt x="28547" y="8924"/>
                </a:lnTo>
                <a:cubicBezTo>
                  <a:pt x="28121" y="9951"/>
                  <a:pt x="27670" y="11004"/>
                  <a:pt x="27544" y="11280"/>
                </a:cubicBezTo>
                <a:cubicBezTo>
                  <a:pt x="27294" y="11831"/>
                  <a:pt x="27294" y="11956"/>
                  <a:pt x="27469" y="12057"/>
                </a:cubicBezTo>
                <a:cubicBezTo>
                  <a:pt x="27569" y="12132"/>
                  <a:pt x="27569" y="12182"/>
                  <a:pt x="27444" y="12608"/>
                </a:cubicBezTo>
                <a:cubicBezTo>
                  <a:pt x="27319" y="12984"/>
                  <a:pt x="27143" y="13310"/>
                  <a:pt x="26943" y="13661"/>
                </a:cubicBezTo>
                <a:cubicBezTo>
                  <a:pt x="26667" y="14112"/>
                  <a:pt x="26642" y="14237"/>
                  <a:pt x="26642" y="14413"/>
                </a:cubicBezTo>
                <a:cubicBezTo>
                  <a:pt x="26642" y="14563"/>
                  <a:pt x="26592" y="14738"/>
                  <a:pt x="25765" y="16342"/>
                </a:cubicBezTo>
                <a:cubicBezTo>
                  <a:pt x="25514" y="16819"/>
                  <a:pt x="25489" y="16894"/>
                  <a:pt x="25514" y="17119"/>
                </a:cubicBezTo>
                <a:cubicBezTo>
                  <a:pt x="25564" y="17295"/>
                  <a:pt x="25514" y="17495"/>
                  <a:pt x="25389" y="17671"/>
                </a:cubicBezTo>
                <a:cubicBezTo>
                  <a:pt x="24963" y="18372"/>
                  <a:pt x="24462" y="19024"/>
                  <a:pt x="23860" y="19601"/>
                </a:cubicBezTo>
                <a:cubicBezTo>
                  <a:pt x="23710" y="19726"/>
                  <a:pt x="23559" y="19876"/>
                  <a:pt x="23459" y="20052"/>
                </a:cubicBezTo>
                <a:cubicBezTo>
                  <a:pt x="23459" y="20085"/>
                  <a:pt x="23468" y="20102"/>
                  <a:pt x="23486" y="20102"/>
                </a:cubicBezTo>
                <a:cubicBezTo>
                  <a:pt x="23523" y="20102"/>
                  <a:pt x="23601" y="20035"/>
                  <a:pt x="23735" y="19901"/>
                </a:cubicBezTo>
                <a:cubicBezTo>
                  <a:pt x="23885" y="19762"/>
                  <a:pt x="23977" y="19693"/>
                  <a:pt x="24020" y="19693"/>
                </a:cubicBezTo>
                <a:cubicBezTo>
                  <a:pt x="24070" y="19693"/>
                  <a:pt x="24053" y="19788"/>
                  <a:pt x="23986" y="19976"/>
                </a:cubicBezTo>
                <a:cubicBezTo>
                  <a:pt x="23660" y="20603"/>
                  <a:pt x="23209" y="21179"/>
                  <a:pt x="22682" y="21656"/>
                </a:cubicBezTo>
                <a:cubicBezTo>
                  <a:pt x="22356" y="21956"/>
                  <a:pt x="21805" y="22533"/>
                  <a:pt x="21479" y="22909"/>
                </a:cubicBezTo>
                <a:cubicBezTo>
                  <a:pt x="21047" y="23389"/>
                  <a:pt x="20850" y="23593"/>
                  <a:pt x="20797" y="23593"/>
                </a:cubicBezTo>
                <a:cubicBezTo>
                  <a:pt x="20766" y="23593"/>
                  <a:pt x="20782" y="23528"/>
                  <a:pt x="20828" y="23410"/>
                </a:cubicBezTo>
                <a:cubicBezTo>
                  <a:pt x="20878" y="23235"/>
                  <a:pt x="21254" y="22809"/>
                  <a:pt x="22081" y="22007"/>
                </a:cubicBezTo>
                <a:cubicBezTo>
                  <a:pt x="22482" y="21631"/>
                  <a:pt x="22833" y="21230"/>
                  <a:pt x="23184" y="20804"/>
                </a:cubicBezTo>
                <a:cubicBezTo>
                  <a:pt x="23181" y="20801"/>
                  <a:pt x="23177" y="20800"/>
                  <a:pt x="23172" y="20800"/>
                </a:cubicBezTo>
                <a:cubicBezTo>
                  <a:pt x="23085" y="20800"/>
                  <a:pt x="22623" y="21242"/>
                  <a:pt x="21529" y="22383"/>
                </a:cubicBezTo>
                <a:cubicBezTo>
                  <a:pt x="21217" y="22677"/>
                  <a:pt x="21066" y="22809"/>
                  <a:pt x="21028" y="22809"/>
                </a:cubicBezTo>
                <a:cubicBezTo>
                  <a:pt x="21014" y="22809"/>
                  <a:pt x="21015" y="22792"/>
                  <a:pt x="21028" y="22758"/>
                </a:cubicBezTo>
                <a:cubicBezTo>
                  <a:pt x="21053" y="22633"/>
                  <a:pt x="21655" y="21956"/>
                  <a:pt x="22607" y="20979"/>
                </a:cubicBezTo>
                <a:cubicBezTo>
                  <a:pt x="22757" y="20854"/>
                  <a:pt x="22883" y="20703"/>
                  <a:pt x="22983" y="20528"/>
                </a:cubicBezTo>
                <a:cubicBezTo>
                  <a:pt x="22983" y="20525"/>
                  <a:pt x="22982" y="20524"/>
                  <a:pt x="22979" y="20524"/>
                </a:cubicBezTo>
                <a:cubicBezTo>
                  <a:pt x="22908" y="20524"/>
                  <a:pt x="21983" y="21404"/>
                  <a:pt x="21429" y="22007"/>
                </a:cubicBezTo>
                <a:cubicBezTo>
                  <a:pt x="21305" y="22151"/>
                  <a:pt x="21181" y="22245"/>
                  <a:pt x="21155" y="22245"/>
                </a:cubicBezTo>
                <a:cubicBezTo>
                  <a:pt x="21150" y="22245"/>
                  <a:pt x="21149" y="22241"/>
                  <a:pt x="21153" y="22232"/>
                </a:cubicBezTo>
                <a:cubicBezTo>
                  <a:pt x="21279" y="22007"/>
                  <a:pt x="21429" y="21831"/>
                  <a:pt x="21630" y="21656"/>
                </a:cubicBezTo>
                <a:cubicBezTo>
                  <a:pt x="22877" y="20322"/>
                  <a:pt x="23257" y="19893"/>
                  <a:pt x="23166" y="19893"/>
                </a:cubicBezTo>
                <a:cubicBezTo>
                  <a:pt x="23150" y="19893"/>
                  <a:pt x="23122" y="19905"/>
                  <a:pt x="23083" y="19926"/>
                </a:cubicBezTo>
                <a:cubicBezTo>
                  <a:pt x="22783" y="20177"/>
                  <a:pt x="22532" y="20453"/>
                  <a:pt x="22281" y="20728"/>
                </a:cubicBezTo>
                <a:cubicBezTo>
                  <a:pt x="21880" y="21154"/>
                  <a:pt x="21479" y="21580"/>
                  <a:pt x="21404" y="21656"/>
                </a:cubicBezTo>
                <a:lnTo>
                  <a:pt x="21254" y="21781"/>
                </a:lnTo>
                <a:lnTo>
                  <a:pt x="21304" y="21530"/>
                </a:lnTo>
                <a:cubicBezTo>
                  <a:pt x="21329" y="21305"/>
                  <a:pt x="21454" y="21129"/>
                  <a:pt x="21930" y="20628"/>
                </a:cubicBezTo>
                <a:cubicBezTo>
                  <a:pt x="22231" y="20277"/>
                  <a:pt x="22808" y="19676"/>
                  <a:pt x="23209" y="19300"/>
                </a:cubicBezTo>
                <a:cubicBezTo>
                  <a:pt x="23610" y="18949"/>
                  <a:pt x="23885" y="18623"/>
                  <a:pt x="23835" y="18623"/>
                </a:cubicBezTo>
                <a:cubicBezTo>
                  <a:pt x="23710" y="18623"/>
                  <a:pt x="22958" y="19300"/>
                  <a:pt x="22281" y="20027"/>
                </a:cubicBezTo>
                <a:cubicBezTo>
                  <a:pt x="21980" y="20327"/>
                  <a:pt x="21655" y="20678"/>
                  <a:pt x="21554" y="20778"/>
                </a:cubicBezTo>
                <a:lnTo>
                  <a:pt x="21379" y="20954"/>
                </a:lnTo>
                <a:lnTo>
                  <a:pt x="21529" y="20653"/>
                </a:lnTo>
                <a:cubicBezTo>
                  <a:pt x="21730" y="20302"/>
                  <a:pt x="21980" y="19976"/>
                  <a:pt x="22306" y="19701"/>
                </a:cubicBezTo>
                <a:cubicBezTo>
                  <a:pt x="22532" y="19500"/>
                  <a:pt x="22757" y="19275"/>
                  <a:pt x="22933" y="19024"/>
                </a:cubicBezTo>
                <a:cubicBezTo>
                  <a:pt x="23083" y="18824"/>
                  <a:pt x="23234" y="18648"/>
                  <a:pt x="23434" y="18473"/>
                </a:cubicBezTo>
                <a:cubicBezTo>
                  <a:pt x="23960" y="17971"/>
                  <a:pt x="24011" y="17871"/>
                  <a:pt x="23935" y="17846"/>
                </a:cubicBezTo>
                <a:lnTo>
                  <a:pt x="23935" y="17846"/>
                </a:lnTo>
                <a:cubicBezTo>
                  <a:pt x="23685" y="18022"/>
                  <a:pt x="23459" y="18247"/>
                  <a:pt x="23259" y="18473"/>
                </a:cubicBezTo>
                <a:cubicBezTo>
                  <a:pt x="22908" y="18824"/>
                  <a:pt x="22407" y="19350"/>
                  <a:pt x="22106" y="19626"/>
                </a:cubicBezTo>
                <a:cubicBezTo>
                  <a:pt x="21781" y="19950"/>
                  <a:pt x="21656" y="20075"/>
                  <a:pt x="21609" y="20075"/>
                </a:cubicBezTo>
                <a:cubicBezTo>
                  <a:pt x="21583" y="20075"/>
                  <a:pt x="21579" y="20038"/>
                  <a:pt x="21579" y="19976"/>
                </a:cubicBezTo>
                <a:cubicBezTo>
                  <a:pt x="21579" y="19801"/>
                  <a:pt x="21755" y="19626"/>
                  <a:pt x="22757" y="18673"/>
                </a:cubicBezTo>
                <a:cubicBezTo>
                  <a:pt x="23158" y="18322"/>
                  <a:pt x="23534" y="17921"/>
                  <a:pt x="23885" y="17495"/>
                </a:cubicBezTo>
                <a:cubicBezTo>
                  <a:pt x="23860" y="17470"/>
                  <a:pt x="23835" y="17470"/>
                  <a:pt x="23810" y="17470"/>
                </a:cubicBezTo>
                <a:cubicBezTo>
                  <a:pt x="23785" y="17470"/>
                  <a:pt x="23284" y="17946"/>
                  <a:pt x="22707" y="18498"/>
                </a:cubicBezTo>
                <a:cubicBezTo>
                  <a:pt x="22029" y="19135"/>
                  <a:pt x="21755" y="19384"/>
                  <a:pt x="21679" y="19384"/>
                </a:cubicBezTo>
                <a:cubicBezTo>
                  <a:pt x="21662" y="19384"/>
                  <a:pt x="21655" y="19372"/>
                  <a:pt x="21655" y="19350"/>
                </a:cubicBezTo>
                <a:cubicBezTo>
                  <a:pt x="21680" y="19200"/>
                  <a:pt x="22056" y="18773"/>
                  <a:pt x="23008" y="17871"/>
                </a:cubicBezTo>
                <a:cubicBezTo>
                  <a:pt x="23660" y="17245"/>
                  <a:pt x="23660" y="17245"/>
                  <a:pt x="23559" y="17220"/>
                </a:cubicBezTo>
                <a:lnTo>
                  <a:pt x="23559" y="17220"/>
                </a:lnTo>
                <a:cubicBezTo>
                  <a:pt x="23284" y="17420"/>
                  <a:pt x="23008" y="17646"/>
                  <a:pt x="22757" y="17896"/>
                </a:cubicBezTo>
                <a:cubicBezTo>
                  <a:pt x="22338" y="18300"/>
                  <a:pt x="22159" y="18463"/>
                  <a:pt x="22120" y="18463"/>
                </a:cubicBezTo>
                <a:cubicBezTo>
                  <a:pt x="22096" y="18463"/>
                  <a:pt x="22124" y="18402"/>
                  <a:pt x="22181" y="18297"/>
                </a:cubicBezTo>
                <a:cubicBezTo>
                  <a:pt x="22382" y="17946"/>
                  <a:pt x="22958" y="17320"/>
                  <a:pt x="24011" y="16367"/>
                </a:cubicBezTo>
                <a:cubicBezTo>
                  <a:pt x="24261" y="16142"/>
                  <a:pt x="24487" y="15916"/>
                  <a:pt x="24737" y="15666"/>
                </a:cubicBezTo>
                <a:cubicBezTo>
                  <a:pt x="24750" y="15632"/>
                  <a:pt x="24746" y="15616"/>
                  <a:pt x="24727" y="15616"/>
                </a:cubicBezTo>
                <a:cubicBezTo>
                  <a:pt x="24629" y="15616"/>
                  <a:pt x="24121" y="16040"/>
                  <a:pt x="23158" y="16919"/>
                </a:cubicBezTo>
                <a:cubicBezTo>
                  <a:pt x="22926" y="17138"/>
                  <a:pt x="22812" y="17237"/>
                  <a:pt x="22782" y="17237"/>
                </a:cubicBezTo>
                <a:cubicBezTo>
                  <a:pt x="22757" y="17237"/>
                  <a:pt x="22790" y="17169"/>
                  <a:pt x="22858" y="17044"/>
                </a:cubicBezTo>
                <a:cubicBezTo>
                  <a:pt x="22933" y="16894"/>
                  <a:pt x="23033" y="16743"/>
                  <a:pt x="23158" y="16618"/>
                </a:cubicBezTo>
                <a:cubicBezTo>
                  <a:pt x="23234" y="16568"/>
                  <a:pt x="23309" y="16468"/>
                  <a:pt x="23334" y="16367"/>
                </a:cubicBezTo>
                <a:cubicBezTo>
                  <a:pt x="23334" y="16167"/>
                  <a:pt x="23785" y="15465"/>
                  <a:pt x="24086" y="15215"/>
                </a:cubicBezTo>
                <a:cubicBezTo>
                  <a:pt x="24307" y="15030"/>
                  <a:pt x="24447" y="14873"/>
                  <a:pt x="24395" y="14873"/>
                </a:cubicBezTo>
                <a:cubicBezTo>
                  <a:pt x="24377" y="14873"/>
                  <a:pt x="24334" y="14893"/>
                  <a:pt x="24261" y="14939"/>
                </a:cubicBezTo>
                <a:cubicBezTo>
                  <a:pt x="24201" y="14974"/>
                  <a:pt x="24160" y="14990"/>
                  <a:pt x="24135" y="14990"/>
                </a:cubicBezTo>
                <a:cubicBezTo>
                  <a:pt x="23964" y="14990"/>
                  <a:pt x="24591" y="14218"/>
                  <a:pt x="25314" y="13560"/>
                </a:cubicBezTo>
                <a:cubicBezTo>
                  <a:pt x="25564" y="13360"/>
                  <a:pt x="25815" y="13109"/>
                  <a:pt x="26041" y="12884"/>
                </a:cubicBezTo>
                <a:cubicBezTo>
                  <a:pt x="26063" y="12833"/>
                  <a:pt x="26061" y="12807"/>
                  <a:pt x="26035" y="12807"/>
                </a:cubicBezTo>
                <a:cubicBezTo>
                  <a:pt x="25973" y="12807"/>
                  <a:pt x="25769" y="12958"/>
                  <a:pt x="25414" y="13260"/>
                </a:cubicBezTo>
                <a:cubicBezTo>
                  <a:pt x="25239" y="13435"/>
                  <a:pt x="25063" y="13585"/>
                  <a:pt x="24863" y="13736"/>
                </a:cubicBezTo>
                <a:cubicBezTo>
                  <a:pt x="24963" y="13510"/>
                  <a:pt x="25088" y="13310"/>
                  <a:pt x="25214" y="13109"/>
                </a:cubicBezTo>
                <a:cubicBezTo>
                  <a:pt x="25514" y="12608"/>
                  <a:pt x="25740" y="12382"/>
                  <a:pt x="26692" y="11480"/>
                </a:cubicBezTo>
                <a:cubicBezTo>
                  <a:pt x="27369" y="10854"/>
                  <a:pt x="27770" y="10428"/>
                  <a:pt x="27720" y="10428"/>
                </a:cubicBezTo>
                <a:cubicBezTo>
                  <a:pt x="27419" y="10603"/>
                  <a:pt x="27143" y="10829"/>
                  <a:pt x="26918" y="11079"/>
                </a:cubicBezTo>
                <a:cubicBezTo>
                  <a:pt x="26667" y="11330"/>
                  <a:pt x="26417" y="11555"/>
                  <a:pt x="26141" y="11781"/>
                </a:cubicBezTo>
                <a:cubicBezTo>
                  <a:pt x="26316" y="11430"/>
                  <a:pt x="26542" y="11104"/>
                  <a:pt x="26767" y="10778"/>
                </a:cubicBezTo>
                <a:cubicBezTo>
                  <a:pt x="27143" y="10227"/>
                  <a:pt x="27845" y="9149"/>
                  <a:pt x="28346" y="8397"/>
                </a:cubicBezTo>
                <a:cubicBezTo>
                  <a:pt x="28838" y="7661"/>
                  <a:pt x="29232" y="7068"/>
                  <a:pt x="29248" y="7068"/>
                </a:cubicBezTo>
                <a:close/>
                <a:moveTo>
                  <a:pt x="13679" y="22968"/>
                </a:moveTo>
                <a:cubicBezTo>
                  <a:pt x="13697" y="22968"/>
                  <a:pt x="13695" y="23000"/>
                  <a:pt x="13685" y="23059"/>
                </a:cubicBezTo>
                <a:cubicBezTo>
                  <a:pt x="13610" y="23235"/>
                  <a:pt x="13484" y="23385"/>
                  <a:pt x="13334" y="23510"/>
                </a:cubicBezTo>
                <a:cubicBezTo>
                  <a:pt x="13188" y="23647"/>
                  <a:pt x="13098" y="23705"/>
                  <a:pt x="13061" y="23705"/>
                </a:cubicBezTo>
                <a:cubicBezTo>
                  <a:pt x="12989" y="23705"/>
                  <a:pt x="13112" y="23490"/>
                  <a:pt x="13409" y="23210"/>
                </a:cubicBezTo>
                <a:cubicBezTo>
                  <a:pt x="13576" y="23043"/>
                  <a:pt x="13651" y="22968"/>
                  <a:pt x="13679" y="22968"/>
                </a:cubicBezTo>
                <a:close/>
                <a:moveTo>
                  <a:pt x="14023" y="23826"/>
                </a:moveTo>
                <a:cubicBezTo>
                  <a:pt x="14030" y="23826"/>
                  <a:pt x="14036" y="23837"/>
                  <a:pt x="14036" y="23861"/>
                </a:cubicBezTo>
                <a:cubicBezTo>
                  <a:pt x="14011" y="23936"/>
                  <a:pt x="13985" y="24012"/>
                  <a:pt x="13960" y="24087"/>
                </a:cubicBezTo>
                <a:cubicBezTo>
                  <a:pt x="13954" y="24100"/>
                  <a:pt x="13949" y="24106"/>
                  <a:pt x="13946" y="24106"/>
                </a:cubicBezTo>
                <a:cubicBezTo>
                  <a:pt x="13937" y="24106"/>
                  <a:pt x="13942" y="24054"/>
                  <a:pt x="13960" y="23961"/>
                </a:cubicBezTo>
                <a:cubicBezTo>
                  <a:pt x="13977" y="23876"/>
                  <a:pt x="14006" y="23826"/>
                  <a:pt x="14023" y="23826"/>
                </a:cubicBezTo>
                <a:close/>
                <a:moveTo>
                  <a:pt x="23139" y="21480"/>
                </a:moveTo>
                <a:cubicBezTo>
                  <a:pt x="23159" y="21480"/>
                  <a:pt x="23173" y="21490"/>
                  <a:pt x="23184" y="21505"/>
                </a:cubicBezTo>
                <a:cubicBezTo>
                  <a:pt x="23209" y="21580"/>
                  <a:pt x="23209" y="21681"/>
                  <a:pt x="23184" y="21756"/>
                </a:cubicBezTo>
                <a:lnTo>
                  <a:pt x="23184" y="21781"/>
                </a:lnTo>
                <a:cubicBezTo>
                  <a:pt x="22858" y="22232"/>
                  <a:pt x="22482" y="22658"/>
                  <a:pt x="22056" y="23034"/>
                </a:cubicBezTo>
                <a:cubicBezTo>
                  <a:pt x="21780" y="23260"/>
                  <a:pt x="21504" y="23485"/>
                  <a:pt x="21279" y="23761"/>
                </a:cubicBezTo>
                <a:cubicBezTo>
                  <a:pt x="20853" y="24187"/>
                  <a:pt x="20556" y="24452"/>
                  <a:pt x="20526" y="24452"/>
                </a:cubicBezTo>
                <a:cubicBezTo>
                  <a:pt x="20511" y="24452"/>
                  <a:pt x="20571" y="24377"/>
                  <a:pt x="20727" y="24212"/>
                </a:cubicBezTo>
                <a:cubicBezTo>
                  <a:pt x="21028" y="23861"/>
                  <a:pt x="22106" y="22784"/>
                  <a:pt x="22507" y="22383"/>
                </a:cubicBezTo>
                <a:cubicBezTo>
                  <a:pt x="22657" y="22282"/>
                  <a:pt x="22783" y="22132"/>
                  <a:pt x="22858" y="21981"/>
                </a:cubicBezTo>
                <a:cubicBezTo>
                  <a:pt x="22858" y="21974"/>
                  <a:pt x="22854" y="21971"/>
                  <a:pt x="22848" y="21971"/>
                </a:cubicBezTo>
                <a:cubicBezTo>
                  <a:pt x="22738" y="21971"/>
                  <a:pt x="21739" y="22927"/>
                  <a:pt x="21053" y="23661"/>
                </a:cubicBezTo>
                <a:cubicBezTo>
                  <a:pt x="20953" y="23786"/>
                  <a:pt x="20828" y="23886"/>
                  <a:pt x="20702" y="23987"/>
                </a:cubicBezTo>
                <a:cubicBezTo>
                  <a:pt x="21254" y="23310"/>
                  <a:pt x="21880" y="22633"/>
                  <a:pt x="22507" y="22007"/>
                </a:cubicBezTo>
                <a:cubicBezTo>
                  <a:pt x="22903" y="21610"/>
                  <a:pt x="23064" y="21480"/>
                  <a:pt x="23139" y="21480"/>
                </a:cubicBezTo>
                <a:close/>
                <a:moveTo>
                  <a:pt x="13369" y="23657"/>
                </a:moveTo>
                <a:cubicBezTo>
                  <a:pt x="13375" y="23657"/>
                  <a:pt x="13380" y="23658"/>
                  <a:pt x="13384" y="23661"/>
                </a:cubicBezTo>
                <a:cubicBezTo>
                  <a:pt x="13359" y="23811"/>
                  <a:pt x="13309" y="23987"/>
                  <a:pt x="13234" y="24137"/>
                </a:cubicBezTo>
                <a:lnTo>
                  <a:pt x="13234" y="24162"/>
                </a:lnTo>
                <a:cubicBezTo>
                  <a:pt x="13083" y="24588"/>
                  <a:pt x="13033" y="24613"/>
                  <a:pt x="12908" y="24613"/>
                </a:cubicBezTo>
                <a:cubicBezTo>
                  <a:pt x="12808" y="24588"/>
                  <a:pt x="12782" y="24563"/>
                  <a:pt x="12883" y="24287"/>
                </a:cubicBezTo>
                <a:cubicBezTo>
                  <a:pt x="12977" y="24050"/>
                  <a:pt x="13274" y="23657"/>
                  <a:pt x="13369" y="23657"/>
                </a:cubicBezTo>
                <a:close/>
                <a:moveTo>
                  <a:pt x="14311" y="23811"/>
                </a:moveTo>
                <a:lnTo>
                  <a:pt x="14236" y="24187"/>
                </a:lnTo>
                <a:cubicBezTo>
                  <a:pt x="14211" y="24362"/>
                  <a:pt x="14161" y="24538"/>
                  <a:pt x="14061" y="24688"/>
                </a:cubicBezTo>
                <a:cubicBezTo>
                  <a:pt x="14047" y="24702"/>
                  <a:pt x="14036" y="24709"/>
                  <a:pt x="14029" y="24709"/>
                </a:cubicBezTo>
                <a:cubicBezTo>
                  <a:pt x="13998" y="24709"/>
                  <a:pt x="14034" y="24577"/>
                  <a:pt x="14136" y="24312"/>
                </a:cubicBezTo>
                <a:lnTo>
                  <a:pt x="14311" y="23811"/>
                </a:lnTo>
                <a:close/>
                <a:moveTo>
                  <a:pt x="13752" y="25000"/>
                </a:moveTo>
                <a:cubicBezTo>
                  <a:pt x="13757" y="25000"/>
                  <a:pt x="13760" y="25006"/>
                  <a:pt x="13760" y="25014"/>
                </a:cubicBezTo>
                <a:cubicBezTo>
                  <a:pt x="13785" y="25039"/>
                  <a:pt x="13760" y="25089"/>
                  <a:pt x="13735" y="25139"/>
                </a:cubicBezTo>
                <a:cubicBezTo>
                  <a:pt x="13717" y="25157"/>
                  <a:pt x="13706" y="25165"/>
                  <a:pt x="13699" y="25165"/>
                </a:cubicBezTo>
                <a:cubicBezTo>
                  <a:pt x="13688" y="25165"/>
                  <a:pt x="13694" y="25138"/>
                  <a:pt x="13710" y="25089"/>
                </a:cubicBezTo>
                <a:cubicBezTo>
                  <a:pt x="13726" y="25022"/>
                  <a:pt x="13743" y="25000"/>
                  <a:pt x="13752" y="25000"/>
                </a:cubicBezTo>
                <a:close/>
                <a:moveTo>
                  <a:pt x="21529" y="23761"/>
                </a:moveTo>
                <a:cubicBezTo>
                  <a:pt x="21554" y="23761"/>
                  <a:pt x="21504" y="23911"/>
                  <a:pt x="21429" y="24062"/>
                </a:cubicBezTo>
                <a:lnTo>
                  <a:pt x="21429" y="24087"/>
                </a:lnTo>
                <a:cubicBezTo>
                  <a:pt x="21246" y="24430"/>
                  <a:pt x="20372" y="25444"/>
                  <a:pt x="20242" y="25444"/>
                </a:cubicBezTo>
                <a:cubicBezTo>
                  <a:pt x="20230" y="25444"/>
                  <a:pt x="20224" y="25435"/>
                  <a:pt x="20226" y="25415"/>
                </a:cubicBezTo>
                <a:cubicBezTo>
                  <a:pt x="20351" y="25190"/>
                  <a:pt x="20527" y="24989"/>
                  <a:pt x="20727" y="24839"/>
                </a:cubicBezTo>
                <a:cubicBezTo>
                  <a:pt x="20903" y="24688"/>
                  <a:pt x="21053" y="24513"/>
                  <a:pt x="21204" y="24337"/>
                </a:cubicBezTo>
                <a:cubicBezTo>
                  <a:pt x="21224" y="24296"/>
                  <a:pt x="21206" y="24276"/>
                  <a:pt x="21170" y="24276"/>
                </a:cubicBezTo>
                <a:cubicBezTo>
                  <a:pt x="21120" y="24276"/>
                  <a:pt x="21036" y="24315"/>
                  <a:pt x="20978" y="24388"/>
                </a:cubicBezTo>
                <a:cubicBezTo>
                  <a:pt x="20749" y="24637"/>
                  <a:pt x="20486" y="24870"/>
                  <a:pt x="20460" y="24870"/>
                </a:cubicBezTo>
                <a:cubicBezTo>
                  <a:pt x="20455" y="24870"/>
                  <a:pt x="20460" y="24860"/>
                  <a:pt x="20477" y="24839"/>
                </a:cubicBezTo>
                <a:cubicBezTo>
                  <a:pt x="20777" y="24438"/>
                  <a:pt x="21153" y="24087"/>
                  <a:pt x="21529" y="23761"/>
                </a:cubicBezTo>
                <a:close/>
                <a:moveTo>
                  <a:pt x="12967" y="24701"/>
                </a:moveTo>
                <a:cubicBezTo>
                  <a:pt x="12975" y="24701"/>
                  <a:pt x="12980" y="24705"/>
                  <a:pt x="12983" y="24713"/>
                </a:cubicBezTo>
                <a:cubicBezTo>
                  <a:pt x="12958" y="24864"/>
                  <a:pt x="12908" y="24989"/>
                  <a:pt x="12833" y="25139"/>
                </a:cubicBezTo>
                <a:cubicBezTo>
                  <a:pt x="12731" y="25343"/>
                  <a:pt x="12642" y="25450"/>
                  <a:pt x="12602" y="25450"/>
                </a:cubicBezTo>
                <a:cubicBezTo>
                  <a:pt x="12563" y="25450"/>
                  <a:pt x="12571" y="25349"/>
                  <a:pt x="12657" y="25139"/>
                </a:cubicBezTo>
                <a:cubicBezTo>
                  <a:pt x="12724" y="24940"/>
                  <a:pt x="12908" y="24701"/>
                  <a:pt x="12967" y="24701"/>
                </a:cubicBezTo>
                <a:close/>
                <a:moveTo>
                  <a:pt x="13903" y="25221"/>
                </a:moveTo>
                <a:cubicBezTo>
                  <a:pt x="13908" y="25221"/>
                  <a:pt x="13910" y="25235"/>
                  <a:pt x="13910" y="25265"/>
                </a:cubicBezTo>
                <a:cubicBezTo>
                  <a:pt x="13860" y="25390"/>
                  <a:pt x="13835" y="25515"/>
                  <a:pt x="13760" y="25616"/>
                </a:cubicBezTo>
                <a:cubicBezTo>
                  <a:pt x="13746" y="25643"/>
                  <a:pt x="13738" y="25655"/>
                  <a:pt x="13735" y="25655"/>
                </a:cubicBezTo>
                <a:cubicBezTo>
                  <a:pt x="13727" y="25655"/>
                  <a:pt x="13755" y="25568"/>
                  <a:pt x="13810" y="25440"/>
                </a:cubicBezTo>
                <a:cubicBezTo>
                  <a:pt x="13863" y="25299"/>
                  <a:pt x="13891" y="25221"/>
                  <a:pt x="13903" y="25221"/>
                </a:cubicBezTo>
                <a:close/>
                <a:moveTo>
                  <a:pt x="12650" y="24403"/>
                </a:moveTo>
                <a:cubicBezTo>
                  <a:pt x="12680" y="24403"/>
                  <a:pt x="12662" y="24463"/>
                  <a:pt x="12632" y="24563"/>
                </a:cubicBezTo>
                <a:cubicBezTo>
                  <a:pt x="12557" y="24839"/>
                  <a:pt x="12457" y="24914"/>
                  <a:pt x="11980" y="25315"/>
                </a:cubicBezTo>
                <a:cubicBezTo>
                  <a:pt x="11634" y="25592"/>
                  <a:pt x="11491" y="25701"/>
                  <a:pt x="11436" y="25701"/>
                </a:cubicBezTo>
                <a:cubicBezTo>
                  <a:pt x="11411" y="25701"/>
                  <a:pt x="11404" y="25679"/>
                  <a:pt x="11404" y="25641"/>
                </a:cubicBezTo>
                <a:cubicBezTo>
                  <a:pt x="11404" y="25515"/>
                  <a:pt x="11579" y="25340"/>
                  <a:pt x="12056" y="24889"/>
                </a:cubicBezTo>
                <a:cubicBezTo>
                  <a:pt x="12448" y="24541"/>
                  <a:pt x="12604" y="24403"/>
                  <a:pt x="12650" y="24403"/>
                </a:cubicBezTo>
                <a:close/>
                <a:moveTo>
                  <a:pt x="13451" y="25259"/>
                </a:moveTo>
                <a:cubicBezTo>
                  <a:pt x="13455" y="25259"/>
                  <a:pt x="13457" y="25261"/>
                  <a:pt x="13459" y="25265"/>
                </a:cubicBezTo>
                <a:cubicBezTo>
                  <a:pt x="13409" y="25390"/>
                  <a:pt x="13359" y="25515"/>
                  <a:pt x="13284" y="25616"/>
                </a:cubicBezTo>
                <a:cubicBezTo>
                  <a:pt x="13196" y="25777"/>
                  <a:pt x="13151" y="25852"/>
                  <a:pt x="13143" y="25852"/>
                </a:cubicBezTo>
                <a:cubicBezTo>
                  <a:pt x="13138" y="25852"/>
                  <a:pt x="13152" y="25814"/>
                  <a:pt x="13183" y="25741"/>
                </a:cubicBezTo>
                <a:cubicBezTo>
                  <a:pt x="13253" y="25532"/>
                  <a:pt x="13408" y="25259"/>
                  <a:pt x="13451" y="25259"/>
                </a:cubicBezTo>
                <a:close/>
                <a:moveTo>
                  <a:pt x="20935" y="16693"/>
                </a:moveTo>
                <a:cubicBezTo>
                  <a:pt x="20964" y="16693"/>
                  <a:pt x="20974" y="16772"/>
                  <a:pt x="20953" y="16944"/>
                </a:cubicBezTo>
                <a:cubicBezTo>
                  <a:pt x="20928" y="17220"/>
                  <a:pt x="21053" y="17495"/>
                  <a:pt x="21254" y="17671"/>
                </a:cubicBezTo>
                <a:cubicBezTo>
                  <a:pt x="21329" y="17696"/>
                  <a:pt x="21379" y="17796"/>
                  <a:pt x="21404" y="17946"/>
                </a:cubicBezTo>
                <a:cubicBezTo>
                  <a:pt x="21379" y="18398"/>
                  <a:pt x="21354" y="18849"/>
                  <a:pt x="21279" y="19275"/>
                </a:cubicBezTo>
                <a:cubicBezTo>
                  <a:pt x="21254" y="19425"/>
                  <a:pt x="21178" y="19776"/>
                  <a:pt x="21128" y="20077"/>
                </a:cubicBezTo>
                <a:cubicBezTo>
                  <a:pt x="21003" y="20854"/>
                  <a:pt x="20853" y="21631"/>
                  <a:pt x="20652" y="22383"/>
                </a:cubicBezTo>
                <a:cubicBezTo>
                  <a:pt x="20351" y="23535"/>
                  <a:pt x="20001" y="24663"/>
                  <a:pt x="19600" y="25766"/>
                </a:cubicBezTo>
                <a:cubicBezTo>
                  <a:pt x="19543" y="25847"/>
                  <a:pt x="19502" y="25883"/>
                  <a:pt x="19478" y="25883"/>
                </a:cubicBezTo>
                <a:cubicBezTo>
                  <a:pt x="19426" y="25883"/>
                  <a:pt x="19447" y="25720"/>
                  <a:pt x="19549" y="25465"/>
                </a:cubicBezTo>
                <a:cubicBezTo>
                  <a:pt x="19600" y="25290"/>
                  <a:pt x="19650" y="25114"/>
                  <a:pt x="19675" y="24914"/>
                </a:cubicBezTo>
                <a:cubicBezTo>
                  <a:pt x="19675" y="24814"/>
                  <a:pt x="19700" y="24713"/>
                  <a:pt x="19775" y="24663"/>
                </a:cubicBezTo>
                <a:cubicBezTo>
                  <a:pt x="19889" y="24549"/>
                  <a:pt x="19941" y="24434"/>
                  <a:pt x="19873" y="24434"/>
                </a:cubicBezTo>
                <a:cubicBezTo>
                  <a:pt x="19866" y="24434"/>
                  <a:pt x="19859" y="24435"/>
                  <a:pt x="19850" y="24438"/>
                </a:cubicBezTo>
                <a:cubicBezTo>
                  <a:pt x="19845" y="24439"/>
                  <a:pt x="19840" y="24440"/>
                  <a:pt x="19835" y="24440"/>
                </a:cubicBezTo>
                <a:cubicBezTo>
                  <a:pt x="19753" y="24440"/>
                  <a:pt x="19786" y="24232"/>
                  <a:pt x="19975" y="23711"/>
                </a:cubicBezTo>
                <a:cubicBezTo>
                  <a:pt x="20101" y="23380"/>
                  <a:pt x="20138" y="23168"/>
                  <a:pt x="20092" y="23168"/>
                </a:cubicBezTo>
                <a:cubicBezTo>
                  <a:pt x="20065" y="23168"/>
                  <a:pt x="20009" y="23242"/>
                  <a:pt x="19925" y="23410"/>
                </a:cubicBezTo>
                <a:lnTo>
                  <a:pt x="19800" y="23686"/>
                </a:lnTo>
                <a:lnTo>
                  <a:pt x="19700" y="23460"/>
                </a:lnTo>
                <a:cubicBezTo>
                  <a:pt x="19600" y="23235"/>
                  <a:pt x="19600" y="23159"/>
                  <a:pt x="19875" y="22207"/>
                </a:cubicBezTo>
                <a:cubicBezTo>
                  <a:pt x="20026" y="21631"/>
                  <a:pt x="20226" y="21004"/>
                  <a:pt x="20301" y="20778"/>
                </a:cubicBezTo>
                <a:cubicBezTo>
                  <a:pt x="20402" y="20553"/>
                  <a:pt x="20427" y="20377"/>
                  <a:pt x="20402" y="20352"/>
                </a:cubicBezTo>
                <a:cubicBezTo>
                  <a:pt x="20398" y="20349"/>
                  <a:pt x="20394" y="20348"/>
                  <a:pt x="20389" y="20348"/>
                </a:cubicBezTo>
                <a:cubicBezTo>
                  <a:pt x="20358" y="20348"/>
                  <a:pt x="20298" y="20416"/>
                  <a:pt x="20276" y="20503"/>
                </a:cubicBezTo>
                <a:cubicBezTo>
                  <a:pt x="20245" y="20565"/>
                  <a:pt x="20224" y="20608"/>
                  <a:pt x="20206" y="20608"/>
                </a:cubicBezTo>
                <a:cubicBezTo>
                  <a:pt x="20195" y="20608"/>
                  <a:pt x="20186" y="20591"/>
                  <a:pt x="20176" y="20553"/>
                </a:cubicBezTo>
                <a:cubicBezTo>
                  <a:pt x="20201" y="20352"/>
                  <a:pt x="20251" y="20127"/>
                  <a:pt x="20326" y="19926"/>
                </a:cubicBezTo>
                <a:cubicBezTo>
                  <a:pt x="20427" y="19726"/>
                  <a:pt x="20477" y="19500"/>
                  <a:pt x="20502" y="19275"/>
                </a:cubicBezTo>
                <a:cubicBezTo>
                  <a:pt x="20502" y="19213"/>
                  <a:pt x="20485" y="19168"/>
                  <a:pt x="20479" y="19168"/>
                </a:cubicBezTo>
                <a:cubicBezTo>
                  <a:pt x="20478" y="19168"/>
                  <a:pt x="20477" y="19170"/>
                  <a:pt x="20477" y="19174"/>
                </a:cubicBezTo>
                <a:cubicBezTo>
                  <a:pt x="20469" y="19189"/>
                  <a:pt x="20462" y="19195"/>
                  <a:pt x="20455" y="19195"/>
                </a:cubicBezTo>
                <a:cubicBezTo>
                  <a:pt x="20439" y="19195"/>
                  <a:pt x="20427" y="19160"/>
                  <a:pt x="20427" y="19124"/>
                </a:cubicBezTo>
                <a:cubicBezTo>
                  <a:pt x="20427" y="18974"/>
                  <a:pt x="20452" y="18824"/>
                  <a:pt x="20502" y="18698"/>
                </a:cubicBezTo>
                <a:cubicBezTo>
                  <a:pt x="20577" y="18485"/>
                  <a:pt x="20577" y="18379"/>
                  <a:pt x="20536" y="18379"/>
                </a:cubicBezTo>
                <a:cubicBezTo>
                  <a:pt x="20496" y="18379"/>
                  <a:pt x="20414" y="18485"/>
                  <a:pt x="20326" y="18698"/>
                </a:cubicBezTo>
                <a:cubicBezTo>
                  <a:pt x="20303" y="18767"/>
                  <a:pt x="20290" y="18801"/>
                  <a:pt x="20286" y="18801"/>
                </a:cubicBezTo>
                <a:cubicBezTo>
                  <a:pt x="20278" y="18801"/>
                  <a:pt x="20322" y="18628"/>
                  <a:pt x="20427" y="18297"/>
                </a:cubicBezTo>
                <a:cubicBezTo>
                  <a:pt x="20552" y="17846"/>
                  <a:pt x="20702" y="17345"/>
                  <a:pt x="20752" y="17094"/>
                </a:cubicBezTo>
                <a:cubicBezTo>
                  <a:pt x="20824" y="16836"/>
                  <a:pt x="20896" y="16693"/>
                  <a:pt x="20935" y="16693"/>
                </a:cubicBezTo>
                <a:close/>
                <a:moveTo>
                  <a:pt x="13853" y="26092"/>
                </a:moveTo>
                <a:cubicBezTo>
                  <a:pt x="13857" y="26092"/>
                  <a:pt x="13860" y="26100"/>
                  <a:pt x="13860" y="26117"/>
                </a:cubicBezTo>
                <a:cubicBezTo>
                  <a:pt x="13860" y="26167"/>
                  <a:pt x="13835" y="26242"/>
                  <a:pt x="13810" y="26267"/>
                </a:cubicBezTo>
                <a:cubicBezTo>
                  <a:pt x="13796" y="26281"/>
                  <a:pt x="13786" y="26287"/>
                  <a:pt x="13780" y="26287"/>
                </a:cubicBezTo>
                <a:cubicBezTo>
                  <a:pt x="13764" y="26287"/>
                  <a:pt x="13774" y="26246"/>
                  <a:pt x="13810" y="26192"/>
                </a:cubicBezTo>
                <a:cubicBezTo>
                  <a:pt x="13827" y="26125"/>
                  <a:pt x="13843" y="26092"/>
                  <a:pt x="13853" y="26092"/>
                </a:cubicBezTo>
                <a:close/>
                <a:moveTo>
                  <a:pt x="12482" y="25064"/>
                </a:moveTo>
                <a:lnTo>
                  <a:pt x="12407" y="25315"/>
                </a:lnTo>
                <a:cubicBezTo>
                  <a:pt x="12356" y="25515"/>
                  <a:pt x="12231" y="25666"/>
                  <a:pt x="11780" y="26042"/>
                </a:cubicBezTo>
                <a:lnTo>
                  <a:pt x="11203" y="26518"/>
                </a:lnTo>
                <a:lnTo>
                  <a:pt x="11203" y="26518"/>
                </a:lnTo>
                <a:lnTo>
                  <a:pt x="11279" y="26267"/>
                </a:lnTo>
                <a:cubicBezTo>
                  <a:pt x="11354" y="26067"/>
                  <a:pt x="11454" y="25916"/>
                  <a:pt x="11905" y="25540"/>
                </a:cubicBezTo>
                <a:lnTo>
                  <a:pt x="12482" y="25064"/>
                </a:lnTo>
                <a:close/>
                <a:moveTo>
                  <a:pt x="29299" y="18423"/>
                </a:moveTo>
                <a:cubicBezTo>
                  <a:pt x="29299" y="18423"/>
                  <a:pt x="29048" y="18648"/>
                  <a:pt x="28722" y="18899"/>
                </a:cubicBezTo>
                <a:lnTo>
                  <a:pt x="28747" y="18899"/>
                </a:lnTo>
                <a:cubicBezTo>
                  <a:pt x="28422" y="19149"/>
                  <a:pt x="27845" y="19676"/>
                  <a:pt x="27469" y="20027"/>
                </a:cubicBezTo>
                <a:cubicBezTo>
                  <a:pt x="26596" y="20860"/>
                  <a:pt x="26351" y="21097"/>
                  <a:pt x="26325" y="21097"/>
                </a:cubicBezTo>
                <a:cubicBezTo>
                  <a:pt x="26318" y="21097"/>
                  <a:pt x="26326" y="21080"/>
                  <a:pt x="26341" y="21054"/>
                </a:cubicBezTo>
                <a:cubicBezTo>
                  <a:pt x="26567" y="20703"/>
                  <a:pt x="26742" y="20352"/>
                  <a:pt x="26667" y="20327"/>
                </a:cubicBezTo>
                <a:cubicBezTo>
                  <a:pt x="26666" y="20327"/>
                  <a:pt x="26665" y="20327"/>
                  <a:pt x="26663" y="20327"/>
                </a:cubicBezTo>
                <a:cubicBezTo>
                  <a:pt x="26577" y="20327"/>
                  <a:pt x="26164" y="21009"/>
                  <a:pt x="26066" y="21305"/>
                </a:cubicBezTo>
                <a:cubicBezTo>
                  <a:pt x="26017" y="21523"/>
                  <a:pt x="24016" y="23718"/>
                  <a:pt x="23891" y="23718"/>
                </a:cubicBezTo>
                <a:cubicBezTo>
                  <a:pt x="23887" y="23718"/>
                  <a:pt x="23885" y="23716"/>
                  <a:pt x="23885" y="23711"/>
                </a:cubicBezTo>
                <a:cubicBezTo>
                  <a:pt x="24211" y="23084"/>
                  <a:pt x="24612" y="22508"/>
                  <a:pt x="25038" y="21956"/>
                </a:cubicBezTo>
                <a:cubicBezTo>
                  <a:pt x="25339" y="21580"/>
                  <a:pt x="25314" y="21580"/>
                  <a:pt x="25264" y="21555"/>
                </a:cubicBezTo>
                <a:cubicBezTo>
                  <a:pt x="25254" y="21552"/>
                  <a:pt x="25244" y="21551"/>
                  <a:pt x="25235" y="21551"/>
                </a:cubicBezTo>
                <a:cubicBezTo>
                  <a:pt x="25175" y="21551"/>
                  <a:pt x="25128" y="21616"/>
                  <a:pt x="25063" y="21681"/>
                </a:cubicBezTo>
                <a:cubicBezTo>
                  <a:pt x="24562" y="22332"/>
                  <a:pt x="24086" y="23034"/>
                  <a:pt x="23660" y="23736"/>
                </a:cubicBezTo>
                <a:cubicBezTo>
                  <a:pt x="23534" y="23987"/>
                  <a:pt x="23359" y="24237"/>
                  <a:pt x="23184" y="24488"/>
                </a:cubicBezTo>
                <a:cubicBezTo>
                  <a:pt x="23033" y="24613"/>
                  <a:pt x="22757" y="25014"/>
                  <a:pt x="21780" y="26367"/>
                </a:cubicBezTo>
                <a:cubicBezTo>
                  <a:pt x="21683" y="26493"/>
                  <a:pt x="21616" y="26552"/>
                  <a:pt x="21582" y="26552"/>
                </a:cubicBezTo>
                <a:cubicBezTo>
                  <a:pt x="21528" y="26552"/>
                  <a:pt x="21557" y="26404"/>
                  <a:pt x="21680" y="26142"/>
                </a:cubicBezTo>
                <a:cubicBezTo>
                  <a:pt x="22056" y="25315"/>
                  <a:pt x="22532" y="24513"/>
                  <a:pt x="23108" y="23811"/>
                </a:cubicBezTo>
                <a:cubicBezTo>
                  <a:pt x="24336" y="22157"/>
                  <a:pt x="25815" y="20703"/>
                  <a:pt x="27494" y="19475"/>
                </a:cubicBezTo>
                <a:cubicBezTo>
                  <a:pt x="28071" y="19074"/>
                  <a:pt x="28672" y="18723"/>
                  <a:pt x="29299" y="18423"/>
                </a:cubicBezTo>
                <a:close/>
                <a:moveTo>
                  <a:pt x="19449" y="25966"/>
                </a:moveTo>
                <a:cubicBezTo>
                  <a:pt x="19474" y="25966"/>
                  <a:pt x="19449" y="26142"/>
                  <a:pt x="19374" y="26317"/>
                </a:cubicBezTo>
                <a:lnTo>
                  <a:pt x="19374" y="26342"/>
                </a:lnTo>
                <a:cubicBezTo>
                  <a:pt x="19314" y="26534"/>
                  <a:pt x="19271" y="26628"/>
                  <a:pt x="19254" y="26628"/>
                </a:cubicBezTo>
                <a:cubicBezTo>
                  <a:pt x="19235" y="26628"/>
                  <a:pt x="19246" y="26515"/>
                  <a:pt x="19299" y="26292"/>
                </a:cubicBezTo>
                <a:cubicBezTo>
                  <a:pt x="19349" y="26092"/>
                  <a:pt x="19399" y="25966"/>
                  <a:pt x="19449" y="25966"/>
                </a:cubicBezTo>
                <a:close/>
                <a:moveTo>
                  <a:pt x="14256" y="27200"/>
                </a:moveTo>
                <a:cubicBezTo>
                  <a:pt x="14259" y="27200"/>
                  <a:pt x="14261" y="27206"/>
                  <a:pt x="14261" y="27220"/>
                </a:cubicBezTo>
                <a:cubicBezTo>
                  <a:pt x="14261" y="27295"/>
                  <a:pt x="14236" y="27345"/>
                  <a:pt x="14186" y="27420"/>
                </a:cubicBezTo>
                <a:cubicBezTo>
                  <a:pt x="14173" y="27434"/>
                  <a:pt x="14163" y="27440"/>
                  <a:pt x="14156" y="27440"/>
                </a:cubicBezTo>
                <a:cubicBezTo>
                  <a:pt x="14139" y="27440"/>
                  <a:pt x="14149" y="27393"/>
                  <a:pt x="14186" y="27320"/>
                </a:cubicBezTo>
                <a:cubicBezTo>
                  <a:pt x="14223" y="27246"/>
                  <a:pt x="14246" y="27200"/>
                  <a:pt x="14256" y="27200"/>
                </a:cubicBezTo>
                <a:close/>
                <a:moveTo>
                  <a:pt x="18966" y="27320"/>
                </a:moveTo>
                <a:cubicBezTo>
                  <a:pt x="18970" y="27320"/>
                  <a:pt x="18973" y="27328"/>
                  <a:pt x="18973" y="27345"/>
                </a:cubicBezTo>
                <a:cubicBezTo>
                  <a:pt x="18973" y="27395"/>
                  <a:pt x="18948" y="27470"/>
                  <a:pt x="18923" y="27495"/>
                </a:cubicBezTo>
                <a:cubicBezTo>
                  <a:pt x="18916" y="27509"/>
                  <a:pt x="18909" y="27515"/>
                  <a:pt x="18903" y="27515"/>
                </a:cubicBezTo>
                <a:cubicBezTo>
                  <a:pt x="18890" y="27515"/>
                  <a:pt x="18887" y="27474"/>
                  <a:pt x="18923" y="27420"/>
                </a:cubicBezTo>
                <a:cubicBezTo>
                  <a:pt x="18940" y="27353"/>
                  <a:pt x="18956" y="27320"/>
                  <a:pt x="18966" y="27320"/>
                </a:cubicBezTo>
                <a:close/>
                <a:moveTo>
                  <a:pt x="13604" y="26928"/>
                </a:moveTo>
                <a:cubicBezTo>
                  <a:pt x="13618" y="26928"/>
                  <a:pt x="13615" y="27003"/>
                  <a:pt x="13584" y="27169"/>
                </a:cubicBezTo>
                <a:cubicBezTo>
                  <a:pt x="13534" y="27445"/>
                  <a:pt x="13484" y="27545"/>
                  <a:pt x="13334" y="27671"/>
                </a:cubicBezTo>
                <a:lnTo>
                  <a:pt x="13359" y="27671"/>
                </a:lnTo>
                <a:lnTo>
                  <a:pt x="13183" y="27821"/>
                </a:lnTo>
                <a:lnTo>
                  <a:pt x="13309" y="27520"/>
                </a:lnTo>
                <a:cubicBezTo>
                  <a:pt x="13409" y="27345"/>
                  <a:pt x="13509" y="27119"/>
                  <a:pt x="13559" y="27019"/>
                </a:cubicBezTo>
                <a:cubicBezTo>
                  <a:pt x="13579" y="26960"/>
                  <a:pt x="13595" y="26928"/>
                  <a:pt x="13604" y="26928"/>
                </a:cubicBezTo>
                <a:close/>
                <a:moveTo>
                  <a:pt x="12256" y="25791"/>
                </a:moveTo>
                <a:lnTo>
                  <a:pt x="12156" y="26217"/>
                </a:lnTo>
                <a:cubicBezTo>
                  <a:pt x="12106" y="26468"/>
                  <a:pt x="12031" y="26718"/>
                  <a:pt x="11905" y="26944"/>
                </a:cubicBezTo>
                <a:lnTo>
                  <a:pt x="11930" y="26944"/>
                </a:lnTo>
                <a:cubicBezTo>
                  <a:pt x="11855" y="27094"/>
                  <a:pt x="11780" y="27195"/>
                  <a:pt x="11655" y="27295"/>
                </a:cubicBezTo>
                <a:cubicBezTo>
                  <a:pt x="11504" y="27395"/>
                  <a:pt x="11379" y="27495"/>
                  <a:pt x="11229" y="27621"/>
                </a:cubicBezTo>
                <a:lnTo>
                  <a:pt x="10928" y="27871"/>
                </a:lnTo>
                <a:lnTo>
                  <a:pt x="11003" y="27545"/>
                </a:lnTo>
                <a:cubicBezTo>
                  <a:pt x="11103" y="27270"/>
                  <a:pt x="11279" y="27044"/>
                  <a:pt x="11504" y="26869"/>
                </a:cubicBezTo>
                <a:cubicBezTo>
                  <a:pt x="11780" y="26618"/>
                  <a:pt x="11880" y="26493"/>
                  <a:pt x="11805" y="26468"/>
                </a:cubicBezTo>
                <a:cubicBezTo>
                  <a:pt x="11800" y="26465"/>
                  <a:pt x="11794" y="26464"/>
                  <a:pt x="11786" y="26464"/>
                </a:cubicBezTo>
                <a:cubicBezTo>
                  <a:pt x="11724" y="26464"/>
                  <a:pt x="11589" y="26558"/>
                  <a:pt x="11454" y="26693"/>
                </a:cubicBezTo>
                <a:cubicBezTo>
                  <a:pt x="11330" y="26817"/>
                  <a:pt x="11224" y="26907"/>
                  <a:pt x="11162" y="26907"/>
                </a:cubicBezTo>
                <a:cubicBezTo>
                  <a:pt x="11148" y="26907"/>
                  <a:pt x="11137" y="26903"/>
                  <a:pt x="11128" y="26894"/>
                </a:cubicBezTo>
                <a:cubicBezTo>
                  <a:pt x="11103" y="26844"/>
                  <a:pt x="11429" y="26468"/>
                  <a:pt x="11980" y="26017"/>
                </a:cubicBezTo>
                <a:lnTo>
                  <a:pt x="12256" y="25791"/>
                </a:lnTo>
                <a:close/>
                <a:moveTo>
                  <a:pt x="13422" y="25808"/>
                </a:moveTo>
                <a:cubicBezTo>
                  <a:pt x="13444" y="25808"/>
                  <a:pt x="13407" y="25943"/>
                  <a:pt x="13309" y="26217"/>
                </a:cubicBezTo>
                <a:cubicBezTo>
                  <a:pt x="13209" y="26643"/>
                  <a:pt x="12983" y="27044"/>
                  <a:pt x="12657" y="27370"/>
                </a:cubicBezTo>
                <a:cubicBezTo>
                  <a:pt x="12507" y="27545"/>
                  <a:pt x="12331" y="27746"/>
                  <a:pt x="12181" y="27921"/>
                </a:cubicBezTo>
                <a:cubicBezTo>
                  <a:pt x="12181" y="27921"/>
                  <a:pt x="12331" y="27520"/>
                  <a:pt x="12532" y="27069"/>
                </a:cubicBezTo>
                <a:cubicBezTo>
                  <a:pt x="12744" y="26630"/>
                  <a:pt x="12837" y="26438"/>
                  <a:pt x="12855" y="26438"/>
                </a:cubicBezTo>
                <a:cubicBezTo>
                  <a:pt x="12867" y="26438"/>
                  <a:pt x="12847" y="26520"/>
                  <a:pt x="12808" y="26668"/>
                </a:cubicBezTo>
                <a:cubicBezTo>
                  <a:pt x="12742" y="26888"/>
                  <a:pt x="12724" y="26997"/>
                  <a:pt x="12750" y="26997"/>
                </a:cubicBezTo>
                <a:cubicBezTo>
                  <a:pt x="12784" y="26997"/>
                  <a:pt x="12889" y="26819"/>
                  <a:pt x="13058" y="26468"/>
                </a:cubicBezTo>
                <a:cubicBezTo>
                  <a:pt x="13270" y="26031"/>
                  <a:pt x="13394" y="25808"/>
                  <a:pt x="13422" y="25808"/>
                </a:cubicBezTo>
                <a:close/>
                <a:moveTo>
                  <a:pt x="13605" y="27940"/>
                </a:moveTo>
                <a:cubicBezTo>
                  <a:pt x="13608" y="27940"/>
                  <a:pt x="13610" y="27942"/>
                  <a:pt x="13610" y="27946"/>
                </a:cubicBezTo>
                <a:cubicBezTo>
                  <a:pt x="13635" y="27972"/>
                  <a:pt x="13610" y="28047"/>
                  <a:pt x="13534" y="28122"/>
                </a:cubicBezTo>
                <a:cubicBezTo>
                  <a:pt x="13497" y="28178"/>
                  <a:pt x="13459" y="28206"/>
                  <a:pt x="13443" y="28206"/>
                </a:cubicBezTo>
                <a:cubicBezTo>
                  <a:pt x="13437" y="28206"/>
                  <a:pt x="13434" y="28203"/>
                  <a:pt x="13434" y="28197"/>
                </a:cubicBezTo>
                <a:cubicBezTo>
                  <a:pt x="13409" y="28172"/>
                  <a:pt x="13459" y="28097"/>
                  <a:pt x="13509" y="28047"/>
                </a:cubicBezTo>
                <a:cubicBezTo>
                  <a:pt x="13551" y="27985"/>
                  <a:pt x="13592" y="27940"/>
                  <a:pt x="13605" y="27940"/>
                </a:cubicBezTo>
                <a:close/>
                <a:moveTo>
                  <a:pt x="19600" y="28172"/>
                </a:moveTo>
                <a:cubicBezTo>
                  <a:pt x="19650" y="28197"/>
                  <a:pt x="19549" y="28297"/>
                  <a:pt x="19449" y="28398"/>
                </a:cubicBezTo>
                <a:cubicBezTo>
                  <a:pt x="19304" y="28543"/>
                  <a:pt x="19232" y="28615"/>
                  <a:pt x="19205" y="28615"/>
                </a:cubicBezTo>
                <a:cubicBezTo>
                  <a:pt x="19190" y="28615"/>
                  <a:pt x="19190" y="28593"/>
                  <a:pt x="19199" y="28548"/>
                </a:cubicBezTo>
                <a:cubicBezTo>
                  <a:pt x="19249" y="28448"/>
                  <a:pt x="19549" y="28172"/>
                  <a:pt x="19600" y="28172"/>
                </a:cubicBezTo>
                <a:close/>
                <a:moveTo>
                  <a:pt x="11680" y="27445"/>
                </a:moveTo>
                <a:lnTo>
                  <a:pt x="11680" y="27445"/>
                </a:lnTo>
                <a:cubicBezTo>
                  <a:pt x="11579" y="27671"/>
                  <a:pt x="11479" y="27896"/>
                  <a:pt x="11354" y="28122"/>
                </a:cubicBezTo>
                <a:lnTo>
                  <a:pt x="11379" y="28122"/>
                </a:lnTo>
                <a:cubicBezTo>
                  <a:pt x="11189" y="28503"/>
                  <a:pt x="11043" y="28725"/>
                  <a:pt x="10986" y="28725"/>
                </a:cubicBezTo>
                <a:cubicBezTo>
                  <a:pt x="10983" y="28725"/>
                  <a:pt x="10980" y="28725"/>
                  <a:pt x="10978" y="28723"/>
                </a:cubicBezTo>
                <a:cubicBezTo>
                  <a:pt x="10969" y="28719"/>
                  <a:pt x="10959" y="28717"/>
                  <a:pt x="10949" y="28717"/>
                </a:cubicBezTo>
                <a:cubicBezTo>
                  <a:pt x="10901" y="28717"/>
                  <a:pt x="10839" y="28762"/>
                  <a:pt x="10777" y="28824"/>
                </a:cubicBezTo>
                <a:cubicBezTo>
                  <a:pt x="10763" y="28838"/>
                  <a:pt x="10749" y="28848"/>
                  <a:pt x="10738" y="28848"/>
                </a:cubicBezTo>
                <a:cubicBezTo>
                  <a:pt x="10709" y="28848"/>
                  <a:pt x="10698" y="28782"/>
                  <a:pt x="10752" y="28548"/>
                </a:cubicBezTo>
                <a:cubicBezTo>
                  <a:pt x="10828" y="28222"/>
                  <a:pt x="10878" y="28147"/>
                  <a:pt x="11254" y="27796"/>
                </a:cubicBezTo>
                <a:cubicBezTo>
                  <a:pt x="11379" y="27671"/>
                  <a:pt x="11529" y="27571"/>
                  <a:pt x="11680" y="27445"/>
                </a:cubicBezTo>
                <a:close/>
                <a:moveTo>
                  <a:pt x="13459" y="27821"/>
                </a:moveTo>
                <a:cubicBezTo>
                  <a:pt x="13384" y="27972"/>
                  <a:pt x="13334" y="28097"/>
                  <a:pt x="13259" y="28247"/>
                </a:cubicBezTo>
                <a:cubicBezTo>
                  <a:pt x="13063" y="28541"/>
                  <a:pt x="12653" y="29025"/>
                  <a:pt x="12586" y="29025"/>
                </a:cubicBezTo>
                <a:cubicBezTo>
                  <a:pt x="12585" y="29025"/>
                  <a:pt x="12583" y="29025"/>
                  <a:pt x="12582" y="29024"/>
                </a:cubicBezTo>
                <a:cubicBezTo>
                  <a:pt x="12507" y="28999"/>
                  <a:pt x="13033" y="28147"/>
                  <a:pt x="13209" y="27997"/>
                </a:cubicBezTo>
                <a:cubicBezTo>
                  <a:pt x="13334" y="27896"/>
                  <a:pt x="13434" y="27821"/>
                  <a:pt x="13459" y="27821"/>
                </a:cubicBezTo>
                <a:close/>
                <a:moveTo>
                  <a:pt x="18192" y="28990"/>
                </a:moveTo>
                <a:cubicBezTo>
                  <a:pt x="18194" y="28990"/>
                  <a:pt x="18196" y="28993"/>
                  <a:pt x="18196" y="28999"/>
                </a:cubicBezTo>
                <a:cubicBezTo>
                  <a:pt x="18221" y="29049"/>
                  <a:pt x="18196" y="29099"/>
                  <a:pt x="18171" y="29124"/>
                </a:cubicBezTo>
                <a:cubicBezTo>
                  <a:pt x="18153" y="29142"/>
                  <a:pt x="18142" y="29150"/>
                  <a:pt x="18135" y="29150"/>
                </a:cubicBezTo>
                <a:cubicBezTo>
                  <a:pt x="18124" y="29150"/>
                  <a:pt x="18130" y="29123"/>
                  <a:pt x="18146" y="29074"/>
                </a:cubicBezTo>
                <a:cubicBezTo>
                  <a:pt x="18165" y="29018"/>
                  <a:pt x="18183" y="28990"/>
                  <a:pt x="18192" y="28990"/>
                </a:cubicBezTo>
                <a:close/>
                <a:moveTo>
                  <a:pt x="13315" y="28574"/>
                </a:moveTo>
                <a:cubicBezTo>
                  <a:pt x="13337" y="28574"/>
                  <a:pt x="13302" y="28678"/>
                  <a:pt x="13209" y="28849"/>
                </a:cubicBezTo>
                <a:cubicBezTo>
                  <a:pt x="13133" y="28949"/>
                  <a:pt x="13058" y="29074"/>
                  <a:pt x="12983" y="29175"/>
                </a:cubicBezTo>
                <a:cubicBezTo>
                  <a:pt x="12969" y="29185"/>
                  <a:pt x="12959" y="29190"/>
                  <a:pt x="12952" y="29190"/>
                </a:cubicBezTo>
                <a:cubicBezTo>
                  <a:pt x="12913" y="29190"/>
                  <a:pt x="13015" y="29000"/>
                  <a:pt x="13209" y="28698"/>
                </a:cubicBezTo>
                <a:cubicBezTo>
                  <a:pt x="13266" y="28613"/>
                  <a:pt x="13301" y="28574"/>
                  <a:pt x="13315" y="28574"/>
                </a:cubicBezTo>
                <a:close/>
                <a:moveTo>
                  <a:pt x="21805" y="25515"/>
                </a:moveTo>
                <a:lnTo>
                  <a:pt x="21805" y="25515"/>
                </a:lnTo>
                <a:cubicBezTo>
                  <a:pt x="21755" y="25691"/>
                  <a:pt x="21705" y="25841"/>
                  <a:pt x="21605" y="25992"/>
                </a:cubicBezTo>
                <a:cubicBezTo>
                  <a:pt x="21504" y="26242"/>
                  <a:pt x="21404" y="26493"/>
                  <a:pt x="21354" y="26768"/>
                </a:cubicBezTo>
                <a:cubicBezTo>
                  <a:pt x="21329" y="27044"/>
                  <a:pt x="21254" y="27169"/>
                  <a:pt x="20853" y="27746"/>
                </a:cubicBezTo>
                <a:cubicBezTo>
                  <a:pt x="20702" y="27972"/>
                  <a:pt x="20527" y="28197"/>
                  <a:pt x="20351" y="28423"/>
                </a:cubicBezTo>
                <a:cubicBezTo>
                  <a:pt x="20326" y="28423"/>
                  <a:pt x="20351" y="28297"/>
                  <a:pt x="20427" y="28122"/>
                </a:cubicBezTo>
                <a:cubicBezTo>
                  <a:pt x="20502" y="27921"/>
                  <a:pt x="20527" y="27771"/>
                  <a:pt x="20477" y="27746"/>
                </a:cubicBezTo>
                <a:cubicBezTo>
                  <a:pt x="20452" y="27746"/>
                  <a:pt x="20351" y="27921"/>
                  <a:pt x="20251" y="28172"/>
                </a:cubicBezTo>
                <a:cubicBezTo>
                  <a:pt x="20151" y="28498"/>
                  <a:pt x="19925" y="28799"/>
                  <a:pt x="19625" y="28974"/>
                </a:cubicBezTo>
                <a:cubicBezTo>
                  <a:pt x="19386" y="29178"/>
                  <a:pt x="19251" y="29275"/>
                  <a:pt x="19220" y="29275"/>
                </a:cubicBezTo>
                <a:cubicBezTo>
                  <a:pt x="19184" y="29275"/>
                  <a:pt x="19300" y="29134"/>
                  <a:pt x="19574" y="28874"/>
                </a:cubicBezTo>
                <a:cubicBezTo>
                  <a:pt x="20051" y="28448"/>
                  <a:pt x="20026" y="28473"/>
                  <a:pt x="19950" y="28448"/>
                </a:cubicBezTo>
                <a:lnTo>
                  <a:pt x="19950" y="28448"/>
                </a:lnTo>
                <a:cubicBezTo>
                  <a:pt x="19750" y="28523"/>
                  <a:pt x="19600" y="28648"/>
                  <a:pt x="19449" y="28799"/>
                </a:cubicBezTo>
                <a:cubicBezTo>
                  <a:pt x="19299" y="28924"/>
                  <a:pt x="19148" y="29049"/>
                  <a:pt x="18973" y="29175"/>
                </a:cubicBezTo>
                <a:cubicBezTo>
                  <a:pt x="19324" y="28774"/>
                  <a:pt x="19675" y="28373"/>
                  <a:pt x="20076" y="27997"/>
                </a:cubicBezTo>
                <a:cubicBezTo>
                  <a:pt x="20402" y="27646"/>
                  <a:pt x="20677" y="27220"/>
                  <a:pt x="20928" y="26768"/>
                </a:cubicBezTo>
                <a:cubicBezTo>
                  <a:pt x="21153" y="26342"/>
                  <a:pt x="21454" y="25916"/>
                  <a:pt x="21805" y="25515"/>
                </a:cubicBezTo>
                <a:close/>
                <a:moveTo>
                  <a:pt x="13603" y="28990"/>
                </a:moveTo>
                <a:cubicBezTo>
                  <a:pt x="13607" y="28990"/>
                  <a:pt x="13610" y="29002"/>
                  <a:pt x="13610" y="29024"/>
                </a:cubicBezTo>
                <a:cubicBezTo>
                  <a:pt x="13584" y="29124"/>
                  <a:pt x="13559" y="29225"/>
                  <a:pt x="13509" y="29325"/>
                </a:cubicBezTo>
                <a:cubicBezTo>
                  <a:pt x="13496" y="29345"/>
                  <a:pt x="13486" y="29354"/>
                  <a:pt x="13480" y="29354"/>
                </a:cubicBezTo>
                <a:cubicBezTo>
                  <a:pt x="13465" y="29354"/>
                  <a:pt x="13479" y="29285"/>
                  <a:pt x="13534" y="29175"/>
                </a:cubicBezTo>
                <a:cubicBezTo>
                  <a:pt x="13569" y="29052"/>
                  <a:pt x="13592" y="28990"/>
                  <a:pt x="13603" y="28990"/>
                </a:cubicBezTo>
                <a:close/>
                <a:moveTo>
                  <a:pt x="12828" y="29491"/>
                </a:moveTo>
                <a:cubicBezTo>
                  <a:pt x="12831" y="29491"/>
                  <a:pt x="12833" y="29494"/>
                  <a:pt x="12833" y="29500"/>
                </a:cubicBezTo>
                <a:cubicBezTo>
                  <a:pt x="12858" y="29550"/>
                  <a:pt x="12833" y="29601"/>
                  <a:pt x="12808" y="29626"/>
                </a:cubicBezTo>
                <a:cubicBezTo>
                  <a:pt x="12790" y="29643"/>
                  <a:pt x="12778" y="29652"/>
                  <a:pt x="12772" y="29652"/>
                </a:cubicBezTo>
                <a:cubicBezTo>
                  <a:pt x="12761" y="29652"/>
                  <a:pt x="12766" y="29624"/>
                  <a:pt x="12782" y="29576"/>
                </a:cubicBezTo>
                <a:cubicBezTo>
                  <a:pt x="12801" y="29519"/>
                  <a:pt x="12820" y="29491"/>
                  <a:pt x="12828" y="29491"/>
                </a:cubicBezTo>
                <a:close/>
                <a:moveTo>
                  <a:pt x="18710" y="29416"/>
                </a:moveTo>
                <a:cubicBezTo>
                  <a:pt x="18718" y="29416"/>
                  <a:pt x="18722" y="29419"/>
                  <a:pt x="18722" y="29425"/>
                </a:cubicBezTo>
                <a:cubicBezTo>
                  <a:pt x="18722" y="29450"/>
                  <a:pt x="18697" y="29525"/>
                  <a:pt x="18647" y="29601"/>
                </a:cubicBezTo>
                <a:cubicBezTo>
                  <a:pt x="18606" y="29642"/>
                  <a:pt x="18565" y="29682"/>
                  <a:pt x="18538" y="29682"/>
                </a:cubicBezTo>
                <a:cubicBezTo>
                  <a:pt x="18532" y="29682"/>
                  <a:pt x="18526" y="29680"/>
                  <a:pt x="18522" y="29676"/>
                </a:cubicBezTo>
                <a:cubicBezTo>
                  <a:pt x="18522" y="29651"/>
                  <a:pt x="18547" y="29576"/>
                  <a:pt x="18597" y="29500"/>
                </a:cubicBezTo>
                <a:cubicBezTo>
                  <a:pt x="18635" y="29444"/>
                  <a:pt x="18686" y="29416"/>
                  <a:pt x="18710" y="29416"/>
                </a:cubicBezTo>
                <a:close/>
                <a:moveTo>
                  <a:pt x="10904" y="28934"/>
                </a:moveTo>
                <a:cubicBezTo>
                  <a:pt x="10950" y="28934"/>
                  <a:pt x="10896" y="29077"/>
                  <a:pt x="10752" y="29400"/>
                </a:cubicBezTo>
                <a:cubicBezTo>
                  <a:pt x="10643" y="29618"/>
                  <a:pt x="10574" y="29718"/>
                  <a:pt x="10544" y="29718"/>
                </a:cubicBezTo>
                <a:cubicBezTo>
                  <a:pt x="10532" y="29718"/>
                  <a:pt x="10527" y="29703"/>
                  <a:pt x="10527" y="29676"/>
                </a:cubicBezTo>
                <a:cubicBezTo>
                  <a:pt x="10527" y="29425"/>
                  <a:pt x="10627" y="29200"/>
                  <a:pt x="10802" y="28999"/>
                </a:cubicBezTo>
                <a:cubicBezTo>
                  <a:pt x="10852" y="28956"/>
                  <a:pt x="10886" y="28934"/>
                  <a:pt x="10904" y="28934"/>
                </a:cubicBezTo>
                <a:close/>
                <a:moveTo>
                  <a:pt x="13295" y="29231"/>
                </a:moveTo>
                <a:cubicBezTo>
                  <a:pt x="13304" y="29231"/>
                  <a:pt x="13309" y="29245"/>
                  <a:pt x="13309" y="29275"/>
                </a:cubicBezTo>
                <a:cubicBezTo>
                  <a:pt x="13259" y="29400"/>
                  <a:pt x="13209" y="29525"/>
                  <a:pt x="13133" y="29651"/>
                </a:cubicBezTo>
                <a:lnTo>
                  <a:pt x="13158" y="29651"/>
                </a:lnTo>
                <a:cubicBezTo>
                  <a:pt x="13084" y="29771"/>
                  <a:pt x="13038" y="29823"/>
                  <a:pt x="13018" y="29823"/>
                </a:cubicBezTo>
                <a:cubicBezTo>
                  <a:pt x="12985" y="29823"/>
                  <a:pt x="13032" y="29671"/>
                  <a:pt x="13158" y="29450"/>
                </a:cubicBezTo>
                <a:cubicBezTo>
                  <a:pt x="13229" y="29310"/>
                  <a:pt x="13274" y="29231"/>
                  <a:pt x="13295" y="29231"/>
                </a:cubicBezTo>
                <a:close/>
                <a:moveTo>
                  <a:pt x="19863" y="29038"/>
                </a:moveTo>
                <a:cubicBezTo>
                  <a:pt x="19903" y="29038"/>
                  <a:pt x="19906" y="29076"/>
                  <a:pt x="19875" y="29149"/>
                </a:cubicBezTo>
                <a:cubicBezTo>
                  <a:pt x="19750" y="29300"/>
                  <a:pt x="19625" y="29450"/>
                  <a:pt x="19474" y="29576"/>
                </a:cubicBezTo>
                <a:cubicBezTo>
                  <a:pt x="19272" y="29763"/>
                  <a:pt x="19186" y="29843"/>
                  <a:pt x="19150" y="29843"/>
                </a:cubicBezTo>
                <a:cubicBezTo>
                  <a:pt x="19123" y="29843"/>
                  <a:pt x="19123" y="29800"/>
                  <a:pt x="19123" y="29726"/>
                </a:cubicBezTo>
                <a:cubicBezTo>
                  <a:pt x="19148" y="29576"/>
                  <a:pt x="19224" y="29475"/>
                  <a:pt x="19474" y="29275"/>
                </a:cubicBezTo>
                <a:cubicBezTo>
                  <a:pt x="19679" y="29114"/>
                  <a:pt x="19807" y="29038"/>
                  <a:pt x="19863" y="29038"/>
                </a:cubicBezTo>
                <a:close/>
                <a:moveTo>
                  <a:pt x="12908" y="27495"/>
                </a:moveTo>
                <a:lnTo>
                  <a:pt x="12908" y="27696"/>
                </a:lnTo>
                <a:cubicBezTo>
                  <a:pt x="12883" y="27796"/>
                  <a:pt x="12858" y="27896"/>
                  <a:pt x="12808" y="27997"/>
                </a:cubicBezTo>
                <a:lnTo>
                  <a:pt x="12782" y="27997"/>
                </a:lnTo>
                <a:cubicBezTo>
                  <a:pt x="12757" y="28047"/>
                  <a:pt x="12607" y="28297"/>
                  <a:pt x="12507" y="28498"/>
                </a:cubicBezTo>
                <a:cubicBezTo>
                  <a:pt x="12336" y="28790"/>
                  <a:pt x="11242" y="30030"/>
                  <a:pt x="11158" y="30030"/>
                </a:cubicBezTo>
                <a:cubicBezTo>
                  <a:pt x="11156" y="30030"/>
                  <a:pt x="11154" y="30029"/>
                  <a:pt x="11153" y="30027"/>
                </a:cubicBezTo>
                <a:cubicBezTo>
                  <a:pt x="11153" y="30027"/>
                  <a:pt x="11304" y="29651"/>
                  <a:pt x="11529" y="29225"/>
                </a:cubicBezTo>
                <a:cubicBezTo>
                  <a:pt x="11780" y="28623"/>
                  <a:pt x="12181" y="28097"/>
                  <a:pt x="12682" y="27671"/>
                </a:cubicBezTo>
                <a:lnTo>
                  <a:pt x="12908" y="27495"/>
                </a:lnTo>
                <a:close/>
                <a:moveTo>
                  <a:pt x="19224" y="30002"/>
                </a:moveTo>
                <a:cubicBezTo>
                  <a:pt x="19224" y="30002"/>
                  <a:pt x="19224" y="30052"/>
                  <a:pt x="19224" y="30102"/>
                </a:cubicBezTo>
                <a:cubicBezTo>
                  <a:pt x="19203" y="30143"/>
                  <a:pt x="19166" y="30184"/>
                  <a:pt x="19139" y="30184"/>
                </a:cubicBezTo>
                <a:cubicBezTo>
                  <a:pt x="19133" y="30184"/>
                  <a:pt x="19128" y="30182"/>
                  <a:pt x="19123" y="30177"/>
                </a:cubicBezTo>
                <a:cubicBezTo>
                  <a:pt x="19098" y="30177"/>
                  <a:pt x="19098" y="30127"/>
                  <a:pt x="19123" y="30077"/>
                </a:cubicBezTo>
                <a:cubicBezTo>
                  <a:pt x="19148" y="30027"/>
                  <a:pt x="19199" y="30002"/>
                  <a:pt x="19224" y="30002"/>
                </a:cubicBezTo>
                <a:close/>
                <a:moveTo>
                  <a:pt x="13593" y="29589"/>
                </a:moveTo>
                <a:cubicBezTo>
                  <a:pt x="13604" y="29589"/>
                  <a:pt x="13593" y="29667"/>
                  <a:pt x="13559" y="29801"/>
                </a:cubicBezTo>
                <a:cubicBezTo>
                  <a:pt x="13534" y="29951"/>
                  <a:pt x="13459" y="30102"/>
                  <a:pt x="13334" y="30202"/>
                </a:cubicBezTo>
                <a:cubicBezTo>
                  <a:pt x="13318" y="30207"/>
                  <a:pt x="13305" y="30211"/>
                  <a:pt x="13296" y="30211"/>
                </a:cubicBezTo>
                <a:cubicBezTo>
                  <a:pt x="13263" y="30211"/>
                  <a:pt x="13280" y="30170"/>
                  <a:pt x="13359" y="30052"/>
                </a:cubicBezTo>
                <a:cubicBezTo>
                  <a:pt x="13434" y="29901"/>
                  <a:pt x="13509" y="29776"/>
                  <a:pt x="13559" y="29651"/>
                </a:cubicBezTo>
                <a:cubicBezTo>
                  <a:pt x="13576" y="29609"/>
                  <a:pt x="13587" y="29589"/>
                  <a:pt x="13593" y="29589"/>
                </a:cubicBezTo>
                <a:close/>
                <a:moveTo>
                  <a:pt x="14136" y="29275"/>
                </a:moveTo>
                <a:lnTo>
                  <a:pt x="14136" y="29550"/>
                </a:lnTo>
                <a:cubicBezTo>
                  <a:pt x="14136" y="29701"/>
                  <a:pt x="14111" y="29951"/>
                  <a:pt x="14111" y="30077"/>
                </a:cubicBezTo>
                <a:lnTo>
                  <a:pt x="14086" y="30077"/>
                </a:lnTo>
                <a:cubicBezTo>
                  <a:pt x="14071" y="30194"/>
                  <a:pt x="14065" y="30243"/>
                  <a:pt x="14042" y="30243"/>
                </a:cubicBezTo>
                <a:cubicBezTo>
                  <a:pt x="14026" y="30243"/>
                  <a:pt x="14002" y="30219"/>
                  <a:pt x="13960" y="30177"/>
                </a:cubicBezTo>
                <a:cubicBezTo>
                  <a:pt x="13885" y="30077"/>
                  <a:pt x="13910" y="29977"/>
                  <a:pt x="14011" y="29676"/>
                </a:cubicBezTo>
                <a:lnTo>
                  <a:pt x="14136" y="29275"/>
                </a:lnTo>
                <a:close/>
                <a:moveTo>
                  <a:pt x="12668" y="29739"/>
                </a:moveTo>
                <a:cubicBezTo>
                  <a:pt x="12677" y="29739"/>
                  <a:pt x="12682" y="29752"/>
                  <a:pt x="12682" y="29776"/>
                </a:cubicBezTo>
                <a:cubicBezTo>
                  <a:pt x="12707" y="29851"/>
                  <a:pt x="12707" y="29951"/>
                  <a:pt x="12682" y="30027"/>
                </a:cubicBezTo>
                <a:cubicBezTo>
                  <a:pt x="12632" y="30102"/>
                  <a:pt x="12582" y="30177"/>
                  <a:pt x="12532" y="30227"/>
                </a:cubicBezTo>
                <a:cubicBezTo>
                  <a:pt x="12515" y="30238"/>
                  <a:pt x="12502" y="30245"/>
                  <a:pt x="12493" y="30245"/>
                </a:cubicBezTo>
                <a:cubicBezTo>
                  <a:pt x="12462" y="30245"/>
                  <a:pt x="12479" y="30171"/>
                  <a:pt x="12557" y="29977"/>
                </a:cubicBezTo>
                <a:cubicBezTo>
                  <a:pt x="12609" y="29804"/>
                  <a:pt x="12648" y="29739"/>
                  <a:pt x="12668" y="29739"/>
                </a:cubicBezTo>
                <a:close/>
                <a:moveTo>
                  <a:pt x="18569" y="29920"/>
                </a:moveTo>
                <a:cubicBezTo>
                  <a:pt x="18580" y="29920"/>
                  <a:pt x="18589" y="29922"/>
                  <a:pt x="18597" y="29926"/>
                </a:cubicBezTo>
                <a:cubicBezTo>
                  <a:pt x="18647" y="29951"/>
                  <a:pt x="18572" y="30052"/>
                  <a:pt x="18321" y="30302"/>
                </a:cubicBezTo>
                <a:cubicBezTo>
                  <a:pt x="18080" y="30558"/>
                  <a:pt x="17959" y="30677"/>
                  <a:pt x="17932" y="30677"/>
                </a:cubicBezTo>
                <a:cubicBezTo>
                  <a:pt x="17911" y="30677"/>
                  <a:pt x="17945" y="30608"/>
                  <a:pt x="18021" y="30478"/>
                </a:cubicBezTo>
                <a:cubicBezTo>
                  <a:pt x="18182" y="30178"/>
                  <a:pt x="18450" y="29920"/>
                  <a:pt x="18569" y="29920"/>
                </a:cubicBezTo>
                <a:close/>
                <a:moveTo>
                  <a:pt x="21324" y="30440"/>
                </a:moveTo>
                <a:cubicBezTo>
                  <a:pt x="21346" y="30440"/>
                  <a:pt x="21301" y="30506"/>
                  <a:pt x="21204" y="30603"/>
                </a:cubicBezTo>
                <a:cubicBezTo>
                  <a:pt x="21128" y="30678"/>
                  <a:pt x="21028" y="30728"/>
                  <a:pt x="20928" y="30779"/>
                </a:cubicBezTo>
                <a:cubicBezTo>
                  <a:pt x="20878" y="30779"/>
                  <a:pt x="20903" y="30753"/>
                  <a:pt x="21003" y="30678"/>
                </a:cubicBezTo>
                <a:lnTo>
                  <a:pt x="21229" y="30503"/>
                </a:lnTo>
                <a:cubicBezTo>
                  <a:pt x="21281" y="30459"/>
                  <a:pt x="21313" y="30440"/>
                  <a:pt x="21324" y="30440"/>
                </a:cubicBezTo>
                <a:close/>
                <a:moveTo>
                  <a:pt x="13334" y="29751"/>
                </a:moveTo>
                <a:cubicBezTo>
                  <a:pt x="13284" y="29876"/>
                  <a:pt x="13234" y="30002"/>
                  <a:pt x="13158" y="30152"/>
                </a:cubicBezTo>
                <a:lnTo>
                  <a:pt x="13158" y="30127"/>
                </a:lnTo>
                <a:cubicBezTo>
                  <a:pt x="13083" y="30378"/>
                  <a:pt x="12933" y="30578"/>
                  <a:pt x="12732" y="30753"/>
                </a:cubicBezTo>
                <a:cubicBezTo>
                  <a:pt x="12621" y="30846"/>
                  <a:pt x="12523" y="30898"/>
                  <a:pt x="12480" y="30898"/>
                </a:cubicBezTo>
                <a:cubicBezTo>
                  <a:pt x="12465" y="30898"/>
                  <a:pt x="12457" y="30892"/>
                  <a:pt x="12457" y="30879"/>
                </a:cubicBezTo>
                <a:cubicBezTo>
                  <a:pt x="12707" y="30478"/>
                  <a:pt x="13008" y="30102"/>
                  <a:pt x="13334" y="29751"/>
                </a:cubicBezTo>
                <a:close/>
                <a:moveTo>
                  <a:pt x="40251" y="15064"/>
                </a:moveTo>
                <a:lnTo>
                  <a:pt x="40251" y="15064"/>
                </a:lnTo>
                <a:cubicBezTo>
                  <a:pt x="40176" y="15189"/>
                  <a:pt x="40101" y="15290"/>
                  <a:pt x="39976" y="15390"/>
                </a:cubicBezTo>
                <a:lnTo>
                  <a:pt x="40001" y="15390"/>
                </a:lnTo>
                <a:lnTo>
                  <a:pt x="39224" y="16192"/>
                </a:lnTo>
                <a:cubicBezTo>
                  <a:pt x="38478" y="16988"/>
                  <a:pt x="36818" y="18598"/>
                  <a:pt x="36768" y="18598"/>
                </a:cubicBezTo>
                <a:cubicBezTo>
                  <a:pt x="36768" y="18598"/>
                  <a:pt x="36768" y="18598"/>
                  <a:pt x="36768" y="18598"/>
                </a:cubicBezTo>
                <a:cubicBezTo>
                  <a:pt x="36968" y="18272"/>
                  <a:pt x="37169" y="17946"/>
                  <a:pt x="37394" y="17646"/>
                </a:cubicBezTo>
                <a:cubicBezTo>
                  <a:pt x="37891" y="16945"/>
                  <a:pt x="38083" y="16632"/>
                  <a:pt x="37987" y="16632"/>
                </a:cubicBezTo>
                <a:cubicBezTo>
                  <a:pt x="37977" y="16632"/>
                  <a:pt x="37963" y="16636"/>
                  <a:pt x="37945" y="16643"/>
                </a:cubicBezTo>
                <a:cubicBezTo>
                  <a:pt x="37945" y="16643"/>
                  <a:pt x="37519" y="17220"/>
                  <a:pt x="37043" y="17896"/>
                </a:cubicBezTo>
                <a:cubicBezTo>
                  <a:pt x="36617" y="18573"/>
                  <a:pt x="36091" y="19200"/>
                  <a:pt x="35514" y="19776"/>
                </a:cubicBezTo>
                <a:cubicBezTo>
                  <a:pt x="34980" y="20290"/>
                  <a:pt x="34477" y="20695"/>
                  <a:pt x="34388" y="20695"/>
                </a:cubicBezTo>
                <a:cubicBezTo>
                  <a:pt x="34364" y="20695"/>
                  <a:pt x="34369" y="20666"/>
                  <a:pt x="34412" y="20603"/>
                </a:cubicBezTo>
                <a:cubicBezTo>
                  <a:pt x="34587" y="20352"/>
                  <a:pt x="35464" y="18849"/>
                  <a:pt x="35514" y="18748"/>
                </a:cubicBezTo>
                <a:cubicBezTo>
                  <a:pt x="35539" y="18698"/>
                  <a:pt x="35514" y="18673"/>
                  <a:pt x="35489" y="18648"/>
                </a:cubicBezTo>
                <a:cubicBezTo>
                  <a:pt x="35239" y="18974"/>
                  <a:pt x="35013" y="19300"/>
                  <a:pt x="34813" y="19676"/>
                </a:cubicBezTo>
                <a:cubicBezTo>
                  <a:pt x="33910" y="21179"/>
                  <a:pt x="33585" y="21580"/>
                  <a:pt x="32657" y="22383"/>
                </a:cubicBezTo>
                <a:cubicBezTo>
                  <a:pt x="32407" y="22633"/>
                  <a:pt x="32131" y="22859"/>
                  <a:pt x="31830" y="23059"/>
                </a:cubicBezTo>
                <a:cubicBezTo>
                  <a:pt x="31905" y="22934"/>
                  <a:pt x="31981" y="22784"/>
                  <a:pt x="32056" y="22658"/>
                </a:cubicBezTo>
                <a:cubicBezTo>
                  <a:pt x="32404" y="22111"/>
                  <a:pt x="33048" y="20603"/>
                  <a:pt x="32960" y="20603"/>
                </a:cubicBezTo>
                <a:cubicBezTo>
                  <a:pt x="32960" y="20603"/>
                  <a:pt x="32959" y="20603"/>
                  <a:pt x="32958" y="20603"/>
                </a:cubicBezTo>
                <a:cubicBezTo>
                  <a:pt x="32883" y="20603"/>
                  <a:pt x="32783" y="20778"/>
                  <a:pt x="32707" y="20979"/>
                </a:cubicBezTo>
                <a:cubicBezTo>
                  <a:pt x="32256" y="22207"/>
                  <a:pt x="31554" y="23310"/>
                  <a:pt x="30627" y="24212"/>
                </a:cubicBezTo>
                <a:cubicBezTo>
                  <a:pt x="30107" y="24733"/>
                  <a:pt x="28223" y="26259"/>
                  <a:pt x="28162" y="26259"/>
                </a:cubicBezTo>
                <a:cubicBezTo>
                  <a:pt x="28158" y="26259"/>
                  <a:pt x="28161" y="26253"/>
                  <a:pt x="28171" y="26242"/>
                </a:cubicBezTo>
                <a:lnTo>
                  <a:pt x="28597" y="25741"/>
                </a:lnTo>
                <a:cubicBezTo>
                  <a:pt x="29349" y="24814"/>
                  <a:pt x="30702" y="22758"/>
                  <a:pt x="30652" y="22608"/>
                </a:cubicBezTo>
                <a:cubicBezTo>
                  <a:pt x="30641" y="22586"/>
                  <a:pt x="30630" y="22573"/>
                  <a:pt x="30615" y="22573"/>
                </a:cubicBezTo>
                <a:cubicBezTo>
                  <a:pt x="30566" y="22573"/>
                  <a:pt x="30479" y="22721"/>
                  <a:pt x="30226" y="23109"/>
                </a:cubicBezTo>
                <a:cubicBezTo>
                  <a:pt x="29449" y="24388"/>
                  <a:pt x="28547" y="25591"/>
                  <a:pt x="27519" y="26693"/>
                </a:cubicBezTo>
                <a:cubicBezTo>
                  <a:pt x="27097" y="27141"/>
                  <a:pt x="25192" y="28774"/>
                  <a:pt x="25090" y="28774"/>
                </a:cubicBezTo>
                <a:cubicBezTo>
                  <a:pt x="25090" y="28774"/>
                  <a:pt x="25089" y="28774"/>
                  <a:pt x="25088" y="28774"/>
                </a:cubicBezTo>
                <a:cubicBezTo>
                  <a:pt x="25138" y="28698"/>
                  <a:pt x="25189" y="28623"/>
                  <a:pt x="25264" y="28548"/>
                </a:cubicBezTo>
                <a:cubicBezTo>
                  <a:pt x="26467" y="27019"/>
                  <a:pt x="27895" y="25089"/>
                  <a:pt x="27870" y="25064"/>
                </a:cubicBezTo>
                <a:cubicBezTo>
                  <a:pt x="27866" y="25055"/>
                  <a:pt x="27857" y="25050"/>
                  <a:pt x="27845" y="25050"/>
                </a:cubicBezTo>
                <a:cubicBezTo>
                  <a:pt x="27788" y="25050"/>
                  <a:pt x="27646" y="25156"/>
                  <a:pt x="27419" y="25465"/>
                </a:cubicBezTo>
                <a:cubicBezTo>
                  <a:pt x="26843" y="26292"/>
                  <a:pt x="24762" y="28949"/>
                  <a:pt x="24487" y="29225"/>
                </a:cubicBezTo>
                <a:cubicBezTo>
                  <a:pt x="23910" y="29801"/>
                  <a:pt x="23284" y="30302"/>
                  <a:pt x="22607" y="30728"/>
                </a:cubicBezTo>
                <a:cubicBezTo>
                  <a:pt x="22485" y="30790"/>
                  <a:pt x="22405" y="30823"/>
                  <a:pt x="22368" y="30823"/>
                </a:cubicBezTo>
                <a:cubicBezTo>
                  <a:pt x="22299" y="30823"/>
                  <a:pt x="22378" y="30705"/>
                  <a:pt x="22607" y="30428"/>
                </a:cubicBezTo>
                <a:cubicBezTo>
                  <a:pt x="22833" y="30152"/>
                  <a:pt x="23133" y="29926"/>
                  <a:pt x="23459" y="29776"/>
                </a:cubicBezTo>
                <a:cubicBezTo>
                  <a:pt x="23860" y="29576"/>
                  <a:pt x="24016" y="29408"/>
                  <a:pt x="23905" y="29408"/>
                </a:cubicBezTo>
                <a:cubicBezTo>
                  <a:pt x="23849" y="29408"/>
                  <a:pt x="23727" y="29450"/>
                  <a:pt x="23534" y="29550"/>
                </a:cubicBezTo>
                <a:cubicBezTo>
                  <a:pt x="23369" y="29641"/>
                  <a:pt x="23276" y="29686"/>
                  <a:pt x="23233" y="29686"/>
                </a:cubicBezTo>
                <a:cubicBezTo>
                  <a:pt x="23205" y="29686"/>
                  <a:pt x="23199" y="29666"/>
                  <a:pt x="23209" y="29626"/>
                </a:cubicBezTo>
                <a:cubicBezTo>
                  <a:pt x="23359" y="29475"/>
                  <a:pt x="23534" y="29350"/>
                  <a:pt x="23735" y="29275"/>
                </a:cubicBezTo>
                <a:cubicBezTo>
                  <a:pt x="24074" y="29105"/>
                  <a:pt x="24218" y="28970"/>
                  <a:pt x="24129" y="28970"/>
                </a:cubicBezTo>
                <a:cubicBezTo>
                  <a:pt x="24086" y="28970"/>
                  <a:pt x="23989" y="29001"/>
                  <a:pt x="23835" y="29074"/>
                </a:cubicBezTo>
                <a:lnTo>
                  <a:pt x="23509" y="29200"/>
                </a:lnTo>
                <a:lnTo>
                  <a:pt x="23509" y="29200"/>
                </a:lnTo>
                <a:lnTo>
                  <a:pt x="23635" y="29024"/>
                </a:lnTo>
                <a:cubicBezTo>
                  <a:pt x="23685" y="28924"/>
                  <a:pt x="23810" y="28774"/>
                  <a:pt x="23885" y="28648"/>
                </a:cubicBezTo>
                <a:cubicBezTo>
                  <a:pt x="23935" y="28573"/>
                  <a:pt x="23960" y="28498"/>
                  <a:pt x="23986" y="28398"/>
                </a:cubicBezTo>
                <a:cubicBezTo>
                  <a:pt x="23981" y="28385"/>
                  <a:pt x="23974" y="28379"/>
                  <a:pt x="23963" y="28379"/>
                </a:cubicBezTo>
                <a:cubicBezTo>
                  <a:pt x="23908" y="28379"/>
                  <a:pt x="23765" y="28546"/>
                  <a:pt x="23534" y="28924"/>
                </a:cubicBezTo>
                <a:cubicBezTo>
                  <a:pt x="23384" y="29175"/>
                  <a:pt x="23158" y="29400"/>
                  <a:pt x="22908" y="29550"/>
                </a:cubicBezTo>
                <a:cubicBezTo>
                  <a:pt x="22707" y="29651"/>
                  <a:pt x="22607" y="29726"/>
                  <a:pt x="22682" y="29751"/>
                </a:cubicBezTo>
                <a:cubicBezTo>
                  <a:pt x="22732" y="29751"/>
                  <a:pt x="22808" y="29751"/>
                  <a:pt x="22858" y="29726"/>
                </a:cubicBezTo>
                <a:cubicBezTo>
                  <a:pt x="22893" y="29708"/>
                  <a:pt x="22916" y="29700"/>
                  <a:pt x="22930" y="29700"/>
                </a:cubicBezTo>
                <a:cubicBezTo>
                  <a:pt x="22955" y="29700"/>
                  <a:pt x="22949" y="29727"/>
                  <a:pt x="22933" y="29776"/>
                </a:cubicBezTo>
                <a:cubicBezTo>
                  <a:pt x="22808" y="29926"/>
                  <a:pt x="22632" y="30052"/>
                  <a:pt x="22482" y="30127"/>
                </a:cubicBezTo>
                <a:cubicBezTo>
                  <a:pt x="22306" y="30227"/>
                  <a:pt x="22181" y="30327"/>
                  <a:pt x="22031" y="30428"/>
                </a:cubicBezTo>
                <a:cubicBezTo>
                  <a:pt x="21755" y="30628"/>
                  <a:pt x="21454" y="30829"/>
                  <a:pt x="21128" y="30954"/>
                </a:cubicBezTo>
                <a:cubicBezTo>
                  <a:pt x="21078" y="30904"/>
                  <a:pt x="21429" y="30653"/>
                  <a:pt x="21855" y="30403"/>
                </a:cubicBezTo>
                <a:cubicBezTo>
                  <a:pt x="22081" y="30252"/>
                  <a:pt x="22281" y="30127"/>
                  <a:pt x="22256" y="30077"/>
                </a:cubicBezTo>
                <a:cubicBezTo>
                  <a:pt x="22256" y="30068"/>
                  <a:pt x="22243" y="30062"/>
                  <a:pt x="22220" y="30062"/>
                </a:cubicBezTo>
                <a:cubicBezTo>
                  <a:pt x="22179" y="30062"/>
                  <a:pt x="22110" y="30079"/>
                  <a:pt x="22031" y="30127"/>
                </a:cubicBezTo>
                <a:cubicBezTo>
                  <a:pt x="21918" y="30190"/>
                  <a:pt x="21861" y="30221"/>
                  <a:pt x="21846" y="30221"/>
                </a:cubicBezTo>
                <a:cubicBezTo>
                  <a:pt x="21830" y="30221"/>
                  <a:pt x="21855" y="30190"/>
                  <a:pt x="21905" y="30127"/>
                </a:cubicBezTo>
                <a:cubicBezTo>
                  <a:pt x="22056" y="29951"/>
                  <a:pt x="22231" y="29826"/>
                  <a:pt x="22407" y="29701"/>
                </a:cubicBezTo>
                <a:cubicBezTo>
                  <a:pt x="22632" y="29550"/>
                  <a:pt x="22783" y="29400"/>
                  <a:pt x="22783" y="29375"/>
                </a:cubicBezTo>
                <a:cubicBezTo>
                  <a:pt x="22757" y="29325"/>
                  <a:pt x="22732" y="29325"/>
                  <a:pt x="22707" y="29325"/>
                </a:cubicBezTo>
                <a:lnTo>
                  <a:pt x="22156" y="29676"/>
                </a:lnTo>
                <a:cubicBezTo>
                  <a:pt x="22006" y="29801"/>
                  <a:pt x="21805" y="29926"/>
                  <a:pt x="21630" y="30027"/>
                </a:cubicBezTo>
                <a:cubicBezTo>
                  <a:pt x="21579" y="30002"/>
                  <a:pt x="21655" y="29951"/>
                  <a:pt x="22682" y="29225"/>
                </a:cubicBezTo>
                <a:cubicBezTo>
                  <a:pt x="23008" y="28999"/>
                  <a:pt x="23334" y="28748"/>
                  <a:pt x="23635" y="28473"/>
                </a:cubicBezTo>
                <a:cubicBezTo>
                  <a:pt x="23646" y="28444"/>
                  <a:pt x="23644" y="28428"/>
                  <a:pt x="23625" y="28428"/>
                </a:cubicBezTo>
                <a:cubicBezTo>
                  <a:pt x="23561" y="28428"/>
                  <a:pt x="23305" y="28600"/>
                  <a:pt x="22707" y="29024"/>
                </a:cubicBezTo>
                <a:cubicBezTo>
                  <a:pt x="22482" y="29200"/>
                  <a:pt x="22256" y="29350"/>
                  <a:pt x="22006" y="29475"/>
                </a:cubicBezTo>
                <a:cubicBezTo>
                  <a:pt x="22056" y="29375"/>
                  <a:pt x="22382" y="29099"/>
                  <a:pt x="23058" y="28623"/>
                </a:cubicBezTo>
                <a:cubicBezTo>
                  <a:pt x="23459" y="28347"/>
                  <a:pt x="23735" y="28097"/>
                  <a:pt x="23685" y="28072"/>
                </a:cubicBezTo>
                <a:cubicBezTo>
                  <a:pt x="23677" y="28069"/>
                  <a:pt x="23668" y="28068"/>
                  <a:pt x="23659" y="28068"/>
                </a:cubicBezTo>
                <a:cubicBezTo>
                  <a:pt x="23578" y="28068"/>
                  <a:pt x="23444" y="28160"/>
                  <a:pt x="23309" y="28272"/>
                </a:cubicBezTo>
                <a:cubicBezTo>
                  <a:pt x="23110" y="28419"/>
                  <a:pt x="22998" y="28492"/>
                  <a:pt x="22970" y="28492"/>
                </a:cubicBezTo>
                <a:cubicBezTo>
                  <a:pt x="22916" y="28492"/>
                  <a:pt x="23168" y="28230"/>
                  <a:pt x="23710" y="27721"/>
                </a:cubicBezTo>
                <a:cubicBezTo>
                  <a:pt x="24319" y="27150"/>
                  <a:pt x="24480" y="27012"/>
                  <a:pt x="24588" y="27012"/>
                </a:cubicBezTo>
                <a:cubicBezTo>
                  <a:pt x="24622" y="27012"/>
                  <a:pt x="24651" y="27026"/>
                  <a:pt x="24687" y="27044"/>
                </a:cubicBezTo>
                <a:cubicBezTo>
                  <a:pt x="24716" y="27059"/>
                  <a:pt x="24743" y="27068"/>
                  <a:pt x="24774" y="27068"/>
                </a:cubicBezTo>
                <a:cubicBezTo>
                  <a:pt x="24903" y="27068"/>
                  <a:pt x="25097" y="26896"/>
                  <a:pt x="25765" y="26167"/>
                </a:cubicBezTo>
                <a:cubicBezTo>
                  <a:pt x="26417" y="25390"/>
                  <a:pt x="27143" y="24713"/>
                  <a:pt x="27945" y="24062"/>
                </a:cubicBezTo>
                <a:cubicBezTo>
                  <a:pt x="28271" y="23736"/>
                  <a:pt x="28647" y="23460"/>
                  <a:pt x="29048" y="23210"/>
                </a:cubicBezTo>
                <a:cubicBezTo>
                  <a:pt x="29098" y="23235"/>
                  <a:pt x="29148" y="23235"/>
                  <a:pt x="29199" y="23235"/>
                </a:cubicBezTo>
                <a:cubicBezTo>
                  <a:pt x="29249" y="23235"/>
                  <a:pt x="30026" y="22508"/>
                  <a:pt x="30928" y="21656"/>
                </a:cubicBezTo>
                <a:cubicBezTo>
                  <a:pt x="32274" y="20372"/>
                  <a:pt x="32526" y="20131"/>
                  <a:pt x="32676" y="20131"/>
                </a:cubicBezTo>
                <a:cubicBezTo>
                  <a:pt x="32704" y="20131"/>
                  <a:pt x="32729" y="20140"/>
                  <a:pt x="32757" y="20152"/>
                </a:cubicBezTo>
                <a:cubicBezTo>
                  <a:pt x="32798" y="20179"/>
                  <a:pt x="32834" y="20195"/>
                  <a:pt x="32879" y="20195"/>
                </a:cubicBezTo>
                <a:cubicBezTo>
                  <a:pt x="32999" y="20195"/>
                  <a:pt x="33176" y="20075"/>
                  <a:pt x="33635" y="19726"/>
                </a:cubicBezTo>
                <a:cubicBezTo>
                  <a:pt x="34011" y="19425"/>
                  <a:pt x="34788" y="18849"/>
                  <a:pt x="35314" y="18423"/>
                </a:cubicBezTo>
                <a:cubicBezTo>
                  <a:pt x="36642" y="17370"/>
                  <a:pt x="38046" y="16392"/>
                  <a:pt x="39499" y="15490"/>
                </a:cubicBezTo>
                <a:cubicBezTo>
                  <a:pt x="39725" y="15340"/>
                  <a:pt x="40001" y="15189"/>
                  <a:pt x="40251" y="15064"/>
                </a:cubicBezTo>
                <a:close/>
                <a:moveTo>
                  <a:pt x="18841" y="30070"/>
                </a:moveTo>
                <a:cubicBezTo>
                  <a:pt x="18845" y="30070"/>
                  <a:pt x="18848" y="30072"/>
                  <a:pt x="18848" y="30077"/>
                </a:cubicBezTo>
                <a:cubicBezTo>
                  <a:pt x="18697" y="30302"/>
                  <a:pt x="18497" y="30528"/>
                  <a:pt x="18296" y="30728"/>
                </a:cubicBezTo>
                <a:cubicBezTo>
                  <a:pt x="18010" y="30993"/>
                  <a:pt x="17782" y="31218"/>
                  <a:pt x="17731" y="31218"/>
                </a:cubicBezTo>
                <a:cubicBezTo>
                  <a:pt x="17724" y="31218"/>
                  <a:pt x="17720" y="31214"/>
                  <a:pt x="17720" y="31205"/>
                </a:cubicBezTo>
                <a:cubicBezTo>
                  <a:pt x="17895" y="30979"/>
                  <a:pt x="18071" y="30753"/>
                  <a:pt x="18296" y="30553"/>
                </a:cubicBezTo>
                <a:cubicBezTo>
                  <a:pt x="18569" y="30281"/>
                  <a:pt x="18800" y="30070"/>
                  <a:pt x="18841" y="30070"/>
                </a:cubicBezTo>
                <a:close/>
                <a:moveTo>
                  <a:pt x="13578" y="30313"/>
                </a:moveTo>
                <a:cubicBezTo>
                  <a:pt x="13622" y="30313"/>
                  <a:pt x="13639" y="30349"/>
                  <a:pt x="13610" y="30428"/>
                </a:cubicBezTo>
                <a:cubicBezTo>
                  <a:pt x="13459" y="30603"/>
                  <a:pt x="13284" y="30779"/>
                  <a:pt x="13108" y="30929"/>
                </a:cubicBezTo>
                <a:cubicBezTo>
                  <a:pt x="12887" y="31110"/>
                  <a:pt x="12730" y="31226"/>
                  <a:pt x="12703" y="31226"/>
                </a:cubicBezTo>
                <a:cubicBezTo>
                  <a:pt x="12696" y="31226"/>
                  <a:pt x="12697" y="31219"/>
                  <a:pt x="12707" y="31205"/>
                </a:cubicBezTo>
                <a:cubicBezTo>
                  <a:pt x="12858" y="30954"/>
                  <a:pt x="13033" y="30753"/>
                  <a:pt x="13234" y="30553"/>
                </a:cubicBezTo>
                <a:cubicBezTo>
                  <a:pt x="13371" y="30400"/>
                  <a:pt x="13508" y="30313"/>
                  <a:pt x="13578" y="30313"/>
                </a:cubicBezTo>
                <a:close/>
                <a:moveTo>
                  <a:pt x="22482" y="30352"/>
                </a:moveTo>
                <a:cubicBezTo>
                  <a:pt x="22331" y="30578"/>
                  <a:pt x="22156" y="30779"/>
                  <a:pt x="21980" y="30979"/>
                </a:cubicBezTo>
                <a:cubicBezTo>
                  <a:pt x="21646" y="31335"/>
                  <a:pt x="21471" y="31514"/>
                  <a:pt x="21400" y="31514"/>
                </a:cubicBezTo>
                <a:cubicBezTo>
                  <a:pt x="21392" y="31514"/>
                  <a:pt x="21385" y="31511"/>
                  <a:pt x="21379" y="31505"/>
                </a:cubicBezTo>
                <a:cubicBezTo>
                  <a:pt x="21329" y="31455"/>
                  <a:pt x="21379" y="31405"/>
                  <a:pt x="21554" y="31280"/>
                </a:cubicBezTo>
                <a:cubicBezTo>
                  <a:pt x="21755" y="31146"/>
                  <a:pt x="21811" y="31046"/>
                  <a:pt x="21729" y="31046"/>
                </a:cubicBezTo>
                <a:cubicBezTo>
                  <a:pt x="21688" y="31046"/>
                  <a:pt x="21613" y="31071"/>
                  <a:pt x="21504" y="31129"/>
                </a:cubicBezTo>
                <a:lnTo>
                  <a:pt x="21279" y="31255"/>
                </a:lnTo>
                <a:lnTo>
                  <a:pt x="21279" y="31255"/>
                </a:lnTo>
                <a:lnTo>
                  <a:pt x="21529" y="31029"/>
                </a:lnTo>
                <a:cubicBezTo>
                  <a:pt x="21755" y="30804"/>
                  <a:pt x="22006" y="30578"/>
                  <a:pt x="22306" y="30403"/>
                </a:cubicBezTo>
                <a:cubicBezTo>
                  <a:pt x="22382" y="30378"/>
                  <a:pt x="22457" y="30352"/>
                  <a:pt x="22482" y="30352"/>
                </a:cubicBezTo>
                <a:close/>
                <a:moveTo>
                  <a:pt x="17545" y="31445"/>
                </a:moveTo>
                <a:cubicBezTo>
                  <a:pt x="17554" y="31445"/>
                  <a:pt x="17563" y="31449"/>
                  <a:pt x="17569" y="31455"/>
                </a:cubicBezTo>
                <a:cubicBezTo>
                  <a:pt x="17569" y="31480"/>
                  <a:pt x="17519" y="31530"/>
                  <a:pt x="17469" y="31606"/>
                </a:cubicBezTo>
                <a:cubicBezTo>
                  <a:pt x="17425" y="31641"/>
                  <a:pt x="17393" y="31658"/>
                  <a:pt x="17377" y="31658"/>
                </a:cubicBezTo>
                <a:cubicBezTo>
                  <a:pt x="17348" y="31658"/>
                  <a:pt x="17372" y="31602"/>
                  <a:pt x="17469" y="31505"/>
                </a:cubicBezTo>
                <a:cubicBezTo>
                  <a:pt x="17488" y="31469"/>
                  <a:pt x="17519" y="31445"/>
                  <a:pt x="17545" y="31445"/>
                </a:cubicBezTo>
                <a:close/>
                <a:moveTo>
                  <a:pt x="19124" y="31353"/>
                </a:moveTo>
                <a:cubicBezTo>
                  <a:pt x="19140" y="31353"/>
                  <a:pt x="19141" y="31370"/>
                  <a:pt x="19123" y="31405"/>
                </a:cubicBezTo>
                <a:cubicBezTo>
                  <a:pt x="19073" y="31480"/>
                  <a:pt x="18998" y="31530"/>
                  <a:pt x="18923" y="31581"/>
                </a:cubicBezTo>
                <a:lnTo>
                  <a:pt x="18722" y="31681"/>
                </a:lnTo>
                <a:lnTo>
                  <a:pt x="18923" y="31505"/>
                </a:lnTo>
                <a:cubicBezTo>
                  <a:pt x="19020" y="31408"/>
                  <a:pt x="19096" y="31353"/>
                  <a:pt x="19124" y="31353"/>
                </a:cubicBezTo>
                <a:close/>
                <a:moveTo>
                  <a:pt x="21035" y="31220"/>
                </a:moveTo>
                <a:cubicBezTo>
                  <a:pt x="21044" y="31220"/>
                  <a:pt x="21050" y="31223"/>
                  <a:pt x="21053" y="31230"/>
                </a:cubicBezTo>
                <a:cubicBezTo>
                  <a:pt x="21078" y="31280"/>
                  <a:pt x="20953" y="31380"/>
                  <a:pt x="20803" y="31505"/>
                </a:cubicBezTo>
                <a:cubicBezTo>
                  <a:pt x="20624" y="31643"/>
                  <a:pt x="20520" y="31720"/>
                  <a:pt x="20497" y="31720"/>
                </a:cubicBezTo>
                <a:cubicBezTo>
                  <a:pt x="20477" y="31720"/>
                  <a:pt x="20512" y="31668"/>
                  <a:pt x="20602" y="31555"/>
                </a:cubicBezTo>
                <a:cubicBezTo>
                  <a:pt x="20798" y="31359"/>
                  <a:pt x="20975" y="31220"/>
                  <a:pt x="21035" y="31220"/>
                </a:cubicBezTo>
                <a:close/>
                <a:moveTo>
                  <a:pt x="21343" y="31612"/>
                </a:moveTo>
                <a:cubicBezTo>
                  <a:pt x="21370" y="31612"/>
                  <a:pt x="21365" y="31645"/>
                  <a:pt x="21304" y="31706"/>
                </a:cubicBezTo>
                <a:cubicBezTo>
                  <a:pt x="21285" y="31743"/>
                  <a:pt x="21254" y="31766"/>
                  <a:pt x="21228" y="31766"/>
                </a:cubicBezTo>
                <a:cubicBezTo>
                  <a:pt x="21219" y="31766"/>
                  <a:pt x="21210" y="31763"/>
                  <a:pt x="21204" y="31756"/>
                </a:cubicBezTo>
                <a:cubicBezTo>
                  <a:pt x="21204" y="31731"/>
                  <a:pt x="21204" y="31681"/>
                  <a:pt x="21254" y="31656"/>
                </a:cubicBezTo>
                <a:cubicBezTo>
                  <a:pt x="21293" y="31626"/>
                  <a:pt x="21325" y="31612"/>
                  <a:pt x="21343" y="31612"/>
                </a:cubicBezTo>
                <a:close/>
                <a:moveTo>
                  <a:pt x="18660" y="30835"/>
                </a:moveTo>
                <a:cubicBezTo>
                  <a:pt x="18685" y="30835"/>
                  <a:pt x="18660" y="30916"/>
                  <a:pt x="18572" y="31079"/>
                </a:cubicBezTo>
                <a:cubicBezTo>
                  <a:pt x="18405" y="31414"/>
                  <a:pt x="17669" y="32112"/>
                  <a:pt x="17535" y="32112"/>
                </a:cubicBezTo>
                <a:cubicBezTo>
                  <a:pt x="17528" y="32112"/>
                  <a:pt x="17523" y="32110"/>
                  <a:pt x="17519" y="32107"/>
                </a:cubicBezTo>
                <a:cubicBezTo>
                  <a:pt x="17419" y="32032"/>
                  <a:pt x="17469" y="32007"/>
                  <a:pt x="17595" y="31906"/>
                </a:cubicBezTo>
                <a:cubicBezTo>
                  <a:pt x="17745" y="31781"/>
                  <a:pt x="17745" y="31731"/>
                  <a:pt x="17695" y="31681"/>
                </a:cubicBezTo>
                <a:cubicBezTo>
                  <a:pt x="17645" y="31631"/>
                  <a:pt x="17720" y="31530"/>
                  <a:pt x="17970" y="31305"/>
                </a:cubicBezTo>
                <a:cubicBezTo>
                  <a:pt x="18143" y="31148"/>
                  <a:pt x="18237" y="31070"/>
                  <a:pt x="18259" y="31070"/>
                </a:cubicBezTo>
                <a:cubicBezTo>
                  <a:pt x="18272" y="31070"/>
                  <a:pt x="18259" y="31098"/>
                  <a:pt x="18221" y="31154"/>
                </a:cubicBezTo>
                <a:cubicBezTo>
                  <a:pt x="18144" y="31286"/>
                  <a:pt x="18135" y="31346"/>
                  <a:pt x="18167" y="31346"/>
                </a:cubicBezTo>
                <a:cubicBezTo>
                  <a:pt x="18209" y="31346"/>
                  <a:pt x="18320" y="31248"/>
                  <a:pt x="18447" y="31079"/>
                </a:cubicBezTo>
                <a:cubicBezTo>
                  <a:pt x="18559" y="30916"/>
                  <a:pt x="18635" y="30835"/>
                  <a:pt x="18660" y="30835"/>
                </a:cubicBezTo>
                <a:close/>
                <a:moveTo>
                  <a:pt x="21028" y="31906"/>
                </a:moveTo>
                <a:cubicBezTo>
                  <a:pt x="21078" y="31931"/>
                  <a:pt x="20978" y="32007"/>
                  <a:pt x="20878" y="32107"/>
                </a:cubicBezTo>
                <a:cubicBezTo>
                  <a:pt x="20791" y="32194"/>
                  <a:pt x="20704" y="32262"/>
                  <a:pt x="20666" y="32262"/>
                </a:cubicBezTo>
                <a:cubicBezTo>
                  <a:pt x="20660" y="32262"/>
                  <a:pt x="20655" y="32261"/>
                  <a:pt x="20652" y="32257"/>
                </a:cubicBezTo>
                <a:cubicBezTo>
                  <a:pt x="20652" y="32257"/>
                  <a:pt x="20978" y="31906"/>
                  <a:pt x="21028" y="31906"/>
                </a:cubicBezTo>
                <a:close/>
                <a:moveTo>
                  <a:pt x="17083" y="32072"/>
                </a:moveTo>
                <a:cubicBezTo>
                  <a:pt x="17090" y="32072"/>
                  <a:pt x="17093" y="32075"/>
                  <a:pt x="17093" y="32082"/>
                </a:cubicBezTo>
                <a:cubicBezTo>
                  <a:pt x="17118" y="32107"/>
                  <a:pt x="17068" y="32182"/>
                  <a:pt x="16993" y="32232"/>
                </a:cubicBezTo>
                <a:cubicBezTo>
                  <a:pt x="16949" y="32268"/>
                  <a:pt x="16920" y="32284"/>
                  <a:pt x="16907" y="32284"/>
                </a:cubicBezTo>
                <a:cubicBezTo>
                  <a:pt x="16883" y="32284"/>
                  <a:pt x="16912" y="32229"/>
                  <a:pt x="16993" y="32132"/>
                </a:cubicBezTo>
                <a:cubicBezTo>
                  <a:pt x="17030" y="32095"/>
                  <a:pt x="17066" y="32072"/>
                  <a:pt x="17083" y="32072"/>
                </a:cubicBezTo>
                <a:close/>
                <a:moveTo>
                  <a:pt x="22457" y="31004"/>
                </a:moveTo>
                <a:lnTo>
                  <a:pt x="22457" y="31004"/>
                </a:lnTo>
                <a:cubicBezTo>
                  <a:pt x="22356" y="31129"/>
                  <a:pt x="22231" y="31230"/>
                  <a:pt x="22131" y="31330"/>
                </a:cubicBezTo>
                <a:cubicBezTo>
                  <a:pt x="21730" y="31706"/>
                  <a:pt x="21329" y="32057"/>
                  <a:pt x="20878" y="32357"/>
                </a:cubicBezTo>
                <a:cubicBezTo>
                  <a:pt x="20876" y="32358"/>
                  <a:pt x="20875" y="32358"/>
                  <a:pt x="20874" y="32358"/>
                </a:cubicBezTo>
                <a:cubicBezTo>
                  <a:pt x="20754" y="32358"/>
                  <a:pt x="22082" y="31129"/>
                  <a:pt x="22256" y="31079"/>
                </a:cubicBezTo>
                <a:cubicBezTo>
                  <a:pt x="22331" y="31029"/>
                  <a:pt x="22382" y="31029"/>
                  <a:pt x="22457" y="31004"/>
                </a:cubicBezTo>
                <a:close/>
                <a:moveTo>
                  <a:pt x="20258" y="32079"/>
                </a:moveTo>
                <a:cubicBezTo>
                  <a:pt x="20265" y="32079"/>
                  <a:pt x="20271" y="32080"/>
                  <a:pt x="20276" y="32082"/>
                </a:cubicBezTo>
                <a:cubicBezTo>
                  <a:pt x="20351" y="32107"/>
                  <a:pt x="20201" y="32182"/>
                  <a:pt x="20051" y="32307"/>
                </a:cubicBezTo>
                <a:cubicBezTo>
                  <a:pt x="19875" y="32408"/>
                  <a:pt x="19650" y="32558"/>
                  <a:pt x="19549" y="32608"/>
                </a:cubicBezTo>
                <a:cubicBezTo>
                  <a:pt x="19474" y="32651"/>
                  <a:pt x="19431" y="32676"/>
                  <a:pt x="19424" y="32676"/>
                </a:cubicBezTo>
                <a:cubicBezTo>
                  <a:pt x="19416" y="32676"/>
                  <a:pt x="19471" y="32633"/>
                  <a:pt x="19600" y="32533"/>
                </a:cubicBezTo>
                <a:cubicBezTo>
                  <a:pt x="19949" y="32230"/>
                  <a:pt x="20168" y="32079"/>
                  <a:pt x="20258" y="32079"/>
                </a:cubicBezTo>
                <a:close/>
                <a:moveTo>
                  <a:pt x="17659" y="32301"/>
                </a:moveTo>
                <a:cubicBezTo>
                  <a:pt x="17664" y="32301"/>
                  <a:pt x="17668" y="32303"/>
                  <a:pt x="17670" y="32307"/>
                </a:cubicBezTo>
                <a:cubicBezTo>
                  <a:pt x="17620" y="32433"/>
                  <a:pt x="17544" y="32533"/>
                  <a:pt x="17469" y="32633"/>
                </a:cubicBezTo>
                <a:cubicBezTo>
                  <a:pt x="17307" y="32825"/>
                  <a:pt x="17188" y="32938"/>
                  <a:pt x="17154" y="32938"/>
                </a:cubicBezTo>
                <a:cubicBezTo>
                  <a:pt x="17129" y="32938"/>
                  <a:pt x="17146" y="32882"/>
                  <a:pt x="17219" y="32758"/>
                </a:cubicBezTo>
                <a:cubicBezTo>
                  <a:pt x="17357" y="32551"/>
                  <a:pt x="17601" y="32301"/>
                  <a:pt x="17659" y="32301"/>
                </a:cubicBezTo>
                <a:close/>
                <a:moveTo>
                  <a:pt x="16888" y="33054"/>
                </a:moveTo>
                <a:cubicBezTo>
                  <a:pt x="16891" y="33054"/>
                  <a:pt x="16893" y="33056"/>
                  <a:pt x="16893" y="33059"/>
                </a:cubicBezTo>
                <a:cubicBezTo>
                  <a:pt x="16893" y="33059"/>
                  <a:pt x="16818" y="33160"/>
                  <a:pt x="16717" y="33235"/>
                </a:cubicBezTo>
                <a:cubicBezTo>
                  <a:pt x="16611" y="33341"/>
                  <a:pt x="16543" y="33392"/>
                  <a:pt x="16528" y="33392"/>
                </a:cubicBezTo>
                <a:cubicBezTo>
                  <a:pt x="16511" y="33392"/>
                  <a:pt x="16560" y="33329"/>
                  <a:pt x="16692" y="33210"/>
                </a:cubicBezTo>
                <a:cubicBezTo>
                  <a:pt x="16779" y="33123"/>
                  <a:pt x="16866" y="33054"/>
                  <a:pt x="16888" y="33054"/>
                </a:cubicBezTo>
                <a:close/>
                <a:moveTo>
                  <a:pt x="17394" y="32107"/>
                </a:moveTo>
                <a:lnTo>
                  <a:pt x="17394" y="32107"/>
                </a:lnTo>
                <a:cubicBezTo>
                  <a:pt x="17344" y="32207"/>
                  <a:pt x="17294" y="32307"/>
                  <a:pt x="17244" y="32408"/>
                </a:cubicBezTo>
                <a:lnTo>
                  <a:pt x="17219" y="32433"/>
                </a:lnTo>
                <a:cubicBezTo>
                  <a:pt x="17118" y="32633"/>
                  <a:pt x="16993" y="32758"/>
                  <a:pt x="16918" y="32784"/>
                </a:cubicBezTo>
                <a:cubicBezTo>
                  <a:pt x="16742" y="32884"/>
                  <a:pt x="16567" y="33009"/>
                  <a:pt x="16417" y="33160"/>
                </a:cubicBezTo>
                <a:cubicBezTo>
                  <a:pt x="16257" y="33327"/>
                  <a:pt x="16179" y="33398"/>
                  <a:pt x="16166" y="33398"/>
                </a:cubicBezTo>
                <a:cubicBezTo>
                  <a:pt x="16139" y="33398"/>
                  <a:pt x="16415" y="33069"/>
                  <a:pt x="16843" y="32658"/>
                </a:cubicBezTo>
                <a:cubicBezTo>
                  <a:pt x="17118" y="32332"/>
                  <a:pt x="17394" y="32107"/>
                  <a:pt x="17394" y="32107"/>
                </a:cubicBezTo>
                <a:close/>
                <a:moveTo>
                  <a:pt x="12782" y="28999"/>
                </a:moveTo>
                <a:lnTo>
                  <a:pt x="12732" y="29225"/>
                </a:lnTo>
                <a:cubicBezTo>
                  <a:pt x="12682" y="29400"/>
                  <a:pt x="12532" y="29525"/>
                  <a:pt x="12081" y="29901"/>
                </a:cubicBezTo>
                <a:lnTo>
                  <a:pt x="12106" y="29901"/>
                </a:lnTo>
                <a:cubicBezTo>
                  <a:pt x="11880" y="30052"/>
                  <a:pt x="11680" y="30227"/>
                  <a:pt x="11529" y="30453"/>
                </a:cubicBezTo>
                <a:cubicBezTo>
                  <a:pt x="11529" y="30465"/>
                  <a:pt x="11548" y="30472"/>
                  <a:pt x="11573" y="30472"/>
                </a:cubicBezTo>
                <a:cubicBezTo>
                  <a:pt x="11598" y="30472"/>
                  <a:pt x="11630" y="30465"/>
                  <a:pt x="11655" y="30453"/>
                </a:cubicBezTo>
                <a:cubicBezTo>
                  <a:pt x="11705" y="30428"/>
                  <a:pt x="11905" y="30252"/>
                  <a:pt x="12106" y="30102"/>
                </a:cubicBezTo>
                <a:lnTo>
                  <a:pt x="12482" y="29826"/>
                </a:lnTo>
                <a:lnTo>
                  <a:pt x="12482" y="29826"/>
                </a:lnTo>
                <a:lnTo>
                  <a:pt x="12331" y="30127"/>
                </a:lnTo>
                <a:cubicBezTo>
                  <a:pt x="12231" y="30302"/>
                  <a:pt x="12206" y="30428"/>
                  <a:pt x="12256" y="30428"/>
                </a:cubicBezTo>
                <a:cubicBezTo>
                  <a:pt x="12281" y="30428"/>
                  <a:pt x="12031" y="30703"/>
                  <a:pt x="11680" y="31029"/>
                </a:cubicBezTo>
                <a:cubicBezTo>
                  <a:pt x="11269" y="31375"/>
                  <a:pt x="11082" y="31516"/>
                  <a:pt x="11022" y="31516"/>
                </a:cubicBezTo>
                <a:cubicBezTo>
                  <a:pt x="11013" y="31516"/>
                  <a:pt x="11006" y="31512"/>
                  <a:pt x="11003" y="31505"/>
                </a:cubicBezTo>
                <a:cubicBezTo>
                  <a:pt x="10985" y="31478"/>
                  <a:pt x="10967" y="31464"/>
                  <a:pt x="10948" y="31464"/>
                </a:cubicBezTo>
                <a:cubicBezTo>
                  <a:pt x="10914" y="31464"/>
                  <a:pt x="10876" y="31509"/>
                  <a:pt x="10828" y="31606"/>
                </a:cubicBezTo>
                <a:cubicBezTo>
                  <a:pt x="10752" y="31756"/>
                  <a:pt x="10627" y="31931"/>
                  <a:pt x="10527" y="32107"/>
                </a:cubicBezTo>
                <a:cubicBezTo>
                  <a:pt x="10452" y="32207"/>
                  <a:pt x="10401" y="32332"/>
                  <a:pt x="10376" y="32458"/>
                </a:cubicBezTo>
                <a:cubicBezTo>
                  <a:pt x="10381" y="32477"/>
                  <a:pt x="10390" y="32486"/>
                  <a:pt x="10403" y="32486"/>
                </a:cubicBezTo>
                <a:cubicBezTo>
                  <a:pt x="10459" y="32486"/>
                  <a:pt x="10585" y="32316"/>
                  <a:pt x="10727" y="32032"/>
                </a:cubicBezTo>
                <a:cubicBezTo>
                  <a:pt x="10861" y="31764"/>
                  <a:pt x="10922" y="31686"/>
                  <a:pt x="10965" y="31686"/>
                </a:cubicBezTo>
                <a:cubicBezTo>
                  <a:pt x="10979" y="31686"/>
                  <a:pt x="10991" y="31694"/>
                  <a:pt x="11003" y="31706"/>
                </a:cubicBezTo>
                <a:cubicBezTo>
                  <a:pt x="11011" y="31711"/>
                  <a:pt x="11021" y="31714"/>
                  <a:pt x="11033" y="31714"/>
                </a:cubicBezTo>
                <a:cubicBezTo>
                  <a:pt x="11126" y="31714"/>
                  <a:pt x="11326" y="31536"/>
                  <a:pt x="11705" y="31180"/>
                </a:cubicBezTo>
                <a:cubicBezTo>
                  <a:pt x="11905" y="30979"/>
                  <a:pt x="12106" y="30804"/>
                  <a:pt x="12331" y="30653"/>
                </a:cubicBezTo>
                <a:lnTo>
                  <a:pt x="12331" y="30653"/>
                </a:lnTo>
                <a:cubicBezTo>
                  <a:pt x="12381" y="30703"/>
                  <a:pt x="11705" y="31430"/>
                  <a:pt x="11028" y="32057"/>
                </a:cubicBezTo>
                <a:cubicBezTo>
                  <a:pt x="10652" y="32408"/>
                  <a:pt x="10151" y="32909"/>
                  <a:pt x="9925" y="33134"/>
                </a:cubicBezTo>
                <a:cubicBezTo>
                  <a:pt x="9754" y="33324"/>
                  <a:pt x="9644" y="33448"/>
                  <a:pt x="9611" y="33448"/>
                </a:cubicBezTo>
                <a:cubicBezTo>
                  <a:pt x="9553" y="33448"/>
                  <a:pt x="9738" y="33054"/>
                  <a:pt x="10251" y="31931"/>
                </a:cubicBezTo>
                <a:lnTo>
                  <a:pt x="10853" y="30628"/>
                </a:lnTo>
                <a:lnTo>
                  <a:pt x="11379" y="30052"/>
                </a:lnTo>
                <a:cubicBezTo>
                  <a:pt x="11781" y="29613"/>
                  <a:pt x="12036" y="29374"/>
                  <a:pt x="12068" y="29374"/>
                </a:cubicBezTo>
                <a:cubicBezTo>
                  <a:pt x="12079" y="29374"/>
                  <a:pt x="12060" y="29407"/>
                  <a:pt x="12006" y="29475"/>
                </a:cubicBezTo>
                <a:cubicBezTo>
                  <a:pt x="11930" y="29576"/>
                  <a:pt x="11855" y="29676"/>
                  <a:pt x="11755" y="29751"/>
                </a:cubicBezTo>
                <a:cubicBezTo>
                  <a:pt x="11680" y="29801"/>
                  <a:pt x="11605" y="29876"/>
                  <a:pt x="11630" y="29901"/>
                </a:cubicBezTo>
                <a:cubicBezTo>
                  <a:pt x="11636" y="29920"/>
                  <a:pt x="11660" y="29928"/>
                  <a:pt x="11693" y="29928"/>
                </a:cubicBezTo>
                <a:cubicBezTo>
                  <a:pt x="11797" y="29928"/>
                  <a:pt x="11993" y="29852"/>
                  <a:pt x="12031" y="29776"/>
                </a:cubicBezTo>
                <a:cubicBezTo>
                  <a:pt x="12048" y="29689"/>
                  <a:pt x="12077" y="29663"/>
                  <a:pt x="12102" y="29663"/>
                </a:cubicBezTo>
                <a:cubicBezTo>
                  <a:pt x="12113" y="29663"/>
                  <a:pt x="12123" y="29668"/>
                  <a:pt x="12131" y="29676"/>
                </a:cubicBezTo>
                <a:cubicBezTo>
                  <a:pt x="12156" y="29676"/>
                  <a:pt x="12206" y="29651"/>
                  <a:pt x="12231" y="29601"/>
                </a:cubicBezTo>
                <a:cubicBezTo>
                  <a:pt x="12306" y="29475"/>
                  <a:pt x="12407" y="29350"/>
                  <a:pt x="12532" y="29250"/>
                </a:cubicBezTo>
                <a:lnTo>
                  <a:pt x="12782" y="28999"/>
                </a:lnTo>
                <a:close/>
                <a:moveTo>
                  <a:pt x="40698" y="15109"/>
                </a:moveTo>
                <a:cubicBezTo>
                  <a:pt x="40701" y="15109"/>
                  <a:pt x="40702" y="15111"/>
                  <a:pt x="40702" y="15114"/>
                </a:cubicBezTo>
                <a:cubicBezTo>
                  <a:pt x="40452" y="15565"/>
                  <a:pt x="40151" y="15991"/>
                  <a:pt x="39850" y="16418"/>
                </a:cubicBezTo>
                <a:cubicBezTo>
                  <a:pt x="38923" y="17746"/>
                  <a:pt x="38873" y="17871"/>
                  <a:pt x="39149" y="18022"/>
                </a:cubicBezTo>
                <a:cubicBezTo>
                  <a:pt x="39224" y="18047"/>
                  <a:pt x="39249" y="18122"/>
                  <a:pt x="39249" y="18172"/>
                </a:cubicBezTo>
                <a:cubicBezTo>
                  <a:pt x="39224" y="18247"/>
                  <a:pt x="38873" y="18748"/>
                  <a:pt x="38472" y="19350"/>
                </a:cubicBezTo>
                <a:cubicBezTo>
                  <a:pt x="37695" y="20528"/>
                  <a:pt x="37219" y="21054"/>
                  <a:pt x="35790" y="22433"/>
                </a:cubicBezTo>
                <a:cubicBezTo>
                  <a:pt x="35439" y="22733"/>
                  <a:pt x="35113" y="23084"/>
                  <a:pt x="34813" y="23435"/>
                </a:cubicBezTo>
                <a:cubicBezTo>
                  <a:pt x="34788" y="23510"/>
                  <a:pt x="34788" y="23611"/>
                  <a:pt x="34838" y="23686"/>
                </a:cubicBezTo>
                <a:cubicBezTo>
                  <a:pt x="34913" y="23761"/>
                  <a:pt x="34888" y="23811"/>
                  <a:pt x="34537" y="24137"/>
                </a:cubicBezTo>
                <a:cubicBezTo>
                  <a:pt x="33259" y="25240"/>
                  <a:pt x="31880" y="26192"/>
                  <a:pt x="30427" y="27019"/>
                </a:cubicBezTo>
                <a:cubicBezTo>
                  <a:pt x="29976" y="27270"/>
                  <a:pt x="29549" y="27545"/>
                  <a:pt x="29148" y="27871"/>
                </a:cubicBezTo>
                <a:cubicBezTo>
                  <a:pt x="29073" y="28022"/>
                  <a:pt x="29148" y="28197"/>
                  <a:pt x="29299" y="28247"/>
                </a:cubicBezTo>
                <a:cubicBezTo>
                  <a:pt x="29449" y="28297"/>
                  <a:pt x="29449" y="28347"/>
                  <a:pt x="29123" y="28673"/>
                </a:cubicBezTo>
                <a:cubicBezTo>
                  <a:pt x="28071" y="29626"/>
                  <a:pt x="26893" y="30453"/>
                  <a:pt x="25640" y="31104"/>
                </a:cubicBezTo>
                <a:cubicBezTo>
                  <a:pt x="24336" y="31781"/>
                  <a:pt x="24311" y="31806"/>
                  <a:pt x="24261" y="32032"/>
                </a:cubicBezTo>
                <a:cubicBezTo>
                  <a:pt x="24236" y="32257"/>
                  <a:pt x="24236" y="32232"/>
                  <a:pt x="22908" y="33009"/>
                </a:cubicBezTo>
                <a:cubicBezTo>
                  <a:pt x="22858" y="33047"/>
                  <a:pt x="22814" y="33066"/>
                  <a:pt x="22779" y="33066"/>
                </a:cubicBezTo>
                <a:cubicBezTo>
                  <a:pt x="22745" y="33066"/>
                  <a:pt x="22720" y="33047"/>
                  <a:pt x="22707" y="33009"/>
                </a:cubicBezTo>
                <a:cubicBezTo>
                  <a:pt x="22687" y="32988"/>
                  <a:pt x="22670" y="32976"/>
                  <a:pt x="22658" y="32976"/>
                </a:cubicBezTo>
                <a:cubicBezTo>
                  <a:pt x="22641" y="32976"/>
                  <a:pt x="22632" y="33001"/>
                  <a:pt x="22632" y="33059"/>
                </a:cubicBezTo>
                <a:cubicBezTo>
                  <a:pt x="22632" y="33134"/>
                  <a:pt x="22507" y="33210"/>
                  <a:pt x="22306" y="33285"/>
                </a:cubicBezTo>
                <a:lnTo>
                  <a:pt x="22006" y="33410"/>
                </a:lnTo>
                <a:lnTo>
                  <a:pt x="22356" y="33109"/>
                </a:lnTo>
                <a:cubicBezTo>
                  <a:pt x="22557" y="32934"/>
                  <a:pt x="22833" y="32733"/>
                  <a:pt x="22958" y="32633"/>
                </a:cubicBezTo>
                <a:cubicBezTo>
                  <a:pt x="23359" y="32307"/>
                  <a:pt x="23635" y="32007"/>
                  <a:pt x="23610" y="31956"/>
                </a:cubicBezTo>
                <a:lnTo>
                  <a:pt x="23610" y="31956"/>
                </a:lnTo>
                <a:cubicBezTo>
                  <a:pt x="23309" y="32057"/>
                  <a:pt x="23033" y="32207"/>
                  <a:pt x="22783" y="32383"/>
                </a:cubicBezTo>
                <a:cubicBezTo>
                  <a:pt x="22356" y="32658"/>
                  <a:pt x="21980" y="32859"/>
                  <a:pt x="21955" y="32859"/>
                </a:cubicBezTo>
                <a:cubicBezTo>
                  <a:pt x="22031" y="32758"/>
                  <a:pt x="22131" y="32658"/>
                  <a:pt x="22231" y="32608"/>
                </a:cubicBezTo>
                <a:cubicBezTo>
                  <a:pt x="22532" y="32357"/>
                  <a:pt x="22808" y="32107"/>
                  <a:pt x="23058" y="31831"/>
                </a:cubicBezTo>
                <a:cubicBezTo>
                  <a:pt x="23070" y="31802"/>
                  <a:pt x="23062" y="31786"/>
                  <a:pt x="23031" y="31786"/>
                </a:cubicBezTo>
                <a:cubicBezTo>
                  <a:pt x="22928" y="31786"/>
                  <a:pt x="22567" y="31954"/>
                  <a:pt x="21780" y="32357"/>
                </a:cubicBezTo>
                <a:cubicBezTo>
                  <a:pt x="21028" y="32758"/>
                  <a:pt x="20577" y="33034"/>
                  <a:pt x="20552" y="33109"/>
                </a:cubicBezTo>
                <a:cubicBezTo>
                  <a:pt x="20531" y="33171"/>
                  <a:pt x="20494" y="33216"/>
                  <a:pt x="20453" y="33216"/>
                </a:cubicBezTo>
                <a:cubicBezTo>
                  <a:pt x="20444" y="33216"/>
                  <a:pt x="20435" y="33214"/>
                  <a:pt x="20427" y="33210"/>
                </a:cubicBezTo>
                <a:cubicBezTo>
                  <a:pt x="20276" y="33210"/>
                  <a:pt x="20126" y="33285"/>
                  <a:pt x="19975" y="33360"/>
                </a:cubicBezTo>
                <a:cubicBezTo>
                  <a:pt x="19859" y="33428"/>
                  <a:pt x="19795" y="33462"/>
                  <a:pt x="19785" y="33462"/>
                </a:cubicBezTo>
                <a:cubicBezTo>
                  <a:pt x="19771" y="33462"/>
                  <a:pt x="19891" y="33378"/>
                  <a:pt x="20151" y="33210"/>
                </a:cubicBezTo>
                <a:lnTo>
                  <a:pt x="21053" y="32583"/>
                </a:lnTo>
                <a:cubicBezTo>
                  <a:pt x="21254" y="32433"/>
                  <a:pt x="21905" y="32082"/>
                  <a:pt x="22482" y="31781"/>
                </a:cubicBezTo>
                <a:cubicBezTo>
                  <a:pt x="23559" y="31255"/>
                  <a:pt x="25665" y="30077"/>
                  <a:pt x="25690" y="30027"/>
                </a:cubicBezTo>
                <a:cubicBezTo>
                  <a:pt x="25704" y="29990"/>
                  <a:pt x="25696" y="29971"/>
                  <a:pt x="25660" y="29971"/>
                </a:cubicBezTo>
                <a:cubicBezTo>
                  <a:pt x="25572" y="29971"/>
                  <a:pt x="25325" y="30086"/>
                  <a:pt x="24863" y="30352"/>
                </a:cubicBezTo>
                <a:cubicBezTo>
                  <a:pt x="24612" y="30528"/>
                  <a:pt x="24336" y="30628"/>
                  <a:pt x="24061" y="30703"/>
                </a:cubicBezTo>
                <a:cubicBezTo>
                  <a:pt x="24043" y="30686"/>
                  <a:pt x="24028" y="30677"/>
                  <a:pt x="24017" y="30677"/>
                </a:cubicBezTo>
                <a:cubicBezTo>
                  <a:pt x="23996" y="30677"/>
                  <a:pt x="23986" y="30705"/>
                  <a:pt x="23986" y="30753"/>
                </a:cubicBezTo>
                <a:cubicBezTo>
                  <a:pt x="23986" y="30829"/>
                  <a:pt x="23710" y="31004"/>
                  <a:pt x="23209" y="31255"/>
                </a:cubicBezTo>
                <a:cubicBezTo>
                  <a:pt x="22641" y="31556"/>
                  <a:pt x="22347" y="31713"/>
                  <a:pt x="22284" y="31713"/>
                </a:cubicBezTo>
                <a:cubicBezTo>
                  <a:pt x="22217" y="31713"/>
                  <a:pt x="22417" y="31531"/>
                  <a:pt x="22833" y="31154"/>
                </a:cubicBezTo>
                <a:cubicBezTo>
                  <a:pt x="23209" y="30753"/>
                  <a:pt x="23660" y="30453"/>
                  <a:pt x="24136" y="30202"/>
                </a:cubicBezTo>
                <a:cubicBezTo>
                  <a:pt x="24462" y="30052"/>
                  <a:pt x="24687" y="29901"/>
                  <a:pt x="24687" y="29901"/>
                </a:cubicBezTo>
                <a:cubicBezTo>
                  <a:pt x="24677" y="29891"/>
                  <a:pt x="24649" y="29885"/>
                  <a:pt x="24610" y="29885"/>
                </a:cubicBezTo>
                <a:cubicBezTo>
                  <a:pt x="24554" y="29885"/>
                  <a:pt x="24475" y="29897"/>
                  <a:pt x="24387" y="29926"/>
                </a:cubicBezTo>
                <a:lnTo>
                  <a:pt x="24136" y="30052"/>
                </a:lnTo>
                <a:lnTo>
                  <a:pt x="24136" y="30052"/>
                </a:lnTo>
                <a:lnTo>
                  <a:pt x="24387" y="29826"/>
                </a:lnTo>
                <a:cubicBezTo>
                  <a:pt x="24512" y="29726"/>
                  <a:pt x="24737" y="29550"/>
                  <a:pt x="24863" y="29450"/>
                </a:cubicBezTo>
                <a:cubicBezTo>
                  <a:pt x="25364" y="29149"/>
                  <a:pt x="25865" y="28874"/>
                  <a:pt x="26417" y="28623"/>
                </a:cubicBezTo>
                <a:cubicBezTo>
                  <a:pt x="27720" y="27997"/>
                  <a:pt x="28046" y="27821"/>
                  <a:pt x="27996" y="27721"/>
                </a:cubicBezTo>
                <a:lnTo>
                  <a:pt x="27996" y="27721"/>
                </a:lnTo>
                <a:cubicBezTo>
                  <a:pt x="27820" y="27771"/>
                  <a:pt x="27645" y="27821"/>
                  <a:pt x="27494" y="27921"/>
                </a:cubicBezTo>
                <a:cubicBezTo>
                  <a:pt x="26684" y="28338"/>
                  <a:pt x="25911" y="28696"/>
                  <a:pt x="25847" y="28696"/>
                </a:cubicBezTo>
                <a:cubicBezTo>
                  <a:pt x="25838" y="28696"/>
                  <a:pt x="25843" y="28689"/>
                  <a:pt x="25865" y="28673"/>
                </a:cubicBezTo>
                <a:cubicBezTo>
                  <a:pt x="26241" y="28347"/>
                  <a:pt x="27219" y="27545"/>
                  <a:pt x="27745" y="27094"/>
                </a:cubicBezTo>
                <a:cubicBezTo>
                  <a:pt x="28071" y="26844"/>
                  <a:pt x="28397" y="26593"/>
                  <a:pt x="28747" y="26393"/>
                </a:cubicBezTo>
                <a:lnTo>
                  <a:pt x="30126" y="25616"/>
                </a:lnTo>
                <a:cubicBezTo>
                  <a:pt x="30652" y="25290"/>
                  <a:pt x="31404" y="24889"/>
                  <a:pt x="31805" y="24663"/>
                </a:cubicBezTo>
                <a:cubicBezTo>
                  <a:pt x="32457" y="24312"/>
                  <a:pt x="32632" y="24187"/>
                  <a:pt x="32507" y="24162"/>
                </a:cubicBezTo>
                <a:lnTo>
                  <a:pt x="32507" y="24162"/>
                </a:lnTo>
                <a:cubicBezTo>
                  <a:pt x="31730" y="24513"/>
                  <a:pt x="31003" y="24914"/>
                  <a:pt x="30276" y="25340"/>
                </a:cubicBezTo>
                <a:cubicBezTo>
                  <a:pt x="29622" y="25732"/>
                  <a:pt x="29309" y="25901"/>
                  <a:pt x="29255" y="25901"/>
                </a:cubicBezTo>
                <a:cubicBezTo>
                  <a:pt x="29226" y="25901"/>
                  <a:pt x="29270" y="25853"/>
                  <a:pt x="29374" y="25766"/>
                </a:cubicBezTo>
                <a:cubicBezTo>
                  <a:pt x="30076" y="25190"/>
                  <a:pt x="30652" y="24688"/>
                  <a:pt x="31479" y="23911"/>
                </a:cubicBezTo>
                <a:cubicBezTo>
                  <a:pt x="31855" y="23510"/>
                  <a:pt x="32256" y="23185"/>
                  <a:pt x="32732" y="22884"/>
                </a:cubicBezTo>
                <a:cubicBezTo>
                  <a:pt x="33108" y="22683"/>
                  <a:pt x="34988" y="21580"/>
                  <a:pt x="35414" y="21280"/>
                </a:cubicBezTo>
                <a:cubicBezTo>
                  <a:pt x="35565" y="21154"/>
                  <a:pt x="35665" y="21054"/>
                  <a:pt x="35665" y="21004"/>
                </a:cubicBezTo>
                <a:cubicBezTo>
                  <a:pt x="35658" y="20997"/>
                  <a:pt x="35648" y="20994"/>
                  <a:pt x="35635" y="20994"/>
                </a:cubicBezTo>
                <a:cubicBezTo>
                  <a:pt x="35599" y="20994"/>
                  <a:pt x="35544" y="21017"/>
                  <a:pt x="35489" y="21054"/>
                </a:cubicBezTo>
                <a:cubicBezTo>
                  <a:pt x="35339" y="21154"/>
                  <a:pt x="33359" y="22383"/>
                  <a:pt x="33058" y="22558"/>
                </a:cubicBezTo>
                <a:cubicBezTo>
                  <a:pt x="33434" y="22132"/>
                  <a:pt x="33835" y="21731"/>
                  <a:pt x="34286" y="21355"/>
                </a:cubicBezTo>
                <a:cubicBezTo>
                  <a:pt x="34737" y="20904"/>
                  <a:pt x="35214" y="20503"/>
                  <a:pt x="35715" y="20102"/>
                </a:cubicBezTo>
                <a:cubicBezTo>
                  <a:pt x="36617" y="19676"/>
                  <a:pt x="37469" y="19200"/>
                  <a:pt x="38296" y="18648"/>
                </a:cubicBezTo>
                <a:cubicBezTo>
                  <a:pt x="38333" y="18605"/>
                  <a:pt x="38338" y="18583"/>
                  <a:pt x="38311" y="18583"/>
                </a:cubicBezTo>
                <a:cubicBezTo>
                  <a:pt x="38225" y="18583"/>
                  <a:pt x="37820" y="18795"/>
                  <a:pt x="37043" y="19250"/>
                </a:cubicBezTo>
                <a:cubicBezTo>
                  <a:pt x="36642" y="19500"/>
                  <a:pt x="36241" y="19726"/>
                  <a:pt x="35840" y="19901"/>
                </a:cubicBezTo>
                <a:cubicBezTo>
                  <a:pt x="35840" y="19901"/>
                  <a:pt x="36367" y="19375"/>
                  <a:pt x="37018" y="18748"/>
                </a:cubicBezTo>
                <a:cubicBezTo>
                  <a:pt x="37670" y="18147"/>
                  <a:pt x="38597" y="17220"/>
                  <a:pt x="39073" y="16743"/>
                </a:cubicBezTo>
                <a:cubicBezTo>
                  <a:pt x="40313" y="15457"/>
                  <a:pt x="40658" y="15109"/>
                  <a:pt x="40698" y="15109"/>
                </a:cubicBezTo>
                <a:close/>
                <a:moveTo>
                  <a:pt x="22256" y="32383"/>
                </a:moveTo>
                <a:lnTo>
                  <a:pt x="22256" y="32383"/>
                </a:lnTo>
                <a:cubicBezTo>
                  <a:pt x="22156" y="32483"/>
                  <a:pt x="22006" y="32583"/>
                  <a:pt x="21855" y="32658"/>
                </a:cubicBezTo>
                <a:cubicBezTo>
                  <a:pt x="21630" y="32809"/>
                  <a:pt x="21429" y="32959"/>
                  <a:pt x="21429" y="33034"/>
                </a:cubicBezTo>
                <a:cubicBezTo>
                  <a:pt x="21254" y="33210"/>
                  <a:pt x="21028" y="33335"/>
                  <a:pt x="20803" y="33410"/>
                </a:cubicBezTo>
                <a:cubicBezTo>
                  <a:pt x="20562" y="33513"/>
                  <a:pt x="20404" y="33581"/>
                  <a:pt x="20360" y="33581"/>
                </a:cubicBezTo>
                <a:cubicBezTo>
                  <a:pt x="20341" y="33581"/>
                  <a:pt x="20345" y="33567"/>
                  <a:pt x="20376" y="33535"/>
                </a:cubicBezTo>
                <a:cubicBezTo>
                  <a:pt x="20502" y="33460"/>
                  <a:pt x="20777" y="33285"/>
                  <a:pt x="21003" y="33109"/>
                </a:cubicBezTo>
                <a:cubicBezTo>
                  <a:pt x="21404" y="32834"/>
                  <a:pt x="21830" y="32583"/>
                  <a:pt x="22256" y="32383"/>
                </a:cubicBezTo>
                <a:close/>
                <a:moveTo>
                  <a:pt x="16442" y="33435"/>
                </a:moveTo>
                <a:cubicBezTo>
                  <a:pt x="16467" y="33435"/>
                  <a:pt x="16391" y="33510"/>
                  <a:pt x="16291" y="33611"/>
                </a:cubicBezTo>
                <a:cubicBezTo>
                  <a:pt x="16204" y="33676"/>
                  <a:pt x="16136" y="33741"/>
                  <a:pt x="16103" y="33741"/>
                </a:cubicBezTo>
                <a:cubicBezTo>
                  <a:pt x="16098" y="33741"/>
                  <a:pt x="16094" y="33739"/>
                  <a:pt x="16091" y="33736"/>
                </a:cubicBezTo>
                <a:cubicBezTo>
                  <a:pt x="16066" y="33736"/>
                  <a:pt x="16141" y="33661"/>
                  <a:pt x="16241" y="33586"/>
                </a:cubicBezTo>
                <a:cubicBezTo>
                  <a:pt x="16291" y="33510"/>
                  <a:pt x="16366" y="33460"/>
                  <a:pt x="16442" y="33435"/>
                </a:cubicBezTo>
                <a:close/>
                <a:moveTo>
                  <a:pt x="22657" y="32658"/>
                </a:moveTo>
                <a:cubicBezTo>
                  <a:pt x="22557" y="32784"/>
                  <a:pt x="22432" y="32884"/>
                  <a:pt x="22306" y="32984"/>
                </a:cubicBezTo>
                <a:cubicBezTo>
                  <a:pt x="22156" y="33084"/>
                  <a:pt x="22031" y="33210"/>
                  <a:pt x="21930" y="33385"/>
                </a:cubicBezTo>
                <a:cubicBezTo>
                  <a:pt x="21605" y="33636"/>
                  <a:pt x="21229" y="33836"/>
                  <a:pt x="20803" y="33962"/>
                </a:cubicBezTo>
                <a:cubicBezTo>
                  <a:pt x="20953" y="33786"/>
                  <a:pt x="21103" y="33661"/>
                  <a:pt x="21304" y="33561"/>
                </a:cubicBezTo>
                <a:cubicBezTo>
                  <a:pt x="21504" y="33435"/>
                  <a:pt x="21680" y="33285"/>
                  <a:pt x="21855" y="33134"/>
                </a:cubicBezTo>
                <a:cubicBezTo>
                  <a:pt x="22106" y="32959"/>
                  <a:pt x="22382" y="32784"/>
                  <a:pt x="22657" y="32658"/>
                </a:cubicBezTo>
                <a:close/>
                <a:moveTo>
                  <a:pt x="19900" y="33611"/>
                </a:moveTo>
                <a:cubicBezTo>
                  <a:pt x="19900" y="33611"/>
                  <a:pt x="19850" y="33686"/>
                  <a:pt x="19750" y="33761"/>
                </a:cubicBezTo>
                <a:cubicBezTo>
                  <a:pt x="19541" y="33924"/>
                  <a:pt x="19246" y="34065"/>
                  <a:pt x="19204" y="34065"/>
                </a:cubicBezTo>
                <a:cubicBezTo>
                  <a:pt x="19200" y="34065"/>
                  <a:pt x="19199" y="34064"/>
                  <a:pt x="19199" y="34062"/>
                </a:cubicBezTo>
                <a:cubicBezTo>
                  <a:pt x="19399" y="33861"/>
                  <a:pt x="19650" y="33711"/>
                  <a:pt x="19900" y="33611"/>
                </a:cubicBezTo>
                <a:close/>
                <a:moveTo>
                  <a:pt x="20803" y="33561"/>
                </a:moveTo>
                <a:lnTo>
                  <a:pt x="20803" y="33561"/>
                </a:lnTo>
                <a:cubicBezTo>
                  <a:pt x="20652" y="33686"/>
                  <a:pt x="20477" y="33786"/>
                  <a:pt x="20326" y="33886"/>
                </a:cubicBezTo>
                <a:cubicBezTo>
                  <a:pt x="20151" y="34012"/>
                  <a:pt x="19950" y="34087"/>
                  <a:pt x="19725" y="34137"/>
                </a:cubicBezTo>
                <a:cubicBezTo>
                  <a:pt x="19675" y="34112"/>
                  <a:pt x="19875" y="33987"/>
                  <a:pt x="20201" y="33836"/>
                </a:cubicBezTo>
                <a:cubicBezTo>
                  <a:pt x="20402" y="33736"/>
                  <a:pt x="20602" y="33636"/>
                  <a:pt x="20803" y="33561"/>
                </a:cubicBezTo>
                <a:close/>
                <a:moveTo>
                  <a:pt x="10940" y="27051"/>
                </a:moveTo>
                <a:cubicBezTo>
                  <a:pt x="11016" y="27051"/>
                  <a:pt x="10812" y="27354"/>
                  <a:pt x="10376" y="27821"/>
                </a:cubicBezTo>
                <a:cubicBezTo>
                  <a:pt x="9972" y="28225"/>
                  <a:pt x="9793" y="28463"/>
                  <a:pt x="9842" y="28463"/>
                </a:cubicBezTo>
                <a:cubicBezTo>
                  <a:pt x="9878" y="28463"/>
                  <a:pt x="10039" y="28334"/>
                  <a:pt x="10326" y="28047"/>
                </a:cubicBezTo>
                <a:lnTo>
                  <a:pt x="10853" y="27545"/>
                </a:lnTo>
                <a:lnTo>
                  <a:pt x="10853" y="27545"/>
                </a:lnTo>
                <a:lnTo>
                  <a:pt x="10802" y="27796"/>
                </a:lnTo>
                <a:cubicBezTo>
                  <a:pt x="10752" y="28022"/>
                  <a:pt x="10627" y="28222"/>
                  <a:pt x="10452" y="28373"/>
                </a:cubicBezTo>
                <a:cubicBezTo>
                  <a:pt x="10151" y="28673"/>
                  <a:pt x="10076" y="28774"/>
                  <a:pt x="10176" y="28799"/>
                </a:cubicBezTo>
                <a:cubicBezTo>
                  <a:pt x="10201" y="28799"/>
                  <a:pt x="10301" y="28748"/>
                  <a:pt x="10376" y="28648"/>
                </a:cubicBezTo>
                <a:cubicBezTo>
                  <a:pt x="10462" y="28562"/>
                  <a:pt x="10523" y="28520"/>
                  <a:pt x="10558" y="28520"/>
                </a:cubicBezTo>
                <a:cubicBezTo>
                  <a:pt x="10615" y="28520"/>
                  <a:pt x="10604" y="28632"/>
                  <a:pt x="10527" y="28849"/>
                </a:cubicBezTo>
                <a:cubicBezTo>
                  <a:pt x="10427" y="29099"/>
                  <a:pt x="10251" y="29350"/>
                  <a:pt x="10051" y="29550"/>
                </a:cubicBezTo>
                <a:cubicBezTo>
                  <a:pt x="9900" y="29701"/>
                  <a:pt x="9775" y="29876"/>
                  <a:pt x="9650" y="30052"/>
                </a:cubicBezTo>
                <a:cubicBezTo>
                  <a:pt x="9626" y="30106"/>
                  <a:pt x="9627" y="30131"/>
                  <a:pt x="9648" y="30131"/>
                </a:cubicBezTo>
                <a:cubicBezTo>
                  <a:pt x="9694" y="30131"/>
                  <a:pt x="9842" y="30002"/>
                  <a:pt x="10051" y="29776"/>
                </a:cubicBezTo>
                <a:cubicBezTo>
                  <a:pt x="10189" y="29606"/>
                  <a:pt x="10278" y="29517"/>
                  <a:pt x="10322" y="29517"/>
                </a:cubicBezTo>
                <a:cubicBezTo>
                  <a:pt x="10383" y="29517"/>
                  <a:pt x="10363" y="29680"/>
                  <a:pt x="10276" y="30027"/>
                </a:cubicBezTo>
                <a:cubicBezTo>
                  <a:pt x="10201" y="30352"/>
                  <a:pt x="8697" y="33611"/>
                  <a:pt x="8396" y="34137"/>
                </a:cubicBezTo>
                <a:cubicBezTo>
                  <a:pt x="8393" y="34144"/>
                  <a:pt x="8390" y="34147"/>
                  <a:pt x="8387" y="34147"/>
                </a:cubicBezTo>
                <a:cubicBezTo>
                  <a:pt x="8324" y="34147"/>
                  <a:pt x="8351" y="32739"/>
                  <a:pt x="8447" y="31831"/>
                </a:cubicBezTo>
                <a:cubicBezTo>
                  <a:pt x="8497" y="30979"/>
                  <a:pt x="8747" y="30152"/>
                  <a:pt x="9173" y="29425"/>
                </a:cubicBezTo>
                <a:cubicBezTo>
                  <a:pt x="9442" y="28933"/>
                  <a:pt x="9531" y="28740"/>
                  <a:pt x="9440" y="28740"/>
                </a:cubicBezTo>
                <a:cubicBezTo>
                  <a:pt x="9429" y="28740"/>
                  <a:pt x="9415" y="28743"/>
                  <a:pt x="9399" y="28748"/>
                </a:cubicBezTo>
                <a:cubicBezTo>
                  <a:pt x="9299" y="28899"/>
                  <a:pt x="9198" y="29074"/>
                  <a:pt x="9098" y="29250"/>
                </a:cubicBezTo>
                <a:cubicBezTo>
                  <a:pt x="8974" y="29456"/>
                  <a:pt x="8884" y="29595"/>
                  <a:pt x="8871" y="29595"/>
                </a:cubicBezTo>
                <a:cubicBezTo>
                  <a:pt x="8868" y="29595"/>
                  <a:pt x="8868" y="29589"/>
                  <a:pt x="8873" y="29576"/>
                </a:cubicBezTo>
                <a:cubicBezTo>
                  <a:pt x="8996" y="29231"/>
                  <a:pt x="9796" y="27870"/>
                  <a:pt x="9896" y="27870"/>
                </a:cubicBezTo>
                <a:cubicBezTo>
                  <a:pt x="9897" y="27870"/>
                  <a:pt x="9899" y="27870"/>
                  <a:pt x="9900" y="27871"/>
                </a:cubicBezTo>
                <a:cubicBezTo>
                  <a:pt x="9908" y="27876"/>
                  <a:pt x="9917" y="27879"/>
                  <a:pt x="9927" y="27879"/>
                </a:cubicBezTo>
                <a:cubicBezTo>
                  <a:pt x="10018" y="27879"/>
                  <a:pt x="10207" y="27690"/>
                  <a:pt x="10477" y="27420"/>
                </a:cubicBezTo>
                <a:cubicBezTo>
                  <a:pt x="10742" y="27164"/>
                  <a:pt x="10893" y="27051"/>
                  <a:pt x="10940" y="27051"/>
                </a:cubicBezTo>
                <a:close/>
                <a:moveTo>
                  <a:pt x="16895" y="33758"/>
                </a:moveTo>
                <a:cubicBezTo>
                  <a:pt x="16904" y="33758"/>
                  <a:pt x="16911" y="33759"/>
                  <a:pt x="16918" y="33761"/>
                </a:cubicBezTo>
                <a:cubicBezTo>
                  <a:pt x="16843" y="33861"/>
                  <a:pt x="16767" y="33936"/>
                  <a:pt x="16667" y="34012"/>
                </a:cubicBezTo>
                <a:cubicBezTo>
                  <a:pt x="16425" y="34215"/>
                  <a:pt x="16274" y="34316"/>
                  <a:pt x="16233" y="34316"/>
                </a:cubicBezTo>
                <a:cubicBezTo>
                  <a:pt x="16193" y="34316"/>
                  <a:pt x="16257" y="34222"/>
                  <a:pt x="16442" y="34037"/>
                </a:cubicBezTo>
                <a:cubicBezTo>
                  <a:pt x="16602" y="33876"/>
                  <a:pt x="16804" y="33758"/>
                  <a:pt x="16895" y="33758"/>
                </a:cubicBezTo>
                <a:close/>
                <a:moveTo>
                  <a:pt x="19264" y="34493"/>
                </a:moveTo>
                <a:cubicBezTo>
                  <a:pt x="19298" y="34493"/>
                  <a:pt x="19309" y="34506"/>
                  <a:pt x="19299" y="34538"/>
                </a:cubicBezTo>
                <a:cubicBezTo>
                  <a:pt x="19199" y="34563"/>
                  <a:pt x="19123" y="34588"/>
                  <a:pt x="19023" y="34613"/>
                </a:cubicBezTo>
                <a:lnTo>
                  <a:pt x="18747" y="34663"/>
                </a:lnTo>
                <a:lnTo>
                  <a:pt x="18998" y="34563"/>
                </a:lnTo>
                <a:cubicBezTo>
                  <a:pt x="19129" y="34519"/>
                  <a:pt x="19218" y="34493"/>
                  <a:pt x="19264" y="34493"/>
                </a:cubicBezTo>
                <a:close/>
                <a:moveTo>
                  <a:pt x="28741" y="19070"/>
                </a:moveTo>
                <a:cubicBezTo>
                  <a:pt x="28745" y="19070"/>
                  <a:pt x="28747" y="19072"/>
                  <a:pt x="28747" y="19074"/>
                </a:cubicBezTo>
                <a:cubicBezTo>
                  <a:pt x="28572" y="19300"/>
                  <a:pt x="28397" y="19500"/>
                  <a:pt x="28196" y="19726"/>
                </a:cubicBezTo>
                <a:lnTo>
                  <a:pt x="28221" y="19726"/>
                </a:lnTo>
                <a:cubicBezTo>
                  <a:pt x="27996" y="19926"/>
                  <a:pt x="27795" y="20177"/>
                  <a:pt x="27645" y="20453"/>
                </a:cubicBezTo>
                <a:cubicBezTo>
                  <a:pt x="27645" y="20531"/>
                  <a:pt x="27694" y="20570"/>
                  <a:pt x="27779" y="20570"/>
                </a:cubicBezTo>
                <a:cubicBezTo>
                  <a:pt x="27831" y="20570"/>
                  <a:pt x="27895" y="20556"/>
                  <a:pt x="27971" y="20528"/>
                </a:cubicBezTo>
                <a:cubicBezTo>
                  <a:pt x="28003" y="20514"/>
                  <a:pt x="28029" y="20506"/>
                  <a:pt x="28045" y="20506"/>
                </a:cubicBezTo>
                <a:cubicBezTo>
                  <a:pt x="28118" y="20506"/>
                  <a:pt x="28014" y="20660"/>
                  <a:pt x="27544" y="21129"/>
                </a:cubicBezTo>
                <a:cubicBezTo>
                  <a:pt x="27269" y="21430"/>
                  <a:pt x="26717" y="22057"/>
                  <a:pt x="26341" y="22508"/>
                </a:cubicBezTo>
                <a:cubicBezTo>
                  <a:pt x="25765" y="23185"/>
                  <a:pt x="25640" y="23385"/>
                  <a:pt x="25665" y="23485"/>
                </a:cubicBezTo>
                <a:cubicBezTo>
                  <a:pt x="25690" y="23611"/>
                  <a:pt x="25539" y="23811"/>
                  <a:pt x="24863" y="24613"/>
                </a:cubicBezTo>
                <a:lnTo>
                  <a:pt x="23284" y="26443"/>
                </a:lnTo>
                <a:cubicBezTo>
                  <a:pt x="23008" y="26768"/>
                  <a:pt x="22732" y="27119"/>
                  <a:pt x="22507" y="27470"/>
                </a:cubicBezTo>
                <a:cubicBezTo>
                  <a:pt x="22432" y="27646"/>
                  <a:pt x="22432" y="27671"/>
                  <a:pt x="22632" y="27721"/>
                </a:cubicBezTo>
                <a:cubicBezTo>
                  <a:pt x="22833" y="27796"/>
                  <a:pt x="22833" y="27796"/>
                  <a:pt x="22732" y="28097"/>
                </a:cubicBezTo>
                <a:cubicBezTo>
                  <a:pt x="22632" y="28347"/>
                  <a:pt x="22457" y="28573"/>
                  <a:pt x="22256" y="28748"/>
                </a:cubicBezTo>
                <a:cubicBezTo>
                  <a:pt x="22106" y="28874"/>
                  <a:pt x="21955" y="29049"/>
                  <a:pt x="21830" y="29200"/>
                </a:cubicBezTo>
                <a:cubicBezTo>
                  <a:pt x="21579" y="29601"/>
                  <a:pt x="21279" y="29977"/>
                  <a:pt x="20928" y="30327"/>
                </a:cubicBezTo>
                <a:cubicBezTo>
                  <a:pt x="20276" y="31004"/>
                  <a:pt x="20226" y="31129"/>
                  <a:pt x="20527" y="31180"/>
                </a:cubicBezTo>
                <a:cubicBezTo>
                  <a:pt x="20577" y="31180"/>
                  <a:pt x="20402" y="31380"/>
                  <a:pt x="19925" y="31831"/>
                </a:cubicBezTo>
                <a:cubicBezTo>
                  <a:pt x="19307" y="32426"/>
                  <a:pt x="18733" y="32863"/>
                  <a:pt x="18634" y="32863"/>
                </a:cubicBezTo>
                <a:cubicBezTo>
                  <a:pt x="18629" y="32863"/>
                  <a:pt x="18625" y="32861"/>
                  <a:pt x="18622" y="32859"/>
                </a:cubicBezTo>
                <a:cubicBezTo>
                  <a:pt x="18618" y="32850"/>
                  <a:pt x="18612" y="32842"/>
                  <a:pt x="18599" y="32842"/>
                </a:cubicBezTo>
                <a:cubicBezTo>
                  <a:pt x="18538" y="32842"/>
                  <a:pt x="18311" y="32995"/>
                  <a:pt x="17244" y="33836"/>
                </a:cubicBezTo>
                <a:cubicBezTo>
                  <a:pt x="16592" y="34363"/>
                  <a:pt x="16016" y="34789"/>
                  <a:pt x="15940" y="34814"/>
                </a:cubicBezTo>
                <a:cubicBezTo>
                  <a:pt x="15922" y="34823"/>
                  <a:pt x="15910" y="34828"/>
                  <a:pt x="15905" y="34828"/>
                </a:cubicBezTo>
                <a:cubicBezTo>
                  <a:pt x="15866" y="34828"/>
                  <a:pt x="16198" y="34558"/>
                  <a:pt x="17344" y="33611"/>
                </a:cubicBezTo>
                <a:cubicBezTo>
                  <a:pt x="17695" y="33360"/>
                  <a:pt x="18021" y="33084"/>
                  <a:pt x="18321" y="32784"/>
                </a:cubicBezTo>
                <a:cubicBezTo>
                  <a:pt x="18321" y="32775"/>
                  <a:pt x="18313" y="32772"/>
                  <a:pt x="18299" y="32772"/>
                </a:cubicBezTo>
                <a:cubicBezTo>
                  <a:pt x="18271" y="32772"/>
                  <a:pt x="18221" y="32784"/>
                  <a:pt x="18171" y="32784"/>
                </a:cubicBezTo>
                <a:cubicBezTo>
                  <a:pt x="18096" y="32784"/>
                  <a:pt x="18171" y="32708"/>
                  <a:pt x="18346" y="32583"/>
                </a:cubicBezTo>
                <a:cubicBezTo>
                  <a:pt x="18560" y="32412"/>
                  <a:pt x="18692" y="32322"/>
                  <a:pt x="18717" y="32322"/>
                </a:cubicBezTo>
                <a:cubicBezTo>
                  <a:pt x="18735" y="32322"/>
                  <a:pt x="18691" y="32374"/>
                  <a:pt x="18572" y="32483"/>
                </a:cubicBezTo>
                <a:cubicBezTo>
                  <a:pt x="18472" y="32583"/>
                  <a:pt x="18422" y="32658"/>
                  <a:pt x="18447" y="32683"/>
                </a:cubicBezTo>
                <a:cubicBezTo>
                  <a:pt x="18450" y="32690"/>
                  <a:pt x="18456" y="32693"/>
                  <a:pt x="18465" y="32693"/>
                </a:cubicBezTo>
                <a:cubicBezTo>
                  <a:pt x="18590" y="32693"/>
                  <a:pt x="19262" y="32035"/>
                  <a:pt x="19825" y="31355"/>
                </a:cubicBezTo>
                <a:cubicBezTo>
                  <a:pt x="20427" y="30653"/>
                  <a:pt x="20402" y="30678"/>
                  <a:pt x="20326" y="30653"/>
                </a:cubicBezTo>
                <a:lnTo>
                  <a:pt x="20326" y="30653"/>
                </a:lnTo>
                <a:cubicBezTo>
                  <a:pt x="20151" y="30779"/>
                  <a:pt x="19975" y="30929"/>
                  <a:pt x="19850" y="31104"/>
                </a:cubicBezTo>
                <a:cubicBezTo>
                  <a:pt x="19600" y="31430"/>
                  <a:pt x="19299" y="31706"/>
                  <a:pt x="18973" y="31931"/>
                </a:cubicBezTo>
                <a:cubicBezTo>
                  <a:pt x="18697" y="32132"/>
                  <a:pt x="18171" y="32533"/>
                  <a:pt x="17795" y="32834"/>
                </a:cubicBezTo>
                <a:cubicBezTo>
                  <a:pt x="17342" y="33196"/>
                  <a:pt x="17089" y="33386"/>
                  <a:pt x="17058" y="33386"/>
                </a:cubicBezTo>
                <a:cubicBezTo>
                  <a:pt x="17038" y="33386"/>
                  <a:pt x="17115" y="33304"/>
                  <a:pt x="17294" y="33134"/>
                </a:cubicBezTo>
                <a:cubicBezTo>
                  <a:pt x="17419" y="33059"/>
                  <a:pt x="17494" y="32934"/>
                  <a:pt x="17569" y="32834"/>
                </a:cubicBezTo>
                <a:cubicBezTo>
                  <a:pt x="17519" y="32758"/>
                  <a:pt x="18121" y="32232"/>
                  <a:pt x="18647" y="31906"/>
                </a:cubicBezTo>
                <a:cubicBezTo>
                  <a:pt x="18923" y="31731"/>
                  <a:pt x="19173" y="31530"/>
                  <a:pt x="19374" y="31305"/>
                </a:cubicBezTo>
                <a:cubicBezTo>
                  <a:pt x="19499" y="31154"/>
                  <a:pt x="19800" y="30829"/>
                  <a:pt x="20051" y="30578"/>
                </a:cubicBezTo>
                <a:cubicBezTo>
                  <a:pt x="20552" y="30052"/>
                  <a:pt x="20552" y="30077"/>
                  <a:pt x="20452" y="30027"/>
                </a:cubicBezTo>
                <a:lnTo>
                  <a:pt x="20452" y="30027"/>
                </a:lnTo>
                <a:cubicBezTo>
                  <a:pt x="20427" y="30027"/>
                  <a:pt x="20301" y="30102"/>
                  <a:pt x="20201" y="30227"/>
                </a:cubicBezTo>
                <a:cubicBezTo>
                  <a:pt x="19850" y="30553"/>
                  <a:pt x="19474" y="30854"/>
                  <a:pt x="19048" y="31104"/>
                </a:cubicBezTo>
                <a:cubicBezTo>
                  <a:pt x="18898" y="31255"/>
                  <a:pt x="18697" y="31380"/>
                  <a:pt x="18497" y="31480"/>
                </a:cubicBezTo>
                <a:cubicBezTo>
                  <a:pt x="18447" y="31380"/>
                  <a:pt x="19825" y="30127"/>
                  <a:pt x="20351" y="29776"/>
                </a:cubicBezTo>
                <a:lnTo>
                  <a:pt x="21605" y="28924"/>
                </a:lnTo>
                <a:cubicBezTo>
                  <a:pt x="21855" y="28774"/>
                  <a:pt x="22106" y="28573"/>
                  <a:pt x="22306" y="28347"/>
                </a:cubicBezTo>
                <a:cubicBezTo>
                  <a:pt x="22306" y="28342"/>
                  <a:pt x="22301" y="28338"/>
                  <a:pt x="22291" y="28338"/>
                </a:cubicBezTo>
                <a:cubicBezTo>
                  <a:pt x="22258" y="28338"/>
                  <a:pt x="22176" y="28371"/>
                  <a:pt x="22081" y="28448"/>
                </a:cubicBezTo>
                <a:cubicBezTo>
                  <a:pt x="20874" y="29244"/>
                  <a:pt x="19413" y="30156"/>
                  <a:pt x="19327" y="30156"/>
                </a:cubicBezTo>
                <a:cubicBezTo>
                  <a:pt x="19324" y="30156"/>
                  <a:pt x="19323" y="30155"/>
                  <a:pt x="19324" y="30152"/>
                </a:cubicBezTo>
                <a:cubicBezTo>
                  <a:pt x="19499" y="29851"/>
                  <a:pt x="19725" y="29576"/>
                  <a:pt x="20001" y="29350"/>
                </a:cubicBezTo>
                <a:cubicBezTo>
                  <a:pt x="20201" y="29225"/>
                  <a:pt x="20251" y="29124"/>
                  <a:pt x="20126" y="29124"/>
                </a:cubicBezTo>
                <a:cubicBezTo>
                  <a:pt x="20026" y="29124"/>
                  <a:pt x="20051" y="29099"/>
                  <a:pt x="20176" y="28924"/>
                </a:cubicBezTo>
                <a:cubicBezTo>
                  <a:pt x="20477" y="28498"/>
                  <a:pt x="20853" y="28122"/>
                  <a:pt x="21304" y="27846"/>
                </a:cubicBezTo>
                <a:cubicBezTo>
                  <a:pt x="21748" y="27525"/>
                  <a:pt x="21949" y="27315"/>
                  <a:pt x="21872" y="27315"/>
                </a:cubicBezTo>
                <a:cubicBezTo>
                  <a:pt x="21823" y="27315"/>
                  <a:pt x="21662" y="27400"/>
                  <a:pt x="21379" y="27596"/>
                </a:cubicBezTo>
                <a:cubicBezTo>
                  <a:pt x="21254" y="27721"/>
                  <a:pt x="21078" y="27821"/>
                  <a:pt x="20903" y="27871"/>
                </a:cubicBezTo>
                <a:cubicBezTo>
                  <a:pt x="20903" y="27846"/>
                  <a:pt x="21128" y="27545"/>
                  <a:pt x="21379" y="27195"/>
                </a:cubicBezTo>
                <a:cubicBezTo>
                  <a:pt x="21980" y="26317"/>
                  <a:pt x="22582" y="25766"/>
                  <a:pt x="23835" y="24964"/>
                </a:cubicBezTo>
                <a:cubicBezTo>
                  <a:pt x="24437" y="24563"/>
                  <a:pt x="24562" y="24438"/>
                  <a:pt x="24487" y="24413"/>
                </a:cubicBezTo>
                <a:lnTo>
                  <a:pt x="24487" y="24413"/>
                </a:lnTo>
                <a:cubicBezTo>
                  <a:pt x="23885" y="24713"/>
                  <a:pt x="23309" y="25089"/>
                  <a:pt x="22808" y="25490"/>
                </a:cubicBezTo>
                <a:cubicBezTo>
                  <a:pt x="22657" y="25616"/>
                  <a:pt x="22507" y="25716"/>
                  <a:pt x="22331" y="25791"/>
                </a:cubicBezTo>
                <a:cubicBezTo>
                  <a:pt x="22507" y="25540"/>
                  <a:pt x="22707" y="25290"/>
                  <a:pt x="22908" y="25064"/>
                </a:cubicBezTo>
                <a:cubicBezTo>
                  <a:pt x="23434" y="24438"/>
                  <a:pt x="23585" y="24287"/>
                  <a:pt x="24963" y="23285"/>
                </a:cubicBezTo>
                <a:cubicBezTo>
                  <a:pt x="25489" y="22934"/>
                  <a:pt x="25991" y="22558"/>
                  <a:pt x="26467" y="22132"/>
                </a:cubicBezTo>
                <a:lnTo>
                  <a:pt x="26467" y="22132"/>
                </a:lnTo>
                <a:cubicBezTo>
                  <a:pt x="26066" y="22332"/>
                  <a:pt x="25690" y="22558"/>
                  <a:pt x="25339" y="22859"/>
                </a:cubicBezTo>
                <a:cubicBezTo>
                  <a:pt x="24732" y="23271"/>
                  <a:pt x="24243" y="23637"/>
                  <a:pt x="24190" y="23637"/>
                </a:cubicBezTo>
                <a:cubicBezTo>
                  <a:pt x="24188" y="23637"/>
                  <a:pt x="24187" y="23636"/>
                  <a:pt x="24186" y="23636"/>
                </a:cubicBezTo>
                <a:cubicBezTo>
                  <a:pt x="24186" y="23636"/>
                  <a:pt x="24662" y="23134"/>
                  <a:pt x="25239" y="22483"/>
                </a:cubicBezTo>
                <a:cubicBezTo>
                  <a:pt x="25840" y="21856"/>
                  <a:pt x="26316" y="21330"/>
                  <a:pt x="26341" y="21305"/>
                </a:cubicBezTo>
                <a:cubicBezTo>
                  <a:pt x="26442" y="21230"/>
                  <a:pt x="26567" y="21179"/>
                  <a:pt x="26717" y="21129"/>
                </a:cubicBezTo>
                <a:cubicBezTo>
                  <a:pt x="26893" y="21029"/>
                  <a:pt x="27043" y="20954"/>
                  <a:pt x="27043" y="20929"/>
                </a:cubicBezTo>
                <a:cubicBezTo>
                  <a:pt x="27031" y="20904"/>
                  <a:pt x="27006" y="20891"/>
                  <a:pt x="26971" y="20891"/>
                </a:cubicBezTo>
                <a:cubicBezTo>
                  <a:pt x="26937" y="20891"/>
                  <a:pt x="26893" y="20904"/>
                  <a:pt x="26843" y="20929"/>
                </a:cubicBezTo>
                <a:cubicBezTo>
                  <a:pt x="26772" y="20947"/>
                  <a:pt x="26713" y="20964"/>
                  <a:pt x="26694" y="20964"/>
                </a:cubicBezTo>
                <a:cubicBezTo>
                  <a:pt x="26686" y="20964"/>
                  <a:pt x="26685" y="20961"/>
                  <a:pt x="26692" y="20954"/>
                </a:cubicBezTo>
                <a:cubicBezTo>
                  <a:pt x="26741" y="20808"/>
                  <a:pt x="28618" y="19070"/>
                  <a:pt x="28741" y="19070"/>
                </a:cubicBezTo>
                <a:close/>
                <a:moveTo>
                  <a:pt x="12038" y="1261"/>
                </a:moveTo>
                <a:cubicBezTo>
                  <a:pt x="12139" y="1261"/>
                  <a:pt x="12626" y="2116"/>
                  <a:pt x="12958" y="2884"/>
                </a:cubicBezTo>
                <a:lnTo>
                  <a:pt x="12983" y="2909"/>
                </a:lnTo>
                <a:cubicBezTo>
                  <a:pt x="13158" y="3285"/>
                  <a:pt x="13284" y="3661"/>
                  <a:pt x="13384" y="4037"/>
                </a:cubicBezTo>
                <a:cubicBezTo>
                  <a:pt x="13409" y="4287"/>
                  <a:pt x="13434" y="4312"/>
                  <a:pt x="13660" y="4387"/>
                </a:cubicBezTo>
                <a:cubicBezTo>
                  <a:pt x="13715" y="4397"/>
                  <a:pt x="13773" y="4402"/>
                  <a:pt x="13832" y="4402"/>
                </a:cubicBezTo>
                <a:cubicBezTo>
                  <a:pt x="13935" y="4402"/>
                  <a:pt x="14041" y="4385"/>
                  <a:pt x="14136" y="4337"/>
                </a:cubicBezTo>
                <a:lnTo>
                  <a:pt x="14361" y="4237"/>
                </a:lnTo>
                <a:lnTo>
                  <a:pt x="14537" y="4638"/>
                </a:lnTo>
                <a:cubicBezTo>
                  <a:pt x="14762" y="5265"/>
                  <a:pt x="14938" y="5891"/>
                  <a:pt x="15038" y="6543"/>
                </a:cubicBezTo>
                <a:cubicBezTo>
                  <a:pt x="15063" y="6768"/>
                  <a:pt x="15113" y="6969"/>
                  <a:pt x="15214" y="7169"/>
                </a:cubicBezTo>
                <a:cubicBezTo>
                  <a:pt x="15275" y="7230"/>
                  <a:pt x="15352" y="7258"/>
                  <a:pt x="15431" y="7258"/>
                </a:cubicBezTo>
                <a:cubicBezTo>
                  <a:pt x="15547" y="7258"/>
                  <a:pt x="15665" y="7198"/>
                  <a:pt x="15740" y="7094"/>
                </a:cubicBezTo>
                <a:cubicBezTo>
                  <a:pt x="15801" y="6999"/>
                  <a:pt x="15853" y="6943"/>
                  <a:pt x="15900" y="6943"/>
                </a:cubicBezTo>
                <a:cubicBezTo>
                  <a:pt x="16029" y="6943"/>
                  <a:pt x="16127" y="7353"/>
                  <a:pt x="16291" y="8523"/>
                </a:cubicBezTo>
                <a:cubicBezTo>
                  <a:pt x="16391" y="9199"/>
                  <a:pt x="16517" y="9826"/>
                  <a:pt x="16542" y="9926"/>
                </a:cubicBezTo>
                <a:cubicBezTo>
                  <a:pt x="16576" y="10078"/>
                  <a:pt x="16655" y="10162"/>
                  <a:pt x="16780" y="10162"/>
                </a:cubicBezTo>
                <a:cubicBezTo>
                  <a:pt x="16840" y="10162"/>
                  <a:pt x="16911" y="10143"/>
                  <a:pt x="16993" y="10102"/>
                </a:cubicBezTo>
                <a:lnTo>
                  <a:pt x="17194" y="10027"/>
                </a:lnTo>
                <a:lnTo>
                  <a:pt x="17168" y="10202"/>
                </a:lnTo>
                <a:cubicBezTo>
                  <a:pt x="17156" y="10346"/>
                  <a:pt x="17179" y="10415"/>
                  <a:pt x="17211" y="10415"/>
                </a:cubicBezTo>
                <a:cubicBezTo>
                  <a:pt x="17246" y="10415"/>
                  <a:pt x="17293" y="10334"/>
                  <a:pt x="17319" y="10177"/>
                </a:cubicBezTo>
                <a:lnTo>
                  <a:pt x="17369" y="9926"/>
                </a:lnTo>
                <a:lnTo>
                  <a:pt x="17444" y="10102"/>
                </a:lnTo>
                <a:cubicBezTo>
                  <a:pt x="17494" y="10202"/>
                  <a:pt x="17519" y="10302"/>
                  <a:pt x="17494" y="10428"/>
                </a:cubicBezTo>
                <a:cubicBezTo>
                  <a:pt x="17444" y="10503"/>
                  <a:pt x="17469" y="10578"/>
                  <a:pt x="17519" y="10603"/>
                </a:cubicBezTo>
                <a:cubicBezTo>
                  <a:pt x="17620" y="10854"/>
                  <a:pt x="17670" y="11129"/>
                  <a:pt x="17670" y="11405"/>
                </a:cubicBezTo>
                <a:cubicBezTo>
                  <a:pt x="17795" y="12483"/>
                  <a:pt x="17870" y="12783"/>
                  <a:pt x="18121" y="12884"/>
                </a:cubicBezTo>
                <a:cubicBezTo>
                  <a:pt x="18158" y="12896"/>
                  <a:pt x="18196" y="12903"/>
                  <a:pt x="18237" y="12903"/>
                </a:cubicBezTo>
                <a:cubicBezTo>
                  <a:pt x="18277" y="12903"/>
                  <a:pt x="18321" y="12896"/>
                  <a:pt x="18371" y="12884"/>
                </a:cubicBezTo>
                <a:cubicBezTo>
                  <a:pt x="18402" y="12859"/>
                  <a:pt x="18429" y="12846"/>
                  <a:pt x="18450" y="12846"/>
                </a:cubicBezTo>
                <a:cubicBezTo>
                  <a:pt x="18514" y="12846"/>
                  <a:pt x="18528" y="12964"/>
                  <a:pt x="18472" y="13210"/>
                </a:cubicBezTo>
                <a:cubicBezTo>
                  <a:pt x="18422" y="13385"/>
                  <a:pt x="18422" y="13560"/>
                  <a:pt x="18472" y="13560"/>
                </a:cubicBezTo>
                <a:cubicBezTo>
                  <a:pt x="18476" y="13562"/>
                  <a:pt x="18480" y="13563"/>
                  <a:pt x="18484" y="13563"/>
                </a:cubicBezTo>
                <a:cubicBezTo>
                  <a:pt x="18534" y="13563"/>
                  <a:pt x="18599" y="13431"/>
                  <a:pt x="18622" y="13109"/>
                </a:cubicBezTo>
                <a:cubicBezTo>
                  <a:pt x="18649" y="12956"/>
                  <a:pt x="18673" y="12883"/>
                  <a:pt x="18693" y="12883"/>
                </a:cubicBezTo>
                <a:cubicBezTo>
                  <a:pt x="18727" y="12883"/>
                  <a:pt x="18747" y="13110"/>
                  <a:pt x="18747" y="13510"/>
                </a:cubicBezTo>
                <a:cubicBezTo>
                  <a:pt x="18747" y="14488"/>
                  <a:pt x="18747" y="14939"/>
                  <a:pt x="18823" y="15039"/>
                </a:cubicBezTo>
                <a:cubicBezTo>
                  <a:pt x="18873" y="15089"/>
                  <a:pt x="18948" y="15139"/>
                  <a:pt x="19048" y="15164"/>
                </a:cubicBezTo>
                <a:cubicBezTo>
                  <a:pt x="19199" y="15240"/>
                  <a:pt x="19224" y="15265"/>
                  <a:pt x="19148" y="15440"/>
                </a:cubicBezTo>
                <a:cubicBezTo>
                  <a:pt x="19123" y="15515"/>
                  <a:pt x="19098" y="15590"/>
                  <a:pt x="19148" y="15691"/>
                </a:cubicBezTo>
                <a:cubicBezTo>
                  <a:pt x="19152" y="15694"/>
                  <a:pt x="19155" y="15695"/>
                  <a:pt x="19159" y="15695"/>
                </a:cubicBezTo>
                <a:cubicBezTo>
                  <a:pt x="19186" y="15695"/>
                  <a:pt x="19233" y="15619"/>
                  <a:pt x="19299" y="15465"/>
                </a:cubicBezTo>
                <a:cubicBezTo>
                  <a:pt x="19349" y="15290"/>
                  <a:pt x="19424" y="15139"/>
                  <a:pt x="19474" y="15139"/>
                </a:cubicBezTo>
                <a:cubicBezTo>
                  <a:pt x="19476" y="15139"/>
                  <a:pt x="19477" y="15139"/>
                  <a:pt x="19478" y="15139"/>
                </a:cubicBezTo>
                <a:cubicBezTo>
                  <a:pt x="19674" y="15139"/>
                  <a:pt x="19648" y="16908"/>
                  <a:pt x="19424" y="18899"/>
                </a:cubicBezTo>
                <a:cubicBezTo>
                  <a:pt x="19349" y="19375"/>
                  <a:pt x="19324" y="19851"/>
                  <a:pt x="19324" y="20327"/>
                </a:cubicBezTo>
                <a:cubicBezTo>
                  <a:pt x="19364" y="20529"/>
                  <a:pt x="19470" y="20650"/>
                  <a:pt x="19601" y="20650"/>
                </a:cubicBezTo>
                <a:cubicBezTo>
                  <a:pt x="19632" y="20650"/>
                  <a:pt x="19666" y="20643"/>
                  <a:pt x="19700" y="20628"/>
                </a:cubicBezTo>
                <a:cubicBezTo>
                  <a:pt x="19710" y="20624"/>
                  <a:pt x="19720" y="20622"/>
                  <a:pt x="19729" y="20622"/>
                </a:cubicBezTo>
                <a:cubicBezTo>
                  <a:pt x="19892" y="20622"/>
                  <a:pt x="19804" y="21276"/>
                  <a:pt x="19424" y="22583"/>
                </a:cubicBezTo>
                <a:cubicBezTo>
                  <a:pt x="19173" y="23385"/>
                  <a:pt x="19173" y="23611"/>
                  <a:pt x="19399" y="23711"/>
                </a:cubicBezTo>
                <a:cubicBezTo>
                  <a:pt x="19625" y="23786"/>
                  <a:pt x="19574" y="23886"/>
                  <a:pt x="19249" y="25114"/>
                </a:cubicBezTo>
                <a:cubicBezTo>
                  <a:pt x="18898" y="26317"/>
                  <a:pt x="18447" y="27470"/>
                  <a:pt x="17895" y="28598"/>
                </a:cubicBezTo>
                <a:cubicBezTo>
                  <a:pt x="16592" y="31104"/>
                  <a:pt x="15013" y="33611"/>
                  <a:pt x="14186" y="34538"/>
                </a:cubicBezTo>
                <a:lnTo>
                  <a:pt x="13835" y="34914"/>
                </a:lnTo>
                <a:lnTo>
                  <a:pt x="13885" y="34638"/>
                </a:lnTo>
                <a:cubicBezTo>
                  <a:pt x="13910" y="34463"/>
                  <a:pt x="13985" y="34363"/>
                  <a:pt x="14036" y="34312"/>
                </a:cubicBezTo>
                <a:cubicBezTo>
                  <a:pt x="14386" y="33836"/>
                  <a:pt x="14712" y="33335"/>
                  <a:pt x="14988" y="32809"/>
                </a:cubicBezTo>
                <a:cubicBezTo>
                  <a:pt x="15439" y="31982"/>
                  <a:pt x="16016" y="30954"/>
                  <a:pt x="16266" y="30528"/>
                </a:cubicBezTo>
                <a:cubicBezTo>
                  <a:pt x="16633" y="29902"/>
                  <a:pt x="16740" y="29685"/>
                  <a:pt x="16682" y="29685"/>
                </a:cubicBezTo>
                <a:cubicBezTo>
                  <a:pt x="16673" y="29685"/>
                  <a:pt x="16659" y="29690"/>
                  <a:pt x="16642" y="29701"/>
                </a:cubicBezTo>
                <a:cubicBezTo>
                  <a:pt x="16542" y="29726"/>
                  <a:pt x="15865" y="30904"/>
                  <a:pt x="14863" y="32708"/>
                </a:cubicBezTo>
                <a:lnTo>
                  <a:pt x="14011" y="34237"/>
                </a:lnTo>
                <a:lnTo>
                  <a:pt x="14136" y="33611"/>
                </a:lnTo>
                <a:cubicBezTo>
                  <a:pt x="14211" y="33285"/>
                  <a:pt x="14336" y="32608"/>
                  <a:pt x="14412" y="32157"/>
                </a:cubicBezTo>
                <a:cubicBezTo>
                  <a:pt x="14512" y="31480"/>
                  <a:pt x="14562" y="31255"/>
                  <a:pt x="14687" y="31079"/>
                </a:cubicBezTo>
                <a:cubicBezTo>
                  <a:pt x="14787" y="30954"/>
                  <a:pt x="15188" y="30152"/>
                  <a:pt x="15640" y="29275"/>
                </a:cubicBezTo>
                <a:cubicBezTo>
                  <a:pt x="16166" y="28122"/>
                  <a:pt x="16793" y="26994"/>
                  <a:pt x="17469" y="25916"/>
                </a:cubicBezTo>
                <a:cubicBezTo>
                  <a:pt x="17745" y="25490"/>
                  <a:pt x="17795" y="25390"/>
                  <a:pt x="17720" y="25365"/>
                </a:cubicBezTo>
                <a:cubicBezTo>
                  <a:pt x="17719" y="25365"/>
                  <a:pt x="17718" y="25364"/>
                  <a:pt x="17716" y="25364"/>
                </a:cubicBezTo>
                <a:cubicBezTo>
                  <a:pt x="17629" y="25364"/>
                  <a:pt x="17062" y="26253"/>
                  <a:pt x="16592" y="27069"/>
                </a:cubicBezTo>
                <a:cubicBezTo>
                  <a:pt x="16417" y="27395"/>
                  <a:pt x="15915" y="28373"/>
                  <a:pt x="15489" y="29225"/>
                </a:cubicBezTo>
                <a:cubicBezTo>
                  <a:pt x="15063" y="30102"/>
                  <a:pt x="14687" y="30829"/>
                  <a:pt x="14662" y="30854"/>
                </a:cubicBezTo>
                <a:cubicBezTo>
                  <a:pt x="14661" y="30854"/>
                  <a:pt x="14660" y="30855"/>
                  <a:pt x="14659" y="30855"/>
                </a:cubicBezTo>
                <a:cubicBezTo>
                  <a:pt x="14568" y="30855"/>
                  <a:pt x="14814" y="28744"/>
                  <a:pt x="14963" y="28347"/>
                </a:cubicBezTo>
                <a:cubicBezTo>
                  <a:pt x="15113" y="27972"/>
                  <a:pt x="15314" y="27596"/>
                  <a:pt x="15514" y="27245"/>
                </a:cubicBezTo>
                <a:cubicBezTo>
                  <a:pt x="15940" y="26393"/>
                  <a:pt x="16341" y="25515"/>
                  <a:pt x="16692" y="24613"/>
                </a:cubicBezTo>
                <a:cubicBezTo>
                  <a:pt x="17118" y="23535"/>
                  <a:pt x="17670" y="22232"/>
                  <a:pt x="17945" y="21681"/>
                </a:cubicBezTo>
                <a:cubicBezTo>
                  <a:pt x="18435" y="20657"/>
                  <a:pt x="18529" y="20444"/>
                  <a:pt x="18457" y="20444"/>
                </a:cubicBezTo>
                <a:cubicBezTo>
                  <a:pt x="18448" y="20444"/>
                  <a:pt x="18436" y="20447"/>
                  <a:pt x="18422" y="20453"/>
                </a:cubicBezTo>
                <a:cubicBezTo>
                  <a:pt x="18321" y="20503"/>
                  <a:pt x="17394" y="22483"/>
                  <a:pt x="16542" y="24538"/>
                </a:cubicBezTo>
                <a:cubicBezTo>
                  <a:pt x="15772" y="26452"/>
                  <a:pt x="15110" y="27844"/>
                  <a:pt x="14962" y="27844"/>
                </a:cubicBezTo>
                <a:cubicBezTo>
                  <a:pt x="14951" y="27844"/>
                  <a:pt x="14943" y="27837"/>
                  <a:pt x="14938" y="27821"/>
                </a:cubicBezTo>
                <a:cubicBezTo>
                  <a:pt x="14938" y="27821"/>
                  <a:pt x="14938" y="26869"/>
                  <a:pt x="14988" y="25741"/>
                </a:cubicBezTo>
                <a:cubicBezTo>
                  <a:pt x="15038" y="24062"/>
                  <a:pt x="15063" y="23686"/>
                  <a:pt x="15163" y="23560"/>
                </a:cubicBezTo>
                <a:cubicBezTo>
                  <a:pt x="15289" y="23335"/>
                  <a:pt x="15414" y="23109"/>
                  <a:pt x="15489" y="22859"/>
                </a:cubicBezTo>
                <a:cubicBezTo>
                  <a:pt x="15790" y="22082"/>
                  <a:pt x="16166" y="21355"/>
                  <a:pt x="16592" y="20653"/>
                </a:cubicBezTo>
                <a:cubicBezTo>
                  <a:pt x="16818" y="20352"/>
                  <a:pt x="16993" y="20052"/>
                  <a:pt x="16993" y="20027"/>
                </a:cubicBezTo>
                <a:cubicBezTo>
                  <a:pt x="16993" y="20027"/>
                  <a:pt x="16993" y="19976"/>
                  <a:pt x="16968" y="19951"/>
                </a:cubicBezTo>
                <a:cubicBezTo>
                  <a:pt x="16965" y="19948"/>
                  <a:pt x="16961" y="19947"/>
                  <a:pt x="16957" y="19947"/>
                </a:cubicBezTo>
                <a:cubicBezTo>
                  <a:pt x="16812" y="19947"/>
                  <a:pt x="15927" y="21461"/>
                  <a:pt x="15514" y="22433"/>
                </a:cubicBezTo>
                <a:cubicBezTo>
                  <a:pt x="15389" y="22758"/>
                  <a:pt x="15264" y="23059"/>
                  <a:pt x="15088" y="23360"/>
                </a:cubicBezTo>
                <a:cubicBezTo>
                  <a:pt x="15038" y="23084"/>
                  <a:pt x="15038" y="22834"/>
                  <a:pt x="15063" y="22558"/>
                </a:cubicBezTo>
                <a:lnTo>
                  <a:pt x="15088" y="21781"/>
                </a:lnTo>
                <a:lnTo>
                  <a:pt x="16442" y="18047"/>
                </a:lnTo>
                <a:cubicBezTo>
                  <a:pt x="17194" y="15991"/>
                  <a:pt x="17770" y="14312"/>
                  <a:pt x="17745" y="14287"/>
                </a:cubicBezTo>
                <a:cubicBezTo>
                  <a:pt x="17744" y="14287"/>
                  <a:pt x="17742" y="14287"/>
                  <a:pt x="17741" y="14287"/>
                </a:cubicBezTo>
                <a:cubicBezTo>
                  <a:pt x="17635" y="14287"/>
                  <a:pt x="17255" y="15252"/>
                  <a:pt x="16216" y="18147"/>
                </a:cubicBezTo>
                <a:lnTo>
                  <a:pt x="15088" y="21330"/>
                </a:lnTo>
                <a:lnTo>
                  <a:pt x="15063" y="20252"/>
                </a:lnTo>
                <a:cubicBezTo>
                  <a:pt x="15038" y="19676"/>
                  <a:pt x="15013" y="18899"/>
                  <a:pt x="14988" y="18548"/>
                </a:cubicBezTo>
                <a:lnTo>
                  <a:pt x="14938" y="17921"/>
                </a:lnTo>
                <a:lnTo>
                  <a:pt x="15564" y="16192"/>
                </a:lnTo>
                <a:cubicBezTo>
                  <a:pt x="15765" y="15616"/>
                  <a:pt x="15965" y="15039"/>
                  <a:pt x="16091" y="14438"/>
                </a:cubicBezTo>
                <a:lnTo>
                  <a:pt x="16091" y="14438"/>
                </a:lnTo>
                <a:cubicBezTo>
                  <a:pt x="15865" y="14914"/>
                  <a:pt x="15640" y="15390"/>
                  <a:pt x="15464" y="15891"/>
                </a:cubicBezTo>
                <a:lnTo>
                  <a:pt x="14913" y="17395"/>
                </a:lnTo>
                <a:lnTo>
                  <a:pt x="14813" y="16819"/>
                </a:lnTo>
                <a:cubicBezTo>
                  <a:pt x="14762" y="16192"/>
                  <a:pt x="14762" y="16142"/>
                  <a:pt x="15138" y="14688"/>
                </a:cubicBezTo>
                <a:cubicBezTo>
                  <a:pt x="15339" y="13886"/>
                  <a:pt x="15665" y="12658"/>
                  <a:pt x="15865" y="12007"/>
                </a:cubicBezTo>
                <a:cubicBezTo>
                  <a:pt x="16016" y="11580"/>
                  <a:pt x="16116" y="11129"/>
                  <a:pt x="16191" y="10678"/>
                </a:cubicBezTo>
                <a:cubicBezTo>
                  <a:pt x="16189" y="10675"/>
                  <a:pt x="16187" y="10674"/>
                  <a:pt x="16185" y="10674"/>
                </a:cubicBezTo>
                <a:cubicBezTo>
                  <a:pt x="16080" y="10674"/>
                  <a:pt x="15279" y="13398"/>
                  <a:pt x="14863" y="15114"/>
                </a:cubicBezTo>
                <a:cubicBezTo>
                  <a:pt x="14838" y="15290"/>
                  <a:pt x="14787" y="15465"/>
                  <a:pt x="14712" y="15641"/>
                </a:cubicBezTo>
                <a:cubicBezTo>
                  <a:pt x="14712" y="15641"/>
                  <a:pt x="14612" y="15014"/>
                  <a:pt x="14512" y="14237"/>
                </a:cubicBezTo>
                <a:lnTo>
                  <a:pt x="14311" y="12809"/>
                </a:lnTo>
                <a:lnTo>
                  <a:pt x="14587" y="11856"/>
                </a:lnTo>
                <a:cubicBezTo>
                  <a:pt x="14913" y="10778"/>
                  <a:pt x="14938" y="10603"/>
                  <a:pt x="14838" y="10578"/>
                </a:cubicBezTo>
                <a:cubicBezTo>
                  <a:pt x="14787" y="10578"/>
                  <a:pt x="14762" y="10653"/>
                  <a:pt x="14737" y="10753"/>
                </a:cubicBezTo>
                <a:cubicBezTo>
                  <a:pt x="14712" y="10854"/>
                  <a:pt x="14612" y="11255"/>
                  <a:pt x="14487" y="11656"/>
                </a:cubicBezTo>
                <a:lnTo>
                  <a:pt x="14261" y="12382"/>
                </a:lnTo>
                <a:lnTo>
                  <a:pt x="14161" y="11756"/>
                </a:lnTo>
                <a:cubicBezTo>
                  <a:pt x="14086" y="11430"/>
                  <a:pt x="14086" y="11079"/>
                  <a:pt x="14161" y="10753"/>
                </a:cubicBezTo>
                <a:cubicBezTo>
                  <a:pt x="14437" y="9626"/>
                  <a:pt x="14888" y="7595"/>
                  <a:pt x="14838" y="7570"/>
                </a:cubicBezTo>
                <a:cubicBezTo>
                  <a:pt x="14835" y="7569"/>
                  <a:pt x="14832" y="7568"/>
                  <a:pt x="14830" y="7568"/>
                </a:cubicBezTo>
                <a:cubicBezTo>
                  <a:pt x="14777" y="7568"/>
                  <a:pt x="14673" y="7812"/>
                  <a:pt x="14412" y="9049"/>
                </a:cubicBezTo>
                <a:cubicBezTo>
                  <a:pt x="14311" y="9600"/>
                  <a:pt x="14186" y="10177"/>
                  <a:pt x="14011" y="10728"/>
                </a:cubicBezTo>
                <a:cubicBezTo>
                  <a:pt x="13985" y="10728"/>
                  <a:pt x="13635" y="8824"/>
                  <a:pt x="13635" y="8598"/>
                </a:cubicBezTo>
                <a:cubicBezTo>
                  <a:pt x="13660" y="8297"/>
                  <a:pt x="13710" y="8022"/>
                  <a:pt x="13810" y="7746"/>
                </a:cubicBezTo>
                <a:cubicBezTo>
                  <a:pt x="13885" y="7520"/>
                  <a:pt x="13910" y="7295"/>
                  <a:pt x="13935" y="7069"/>
                </a:cubicBezTo>
                <a:cubicBezTo>
                  <a:pt x="13927" y="7057"/>
                  <a:pt x="13919" y="7051"/>
                  <a:pt x="13910" y="7051"/>
                </a:cubicBezTo>
                <a:cubicBezTo>
                  <a:pt x="13867" y="7051"/>
                  <a:pt x="13815" y="7214"/>
                  <a:pt x="13710" y="7570"/>
                </a:cubicBezTo>
                <a:lnTo>
                  <a:pt x="13534" y="8172"/>
                </a:lnTo>
                <a:lnTo>
                  <a:pt x="13459" y="7696"/>
                </a:lnTo>
                <a:cubicBezTo>
                  <a:pt x="13384" y="7270"/>
                  <a:pt x="13384" y="7119"/>
                  <a:pt x="13584" y="6468"/>
                </a:cubicBezTo>
                <a:cubicBezTo>
                  <a:pt x="13885" y="5240"/>
                  <a:pt x="13910" y="5114"/>
                  <a:pt x="13860" y="5089"/>
                </a:cubicBezTo>
                <a:cubicBezTo>
                  <a:pt x="13854" y="5087"/>
                  <a:pt x="13848" y="5086"/>
                  <a:pt x="13842" y="5086"/>
                </a:cubicBezTo>
                <a:cubicBezTo>
                  <a:pt x="13780" y="5086"/>
                  <a:pt x="13754" y="5208"/>
                  <a:pt x="13685" y="5415"/>
                </a:cubicBezTo>
                <a:cubicBezTo>
                  <a:pt x="13635" y="5615"/>
                  <a:pt x="13534" y="5991"/>
                  <a:pt x="13459" y="6292"/>
                </a:cubicBezTo>
                <a:lnTo>
                  <a:pt x="13309" y="6819"/>
                </a:lnTo>
                <a:lnTo>
                  <a:pt x="13058" y="5741"/>
                </a:lnTo>
                <a:cubicBezTo>
                  <a:pt x="12933" y="5139"/>
                  <a:pt x="12657" y="3986"/>
                  <a:pt x="12457" y="3134"/>
                </a:cubicBezTo>
                <a:cubicBezTo>
                  <a:pt x="12256" y="2307"/>
                  <a:pt x="12081" y="1505"/>
                  <a:pt x="12031" y="1380"/>
                </a:cubicBezTo>
                <a:cubicBezTo>
                  <a:pt x="12013" y="1298"/>
                  <a:pt x="12018" y="1261"/>
                  <a:pt x="12038" y="1261"/>
                </a:cubicBezTo>
                <a:close/>
                <a:moveTo>
                  <a:pt x="13415" y="30775"/>
                </a:moveTo>
                <a:cubicBezTo>
                  <a:pt x="13429" y="30775"/>
                  <a:pt x="13406" y="30867"/>
                  <a:pt x="13384" y="30979"/>
                </a:cubicBezTo>
                <a:cubicBezTo>
                  <a:pt x="13334" y="31180"/>
                  <a:pt x="13209" y="31355"/>
                  <a:pt x="13058" y="31480"/>
                </a:cubicBezTo>
                <a:lnTo>
                  <a:pt x="13083" y="31530"/>
                </a:lnTo>
                <a:cubicBezTo>
                  <a:pt x="12883" y="31706"/>
                  <a:pt x="11905" y="32558"/>
                  <a:pt x="11379" y="32984"/>
                </a:cubicBezTo>
                <a:cubicBezTo>
                  <a:pt x="11354" y="33009"/>
                  <a:pt x="11379" y="33034"/>
                  <a:pt x="11429" y="33059"/>
                </a:cubicBezTo>
                <a:cubicBezTo>
                  <a:pt x="11680" y="32934"/>
                  <a:pt x="11880" y="32784"/>
                  <a:pt x="12081" y="32583"/>
                </a:cubicBezTo>
                <a:cubicBezTo>
                  <a:pt x="12256" y="32408"/>
                  <a:pt x="12482" y="32257"/>
                  <a:pt x="12707" y="32157"/>
                </a:cubicBezTo>
                <a:cubicBezTo>
                  <a:pt x="12712" y="32161"/>
                  <a:pt x="12717" y="32163"/>
                  <a:pt x="12724" y="32163"/>
                </a:cubicBezTo>
                <a:cubicBezTo>
                  <a:pt x="12758" y="32163"/>
                  <a:pt x="12820" y="32115"/>
                  <a:pt x="12883" y="32032"/>
                </a:cubicBezTo>
                <a:lnTo>
                  <a:pt x="13033" y="31831"/>
                </a:lnTo>
                <a:lnTo>
                  <a:pt x="12958" y="32057"/>
                </a:lnTo>
                <a:cubicBezTo>
                  <a:pt x="12884" y="32303"/>
                  <a:pt x="11504" y="33662"/>
                  <a:pt x="11360" y="33662"/>
                </a:cubicBezTo>
                <a:cubicBezTo>
                  <a:pt x="11358" y="33662"/>
                  <a:pt x="11356" y="33662"/>
                  <a:pt x="11354" y="33661"/>
                </a:cubicBezTo>
                <a:cubicBezTo>
                  <a:pt x="11351" y="33659"/>
                  <a:pt x="11347" y="33658"/>
                  <a:pt x="11342" y="33658"/>
                </a:cubicBezTo>
                <a:cubicBezTo>
                  <a:pt x="11275" y="33658"/>
                  <a:pt x="11064" y="33827"/>
                  <a:pt x="10853" y="34062"/>
                </a:cubicBezTo>
                <a:cubicBezTo>
                  <a:pt x="10727" y="34212"/>
                  <a:pt x="10577" y="34363"/>
                  <a:pt x="10401" y="34463"/>
                </a:cubicBezTo>
                <a:cubicBezTo>
                  <a:pt x="10452" y="34363"/>
                  <a:pt x="10527" y="34262"/>
                  <a:pt x="10627" y="34187"/>
                </a:cubicBezTo>
                <a:cubicBezTo>
                  <a:pt x="10903" y="33886"/>
                  <a:pt x="10953" y="33811"/>
                  <a:pt x="10853" y="33786"/>
                </a:cubicBezTo>
                <a:cubicBezTo>
                  <a:pt x="10852" y="33786"/>
                  <a:pt x="10851" y="33786"/>
                  <a:pt x="10850" y="33786"/>
                </a:cubicBezTo>
                <a:cubicBezTo>
                  <a:pt x="10756" y="33786"/>
                  <a:pt x="9823" y="34843"/>
                  <a:pt x="9650" y="35215"/>
                </a:cubicBezTo>
                <a:cubicBezTo>
                  <a:pt x="9424" y="35515"/>
                  <a:pt x="9198" y="35791"/>
                  <a:pt x="8923" y="36067"/>
                </a:cubicBezTo>
                <a:cubicBezTo>
                  <a:pt x="8597" y="36418"/>
                  <a:pt x="8171" y="36894"/>
                  <a:pt x="8021" y="37094"/>
                </a:cubicBezTo>
                <a:cubicBezTo>
                  <a:pt x="7920" y="37220"/>
                  <a:pt x="7820" y="37345"/>
                  <a:pt x="7695" y="37445"/>
                </a:cubicBezTo>
                <a:cubicBezTo>
                  <a:pt x="7695" y="37420"/>
                  <a:pt x="8622" y="35390"/>
                  <a:pt x="8973" y="34688"/>
                </a:cubicBezTo>
                <a:cubicBezTo>
                  <a:pt x="9349" y="33987"/>
                  <a:pt x="9850" y="33360"/>
                  <a:pt x="10452" y="32809"/>
                </a:cubicBezTo>
                <a:cubicBezTo>
                  <a:pt x="10563" y="32716"/>
                  <a:pt x="10633" y="32664"/>
                  <a:pt x="10642" y="32664"/>
                </a:cubicBezTo>
                <a:cubicBezTo>
                  <a:pt x="10645" y="32664"/>
                  <a:pt x="10640" y="32670"/>
                  <a:pt x="10627" y="32683"/>
                </a:cubicBezTo>
                <a:cubicBezTo>
                  <a:pt x="10427" y="32959"/>
                  <a:pt x="10351" y="33084"/>
                  <a:pt x="10427" y="33109"/>
                </a:cubicBezTo>
                <a:cubicBezTo>
                  <a:pt x="10702" y="32859"/>
                  <a:pt x="10928" y="32558"/>
                  <a:pt x="11128" y="32257"/>
                </a:cubicBezTo>
                <a:cubicBezTo>
                  <a:pt x="11379" y="31982"/>
                  <a:pt x="11655" y="31756"/>
                  <a:pt x="11930" y="31530"/>
                </a:cubicBezTo>
                <a:cubicBezTo>
                  <a:pt x="12347" y="31208"/>
                  <a:pt x="12563" y="31058"/>
                  <a:pt x="12612" y="31058"/>
                </a:cubicBezTo>
                <a:cubicBezTo>
                  <a:pt x="12627" y="31058"/>
                  <a:pt x="12625" y="31074"/>
                  <a:pt x="12607" y="31104"/>
                </a:cubicBezTo>
                <a:cubicBezTo>
                  <a:pt x="12532" y="31230"/>
                  <a:pt x="12507" y="31305"/>
                  <a:pt x="12557" y="31330"/>
                </a:cubicBezTo>
                <a:cubicBezTo>
                  <a:pt x="12381" y="31555"/>
                  <a:pt x="12206" y="31731"/>
                  <a:pt x="11980" y="31881"/>
                </a:cubicBezTo>
                <a:cubicBezTo>
                  <a:pt x="11755" y="32057"/>
                  <a:pt x="11529" y="32257"/>
                  <a:pt x="11354" y="32483"/>
                </a:cubicBezTo>
                <a:cubicBezTo>
                  <a:pt x="11354" y="32495"/>
                  <a:pt x="11366" y="32502"/>
                  <a:pt x="11385" y="32502"/>
                </a:cubicBezTo>
                <a:cubicBezTo>
                  <a:pt x="11404" y="32502"/>
                  <a:pt x="11429" y="32495"/>
                  <a:pt x="11454" y="32483"/>
                </a:cubicBezTo>
                <a:cubicBezTo>
                  <a:pt x="11554" y="32433"/>
                  <a:pt x="13359" y="30879"/>
                  <a:pt x="13409" y="30779"/>
                </a:cubicBezTo>
                <a:cubicBezTo>
                  <a:pt x="13412" y="30776"/>
                  <a:pt x="13414" y="30775"/>
                  <a:pt x="13415" y="30775"/>
                </a:cubicBezTo>
                <a:close/>
                <a:moveTo>
                  <a:pt x="5614" y="37796"/>
                </a:moveTo>
                <a:cubicBezTo>
                  <a:pt x="5640" y="37921"/>
                  <a:pt x="5665" y="38047"/>
                  <a:pt x="5640" y="38172"/>
                </a:cubicBezTo>
                <a:lnTo>
                  <a:pt x="5665" y="38172"/>
                </a:lnTo>
                <a:cubicBezTo>
                  <a:pt x="5665" y="38523"/>
                  <a:pt x="5640" y="38548"/>
                  <a:pt x="5038" y="39601"/>
                </a:cubicBezTo>
                <a:cubicBezTo>
                  <a:pt x="4687" y="40177"/>
                  <a:pt x="4411" y="40703"/>
                  <a:pt x="4386" y="40728"/>
                </a:cubicBezTo>
                <a:cubicBezTo>
                  <a:pt x="4382" y="40737"/>
                  <a:pt x="4378" y="40741"/>
                  <a:pt x="4373" y="40741"/>
                </a:cubicBezTo>
                <a:cubicBezTo>
                  <a:pt x="4353" y="40741"/>
                  <a:pt x="4332" y="40648"/>
                  <a:pt x="4311" y="40503"/>
                </a:cubicBezTo>
                <a:cubicBezTo>
                  <a:pt x="4261" y="40227"/>
                  <a:pt x="4286" y="40177"/>
                  <a:pt x="4562" y="39626"/>
                </a:cubicBezTo>
                <a:cubicBezTo>
                  <a:pt x="4863" y="38974"/>
                  <a:pt x="5213" y="38373"/>
                  <a:pt x="5614" y="37796"/>
                </a:cubicBezTo>
                <a:close/>
                <a:moveTo>
                  <a:pt x="5664" y="38848"/>
                </a:moveTo>
                <a:cubicBezTo>
                  <a:pt x="5664" y="38848"/>
                  <a:pt x="5664" y="38849"/>
                  <a:pt x="5665" y="38849"/>
                </a:cubicBezTo>
                <a:cubicBezTo>
                  <a:pt x="5690" y="38849"/>
                  <a:pt x="5690" y="39150"/>
                  <a:pt x="5690" y="39576"/>
                </a:cubicBezTo>
                <a:cubicBezTo>
                  <a:pt x="5690" y="40277"/>
                  <a:pt x="5589" y="40754"/>
                  <a:pt x="5389" y="40879"/>
                </a:cubicBezTo>
                <a:cubicBezTo>
                  <a:pt x="5213" y="41079"/>
                  <a:pt x="5063" y="41330"/>
                  <a:pt x="4938" y="41581"/>
                </a:cubicBezTo>
                <a:cubicBezTo>
                  <a:pt x="4812" y="41806"/>
                  <a:pt x="4687" y="42007"/>
                  <a:pt x="4537" y="42232"/>
                </a:cubicBezTo>
                <a:cubicBezTo>
                  <a:pt x="4537" y="42232"/>
                  <a:pt x="4512" y="42157"/>
                  <a:pt x="4487" y="42032"/>
                </a:cubicBezTo>
                <a:cubicBezTo>
                  <a:pt x="4487" y="41881"/>
                  <a:pt x="4562" y="41681"/>
                  <a:pt x="4913" y="41004"/>
                </a:cubicBezTo>
                <a:cubicBezTo>
                  <a:pt x="5338" y="40154"/>
                  <a:pt x="5420" y="39989"/>
                  <a:pt x="5375" y="39989"/>
                </a:cubicBezTo>
                <a:cubicBezTo>
                  <a:pt x="5366" y="39989"/>
                  <a:pt x="5354" y="39994"/>
                  <a:pt x="5339" y="40002"/>
                </a:cubicBezTo>
                <a:cubicBezTo>
                  <a:pt x="5138" y="40252"/>
                  <a:pt x="4988" y="40503"/>
                  <a:pt x="4863" y="40779"/>
                </a:cubicBezTo>
                <a:cubicBezTo>
                  <a:pt x="4662" y="41180"/>
                  <a:pt x="4462" y="41505"/>
                  <a:pt x="4437" y="41530"/>
                </a:cubicBezTo>
                <a:cubicBezTo>
                  <a:pt x="4437" y="41530"/>
                  <a:pt x="4411" y="41430"/>
                  <a:pt x="4411" y="41305"/>
                </a:cubicBezTo>
                <a:cubicBezTo>
                  <a:pt x="4411" y="41079"/>
                  <a:pt x="4487" y="40879"/>
                  <a:pt x="4587" y="40703"/>
                </a:cubicBezTo>
                <a:cubicBezTo>
                  <a:pt x="4761" y="40331"/>
                  <a:pt x="5625" y="38848"/>
                  <a:pt x="5664" y="38848"/>
                </a:cubicBezTo>
                <a:close/>
                <a:moveTo>
                  <a:pt x="5264" y="41255"/>
                </a:moveTo>
                <a:lnTo>
                  <a:pt x="5264" y="41255"/>
                </a:lnTo>
                <a:cubicBezTo>
                  <a:pt x="5264" y="41255"/>
                  <a:pt x="5138" y="41681"/>
                  <a:pt x="4963" y="42207"/>
                </a:cubicBezTo>
                <a:lnTo>
                  <a:pt x="4938" y="42182"/>
                </a:lnTo>
                <a:cubicBezTo>
                  <a:pt x="4720" y="42782"/>
                  <a:pt x="4633" y="42986"/>
                  <a:pt x="4593" y="42986"/>
                </a:cubicBezTo>
                <a:cubicBezTo>
                  <a:pt x="4578" y="42986"/>
                  <a:pt x="4569" y="42957"/>
                  <a:pt x="4562" y="42909"/>
                </a:cubicBezTo>
                <a:cubicBezTo>
                  <a:pt x="4562" y="42784"/>
                  <a:pt x="4562" y="42633"/>
                  <a:pt x="4612" y="42508"/>
                </a:cubicBezTo>
                <a:cubicBezTo>
                  <a:pt x="4812" y="42082"/>
                  <a:pt x="5013" y="41656"/>
                  <a:pt x="5264" y="41255"/>
                </a:cubicBezTo>
                <a:close/>
                <a:moveTo>
                  <a:pt x="4036" y="39375"/>
                </a:moveTo>
                <a:lnTo>
                  <a:pt x="4061" y="39801"/>
                </a:lnTo>
                <a:cubicBezTo>
                  <a:pt x="4111" y="40202"/>
                  <a:pt x="4086" y="40252"/>
                  <a:pt x="3860" y="40779"/>
                </a:cubicBezTo>
                <a:cubicBezTo>
                  <a:pt x="3459" y="41631"/>
                  <a:pt x="3133" y="42533"/>
                  <a:pt x="3208" y="42558"/>
                </a:cubicBezTo>
                <a:cubicBezTo>
                  <a:pt x="3212" y="42559"/>
                  <a:pt x="3215" y="42560"/>
                  <a:pt x="3219" y="42560"/>
                </a:cubicBezTo>
                <a:cubicBezTo>
                  <a:pt x="3291" y="42560"/>
                  <a:pt x="3365" y="42316"/>
                  <a:pt x="3484" y="41982"/>
                </a:cubicBezTo>
                <a:cubicBezTo>
                  <a:pt x="3635" y="41631"/>
                  <a:pt x="3810" y="41205"/>
                  <a:pt x="3935" y="40954"/>
                </a:cubicBezTo>
                <a:lnTo>
                  <a:pt x="4136" y="40528"/>
                </a:lnTo>
                <a:lnTo>
                  <a:pt x="4186" y="40779"/>
                </a:lnTo>
                <a:cubicBezTo>
                  <a:pt x="4211" y="41029"/>
                  <a:pt x="4186" y="41104"/>
                  <a:pt x="3635" y="42257"/>
                </a:cubicBezTo>
                <a:cubicBezTo>
                  <a:pt x="3334" y="42934"/>
                  <a:pt x="3058" y="43485"/>
                  <a:pt x="3033" y="43510"/>
                </a:cubicBezTo>
                <a:cubicBezTo>
                  <a:pt x="3033" y="43510"/>
                  <a:pt x="2983" y="43109"/>
                  <a:pt x="2958" y="42633"/>
                </a:cubicBezTo>
                <a:lnTo>
                  <a:pt x="2883" y="41781"/>
                </a:lnTo>
                <a:lnTo>
                  <a:pt x="3334" y="40779"/>
                </a:lnTo>
                <a:cubicBezTo>
                  <a:pt x="3584" y="40252"/>
                  <a:pt x="3835" y="39701"/>
                  <a:pt x="3910" y="39601"/>
                </a:cubicBezTo>
                <a:lnTo>
                  <a:pt x="4036" y="39375"/>
                </a:lnTo>
                <a:close/>
                <a:moveTo>
                  <a:pt x="26984" y="43084"/>
                </a:moveTo>
                <a:cubicBezTo>
                  <a:pt x="27124" y="43084"/>
                  <a:pt x="27873" y="43381"/>
                  <a:pt x="28046" y="43510"/>
                </a:cubicBezTo>
                <a:lnTo>
                  <a:pt x="28046" y="43536"/>
                </a:lnTo>
                <a:cubicBezTo>
                  <a:pt x="28077" y="43551"/>
                  <a:pt x="28084" y="43560"/>
                  <a:pt x="28066" y="43560"/>
                </a:cubicBezTo>
                <a:cubicBezTo>
                  <a:pt x="28028" y="43560"/>
                  <a:pt x="27877" y="43521"/>
                  <a:pt x="27620" y="43435"/>
                </a:cubicBezTo>
                <a:cubicBezTo>
                  <a:pt x="27394" y="43360"/>
                  <a:pt x="27168" y="43260"/>
                  <a:pt x="26968" y="43109"/>
                </a:cubicBezTo>
                <a:cubicBezTo>
                  <a:pt x="26954" y="43092"/>
                  <a:pt x="26961" y="43084"/>
                  <a:pt x="26984" y="43084"/>
                </a:cubicBezTo>
                <a:close/>
                <a:moveTo>
                  <a:pt x="12548" y="32850"/>
                </a:moveTo>
                <a:cubicBezTo>
                  <a:pt x="12575" y="32850"/>
                  <a:pt x="12582" y="32880"/>
                  <a:pt x="12582" y="32934"/>
                </a:cubicBezTo>
                <a:cubicBezTo>
                  <a:pt x="12557" y="33084"/>
                  <a:pt x="12407" y="33260"/>
                  <a:pt x="11705" y="33911"/>
                </a:cubicBezTo>
                <a:lnTo>
                  <a:pt x="11730" y="33911"/>
                </a:lnTo>
                <a:cubicBezTo>
                  <a:pt x="11479" y="34137"/>
                  <a:pt x="11229" y="34363"/>
                  <a:pt x="10953" y="34588"/>
                </a:cubicBezTo>
                <a:cubicBezTo>
                  <a:pt x="11034" y="34484"/>
                  <a:pt x="11035" y="34433"/>
                  <a:pt x="10993" y="34433"/>
                </a:cubicBezTo>
                <a:cubicBezTo>
                  <a:pt x="10944" y="34433"/>
                  <a:pt x="10835" y="34503"/>
                  <a:pt x="10727" y="34638"/>
                </a:cubicBezTo>
                <a:cubicBezTo>
                  <a:pt x="10301" y="35165"/>
                  <a:pt x="9950" y="35741"/>
                  <a:pt x="9650" y="36342"/>
                </a:cubicBezTo>
                <a:cubicBezTo>
                  <a:pt x="9658" y="36360"/>
                  <a:pt x="9670" y="36369"/>
                  <a:pt x="9686" y="36369"/>
                </a:cubicBezTo>
                <a:cubicBezTo>
                  <a:pt x="9757" y="36369"/>
                  <a:pt x="9903" y="36170"/>
                  <a:pt x="10151" y="35716"/>
                </a:cubicBezTo>
                <a:cubicBezTo>
                  <a:pt x="10575" y="35016"/>
                  <a:pt x="10730" y="34765"/>
                  <a:pt x="10828" y="34765"/>
                </a:cubicBezTo>
                <a:cubicBezTo>
                  <a:pt x="10846" y="34765"/>
                  <a:pt x="10862" y="34773"/>
                  <a:pt x="10878" y="34789"/>
                </a:cubicBezTo>
                <a:cubicBezTo>
                  <a:pt x="10898" y="34801"/>
                  <a:pt x="10918" y="34807"/>
                  <a:pt x="10940" y="34807"/>
                </a:cubicBezTo>
                <a:cubicBezTo>
                  <a:pt x="11052" y="34807"/>
                  <a:pt x="11197" y="34640"/>
                  <a:pt x="11554" y="34262"/>
                </a:cubicBezTo>
                <a:cubicBezTo>
                  <a:pt x="11755" y="34062"/>
                  <a:pt x="11955" y="33886"/>
                  <a:pt x="12181" y="33711"/>
                </a:cubicBezTo>
                <a:lnTo>
                  <a:pt x="12181" y="33711"/>
                </a:lnTo>
                <a:cubicBezTo>
                  <a:pt x="11930" y="34212"/>
                  <a:pt x="11680" y="34713"/>
                  <a:pt x="11354" y="35165"/>
                </a:cubicBezTo>
                <a:cubicBezTo>
                  <a:pt x="11028" y="35540"/>
                  <a:pt x="10702" y="35941"/>
                  <a:pt x="10427" y="36368"/>
                </a:cubicBezTo>
                <a:cubicBezTo>
                  <a:pt x="10126" y="36769"/>
                  <a:pt x="9850" y="37420"/>
                  <a:pt x="9950" y="37495"/>
                </a:cubicBezTo>
                <a:cubicBezTo>
                  <a:pt x="10026" y="37571"/>
                  <a:pt x="9625" y="38348"/>
                  <a:pt x="8797" y="39525"/>
                </a:cubicBezTo>
                <a:cubicBezTo>
                  <a:pt x="8572" y="39851"/>
                  <a:pt x="8346" y="40202"/>
                  <a:pt x="8146" y="40553"/>
                </a:cubicBezTo>
                <a:cubicBezTo>
                  <a:pt x="8121" y="40653"/>
                  <a:pt x="8146" y="40754"/>
                  <a:pt x="8221" y="40829"/>
                </a:cubicBezTo>
                <a:cubicBezTo>
                  <a:pt x="8346" y="40954"/>
                  <a:pt x="8321" y="40954"/>
                  <a:pt x="7920" y="41631"/>
                </a:cubicBezTo>
                <a:cubicBezTo>
                  <a:pt x="7776" y="41853"/>
                  <a:pt x="7681" y="41962"/>
                  <a:pt x="7637" y="41962"/>
                </a:cubicBezTo>
                <a:cubicBezTo>
                  <a:pt x="7582" y="41962"/>
                  <a:pt x="7608" y="41790"/>
                  <a:pt x="7720" y="41455"/>
                </a:cubicBezTo>
                <a:cubicBezTo>
                  <a:pt x="7820" y="41205"/>
                  <a:pt x="7845" y="41104"/>
                  <a:pt x="7770" y="41104"/>
                </a:cubicBezTo>
                <a:cubicBezTo>
                  <a:pt x="7695" y="41129"/>
                  <a:pt x="7620" y="41355"/>
                  <a:pt x="7444" y="41831"/>
                </a:cubicBezTo>
                <a:cubicBezTo>
                  <a:pt x="7369" y="42232"/>
                  <a:pt x="7168" y="42633"/>
                  <a:pt x="6868" y="42934"/>
                </a:cubicBezTo>
                <a:cubicBezTo>
                  <a:pt x="6665" y="43166"/>
                  <a:pt x="6579" y="43272"/>
                  <a:pt x="6553" y="43272"/>
                </a:cubicBezTo>
                <a:cubicBezTo>
                  <a:pt x="6533" y="43272"/>
                  <a:pt x="6546" y="43215"/>
                  <a:pt x="6567" y="43109"/>
                </a:cubicBezTo>
                <a:cubicBezTo>
                  <a:pt x="6592" y="42984"/>
                  <a:pt x="6692" y="42608"/>
                  <a:pt x="6767" y="42307"/>
                </a:cubicBezTo>
                <a:cubicBezTo>
                  <a:pt x="6843" y="42107"/>
                  <a:pt x="6893" y="41906"/>
                  <a:pt x="6893" y="41681"/>
                </a:cubicBezTo>
                <a:cubicBezTo>
                  <a:pt x="6892" y="41681"/>
                  <a:pt x="6891" y="41680"/>
                  <a:pt x="6890" y="41680"/>
                </a:cubicBezTo>
                <a:cubicBezTo>
                  <a:pt x="6810" y="41680"/>
                  <a:pt x="6416" y="42937"/>
                  <a:pt x="6391" y="43285"/>
                </a:cubicBezTo>
                <a:cubicBezTo>
                  <a:pt x="6366" y="43435"/>
                  <a:pt x="6316" y="43561"/>
                  <a:pt x="6216" y="43661"/>
                </a:cubicBezTo>
                <a:cubicBezTo>
                  <a:pt x="6149" y="43728"/>
                  <a:pt x="6105" y="43761"/>
                  <a:pt x="6082" y="43761"/>
                </a:cubicBezTo>
                <a:cubicBezTo>
                  <a:pt x="6071" y="43761"/>
                  <a:pt x="6066" y="43753"/>
                  <a:pt x="6066" y="43736"/>
                </a:cubicBezTo>
                <a:cubicBezTo>
                  <a:pt x="6091" y="43686"/>
                  <a:pt x="6166" y="43335"/>
                  <a:pt x="6266" y="42934"/>
                </a:cubicBezTo>
                <a:cubicBezTo>
                  <a:pt x="6316" y="42458"/>
                  <a:pt x="6517" y="42032"/>
                  <a:pt x="6818" y="41656"/>
                </a:cubicBezTo>
                <a:cubicBezTo>
                  <a:pt x="7244" y="41004"/>
                  <a:pt x="7269" y="40954"/>
                  <a:pt x="7193" y="40929"/>
                </a:cubicBezTo>
                <a:cubicBezTo>
                  <a:pt x="7143" y="40929"/>
                  <a:pt x="6993" y="41104"/>
                  <a:pt x="6818" y="41355"/>
                </a:cubicBezTo>
                <a:cubicBezTo>
                  <a:pt x="6676" y="41557"/>
                  <a:pt x="6567" y="41677"/>
                  <a:pt x="6544" y="41677"/>
                </a:cubicBezTo>
                <a:cubicBezTo>
                  <a:pt x="6538" y="41677"/>
                  <a:pt x="6537" y="41670"/>
                  <a:pt x="6542" y="41656"/>
                </a:cubicBezTo>
                <a:cubicBezTo>
                  <a:pt x="6567" y="41606"/>
                  <a:pt x="6542" y="41505"/>
                  <a:pt x="6517" y="41505"/>
                </a:cubicBezTo>
                <a:cubicBezTo>
                  <a:pt x="6514" y="41503"/>
                  <a:pt x="6511" y="41502"/>
                  <a:pt x="6508" y="41502"/>
                </a:cubicBezTo>
                <a:cubicBezTo>
                  <a:pt x="6477" y="41502"/>
                  <a:pt x="6412" y="41608"/>
                  <a:pt x="6366" y="41856"/>
                </a:cubicBezTo>
                <a:cubicBezTo>
                  <a:pt x="6316" y="42032"/>
                  <a:pt x="6241" y="42207"/>
                  <a:pt x="6141" y="42383"/>
                </a:cubicBezTo>
                <a:cubicBezTo>
                  <a:pt x="6113" y="42410"/>
                  <a:pt x="6093" y="42427"/>
                  <a:pt x="6081" y="42427"/>
                </a:cubicBezTo>
                <a:cubicBezTo>
                  <a:pt x="6050" y="42427"/>
                  <a:pt x="6075" y="42315"/>
                  <a:pt x="6166" y="42007"/>
                </a:cubicBezTo>
                <a:cubicBezTo>
                  <a:pt x="6216" y="41831"/>
                  <a:pt x="6266" y="41631"/>
                  <a:pt x="6241" y="41430"/>
                </a:cubicBezTo>
                <a:cubicBezTo>
                  <a:pt x="6236" y="41422"/>
                  <a:pt x="6230" y="41418"/>
                  <a:pt x="6223" y="41418"/>
                </a:cubicBezTo>
                <a:cubicBezTo>
                  <a:pt x="6169" y="41418"/>
                  <a:pt x="6075" y="41703"/>
                  <a:pt x="5940" y="42307"/>
                </a:cubicBezTo>
                <a:cubicBezTo>
                  <a:pt x="5890" y="42583"/>
                  <a:pt x="5790" y="42884"/>
                  <a:pt x="5665" y="43134"/>
                </a:cubicBezTo>
                <a:lnTo>
                  <a:pt x="5489" y="43435"/>
                </a:lnTo>
                <a:lnTo>
                  <a:pt x="5539" y="43160"/>
                </a:lnTo>
                <a:cubicBezTo>
                  <a:pt x="5564" y="42984"/>
                  <a:pt x="5665" y="42583"/>
                  <a:pt x="5765" y="42207"/>
                </a:cubicBezTo>
                <a:cubicBezTo>
                  <a:pt x="5990" y="41480"/>
                  <a:pt x="6316" y="40904"/>
                  <a:pt x="7118" y="39826"/>
                </a:cubicBezTo>
                <a:cubicBezTo>
                  <a:pt x="7328" y="39558"/>
                  <a:pt x="7451" y="39420"/>
                  <a:pt x="7498" y="39420"/>
                </a:cubicBezTo>
                <a:cubicBezTo>
                  <a:pt x="7551" y="39420"/>
                  <a:pt x="7503" y="39602"/>
                  <a:pt x="7369" y="39977"/>
                </a:cubicBezTo>
                <a:cubicBezTo>
                  <a:pt x="7301" y="40180"/>
                  <a:pt x="7274" y="40281"/>
                  <a:pt x="7324" y="40281"/>
                </a:cubicBezTo>
                <a:cubicBezTo>
                  <a:pt x="7330" y="40281"/>
                  <a:pt x="7336" y="40280"/>
                  <a:pt x="7344" y="40277"/>
                </a:cubicBezTo>
                <a:cubicBezTo>
                  <a:pt x="7394" y="40252"/>
                  <a:pt x="7494" y="40077"/>
                  <a:pt x="7645" y="39601"/>
                </a:cubicBezTo>
                <a:cubicBezTo>
                  <a:pt x="7695" y="39275"/>
                  <a:pt x="7845" y="38974"/>
                  <a:pt x="8021" y="38698"/>
                </a:cubicBezTo>
                <a:lnTo>
                  <a:pt x="8221" y="38498"/>
                </a:lnTo>
                <a:lnTo>
                  <a:pt x="7995" y="39099"/>
                </a:lnTo>
                <a:cubicBezTo>
                  <a:pt x="7870" y="39450"/>
                  <a:pt x="7795" y="39701"/>
                  <a:pt x="7845" y="39726"/>
                </a:cubicBezTo>
                <a:cubicBezTo>
                  <a:pt x="8021" y="39475"/>
                  <a:pt x="8146" y="39200"/>
                  <a:pt x="8221" y="38924"/>
                </a:cubicBezTo>
                <a:cubicBezTo>
                  <a:pt x="8321" y="38548"/>
                  <a:pt x="8497" y="38222"/>
                  <a:pt x="8697" y="37896"/>
                </a:cubicBezTo>
                <a:cubicBezTo>
                  <a:pt x="8741" y="37845"/>
                  <a:pt x="8772" y="37813"/>
                  <a:pt x="8787" y="37813"/>
                </a:cubicBezTo>
                <a:cubicBezTo>
                  <a:pt x="8822" y="37813"/>
                  <a:pt x="8759" y="37999"/>
                  <a:pt x="8547" y="38548"/>
                </a:cubicBezTo>
                <a:cubicBezTo>
                  <a:pt x="8284" y="39281"/>
                  <a:pt x="8204" y="39478"/>
                  <a:pt x="8244" y="39478"/>
                </a:cubicBezTo>
                <a:cubicBezTo>
                  <a:pt x="8257" y="39478"/>
                  <a:pt x="8284" y="39457"/>
                  <a:pt x="8321" y="39425"/>
                </a:cubicBezTo>
                <a:cubicBezTo>
                  <a:pt x="8622" y="38799"/>
                  <a:pt x="8873" y="38172"/>
                  <a:pt x="9023" y="37520"/>
                </a:cubicBezTo>
                <a:cubicBezTo>
                  <a:pt x="9008" y="37460"/>
                  <a:pt x="8993" y="37427"/>
                  <a:pt x="8966" y="37427"/>
                </a:cubicBezTo>
                <a:cubicBezTo>
                  <a:pt x="8949" y="37427"/>
                  <a:pt x="8927" y="37441"/>
                  <a:pt x="8898" y="37470"/>
                </a:cubicBezTo>
                <a:cubicBezTo>
                  <a:pt x="8747" y="37571"/>
                  <a:pt x="7369" y="39275"/>
                  <a:pt x="6868" y="39926"/>
                </a:cubicBezTo>
                <a:cubicBezTo>
                  <a:pt x="6642" y="40252"/>
                  <a:pt x="6417" y="40553"/>
                  <a:pt x="6417" y="40553"/>
                </a:cubicBezTo>
                <a:cubicBezTo>
                  <a:pt x="6442" y="40428"/>
                  <a:pt x="6492" y="40277"/>
                  <a:pt x="6567" y="40152"/>
                </a:cubicBezTo>
                <a:cubicBezTo>
                  <a:pt x="6667" y="39926"/>
                  <a:pt x="6868" y="39375"/>
                  <a:pt x="7068" y="38924"/>
                </a:cubicBezTo>
                <a:cubicBezTo>
                  <a:pt x="7544" y="37771"/>
                  <a:pt x="7945" y="37245"/>
                  <a:pt x="10076" y="35039"/>
                </a:cubicBezTo>
                <a:cubicBezTo>
                  <a:pt x="10401" y="34688"/>
                  <a:pt x="10752" y="34337"/>
                  <a:pt x="11128" y="34037"/>
                </a:cubicBezTo>
                <a:cubicBezTo>
                  <a:pt x="11404" y="33861"/>
                  <a:pt x="11680" y="33636"/>
                  <a:pt x="11905" y="33385"/>
                </a:cubicBezTo>
                <a:cubicBezTo>
                  <a:pt x="12322" y="33003"/>
                  <a:pt x="12486" y="32850"/>
                  <a:pt x="12548" y="32850"/>
                </a:cubicBezTo>
                <a:close/>
                <a:moveTo>
                  <a:pt x="5243" y="43691"/>
                </a:moveTo>
                <a:cubicBezTo>
                  <a:pt x="5247" y="43691"/>
                  <a:pt x="5246" y="43705"/>
                  <a:pt x="5239" y="43736"/>
                </a:cubicBezTo>
                <a:cubicBezTo>
                  <a:pt x="5213" y="43836"/>
                  <a:pt x="5163" y="43937"/>
                  <a:pt x="5113" y="44037"/>
                </a:cubicBezTo>
                <a:lnTo>
                  <a:pt x="5113" y="44062"/>
                </a:lnTo>
                <a:cubicBezTo>
                  <a:pt x="5099" y="44084"/>
                  <a:pt x="5090" y="44095"/>
                  <a:pt x="5088" y="44095"/>
                </a:cubicBezTo>
                <a:cubicBezTo>
                  <a:pt x="5082" y="44095"/>
                  <a:pt x="5110" y="44028"/>
                  <a:pt x="5163" y="43886"/>
                </a:cubicBezTo>
                <a:cubicBezTo>
                  <a:pt x="5198" y="43765"/>
                  <a:pt x="5233" y="43691"/>
                  <a:pt x="5243" y="43691"/>
                </a:cubicBezTo>
                <a:close/>
                <a:moveTo>
                  <a:pt x="6091" y="42759"/>
                </a:moveTo>
                <a:cubicBezTo>
                  <a:pt x="6091" y="42984"/>
                  <a:pt x="6041" y="43185"/>
                  <a:pt x="5990" y="43410"/>
                </a:cubicBezTo>
                <a:cubicBezTo>
                  <a:pt x="5896" y="43864"/>
                  <a:pt x="5773" y="44203"/>
                  <a:pt x="5718" y="44203"/>
                </a:cubicBezTo>
                <a:cubicBezTo>
                  <a:pt x="5700" y="44203"/>
                  <a:pt x="5690" y="44167"/>
                  <a:pt x="5690" y="44087"/>
                </a:cubicBezTo>
                <a:cubicBezTo>
                  <a:pt x="5765" y="43636"/>
                  <a:pt x="5890" y="43185"/>
                  <a:pt x="6091" y="42759"/>
                </a:cubicBezTo>
                <a:close/>
                <a:moveTo>
                  <a:pt x="4228" y="41446"/>
                </a:moveTo>
                <a:cubicBezTo>
                  <a:pt x="4248" y="41446"/>
                  <a:pt x="4265" y="41477"/>
                  <a:pt x="4286" y="41530"/>
                </a:cubicBezTo>
                <a:cubicBezTo>
                  <a:pt x="4286" y="41681"/>
                  <a:pt x="4286" y="41806"/>
                  <a:pt x="4236" y="41931"/>
                </a:cubicBezTo>
                <a:cubicBezTo>
                  <a:pt x="4136" y="42182"/>
                  <a:pt x="3259" y="44087"/>
                  <a:pt x="3133" y="44287"/>
                </a:cubicBezTo>
                <a:cubicBezTo>
                  <a:pt x="3123" y="44298"/>
                  <a:pt x="3114" y="44303"/>
                  <a:pt x="3106" y="44303"/>
                </a:cubicBezTo>
                <a:cubicBezTo>
                  <a:pt x="3074" y="44303"/>
                  <a:pt x="3058" y="44227"/>
                  <a:pt x="3058" y="44087"/>
                </a:cubicBezTo>
                <a:cubicBezTo>
                  <a:pt x="3033" y="43962"/>
                  <a:pt x="3058" y="43861"/>
                  <a:pt x="3083" y="43736"/>
                </a:cubicBezTo>
                <a:cubicBezTo>
                  <a:pt x="3133" y="43711"/>
                  <a:pt x="3334" y="43260"/>
                  <a:pt x="3559" y="42759"/>
                </a:cubicBezTo>
                <a:cubicBezTo>
                  <a:pt x="3785" y="42257"/>
                  <a:pt x="4036" y="41756"/>
                  <a:pt x="4111" y="41631"/>
                </a:cubicBezTo>
                <a:cubicBezTo>
                  <a:pt x="4168" y="41501"/>
                  <a:pt x="4201" y="41446"/>
                  <a:pt x="4228" y="41446"/>
                </a:cubicBezTo>
                <a:close/>
                <a:moveTo>
                  <a:pt x="12771" y="37510"/>
                </a:moveTo>
                <a:cubicBezTo>
                  <a:pt x="12787" y="37510"/>
                  <a:pt x="12736" y="37642"/>
                  <a:pt x="12607" y="37921"/>
                </a:cubicBezTo>
                <a:lnTo>
                  <a:pt x="12582" y="37921"/>
                </a:lnTo>
                <a:cubicBezTo>
                  <a:pt x="12106" y="38949"/>
                  <a:pt x="9549" y="42759"/>
                  <a:pt x="8572" y="43937"/>
                </a:cubicBezTo>
                <a:cubicBezTo>
                  <a:pt x="8344" y="44212"/>
                  <a:pt x="8228" y="44343"/>
                  <a:pt x="8213" y="44343"/>
                </a:cubicBezTo>
                <a:cubicBezTo>
                  <a:pt x="8189" y="44343"/>
                  <a:pt x="8440" y="43989"/>
                  <a:pt x="8923" y="43335"/>
                </a:cubicBezTo>
                <a:cubicBezTo>
                  <a:pt x="9850" y="42107"/>
                  <a:pt x="11880" y="39049"/>
                  <a:pt x="12381" y="38172"/>
                </a:cubicBezTo>
                <a:cubicBezTo>
                  <a:pt x="12610" y="37743"/>
                  <a:pt x="12749" y="37510"/>
                  <a:pt x="12771" y="37510"/>
                </a:cubicBezTo>
                <a:close/>
                <a:moveTo>
                  <a:pt x="5595" y="43604"/>
                </a:moveTo>
                <a:cubicBezTo>
                  <a:pt x="5602" y="43604"/>
                  <a:pt x="5608" y="43607"/>
                  <a:pt x="5614" y="43611"/>
                </a:cubicBezTo>
                <a:cubicBezTo>
                  <a:pt x="5690" y="43636"/>
                  <a:pt x="5640" y="43711"/>
                  <a:pt x="5614" y="43811"/>
                </a:cubicBezTo>
                <a:lnTo>
                  <a:pt x="5614" y="43786"/>
                </a:lnTo>
                <a:cubicBezTo>
                  <a:pt x="5564" y="43911"/>
                  <a:pt x="5539" y="44062"/>
                  <a:pt x="5514" y="44187"/>
                </a:cubicBezTo>
                <a:cubicBezTo>
                  <a:pt x="5514" y="44363"/>
                  <a:pt x="5439" y="44488"/>
                  <a:pt x="5163" y="44764"/>
                </a:cubicBezTo>
                <a:cubicBezTo>
                  <a:pt x="4963" y="44964"/>
                  <a:pt x="4807" y="45087"/>
                  <a:pt x="4740" y="45087"/>
                </a:cubicBezTo>
                <a:cubicBezTo>
                  <a:pt x="4707" y="45087"/>
                  <a:pt x="4696" y="45056"/>
                  <a:pt x="4712" y="44989"/>
                </a:cubicBezTo>
                <a:cubicBezTo>
                  <a:pt x="4756" y="44859"/>
                  <a:pt x="4967" y="44673"/>
                  <a:pt x="5056" y="44673"/>
                </a:cubicBezTo>
                <a:cubicBezTo>
                  <a:pt x="5070" y="44673"/>
                  <a:pt x="5081" y="44678"/>
                  <a:pt x="5088" y="44688"/>
                </a:cubicBezTo>
                <a:cubicBezTo>
                  <a:pt x="5092" y="44701"/>
                  <a:pt x="5097" y="44706"/>
                  <a:pt x="5102" y="44706"/>
                </a:cubicBezTo>
                <a:cubicBezTo>
                  <a:pt x="5130" y="44706"/>
                  <a:pt x="5176" y="44556"/>
                  <a:pt x="5239" y="44388"/>
                </a:cubicBezTo>
                <a:cubicBezTo>
                  <a:pt x="5399" y="43859"/>
                  <a:pt x="5518" y="43604"/>
                  <a:pt x="5595" y="43604"/>
                </a:cubicBezTo>
                <a:close/>
                <a:moveTo>
                  <a:pt x="4000" y="44875"/>
                </a:moveTo>
                <a:cubicBezTo>
                  <a:pt x="4004" y="44875"/>
                  <a:pt x="4000" y="44896"/>
                  <a:pt x="3985" y="44939"/>
                </a:cubicBezTo>
                <a:cubicBezTo>
                  <a:pt x="3935" y="45140"/>
                  <a:pt x="3860" y="45315"/>
                  <a:pt x="3785" y="45490"/>
                </a:cubicBezTo>
                <a:cubicBezTo>
                  <a:pt x="3763" y="45534"/>
                  <a:pt x="3750" y="45554"/>
                  <a:pt x="3745" y="45554"/>
                </a:cubicBezTo>
                <a:cubicBezTo>
                  <a:pt x="3732" y="45554"/>
                  <a:pt x="3771" y="45429"/>
                  <a:pt x="3860" y="45215"/>
                </a:cubicBezTo>
                <a:cubicBezTo>
                  <a:pt x="3932" y="45001"/>
                  <a:pt x="3990" y="44875"/>
                  <a:pt x="4000" y="44875"/>
                </a:cubicBezTo>
                <a:close/>
                <a:moveTo>
                  <a:pt x="13403" y="21170"/>
                </a:moveTo>
                <a:cubicBezTo>
                  <a:pt x="13428" y="21170"/>
                  <a:pt x="13422" y="21214"/>
                  <a:pt x="13409" y="21305"/>
                </a:cubicBezTo>
                <a:cubicBezTo>
                  <a:pt x="13183" y="21606"/>
                  <a:pt x="12933" y="21881"/>
                  <a:pt x="12657" y="22132"/>
                </a:cubicBezTo>
                <a:lnTo>
                  <a:pt x="12657" y="22157"/>
                </a:lnTo>
                <a:cubicBezTo>
                  <a:pt x="12407" y="22383"/>
                  <a:pt x="12181" y="22633"/>
                  <a:pt x="11980" y="22909"/>
                </a:cubicBezTo>
                <a:cubicBezTo>
                  <a:pt x="11993" y="22934"/>
                  <a:pt x="12006" y="22946"/>
                  <a:pt x="12018" y="22946"/>
                </a:cubicBezTo>
                <a:cubicBezTo>
                  <a:pt x="12031" y="22946"/>
                  <a:pt x="12043" y="22934"/>
                  <a:pt x="12056" y="22909"/>
                </a:cubicBezTo>
                <a:cubicBezTo>
                  <a:pt x="12081" y="22859"/>
                  <a:pt x="12381" y="22608"/>
                  <a:pt x="12707" y="22282"/>
                </a:cubicBezTo>
                <a:cubicBezTo>
                  <a:pt x="13067" y="21939"/>
                  <a:pt x="13214" y="21809"/>
                  <a:pt x="13272" y="21809"/>
                </a:cubicBezTo>
                <a:cubicBezTo>
                  <a:pt x="13303" y="21809"/>
                  <a:pt x="13309" y="21845"/>
                  <a:pt x="13309" y="21906"/>
                </a:cubicBezTo>
                <a:cubicBezTo>
                  <a:pt x="13284" y="22082"/>
                  <a:pt x="13133" y="22232"/>
                  <a:pt x="12507" y="22834"/>
                </a:cubicBezTo>
                <a:cubicBezTo>
                  <a:pt x="12056" y="23235"/>
                  <a:pt x="11705" y="23586"/>
                  <a:pt x="11705" y="23611"/>
                </a:cubicBezTo>
                <a:cubicBezTo>
                  <a:pt x="11680" y="23611"/>
                  <a:pt x="11705" y="23661"/>
                  <a:pt x="11755" y="23661"/>
                </a:cubicBezTo>
                <a:cubicBezTo>
                  <a:pt x="12031" y="23485"/>
                  <a:pt x="12281" y="23285"/>
                  <a:pt x="12507" y="23034"/>
                </a:cubicBezTo>
                <a:cubicBezTo>
                  <a:pt x="12914" y="22643"/>
                  <a:pt x="13086" y="22496"/>
                  <a:pt x="13140" y="22496"/>
                </a:cubicBezTo>
                <a:cubicBezTo>
                  <a:pt x="13172" y="22496"/>
                  <a:pt x="13162" y="22549"/>
                  <a:pt x="13133" y="22633"/>
                </a:cubicBezTo>
                <a:cubicBezTo>
                  <a:pt x="13083" y="22834"/>
                  <a:pt x="12933" y="23009"/>
                  <a:pt x="12507" y="23410"/>
                </a:cubicBezTo>
                <a:cubicBezTo>
                  <a:pt x="11930" y="23936"/>
                  <a:pt x="11855" y="24037"/>
                  <a:pt x="11955" y="24087"/>
                </a:cubicBezTo>
                <a:cubicBezTo>
                  <a:pt x="12156" y="23961"/>
                  <a:pt x="12356" y="23786"/>
                  <a:pt x="12532" y="23586"/>
                </a:cubicBezTo>
                <a:cubicBezTo>
                  <a:pt x="12819" y="23298"/>
                  <a:pt x="12954" y="23184"/>
                  <a:pt x="12995" y="23184"/>
                </a:cubicBezTo>
                <a:cubicBezTo>
                  <a:pt x="13018" y="23184"/>
                  <a:pt x="13010" y="23221"/>
                  <a:pt x="12983" y="23285"/>
                </a:cubicBezTo>
                <a:cubicBezTo>
                  <a:pt x="12833" y="23560"/>
                  <a:pt x="12607" y="23786"/>
                  <a:pt x="12356" y="23987"/>
                </a:cubicBezTo>
                <a:cubicBezTo>
                  <a:pt x="11780" y="24488"/>
                  <a:pt x="11755" y="24513"/>
                  <a:pt x="11855" y="24563"/>
                </a:cubicBezTo>
                <a:cubicBezTo>
                  <a:pt x="12056" y="24438"/>
                  <a:pt x="12231" y="24312"/>
                  <a:pt x="12381" y="24162"/>
                </a:cubicBezTo>
                <a:cubicBezTo>
                  <a:pt x="12639" y="23931"/>
                  <a:pt x="12780" y="23832"/>
                  <a:pt x="12822" y="23832"/>
                </a:cubicBezTo>
                <a:cubicBezTo>
                  <a:pt x="12897" y="23832"/>
                  <a:pt x="12641" y="24160"/>
                  <a:pt x="12156" y="24613"/>
                </a:cubicBezTo>
                <a:cubicBezTo>
                  <a:pt x="11769" y="24966"/>
                  <a:pt x="11619" y="25105"/>
                  <a:pt x="11563" y="25105"/>
                </a:cubicBezTo>
                <a:cubicBezTo>
                  <a:pt x="11535" y="25105"/>
                  <a:pt x="11529" y="25072"/>
                  <a:pt x="11529" y="25014"/>
                </a:cubicBezTo>
                <a:cubicBezTo>
                  <a:pt x="11529" y="24889"/>
                  <a:pt x="11554" y="24789"/>
                  <a:pt x="11605" y="24663"/>
                </a:cubicBezTo>
                <a:cubicBezTo>
                  <a:pt x="11630" y="24588"/>
                  <a:pt x="11630" y="24488"/>
                  <a:pt x="11605" y="24413"/>
                </a:cubicBezTo>
                <a:cubicBezTo>
                  <a:pt x="11596" y="24405"/>
                  <a:pt x="11588" y="24400"/>
                  <a:pt x="11580" y="24400"/>
                </a:cubicBezTo>
                <a:cubicBezTo>
                  <a:pt x="11538" y="24400"/>
                  <a:pt x="11492" y="24515"/>
                  <a:pt x="11429" y="24789"/>
                </a:cubicBezTo>
                <a:cubicBezTo>
                  <a:pt x="11379" y="25014"/>
                  <a:pt x="11304" y="25265"/>
                  <a:pt x="11304" y="25365"/>
                </a:cubicBezTo>
                <a:cubicBezTo>
                  <a:pt x="11279" y="25415"/>
                  <a:pt x="11279" y="25490"/>
                  <a:pt x="11304" y="25565"/>
                </a:cubicBezTo>
                <a:cubicBezTo>
                  <a:pt x="11354" y="25691"/>
                  <a:pt x="11178" y="26017"/>
                  <a:pt x="10903" y="26242"/>
                </a:cubicBezTo>
                <a:cubicBezTo>
                  <a:pt x="10777" y="26342"/>
                  <a:pt x="10677" y="26443"/>
                  <a:pt x="10577" y="26568"/>
                </a:cubicBezTo>
                <a:cubicBezTo>
                  <a:pt x="10558" y="26626"/>
                  <a:pt x="10568" y="26654"/>
                  <a:pt x="10601" y="26654"/>
                </a:cubicBezTo>
                <a:cubicBezTo>
                  <a:pt x="10653" y="26654"/>
                  <a:pt x="10764" y="26582"/>
                  <a:pt x="10903" y="26443"/>
                </a:cubicBezTo>
                <a:lnTo>
                  <a:pt x="11153" y="26217"/>
                </a:lnTo>
                <a:lnTo>
                  <a:pt x="11128" y="26418"/>
                </a:lnTo>
                <a:cubicBezTo>
                  <a:pt x="11103" y="26568"/>
                  <a:pt x="10978" y="26743"/>
                  <a:pt x="10527" y="27195"/>
                </a:cubicBezTo>
                <a:cubicBezTo>
                  <a:pt x="10235" y="27486"/>
                  <a:pt x="10047" y="27640"/>
                  <a:pt x="10007" y="27640"/>
                </a:cubicBezTo>
                <a:cubicBezTo>
                  <a:pt x="9998" y="27640"/>
                  <a:pt x="9996" y="27633"/>
                  <a:pt x="10000" y="27621"/>
                </a:cubicBezTo>
                <a:cubicBezTo>
                  <a:pt x="10016" y="27518"/>
                  <a:pt x="10012" y="27465"/>
                  <a:pt x="9986" y="27465"/>
                </a:cubicBezTo>
                <a:cubicBezTo>
                  <a:pt x="9928" y="27465"/>
                  <a:pt x="9766" y="27715"/>
                  <a:pt x="9474" y="28247"/>
                </a:cubicBezTo>
                <a:cubicBezTo>
                  <a:pt x="9185" y="28701"/>
                  <a:pt x="9049" y="28901"/>
                  <a:pt x="9024" y="28901"/>
                </a:cubicBezTo>
                <a:cubicBezTo>
                  <a:pt x="9019" y="28901"/>
                  <a:pt x="9019" y="28891"/>
                  <a:pt x="9023" y="28874"/>
                </a:cubicBezTo>
                <a:cubicBezTo>
                  <a:pt x="9324" y="28122"/>
                  <a:pt x="9700" y="27420"/>
                  <a:pt x="10151" y="26718"/>
                </a:cubicBezTo>
                <a:cubicBezTo>
                  <a:pt x="10201" y="26643"/>
                  <a:pt x="10201" y="26593"/>
                  <a:pt x="10151" y="26593"/>
                </a:cubicBezTo>
                <a:cubicBezTo>
                  <a:pt x="10076" y="26593"/>
                  <a:pt x="9875" y="26894"/>
                  <a:pt x="9599" y="27370"/>
                </a:cubicBezTo>
                <a:cubicBezTo>
                  <a:pt x="9390" y="27765"/>
                  <a:pt x="9203" y="28052"/>
                  <a:pt x="9177" y="28052"/>
                </a:cubicBezTo>
                <a:cubicBezTo>
                  <a:pt x="9174" y="28052"/>
                  <a:pt x="9173" y="28050"/>
                  <a:pt x="9173" y="28047"/>
                </a:cubicBezTo>
                <a:cubicBezTo>
                  <a:pt x="9299" y="27671"/>
                  <a:pt x="9474" y="27320"/>
                  <a:pt x="9675" y="26994"/>
                </a:cubicBezTo>
                <a:cubicBezTo>
                  <a:pt x="9950" y="26468"/>
                  <a:pt x="10176" y="26042"/>
                  <a:pt x="10176" y="26017"/>
                </a:cubicBezTo>
                <a:cubicBezTo>
                  <a:pt x="10167" y="25994"/>
                  <a:pt x="10155" y="25983"/>
                  <a:pt x="10139" y="25983"/>
                </a:cubicBezTo>
                <a:cubicBezTo>
                  <a:pt x="10067" y="25983"/>
                  <a:pt x="9926" y="26212"/>
                  <a:pt x="9700" y="26643"/>
                </a:cubicBezTo>
                <a:cubicBezTo>
                  <a:pt x="9574" y="26869"/>
                  <a:pt x="9449" y="27094"/>
                  <a:pt x="9324" y="27320"/>
                </a:cubicBezTo>
                <a:cubicBezTo>
                  <a:pt x="9299" y="27019"/>
                  <a:pt x="9299" y="26718"/>
                  <a:pt x="9374" y="26443"/>
                </a:cubicBezTo>
                <a:cubicBezTo>
                  <a:pt x="9399" y="26117"/>
                  <a:pt x="9449" y="25791"/>
                  <a:pt x="9449" y="25465"/>
                </a:cubicBezTo>
                <a:cubicBezTo>
                  <a:pt x="9434" y="25436"/>
                  <a:pt x="9421" y="25420"/>
                  <a:pt x="9407" y="25420"/>
                </a:cubicBezTo>
                <a:cubicBezTo>
                  <a:pt x="9352" y="25420"/>
                  <a:pt x="9304" y="25691"/>
                  <a:pt x="9224" y="26418"/>
                </a:cubicBezTo>
                <a:cubicBezTo>
                  <a:pt x="9123" y="27470"/>
                  <a:pt x="8948" y="28523"/>
                  <a:pt x="8697" y="29550"/>
                </a:cubicBezTo>
                <a:cubicBezTo>
                  <a:pt x="8622" y="29726"/>
                  <a:pt x="8597" y="29901"/>
                  <a:pt x="8622" y="29926"/>
                </a:cubicBezTo>
                <a:cubicBezTo>
                  <a:pt x="8647" y="30052"/>
                  <a:pt x="8622" y="30177"/>
                  <a:pt x="8572" y="30277"/>
                </a:cubicBezTo>
                <a:cubicBezTo>
                  <a:pt x="8522" y="30428"/>
                  <a:pt x="8497" y="30553"/>
                  <a:pt x="8472" y="30703"/>
                </a:cubicBezTo>
                <a:cubicBezTo>
                  <a:pt x="8472" y="30979"/>
                  <a:pt x="8447" y="31255"/>
                  <a:pt x="8396" y="31530"/>
                </a:cubicBezTo>
                <a:cubicBezTo>
                  <a:pt x="8346" y="31906"/>
                  <a:pt x="8271" y="32784"/>
                  <a:pt x="8246" y="33435"/>
                </a:cubicBezTo>
                <a:lnTo>
                  <a:pt x="8221" y="34663"/>
                </a:lnTo>
                <a:lnTo>
                  <a:pt x="7870" y="35390"/>
                </a:lnTo>
                <a:cubicBezTo>
                  <a:pt x="7670" y="35816"/>
                  <a:pt x="7469" y="36192"/>
                  <a:pt x="7444" y="36292"/>
                </a:cubicBezTo>
                <a:cubicBezTo>
                  <a:pt x="7422" y="36348"/>
                  <a:pt x="7405" y="36379"/>
                  <a:pt x="7392" y="36379"/>
                </a:cubicBezTo>
                <a:cubicBezTo>
                  <a:pt x="7377" y="36379"/>
                  <a:pt x="7369" y="36329"/>
                  <a:pt x="7369" y="36217"/>
                </a:cubicBezTo>
                <a:cubicBezTo>
                  <a:pt x="7369" y="35992"/>
                  <a:pt x="7419" y="35766"/>
                  <a:pt x="7494" y="35540"/>
                </a:cubicBezTo>
                <a:cubicBezTo>
                  <a:pt x="7594" y="35315"/>
                  <a:pt x="7645" y="35089"/>
                  <a:pt x="7594" y="35089"/>
                </a:cubicBezTo>
                <a:cubicBezTo>
                  <a:pt x="7592" y="35087"/>
                  <a:pt x="7589" y="35085"/>
                  <a:pt x="7585" y="35085"/>
                </a:cubicBezTo>
                <a:cubicBezTo>
                  <a:pt x="7554" y="35085"/>
                  <a:pt x="7492" y="35175"/>
                  <a:pt x="7469" y="35265"/>
                </a:cubicBezTo>
                <a:cubicBezTo>
                  <a:pt x="7423" y="35373"/>
                  <a:pt x="7396" y="35424"/>
                  <a:pt x="7376" y="35424"/>
                </a:cubicBezTo>
                <a:cubicBezTo>
                  <a:pt x="7363" y="35424"/>
                  <a:pt x="7353" y="35404"/>
                  <a:pt x="7344" y="35365"/>
                </a:cubicBezTo>
                <a:cubicBezTo>
                  <a:pt x="7319" y="35290"/>
                  <a:pt x="7319" y="35190"/>
                  <a:pt x="7344" y="35114"/>
                </a:cubicBezTo>
                <a:cubicBezTo>
                  <a:pt x="7369" y="35039"/>
                  <a:pt x="7369" y="34964"/>
                  <a:pt x="7344" y="34889"/>
                </a:cubicBezTo>
                <a:cubicBezTo>
                  <a:pt x="7319" y="34312"/>
                  <a:pt x="7319" y="33736"/>
                  <a:pt x="7344" y="33160"/>
                </a:cubicBezTo>
                <a:cubicBezTo>
                  <a:pt x="7406" y="31920"/>
                  <a:pt x="7400" y="31413"/>
                  <a:pt x="7354" y="31413"/>
                </a:cubicBezTo>
                <a:cubicBezTo>
                  <a:pt x="7344" y="31413"/>
                  <a:pt x="7332" y="31436"/>
                  <a:pt x="7319" y="31480"/>
                </a:cubicBezTo>
                <a:cubicBezTo>
                  <a:pt x="7269" y="31606"/>
                  <a:pt x="7168" y="33761"/>
                  <a:pt x="7168" y="34538"/>
                </a:cubicBezTo>
                <a:lnTo>
                  <a:pt x="7168" y="35190"/>
                </a:lnTo>
                <a:lnTo>
                  <a:pt x="6742" y="36192"/>
                </a:lnTo>
                <a:cubicBezTo>
                  <a:pt x="6492" y="36769"/>
                  <a:pt x="6316" y="37220"/>
                  <a:pt x="6316" y="37245"/>
                </a:cubicBezTo>
                <a:cubicBezTo>
                  <a:pt x="6316" y="37257"/>
                  <a:pt x="6329" y="37264"/>
                  <a:pt x="6348" y="37264"/>
                </a:cubicBezTo>
                <a:cubicBezTo>
                  <a:pt x="6366" y="37264"/>
                  <a:pt x="6391" y="37257"/>
                  <a:pt x="6417" y="37245"/>
                </a:cubicBezTo>
                <a:cubicBezTo>
                  <a:pt x="6567" y="37019"/>
                  <a:pt x="6692" y="36743"/>
                  <a:pt x="6767" y="36468"/>
                </a:cubicBezTo>
                <a:cubicBezTo>
                  <a:pt x="6969" y="35956"/>
                  <a:pt x="7103" y="35671"/>
                  <a:pt x="7161" y="35671"/>
                </a:cubicBezTo>
                <a:cubicBezTo>
                  <a:pt x="7182" y="35671"/>
                  <a:pt x="7193" y="35710"/>
                  <a:pt x="7193" y="35791"/>
                </a:cubicBezTo>
                <a:cubicBezTo>
                  <a:pt x="7118" y="36092"/>
                  <a:pt x="7018" y="36418"/>
                  <a:pt x="6893" y="36718"/>
                </a:cubicBezTo>
                <a:cubicBezTo>
                  <a:pt x="6767" y="36994"/>
                  <a:pt x="6667" y="37295"/>
                  <a:pt x="6642" y="37621"/>
                </a:cubicBezTo>
                <a:cubicBezTo>
                  <a:pt x="6643" y="37622"/>
                  <a:pt x="6645" y="37623"/>
                  <a:pt x="6647" y="37623"/>
                </a:cubicBezTo>
                <a:cubicBezTo>
                  <a:pt x="6678" y="37623"/>
                  <a:pt x="6776" y="37423"/>
                  <a:pt x="6918" y="37044"/>
                </a:cubicBezTo>
                <a:cubicBezTo>
                  <a:pt x="7051" y="36682"/>
                  <a:pt x="7127" y="36523"/>
                  <a:pt x="7166" y="36523"/>
                </a:cubicBezTo>
                <a:cubicBezTo>
                  <a:pt x="7179" y="36523"/>
                  <a:pt x="7187" y="36538"/>
                  <a:pt x="7193" y="36568"/>
                </a:cubicBezTo>
                <a:cubicBezTo>
                  <a:pt x="7193" y="36693"/>
                  <a:pt x="7018" y="37144"/>
                  <a:pt x="6517" y="38297"/>
                </a:cubicBezTo>
                <a:cubicBezTo>
                  <a:pt x="6166" y="39175"/>
                  <a:pt x="5840" y="39901"/>
                  <a:pt x="5840" y="39901"/>
                </a:cubicBezTo>
                <a:cubicBezTo>
                  <a:pt x="5815" y="39901"/>
                  <a:pt x="5790" y="38322"/>
                  <a:pt x="5765" y="36393"/>
                </a:cubicBezTo>
                <a:lnTo>
                  <a:pt x="5690" y="32859"/>
                </a:lnTo>
                <a:lnTo>
                  <a:pt x="5940" y="32408"/>
                </a:lnTo>
                <a:cubicBezTo>
                  <a:pt x="6742" y="30804"/>
                  <a:pt x="6968" y="30327"/>
                  <a:pt x="6943" y="30302"/>
                </a:cubicBezTo>
                <a:cubicBezTo>
                  <a:pt x="6935" y="30283"/>
                  <a:pt x="6925" y="30273"/>
                  <a:pt x="6912" y="30273"/>
                </a:cubicBezTo>
                <a:cubicBezTo>
                  <a:pt x="6841" y="30273"/>
                  <a:pt x="6688" y="30565"/>
                  <a:pt x="6391" y="31180"/>
                </a:cubicBezTo>
                <a:cubicBezTo>
                  <a:pt x="5925" y="32168"/>
                  <a:pt x="5764" y="32477"/>
                  <a:pt x="5712" y="32477"/>
                </a:cubicBezTo>
                <a:cubicBezTo>
                  <a:pt x="5695" y="32477"/>
                  <a:pt x="5690" y="32440"/>
                  <a:pt x="5690" y="32383"/>
                </a:cubicBezTo>
                <a:cubicBezTo>
                  <a:pt x="5890" y="31706"/>
                  <a:pt x="6141" y="31054"/>
                  <a:pt x="6492" y="30453"/>
                </a:cubicBezTo>
                <a:cubicBezTo>
                  <a:pt x="6592" y="30302"/>
                  <a:pt x="6617" y="30177"/>
                  <a:pt x="6592" y="30152"/>
                </a:cubicBezTo>
                <a:cubicBezTo>
                  <a:pt x="6584" y="30150"/>
                  <a:pt x="6575" y="30149"/>
                  <a:pt x="6568" y="30149"/>
                </a:cubicBezTo>
                <a:cubicBezTo>
                  <a:pt x="6481" y="30149"/>
                  <a:pt x="6408" y="30294"/>
                  <a:pt x="6041" y="31029"/>
                </a:cubicBezTo>
                <a:lnTo>
                  <a:pt x="5690" y="31781"/>
                </a:lnTo>
                <a:lnTo>
                  <a:pt x="5665" y="30252"/>
                </a:lnTo>
                <a:cubicBezTo>
                  <a:pt x="5642" y="28899"/>
                  <a:pt x="5619" y="28616"/>
                  <a:pt x="5557" y="28616"/>
                </a:cubicBezTo>
                <a:cubicBezTo>
                  <a:pt x="5552" y="28616"/>
                  <a:pt x="5546" y="28619"/>
                  <a:pt x="5539" y="28623"/>
                </a:cubicBezTo>
                <a:cubicBezTo>
                  <a:pt x="5489" y="28623"/>
                  <a:pt x="5489" y="30378"/>
                  <a:pt x="5539" y="32558"/>
                </a:cubicBezTo>
                <a:cubicBezTo>
                  <a:pt x="5640" y="36443"/>
                  <a:pt x="5640" y="37545"/>
                  <a:pt x="5539" y="37646"/>
                </a:cubicBezTo>
                <a:cubicBezTo>
                  <a:pt x="5188" y="38172"/>
                  <a:pt x="4863" y="38723"/>
                  <a:pt x="4587" y="39275"/>
                </a:cubicBezTo>
                <a:cubicBezTo>
                  <a:pt x="4512" y="39400"/>
                  <a:pt x="4411" y="39601"/>
                  <a:pt x="4361" y="39701"/>
                </a:cubicBezTo>
                <a:lnTo>
                  <a:pt x="4261" y="39876"/>
                </a:lnTo>
                <a:lnTo>
                  <a:pt x="4211" y="39525"/>
                </a:lnTo>
                <a:cubicBezTo>
                  <a:pt x="4161" y="39124"/>
                  <a:pt x="4211" y="38949"/>
                  <a:pt x="4762" y="37871"/>
                </a:cubicBezTo>
                <a:cubicBezTo>
                  <a:pt x="5105" y="37185"/>
                  <a:pt x="5198" y="36937"/>
                  <a:pt x="5116" y="36937"/>
                </a:cubicBezTo>
                <a:cubicBezTo>
                  <a:pt x="5109" y="36937"/>
                  <a:pt x="5099" y="36940"/>
                  <a:pt x="5088" y="36944"/>
                </a:cubicBezTo>
                <a:cubicBezTo>
                  <a:pt x="5088" y="36944"/>
                  <a:pt x="4863" y="37370"/>
                  <a:pt x="4587" y="37871"/>
                </a:cubicBezTo>
                <a:lnTo>
                  <a:pt x="4136" y="38799"/>
                </a:lnTo>
                <a:lnTo>
                  <a:pt x="4061" y="38147"/>
                </a:lnTo>
                <a:cubicBezTo>
                  <a:pt x="4010" y="37896"/>
                  <a:pt x="4010" y="37646"/>
                  <a:pt x="4010" y="37395"/>
                </a:cubicBezTo>
                <a:cubicBezTo>
                  <a:pt x="4036" y="37370"/>
                  <a:pt x="4036" y="37295"/>
                  <a:pt x="4010" y="37245"/>
                </a:cubicBezTo>
                <a:cubicBezTo>
                  <a:pt x="3910" y="37144"/>
                  <a:pt x="3910" y="36468"/>
                  <a:pt x="4036" y="36142"/>
                </a:cubicBezTo>
                <a:cubicBezTo>
                  <a:pt x="4111" y="35941"/>
                  <a:pt x="4136" y="35766"/>
                  <a:pt x="4111" y="35766"/>
                </a:cubicBezTo>
                <a:cubicBezTo>
                  <a:pt x="4107" y="35763"/>
                  <a:pt x="4103" y="35761"/>
                  <a:pt x="4098" y="35761"/>
                </a:cubicBezTo>
                <a:cubicBezTo>
                  <a:pt x="4067" y="35761"/>
                  <a:pt x="4007" y="35829"/>
                  <a:pt x="3985" y="35916"/>
                </a:cubicBezTo>
                <a:lnTo>
                  <a:pt x="3910" y="36092"/>
                </a:lnTo>
                <a:lnTo>
                  <a:pt x="3885" y="35891"/>
                </a:lnTo>
                <a:cubicBezTo>
                  <a:pt x="3860" y="35716"/>
                  <a:pt x="3910" y="35540"/>
                  <a:pt x="4010" y="35390"/>
                </a:cubicBezTo>
                <a:cubicBezTo>
                  <a:pt x="4111" y="35165"/>
                  <a:pt x="4136" y="35039"/>
                  <a:pt x="4086" y="35039"/>
                </a:cubicBezTo>
                <a:cubicBezTo>
                  <a:pt x="4081" y="35035"/>
                  <a:pt x="4076" y="35033"/>
                  <a:pt x="4069" y="35033"/>
                </a:cubicBezTo>
                <a:cubicBezTo>
                  <a:pt x="4036" y="35033"/>
                  <a:pt x="3981" y="35081"/>
                  <a:pt x="3960" y="35165"/>
                </a:cubicBezTo>
                <a:cubicBezTo>
                  <a:pt x="3934" y="35243"/>
                  <a:pt x="3911" y="35282"/>
                  <a:pt x="3891" y="35282"/>
                </a:cubicBezTo>
                <a:cubicBezTo>
                  <a:pt x="3853" y="35282"/>
                  <a:pt x="3826" y="35142"/>
                  <a:pt x="3810" y="34864"/>
                </a:cubicBezTo>
                <a:cubicBezTo>
                  <a:pt x="3810" y="34518"/>
                  <a:pt x="3789" y="34385"/>
                  <a:pt x="3727" y="34385"/>
                </a:cubicBezTo>
                <a:cubicBezTo>
                  <a:pt x="3722" y="34385"/>
                  <a:pt x="3716" y="34386"/>
                  <a:pt x="3710" y="34388"/>
                </a:cubicBezTo>
                <a:cubicBezTo>
                  <a:pt x="3660" y="34588"/>
                  <a:pt x="3660" y="34789"/>
                  <a:pt x="3685" y="34989"/>
                </a:cubicBezTo>
                <a:lnTo>
                  <a:pt x="3710" y="35591"/>
                </a:lnTo>
                <a:lnTo>
                  <a:pt x="3359" y="36217"/>
                </a:lnTo>
                <a:cubicBezTo>
                  <a:pt x="3208" y="36443"/>
                  <a:pt x="3108" y="36668"/>
                  <a:pt x="3008" y="36919"/>
                </a:cubicBezTo>
                <a:cubicBezTo>
                  <a:pt x="3013" y="36942"/>
                  <a:pt x="3021" y="36953"/>
                  <a:pt x="3034" y="36953"/>
                </a:cubicBezTo>
                <a:cubicBezTo>
                  <a:pt x="3092" y="36953"/>
                  <a:pt x="3234" y="36731"/>
                  <a:pt x="3459" y="36342"/>
                </a:cubicBezTo>
                <a:lnTo>
                  <a:pt x="3710" y="35891"/>
                </a:lnTo>
                <a:lnTo>
                  <a:pt x="3735" y="36117"/>
                </a:lnTo>
                <a:cubicBezTo>
                  <a:pt x="3760" y="36317"/>
                  <a:pt x="3735" y="36418"/>
                  <a:pt x="3359" y="37094"/>
                </a:cubicBezTo>
                <a:cubicBezTo>
                  <a:pt x="2908" y="37972"/>
                  <a:pt x="2883" y="38022"/>
                  <a:pt x="2958" y="38047"/>
                </a:cubicBezTo>
                <a:cubicBezTo>
                  <a:pt x="3108" y="37871"/>
                  <a:pt x="3234" y="37671"/>
                  <a:pt x="3334" y="37470"/>
                </a:cubicBezTo>
                <a:cubicBezTo>
                  <a:pt x="3592" y="36969"/>
                  <a:pt x="3694" y="36772"/>
                  <a:pt x="3745" y="36772"/>
                </a:cubicBezTo>
                <a:cubicBezTo>
                  <a:pt x="3778" y="36772"/>
                  <a:pt x="3790" y="36856"/>
                  <a:pt x="3810" y="36994"/>
                </a:cubicBezTo>
                <a:cubicBezTo>
                  <a:pt x="3835" y="37270"/>
                  <a:pt x="3760" y="37545"/>
                  <a:pt x="3609" y="37771"/>
                </a:cubicBezTo>
                <a:cubicBezTo>
                  <a:pt x="3459" y="38122"/>
                  <a:pt x="3409" y="38272"/>
                  <a:pt x="3459" y="38297"/>
                </a:cubicBezTo>
                <a:cubicBezTo>
                  <a:pt x="3464" y="38300"/>
                  <a:pt x="3470" y="38301"/>
                  <a:pt x="3475" y="38301"/>
                </a:cubicBezTo>
                <a:cubicBezTo>
                  <a:pt x="3520" y="38301"/>
                  <a:pt x="3565" y="38209"/>
                  <a:pt x="3609" y="38097"/>
                </a:cubicBezTo>
                <a:cubicBezTo>
                  <a:pt x="3689" y="37874"/>
                  <a:pt x="3769" y="37762"/>
                  <a:pt x="3823" y="37762"/>
                </a:cubicBezTo>
                <a:cubicBezTo>
                  <a:pt x="3854" y="37762"/>
                  <a:pt x="3876" y="37798"/>
                  <a:pt x="3885" y="37871"/>
                </a:cubicBezTo>
                <a:cubicBezTo>
                  <a:pt x="3835" y="38122"/>
                  <a:pt x="3760" y="38373"/>
                  <a:pt x="3635" y="38598"/>
                </a:cubicBezTo>
                <a:cubicBezTo>
                  <a:pt x="3259" y="39375"/>
                  <a:pt x="3008" y="40102"/>
                  <a:pt x="3083" y="40127"/>
                </a:cubicBezTo>
                <a:cubicBezTo>
                  <a:pt x="3086" y="40128"/>
                  <a:pt x="3089" y="40129"/>
                  <a:pt x="3092" y="40129"/>
                </a:cubicBezTo>
                <a:cubicBezTo>
                  <a:pt x="3145" y="40129"/>
                  <a:pt x="3239" y="39935"/>
                  <a:pt x="3334" y="39651"/>
                </a:cubicBezTo>
                <a:cubicBezTo>
                  <a:pt x="3434" y="39375"/>
                  <a:pt x="3609" y="38974"/>
                  <a:pt x="3735" y="38723"/>
                </a:cubicBezTo>
                <a:lnTo>
                  <a:pt x="3935" y="38297"/>
                </a:lnTo>
                <a:lnTo>
                  <a:pt x="3960" y="38673"/>
                </a:lnTo>
                <a:lnTo>
                  <a:pt x="4010" y="39049"/>
                </a:lnTo>
                <a:lnTo>
                  <a:pt x="3459" y="40177"/>
                </a:lnTo>
                <a:cubicBezTo>
                  <a:pt x="3183" y="40804"/>
                  <a:pt x="2933" y="41330"/>
                  <a:pt x="2908" y="41355"/>
                </a:cubicBezTo>
                <a:cubicBezTo>
                  <a:pt x="2908" y="41359"/>
                  <a:pt x="2907" y="41362"/>
                  <a:pt x="2905" y="41362"/>
                </a:cubicBezTo>
                <a:cubicBezTo>
                  <a:pt x="2899" y="41362"/>
                  <a:pt x="2878" y="41317"/>
                  <a:pt x="2858" y="41255"/>
                </a:cubicBezTo>
                <a:cubicBezTo>
                  <a:pt x="2833" y="41155"/>
                  <a:pt x="2782" y="41104"/>
                  <a:pt x="2757" y="41104"/>
                </a:cubicBezTo>
                <a:cubicBezTo>
                  <a:pt x="2707" y="41430"/>
                  <a:pt x="2732" y="41731"/>
                  <a:pt x="2782" y="42057"/>
                </a:cubicBezTo>
                <a:cubicBezTo>
                  <a:pt x="2833" y="42558"/>
                  <a:pt x="2883" y="43661"/>
                  <a:pt x="2933" y="44513"/>
                </a:cubicBezTo>
                <a:cubicBezTo>
                  <a:pt x="2983" y="45365"/>
                  <a:pt x="3008" y="46117"/>
                  <a:pt x="3033" y="46167"/>
                </a:cubicBezTo>
                <a:cubicBezTo>
                  <a:pt x="3035" y="46181"/>
                  <a:pt x="3034" y="46187"/>
                  <a:pt x="3031" y="46187"/>
                </a:cubicBezTo>
                <a:cubicBezTo>
                  <a:pt x="2985" y="46187"/>
                  <a:pt x="2415" y="44585"/>
                  <a:pt x="2156" y="43736"/>
                </a:cubicBezTo>
                <a:lnTo>
                  <a:pt x="2056" y="43410"/>
                </a:lnTo>
                <a:lnTo>
                  <a:pt x="2231" y="43385"/>
                </a:lnTo>
                <a:cubicBezTo>
                  <a:pt x="2582" y="43285"/>
                  <a:pt x="2557" y="43059"/>
                  <a:pt x="2031" y="41305"/>
                </a:cubicBezTo>
                <a:cubicBezTo>
                  <a:pt x="1880" y="40829"/>
                  <a:pt x="1730" y="40327"/>
                  <a:pt x="1655" y="39801"/>
                </a:cubicBezTo>
                <a:lnTo>
                  <a:pt x="1655" y="39801"/>
                </a:lnTo>
                <a:cubicBezTo>
                  <a:pt x="1655" y="39801"/>
                  <a:pt x="1755" y="39826"/>
                  <a:pt x="1855" y="39876"/>
                </a:cubicBezTo>
                <a:cubicBezTo>
                  <a:pt x="1909" y="39910"/>
                  <a:pt x="1957" y="39925"/>
                  <a:pt x="1999" y="39925"/>
                </a:cubicBezTo>
                <a:cubicBezTo>
                  <a:pt x="2112" y="39925"/>
                  <a:pt x="2174" y="39809"/>
                  <a:pt x="2156" y="39626"/>
                </a:cubicBezTo>
                <a:cubicBezTo>
                  <a:pt x="2156" y="39525"/>
                  <a:pt x="2005" y="38924"/>
                  <a:pt x="1830" y="38272"/>
                </a:cubicBezTo>
                <a:cubicBezTo>
                  <a:pt x="1604" y="37571"/>
                  <a:pt x="1454" y="36819"/>
                  <a:pt x="1354" y="36092"/>
                </a:cubicBezTo>
                <a:cubicBezTo>
                  <a:pt x="1379" y="36079"/>
                  <a:pt x="1404" y="36073"/>
                  <a:pt x="1429" y="36073"/>
                </a:cubicBezTo>
                <a:cubicBezTo>
                  <a:pt x="1454" y="36073"/>
                  <a:pt x="1479" y="36079"/>
                  <a:pt x="1504" y="36092"/>
                </a:cubicBezTo>
                <a:cubicBezTo>
                  <a:pt x="1522" y="36094"/>
                  <a:pt x="1537" y="36095"/>
                  <a:pt x="1552" y="36095"/>
                </a:cubicBezTo>
                <a:cubicBezTo>
                  <a:pt x="1705" y="36095"/>
                  <a:pt x="1703" y="35958"/>
                  <a:pt x="1680" y="35340"/>
                </a:cubicBezTo>
                <a:cubicBezTo>
                  <a:pt x="1630" y="34713"/>
                  <a:pt x="1604" y="32834"/>
                  <a:pt x="1655" y="32733"/>
                </a:cubicBezTo>
                <a:cubicBezTo>
                  <a:pt x="1655" y="32683"/>
                  <a:pt x="1705" y="32683"/>
                  <a:pt x="1755" y="32683"/>
                </a:cubicBezTo>
                <a:cubicBezTo>
                  <a:pt x="1776" y="32692"/>
                  <a:pt x="1796" y="32697"/>
                  <a:pt x="1815" y="32697"/>
                </a:cubicBezTo>
                <a:cubicBezTo>
                  <a:pt x="1955" y="32697"/>
                  <a:pt x="2046" y="32443"/>
                  <a:pt x="2156" y="31781"/>
                </a:cubicBezTo>
                <a:cubicBezTo>
                  <a:pt x="2206" y="31405"/>
                  <a:pt x="2306" y="30879"/>
                  <a:pt x="2381" y="30628"/>
                </a:cubicBezTo>
                <a:lnTo>
                  <a:pt x="2482" y="30202"/>
                </a:lnTo>
                <a:lnTo>
                  <a:pt x="2682" y="30227"/>
                </a:lnTo>
                <a:lnTo>
                  <a:pt x="2883" y="30277"/>
                </a:lnTo>
                <a:lnTo>
                  <a:pt x="3259" y="29225"/>
                </a:lnTo>
                <a:cubicBezTo>
                  <a:pt x="3556" y="28374"/>
                  <a:pt x="3619" y="28209"/>
                  <a:pt x="3708" y="28209"/>
                </a:cubicBezTo>
                <a:cubicBezTo>
                  <a:pt x="3724" y="28209"/>
                  <a:pt x="3741" y="28215"/>
                  <a:pt x="3760" y="28222"/>
                </a:cubicBezTo>
                <a:cubicBezTo>
                  <a:pt x="3776" y="28228"/>
                  <a:pt x="3792" y="28232"/>
                  <a:pt x="3809" y="28232"/>
                </a:cubicBezTo>
                <a:cubicBezTo>
                  <a:pt x="3927" y="28232"/>
                  <a:pt x="4080" y="28064"/>
                  <a:pt x="4386" y="27495"/>
                </a:cubicBezTo>
                <a:cubicBezTo>
                  <a:pt x="4736" y="26797"/>
                  <a:pt x="4977" y="26487"/>
                  <a:pt x="5130" y="26487"/>
                </a:cubicBezTo>
                <a:cubicBezTo>
                  <a:pt x="5142" y="26487"/>
                  <a:pt x="5153" y="26489"/>
                  <a:pt x="5163" y="26493"/>
                </a:cubicBezTo>
                <a:cubicBezTo>
                  <a:pt x="5192" y="26498"/>
                  <a:pt x="5219" y="26502"/>
                  <a:pt x="5246" y="26502"/>
                </a:cubicBezTo>
                <a:cubicBezTo>
                  <a:pt x="5459" y="26502"/>
                  <a:pt x="5663" y="26308"/>
                  <a:pt x="6241" y="25641"/>
                </a:cubicBezTo>
                <a:cubicBezTo>
                  <a:pt x="7068" y="24688"/>
                  <a:pt x="7294" y="24463"/>
                  <a:pt x="7695" y="24162"/>
                </a:cubicBezTo>
                <a:cubicBezTo>
                  <a:pt x="7898" y="24009"/>
                  <a:pt x="7999" y="23948"/>
                  <a:pt x="8081" y="23948"/>
                </a:cubicBezTo>
                <a:cubicBezTo>
                  <a:pt x="8120" y="23948"/>
                  <a:pt x="8156" y="23962"/>
                  <a:pt x="8196" y="23987"/>
                </a:cubicBezTo>
                <a:cubicBezTo>
                  <a:pt x="8243" y="24016"/>
                  <a:pt x="8298" y="24032"/>
                  <a:pt x="8360" y="24032"/>
                </a:cubicBezTo>
                <a:cubicBezTo>
                  <a:pt x="8560" y="24032"/>
                  <a:pt x="8841" y="23868"/>
                  <a:pt x="9224" y="23485"/>
                </a:cubicBezTo>
                <a:cubicBezTo>
                  <a:pt x="9499" y="23260"/>
                  <a:pt x="9900" y="22909"/>
                  <a:pt x="10126" y="22708"/>
                </a:cubicBezTo>
                <a:cubicBezTo>
                  <a:pt x="10365" y="22514"/>
                  <a:pt x="10461" y="22436"/>
                  <a:pt x="10527" y="22436"/>
                </a:cubicBezTo>
                <a:cubicBezTo>
                  <a:pt x="10571" y="22436"/>
                  <a:pt x="10601" y="22472"/>
                  <a:pt x="10652" y="22533"/>
                </a:cubicBezTo>
                <a:cubicBezTo>
                  <a:pt x="10701" y="22598"/>
                  <a:pt x="10742" y="22640"/>
                  <a:pt x="10809" y="22640"/>
                </a:cubicBezTo>
                <a:cubicBezTo>
                  <a:pt x="10948" y="22640"/>
                  <a:pt x="11197" y="22463"/>
                  <a:pt x="11855" y="21956"/>
                </a:cubicBezTo>
                <a:cubicBezTo>
                  <a:pt x="12484" y="21463"/>
                  <a:pt x="12670" y="21351"/>
                  <a:pt x="12810" y="21351"/>
                </a:cubicBezTo>
                <a:cubicBezTo>
                  <a:pt x="12826" y="21351"/>
                  <a:pt x="12842" y="21352"/>
                  <a:pt x="12858" y="21355"/>
                </a:cubicBezTo>
                <a:cubicBezTo>
                  <a:pt x="12889" y="21361"/>
                  <a:pt x="12922" y="21364"/>
                  <a:pt x="12955" y="21364"/>
                </a:cubicBezTo>
                <a:cubicBezTo>
                  <a:pt x="13055" y="21364"/>
                  <a:pt x="13158" y="21336"/>
                  <a:pt x="13234" y="21280"/>
                </a:cubicBezTo>
                <a:cubicBezTo>
                  <a:pt x="13330" y="21207"/>
                  <a:pt x="13380" y="21170"/>
                  <a:pt x="13403" y="21170"/>
                </a:cubicBezTo>
                <a:close/>
                <a:moveTo>
                  <a:pt x="4344" y="42218"/>
                </a:moveTo>
                <a:cubicBezTo>
                  <a:pt x="4364" y="42218"/>
                  <a:pt x="4373" y="42255"/>
                  <a:pt x="4386" y="42307"/>
                </a:cubicBezTo>
                <a:cubicBezTo>
                  <a:pt x="4437" y="42408"/>
                  <a:pt x="4386" y="42583"/>
                  <a:pt x="4186" y="42984"/>
                </a:cubicBezTo>
                <a:cubicBezTo>
                  <a:pt x="3835" y="43661"/>
                  <a:pt x="3559" y="44363"/>
                  <a:pt x="3334" y="45064"/>
                </a:cubicBezTo>
                <a:cubicBezTo>
                  <a:pt x="3341" y="45076"/>
                  <a:pt x="3350" y="45083"/>
                  <a:pt x="3359" y="45083"/>
                </a:cubicBezTo>
                <a:cubicBezTo>
                  <a:pt x="3414" y="45083"/>
                  <a:pt x="3520" y="44870"/>
                  <a:pt x="3860" y="44062"/>
                </a:cubicBezTo>
                <a:cubicBezTo>
                  <a:pt x="3985" y="43711"/>
                  <a:pt x="4161" y="43360"/>
                  <a:pt x="4336" y="43034"/>
                </a:cubicBezTo>
                <a:cubicBezTo>
                  <a:pt x="4370" y="42992"/>
                  <a:pt x="4392" y="42970"/>
                  <a:pt x="4407" y="42970"/>
                </a:cubicBezTo>
                <a:cubicBezTo>
                  <a:pt x="4437" y="42970"/>
                  <a:pt x="4437" y="43059"/>
                  <a:pt x="4437" y="43260"/>
                </a:cubicBezTo>
                <a:cubicBezTo>
                  <a:pt x="4437" y="43646"/>
                  <a:pt x="4320" y="43963"/>
                  <a:pt x="4222" y="43963"/>
                </a:cubicBezTo>
                <a:cubicBezTo>
                  <a:pt x="4218" y="43963"/>
                  <a:pt x="4215" y="43962"/>
                  <a:pt x="4211" y="43962"/>
                </a:cubicBezTo>
                <a:cubicBezTo>
                  <a:pt x="4210" y="43961"/>
                  <a:pt x="4209" y="43961"/>
                  <a:pt x="4208" y="43961"/>
                </a:cubicBezTo>
                <a:cubicBezTo>
                  <a:pt x="4094" y="43961"/>
                  <a:pt x="3234" y="46544"/>
                  <a:pt x="3309" y="46593"/>
                </a:cubicBezTo>
                <a:cubicBezTo>
                  <a:pt x="3359" y="46643"/>
                  <a:pt x="3334" y="46693"/>
                  <a:pt x="3309" y="46718"/>
                </a:cubicBezTo>
                <a:cubicBezTo>
                  <a:pt x="3306" y="46724"/>
                  <a:pt x="3303" y="46727"/>
                  <a:pt x="3299" y="46727"/>
                </a:cubicBezTo>
                <a:cubicBezTo>
                  <a:pt x="3273" y="46727"/>
                  <a:pt x="3231" y="46556"/>
                  <a:pt x="3208" y="46267"/>
                </a:cubicBezTo>
                <a:cubicBezTo>
                  <a:pt x="3108" y="45290"/>
                  <a:pt x="3083" y="44463"/>
                  <a:pt x="3158" y="44438"/>
                </a:cubicBezTo>
                <a:cubicBezTo>
                  <a:pt x="3359" y="44187"/>
                  <a:pt x="3509" y="43911"/>
                  <a:pt x="3635" y="43611"/>
                </a:cubicBezTo>
                <a:cubicBezTo>
                  <a:pt x="4154" y="42517"/>
                  <a:pt x="4289" y="42218"/>
                  <a:pt x="4344" y="42218"/>
                </a:cubicBezTo>
                <a:close/>
                <a:moveTo>
                  <a:pt x="19973" y="45828"/>
                </a:moveTo>
                <a:cubicBezTo>
                  <a:pt x="20185" y="45828"/>
                  <a:pt x="20494" y="45834"/>
                  <a:pt x="20928" y="45841"/>
                </a:cubicBezTo>
                <a:cubicBezTo>
                  <a:pt x="21780" y="45841"/>
                  <a:pt x="22507" y="45866"/>
                  <a:pt x="22507" y="45866"/>
                </a:cubicBezTo>
                <a:cubicBezTo>
                  <a:pt x="22507" y="45866"/>
                  <a:pt x="22432" y="46017"/>
                  <a:pt x="22256" y="46192"/>
                </a:cubicBezTo>
                <a:lnTo>
                  <a:pt x="22281" y="46192"/>
                </a:lnTo>
                <a:cubicBezTo>
                  <a:pt x="22106" y="46343"/>
                  <a:pt x="21880" y="46568"/>
                  <a:pt x="21755" y="46693"/>
                </a:cubicBezTo>
                <a:lnTo>
                  <a:pt x="21554" y="46869"/>
                </a:lnTo>
                <a:lnTo>
                  <a:pt x="20803" y="46468"/>
                </a:lnTo>
                <a:cubicBezTo>
                  <a:pt x="20376" y="46242"/>
                  <a:pt x="19900" y="46017"/>
                  <a:pt x="19725" y="45942"/>
                </a:cubicBezTo>
                <a:cubicBezTo>
                  <a:pt x="19517" y="45855"/>
                  <a:pt x="19501" y="45828"/>
                  <a:pt x="19973" y="45828"/>
                </a:cubicBezTo>
                <a:close/>
                <a:moveTo>
                  <a:pt x="22880" y="45878"/>
                </a:moveTo>
                <a:cubicBezTo>
                  <a:pt x="22952" y="45878"/>
                  <a:pt x="22815" y="46074"/>
                  <a:pt x="22457" y="46493"/>
                </a:cubicBezTo>
                <a:cubicBezTo>
                  <a:pt x="22115" y="46902"/>
                  <a:pt x="21981" y="47023"/>
                  <a:pt x="21884" y="47023"/>
                </a:cubicBezTo>
                <a:cubicBezTo>
                  <a:pt x="21874" y="47023"/>
                  <a:pt x="21864" y="47022"/>
                  <a:pt x="21855" y="47019"/>
                </a:cubicBezTo>
                <a:cubicBezTo>
                  <a:pt x="21755" y="46994"/>
                  <a:pt x="21730" y="46969"/>
                  <a:pt x="21730" y="46944"/>
                </a:cubicBezTo>
                <a:cubicBezTo>
                  <a:pt x="22081" y="46593"/>
                  <a:pt x="22432" y="46242"/>
                  <a:pt x="22783" y="45916"/>
                </a:cubicBezTo>
                <a:cubicBezTo>
                  <a:pt x="22829" y="45891"/>
                  <a:pt x="22861" y="45878"/>
                  <a:pt x="22880" y="45878"/>
                </a:cubicBezTo>
                <a:close/>
                <a:moveTo>
                  <a:pt x="27018" y="43435"/>
                </a:moveTo>
                <a:cubicBezTo>
                  <a:pt x="27219" y="43435"/>
                  <a:pt x="27419" y="43485"/>
                  <a:pt x="27595" y="43561"/>
                </a:cubicBezTo>
                <a:cubicBezTo>
                  <a:pt x="28085" y="43757"/>
                  <a:pt x="28498" y="43861"/>
                  <a:pt x="28643" y="43861"/>
                </a:cubicBezTo>
                <a:cubicBezTo>
                  <a:pt x="28683" y="43861"/>
                  <a:pt x="28703" y="43853"/>
                  <a:pt x="28697" y="43836"/>
                </a:cubicBezTo>
                <a:cubicBezTo>
                  <a:pt x="28691" y="43813"/>
                  <a:pt x="28702" y="43800"/>
                  <a:pt x="28732" y="43800"/>
                </a:cubicBezTo>
                <a:cubicBezTo>
                  <a:pt x="28828" y="43800"/>
                  <a:pt x="29120" y="43931"/>
                  <a:pt x="29675" y="44237"/>
                </a:cubicBezTo>
                <a:cubicBezTo>
                  <a:pt x="29950" y="44388"/>
                  <a:pt x="30226" y="44563"/>
                  <a:pt x="30477" y="44764"/>
                </a:cubicBezTo>
                <a:lnTo>
                  <a:pt x="30677" y="44939"/>
                </a:lnTo>
                <a:lnTo>
                  <a:pt x="30452" y="45140"/>
                </a:lnTo>
                <a:cubicBezTo>
                  <a:pt x="30201" y="45365"/>
                  <a:pt x="30176" y="45566"/>
                  <a:pt x="30377" y="45641"/>
                </a:cubicBezTo>
                <a:cubicBezTo>
                  <a:pt x="30702" y="45916"/>
                  <a:pt x="31003" y="46217"/>
                  <a:pt x="31254" y="46568"/>
                </a:cubicBezTo>
                <a:cubicBezTo>
                  <a:pt x="31404" y="46819"/>
                  <a:pt x="31379" y="46894"/>
                  <a:pt x="31153" y="47044"/>
                </a:cubicBezTo>
                <a:lnTo>
                  <a:pt x="30953" y="47170"/>
                </a:lnTo>
                <a:lnTo>
                  <a:pt x="30326" y="46718"/>
                </a:lnTo>
                <a:cubicBezTo>
                  <a:pt x="29625" y="46192"/>
                  <a:pt x="29224" y="45866"/>
                  <a:pt x="29249" y="45841"/>
                </a:cubicBezTo>
                <a:lnTo>
                  <a:pt x="29249" y="45841"/>
                </a:lnTo>
                <a:cubicBezTo>
                  <a:pt x="29449" y="45942"/>
                  <a:pt x="29650" y="46042"/>
                  <a:pt x="29850" y="46167"/>
                </a:cubicBezTo>
                <a:cubicBezTo>
                  <a:pt x="30026" y="46292"/>
                  <a:pt x="30226" y="46393"/>
                  <a:pt x="30452" y="46468"/>
                </a:cubicBezTo>
                <a:cubicBezTo>
                  <a:pt x="30502" y="46393"/>
                  <a:pt x="30477" y="46368"/>
                  <a:pt x="29675" y="45891"/>
                </a:cubicBezTo>
                <a:cubicBezTo>
                  <a:pt x="29424" y="45741"/>
                  <a:pt x="29174" y="45616"/>
                  <a:pt x="28923" y="45515"/>
                </a:cubicBezTo>
                <a:cubicBezTo>
                  <a:pt x="28848" y="45490"/>
                  <a:pt x="28798" y="45465"/>
                  <a:pt x="28747" y="45415"/>
                </a:cubicBezTo>
                <a:cubicBezTo>
                  <a:pt x="28719" y="45387"/>
                  <a:pt x="28716" y="45373"/>
                  <a:pt x="28741" y="45373"/>
                </a:cubicBezTo>
                <a:cubicBezTo>
                  <a:pt x="28783" y="45373"/>
                  <a:pt x="28904" y="45412"/>
                  <a:pt x="29123" y="45490"/>
                </a:cubicBezTo>
                <a:cubicBezTo>
                  <a:pt x="29350" y="45552"/>
                  <a:pt x="29526" y="45597"/>
                  <a:pt x="29595" y="45597"/>
                </a:cubicBezTo>
                <a:cubicBezTo>
                  <a:pt x="29610" y="45597"/>
                  <a:pt x="29620" y="45595"/>
                  <a:pt x="29625" y="45591"/>
                </a:cubicBezTo>
                <a:cubicBezTo>
                  <a:pt x="29625" y="45566"/>
                  <a:pt x="29399" y="45390"/>
                  <a:pt x="28597" y="45014"/>
                </a:cubicBezTo>
                <a:cubicBezTo>
                  <a:pt x="28321" y="44889"/>
                  <a:pt x="28046" y="44739"/>
                  <a:pt x="27820" y="44538"/>
                </a:cubicBezTo>
                <a:lnTo>
                  <a:pt x="27569" y="44312"/>
                </a:lnTo>
                <a:lnTo>
                  <a:pt x="28096" y="44563"/>
                </a:lnTo>
                <a:cubicBezTo>
                  <a:pt x="28378" y="44690"/>
                  <a:pt x="28544" y="44745"/>
                  <a:pt x="28604" y="44745"/>
                </a:cubicBezTo>
                <a:cubicBezTo>
                  <a:pt x="28707" y="44745"/>
                  <a:pt x="28481" y="44577"/>
                  <a:pt x="27971" y="44338"/>
                </a:cubicBezTo>
                <a:lnTo>
                  <a:pt x="27294" y="44037"/>
                </a:lnTo>
                <a:lnTo>
                  <a:pt x="28096" y="44312"/>
                </a:lnTo>
                <a:cubicBezTo>
                  <a:pt x="28372" y="44363"/>
                  <a:pt x="28622" y="44488"/>
                  <a:pt x="28848" y="44613"/>
                </a:cubicBezTo>
                <a:cubicBezTo>
                  <a:pt x="28798" y="44663"/>
                  <a:pt x="29123" y="44864"/>
                  <a:pt x="29449" y="44989"/>
                </a:cubicBezTo>
                <a:cubicBezTo>
                  <a:pt x="29536" y="45020"/>
                  <a:pt x="29595" y="45033"/>
                  <a:pt x="29630" y="45033"/>
                </a:cubicBezTo>
                <a:cubicBezTo>
                  <a:pt x="29739" y="45033"/>
                  <a:pt x="29626" y="44914"/>
                  <a:pt x="29399" y="44839"/>
                </a:cubicBezTo>
                <a:cubicBezTo>
                  <a:pt x="29274" y="44764"/>
                  <a:pt x="29224" y="44739"/>
                  <a:pt x="29299" y="44739"/>
                </a:cubicBezTo>
                <a:cubicBezTo>
                  <a:pt x="29349" y="44739"/>
                  <a:pt x="29424" y="44739"/>
                  <a:pt x="29424" y="44688"/>
                </a:cubicBezTo>
                <a:cubicBezTo>
                  <a:pt x="29449" y="44663"/>
                  <a:pt x="29023" y="44463"/>
                  <a:pt x="28096" y="44137"/>
                </a:cubicBezTo>
                <a:cubicBezTo>
                  <a:pt x="27670" y="44012"/>
                  <a:pt x="27219" y="43836"/>
                  <a:pt x="26793" y="43636"/>
                </a:cubicBezTo>
                <a:lnTo>
                  <a:pt x="26793" y="43636"/>
                </a:lnTo>
                <a:cubicBezTo>
                  <a:pt x="27118" y="43686"/>
                  <a:pt x="27419" y="43786"/>
                  <a:pt x="27695" y="43911"/>
                </a:cubicBezTo>
                <a:cubicBezTo>
                  <a:pt x="27996" y="44037"/>
                  <a:pt x="28321" y="44137"/>
                  <a:pt x="28647" y="44187"/>
                </a:cubicBezTo>
                <a:cubicBezTo>
                  <a:pt x="28697" y="44162"/>
                  <a:pt x="28397" y="44012"/>
                  <a:pt x="27820" y="43811"/>
                </a:cubicBezTo>
                <a:cubicBezTo>
                  <a:pt x="27269" y="43611"/>
                  <a:pt x="26968" y="43460"/>
                  <a:pt x="27018" y="43435"/>
                </a:cubicBezTo>
                <a:close/>
                <a:moveTo>
                  <a:pt x="22783" y="47370"/>
                </a:moveTo>
                <a:lnTo>
                  <a:pt x="22783" y="47445"/>
                </a:lnTo>
                <a:cubicBezTo>
                  <a:pt x="22783" y="47460"/>
                  <a:pt x="22757" y="47474"/>
                  <a:pt x="22717" y="47474"/>
                </a:cubicBezTo>
                <a:cubicBezTo>
                  <a:pt x="22687" y="47474"/>
                  <a:pt x="22649" y="47466"/>
                  <a:pt x="22607" y="47445"/>
                </a:cubicBezTo>
                <a:cubicBezTo>
                  <a:pt x="22482" y="47395"/>
                  <a:pt x="22482" y="47395"/>
                  <a:pt x="22607" y="47370"/>
                </a:cubicBezTo>
                <a:close/>
                <a:moveTo>
                  <a:pt x="23086" y="47414"/>
                </a:moveTo>
                <a:cubicBezTo>
                  <a:pt x="23183" y="47414"/>
                  <a:pt x="23268" y="47500"/>
                  <a:pt x="23234" y="47621"/>
                </a:cubicBezTo>
                <a:cubicBezTo>
                  <a:pt x="23217" y="47669"/>
                  <a:pt x="23180" y="47697"/>
                  <a:pt x="23129" y="47697"/>
                </a:cubicBezTo>
                <a:cubicBezTo>
                  <a:pt x="23101" y="47697"/>
                  <a:pt x="23069" y="47689"/>
                  <a:pt x="23033" y="47671"/>
                </a:cubicBezTo>
                <a:cubicBezTo>
                  <a:pt x="22858" y="47621"/>
                  <a:pt x="22858" y="47621"/>
                  <a:pt x="22958" y="47470"/>
                </a:cubicBezTo>
                <a:cubicBezTo>
                  <a:pt x="22997" y="47432"/>
                  <a:pt x="23043" y="47414"/>
                  <a:pt x="23086" y="47414"/>
                </a:cubicBezTo>
                <a:close/>
                <a:moveTo>
                  <a:pt x="14011" y="30603"/>
                </a:moveTo>
                <a:lnTo>
                  <a:pt x="13935" y="31405"/>
                </a:lnTo>
                <a:cubicBezTo>
                  <a:pt x="13885" y="31856"/>
                  <a:pt x="13760" y="32583"/>
                  <a:pt x="13660" y="33034"/>
                </a:cubicBezTo>
                <a:lnTo>
                  <a:pt x="13660" y="33009"/>
                </a:lnTo>
                <a:cubicBezTo>
                  <a:pt x="13509" y="33786"/>
                  <a:pt x="13459" y="33886"/>
                  <a:pt x="12933" y="34989"/>
                </a:cubicBezTo>
                <a:cubicBezTo>
                  <a:pt x="11605" y="37796"/>
                  <a:pt x="10276" y="39926"/>
                  <a:pt x="8021" y="42884"/>
                </a:cubicBezTo>
                <a:lnTo>
                  <a:pt x="6592" y="44764"/>
                </a:lnTo>
                <a:cubicBezTo>
                  <a:pt x="5965" y="45616"/>
                  <a:pt x="4061" y="47896"/>
                  <a:pt x="4010" y="47896"/>
                </a:cubicBezTo>
                <a:cubicBezTo>
                  <a:pt x="4036" y="47596"/>
                  <a:pt x="4111" y="47320"/>
                  <a:pt x="4186" y="47044"/>
                </a:cubicBezTo>
                <a:cubicBezTo>
                  <a:pt x="4311" y="46618"/>
                  <a:pt x="4411" y="46167"/>
                  <a:pt x="4411" y="46092"/>
                </a:cubicBezTo>
                <a:cubicBezTo>
                  <a:pt x="4487" y="45916"/>
                  <a:pt x="4587" y="45766"/>
                  <a:pt x="4737" y="45641"/>
                </a:cubicBezTo>
                <a:cubicBezTo>
                  <a:pt x="5439" y="44989"/>
                  <a:pt x="7068" y="43260"/>
                  <a:pt x="7620" y="42583"/>
                </a:cubicBezTo>
                <a:cubicBezTo>
                  <a:pt x="8296" y="41756"/>
                  <a:pt x="8823" y="40904"/>
                  <a:pt x="8772" y="40703"/>
                </a:cubicBezTo>
                <a:cubicBezTo>
                  <a:pt x="8772" y="40628"/>
                  <a:pt x="8722" y="40578"/>
                  <a:pt x="8672" y="40528"/>
                </a:cubicBezTo>
                <a:cubicBezTo>
                  <a:pt x="8597" y="40503"/>
                  <a:pt x="8597" y="40478"/>
                  <a:pt x="8647" y="40403"/>
                </a:cubicBezTo>
                <a:cubicBezTo>
                  <a:pt x="8948" y="40002"/>
                  <a:pt x="9900" y="38523"/>
                  <a:pt x="10126" y="38097"/>
                </a:cubicBezTo>
                <a:cubicBezTo>
                  <a:pt x="10376" y="37671"/>
                  <a:pt x="10401" y="37545"/>
                  <a:pt x="10376" y="37395"/>
                </a:cubicBezTo>
                <a:cubicBezTo>
                  <a:pt x="10376" y="37270"/>
                  <a:pt x="10427" y="37144"/>
                  <a:pt x="10802" y="36643"/>
                </a:cubicBezTo>
                <a:cubicBezTo>
                  <a:pt x="11028" y="36342"/>
                  <a:pt x="11379" y="35866"/>
                  <a:pt x="11554" y="35591"/>
                </a:cubicBezTo>
                <a:cubicBezTo>
                  <a:pt x="12081" y="34764"/>
                  <a:pt x="12532" y="33911"/>
                  <a:pt x="12933" y="33034"/>
                </a:cubicBezTo>
                <a:cubicBezTo>
                  <a:pt x="12983" y="32859"/>
                  <a:pt x="13259" y="32257"/>
                  <a:pt x="13534" y="31681"/>
                </a:cubicBezTo>
                <a:lnTo>
                  <a:pt x="14011" y="30603"/>
                </a:lnTo>
                <a:close/>
                <a:moveTo>
                  <a:pt x="25539" y="49049"/>
                </a:moveTo>
                <a:cubicBezTo>
                  <a:pt x="26642" y="49150"/>
                  <a:pt x="27745" y="49325"/>
                  <a:pt x="28848" y="49626"/>
                </a:cubicBezTo>
                <a:cubicBezTo>
                  <a:pt x="29023" y="49676"/>
                  <a:pt x="29023" y="49676"/>
                  <a:pt x="28672" y="49751"/>
                </a:cubicBezTo>
                <a:cubicBezTo>
                  <a:pt x="28472" y="49801"/>
                  <a:pt x="28021" y="49876"/>
                  <a:pt x="27645" y="49952"/>
                </a:cubicBezTo>
                <a:lnTo>
                  <a:pt x="26968" y="50077"/>
                </a:lnTo>
                <a:lnTo>
                  <a:pt x="26266" y="49651"/>
                </a:lnTo>
                <a:cubicBezTo>
                  <a:pt x="25389" y="49074"/>
                  <a:pt x="25314" y="49049"/>
                  <a:pt x="25539" y="49049"/>
                </a:cubicBezTo>
                <a:close/>
                <a:moveTo>
                  <a:pt x="29113" y="49745"/>
                </a:moveTo>
                <a:cubicBezTo>
                  <a:pt x="29247" y="49745"/>
                  <a:pt x="29442" y="49798"/>
                  <a:pt x="29424" y="49851"/>
                </a:cubicBezTo>
                <a:lnTo>
                  <a:pt x="29449" y="49851"/>
                </a:lnTo>
                <a:cubicBezTo>
                  <a:pt x="28873" y="50002"/>
                  <a:pt x="28321" y="50127"/>
                  <a:pt x="27745" y="50227"/>
                </a:cubicBezTo>
                <a:cubicBezTo>
                  <a:pt x="27532" y="50260"/>
                  <a:pt x="27391" y="50274"/>
                  <a:pt x="27313" y="50274"/>
                </a:cubicBezTo>
                <a:cubicBezTo>
                  <a:pt x="27090" y="50274"/>
                  <a:pt x="27401" y="50157"/>
                  <a:pt x="28071" y="50027"/>
                </a:cubicBezTo>
                <a:cubicBezTo>
                  <a:pt x="28372" y="49977"/>
                  <a:pt x="28697" y="49901"/>
                  <a:pt x="28998" y="49776"/>
                </a:cubicBezTo>
                <a:cubicBezTo>
                  <a:pt x="29013" y="49754"/>
                  <a:pt x="29058" y="49745"/>
                  <a:pt x="29113" y="49745"/>
                </a:cubicBezTo>
                <a:close/>
                <a:moveTo>
                  <a:pt x="30299" y="46890"/>
                </a:moveTo>
                <a:cubicBezTo>
                  <a:pt x="30423" y="46890"/>
                  <a:pt x="30527" y="46989"/>
                  <a:pt x="30928" y="47345"/>
                </a:cubicBezTo>
                <a:cubicBezTo>
                  <a:pt x="31103" y="47520"/>
                  <a:pt x="31379" y="47746"/>
                  <a:pt x="31529" y="47871"/>
                </a:cubicBezTo>
                <a:cubicBezTo>
                  <a:pt x="32106" y="48373"/>
                  <a:pt x="32632" y="48899"/>
                  <a:pt x="33133" y="49450"/>
                </a:cubicBezTo>
                <a:cubicBezTo>
                  <a:pt x="33434" y="49776"/>
                  <a:pt x="33484" y="49876"/>
                  <a:pt x="33409" y="49977"/>
                </a:cubicBezTo>
                <a:cubicBezTo>
                  <a:pt x="33259" y="50152"/>
                  <a:pt x="33610" y="50754"/>
                  <a:pt x="34236" y="51430"/>
                </a:cubicBezTo>
                <a:cubicBezTo>
                  <a:pt x="34575" y="51803"/>
                  <a:pt x="34685" y="51935"/>
                  <a:pt x="34643" y="51935"/>
                </a:cubicBezTo>
                <a:cubicBezTo>
                  <a:pt x="34623" y="51935"/>
                  <a:pt x="34568" y="51905"/>
                  <a:pt x="34487" y="51856"/>
                </a:cubicBezTo>
                <a:cubicBezTo>
                  <a:pt x="34111" y="51656"/>
                  <a:pt x="34011" y="51581"/>
                  <a:pt x="34036" y="51505"/>
                </a:cubicBezTo>
                <a:cubicBezTo>
                  <a:pt x="34061" y="51455"/>
                  <a:pt x="33961" y="51405"/>
                  <a:pt x="33835" y="51330"/>
                </a:cubicBezTo>
                <a:cubicBezTo>
                  <a:pt x="33560" y="51205"/>
                  <a:pt x="33334" y="51004"/>
                  <a:pt x="33184" y="50779"/>
                </a:cubicBezTo>
                <a:cubicBezTo>
                  <a:pt x="32983" y="50603"/>
                  <a:pt x="32783" y="50478"/>
                  <a:pt x="32557" y="50378"/>
                </a:cubicBezTo>
                <a:cubicBezTo>
                  <a:pt x="32156" y="50177"/>
                  <a:pt x="31955" y="50027"/>
                  <a:pt x="31955" y="49952"/>
                </a:cubicBezTo>
                <a:cubicBezTo>
                  <a:pt x="31955" y="49916"/>
                  <a:pt x="31959" y="49893"/>
                  <a:pt x="31989" y="49893"/>
                </a:cubicBezTo>
                <a:cubicBezTo>
                  <a:pt x="32044" y="49893"/>
                  <a:pt x="32186" y="49968"/>
                  <a:pt x="32557" y="50177"/>
                </a:cubicBezTo>
                <a:cubicBezTo>
                  <a:pt x="32682" y="50277"/>
                  <a:pt x="32858" y="50353"/>
                  <a:pt x="33033" y="50403"/>
                </a:cubicBezTo>
                <a:cubicBezTo>
                  <a:pt x="33083" y="50353"/>
                  <a:pt x="33008" y="50277"/>
                  <a:pt x="32407" y="49952"/>
                </a:cubicBezTo>
                <a:cubicBezTo>
                  <a:pt x="32156" y="49826"/>
                  <a:pt x="31930" y="49626"/>
                  <a:pt x="31730" y="49400"/>
                </a:cubicBezTo>
                <a:cubicBezTo>
                  <a:pt x="31615" y="49251"/>
                  <a:pt x="31558" y="49170"/>
                  <a:pt x="31600" y="49170"/>
                </a:cubicBezTo>
                <a:cubicBezTo>
                  <a:pt x="31650" y="49170"/>
                  <a:pt x="31838" y="49282"/>
                  <a:pt x="32231" y="49526"/>
                </a:cubicBezTo>
                <a:cubicBezTo>
                  <a:pt x="32704" y="49828"/>
                  <a:pt x="32891" y="49931"/>
                  <a:pt x="32966" y="49931"/>
                </a:cubicBezTo>
                <a:cubicBezTo>
                  <a:pt x="32990" y="49931"/>
                  <a:pt x="33002" y="49920"/>
                  <a:pt x="33008" y="49901"/>
                </a:cubicBezTo>
                <a:cubicBezTo>
                  <a:pt x="32732" y="49651"/>
                  <a:pt x="32407" y="49450"/>
                  <a:pt x="32081" y="49250"/>
                </a:cubicBezTo>
                <a:cubicBezTo>
                  <a:pt x="31705" y="49049"/>
                  <a:pt x="31354" y="48799"/>
                  <a:pt x="31028" y="48548"/>
                </a:cubicBezTo>
                <a:cubicBezTo>
                  <a:pt x="31003" y="48510"/>
                  <a:pt x="30991" y="48492"/>
                  <a:pt x="30997" y="48492"/>
                </a:cubicBezTo>
                <a:cubicBezTo>
                  <a:pt x="31003" y="48492"/>
                  <a:pt x="31028" y="48510"/>
                  <a:pt x="31078" y="48548"/>
                </a:cubicBezTo>
                <a:cubicBezTo>
                  <a:pt x="31346" y="48734"/>
                  <a:pt x="31648" y="48868"/>
                  <a:pt x="31761" y="48868"/>
                </a:cubicBezTo>
                <a:cubicBezTo>
                  <a:pt x="31785" y="48868"/>
                  <a:pt x="31801" y="48862"/>
                  <a:pt x="31805" y="48849"/>
                </a:cubicBezTo>
                <a:cubicBezTo>
                  <a:pt x="31830" y="48774"/>
                  <a:pt x="31780" y="48774"/>
                  <a:pt x="31730" y="48749"/>
                </a:cubicBezTo>
                <a:cubicBezTo>
                  <a:pt x="31655" y="48723"/>
                  <a:pt x="31655" y="48698"/>
                  <a:pt x="31680" y="48673"/>
                </a:cubicBezTo>
                <a:cubicBezTo>
                  <a:pt x="31780" y="48598"/>
                  <a:pt x="31680" y="48523"/>
                  <a:pt x="31003" y="48197"/>
                </a:cubicBezTo>
                <a:cubicBezTo>
                  <a:pt x="30377" y="47871"/>
                  <a:pt x="29850" y="47520"/>
                  <a:pt x="29825" y="47395"/>
                </a:cubicBezTo>
                <a:lnTo>
                  <a:pt x="29825" y="47395"/>
                </a:lnTo>
                <a:cubicBezTo>
                  <a:pt x="30076" y="47470"/>
                  <a:pt x="30326" y="47596"/>
                  <a:pt x="30552" y="47746"/>
                </a:cubicBezTo>
                <a:cubicBezTo>
                  <a:pt x="31183" y="48080"/>
                  <a:pt x="31471" y="48222"/>
                  <a:pt x="31547" y="48222"/>
                </a:cubicBezTo>
                <a:cubicBezTo>
                  <a:pt x="31573" y="48222"/>
                  <a:pt x="31574" y="48205"/>
                  <a:pt x="31554" y="48172"/>
                </a:cubicBezTo>
                <a:cubicBezTo>
                  <a:pt x="31103" y="47871"/>
                  <a:pt x="30627" y="47596"/>
                  <a:pt x="30151" y="47345"/>
                </a:cubicBezTo>
                <a:cubicBezTo>
                  <a:pt x="30101" y="47345"/>
                  <a:pt x="30101" y="47320"/>
                  <a:pt x="30176" y="47270"/>
                </a:cubicBezTo>
                <a:cubicBezTo>
                  <a:pt x="30251" y="47220"/>
                  <a:pt x="30301" y="46994"/>
                  <a:pt x="30201" y="46944"/>
                </a:cubicBezTo>
                <a:cubicBezTo>
                  <a:pt x="30176" y="46944"/>
                  <a:pt x="30176" y="46919"/>
                  <a:pt x="30251" y="46894"/>
                </a:cubicBezTo>
                <a:cubicBezTo>
                  <a:pt x="30268" y="46891"/>
                  <a:pt x="30284" y="46890"/>
                  <a:pt x="30299" y="46890"/>
                </a:cubicBezTo>
                <a:close/>
                <a:moveTo>
                  <a:pt x="28397" y="51029"/>
                </a:moveTo>
                <a:cubicBezTo>
                  <a:pt x="29098" y="51180"/>
                  <a:pt x="29775" y="51380"/>
                  <a:pt x="30452" y="51606"/>
                </a:cubicBezTo>
                <a:lnTo>
                  <a:pt x="30652" y="51681"/>
                </a:lnTo>
                <a:lnTo>
                  <a:pt x="30402" y="51756"/>
                </a:lnTo>
                <a:cubicBezTo>
                  <a:pt x="30251" y="51806"/>
                  <a:pt x="30026" y="51881"/>
                  <a:pt x="29900" y="51932"/>
                </a:cubicBezTo>
                <a:lnTo>
                  <a:pt x="29650" y="52007"/>
                </a:lnTo>
                <a:lnTo>
                  <a:pt x="29023" y="51556"/>
                </a:lnTo>
                <a:cubicBezTo>
                  <a:pt x="28798" y="51380"/>
                  <a:pt x="28597" y="51230"/>
                  <a:pt x="28397" y="51029"/>
                </a:cubicBezTo>
                <a:close/>
                <a:moveTo>
                  <a:pt x="30960" y="51796"/>
                </a:moveTo>
                <a:cubicBezTo>
                  <a:pt x="31067" y="51796"/>
                  <a:pt x="31174" y="51807"/>
                  <a:pt x="31279" y="51831"/>
                </a:cubicBezTo>
                <a:cubicBezTo>
                  <a:pt x="31304" y="51831"/>
                  <a:pt x="31354" y="51856"/>
                  <a:pt x="31354" y="51881"/>
                </a:cubicBezTo>
                <a:lnTo>
                  <a:pt x="31329" y="51881"/>
                </a:lnTo>
                <a:cubicBezTo>
                  <a:pt x="31128" y="51957"/>
                  <a:pt x="30928" y="52057"/>
                  <a:pt x="30702" y="52132"/>
                </a:cubicBezTo>
                <a:cubicBezTo>
                  <a:pt x="30379" y="52240"/>
                  <a:pt x="30207" y="52291"/>
                  <a:pt x="30093" y="52291"/>
                </a:cubicBezTo>
                <a:cubicBezTo>
                  <a:pt x="30022" y="52291"/>
                  <a:pt x="29974" y="52271"/>
                  <a:pt x="29925" y="52232"/>
                </a:cubicBezTo>
                <a:cubicBezTo>
                  <a:pt x="29825" y="52132"/>
                  <a:pt x="29800" y="52107"/>
                  <a:pt x="30301" y="51932"/>
                </a:cubicBezTo>
                <a:cubicBezTo>
                  <a:pt x="30506" y="51846"/>
                  <a:pt x="30733" y="51796"/>
                  <a:pt x="30960" y="51796"/>
                </a:cubicBezTo>
                <a:close/>
                <a:moveTo>
                  <a:pt x="21065" y="40729"/>
                </a:moveTo>
                <a:cubicBezTo>
                  <a:pt x="21195" y="40729"/>
                  <a:pt x="21224" y="40766"/>
                  <a:pt x="21254" y="40854"/>
                </a:cubicBezTo>
                <a:cubicBezTo>
                  <a:pt x="21304" y="41029"/>
                  <a:pt x="21554" y="41079"/>
                  <a:pt x="22382" y="41079"/>
                </a:cubicBezTo>
                <a:cubicBezTo>
                  <a:pt x="22983" y="41079"/>
                  <a:pt x="23559" y="41180"/>
                  <a:pt x="24111" y="41355"/>
                </a:cubicBezTo>
                <a:cubicBezTo>
                  <a:pt x="24462" y="41480"/>
                  <a:pt x="24487" y="41505"/>
                  <a:pt x="24512" y="41706"/>
                </a:cubicBezTo>
                <a:lnTo>
                  <a:pt x="24512" y="41681"/>
                </a:lnTo>
                <a:lnTo>
                  <a:pt x="24537" y="41931"/>
                </a:lnTo>
                <a:lnTo>
                  <a:pt x="23685" y="42032"/>
                </a:lnTo>
                <a:cubicBezTo>
                  <a:pt x="23409" y="42032"/>
                  <a:pt x="23133" y="42082"/>
                  <a:pt x="22883" y="42207"/>
                </a:cubicBezTo>
                <a:cubicBezTo>
                  <a:pt x="22970" y="42214"/>
                  <a:pt x="23059" y="42217"/>
                  <a:pt x="23149" y="42217"/>
                </a:cubicBezTo>
                <a:cubicBezTo>
                  <a:pt x="23395" y="42217"/>
                  <a:pt x="23647" y="42194"/>
                  <a:pt x="23885" y="42157"/>
                </a:cubicBezTo>
                <a:cubicBezTo>
                  <a:pt x="24288" y="42110"/>
                  <a:pt x="24595" y="42085"/>
                  <a:pt x="24799" y="42085"/>
                </a:cubicBezTo>
                <a:cubicBezTo>
                  <a:pt x="25028" y="42085"/>
                  <a:pt x="25128" y="42116"/>
                  <a:pt x="25088" y="42182"/>
                </a:cubicBezTo>
                <a:cubicBezTo>
                  <a:pt x="24863" y="42257"/>
                  <a:pt x="24637" y="42282"/>
                  <a:pt x="24387" y="42307"/>
                </a:cubicBezTo>
                <a:cubicBezTo>
                  <a:pt x="24011" y="42332"/>
                  <a:pt x="23710" y="42383"/>
                  <a:pt x="23760" y="42433"/>
                </a:cubicBezTo>
                <a:cubicBezTo>
                  <a:pt x="23898" y="42445"/>
                  <a:pt x="24042" y="42452"/>
                  <a:pt x="24189" y="42452"/>
                </a:cubicBezTo>
                <a:cubicBezTo>
                  <a:pt x="24336" y="42452"/>
                  <a:pt x="24487" y="42445"/>
                  <a:pt x="24637" y="42433"/>
                </a:cubicBezTo>
                <a:lnTo>
                  <a:pt x="25439" y="42358"/>
                </a:lnTo>
                <a:lnTo>
                  <a:pt x="25915" y="42633"/>
                </a:lnTo>
                <a:cubicBezTo>
                  <a:pt x="26141" y="42759"/>
                  <a:pt x="26366" y="42909"/>
                  <a:pt x="26567" y="43084"/>
                </a:cubicBezTo>
                <a:cubicBezTo>
                  <a:pt x="26767" y="43260"/>
                  <a:pt x="26767" y="43435"/>
                  <a:pt x="26617" y="43485"/>
                </a:cubicBezTo>
                <a:cubicBezTo>
                  <a:pt x="26492" y="43536"/>
                  <a:pt x="26442" y="43661"/>
                  <a:pt x="26492" y="43786"/>
                </a:cubicBezTo>
                <a:cubicBezTo>
                  <a:pt x="26667" y="43937"/>
                  <a:pt x="26843" y="44087"/>
                  <a:pt x="27018" y="44212"/>
                </a:cubicBezTo>
                <a:cubicBezTo>
                  <a:pt x="27595" y="44638"/>
                  <a:pt x="29349" y="46242"/>
                  <a:pt x="29349" y="46343"/>
                </a:cubicBezTo>
                <a:cubicBezTo>
                  <a:pt x="29349" y="46393"/>
                  <a:pt x="29399" y="46443"/>
                  <a:pt x="29449" y="46468"/>
                </a:cubicBezTo>
                <a:cubicBezTo>
                  <a:pt x="29575" y="46493"/>
                  <a:pt x="29950" y="46944"/>
                  <a:pt x="29925" y="46994"/>
                </a:cubicBezTo>
                <a:cubicBezTo>
                  <a:pt x="29914" y="47028"/>
                  <a:pt x="29887" y="47042"/>
                  <a:pt x="29852" y="47042"/>
                </a:cubicBezTo>
                <a:cubicBezTo>
                  <a:pt x="29810" y="47042"/>
                  <a:pt x="29755" y="47022"/>
                  <a:pt x="29700" y="46994"/>
                </a:cubicBezTo>
                <a:cubicBezTo>
                  <a:pt x="29673" y="46992"/>
                  <a:pt x="29648" y="46991"/>
                  <a:pt x="29625" y="46991"/>
                </a:cubicBezTo>
                <a:cubicBezTo>
                  <a:pt x="29364" y="46991"/>
                  <a:pt x="29315" y="47123"/>
                  <a:pt x="29499" y="47445"/>
                </a:cubicBezTo>
                <a:cubicBezTo>
                  <a:pt x="29575" y="47596"/>
                  <a:pt x="29675" y="47721"/>
                  <a:pt x="29800" y="47821"/>
                </a:cubicBezTo>
                <a:cubicBezTo>
                  <a:pt x="29950" y="47871"/>
                  <a:pt x="30828" y="48723"/>
                  <a:pt x="30752" y="48749"/>
                </a:cubicBezTo>
                <a:cubicBezTo>
                  <a:pt x="30738" y="48753"/>
                  <a:pt x="30713" y="48755"/>
                  <a:pt x="30678" y="48755"/>
                </a:cubicBezTo>
                <a:cubicBezTo>
                  <a:pt x="30529" y="48755"/>
                  <a:pt x="30206" y="48719"/>
                  <a:pt x="29800" y="48698"/>
                </a:cubicBezTo>
                <a:cubicBezTo>
                  <a:pt x="29361" y="48661"/>
                  <a:pt x="29092" y="48642"/>
                  <a:pt x="28939" y="48642"/>
                </a:cubicBezTo>
                <a:cubicBezTo>
                  <a:pt x="28785" y="48642"/>
                  <a:pt x="28747" y="48661"/>
                  <a:pt x="28773" y="48698"/>
                </a:cubicBezTo>
                <a:cubicBezTo>
                  <a:pt x="29023" y="48774"/>
                  <a:pt x="29274" y="48799"/>
                  <a:pt x="29524" y="48824"/>
                </a:cubicBezTo>
                <a:lnTo>
                  <a:pt x="30652" y="48899"/>
                </a:lnTo>
                <a:lnTo>
                  <a:pt x="31028" y="48924"/>
                </a:lnTo>
                <a:lnTo>
                  <a:pt x="31254" y="49250"/>
                </a:lnTo>
                <a:cubicBezTo>
                  <a:pt x="31354" y="49400"/>
                  <a:pt x="31454" y="49526"/>
                  <a:pt x="31580" y="49651"/>
                </a:cubicBezTo>
                <a:cubicBezTo>
                  <a:pt x="31630" y="49701"/>
                  <a:pt x="31630" y="49776"/>
                  <a:pt x="31605" y="49851"/>
                </a:cubicBezTo>
                <a:cubicBezTo>
                  <a:pt x="31594" y="49905"/>
                  <a:pt x="31536" y="49932"/>
                  <a:pt x="31440" y="49932"/>
                </a:cubicBezTo>
                <a:cubicBezTo>
                  <a:pt x="31313" y="49932"/>
                  <a:pt x="31120" y="49887"/>
                  <a:pt x="30878" y="49801"/>
                </a:cubicBezTo>
                <a:cubicBezTo>
                  <a:pt x="30828" y="49789"/>
                  <a:pt x="30778" y="49782"/>
                  <a:pt x="30740" y="49782"/>
                </a:cubicBezTo>
                <a:cubicBezTo>
                  <a:pt x="30702" y="49782"/>
                  <a:pt x="30677" y="49789"/>
                  <a:pt x="30677" y="49801"/>
                </a:cubicBezTo>
                <a:cubicBezTo>
                  <a:pt x="30652" y="49851"/>
                  <a:pt x="30878" y="49952"/>
                  <a:pt x="31229" y="50052"/>
                </a:cubicBezTo>
                <a:cubicBezTo>
                  <a:pt x="32006" y="50328"/>
                  <a:pt x="32732" y="50779"/>
                  <a:pt x="33334" y="51330"/>
                </a:cubicBezTo>
                <a:cubicBezTo>
                  <a:pt x="34086" y="52007"/>
                  <a:pt x="34988" y="52483"/>
                  <a:pt x="35966" y="52784"/>
                </a:cubicBezTo>
                <a:lnTo>
                  <a:pt x="36793" y="53059"/>
                </a:lnTo>
                <a:lnTo>
                  <a:pt x="36367" y="53260"/>
                </a:lnTo>
                <a:cubicBezTo>
                  <a:pt x="35808" y="53516"/>
                  <a:pt x="35186" y="53664"/>
                  <a:pt x="34558" y="53664"/>
                </a:cubicBezTo>
                <a:cubicBezTo>
                  <a:pt x="34509" y="53664"/>
                  <a:pt x="34460" y="53663"/>
                  <a:pt x="34412" y="53661"/>
                </a:cubicBezTo>
                <a:lnTo>
                  <a:pt x="33735" y="53661"/>
                </a:lnTo>
                <a:cubicBezTo>
                  <a:pt x="34011" y="53611"/>
                  <a:pt x="34286" y="53586"/>
                  <a:pt x="34562" y="53586"/>
                </a:cubicBezTo>
                <a:cubicBezTo>
                  <a:pt x="35464" y="53485"/>
                  <a:pt x="36216" y="53335"/>
                  <a:pt x="36116" y="53285"/>
                </a:cubicBezTo>
                <a:cubicBezTo>
                  <a:pt x="36049" y="53278"/>
                  <a:pt x="35983" y="53275"/>
                  <a:pt x="35919" y="53275"/>
                </a:cubicBezTo>
                <a:cubicBezTo>
                  <a:pt x="35743" y="53275"/>
                  <a:pt x="35573" y="53298"/>
                  <a:pt x="35389" y="53335"/>
                </a:cubicBezTo>
                <a:cubicBezTo>
                  <a:pt x="34687" y="53458"/>
                  <a:pt x="33986" y="53519"/>
                  <a:pt x="33284" y="53519"/>
                </a:cubicBezTo>
                <a:cubicBezTo>
                  <a:pt x="32983" y="53519"/>
                  <a:pt x="32682" y="53508"/>
                  <a:pt x="32382" y="53485"/>
                </a:cubicBezTo>
                <a:cubicBezTo>
                  <a:pt x="32081" y="53410"/>
                  <a:pt x="31780" y="53310"/>
                  <a:pt x="31504" y="53185"/>
                </a:cubicBezTo>
                <a:lnTo>
                  <a:pt x="30978" y="52934"/>
                </a:lnTo>
                <a:lnTo>
                  <a:pt x="31755" y="53009"/>
                </a:lnTo>
                <a:cubicBezTo>
                  <a:pt x="32243" y="53070"/>
                  <a:pt x="32843" y="53098"/>
                  <a:pt x="33387" y="53098"/>
                </a:cubicBezTo>
                <a:cubicBezTo>
                  <a:pt x="34182" y="53098"/>
                  <a:pt x="34858" y="53038"/>
                  <a:pt x="34888" y="52934"/>
                </a:cubicBezTo>
                <a:cubicBezTo>
                  <a:pt x="34901" y="52880"/>
                  <a:pt x="34900" y="52855"/>
                  <a:pt x="34812" y="52855"/>
                </a:cubicBezTo>
                <a:cubicBezTo>
                  <a:pt x="34735" y="52855"/>
                  <a:pt x="34592" y="52874"/>
                  <a:pt x="34336" y="52909"/>
                </a:cubicBezTo>
                <a:cubicBezTo>
                  <a:pt x="34091" y="52937"/>
                  <a:pt x="33735" y="52949"/>
                  <a:pt x="33348" y="52949"/>
                </a:cubicBezTo>
                <a:cubicBezTo>
                  <a:pt x="32347" y="52949"/>
                  <a:pt x="31139" y="52867"/>
                  <a:pt x="31103" y="52759"/>
                </a:cubicBezTo>
                <a:cubicBezTo>
                  <a:pt x="31254" y="52658"/>
                  <a:pt x="31404" y="52608"/>
                  <a:pt x="31580" y="52558"/>
                </a:cubicBezTo>
                <a:cubicBezTo>
                  <a:pt x="31755" y="52508"/>
                  <a:pt x="31930" y="52458"/>
                  <a:pt x="32081" y="52383"/>
                </a:cubicBezTo>
                <a:cubicBezTo>
                  <a:pt x="32099" y="52345"/>
                  <a:pt x="32073" y="52325"/>
                  <a:pt x="32004" y="52325"/>
                </a:cubicBezTo>
                <a:cubicBezTo>
                  <a:pt x="31887" y="52325"/>
                  <a:pt x="31650" y="52382"/>
                  <a:pt x="31304" y="52508"/>
                </a:cubicBezTo>
                <a:cubicBezTo>
                  <a:pt x="31003" y="52608"/>
                  <a:pt x="30815" y="52658"/>
                  <a:pt x="30674" y="52658"/>
                </a:cubicBezTo>
                <a:cubicBezTo>
                  <a:pt x="30533" y="52658"/>
                  <a:pt x="30439" y="52608"/>
                  <a:pt x="30326" y="52508"/>
                </a:cubicBezTo>
                <a:cubicBezTo>
                  <a:pt x="30251" y="52433"/>
                  <a:pt x="30351" y="52358"/>
                  <a:pt x="30903" y="52182"/>
                </a:cubicBezTo>
                <a:cubicBezTo>
                  <a:pt x="31179" y="52082"/>
                  <a:pt x="31454" y="52007"/>
                  <a:pt x="31730" y="51957"/>
                </a:cubicBezTo>
                <a:cubicBezTo>
                  <a:pt x="32031" y="51957"/>
                  <a:pt x="31905" y="51856"/>
                  <a:pt x="31529" y="51756"/>
                </a:cubicBezTo>
                <a:cubicBezTo>
                  <a:pt x="31153" y="51656"/>
                  <a:pt x="31153" y="51631"/>
                  <a:pt x="31304" y="51606"/>
                </a:cubicBezTo>
                <a:cubicBezTo>
                  <a:pt x="31404" y="51581"/>
                  <a:pt x="31479" y="51531"/>
                  <a:pt x="31454" y="51480"/>
                </a:cubicBezTo>
                <a:cubicBezTo>
                  <a:pt x="31444" y="51470"/>
                  <a:pt x="31416" y="51464"/>
                  <a:pt x="31375" y="51464"/>
                </a:cubicBezTo>
                <a:cubicBezTo>
                  <a:pt x="31317" y="51464"/>
                  <a:pt x="31231" y="51476"/>
                  <a:pt x="31128" y="51505"/>
                </a:cubicBezTo>
                <a:cubicBezTo>
                  <a:pt x="31054" y="51528"/>
                  <a:pt x="30993" y="51541"/>
                  <a:pt x="30916" y="51541"/>
                </a:cubicBezTo>
                <a:cubicBezTo>
                  <a:pt x="30736" y="51541"/>
                  <a:pt x="30472" y="51466"/>
                  <a:pt x="29750" y="51255"/>
                </a:cubicBezTo>
                <a:cubicBezTo>
                  <a:pt x="29374" y="51155"/>
                  <a:pt x="28998" y="51029"/>
                  <a:pt x="28622" y="50879"/>
                </a:cubicBezTo>
                <a:cubicBezTo>
                  <a:pt x="28722" y="50829"/>
                  <a:pt x="28848" y="50779"/>
                  <a:pt x="28973" y="50754"/>
                </a:cubicBezTo>
                <a:cubicBezTo>
                  <a:pt x="29123" y="50729"/>
                  <a:pt x="29249" y="50678"/>
                  <a:pt x="29374" y="50603"/>
                </a:cubicBezTo>
                <a:cubicBezTo>
                  <a:pt x="29386" y="50556"/>
                  <a:pt x="29375" y="50531"/>
                  <a:pt x="29313" y="50531"/>
                </a:cubicBezTo>
                <a:cubicBezTo>
                  <a:pt x="29244" y="50531"/>
                  <a:pt x="29111" y="50562"/>
                  <a:pt x="28873" y="50628"/>
                </a:cubicBezTo>
                <a:cubicBezTo>
                  <a:pt x="28547" y="50733"/>
                  <a:pt x="28335" y="50789"/>
                  <a:pt x="28168" y="50789"/>
                </a:cubicBezTo>
                <a:cubicBezTo>
                  <a:pt x="27976" y="50789"/>
                  <a:pt x="27844" y="50714"/>
                  <a:pt x="27670" y="50553"/>
                </a:cubicBezTo>
                <a:lnTo>
                  <a:pt x="27519" y="50403"/>
                </a:lnTo>
                <a:lnTo>
                  <a:pt x="28321" y="50252"/>
                </a:lnTo>
                <a:cubicBezTo>
                  <a:pt x="28697" y="50202"/>
                  <a:pt x="29048" y="50102"/>
                  <a:pt x="29399" y="50002"/>
                </a:cubicBezTo>
                <a:cubicBezTo>
                  <a:pt x="29487" y="49969"/>
                  <a:pt x="29550" y="49950"/>
                  <a:pt x="29625" y="49950"/>
                </a:cubicBezTo>
                <a:cubicBezTo>
                  <a:pt x="29723" y="49950"/>
                  <a:pt x="29839" y="49981"/>
                  <a:pt x="30051" y="50052"/>
                </a:cubicBezTo>
                <a:cubicBezTo>
                  <a:pt x="30223" y="50128"/>
                  <a:pt x="30381" y="50161"/>
                  <a:pt x="30446" y="50161"/>
                </a:cubicBezTo>
                <a:cubicBezTo>
                  <a:pt x="30466" y="50161"/>
                  <a:pt x="30477" y="50158"/>
                  <a:pt x="30477" y="50152"/>
                </a:cubicBezTo>
                <a:cubicBezTo>
                  <a:pt x="30527" y="50052"/>
                  <a:pt x="28898" y="49475"/>
                  <a:pt x="28021" y="49275"/>
                </a:cubicBezTo>
                <a:cubicBezTo>
                  <a:pt x="27595" y="49175"/>
                  <a:pt x="26742" y="49024"/>
                  <a:pt x="26116" y="48949"/>
                </a:cubicBezTo>
                <a:lnTo>
                  <a:pt x="24963" y="48824"/>
                </a:lnTo>
                <a:lnTo>
                  <a:pt x="24387" y="48473"/>
                </a:lnTo>
                <a:cubicBezTo>
                  <a:pt x="24086" y="48272"/>
                  <a:pt x="23810" y="48097"/>
                  <a:pt x="23785" y="48097"/>
                </a:cubicBezTo>
                <a:cubicBezTo>
                  <a:pt x="23785" y="48097"/>
                  <a:pt x="23785" y="48022"/>
                  <a:pt x="23810" y="47972"/>
                </a:cubicBezTo>
                <a:cubicBezTo>
                  <a:pt x="23835" y="47896"/>
                  <a:pt x="23835" y="47821"/>
                  <a:pt x="23810" y="47796"/>
                </a:cubicBezTo>
                <a:cubicBezTo>
                  <a:pt x="23760" y="47796"/>
                  <a:pt x="23710" y="47821"/>
                  <a:pt x="23710" y="47871"/>
                </a:cubicBezTo>
                <a:cubicBezTo>
                  <a:pt x="23694" y="47902"/>
                  <a:pt x="23660" y="47924"/>
                  <a:pt x="23600" y="47924"/>
                </a:cubicBezTo>
                <a:cubicBezTo>
                  <a:pt x="23563" y="47924"/>
                  <a:pt x="23517" y="47916"/>
                  <a:pt x="23459" y="47896"/>
                </a:cubicBezTo>
                <a:cubicBezTo>
                  <a:pt x="23334" y="47871"/>
                  <a:pt x="23284" y="47821"/>
                  <a:pt x="23359" y="47646"/>
                </a:cubicBezTo>
                <a:cubicBezTo>
                  <a:pt x="23398" y="47530"/>
                  <a:pt x="23416" y="47473"/>
                  <a:pt x="23648" y="47473"/>
                </a:cubicBezTo>
                <a:cubicBezTo>
                  <a:pt x="23866" y="47473"/>
                  <a:pt x="24273" y="47523"/>
                  <a:pt x="25063" y="47621"/>
                </a:cubicBezTo>
                <a:cubicBezTo>
                  <a:pt x="25302" y="47657"/>
                  <a:pt x="25540" y="47681"/>
                  <a:pt x="25779" y="47681"/>
                </a:cubicBezTo>
                <a:cubicBezTo>
                  <a:pt x="25866" y="47681"/>
                  <a:pt x="25953" y="47678"/>
                  <a:pt x="26041" y="47671"/>
                </a:cubicBezTo>
                <a:cubicBezTo>
                  <a:pt x="26091" y="47596"/>
                  <a:pt x="25991" y="47571"/>
                  <a:pt x="24788" y="47445"/>
                </a:cubicBezTo>
                <a:cubicBezTo>
                  <a:pt x="24161" y="47370"/>
                  <a:pt x="23660" y="47320"/>
                  <a:pt x="23610" y="47295"/>
                </a:cubicBezTo>
                <a:cubicBezTo>
                  <a:pt x="23585" y="47295"/>
                  <a:pt x="23559" y="47220"/>
                  <a:pt x="23559" y="47145"/>
                </a:cubicBezTo>
                <a:cubicBezTo>
                  <a:pt x="23559" y="47116"/>
                  <a:pt x="23559" y="47087"/>
                  <a:pt x="23545" y="47087"/>
                </a:cubicBezTo>
                <a:cubicBezTo>
                  <a:pt x="23534" y="47087"/>
                  <a:pt x="23516" y="47102"/>
                  <a:pt x="23484" y="47145"/>
                </a:cubicBezTo>
                <a:cubicBezTo>
                  <a:pt x="23433" y="47230"/>
                  <a:pt x="23301" y="47280"/>
                  <a:pt x="23214" y="47280"/>
                </a:cubicBezTo>
                <a:cubicBezTo>
                  <a:pt x="23173" y="47280"/>
                  <a:pt x="23141" y="47269"/>
                  <a:pt x="23133" y="47245"/>
                </a:cubicBezTo>
                <a:cubicBezTo>
                  <a:pt x="23184" y="47119"/>
                  <a:pt x="23259" y="46994"/>
                  <a:pt x="23334" y="46894"/>
                </a:cubicBezTo>
                <a:cubicBezTo>
                  <a:pt x="23434" y="46794"/>
                  <a:pt x="23509" y="46668"/>
                  <a:pt x="23559" y="46568"/>
                </a:cubicBezTo>
                <a:cubicBezTo>
                  <a:pt x="23548" y="46545"/>
                  <a:pt x="23533" y="46534"/>
                  <a:pt x="23513" y="46534"/>
                </a:cubicBezTo>
                <a:cubicBezTo>
                  <a:pt x="23448" y="46534"/>
                  <a:pt x="23338" y="46662"/>
                  <a:pt x="23184" y="46894"/>
                </a:cubicBezTo>
                <a:cubicBezTo>
                  <a:pt x="23008" y="47119"/>
                  <a:pt x="22908" y="47220"/>
                  <a:pt x="22783" y="47220"/>
                </a:cubicBezTo>
                <a:cubicBezTo>
                  <a:pt x="22746" y="47227"/>
                  <a:pt x="22716" y="47230"/>
                  <a:pt x="22690" y="47230"/>
                </a:cubicBezTo>
                <a:cubicBezTo>
                  <a:pt x="22630" y="47230"/>
                  <a:pt x="22600" y="47212"/>
                  <a:pt x="22582" y="47195"/>
                </a:cubicBezTo>
                <a:cubicBezTo>
                  <a:pt x="22682" y="46994"/>
                  <a:pt x="22833" y="46794"/>
                  <a:pt x="22983" y="46618"/>
                </a:cubicBezTo>
                <a:cubicBezTo>
                  <a:pt x="23459" y="46017"/>
                  <a:pt x="23459" y="45992"/>
                  <a:pt x="23359" y="45967"/>
                </a:cubicBezTo>
                <a:lnTo>
                  <a:pt x="23359" y="45967"/>
                </a:lnTo>
                <a:cubicBezTo>
                  <a:pt x="23158" y="46142"/>
                  <a:pt x="22983" y="46317"/>
                  <a:pt x="22858" y="46543"/>
                </a:cubicBezTo>
                <a:cubicBezTo>
                  <a:pt x="22532" y="46944"/>
                  <a:pt x="22331" y="47145"/>
                  <a:pt x="22256" y="47170"/>
                </a:cubicBezTo>
                <a:cubicBezTo>
                  <a:pt x="22227" y="47177"/>
                  <a:pt x="22200" y="47180"/>
                  <a:pt x="22176" y="47180"/>
                </a:cubicBezTo>
                <a:cubicBezTo>
                  <a:pt x="22118" y="47180"/>
                  <a:pt x="22081" y="47162"/>
                  <a:pt x="22081" y="47145"/>
                </a:cubicBezTo>
                <a:cubicBezTo>
                  <a:pt x="22382" y="46693"/>
                  <a:pt x="22732" y="46267"/>
                  <a:pt x="23133" y="45891"/>
                </a:cubicBezTo>
                <a:cubicBezTo>
                  <a:pt x="23321" y="45885"/>
                  <a:pt x="23509" y="45882"/>
                  <a:pt x="23697" y="45882"/>
                </a:cubicBezTo>
                <a:cubicBezTo>
                  <a:pt x="24261" y="45882"/>
                  <a:pt x="24825" y="45910"/>
                  <a:pt x="25389" y="45967"/>
                </a:cubicBezTo>
                <a:cubicBezTo>
                  <a:pt x="26041" y="46017"/>
                  <a:pt x="26692" y="46192"/>
                  <a:pt x="27319" y="46443"/>
                </a:cubicBezTo>
                <a:cubicBezTo>
                  <a:pt x="27535" y="46551"/>
                  <a:pt x="27656" y="46602"/>
                  <a:pt x="27705" y="46602"/>
                </a:cubicBezTo>
                <a:cubicBezTo>
                  <a:pt x="27736" y="46602"/>
                  <a:pt x="27739" y="46582"/>
                  <a:pt x="27720" y="46543"/>
                </a:cubicBezTo>
                <a:cubicBezTo>
                  <a:pt x="27645" y="46368"/>
                  <a:pt x="26517" y="45967"/>
                  <a:pt x="25740" y="45866"/>
                </a:cubicBezTo>
                <a:cubicBezTo>
                  <a:pt x="24838" y="45766"/>
                  <a:pt x="23910" y="45716"/>
                  <a:pt x="22983" y="45716"/>
                </a:cubicBezTo>
                <a:cubicBezTo>
                  <a:pt x="22682" y="45716"/>
                  <a:pt x="20853" y="45691"/>
                  <a:pt x="19750" y="45641"/>
                </a:cubicBezTo>
                <a:lnTo>
                  <a:pt x="18848" y="45591"/>
                </a:lnTo>
                <a:lnTo>
                  <a:pt x="18171" y="45290"/>
                </a:lnTo>
                <a:cubicBezTo>
                  <a:pt x="17795" y="45114"/>
                  <a:pt x="17269" y="44864"/>
                  <a:pt x="17018" y="44739"/>
                </a:cubicBezTo>
                <a:lnTo>
                  <a:pt x="16542" y="44513"/>
                </a:lnTo>
                <a:lnTo>
                  <a:pt x="17996" y="44563"/>
                </a:lnTo>
                <a:cubicBezTo>
                  <a:pt x="18522" y="44563"/>
                  <a:pt x="19023" y="44588"/>
                  <a:pt x="19549" y="44638"/>
                </a:cubicBezTo>
                <a:cubicBezTo>
                  <a:pt x="19603" y="44652"/>
                  <a:pt x="19659" y="44658"/>
                  <a:pt x="19715" y="44658"/>
                </a:cubicBezTo>
                <a:cubicBezTo>
                  <a:pt x="19869" y="44658"/>
                  <a:pt x="20029" y="44611"/>
                  <a:pt x="20176" y="44538"/>
                </a:cubicBezTo>
                <a:cubicBezTo>
                  <a:pt x="20376" y="44413"/>
                  <a:pt x="20602" y="44312"/>
                  <a:pt x="20853" y="44212"/>
                </a:cubicBezTo>
                <a:cubicBezTo>
                  <a:pt x="21204" y="44062"/>
                  <a:pt x="21479" y="43911"/>
                  <a:pt x="21454" y="43886"/>
                </a:cubicBezTo>
                <a:lnTo>
                  <a:pt x="21454" y="43886"/>
                </a:lnTo>
                <a:cubicBezTo>
                  <a:pt x="21204" y="43911"/>
                  <a:pt x="20953" y="43987"/>
                  <a:pt x="20727" y="44112"/>
                </a:cubicBezTo>
                <a:cubicBezTo>
                  <a:pt x="20452" y="44212"/>
                  <a:pt x="20176" y="44312"/>
                  <a:pt x="19900" y="44413"/>
                </a:cubicBezTo>
                <a:cubicBezTo>
                  <a:pt x="19850" y="44425"/>
                  <a:pt x="19593" y="44431"/>
                  <a:pt x="19224" y="44431"/>
                </a:cubicBezTo>
                <a:cubicBezTo>
                  <a:pt x="18854" y="44431"/>
                  <a:pt x="18371" y="44425"/>
                  <a:pt x="17870" y="44413"/>
                </a:cubicBezTo>
                <a:cubicBezTo>
                  <a:pt x="16366" y="44363"/>
                  <a:pt x="15915" y="44338"/>
                  <a:pt x="15389" y="44187"/>
                </a:cubicBezTo>
                <a:cubicBezTo>
                  <a:pt x="15038" y="44112"/>
                  <a:pt x="14437" y="43987"/>
                  <a:pt x="14036" y="43911"/>
                </a:cubicBezTo>
                <a:cubicBezTo>
                  <a:pt x="13785" y="43886"/>
                  <a:pt x="13534" y="43836"/>
                  <a:pt x="13309" y="43761"/>
                </a:cubicBezTo>
                <a:cubicBezTo>
                  <a:pt x="13610" y="43705"/>
                  <a:pt x="13910" y="43676"/>
                  <a:pt x="14211" y="43676"/>
                </a:cubicBezTo>
                <a:cubicBezTo>
                  <a:pt x="14311" y="43676"/>
                  <a:pt x="14412" y="43680"/>
                  <a:pt x="14512" y="43686"/>
                </a:cubicBezTo>
                <a:cubicBezTo>
                  <a:pt x="14549" y="43698"/>
                  <a:pt x="14581" y="43705"/>
                  <a:pt x="14612" y="43705"/>
                </a:cubicBezTo>
                <a:cubicBezTo>
                  <a:pt x="14643" y="43705"/>
                  <a:pt x="14675" y="43698"/>
                  <a:pt x="14712" y="43686"/>
                </a:cubicBezTo>
                <a:cubicBezTo>
                  <a:pt x="15013" y="43636"/>
                  <a:pt x="15314" y="43611"/>
                  <a:pt x="15615" y="43611"/>
                </a:cubicBezTo>
                <a:cubicBezTo>
                  <a:pt x="16041" y="43586"/>
                  <a:pt x="17043" y="43510"/>
                  <a:pt x="17845" y="43435"/>
                </a:cubicBezTo>
                <a:cubicBezTo>
                  <a:pt x="18935" y="43322"/>
                  <a:pt x="19731" y="43266"/>
                  <a:pt x="20442" y="43266"/>
                </a:cubicBezTo>
                <a:cubicBezTo>
                  <a:pt x="21153" y="43266"/>
                  <a:pt x="21780" y="43322"/>
                  <a:pt x="22532" y="43435"/>
                </a:cubicBezTo>
                <a:cubicBezTo>
                  <a:pt x="22948" y="43489"/>
                  <a:pt x="23177" y="43514"/>
                  <a:pt x="23297" y="43514"/>
                </a:cubicBezTo>
                <a:cubicBezTo>
                  <a:pt x="23400" y="43514"/>
                  <a:pt x="23421" y="43495"/>
                  <a:pt x="23409" y="43460"/>
                </a:cubicBezTo>
                <a:cubicBezTo>
                  <a:pt x="22632" y="43285"/>
                  <a:pt x="21880" y="43185"/>
                  <a:pt x="21103" y="43134"/>
                </a:cubicBezTo>
                <a:cubicBezTo>
                  <a:pt x="20890" y="43129"/>
                  <a:pt x="20676" y="43125"/>
                  <a:pt x="20461" y="43125"/>
                </a:cubicBezTo>
                <a:cubicBezTo>
                  <a:pt x="19765" y="43125"/>
                  <a:pt x="19061" y="43158"/>
                  <a:pt x="18371" y="43235"/>
                </a:cubicBezTo>
                <a:cubicBezTo>
                  <a:pt x="18121" y="43260"/>
                  <a:pt x="17895" y="43260"/>
                  <a:pt x="17670" y="43260"/>
                </a:cubicBezTo>
                <a:cubicBezTo>
                  <a:pt x="18046" y="43059"/>
                  <a:pt x="18422" y="42859"/>
                  <a:pt x="18823" y="42683"/>
                </a:cubicBezTo>
                <a:cubicBezTo>
                  <a:pt x="19249" y="42533"/>
                  <a:pt x="19650" y="42332"/>
                  <a:pt x="20026" y="42082"/>
                </a:cubicBezTo>
                <a:cubicBezTo>
                  <a:pt x="20026" y="42079"/>
                  <a:pt x="20023" y="42078"/>
                  <a:pt x="20018" y="42078"/>
                </a:cubicBezTo>
                <a:cubicBezTo>
                  <a:pt x="19861" y="42078"/>
                  <a:pt x="17368" y="43163"/>
                  <a:pt x="17344" y="43260"/>
                </a:cubicBezTo>
                <a:cubicBezTo>
                  <a:pt x="17032" y="43343"/>
                  <a:pt x="16721" y="43392"/>
                  <a:pt x="16410" y="43392"/>
                </a:cubicBezTo>
                <a:cubicBezTo>
                  <a:pt x="16345" y="43392"/>
                  <a:pt x="16281" y="43389"/>
                  <a:pt x="16216" y="43385"/>
                </a:cubicBezTo>
                <a:cubicBezTo>
                  <a:pt x="16216" y="43385"/>
                  <a:pt x="16642" y="43235"/>
                  <a:pt x="17168" y="43034"/>
                </a:cubicBezTo>
                <a:cubicBezTo>
                  <a:pt x="18196" y="42683"/>
                  <a:pt x="18722" y="42458"/>
                  <a:pt x="18672" y="42383"/>
                </a:cubicBezTo>
                <a:lnTo>
                  <a:pt x="18672" y="42383"/>
                </a:lnTo>
                <a:cubicBezTo>
                  <a:pt x="18422" y="42433"/>
                  <a:pt x="18171" y="42508"/>
                  <a:pt x="17945" y="42633"/>
                </a:cubicBezTo>
                <a:cubicBezTo>
                  <a:pt x="17519" y="42784"/>
                  <a:pt x="16893" y="43009"/>
                  <a:pt x="16517" y="43134"/>
                </a:cubicBezTo>
                <a:cubicBezTo>
                  <a:pt x="16141" y="43260"/>
                  <a:pt x="15815" y="43385"/>
                  <a:pt x="15765" y="43435"/>
                </a:cubicBezTo>
                <a:cubicBezTo>
                  <a:pt x="15665" y="43460"/>
                  <a:pt x="15539" y="43485"/>
                  <a:pt x="15439" y="43485"/>
                </a:cubicBezTo>
                <a:cubicBezTo>
                  <a:pt x="15289" y="43485"/>
                  <a:pt x="15589" y="43310"/>
                  <a:pt x="16567" y="42884"/>
                </a:cubicBezTo>
                <a:cubicBezTo>
                  <a:pt x="17319" y="42533"/>
                  <a:pt x="17895" y="42257"/>
                  <a:pt x="17820" y="42257"/>
                </a:cubicBezTo>
                <a:cubicBezTo>
                  <a:pt x="17294" y="42408"/>
                  <a:pt x="16742" y="42633"/>
                  <a:pt x="16241" y="42884"/>
                </a:cubicBezTo>
                <a:lnTo>
                  <a:pt x="14737" y="43536"/>
                </a:lnTo>
                <a:lnTo>
                  <a:pt x="13559" y="43611"/>
                </a:lnTo>
                <a:lnTo>
                  <a:pt x="12256" y="43686"/>
                </a:lnTo>
                <a:cubicBezTo>
                  <a:pt x="12181" y="43686"/>
                  <a:pt x="12407" y="43561"/>
                  <a:pt x="12732" y="43385"/>
                </a:cubicBezTo>
                <a:cubicBezTo>
                  <a:pt x="13058" y="43210"/>
                  <a:pt x="13760" y="42809"/>
                  <a:pt x="14261" y="42508"/>
                </a:cubicBezTo>
                <a:cubicBezTo>
                  <a:pt x="14762" y="42207"/>
                  <a:pt x="15414" y="41881"/>
                  <a:pt x="15665" y="41756"/>
                </a:cubicBezTo>
                <a:cubicBezTo>
                  <a:pt x="15913" y="41632"/>
                  <a:pt x="16032" y="41576"/>
                  <a:pt x="16089" y="41576"/>
                </a:cubicBezTo>
                <a:cubicBezTo>
                  <a:pt x="16136" y="41576"/>
                  <a:pt x="16141" y="41613"/>
                  <a:pt x="16141" y="41681"/>
                </a:cubicBezTo>
                <a:cubicBezTo>
                  <a:pt x="16141" y="41825"/>
                  <a:pt x="16207" y="41894"/>
                  <a:pt x="16358" y="41894"/>
                </a:cubicBezTo>
                <a:cubicBezTo>
                  <a:pt x="16470" y="41894"/>
                  <a:pt x="16629" y="41856"/>
                  <a:pt x="16843" y="41781"/>
                </a:cubicBezTo>
                <a:cubicBezTo>
                  <a:pt x="18071" y="41380"/>
                  <a:pt x="19349" y="41054"/>
                  <a:pt x="20602" y="40779"/>
                </a:cubicBezTo>
                <a:cubicBezTo>
                  <a:pt x="20830" y="40747"/>
                  <a:pt x="20973" y="40729"/>
                  <a:pt x="21065" y="40729"/>
                </a:cubicBezTo>
                <a:close/>
                <a:moveTo>
                  <a:pt x="11519" y="1"/>
                </a:moveTo>
                <a:cubicBezTo>
                  <a:pt x="11449" y="1"/>
                  <a:pt x="11388" y="33"/>
                  <a:pt x="11354" y="102"/>
                </a:cubicBezTo>
                <a:cubicBezTo>
                  <a:pt x="11379" y="653"/>
                  <a:pt x="11479" y="1204"/>
                  <a:pt x="11655" y="1756"/>
                </a:cubicBezTo>
                <a:cubicBezTo>
                  <a:pt x="11855" y="2583"/>
                  <a:pt x="12106" y="3711"/>
                  <a:pt x="12231" y="4262"/>
                </a:cubicBezTo>
                <a:cubicBezTo>
                  <a:pt x="12331" y="4788"/>
                  <a:pt x="12482" y="5540"/>
                  <a:pt x="12582" y="5916"/>
                </a:cubicBezTo>
                <a:cubicBezTo>
                  <a:pt x="12782" y="6869"/>
                  <a:pt x="13384" y="10377"/>
                  <a:pt x="13710" y="12683"/>
                </a:cubicBezTo>
                <a:cubicBezTo>
                  <a:pt x="14036" y="15064"/>
                  <a:pt x="14261" y="17069"/>
                  <a:pt x="14336" y="18623"/>
                </a:cubicBezTo>
                <a:lnTo>
                  <a:pt x="14386" y="19826"/>
                </a:lnTo>
                <a:lnTo>
                  <a:pt x="14036" y="20127"/>
                </a:lnTo>
                <a:cubicBezTo>
                  <a:pt x="13270" y="20823"/>
                  <a:pt x="13020" y="20982"/>
                  <a:pt x="12828" y="20982"/>
                </a:cubicBezTo>
                <a:cubicBezTo>
                  <a:pt x="12812" y="20982"/>
                  <a:pt x="12797" y="20981"/>
                  <a:pt x="12782" y="20979"/>
                </a:cubicBezTo>
                <a:cubicBezTo>
                  <a:pt x="12764" y="20977"/>
                  <a:pt x="12747" y="20976"/>
                  <a:pt x="12730" y="20976"/>
                </a:cubicBezTo>
                <a:cubicBezTo>
                  <a:pt x="12555" y="20976"/>
                  <a:pt x="12392" y="21104"/>
                  <a:pt x="11730" y="21606"/>
                </a:cubicBezTo>
                <a:cubicBezTo>
                  <a:pt x="11137" y="22059"/>
                  <a:pt x="10957" y="22197"/>
                  <a:pt x="10851" y="22197"/>
                </a:cubicBezTo>
                <a:cubicBezTo>
                  <a:pt x="10805" y="22197"/>
                  <a:pt x="10773" y="22170"/>
                  <a:pt x="10727" y="22132"/>
                </a:cubicBezTo>
                <a:cubicBezTo>
                  <a:pt x="10663" y="22082"/>
                  <a:pt x="10607" y="22050"/>
                  <a:pt x="10538" y="22050"/>
                </a:cubicBezTo>
                <a:cubicBezTo>
                  <a:pt x="10365" y="22050"/>
                  <a:pt x="10112" y="22249"/>
                  <a:pt x="9449" y="22859"/>
                </a:cubicBezTo>
                <a:cubicBezTo>
                  <a:pt x="8725" y="23507"/>
                  <a:pt x="8493" y="23676"/>
                  <a:pt x="8369" y="23676"/>
                </a:cubicBezTo>
                <a:cubicBezTo>
                  <a:pt x="8330" y="23676"/>
                  <a:pt x="8301" y="23660"/>
                  <a:pt x="8271" y="23636"/>
                </a:cubicBezTo>
                <a:cubicBezTo>
                  <a:pt x="8198" y="23599"/>
                  <a:pt x="8124" y="23576"/>
                  <a:pt x="8051" y="23576"/>
                </a:cubicBezTo>
                <a:cubicBezTo>
                  <a:pt x="8024" y="23576"/>
                  <a:pt x="7997" y="23579"/>
                  <a:pt x="7970" y="23586"/>
                </a:cubicBezTo>
                <a:cubicBezTo>
                  <a:pt x="7695" y="23661"/>
                  <a:pt x="6968" y="24312"/>
                  <a:pt x="6241" y="25139"/>
                </a:cubicBezTo>
                <a:cubicBezTo>
                  <a:pt x="5567" y="25944"/>
                  <a:pt x="5346" y="26183"/>
                  <a:pt x="5250" y="26183"/>
                </a:cubicBezTo>
                <a:cubicBezTo>
                  <a:pt x="5235" y="26183"/>
                  <a:pt x="5223" y="26177"/>
                  <a:pt x="5213" y="26167"/>
                </a:cubicBezTo>
                <a:cubicBezTo>
                  <a:pt x="5190" y="26137"/>
                  <a:pt x="5159" y="26123"/>
                  <a:pt x="5123" y="26123"/>
                </a:cubicBezTo>
                <a:cubicBezTo>
                  <a:pt x="4883" y="26123"/>
                  <a:pt x="4387" y="26724"/>
                  <a:pt x="4061" y="27420"/>
                </a:cubicBezTo>
                <a:cubicBezTo>
                  <a:pt x="3860" y="27796"/>
                  <a:pt x="3810" y="27846"/>
                  <a:pt x="3685" y="27846"/>
                </a:cubicBezTo>
                <a:cubicBezTo>
                  <a:pt x="3434" y="27846"/>
                  <a:pt x="3334" y="28022"/>
                  <a:pt x="3033" y="28999"/>
                </a:cubicBezTo>
                <a:lnTo>
                  <a:pt x="2757" y="29826"/>
                </a:lnTo>
                <a:lnTo>
                  <a:pt x="2532" y="29801"/>
                </a:lnTo>
                <a:lnTo>
                  <a:pt x="2306" y="29801"/>
                </a:lnTo>
                <a:lnTo>
                  <a:pt x="2131" y="30302"/>
                </a:lnTo>
                <a:cubicBezTo>
                  <a:pt x="1955" y="30904"/>
                  <a:pt x="1830" y="31530"/>
                  <a:pt x="1730" y="32182"/>
                </a:cubicBezTo>
                <a:cubicBezTo>
                  <a:pt x="1730" y="32265"/>
                  <a:pt x="1695" y="32314"/>
                  <a:pt x="1641" y="32314"/>
                </a:cubicBezTo>
                <a:cubicBezTo>
                  <a:pt x="1630" y="32314"/>
                  <a:pt x="1617" y="32312"/>
                  <a:pt x="1604" y="32307"/>
                </a:cubicBezTo>
                <a:cubicBezTo>
                  <a:pt x="1582" y="32300"/>
                  <a:pt x="1560" y="32297"/>
                  <a:pt x="1539" y="32297"/>
                </a:cubicBezTo>
                <a:cubicBezTo>
                  <a:pt x="1487" y="32297"/>
                  <a:pt x="1439" y="32315"/>
                  <a:pt x="1404" y="32332"/>
                </a:cubicBezTo>
                <a:cubicBezTo>
                  <a:pt x="1304" y="32383"/>
                  <a:pt x="1279" y="32558"/>
                  <a:pt x="1254" y="33335"/>
                </a:cubicBezTo>
                <a:cubicBezTo>
                  <a:pt x="1229" y="33836"/>
                  <a:pt x="1254" y="34538"/>
                  <a:pt x="1254" y="34914"/>
                </a:cubicBezTo>
                <a:cubicBezTo>
                  <a:pt x="1304" y="35515"/>
                  <a:pt x="1279" y="35591"/>
                  <a:pt x="1153" y="35666"/>
                </a:cubicBezTo>
                <a:cubicBezTo>
                  <a:pt x="1078" y="35691"/>
                  <a:pt x="1028" y="35766"/>
                  <a:pt x="978" y="35841"/>
                </a:cubicBezTo>
                <a:cubicBezTo>
                  <a:pt x="903" y="36042"/>
                  <a:pt x="1103" y="37144"/>
                  <a:pt x="1404" y="38272"/>
                </a:cubicBezTo>
                <a:cubicBezTo>
                  <a:pt x="1655" y="39225"/>
                  <a:pt x="1655" y="39325"/>
                  <a:pt x="1529" y="39350"/>
                </a:cubicBezTo>
                <a:cubicBezTo>
                  <a:pt x="1454" y="39350"/>
                  <a:pt x="1379" y="39375"/>
                  <a:pt x="1304" y="39425"/>
                </a:cubicBezTo>
                <a:cubicBezTo>
                  <a:pt x="1203" y="39551"/>
                  <a:pt x="1304" y="40302"/>
                  <a:pt x="1604" y="41255"/>
                </a:cubicBezTo>
                <a:cubicBezTo>
                  <a:pt x="1755" y="41731"/>
                  <a:pt x="1930" y="42332"/>
                  <a:pt x="1980" y="42558"/>
                </a:cubicBezTo>
                <a:lnTo>
                  <a:pt x="2106" y="42959"/>
                </a:lnTo>
                <a:lnTo>
                  <a:pt x="1905" y="43034"/>
                </a:lnTo>
                <a:cubicBezTo>
                  <a:pt x="1655" y="43109"/>
                  <a:pt x="1655" y="43335"/>
                  <a:pt x="1855" y="43937"/>
                </a:cubicBezTo>
                <a:cubicBezTo>
                  <a:pt x="2406" y="45641"/>
                  <a:pt x="2883" y="47044"/>
                  <a:pt x="2958" y="47170"/>
                </a:cubicBezTo>
                <a:cubicBezTo>
                  <a:pt x="3033" y="47295"/>
                  <a:pt x="3008" y="47395"/>
                  <a:pt x="2381" y="48924"/>
                </a:cubicBezTo>
                <a:lnTo>
                  <a:pt x="1705" y="50553"/>
                </a:lnTo>
                <a:lnTo>
                  <a:pt x="1078" y="51255"/>
                </a:lnTo>
                <a:cubicBezTo>
                  <a:pt x="201" y="52257"/>
                  <a:pt x="0" y="52583"/>
                  <a:pt x="0" y="52734"/>
                </a:cubicBezTo>
                <a:cubicBezTo>
                  <a:pt x="25" y="52909"/>
                  <a:pt x="126" y="52984"/>
                  <a:pt x="351" y="53059"/>
                </a:cubicBezTo>
                <a:lnTo>
                  <a:pt x="577" y="53109"/>
                </a:lnTo>
                <a:cubicBezTo>
                  <a:pt x="586" y="53113"/>
                  <a:pt x="596" y="53115"/>
                  <a:pt x="607" y="53115"/>
                </a:cubicBezTo>
                <a:cubicBezTo>
                  <a:pt x="750" y="53115"/>
                  <a:pt x="1071" y="52809"/>
                  <a:pt x="1630" y="52157"/>
                </a:cubicBezTo>
                <a:cubicBezTo>
                  <a:pt x="3108" y="50403"/>
                  <a:pt x="4762" y="48774"/>
                  <a:pt x="6517" y="47320"/>
                </a:cubicBezTo>
                <a:cubicBezTo>
                  <a:pt x="7770" y="46317"/>
                  <a:pt x="9875" y="44989"/>
                  <a:pt x="10752" y="44638"/>
                </a:cubicBezTo>
                <a:cubicBezTo>
                  <a:pt x="11312" y="44440"/>
                  <a:pt x="11884" y="44345"/>
                  <a:pt x="12469" y="44345"/>
                </a:cubicBezTo>
                <a:cubicBezTo>
                  <a:pt x="12697" y="44345"/>
                  <a:pt x="12927" y="44360"/>
                  <a:pt x="13158" y="44388"/>
                </a:cubicBezTo>
                <a:cubicBezTo>
                  <a:pt x="14537" y="44513"/>
                  <a:pt x="15890" y="44864"/>
                  <a:pt x="17168" y="45440"/>
                </a:cubicBezTo>
                <a:cubicBezTo>
                  <a:pt x="17519" y="45616"/>
                  <a:pt x="18246" y="45942"/>
                  <a:pt x="18772" y="46167"/>
                </a:cubicBezTo>
                <a:cubicBezTo>
                  <a:pt x="19700" y="46543"/>
                  <a:pt x="20627" y="47019"/>
                  <a:pt x="21504" y="47546"/>
                </a:cubicBezTo>
                <a:cubicBezTo>
                  <a:pt x="21554" y="47596"/>
                  <a:pt x="21630" y="47621"/>
                  <a:pt x="21705" y="47646"/>
                </a:cubicBezTo>
                <a:cubicBezTo>
                  <a:pt x="21955" y="47696"/>
                  <a:pt x="23735" y="48723"/>
                  <a:pt x="25214" y="49626"/>
                </a:cubicBezTo>
                <a:cubicBezTo>
                  <a:pt x="26392" y="50328"/>
                  <a:pt x="27544" y="51104"/>
                  <a:pt x="28622" y="51957"/>
                </a:cubicBezTo>
                <a:cubicBezTo>
                  <a:pt x="30351" y="53260"/>
                  <a:pt x="30702" y="53485"/>
                  <a:pt x="31680" y="53836"/>
                </a:cubicBezTo>
                <a:cubicBezTo>
                  <a:pt x="32403" y="54121"/>
                  <a:pt x="33164" y="54272"/>
                  <a:pt x="33947" y="54272"/>
                </a:cubicBezTo>
                <a:cubicBezTo>
                  <a:pt x="34059" y="54272"/>
                  <a:pt x="34173" y="54269"/>
                  <a:pt x="34286" y="54262"/>
                </a:cubicBezTo>
                <a:cubicBezTo>
                  <a:pt x="35514" y="54262"/>
                  <a:pt x="35915" y="54137"/>
                  <a:pt x="36818" y="53561"/>
                </a:cubicBezTo>
                <a:cubicBezTo>
                  <a:pt x="37344" y="53260"/>
                  <a:pt x="37519" y="53034"/>
                  <a:pt x="37394" y="52884"/>
                </a:cubicBezTo>
                <a:cubicBezTo>
                  <a:pt x="37169" y="52784"/>
                  <a:pt x="36918" y="52708"/>
                  <a:pt x="36667" y="52658"/>
                </a:cubicBezTo>
                <a:cubicBezTo>
                  <a:pt x="36216" y="52583"/>
                  <a:pt x="35815" y="52408"/>
                  <a:pt x="35439" y="52132"/>
                </a:cubicBezTo>
                <a:cubicBezTo>
                  <a:pt x="34813" y="51681"/>
                  <a:pt x="34236" y="51130"/>
                  <a:pt x="33785" y="50503"/>
                </a:cubicBezTo>
                <a:cubicBezTo>
                  <a:pt x="33710" y="50353"/>
                  <a:pt x="33685" y="50202"/>
                  <a:pt x="33685" y="50052"/>
                </a:cubicBezTo>
                <a:cubicBezTo>
                  <a:pt x="33810" y="49776"/>
                  <a:pt x="33309" y="49175"/>
                  <a:pt x="32106" y="48072"/>
                </a:cubicBezTo>
                <a:lnTo>
                  <a:pt x="31279" y="47320"/>
                </a:lnTo>
                <a:lnTo>
                  <a:pt x="31429" y="47195"/>
                </a:lnTo>
                <a:cubicBezTo>
                  <a:pt x="31504" y="47119"/>
                  <a:pt x="31580" y="47044"/>
                  <a:pt x="31630" y="46944"/>
                </a:cubicBezTo>
                <a:cubicBezTo>
                  <a:pt x="31680" y="46769"/>
                  <a:pt x="31379" y="46217"/>
                  <a:pt x="31003" y="45816"/>
                </a:cubicBezTo>
                <a:cubicBezTo>
                  <a:pt x="30677" y="45515"/>
                  <a:pt x="30652" y="45465"/>
                  <a:pt x="30727" y="45365"/>
                </a:cubicBezTo>
                <a:cubicBezTo>
                  <a:pt x="30803" y="45265"/>
                  <a:pt x="30853" y="45140"/>
                  <a:pt x="30903" y="45014"/>
                </a:cubicBezTo>
                <a:cubicBezTo>
                  <a:pt x="30978" y="44839"/>
                  <a:pt x="30978" y="44789"/>
                  <a:pt x="30803" y="44613"/>
                </a:cubicBezTo>
                <a:cubicBezTo>
                  <a:pt x="30326" y="44112"/>
                  <a:pt x="29023" y="43460"/>
                  <a:pt x="27068" y="42733"/>
                </a:cubicBezTo>
                <a:cubicBezTo>
                  <a:pt x="25965" y="42307"/>
                  <a:pt x="24737" y="41731"/>
                  <a:pt x="24838" y="41681"/>
                </a:cubicBezTo>
                <a:cubicBezTo>
                  <a:pt x="24863" y="41606"/>
                  <a:pt x="24863" y="41556"/>
                  <a:pt x="24838" y="41480"/>
                </a:cubicBezTo>
                <a:cubicBezTo>
                  <a:pt x="24813" y="41305"/>
                  <a:pt x="24813" y="41280"/>
                  <a:pt x="23986" y="41029"/>
                </a:cubicBezTo>
                <a:cubicBezTo>
                  <a:pt x="23509" y="40829"/>
                  <a:pt x="22983" y="40728"/>
                  <a:pt x="22482" y="40728"/>
                </a:cubicBezTo>
                <a:cubicBezTo>
                  <a:pt x="21680" y="40703"/>
                  <a:pt x="21680" y="40703"/>
                  <a:pt x="21730" y="40578"/>
                </a:cubicBezTo>
                <a:cubicBezTo>
                  <a:pt x="21783" y="40436"/>
                  <a:pt x="21673" y="40369"/>
                  <a:pt x="21354" y="40369"/>
                </a:cubicBezTo>
                <a:cubicBezTo>
                  <a:pt x="21223" y="40369"/>
                  <a:pt x="21057" y="40381"/>
                  <a:pt x="20853" y="40403"/>
                </a:cubicBezTo>
                <a:cubicBezTo>
                  <a:pt x="20076" y="40478"/>
                  <a:pt x="19800" y="40553"/>
                  <a:pt x="17795" y="41129"/>
                </a:cubicBezTo>
                <a:cubicBezTo>
                  <a:pt x="17050" y="41340"/>
                  <a:pt x="16745" y="41425"/>
                  <a:pt x="16602" y="41425"/>
                </a:cubicBezTo>
                <a:cubicBezTo>
                  <a:pt x="16523" y="41425"/>
                  <a:pt x="16493" y="41399"/>
                  <a:pt x="16467" y="41355"/>
                </a:cubicBezTo>
                <a:cubicBezTo>
                  <a:pt x="16417" y="41255"/>
                  <a:pt x="16366" y="41205"/>
                  <a:pt x="16266" y="41155"/>
                </a:cubicBezTo>
                <a:cubicBezTo>
                  <a:pt x="16259" y="41152"/>
                  <a:pt x="16249" y="41151"/>
                  <a:pt x="16238" y="41151"/>
                </a:cubicBezTo>
                <a:cubicBezTo>
                  <a:pt x="16014" y="41151"/>
                  <a:pt x="15020" y="41606"/>
                  <a:pt x="14186" y="42107"/>
                </a:cubicBezTo>
                <a:cubicBezTo>
                  <a:pt x="12833" y="42934"/>
                  <a:pt x="11429" y="43661"/>
                  <a:pt x="9975" y="44237"/>
                </a:cubicBezTo>
                <a:cubicBezTo>
                  <a:pt x="9148" y="44613"/>
                  <a:pt x="8346" y="45039"/>
                  <a:pt x="7594" y="45541"/>
                </a:cubicBezTo>
                <a:lnTo>
                  <a:pt x="7394" y="45666"/>
                </a:lnTo>
                <a:lnTo>
                  <a:pt x="7670" y="45365"/>
                </a:lnTo>
                <a:cubicBezTo>
                  <a:pt x="8647" y="44212"/>
                  <a:pt x="9549" y="43009"/>
                  <a:pt x="10401" y="41756"/>
                </a:cubicBezTo>
                <a:cubicBezTo>
                  <a:pt x="11780" y="39751"/>
                  <a:pt x="12056" y="39300"/>
                  <a:pt x="12657" y="38072"/>
                </a:cubicBezTo>
                <a:lnTo>
                  <a:pt x="13083" y="37144"/>
                </a:lnTo>
                <a:lnTo>
                  <a:pt x="13710" y="36869"/>
                </a:lnTo>
                <a:cubicBezTo>
                  <a:pt x="14587" y="36518"/>
                  <a:pt x="16617" y="35791"/>
                  <a:pt x="18321" y="35265"/>
                </a:cubicBezTo>
                <a:cubicBezTo>
                  <a:pt x="20803" y="34488"/>
                  <a:pt x="24487" y="32683"/>
                  <a:pt x="24687" y="32157"/>
                </a:cubicBezTo>
                <a:cubicBezTo>
                  <a:pt x="24737" y="32007"/>
                  <a:pt x="24913" y="31881"/>
                  <a:pt x="25414" y="31606"/>
                </a:cubicBezTo>
                <a:cubicBezTo>
                  <a:pt x="26742" y="30929"/>
                  <a:pt x="27996" y="30077"/>
                  <a:pt x="29123" y="29074"/>
                </a:cubicBezTo>
                <a:cubicBezTo>
                  <a:pt x="29650" y="28573"/>
                  <a:pt x="29825" y="28272"/>
                  <a:pt x="29750" y="28072"/>
                </a:cubicBezTo>
                <a:cubicBezTo>
                  <a:pt x="29700" y="27972"/>
                  <a:pt x="29700" y="27896"/>
                  <a:pt x="29775" y="27871"/>
                </a:cubicBezTo>
                <a:lnTo>
                  <a:pt x="30602" y="27345"/>
                </a:lnTo>
                <a:cubicBezTo>
                  <a:pt x="31580" y="26794"/>
                  <a:pt x="32507" y="26167"/>
                  <a:pt x="33384" y="25465"/>
                </a:cubicBezTo>
                <a:cubicBezTo>
                  <a:pt x="34838" y="24337"/>
                  <a:pt x="35214" y="23987"/>
                  <a:pt x="35264" y="23661"/>
                </a:cubicBezTo>
                <a:cubicBezTo>
                  <a:pt x="35314" y="23460"/>
                  <a:pt x="35439" y="23285"/>
                  <a:pt x="36066" y="22683"/>
                </a:cubicBezTo>
                <a:cubicBezTo>
                  <a:pt x="37620" y="21154"/>
                  <a:pt x="38021" y="20703"/>
                  <a:pt x="38923" y="19250"/>
                </a:cubicBezTo>
                <a:cubicBezTo>
                  <a:pt x="39625" y="18147"/>
                  <a:pt x="39750" y="17846"/>
                  <a:pt x="39550" y="17746"/>
                </a:cubicBezTo>
                <a:cubicBezTo>
                  <a:pt x="39474" y="17696"/>
                  <a:pt x="39424" y="17646"/>
                  <a:pt x="39424" y="17646"/>
                </a:cubicBezTo>
                <a:cubicBezTo>
                  <a:pt x="39449" y="17621"/>
                  <a:pt x="39800" y="17094"/>
                  <a:pt x="40226" y="16443"/>
                </a:cubicBezTo>
                <a:cubicBezTo>
                  <a:pt x="41154" y="15114"/>
                  <a:pt x="41555" y="14387"/>
                  <a:pt x="41479" y="14212"/>
                </a:cubicBezTo>
                <a:cubicBezTo>
                  <a:pt x="41443" y="14139"/>
                  <a:pt x="41401" y="14096"/>
                  <a:pt x="41324" y="14096"/>
                </a:cubicBezTo>
                <a:cubicBezTo>
                  <a:pt x="41243" y="14096"/>
                  <a:pt x="41122" y="14146"/>
                  <a:pt x="40928" y="14262"/>
                </a:cubicBezTo>
                <a:cubicBezTo>
                  <a:pt x="40727" y="14387"/>
                  <a:pt x="40301" y="14613"/>
                  <a:pt x="39951" y="14814"/>
                </a:cubicBezTo>
                <a:cubicBezTo>
                  <a:pt x="38397" y="15641"/>
                  <a:pt x="36793" y="16768"/>
                  <a:pt x="33685" y="19200"/>
                </a:cubicBezTo>
                <a:cubicBezTo>
                  <a:pt x="33305" y="19499"/>
                  <a:pt x="33149" y="19592"/>
                  <a:pt x="33037" y="19592"/>
                </a:cubicBezTo>
                <a:cubicBezTo>
                  <a:pt x="33009" y="19592"/>
                  <a:pt x="32983" y="19586"/>
                  <a:pt x="32958" y="19575"/>
                </a:cubicBezTo>
                <a:cubicBezTo>
                  <a:pt x="32906" y="19565"/>
                  <a:pt x="32858" y="19559"/>
                  <a:pt x="32813" y="19559"/>
                </a:cubicBezTo>
                <a:cubicBezTo>
                  <a:pt x="32750" y="19559"/>
                  <a:pt x="32691" y="19571"/>
                  <a:pt x="32632" y="19601"/>
                </a:cubicBezTo>
                <a:cubicBezTo>
                  <a:pt x="32557" y="19651"/>
                  <a:pt x="31780" y="20377"/>
                  <a:pt x="30878" y="21205"/>
                </a:cubicBezTo>
                <a:cubicBezTo>
                  <a:pt x="29700" y="22307"/>
                  <a:pt x="29224" y="22683"/>
                  <a:pt x="29098" y="22683"/>
                </a:cubicBezTo>
                <a:cubicBezTo>
                  <a:pt x="28823" y="22708"/>
                  <a:pt x="26341" y="24889"/>
                  <a:pt x="25640" y="25741"/>
                </a:cubicBezTo>
                <a:cubicBezTo>
                  <a:pt x="25109" y="26350"/>
                  <a:pt x="24948" y="26528"/>
                  <a:pt x="24855" y="26528"/>
                </a:cubicBezTo>
                <a:cubicBezTo>
                  <a:pt x="24830" y="26528"/>
                  <a:pt x="24809" y="26514"/>
                  <a:pt x="24788" y="26493"/>
                </a:cubicBezTo>
                <a:cubicBezTo>
                  <a:pt x="24765" y="26479"/>
                  <a:pt x="24742" y="26471"/>
                  <a:pt x="24716" y="26471"/>
                </a:cubicBezTo>
                <a:cubicBezTo>
                  <a:pt x="24594" y="26471"/>
                  <a:pt x="24384" y="26651"/>
                  <a:pt x="23685" y="27370"/>
                </a:cubicBezTo>
                <a:cubicBezTo>
                  <a:pt x="23281" y="27790"/>
                  <a:pt x="23115" y="27951"/>
                  <a:pt x="23056" y="27951"/>
                </a:cubicBezTo>
                <a:cubicBezTo>
                  <a:pt x="23027" y="27951"/>
                  <a:pt x="23025" y="27912"/>
                  <a:pt x="23033" y="27846"/>
                </a:cubicBezTo>
                <a:cubicBezTo>
                  <a:pt x="23058" y="27671"/>
                  <a:pt x="23033" y="27646"/>
                  <a:pt x="22858" y="27571"/>
                </a:cubicBezTo>
                <a:cubicBezTo>
                  <a:pt x="22783" y="27545"/>
                  <a:pt x="22732" y="27520"/>
                  <a:pt x="22657" y="27495"/>
                </a:cubicBezTo>
                <a:cubicBezTo>
                  <a:pt x="22657" y="27445"/>
                  <a:pt x="23710" y="26217"/>
                  <a:pt x="24687" y="25089"/>
                </a:cubicBezTo>
                <a:cubicBezTo>
                  <a:pt x="25514" y="24112"/>
                  <a:pt x="25940" y="23586"/>
                  <a:pt x="25940" y="23485"/>
                </a:cubicBezTo>
                <a:cubicBezTo>
                  <a:pt x="25965" y="23260"/>
                  <a:pt x="26918" y="22082"/>
                  <a:pt x="27820" y="21179"/>
                </a:cubicBezTo>
                <a:cubicBezTo>
                  <a:pt x="28472" y="20478"/>
                  <a:pt x="28597" y="20277"/>
                  <a:pt x="28346" y="20177"/>
                </a:cubicBezTo>
                <a:cubicBezTo>
                  <a:pt x="28296" y="20152"/>
                  <a:pt x="28221" y="20127"/>
                  <a:pt x="28246" y="20127"/>
                </a:cubicBezTo>
                <a:cubicBezTo>
                  <a:pt x="28246" y="20102"/>
                  <a:pt x="28472" y="19826"/>
                  <a:pt x="28773" y="19500"/>
                </a:cubicBezTo>
                <a:cubicBezTo>
                  <a:pt x="29224" y="18974"/>
                  <a:pt x="29700" y="18498"/>
                  <a:pt x="30251" y="18047"/>
                </a:cubicBezTo>
                <a:cubicBezTo>
                  <a:pt x="30402" y="17946"/>
                  <a:pt x="30427" y="17746"/>
                  <a:pt x="30301" y="17671"/>
                </a:cubicBezTo>
                <a:lnTo>
                  <a:pt x="30301" y="17671"/>
                </a:lnTo>
                <a:cubicBezTo>
                  <a:pt x="29875" y="17821"/>
                  <a:pt x="29474" y="17971"/>
                  <a:pt x="29098" y="18172"/>
                </a:cubicBezTo>
                <a:cubicBezTo>
                  <a:pt x="26968" y="19200"/>
                  <a:pt x="24788" y="21079"/>
                  <a:pt x="22933" y="23510"/>
                </a:cubicBezTo>
                <a:lnTo>
                  <a:pt x="21579" y="25240"/>
                </a:lnTo>
                <a:cubicBezTo>
                  <a:pt x="21003" y="25992"/>
                  <a:pt x="20452" y="26794"/>
                  <a:pt x="19975" y="27621"/>
                </a:cubicBezTo>
                <a:cubicBezTo>
                  <a:pt x="19900" y="27621"/>
                  <a:pt x="19850" y="27621"/>
                  <a:pt x="19775" y="27596"/>
                </a:cubicBezTo>
                <a:cubicBezTo>
                  <a:pt x="19745" y="27591"/>
                  <a:pt x="19718" y="27588"/>
                  <a:pt x="19692" y="27588"/>
                </a:cubicBezTo>
                <a:cubicBezTo>
                  <a:pt x="19591" y="27588"/>
                  <a:pt x="19514" y="27636"/>
                  <a:pt x="19374" y="27796"/>
                </a:cubicBezTo>
                <a:lnTo>
                  <a:pt x="19173" y="28047"/>
                </a:lnTo>
                <a:lnTo>
                  <a:pt x="19173" y="28047"/>
                </a:lnTo>
                <a:lnTo>
                  <a:pt x="19474" y="27295"/>
                </a:lnTo>
                <a:cubicBezTo>
                  <a:pt x="19800" y="26543"/>
                  <a:pt x="19825" y="26518"/>
                  <a:pt x="20552" y="25691"/>
                </a:cubicBezTo>
                <a:cubicBezTo>
                  <a:pt x="21379" y="24738"/>
                  <a:pt x="21705" y="24287"/>
                  <a:pt x="21830" y="23936"/>
                </a:cubicBezTo>
                <a:cubicBezTo>
                  <a:pt x="22031" y="23586"/>
                  <a:pt x="22281" y="23260"/>
                  <a:pt x="22557" y="22959"/>
                </a:cubicBezTo>
                <a:cubicBezTo>
                  <a:pt x="23284" y="22157"/>
                  <a:pt x="23534" y="21756"/>
                  <a:pt x="23459" y="21505"/>
                </a:cubicBezTo>
                <a:cubicBezTo>
                  <a:pt x="23409" y="21380"/>
                  <a:pt x="23459" y="21280"/>
                  <a:pt x="23785" y="20804"/>
                </a:cubicBezTo>
                <a:cubicBezTo>
                  <a:pt x="24011" y="20528"/>
                  <a:pt x="24161" y="20202"/>
                  <a:pt x="24261" y="19876"/>
                </a:cubicBezTo>
                <a:cubicBezTo>
                  <a:pt x="24361" y="19550"/>
                  <a:pt x="24537" y="19250"/>
                  <a:pt x="24762" y="18974"/>
                </a:cubicBezTo>
                <a:cubicBezTo>
                  <a:pt x="25013" y="18673"/>
                  <a:pt x="25314" y="18222"/>
                  <a:pt x="25489" y="17971"/>
                </a:cubicBezTo>
                <a:cubicBezTo>
                  <a:pt x="25765" y="17520"/>
                  <a:pt x="25790" y="17445"/>
                  <a:pt x="25765" y="17169"/>
                </a:cubicBezTo>
                <a:cubicBezTo>
                  <a:pt x="25765" y="17069"/>
                  <a:pt x="25765" y="16969"/>
                  <a:pt x="25815" y="16869"/>
                </a:cubicBezTo>
                <a:cubicBezTo>
                  <a:pt x="25840" y="16844"/>
                  <a:pt x="26091" y="16367"/>
                  <a:pt x="26392" y="15816"/>
                </a:cubicBezTo>
                <a:cubicBezTo>
                  <a:pt x="26818" y="14989"/>
                  <a:pt x="26918" y="14738"/>
                  <a:pt x="26943" y="14538"/>
                </a:cubicBezTo>
                <a:cubicBezTo>
                  <a:pt x="26968" y="14262"/>
                  <a:pt x="27068" y="13986"/>
                  <a:pt x="27244" y="13761"/>
                </a:cubicBezTo>
                <a:cubicBezTo>
                  <a:pt x="27670" y="13034"/>
                  <a:pt x="27971" y="12132"/>
                  <a:pt x="27845" y="11906"/>
                </a:cubicBezTo>
                <a:cubicBezTo>
                  <a:pt x="27770" y="11756"/>
                  <a:pt x="27770" y="11731"/>
                  <a:pt x="28823" y="9074"/>
                </a:cubicBezTo>
                <a:cubicBezTo>
                  <a:pt x="29549" y="7194"/>
                  <a:pt x="29875" y="6317"/>
                  <a:pt x="29875" y="6192"/>
                </a:cubicBezTo>
                <a:cubicBezTo>
                  <a:pt x="29875" y="6020"/>
                  <a:pt x="29773" y="5906"/>
                  <a:pt x="29647" y="5906"/>
                </a:cubicBezTo>
                <a:cubicBezTo>
                  <a:pt x="29608" y="5906"/>
                  <a:pt x="29566" y="5917"/>
                  <a:pt x="29524" y="5941"/>
                </a:cubicBezTo>
                <a:lnTo>
                  <a:pt x="29575" y="5941"/>
                </a:lnTo>
                <a:cubicBezTo>
                  <a:pt x="29374" y="6067"/>
                  <a:pt x="27795" y="7420"/>
                  <a:pt x="27344" y="7871"/>
                </a:cubicBezTo>
                <a:cubicBezTo>
                  <a:pt x="27093" y="8122"/>
                  <a:pt x="26592" y="8648"/>
                  <a:pt x="26241" y="9024"/>
                </a:cubicBezTo>
                <a:cubicBezTo>
                  <a:pt x="25789" y="9515"/>
                  <a:pt x="25661" y="9652"/>
                  <a:pt x="25554" y="9652"/>
                </a:cubicBezTo>
                <a:cubicBezTo>
                  <a:pt x="25525" y="9652"/>
                  <a:pt x="25497" y="9642"/>
                  <a:pt x="25464" y="9626"/>
                </a:cubicBezTo>
                <a:cubicBezTo>
                  <a:pt x="25416" y="9604"/>
                  <a:pt x="25376" y="9589"/>
                  <a:pt x="25336" y="9589"/>
                </a:cubicBezTo>
                <a:cubicBezTo>
                  <a:pt x="25191" y="9589"/>
                  <a:pt x="25054" y="9785"/>
                  <a:pt x="24562" y="10553"/>
                </a:cubicBezTo>
                <a:cubicBezTo>
                  <a:pt x="24361" y="10854"/>
                  <a:pt x="24161" y="11154"/>
                  <a:pt x="23935" y="11430"/>
                </a:cubicBezTo>
                <a:cubicBezTo>
                  <a:pt x="23885" y="11430"/>
                  <a:pt x="23810" y="11405"/>
                  <a:pt x="23760" y="11330"/>
                </a:cubicBezTo>
                <a:cubicBezTo>
                  <a:pt x="23710" y="11258"/>
                  <a:pt x="23655" y="11221"/>
                  <a:pt x="23595" y="11221"/>
                </a:cubicBezTo>
                <a:cubicBezTo>
                  <a:pt x="23381" y="11221"/>
                  <a:pt x="23092" y="11676"/>
                  <a:pt x="22682" y="12633"/>
                </a:cubicBezTo>
                <a:lnTo>
                  <a:pt x="22382" y="13385"/>
                </a:lnTo>
                <a:lnTo>
                  <a:pt x="22206" y="13310"/>
                </a:lnTo>
                <a:cubicBezTo>
                  <a:pt x="22165" y="13298"/>
                  <a:pt x="22129" y="13290"/>
                  <a:pt x="22096" y="13290"/>
                </a:cubicBezTo>
                <a:cubicBezTo>
                  <a:pt x="21926" y="13290"/>
                  <a:pt x="21839" y="13490"/>
                  <a:pt x="21630" y="14287"/>
                </a:cubicBezTo>
                <a:cubicBezTo>
                  <a:pt x="21465" y="14887"/>
                  <a:pt x="21398" y="15128"/>
                  <a:pt x="21361" y="15128"/>
                </a:cubicBezTo>
                <a:cubicBezTo>
                  <a:pt x="21336" y="15128"/>
                  <a:pt x="21324" y="15020"/>
                  <a:pt x="21304" y="14839"/>
                </a:cubicBezTo>
                <a:cubicBezTo>
                  <a:pt x="21279" y="14387"/>
                  <a:pt x="21103" y="14112"/>
                  <a:pt x="20903" y="14087"/>
                </a:cubicBezTo>
                <a:cubicBezTo>
                  <a:pt x="20677" y="14087"/>
                  <a:pt x="20677" y="13961"/>
                  <a:pt x="20502" y="12834"/>
                </a:cubicBezTo>
                <a:cubicBezTo>
                  <a:pt x="20276" y="11230"/>
                  <a:pt x="20151" y="10803"/>
                  <a:pt x="19850" y="10653"/>
                </a:cubicBezTo>
                <a:cubicBezTo>
                  <a:pt x="19700" y="10578"/>
                  <a:pt x="19650" y="10428"/>
                  <a:pt x="19449" y="9626"/>
                </a:cubicBezTo>
                <a:cubicBezTo>
                  <a:pt x="19199" y="8573"/>
                  <a:pt x="18798" y="7621"/>
                  <a:pt x="18547" y="7445"/>
                </a:cubicBezTo>
                <a:cubicBezTo>
                  <a:pt x="18453" y="7389"/>
                  <a:pt x="18359" y="7360"/>
                  <a:pt x="18254" y="7360"/>
                </a:cubicBezTo>
                <a:cubicBezTo>
                  <a:pt x="18220" y="7360"/>
                  <a:pt x="18183" y="7364"/>
                  <a:pt x="18146" y="7370"/>
                </a:cubicBezTo>
                <a:lnTo>
                  <a:pt x="17945" y="7395"/>
                </a:lnTo>
                <a:lnTo>
                  <a:pt x="17569" y="6618"/>
                </a:lnTo>
                <a:cubicBezTo>
                  <a:pt x="17219" y="5841"/>
                  <a:pt x="16617" y="4939"/>
                  <a:pt x="15539" y="3560"/>
                </a:cubicBezTo>
                <a:cubicBezTo>
                  <a:pt x="14512" y="2257"/>
                  <a:pt x="13158" y="954"/>
                  <a:pt x="12356" y="503"/>
                </a:cubicBezTo>
                <a:cubicBezTo>
                  <a:pt x="12156" y="402"/>
                  <a:pt x="11955" y="277"/>
                  <a:pt x="11780" y="127"/>
                </a:cubicBezTo>
                <a:cubicBezTo>
                  <a:pt x="11699" y="45"/>
                  <a:pt x="11602" y="1"/>
                  <a:pt x="11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7"/>
          <p:cNvSpPr/>
          <p:nvPr/>
        </p:nvSpPr>
        <p:spPr>
          <a:xfrm>
            <a:off x="188075" y="4214025"/>
            <a:ext cx="1195525" cy="1283400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7"/>
          <p:cNvSpPr/>
          <p:nvPr/>
        </p:nvSpPr>
        <p:spPr>
          <a:xfrm>
            <a:off x="3005263" y="4608575"/>
            <a:ext cx="807316" cy="774656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7"/>
          <p:cNvSpPr/>
          <p:nvPr/>
        </p:nvSpPr>
        <p:spPr>
          <a:xfrm>
            <a:off x="8421660" y="4228231"/>
            <a:ext cx="588380" cy="760700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17"/>
          <p:cNvGrpSpPr/>
          <p:nvPr/>
        </p:nvGrpSpPr>
        <p:grpSpPr>
          <a:xfrm rot="5400000">
            <a:off x="8314161" y="2444336"/>
            <a:ext cx="1307159" cy="451434"/>
            <a:chOff x="1993793" y="1558747"/>
            <a:chExt cx="1307159" cy="451434"/>
          </a:xfrm>
        </p:grpSpPr>
        <p:sp>
          <p:nvSpPr>
            <p:cNvPr id="729" name="Google Shape;729;p17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 rot="5400000">
              <a:off x="2116071" y="15712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 rot="5400000">
              <a:off x="1993793" y="18778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17"/>
          <p:cNvGrpSpPr/>
          <p:nvPr/>
        </p:nvGrpSpPr>
        <p:grpSpPr>
          <a:xfrm>
            <a:off x="5434241" y="4608584"/>
            <a:ext cx="1365757" cy="727339"/>
            <a:chOff x="2186383" y="878934"/>
            <a:chExt cx="1365757" cy="727339"/>
          </a:xfrm>
        </p:grpSpPr>
        <p:sp>
          <p:nvSpPr>
            <p:cNvPr id="740" name="Google Shape;740;p17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17"/>
          <p:cNvSpPr txBox="1"/>
          <p:nvPr>
            <p:ph idx="1" type="subTitle"/>
          </p:nvPr>
        </p:nvSpPr>
        <p:spPr>
          <a:xfrm>
            <a:off x="741025" y="2714650"/>
            <a:ext cx="2171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62" name="Google Shape;762;p17"/>
          <p:cNvSpPr txBox="1"/>
          <p:nvPr>
            <p:ph idx="2" type="subTitle"/>
          </p:nvPr>
        </p:nvSpPr>
        <p:spPr>
          <a:xfrm>
            <a:off x="741025" y="3099774"/>
            <a:ext cx="21711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17"/>
          <p:cNvSpPr txBox="1"/>
          <p:nvPr>
            <p:ph idx="3" type="subTitle"/>
          </p:nvPr>
        </p:nvSpPr>
        <p:spPr>
          <a:xfrm>
            <a:off x="3184275" y="2714650"/>
            <a:ext cx="2171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4" type="subTitle"/>
          </p:nvPr>
        </p:nvSpPr>
        <p:spPr>
          <a:xfrm>
            <a:off x="3184275" y="3099774"/>
            <a:ext cx="21711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hasCustomPrompt="1" idx="5" type="title"/>
          </p:nvPr>
        </p:nvSpPr>
        <p:spPr>
          <a:xfrm>
            <a:off x="1383600" y="194120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7" name="Google Shape;767;p17"/>
          <p:cNvSpPr txBox="1"/>
          <p:nvPr>
            <p:ph hasCustomPrompt="1" idx="6" type="title"/>
          </p:nvPr>
        </p:nvSpPr>
        <p:spPr>
          <a:xfrm>
            <a:off x="3826877" y="194120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70" name="Google Shape;770;p18"/>
          <p:cNvSpPr txBox="1"/>
          <p:nvPr>
            <p:ph idx="1" type="subTitle"/>
          </p:nvPr>
        </p:nvSpPr>
        <p:spPr>
          <a:xfrm>
            <a:off x="1739500" y="1320375"/>
            <a:ext cx="3422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71" name="Google Shape;771;p18"/>
          <p:cNvSpPr txBox="1"/>
          <p:nvPr>
            <p:ph idx="2" type="subTitle"/>
          </p:nvPr>
        </p:nvSpPr>
        <p:spPr>
          <a:xfrm>
            <a:off x="1739500" y="1639061"/>
            <a:ext cx="34227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18"/>
          <p:cNvSpPr txBox="1"/>
          <p:nvPr>
            <p:ph idx="3" type="subTitle"/>
          </p:nvPr>
        </p:nvSpPr>
        <p:spPr>
          <a:xfrm>
            <a:off x="1739500" y="2444182"/>
            <a:ext cx="3422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73" name="Google Shape;773;p18"/>
          <p:cNvSpPr txBox="1"/>
          <p:nvPr>
            <p:ph idx="4" type="subTitle"/>
          </p:nvPr>
        </p:nvSpPr>
        <p:spPr>
          <a:xfrm>
            <a:off x="1739500" y="2762868"/>
            <a:ext cx="34227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18"/>
          <p:cNvSpPr txBox="1"/>
          <p:nvPr>
            <p:ph idx="5" type="subTitle"/>
          </p:nvPr>
        </p:nvSpPr>
        <p:spPr>
          <a:xfrm>
            <a:off x="1739500" y="3567989"/>
            <a:ext cx="3422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775" name="Google Shape;775;p18"/>
          <p:cNvSpPr txBox="1"/>
          <p:nvPr>
            <p:ph idx="6" type="subTitle"/>
          </p:nvPr>
        </p:nvSpPr>
        <p:spPr>
          <a:xfrm>
            <a:off x="1739500" y="3886675"/>
            <a:ext cx="34227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18"/>
          <p:cNvSpPr txBox="1"/>
          <p:nvPr>
            <p:ph hasCustomPrompt="1" idx="7" type="title"/>
          </p:nvPr>
        </p:nvSpPr>
        <p:spPr>
          <a:xfrm>
            <a:off x="844722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7" name="Google Shape;777;p18"/>
          <p:cNvSpPr txBox="1"/>
          <p:nvPr>
            <p:ph hasCustomPrompt="1" idx="8" type="title"/>
          </p:nvPr>
        </p:nvSpPr>
        <p:spPr>
          <a:xfrm>
            <a:off x="844722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8" name="Google Shape;778;p18"/>
          <p:cNvSpPr txBox="1"/>
          <p:nvPr>
            <p:ph hasCustomPrompt="1" idx="9" type="title"/>
          </p:nvPr>
        </p:nvSpPr>
        <p:spPr>
          <a:xfrm>
            <a:off x="844722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9" name="Google Shape;779;p18"/>
          <p:cNvSpPr/>
          <p:nvPr/>
        </p:nvSpPr>
        <p:spPr>
          <a:xfrm>
            <a:off x="-400869" y="4241300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8"/>
          <p:cNvSpPr/>
          <p:nvPr/>
        </p:nvSpPr>
        <p:spPr>
          <a:xfrm>
            <a:off x="7889431" y="424130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8"/>
          <p:cNvSpPr/>
          <p:nvPr/>
        </p:nvSpPr>
        <p:spPr>
          <a:xfrm>
            <a:off x="8274381" y="-121658"/>
            <a:ext cx="1084730" cy="1101464"/>
          </a:xfrm>
          <a:custGeom>
            <a:rect b="b" l="l" r="r" t="t"/>
            <a:pathLst>
              <a:path extrusionOk="0" h="38506" w="37921">
                <a:moveTo>
                  <a:pt x="36753" y="2320"/>
                </a:moveTo>
                <a:cubicBezTo>
                  <a:pt x="36765" y="2320"/>
                  <a:pt x="36759" y="2348"/>
                  <a:pt x="36743" y="2396"/>
                </a:cubicBezTo>
                <a:cubicBezTo>
                  <a:pt x="36727" y="2445"/>
                  <a:pt x="36711" y="2472"/>
                  <a:pt x="36694" y="2472"/>
                </a:cubicBezTo>
                <a:cubicBezTo>
                  <a:pt x="36686" y="2472"/>
                  <a:pt x="36677" y="2464"/>
                  <a:pt x="36668" y="2446"/>
                </a:cubicBezTo>
                <a:cubicBezTo>
                  <a:pt x="36668" y="2421"/>
                  <a:pt x="36693" y="2371"/>
                  <a:pt x="36718" y="2346"/>
                </a:cubicBezTo>
                <a:cubicBezTo>
                  <a:pt x="36736" y="2328"/>
                  <a:pt x="36747" y="2320"/>
                  <a:pt x="36753" y="2320"/>
                </a:cubicBezTo>
                <a:close/>
                <a:moveTo>
                  <a:pt x="36485" y="614"/>
                </a:moveTo>
                <a:cubicBezTo>
                  <a:pt x="36490" y="614"/>
                  <a:pt x="36492" y="615"/>
                  <a:pt x="36492" y="617"/>
                </a:cubicBezTo>
                <a:cubicBezTo>
                  <a:pt x="36492" y="640"/>
                  <a:pt x="36343" y="770"/>
                  <a:pt x="36300" y="770"/>
                </a:cubicBezTo>
                <a:cubicBezTo>
                  <a:pt x="36297" y="770"/>
                  <a:pt x="36294" y="769"/>
                  <a:pt x="36292" y="767"/>
                </a:cubicBezTo>
                <a:cubicBezTo>
                  <a:pt x="36091" y="792"/>
                  <a:pt x="35891" y="867"/>
                  <a:pt x="35715" y="968"/>
                </a:cubicBezTo>
                <a:cubicBezTo>
                  <a:pt x="35440" y="1118"/>
                  <a:pt x="34888" y="1369"/>
                  <a:pt x="34487" y="1544"/>
                </a:cubicBezTo>
                <a:cubicBezTo>
                  <a:pt x="34262" y="1619"/>
                  <a:pt x="34036" y="1744"/>
                  <a:pt x="33836" y="1895"/>
                </a:cubicBezTo>
                <a:cubicBezTo>
                  <a:pt x="33836" y="1908"/>
                  <a:pt x="33846" y="1915"/>
                  <a:pt x="33869" y="1915"/>
                </a:cubicBezTo>
                <a:cubicBezTo>
                  <a:pt x="33974" y="1915"/>
                  <a:pt x="34337" y="1768"/>
                  <a:pt x="35139" y="1419"/>
                </a:cubicBezTo>
                <a:lnTo>
                  <a:pt x="35640" y="1193"/>
                </a:lnTo>
                <a:lnTo>
                  <a:pt x="35064" y="1544"/>
                </a:lnTo>
                <a:cubicBezTo>
                  <a:pt x="34763" y="1744"/>
                  <a:pt x="34237" y="2045"/>
                  <a:pt x="33886" y="2246"/>
                </a:cubicBezTo>
                <a:cubicBezTo>
                  <a:pt x="33259" y="2546"/>
                  <a:pt x="33134" y="2647"/>
                  <a:pt x="33259" y="2697"/>
                </a:cubicBezTo>
                <a:cubicBezTo>
                  <a:pt x="33911" y="2396"/>
                  <a:pt x="34563" y="2045"/>
                  <a:pt x="35189" y="1669"/>
                </a:cubicBezTo>
                <a:cubicBezTo>
                  <a:pt x="35314" y="1569"/>
                  <a:pt x="35440" y="1494"/>
                  <a:pt x="35565" y="1469"/>
                </a:cubicBezTo>
                <a:lnTo>
                  <a:pt x="35565" y="1469"/>
                </a:lnTo>
                <a:cubicBezTo>
                  <a:pt x="35415" y="1644"/>
                  <a:pt x="35239" y="1795"/>
                  <a:pt x="35064" y="1945"/>
                </a:cubicBezTo>
                <a:cubicBezTo>
                  <a:pt x="34287" y="2572"/>
                  <a:pt x="33410" y="3048"/>
                  <a:pt x="32482" y="3399"/>
                </a:cubicBezTo>
                <a:cubicBezTo>
                  <a:pt x="32282" y="3449"/>
                  <a:pt x="32106" y="3549"/>
                  <a:pt x="31931" y="3649"/>
                </a:cubicBezTo>
                <a:cubicBezTo>
                  <a:pt x="31936" y="3671"/>
                  <a:pt x="31963" y="3681"/>
                  <a:pt x="32008" y="3681"/>
                </a:cubicBezTo>
                <a:cubicBezTo>
                  <a:pt x="32173" y="3681"/>
                  <a:pt x="32575" y="3546"/>
                  <a:pt x="33009" y="3348"/>
                </a:cubicBezTo>
                <a:cubicBezTo>
                  <a:pt x="33591" y="3071"/>
                  <a:pt x="33852" y="2946"/>
                  <a:pt x="33909" y="2946"/>
                </a:cubicBezTo>
                <a:cubicBezTo>
                  <a:pt x="33961" y="2946"/>
                  <a:pt x="33850" y="3046"/>
                  <a:pt x="33660" y="3223"/>
                </a:cubicBezTo>
                <a:cubicBezTo>
                  <a:pt x="33109" y="3749"/>
                  <a:pt x="33034" y="3775"/>
                  <a:pt x="32407" y="3925"/>
                </a:cubicBezTo>
                <a:lnTo>
                  <a:pt x="31806" y="4075"/>
                </a:lnTo>
                <a:cubicBezTo>
                  <a:pt x="31806" y="4075"/>
                  <a:pt x="31781" y="4100"/>
                  <a:pt x="31781" y="4150"/>
                </a:cubicBezTo>
                <a:cubicBezTo>
                  <a:pt x="31781" y="4173"/>
                  <a:pt x="31811" y="4185"/>
                  <a:pt x="31867" y="4185"/>
                </a:cubicBezTo>
                <a:cubicBezTo>
                  <a:pt x="31936" y="4185"/>
                  <a:pt x="32044" y="4167"/>
                  <a:pt x="32182" y="4125"/>
                </a:cubicBezTo>
                <a:cubicBezTo>
                  <a:pt x="32481" y="4066"/>
                  <a:pt x="32648" y="4034"/>
                  <a:pt x="32717" y="4034"/>
                </a:cubicBezTo>
                <a:cubicBezTo>
                  <a:pt x="32793" y="4034"/>
                  <a:pt x="32751" y="4072"/>
                  <a:pt x="32633" y="4150"/>
                </a:cubicBezTo>
                <a:cubicBezTo>
                  <a:pt x="32432" y="4301"/>
                  <a:pt x="31981" y="4476"/>
                  <a:pt x="30928" y="4677"/>
                </a:cubicBezTo>
                <a:lnTo>
                  <a:pt x="30076" y="4852"/>
                </a:lnTo>
                <a:cubicBezTo>
                  <a:pt x="30051" y="4852"/>
                  <a:pt x="30051" y="4877"/>
                  <a:pt x="30026" y="4927"/>
                </a:cubicBezTo>
                <a:cubicBezTo>
                  <a:pt x="30079" y="4932"/>
                  <a:pt x="30133" y="4934"/>
                  <a:pt x="30186" y="4934"/>
                </a:cubicBezTo>
                <a:cubicBezTo>
                  <a:pt x="30433" y="4934"/>
                  <a:pt x="30676" y="4889"/>
                  <a:pt x="30903" y="4827"/>
                </a:cubicBezTo>
                <a:cubicBezTo>
                  <a:pt x="31600" y="4674"/>
                  <a:pt x="31917" y="4606"/>
                  <a:pt x="31997" y="4606"/>
                </a:cubicBezTo>
                <a:cubicBezTo>
                  <a:pt x="32060" y="4606"/>
                  <a:pt x="31972" y="4649"/>
                  <a:pt x="31806" y="4727"/>
                </a:cubicBezTo>
                <a:cubicBezTo>
                  <a:pt x="31580" y="4852"/>
                  <a:pt x="31354" y="4952"/>
                  <a:pt x="31104" y="5028"/>
                </a:cubicBezTo>
                <a:cubicBezTo>
                  <a:pt x="30126" y="5303"/>
                  <a:pt x="29124" y="5529"/>
                  <a:pt x="28096" y="5704"/>
                </a:cubicBezTo>
                <a:cubicBezTo>
                  <a:pt x="27255" y="5787"/>
                  <a:pt x="26405" y="5824"/>
                  <a:pt x="25553" y="5824"/>
                </a:cubicBezTo>
                <a:cubicBezTo>
                  <a:pt x="24857" y="5824"/>
                  <a:pt x="24158" y="5800"/>
                  <a:pt x="23460" y="5755"/>
                </a:cubicBezTo>
                <a:cubicBezTo>
                  <a:pt x="22742" y="5695"/>
                  <a:pt x="22196" y="5663"/>
                  <a:pt x="21731" y="5663"/>
                </a:cubicBezTo>
                <a:cubicBezTo>
                  <a:pt x="21221" y="5663"/>
                  <a:pt x="20809" y="5701"/>
                  <a:pt x="20377" y="5780"/>
                </a:cubicBezTo>
                <a:cubicBezTo>
                  <a:pt x="20027" y="5827"/>
                  <a:pt x="19889" y="5845"/>
                  <a:pt x="19842" y="5845"/>
                </a:cubicBezTo>
                <a:cubicBezTo>
                  <a:pt x="19814" y="5845"/>
                  <a:pt x="19816" y="5839"/>
                  <a:pt x="19826" y="5830"/>
                </a:cubicBezTo>
                <a:cubicBezTo>
                  <a:pt x="19826" y="5805"/>
                  <a:pt x="21154" y="5429"/>
                  <a:pt x="21379" y="5404"/>
                </a:cubicBezTo>
                <a:cubicBezTo>
                  <a:pt x="21405" y="5404"/>
                  <a:pt x="21430" y="5354"/>
                  <a:pt x="21430" y="5303"/>
                </a:cubicBezTo>
                <a:cubicBezTo>
                  <a:pt x="21430" y="5287"/>
                  <a:pt x="21402" y="5278"/>
                  <a:pt x="21353" y="5278"/>
                </a:cubicBezTo>
                <a:cubicBezTo>
                  <a:pt x="21254" y="5278"/>
                  <a:pt x="21070" y="5312"/>
                  <a:pt x="20853" y="5379"/>
                </a:cubicBezTo>
                <a:cubicBezTo>
                  <a:pt x="20653" y="5429"/>
                  <a:pt x="20477" y="5479"/>
                  <a:pt x="20277" y="5504"/>
                </a:cubicBezTo>
                <a:cubicBezTo>
                  <a:pt x="20352" y="5379"/>
                  <a:pt x="22056" y="4627"/>
                  <a:pt x="23134" y="4251"/>
                </a:cubicBezTo>
                <a:cubicBezTo>
                  <a:pt x="25515" y="3424"/>
                  <a:pt x="27946" y="2747"/>
                  <a:pt x="30427" y="2271"/>
                </a:cubicBezTo>
                <a:cubicBezTo>
                  <a:pt x="32056" y="1945"/>
                  <a:pt x="33660" y="1519"/>
                  <a:pt x="35239" y="993"/>
                </a:cubicBezTo>
                <a:cubicBezTo>
                  <a:pt x="35873" y="781"/>
                  <a:pt x="36418" y="614"/>
                  <a:pt x="36485" y="614"/>
                </a:cubicBezTo>
                <a:close/>
                <a:moveTo>
                  <a:pt x="31586" y="5745"/>
                </a:moveTo>
                <a:cubicBezTo>
                  <a:pt x="31598" y="5745"/>
                  <a:pt x="31582" y="5801"/>
                  <a:pt x="31530" y="5905"/>
                </a:cubicBezTo>
                <a:cubicBezTo>
                  <a:pt x="31493" y="5998"/>
                  <a:pt x="31456" y="6049"/>
                  <a:pt x="31449" y="6049"/>
                </a:cubicBezTo>
                <a:cubicBezTo>
                  <a:pt x="31447" y="6049"/>
                  <a:pt x="31448" y="6043"/>
                  <a:pt x="31455" y="6030"/>
                </a:cubicBezTo>
                <a:cubicBezTo>
                  <a:pt x="31480" y="5930"/>
                  <a:pt x="31505" y="5855"/>
                  <a:pt x="31555" y="5780"/>
                </a:cubicBezTo>
                <a:cubicBezTo>
                  <a:pt x="31570" y="5756"/>
                  <a:pt x="31581" y="5745"/>
                  <a:pt x="31586" y="5745"/>
                </a:cubicBezTo>
                <a:close/>
                <a:moveTo>
                  <a:pt x="34353" y="5474"/>
                </a:moveTo>
                <a:cubicBezTo>
                  <a:pt x="34385" y="5474"/>
                  <a:pt x="34372" y="5559"/>
                  <a:pt x="34262" y="5780"/>
                </a:cubicBezTo>
                <a:lnTo>
                  <a:pt x="34086" y="6105"/>
                </a:lnTo>
                <a:lnTo>
                  <a:pt x="34086" y="6105"/>
                </a:lnTo>
                <a:lnTo>
                  <a:pt x="34162" y="5830"/>
                </a:lnTo>
                <a:cubicBezTo>
                  <a:pt x="34212" y="5604"/>
                  <a:pt x="34262" y="5504"/>
                  <a:pt x="34337" y="5479"/>
                </a:cubicBezTo>
                <a:cubicBezTo>
                  <a:pt x="34343" y="5476"/>
                  <a:pt x="34348" y="5474"/>
                  <a:pt x="34353" y="5474"/>
                </a:cubicBezTo>
                <a:close/>
                <a:moveTo>
                  <a:pt x="33610" y="6080"/>
                </a:moveTo>
                <a:lnTo>
                  <a:pt x="33610" y="6105"/>
                </a:lnTo>
                <a:cubicBezTo>
                  <a:pt x="33560" y="6431"/>
                  <a:pt x="33485" y="6757"/>
                  <a:pt x="33359" y="7033"/>
                </a:cubicBezTo>
                <a:cubicBezTo>
                  <a:pt x="33356" y="7045"/>
                  <a:pt x="33353" y="7050"/>
                  <a:pt x="33351" y="7050"/>
                </a:cubicBezTo>
                <a:cubicBezTo>
                  <a:pt x="33344" y="7050"/>
                  <a:pt x="33371" y="6889"/>
                  <a:pt x="33435" y="6657"/>
                </a:cubicBezTo>
                <a:cubicBezTo>
                  <a:pt x="33460" y="6456"/>
                  <a:pt x="33535" y="6281"/>
                  <a:pt x="33610" y="6080"/>
                </a:cubicBezTo>
                <a:close/>
                <a:moveTo>
                  <a:pt x="35114" y="4752"/>
                </a:moveTo>
                <a:lnTo>
                  <a:pt x="34964" y="5003"/>
                </a:lnTo>
                <a:cubicBezTo>
                  <a:pt x="34888" y="5128"/>
                  <a:pt x="34613" y="5629"/>
                  <a:pt x="34337" y="6156"/>
                </a:cubicBezTo>
                <a:lnTo>
                  <a:pt x="33861" y="7058"/>
                </a:lnTo>
                <a:lnTo>
                  <a:pt x="34262" y="6105"/>
                </a:lnTo>
                <a:cubicBezTo>
                  <a:pt x="34613" y="5303"/>
                  <a:pt x="34688" y="5153"/>
                  <a:pt x="34888" y="4978"/>
                </a:cubicBezTo>
                <a:lnTo>
                  <a:pt x="34888" y="4952"/>
                </a:lnTo>
                <a:lnTo>
                  <a:pt x="35114" y="4752"/>
                </a:lnTo>
                <a:close/>
                <a:moveTo>
                  <a:pt x="33124" y="7163"/>
                </a:moveTo>
                <a:cubicBezTo>
                  <a:pt x="33132" y="7163"/>
                  <a:pt x="33127" y="7210"/>
                  <a:pt x="33109" y="7283"/>
                </a:cubicBezTo>
                <a:cubicBezTo>
                  <a:pt x="33076" y="7332"/>
                  <a:pt x="33055" y="7360"/>
                  <a:pt x="33043" y="7360"/>
                </a:cubicBezTo>
                <a:cubicBezTo>
                  <a:pt x="33037" y="7360"/>
                  <a:pt x="33034" y="7351"/>
                  <a:pt x="33034" y="7333"/>
                </a:cubicBezTo>
                <a:cubicBezTo>
                  <a:pt x="33034" y="7283"/>
                  <a:pt x="33059" y="7233"/>
                  <a:pt x="33109" y="7183"/>
                </a:cubicBezTo>
                <a:cubicBezTo>
                  <a:pt x="33116" y="7170"/>
                  <a:pt x="33120" y="7163"/>
                  <a:pt x="33124" y="7163"/>
                </a:cubicBezTo>
                <a:close/>
                <a:moveTo>
                  <a:pt x="33291" y="7299"/>
                </a:moveTo>
                <a:cubicBezTo>
                  <a:pt x="33302" y="7299"/>
                  <a:pt x="33286" y="7355"/>
                  <a:pt x="33234" y="7459"/>
                </a:cubicBezTo>
                <a:cubicBezTo>
                  <a:pt x="33197" y="7552"/>
                  <a:pt x="33160" y="7603"/>
                  <a:pt x="33153" y="7603"/>
                </a:cubicBezTo>
                <a:cubicBezTo>
                  <a:pt x="33151" y="7603"/>
                  <a:pt x="33153" y="7597"/>
                  <a:pt x="33159" y="7584"/>
                </a:cubicBezTo>
                <a:cubicBezTo>
                  <a:pt x="33159" y="7484"/>
                  <a:pt x="33209" y="7409"/>
                  <a:pt x="33259" y="7333"/>
                </a:cubicBezTo>
                <a:cubicBezTo>
                  <a:pt x="33275" y="7310"/>
                  <a:pt x="33285" y="7299"/>
                  <a:pt x="33291" y="7299"/>
                </a:cubicBezTo>
                <a:close/>
                <a:moveTo>
                  <a:pt x="33410" y="6306"/>
                </a:moveTo>
                <a:lnTo>
                  <a:pt x="33334" y="6481"/>
                </a:lnTo>
                <a:cubicBezTo>
                  <a:pt x="33284" y="6582"/>
                  <a:pt x="33259" y="6682"/>
                  <a:pt x="33234" y="6782"/>
                </a:cubicBezTo>
                <a:cubicBezTo>
                  <a:pt x="33211" y="6852"/>
                  <a:pt x="33198" y="6889"/>
                  <a:pt x="33189" y="6889"/>
                </a:cubicBezTo>
                <a:cubicBezTo>
                  <a:pt x="33179" y="6889"/>
                  <a:pt x="33172" y="6839"/>
                  <a:pt x="33159" y="6732"/>
                </a:cubicBezTo>
                <a:cubicBezTo>
                  <a:pt x="33150" y="6607"/>
                  <a:pt x="33135" y="6546"/>
                  <a:pt x="33112" y="6546"/>
                </a:cubicBezTo>
                <a:cubicBezTo>
                  <a:pt x="33071" y="6546"/>
                  <a:pt x="33005" y="6746"/>
                  <a:pt x="32908" y="7133"/>
                </a:cubicBezTo>
                <a:cubicBezTo>
                  <a:pt x="32858" y="7359"/>
                  <a:pt x="32783" y="7559"/>
                  <a:pt x="32708" y="7785"/>
                </a:cubicBezTo>
                <a:cubicBezTo>
                  <a:pt x="32701" y="7798"/>
                  <a:pt x="32696" y="7804"/>
                  <a:pt x="32692" y="7804"/>
                </a:cubicBezTo>
                <a:cubicBezTo>
                  <a:pt x="32646" y="7804"/>
                  <a:pt x="32719" y="7126"/>
                  <a:pt x="32833" y="6782"/>
                </a:cubicBezTo>
                <a:lnTo>
                  <a:pt x="32833" y="6807"/>
                </a:lnTo>
                <a:cubicBezTo>
                  <a:pt x="32858" y="6632"/>
                  <a:pt x="32984" y="6481"/>
                  <a:pt x="33159" y="6431"/>
                </a:cubicBezTo>
                <a:lnTo>
                  <a:pt x="33410" y="6306"/>
                </a:lnTo>
                <a:close/>
                <a:moveTo>
                  <a:pt x="32002" y="5419"/>
                </a:moveTo>
                <a:cubicBezTo>
                  <a:pt x="32053" y="5419"/>
                  <a:pt x="31894" y="5783"/>
                  <a:pt x="31505" y="6607"/>
                </a:cubicBezTo>
                <a:lnTo>
                  <a:pt x="30903" y="7885"/>
                </a:lnTo>
                <a:lnTo>
                  <a:pt x="31380" y="6707"/>
                </a:lnTo>
                <a:cubicBezTo>
                  <a:pt x="31530" y="6256"/>
                  <a:pt x="31730" y="5830"/>
                  <a:pt x="31981" y="5429"/>
                </a:cubicBezTo>
                <a:cubicBezTo>
                  <a:pt x="31990" y="5422"/>
                  <a:pt x="31997" y="5419"/>
                  <a:pt x="32002" y="5419"/>
                </a:cubicBezTo>
                <a:close/>
                <a:moveTo>
                  <a:pt x="31956" y="8135"/>
                </a:moveTo>
                <a:cubicBezTo>
                  <a:pt x="31981" y="8135"/>
                  <a:pt x="32006" y="8211"/>
                  <a:pt x="31956" y="8311"/>
                </a:cubicBezTo>
                <a:cubicBezTo>
                  <a:pt x="31914" y="8415"/>
                  <a:pt x="31855" y="8468"/>
                  <a:pt x="31822" y="8468"/>
                </a:cubicBezTo>
                <a:cubicBezTo>
                  <a:pt x="31815" y="8468"/>
                  <a:pt x="31810" y="8465"/>
                  <a:pt x="31806" y="8461"/>
                </a:cubicBezTo>
                <a:cubicBezTo>
                  <a:pt x="31781" y="8386"/>
                  <a:pt x="31781" y="8336"/>
                  <a:pt x="31806" y="8261"/>
                </a:cubicBezTo>
                <a:cubicBezTo>
                  <a:pt x="31856" y="8211"/>
                  <a:pt x="31906" y="8135"/>
                  <a:pt x="31956" y="8135"/>
                </a:cubicBezTo>
                <a:close/>
                <a:moveTo>
                  <a:pt x="32192" y="8385"/>
                </a:moveTo>
                <a:cubicBezTo>
                  <a:pt x="32203" y="8385"/>
                  <a:pt x="32198" y="8413"/>
                  <a:pt x="32182" y="8461"/>
                </a:cubicBezTo>
                <a:cubicBezTo>
                  <a:pt x="32144" y="8518"/>
                  <a:pt x="32120" y="8546"/>
                  <a:pt x="32111" y="8546"/>
                </a:cubicBezTo>
                <a:cubicBezTo>
                  <a:pt x="32108" y="8546"/>
                  <a:pt x="32106" y="8543"/>
                  <a:pt x="32106" y="8536"/>
                </a:cubicBezTo>
                <a:cubicBezTo>
                  <a:pt x="32081" y="8486"/>
                  <a:pt x="32106" y="8436"/>
                  <a:pt x="32156" y="8411"/>
                </a:cubicBezTo>
                <a:cubicBezTo>
                  <a:pt x="32174" y="8393"/>
                  <a:pt x="32186" y="8385"/>
                  <a:pt x="32192" y="8385"/>
                </a:cubicBezTo>
                <a:close/>
                <a:moveTo>
                  <a:pt x="32380" y="8636"/>
                </a:moveTo>
                <a:cubicBezTo>
                  <a:pt x="32390" y="8636"/>
                  <a:pt x="32389" y="8663"/>
                  <a:pt x="32357" y="8712"/>
                </a:cubicBezTo>
                <a:cubicBezTo>
                  <a:pt x="32341" y="8760"/>
                  <a:pt x="32325" y="8788"/>
                  <a:pt x="32315" y="8788"/>
                </a:cubicBezTo>
                <a:cubicBezTo>
                  <a:pt x="32310" y="8788"/>
                  <a:pt x="32307" y="8780"/>
                  <a:pt x="32307" y="8762"/>
                </a:cubicBezTo>
                <a:cubicBezTo>
                  <a:pt x="32282" y="8737"/>
                  <a:pt x="32307" y="8687"/>
                  <a:pt x="32357" y="8662"/>
                </a:cubicBezTo>
                <a:cubicBezTo>
                  <a:pt x="32366" y="8644"/>
                  <a:pt x="32375" y="8636"/>
                  <a:pt x="32380" y="8636"/>
                </a:cubicBezTo>
                <a:close/>
                <a:moveTo>
                  <a:pt x="26016" y="8562"/>
                </a:moveTo>
                <a:lnTo>
                  <a:pt x="25715" y="8712"/>
                </a:lnTo>
                <a:cubicBezTo>
                  <a:pt x="25493" y="8798"/>
                  <a:pt x="25399" y="8836"/>
                  <a:pt x="25370" y="8836"/>
                </a:cubicBezTo>
                <a:cubicBezTo>
                  <a:pt x="25356" y="8836"/>
                  <a:pt x="25357" y="8828"/>
                  <a:pt x="25364" y="8812"/>
                </a:cubicBezTo>
                <a:lnTo>
                  <a:pt x="25339" y="8787"/>
                </a:lnTo>
                <a:cubicBezTo>
                  <a:pt x="25440" y="8762"/>
                  <a:pt x="25565" y="8712"/>
                  <a:pt x="25690" y="8687"/>
                </a:cubicBezTo>
                <a:lnTo>
                  <a:pt x="26016" y="8562"/>
                </a:lnTo>
                <a:close/>
                <a:moveTo>
                  <a:pt x="25314" y="8762"/>
                </a:moveTo>
                <a:lnTo>
                  <a:pt x="25139" y="8862"/>
                </a:lnTo>
                <a:cubicBezTo>
                  <a:pt x="25042" y="8904"/>
                  <a:pt x="24976" y="8922"/>
                  <a:pt x="24940" y="8922"/>
                </a:cubicBezTo>
                <a:cubicBezTo>
                  <a:pt x="24911" y="8922"/>
                  <a:pt x="24902" y="8910"/>
                  <a:pt x="24913" y="8887"/>
                </a:cubicBezTo>
                <a:cubicBezTo>
                  <a:pt x="24989" y="8862"/>
                  <a:pt x="25064" y="8837"/>
                  <a:pt x="25139" y="8812"/>
                </a:cubicBezTo>
                <a:lnTo>
                  <a:pt x="25314" y="8762"/>
                </a:lnTo>
                <a:close/>
                <a:moveTo>
                  <a:pt x="33796" y="6425"/>
                </a:moveTo>
                <a:cubicBezTo>
                  <a:pt x="33820" y="6425"/>
                  <a:pt x="33791" y="6661"/>
                  <a:pt x="33710" y="7033"/>
                </a:cubicBezTo>
                <a:cubicBezTo>
                  <a:pt x="33560" y="7534"/>
                  <a:pt x="33359" y="8035"/>
                  <a:pt x="33084" y="8511"/>
                </a:cubicBezTo>
                <a:cubicBezTo>
                  <a:pt x="32808" y="9013"/>
                  <a:pt x="32583" y="9414"/>
                  <a:pt x="32583" y="9414"/>
                </a:cubicBezTo>
                <a:cubicBezTo>
                  <a:pt x="32583" y="9389"/>
                  <a:pt x="32808" y="8837"/>
                  <a:pt x="33109" y="8161"/>
                </a:cubicBezTo>
                <a:cubicBezTo>
                  <a:pt x="33385" y="7484"/>
                  <a:pt x="33660" y="6807"/>
                  <a:pt x="33710" y="6657"/>
                </a:cubicBezTo>
                <a:cubicBezTo>
                  <a:pt x="33755" y="6497"/>
                  <a:pt x="33784" y="6425"/>
                  <a:pt x="33796" y="6425"/>
                </a:cubicBezTo>
                <a:close/>
                <a:moveTo>
                  <a:pt x="31254" y="9394"/>
                </a:moveTo>
                <a:cubicBezTo>
                  <a:pt x="31265" y="9394"/>
                  <a:pt x="31241" y="9446"/>
                  <a:pt x="31204" y="9539"/>
                </a:cubicBezTo>
                <a:cubicBezTo>
                  <a:pt x="31170" y="9625"/>
                  <a:pt x="31136" y="9663"/>
                  <a:pt x="31125" y="9663"/>
                </a:cubicBezTo>
                <a:cubicBezTo>
                  <a:pt x="31121" y="9663"/>
                  <a:pt x="31121" y="9655"/>
                  <a:pt x="31129" y="9639"/>
                </a:cubicBezTo>
                <a:cubicBezTo>
                  <a:pt x="31154" y="9564"/>
                  <a:pt x="31179" y="9489"/>
                  <a:pt x="31229" y="9414"/>
                </a:cubicBezTo>
                <a:cubicBezTo>
                  <a:pt x="31242" y="9401"/>
                  <a:pt x="31250" y="9394"/>
                  <a:pt x="31254" y="9394"/>
                </a:cubicBezTo>
                <a:close/>
                <a:moveTo>
                  <a:pt x="31329" y="5103"/>
                </a:moveTo>
                <a:lnTo>
                  <a:pt x="30953" y="5379"/>
                </a:lnTo>
                <a:cubicBezTo>
                  <a:pt x="30638" y="5620"/>
                  <a:pt x="30501" y="5710"/>
                  <a:pt x="30441" y="5710"/>
                </a:cubicBezTo>
                <a:cubicBezTo>
                  <a:pt x="30420" y="5710"/>
                  <a:pt x="30409" y="5699"/>
                  <a:pt x="30402" y="5679"/>
                </a:cubicBezTo>
                <a:cubicBezTo>
                  <a:pt x="30402" y="5629"/>
                  <a:pt x="30452" y="5554"/>
                  <a:pt x="30578" y="5529"/>
                </a:cubicBezTo>
                <a:cubicBezTo>
                  <a:pt x="30821" y="5432"/>
                  <a:pt x="30863" y="5382"/>
                  <a:pt x="30740" y="5382"/>
                </a:cubicBezTo>
                <a:cubicBezTo>
                  <a:pt x="30608" y="5382"/>
                  <a:pt x="30290" y="5438"/>
                  <a:pt x="29826" y="5554"/>
                </a:cubicBezTo>
                <a:cubicBezTo>
                  <a:pt x="29299" y="5679"/>
                  <a:pt x="28522" y="5830"/>
                  <a:pt x="28071" y="5905"/>
                </a:cubicBezTo>
                <a:cubicBezTo>
                  <a:pt x="27294" y="6005"/>
                  <a:pt x="27119" y="6055"/>
                  <a:pt x="27269" y="6130"/>
                </a:cubicBezTo>
                <a:cubicBezTo>
                  <a:pt x="28121" y="6055"/>
                  <a:pt x="28974" y="5905"/>
                  <a:pt x="29826" y="5704"/>
                </a:cubicBezTo>
                <a:cubicBezTo>
                  <a:pt x="29965" y="5673"/>
                  <a:pt x="30085" y="5652"/>
                  <a:pt x="30157" y="5652"/>
                </a:cubicBezTo>
                <a:cubicBezTo>
                  <a:pt x="30201" y="5652"/>
                  <a:pt x="30227" y="5660"/>
                  <a:pt x="30227" y="5679"/>
                </a:cubicBezTo>
                <a:cubicBezTo>
                  <a:pt x="30252" y="5729"/>
                  <a:pt x="30051" y="5805"/>
                  <a:pt x="29776" y="5855"/>
                </a:cubicBezTo>
                <a:cubicBezTo>
                  <a:pt x="29450" y="5930"/>
                  <a:pt x="29149" y="6055"/>
                  <a:pt x="28823" y="6181"/>
                </a:cubicBezTo>
                <a:cubicBezTo>
                  <a:pt x="28447" y="6306"/>
                  <a:pt x="28046" y="6406"/>
                  <a:pt x="27620" y="6456"/>
                </a:cubicBezTo>
                <a:cubicBezTo>
                  <a:pt x="27369" y="6456"/>
                  <a:pt x="27144" y="6506"/>
                  <a:pt x="26893" y="6582"/>
                </a:cubicBezTo>
                <a:cubicBezTo>
                  <a:pt x="26874" y="6631"/>
                  <a:pt x="26858" y="6661"/>
                  <a:pt x="26985" y="6661"/>
                </a:cubicBezTo>
                <a:cubicBezTo>
                  <a:pt x="27182" y="6661"/>
                  <a:pt x="27723" y="6589"/>
                  <a:pt x="29124" y="6406"/>
                </a:cubicBezTo>
                <a:cubicBezTo>
                  <a:pt x="29575" y="6356"/>
                  <a:pt x="29750" y="6231"/>
                  <a:pt x="29575" y="6156"/>
                </a:cubicBezTo>
                <a:cubicBezTo>
                  <a:pt x="29558" y="6147"/>
                  <a:pt x="29542" y="6144"/>
                  <a:pt x="29526" y="6144"/>
                </a:cubicBezTo>
                <a:cubicBezTo>
                  <a:pt x="29494" y="6144"/>
                  <a:pt x="29466" y="6156"/>
                  <a:pt x="29450" y="6156"/>
                </a:cubicBezTo>
                <a:cubicBezTo>
                  <a:pt x="29375" y="6206"/>
                  <a:pt x="29299" y="6231"/>
                  <a:pt x="29199" y="6231"/>
                </a:cubicBezTo>
                <a:lnTo>
                  <a:pt x="28974" y="6256"/>
                </a:lnTo>
                <a:lnTo>
                  <a:pt x="29249" y="6156"/>
                </a:lnTo>
                <a:cubicBezTo>
                  <a:pt x="29450" y="6080"/>
                  <a:pt x="29650" y="6030"/>
                  <a:pt x="29876" y="5980"/>
                </a:cubicBezTo>
                <a:lnTo>
                  <a:pt x="30227" y="5930"/>
                </a:lnTo>
                <a:lnTo>
                  <a:pt x="29776" y="6281"/>
                </a:lnTo>
                <a:cubicBezTo>
                  <a:pt x="29525" y="6456"/>
                  <a:pt x="29249" y="6607"/>
                  <a:pt x="28974" y="6682"/>
                </a:cubicBezTo>
                <a:cubicBezTo>
                  <a:pt x="28748" y="6707"/>
                  <a:pt x="28522" y="6782"/>
                  <a:pt x="28297" y="6832"/>
                </a:cubicBezTo>
                <a:cubicBezTo>
                  <a:pt x="27946" y="6932"/>
                  <a:pt x="27595" y="6958"/>
                  <a:pt x="27219" y="6983"/>
                </a:cubicBezTo>
                <a:cubicBezTo>
                  <a:pt x="26542" y="7008"/>
                  <a:pt x="26342" y="7058"/>
                  <a:pt x="26517" y="7133"/>
                </a:cubicBezTo>
                <a:cubicBezTo>
                  <a:pt x="26606" y="7136"/>
                  <a:pt x="26696" y="7138"/>
                  <a:pt x="26785" y="7138"/>
                </a:cubicBezTo>
                <a:cubicBezTo>
                  <a:pt x="27397" y="7138"/>
                  <a:pt x="28010" y="7064"/>
                  <a:pt x="28623" y="6932"/>
                </a:cubicBezTo>
                <a:cubicBezTo>
                  <a:pt x="28771" y="6867"/>
                  <a:pt x="28868" y="6837"/>
                  <a:pt x="28914" y="6837"/>
                </a:cubicBezTo>
                <a:cubicBezTo>
                  <a:pt x="28991" y="6837"/>
                  <a:pt x="28919" y="6925"/>
                  <a:pt x="28698" y="7083"/>
                </a:cubicBezTo>
                <a:cubicBezTo>
                  <a:pt x="28580" y="7161"/>
                  <a:pt x="28478" y="7224"/>
                  <a:pt x="28427" y="7224"/>
                </a:cubicBezTo>
                <a:cubicBezTo>
                  <a:pt x="28413" y="7224"/>
                  <a:pt x="28403" y="7219"/>
                  <a:pt x="28397" y="7208"/>
                </a:cubicBezTo>
                <a:cubicBezTo>
                  <a:pt x="28350" y="7201"/>
                  <a:pt x="28301" y="7198"/>
                  <a:pt x="28252" y="7198"/>
                </a:cubicBezTo>
                <a:cubicBezTo>
                  <a:pt x="28116" y="7198"/>
                  <a:pt x="27974" y="7222"/>
                  <a:pt x="27846" y="7258"/>
                </a:cubicBezTo>
                <a:cubicBezTo>
                  <a:pt x="27670" y="7308"/>
                  <a:pt x="27470" y="7333"/>
                  <a:pt x="27269" y="7333"/>
                </a:cubicBezTo>
                <a:cubicBezTo>
                  <a:pt x="26918" y="7359"/>
                  <a:pt x="26542" y="7434"/>
                  <a:pt x="26192" y="7584"/>
                </a:cubicBezTo>
                <a:cubicBezTo>
                  <a:pt x="26210" y="7596"/>
                  <a:pt x="26249" y="7603"/>
                  <a:pt x="26313" y="7603"/>
                </a:cubicBezTo>
                <a:cubicBezTo>
                  <a:pt x="26513" y="7603"/>
                  <a:pt x="26960" y="7542"/>
                  <a:pt x="27796" y="7409"/>
                </a:cubicBezTo>
                <a:lnTo>
                  <a:pt x="28397" y="7308"/>
                </a:lnTo>
                <a:lnTo>
                  <a:pt x="28397" y="7308"/>
                </a:lnTo>
                <a:lnTo>
                  <a:pt x="28071" y="7559"/>
                </a:lnTo>
                <a:cubicBezTo>
                  <a:pt x="27695" y="7835"/>
                  <a:pt x="25866" y="8486"/>
                  <a:pt x="24863" y="8712"/>
                </a:cubicBezTo>
                <a:cubicBezTo>
                  <a:pt x="23234" y="9013"/>
                  <a:pt x="21580" y="9213"/>
                  <a:pt x="19951" y="9338"/>
                </a:cubicBezTo>
                <a:cubicBezTo>
                  <a:pt x="19224" y="9364"/>
                  <a:pt x="18623" y="9414"/>
                  <a:pt x="18572" y="9439"/>
                </a:cubicBezTo>
                <a:cubicBezTo>
                  <a:pt x="18522" y="9439"/>
                  <a:pt x="17670" y="9514"/>
                  <a:pt x="16693" y="9589"/>
                </a:cubicBezTo>
                <a:cubicBezTo>
                  <a:pt x="15690" y="9639"/>
                  <a:pt x="14613" y="9765"/>
                  <a:pt x="14262" y="9815"/>
                </a:cubicBezTo>
                <a:cubicBezTo>
                  <a:pt x="13989" y="9865"/>
                  <a:pt x="13793" y="9891"/>
                  <a:pt x="13664" y="9891"/>
                </a:cubicBezTo>
                <a:cubicBezTo>
                  <a:pt x="13472" y="9891"/>
                  <a:pt x="13425" y="9834"/>
                  <a:pt x="13485" y="9714"/>
                </a:cubicBezTo>
                <a:lnTo>
                  <a:pt x="13460" y="9714"/>
                </a:lnTo>
                <a:cubicBezTo>
                  <a:pt x="13524" y="9565"/>
                  <a:pt x="13715" y="9397"/>
                  <a:pt x="13801" y="9397"/>
                </a:cubicBezTo>
                <a:cubicBezTo>
                  <a:pt x="13816" y="9397"/>
                  <a:pt x="13828" y="9403"/>
                  <a:pt x="13836" y="9414"/>
                </a:cubicBezTo>
                <a:cubicBezTo>
                  <a:pt x="14036" y="9389"/>
                  <a:pt x="14237" y="9338"/>
                  <a:pt x="14437" y="9238"/>
                </a:cubicBezTo>
                <a:cubicBezTo>
                  <a:pt x="15239" y="8862"/>
                  <a:pt x="16091" y="8562"/>
                  <a:pt x="16968" y="8361"/>
                </a:cubicBezTo>
                <a:cubicBezTo>
                  <a:pt x="17524" y="8250"/>
                  <a:pt x="17724" y="8139"/>
                  <a:pt x="17487" y="8139"/>
                </a:cubicBezTo>
                <a:cubicBezTo>
                  <a:pt x="17404" y="8139"/>
                  <a:pt x="17265" y="8153"/>
                  <a:pt x="17069" y="8186"/>
                </a:cubicBezTo>
                <a:cubicBezTo>
                  <a:pt x="16141" y="8411"/>
                  <a:pt x="15264" y="8712"/>
                  <a:pt x="14387" y="9088"/>
                </a:cubicBezTo>
                <a:cubicBezTo>
                  <a:pt x="14176" y="9178"/>
                  <a:pt x="14047" y="9223"/>
                  <a:pt x="14015" y="9223"/>
                </a:cubicBezTo>
                <a:cubicBezTo>
                  <a:pt x="13994" y="9223"/>
                  <a:pt x="14016" y="9203"/>
                  <a:pt x="14086" y="9163"/>
                </a:cubicBezTo>
                <a:cubicBezTo>
                  <a:pt x="15540" y="8286"/>
                  <a:pt x="17094" y="7509"/>
                  <a:pt x="18673" y="6857"/>
                </a:cubicBezTo>
                <a:cubicBezTo>
                  <a:pt x="19826" y="6356"/>
                  <a:pt x="19851" y="6331"/>
                  <a:pt x="19851" y="6156"/>
                </a:cubicBezTo>
                <a:cubicBezTo>
                  <a:pt x="19826" y="6030"/>
                  <a:pt x="19926" y="6005"/>
                  <a:pt x="20577" y="5905"/>
                </a:cubicBezTo>
                <a:cubicBezTo>
                  <a:pt x="21080" y="5839"/>
                  <a:pt x="21366" y="5808"/>
                  <a:pt x="21746" y="5808"/>
                </a:cubicBezTo>
                <a:cubicBezTo>
                  <a:pt x="22085" y="5808"/>
                  <a:pt x="22499" y="5832"/>
                  <a:pt x="23209" y="5880"/>
                </a:cubicBezTo>
                <a:cubicBezTo>
                  <a:pt x="24126" y="5943"/>
                  <a:pt x="24934" y="5977"/>
                  <a:pt x="25677" y="5977"/>
                </a:cubicBezTo>
                <a:cubicBezTo>
                  <a:pt x="27571" y="5977"/>
                  <a:pt x="29038" y="5757"/>
                  <a:pt x="30803" y="5253"/>
                </a:cubicBezTo>
                <a:lnTo>
                  <a:pt x="31329" y="5103"/>
                </a:lnTo>
                <a:close/>
                <a:moveTo>
                  <a:pt x="32532" y="9750"/>
                </a:moveTo>
                <a:cubicBezTo>
                  <a:pt x="32538" y="9750"/>
                  <a:pt x="32505" y="9838"/>
                  <a:pt x="32432" y="9965"/>
                </a:cubicBezTo>
                <a:cubicBezTo>
                  <a:pt x="32380" y="10087"/>
                  <a:pt x="32340" y="10160"/>
                  <a:pt x="32329" y="10160"/>
                </a:cubicBezTo>
                <a:cubicBezTo>
                  <a:pt x="32324" y="10160"/>
                  <a:pt x="32324" y="10146"/>
                  <a:pt x="32332" y="10115"/>
                </a:cubicBezTo>
                <a:cubicBezTo>
                  <a:pt x="32382" y="10015"/>
                  <a:pt x="32432" y="9890"/>
                  <a:pt x="32507" y="9790"/>
                </a:cubicBezTo>
                <a:cubicBezTo>
                  <a:pt x="32521" y="9762"/>
                  <a:pt x="32529" y="9750"/>
                  <a:pt x="32532" y="9750"/>
                </a:cubicBezTo>
                <a:close/>
                <a:moveTo>
                  <a:pt x="37142" y="867"/>
                </a:moveTo>
                <a:cubicBezTo>
                  <a:pt x="37143" y="867"/>
                  <a:pt x="37144" y="867"/>
                  <a:pt x="37144" y="867"/>
                </a:cubicBezTo>
                <a:cubicBezTo>
                  <a:pt x="37219" y="968"/>
                  <a:pt x="36868" y="1795"/>
                  <a:pt x="36392" y="2647"/>
                </a:cubicBezTo>
                <a:cubicBezTo>
                  <a:pt x="36141" y="3148"/>
                  <a:pt x="35816" y="3624"/>
                  <a:pt x="35415" y="4000"/>
                </a:cubicBezTo>
                <a:cubicBezTo>
                  <a:pt x="34788" y="4627"/>
                  <a:pt x="33134" y="6130"/>
                  <a:pt x="32933" y="6256"/>
                </a:cubicBezTo>
                <a:cubicBezTo>
                  <a:pt x="32733" y="6381"/>
                  <a:pt x="32257" y="7058"/>
                  <a:pt x="31831" y="7835"/>
                </a:cubicBezTo>
                <a:cubicBezTo>
                  <a:pt x="31730" y="8035"/>
                  <a:pt x="31605" y="8211"/>
                  <a:pt x="31455" y="8386"/>
                </a:cubicBezTo>
                <a:cubicBezTo>
                  <a:pt x="31405" y="8386"/>
                  <a:pt x="31380" y="8461"/>
                  <a:pt x="31354" y="8536"/>
                </a:cubicBezTo>
                <a:cubicBezTo>
                  <a:pt x="31229" y="8837"/>
                  <a:pt x="31054" y="9138"/>
                  <a:pt x="30853" y="9414"/>
                </a:cubicBezTo>
                <a:cubicBezTo>
                  <a:pt x="30603" y="9840"/>
                  <a:pt x="30377" y="10191"/>
                  <a:pt x="30377" y="10216"/>
                </a:cubicBezTo>
                <a:cubicBezTo>
                  <a:pt x="30302" y="10216"/>
                  <a:pt x="30252" y="10191"/>
                  <a:pt x="30202" y="10166"/>
                </a:cubicBezTo>
                <a:lnTo>
                  <a:pt x="30051" y="10090"/>
                </a:lnTo>
                <a:lnTo>
                  <a:pt x="31204" y="7634"/>
                </a:lnTo>
                <a:lnTo>
                  <a:pt x="31179" y="7634"/>
                </a:lnTo>
                <a:lnTo>
                  <a:pt x="32332" y="5178"/>
                </a:lnTo>
                <a:lnTo>
                  <a:pt x="32658" y="4927"/>
                </a:lnTo>
                <a:cubicBezTo>
                  <a:pt x="32808" y="4802"/>
                  <a:pt x="33435" y="4251"/>
                  <a:pt x="33986" y="3724"/>
                </a:cubicBezTo>
                <a:cubicBezTo>
                  <a:pt x="36064" y="1795"/>
                  <a:pt x="37092" y="867"/>
                  <a:pt x="37142" y="867"/>
                </a:cubicBezTo>
                <a:close/>
                <a:moveTo>
                  <a:pt x="32153" y="9149"/>
                </a:moveTo>
                <a:cubicBezTo>
                  <a:pt x="32163" y="9149"/>
                  <a:pt x="32172" y="9154"/>
                  <a:pt x="32182" y="9163"/>
                </a:cubicBezTo>
                <a:cubicBezTo>
                  <a:pt x="32207" y="9213"/>
                  <a:pt x="31956" y="10115"/>
                  <a:pt x="31831" y="10241"/>
                </a:cubicBezTo>
                <a:cubicBezTo>
                  <a:pt x="31808" y="10260"/>
                  <a:pt x="31791" y="10269"/>
                  <a:pt x="31778" y="10269"/>
                </a:cubicBezTo>
                <a:cubicBezTo>
                  <a:pt x="31706" y="10269"/>
                  <a:pt x="31789" y="9975"/>
                  <a:pt x="31981" y="9464"/>
                </a:cubicBezTo>
                <a:cubicBezTo>
                  <a:pt x="32062" y="9240"/>
                  <a:pt x="32111" y="9149"/>
                  <a:pt x="32153" y="9149"/>
                </a:cubicBezTo>
                <a:close/>
                <a:moveTo>
                  <a:pt x="32525" y="8897"/>
                </a:moveTo>
                <a:cubicBezTo>
                  <a:pt x="32537" y="8897"/>
                  <a:pt x="32547" y="8921"/>
                  <a:pt x="32557" y="8963"/>
                </a:cubicBezTo>
                <a:cubicBezTo>
                  <a:pt x="32507" y="9188"/>
                  <a:pt x="32432" y="9439"/>
                  <a:pt x="32357" y="9664"/>
                </a:cubicBezTo>
                <a:cubicBezTo>
                  <a:pt x="32257" y="9865"/>
                  <a:pt x="32182" y="10090"/>
                  <a:pt x="32182" y="10316"/>
                </a:cubicBezTo>
                <a:cubicBezTo>
                  <a:pt x="32199" y="10334"/>
                  <a:pt x="32192" y="10351"/>
                  <a:pt x="32168" y="10351"/>
                </a:cubicBezTo>
                <a:cubicBezTo>
                  <a:pt x="32159" y="10351"/>
                  <a:pt x="32146" y="10348"/>
                  <a:pt x="32131" y="10341"/>
                </a:cubicBezTo>
                <a:cubicBezTo>
                  <a:pt x="32056" y="10316"/>
                  <a:pt x="32056" y="10191"/>
                  <a:pt x="32207" y="9790"/>
                </a:cubicBezTo>
                <a:cubicBezTo>
                  <a:pt x="32307" y="9514"/>
                  <a:pt x="32432" y="9188"/>
                  <a:pt x="32457" y="9063"/>
                </a:cubicBezTo>
                <a:cubicBezTo>
                  <a:pt x="32487" y="8945"/>
                  <a:pt x="32507" y="8897"/>
                  <a:pt x="32525" y="8897"/>
                </a:cubicBezTo>
                <a:close/>
                <a:moveTo>
                  <a:pt x="30736" y="10341"/>
                </a:moveTo>
                <a:cubicBezTo>
                  <a:pt x="30747" y="10341"/>
                  <a:pt x="30736" y="10374"/>
                  <a:pt x="30703" y="10441"/>
                </a:cubicBezTo>
                <a:cubicBezTo>
                  <a:pt x="30669" y="10527"/>
                  <a:pt x="30634" y="10566"/>
                  <a:pt x="30624" y="10566"/>
                </a:cubicBezTo>
                <a:cubicBezTo>
                  <a:pt x="30619" y="10566"/>
                  <a:pt x="30620" y="10557"/>
                  <a:pt x="30628" y="10542"/>
                </a:cubicBezTo>
                <a:cubicBezTo>
                  <a:pt x="30628" y="10466"/>
                  <a:pt x="30653" y="10416"/>
                  <a:pt x="30703" y="10366"/>
                </a:cubicBezTo>
                <a:cubicBezTo>
                  <a:pt x="30720" y="10349"/>
                  <a:pt x="30731" y="10341"/>
                  <a:pt x="30736" y="10341"/>
                </a:cubicBezTo>
                <a:close/>
                <a:moveTo>
                  <a:pt x="29991" y="10797"/>
                </a:moveTo>
                <a:cubicBezTo>
                  <a:pt x="29999" y="10797"/>
                  <a:pt x="29994" y="10838"/>
                  <a:pt x="29976" y="10892"/>
                </a:cubicBezTo>
                <a:cubicBezTo>
                  <a:pt x="29943" y="10959"/>
                  <a:pt x="29920" y="10993"/>
                  <a:pt x="29909" y="10993"/>
                </a:cubicBezTo>
                <a:cubicBezTo>
                  <a:pt x="29904" y="10993"/>
                  <a:pt x="29901" y="10984"/>
                  <a:pt x="29901" y="10968"/>
                </a:cubicBezTo>
                <a:cubicBezTo>
                  <a:pt x="29901" y="10892"/>
                  <a:pt x="29926" y="10842"/>
                  <a:pt x="29976" y="10817"/>
                </a:cubicBezTo>
                <a:cubicBezTo>
                  <a:pt x="29983" y="10803"/>
                  <a:pt x="29988" y="10797"/>
                  <a:pt x="29991" y="10797"/>
                </a:cubicBezTo>
                <a:close/>
                <a:moveTo>
                  <a:pt x="31798" y="9404"/>
                </a:moveTo>
                <a:cubicBezTo>
                  <a:pt x="31811" y="9404"/>
                  <a:pt x="31821" y="9416"/>
                  <a:pt x="31831" y="9439"/>
                </a:cubicBezTo>
                <a:cubicBezTo>
                  <a:pt x="31831" y="9464"/>
                  <a:pt x="31405" y="10742"/>
                  <a:pt x="31304" y="10943"/>
                </a:cubicBezTo>
                <a:cubicBezTo>
                  <a:pt x="31271" y="11028"/>
                  <a:pt x="31251" y="11069"/>
                  <a:pt x="31242" y="11069"/>
                </a:cubicBezTo>
                <a:cubicBezTo>
                  <a:pt x="31219" y="11069"/>
                  <a:pt x="31295" y="10751"/>
                  <a:pt x="31480" y="10216"/>
                </a:cubicBezTo>
                <a:cubicBezTo>
                  <a:pt x="31644" y="9643"/>
                  <a:pt x="31740" y="9404"/>
                  <a:pt x="31798" y="9404"/>
                </a:cubicBezTo>
                <a:close/>
                <a:moveTo>
                  <a:pt x="30894" y="10798"/>
                </a:moveTo>
                <a:cubicBezTo>
                  <a:pt x="30907" y="10798"/>
                  <a:pt x="30873" y="10877"/>
                  <a:pt x="30803" y="11018"/>
                </a:cubicBezTo>
                <a:cubicBezTo>
                  <a:pt x="30732" y="11177"/>
                  <a:pt x="30686" y="11262"/>
                  <a:pt x="30674" y="11262"/>
                </a:cubicBezTo>
                <a:cubicBezTo>
                  <a:pt x="30670" y="11262"/>
                  <a:pt x="30670" y="11247"/>
                  <a:pt x="30678" y="11218"/>
                </a:cubicBezTo>
                <a:cubicBezTo>
                  <a:pt x="30728" y="11093"/>
                  <a:pt x="30778" y="10968"/>
                  <a:pt x="30853" y="10842"/>
                </a:cubicBezTo>
                <a:cubicBezTo>
                  <a:pt x="30876" y="10812"/>
                  <a:pt x="30889" y="10798"/>
                  <a:pt x="30894" y="10798"/>
                </a:cubicBezTo>
                <a:close/>
                <a:moveTo>
                  <a:pt x="29925" y="11264"/>
                </a:moveTo>
                <a:cubicBezTo>
                  <a:pt x="29934" y="11264"/>
                  <a:pt x="29906" y="11334"/>
                  <a:pt x="29851" y="11444"/>
                </a:cubicBezTo>
                <a:cubicBezTo>
                  <a:pt x="29799" y="11547"/>
                  <a:pt x="29759" y="11615"/>
                  <a:pt x="29748" y="11615"/>
                </a:cubicBezTo>
                <a:cubicBezTo>
                  <a:pt x="29742" y="11615"/>
                  <a:pt x="29743" y="11601"/>
                  <a:pt x="29750" y="11569"/>
                </a:cubicBezTo>
                <a:cubicBezTo>
                  <a:pt x="29801" y="11469"/>
                  <a:pt x="29826" y="11394"/>
                  <a:pt x="29901" y="11293"/>
                </a:cubicBezTo>
                <a:cubicBezTo>
                  <a:pt x="29914" y="11273"/>
                  <a:pt x="29922" y="11264"/>
                  <a:pt x="29925" y="11264"/>
                </a:cubicBezTo>
                <a:close/>
                <a:moveTo>
                  <a:pt x="29533" y="11444"/>
                </a:moveTo>
                <a:cubicBezTo>
                  <a:pt x="29544" y="11444"/>
                  <a:pt x="29533" y="11477"/>
                  <a:pt x="29500" y="11544"/>
                </a:cubicBezTo>
                <a:cubicBezTo>
                  <a:pt x="29466" y="11630"/>
                  <a:pt x="29443" y="11668"/>
                  <a:pt x="29432" y="11668"/>
                </a:cubicBezTo>
                <a:cubicBezTo>
                  <a:pt x="29427" y="11668"/>
                  <a:pt x="29425" y="11660"/>
                  <a:pt x="29425" y="11644"/>
                </a:cubicBezTo>
                <a:cubicBezTo>
                  <a:pt x="29425" y="11569"/>
                  <a:pt x="29475" y="11519"/>
                  <a:pt x="29500" y="11469"/>
                </a:cubicBezTo>
                <a:cubicBezTo>
                  <a:pt x="29517" y="11452"/>
                  <a:pt x="29528" y="11444"/>
                  <a:pt x="29533" y="11444"/>
                </a:cubicBezTo>
                <a:close/>
                <a:moveTo>
                  <a:pt x="30413" y="10844"/>
                </a:moveTo>
                <a:cubicBezTo>
                  <a:pt x="30461" y="10844"/>
                  <a:pt x="30389" y="11143"/>
                  <a:pt x="30227" y="11469"/>
                </a:cubicBezTo>
                <a:cubicBezTo>
                  <a:pt x="30148" y="11648"/>
                  <a:pt x="30090" y="11732"/>
                  <a:pt x="30063" y="11732"/>
                </a:cubicBezTo>
                <a:cubicBezTo>
                  <a:pt x="30029" y="11732"/>
                  <a:pt x="30043" y="11604"/>
                  <a:pt x="30126" y="11369"/>
                </a:cubicBezTo>
                <a:cubicBezTo>
                  <a:pt x="30177" y="11243"/>
                  <a:pt x="30252" y="11118"/>
                  <a:pt x="30302" y="10993"/>
                </a:cubicBezTo>
                <a:cubicBezTo>
                  <a:pt x="30358" y="10888"/>
                  <a:pt x="30394" y="10844"/>
                  <a:pt x="30413" y="10844"/>
                </a:cubicBezTo>
                <a:close/>
                <a:moveTo>
                  <a:pt x="29010" y="11755"/>
                </a:moveTo>
                <a:cubicBezTo>
                  <a:pt x="29020" y="11755"/>
                  <a:pt x="29014" y="11772"/>
                  <a:pt x="28999" y="11820"/>
                </a:cubicBezTo>
                <a:cubicBezTo>
                  <a:pt x="28961" y="11876"/>
                  <a:pt x="28937" y="11904"/>
                  <a:pt x="28928" y="11904"/>
                </a:cubicBezTo>
                <a:cubicBezTo>
                  <a:pt x="28925" y="11904"/>
                  <a:pt x="28923" y="11901"/>
                  <a:pt x="28923" y="11895"/>
                </a:cubicBezTo>
                <a:cubicBezTo>
                  <a:pt x="28923" y="11845"/>
                  <a:pt x="28948" y="11795"/>
                  <a:pt x="28974" y="11770"/>
                </a:cubicBezTo>
                <a:cubicBezTo>
                  <a:pt x="28992" y="11760"/>
                  <a:pt x="29003" y="11755"/>
                  <a:pt x="29010" y="11755"/>
                </a:cubicBezTo>
                <a:close/>
                <a:moveTo>
                  <a:pt x="30191" y="11945"/>
                </a:moveTo>
                <a:cubicBezTo>
                  <a:pt x="30206" y="11945"/>
                  <a:pt x="30167" y="12057"/>
                  <a:pt x="30076" y="12221"/>
                </a:cubicBezTo>
                <a:cubicBezTo>
                  <a:pt x="29988" y="12397"/>
                  <a:pt x="29937" y="12511"/>
                  <a:pt x="29932" y="12511"/>
                </a:cubicBezTo>
                <a:cubicBezTo>
                  <a:pt x="29930" y="12511"/>
                  <a:pt x="29936" y="12491"/>
                  <a:pt x="29951" y="12446"/>
                </a:cubicBezTo>
                <a:cubicBezTo>
                  <a:pt x="30001" y="12296"/>
                  <a:pt x="30076" y="12146"/>
                  <a:pt x="30151" y="11995"/>
                </a:cubicBezTo>
                <a:cubicBezTo>
                  <a:pt x="30172" y="11961"/>
                  <a:pt x="30185" y="11945"/>
                  <a:pt x="30191" y="11945"/>
                </a:cubicBezTo>
                <a:close/>
                <a:moveTo>
                  <a:pt x="29090" y="12093"/>
                </a:moveTo>
                <a:cubicBezTo>
                  <a:pt x="29097" y="12093"/>
                  <a:pt x="29092" y="12110"/>
                  <a:pt x="29074" y="12146"/>
                </a:cubicBezTo>
                <a:cubicBezTo>
                  <a:pt x="29005" y="12305"/>
                  <a:pt x="28832" y="12528"/>
                  <a:pt x="28784" y="12528"/>
                </a:cubicBezTo>
                <a:cubicBezTo>
                  <a:pt x="28779" y="12528"/>
                  <a:pt x="28775" y="12526"/>
                  <a:pt x="28773" y="12521"/>
                </a:cubicBezTo>
                <a:cubicBezTo>
                  <a:pt x="28823" y="12421"/>
                  <a:pt x="28873" y="12321"/>
                  <a:pt x="28948" y="12246"/>
                </a:cubicBezTo>
                <a:cubicBezTo>
                  <a:pt x="29029" y="12149"/>
                  <a:pt x="29079" y="12093"/>
                  <a:pt x="29090" y="12093"/>
                </a:cubicBezTo>
                <a:close/>
                <a:moveTo>
                  <a:pt x="29480" y="11852"/>
                </a:moveTo>
                <a:cubicBezTo>
                  <a:pt x="29493" y="11852"/>
                  <a:pt x="29500" y="11874"/>
                  <a:pt x="29500" y="11920"/>
                </a:cubicBezTo>
                <a:cubicBezTo>
                  <a:pt x="29475" y="12070"/>
                  <a:pt x="29425" y="12221"/>
                  <a:pt x="29349" y="12346"/>
                </a:cubicBezTo>
                <a:cubicBezTo>
                  <a:pt x="29288" y="12483"/>
                  <a:pt x="29255" y="12546"/>
                  <a:pt x="29239" y="12546"/>
                </a:cubicBezTo>
                <a:cubicBezTo>
                  <a:pt x="29228" y="12546"/>
                  <a:pt x="29224" y="12520"/>
                  <a:pt x="29224" y="12471"/>
                </a:cubicBezTo>
                <a:cubicBezTo>
                  <a:pt x="29249" y="12321"/>
                  <a:pt x="29299" y="12196"/>
                  <a:pt x="29349" y="12045"/>
                </a:cubicBezTo>
                <a:cubicBezTo>
                  <a:pt x="29413" y="11918"/>
                  <a:pt x="29456" y="11852"/>
                  <a:pt x="29480" y="11852"/>
                </a:cubicBezTo>
                <a:close/>
                <a:moveTo>
                  <a:pt x="29855" y="11841"/>
                </a:moveTo>
                <a:cubicBezTo>
                  <a:pt x="29869" y="11841"/>
                  <a:pt x="29863" y="11885"/>
                  <a:pt x="29851" y="11970"/>
                </a:cubicBezTo>
                <a:cubicBezTo>
                  <a:pt x="29675" y="12496"/>
                  <a:pt x="29450" y="13023"/>
                  <a:pt x="29149" y="13499"/>
                </a:cubicBezTo>
                <a:cubicBezTo>
                  <a:pt x="29142" y="13501"/>
                  <a:pt x="29136" y="13501"/>
                  <a:pt x="29130" y="13501"/>
                </a:cubicBezTo>
                <a:cubicBezTo>
                  <a:pt x="29043" y="13501"/>
                  <a:pt x="29003" y="13336"/>
                  <a:pt x="29074" y="13148"/>
                </a:cubicBezTo>
                <a:cubicBezTo>
                  <a:pt x="29124" y="13048"/>
                  <a:pt x="29199" y="12948"/>
                  <a:pt x="29274" y="12897"/>
                </a:cubicBezTo>
                <a:cubicBezTo>
                  <a:pt x="29375" y="12872"/>
                  <a:pt x="29425" y="12772"/>
                  <a:pt x="29500" y="12521"/>
                </a:cubicBezTo>
                <a:cubicBezTo>
                  <a:pt x="29550" y="12346"/>
                  <a:pt x="29625" y="12146"/>
                  <a:pt x="29725" y="11995"/>
                </a:cubicBezTo>
                <a:cubicBezTo>
                  <a:pt x="29803" y="11892"/>
                  <a:pt x="29841" y="11841"/>
                  <a:pt x="29855" y="11841"/>
                </a:cubicBezTo>
                <a:close/>
                <a:moveTo>
                  <a:pt x="27575" y="12914"/>
                </a:moveTo>
                <a:cubicBezTo>
                  <a:pt x="27584" y="12914"/>
                  <a:pt x="27564" y="12959"/>
                  <a:pt x="27520" y="13048"/>
                </a:cubicBezTo>
                <a:cubicBezTo>
                  <a:pt x="27435" y="13261"/>
                  <a:pt x="27205" y="13582"/>
                  <a:pt x="27168" y="13582"/>
                </a:cubicBezTo>
                <a:cubicBezTo>
                  <a:pt x="27162" y="13582"/>
                  <a:pt x="27161" y="13572"/>
                  <a:pt x="27169" y="13549"/>
                </a:cubicBezTo>
                <a:cubicBezTo>
                  <a:pt x="27219" y="13399"/>
                  <a:pt x="27319" y="13248"/>
                  <a:pt x="27395" y="13123"/>
                </a:cubicBezTo>
                <a:cubicBezTo>
                  <a:pt x="27506" y="12984"/>
                  <a:pt x="27563" y="12914"/>
                  <a:pt x="27575" y="12914"/>
                </a:cubicBezTo>
                <a:close/>
                <a:moveTo>
                  <a:pt x="27884" y="13213"/>
                </a:moveTo>
                <a:cubicBezTo>
                  <a:pt x="27895" y="13213"/>
                  <a:pt x="27891" y="13233"/>
                  <a:pt x="27871" y="13273"/>
                </a:cubicBezTo>
                <a:cubicBezTo>
                  <a:pt x="27802" y="13433"/>
                  <a:pt x="27629" y="13656"/>
                  <a:pt x="27600" y="13656"/>
                </a:cubicBezTo>
                <a:cubicBezTo>
                  <a:pt x="27597" y="13656"/>
                  <a:pt x="27595" y="13654"/>
                  <a:pt x="27595" y="13649"/>
                </a:cubicBezTo>
                <a:cubicBezTo>
                  <a:pt x="27620" y="13549"/>
                  <a:pt x="27695" y="13449"/>
                  <a:pt x="27745" y="13349"/>
                </a:cubicBezTo>
                <a:cubicBezTo>
                  <a:pt x="27821" y="13258"/>
                  <a:pt x="27869" y="13213"/>
                  <a:pt x="27884" y="13213"/>
                </a:cubicBezTo>
                <a:close/>
                <a:moveTo>
                  <a:pt x="29049" y="12471"/>
                </a:moveTo>
                <a:lnTo>
                  <a:pt x="28999" y="12747"/>
                </a:lnTo>
                <a:cubicBezTo>
                  <a:pt x="28927" y="13130"/>
                  <a:pt x="28672" y="13855"/>
                  <a:pt x="28606" y="13855"/>
                </a:cubicBezTo>
                <a:cubicBezTo>
                  <a:pt x="28603" y="13855"/>
                  <a:pt x="28600" y="13853"/>
                  <a:pt x="28598" y="13850"/>
                </a:cubicBezTo>
                <a:cubicBezTo>
                  <a:pt x="28573" y="13699"/>
                  <a:pt x="28598" y="13524"/>
                  <a:pt x="28623" y="13349"/>
                </a:cubicBezTo>
                <a:cubicBezTo>
                  <a:pt x="28648" y="13123"/>
                  <a:pt x="28748" y="12897"/>
                  <a:pt x="28873" y="12697"/>
                </a:cubicBezTo>
                <a:lnTo>
                  <a:pt x="29049" y="12471"/>
                </a:lnTo>
                <a:close/>
                <a:moveTo>
                  <a:pt x="27549" y="14081"/>
                </a:moveTo>
                <a:cubicBezTo>
                  <a:pt x="27566" y="14081"/>
                  <a:pt x="27557" y="14127"/>
                  <a:pt x="27520" y="14201"/>
                </a:cubicBezTo>
                <a:cubicBezTo>
                  <a:pt x="27483" y="14274"/>
                  <a:pt x="27446" y="14321"/>
                  <a:pt x="27439" y="14321"/>
                </a:cubicBezTo>
                <a:cubicBezTo>
                  <a:pt x="27437" y="14321"/>
                  <a:pt x="27438" y="14314"/>
                  <a:pt x="27445" y="14301"/>
                </a:cubicBezTo>
                <a:cubicBezTo>
                  <a:pt x="27445" y="14226"/>
                  <a:pt x="27470" y="14151"/>
                  <a:pt x="27520" y="14100"/>
                </a:cubicBezTo>
                <a:cubicBezTo>
                  <a:pt x="27533" y="14087"/>
                  <a:pt x="27543" y="14081"/>
                  <a:pt x="27549" y="14081"/>
                </a:cubicBezTo>
                <a:close/>
                <a:moveTo>
                  <a:pt x="26772" y="14106"/>
                </a:moveTo>
                <a:cubicBezTo>
                  <a:pt x="26789" y="14106"/>
                  <a:pt x="26780" y="14152"/>
                  <a:pt x="26743" y="14226"/>
                </a:cubicBezTo>
                <a:cubicBezTo>
                  <a:pt x="26707" y="14280"/>
                  <a:pt x="26684" y="14321"/>
                  <a:pt x="26674" y="14321"/>
                </a:cubicBezTo>
                <a:cubicBezTo>
                  <a:pt x="26670" y="14321"/>
                  <a:pt x="26668" y="14315"/>
                  <a:pt x="26668" y="14301"/>
                </a:cubicBezTo>
                <a:cubicBezTo>
                  <a:pt x="26668" y="14251"/>
                  <a:pt x="26693" y="14176"/>
                  <a:pt x="26743" y="14125"/>
                </a:cubicBezTo>
                <a:cubicBezTo>
                  <a:pt x="26756" y="14112"/>
                  <a:pt x="26766" y="14106"/>
                  <a:pt x="26772" y="14106"/>
                </a:cubicBezTo>
                <a:close/>
                <a:moveTo>
                  <a:pt x="28372" y="13319"/>
                </a:moveTo>
                <a:cubicBezTo>
                  <a:pt x="28422" y="13319"/>
                  <a:pt x="28424" y="13508"/>
                  <a:pt x="28372" y="13875"/>
                </a:cubicBezTo>
                <a:cubicBezTo>
                  <a:pt x="28347" y="14276"/>
                  <a:pt x="28171" y="14627"/>
                  <a:pt x="27896" y="14902"/>
                </a:cubicBezTo>
                <a:cubicBezTo>
                  <a:pt x="27880" y="14918"/>
                  <a:pt x="27867" y="14926"/>
                  <a:pt x="27857" y="14926"/>
                </a:cubicBezTo>
                <a:cubicBezTo>
                  <a:pt x="27773" y="14926"/>
                  <a:pt x="27897" y="14383"/>
                  <a:pt x="28121" y="13800"/>
                </a:cubicBezTo>
                <a:cubicBezTo>
                  <a:pt x="28241" y="13477"/>
                  <a:pt x="28326" y="13319"/>
                  <a:pt x="28372" y="13319"/>
                </a:cubicBezTo>
                <a:close/>
                <a:moveTo>
                  <a:pt x="27344" y="8110"/>
                </a:moveTo>
                <a:lnTo>
                  <a:pt x="27069" y="8311"/>
                </a:lnTo>
                <a:lnTo>
                  <a:pt x="26091" y="9013"/>
                </a:lnTo>
                <a:cubicBezTo>
                  <a:pt x="25715" y="9263"/>
                  <a:pt x="25039" y="9739"/>
                  <a:pt x="24613" y="10065"/>
                </a:cubicBezTo>
                <a:cubicBezTo>
                  <a:pt x="24187" y="10391"/>
                  <a:pt x="23359" y="10968"/>
                  <a:pt x="22783" y="11344"/>
                </a:cubicBezTo>
                <a:cubicBezTo>
                  <a:pt x="21881" y="11970"/>
                  <a:pt x="21680" y="12070"/>
                  <a:pt x="21079" y="12246"/>
                </a:cubicBezTo>
                <a:cubicBezTo>
                  <a:pt x="19174" y="12747"/>
                  <a:pt x="17244" y="13098"/>
                  <a:pt x="15314" y="13273"/>
                </a:cubicBezTo>
                <a:cubicBezTo>
                  <a:pt x="12207" y="13574"/>
                  <a:pt x="10903" y="13800"/>
                  <a:pt x="9525" y="14301"/>
                </a:cubicBezTo>
                <a:cubicBezTo>
                  <a:pt x="9099" y="14426"/>
                  <a:pt x="8698" y="14602"/>
                  <a:pt x="8322" y="14827"/>
                </a:cubicBezTo>
                <a:cubicBezTo>
                  <a:pt x="8243" y="14906"/>
                  <a:pt x="8194" y="14945"/>
                  <a:pt x="8175" y="14945"/>
                </a:cubicBezTo>
                <a:cubicBezTo>
                  <a:pt x="8163" y="14945"/>
                  <a:pt x="8162" y="14931"/>
                  <a:pt x="8171" y="14902"/>
                </a:cubicBezTo>
                <a:cubicBezTo>
                  <a:pt x="8272" y="14727"/>
                  <a:pt x="8397" y="14577"/>
                  <a:pt x="8572" y="14426"/>
                </a:cubicBezTo>
                <a:cubicBezTo>
                  <a:pt x="9024" y="13975"/>
                  <a:pt x="9525" y="13599"/>
                  <a:pt x="10076" y="13298"/>
                </a:cubicBezTo>
                <a:cubicBezTo>
                  <a:pt x="10352" y="13198"/>
                  <a:pt x="10427" y="13098"/>
                  <a:pt x="10252" y="13098"/>
                </a:cubicBezTo>
                <a:cubicBezTo>
                  <a:pt x="10176" y="13098"/>
                  <a:pt x="10176" y="13048"/>
                  <a:pt x="10201" y="12948"/>
                </a:cubicBezTo>
                <a:cubicBezTo>
                  <a:pt x="10252" y="12872"/>
                  <a:pt x="10227" y="12772"/>
                  <a:pt x="10151" y="12722"/>
                </a:cubicBezTo>
                <a:cubicBezTo>
                  <a:pt x="9951" y="12572"/>
                  <a:pt x="9951" y="12547"/>
                  <a:pt x="12332" y="10993"/>
                </a:cubicBezTo>
                <a:cubicBezTo>
                  <a:pt x="12733" y="10742"/>
                  <a:pt x="13109" y="10466"/>
                  <a:pt x="13485" y="10166"/>
                </a:cubicBezTo>
                <a:cubicBezTo>
                  <a:pt x="13535" y="10040"/>
                  <a:pt x="14362" y="9915"/>
                  <a:pt x="15891" y="9815"/>
                </a:cubicBezTo>
                <a:lnTo>
                  <a:pt x="18547" y="9614"/>
                </a:lnTo>
                <a:cubicBezTo>
                  <a:pt x="20074" y="9499"/>
                  <a:pt x="20719" y="9449"/>
                  <a:pt x="20989" y="9449"/>
                </a:cubicBezTo>
                <a:cubicBezTo>
                  <a:pt x="21132" y="9449"/>
                  <a:pt x="21170" y="9463"/>
                  <a:pt x="21179" y="9489"/>
                </a:cubicBezTo>
                <a:cubicBezTo>
                  <a:pt x="21182" y="9495"/>
                  <a:pt x="21209" y="9498"/>
                  <a:pt x="21257" y="9498"/>
                </a:cubicBezTo>
                <a:cubicBezTo>
                  <a:pt x="21619" y="9498"/>
                  <a:pt x="23150" y="9340"/>
                  <a:pt x="24212" y="9163"/>
                </a:cubicBezTo>
                <a:cubicBezTo>
                  <a:pt x="25239" y="9013"/>
                  <a:pt x="26517" y="8637"/>
                  <a:pt x="26517" y="8486"/>
                </a:cubicBezTo>
                <a:cubicBezTo>
                  <a:pt x="26517" y="8436"/>
                  <a:pt x="26718" y="8336"/>
                  <a:pt x="26943" y="8261"/>
                </a:cubicBezTo>
                <a:lnTo>
                  <a:pt x="27344" y="8110"/>
                </a:lnTo>
                <a:close/>
                <a:moveTo>
                  <a:pt x="28415" y="14609"/>
                </a:moveTo>
                <a:cubicBezTo>
                  <a:pt x="28427" y="14609"/>
                  <a:pt x="28433" y="14652"/>
                  <a:pt x="28447" y="14752"/>
                </a:cubicBezTo>
                <a:cubicBezTo>
                  <a:pt x="28447" y="14877"/>
                  <a:pt x="28422" y="14978"/>
                  <a:pt x="28347" y="15078"/>
                </a:cubicBezTo>
                <a:cubicBezTo>
                  <a:pt x="28317" y="15108"/>
                  <a:pt x="28299" y="15126"/>
                  <a:pt x="28290" y="15126"/>
                </a:cubicBezTo>
                <a:cubicBezTo>
                  <a:pt x="28276" y="15126"/>
                  <a:pt x="28282" y="15084"/>
                  <a:pt x="28297" y="14978"/>
                </a:cubicBezTo>
                <a:cubicBezTo>
                  <a:pt x="28297" y="14877"/>
                  <a:pt x="28347" y="14777"/>
                  <a:pt x="28372" y="14677"/>
                </a:cubicBezTo>
                <a:cubicBezTo>
                  <a:pt x="28394" y="14634"/>
                  <a:pt x="28406" y="14609"/>
                  <a:pt x="28415" y="14609"/>
                </a:cubicBezTo>
                <a:close/>
                <a:moveTo>
                  <a:pt x="28139" y="14886"/>
                </a:moveTo>
                <a:cubicBezTo>
                  <a:pt x="28155" y="14886"/>
                  <a:pt x="28156" y="14918"/>
                  <a:pt x="28146" y="14978"/>
                </a:cubicBezTo>
                <a:cubicBezTo>
                  <a:pt x="28121" y="15103"/>
                  <a:pt x="28146" y="15153"/>
                  <a:pt x="28197" y="15153"/>
                </a:cubicBezTo>
                <a:cubicBezTo>
                  <a:pt x="28247" y="15178"/>
                  <a:pt x="28272" y="15203"/>
                  <a:pt x="28222" y="15228"/>
                </a:cubicBezTo>
                <a:cubicBezTo>
                  <a:pt x="28197" y="15253"/>
                  <a:pt x="28046" y="15404"/>
                  <a:pt x="27896" y="15579"/>
                </a:cubicBezTo>
                <a:cubicBezTo>
                  <a:pt x="27748" y="15740"/>
                  <a:pt x="27679" y="15815"/>
                  <a:pt x="27659" y="15815"/>
                </a:cubicBezTo>
                <a:cubicBezTo>
                  <a:pt x="27642" y="15815"/>
                  <a:pt x="27660" y="15759"/>
                  <a:pt x="27695" y="15654"/>
                </a:cubicBezTo>
                <a:cubicBezTo>
                  <a:pt x="27770" y="15479"/>
                  <a:pt x="27846" y="15278"/>
                  <a:pt x="27971" y="15128"/>
                </a:cubicBezTo>
                <a:cubicBezTo>
                  <a:pt x="28062" y="14961"/>
                  <a:pt x="28116" y="14886"/>
                  <a:pt x="28139" y="14886"/>
                </a:cubicBezTo>
                <a:close/>
                <a:moveTo>
                  <a:pt x="26351" y="15691"/>
                </a:moveTo>
                <a:cubicBezTo>
                  <a:pt x="26364" y="15691"/>
                  <a:pt x="26359" y="15713"/>
                  <a:pt x="26342" y="15780"/>
                </a:cubicBezTo>
                <a:cubicBezTo>
                  <a:pt x="26324" y="15816"/>
                  <a:pt x="26292" y="15840"/>
                  <a:pt x="26276" y="15840"/>
                </a:cubicBezTo>
                <a:cubicBezTo>
                  <a:pt x="26270" y="15840"/>
                  <a:pt x="26267" y="15836"/>
                  <a:pt x="26267" y="15830"/>
                </a:cubicBezTo>
                <a:cubicBezTo>
                  <a:pt x="26267" y="15780"/>
                  <a:pt x="26292" y="15730"/>
                  <a:pt x="26317" y="15704"/>
                </a:cubicBezTo>
                <a:cubicBezTo>
                  <a:pt x="26334" y="15696"/>
                  <a:pt x="26345" y="15691"/>
                  <a:pt x="26351" y="15691"/>
                </a:cubicBezTo>
                <a:close/>
                <a:moveTo>
                  <a:pt x="31079" y="10792"/>
                </a:moveTo>
                <a:lnTo>
                  <a:pt x="31079" y="11118"/>
                </a:lnTo>
                <a:cubicBezTo>
                  <a:pt x="31079" y="11369"/>
                  <a:pt x="31004" y="11594"/>
                  <a:pt x="30578" y="12547"/>
                </a:cubicBezTo>
                <a:cubicBezTo>
                  <a:pt x="30302" y="13173"/>
                  <a:pt x="29926" y="14050"/>
                  <a:pt x="29750" y="14501"/>
                </a:cubicBezTo>
                <a:cubicBezTo>
                  <a:pt x="29429" y="15316"/>
                  <a:pt x="29011" y="16131"/>
                  <a:pt x="28903" y="16131"/>
                </a:cubicBezTo>
                <a:cubicBezTo>
                  <a:pt x="28901" y="16131"/>
                  <a:pt x="28900" y="16131"/>
                  <a:pt x="28898" y="16131"/>
                </a:cubicBezTo>
                <a:cubicBezTo>
                  <a:pt x="28848" y="16080"/>
                  <a:pt x="28823" y="16055"/>
                  <a:pt x="28773" y="16005"/>
                </a:cubicBezTo>
                <a:lnTo>
                  <a:pt x="28773" y="15980"/>
                </a:lnTo>
                <a:cubicBezTo>
                  <a:pt x="28723" y="15880"/>
                  <a:pt x="28673" y="15755"/>
                  <a:pt x="28673" y="15629"/>
                </a:cubicBezTo>
                <a:lnTo>
                  <a:pt x="28648" y="15379"/>
                </a:lnTo>
                <a:lnTo>
                  <a:pt x="29224" y="14752"/>
                </a:lnTo>
                <a:cubicBezTo>
                  <a:pt x="29685" y="14247"/>
                  <a:pt x="29877" y="14011"/>
                  <a:pt x="29783" y="14011"/>
                </a:cubicBezTo>
                <a:cubicBezTo>
                  <a:pt x="29769" y="14011"/>
                  <a:pt x="29750" y="14016"/>
                  <a:pt x="29725" y="14025"/>
                </a:cubicBezTo>
                <a:cubicBezTo>
                  <a:pt x="29550" y="14201"/>
                  <a:pt x="29375" y="14376"/>
                  <a:pt x="29199" y="14552"/>
                </a:cubicBezTo>
                <a:cubicBezTo>
                  <a:pt x="28875" y="14933"/>
                  <a:pt x="28667" y="15140"/>
                  <a:pt x="28619" y="15140"/>
                </a:cubicBezTo>
                <a:cubicBezTo>
                  <a:pt x="28604" y="15140"/>
                  <a:pt x="28605" y="15120"/>
                  <a:pt x="28623" y="15078"/>
                </a:cubicBezTo>
                <a:cubicBezTo>
                  <a:pt x="28648" y="15028"/>
                  <a:pt x="28873" y="14752"/>
                  <a:pt x="29124" y="14451"/>
                </a:cubicBezTo>
                <a:cubicBezTo>
                  <a:pt x="29488" y="14002"/>
                  <a:pt x="29614" y="13808"/>
                  <a:pt x="29518" y="13808"/>
                </a:cubicBezTo>
                <a:cubicBezTo>
                  <a:pt x="29502" y="13808"/>
                  <a:pt x="29479" y="13814"/>
                  <a:pt x="29450" y="13825"/>
                </a:cubicBezTo>
                <a:cubicBezTo>
                  <a:pt x="29299" y="13950"/>
                  <a:pt x="29174" y="14075"/>
                  <a:pt x="29074" y="14226"/>
                </a:cubicBezTo>
                <a:cubicBezTo>
                  <a:pt x="28798" y="14548"/>
                  <a:pt x="28672" y="14691"/>
                  <a:pt x="28621" y="14691"/>
                </a:cubicBezTo>
                <a:cubicBezTo>
                  <a:pt x="28589" y="14691"/>
                  <a:pt x="28588" y="14634"/>
                  <a:pt x="28598" y="14526"/>
                </a:cubicBezTo>
                <a:cubicBezTo>
                  <a:pt x="28598" y="14351"/>
                  <a:pt x="28673" y="14201"/>
                  <a:pt x="28773" y="14075"/>
                </a:cubicBezTo>
                <a:cubicBezTo>
                  <a:pt x="28851" y="13984"/>
                  <a:pt x="28895" y="13940"/>
                  <a:pt x="28909" y="13940"/>
                </a:cubicBezTo>
                <a:cubicBezTo>
                  <a:pt x="28922" y="13940"/>
                  <a:pt x="28909" y="13978"/>
                  <a:pt x="28873" y="14050"/>
                </a:cubicBezTo>
                <a:cubicBezTo>
                  <a:pt x="28823" y="14151"/>
                  <a:pt x="28823" y="14226"/>
                  <a:pt x="28873" y="14226"/>
                </a:cubicBezTo>
                <a:cubicBezTo>
                  <a:pt x="29049" y="14025"/>
                  <a:pt x="29199" y="13800"/>
                  <a:pt x="29299" y="13549"/>
                </a:cubicBezTo>
                <a:cubicBezTo>
                  <a:pt x="29526" y="13156"/>
                  <a:pt x="29699" y="12917"/>
                  <a:pt x="29744" y="12917"/>
                </a:cubicBezTo>
                <a:cubicBezTo>
                  <a:pt x="29774" y="12917"/>
                  <a:pt x="29749" y="13020"/>
                  <a:pt x="29650" y="13248"/>
                </a:cubicBezTo>
                <a:cubicBezTo>
                  <a:pt x="29550" y="13424"/>
                  <a:pt x="29550" y="13524"/>
                  <a:pt x="29600" y="13524"/>
                </a:cubicBezTo>
                <a:cubicBezTo>
                  <a:pt x="29603" y="13525"/>
                  <a:pt x="29606" y="13526"/>
                  <a:pt x="29609" y="13526"/>
                </a:cubicBezTo>
                <a:cubicBezTo>
                  <a:pt x="29664" y="13526"/>
                  <a:pt x="29784" y="13328"/>
                  <a:pt x="29926" y="12973"/>
                </a:cubicBezTo>
                <a:cubicBezTo>
                  <a:pt x="30061" y="12668"/>
                  <a:pt x="30128" y="12534"/>
                  <a:pt x="30157" y="12534"/>
                </a:cubicBezTo>
                <a:cubicBezTo>
                  <a:pt x="30171" y="12534"/>
                  <a:pt x="30177" y="12565"/>
                  <a:pt x="30177" y="12622"/>
                </a:cubicBezTo>
                <a:cubicBezTo>
                  <a:pt x="30177" y="12722"/>
                  <a:pt x="30177" y="12847"/>
                  <a:pt x="30202" y="12847"/>
                </a:cubicBezTo>
                <a:cubicBezTo>
                  <a:pt x="30212" y="12851"/>
                  <a:pt x="30222" y="12853"/>
                  <a:pt x="30232" y="12853"/>
                </a:cubicBezTo>
                <a:cubicBezTo>
                  <a:pt x="30290" y="12853"/>
                  <a:pt x="30330" y="12776"/>
                  <a:pt x="30352" y="12496"/>
                </a:cubicBezTo>
                <a:cubicBezTo>
                  <a:pt x="30395" y="12085"/>
                  <a:pt x="30439" y="11880"/>
                  <a:pt x="30482" y="11880"/>
                </a:cubicBezTo>
                <a:cubicBezTo>
                  <a:pt x="30489" y="11880"/>
                  <a:pt x="30496" y="11885"/>
                  <a:pt x="30502" y="11895"/>
                </a:cubicBezTo>
                <a:cubicBezTo>
                  <a:pt x="30509" y="11905"/>
                  <a:pt x="30517" y="11910"/>
                  <a:pt x="30526" y="11910"/>
                </a:cubicBezTo>
                <a:cubicBezTo>
                  <a:pt x="30582" y="11910"/>
                  <a:pt x="30677" y="11714"/>
                  <a:pt x="30828" y="11369"/>
                </a:cubicBezTo>
                <a:lnTo>
                  <a:pt x="31079" y="10792"/>
                </a:lnTo>
                <a:close/>
                <a:moveTo>
                  <a:pt x="28472" y="15278"/>
                </a:moveTo>
                <a:cubicBezTo>
                  <a:pt x="28497" y="15278"/>
                  <a:pt x="28497" y="15328"/>
                  <a:pt x="28472" y="15379"/>
                </a:cubicBezTo>
                <a:lnTo>
                  <a:pt x="28071" y="15830"/>
                </a:lnTo>
                <a:cubicBezTo>
                  <a:pt x="27946" y="15955"/>
                  <a:pt x="27821" y="16055"/>
                  <a:pt x="27695" y="16181"/>
                </a:cubicBezTo>
                <a:cubicBezTo>
                  <a:pt x="27796" y="16005"/>
                  <a:pt x="27921" y="15830"/>
                  <a:pt x="28071" y="15704"/>
                </a:cubicBezTo>
                <a:lnTo>
                  <a:pt x="28046" y="15704"/>
                </a:lnTo>
                <a:cubicBezTo>
                  <a:pt x="28171" y="15529"/>
                  <a:pt x="28322" y="15379"/>
                  <a:pt x="28472" y="15278"/>
                </a:cubicBezTo>
                <a:close/>
                <a:moveTo>
                  <a:pt x="26677" y="15981"/>
                </a:moveTo>
                <a:cubicBezTo>
                  <a:pt x="26686" y="15981"/>
                  <a:pt x="26634" y="16097"/>
                  <a:pt x="26542" y="16281"/>
                </a:cubicBezTo>
                <a:cubicBezTo>
                  <a:pt x="26455" y="16438"/>
                  <a:pt x="26404" y="16547"/>
                  <a:pt x="26398" y="16547"/>
                </a:cubicBezTo>
                <a:cubicBezTo>
                  <a:pt x="26396" y="16547"/>
                  <a:pt x="26402" y="16527"/>
                  <a:pt x="26417" y="16481"/>
                </a:cubicBezTo>
                <a:cubicBezTo>
                  <a:pt x="26467" y="16331"/>
                  <a:pt x="26542" y="16181"/>
                  <a:pt x="26643" y="16030"/>
                </a:cubicBezTo>
                <a:cubicBezTo>
                  <a:pt x="26663" y="15997"/>
                  <a:pt x="26674" y="15981"/>
                  <a:pt x="26677" y="15981"/>
                </a:cubicBezTo>
                <a:close/>
                <a:moveTo>
                  <a:pt x="23665" y="16587"/>
                </a:moveTo>
                <a:cubicBezTo>
                  <a:pt x="23681" y="16587"/>
                  <a:pt x="23671" y="16628"/>
                  <a:pt x="23635" y="16682"/>
                </a:cubicBezTo>
                <a:cubicBezTo>
                  <a:pt x="23598" y="16755"/>
                  <a:pt x="23575" y="16802"/>
                  <a:pt x="23565" y="16802"/>
                </a:cubicBezTo>
                <a:cubicBezTo>
                  <a:pt x="23562" y="16802"/>
                  <a:pt x="23560" y="16796"/>
                  <a:pt x="23560" y="16782"/>
                </a:cubicBezTo>
                <a:cubicBezTo>
                  <a:pt x="23560" y="16707"/>
                  <a:pt x="23585" y="16657"/>
                  <a:pt x="23635" y="16607"/>
                </a:cubicBezTo>
                <a:cubicBezTo>
                  <a:pt x="23649" y="16593"/>
                  <a:pt x="23659" y="16587"/>
                  <a:pt x="23665" y="16587"/>
                </a:cubicBezTo>
                <a:close/>
                <a:moveTo>
                  <a:pt x="25293" y="16998"/>
                </a:moveTo>
                <a:cubicBezTo>
                  <a:pt x="25313" y="16998"/>
                  <a:pt x="25308" y="17026"/>
                  <a:pt x="25289" y="17083"/>
                </a:cubicBezTo>
                <a:cubicBezTo>
                  <a:pt x="25258" y="17131"/>
                  <a:pt x="25236" y="17148"/>
                  <a:pt x="25224" y="17148"/>
                </a:cubicBezTo>
                <a:cubicBezTo>
                  <a:pt x="25217" y="17148"/>
                  <a:pt x="25214" y="17142"/>
                  <a:pt x="25214" y="17133"/>
                </a:cubicBezTo>
                <a:cubicBezTo>
                  <a:pt x="25214" y="17083"/>
                  <a:pt x="25214" y="17058"/>
                  <a:pt x="25264" y="17008"/>
                </a:cubicBezTo>
                <a:cubicBezTo>
                  <a:pt x="25277" y="17001"/>
                  <a:pt x="25286" y="16998"/>
                  <a:pt x="25293" y="16998"/>
                </a:cubicBezTo>
                <a:close/>
                <a:moveTo>
                  <a:pt x="31251" y="5969"/>
                </a:moveTo>
                <a:cubicBezTo>
                  <a:pt x="31340" y="5969"/>
                  <a:pt x="31169" y="6394"/>
                  <a:pt x="30778" y="7258"/>
                </a:cubicBezTo>
                <a:cubicBezTo>
                  <a:pt x="30444" y="7967"/>
                  <a:pt x="30309" y="8340"/>
                  <a:pt x="30355" y="8340"/>
                </a:cubicBezTo>
                <a:cubicBezTo>
                  <a:pt x="30396" y="8340"/>
                  <a:pt x="30574" y="8055"/>
                  <a:pt x="30878" y="7459"/>
                </a:cubicBezTo>
                <a:cubicBezTo>
                  <a:pt x="30948" y="7316"/>
                  <a:pt x="31005" y="7196"/>
                  <a:pt x="31051" y="7101"/>
                </a:cubicBezTo>
                <a:lnTo>
                  <a:pt x="31051" y="7101"/>
                </a:lnTo>
                <a:cubicBezTo>
                  <a:pt x="30981" y="7252"/>
                  <a:pt x="30882" y="7470"/>
                  <a:pt x="30753" y="7760"/>
                </a:cubicBezTo>
                <a:cubicBezTo>
                  <a:pt x="30277" y="8812"/>
                  <a:pt x="30227" y="8988"/>
                  <a:pt x="30327" y="8988"/>
                </a:cubicBezTo>
                <a:cubicBezTo>
                  <a:pt x="30502" y="8988"/>
                  <a:pt x="29750" y="10542"/>
                  <a:pt x="29249" y="11143"/>
                </a:cubicBezTo>
                <a:cubicBezTo>
                  <a:pt x="29099" y="11344"/>
                  <a:pt x="28923" y="11544"/>
                  <a:pt x="28748" y="11694"/>
                </a:cubicBezTo>
                <a:cubicBezTo>
                  <a:pt x="28648" y="11770"/>
                  <a:pt x="28547" y="11870"/>
                  <a:pt x="28497" y="11995"/>
                </a:cubicBezTo>
                <a:cubicBezTo>
                  <a:pt x="28454" y="12104"/>
                  <a:pt x="28391" y="12175"/>
                  <a:pt x="28342" y="12175"/>
                </a:cubicBezTo>
                <a:cubicBezTo>
                  <a:pt x="28335" y="12175"/>
                  <a:pt x="28328" y="12174"/>
                  <a:pt x="28322" y="12171"/>
                </a:cubicBezTo>
                <a:cubicBezTo>
                  <a:pt x="28303" y="12164"/>
                  <a:pt x="28284" y="12161"/>
                  <a:pt x="28266" y="12161"/>
                </a:cubicBezTo>
                <a:cubicBezTo>
                  <a:pt x="28211" y="12161"/>
                  <a:pt x="28159" y="12189"/>
                  <a:pt x="28121" y="12246"/>
                </a:cubicBezTo>
                <a:cubicBezTo>
                  <a:pt x="28090" y="12293"/>
                  <a:pt x="28058" y="12311"/>
                  <a:pt x="28032" y="12311"/>
                </a:cubicBezTo>
                <a:cubicBezTo>
                  <a:pt x="28018" y="12311"/>
                  <a:pt x="28005" y="12305"/>
                  <a:pt x="27996" y="12296"/>
                </a:cubicBezTo>
                <a:cubicBezTo>
                  <a:pt x="27975" y="12263"/>
                  <a:pt x="27951" y="12244"/>
                  <a:pt x="27920" y="12244"/>
                </a:cubicBezTo>
                <a:cubicBezTo>
                  <a:pt x="27762" y="12244"/>
                  <a:pt x="27422" y="12727"/>
                  <a:pt x="26417" y="14276"/>
                </a:cubicBezTo>
                <a:cubicBezTo>
                  <a:pt x="25390" y="15855"/>
                  <a:pt x="24537" y="16958"/>
                  <a:pt x="23961" y="17434"/>
                </a:cubicBezTo>
                <a:cubicBezTo>
                  <a:pt x="23874" y="17510"/>
                  <a:pt x="23825" y="17553"/>
                  <a:pt x="23793" y="17553"/>
                </a:cubicBezTo>
                <a:cubicBezTo>
                  <a:pt x="23751" y="17553"/>
                  <a:pt x="23739" y="17479"/>
                  <a:pt x="23710" y="17308"/>
                </a:cubicBezTo>
                <a:cubicBezTo>
                  <a:pt x="23735" y="17033"/>
                  <a:pt x="23786" y="16782"/>
                  <a:pt x="23886" y="16557"/>
                </a:cubicBezTo>
                <a:cubicBezTo>
                  <a:pt x="24015" y="16185"/>
                  <a:pt x="24061" y="15949"/>
                  <a:pt x="24024" y="15949"/>
                </a:cubicBezTo>
                <a:cubicBezTo>
                  <a:pt x="24003" y="15949"/>
                  <a:pt x="23957" y="16020"/>
                  <a:pt x="23886" y="16181"/>
                </a:cubicBezTo>
                <a:cubicBezTo>
                  <a:pt x="23798" y="16356"/>
                  <a:pt x="23748" y="16436"/>
                  <a:pt x="23704" y="16436"/>
                </a:cubicBezTo>
                <a:cubicBezTo>
                  <a:pt x="23698" y="16436"/>
                  <a:pt x="23691" y="16434"/>
                  <a:pt x="23685" y="16431"/>
                </a:cubicBezTo>
                <a:cubicBezTo>
                  <a:pt x="23677" y="16427"/>
                  <a:pt x="23668" y="16425"/>
                  <a:pt x="23658" y="16425"/>
                </a:cubicBezTo>
                <a:cubicBezTo>
                  <a:pt x="23609" y="16425"/>
                  <a:pt x="23543" y="16477"/>
                  <a:pt x="23460" y="16582"/>
                </a:cubicBezTo>
                <a:cubicBezTo>
                  <a:pt x="23441" y="16607"/>
                  <a:pt x="23428" y="16619"/>
                  <a:pt x="23423" y="16619"/>
                </a:cubicBezTo>
                <a:cubicBezTo>
                  <a:pt x="23406" y="16619"/>
                  <a:pt x="23453" y="16506"/>
                  <a:pt x="23585" y="16281"/>
                </a:cubicBezTo>
                <a:cubicBezTo>
                  <a:pt x="23836" y="15780"/>
                  <a:pt x="24262" y="15128"/>
                  <a:pt x="26217" y="12271"/>
                </a:cubicBezTo>
                <a:cubicBezTo>
                  <a:pt x="27420" y="10516"/>
                  <a:pt x="29049" y="7860"/>
                  <a:pt x="29099" y="7634"/>
                </a:cubicBezTo>
                <a:cubicBezTo>
                  <a:pt x="29375" y="7384"/>
                  <a:pt x="29650" y="7133"/>
                  <a:pt x="29976" y="6932"/>
                </a:cubicBezTo>
                <a:lnTo>
                  <a:pt x="30828" y="6281"/>
                </a:lnTo>
                <a:lnTo>
                  <a:pt x="30828" y="6281"/>
                </a:lnTo>
                <a:lnTo>
                  <a:pt x="30377" y="7258"/>
                </a:lnTo>
                <a:cubicBezTo>
                  <a:pt x="30202" y="7609"/>
                  <a:pt x="30076" y="7960"/>
                  <a:pt x="29976" y="8336"/>
                </a:cubicBezTo>
                <a:cubicBezTo>
                  <a:pt x="29977" y="8339"/>
                  <a:pt x="29978" y="8340"/>
                  <a:pt x="29980" y="8340"/>
                </a:cubicBezTo>
                <a:cubicBezTo>
                  <a:pt x="30053" y="8340"/>
                  <a:pt x="30881" y="6796"/>
                  <a:pt x="30979" y="6431"/>
                </a:cubicBezTo>
                <a:cubicBezTo>
                  <a:pt x="31004" y="6306"/>
                  <a:pt x="31079" y="6156"/>
                  <a:pt x="31154" y="6030"/>
                </a:cubicBezTo>
                <a:cubicBezTo>
                  <a:pt x="31199" y="5990"/>
                  <a:pt x="31231" y="5969"/>
                  <a:pt x="31251" y="5969"/>
                </a:cubicBezTo>
                <a:close/>
                <a:moveTo>
                  <a:pt x="23299" y="17354"/>
                </a:moveTo>
                <a:cubicBezTo>
                  <a:pt x="23306" y="17354"/>
                  <a:pt x="23296" y="17418"/>
                  <a:pt x="23259" y="17509"/>
                </a:cubicBezTo>
                <a:cubicBezTo>
                  <a:pt x="23200" y="17587"/>
                  <a:pt x="23157" y="17650"/>
                  <a:pt x="23153" y="17650"/>
                </a:cubicBezTo>
                <a:cubicBezTo>
                  <a:pt x="23152" y="17650"/>
                  <a:pt x="23153" y="17645"/>
                  <a:pt x="23159" y="17634"/>
                </a:cubicBezTo>
                <a:cubicBezTo>
                  <a:pt x="23184" y="17534"/>
                  <a:pt x="23209" y="17459"/>
                  <a:pt x="23284" y="17384"/>
                </a:cubicBezTo>
                <a:cubicBezTo>
                  <a:pt x="23291" y="17363"/>
                  <a:pt x="23296" y="17354"/>
                  <a:pt x="23299" y="17354"/>
                </a:cubicBezTo>
                <a:close/>
                <a:moveTo>
                  <a:pt x="25751" y="17809"/>
                </a:moveTo>
                <a:cubicBezTo>
                  <a:pt x="25762" y="17809"/>
                  <a:pt x="25757" y="17836"/>
                  <a:pt x="25740" y="17885"/>
                </a:cubicBezTo>
                <a:cubicBezTo>
                  <a:pt x="25703" y="17941"/>
                  <a:pt x="25679" y="17969"/>
                  <a:pt x="25670" y="17969"/>
                </a:cubicBezTo>
                <a:cubicBezTo>
                  <a:pt x="25667" y="17969"/>
                  <a:pt x="25665" y="17966"/>
                  <a:pt x="25665" y="17960"/>
                </a:cubicBezTo>
                <a:cubicBezTo>
                  <a:pt x="25665" y="17910"/>
                  <a:pt x="25665" y="17860"/>
                  <a:pt x="25715" y="17835"/>
                </a:cubicBezTo>
                <a:cubicBezTo>
                  <a:pt x="25733" y="17817"/>
                  <a:pt x="25745" y="17809"/>
                  <a:pt x="25751" y="17809"/>
                </a:cubicBezTo>
                <a:close/>
                <a:moveTo>
                  <a:pt x="24616" y="17633"/>
                </a:moveTo>
                <a:cubicBezTo>
                  <a:pt x="24628" y="17633"/>
                  <a:pt x="24616" y="17664"/>
                  <a:pt x="24588" y="17735"/>
                </a:cubicBezTo>
                <a:cubicBezTo>
                  <a:pt x="24512" y="17860"/>
                  <a:pt x="24462" y="17960"/>
                  <a:pt x="24387" y="18060"/>
                </a:cubicBezTo>
                <a:lnTo>
                  <a:pt x="24237" y="18236"/>
                </a:lnTo>
                <a:lnTo>
                  <a:pt x="24312" y="18010"/>
                </a:lnTo>
                <a:cubicBezTo>
                  <a:pt x="24362" y="17885"/>
                  <a:pt x="24437" y="17785"/>
                  <a:pt x="24537" y="17684"/>
                </a:cubicBezTo>
                <a:cubicBezTo>
                  <a:pt x="24581" y="17652"/>
                  <a:pt x="24606" y="17633"/>
                  <a:pt x="24616" y="17633"/>
                </a:cubicBezTo>
                <a:close/>
                <a:moveTo>
                  <a:pt x="21254" y="12371"/>
                </a:moveTo>
                <a:cubicBezTo>
                  <a:pt x="21154" y="12446"/>
                  <a:pt x="21054" y="12547"/>
                  <a:pt x="20953" y="12622"/>
                </a:cubicBezTo>
                <a:cubicBezTo>
                  <a:pt x="20728" y="12772"/>
                  <a:pt x="20327" y="12872"/>
                  <a:pt x="19500" y="13048"/>
                </a:cubicBezTo>
                <a:cubicBezTo>
                  <a:pt x="19149" y="13123"/>
                  <a:pt x="18773" y="13223"/>
                  <a:pt x="18447" y="13349"/>
                </a:cubicBezTo>
                <a:cubicBezTo>
                  <a:pt x="18748" y="13349"/>
                  <a:pt x="19024" y="13323"/>
                  <a:pt x="19324" y="13248"/>
                </a:cubicBezTo>
                <a:cubicBezTo>
                  <a:pt x="19775" y="13148"/>
                  <a:pt x="20176" y="13073"/>
                  <a:pt x="20202" y="13073"/>
                </a:cubicBezTo>
                <a:cubicBezTo>
                  <a:pt x="19951" y="13273"/>
                  <a:pt x="19700" y="13449"/>
                  <a:pt x="19450" y="13599"/>
                </a:cubicBezTo>
                <a:cubicBezTo>
                  <a:pt x="18623" y="14125"/>
                  <a:pt x="18397" y="14226"/>
                  <a:pt x="16141" y="14852"/>
                </a:cubicBezTo>
                <a:cubicBezTo>
                  <a:pt x="15966" y="14902"/>
                  <a:pt x="15790" y="14978"/>
                  <a:pt x="15790" y="15028"/>
                </a:cubicBezTo>
                <a:cubicBezTo>
                  <a:pt x="16191" y="14978"/>
                  <a:pt x="16592" y="14902"/>
                  <a:pt x="16943" y="14752"/>
                </a:cubicBezTo>
                <a:cubicBezTo>
                  <a:pt x="17319" y="14627"/>
                  <a:pt x="17695" y="14526"/>
                  <a:pt x="18071" y="14451"/>
                </a:cubicBezTo>
                <a:lnTo>
                  <a:pt x="18071" y="14451"/>
                </a:lnTo>
                <a:cubicBezTo>
                  <a:pt x="17720" y="14727"/>
                  <a:pt x="17344" y="14978"/>
                  <a:pt x="16943" y="15178"/>
                </a:cubicBezTo>
                <a:cubicBezTo>
                  <a:pt x="16668" y="15178"/>
                  <a:pt x="16392" y="15228"/>
                  <a:pt x="16116" y="15278"/>
                </a:cubicBezTo>
                <a:cubicBezTo>
                  <a:pt x="15189" y="15454"/>
                  <a:pt x="15264" y="15429"/>
                  <a:pt x="15264" y="15529"/>
                </a:cubicBezTo>
                <a:cubicBezTo>
                  <a:pt x="15327" y="15535"/>
                  <a:pt x="15389" y="15538"/>
                  <a:pt x="15452" y="15538"/>
                </a:cubicBezTo>
                <a:cubicBezTo>
                  <a:pt x="15639" y="15538"/>
                  <a:pt x="15822" y="15510"/>
                  <a:pt x="15991" y="15454"/>
                </a:cubicBezTo>
                <a:cubicBezTo>
                  <a:pt x="16242" y="15404"/>
                  <a:pt x="16492" y="15354"/>
                  <a:pt x="16768" y="15354"/>
                </a:cubicBezTo>
                <a:cubicBezTo>
                  <a:pt x="16793" y="15429"/>
                  <a:pt x="16066" y="15780"/>
                  <a:pt x="15415" y="15980"/>
                </a:cubicBezTo>
                <a:cubicBezTo>
                  <a:pt x="14337" y="16356"/>
                  <a:pt x="13234" y="16607"/>
                  <a:pt x="12131" y="16807"/>
                </a:cubicBezTo>
                <a:cubicBezTo>
                  <a:pt x="11430" y="16907"/>
                  <a:pt x="10628" y="17083"/>
                  <a:pt x="10352" y="17133"/>
                </a:cubicBezTo>
                <a:cubicBezTo>
                  <a:pt x="10051" y="17208"/>
                  <a:pt x="9374" y="17334"/>
                  <a:pt x="8823" y="17409"/>
                </a:cubicBezTo>
                <a:cubicBezTo>
                  <a:pt x="8196" y="17484"/>
                  <a:pt x="7570" y="17659"/>
                  <a:pt x="6993" y="17935"/>
                </a:cubicBezTo>
                <a:cubicBezTo>
                  <a:pt x="6618" y="18085"/>
                  <a:pt x="6242" y="18261"/>
                  <a:pt x="5866" y="18486"/>
                </a:cubicBezTo>
                <a:cubicBezTo>
                  <a:pt x="5765" y="18537"/>
                  <a:pt x="5640" y="18612"/>
                  <a:pt x="5515" y="18662"/>
                </a:cubicBezTo>
                <a:cubicBezTo>
                  <a:pt x="5515" y="18662"/>
                  <a:pt x="5916" y="18236"/>
                  <a:pt x="6392" y="17760"/>
                </a:cubicBezTo>
                <a:lnTo>
                  <a:pt x="6417" y="17735"/>
                </a:lnTo>
                <a:cubicBezTo>
                  <a:pt x="6893" y="17258"/>
                  <a:pt x="7595" y="16607"/>
                  <a:pt x="7971" y="16281"/>
                </a:cubicBezTo>
                <a:cubicBezTo>
                  <a:pt x="8222" y="16080"/>
                  <a:pt x="8447" y="15855"/>
                  <a:pt x="8673" y="15629"/>
                </a:cubicBezTo>
                <a:cubicBezTo>
                  <a:pt x="8723" y="15479"/>
                  <a:pt x="8597" y="15228"/>
                  <a:pt x="8422" y="15153"/>
                </a:cubicBezTo>
                <a:lnTo>
                  <a:pt x="8247" y="15053"/>
                </a:lnTo>
                <a:lnTo>
                  <a:pt x="8547" y="14877"/>
                </a:lnTo>
                <a:cubicBezTo>
                  <a:pt x="8923" y="14702"/>
                  <a:pt x="9324" y="14552"/>
                  <a:pt x="9700" y="14401"/>
                </a:cubicBezTo>
                <a:cubicBezTo>
                  <a:pt x="10928" y="14000"/>
                  <a:pt x="12457" y="13724"/>
                  <a:pt x="15089" y="13474"/>
                </a:cubicBezTo>
                <a:cubicBezTo>
                  <a:pt x="15966" y="13374"/>
                  <a:pt x="17044" y="13248"/>
                  <a:pt x="17470" y="13173"/>
                </a:cubicBezTo>
                <a:cubicBezTo>
                  <a:pt x="18497" y="12998"/>
                  <a:pt x="20527" y="12572"/>
                  <a:pt x="20953" y="12446"/>
                </a:cubicBezTo>
                <a:cubicBezTo>
                  <a:pt x="21054" y="12396"/>
                  <a:pt x="21154" y="12371"/>
                  <a:pt x="21254" y="12371"/>
                </a:cubicBezTo>
                <a:close/>
                <a:moveTo>
                  <a:pt x="26161" y="16498"/>
                </a:moveTo>
                <a:cubicBezTo>
                  <a:pt x="26198" y="16498"/>
                  <a:pt x="26117" y="16681"/>
                  <a:pt x="25916" y="17083"/>
                </a:cubicBezTo>
                <a:cubicBezTo>
                  <a:pt x="25545" y="17760"/>
                  <a:pt x="24831" y="18703"/>
                  <a:pt x="24703" y="18703"/>
                </a:cubicBezTo>
                <a:cubicBezTo>
                  <a:pt x="24684" y="18703"/>
                  <a:pt x="24678" y="18682"/>
                  <a:pt x="24688" y="18637"/>
                </a:cubicBezTo>
                <a:cubicBezTo>
                  <a:pt x="24713" y="18461"/>
                  <a:pt x="24788" y="18311"/>
                  <a:pt x="24838" y="18186"/>
                </a:cubicBezTo>
                <a:lnTo>
                  <a:pt x="24838" y="18161"/>
                </a:lnTo>
                <a:cubicBezTo>
                  <a:pt x="24893" y="18036"/>
                  <a:pt x="24918" y="17981"/>
                  <a:pt x="24938" y="17981"/>
                </a:cubicBezTo>
                <a:cubicBezTo>
                  <a:pt x="24954" y="17981"/>
                  <a:pt x="24966" y="18018"/>
                  <a:pt x="24989" y="18085"/>
                </a:cubicBezTo>
                <a:cubicBezTo>
                  <a:pt x="24998" y="18140"/>
                  <a:pt x="25007" y="18171"/>
                  <a:pt x="25022" y="18171"/>
                </a:cubicBezTo>
                <a:cubicBezTo>
                  <a:pt x="25048" y="18171"/>
                  <a:pt x="25093" y="18074"/>
                  <a:pt x="25189" y="17835"/>
                </a:cubicBezTo>
                <a:cubicBezTo>
                  <a:pt x="25332" y="17454"/>
                  <a:pt x="25610" y="17029"/>
                  <a:pt x="25745" y="17029"/>
                </a:cubicBezTo>
                <a:cubicBezTo>
                  <a:pt x="25752" y="17029"/>
                  <a:pt x="25759" y="17030"/>
                  <a:pt x="25765" y="17033"/>
                </a:cubicBezTo>
                <a:cubicBezTo>
                  <a:pt x="25791" y="17033"/>
                  <a:pt x="25866" y="16958"/>
                  <a:pt x="25916" y="16832"/>
                </a:cubicBezTo>
                <a:cubicBezTo>
                  <a:pt x="25966" y="16707"/>
                  <a:pt x="26041" y="16607"/>
                  <a:pt x="26141" y="16506"/>
                </a:cubicBezTo>
                <a:cubicBezTo>
                  <a:pt x="26150" y="16501"/>
                  <a:pt x="26156" y="16498"/>
                  <a:pt x="26161" y="16498"/>
                </a:cubicBezTo>
                <a:close/>
                <a:moveTo>
                  <a:pt x="24437" y="18948"/>
                </a:moveTo>
                <a:cubicBezTo>
                  <a:pt x="24449" y="18948"/>
                  <a:pt x="24453" y="18965"/>
                  <a:pt x="24437" y="19013"/>
                </a:cubicBezTo>
                <a:cubicBezTo>
                  <a:pt x="24404" y="19080"/>
                  <a:pt x="24381" y="19102"/>
                  <a:pt x="24370" y="19102"/>
                </a:cubicBezTo>
                <a:cubicBezTo>
                  <a:pt x="24365" y="19102"/>
                  <a:pt x="24362" y="19096"/>
                  <a:pt x="24362" y="19088"/>
                </a:cubicBezTo>
                <a:cubicBezTo>
                  <a:pt x="24362" y="19038"/>
                  <a:pt x="24362" y="18988"/>
                  <a:pt x="24412" y="18963"/>
                </a:cubicBezTo>
                <a:cubicBezTo>
                  <a:pt x="24421" y="18953"/>
                  <a:pt x="24430" y="18948"/>
                  <a:pt x="24437" y="18948"/>
                </a:cubicBezTo>
                <a:close/>
                <a:moveTo>
                  <a:pt x="23138" y="18933"/>
                </a:moveTo>
                <a:cubicBezTo>
                  <a:pt x="23153" y="18933"/>
                  <a:pt x="23138" y="18997"/>
                  <a:pt x="23084" y="19088"/>
                </a:cubicBezTo>
                <a:cubicBezTo>
                  <a:pt x="23047" y="19179"/>
                  <a:pt x="23011" y="19243"/>
                  <a:pt x="23003" y="19243"/>
                </a:cubicBezTo>
                <a:cubicBezTo>
                  <a:pt x="23000" y="19243"/>
                  <a:pt x="23002" y="19234"/>
                  <a:pt x="23009" y="19213"/>
                </a:cubicBezTo>
                <a:cubicBezTo>
                  <a:pt x="23034" y="19138"/>
                  <a:pt x="23059" y="19038"/>
                  <a:pt x="23109" y="18963"/>
                </a:cubicBezTo>
                <a:cubicBezTo>
                  <a:pt x="23123" y="18942"/>
                  <a:pt x="23133" y="18933"/>
                  <a:pt x="23138" y="18933"/>
                </a:cubicBezTo>
                <a:close/>
                <a:moveTo>
                  <a:pt x="14516" y="19104"/>
                </a:moveTo>
                <a:cubicBezTo>
                  <a:pt x="14536" y="19104"/>
                  <a:pt x="14531" y="19132"/>
                  <a:pt x="14512" y="19188"/>
                </a:cubicBezTo>
                <a:cubicBezTo>
                  <a:pt x="14496" y="19236"/>
                  <a:pt x="14481" y="19253"/>
                  <a:pt x="14465" y="19253"/>
                </a:cubicBezTo>
                <a:cubicBezTo>
                  <a:pt x="14455" y="19253"/>
                  <a:pt x="14446" y="19247"/>
                  <a:pt x="14437" y="19238"/>
                </a:cubicBezTo>
                <a:cubicBezTo>
                  <a:pt x="14437" y="19188"/>
                  <a:pt x="14462" y="19163"/>
                  <a:pt x="14487" y="19113"/>
                </a:cubicBezTo>
                <a:cubicBezTo>
                  <a:pt x="14500" y="19107"/>
                  <a:pt x="14509" y="19104"/>
                  <a:pt x="14516" y="19104"/>
                </a:cubicBezTo>
                <a:close/>
                <a:moveTo>
                  <a:pt x="22977" y="17994"/>
                </a:moveTo>
                <a:cubicBezTo>
                  <a:pt x="22996" y="17994"/>
                  <a:pt x="22974" y="18072"/>
                  <a:pt x="22908" y="18236"/>
                </a:cubicBezTo>
                <a:cubicBezTo>
                  <a:pt x="22833" y="18411"/>
                  <a:pt x="22658" y="18737"/>
                  <a:pt x="22532" y="18938"/>
                </a:cubicBezTo>
                <a:lnTo>
                  <a:pt x="22307" y="19313"/>
                </a:lnTo>
                <a:lnTo>
                  <a:pt x="22532" y="18737"/>
                </a:lnTo>
                <a:cubicBezTo>
                  <a:pt x="22633" y="18486"/>
                  <a:pt x="22758" y="18261"/>
                  <a:pt x="22908" y="18060"/>
                </a:cubicBezTo>
                <a:cubicBezTo>
                  <a:pt x="22943" y="18017"/>
                  <a:pt x="22966" y="17994"/>
                  <a:pt x="22977" y="17994"/>
                </a:cubicBezTo>
                <a:close/>
                <a:moveTo>
                  <a:pt x="24065" y="18120"/>
                </a:moveTo>
                <a:cubicBezTo>
                  <a:pt x="24087" y="18120"/>
                  <a:pt x="24046" y="18219"/>
                  <a:pt x="23936" y="18486"/>
                </a:cubicBezTo>
                <a:cubicBezTo>
                  <a:pt x="23786" y="18887"/>
                  <a:pt x="23610" y="19263"/>
                  <a:pt x="23385" y="19589"/>
                </a:cubicBezTo>
                <a:cubicBezTo>
                  <a:pt x="23313" y="19688"/>
                  <a:pt x="23270" y="19745"/>
                  <a:pt x="23257" y="19745"/>
                </a:cubicBezTo>
                <a:cubicBezTo>
                  <a:pt x="23234" y="19745"/>
                  <a:pt x="23308" y="19563"/>
                  <a:pt x="23485" y="19113"/>
                </a:cubicBezTo>
                <a:cubicBezTo>
                  <a:pt x="23585" y="18787"/>
                  <a:pt x="23735" y="18461"/>
                  <a:pt x="23961" y="18211"/>
                </a:cubicBezTo>
                <a:cubicBezTo>
                  <a:pt x="24017" y="18155"/>
                  <a:pt x="24052" y="18120"/>
                  <a:pt x="24065" y="18120"/>
                </a:cubicBezTo>
                <a:close/>
                <a:moveTo>
                  <a:pt x="22808" y="19499"/>
                </a:moveTo>
                <a:cubicBezTo>
                  <a:pt x="22816" y="19499"/>
                  <a:pt x="22788" y="19587"/>
                  <a:pt x="22733" y="19714"/>
                </a:cubicBezTo>
                <a:cubicBezTo>
                  <a:pt x="22663" y="19836"/>
                  <a:pt x="22630" y="19910"/>
                  <a:pt x="22624" y="19910"/>
                </a:cubicBezTo>
                <a:cubicBezTo>
                  <a:pt x="22622" y="19910"/>
                  <a:pt x="22625" y="19896"/>
                  <a:pt x="22633" y="19865"/>
                </a:cubicBezTo>
                <a:cubicBezTo>
                  <a:pt x="22658" y="19740"/>
                  <a:pt x="22708" y="19639"/>
                  <a:pt x="22783" y="19539"/>
                </a:cubicBezTo>
                <a:cubicBezTo>
                  <a:pt x="22797" y="19512"/>
                  <a:pt x="22805" y="19499"/>
                  <a:pt x="22808" y="19499"/>
                </a:cubicBezTo>
                <a:close/>
                <a:moveTo>
                  <a:pt x="24938" y="18751"/>
                </a:moveTo>
                <a:cubicBezTo>
                  <a:pt x="24942" y="18751"/>
                  <a:pt x="24942" y="18755"/>
                  <a:pt x="24938" y="18762"/>
                </a:cubicBezTo>
                <a:cubicBezTo>
                  <a:pt x="24562" y="19213"/>
                  <a:pt x="24161" y="19639"/>
                  <a:pt x="23710" y="19990"/>
                </a:cubicBezTo>
                <a:cubicBezTo>
                  <a:pt x="23760" y="19890"/>
                  <a:pt x="23836" y="19790"/>
                  <a:pt x="23911" y="19689"/>
                </a:cubicBezTo>
                <a:cubicBezTo>
                  <a:pt x="24001" y="19532"/>
                  <a:pt x="24091" y="19435"/>
                  <a:pt x="24145" y="19435"/>
                </a:cubicBezTo>
                <a:cubicBezTo>
                  <a:pt x="24151" y="19435"/>
                  <a:pt x="24156" y="19436"/>
                  <a:pt x="24161" y="19439"/>
                </a:cubicBezTo>
                <a:cubicBezTo>
                  <a:pt x="24163" y="19441"/>
                  <a:pt x="24166" y="19442"/>
                  <a:pt x="24169" y="19442"/>
                </a:cubicBezTo>
                <a:cubicBezTo>
                  <a:pt x="24212" y="19442"/>
                  <a:pt x="24378" y="19297"/>
                  <a:pt x="24588" y="19088"/>
                </a:cubicBezTo>
                <a:cubicBezTo>
                  <a:pt x="24780" y="18874"/>
                  <a:pt x="24918" y="18751"/>
                  <a:pt x="24938" y="18751"/>
                </a:cubicBezTo>
                <a:close/>
                <a:moveTo>
                  <a:pt x="24923" y="19343"/>
                </a:moveTo>
                <a:cubicBezTo>
                  <a:pt x="24954" y="19343"/>
                  <a:pt x="24884" y="19498"/>
                  <a:pt x="24713" y="19840"/>
                </a:cubicBezTo>
                <a:cubicBezTo>
                  <a:pt x="24551" y="20182"/>
                  <a:pt x="24479" y="20330"/>
                  <a:pt x="24461" y="20330"/>
                </a:cubicBezTo>
                <a:cubicBezTo>
                  <a:pt x="24454" y="20330"/>
                  <a:pt x="24455" y="20308"/>
                  <a:pt x="24462" y="20266"/>
                </a:cubicBezTo>
                <a:cubicBezTo>
                  <a:pt x="24487" y="20090"/>
                  <a:pt x="24537" y="19940"/>
                  <a:pt x="24613" y="19790"/>
                </a:cubicBezTo>
                <a:cubicBezTo>
                  <a:pt x="24663" y="19639"/>
                  <a:pt x="24763" y="19514"/>
                  <a:pt x="24863" y="19389"/>
                </a:cubicBezTo>
                <a:cubicBezTo>
                  <a:pt x="24893" y="19358"/>
                  <a:pt x="24913" y="19343"/>
                  <a:pt x="24923" y="19343"/>
                </a:cubicBezTo>
                <a:close/>
                <a:moveTo>
                  <a:pt x="15765" y="16030"/>
                </a:moveTo>
                <a:lnTo>
                  <a:pt x="15239" y="16381"/>
                </a:lnTo>
                <a:cubicBezTo>
                  <a:pt x="14938" y="16582"/>
                  <a:pt x="13986" y="17258"/>
                  <a:pt x="13109" y="17885"/>
                </a:cubicBezTo>
                <a:cubicBezTo>
                  <a:pt x="12232" y="18537"/>
                  <a:pt x="11003" y="19339"/>
                  <a:pt x="10402" y="19740"/>
                </a:cubicBezTo>
                <a:cubicBezTo>
                  <a:pt x="9349" y="20366"/>
                  <a:pt x="9149" y="20466"/>
                  <a:pt x="6868" y="21293"/>
                </a:cubicBezTo>
                <a:cubicBezTo>
                  <a:pt x="5565" y="21795"/>
                  <a:pt x="4237" y="22296"/>
                  <a:pt x="3961" y="22446"/>
                </a:cubicBezTo>
                <a:cubicBezTo>
                  <a:pt x="3536" y="22649"/>
                  <a:pt x="3307" y="22737"/>
                  <a:pt x="3182" y="22737"/>
                </a:cubicBezTo>
                <a:cubicBezTo>
                  <a:pt x="3152" y="22737"/>
                  <a:pt x="3128" y="22732"/>
                  <a:pt x="3109" y="22722"/>
                </a:cubicBezTo>
                <a:cubicBezTo>
                  <a:pt x="3084" y="22722"/>
                  <a:pt x="3109" y="22672"/>
                  <a:pt x="3109" y="22647"/>
                </a:cubicBezTo>
                <a:lnTo>
                  <a:pt x="3134" y="22672"/>
                </a:lnTo>
                <a:cubicBezTo>
                  <a:pt x="3159" y="22647"/>
                  <a:pt x="3409" y="22371"/>
                  <a:pt x="3660" y="22095"/>
                </a:cubicBezTo>
                <a:cubicBezTo>
                  <a:pt x="4186" y="21519"/>
                  <a:pt x="4688" y="20867"/>
                  <a:pt x="5089" y="20191"/>
                </a:cubicBezTo>
                <a:cubicBezTo>
                  <a:pt x="5214" y="19915"/>
                  <a:pt x="5164" y="19790"/>
                  <a:pt x="4913" y="19664"/>
                </a:cubicBezTo>
                <a:cubicBezTo>
                  <a:pt x="4638" y="19539"/>
                  <a:pt x="4688" y="19414"/>
                  <a:pt x="5314" y="18988"/>
                </a:cubicBezTo>
                <a:cubicBezTo>
                  <a:pt x="6417" y="18211"/>
                  <a:pt x="7670" y="17735"/>
                  <a:pt x="8973" y="17534"/>
                </a:cubicBezTo>
                <a:cubicBezTo>
                  <a:pt x="9550" y="17459"/>
                  <a:pt x="10227" y="17334"/>
                  <a:pt x="10502" y="17258"/>
                </a:cubicBezTo>
                <a:cubicBezTo>
                  <a:pt x="10778" y="17183"/>
                  <a:pt x="11480" y="17058"/>
                  <a:pt x="12056" y="16958"/>
                </a:cubicBezTo>
                <a:cubicBezTo>
                  <a:pt x="13084" y="16782"/>
                  <a:pt x="14111" y="16557"/>
                  <a:pt x="15114" y="16231"/>
                </a:cubicBezTo>
                <a:lnTo>
                  <a:pt x="15765" y="16030"/>
                </a:lnTo>
                <a:close/>
                <a:moveTo>
                  <a:pt x="23510" y="17509"/>
                </a:moveTo>
                <a:cubicBezTo>
                  <a:pt x="23510" y="17534"/>
                  <a:pt x="23259" y="18110"/>
                  <a:pt x="22958" y="18762"/>
                </a:cubicBezTo>
                <a:cubicBezTo>
                  <a:pt x="22557" y="19589"/>
                  <a:pt x="22382" y="20015"/>
                  <a:pt x="22432" y="20065"/>
                </a:cubicBezTo>
                <a:cubicBezTo>
                  <a:pt x="22457" y="20115"/>
                  <a:pt x="22382" y="20291"/>
                  <a:pt x="22131" y="20667"/>
                </a:cubicBezTo>
                <a:cubicBezTo>
                  <a:pt x="21730" y="21293"/>
                  <a:pt x="21655" y="21444"/>
                  <a:pt x="21730" y="21494"/>
                </a:cubicBezTo>
                <a:cubicBezTo>
                  <a:pt x="21731" y="21494"/>
                  <a:pt x="21732" y="21494"/>
                  <a:pt x="21733" y="21494"/>
                </a:cubicBezTo>
                <a:cubicBezTo>
                  <a:pt x="21821" y="21494"/>
                  <a:pt x="22539" y="20329"/>
                  <a:pt x="23184" y="19213"/>
                </a:cubicBezTo>
                <a:lnTo>
                  <a:pt x="23485" y="18637"/>
                </a:lnTo>
                <a:lnTo>
                  <a:pt x="23234" y="19238"/>
                </a:lnTo>
                <a:cubicBezTo>
                  <a:pt x="23059" y="19639"/>
                  <a:pt x="22984" y="19865"/>
                  <a:pt x="23009" y="19915"/>
                </a:cubicBezTo>
                <a:cubicBezTo>
                  <a:pt x="23059" y="19940"/>
                  <a:pt x="22984" y="20065"/>
                  <a:pt x="22758" y="20366"/>
                </a:cubicBezTo>
                <a:cubicBezTo>
                  <a:pt x="22449" y="20785"/>
                  <a:pt x="22335" y="20952"/>
                  <a:pt x="22414" y="20952"/>
                </a:cubicBezTo>
                <a:cubicBezTo>
                  <a:pt x="22425" y="20952"/>
                  <a:pt x="22439" y="20949"/>
                  <a:pt x="22457" y="20943"/>
                </a:cubicBezTo>
                <a:cubicBezTo>
                  <a:pt x="22633" y="20767"/>
                  <a:pt x="22833" y="20542"/>
                  <a:pt x="22984" y="20316"/>
                </a:cubicBezTo>
                <a:cubicBezTo>
                  <a:pt x="23109" y="20090"/>
                  <a:pt x="23284" y="19890"/>
                  <a:pt x="23460" y="19714"/>
                </a:cubicBezTo>
                <a:cubicBezTo>
                  <a:pt x="23610" y="19539"/>
                  <a:pt x="23735" y="19339"/>
                  <a:pt x="23836" y="19138"/>
                </a:cubicBezTo>
                <a:cubicBezTo>
                  <a:pt x="23986" y="18862"/>
                  <a:pt x="24136" y="18612"/>
                  <a:pt x="24312" y="18361"/>
                </a:cubicBezTo>
                <a:cubicBezTo>
                  <a:pt x="24353" y="18317"/>
                  <a:pt x="24379" y="18297"/>
                  <a:pt x="24392" y="18297"/>
                </a:cubicBezTo>
                <a:cubicBezTo>
                  <a:pt x="24477" y="18297"/>
                  <a:pt x="24047" y="19112"/>
                  <a:pt x="23635" y="19740"/>
                </a:cubicBezTo>
                <a:cubicBezTo>
                  <a:pt x="23359" y="20216"/>
                  <a:pt x="23009" y="20617"/>
                  <a:pt x="22582" y="20968"/>
                </a:cubicBezTo>
                <a:cubicBezTo>
                  <a:pt x="22207" y="21293"/>
                  <a:pt x="21680" y="21745"/>
                  <a:pt x="21405" y="22020"/>
                </a:cubicBezTo>
                <a:cubicBezTo>
                  <a:pt x="21129" y="22271"/>
                  <a:pt x="20778" y="22597"/>
                  <a:pt x="20628" y="22697"/>
                </a:cubicBezTo>
                <a:cubicBezTo>
                  <a:pt x="20427" y="22897"/>
                  <a:pt x="20252" y="23073"/>
                  <a:pt x="20076" y="23298"/>
                </a:cubicBezTo>
                <a:lnTo>
                  <a:pt x="19775" y="23674"/>
                </a:lnTo>
                <a:lnTo>
                  <a:pt x="19775" y="23674"/>
                </a:lnTo>
                <a:lnTo>
                  <a:pt x="20227" y="22622"/>
                </a:lnTo>
                <a:cubicBezTo>
                  <a:pt x="20477" y="22045"/>
                  <a:pt x="20878" y="21218"/>
                  <a:pt x="21129" y="20767"/>
                </a:cubicBezTo>
                <a:lnTo>
                  <a:pt x="21129" y="20792"/>
                </a:lnTo>
                <a:cubicBezTo>
                  <a:pt x="21254" y="20542"/>
                  <a:pt x="21405" y="20266"/>
                  <a:pt x="21605" y="20065"/>
                </a:cubicBezTo>
                <a:cubicBezTo>
                  <a:pt x="21609" y="20070"/>
                  <a:pt x="21614" y="20072"/>
                  <a:pt x="21620" y="20072"/>
                </a:cubicBezTo>
                <a:cubicBezTo>
                  <a:pt x="21647" y="20072"/>
                  <a:pt x="21689" y="20019"/>
                  <a:pt x="21730" y="19915"/>
                </a:cubicBezTo>
                <a:cubicBezTo>
                  <a:pt x="21774" y="19828"/>
                  <a:pt x="21836" y="19760"/>
                  <a:pt x="21868" y="19760"/>
                </a:cubicBezTo>
                <a:cubicBezTo>
                  <a:pt x="21873" y="19760"/>
                  <a:pt x="21877" y="19761"/>
                  <a:pt x="21881" y="19765"/>
                </a:cubicBezTo>
                <a:cubicBezTo>
                  <a:pt x="21931" y="19790"/>
                  <a:pt x="21931" y="19840"/>
                  <a:pt x="21906" y="19865"/>
                </a:cubicBezTo>
                <a:cubicBezTo>
                  <a:pt x="21906" y="19940"/>
                  <a:pt x="21906" y="20015"/>
                  <a:pt x="21956" y="20090"/>
                </a:cubicBezTo>
                <a:cubicBezTo>
                  <a:pt x="21994" y="20141"/>
                  <a:pt x="22019" y="20166"/>
                  <a:pt x="22044" y="20166"/>
                </a:cubicBezTo>
                <a:cubicBezTo>
                  <a:pt x="22069" y="20166"/>
                  <a:pt x="22094" y="20141"/>
                  <a:pt x="22131" y="20090"/>
                </a:cubicBezTo>
                <a:cubicBezTo>
                  <a:pt x="22282" y="19890"/>
                  <a:pt x="22382" y="19664"/>
                  <a:pt x="22482" y="19464"/>
                </a:cubicBezTo>
                <a:cubicBezTo>
                  <a:pt x="22783" y="18787"/>
                  <a:pt x="23134" y="18136"/>
                  <a:pt x="23510" y="17509"/>
                </a:cubicBezTo>
                <a:close/>
                <a:moveTo>
                  <a:pt x="28471" y="15641"/>
                </a:moveTo>
                <a:cubicBezTo>
                  <a:pt x="28500" y="15641"/>
                  <a:pt x="28513" y="15673"/>
                  <a:pt x="28522" y="15730"/>
                </a:cubicBezTo>
                <a:cubicBezTo>
                  <a:pt x="28497" y="15905"/>
                  <a:pt x="28447" y="16105"/>
                  <a:pt x="28372" y="16281"/>
                </a:cubicBezTo>
                <a:cubicBezTo>
                  <a:pt x="28247" y="16707"/>
                  <a:pt x="27745" y="19013"/>
                  <a:pt x="27445" y="20717"/>
                </a:cubicBezTo>
                <a:cubicBezTo>
                  <a:pt x="27266" y="21772"/>
                  <a:pt x="27244" y="21942"/>
                  <a:pt x="27168" y="21942"/>
                </a:cubicBezTo>
                <a:cubicBezTo>
                  <a:pt x="27148" y="21942"/>
                  <a:pt x="27125" y="21930"/>
                  <a:pt x="27094" y="21920"/>
                </a:cubicBezTo>
                <a:cubicBezTo>
                  <a:pt x="27056" y="21895"/>
                  <a:pt x="27019" y="21882"/>
                  <a:pt x="26981" y="21882"/>
                </a:cubicBezTo>
                <a:cubicBezTo>
                  <a:pt x="26943" y="21882"/>
                  <a:pt x="26906" y="21895"/>
                  <a:pt x="26868" y="21920"/>
                </a:cubicBezTo>
                <a:cubicBezTo>
                  <a:pt x="26693" y="22496"/>
                  <a:pt x="26542" y="23073"/>
                  <a:pt x="26417" y="23649"/>
                </a:cubicBezTo>
                <a:cubicBezTo>
                  <a:pt x="26116" y="25028"/>
                  <a:pt x="26036" y="25351"/>
                  <a:pt x="26004" y="25351"/>
                </a:cubicBezTo>
                <a:cubicBezTo>
                  <a:pt x="25999" y="25351"/>
                  <a:pt x="25995" y="25343"/>
                  <a:pt x="25991" y="25329"/>
                </a:cubicBezTo>
                <a:lnTo>
                  <a:pt x="25991" y="23549"/>
                </a:lnTo>
                <a:cubicBezTo>
                  <a:pt x="25991" y="22572"/>
                  <a:pt x="26016" y="21218"/>
                  <a:pt x="26041" y="20491"/>
                </a:cubicBezTo>
                <a:cubicBezTo>
                  <a:pt x="26066" y="19790"/>
                  <a:pt x="26066" y="18963"/>
                  <a:pt x="26066" y="18662"/>
                </a:cubicBezTo>
                <a:cubicBezTo>
                  <a:pt x="26041" y="18361"/>
                  <a:pt x="26091" y="18060"/>
                  <a:pt x="26217" y="17785"/>
                </a:cubicBezTo>
                <a:lnTo>
                  <a:pt x="26392" y="17434"/>
                </a:lnTo>
                <a:lnTo>
                  <a:pt x="26367" y="17960"/>
                </a:lnTo>
                <a:cubicBezTo>
                  <a:pt x="26342" y="18236"/>
                  <a:pt x="26317" y="18511"/>
                  <a:pt x="26317" y="18587"/>
                </a:cubicBezTo>
                <a:cubicBezTo>
                  <a:pt x="26317" y="18652"/>
                  <a:pt x="26336" y="18717"/>
                  <a:pt x="26373" y="18717"/>
                </a:cubicBezTo>
                <a:cubicBezTo>
                  <a:pt x="26379" y="18717"/>
                  <a:pt x="26385" y="18715"/>
                  <a:pt x="26392" y="18712"/>
                </a:cubicBezTo>
                <a:cubicBezTo>
                  <a:pt x="26467" y="18461"/>
                  <a:pt x="26517" y="18211"/>
                  <a:pt x="26517" y="17960"/>
                </a:cubicBezTo>
                <a:cubicBezTo>
                  <a:pt x="26567" y="17158"/>
                  <a:pt x="26567" y="17108"/>
                  <a:pt x="27144" y="16281"/>
                </a:cubicBezTo>
                <a:cubicBezTo>
                  <a:pt x="27303" y="16064"/>
                  <a:pt x="27404" y="15956"/>
                  <a:pt x="27436" y="15956"/>
                </a:cubicBezTo>
                <a:cubicBezTo>
                  <a:pt x="27460" y="15956"/>
                  <a:pt x="27448" y="16014"/>
                  <a:pt x="27395" y="16131"/>
                </a:cubicBezTo>
                <a:cubicBezTo>
                  <a:pt x="27358" y="16242"/>
                  <a:pt x="27403" y="16353"/>
                  <a:pt x="27459" y="16353"/>
                </a:cubicBezTo>
                <a:cubicBezTo>
                  <a:pt x="27479" y="16353"/>
                  <a:pt x="27500" y="16339"/>
                  <a:pt x="27520" y="16306"/>
                </a:cubicBezTo>
                <a:cubicBezTo>
                  <a:pt x="27545" y="16256"/>
                  <a:pt x="27620" y="16231"/>
                  <a:pt x="27695" y="16231"/>
                </a:cubicBezTo>
                <a:cubicBezTo>
                  <a:pt x="27703" y="16233"/>
                  <a:pt x="27711" y="16235"/>
                  <a:pt x="27720" y="16235"/>
                </a:cubicBezTo>
                <a:cubicBezTo>
                  <a:pt x="27801" y="16235"/>
                  <a:pt x="27943" y="16133"/>
                  <a:pt x="28146" y="15930"/>
                </a:cubicBezTo>
                <a:cubicBezTo>
                  <a:pt x="28334" y="15727"/>
                  <a:pt x="28424" y="15641"/>
                  <a:pt x="28471" y="15641"/>
                </a:cubicBezTo>
                <a:close/>
                <a:moveTo>
                  <a:pt x="8472" y="20892"/>
                </a:moveTo>
                <a:lnTo>
                  <a:pt x="7570" y="21494"/>
                </a:lnTo>
                <a:cubicBezTo>
                  <a:pt x="7094" y="21820"/>
                  <a:pt x="5916" y="22597"/>
                  <a:pt x="5013" y="23223"/>
                </a:cubicBezTo>
                <a:cubicBezTo>
                  <a:pt x="1576" y="25556"/>
                  <a:pt x="713" y="26156"/>
                  <a:pt x="655" y="26156"/>
                </a:cubicBezTo>
                <a:cubicBezTo>
                  <a:pt x="654" y="26156"/>
                  <a:pt x="653" y="26156"/>
                  <a:pt x="653" y="26156"/>
                </a:cubicBezTo>
                <a:cubicBezTo>
                  <a:pt x="753" y="25980"/>
                  <a:pt x="853" y="25805"/>
                  <a:pt x="978" y="25654"/>
                </a:cubicBezTo>
                <a:lnTo>
                  <a:pt x="1003" y="25629"/>
                </a:lnTo>
                <a:cubicBezTo>
                  <a:pt x="1530" y="24877"/>
                  <a:pt x="2156" y="24176"/>
                  <a:pt x="2858" y="23524"/>
                </a:cubicBezTo>
                <a:cubicBezTo>
                  <a:pt x="3059" y="23349"/>
                  <a:pt x="3234" y="23173"/>
                  <a:pt x="3409" y="22973"/>
                </a:cubicBezTo>
                <a:cubicBezTo>
                  <a:pt x="3485" y="22797"/>
                  <a:pt x="4763" y="22246"/>
                  <a:pt x="6693" y="21544"/>
                </a:cubicBezTo>
                <a:lnTo>
                  <a:pt x="8472" y="20892"/>
                </a:lnTo>
                <a:close/>
                <a:moveTo>
                  <a:pt x="28579" y="8034"/>
                </a:moveTo>
                <a:cubicBezTo>
                  <a:pt x="28591" y="8034"/>
                  <a:pt x="28598" y="8043"/>
                  <a:pt x="28598" y="8060"/>
                </a:cubicBezTo>
                <a:cubicBezTo>
                  <a:pt x="28497" y="8286"/>
                  <a:pt x="27244" y="10266"/>
                  <a:pt x="26567" y="11268"/>
                </a:cubicBezTo>
                <a:cubicBezTo>
                  <a:pt x="23911" y="15228"/>
                  <a:pt x="23560" y="15755"/>
                  <a:pt x="23034" y="16707"/>
                </a:cubicBezTo>
                <a:cubicBezTo>
                  <a:pt x="22307" y="18085"/>
                  <a:pt x="22131" y="18286"/>
                  <a:pt x="20953" y="19364"/>
                </a:cubicBezTo>
                <a:cubicBezTo>
                  <a:pt x="20176" y="20141"/>
                  <a:pt x="19299" y="20817"/>
                  <a:pt x="18397" y="21444"/>
                </a:cubicBezTo>
                <a:cubicBezTo>
                  <a:pt x="18139" y="21616"/>
                  <a:pt x="18023" y="21682"/>
                  <a:pt x="17934" y="21682"/>
                </a:cubicBezTo>
                <a:cubicBezTo>
                  <a:pt x="17894" y="21682"/>
                  <a:pt x="17860" y="21668"/>
                  <a:pt x="17821" y="21644"/>
                </a:cubicBezTo>
                <a:cubicBezTo>
                  <a:pt x="17800" y="21629"/>
                  <a:pt x="17779" y="21620"/>
                  <a:pt x="17751" y="21620"/>
                </a:cubicBezTo>
                <a:cubicBezTo>
                  <a:pt x="17639" y="21620"/>
                  <a:pt x="17418" y="21761"/>
                  <a:pt x="16718" y="22221"/>
                </a:cubicBezTo>
                <a:cubicBezTo>
                  <a:pt x="15210" y="23256"/>
                  <a:pt x="14531" y="23665"/>
                  <a:pt x="14371" y="23665"/>
                </a:cubicBezTo>
                <a:cubicBezTo>
                  <a:pt x="14353" y="23665"/>
                  <a:pt x="14342" y="23660"/>
                  <a:pt x="14337" y="23649"/>
                </a:cubicBezTo>
                <a:cubicBezTo>
                  <a:pt x="14312" y="23574"/>
                  <a:pt x="14262" y="23524"/>
                  <a:pt x="14212" y="23499"/>
                </a:cubicBezTo>
                <a:cubicBezTo>
                  <a:pt x="13660" y="23699"/>
                  <a:pt x="13109" y="23925"/>
                  <a:pt x="12608" y="24176"/>
                </a:cubicBezTo>
                <a:cubicBezTo>
                  <a:pt x="10764" y="25023"/>
                  <a:pt x="10032" y="25333"/>
                  <a:pt x="9819" y="25333"/>
                </a:cubicBezTo>
                <a:cubicBezTo>
                  <a:pt x="9780" y="25333"/>
                  <a:pt x="9758" y="25323"/>
                  <a:pt x="9750" y="25303"/>
                </a:cubicBezTo>
                <a:cubicBezTo>
                  <a:pt x="9731" y="25246"/>
                  <a:pt x="9686" y="25218"/>
                  <a:pt x="9598" y="25218"/>
                </a:cubicBezTo>
                <a:cubicBezTo>
                  <a:pt x="9457" y="25218"/>
                  <a:pt x="9205" y="25290"/>
                  <a:pt x="8773" y="25429"/>
                </a:cubicBezTo>
                <a:cubicBezTo>
                  <a:pt x="7795" y="25755"/>
                  <a:pt x="6793" y="26005"/>
                  <a:pt x="5765" y="26181"/>
                </a:cubicBezTo>
                <a:cubicBezTo>
                  <a:pt x="4916" y="26299"/>
                  <a:pt x="1066" y="26661"/>
                  <a:pt x="536" y="26661"/>
                </a:cubicBezTo>
                <a:cubicBezTo>
                  <a:pt x="503" y="26661"/>
                  <a:pt x="483" y="26660"/>
                  <a:pt x="477" y="26657"/>
                </a:cubicBezTo>
                <a:cubicBezTo>
                  <a:pt x="452" y="26657"/>
                  <a:pt x="452" y="26607"/>
                  <a:pt x="502" y="26607"/>
                </a:cubicBezTo>
                <a:lnTo>
                  <a:pt x="502" y="26582"/>
                </a:lnTo>
                <a:cubicBezTo>
                  <a:pt x="552" y="26582"/>
                  <a:pt x="1856" y="25704"/>
                  <a:pt x="3384" y="24677"/>
                </a:cubicBezTo>
                <a:cubicBezTo>
                  <a:pt x="6624" y="22485"/>
                  <a:pt x="9225" y="20813"/>
                  <a:pt x="9391" y="20813"/>
                </a:cubicBezTo>
                <a:cubicBezTo>
                  <a:pt x="9396" y="20813"/>
                  <a:pt x="9399" y="20814"/>
                  <a:pt x="9399" y="20817"/>
                </a:cubicBezTo>
                <a:cubicBezTo>
                  <a:pt x="9425" y="20842"/>
                  <a:pt x="8773" y="21594"/>
                  <a:pt x="7620" y="22872"/>
                </a:cubicBezTo>
                <a:cubicBezTo>
                  <a:pt x="6743" y="23825"/>
                  <a:pt x="5790" y="24702"/>
                  <a:pt x="4788" y="25529"/>
                </a:cubicBezTo>
                <a:cubicBezTo>
                  <a:pt x="4161" y="26055"/>
                  <a:pt x="4161" y="26055"/>
                  <a:pt x="4237" y="26105"/>
                </a:cubicBezTo>
                <a:cubicBezTo>
                  <a:pt x="4239" y="26107"/>
                  <a:pt x="4243" y="26107"/>
                  <a:pt x="4247" y="26107"/>
                </a:cubicBezTo>
                <a:cubicBezTo>
                  <a:pt x="4394" y="26107"/>
                  <a:pt x="5438" y="25231"/>
                  <a:pt x="6292" y="24401"/>
                </a:cubicBezTo>
                <a:cubicBezTo>
                  <a:pt x="7094" y="23674"/>
                  <a:pt x="7871" y="22847"/>
                  <a:pt x="9049" y="21494"/>
                </a:cubicBezTo>
                <a:lnTo>
                  <a:pt x="9901" y="20516"/>
                </a:lnTo>
                <a:lnTo>
                  <a:pt x="11003" y="19840"/>
                </a:lnTo>
                <a:cubicBezTo>
                  <a:pt x="11605" y="19489"/>
                  <a:pt x="12608" y="18812"/>
                  <a:pt x="13234" y="18361"/>
                </a:cubicBezTo>
                <a:cubicBezTo>
                  <a:pt x="14616" y="17374"/>
                  <a:pt x="16970" y="15804"/>
                  <a:pt x="17066" y="15804"/>
                </a:cubicBezTo>
                <a:cubicBezTo>
                  <a:pt x="17067" y="15804"/>
                  <a:pt x="17068" y="15804"/>
                  <a:pt x="17069" y="15805"/>
                </a:cubicBezTo>
                <a:cubicBezTo>
                  <a:pt x="17069" y="15830"/>
                  <a:pt x="15665" y="17659"/>
                  <a:pt x="14988" y="18361"/>
                </a:cubicBezTo>
                <a:cubicBezTo>
                  <a:pt x="14562" y="18837"/>
                  <a:pt x="13485" y="20166"/>
                  <a:pt x="12507" y="21419"/>
                </a:cubicBezTo>
                <a:cubicBezTo>
                  <a:pt x="10552" y="23950"/>
                  <a:pt x="10101" y="24552"/>
                  <a:pt x="10026" y="24827"/>
                </a:cubicBezTo>
                <a:cubicBezTo>
                  <a:pt x="9997" y="24907"/>
                  <a:pt x="9985" y="24953"/>
                  <a:pt x="10001" y="24953"/>
                </a:cubicBezTo>
                <a:cubicBezTo>
                  <a:pt x="10040" y="24953"/>
                  <a:pt x="10251" y="24674"/>
                  <a:pt x="10803" y="23925"/>
                </a:cubicBezTo>
                <a:cubicBezTo>
                  <a:pt x="11154" y="23399"/>
                  <a:pt x="11881" y="22446"/>
                  <a:pt x="12407" y="21795"/>
                </a:cubicBezTo>
                <a:lnTo>
                  <a:pt x="13836" y="19940"/>
                </a:lnTo>
                <a:cubicBezTo>
                  <a:pt x="14147" y="19540"/>
                  <a:pt x="14310" y="19351"/>
                  <a:pt x="14332" y="19351"/>
                </a:cubicBezTo>
                <a:cubicBezTo>
                  <a:pt x="14360" y="19351"/>
                  <a:pt x="14165" y="19647"/>
                  <a:pt x="13760" y="20191"/>
                </a:cubicBezTo>
                <a:cubicBezTo>
                  <a:pt x="13535" y="20466"/>
                  <a:pt x="13359" y="20742"/>
                  <a:pt x="13184" y="21043"/>
                </a:cubicBezTo>
                <a:cubicBezTo>
                  <a:pt x="13184" y="21064"/>
                  <a:pt x="13189" y="21076"/>
                  <a:pt x="13201" y="21076"/>
                </a:cubicBezTo>
                <a:cubicBezTo>
                  <a:pt x="13260" y="21076"/>
                  <a:pt x="13487" y="20793"/>
                  <a:pt x="14111" y="19940"/>
                </a:cubicBezTo>
                <a:cubicBezTo>
                  <a:pt x="14537" y="19414"/>
                  <a:pt x="14913" y="18887"/>
                  <a:pt x="14988" y="18812"/>
                </a:cubicBezTo>
                <a:cubicBezTo>
                  <a:pt x="15089" y="18712"/>
                  <a:pt x="15139" y="18612"/>
                  <a:pt x="15114" y="18587"/>
                </a:cubicBezTo>
                <a:cubicBezTo>
                  <a:pt x="15064" y="18537"/>
                  <a:pt x="15239" y="18311"/>
                  <a:pt x="15515" y="18035"/>
                </a:cubicBezTo>
                <a:cubicBezTo>
                  <a:pt x="15765" y="17735"/>
                  <a:pt x="16242" y="17158"/>
                  <a:pt x="16592" y="16682"/>
                </a:cubicBezTo>
                <a:cubicBezTo>
                  <a:pt x="16943" y="16206"/>
                  <a:pt x="17244" y="15830"/>
                  <a:pt x="17269" y="15805"/>
                </a:cubicBezTo>
                <a:lnTo>
                  <a:pt x="17269" y="15805"/>
                </a:lnTo>
                <a:cubicBezTo>
                  <a:pt x="17219" y="15980"/>
                  <a:pt x="17169" y="16131"/>
                  <a:pt x="17094" y="16281"/>
                </a:cubicBezTo>
                <a:cubicBezTo>
                  <a:pt x="16943" y="16557"/>
                  <a:pt x="16893" y="16757"/>
                  <a:pt x="16943" y="16782"/>
                </a:cubicBezTo>
                <a:cubicBezTo>
                  <a:pt x="16945" y="16783"/>
                  <a:pt x="16946" y="16784"/>
                  <a:pt x="16948" y="16784"/>
                </a:cubicBezTo>
                <a:cubicBezTo>
                  <a:pt x="16981" y="16784"/>
                  <a:pt x="17105" y="16557"/>
                  <a:pt x="17319" y="16080"/>
                </a:cubicBezTo>
                <a:lnTo>
                  <a:pt x="17620" y="15379"/>
                </a:lnTo>
                <a:lnTo>
                  <a:pt x="18472" y="14827"/>
                </a:lnTo>
                <a:cubicBezTo>
                  <a:pt x="18948" y="14526"/>
                  <a:pt x="20001" y="13850"/>
                  <a:pt x="20828" y="13298"/>
                </a:cubicBezTo>
                <a:cubicBezTo>
                  <a:pt x="21656" y="12787"/>
                  <a:pt x="22319" y="12370"/>
                  <a:pt x="22355" y="12370"/>
                </a:cubicBezTo>
                <a:cubicBezTo>
                  <a:pt x="22356" y="12370"/>
                  <a:pt x="22357" y="12370"/>
                  <a:pt x="22357" y="12371"/>
                </a:cubicBezTo>
                <a:cubicBezTo>
                  <a:pt x="22382" y="12446"/>
                  <a:pt x="21004" y="15003"/>
                  <a:pt x="20678" y="15479"/>
                </a:cubicBezTo>
                <a:cubicBezTo>
                  <a:pt x="19650" y="16907"/>
                  <a:pt x="18572" y="18286"/>
                  <a:pt x="17420" y="19614"/>
                </a:cubicBezTo>
                <a:cubicBezTo>
                  <a:pt x="16592" y="20592"/>
                  <a:pt x="15640" y="21720"/>
                  <a:pt x="15314" y="22121"/>
                </a:cubicBezTo>
                <a:cubicBezTo>
                  <a:pt x="14688" y="22872"/>
                  <a:pt x="14262" y="23524"/>
                  <a:pt x="14362" y="23574"/>
                </a:cubicBezTo>
                <a:cubicBezTo>
                  <a:pt x="14366" y="23576"/>
                  <a:pt x="14371" y="23577"/>
                  <a:pt x="14377" y="23577"/>
                </a:cubicBezTo>
                <a:cubicBezTo>
                  <a:pt x="14522" y="23577"/>
                  <a:pt x="14996" y="22935"/>
                  <a:pt x="15189" y="22597"/>
                </a:cubicBezTo>
                <a:cubicBezTo>
                  <a:pt x="15264" y="22446"/>
                  <a:pt x="16066" y="21469"/>
                  <a:pt x="16943" y="20416"/>
                </a:cubicBezTo>
                <a:cubicBezTo>
                  <a:pt x="18948" y="18060"/>
                  <a:pt x="19274" y="17659"/>
                  <a:pt x="20026" y="16657"/>
                </a:cubicBezTo>
                <a:cubicBezTo>
                  <a:pt x="20753" y="15730"/>
                  <a:pt x="21405" y="14702"/>
                  <a:pt x="21906" y="13624"/>
                </a:cubicBezTo>
                <a:lnTo>
                  <a:pt x="22658" y="12171"/>
                </a:lnTo>
                <a:lnTo>
                  <a:pt x="23359" y="11694"/>
                </a:lnTo>
                <a:cubicBezTo>
                  <a:pt x="24036" y="11243"/>
                  <a:pt x="28071" y="8411"/>
                  <a:pt x="28447" y="8110"/>
                </a:cubicBezTo>
                <a:cubicBezTo>
                  <a:pt x="28512" y="8062"/>
                  <a:pt x="28556" y="8034"/>
                  <a:pt x="28579" y="8034"/>
                </a:cubicBezTo>
                <a:close/>
                <a:moveTo>
                  <a:pt x="25889" y="18531"/>
                </a:moveTo>
                <a:cubicBezTo>
                  <a:pt x="25930" y="18531"/>
                  <a:pt x="25962" y="18593"/>
                  <a:pt x="25941" y="18762"/>
                </a:cubicBezTo>
                <a:cubicBezTo>
                  <a:pt x="25891" y="19840"/>
                  <a:pt x="25866" y="22271"/>
                  <a:pt x="25866" y="23950"/>
                </a:cubicBezTo>
                <a:cubicBezTo>
                  <a:pt x="25866" y="25855"/>
                  <a:pt x="25866" y="25955"/>
                  <a:pt x="25690" y="26005"/>
                </a:cubicBezTo>
                <a:cubicBezTo>
                  <a:pt x="25515" y="26080"/>
                  <a:pt x="25515" y="26156"/>
                  <a:pt x="25289" y="26782"/>
                </a:cubicBezTo>
                <a:cubicBezTo>
                  <a:pt x="24938" y="27785"/>
                  <a:pt x="24537" y="28762"/>
                  <a:pt x="24086" y="29715"/>
                </a:cubicBezTo>
                <a:lnTo>
                  <a:pt x="23936" y="30015"/>
                </a:lnTo>
                <a:lnTo>
                  <a:pt x="23986" y="29339"/>
                </a:lnTo>
                <a:cubicBezTo>
                  <a:pt x="24036" y="28988"/>
                  <a:pt x="24036" y="28085"/>
                  <a:pt x="24036" y="27359"/>
                </a:cubicBezTo>
                <a:lnTo>
                  <a:pt x="24036" y="27334"/>
                </a:lnTo>
                <a:cubicBezTo>
                  <a:pt x="24036" y="26607"/>
                  <a:pt x="23961" y="25579"/>
                  <a:pt x="23911" y="25053"/>
                </a:cubicBezTo>
                <a:cubicBezTo>
                  <a:pt x="23861" y="24527"/>
                  <a:pt x="23811" y="23850"/>
                  <a:pt x="23786" y="23499"/>
                </a:cubicBezTo>
                <a:lnTo>
                  <a:pt x="23760" y="22923"/>
                </a:lnTo>
                <a:lnTo>
                  <a:pt x="24763" y="20742"/>
                </a:lnTo>
                <a:cubicBezTo>
                  <a:pt x="25339" y="19564"/>
                  <a:pt x="25816" y="18562"/>
                  <a:pt x="25866" y="18537"/>
                </a:cubicBezTo>
                <a:cubicBezTo>
                  <a:pt x="25873" y="18533"/>
                  <a:pt x="25881" y="18531"/>
                  <a:pt x="25889" y="18531"/>
                </a:cubicBezTo>
                <a:close/>
                <a:moveTo>
                  <a:pt x="23635" y="23273"/>
                </a:moveTo>
                <a:lnTo>
                  <a:pt x="23635" y="23699"/>
                </a:lnTo>
                <a:cubicBezTo>
                  <a:pt x="23635" y="23925"/>
                  <a:pt x="23710" y="24451"/>
                  <a:pt x="23735" y="24902"/>
                </a:cubicBezTo>
                <a:cubicBezTo>
                  <a:pt x="23836" y="25805"/>
                  <a:pt x="23811" y="25880"/>
                  <a:pt x="23385" y="27283"/>
                </a:cubicBezTo>
                <a:cubicBezTo>
                  <a:pt x="23259" y="27634"/>
                  <a:pt x="23159" y="27985"/>
                  <a:pt x="23059" y="28361"/>
                </a:cubicBezTo>
                <a:cubicBezTo>
                  <a:pt x="23068" y="28384"/>
                  <a:pt x="23079" y="28396"/>
                  <a:pt x="23092" y="28396"/>
                </a:cubicBezTo>
                <a:cubicBezTo>
                  <a:pt x="23150" y="28396"/>
                  <a:pt x="23250" y="28157"/>
                  <a:pt x="23435" y="27584"/>
                </a:cubicBezTo>
                <a:cubicBezTo>
                  <a:pt x="23734" y="26602"/>
                  <a:pt x="23813" y="26327"/>
                  <a:pt x="23839" y="26327"/>
                </a:cubicBezTo>
                <a:cubicBezTo>
                  <a:pt x="23852" y="26327"/>
                  <a:pt x="23852" y="26397"/>
                  <a:pt x="23861" y="26481"/>
                </a:cubicBezTo>
                <a:cubicBezTo>
                  <a:pt x="23886" y="26707"/>
                  <a:pt x="23710" y="27283"/>
                  <a:pt x="23385" y="28161"/>
                </a:cubicBezTo>
                <a:cubicBezTo>
                  <a:pt x="23284" y="28361"/>
                  <a:pt x="23209" y="28587"/>
                  <a:pt x="23209" y="28812"/>
                </a:cubicBezTo>
                <a:cubicBezTo>
                  <a:pt x="23211" y="28813"/>
                  <a:pt x="23214" y="28814"/>
                  <a:pt x="23216" y="28814"/>
                </a:cubicBezTo>
                <a:cubicBezTo>
                  <a:pt x="23269" y="28814"/>
                  <a:pt x="23369" y="28565"/>
                  <a:pt x="23560" y="28111"/>
                </a:cubicBezTo>
                <a:lnTo>
                  <a:pt x="23861" y="27409"/>
                </a:lnTo>
                <a:lnTo>
                  <a:pt x="23861" y="28085"/>
                </a:lnTo>
                <a:cubicBezTo>
                  <a:pt x="23861" y="28562"/>
                  <a:pt x="23861" y="29013"/>
                  <a:pt x="23811" y="29464"/>
                </a:cubicBezTo>
                <a:cubicBezTo>
                  <a:pt x="23740" y="30100"/>
                  <a:pt x="23719" y="30312"/>
                  <a:pt x="23704" y="30312"/>
                </a:cubicBezTo>
                <a:cubicBezTo>
                  <a:pt x="23698" y="30312"/>
                  <a:pt x="23693" y="30275"/>
                  <a:pt x="23685" y="30216"/>
                </a:cubicBezTo>
                <a:cubicBezTo>
                  <a:pt x="23669" y="30128"/>
                  <a:pt x="23646" y="30084"/>
                  <a:pt x="23612" y="30084"/>
                </a:cubicBezTo>
                <a:cubicBezTo>
                  <a:pt x="23538" y="30084"/>
                  <a:pt x="23414" y="30289"/>
                  <a:pt x="23209" y="30717"/>
                </a:cubicBezTo>
                <a:cubicBezTo>
                  <a:pt x="22758" y="31669"/>
                  <a:pt x="22207" y="32547"/>
                  <a:pt x="21555" y="33349"/>
                </a:cubicBezTo>
                <a:cubicBezTo>
                  <a:pt x="21552" y="33351"/>
                  <a:pt x="21549" y="33353"/>
                  <a:pt x="21546" y="33353"/>
                </a:cubicBezTo>
                <a:cubicBezTo>
                  <a:pt x="21499" y="33353"/>
                  <a:pt x="21455" y="32964"/>
                  <a:pt x="21455" y="32396"/>
                </a:cubicBezTo>
                <a:cubicBezTo>
                  <a:pt x="21405" y="32045"/>
                  <a:pt x="21430" y="31694"/>
                  <a:pt x="21480" y="31344"/>
                </a:cubicBezTo>
                <a:lnTo>
                  <a:pt x="21505" y="31344"/>
                </a:lnTo>
                <a:cubicBezTo>
                  <a:pt x="21605" y="31344"/>
                  <a:pt x="22156" y="30141"/>
                  <a:pt x="22081" y="30090"/>
                </a:cubicBezTo>
                <a:cubicBezTo>
                  <a:pt x="22078" y="30089"/>
                  <a:pt x="22074" y="30089"/>
                  <a:pt x="22071" y="30089"/>
                </a:cubicBezTo>
                <a:cubicBezTo>
                  <a:pt x="21997" y="30089"/>
                  <a:pt x="21898" y="30332"/>
                  <a:pt x="21730" y="30667"/>
                </a:cubicBezTo>
                <a:cubicBezTo>
                  <a:pt x="21563" y="31021"/>
                  <a:pt x="21492" y="31167"/>
                  <a:pt x="21456" y="31167"/>
                </a:cubicBezTo>
                <a:cubicBezTo>
                  <a:pt x="21444" y="31167"/>
                  <a:pt x="21436" y="31150"/>
                  <a:pt x="21430" y="31118"/>
                </a:cubicBezTo>
                <a:cubicBezTo>
                  <a:pt x="21430" y="31018"/>
                  <a:pt x="21455" y="30867"/>
                  <a:pt x="21806" y="30065"/>
                </a:cubicBezTo>
                <a:cubicBezTo>
                  <a:pt x="21931" y="29765"/>
                  <a:pt x="22006" y="29539"/>
                  <a:pt x="21981" y="29514"/>
                </a:cubicBezTo>
                <a:cubicBezTo>
                  <a:pt x="21978" y="29513"/>
                  <a:pt x="21975" y="29512"/>
                  <a:pt x="21972" y="29512"/>
                </a:cubicBezTo>
                <a:cubicBezTo>
                  <a:pt x="21917" y="29512"/>
                  <a:pt x="21797" y="29706"/>
                  <a:pt x="21655" y="29990"/>
                </a:cubicBezTo>
                <a:lnTo>
                  <a:pt x="21405" y="30517"/>
                </a:lnTo>
                <a:lnTo>
                  <a:pt x="21405" y="29213"/>
                </a:lnTo>
                <a:lnTo>
                  <a:pt x="21379" y="27910"/>
                </a:lnTo>
                <a:lnTo>
                  <a:pt x="22507" y="25604"/>
                </a:lnTo>
                <a:lnTo>
                  <a:pt x="23635" y="23273"/>
                </a:lnTo>
                <a:close/>
                <a:moveTo>
                  <a:pt x="21113" y="28605"/>
                </a:moveTo>
                <a:cubicBezTo>
                  <a:pt x="21160" y="28605"/>
                  <a:pt x="21209" y="29182"/>
                  <a:pt x="21279" y="31043"/>
                </a:cubicBezTo>
                <a:cubicBezTo>
                  <a:pt x="21327" y="32851"/>
                  <a:pt x="21307" y="33530"/>
                  <a:pt x="21240" y="33530"/>
                </a:cubicBezTo>
                <a:cubicBezTo>
                  <a:pt x="21237" y="33530"/>
                  <a:pt x="21233" y="33528"/>
                  <a:pt x="21229" y="33524"/>
                </a:cubicBezTo>
                <a:cubicBezTo>
                  <a:pt x="21203" y="33503"/>
                  <a:pt x="21178" y="33490"/>
                  <a:pt x="21148" y="33490"/>
                </a:cubicBezTo>
                <a:cubicBezTo>
                  <a:pt x="21030" y="33490"/>
                  <a:pt x="20828" y="33685"/>
                  <a:pt x="20151" y="34401"/>
                </a:cubicBezTo>
                <a:cubicBezTo>
                  <a:pt x="19775" y="34802"/>
                  <a:pt x="19224" y="35354"/>
                  <a:pt x="18923" y="35654"/>
                </a:cubicBezTo>
                <a:lnTo>
                  <a:pt x="18397" y="36156"/>
                </a:lnTo>
                <a:lnTo>
                  <a:pt x="18397" y="36156"/>
                </a:lnTo>
                <a:lnTo>
                  <a:pt x="18798" y="35053"/>
                </a:lnTo>
                <a:cubicBezTo>
                  <a:pt x="19024" y="34552"/>
                  <a:pt x="19199" y="34025"/>
                  <a:pt x="19299" y="33474"/>
                </a:cubicBezTo>
                <a:cubicBezTo>
                  <a:pt x="19324" y="33198"/>
                  <a:pt x="19374" y="32722"/>
                  <a:pt x="19400" y="32421"/>
                </a:cubicBezTo>
                <a:lnTo>
                  <a:pt x="19425" y="31895"/>
                </a:lnTo>
                <a:lnTo>
                  <a:pt x="20202" y="30316"/>
                </a:lnTo>
                <a:cubicBezTo>
                  <a:pt x="20653" y="29439"/>
                  <a:pt x="21029" y="28662"/>
                  <a:pt x="21104" y="28612"/>
                </a:cubicBezTo>
                <a:cubicBezTo>
                  <a:pt x="21107" y="28607"/>
                  <a:pt x="21110" y="28605"/>
                  <a:pt x="21113" y="28605"/>
                </a:cubicBezTo>
                <a:close/>
                <a:moveTo>
                  <a:pt x="19223" y="32295"/>
                </a:moveTo>
                <a:cubicBezTo>
                  <a:pt x="19224" y="32295"/>
                  <a:pt x="19224" y="32296"/>
                  <a:pt x="19224" y="32296"/>
                </a:cubicBezTo>
                <a:cubicBezTo>
                  <a:pt x="19249" y="32597"/>
                  <a:pt x="19224" y="32872"/>
                  <a:pt x="19174" y="33173"/>
                </a:cubicBezTo>
                <a:cubicBezTo>
                  <a:pt x="19074" y="33900"/>
                  <a:pt x="19049" y="34075"/>
                  <a:pt x="18598" y="35153"/>
                </a:cubicBezTo>
                <a:cubicBezTo>
                  <a:pt x="18171" y="36231"/>
                  <a:pt x="18121" y="36331"/>
                  <a:pt x="17896" y="36557"/>
                </a:cubicBezTo>
                <a:cubicBezTo>
                  <a:pt x="17369" y="37033"/>
                  <a:pt x="16843" y="37459"/>
                  <a:pt x="16292" y="37860"/>
                </a:cubicBezTo>
                <a:cubicBezTo>
                  <a:pt x="16417" y="37484"/>
                  <a:pt x="16592" y="37133"/>
                  <a:pt x="16793" y="36782"/>
                </a:cubicBezTo>
                <a:cubicBezTo>
                  <a:pt x="17712" y="34994"/>
                  <a:pt x="19172" y="32295"/>
                  <a:pt x="19223" y="32295"/>
                </a:cubicBezTo>
                <a:close/>
                <a:moveTo>
                  <a:pt x="24276" y="19789"/>
                </a:moveTo>
                <a:cubicBezTo>
                  <a:pt x="24292" y="19789"/>
                  <a:pt x="24285" y="19821"/>
                  <a:pt x="24262" y="19890"/>
                </a:cubicBezTo>
                <a:cubicBezTo>
                  <a:pt x="24237" y="19965"/>
                  <a:pt x="24262" y="20065"/>
                  <a:pt x="24312" y="20065"/>
                </a:cubicBezTo>
                <a:cubicBezTo>
                  <a:pt x="24462" y="20141"/>
                  <a:pt x="24161" y="21118"/>
                  <a:pt x="23610" y="22296"/>
                </a:cubicBezTo>
                <a:cubicBezTo>
                  <a:pt x="23034" y="23574"/>
                  <a:pt x="22908" y="23725"/>
                  <a:pt x="21455" y="25303"/>
                </a:cubicBezTo>
                <a:cubicBezTo>
                  <a:pt x="20628" y="26206"/>
                  <a:pt x="19099" y="28311"/>
                  <a:pt x="19174" y="28436"/>
                </a:cubicBezTo>
                <a:cubicBezTo>
                  <a:pt x="19195" y="28468"/>
                  <a:pt x="19216" y="28486"/>
                  <a:pt x="19243" y="28486"/>
                </a:cubicBezTo>
                <a:cubicBezTo>
                  <a:pt x="19341" y="28486"/>
                  <a:pt x="19512" y="28230"/>
                  <a:pt x="20026" y="27459"/>
                </a:cubicBezTo>
                <a:cubicBezTo>
                  <a:pt x="20452" y="26857"/>
                  <a:pt x="20878" y="26256"/>
                  <a:pt x="21379" y="25704"/>
                </a:cubicBezTo>
                <a:cubicBezTo>
                  <a:pt x="21780" y="25278"/>
                  <a:pt x="22232" y="24752"/>
                  <a:pt x="22382" y="24577"/>
                </a:cubicBezTo>
                <a:lnTo>
                  <a:pt x="22708" y="24226"/>
                </a:lnTo>
                <a:lnTo>
                  <a:pt x="21906" y="25905"/>
                </a:lnTo>
                <a:cubicBezTo>
                  <a:pt x="21054" y="27735"/>
                  <a:pt x="20928" y="27935"/>
                  <a:pt x="19750" y="29414"/>
                </a:cubicBezTo>
                <a:cubicBezTo>
                  <a:pt x="19099" y="30191"/>
                  <a:pt x="18497" y="31018"/>
                  <a:pt x="17946" y="31870"/>
                </a:cubicBezTo>
                <a:cubicBezTo>
                  <a:pt x="17956" y="31896"/>
                  <a:pt x="17969" y="31911"/>
                  <a:pt x="17988" y="31911"/>
                </a:cubicBezTo>
                <a:cubicBezTo>
                  <a:pt x="18061" y="31911"/>
                  <a:pt x="18231" y="31688"/>
                  <a:pt x="18748" y="30993"/>
                </a:cubicBezTo>
                <a:cubicBezTo>
                  <a:pt x="19124" y="30517"/>
                  <a:pt x="19650" y="29840"/>
                  <a:pt x="19951" y="29489"/>
                </a:cubicBezTo>
                <a:lnTo>
                  <a:pt x="20477" y="28862"/>
                </a:lnTo>
                <a:lnTo>
                  <a:pt x="19826" y="30191"/>
                </a:lnTo>
                <a:cubicBezTo>
                  <a:pt x="19224" y="31419"/>
                  <a:pt x="19124" y="31569"/>
                  <a:pt x="18598" y="32246"/>
                </a:cubicBezTo>
                <a:cubicBezTo>
                  <a:pt x="17996" y="33048"/>
                  <a:pt x="17420" y="33875"/>
                  <a:pt x="16918" y="34752"/>
                </a:cubicBezTo>
                <a:cubicBezTo>
                  <a:pt x="16800" y="34941"/>
                  <a:pt x="16793" y="35130"/>
                  <a:pt x="16898" y="35130"/>
                </a:cubicBezTo>
                <a:cubicBezTo>
                  <a:pt x="16904" y="35130"/>
                  <a:pt x="16911" y="35130"/>
                  <a:pt x="16918" y="35128"/>
                </a:cubicBezTo>
                <a:cubicBezTo>
                  <a:pt x="17094" y="34877"/>
                  <a:pt x="17269" y="34602"/>
                  <a:pt x="17420" y="34351"/>
                </a:cubicBezTo>
                <a:cubicBezTo>
                  <a:pt x="17670" y="33925"/>
                  <a:pt x="18021" y="33424"/>
                  <a:pt x="18171" y="33223"/>
                </a:cubicBezTo>
                <a:lnTo>
                  <a:pt x="18447" y="32847"/>
                </a:lnTo>
                <a:lnTo>
                  <a:pt x="18197" y="33324"/>
                </a:lnTo>
                <a:cubicBezTo>
                  <a:pt x="17470" y="34627"/>
                  <a:pt x="16668" y="36181"/>
                  <a:pt x="16292" y="37008"/>
                </a:cubicBezTo>
                <a:cubicBezTo>
                  <a:pt x="16034" y="37524"/>
                  <a:pt x="15863" y="37865"/>
                  <a:pt x="15822" y="37865"/>
                </a:cubicBezTo>
                <a:cubicBezTo>
                  <a:pt x="15819" y="37865"/>
                  <a:pt x="15817" y="37863"/>
                  <a:pt x="15816" y="37860"/>
                </a:cubicBezTo>
                <a:cubicBezTo>
                  <a:pt x="15866" y="37509"/>
                  <a:pt x="15941" y="37183"/>
                  <a:pt x="16066" y="36857"/>
                </a:cubicBezTo>
                <a:cubicBezTo>
                  <a:pt x="16191" y="36356"/>
                  <a:pt x="16392" y="35604"/>
                  <a:pt x="16492" y="35203"/>
                </a:cubicBezTo>
                <a:cubicBezTo>
                  <a:pt x="16668" y="34627"/>
                  <a:pt x="16843" y="34075"/>
                  <a:pt x="17069" y="33524"/>
                </a:cubicBezTo>
                <a:cubicBezTo>
                  <a:pt x="17445" y="32672"/>
                  <a:pt x="17445" y="32597"/>
                  <a:pt x="17344" y="32547"/>
                </a:cubicBezTo>
                <a:cubicBezTo>
                  <a:pt x="17169" y="32471"/>
                  <a:pt x="17244" y="32196"/>
                  <a:pt x="17971" y="30667"/>
                </a:cubicBezTo>
                <a:cubicBezTo>
                  <a:pt x="18171" y="30216"/>
                  <a:pt x="18372" y="29765"/>
                  <a:pt x="18522" y="29288"/>
                </a:cubicBezTo>
                <a:cubicBezTo>
                  <a:pt x="18522" y="29213"/>
                  <a:pt x="18447" y="29163"/>
                  <a:pt x="18372" y="29163"/>
                </a:cubicBezTo>
                <a:cubicBezTo>
                  <a:pt x="18247" y="29138"/>
                  <a:pt x="18247" y="29088"/>
                  <a:pt x="18773" y="27910"/>
                </a:cubicBezTo>
                <a:cubicBezTo>
                  <a:pt x="19299" y="26707"/>
                  <a:pt x="19826" y="25078"/>
                  <a:pt x="19876" y="24627"/>
                </a:cubicBezTo>
                <a:cubicBezTo>
                  <a:pt x="19876" y="24527"/>
                  <a:pt x="19826" y="24426"/>
                  <a:pt x="19725" y="24376"/>
                </a:cubicBezTo>
                <a:cubicBezTo>
                  <a:pt x="19550" y="24301"/>
                  <a:pt x="19500" y="24151"/>
                  <a:pt x="19650" y="24100"/>
                </a:cubicBezTo>
                <a:cubicBezTo>
                  <a:pt x="19725" y="24025"/>
                  <a:pt x="19826" y="23925"/>
                  <a:pt x="19876" y="23850"/>
                </a:cubicBezTo>
                <a:cubicBezTo>
                  <a:pt x="19951" y="23725"/>
                  <a:pt x="20176" y="23474"/>
                  <a:pt x="20377" y="23248"/>
                </a:cubicBezTo>
                <a:cubicBezTo>
                  <a:pt x="20561" y="23036"/>
                  <a:pt x="20689" y="22928"/>
                  <a:pt x="20739" y="22928"/>
                </a:cubicBezTo>
                <a:cubicBezTo>
                  <a:pt x="20777" y="22928"/>
                  <a:pt x="20768" y="22992"/>
                  <a:pt x="20703" y="23123"/>
                </a:cubicBezTo>
                <a:cubicBezTo>
                  <a:pt x="20678" y="23223"/>
                  <a:pt x="20678" y="23298"/>
                  <a:pt x="20703" y="23324"/>
                </a:cubicBezTo>
                <a:cubicBezTo>
                  <a:pt x="20708" y="23326"/>
                  <a:pt x="20713" y="23327"/>
                  <a:pt x="20718" y="23327"/>
                </a:cubicBezTo>
                <a:cubicBezTo>
                  <a:pt x="20763" y="23327"/>
                  <a:pt x="20811" y="23226"/>
                  <a:pt x="20878" y="23023"/>
                </a:cubicBezTo>
                <a:cubicBezTo>
                  <a:pt x="20928" y="22822"/>
                  <a:pt x="20978" y="22697"/>
                  <a:pt x="20978" y="22647"/>
                </a:cubicBezTo>
                <a:cubicBezTo>
                  <a:pt x="21027" y="22526"/>
                  <a:pt x="22195" y="21565"/>
                  <a:pt x="22277" y="21565"/>
                </a:cubicBezTo>
                <a:cubicBezTo>
                  <a:pt x="22280" y="21565"/>
                  <a:pt x="22282" y="21566"/>
                  <a:pt x="22282" y="21569"/>
                </a:cubicBezTo>
                <a:cubicBezTo>
                  <a:pt x="22257" y="21795"/>
                  <a:pt x="22207" y="22045"/>
                  <a:pt x="22156" y="22246"/>
                </a:cubicBezTo>
                <a:cubicBezTo>
                  <a:pt x="22081" y="22471"/>
                  <a:pt x="22056" y="22672"/>
                  <a:pt x="22056" y="22872"/>
                </a:cubicBezTo>
                <a:cubicBezTo>
                  <a:pt x="22064" y="22878"/>
                  <a:pt x="22072" y="22880"/>
                  <a:pt x="22079" y="22880"/>
                </a:cubicBezTo>
                <a:cubicBezTo>
                  <a:pt x="22143" y="22880"/>
                  <a:pt x="22197" y="22679"/>
                  <a:pt x="22332" y="22095"/>
                </a:cubicBezTo>
                <a:cubicBezTo>
                  <a:pt x="22382" y="21895"/>
                  <a:pt x="22407" y="21694"/>
                  <a:pt x="22407" y="21469"/>
                </a:cubicBezTo>
                <a:cubicBezTo>
                  <a:pt x="22382" y="21444"/>
                  <a:pt x="22557" y="21243"/>
                  <a:pt x="22808" y="21043"/>
                </a:cubicBezTo>
                <a:cubicBezTo>
                  <a:pt x="23034" y="20842"/>
                  <a:pt x="23359" y="20542"/>
                  <a:pt x="23510" y="20416"/>
                </a:cubicBezTo>
                <a:cubicBezTo>
                  <a:pt x="23610" y="20316"/>
                  <a:pt x="23710" y="20241"/>
                  <a:pt x="23811" y="20166"/>
                </a:cubicBezTo>
                <a:lnTo>
                  <a:pt x="23811" y="20166"/>
                </a:lnTo>
                <a:cubicBezTo>
                  <a:pt x="23811" y="20191"/>
                  <a:pt x="23685" y="20642"/>
                  <a:pt x="23535" y="21218"/>
                </a:cubicBezTo>
                <a:cubicBezTo>
                  <a:pt x="23272" y="22101"/>
                  <a:pt x="23214" y="22348"/>
                  <a:pt x="23318" y="22348"/>
                </a:cubicBezTo>
                <a:cubicBezTo>
                  <a:pt x="23323" y="22348"/>
                  <a:pt x="23328" y="22347"/>
                  <a:pt x="23334" y="22346"/>
                </a:cubicBezTo>
                <a:cubicBezTo>
                  <a:pt x="23585" y="21619"/>
                  <a:pt x="23786" y="20892"/>
                  <a:pt x="23961" y="20141"/>
                </a:cubicBezTo>
                <a:cubicBezTo>
                  <a:pt x="23936" y="20115"/>
                  <a:pt x="24011" y="19990"/>
                  <a:pt x="24111" y="19915"/>
                </a:cubicBezTo>
                <a:cubicBezTo>
                  <a:pt x="24206" y="19834"/>
                  <a:pt x="24257" y="19789"/>
                  <a:pt x="24276" y="19789"/>
                </a:cubicBezTo>
                <a:close/>
                <a:moveTo>
                  <a:pt x="37526" y="0"/>
                </a:moveTo>
                <a:cubicBezTo>
                  <a:pt x="37299" y="0"/>
                  <a:pt x="36824" y="149"/>
                  <a:pt x="35289" y="642"/>
                </a:cubicBezTo>
                <a:cubicBezTo>
                  <a:pt x="33660" y="1193"/>
                  <a:pt x="32006" y="1644"/>
                  <a:pt x="30327" y="1995"/>
                </a:cubicBezTo>
                <a:cubicBezTo>
                  <a:pt x="26066" y="2872"/>
                  <a:pt x="21079" y="4551"/>
                  <a:pt x="19725" y="5604"/>
                </a:cubicBezTo>
                <a:cubicBezTo>
                  <a:pt x="19500" y="5780"/>
                  <a:pt x="19475" y="5805"/>
                  <a:pt x="19500" y="6005"/>
                </a:cubicBezTo>
                <a:cubicBezTo>
                  <a:pt x="19525" y="6181"/>
                  <a:pt x="19525" y="6206"/>
                  <a:pt x="18547" y="6632"/>
                </a:cubicBezTo>
                <a:cubicBezTo>
                  <a:pt x="16392" y="7609"/>
                  <a:pt x="14512" y="8612"/>
                  <a:pt x="13785" y="9163"/>
                </a:cubicBezTo>
                <a:cubicBezTo>
                  <a:pt x="13359" y="9514"/>
                  <a:pt x="13134" y="9840"/>
                  <a:pt x="13259" y="9965"/>
                </a:cubicBezTo>
                <a:cubicBezTo>
                  <a:pt x="13384" y="10115"/>
                  <a:pt x="13334" y="10090"/>
                  <a:pt x="11630" y="11243"/>
                </a:cubicBezTo>
                <a:cubicBezTo>
                  <a:pt x="9800" y="12471"/>
                  <a:pt x="9750" y="12521"/>
                  <a:pt x="9926" y="12797"/>
                </a:cubicBezTo>
                <a:cubicBezTo>
                  <a:pt x="10001" y="12948"/>
                  <a:pt x="9976" y="12973"/>
                  <a:pt x="9500" y="13349"/>
                </a:cubicBezTo>
                <a:cubicBezTo>
                  <a:pt x="8698" y="14050"/>
                  <a:pt x="8096" y="14627"/>
                  <a:pt x="7971" y="14877"/>
                </a:cubicBezTo>
                <a:cubicBezTo>
                  <a:pt x="7871" y="15103"/>
                  <a:pt x="7896" y="15103"/>
                  <a:pt x="8247" y="15379"/>
                </a:cubicBezTo>
                <a:cubicBezTo>
                  <a:pt x="8322" y="15429"/>
                  <a:pt x="8372" y="15479"/>
                  <a:pt x="8422" y="15554"/>
                </a:cubicBezTo>
                <a:cubicBezTo>
                  <a:pt x="8422" y="15554"/>
                  <a:pt x="8046" y="15905"/>
                  <a:pt x="7570" y="16331"/>
                </a:cubicBezTo>
                <a:cubicBezTo>
                  <a:pt x="7119" y="16757"/>
                  <a:pt x="6618" y="17233"/>
                  <a:pt x="6467" y="17384"/>
                </a:cubicBezTo>
                <a:cubicBezTo>
                  <a:pt x="6317" y="17559"/>
                  <a:pt x="5916" y="17935"/>
                  <a:pt x="5590" y="18261"/>
                </a:cubicBezTo>
                <a:cubicBezTo>
                  <a:pt x="4412" y="19389"/>
                  <a:pt x="4237" y="19740"/>
                  <a:pt x="4713" y="19865"/>
                </a:cubicBezTo>
                <a:cubicBezTo>
                  <a:pt x="4888" y="19915"/>
                  <a:pt x="4938" y="19965"/>
                  <a:pt x="4938" y="20040"/>
                </a:cubicBezTo>
                <a:cubicBezTo>
                  <a:pt x="4938" y="20216"/>
                  <a:pt x="4061" y="21394"/>
                  <a:pt x="3460" y="22045"/>
                </a:cubicBezTo>
                <a:cubicBezTo>
                  <a:pt x="2858" y="22697"/>
                  <a:pt x="2758" y="22872"/>
                  <a:pt x="2908" y="22998"/>
                </a:cubicBezTo>
                <a:cubicBezTo>
                  <a:pt x="2958" y="23048"/>
                  <a:pt x="3008" y="23098"/>
                  <a:pt x="3008" y="23098"/>
                </a:cubicBezTo>
                <a:cubicBezTo>
                  <a:pt x="3008" y="23098"/>
                  <a:pt x="2833" y="23273"/>
                  <a:pt x="2607" y="23474"/>
                </a:cubicBezTo>
                <a:cubicBezTo>
                  <a:pt x="1430" y="24552"/>
                  <a:pt x="1" y="26582"/>
                  <a:pt x="252" y="26832"/>
                </a:cubicBezTo>
                <a:cubicBezTo>
                  <a:pt x="256" y="26837"/>
                  <a:pt x="289" y="26839"/>
                  <a:pt x="346" y="26839"/>
                </a:cubicBezTo>
                <a:cubicBezTo>
                  <a:pt x="931" y="26839"/>
                  <a:pt x="4072" y="26618"/>
                  <a:pt x="5214" y="26481"/>
                </a:cubicBezTo>
                <a:cubicBezTo>
                  <a:pt x="6467" y="26331"/>
                  <a:pt x="7695" y="26055"/>
                  <a:pt x="8898" y="25654"/>
                </a:cubicBezTo>
                <a:cubicBezTo>
                  <a:pt x="9148" y="25566"/>
                  <a:pt x="9303" y="25530"/>
                  <a:pt x="9393" y="25530"/>
                </a:cubicBezTo>
                <a:cubicBezTo>
                  <a:pt x="9457" y="25530"/>
                  <a:pt x="9489" y="25548"/>
                  <a:pt x="9500" y="25579"/>
                </a:cubicBezTo>
                <a:cubicBezTo>
                  <a:pt x="9508" y="25605"/>
                  <a:pt x="9535" y="25619"/>
                  <a:pt x="9586" y="25619"/>
                </a:cubicBezTo>
                <a:cubicBezTo>
                  <a:pt x="9682" y="25619"/>
                  <a:pt x="9865" y="25569"/>
                  <a:pt x="10176" y="25454"/>
                </a:cubicBezTo>
                <a:cubicBezTo>
                  <a:pt x="10753" y="25253"/>
                  <a:pt x="13234" y="24176"/>
                  <a:pt x="13861" y="23850"/>
                </a:cubicBezTo>
                <a:cubicBezTo>
                  <a:pt x="13943" y="23803"/>
                  <a:pt x="13998" y="23778"/>
                  <a:pt x="14041" y="23778"/>
                </a:cubicBezTo>
                <a:cubicBezTo>
                  <a:pt x="14089" y="23778"/>
                  <a:pt x="14122" y="23809"/>
                  <a:pt x="14161" y="23875"/>
                </a:cubicBezTo>
                <a:cubicBezTo>
                  <a:pt x="14220" y="23934"/>
                  <a:pt x="14262" y="23958"/>
                  <a:pt x="14316" y="23958"/>
                </a:cubicBezTo>
                <a:cubicBezTo>
                  <a:pt x="14355" y="23958"/>
                  <a:pt x="14400" y="23946"/>
                  <a:pt x="14462" y="23925"/>
                </a:cubicBezTo>
                <a:cubicBezTo>
                  <a:pt x="15214" y="23524"/>
                  <a:pt x="15966" y="23073"/>
                  <a:pt x="16643" y="22547"/>
                </a:cubicBezTo>
                <a:cubicBezTo>
                  <a:pt x="17336" y="22098"/>
                  <a:pt x="17581" y="21948"/>
                  <a:pt x="17702" y="21948"/>
                </a:cubicBezTo>
                <a:cubicBezTo>
                  <a:pt x="17730" y="21948"/>
                  <a:pt x="17752" y="21956"/>
                  <a:pt x="17770" y="21970"/>
                </a:cubicBezTo>
                <a:cubicBezTo>
                  <a:pt x="17808" y="21993"/>
                  <a:pt x="17841" y="22004"/>
                  <a:pt x="17877" y="22004"/>
                </a:cubicBezTo>
                <a:cubicBezTo>
                  <a:pt x="17961" y="22004"/>
                  <a:pt x="18061" y="21943"/>
                  <a:pt x="18272" y="21820"/>
                </a:cubicBezTo>
                <a:cubicBezTo>
                  <a:pt x="19299" y="21168"/>
                  <a:pt x="20051" y="20567"/>
                  <a:pt x="21605" y="19138"/>
                </a:cubicBezTo>
                <a:cubicBezTo>
                  <a:pt x="21606" y="19137"/>
                  <a:pt x="21607" y="19136"/>
                  <a:pt x="21608" y="19136"/>
                </a:cubicBezTo>
                <a:cubicBezTo>
                  <a:pt x="21633" y="19136"/>
                  <a:pt x="21139" y="20222"/>
                  <a:pt x="20477" y="21619"/>
                </a:cubicBezTo>
                <a:cubicBezTo>
                  <a:pt x="19374" y="23925"/>
                  <a:pt x="19249" y="24201"/>
                  <a:pt x="19274" y="24401"/>
                </a:cubicBezTo>
                <a:cubicBezTo>
                  <a:pt x="19299" y="24577"/>
                  <a:pt x="19349" y="24602"/>
                  <a:pt x="19450" y="24627"/>
                </a:cubicBezTo>
                <a:cubicBezTo>
                  <a:pt x="19600" y="24627"/>
                  <a:pt x="19600" y="24627"/>
                  <a:pt x="19299" y="25679"/>
                </a:cubicBezTo>
                <a:cubicBezTo>
                  <a:pt x="19199" y="26055"/>
                  <a:pt x="18848" y="27008"/>
                  <a:pt x="18522" y="27785"/>
                </a:cubicBezTo>
                <a:cubicBezTo>
                  <a:pt x="17946" y="29263"/>
                  <a:pt x="17896" y="29464"/>
                  <a:pt x="18046" y="29539"/>
                </a:cubicBezTo>
                <a:cubicBezTo>
                  <a:pt x="18096" y="29564"/>
                  <a:pt x="18071" y="29689"/>
                  <a:pt x="17896" y="30040"/>
                </a:cubicBezTo>
                <a:cubicBezTo>
                  <a:pt x="17520" y="30918"/>
                  <a:pt x="17169" y="31820"/>
                  <a:pt x="16893" y="32722"/>
                </a:cubicBezTo>
                <a:cubicBezTo>
                  <a:pt x="16843" y="32847"/>
                  <a:pt x="16843" y="32948"/>
                  <a:pt x="16893" y="33073"/>
                </a:cubicBezTo>
                <a:cubicBezTo>
                  <a:pt x="16918" y="33123"/>
                  <a:pt x="16868" y="33374"/>
                  <a:pt x="16718" y="33750"/>
                </a:cubicBezTo>
                <a:cubicBezTo>
                  <a:pt x="16592" y="34050"/>
                  <a:pt x="16442" y="34552"/>
                  <a:pt x="16367" y="34852"/>
                </a:cubicBezTo>
                <a:cubicBezTo>
                  <a:pt x="16292" y="35153"/>
                  <a:pt x="16091" y="35930"/>
                  <a:pt x="15916" y="36557"/>
                </a:cubicBezTo>
                <a:cubicBezTo>
                  <a:pt x="15515" y="38035"/>
                  <a:pt x="15465" y="38436"/>
                  <a:pt x="15615" y="38487"/>
                </a:cubicBezTo>
                <a:cubicBezTo>
                  <a:pt x="15653" y="38499"/>
                  <a:pt x="15690" y="38505"/>
                  <a:pt x="15728" y="38505"/>
                </a:cubicBezTo>
                <a:cubicBezTo>
                  <a:pt x="15765" y="38505"/>
                  <a:pt x="15803" y="38499"/>
                  <a:pt x="15841" y="38487"/>
                </a:cubicBezTo>
                <a:lnTo>
                  <a:pt x="15841" y="38461"/>
                </a:lnTo>
                <a:cubicBezTo>
                  <a:pt x="16643" y="37910"/>
                  <a:pt x="17445" y="37284"/>
                  <a:pt x="18171" y="36632"/>
                </a:cubicBezTo>
                <a:cubicBezTo>
                  <a:pt x="18999" y="35905"/>
                  <a:pt x="19801" y="35153"/>
                  <a:pt x="20552" y="34351"/>
                </a:cubicBezTo>
                <a:cubicBezTo>
                  <a:pt x="20880" y="33966"/>
                  <a:pt x="21000" y="33847"/>
                  <a:pt x="21084" y="33847"/>
                </a:cubicBezTo>
                <a:cubicBezTo>
                  <a:pt x="21109" y="33847"/>
                  <a:pt x="21131" y="33858"/>
                  <a:pt x="21154" y="33875"/>
                </a:cubicBezTo>
                <a:cubicBezTo>
                  <a:pt x="21192" y="33913"/>
                  <a:pt x="21235" y="33931"/>
                  <a:pt x="21279" y="33931"/>
                </a:cubicBezTo>
                <a:cubicBezTo>
                  <a:pt x="21323" y="33931"/>
                  <a:pt x="21367" y="33913"/>
                  <a:pt x="21405" y="33875"/>
                </a:cubicBezTo>
                <a:cubicBezTo>
                  <a:pt x="21655" y="33725"/>
                  <a:pt x="22633" y="32321"/>
                  <a:pt x="23034" y="31569"/>
                </a:cubicBezTo>
                <a:cubicBezTo>
                  <a:pt x="23272" y="31141"/>
                  <a:pt x="23419" y="30916"/>
                  <a:pt x="23455" y="30916"/>
                </a:cubicBezTo>
                <a:cubicBezTo>
                  <a:pt x="23457" y="30916"/>
                  <a:pt x="23458" y="30916"/>
                  <a:pt x="23460" y="30918"/>
                </a:cubicBezTo>
                <a:cubicBezTo>
                  <a:pt x="23526" y="30964"/>
                  <a:pt x="23575" y="31000"/>
                  <a:pt x="23623" y="31000"/>
                </a:cubicBezTo>
                <a:cubicBezTo>
                  <a:pt x="23757" y="31000"/>
                  <a:pt x="23889" y="30721"/>
                  <a:pt x="24387" y="29614"/>
                </a:cubicBezTo>
                <a:cubicBezTo>
                  <a:pt x="24738" y="28837"/>
                  <a:pt x="25164" y="27785"/>
                  <a:pt x="25364" y="27309"/>
                </a:cubicBezTo>
                <a:cubicBezTo>
                  <a:pt x="25640" y="26481"/>
                  <a:pt x="25690" y="26406"/>
                  <a:pt x="25816" y="26381"/>
                </a:cubicBezTo>
                <a:cubicBezTo>
                  <a:pt x="26041" y="26381"/>
                  <a:pt x="26192" y="25880"/>
                  <a:pt x="26718" y="23574"/>
                </a:cubicBezTo>
                <a:cubicBezTo>
                  <a:pt x="26868" y="22872"/>
                  <a:pt x="27019" y="22321"/>
                  <a:pt x="27019" y="22296"/>
                </a:cubicBezTo>
                <a:cubicBezTo>
                  <a:pt x="27069" y="22296"/>
                  <a:pt x="27119" y="22296"/>
                  <a:pt x="27169" y="22321"/>
                </a:cubicBezTo>
                <a:cubicBezTo>
                  <a:pt x="27199" y="22333"/>
                  <a:pt x="27223" y="22339"/>
                  <a:pt x="27243" y="22339"/>
                </a:cubicBezTo>
                <a:cubicBezTo>
                  <a:pt x="27310" y="22339"/>
                  <a:pt x="27343" y="22274"/>
                  <a:pt x="27420" y="22121"/>
                </a:cubicBezTo>
                <a:cubicBezTo>
                  <a:pt x="27495" y="21970"/>
                  <a:pt x="27745" y="20717"/>
                  <a:pt x="28021" y="19364"/>
                </a:cubicBezTo>
                <a:cubicBezTo>
                  <a:pt x="28297" y="17985"/>
                  <a:pt x="28547" y="16732"/>
                  <a:pt x="28598" y="16607"/>
                </a:cubicBezTo>
                <a:cubicBezTo>
                  <a:pt x="28658" y="16425"/>
                  <a:pt x="28686" y="16373"/>
                  <a:pt x="28760" y="16373"/>
                </a:cubicBezTo>
                <a:cubicBezTo>
                  <a:pt x="28778" y="16373"/>
                  <a:pt x="28799" y="16376"/>
                  <a:pt x="28823" y="16381"/>
                </a:cubicBezTo>
                <a:cubicBezTo>
                  <a:pt x="28850" y="16388"/>
                  <a:pt x="28877" y="16391"/>
                  <a:pt x="28903" y="16391"/>
                </a:cubicBezTo>
                <a:cubicBezTo>
                  <a:pt x="28975" y="16391"/>
                  <a:pt x="29044" y="16368"/>
                  <a:pt x="29099" y="16331"/>
                </a:cubicBezTo>
                <a:cubicBezTo>
                  <a:pt x="29199" y="16281"/>
                  <a:pt x="29625" y="15354"/>
                  <a:pt x="30502" y="13449"/>
                </a:cubicBezTo>
                <a:cubicBezTo>
                  <a:pt x="31179" y="11895"/>
                  <a:pt x="31781" y="10617"/>
                  <a:pt x="31831" y="10592"/>
                </a:cubicBezTo>
                <a:cubicBezTo>
                  <a:pt x="31931" y="10567"/>
                  <a:pt x="32056" y="10542"/>
                  <a:pt x="32156" y="10542"/>
                </a:cubicBezTo>
                <a:cubicBezTo>
                  <a:pt x="32457" y="10542"/>
                  <a:pt x="32557" y="10416"/>
                  <a:pt x="32908" y="9514"/>
                </a:cubicBezTo>
                <a:cubicBezTo>
                  <a:pt x="33284" y="8612"/>
                  <a:pt x="34487" y="6231"/>
                  <a:pt x="35114" y="5128"/>
                </a:cubicBezTo>
                <a:cubicBezTo>
                  <a:pt x="35339" y="4702"/>
                  <a:pt x="35615" y="4326"/>
                  <a:pt x="35916" y="3975"/>
                </a:cubicBezTo>
                <a:cubicBezTo>
                  <a:pt x="36542" y="3298"/>
                  <a:pt x="36793" y="2872"/>
                  <a:pt x="37319" y="1644"/>
                </a:cubicBezTo>
                <a:cubicBezTo>
                  <a:pt x="37846" y="416"/>
                  <a:pt x="37921" y="140"/>
                  <a:pt x="37695" y="40"/>
                </a:cubicBezTo>
                <a:cubicBezTo>
                  <a:pt x="37646" y="16"/>
                  <a:pt x="37599" y="0"/>
                  <a:pt x="375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8"/>
          <p:cNvSpPr/>
          <p:nvPr/>
        </p:nvSpPr>
        <p:spPr>
          <a:xfrm>
            <a:off x="8671394" y="1533027"/>
            <a:ext cx="873475" cy="495225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8"/>
          <p:cNvSpPr/>
          <p:nvPr/>
        </p:nvSpPr>
        <p:spPr>
          <a:xfrm>
            <a:off x="-273944" y="997913"/>
            <a:ext cx="568382" cy="807329"/>
          </a:xfrm>
          <a:custGeom>
            <a:rect b="b" l="l" r="r" t="t"/>
            <a:pathLst>
              <a:path extrusionOk="0" h="25597" w="18021">
                <a:moveTo>
                  <a:pt x="1312" y="900"/>
                </a:moveTo>
                <a:cubicBezTo>
                  <a:pt x="1323" y="900"/>
                  <a:pt x="1373" y="956"/>
                  <a:pt x="1454" y="1053"/>
                </a:cubicBezTo>
                <a:cubicBezTo>
                  <a:pt x="1533" y="1172"/>
                  <a:pt x="1581" y="1244"/>
                  <a:pt x="1560" y="1244"/>
                </a:cubicBezTo>
                <a:cubicBezTo>
                  <a:pt x="1555" y="1244"/>
                  <a:pt x="1545" y="1239"/>
                  <a:pt x="1529" y="1228"/>
                </a:cubicBezTo>
                <a:cubicBezTo>
                  <a:pt x="1454" y="1153"/>
                  <a:pt x="1379" y="1053"/>
                  <a:pt x="1328" y="952"/>
                </a:cubicBezTo>
                <a:cubicBezTo>
                  <a:pt x="1311" y="917"/>
                  <a:pt x="1305" y="900"/>
                  <a:pt x="1312" y="900"/>
                </a:cubicBezTo>
                <a:close/>
                <a:moveTo>
                  <a:pt x="4091" y="4200"/>
                </a:moveTo>
                <a:cubicBezTo>
                  <a:pt x="4098" y="4200"/>
                  <a:pt x="4143" y="4251"/>
                  <a:pt x="4211" y="4336"/>
                </a:cubicBezTo>
                <a:cubicBezTo>
                  <a:pt x="4305" y="4449"/>
                  <a:pt x="4342" y="4505"/>
                  <a:pt x="4323" y="4505"/>
                </a:cubicBezTo>
                <a:cubicBezTo>
                  <a:pt x="4317" y="4505"/>
                  <a:pt x="4305" y="4499"/>
                  <a:pt x="4286" y="4486"/>
                </a:cubicBezTo>
                <a:cubicBezTo>
                  <a:pt x="4211" y="4411"/>
                  <a:pt x="4160" y="4336"/>
                  <a:pt x="4110" y="4236"/>
                </a:cubicBezTo>
                <a:cubicBezTo>
                  <a:pt x="4094" y="4212"/>
                  <a:pt x="4089" y="4200"/>
                  <a:pt x="4091" y="4200"/>
                </a:cubicBezTo>
                <a:close/>
                <a:moveTo>
                  <a:pt x="5087" y="5387"/>
                </a:moveTo>
                <a:cubicBezTo>
                  <a:pt x="5102" y="5387"/>
                  <a:pt x="5174" y="5475"/>
                  <a:pt x="5288" y="5639"/>
                </a:cubicBezTo>
                <a:cubicBezTo>
                  <a:pt x="5422" y="5811"/>
                  <a:pt x="5497" y="5925"/>
                  <a:pt x="5493" y="5925"/>
                </a:cubicBezTo>
                <a:cubicBezTo>
                  <a:pt x="5491" y="5925"/>
                  <a:pt x="5482" y="5914"/>
                  <a:pt x="5464" y="5890"/>
                </a:cubicBezTo>
                <a:cubicBezTo>
                  <a:pt x="5338" y="5765"/>
                  <a:pt x="5213" y="5614"/>
                  <a:pt x="5113" y="5464"/>
                </a:cubicBezTo>
                <a:cubicBezTo>
                  <a:pt x="5087" y="5412"/>
                  <a:pt x="5079" y="5387"/>
                  <a:pt x="5087" y="5387"/>
                </a:cubicBezTo>
                <a:close/>
                <a:moveTo>
                  <a:pt x="5842" y="6361"/>
                </a:moveTo>
                <a:cubicBezTo>
                  <a:pt x="5848" y="6361"/>
                  <a:pt x="5856" y="6363"/>
                  <a:pt x="5865" y="6366"/>
                </a:cubicBezTo>
                <a:cubicBezTo>
                  <a:pt x="6015" y="6466"/>
                  <a:pt x="6140" y="6592"/>
                  <a:pt x="6241" y="6742"/>
                </a:cubicBezTo>
                <a:cubicBezTo>
                  <a:pt x="6369" y="6924"/>
                  <a:pt x="6406" y="7006"/>
                  <a:pt x="6379" y="7006"/>
                </a:cubicBezTo>
                <a:cubicBezTo>
                  <a:pt x="6342" y="7006"/>
                  <a:pt x="6191" y="6860"/>
                  <a:pt x="5990" y="6617"/>
                </a:cubicBezTo>
                <a:cubicBezTo>
                  <a:pt x="5836" y="6441"/>
                  <a:pt x="5798" y="6361"/>
                  <a:pt x="5842" y="6361"/>
                </a:cubicBezTo>
                <a:close/>
                <a:moveTo>
                  <a:pt x="2764" y="2251"/>
                </a:moveTo>
                <a:cubicBezTo>
                  <a:pt x="2975" y="2251"/>
                  <a:pt x="4092" y="2552"/>
                  <a:pt x="4862" y="2832"/>
                </a:cubicBezTo>
                <a:cubicBezTo>
                  <a:pt x="6516" y="3409"/>
                  <a:pt x="8672" y="4386"/>
                  <a:pt x="8772" y="4612"/>
                </a:cubicBezTo>
                <a:cubicBezTo>
                  <a:pt x="8822" y="4687"/>
                  <a:pt x="8747" y="4712"/>
                  <a:pt x="8496" y="4712"/>
                </a:cubicBezTo>
                <a:cubicBezTo>
                  <a:pt x="7945" y="4737"/>
                  <a:pt x="8070" y="4887"/>
                  <a:pt x="8947" y="5263"/>
                </a:cubicBezTo>
                <a:cubicBezTo>
                  <a:pt x="9925" y="5689"/>
                  <a:pt x="10852" y="6266"/>
                  <a:pt x="11679" y="6942"/>
                </a:cubicBezTo>
                <a:cubicBezTo>
                  <a:pt x="12246" y="7401"/>
                  <a:pt x="12508" y="7613"/>
                  <a:pt x="12449" y="7613"/>
                </a:cubicBezTo>
                <a:cubicBezTo>
                  <a:pt x="12398" y="7613"/>
                  <a:pt x="12111" y="7457"/>
                  <a:pt x="11579" y="7168"/>
                </a:cubicBezTo>
                <a:lnTo>
                  <a:pt x="11579" y="7193"/>
                </a:lnTo>
                <a:cubicBezTo>
                  <a:pt x="11128" y="6942"/>
                  <a:pt x="10401" y="6592"/>
                  <a:pt x="9975" y="6416"/>
                </a:cubicBezTo>
                <a:cubicBezTo>
                  <a:pt x="9073" y="6040"/>
                  <a:pt x="6567" y="5163"/>
                  <a:pt x="5990" y="5038"/>
                </a:cubicBezTo>
                <a:cubicBezTo>
                  <a:pt x="5088" y="4837"/>
                  <a:pt x="4662" y="4662"/>
                  <a:pt x="4486" y="4411"/>
                </a:cubicBezTo>
                <a:lnTo>
                  <a:pt x="4311" y="4186"/>
                </a:lnTo>
                <a:lnTo>
                  <a:pt x="4311" y="4186"/>
                </a:lnTo>
                <a:lnTo>
                  <a:pt x="4937" y="4461"/>
                </a:lnTo>
                <a:cubicBezTo>
                  <a:pt x="5163" y="4562"/>
                  <a:pt x="5389" y="4637"/>
                  <a:pt x="5639" y="4687"/>
                </a:cubicBezTo>
                <a:cubicBezTo>
                  <a:pt x="5689" y="4662"/>
                  <a:pt x="5464" y="4536"/>
                  <a:pt x="5113" y="4361"/>
                </a:cubicBezTo>
                <a:cubicBezTo>
                  <a:pt x="4734" y="4191"/>
                  <a:pt x="4560" y="4110"/>
                  <a:pt x="4607" y="4110"/>
                </a:cubicBezTo>
                <a:cubicBezTo>
                  <a:pt x="4650" y="4110"/>
                  <a:pt x="4881" y="4179"/>
                  <a:pt x="5313" y="4311"/>
                </a:cubicBezTo>
                <a:cubicBezTo>
                  <a:pt x="5589" y="4411"/>
                  <a:pt x="5865" y="4486"/>
                  <a:pt x="6166" y="4536"/>
                </a:cubicBezTo>
                <a:cubicBezTo>
                  <a:pt x="6193" y="4539"/>
                  <a:pt x="6217" y="4540"/>
                  <a:pt x="6236" y="4540"/>
                </a:cubicBezTo>
                <a:cubicBezTo>
                  <a:pt x="6442" y="4540"/>
                  <a:pt x="6162" y="4419"/>
                  <a:pt x="5589" y="4236"/>
                </a:cubicBezTo>
                <a:cubicBezTo>
                  <a:pt x="4461" y="3935"/>
                  <a:pt x="3935" y="3709"/>
                  <a:pt x="3709" y="3484"/>
                </a:cubicBezTo>
                <a:lnTo>
                  <a:pt x="3509" y="3258"/>
                </a:lnTo>
                <a:lnTo>
                  <a:pt x="3509" y="3258"/>
                </a:lnTo>
                <a:lnTo>
                  <a:pt x="3709" y="3308"/>
                </a:lnTo>
                <a:cubicBezTo>
                  <a:pt x="3835" y="3333"/>
                  <a:pt x="4386" y="3534"/>
                  <a:pt x="4962" y="3734"/>
                </a:cubicBezTo>
                <a:cubicBezTo>
                  <a:pt x="5588" y="3943"/>
                  <a:pt x="5925" y="4043"/>
                  <a:pt x="6039" y="4043"/>
                </a:cubicBezTo>
                <a:cubicBezTo>
                  <a:pt x="6089" y="4043"/>
                  <a:pt x="6096" y="4023"/>
                  <a:pt x="6065" y="3985"/>
                </a:cubicBezTo>
                <a:cubicBezTo>
                  <a:pt x="6040" y="3960"/>
                  <a:pt x="5414" y="3734"/>
                  <a:pt x="4687" y="3484"/>
                </a:cubicBezTo>
                <a:cubicBezTo>
                  <a:pt x="4211" y="3333"/>
                  <a:pt x="3759" y="3158"/>
                  <a:pt x="3308" y="2932"/>
                </a:cubicBezTo>
                <a:lnTo>
                  <a:pt x="3308" y="2932"/>
                </a:lnTo>
                <a:cubicBezTo>
                  <a:pt x="3985" y="3108"/>
                  <a:pt x="4637" y="3308"/>
                  <a:pt x="5288" y="3534"/>
                </a:cubicBezTo>
                <a:cubicBezTo>
                  <a:pt x="6391" y="3910"/>
                  <a:pt x="7343" y="4211"/>
                  <a:pt x="7394" y="4211"/>
                </a:cubicBezTo>
                <a:cubicBezTo>
                  <a:pt x="7644" y="4186"/>
                  <a:pt x="7394" y="4085"/>
                  <a:pt x="3785" y="2882"/>
                </a:cubicBezTo>
                <a:cubicBezTo>
                  <a:pt x="3158" y="2682"/>
                  <a:pt x="2607" y="2356"/>
                  <a:pt x="2732" y="2256"/>
                </a:cubicBezTo>
                <a:cubicBezTo>
                  <a:pt x="2737" y="2252"/>
                  <a:pt x="2748" y="2251"/>
                  <a:pt x="2764" y="2251"/>
                </a:cubicBezTo>
                <a:close/>
                <a:moveTo>
                  <a:pt x="6567" y="7268"/>
                </a:moveTo>
                <a:cubicBezTo>
                  <a:pt x="6617" y="7268"/>
                  <a:pt x="6742" y="7394"/>
                  <a:pt x="6867" y="7544"/>
                </a:cubicBezTo>
                <a:cubicBezTo>
                  <a:pt x="6979" y="7693"/>
                  <a:pt x="7022" y="7773"/>
                  <a:pt x="6995" y="7773"/>
                </a:cubicBezTo>
                <a:cubicBezTo>
                  <a:pt x="6985" y="7773"/>
                  <a:pt x="6968" y="7764"/>
                  <a:pt x="6942" y="7744"/>
                </a:cubicBezTo>
                <a:cubicBezTo>
                  <a:pt x="6817" y="7694"/>
                  <a:pt x="6717" y="7594"/>
                  <a:pt x="6642" y="7469"/>
                </a:cubicBezTo>
                <a:cubicBezTo>
                  <a:pt x="6541" y="7343"/>
                  <a:pt x="6516" y="7268"/>
                  <a:pt x="6567" y="7268"/>
                </a:cubicBezTo>
                <a:close/>
                <a:moveTo>
                  <a:pt x="7103" y="8046"/>
                </a:moveTo>
                <a:cubicBezTo>
                  <a:pt x="7115" y="8046"/>
                  <a:pt x="7136" y="8054"/>
                  <a:pt x="7168" y="8070"/>
                </a:cubicBezTo>
                <a:cubicBezTo>
                  <a:pt x="7293" y="8120"/>
                  <a:pt x="7369" y="8196"/>
                  <a:pt x="7444" y="8296"/>
                </a:cubicBezTo>
                <a:cubicBezTo>
                  <a:pt x="7514" y="8401"/>
                  <a:pt x="7535" y="8445"/>
                  <a:pt x="7507" y="8445"/>
                </a:cubicBezTo>
                <a:cubicBezTo>
                  <a:pt x="7495" y="8445"/>
                  <a:pt x="7474" y="8436"/>
                  <a:pt x="7444" y="8421"/>
                </a:cubicBezTo>
                <a:cubicBezTo>
                  <a:pt x="7343" y="8346"/>
                  <a:pt x="7243" y="8271"/>
                  <a:pt x="7168" y="8171"/>
                </a:cubicBezTo>
                <a:cubicBezTo>
                  <a:pt x="7100" y="8085"/>
                  <a:pt x="7078" y="8046"/>
                  <a:pt x="7103" y="8046"/>
                </a:cubicBezTo>
                <a:close/>
                <a:moveTo>
                  <a:pt x="7645" y="8711"/>
                </a:moveTo>
                <a:cubicBezTo>
                  <a:pt x="7650" y="8711"/>
                  <a:pt x="7658" y="8715"/>
                  <a:pt x="7669" y="8722"/>
                </a:cubicBezTo>
                <a:cubicBezTo>
                  <a:pt x="7820" y="8772"/>
                  <a:pt x="8296" y="9374"/>
                  <a:pt x="8221" y="9424"/>
                </a:cubicBezTo>
                <a:cubicBezTo>
                  <a:pt x="8209" y="9430"/>
                  <a:pt x="8197" y="9432"/>
                  <a:pt x="8186" y="9432"/>
                </a:cubicBezTo>
                <a:cubicBezTo>
                  <a:pt x="8096" y="9432"/>
                  <a:pt x="8000" y="9272"/>
                  <a:pt x="7845" y="9073"/>
                </a:cubicBezTo>
                <a:cubicBezTo>
                  <a:pt x="7673" y="8837"/>
                  <a:pt x="7612" y="8711"/>
                  <a:pt x="7645" y="8711"/>
                </a:cubicBezTo>
                <a:close/>
                <a:moveTo>
                  <a:pt x="8579" y="9997"/>
                </a:moveTo>
                <a:cubicBezTo>
                  <a:pt x="8622" y="9997"/>
                  <a:pt x="8783" y="10147"/>
                  <a:pt x="8922" y="10426"/>
                </a:cubicBezTo>
                <a:cubicBezTo>
                  <a:pt x="8991" y="10553"/>
                  <a:pt x="9013" y="10616"/>
                  <a:pt x="8992" y="10616"/>
                </a:cubicBezTo>
                <a:cubicBezTo>
                  <a:pt x="8967" y="10616"/>
                  <a:pt x="8883" y="10528"/>
                  <a:pt x="8747" y="10351"/>
                </a:cubicBezTo>
                <a:cubicBezTo>
                  <a:pt x="8622" y="10176"/>
                  <a:pt x="8546" y="10025"/>
                  <a:pt x="8572" y="10000"/>
                </a:cubicBezTo>
                <a:cubicBezTo>
                  <a:pt x="8573" y="9998"/>
                  <a:pt x="8576" y="9997"/>
                  <a:pt x="8579" y="9997"/>
                </a:cubicBezTo>
                <a:close/>
                <a:moveTo>
                  <a:pt x="9233" y="11002"/>
                </a:moveTo>
                <a:cubicBezTo>
                  <a:pt x="9244" y="11002"/>
                  <a:pt x="9266" y="11029"/>
                  <a:pt x="9298" y="11078"/>
                </a:cubicBezTo>
                <a:cubicBezTo>
                  <a:pt x="9340" y="11140"/>
                  <a:pt x="9364" y="11185"/>
                  <a:pt x="9343" y="11185"/>
                </a:cubicBezTo>
                <a:cubicBezTo>
                  <a:pt x="9339" y="11185"/>
                  <a:pt x="9332" y="11183"/>
                  <a:pt x="9323" y="11178"/>
                </a:cubicBezTo>
                <a:cubicBezTo>
                  <a:pt x="9273" y="11128"/>
                  <a:pt x="9248" y="11103"/>
                  <a:pt x="9223" y="11028"/>
                </a:cubicBezTo>
                <a:cubicBezTo>
                  <a:pt x="9223" y="11010"/>
                  <a:pt x="9226" y="11002"/>
                  <a:pt x="9233" y="11002"/>
                </a:cubicBezTo>
                <a:close/>
                <a:moveTo>
                  <a:pt x="9972" y="12074"/>
                </a:moveTo>
                <a:cubicBezTo>
                  <a:pt x="9981" y="12074"/>
                  <a:pt x="10000" y="12093"/>
                  <a:pt x="10025" y="12130"/>
                </a:cubicBezTo>
                <a:cubicBezTo>
                  <a:pt x="10075" y="12181"/>
                  <a:pt x="10075" y="12206"/>
                  <a:pt x="10050" y="12206"/>
                </a:cubicBezTo>
                <a:cubicBezTo>
                  <a:pt x="10000" y="12181"/>
                  <a:pt x="9975" y="12156"/>
                  <a:pt x="9975" y="12130"/>
                </a:cubicBezTo>
                <a:cubicBezTo>
                  <a:pt x="9963" y="12093"/>
                  <a:pt x="9963" y="12074"/>
                  <a:pt x="9972" y="12074"/>
                </a:cubicBezTo>
                <a:close/>
                <a:moveTo>
                  <a:pt x="10586" y="13100"/>
                </a:moveTo>
                <a:cubicBezTo>
                  <a:pt x="10597" y="13100"/>
                  <a:pt x="10633" y="13124"/>
                  <a:pt x="10677" y="13183"/>
                </a:cubicBezTo>
                <a:cubicBezTo>
                  <a:pt x="10739" y="13266"/>
                  <a:pt x="10750" y="13315"/>
                  <a:pt x="10737" y="13315"/>
                </a:cubicBezTo>
                <a:cubicBezTo>
                  <a:pt x="10735" y="13315"/>
                  <a:pt x="10731" y="13313"/>
                  <a:pt x="10727" y="13308"/>
                </a:cubicBezTo>
                <a:cubicBezTo>
                  <a:pt x="10652" y="13258"/>
                  <a:pt x="10602" y="13208"/>
                  <a:pt x="10602" y="13133"/>
                </a:cubicBezTo>
                <a:cubicBezTo>
                  <a:pt x="10581" y="13112"/>
                  <a:pt x="10577" y="13100"/>
                  <a:pt x="10586" y="13100"/>
                </a:cubicBezTo>
                <a:close/>
                <a:moveTo>
                  <a:pt x="1372" y="2212"/>
                </a:moveTo>
                <a:cubicBezTo>
                  <a:pt x="1387" y="2212"/>
                  <a:pt x="1406" y="2233"/>
                  <a:pt x="1429" y="2256"/>
                </a:cubicBezTo>
                <a:cubicBezTo>
                  <a:pt x="1554" y="2381"/>
                  <a:pt x="1554" y="2556"/>
                  <a:pt x="1554" y="3008"/>
                </a:cubicBezTo>
                <a:cubicBezTo>
                  <a:pt x="1554" y="3359"/>
                  <a:pt x="1629" y="4211"/>
                  <a:pt x="1704" y="4912"/>
                </a:cubicBezTo>
                <a:cubicBezTo>
                  <a:pt x="2080" y="8196"/>
                  <a:pt x="2206" y="9123"/>
                  <a:pt x="2256" y="9123"/>
                </a:cubicBezTo>
                <a:cubicBezTo>
                  <a:pt x="2356" y="9123"/>
                  <a:pt x="2306" y="8697"/>
                  <a:pt x="2030" y="6466"/>
                </a:cubicBezTo>
                <a:cubicBezTo>
                  <a:pt x="1825" y="4782"/>
                  <a:pt x="1771" y="4208"/>
                  <a:pt x="1800" y="4208"/>
                </a:cubicBezTo>
                <a:cubicBezTo>
                  <a:pt x="1806" y="4208"/>
                  <a:pt x="1816" y="4236"/>
                  <a:pt x="1830" y="4286"/>
                </a:cubicBezTo>
                <a:cubicBezTo>
                  <a:pt x="1848" y="4323"/>
                  <a:pt x="1866" y="4346"/>
                  <a:pt x="1885" y="4346"/>
                </a:cubicBezTo>
                <a:cubicBezTo>
                  <a:pt x="1891" y="4346"/>
                  <a:pt x="1898" y="4343"/>
                  <a:pt x="1905" y="4336"/>
                </a:cubicBezTo>
                <a:cubicBezTo>
                  <a:pt x="1955" y="4060"/>
                  <a:pt x="1930" y="3785"/>
                  <a:pt x="1880" y="3484"/>
                </a:cubicBezTo>
                <a:cubicBezTo>
                  <a:pt x="1844" y="2932"/>
                  <a:pt x="1834" y="2760"/>
                  <a:pt x="1876" y="2760"/>
                </a:cubicBezTo>
                <a:cubicBezTo>
                  <a:pt x="1893" y="2760"/>
                  <a:pt x="1919" y="2789"/>
                  <a:pt x="1955" y="2832"/>
                </a:cubicBezTo>
                <a:cubicBezTo>
                  <a:pt x="2105" y="3008"/>
                  <a:pt x="2130" y="3208"/>
                  <a:pt x="2206" y="4261"/>
                </a:cubicBezTo>
                <a:cubicBezTo>
                  <a:pt x="2231" y="4737"/>
                  <a:pt x="2281" y="5213"/>
                  <a:pt x="2356" y="5664"/>
                </a:cubicBezTo>
                <a:cubicBezTo>
                  <a:pt x="2380" y="5725"/>
                  <a:pt x="2399" y="5761"/>
                  <a:pt x="2411" y="5761"/>
                </a:cubicBezTo>
                <a:cubicBezTo>
                  <a:pt x="2450" y="5761"/>
                  <a:pt x="2432" y="5416"/>
                  <a:pt x="2356" y="4411"/>
                </a:cubicBezTo>
                <a:cubicBezTo>
                  <a:pt x="2315" y="3623"/>
                  <a:pt x="2307" y="3350"/>
                  <a:pt x="2363" y="3350"/>
                </a:cubicBezTo>
                <a:cubicBezTo>
                  <a:pt x="2374" y="3350"/>
                  <a:pt x="2389" y="3362"/>
                  <a:pt x="2406" y="3384"/>
                </a:cubicBezTo>
                <a:cubicBezTo>
                  <a:pt x="2481" y="3509"/>
                  <a:pt x="2556" y="3910"/>
                  <a:pt x="2607" y="4662"/>
                </a:cubicBezTo>
                <a:cubicBezTo>
                  <a:pt x="2682" y="5765"/>
                  <a:pt x="2757" y="6216"/>
                  <a:pt x="2807" y="6291"/>
                </a:cubicBezTo>
                <a:cubicBezTo>
                  <a:pt x="2815" y="6302"/>
                  <a:pt x="2822" y="6308"/>
                  <a:pt x="2830" y="6308"/>
                </a:cubicBezTo>
                <a:cubicBezTo>
                  <a:pt x="2870" y="6308"/>
                  <a:pt x="2900" y="6133"/>
                  <a:pt x="2857" y="5815"/>
                </a:cubicBezTo>
                <a:cubicBezTo>
                  <a:pt x="2832" y="5539"/>
                  <a:pt x="2782" y="4963"/>
                  <a:pt x="2757" y="4511"/>
                </a:cubicBezTo>
                <a:cubicBezTo>
                  <a:pt x="2699" y="3973"/>
                  <a:pt x="2701" y="3789"/>
                  <a:pt x="2750" y="3789"/>
                </a:cubicBezTo>
                <a:cubicBezTo>
                  <a:pt x="2765" y="3789"/>
                  <a:pt x="2784" y="3806"/>
                  <a:pt x="2807" y="3835"/>
                </a:cubicBezTo>
                <a:cubicBezTo>
                  <a:pt x="2932" y="4035"/>
                  <a:pt x="2983" y="4286"/>
                  <a:pt x="2983" y="4536"/>
                </a:cubicBezTo>
                <a:cubicBezTo>
                  <a:pt x="3033" y="5313"/>
                  <a:pt x="3459" y="7394"/>
                  <a:pt x="3559" y="7469"/>
                </a:cubicBezTo>
                <a:cubicBezTo>
                  <a:pt x="3561" y="7471"/>
                  <a:pt x="3563" y="7472"/>
                  <a:pt x="3565" y="7472"/>
                </a:cubicBezTo>
                <a:cubicBezTo>
                  <a:pt x="3604" y="7472"/>
                  <a:pt x="3552" y="6989"/>
                  <a:pt x="3409" y="6391"/>
                </a:cubicBezTo>
                <a:cubicBezTo>
                  <a:pt x="3160" y="5057"/>
                  <a:pt x="3074" y="4335"/>
                  <a:pt x="3170" y="4335"/>
                </a:cubicBezTo>
                <a:cubicBezTo>
                  <a:pt x="3181" y="4335"/>
                  <a:pt x="3193" y="4344"/>
                  <a:pt x="3208" y="4361"/>
                </a:cubicBezTo>
                <a:cubicBezTo>
                  <a:pt x="3283" y="4411"/>
                  <a:pt x="3409" y="5088"/>
                  <a:pt x="3584" y="6140"/>
                </a:cubicBezTo>
                <a:cubicBezTo>
                  <a:pt x="3785" y="7444"/>
                  <a:pt x="3810" y="7820"/>
                  <a:pt x="3734" y="7845"/>
                </a:cubicBezTo>
                <a:cubicBezTo>
                  <a:pt x="3559" y="7870"/>
                  <a:pt x="3559" y="8120"/>
                  <a:pt x="3759" y="8145"/>
                </a:cubicBezTo>
                <a:cubicBezTo>
                  <a:pt x="3885" y="8171"/>
                  <a:pt x="3910" y="8246"/>
                  <a:pt x="4035" y="8922"/>
                </a:cubicBezTo>
                <a:cubicBezTo>
                  <a:pt x="4361" y="10376"/>
                  <a:pt x="4737" y="11805"/>
                  <a:pt x="5188" y="13233"/>
                </a:cubicBezTo>
                <a:cubicBezTo>
                  <a:pt x="5313" y="13584"/>
                  <a:pt x="5414" y="13860"/>
                  <a:pt x="5414" y="13860"/>
                </a:cubicBezTo>
                <a:cubicBezTo>
                  <a:pt x="5313" y="13734"/>
                  <a:pt x="5213" y="13609"/>
                  <a:pt x="5138" y="13459"/>
                </a:cubicBezTo>
                <a:lnTo>
                  <a:pt x="5138" y="13459"/>
                </a:lnTo>
                <a:lnTo>
                  <a:pt x="5163" y="13484"/>
                </a:lnTo>
                <a:lnTo>
                  <a:pt x="4887" y="13058"/>
                </a:lnTo>
                <a:lnTo>
                  <a:pt x="4561" y="13033"/>
                </a:lnTo>
                <a:cubicBezTo>
                  <a:pt x="4135" y="12983"/>
                  <a:pt x="4060" y="12907"/>
                  <a:pt x="3709" y="12055"/>
                </a:cubicBezTo>
                <a:cubicBezTo>
                  <a:pt x="3333" y="11178"/>
                  <a:pt x="2882" y="9549"/>
                  <a:pt x="2932" y="9349"/>
                </a:cubicBezTo>
                <a:cubicBezTo>
                  <a:pt x="2957" y="9248"/>
                  <a:pt x="2682" y="6917"/>
                  <a:pt x="2632" y="6867"/>
                </a:cubicBezTo>
                <a:cubicBezTo>
                  <a:pt x="2619" y="6851"/>
                  <a:pt x="2608" y="6843"/>
                  <a:pt x="2599" y="6843"/>
                </a:cubicBezTo>
                <a:cubicBezTo>
                  <a:pt x="2539" y="6843"/>
                  <a:pt x="2569" y="7216"/>
                  <a:pt x="2657" y="8045"/>
                </a:cubicBezTo>
                <a:cubicBezTo>
                  <a:pt x="2730" y="8702"/>
                  <a:pt x="2755" y="9099"/>
                  <a:pt x="2711" y="9099"/>
                </a:cubicBezTo>
                <a:cubicBezTo>
                  <a:pt x="2710" y="9099"/>
                  <a:pt x="2708" y="9099"/>
                  <a:pt x="2707" y="9098"/>
                </a:cubicBezTo>
                <a:cubicBezTo>
                  <a:pt x="2657" y="9098"/>
                  <a:pt x="2556" y="9148"/>
                  <a:pt x="2431" y="9248"/>
                </a:cubicBezTo>
                <a:cubicBezTo>
                  <a:pt x="2357" y="9341"/>
                  <a:pt x="2296" y="9393"/>
                  <a:pt x="2260" y="9393"/>
                </a:cubicBezTo>
                <a:cubicBezTo>
                  <a:pt x="2247" y="9393"/>
                  <a:pt x="2237" y="9387"/>
                  <a:pt x="2231" y="9374"/>
                </a:cubicBezTo>
                <a:cubicBezTo>
                  <a:pt x="1955" y="8521"/>
                  <a:pt x="1754" y="7669"/>
                  <a:pt x="1579" y="6767"/>
                </a:cubicBezTo>
                <a:cubicBezTo>
                  <a:pt x="1504" y="6191"/>
                  <a:pt x="1429" y="5589"/>
                  <a:pt x="1404" y="5013"/>
                </a:cubicBezTo>
                <a:cubicBezTo>
                  <a:pt x="1322" y="2618"/>
                  <a:pt x="1307" y="2212"/>
                  <a:pt x="1372" y="2212"/>
                </a:cubicBezTo>
                <a:close/>
                <a:moveTo>
                  <a:pt x="11600" y="14456"/>
                </a:moveTo>
                <a:cubicBezTo>
                  <a:pt x="11627" y="14456"/>
                  <a:pt x="11728" y="14521"/>
                  <a:pt x="11855" y="14612"/>
                </a:cubicBezTo>
                <a:cubicBezTo>
                  <a:pt x="12005" y="14712"/>
                  <a:pt x="12130" y="14812"/>
                  <a:pt x="12256" y="14938"/>
                </a:cubicBezTo>
                <a:cubicBezTo>
                  <a:pt x="12264" y="14948"/>
                  <a:pt x="12264" y="14953"/>
                  <a:pt x="12257" y="14953"/>
                </a:cubicBezTo>
                <a:cubicBezTo>
                  <a:pt x="12202" y="14953"/>
                  <a:pt x="11672" y="14599"/>
                  <a:pt x="11604" y="14486"/>
                </a:cubicBezTo>
                <a:cubicBezTo>
                  <a:pt x="11590" y="14466"/>
                  <a:pt x="11590" y="14456"/>
                  <a:pt x="11600" y="14456"/>
                </a:cubicBezTo>
                <a:close/>
                <a:moveTo>
                  <a:pt x="3642" y="4906"/>
                </a:moveTo>
                <a:cubicBezTo>
                  <a:pt x="3647" y="4906"/>
                  <a:pt x="3653" y="4908"/>
                  <a:pt x="3659" y="4912"/>
                </a:cubicBezTo>
                <a:cubicBezTo>
                  <a:pt x="3960" y="5088"/>
                  <a:pt x="4035" y="5313"/>
                  <a:pt x="4160" y="6291"/>
                </a:cubicBezTo>
                <a:cubicBezTo>
                  <a:pt x="4486" y="8722"/>
                  <a:pt x="5013" y="11103"/>
                  <a:pt x="5714" y="13434"/>
                </a:cubicBezTo>
                <a:cubicBezTo>
                  <a:pt x="5965" y="14386"/>
                  <a:pt x="6191" y="15188"/>
                  <a:pt x="6166" y="15188"/>
                </a:cubicBezTo>
                <a:cubicBezTo>
                  <a:pt x="6040" y="14912"/>
                  <a:pt x="5915" y="14662"/>
                  <a:pt x="5840" y="14386"/>
                </a:cubicBezTo>
                <a:cubicBezTo>
                  <a:pt x="4837" y="11704"/>
                  <a:pt x="4336" y="9750"/>
                  <a:pt x="3709" y="5815"/>
                </a:cubicBezTo>
                <a:cubicBezTo>
                  <a:pt x="3618" y="5152"/>
                  <a:pt x="3589" y="4906"/>
                  <a:pt x="3642" y="4906"/>
                </a:cubicBezTo>
                <a:close/>
                <a:moveTo>
                  <a:pt x="5462" y="5416"/>
                </a:moveTo>
                <a:cubicBezTo>
                  <a:pt x="5548" y="5416"/>
                  <a:pt x="5794" y="5500"/>
                  <a:pt x="6366" y="5714"/>
                </a:cubicBezTo>
                <a:cubicBezTo>
                  <a:pt x="6917" y="5915"/>
                  <a:pt x="7644" y="6191"/>
                  <a:pt x="7945" y="6316"/>
                </a:cubicBezTo>
                <a:cubicBezTo>
                  <a:pt x="8246" y="6441"/>
                  <a:pt x="8998" y="6717"/>
                  <a:pt x="9599" y="6942"/>
                </a:cubicBezTo>
                <a:cubicBezTo>
                  <a:pt x="11178" y="7519"/>
                  <a:pt x="11454" y="7669"/>
                  <a:pt x="12331" y="8371"/>
                </a:cubicBezTo>
                <a:cubicBezTo>
                  <a:pt x="13333" y="9173"/>
                  <a:pt x="14261" y="10100"/>
                  <a:pt x="15063" y="11103"/>
                </a:cubicBezTo>
                <a:lnTo>
                  <a:pt x="15664" y="11905"/>
                </a:lnTo>
                <a:lnTo>
                  <a:pt x="15464" y="11905"/>
                </a:lnTo>
                <a:cubicBezTo>
                  <a:pt x="15313" y="11905"/>
                  <a:pt x="15263" y="11955"/>
                  <a:pt x="15263" y="12080"/>
                </a:cubicBezTo>
                <a:cubicBezTo>
                  <a:pt x="15238" y="12256"/>
                  <a:pt x="15338" y="12431"/>
                  <a:pt x="15890" y="13333"/>
                </a:cubicBezTo>
                <a:cubicBezTo>
                  <a:pt x="16441" y="14236"/>
                  <a:pt x="17018" y="15263"/>
                  <a:pt x="16968" y="15313"/>
                </a:cubicBezTo>
                <a:cubicBezTo>
                  <a:pt x="16956" y="15321"/>
                  <a:pt x="16944" y="15325"/>
                  <a:pt x="16933" y="15325"/>
                </a:cubicBezTo>
                <a:cubicBezTo>
                  <a:pt x="16868" y="15325"/>
                  <a:pt x="16802" y="15219"/>
                  <a:pt x="16717" y="15113"/>
                </a:cubicBezTo>
                <a:lnTo>
                  <a:pt x="16717" y="15113"/>
                </a:lnTo>
                <a:lnTo>
                  <a:pt x="16742" y="15138"/>
                </a:lnTo>
                <a:cubicBezTo>
                  <a:pt x="16191" y="14436"/>
                  <a:pt x="14110" y="12632"/>
                  <a:pt x="12832" y="11780"/>
                </a:cubicBezTo>
                <a:cubicBezTo>
                  <a:pt x="11855" y="11128"/>
                  <a:pt x="10802" y="10552"/>
                  <a:pt x="9699" y="10075"/>
                </a:cubicBezTo>
                <a:cubicBezTo>
                  <a:pt x="8647" y="9599"/>
                  <a:pt x="8572" y="9549"/>
                  <a:pt x="8371" y="9273"/>
                </a:cubicBezTo>
                <a:lnTo>
                  <a:pt x="8171" y="8973"/>
                </a:lnTo>
                <a:lnTo>
                  <a:pt x="8672" y="9248"/>
                </a:lnTo>
                <a:cubicBezTo>
                  <a:pt x="9442" y="9697"/>
                  <a:pt x="9701" y="9836"/>
                  <a:pt x="9776" y="9836"/>
                </a:cubicBezTo>
                <a:cubicBezTo>
                  <a:pt x="9788" y="9836"/>
                  <a:pt x="9796" y="9832"/>
                  <a:pt x="9800" y="9825"/>
                </a:cubicBezTo>
                <a:cubicBezTo>
                  <a:pt x="9524" y="9574"/>
                  <a:pt x="9198" y="9349"/>
                  <a:pt x="8872" y="9198"/>
                </a:cubicBezTo>
                <a:cubicBezTo>
                  <a:pt x="8471" y="8998"/>
                  <a:pt x="8095" y="8747"/>
                  <a:pt x="7770" y="8446"/>
                </a:cubicBezTo>
                <a:cubicBezTo>
                  <a:pt x="7722" y="8389"/>
                  <a:pt x="7703" y="8358"/>
                  <a:pt x="7735" y="8358"/>
                </a:cubicBezTo>
                <a:cubicBezTo>
                  <a:pt x="7787" y="8358"/>
                  <a:pt x="7975" y="8444"/>
                  <a:pt x="8396" y="8647"/>
                </a:cubicBezTo>
                <a:cubicBezTo>
                  <a:pt x="8797" y="8847"/>
                  <a:pt x="9574" y="9298"/>
                  <a:pt x="10125" y="9599"/>
                </a:cubicBezTo>
                <a:cubicBezTo>
                  <a:pt x="11120" y="10208"/>
                  <a:pt x="11457" y="10406"/>
                  <a:pt x="11536" y="10406"/>
                </a:cubicBezTo>
                <a:cubicBezTo>
                  <a:pt x="11554" y="10406"/>
                  <a:pt x="11559" y="10395"/>
                  <a:pt x="11554" y="10376"/>
                </a:cubicBezTo>
                <a:cubicBezTo>
                  <a:pt x="11479" y="10201"/>
                  <a:pt x="9148" y="8822"/>
                  <a:pt x="7870" y="8196"/>
                </a:cubicBezTo>
                <a:cubicBezTo>
                  <a:pt x="7594" y="8095"/>
                  <a:pt x="7369" y="7920"/>
                  <a:pt x="7193" y="7719"/>
                </a:cubicBezTo>
                <a:cubicBezTo>
                  <a:pt x="7087" y="7550"/>
                  <a:pt x="7053" y="7488"/>
                  <a:pt x="7090" y="7488"/>
                </a:cubicBezTo>
                <a:cubicBezTo>
                  <a:pt x="7097" y="7488"/>
                  <a:pt x="7106" y="7490"/>
                  <a:pt x="7118" y="7494"/>
                </a:cubicBezTo>
                <a:lnTo>
                  <a:pt x="8647" y="8145"/>
                </a:lnTo>
                <a:cubicBezTo>
                  <a:pt x="11303" y="9248"/>
                  <a:pt x="12356" y="9850"/>
                  <a:pt x="13860" y="10953"/>
                </a:cubicBezTo>
                <a:cubicBezTo>
                  <a:pt x="14236" y="11228"/>
                  <a:pt x="14587" y="11454"/>
                  <a:pt x="14612" y="11454"/>
                </a:cubicBezTo>
                <a:cubicBezTo>
                  <a:pt x="14620" y="11456"/>
                  <a:pt x="14627" y="11457"/>
                  <a:pt x="14633" y="11457"/>
                </a:cubicBezTo>
                <a:cubicBezTo>
                  <a:pt x="14778" y="11457"/>
                  <a:pt x="14018" y="10849"/>
                  <a:pt x="12932" y="10125"/>
                </a:cubicBezTo>
                <a:cubicBezTo>
                  <a:pt x="11729" y="9374"/>
                  <a:pt x="10501" y="8747"/>
                  <a:pt x="9198" y="8221"/>
                </a:cubicBezTo>
                <a:cubicBezTo>
                  <a:pt x="6817" y="7218"/>
                  <a:pt x="6817" y="7218"/>
                  <a:pt x="6567" y="6892"/>
                </a:cubicBezTo>
                <a:lnTo>
                  <a:pt x="6341" y="6592"/>
                </a:lnTo>
                <a:lnTo>
                  <a:pt x="6617" y="6692"/>
                </a:lnTo>
                <a:cubicBezTo>
                  <a:pt x="6767" y="6767"/>
                  <a:pt x="7243" y="6968"/>
                  <a:pt x="7669" y="7143"/>
                </a:cubicBezTo>
                <a:cubicBezTo>
                  <a:pt x="7895" y="7293"/>
                  <a:pt x="8145" y="7369"/>
                  <a:pt x="8396" y="7419"/>
                </a:cubicBezTo>
                <a:cubicBezTo>
                  <a:pt x="8045" y="7168"/>
                  <a:pt x="7644" y="6968"/>
                  <a:pt x="7243" y="6817"/>
                </a:cubicBezTo>
                <a:cubicBezTo>
                  <a:pt x="6817" y="6642"/>
                  <a:pt x="6416" y="6441"/>
                  <a:pt x="6040" y="6191"/>
                </a:cubicBezTo>
                <a:cubicBezTo>
                  <a:pt x="6034" y="6171"/>
                  <a:pt x="6043" y="6162"/>
                  <a:pt x="6066" y="6162"/>
                </a:cubicBezTo>
                <a:cubicBezTo>
                  <a:pt x="6132" y="6162"/>
                  <a:pt x="6314" y="6236"/>
                  <a:pt x="6592" y="6366"/>
                </a:cubicBezTo>
                <a:cubicBezTo>
                  <a:pt x="7369" y="6767"/>
                  <a:pt x="8196" y="7093"/>
                  <a:pt x="9023" y="7394"/>
                </a:cubicBezTo>
                <a:cubicBezTo>
                  <a:pt x="9098" y="7318"/>
                  <a:pt x="9223" y="7394"/>
                  <a:pt x="6291" y="6065"/>
                </a:cubicBezTo>
                <a:cubicBezTo>
                  <a:pt x="5739" y="5815"/>
                  <a:pt x="5564" y="5689"/>
                  <a:pt x="5464" y="5539"/>
                </a:cubicBezTo>
                <a:cubicBezTo>
                  <a:pt x="5421" y="5464"/>
                  <a:pt x="5396" y="5416"/>
                  <a:pt x="5462" y="5416"/>
                </a:cubicBezTo>
                <a:close/>
                <a:moveTo>
                  <a:pt x="8760" y="9814"/>
                </a:moveTo>
                <a:cubicBezTo>
                  <a:pt x="8971" y="9814"/>
                  <a:pt x="11596" y="11154"/>
                  <a:pt x="12406" y="11654"/>
                </a:cubicBezTo>
                <a:cubicBezTo>
                  <a:pt x="14511" y="13008"/>
                  <a:pt x="17444" y="15740"/>
                  <a:pt x="17494" y="16416"/>
                </a:cubicBezTo>
                <a:cubicBezTo>
                  <a:pt x="17494" y="16434"/>
                  <a:pt x="17488" y="16442"/>
                  <a:pt x="17476" y="16442"/>
                </a:cubicBezTo>
                <a:cubicBezTo>
                  <a:pt x="17455" y="16442"/>
                  <a:pt x="17417" y="16415"/>
                  <a:pt x="17369" y="16366"/>
                </a:cubicBezTo>
                <a:cubicBezTo>
                  <a:pt x="17293" y="16266"/>
                  <a:pt x="16993" y="15990"/>
                  <a:pt x="16717" y="15689"/>
                </a:cubicBezTo>
                <a:lnTo>
                  <a:pt x="16717" y="15740"/>
                </a:lnTo>
                <a:cubicBezTo>
                  <a:pt x="14662" y="13709"/>
                  <a:pt x="11980" y="11654"/>
                  <a:pt x="9975" y="10552"/>
                </a:cubicBezTo>
                <a:cubicBezTo>
                  <a:pt x="9524" y="10351"/>
                  <a:pt x="9123" y="10100"/>
                  <a:pt x="8747" y="9825"/>
                </a:cubicBezTo>
                <a:cubicBezTo>
                  <a:pt x="8745" y="9817"/>
                  <a:pt x="8749" y="9814"/>
                  <a:pt x="8760" y="9814"/>
                </a:cubicBezTo>
                <a:close/>
                <a:moveTo>
                  <a:pt x="13166" y="17543"/>
                </a:moveTo>
                <a:cubicBezTo>
                  <a:pt x="13176" y="17543"/>
                  <a:pt x="13226" y="17604"/>
                  <a:pt x="13308" y="17719"/>
                </a:cubicBezTo>
                <a:cubicBezTo>
                  <a:pt x="13424" y="17835"/>
                  <a:pt x="13465" y="17920"/>
                  <a:pt x="13445" y="17920"/>
                </a:cubicBezTo>
                <a:cubicBezTo>
                  <a:pt x="13438" y="17920"/>
                  <a:pt x="13426" y="17913"/>
                  <a:pt x="13409" y="17895"/>
                </a:cubicBezTo>
                <a:cubicBezTo>
                  <a:pt x="13333" y="17795"/>
                  <a:pt x="13233" y="17694"/>
                  <a:pt x="13183" y="17569"/>
                </a:cubicBezTo>
                <a:lnTo>
                  <a:pt x="13183" y="17594"/>
                </a:lnTo>
                <a:cubicBezTo>
                  <a:pt x="13166" y="17560"/>
                  <a:pt x="13160" y="17543"/>
                  <a:pt x="13166" y="17543"/>
                </a:cubicBezTo>
                <a:close/>
                <a:moveTo>
                  <a:pt x="13701" y="18460"/>
                </a:moveTo>
                <a:lnTo>
                  <a:pt x="13701" y="18460"/>
                </a:lnTo>
                <a:cubicBezTo>
                  <a:pt x="13707" y="18460"/>
                  <a:pt x="13734" y="18505"/>
                  <a:pt x="13785" y="18572"/>
                </a:cubicBezTo>
                <a:cubicBezTo>
                  <a:pt x="13858" y="18645"/>
                  <a:pt x="13891" y="18692"/>
                  <a:pt x="13874" y="18692"/>
                </a:cubicBezTo>
                <a:cubicBezTo>
                  <a:pt x="13868" y="18692"/>
                  <a:pt x="13855" y="18685"/>
                  <a:pt x="13835" y="18672"/>
                </a:cubicBezTo>
                <a:cubicBezTo>
                  <a:pt x="13785" y="18622"/>
                  <a:pt x="13734" y="18547"/>
                  <a:pt x="13709" y="18496"/>
                </a:cubicBezTo>
                <a:cubicBezTo>
                  <a:pt x="13701" y="18471"/>
                  <a:pt x="13698" y="18460"/>
                  <a:pt x="13701" y="18460"/>
                </a:cubicBezTo>
                <a:close/>
                <a:moveTo>
                  <a:pt x="10359" y="12365"/>
                </a:moveTo>
                <a:cubicBezTo>
                  <a:pt x="10423" y="12365"/>
                  <a:pt x="10733" y="12590"/>
                  <a:pt x="11429" y="13108"/>
                </a:cubicBezTo>
                <a:cubicBezTo>
                  <a:pt x="12506" y="13935"/>
                  <a:pt x="12707" y="14110"/>
                  <a:pt x="14687" y="15990"/>
                </a:cubicBezTo>
                <a:cubicBezTo>
                  <a:pt x="15439" y="16692"/>
                  <a:pt x="16141" y="17419"/>
                  <a:pt x="16792" y="18221"/>
                </a:cubicBezTo>
                <a:cubicBezTo>
                  <a:pt x="17123" y="18631"/>
                  <a:pt x="17272" y="18834"/>
                  <a:pt x="17244" y="18834"/>
                </a:cubicBezTo>
                <a:cubicBezTo>
                  <a:pt x="17211" y="18834"/>
                  <a:pt x="16924" y="18544"/>
                  <a:pt x="16391" y="17970"/>
                </a:cubicBezTo>
                <a:cubicBezTo>
                  <a:pt x="15689" y="17193"/>
                  <a:pt x="13434" y="15038"/>
                  <a:pt x="12607" y="14311"/>
                </a:cubicBezTo>
                <a:cubicBezTo>
                  <a:pt x="12231" y="13985"/>
                  <a:pt x="11654" y="13509"/>
                  <a:pt x="11278" y="13258"/>
                </a:cubicBezTo>
                <a:cubicBezTo>
                  <a:pt x="10978" y="13058"/>
                  <a:pt x="10702" y="12807"/>
                  <a:pt x="10451" y="12557"/>
                </a:cubicBezTo>
                <a:cubicBezTo>
                  <a:pt x="10363" y="12432"/>
                  <a:pt x="10324" y="12365"/>
                  <a:pt x="10359" y="12365"/>
                </a:cubicBezTo>
                <a:close/>
                <a:moveTo>
                  <a:pt x="9131" y="10349"/>
                </a:moveTo>
                <a:cubicBezTo>
                  <a:pt x="9223" y="10349"/>
                  <a:pt x="9513" y="10506"/>
                  <a:pt x="10075" y="10827"/>
                </a:cubicBezTo>
                <a:cubicBezTo>
                  <a:pt x="11805" y="11805"/>
                  <a:pt x="14386" y="13760"/>
                  <a:pt x="16341" y="15614"/>
                </a:cubicBezTo>
                <a:cubicBezTo>
                  <a:pt x="16917" y="16166"/>
                  <a:pt x="16943" y="16191"/>
                  <a:pt x="16892" y="16341"/>
                </a:cubicBezTo>
                <a:cubicBezTo>
                  <a:pt x="16892" y="16642"/>
                  <a:pt x="16968" y="16968"/>
                  <a:pt x="17118" y="17243"/>
                </a:cubicBezTo>
                <a:cubicBezTo>
                  <a:pt x="17268" y="17669"/>
                  <a:pt x="17444" y="18196"/>
                  <a:pt x="17519" y="18446"/>
                </a:cubicBezTo>
                <a:lnTo>
                  <a:pt x="17644" y="18847"/>
                </a:lnTo>
                <a:lnTo>
                  <a:pt x="17344" y="18521"/>
                </a:lnTo>
                <a:cubicBezTo>
                  <a:pt x="17193" y="18321"/>
                  <a:pt x="16842" y="17920"/>
                  <a:pt x="16567" y="17619"/>
                </a:cubicBezTo>
                <a:cubicBezTo>
                  <a:pt x="15038" y="15965"/>
                  <a:pt x="11980" y="13233"/>
                  <a:pt x="10577" y="12306"/>
                </a:cubicBezTo>
                <a:cubicBezTo>
                  <a:pt x="10174" y="12032"/>
                  <a:pt x="9988" y="11862"/>
                  <a:pt x="10054" y="11862"/>
                </a:cubicBezTo>
                <a:cubicBezTo>
                  <a:pt x="10091" y="11862"/>
                  <a:pt x="10204" y="11914"/>
                  <a:pt x="10401" y="12030"/>
                </a:cubicBezTo>
                <a:cubicBezTo>
                  <a:pt x="10725" y="12201"/>
                  <a:pt x="10934" y="12290"/>
                  <a:pt x="11002" y="12290"/>
                </a:cubicBezTo>
                <a:cubicBezTo>
                  <a:pt x="11033" y="12290"/>
                  <a:pt x="11035" y="12271"/>
                  <a:pt x="11003" y="12231"/>
                </a:cubicBezTo>
                <a:cubicBezTo>
                  <a:pt x="10802" y="12105"/>
                  <a:pt x="10602" y="11955"/>
                  <a:pt x="10401" y="11855"/>
                </a:cubicBezTo>
                <a:cubicBezTo>
                  <a:pt x="10150" y="11729"/>
                  <a:pt x="9925" y="11554"/>
                  <a:pt x="9724" y="11354"/>
                </a:cubicBezTo>
                <a:cubicBezTo>
                  <a:pt x="9702" y="11326"/>
                  <a:pt x="9700" y="11312"/>
                  <a:pt x="9718" y="11312"/>
                </a:cubicBezTo>
                <a:cubicBezTo>
                  <a:pt x="9781" y="11312"/>
                  <a:pt x="10102" y="11489"/>
                  <a:pt x="10727" y="11880"/>
                </a:cubicBezTo>
                <a:cubicBezTo>
                  <a:pt x="11485" y="12324"/>
                  <a:pt x="11861" y="12536"/>
                  <a:pt x="11946" y="12536"/>
                </a:cubicBezTo>
                <a:cubicBezTo>
                  <a:pt x="11976" y="12536"/>
                  <a:pt x="11969" y="12509"/>
                  <a:pt x="11930" y="12456"/>
                </a:cubicBezTo>
                <a:cubicBezTo>
                  <a:pt x="11905" y="12431"/>
                  <a:pt x="11354" y="12080"/>
                  <a:pt x="10677" y="11679"/>
                </a:cubicBezTo>
                <a:cubicBezTo>
                  <a:pt x="9825" y="11153"/>
                  <a:pt x="9424" y="10877"/>
                  <a:pt x="9298" y="10702"/>
                </a:cubicBezTo>
                <a:cubicBezTo>
                  <a:pt x="9123" y="10468"/>
                  <a:pt x="9051" y="10349"/>
                  <a:pt x="9131" y="10349"/>
                </a:cubicBezTo>
                <a:close/>
                <a:moveTo>
                  <a:pt x="4261" y="5639"/>
                </a:moveTo>
                <a:lnTo>
                  <a:pt x="4511" y="5965"/>
                </a:lnTo>
                <a:cubicBezTo>
                  <a:pt x="4787" y="6266"/>
                  <a:pt x="4787" y="6291"/>
                  <a:pt x="5138" y="8296"/>
                </a:cubicBezTo>
                <a:cubicBezTo>
                  <a:pt x="5364" y="9399"/>
                  <a:pt x="5539" y="10326"/>
                  <a:pt x="5539" y="10351"/>
                </a:cubicBezTo>
                <a:cubicBezTo>
                  <a:pt x="5554" y="10369"/>
                  <a:pt x="5566" y="10378"/>
                  <a:pt x="5576" y="10378"/>
                </a:cubicBezTo>
                <a:cubicBezTo>
                  <a:pt x="5649" y="10378"/>
                  <a:pt x="5578" y="9860"/>
                  <a:pt x="5313" y="8446"/>
                </a:cubicBezTo>
                <a:cubicBezTo>
                  <a:pt x="5057" y="7078"/>
                  <a:pt x="5001" y="6713"/>
                  <a:pt x="5068" y="6713"/>
                </a:cubicBezTo>
                <a:cubicBezTo>
                  <a:pt x="5079" y="6713"/>
                  <a:pt x="5094" y="6724"/>
                  <a:pt x="5113" y="6742"/>
                </a:cubicBezTo>
                <a:cubicBezTo>
                  <a:pt x="5213" y="6892"/>
                  <a:pt x="5288" y="7043"/>
                  <a:pt x="5288" y="7243"/>
                </a:cubicBezTo>
                <a:cubicBezTo>
                  <a:pt x="5364" y="7694"/>
                  <a:pt x="6140" y="11128"/>
                  <a:pt x="6216" y="11203"/>
                </a:cubicBezTo>
                <a:cubicBezTo>
                  <a:pt x="6230" y="11225"/>
                  <a:pt x="6241" y="11235"/>
                  <a:pt x="6249" y="11235"/>
                </a:cubicBezTo>
                <a:cubicBezTo>
                  <a:pt x="6299" y="11235"/>
                  <a:pt x="6237" y="10846"/>
                  <a:pt x="6065" y="10050"/>
                </a:cubicBezTo>
                <a:cubicBezTo>
                  <a:pt x="5940" y="9524"/>
                  <a:pt x="5739" y="8647"/>
                  <a:pt x="5639" y="8095"/>
                </a:cubicBezTo>
                <a:cubicBezTo>
                  <a:pt x="5480" y="7400"/>
                  <a:pt x="5447" y="7177"/>
                  <a:pt x="5503" y="7177"/>
                </a:cubicBezTo>
                <a:cubicBezTo>
                  <a:pt x="5517" y="7177"/>
                  <a:pt x="5538" y="7192"/>
                  <a:pt x="5564" y="7218"/>
                </a:cubicBezTo>
                <a:cubicBezTo>
                  <a:pt x="5689" y="7369"/>
                  <a:pt x="5765" y="7619"/>
                  <a:pt x="5890" y="8371"/>
                </a:cubicBezTo>
                <a:cubicBezTo>
                  <a:pt x="6166" y="10025"/>
                  <a:pt x="6917" y="13183"/>
                  <a:pt x="7018" y="13183"/>
                </a:cubicBezTo>
                <a:cubicBezTo>
                  <a:pt x="7023" y="13185"/>
                  <a:pt x="7029" y="13186"/>
                  <a:pt x="7034" y="13186"/>
                </a:cubicBezTo>
                <a:cubicBezTo>
                  <a:pt x="7113" y="13186"/>
                  <a:pt x="7059" y="12938"/>
                  <a:pt x="6516" y="10602"/>
                </a:cubicBezTo>
                <a:cubicBezTo>
                  <a:pt x="6224" y="9263"/>
                  <a:pt x="5979" y="8042"/>
                  <a:pt x="6035" y="8042"/>
                </a:cubicBezTo>
                <a:cubicBezTo>
                  <a:pt x="6036" y="8042"/>
                  <a:pt x="6038" y="8043"/>
                  <a:pt x="6040" y="8045"/>
                </a:cubicBezTo>
                <a:cubicBezTo>
                  <a:pt x="6166" y="8196"/>
                  <a:pt x="8070" y="15639"/>
                  <a:pt x="8020" y="15790"/>
                </a:cubicBezTo>
                <a:cubicBezTo>
                  <a:pt x="8095" y="16291"/>
                  <a:pt x="8221" y="16767"/>
                  <a:pt x="8371" y="17243"/>
                </a:cubicBezTo>
                <a:cubicBezTo>
                  <a:pt x="8718" y="18521"/>
                  <a:pt x="8786" y="18802"/>
                  <a:pt x="8826" y="18802"/>
                </a:cubicBezTo>
                <a:cubicBezTo>
                  <a:pt x="8841" y="18802"/>
                  <a:pt x="8852" y="18763"/>
                  <a:pt x="8872" y="18722"/>
                </a:cubicBezTo>
                <a:cubicBezTo>
                  <a:pt x="8900" y="18681"/>
                  <a:pt x="8920" y="18662"/>
                  <a:pt x="8936" y="18662"/>
                </a:cubicBezTo>
                <a:cubicBezTo>
                  <a:pt x="8950" y="18662"/>
                  <a:pt x="8961" y="18674"/>
                  <a:pt x="8973" y="18697"/>
                </a:cubicBezTo>
                <a:cubicBezTo>
                  <a:pt x="8973" y="18772"/>
                  <a:pt x="9048" y="18948"/>
                  <a:pt x="9098" y="19148"/>
                </a:cubicBezTo>
                <a:cubicBezTo>
                  <a:pt x="9148" y="19273"/>
                  <a:pt x="9173" y="19399"/>
                  <a:pt x="9198" y="19549"/>
                </a:cubicBezTo>
                <a:cubicBezTo>
                  <a:pt x="9073" y="19399"/>
                  <a:pt x="8973" y="19273"/>
                  <a:pt x="8897" y="19123"/>
                </a:cubicBezTo>
                <a:lnTo>
                  <a:pt x="8897" y="19098"/>
                </a:lnTo>
                <a:cubicBezTo>
                  <a:pt x="8747" y="18872"/>
                  <a:pt x="8271" y="18045"/>
                  <a:pt x="7895" y="17318"/>
                </a:cubicBezTo>
                <a:cubicBezTo>
                  <a:pt x="7268" y="16090"/>
                  <a:pt x="7168" y="15965"/>
                  <a:pt x="7043" y="15940"/>
                </a:cubicBezTo>
                <a:cubicBezTo>
                  <a:pt x="7014" y="15935"/>
                  <a:pt x="6989" y="15932"/>
                  <a:pt x="6968" y="15932"/>
                </a:cubicBezTo>
                <a:cubicBezTo>
                  <a:pt x="6880" y="15932"/>
                  <a:pt x="6848" y="15984"/>
                  <a:pt x="6767" y="16166"/>
                </a:cubicBezTo>
                <a:cubicBezTo>
                  <a:pt x="6692" y="16316"/>
                  <a:pt x="6617" y="16416"/>
                  <a:pt x="6592" y="16416"/>
                </a:cubicBezTo>
                <a:cubicBezTo>
                  <a:pt x="6567" y="16416"/>
                  <a:pt x="6592" y="16366"/>
                  <a:pt x="6617" y="16291"/>
                </a:cubicBezTo>
                <a:cubicBezTo>
                  <a:pt x="6667" y="16241"/>
                  <a:pt x="6541" y="15614"/>
                  <a:pt x="6115" y="14060"/>
                </a:cubicBezTo>
                <a:cubicBezTo>
                  <a:pt x="5138" y="10627"/>
                  <a:pt x="4637" y="8471"/>
                  <a:pt x="4411" y="6717"/>
                </a:cubicBezTo>
                <a:lnTo>
                  <a:pt x="4261" y="5639"/>
                </a:lnTo>
                <a:close/>
                <a:moveTo>
                  <a:pt x="6339" y="8242"/>
                </a:moveTo>
                <a:cubicBezTo>
                  <a:pt x="6359" y="8242"/>
                  <a:pt x="6414" y="8335"/>
                  <a:pt x="6541" y="8547"/>
                </a:cubicBezTo>
                <a:cubicBezTo>
                  <a:pt x="6917" y="9098"/>
                  <a:pt x="7243" y="10075"/>
                  <a:pt x="7594" y="11629"/>
                </a:cubicBezTo>
                <a:cubicBezTo>
                  <a:pt x="8973" y="17469"/>
                  <a:pt x="9298" y="18672"/>
                  <a:pt x="9800" y="20000"/>
                </a:cubicBezTo>
                <a:cubicBezTo>
                  <a:pt x="9931" y="20339"/>
                  <a:pt x="9964" y="20465"/>
                  <a:pt x="9919" y="20465"/>
                </a:cubicBezTo>
                <a:cubicBezTo>
                  <a:pt x="9905" y="20465"/>
                  <a:pt x="9881" y="20451"/>
                  <a:pt x="9850" y="20426"/>
                </a:cubicBezTo>
                <a:cubicBezTo>
                  <a:pt x="9724" y="20326"/>
                  <a:pt x="9599" y="20176"/>
                  <a:pt x="9499" y="20050"/>
                </a:cubicBezTo>
                <a:lnTo>
                  <a:pt x="9524" y="20050"/>
                </a:lnTo>
                <a:cubicBezTo>
                  <a:pt x="9348" y="19825"/>
                  <a:pt x="9298" y="19725"/>
                  <a:pt x="9348" y="19649"/>
                </a:cubicBezTo>
                <a:cubicBezTo>
                  <a:pt x="9374" y="19499"/>
                  <a:pt x="9348" y="19349"/>
                  <a:pt x="9298" y="19223"/>
                </a:cubicBezTo>
                <a:cubicBezTo>
                  <a:pt x="8998" y="18471"/>
                  <a:pt x="8346" y="16166"/>
                  <a:pt x="7419" y="12557"/>
                </a:cubicBezTo>
                <a:cubicBezTo>
                  <a:pt x="6842" y="10376"/>
                  <a:pt x="6366" y="8521"/>
                  <a:pt x="6341" y="8396"/>
                </a:cubicBezTo>
                <a:cubicBezTo>
                  <a:pt x="6330" y="8298"/>
                  <a:pt x="6324" y="8242"/>
                  <a:pt x="6339" y="8242"/>
                </a:cubicBezTo>
                <a:close/>
                <a:moveTo>
                  <a:pt x="14286" y="19599"/>
                </a:moveTo>
                <a:lnTo>
                  <a:pt x="14587" y="20025"/>
                </a:lnTo>
                <a:cubicBezTo>
                  <a:pt x="14712" y="20201"/>
                  <a:pt x="14812" y="20401"/>
                  <a:pt x="14887" y="20602"/>
                </a:cubicBezTo>
                <a:cubicBezTo>
                  <a:pt x="14937" y="20777"/>
                  <a:pt x="15013" y="20928"/>
                  <a:pt x="15088" y="21078"/>
                </a:cubicBezTo>
                <a:cubicBezTo>
                  <a:pt x="15177" y="21220"/>
                  <a:pt x="15203" y="21287"/>
                  <a:pt x="15183" y="21287"/>
                </a:cubicBezTo>
                <a:cubicBezTo>
                  <a:pt x="15175" y="21287"/>
                  <a:pt x="15160" y="21275"/>
                  <a:pt x="15138" y="21253"/>
                </a:cubicBezTo>
                <a:cubicBezTo>
                  <a:pt x="14937" y="20978"/>
                  <a:pt x="14787" y="20677"/>
                  <a:pt x="14637" y="20376"/>
                </a:cubicBezTo>
                <a:lnTo>
                  <a:pt x="14637" y="20351"/>
                </a:lnTo>
                <a:lnTo>
                  <a:pt x="14286" y="19599"/>
                </a:lnTo>
                <a:close/>
                <a:moveTo>
                  <a:pt x="7118" y="9349"/>
                </a:moveTo>
                <a:lnTo>
                  <a:pt x="7469" y="9800"/>
                </a:lnTo>
                <a:cubicBezTo>
                  <a:pt x="7744" y="10100"/>
                  <a:pt x="7920" y="10476"/>
                  <a:pt x="7995" y="10877"/>
                </a:cubicBezTo>
                <a:cubicBezTo>
                  <a:pt x="8095" y="11228"/>
                  <a:pt x="8271" y="12080"/>
                  <a:pt x="8421" y="12807"/>
                </a:cubicBezTo>
                <a:cubicBezTo>
                  <a:pt x="8546" y="13534"/>
                  <a:pt x="8672" y="14136"/>
                  <a:pt x="8672" y="14161"/>
                </a:cubicBezTo>
                <a:cubicBezTo>
                  <a:pt x="8672" y="14175"/>
                  <a:pt x="8688" y="14190"/>
                  <a:pt x="8707" y="14190"/>
                </a:cubicBezTo>
                <a:cubicBezTo>
                  <a:pt x="8721" y="14190"/>
                  <a:pt x="8736" y="14182"/>
                  <a:pt x="8747" y="14161"/>
                </a:cubicBezTo>
                <a:cubicBezTo>
                  <a:pt x="8822" y="14110"/>
                  <a:pt x="8622" y="13008"/>
                  <a:pt x="8120" y="10752"/>
                </a:cubicBezTo>
                <a:cubicBezTo>
                  <a:pt x="8110" y="10677"/>
                  <a:pt x="8104" y="10639"/>
                  <a:pt x="8112" y="10639"/>
                </a:cubicBezTo>
                <a:cubicBezTo>
                  <a:pt x="8123" y="10639"/>
                  <a:pt x="8159" y="10708"/>
                  <a:pt x="8246" y="10852"/>
                </a:cubicBezTo>
                <a:cubicBezTo>
                  <a:pt x="8496" y="11278"/>
                  <a:pt x="8772" y="12105"/>
                  <a:pt x="9173" y="13810"/>
                </a:cubicBezTo>
                <a:cubicBezTo>
                  <a:pt x="9496" y="15167"/>
                  <a:pt x="9542" y="15376"/>
                  <a:pt x="9596" y="15376"/>
                </a:cubicBezTo>
                <a:cubicBezTo>
                  <a:pt x="9605" y="15376"/>
                  <a:pt x="9614" y="15371"/>
                  <a:pt x="9624" y="15364"/>
                </a:cubicBezTo>
                <a:cubicBezTo>
                  <a:pt x="9474" y="14286"/>
                  <a:pt x="9223" y="13233"/>
                  <a:pt x="8947" y="12181"/>
                </a:cubicBezTo>
                <a:cubicBezTo>
                  <a:pt x="8897" y="12005"/>
                  <a:pt x="8847" y="11855"/>
                  <a:pt x="8822" y="11679"/>
                </a:cubicBezTo>
                <a:lnTo>
                  <a:pt x="8822" y="11679"/>
                </a:lnTo>
                <a:cubicBezTo>
                  <a:pt x="9248" y="12281"/>
                  <a:pt x="9624" y="12907"/>
                  <a:pt x="9975" y="13534"/>
                </a:cubicBezTo>
                <a:cubicBezTo>
                  <a:pt x="9975" y="13684"/>
                  <a:pt x="10000" y="13835"/>
                  <a:pt x="10050" y="13985"/>
                </a:cubicBezTo>
                <a:cubicBezTo>
                  <a:pt x="10176" y="14386"/>
                  <a:pt x="10276" y="14812"/>
                  <a:pt x="10351" y="15238"/>
                </a:cubicBezTo>
                <a:cubicBezTo>
                  <a:pt x="10802" y="17719"/>
                  <a:pt x="10927" y="18321"/>
                  <a:pt x="11128" y="19148"/>
                </a:cubicBezTo>
                <a:cubicBezTo>
                  <a:pt x="11303" y="19775"/>
                  <a:pt x="11504" y="20401"/>
                  <a:pt x="11729" y="21003"/>
                </a:cubicBezTo>
                <a:cubicBezTo>
                  <a:pt x="11930" y="21529"/>
                  <a:pt x="12080" y="21980"/>
                  <a:pt x="12080" y="21980"/>
                </a:cubicBezTo>
                <a:cubicBezTo>
                  <a:pt x="12080" y="21980"/>
                  <a:pt x="11755" y="21604"/>
                  <a:pt x="11379" y="21103"/>
                </a:cubicBezTo>
                <a:lnTo>
                  <a:pt x="11379" y="21153"/>
                </a:lnTo>
                <a:cubicBezTo>
                  <a:pt x="11003" y="20677"/>
                  <a:pt x="10677" y="20226"/>
                  <a:pt x="10627" y="20201"/>
                </a:cubicBezTo>
                <a:cubicBezTo>
                  <a:pt x="10501" y="19800"/>
                  <a:pt x="10401" y="19424"/>
                  <a:pt x="10326" y="19023"/>
                </a:cubicBezTo>
                <a:cubicBezTo>
                  <a:pt x="9985" y="17524"/>
                  <a:pt x="9871" y="17157"/>
                  <a:pt x="9778" y="17157"/>
                </a:cubicBezTo>
                <a:cubicBezTo>
                  <a:pt x="9768" y="17157"/>
                  <a:pt x="9759" y="17161"/>
                  <a:pt x="9749" y="17168"/>
                </a:cubicBezTo>
                <a:cubicBezTo>
                  <a:pt x="9724" y="17293"/>
                  <a:pt x="9749" y="17419"/>
                  <a:pt x="9800" y="17544"/>
                </a:cubicBezTo>
                <a:cubicBezTo>
                  <a:pt x="9850" y="17719"/>
                  <a:pt x="10025" y="18396"/>
                  <a:pt x="10176" y="19048"/>
                </a:cubicBezTo>
                <a:cubicBezTo>
                  <a:pt x="10376" y="19950"/>
                  <a:pt x="10426" y="20301"/>
                  <a:pt x="10376" y="20501"/>
                </a:cubicBezTo>
                <a:lnTo>
                  <a:pt x="10301" y="20802"/>
                </a:lnTo>
                <a:lnTo>
                  <a:pt x="10075" y="20176"/>
                </a:lnTo>
                <a:cubicBezTo>
                  <a:pt x="9599" y="18847"/>
                  <a:pt x="9198" y="17494"/>
                  <a:pt x="8872" y="16115"/>
                </a:cubicBezTo>
                <a:cubicBezTo>
                  <a:pt x="8672" y="15288"/>
                  <a:pt x="8371" y="14085"/>
                  <a:pt x="8221" y="13434"/>
                </a:cubicBezTo>
                <a:cubicBezTo>
                  <a:pt x="8045" y="12807"/>
                  <a:pt x="7820" y="11880"/>
                  <a:pt x="7719" y="11379"/>
                </a:cubicBezTo>
                <a:cubicBezTo>
                  <a:pt x="7594" y="10902"/>
                  <a:pt x="7419" y="10226"/>
                  <a:pt x="7318" y="9925"/>
                </a:cubicBezTo>
                <a:lnTo>
                  <a:pt x="7118" y="9349"/>
                </a:lnTo>
                <a:close/>
                <a:moveTo>
                  <a:pt x="15411" y="22018"/>
                </a:moveTo>
                <a:cubicBezTo>
                  <a:pt x="15420" y="22018"/>
                  <a:pt x="15439" y="22030"/>
                  <a:pt x="15464" y="22055"/>
                </a:cubicBezTo>
                <a:cubicBezTo>
                  <a:pt x="15539" y="22105"/>
                  <a:pt x="15539" y="22156"/>
                  <a:pt x="15489" y="22156"/>
                </a:cubicBezTo>
                <a:cubicBezTo>
                  <a:pt x="15464" y="22156"/>
                  <a:pt x="15439" y="22105"/>
                  <a:pt x="15414" y="22055"/>
                </a:cubicBezTo>
                <a:cubicBezTo>
                  <a:pt x="15401" y="22030"/>
                  <a:pt x="15401" y="22018"/>
                  <a:pt x="15411" y="22018"/>
                </a:cubicBezTo>
                <a:close/>
                <a:moveTo>
                  <a:pt x="10777" y="13108"/>
                </a:moveTo>
                <a:lnTo>
                  <a:pt x="10777" y="13108"/>
                </a:lnTo>
                <a:cubicBezTo>
                  <a:pt x="11303" y="13459"/>
                  <a:pt x="11830" y="13835"/>
                  <a:pt x="12331" y="14286"/>
                </a:cubicBezTo>
                <a:cubicBezTo>
                  <a:pt x="13158" y="15013"/>
                  <a:pt x="15639" y="17369"/>
                  <a:pt x="16316" y="18120"/>
                </a:cubicBezTo>
                <a:cubicBezTo>
                  <a:pt x="16842" y="18647"/>
                  <a:pt x="16867" y="18722"/>
                  <a:pt x="16842" y="18872"/>
                </a:cubicBezTo>
                <a:cubicBezTo>
                  <a:pt x="16842" y="18998"/>
                  <a:pt x="16842" y="19098"/>
                  <a:pt x="16842" y="19223"/>
                </a:cubicBezTo>
                <a:cubicBezTo>
                  <a:pt x="16842" y="19252"/>
                  <a:pt x="16838" y="19268"/>
                  <a:pt x="16827" y="19268"/>
                </a:cubicBezTo>
                <a:cubicBezTo>
                  <a:pt x="16788" y="19268"/>
                  <a:pt x="16664" y="19091"/>
                  <a:pt x="16316" y="18647"/>
                </a:cubicBezTo>
                <a:cubicBezTo>
                  <a:pt x="16141" y="18396"/>
                  <a:pt x="15940" y="18146"/>
                  <a:pt x="15689" y="17945"/>
                </a:cubicBezTo>
                <a:cubicBezTo>
                  <a:pt x="15639" y="17945"/>
                  <a:pt x="15815" y="18221"/>
                  <a:pt x="16216" y="18747"/>
                </a:cubicBezTo>
                <a:cubicBezTo>
                  <a:pt x="16441" y="18998"/>
                  <a:pt x="16642" y="19298"/>
                  <a:pt x="16792" y="19599"/>
                </a:cubicBezTo>
                <a:cubicBezTo>
                  <a:pt x="16792" y="19603"/>
                  <a:pt x="16790" y="19606"/>
                  <a:pt x="16787" y="19606"/>
                </a:cubicBezTo>
                <a:cubicBezTo>
                  <a:pt x="16749" y="19606"/>
                  <a:pt x="16516" y="19367"/>
                  <a:pt x="16241" y="19023"/>
                </a:cubicBezTo>
                <a:cubicBezTo>
                  <a:pt x="15869" y="18569"/>
                  <a:pt x="15668" y="18369"/>
                  <a:pt x="15608" y="18369"/>
                </a:cubicBezTo>
                <a:cubicBezTo>
                  <a:pt x="15595" y="18369"/>
                  <a:pt x="15589" y="18379"/>
                  <a:pt x="15589" y="18396"/>
                </a:cubicBezTo>
                <a:cubicBezTo>
                  <a:pt x="15765" y="18647"/>
                  <a:pt x="15965" y="18897"/>
                  <a:pt x="16166" y="19123"/>
                </a:cubicBezTo>
                <a:cubicBezTo>
                  <a:pt x="16545" y="19570"/>
                  <a:pt x="16706" y="19758"/>
                  <a:pt x="16772" y="19758"/>
                </a:cubicBezTo>
                <a:cubicBezTo>
                  <a:pt x="16780" y="19758"/>
                  <a:pt x="16787" y="19755"/>
                  <a:pt x="16792" y="19750"/>
                </a:cubicBezTo>
                <a:cubicBezTo>
                  <a:pt x="16805" y="19737"/>
                  <a:pt x="16823" y="19731"/>
                  <a:pt x="16842" y="19731"/>
                </a:cubicBezTo>
                <a:cubicBezTo>
                  <a:pt x="16861" y="19731"/>
                  <a:pt x="16880" y="19737"/>
                  <a:pt x="16892" y="19750"/>
                </a:cubicBezTo>
                <a:cubicBezTo>
                  <a:pt x="16993" y="20251"/>
                  <a:pt x="17018" y="20752"/>
                  <a:pt x="16993" y="21253"/>
                </a:cubicBezTo>
                <a:cubicBezTo>
                  <a:pt x="16984" y="21321"/>
                  <a:pt x="16987" y="21380"/>
                  <a:pt x="16964" y="21380"/>
                </a:cubicBezTo>
                <a:cubicBezTo>
                  <a:pt x="16919" y="21380"/>
                  <a:pt x="16773" y="21150"/>
                  <a:pt x="16241" y="20301"/>
                </a:cubicBezTo>
                <a:cubicBezTo>
                  <a:pt x="16082" y="20063"/>
                  <a:pt x="15958" y="19936"/>
                  <a:pt x="15914" y="19936"/>
                </a:cubicBezTo>
                <a:cubicBezTo>
                  <a:pt x="15873" y="19936"/>
                  <a:pt x="15897" y="20038"/>
                  <a:pt x="16015" y="20251"/>
                </a:cubicBezTo>
                <a:cubicBezTo>
                  <a:pt x="16538" y="21082"/>
                  <a:pt x="16857" y="21508"/>
                  <a:pt x="16932" y="21508"/>
                </a:cubicBezTo>
                <a:cubicBezTo>
                  <a:pt x="16936" y="21508"/>
                  <a:pt x="16940" y="21507"/>
                  <a:pt x="16943" y="21504"/>
                </a:cubicBezTo>
                <a:cubicBezTo>
                  <a:pt x="16953" y="21493"/>
                  <a:pt x="16962" y="21488"/>
                  <a:pt x="16969" y="21488"/>
                </a:cubicBezTo>
                <a:cubicBezTo>
                  <a:pt x="17010" y="21488"/>
                  <a:pt x="16989" y="21666"/>
                  <a:pt x="16968" y="21880"/>
                </a:cubicBezTo>
                <a:cubicBezTo>
                  <a:pt x="16943" y="22105"/>
                  <a:pt x="16917" y="22306"/>
                  <a:pt x="16917" y="22306"/>
                </a:cubicBezTo>
                <a:cubicBezTo>
                  <a:pt x="16917" y="22306"/>
                  <a:pt x="16441" y="21704"/>
                  <a:pt x="15890" y="20978"/>
                </a:cubicBezTo>
                <a:cubicBezTo>
                  <a:pt x="15539" y="20552"/>
                  <a:pt x="15213" y="20075"/>
                  <a:pt x="14912" y="19599"/>
                </a:cubicBezTo>
                <a:cubicBezTo>
                  <a:pt x="14787" y="19399"/>
                  <a:pt x="14637" y="19198"/>
                  <a:pt x="14461" y="19023"/>
                </a:cubicBezTo>
                <a:cubicBezTo>
                  <a:pt x="14236" y="18797"/>
                  <a:pt x="14035" y="18547"/>
                  <a:pt x="13860" y="18271"/>
                </a:cubicBezTo>
                <a:cubicBezTo>
                  <a:pt x="13820" y="18172"/>
                  <a:pt x="13796" y="18105"/>
                  <a:pt x="13812" y="18105"/>
                </a:cubicBezTo>
                <a:cubicBezTo>
                  <a:pt x="13817" y="18105"/>
                  <a:pt x="13824" y="18110"/>
                  <a:pt x="13835" y="18120"/>
                </a:cubicBezTo>
                <a:cubicBezTo>
                  <a:pt x="13853" y="18157"/>
                  <a:pt x="13898" y="18180"/>
                  <a:pt x="13931" y="18180"/>
                </a:cubicBezTo>
                <a:cubicBezTo>
                  <a:pt x="13943" y="18180"/>
                  <a:pt x="13953" y="18177"/>
                  <a:pt x="13960" y="18171"/>
                </a:cubicBezTo>
                <a:cubicBezTo>
                  <a:pt x="14010" y="18146"/>
                  <a:pt x="13935" y="18020"/>
                  <a:pt x="13734" y="17820"/>
                </a:cubicBezTo>
                <a:cubicBezTo>
                  <a:pt x="13387" y="17472"/>
                  <a:pt x="12523" y="16215"/>
                  <a:pt x="12628" y="16215"/>
                </a:cubicBezTo>
                <a:cubicBezTo>
                  <a:pt x="12629" y="16215"/>
                  <a:pt x="12630" y="16215"/>
                  <a:pt x="12632" y="16216"/>
                </a:cubicBezTo>
                <a:cubicBezTo>
                  <a:pt x="12682" y="16216"/>
                  <a:pt x="13509" y="16993"/>
                  <a:pt x="14486" y="17945"/>
                </a:cubicBezTo>
                <a:cubicBezTo>
                  <a:pt x="15439" y="18897"/>
                  <a:pt x="16291" y="19674"/>
                  <a:pt x="16316" y="19674"/>
                </a:cubicBezTo>
                <a:cubicBezTo>
                  <a:pt x="16326" y="19676"/>
                  <a:pt x="16334" y="19677"/>
                  <a:pt x="16342" y="19677"/>
                </a:cubicBezTo>
                <a:cubicBezTo>
                  <a:pt x="16466" y="19677"/>
                  <a:pt x="16197" y="19434"/>
                  <a:pt x="14186" y="17494"/>
                </a:cubicBezTo>
                <a:cubicBezTo>
                  <a:pt x="12557" y="15890"/>
                  <a:pt x="12080" y="15414"/>
                  <a:pt x="11955" y="15163"/>
                </a:cubicBezTo>
                <a:lnTo>
                  <a:pt x="11805" y="14862"/>
                </a:lnTo>
                <a:lnTo>
                  <a:pt x="12206" y="15138"/>
                </a:lnTo>
                <a:cubicBezTo>
                  <a:pt x="12506" y="15339"/>
                  <a:pt x="12782" y="15564"/>
                  <a:pt x="13058" y="15790"/>
                </a:cubicBezTo>
                <a:cubicBezTo>
                  <a:pt x="13314" y="16019"/>
                  <a:pt x="13497" y="16139"/>
                  <a:pt x="13554" y="16139"/>
                </a:cubicBezTo>
                <a:cubicBezTo>
                  <a:pt x="13603" y="16139"/>
                  <a:pt x="13557" y="16050"/>
                  <a:pt x="13384" y="15865"/>
                </a:cubicBezTo>
                <a:cubicBezTo>
                  <a:pt x="13300" y="15792"/>
                  <a:pt x="13265" y="15754"/>
                  <a:pt x="13276" y="15754"/>
                </a:cubicBezTo>
                <a:cubicBezTo>
                  <a:pt x="13293" y="15754"/>
                  <a:pt x="13404" y="15829"/>
                  <a:pt x="13609" y="15990"/>
                </a:cubicBezTo>
                <a:cubicBezTo>
                  <a:pt x="13785" y="16115"/>
                  <a:pt x="13960" y="16241"/>
                  <a:pt x="14135" y="16341"/>
                </a:cubicBezTo>
                <a:cubicBezTo>
                  <a:pt x="14143" y="16342"/>
                  <a:pt x="14150" y="16343"/>
                  <a:pt x="14156" y="16343"/>
                </a:cubicBezTo>
                <a:cubicBezTo>
                  <a:pt x="14283" y="16343"/>
                  <a:pt x="13954" y="16073"/>
                  <a:pt x="12732" y="15138"/>
                </a:cubicBezTo>
                <a:cubicBezTo>
                  <a:pt x="11303" y="14035"/>
                  <a:pt x="11303" y="14010"/>
                  <a:pt x="11053" y="13584"/>
                </a:cubicBezTo>
                <a:cubicBezTo>
                  <a:pt x="10902" y="13333"/>
                  <a:pt x="10777" y="13133"/>
                  <a:pt x="10777" y="13108"/>
                </a:cubicBezTo>
                <a:close/>
                <a:moveTo>
                  <a:pt x="15511" y="22275"/>
                </a:moveTo>
                <a:cubicBezTo>
                  <a:pt x="15520" y="22275"/>
                  <a:pt x="15539" y="22293"/>
                  <a:pt x="15564" y="22331"/>
                </a:cubicBezTo>
                <a:cubicBezTo>
                  <a:pt x="15614" y="22381"/>
                  <a:pt x="15639" y="22406"/>
                  <a:pt x="15589" y="22406"/>
                </a:cubicBezTo>
                <a:cubicBezTo>
                  <a:pt x="15564" y="22406"/>
                  <a:pt x="15539" y="22356"/>
                  <a:pt x="15514" y="22306"/>
                </a:cubicBezTo>
                <a:lnTo>
                  <a:pt x="15514" y="22331"/>
                </a:lnTo>
                <a:cubicBezTo>
                  <a:pt x="15501" y="22293"/>
                  <a:pt x="15501" y="22275"/>
                  <a:pt x="15511" y="22275"/>
                </a:cubicBezTo>
                <a:close/>
                <a:moveTo>
                  <a:pt x="10282" y="13985"/>
                </a:moveTo>
                <a:cubicBezTo>
                  <a:pt x="10286" y="13985"/>
                  <a:pt x="10292" y="13993"/>
                  <a:pt x="10301" y="14010"/>
                </a:cubicBezTo>
                <a:cubicBezTo>
                  <a:pt x="10677" y="14887"/>
                  <a:pt x="10927" y="15815"/>
                  <a:pt x="11103" y="16742"/>
                </a:cubicBezTo>
                <a:cubicBezTo>
                  <a:pt x="11454" y="18647"/>
                  <a:pt x="11980" y="20501"/>
                  <a:pt x="12707" y="22306"/>
                </a:cubicBezTo>
                <a:cubicBezTo>
                  <a:pt x="12889" y="22746"/>
                  <a:pt x="12961" y="22938"/>
                  <a:pt x="12917" y="22938"/>
                </a:cubicBezTo>
                <a:cubicBezTo>
                  <a:pt x="12888" y="22938"/>
                  <a:pt x="12811" y="22856"/>
                  <a:pt x="12682" y="22707"/>
                </a:cubicBezTo>
                <a:cubicBezTo>
                  <a:pt x="12456" y="22431"/>
                  <a:pt x="12331" y="22181"/>
                  <a:pt x="11980" y="21303"/>
                </a:cubicBezTo>
                <a:cubicBezTo>
                  <a:pt x="11755" y="20702"/>
                  <a:pt x="11504" y="19975"/>
                  <a:pt x="11404" y="19699"/>
                </a:cubicBezTo>
                <a:cubicBezTo>
                  <a:pt x="11203" y="18973"/>
                  <a:pt x="10752" y="16717"/>
                  <a:pt x="10652" y="15840"/>
                </a:cubicBezTo>
                <a:cubicBezTo>
                  <a:pt x="10577" y="15389"/>
                  <a:pt x="10501" y="14938"/>
                  <a:pt x="10376" y="14486"/>
                </a:cubicBezTo>
                <a:cubicBezTo>
                  <a:pt x="10293" y="14175"/>
                  <a:pt x="10262" y="13985"/>
                  <a:pt x="10282" y="13985"/>
                </a:cubicBezTo>
                <a:close/>
                <a:moveTo>
                  <a:pt x="14812" y="19900"/>
                </a:moveTo>
                <a:lnTo>
                  <a:pt x="15263" y="20401"/>
                </a:lnTo>
                <a:cubicBezTo>
                  <a:pt x="15639" y="20852"/>
                  <a:pt x="15965" y="21303"/>
                  <a:pt x="16291" y="21755"/>
                </a:cubicBezTo>
                <a:cubicBezTo>
                  <a:pt x="16742" y="22456"/>
                  <a:pt x="16867" y="22632"/>
                  <a:pt x="16842" y="22782"/>
                </a:cubicBezTo>
                <a:cubicBezTo>
                  <a:pt x="16842" y="22872"/>
                  <a:pt x="16822" y="22962"/>
                  <a:pt x="16800" y="22962"/>
                </a:cubicBezTo>
                <a:cubicBezTo>
                  <a:pt x="16797" y="22962"/>
                  <a:pt x="16795" y="22960"/>
                  <a:pt x="16792" y="22958"/>
                </a:cubicBezTo>
                <a:cubicBezTo>
                  <a:pt x="16592" y="22707"/>
                  <a:pt x="16416" y="22431"/>
                  <a:pt x="16266" y="22156"/>
                </a:cubicBezTo>
                <a:cubicBezTo>
                  <a:pt x="15990" y="21704"/>
                  <a:pt x="15564" y="21003"/>
                  <a:pt x="15288" y="20602"/>
                </a:cubicBezTo>
                <a:lnTo>
                  <a:pt x="14812" y="19900"/>
                </a:lnTo>
                <a:close/>
                <a:moveTo>
                  <a:pt x="10866" y="14932"/>
                </a:moveTo>
                <a:cubicBezTo>
                  <a:pt x="10879" y="14932"/>
                  <a:pt x="10915" y="14999"/>
                  <a:pt x="10978" y="15113"/>
                </a:cubicBezTo>
                <a:cubicBezTo>
                  <a:pt x="11328" y="15965"/>
                  <a:pt x="11579" y="16842"/>
                  <a:pt x="11755" y="17745"/>
                </a:cubicBezTo>
                <a:cubicBezTo>
                  <a:pt x="11805" y="17995"/>
                  <a:pt x="11855" y="18221"/>
                  <a:pt x="11930" y="18446"/>
                </a:cubicBezTo>
                <a:cubicBezTo>
                  <a:pt x="11946" y="18465"/>
                  <a:pt x="11958" y="18475"/>
                  <a:pt x="11968" y="18475"/>
                </a:cubicBezTo>
                <a:cubicBezTo>
                  <a:pt x="12034" y="18475"/>
                  <a:pt x="11952" y="18025"/>
                  <a:pt x="11755" y="17193"/>
                </a:cubicBezTo>
                <a:cubicBezTo>
                  <a:pt x="11545" y="16289"/>
                  <a:pt x="11470" y="15978"/>
                  <a:pt x="11504" y="15978"/>
                </a:cubicBezTo>
                <a:cubicBezTo>
                  <a:pt x="11522" y="15978"/>
                  <a:pt x="11574" y="16073"/>
                  <a:pt x="11654" y="16216"/>
                </a:cubicBezTo>
                <a:cubicBezTo>
                  <a:pt x="12005" y="16892"/>
                  <a:pt x="12231" y="17619"/>
                  <a:pt x="12281" y="18396"/>
                </a:cubicBezTo>
                <a:cubicBezTo>
                  <a:pt x="12361" y="18995"/>
                  <a:pt x="12377" y="19148"/>
                  <a:pt x="12418" y="19148"/>
                </a:cubicBezTo>
                <a:cubicBezTo>
                  <a:pt x="12429" y="19148"/>
                  <a:pt x="12441" y="19138"/>
                  <a:pt x="12456" y="19123"/>
                </a:cubicBezTo>
                <a:cubicBezTo>
                  <a:pt x="12531" y="19073"/>
                  <a:pt x="12481" y="18496"/>
                  <a:pt x="12356" y="17745"/>
                </a:cubicBezTo>
                <a:cubicBezTo>
                  <a:pt x="12281" y="17368"/>
                  <a:pt x="12251" y="17218"/>
                  <a:pt x="12271" y="17218"/>
                </a:cubicBezTo>
                <a:cubicBezTo>
                  <a:pt x="12285" y="17218"/>
                  <a:pt x="12321" y="17284"/>
                  <a:pt x="12381" y="17394"/>
                </a:cubicBezTo>
                <a:cubicBezTo>
                  <a:pt x="12832" y="18171"/>
                  <a:pt x="12882" y="18346"/>
                  <a:pt x="13083" y="19499"/>
                </a:cubicBezTo>
                <a:cubicBezTo>
                  <a:pt x="13133" y="19875"/>
                  <a:pt x="13233" y="20276"/>
                  <a:pt x="13359" y="20652"/>
                </a:cubicBezTo>
                <a:cubicBezTo>
                  <a:pt x="13384" y="20326"/>
                  <a:pt x="13359" y="20025"/>
                  <a:pt x="13283" y="19699"/>
                </a:cubicBezTo>
                <a:cubicBezTo>
                  <a:pt x="13198" y="19116"/>
                  <a:pt x="13171" y="18897"/>
                  <a:pt x="13202" y="18897"/>
                </a:cubicBezTo>
                <a:cubicBezTo>
                  <a:pt x="13217" y="18897"/>
                  <a:pt x="13244" y="18944"/>
                  <a:pt x="13283" y="19023"/>
                </a:cubicBezTo>
                <a:cubicBezTo>
                  <a:pt x="13484" y="19574"/>
                  <a:pt x="13634" y="20126"/>
                  <a:pt x="13760" y="20702"/>
                </a:cubicBezTo>
                <a:cubicBezTo>
                  <a:pt x="13935" y="21479"/>
                  <a:pt x="14135" y="22356"/>
                  <a:pt x="14236" y="22632"/>
                </a:cubicBezTo>
                <a:lnTo>
                  <a:pt x="14386" y="23183"/>
                </a:lnTo>
                <a:lnTo>
                  <a:pt x="14060" y="22832"/>
                </a:lnTo>
                <a:cubicBezTo>
                  <a:pt x="13935" y="22682"/>
                  <a:pt x="13810" y="22557"/>
                  <a:pt x="13634" y="22456"/>
                </a:cubicBezTo>
                <a:cubicBezTo>
                  <a:pt x="13534" y="22456"/>
                  <a:pt x="13484" y="22506"/>
                  <a:pt x="13384" y="22732"/>
                </a:cubicBezTo>
                <a:cubicBezTo>
                  <a:pt x="13359" y="22857"/>
                  <a:pt x="13283" y="22958"/>
                  <a:pt x="13208" y="23033"/>
                </a:cubicBezTo>
                <a:cubicBezTo>
                  <a:pt x="12807" y="22156"/>
                  <a:pt x="12456" y="21253"/>
                  <a:pt x="12156" y="20326"/>
                </a:cubicBezTo>
                <a:cubicBezTo>
                  <a:pt x="11805" y="19148"/>
                  <a:pt x="11504" y="17945"/>
                  <a:pt x="11253" y="16742"/>
                </a:cubicBezTo>
                <a:cubicBezTo>
                  <a:pt x="11178" y="16316"/>
                  <a:pt x="11053" y="15714"/>
                  <a:pt x="10953" y="15389"/>
                </a:cubicBezTo>
                <a:cubicBezTo>
                  <a:pt x="10879" y="15066"/>
                  <a:pt x="10849" y="14932"/>
                  <a:pt x="10866" y="14932"/>
                </a:cubicBezTo>
                <a:close/>
                <a:moveTo>
                  <a:pt x="15090" y="20573"/>
                </a:moveTo>
                <a:cubicBezTo>
                  <a:pt x="15104" y="20573"/>
                  <a:pt x="15173" y="20667"/>
                  <a:pt x="15263" y="20802"/>
                </a:cubicBezTo>
                <a:cubicBezTo>
                  <a:pt x="15364" y="20978"/>
                  <a:pt x="15739" y="21579"/>
                  <a:pt x="16115" y="22156"/>
                </a:cubicBezTo>
                <a:cubicBezTo>
                  <a:pt x="16767" y="23208"/>
                  <a:pt x="16767" y="23208"/>
                  <a:pt x="16742" y="23509"/>
                </a:cubicBezTo>
                <a:cubicBezTo>
                  <a:pt x="16719" y="23671"/>
                  <a:pt x="16696" y="23812"/>
                  <a:pt x="16672" y="23812"/>
                </a:cubicBezTo>
                <a:cubicBezTo>
                  <a:pt x="16671" y="23812"/>
                  <a:pt x="16669" y="23812"/>
                  <a:pt x="16667" y="23810"/>
                </a:cubicBezTo>
                <a:cubicBezTo>
                  <a:pt x="16592" y="23709"/>
                  <a:pt x="16516" y="23584"/>
                  <a:pt x="16441" y="23459"/>
                </a:cubicBezTo>
                <a:lnTo>
                  <a:pt x="16466" y="23459"/>
                </a:lnTo>
                <a:cubicBezTo>
                  <a:pt x="16366" y="23258"/>
                  <a:pt x="16115" y="22832"/>
                  <a:pt x="15940" y="22532"/>
                </a:cubicBezTo>
                <a:cubicBezTo>
                  <a:pt x="15667" y="22063"/>
                  <a:pt x="15515" y="21716"/>
                  <a:pt x="15544" y="21716"/>
                </a:cubicBezTo>
                <a:cubicBezTo>
                  <a:pt x="15553" y="21716"/>
                  <a:pt x="15575" y="21744"/>
                  <a:pt x="15614" y="21805"/>
                </a:cubicBezTo>
                <a:cubicBezTo>
                  <a:pt x="15689" y="21880"/>
                  <a:pt x="15890" y="22231"/>
                  <a:pt x="16115" y="22607"/>
                </a:cubicBezTo>
                <a:cubicBezTo>
                  <a:pt x="16483" y="23255"/>
                  <a:pt x="16627" y="23475"/>
                  <a:pt x="16675" y="23475"/>
                </a:cubicBezTo>
                <a:cubicBezTo>
                  <a:pt x="16683" y="23475"/>
                  <a:pt x="16688" y="23469"/>
                  <a:pt x="16692" y="23459"/>
                </a:cubicBezTo>
                <a:cubicBezTo>
                  <a:pt x="16742" y="23359"/>
                  <a:pt x="16341" y="22682"/>
                  <a:pt x="15614" y="21479"/>
                </a:cubicBezTo>
                <a:cubicBezTo>
                  <a:pt x="15414" y="21203"/>
                  <a:pt x="15238" y="20877"/>
                  <a:pt x="15088" y="20577"/>
                </a:cubicBezTo>
                <a:cubicBezTo>
                  <a:pt x="15088" y="20574"/>
                  <a:pt x="15089" y="20573"/>
                  <a:pt x="15090" y="20573"/>
                </a:cubicBezTo>
                <a:close/>
                <a:moveTo>
                  <a:pt x="13810" y="20025"/>
                </a:moveTo>
                <a:cubicBezTo>
                  <a:pt x="13835" y="20025"/>
                  <a:pt x="14486" y="21755"/>
                  <a:pt x="14762" y="22532"/>
                </a:cubicBezTo>
                <a:cubicBezTo>
                  <a:pt x="14775" y="22557"/>
                  <a:pt x="14793" y="22569"/>
                  <a:pt x="14812" y="22569"/>
                </a:cubicBezTo>
                <a:cubicBezTo>
                  <a:pt x="14831" y="22569"/>
                  <a:pt x="14850" y="22557"/>
                  <a:pt x="14862" y="22532"/>
                </a:cubicBezTo>
                <a:cubicBezTo>
                  <a:pt x="14837" y="22306"/>
                  <a:pt x="14787" y="22080"/>
                  <a:pt x="14687" y="21880"/>
                </a:cubicBezTo>
                <a:cubicBezTo>
                  <a:pt x="14592" y="21594"/>
                  <a:pt x="14519" y="21377"/>
                  <a:pt x="14555" y="21377"/>
                </a:cubicBezTo>
                <a:cubicBezTo>
                  <a:pt x="14557" y="21377"/>
                  <a:pt x="14559" y="21377"/>
                  <a:pt x="14562" y="21379"/>
                </a:cubicBezTo>
                <a:cubicBezTo>
                  <a:pt x="14963" y="22181"/>
                  <a:pt x="15288" y="22983"/>
                  <a:pt x="15564" y="23810"/>
                </a:cubicBezTo>
                <a:cubicBezTo>
                  <a:pt x="15780" y="24404"/>
                  <a:pt x="15872" y="24685"/>
                  <a:pt x="15798" y="24685"/>
                </a:cubicBezTo>
                <a:cubicBezTo>
                  <a:pt x="15734" y="24685"/>
                  <a:pt x="15549" y="24479"/>
                  <a:pt x="15213" y="24085"/>
                </a:cubicBezTo>
                <a:lnTo>
                  <a:pt x="15213" y="24110"/>
                </a:lnTo>
                <a:cubicBezTo>
                  <a:pt x="14687" y="23534"/>
                  <a:pt x="14562" y="23258"/>
                  <a:pt x="14286" y="22281"/>
                </a:cubicBezTo>
                <a:cubicBezTo>
                  <a:pt x="14085" y="21529"/>
                  <a:pt x="13935" y="20777"/>
                  <a:pt x="13810" y="20025"/>
                </a:cubicBezTo>
                <a:close/>
                <a:moveTo>
                  <a:pt x="15988" y="22951"/>
                </a:moveTo>
                <a:cubicBezTo>
                  <a:pt x="16020" y="22951"/>
                  <a:pt x="16165" y="23177"/>
                  <a:pt x="16341" y="23509"/>
                </a:cubicBezTo>
                <a:cubicBezTo>
                  <a:pt x="16692" y="24136"/>
                  <a:pt x="16692" y="24186"/>
                  <a:pt x="16592" y="24336"/>
                </a:cubicBezTo>
                <a:cubicBezTo>
                  <a:pt x="16516" y="24411"/>
                  <a:pt x="16491" y="24511"/>
                  <a:pt x="16516" y="24537"/>
                </a:cubicBezTo>
                <a:cubicBezTo>
                  <a:pt x="16542" y="24562"/>
                  <a:pt x="16516" y="25038"/>
                  <a:pt x="16466" y="25038"/>
                </a:cubicBezTo>
                <a:cubicBezTo>
                  <a:pt x="16366" y="24712"/>
                  <a:pt x="16291" y="24386"/>
                  <a:pt x="16241" y="24060"/>
                </a:cubicBezTo>
                <a:cubicBezTo>
                  <a:pt x="16115" y="23534"/>
                  <a:pt x="16015" y="23083"/>
                  <a:pt x="15990" y="23008"/>
                </a:cubicBezTo>
                <a:cubicBezTo>
                  <a:pt x="15979" y="22969"/>
                  <a:pt x="15979" y="22951"/>
                  <a:pt x="15988" y="22951"/>
                </a:cubicBezTo>
                <a:close/>
                <a:moveTo>
                  <a:pt x="591" y="1"/>
                </a:moveTo>
                <a:cubicBezTo>
                  <a:pt x="422" y="1"/>
                  <a:pt x="252" y="73"/>
                  <a:pt x="150" y="226"/>
                </a:cubicBezTo>
                <a:cubicBezTo>
                  <a:pt x="0" y="476"/>
                  <a:pt x="100" y="702"/>
                  <a:pt x="551" y="1153"/>
                </a:cubicBezTo>
                <a:lnTo>
                  <a:pt x="927" y="1504"/>
                </a:lnTo>
                <a:lnTo>
                  <a:pt x="978" y="2105"/>
                </a:lnTo>
                <a:cubicBezTo>
                  <a:pt x="1003" y="2456"/>
                  <a:pt x="1028" y="3333"/>
                  <a:pt x="1053" y="4085"/>
                </a:cubicBezTo>
                <a:cubicBezTo>
                  <a:pt x="1053" y="5414"/>
                  <a:pt x="1228" y="6717"/>
                  <a:pt x="1579" y="7995"/>
                </a:cubicBezTo>
                <a:cubicBezTo>
                  <a:pt x="1919" y="9354"/>
                  <a:pt x="2074" y="9803"/>
                  <a:pt x="2258" y="9803"/>
                </a:cubicBezTo>
                <a:cubicBezTo>
                  <a:pt x="2318" y="9803"/>
                  <a:pt x="2382" y="9755"/>
                  <a:pt x="2456" y="9674"/>
                </a:cubicBezTo>
                <a:lnTo>
                  <a:pt x="2607" y="9499"/>
                </a:lnTo>
                <a:lnTo>
                  <a:pt x="2707" y="9875"/>
                </a:lnTo>
                <a:cubicBezTo>
                  <a:pt x="3133" y="11379"/>
                  <a:pt x="3609" y="12557"/>
                  <a:pt x="3985" y="12983"/>
                </a:cubicBezTo>
                <a:cubicBezTo>
                  <a:pt x="4131" y="13147"/>
                  <a:pt x="4211" y="13205"/>
                  <a:pt x="4301" y="13205"/>
                </a:cubicBezTo>
                <a:cubicBezTo>
                  <a:pt x="4335" y="13205"/>
                  <a:pt x="4370" y="13197"/>
                  <a:pt x="4411" y="13183"/>
                </a:cubicBezTo>
                <a:cubicBezTo>
                  <a:pt x="4441" y="13179"/>
                  <a:pt x="4470" y="13176"/>
                  <a:pt x="4498" y="13176"/>
                </a:cubicBezTo>
                <a:cubicBezTo>
                  <a:pt x="4791" y="13176"/>
                  <a:pt x="4964" y="13451"/>
                  <a:pt x="5514" y="14687"/>
                </a:cubicBezTo>
                <a:cubicBezTo>
                  <a:pt x="6116" y="16083"/>
                  <a:pt x="6440" y="16670"/>
                  <a:pt x="6642" y="16670"/>
                </a:cubicBezTo>
                <a:cubicBezTo>
                  <a:pt x="6651" y="16670"/>
                  <a:pt x="6659" y="16669"/>
                  <a:pt x="6667" y="16667"/>
                </a:cubicBezTo>
                <a:cubicBezTo>
                  <a:pt x="6767" y="16592"/>
                  <a:pt x="6842" y="16516"/>
                  <a:pt x="6892" y="16391"/>
                </a:cubicBezTo>
                <a:cubicBezTo>
                  <a:pt x="6942" y="16316"/>
                  <a:pt x="6968" y="16241"/>
                  <a:pt x="7018" y="16166"/>
                </a:cubicBezTo>
                <a:lnTo>
                  <a:pt x="7795" y="17569"/>
                </a:lnTo>
                <a:cubicBezTo>
                  <a:pt x="8647" y="19123"/>
                  <a:pt x="9474" y="20376"/>
                  <a:pt x="9950" y="20777"/>
                </a:cubicBezTo>
                <a:cubicBezTo>
                  <a:pt x="10125" y="20940"/>
                  <a:pt x="10244" y="21022"/>
                  <a:pt x="10338" y="21022"/>
                </a:cubicBezTo>
                <a:cubicBezTo>
                  <a:pt x="10432" y="21022"/>
                  <a:pt x="10501" y="20940"/>
                  <a:pt x="10577" y="20777"/>
                </a:cubicBezTo>
                <a:lnTo>
                  <a:pt x="10652" y="20577"/>
                </a:lnTo>
                <a:lnTo>
                  <a:pt x="11328" y="21454"/>
                </a:lnTo>
                <a:cubicBezTo>
                  <a:pt x="11830" y="22181"/>
                  <a:pt x="12431" y="22832"/>
                  <a:pt x="13108" y="23434"/>
                </a:cubicBezTo>
                <a:cubicBezTo>
                  <a:pt x="13152" y="23466"/>
                  <a:pt x="13197" y="23481"/>
                  <a:pt x="13240" y="23481"/>
                </a:cubicBezTo>
                <a:cubicBezTo>
                  <a:pt x="13367" y="23481"/>
                  <a:pt x="13484" y="23345"/>
                  <a:pt x="13559" y="23083"/>
                </a:cubicBezTo>
                <a:lnTo>
                  <a:pt x="13634" y="22782"/>
                </a:lnTo>
                <a:lnTo>
                  <a:pt x="13760" y="22882"/>
                </a:lnTo>
                <a:cubicBezTo>
                  <a:pt x="13810" y="22958"/>
                  <a:pt x="14211" y="23384"/>
                  <a:pt x="14612" y="23860"/>
                </a:cubicBezTo>
                <a:cubicBezTo>
                  <a:pt x="15038" y="24336"/>
                  <a:pt x="15564" y="24913"/>
                  <a:pt x="15815" y="25138"/>
                </a:cubicBezTo>
                <a:cubicBezTo>
                  <a:pt x="16128" y="25440"/>
                  <a:pt x="16332" y="25596"/>
                  <a:pt x="16469" y="25596"/>
                </a:cubicBezTo>
                <a:cubicBezTo>
                  <a:pt x="16618" y="25596"/>
                  <a:pt x="16690" y="25415"/>
                  <a:pt x="16742" y="25038"/>
                </a:cubicBezTo>
                <a:lnTo>
                  <a:pt x="16742" y="25063"/>
                </a:lnTo>
                <a:cubicBezTo>
                  <a:pt x="16792" y="24787"/>
                  <a:pt x="16842" y="24612"/>
                  <a:pt x="16917" y="24587"/>
                </a:cubicBezTo>
                <a:cubicBezTo>
                  <a:pt x="16993" y="24562"/>
                  <a:pt x="17018" y="24537"/>
                  <a:pt x="16968" y="24461"/>
                </a:cubicBezTo>
                <a:cubicBezTo>
                  <a:pt x="16943" y="23985"/>
                  <a:pt x="16993" y="23509"/>
                  <a:pt x="17068" y="23033"/>
                </a:cubicBezTo>
                <a:cubicBezTo>
                  <a:pt x="17268" y="21905"/>
                  <a:pt x="17293" y="20777"/>
                  <a:pt x="17168" y="19649"/>
                </a:cubicBezTo>
                <a:lnTo>
                  <a:pt x="17093" y="19023"/>
                </a:lnTo>
                <a:lnTo>
                  <a:pt x="17318" y="19223"/>
                </a:lnTo>
                <a:cubicBezTo>
                  <a:pt x="17582" y="19449"/>
                  <a:pt x="17746" y="19562"/>
                  <a:pt x="17844" y="19562"/>
                </a:cubicBezTo>
                <a:cubicBezTo>
                  <a:pt x="17876" y="19562"/>
                  <a:pt x="17901" y="19549"/>
                  <a:pt x="17920" y="19524"/>
                </a:cubicBezTo>
                <a:cubicBezTo>
                  <a:pt x="18020" y="19424"/>
                  <a:pt x="17920" y="18897"/>
                  <a:pt x="17494" y="17644"/>
                </a:cubicBezTo>
                <a:cubicBezTo>
                  <a:pt x="17344" y="17268"/>
                  <a:pt x="17218" y="16892"/>
                  <a:pt x="17143" y="16491"/>
                </a:cubicBezTo>
                <a:lnTo>
                  <a:pt x="17143" y="16491"/>
                </a:lnTo>
                <a:cubicBezTo>
                  <a:pt x="17143" y="16491"/>
                  <a:pt x="17243" y="16542"/>
                  <a:pt x="17344" y="16642"/>
                </a:cubicBezTo>
                <a:cubicBezTo>
                  <a:pt x="17444" y="16717"/>
                  <a:pt x="17544" y="16792"/>
                  <a:pt x="17669" y="16842"/>
                </a:cubicBezTo>
                <a:cubicBezTo>
                  <a:pt x="17713" y="16850"/>
                  <a:pt x="17746" y="16855"/>
                  <a:pt x="17771" y="16855"/>
                </a:cubicBezTo>
                <a:cubicBezTo>
                  <a:pt x="17832" y="16855"/>
                  <a:pt x="17845" y="16824"/>
                  <a:pt x="17845" y="16717"/>
                </a:cubicBezTo>
                <a:cubicBezTo>
                  <a:pt x="17895" y="16416"/>
                  <a:pt x="16917" y="14511"/>
                  <a:pt x="15739" y="12607"/>
                </a:cubicBezTo>
                <a:cubicBezTo>
                  <a:pt x="15639" y="12481"/>
                  <a:pt x="15589" y="12331"/>
                  <a:pt x="15539" y="12181"/>
                </a:cubicBezTo>
                <a:cubicBezTo>
                  <a:pt x="15577" y="12168"/>
                  <a:pt x="15614" y="12162"/>
                  <a:pt x="15652" y="12162"/>
                </a:cubicBezTo>
                <a:cubicBezTo>
                  <a:pt x="15689" y="12162"/>
                  <a:pt x="15727" y="12168"/>
                  <a:pt x="15765" y="12181"/>
                </a:cubicBezTo>
                <a:cubicBezTo>
                  <a:pt x="15800" y="12187"/>
                  <a:pt x="15830" y="12190"/>
                  <a:pt x="15856" y="12190"/>
                </a:cubicBezTo>
                <a:cubicBezTo>
                  <a:pt x="15939" y="12190"/>
                  <a:pt x="15977" y="12157"/>
                  <a:pt x="16015" y="12080"/>
                </a:cubicBezTo>
                <a:cubicBezTo>
                  <a:pt x="16065" y="11955"/>
                  <a:pt x="16040" y="11905"/>
                  <a:pt x="15188" y="10827"/>
                </a:cubicBezTo>
                <a:cubicBezTo>
                  <a:pt x="14461" y="9900"/>
                  <a:pt x="13659" y="9073"/>
                  <a:pt x="12757" y="8346"/>
                </a:cubicBezTo>
                <a:cubicBezTo>
                  <a:pt x="12607" y="8246"/>
                  <a:pt x="12456" y="8120"/>
                  <a:pt x="12356" y="7970"/>
                </a:cubicBezTo>
                <a:cubicBezTo>
                  <a:pt x="12156" y="7719"/>
                  <a:pt x="9474" y="6592"/>
                  <a:pt x="7343" y="5865"/>
                </a:cubicBezTo>
                <a:lnTo>
                  <a:pt x="5915" y="5364"/>
                </a:lnTo>
                <a:cubicBezTo>
                  <a:pt x="5201" y="5120"/>
                  <a:pt x="4928" y="4971"/>
                  <a:pt x="5117" y="4971"/>
                </a:cubicBezTo>
                <a:cubicBezTo>
                  <a:pt x="5220" y="4971"/>
                  <a:pt x="5459" y="5016"/>
                  <a:pt x="5840" y="5113"/>
                </a:cubicBezTo>
                <a:cubicBezTo>
                  <a:pt x="7644" y="5614"/>
                  <a:pt x="9399" y="6291"/>
                  <a:pt x="11103" y="7093"/>
                </a:cubicBezTo>
                <a:cubicBezTo>
                  <a:pt x="12173" y="7628"/>
                  <a:pt x="12428" y="7756"/>
                  <a:pt x="12518" y="7756"/>
                </a:cubicBezTo>
                <a:cubicBezTo>
                  <a:pt x="12551" y="7756"/>
                  <a:pt x="12562" y="7739"/>
                  <a:pt x="12582" y="7719"/>
                </a:cubicBezTo>
                <a:cubicBezTo>
                  <a:pt x="12582" y="7707"/>
                  <a:pt x="12594" y="7701"/>
                  <a:pt x="12610" y="7701"/>
                </a:cubicBezTo>
                <a:cubicBezTo>
                  <a:pt x="12625" y="7701"/>
                  <a:pt x="12644" y="7707"/>
                  <a:pt x="12657" y="7719"/>
                </a:cubicBezTo>
                <a:cubicBezTo>
                  <a:pt x="12682" y="7744"/>
                  <a:pt x="12657" y="7795"/>
                  <a:pt x="12607" y="7845"/>
                </a:cubicBezTo>
                <a:cubicBezTo>
                  <a:pt x="12531" y="7895"/>
                  <a:pt x="12506" y="7970"/>
                  <a:pt x="12531" y="7995"/>
                </a:cubicBezTo>
                <a:cubicBezTo>
                  <a:pt x="12614" y="8042"/>
                  <a:pt x="12708" y="8067"/>
                  <a:pt x="12800" y="8067"/>
                </a:cubicBezTo>
                <a:cubicBezTo>
                  <a:pt x="12903" y="8067"/>
                  <a:pt x="13003" y="8036"/>
                  <a:pt x="13083" y="7970"/>
                </a:cubicBezTo>
                <a:cubicBezTo>
                  <a:pt x="13158" y="7845"/>
                  <a:pt x="12882" y="7569"/>
                  <a:pt x="11880" y="6742"/>
                </a:cubicBezTo>
                <a:cubicBezTo>
                  <a:pt x="11103" y="6115"/>
                  <a:pt x="10276" y="5589"/>
                  <a:pt x="9374" y="5163"/>
                </a:cubicBezTo>
                <a:lnTo>
                  <a:pt x="8797" y="4887"/>
                </a:lnTo>
                <a:lnTo>
                  <a:pt x="8973" y="4812"/>
                </a:lnTo>
                <a:cubicBezTo>
                  <a:pt x="9098" y="4737"/>
                  <a:pt x="9148" y="4662"/>
                  <a:pt x="9123" y="4587"/>
                </a:cubicBezTo>
                <a:cubicBezTo>
                  <a:pt x="8998" y="4161"/>
                  <a:pt x="5464" y="2632"/>
                  <a:pt x="3384" y="2105"/>
                </a:cubicBezTo>
                <a:lnTo>
                  <a:pt x="2456" y="1880"/>
                </a:lnTo>
                <a:lnTo>
                  <a:pt x="2055" y="1303"/>
                </a:lnTo>
                <a:cubicBezTo>
                  <a:pt x="1754" y="802"/>
                  <a:pt x="1328" y="376"/>
                  <a:pt x="827" y="50"/>
                </a:cubicBezTo>
                <a:cubicBezTo>
                  <a:pt x="754" y="18"/>
                  <a:pt x="673" y="1"/>
                  <a:pt x="5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4" name="Google Shape;784;p18"/>
          <p:cNvGrpSpPr/>
          <p:nvPr/>
        </p:nvGrpSpPr>
        <p:grpSpPr>
          <a:xfrm rot="5400000">
            <a:off x="-420009" y="2739093"/>
            <a:ext cx="1106605" cy="568356"/>
            <a:chOff x="2421997" y="1558747"/>
            <a:chExt cx="878955" cy="451434"/>
          </a:xfrm>
        </p:grpSpPr>
        <p:sp>
          <p:nvSpPr>
            <p:cNvPr id="785" name="Google Shape;785;p18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18"/>
          <p:cNvGrpSpPr/>
          <p:nvPr/>
        </p:nvGrpSpPr>
        <p:grpSpPr>
          <a:xfrm rot="5400000">
            <a:off x="8455611" y="2891834"/>
            <a:ext cx="1106605" cy="485885"/>
            <a:chOff x="2421997" y="1610904"/>
            <a:chExt cx="878955" cy="385929"/>
          </a:xfrm>
        </p:grpSpPr>
        <p:sp>
          <p:nvSpPr>
            <p:cNvPr id="794" name="Google Shape;794;p18"/>
            <p:cNvSpPr/>
            <p:nvPr/>
          </p:nvSpPr>
          <p:spPr>
            <a:xfrm rot="5400000">
              <a:off x="2782812" y="1856646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 rot="5400000">
              <a:off x="2706655" y="1609949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 rot="5400000">
              <a:off x="2484354" y="1910424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 rot="5400000">
              <a:off x="2564784" y="1779757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9"/>
          <p:cNvSpPr/>
          <p:nvPr/>
        </p:nvSpPr>
        <p:spPr>
          <a:xfrm>
            <a:off x="2170997" y="4608571"/>
            <a:ext cx="670711" cy="867144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7718847" y="3770858"/>
            <a:ext cx="1284510" cy="1195658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9"/>
          <p:cNvSpPr/>
          <p:nvPr/>
        </p:nvSpPr>
        <p:spPr>
          <a:xfrm>
            <a:off x="-58178" y="1728569"/>
            <a:ext cx="670697" cy="952656"/>
          </a:xfrm>
          <a:custGeom>
            <a:rect b="b" l="l" r="r" t="t"/>
            <a:pathLst>
              <a:path extrusionOk="0" h="25597" w="18021">
                <a:moveTo>
                  <a:pt x="1312" y="900"/>
                </a:moveTo>
                <a:cubicBezTo>
                  <a:pt x="1323" y="900"/>
                  <a:pt x="1373" y="956"/>
                  <a:pt x="1454" y="1053"/>
                </a:cubicBezTo>
                <a:cubicBezTo>
                  <a:pt x="1533" y="1172"/>
                  <a:pt x="1581" y="1244"/>
                  <a:pt x="1560" y="1244"/>
                </a:cubicBezTo>
                <a:cubicBezTo>
                  <a:pt x="1555" y="1244"/>
                  <a:pt x="1545" y="1239"/>
                  <a:pt x="1529" y="1228"/>
                </a:cubicBezTo>
                <a:cubicBezTo>
                  <a:pt x="1454" y="1153"/>
                  <a:pt x="1379" y="1053"/>
                  <a:pt x="1328" y="952"/>
                </a:cubicBezTo>
                <a:cubicBezTo>
                  <a:pt x="1311" y="917"/>
                  <a:pt x="1305" y="900"/>
                  <a:pt x="1312" y="900"/>
                </a:cubicBezTo>
                <a:close/>
                <a:moveTo>
                  <a:pt x="4091" y="4200"/>
                </a:moveTo>
                <a:cubicBezTo>
                  <a:pt x="4098" y="4200"/>
                  <a:pt x="4143" y="4251"/>
                  <a:pt x="4211" y="4336"/>
                </a:cubicBezTo>
                <a:cubicBezTo>
                  <a:pt x="4305" y="4449"/>
                  <a:pt x="4342" y="4505"/>
                  <a:pt x="4323" y="4505"/>
                </a:cubicBezTo>
                <a:cubicBezTo>
                  <a:pt x="4317" y="4505"/>
                  <a:pt x="4305" y="4499"/>
                  <a:pt x="4286" y="4486"/>
                </a:cubicBezTo>
                <a:cubicBezTo>
                  <a:pt x="4211" y="4411"/>
                  <a:pt x="4160" y="4336"/>
                  <a:pt x="4110" y="4236"/>
                </a:cubicBezTo>
                <a:cubicBezTo>
                  <a:pt x="4094" y="4212"/>
                  <a:pt x="4089" y="4200"/>
                  <a:pt x="4091" y="4200"/>
                </a:cubicBezTo>
                <a:close/>
                <a:moveTo>
                  <a:pt x="5087" y="5387"/>
                </a:moveTo>
                <a:cubicBezTo>
                  <a:pt x="5102" y="5387"/>
                  <a:pt x="5174" y="5475"/>
                  <a:pt x="5288" y="5639"/>
                </a:cubicBezTo>
                <a:cubicBezTo>
                  <a:pt x="5422" y="5811"/>
                  <a:pt x="5497" y="5925"/>
                  <a:pt x="5493" y="5925"/>
                </a:cubicBezTo>
                <a:cubicBezTo>
                  <a:pt x="5491" y="5925"/>
                  <a:pt x="5482" y="5914"/>
                  <a:pt x="5464" y="5890"/>
                </a:cubicBezTo>
                <a:cubicBezTo>
                  <a:pt x="5338" y="5765"/>
                  <a:pt x="5213" y="5614"/>
                  <a:pt x="5113" y="5464"/>
                </a:cubicBezTo>
                <a:cubicBezTo>
                  <a:pt x="5087" y="5412"/>
                  <a:pt x="5079" y="5387"/>
                  <a:pt x="5087" y="5387"/>
                </a:cubicBezTo>
                <a:close/>
                <a:moveTo>
                  <a:pt x="5842" y="6361"/>
                </a:moveTo>
                <a:cubicBezTo>
                  <a:pt x="5848" y="6361"/>
                  <a:pt x="5856" y="6363"/>
                  <a:pt x="5865" y="6366"/>
                </a:cubicBezTo>
                <a:cubicBezTo>
                  <a:pt x="6015" y="6466"/>
                  <a:pt x="6140" y="6592"/>
                  <a:pt x="6241" y="6742"/>
                </a:cubicBezTo>
                <a:cubicBezTo>
                  <a:pt x="6369" y="6924"/>
                  <a:pt x="6406" y="7006"/>
                  <a:pt x="6379" y="7006"/>
                </a:cubicBezTo>
                <a:cubicBezTo>
                  <a:pt x="6342" y="7006"/>
                  <a:pt x="6191" y="6860"/>
                  <a:pt x="5990" y="6617"/>
                </a:cubicBezTo>
                <a:cubicBezTo>
                  <a:pt x="5836" y="6441"/>
                  <a:pt x="5798" y="6361"/>
                  <a:pt x="5842" y="6361"/>
                </a:cubicBezTo>
                <a:close/>
                <a:moveTo>
                  <a:pt x="2764" y="2251"/>
                </a:moveTo>
                <a:cubicBezTo>
                  <a:pt x="2975" y="2251"/>
                  <a:pt x="4092" y="2552"/>
                  <a:pt x="4862" y="2832"/>
                </a:cubicBezTo>
                <a:cubicBezTo>
                  <a:pt x="6516" y="3409"/>
                  <a:pt x="8672" y="4386"/>
                  <a:pt x="8772" y="4612"/>
                </a:cubicBezTo>
                <a:cubicBezTo>
                  <a:pt x="8822" y="4687"/>
                  <a:pt x="8747" y="4712"/>
                  <a:pt x="8496" y="4712"/>
                </a:cubicBezTo>
                <a:cubicBezTo>
                  <a:pt x="7945" y="4737"/>
                  <a:pt x="8070" y="4887"/>
                  <a:pt x="8947" y="5263"/>
                </a:cubicBezTo>
                <a:cubicBezTo>
                  <a:pt x="9925" y="5689"/>
                  <a:pt x="10852" y="6266"/>
                  <a:pt x="11679" y="6942"/>
                </a:cubicBezTo>
                <a:cubicBezTo>
                  <a:pt x="12246" y="7401"/>
                  <a:pt x="12508" y="7613"/>
                  <a:pt x="12449" y="7613"/>
                </a:cubicBezTo>
                <a:cubicBezTo>
                  <a:pt x="12398" y="7613"/>
                  <a:pt x="12111" y="7457"/>
                  <a:pt x="11579" y="7168"/>
                </a:cubicBezTo>
                <a:lnTo>
                  <a:pt x="11579" y="7193"/>
                </a:lnTo>
                <a:cubicBezTo>
                  <a:pt x="11128" y="6942"/>
                  <a:pt x="10401" y="6592"/>
                  <a:pt x="9975" y="6416"/>
                </a:cubicBezTo>
                <a:cubicBezTo>
                  <a:pt x="9073" y="6040"/>
                  <a:pt x="6567" y="5163"/>
                  <a:pt x="5990" y="5038"/>
                </a:cubicBezTo>
                <a:cubicBezTo>
                  <a:pt x="5088" y="4837"/>
                  <a:pt x="4662" y="4662"/>
                  <a:pt x="4486" y="4411"/>
                </a:cubicBezTo>
                <a:lnTo>
                  <a:pt x="4311" y="4186"/>
                </a:lnTo>
                <a:lnTo>
                  <a:pt x="4311" y="4186"/>
                </a:lnTo>
                <a:lnTo>
                  <a:pt x="4937" y="4461"/>
                </a:lnTo>
                <a:cubicBezTo>
                  <a:pt x="5163" y="4562"/>
                  <a:pt x="5389" y="4637"/>
                  <a:pt x="5639" y="4687"/>
                </a:cubicBezTo>
                <a:cubicBezTo>
                  <a:pt x="5689" y="4662"/>
                  <a:pt x="5464" y="4536"/>
                  <a:pt x="5113" y="4361"/>
                </a:cubicBezTo>
                <a:cubicBezTo>
                  <a:pt x="4734" y="4191"/>
                  <a:pt x="4560" y="4110"/>
                  <a:pt x="4607" y="4110"/>
                </a:cubicBezTo>
                <a:cubicBezTo>
                  <a:pt x="4650" y="4110"/>
                  <a:pt x="4881" y="4179"/>
                  <a:pt x="5313" y="4311"/>
                </a:cubicBezTo>
                <a:cubicBezTo>
                  <a:pt x="5589" y="4411"/>
                  <a:pt x="5865" y="4486"/>
                  <a:pt x="6166" y="4536"/>
                </a:cubicBezTo>
                <a:cubicBezTo>
                  <a:pt x="6193" y="4539"/>
                  <a:pt x="6217" y="4540"/>
                  <a:pt x="6236" y="4540"/>
                </a:cubicBezTo>
                <a:cubicBezTo>
                  <a:pt x="6442" y="4540"/>
                  <a:pt x="6162" y="4419"/>
                  <a:pt x="5589" y="4236"/>
                </a:cubicBezTo>
                <a:cubicBezTo>
                  <a:pt x="4461" y="3935"/>
                  <a:pt x="3935" y="3709"/>
                  <a:pt x="3709" y="3484"/>
                </a:cubicBezTo>
                <a:lnTo>
                  <a:pt x="3509" y="3258"/>
                </a:lnTo>
                <a:lnTo>
                  <a:pt x="3509" y="3258"/>
                </a:lnTo>
                <a:lnTo>
                  <a:pt x="3709" y="3308"/>
                </a:lnTo>
                <a:cubicBezTo>
                  <a:pt x="3835" y="3333"/>
                  <a:pt x="4386" y="3534"/>
                  <a:pt x="4962" y="3734"/>
                </a:cubicBezTo>
                <a:cubicBezTo>
                  <a:pt x="5588" y="3943"/>
                  <a:pt x="5925" y="4043"/>
                  <a:pt x="6039" y="4043"/>
                </a:cubicBezTo>
                <a:cubicBezTo>
                  <a:pt x="6089" y="4043"/>
                  <a:pt x="6096" y="4023"/>
                  <a:pt x="6065" y="3985"/>
                </a:cubicBezTo>
                <a:cubicBezTo>
                  <a:pt x="6040" y="3960"/>
                  <a:pt x="5414" y="3734"/>
                  <a:pt x="4687" y="3484"/>
                </a:cubicBezTo>
                <a:cubicBezTo>
                  <a:pt x="4211" y="3333"/>
                  <a:pt x="3759" y="3158"/>
                  <a:pt x="3308" y="2932"/>
                </a:cubicBezTo>
                <a:lnTo>
                  <a:pt x="3308" y="2932"/>
                </a:lnTo>
                <a:cubicBezTo>
                  <a:pt x="3985" y="3108"/>
                  <a:pt x="4637" y="3308"/>
                  <a:pt x="5288" y="3534"/>
                </a:cubicBezTo>
                <a:cubicBezTo>
                  <a:pt x="6391" y="3910"/>
                  <a:pt x="7343" y="4211"/>
                  <a:pt x="7394" y="4211"/>
                </a:cubicBezTo>
                <a:cubicBezTo>
                  <a:pt x="7644" y="4186"/>
                  <a:pt x="7394" y="4085"/>
                  <a:pt x="3785" y="2882"/>
                </a:cubicBezTo>
                <a:cubicBezTo>
                  <a:pt x="3158" y="2682"/>
                  <a:pt x="2607" y="2356"/>
                  <a:pt x="2732" y="2256"/>
                </a:cubicBezTo>
                <a:cubicBezTo>
                  <a:pt x="2737" y="2252"/>
                  <a:pt x="2748" y="2251"/>
                  <a:pt x="2764" y="2251"/>
                </a:cubicBezTo>
                <a:close/>
                <a:moveTo>
                  <a:pt x="6567" y="7268"/>
                </a:moveTo>
                <a:cubicBezTo>
                  <a:pt x="6617" y="7268"/>
                  <a:pt x="6742" y="7394"/>
                  <a:pt x="6867" y="7544"/>
                </a:cubicBezTo>
                <a:cubicBezTo>
                  <a:pt x="6979" y="7693"/>
                  <a:pt x="7022" y="7773"/>
                  <a:pt x="6995" y="7773"/>
                </a:cubicBezTo>
                <a:cubicBezTo>
                  <a:pt x="6985" y="7773"/>
                  <a:pt x="6968" y="7764"/>
                  <a:pt x="6942" y="7744"/>
                </a:cubicBezTo>
                <a:cubicBezTo>
                  <a:pt x="6817" y="7694"/>
                  <a:pt x="6717" y="7594"/>
                  <a:pt x="6642" y="7469"/>
                </a:cubicBezTo>
                <a:cubicBezTo>
                  <a:pt x="6541" y="7343"/>
                  <a:pt x="6516" y="7268"/>
                  <a:pt x="6567" y="7268"/>
                </a:cubicBezTo>
                <a:close/>
                <a:moveTo>
                  <a:pt x="7103" y="8046"/>
                </a:moveTo>
                <a:cubicBezTo>
                  <a:pt x="7115" y="8046"/>
                  <a:pt x="7136" y="8054"/>
                  <a:pt x="7168" y="8070"/>
                </a:cubicBezTo>
                <a:cubicBezTo>
                  <a:pt x="7293" y="8120"/>
                  <a:pt x="7369" y="8196"/>
                  <a:pt x="7444" y="8296"/>
                </a:cubicBezTo>
                <a:cubicBezTo>
                  <a:pt x="7514" y="8401"/>
                  <a:pt x="7535" y="8445"/>
                  <a:pt x="7507" y="8445"/>
                </a:cubicBezTo>
                <a:cubicBezTo>
                  <a:pt x="7495" y="8445"/>
                  <a:pt x="7474" y="8436"/>
                  <a:pt x="7444" y="8421"/>
                </a:cubicBezTo>
                <a:cubicBezTo>
                  <a:pt x="7343" y="8346"/>
                  <a:pt x="7243" y="8271"/>
                  <a:pt x="7168" y="8171"/>
                </a:cubicBezTo>
                <a:cubicBezTo>
                  <a:pt x="7100" y="8085"/>
                  <a:pt x="7078" y="8046"/>
                  <a:pt x="7103" y="8046"/>
                </a:cubicBezTo>
                <a:close/>
                <a:moveTo>
                  <a:pt x="7645" y="8711"/>
                </a:moveTo>
                <a:cubicBezTo>
                  <a:pt x="7650" y="8711"/>
                  <a:pt x="7658" y="8715"/>
                  <a:pt x="7669" y="8722"/>
                </a:cubicBezTo>
                <a:cubicBezTo>
                  <a:pt x="7820" y="8772"/>
                  <a:pt x="8296" y="9374"/>
                  <a:pt x="8221" y="9424"/>
                </a:cubicBezTo>
                <a:cubicBezTo>
                  <a:pt x="8209" y="9430"/>
                  <a:pt x="8197" y="9432"/>
                  <a:pt x="8186" y="9432"/>
                </a:cubicBezTo>
                <a:cubicBezTo>
                  <a:pt x="8096" y="9432"/>
                  <a:pt x="8000" y="9272"/>
                  <a:pt x="7845" y="9073"/>
                </a:cubicBezTo>
                <a:cubicBezTo>
                  <a:pt x="7673" y="8837"/>
                  <a:pt x="7612" y="8711"/>
                  <a:pt x="7645" y="8711"/>
                </a:cubicBezTo>
                <a:close/>
                <a:moveTo>
                  <a:pt x="8579" y="9997"/>
                </a:moveTo>
                <a:cubicBezTo>
                  <a:pt x="8622" y="9997"/>
                  <a:pt x="8783" y="10147"/>
                  <a:pt x="8922" y="10426"/>
                </a:cubicBezTo>
                <a:cubicBezTo>
                  <a:pt x="8991" y="10553"/>
                  <a:pt x="9013" y="10616"/>
                  <a:pt x="8992" y="10616"/>
                </a:cubicBezTo>
                <a:cubicBezTo>
                  <a:pt x="8967" y="10616"/>
                  <a:pt x="8883" y="10528"/>
                  <a:pt x="8747" y="10351"/>
                </a:cubicBezTo>
                <a:cubicBezTo>
                  <a:pt x="8622" y="10176"/>
                  <a:pt x="8546" y="10025"/>
                  <a:pt x="8572" y="10000"/>
                </a:cubicBezTo>
                <a:cubicBezTo>
                  <a:pt x="8573" y="9998"/>
                  <a:pt x="8576" y="9997"/>
                  <a:pt x="8579" y="9997"/>
                </a:cubicBezTo>
                <a:close/>
                <a:moveTo>
                  <a:pt x="9233" y="11002"/>
                </a:moveTo>
                <a:cubicBezTo>
                  <a:pt x="9244" y="11002"/>
                  <a:pt x="9266" y="11029"/>
                  <a:pt x="9298" y="11078"/>
                </a:cubicBezTo>
                <a:cubicBezTo>
                  <a:pt x="9340" y="11140"/>
                  <a:pt x="9364" y="11185"/>
                  <a:pt x="9343" y="11185"/>
                </a:cubicBezTo>
                <a:cubicBezTo>
                  <a:pt x="9339" y="11185"/>
                  <a:pt x="9332" y="11183"/>
                  <a:pt x="9323" y="11178"/>
                </a:cubicBezTo>
                <a:cubicBezTo>
                  <a:pt x="9273" y="11128"/>
                  <a:pt x="9248" y="11103"/>
                  <a:pt x="9223" y="11028"/>
                </a:cubicBezTo>
                <a:cubicBezTo>
                  <a:pt x="9223" y="11010"/>
                  <a:pt x="9226" y="11002"/>
                  <a:pt x="9233" y="11002"/>
                </a:cubicBezTo>
                <a:close/>
                <a:moveTo>
                  <a:pt x="9972" y="12074"/>
                </a:moveTo>
                <a:cubicBezTo>
                  <a:pt x="9981" y="12074"/>
                  <a:pt x="10000" y="12093"/>
                  <a:pt x="10025" y="12130"/>
                </a:cubicBezTo>
                <a:cubicBezTo>
                  <a:pt x="10075" y="12181"/>
                  <a:pt x="10075" y="12206"/>
                  <a:pt x="10050" y="12206"/>
                </a:cubicBezTo>
                <a:cubicBezTo>
                  <a:pt x="10000" y="12181"/>
                  <a:pt x="9975" y="12156"/>
                  <a:pt x="9975" y="12130"/>
                </a:cubicBezTo>
                <a:cubicBezTo>
                  <a:pt x="9963" y="12093"/>
                  <a:pt x="9963" y="12074"/>
                  <a:pt x="9972" y="12074"/>
                </a:cubicBezTo>
                <a:close/>
                <a:moveTo>
                  <a:pt x="10586" y="13100"/>
                </a:moveTo>
                <a:cubicBezTo>
                  <a:pt x="10597" y="13100"/>
                  <a:pt x="10633" y="13124"/>
                  <a:pt x="10677" y="13183"/>
                </a:cubicBezTo>
                <a:cubicBezTo>
                  <a:pt x="10739" y="13266"/>
                  <a:pt x="10750" y="13315"/>
                  <a:pt x="10737" y="13315"/>
                </a:cubicBezTo>
                <a:cubicBezTo>
                  <a:pt x="10735" y="13315"/>
                  <a:pt x="10731" y="13313"/>
                  <a:pt x="10727" y="13308"/>
                </a:cubicBezTo>
                <a:cubicBezTo>
                  <a:pt x="10652" y="13258"/>
                  <a:pt x="10602" y="13208"/>
                  <a:pt x="10602" y="13133"/>
                </a:cubicBezTo>
                <a:cubicBezTo>
                  <a:pt x="10581" y="13112"/>
                  <a:pt x="10577" y="13100"/>
                  <a:pt x="10586" y="13100"/>
                </a:cubicBezTo>
                <a:close/>
                <a:moveTo>
                  <a:pt x="1372" y="2212"/>
                </a:moveTo>
                <a:cubicBezTo>
                  <a:pt x="1387" y="2212"/>
                  <a:pt x="1406" y="2233"/>
                  <a:pt x="1429" y="2256"/>
                </a:cubicBezTo>
                <a:cubicBezTo>
                  <a:pt x="1554" y="2381"/>
                  <a:pt x="1554" y="2556"/>
                  <a:pt x="1554" y="3008"/>
                </a:cubicBezTo>
                <a:cubicBezTo>
                  <a:pt x="1554" y="3359"/>
                  <a:pt x="1629" y="4211"/>
                  <a:pt x="1704" y="4912"/>
                </a:cubicBezTo>
                <a:cubicBezTo>
                  <a:pt x="2080" y="8196"/>
                  <a:pt x="2206" y="9123"/>
                  <a:pt x="2256" y="9123"/>
                </a:cubicBezTo>
                <a:cubicBezTo>
                  <a:pt x="2356" y="9123"/>
                  <a:pt x="2306" y="8697"/>
                  <a:pt x="2030" y="6466"/>
                </a:cubicBezTo>
                <a:cubicBezTo>
                  <a:pt x="1825" y="4782"/>
                  <a:pt x="1771" y="4208"/>
                  <a:pt x="1800" y="4208"/>
                </a:cubicBezTo>
                <a:cubicBezTo>
                  <a:pt x="1806" y="4208"/>
                  <a:pt x="1816" y="4236"/>
                  <a:pt x="1830" y="4286"/>
                </a:cubicBezTo>
                <a:cubicBezTo>
                  <a:pt x="1848" y="4323"/>
                  <a:pt x="1866" y="4346"/>
                  <a:pt x="1885" y="4346"/>
                </a:cubicBezTo>
                <a:cubicBezTo>
                  <a:pt x="1891" y="4346"/>
                  <a:pt x="1898" y="4343"/>
                  <a:pt x="1905" y="4336"/>
                </a:cubicBezTo>
                <a:cubicBezTo>
                  <a:pt x="1955" y="4060"/>
                  <a:pt x="1930" y="3785"/>
                  <a:pt x="1880" y="3484"/>
                </a:cubicBezTo>
                <a:cubicBezTo>
                  <a:pt x="1844" y="2932"/>
                  <a:pt x="1834" y="2760"/>
                  <a:pt x="1876" y="2760"/>
                </a:cubicBezTo>
                <a:cubicBezTo>
                  <a:pt x="1893" y="2760"/>
                  <a:pt x="1919" y="2789"/>
                  <a:pt x="1955" y="2832"/>
                </a:cubicBezTo>
                <a:cubicBezTo>
                  <a:pt x="2105" y="3008"/>
                  <a:pt x="2130" y="3208"/>
                  <a:pt x="2206" y="4261"/>
                </a:cubicBezTo>
                <a:cubicBezTo>
                  <a:pt x="2231" y="4737"/>
                  <a:pt x="2281" y="5213"/>
                  <a:pt x="2356" y="5664"/>
                </a:cubicBezTo>
                <a:cubicBezTo>
                  <a:pt x="2380" y="5725"/>
                  <a:pt x="2399" y="5761"/>
                  <a:pt x="2411" y="5761"/>
                </a:cubicBezTo>
                <a:cubicBezTo>
                  <a:pt x="2450" y="5761"/>
                  <a:pt x="2432" y="5416"/>
                  <a:pt x="2356" y="4411"/>
                </a:cubicBezTo>
                <a:cubicBezTo>
                  <a:pt x="2315" y="3623"/>
                  <a:pt x="2307" y="3350"/>
                  <a:pt x="2363" y="3350"/>
                </a:cubicBezTo>
                <a:cubicBezTo>
                  <a:pt x="2374" y="3350"/>
                  <a:pt x="2389" y="3362"/>
                  <a:pt x="2406" y="3384"/>
                </a:cubicBezTo>
                <a:cubicBezTo>
                  <a:pt x="2481" y="3509"/>
                  <a:pt x="2556" y="3910"/>
                  <a:pt x="2607" y="4662"/>
                </a:cubicBezTo>
                <a:cubicBezTo>
                  <a:pt x="2682" y="5765"/>
                  <a:pt x="2757" y="6216"/>
                  <a:pt x="2807" y="6291"/>
                </a:cubicBezTo>
                <a:cubicBezTo>
                  <a:pt x="2815" y="6302"/>
                  <a:pt x="2822" y="6308"/>
                  <a:pt x="2830" y="6308"/>
                </a:cubicBezTo>
                <a:cubicBezTo>
                  <a:pt x="2870" y="6308"/>
                  <a:pt x="2900" y="6133"/>
                  <a:pt x="2857" y="5815"/>
                </a:cubicBezTo>
                <a:cubicBezTo>
                  <a:pt x="2832" y="5539"/>
                  <a:pt x="2782" y="4963"/>
                  <a:pt x="2757" y="4511"/>
                </a:cubicBezTo>
                <a:cubicBezTo>
                  <a:pt x="2699" y="3973"/>
                  <a:pt x="2701" y="3789"/>
                  <a:pt x="2750" y="3789"/>
                </a:cubicBezTo>
                <a:cubicBezTo>
                  <a:pt x="2765" y="3789"/>
                  <a:pt x="2784" y="3806"/>
                  <a:pt x="2807" y="3835"/>
                </a:cubicBezTo>
                <a:cubicBezTo>
                  <a:pt x="2932" y="4035"/>
                  <a:pt x="2983" y="4286"/>
                  <a:pt x="2983" y="4536"/>
                </a:cubicBezTo>
                <a:cubicBezTo>
                  <a:pt x="3033" y="5313"/>
                  <a:pt x="3459" y="7394"/>
                  <a:pt x="3559" y="7469"/>
                </a:cubicBezTo>
                <a:cubicBezTo>
                  <a:pt x="3561" y="7471"/>
                  <a:pt x="3563" y="7472"/>
                  <a:pt x="3565" y="7472"/>
                </a:cubicBezTo>
                <a:cubicBezTo>
                  <a:pt x="3604" y="7472"/>
                  <a:pt x="3552" y="6989"/>
                  <a:pt x="3409" y="6391"/>
                </a:cubicBezTo>
                <a:cubicBezTo>
                  <a:pt x="3160" y="5057"/>
                  <a:pt x="3074" y="4335"/>
                  <a:pt x="3170" y="4335"/>
                </a:cubicBezTo>
                <a:cubicBezTo>
                  <a:pt x="3181" y="4335"/>
                  <a:pt x="3193" y="4344"/>
                  <a:pt x="3208" y="4361"/>
                </a:cubicBezTo>
                <a:cubicBezTo>
                  <a:pt x="3283" y="4411"/>
                  <a:pt x="3409" y="5088"/>
                  <a:pt x="3584" y="6140"/>
                </a:cubicBezTo>
                <a:cubicBezTo>
                  <a:pt x="3785" y="7444"/>
                  <a:pt x="3810" y="7820"/>
                  <a:pt x="3734" y="7845"/>
                </a:cubicBezTo>
                <a:cubicBezTo>
                  <a:pt x="3559" y="7870"/>
                  <a:pt x="3559" y="8120"/>
                  <a:pt x="3759" y="8145"/>
                </a:cubicBezTo>
                <a:cubicBezTo>
                  <a:pt x="3885" y="8171"/>
                  <a:pt x="3910" y="8246"/>
                  <a:pt x="4035" y="8922"/>
                </a:cubicBezTo>
                <a:cubicBezTo>
                  <a:pt x="4361" y="10376"/>
                  <a:pt x="4737" y="11805"/>
                  <a:pt x="5188" y="13233"/>
                </a:cubicBezTo>
                <a:cubicBezTo>
                  <a:pt x="5313" y="13584"/>
                  <a:pt x="5414" y="13860"/>
                  <a:pt x="5414" y="13860"/>
                </a:cubicBezTo>
                <a:cubicBezTo>
                  <a:pt x="5313" y="13734"/>
                  <a:pt x="5213" y="13609"/>
                  <a:pt x="5138" y="13459"/>
                </a:cubicBezTo>
                <a:lnTo>
                  <a:pt x="5138" y="13459"/>
                </a:lnTo>
                <a:lnTo>
                  <a:pt x="5163" y="13484"/>
                </a:lnTo>
                <a:lnTo>
                  <a:pt x="4887" y="13058"/>
                </a:lnTo>
                <a:lnTo>
                  <a:pt x="4561" y="13033"/>
                </a:lnTo>
                <a:cubicBezTo>
                  <a:pt x="4135" y="12983"/>
                  <a:pt x="4060" y="12907"/>
                  <a:pt x="3709" y="12055"/>
                </a:cubicBezTo>
                <a:cubicBezTo>
                  <a:pt x="3333" y="11178"/>
                  <a:pt x="2882" y="9549"/>
                  <a:pt x="2932" y="9349"/>
                </a:cubicBezTo>
                <a:cubicBezTo>
                  <a:pt x="2957" y="9248"/>
                  <a:pt x="2682" y="6917"/>
                  <a:pt x="2632" y="6867"/>
                </a:cubicBezTo>
                <a:cubicBezTo>
                  <a:pt x="2619" y="6851"/>
                  <a:pt x="2608" y="6843"/>
                  <a:pt x="2599" y="6843"/>
                </a:cubicBezTo>
                <a:cubicBezTo>
                  <a:pt x="2539" y="6843"/>
                  <a:pt x="2569" y="7216"/>
                  <a:pt x="2657" y="8045"/>
                </a:cubicBezTo>
                <a:cubicBezTo>
                  <a:pt x="2730" y="8702"/>
                  <a:pt x="2755" y="9099"/>
                  <a:pt x="2711" y="9099"/>
                </a:cubicBezTo>
                <a:cubicBezTo>
                  <a:pt x="2710" y="9099"/>
                  <a:pt x="2708" y="9099"/>
                  <a:pt x="2707" y="9098"/>
                </a:cubicBezTo>
                <a:cubicBezTo>
                  <a:pt x="2657" y="9098"/>
                  <a:pt x="2556" y="9148"/>
                  <a:pt x="2431" y="9248"/>
                </a:cubicBezTo>
                <a:cubicBezTo>
                  <a:pt x="2357" y="9341"/>
                  <a:pt x="2296" y="9393"/>
                  <a:pt x="2260" y="9393"/>
                </a:cubicBezTo>
                <a:cubicBezTo>
                  <a:pt x="2247" y="9393"/>
                  <a:pt x="2237" y="9387"/>
                  <a:pt x="2231" y="9374"/>
                </a:cubicBezTo>
                <a:cubicBezTo>
                  <a:pt x="1955" y="8521"/>
                  <a:pt x="1754" y="7669"/>
                  <a:pt x="1579" y="6767"/>
                </a:cubicBezTo>
                <a:cubicBezTo>
                  <a:pt x="1504" y="6191"/>
                  <a:pt x="1429" y="5589"/>
                  <a:pt x="1404" y="5013"/>
                </a:cubicBezTo>
                <a:cubicBezTo>
                  <a:pt x="1322" y="2618"/>
                  <a:pt x="1307" y="2212"/>
                  <a:pt x="1372" y="2212"/>
                </a:cubicBezTo>
                <a:close/>
                <a:moveTo>
                  <a:pt x="11600" y="14456"/>
                </a:moveTo>
                <a:cubicBezTo>
                  <a:pt x="11627" y="14456"/>
                  <a:pt x="11728" y="14521"/>
                  <a:pt x="11855" y="14612"/>
                </a:cubicBezTo>
                <a:cubicBezTo>
                  <a:pt x="12005" y="14712"/>
                  <a:pt x="12130" y="14812"/>
                  <a:pt x="12256" y="14938"/>
                </a:cubicBezTo>
                <a:cubicBezTo>
                  <a:pt x="12264" y="14948"/>
                  <a:pt x="12264" y="14953"/>
                  <a:pt x="12257" y="14953"/>
                </a:cubicBezTo>
                <a:cubicBezTo>
                  <a:pt x="12202" y="14953"/>
                  <a:pt x="11672" y="14599"/>
                  <a:pt x="11604" y="14486"/>
                </a:cubicBezTo>
                <a:cubicBezTo>
                  <a:pt x="11590" y="14466"/>
                  <a:pt x="11590" y="14456"/>
                  <a:pt x="11600" y="14456"/>
                </a:cubicBezTo>
                <a:close/>
                <a:moveTo>
                  <a:pt x="3642" y="4906"/>
                </a:moveTo>
                <a:cubicBezTo>
                  <a:pt x="3647" y="4906"/>
                  <a:pt x="3653" y="4908"/>
                  <a:pt x="3659" y="4912"/>
                </a:cubicBezTo>
                <a:cubicBezTo>
                  <a:pt x="3960" y="5088"/>
                  <a:pt x="4035" y="5313"/>
                  <a:pt x="4160" y="6291"/>
                </a:cubicBezTo>
                <a:cubicBezTo>
                  <a:pt x="4486" y="8722"/>
                  <a:pt x="5013" y="11103"/>
                  <a:pt x="5714" y="13434"/>
                </a:cubicBezTo>
                <a:cubicBezTo>
                  <a:pt x="5965" y="14386"/>
                  <a:pt x="6191" y="15188"/>
                  <a:pt x="6166" y="15188"/>
                </a:cubicBezTo>
                <a:cubicBezTo>
                  <a:pt x="6040" y="14912"/>
                  <a:pt x="5915" y="14662"/>
                  <a:pt x="5840" y="14386"/>
                </a:cubicBezTo>
                <a:cubicBezTo>
                  <a:pt x="4837" y="11704"/>
                  <a:pt x="4336" y="9750"/>
                  <a:pt x="3709" y="5815"/>
                </a:cubicBezTo>
                <a:cubicBezTo>
                  <a:pt x="3618" y="5152"/>
                  <a:pt x="3589" y="4906"/>
                  <a:pt x="3642" y="4906"/>
                </a:cubicBezTo>
                <a:close/>
                <a:moveTo>
                  <a:pt x="5462" y="5416"/>
                </a:moveTo>
                <a:cubicBezTo>
                  <a:pt x="5548" y="5416"/>
                  <a:pt x="5794" y="5500"/>
                  <a:pt x="6366" y="5714"/>
                </a:cubicBezTo>
                <a:cubicBezTo>
                  <a:pt x="6917" y="5915"/>
                  <a:pt x="7644" y="6191"/>
                  <a:pt x="7945" y="6316"/>
                </a:cubicBezTo>
                <a:cubicBezTo>
                  <a:pt x="8246" y="6441"/>
                  <a:pt x="8998" y="6717"/>
                  <a:pt x="9599" y="6942"/>
                </a:cubicBezTo>
                <a:cubicBezTo>
                  <a:pt x="11178" y="7519"/>
                  <a:pt x="11454" y="7669"/>
                  <a:pt x="12331" y="8371"/>
                </a:cubicBezTo>
                <a:cubicBezTo>
                  <a:pt x="13333" y="9173"/>
                  <a:pt x="14261" y="10100"/>
                  <a:pt x="15063" y="11103"/>
                </a:cubicBezTo>
                <a:lnTo>
                  <a:pt x="15664" y="11905"/>
                </a:lnTo>
                <a:lnTo>
                  <a:pt x="15464" y="11905"/>
                </a:lnTo>
                <a:cubicBezTo>
                  <a:pt x="15313" y="11905"/>
                  <a:pt x="15263" y="11955"/>
                  <a:pt x="15263" y="12080"/>
                </a:cubicBezTo>
                <a:cubicBezTo>
                  <a:pt x="15238" y="12256"/>
                  <a:pt x="15338" y="12431"/>
                  <a:pt x="15890" y="13333"/>
                </a:cubicBezTo>
                <a:cubicBezTo>
                  <a:pt x="16441" y="14236"/>
                  <a:pt x="17018" y="15263"/>
                  <a:pt x="16968" y="15313"/>
                </a:cubicBezTo>
                <a:cubicBezTo>
                  <a:pt x="16956" y="15321"/>
                  <a:pt x="16944" y="15325"/>
                  <a:pt x="16933" y="15325"/>
                </a:cubicBezTo>
                <a:cubicBezTo>
                  <a:pt x="16868" y="15325"/>
                  <a:pt x="16802" y="15219"/>
                  <a:pt x="16717" y="15113"/>
                </a:cubicBezTo>
                <a:lnTo>
                  <a:pt x="16717" y="15113"/>
                </a:lnTo>
                <a:lnTo>
                  <a:pt x="16742" y="15138"/>
                </a:lnTo>
                <a:cubicBezTo>
                  <a:pt x="16191" y="14436"/>
                  <a:pt x="14110" y="12632"/>
                  <a:pt x="12832" y="11780"/>
                </a:cubicBezTo>
                <a:cubicBezTo>
                  <a:pt x="11855" y="11128"/>
                  <a:pt x="10802" y="10552"/>
                  <a:pt x="9699" y="10075"/>
                </a:cubicBezTo>
                <a:cubicBezTo>
                  <a:pt x="8647" y="9599"/>
                  <a:pt x="8572" y="9549"/>
                  <a:pt x="8371" y="9273"/>
                </a:cubicBezTo>
                <a:lnTo>
                  <a:pt x="8171" y="8973"/>
                </a:lnTo>
                <a:lnTo>
                  <a:pt x="8672" y="9248"/>
                </a:lnTo>
                <a:cubicBezTo>
                  <a:pt x="9442" y="9697"/>
                  <a:pt x="9701" y="9836"/>
                  <a:pt x="9776" y="9836"/>
                </a:cubicBezTo>
                <a:cubicBezTo>
                  <a:pt x="9788" y="9836"/>
                  <a:pt x="9796" y="9832"/>
                  <a:pt x="9800" y="9825"/>
                </a:cubicBezTo>
                <a:cubicBezTo>
                  <a:pt x="9524" y="9574"/>
                  <a:pt x="9198" y="9349"/>
                  <a:pt x="8872" y="9198"/>
                </a:cubicBezTo>
                <a:cubicBezTo>
                  <a:pt x="8471" y="8998"/>
                  <a:pt x="8095" y="8747"/>
                  <a:pt x="7770" y="8446"/>
                </a:cubicBezTo>
                <a:cubicBezTo>
                  <a:pt x="7722" y="8389"/>
                  <a:pt x="7703" y="8358"/>
                  <a:pt x="7735" y="8358"/>
                </a:cubicBezTo>
                <a:cubicBezTo>
                  <a:pt x="7787" y="8358"/>
                  <a:pt x="7975" y="8444"/>
                  <a:pt x="8396" y="8647"/>
                </a:cubicBezTo>
                <a:cubicBezTo>
                  <a:pt x="8797" y="8847"/>
                  <a:pt x="9574" y="9298"/>
                  <a:pt x="10125" y="9599"/>
                </a:cubicBezTo>
                <a:cubicBezTo>
                  <a:pt x="11120" y="10208"/>
                  <a:pt x="11457" y="10406"/>
                  <a:pt x="11536" y="10406"/>
                </a:cubicBezTo>
                <a:cubicBezTo>
                  <a:pt x="11554" y="10406"/>
                  <a:pt x="11559" y="10395"/>
                  <a:pt x="11554" y="10376"/>
                </a:cubicBezTo>
                <a:cubicBezTo>
                  <a:pt x="11479" y="10201"/>
                  <a:pt x="9148" y="8822"/>
                  <a:pt x="7870" y="8196"/>
                </a:cubicBezTo>
                <a:cubicBezTo>
                  <a:pt x="7594" y="8095"/>
                  <a:pt x="7369" y="7920"/>
                  <a:pt x="7193" y="7719"/>
                </a:cubicBezTo>
                <a:cubicBezTo>
                  <a:pt x="7087" y="7550"/>
                  <a:pt x="7053" y="7488"/>
                  <a:pt x="7090" y="7488"/>
                </a:cubicBezTo>
                <a:cubicBezTo>
                  <a:pt x="7097" y="7488"/>
                  <a:pt x="7106" y="7490"/>
                  <a:pt x="7118" y="7494"/>
                </a:cubicBezTo>
                <a:lnTo>
                  <a:pt x="8647" y="8145"/>
                </a:lnTo>
                <a:cubicBezTo>
                  <a:pt x="11303" y="9248"/>
                  <a:pt x="12356" y="9850"/>
                  <a:pt x="13860" y="10953"/>
                </a:cubicBezTo>
                <a:cubicBezTo>
                  <a:pt x="14236" y="11228"/>
                  <a:pt x="14587" y="11454"/>
                  <a:pt x="14612" y="11454"/>
                </a:cubicBezTo>
                <a:cubicBezTo>
                  <a:pt x="14620" y="11456"/>
                  <a:pt x="14627" y="11457"/>
                  <a:pt x="14633" y="11457"/>
                </a:cubicBezTo>
                <a:cubicBezTo>
                  <a:pt x="14778" y="11457"/>
                  <a:pt x="14018" y="10849"/>
                  <a:pt x="12932" y="10125"/>
                </a:cubicBezTo>
                <a:cubicBezTo>
                  <a:pt x="11729" y="9374"/>
                  <a:pt x="10501" y="8747"/>
                  <a:pt x="9198" y="8221"/>
                </a:cubicBezTo>
                <a:cubicBezTo>
                  <a:pt x="6817" y="7218"/>
                  <a:pt x="6817" y="7218"/>
                  <a:pt x="6567" y="6892"/>
                </a:cubicBezTo>
                <a:lnTo>
                  <a:pt x="6341" y="6592"/>
                </a:lnTo>
                <a:lnTo>
                  <a:pt x="6617" y="6692"/>
                </a:lnTo>
                <a:cubicBezTo>
                  <a:pt x="6767" y="6767"/>
                  <a:pt x="7243" y="6968"/>
                  <a:pt x="7669" y="7143"/>
                </a:cubicBezTo>
                <a:cubicBezTo>
                  <a:pt x="7895" y="7293"/>
                  <a:pt x="8145" y="7369"/>
                  <a:pt x="8396" y="7419"/>
                </a:cubicBezTo>
                <a:cubicBezTo>
                  <a:pt x="8045" y="7168"/>
                  <a:pt x="7644" y="6968"/>
                  <a:pt x="7243" y="6817"/>
                </a:cubicBezTo>
                <a:cubicBezTo>
                  <a:pt x="6817" y="6642"/>
                  <a:pt x="6416" y="6441"/>
                  <a:pt x="6040" y="6191"/>
                </a:cubicBezTo>
                <a:cubicBezTo>
                  <a:pt x="6034" y="6171"/>
                  <a:pt x="6043" y="6162"/>
                  <a:pt x="6066" y="6162"/>
                </a:cubicBezTo>
                <a:cubicBezTo>
                  <a:pt x="6132" y="6162"/>
                  <a:pt x="6314" y="6236"/>
                  <a:pt x="6592" y="6366"/>
                </a:cubicBezTo>
                <a:cubicBezTo>
                  <a:pt x="7369" y="6767"/>
                  <a:pt x="8196" y="7093"/>
                  <a:pt x="9023" y="7394"/>
                </a:cubicBezTo>
                <a:cubicBezTo>
                  <a:pt x="9098" y="7318"/>
                  <a:pt x="9223" y="7394"/>
                  <a:pt x="6291" y="6065"/>
                </a:cubicBezTo>
                <a:cubicBezTo>
                  <a:pt x="5739" y="5815"/>
                  <a:pt x="5564" y="5689"/>
                  <a:pt x="5464" y="5539"/>
                </a:cubicBezTo>
                <a:cubicBezTo>
                  <a:pt x="5421" y="5464"/>
                  <a:pt x="5396" y="5416"/>
                  <a:pt x="5462" y="5416"/>
                </a:cubicBezTo>
                <a:close/>
                <a:moveTo>
                  <a:pt x="8760" y="9814"/>
                </a:moveTo>
                <a:cubicBezTo>
                  <a:pt x="8971" y="9814"/>
                  <a:pt x="11596" y="11154"/>
                  <a:pt x="12406" y="11654"/>
                </a:cubicBezTo>
                <a:cubicBezTo>
                  <a:pt x="14511" y="13008"/>
                  <a:pt x="17444" y="15740"/>
                  <a:pt x="17494" y="16416"/>
                </a:cubicBezTo>
                <a:cubicBezTo>
                  <a:pt x="17494" y="16434"/>
                  <a:pt x="17488" y="16442"/>
                  <a:pt x="17476" y="16442"/>
                </a:cubicBezTo>
                <a:cubicBezTo>
                  <a:pt x="17455" y="16442"/>
                  <a:pt x="17417" y="16415"/>
                  <a:pt x="17369" y="16366"/>
                </a:cubicBezTo>
                <a:cubicBezTo>
                  <a:pt x="17293" y="16266"/>
                  <a:pt x="16993" y="15990"/>
                  <a:pt x="16717" y="15689"/>
                </a:cubicBezTo>
                <a:lnTo>
                  <a:pt x="16717" y="15740"/>
                </a:lnTo>
                <a:cubicBezTo>
                  <a:pt x="14662" y="13709"/>
                  <a:pt x="11980" y="11654"/>
                  <a:pt x="9975" y="10552"/>
                </a:cubicBezTo>
                <a:cubicBezTo>
                  <a:pt x="9524" y="10351"/>
                  <a:pt x="9123" y="10100"/>
                  <a:pt x="8747" y="9825"/>
                </a:cubicBezTo>
                <a:cubicBezTo>
                  <a:pt x="8745" y="9817"/>
                  <a:pt x="8749" y="9814"/>
                  <a:pt x="8760" y="9814"/>
                </a:cubicBezTo>
                <a:close/>
                <a:moveTo>
                  <a:pt x="13166" y="17543"/>
                </a:moveTo>
                <a:cubicBezTo>
                  <a:pt x="13176" y="17543"/>
                  <a:pt x="13226" y="17604"/>
                  <a:pt x="13308" y="17719"/>
                </a:cubicBezTo>
                <a:cubicBezTo>
                  <a:pt x="13424" y="17835"/>
                  <a:pt x="13465" y="17920"/>
                  <a:pt x="13445" y="17920"/>
                </a:cubicBezTo>
                <a:cubicBezTo>
                  <a:pt x="13438" y="17920"/>
                  <a:pt x="13426" y="17913"/>
                  <a:pt x="13409" y="17895"/>
                </a:cubicBezTo>
                <a:cubicBezTo>
                  <a:pt x="13333" y="17795"/>
                  <a:pt x="13233" y="17694"/>
                  <a:pt x="13183" y="17569"/>
                </a:cubicBezTo>
                <a:lnTo>
                  <a:pt x="13183" y="17594"/>
                </a:lnTo>
                <a:cubicBezTo>
                  <a:pt x="13166" y="17560"/>
                  <a:pt x="13160" y="17543"/>
                  <a:pt x="13166" y="17543"/>
                </a:cubicBezTo>
                <a:close/>
                <a:moveTo>
                  <a:pt x="13701" y="18460"/>
                </a:moveTo>
                <a:lnTo>
                  <a:pt x="13701" y="18460"/>
                </a:lnTo>
                <a:cubicBezTo>
                  <a:pt x="13707" y="18460"/>
                  <a:pt x="13734" y="18505"/>
                  <a:pt x="13785" y="18572"/>
                </a:cubicBezTo>
                <a:cubicBezTo>
                  <a:pt x="13858" y="18645"/>
                  <a:pt x="13891" y="18692"/>
                  <a:pt x="13874" y="18692"/>
                </a:cubicBezTo>
                <a:cubicBezTo>
                  <a:pt x="13868" y="18692"/>
                  <a:pt x="13855" y="18685"/>
                  <a:pt x="13835" y="18672"/>
                </a:cubicBezTo>
                <a:cubicBezTo>
                  <a:pt x="13785" y="18622"/>
                  <a:pt x="13734" y="18547"/>
                  <a:pt x="13709" y="18496"/>
                </a:cubicBezTo>
                <a:cubicBezTo>
                  <a:pt x="13701" y="18471"/>
                  <a:pt x="13698" y="18460"/>
                  <a:pt x="13701" y="18460"/>
                </a:cubicBezTo>
                <a:close/>
                <a:moveTo>
                  <a:pt x="10359" y="12365"/>
                </a:moveTo>
                <a:cubicBezTo>
                  <a:pt x="10423" y="12365"/>
                  <a:pt x="10733" y="12590"/>
                  <a:pt x="11429" y="13108"/>
                </a:cubicBezTo>
                <a:cubicBezTo>
                  <a:pt x="12506" y="13935"/>
                  <a:pt x="12707" y="14110"/>
                  <a:pt x="14687" y="15990"/>
                </a:cubicBezTo>
                <a:cubicBezTo>
                  <a:pt x="15439" y="16692"/>
                  <a:pt x="16141" y="17419"/>
                  <a:pt x="16792" y="18221"/>
                </a:cubicBezTo>
                <a:cubicBezTo>
                  <a:pt x="17123" y="18631"/>
                  <a:pt x="17272" y="18834"/>
                  <a:pt x="17244" y="18834"/>
                </a:cubicBezTo>
                <a:cubicBezTo>
                  <a:pt x="17211" y="18834"/>
                  <a:pt x="16924" y="18544"/>
                  <a:pt x="16391" y="17970"/>
                </a:cubicBezTo>
                <a:cubicBezTo>
                  <a:pt x="15689" y="17193"/>
                  <a:pt x="13434" y="15038"/>
                  <a:pt x="12607" y="14311"/>
                </a:cubicBezTo>
                <a:cubicBezTo>
                  <a:pt x="12231" y="13985"/>
                  <a:pt x="11654" y="13509"/>
                  <a:pt x="11278" y="13258"/>
                </a:cubicBezTo>
                <a:cubicBezTo>
                  <a:pt x="10978" y="13058"/>
                  <a:pt x="10702" y="12807"/>
                  <a:pt x="10451" y="12557"/>
                </a:cubicBezTo>
                <a:cubicBezTo>
                  <a:pt x="10363" y="12432"/>
                  <a:pt x="10324" y="12365"/>
                  <a:pt x="10359" y="12365"/>
                </a:cubicBezTo>
                <a:close/>
                <a:moveTo>
                  <a:pt x="9131" y="10349"/>
                </a:moveTo>
                <a:cubicBezTo>
                  <a:pt x="9223" y="10349"/>
                  <a:pt x="9513" y="10506"/>
                  <a:pt x="10075" y="10827"/>
                </a:cubicBezTo>
                <a:cubicBezTo>
                  <a:pt x="11805" y="11805"/>
                  <a:pt x="14386" y="13760"/>
                  <a:pt x="16341" y="15614"/>
                </a:cubicBezTo>
                <a:cubicBezTo>
                  <a:pt x="16917" y="16166"/>
                  <a:pt x="16943" y="16191"/>
                  <a:pt x="16892" y="16341"/>
                </a:cubicBezTo>
                <a:cubicBezTo>
                  <a:pt x="16892" y="16642"/>
                  <a:pt x="16968" y="16968"/>
                  <a:pt x="17118" y="17243"/>
                </a:cubicBezTo>
                <a:cubicBezTo>
                  <a:pt x="17268" y="17669"/>
                  <a:pt x="17444" y="18196"/>
                  <a:pt x="17519" y="18446"/>
                </a:cubicBezTo>
                <a:lnTo>
                  <a:pt x="17644" y="18847"/>
                </a:lnTo>
                <a:lnTo>
                  <a:pt x="17344" y="18521"/>
                </a:lnTo>
                <a:cubicBezTo>
                  <a:pt x="17193" y="18321"/>
                  <a:pt x="16842" y="17920"/>
                  <a:pt x="16567" y="17619"/>
                </a:cubicBezTo>
                <a:cubicBezTo>
                  <a:pt x="15038" y="15965"/>
                  <a:pt x="11980" y="13233"/>
                  <a:pt x="10577" y="12306"/>
                </a:cubicBezTo>
                <a:cubicBezTo>
                  <a:pt x="10174" y="12032"/>
                  <a:pt x="9988" y="11862"/>
                  <a:pt x="10054" y="11862"/>
                </a:cubicBezTo>
                <a:cubicBezTo>
                  <a:pt x="10091" y="11862"/>
                  <a:pt x="10204" y="11914"/>
                  <a:pt x="10401" y="12030"/>
                </a:cubicBezTo>
                <a:cubicBezTo>
                  <a:pt x="10725" y="12201"/>
                  <a:pt x="10934" y="12290"/>
                  <a:pt x="11002" y="12290"/>
                </a:cubicBezTo>
                <a:cubicBezTo>
                  <a:pt x="11033" y="12290"/>
                  <a:pt x="11035" y="12271"/>
                  <a:pt x="11003" y="12231"/>
                </a:cubicBezTo>
                <a:cubicBezTo>
                  <a:pt x="10802" y="12105"/>
                  <a:pt x="10602" y="11955"/>
                  <a:pt x="10401" y="11855"/>
                </a:cubicBezTo>
                <a:cubicBezTo>
                  <a:pt x="10150" y="11729"/>
                  <a:pt x="9925" y="11554"/>
                  <a:pt x="9724" y="11354"/>
                </a:cubicBezTo>
                <a:cubicBezTo>
                  <a:pt x="9702" y="11326"/>
                  <a:pt x="9700" y="11312"/>
                  <a:pt x="9718" y="11312"/>
                </a:cubicBezTo>
                <a:cubicBezTo>
                  <a:pt x="9781" y="11312"/>
                  <a:pt x="10102" y="11489"/>
                  <a:pt x="10727" y="11880"/>
                </a:cubicBezTo>
                <a:cubicBezTo>
                  <a:pt x="11485" y="12324"/>
                  <a:pt x="11861" y="12536"/>
                  <a:pt x="11946" y="12536"/>
                </a:cubicBezTo>
                <a:cubicBezTo>
                  <a:pt x="11976" y="12536"/>
                  <a:pt x="11969" y="12509"/>
                  <a:pt x="11930" y="12456"/>
                </a:cubicBezTo>
                <a:cubicBezTo>
                  <a:pt x="11905" y="12431"/>
                  <a:pt x="11354" y="12080"/>
                  <a:pt x="10677" y="11679"/>
                </a:cubicBezTo>
                <a:cubicBezTo>
                  <a:pt x="9825" y="11153"/>
                  <a:pt x="9424" y="10877"/>
                  <a:pt x="9298" y="10702"/>
                </a:cubicBezTo>
                <a:cubicBezTo>
                  <a:pt x="9123" y="10468"/>
                  <a:pt x="9051" y="10349"/>
                  <a:pt x="9131" y="10349"/>
                </a:cubicBezTo>
                <a:close/>
                <a:moveTo>
                  <a:pt x="4261" y="5639"/>
                </a:moveTo>
                <a:lnTo>
                  <a:pt x="4511" y="5965"/>
                </a:lnTo>
                <a:cubicBezTo>
                  <a:pt x="4787" y="6266"/>
                  <a:pt x="4787" y="6291"/>
                  <a:pt x="5138" y="8296"/>
                </a:cubicBezTo>
                <a:cubicBezTo>
                  <a:pt x="5364" y="9399"/>
                  <a:pt x="5539" y="10326"/>
                  <a:pt x="5539" y="10351"/>
                </a:cubicBezTo>
                <a:cubicBezTo>
                  <a:pt x="5554" y="10369"/>
                  <a:pt x="5566" y="10378"/>
                  <a:pt x="5576" y="10378"/>
                </a:cubicBezTo>
                <a:cubicBezTo>
                  <a:pt x="5649" y="10378"/>
                  <a:pt x="5578" y="9860"/>
                  <a:pt x="5313" y="8446"/>
                </a:cubicBezTo>
                <a:cubicBezTo>
                  <a:pt x="5057" y="7078"/>
                  <a:pt x="5001" y="6713"/>
                  <a:pt x="5068" y="6713"/>
                </a:cubicBezTo>
                <a:cubicBezTo>
                  <a:pt x="5079" y="6713"/>
                  <a:pt x="5094" y="6724"/>
                  <a:pt x="5113" y="6742"/>
                </a:cubicBezTo>
                <a:cubicBezTo>
                  <a:pt x="5213" y="6892"/>
                  <a:pt x="5288" y="7043"/>
                  <a:pt x="5288" y="7243"/>
                </a:cubicBezTo>
                <a:cubicBezTo>
                  <a:pt x="5364" y="7694"/>
                  <a:pt x="6140" y="11128"/>
                  <a:pt x="6216" y="11203"/>
                </a:cubicBezTo>
                <a:cubicBezTo>
                  <a:pt x="6230" y="11225"/>
                  <a:pt x="6241" y="11235"/>
                  <a:pt x="6249" y="11235"/>
                </a:cubicBezTo>
                <a:cubicBezTo>
                  <a:pt x="6299" y="11235"/>
                  <a:pt x="6237" y="10846"/>
                  <a:pt x="6065" y="10050"/>
                </a:cubicBezTo>
                <a:cubicBezTo>
                  <a:pt x="5940" y="9524"/>
                  <a:pt x="5739" y="8647"/>
                  <a:pt x="5639" y="8095"/>
                </a:cubicBezTo>
                <a:cubicBezTo>
                  <a:pt x="5480" y="7400"/>
                  <a:pt x="5447" y="7177"/>
                  <a:pt x="5503" y="7177"/>
                </a:cubicBezTo>
                <a:cubicBezTo>
                  <a:pt x="5517" y="7177"/>
                  <a:pt x="5538" y="7192"/>
                  <a:pt x="5564" y="7218"/>
                </a:cubicBezTo>
                <a:cubicBezTo>
                  <a:pt x="5689" y="7369"/>
                  <a:pt x="5765" y="7619"/>
                  <a:pt x="5890" y="8371"/>
                </a:cubicBezTo>
                <a:cubicBezTo>
                  <a:pt x="6166" y="10025"/>
                  <a:pt x="6917" y="13183"/>
                  <a:pt x="7018" y="13183"/>
                </a:cubicBezTo>
                <a:cubicBezTo>
                  <a:pt x="7023" y="13185"/>
                  <a:pt x="7029" y="13186"/>
                  <a:pt x="7034" y="13186"/>
                </a:cubicBezTo>
                <a:cubicBezTo>
                  <a:pt x="7113" y="13186"/>
                  <a:pt x="7059" y="12938"/>
                  <a:pt x="6516" y="10602"/>
                </a:cubicBezTo>
                <a:cubicBezTo>
                  <a:pt x="6224" y="9263"/>
                  <a:pt x="5979" y="8042"/>
                  <a:pt x="6035" y="8042"/>
                </a:cubicBezTo>
                <a:cubicBezTo>
                  <a:pt x="6036" y="8042"/>
                  <a:pt x="6038" y="8043"/>
                  <a:pt x="6040" y="8045"/>
                </a:cubicBezTo>
                <a:cubicBezTo>
                  <a:pt x="6166" y="8196"/>
                  <a:pt x="8070" y="15639"/>
                  <a:pt x="8020" y="15790"/>
                </a:cubicBezTo>
                <a:cubicBezTo>
                  <a:pt x="8095" y="16291"/>
                  <a:pt x="8221" y="16767"/>
                  <a:pt x="8371" y="17243"/>
                </a:cubicBezTo>
                <a:cubicBezTo>
                  <a:pt x="8718" y="18521"/>
                  <a:pt x="8786" y="18802"/>
                  <a:pt x="8826" y="18802"/>
                </a:cubicBezTo>
                <a:cubicBezTo>
                  <a:pt x="8841" y="18802"/>
                  <a:pt x="8852" y="18763"/>
                  <a:pt x="8872" y="18722"/>
                </a:cubicBezTo>
                <a:cubicBezTo>
                  <a:pt x="8900" y="18681"/>
                  <a:pt x="8920" y="18662"/>
                  <a:pt x="8936" y="18662"/>
                </a:cubicBezTo>
                <a:cubicBezTo>
                  <a:pt x="8950" y="18662"/>
                  <a:pt x="8961" y="18674"/>
                  <a:pt x="8973" y="18697"/>
                </a:cubicBezTo>
                <a:cubicBezTo>
                  <a:pt x="8973" y="18772"/>
                  <a:pt x="9048" y="18948"/>
                  <a:pt x="9098" y="19148"/>
                </a:cubicBezTo>
                <a:cubicBezTo>
                  <a:pt x="9148" y="19273"/>
                  <a:pt x="9173" y="19399"/>
                  <a:pt x="9198" y="19549"/>
                </a:cubicBezTo>
                <a:cubicBezTo>
                  <a:pt x="9073" y="19399"/>
                  <a:pt x="8973" y="19273"/>
                  <a:pt x="8897" y="19123"/>
                </a:cubicBezTo>
                <a:lnTo>
                  <a:pt x="8897" y="19098"/>
                </a:lnTo>
                <a:cubicBezTo>
                  <a:pt x="8747" y="18872"/>
                  <a:pt x="8271" y="18045"/>
                  <a:pt x="7895" y="17318"/>
                </a:cubicBezTo>
                <a:cubicBezTo>
                  <a:pt x="7268" y="16090"/>
                  <a:pt x="7168" y="15965"/>
                  <a:pt x="7043" y="15940"/>
                </a:cubicBezTo>
                <a:cubicBezTo>
                  <a:pt x="7014" y="15935"/>
                  <a:pt x="6989" y="15932"/>
                  <a:pt x="6968" y="15932"/>
                </a:cubicBezTo>
                <a:cubicBezTo>
                  <a:pt x="6880" y="15932"/>
                  <a:pt x="6848" y="15984"/>
                  <a:pt x="6767" y="16166"/>
                </a:cubicBezTo>
                <a:cubicBezTo>
                  <a:pt x="6692" y="16316"/>
                  <a:pt x="6617" y="16416"/>
                  <a:pt x="6592" y="16416"/>
                </a:cubicBezTo>
                <a:cubicBezTo>
                  <a:pt x="6567" y="16416"/>
                  <a:pt x="6592" y="16366"/>
                  <a:pt x="6617" y="16291"/>
                </a:cubicBezTo>
                <a:cubicBezTo>
                  <a:pt x="6667" y="16241"/>
                  <a:pt x="6541" y="15614"/>
                  <a:pt x="6115" y="14060"/>
                </a:cubicBezTo>
                <a:cubicBezTo>
                  <a:pt x="5138" y="10627"/>
                  <a:pt x="4637" y="8471"/>
                  <a:pt x="4411" y="6717"/>
                </a:cubicBezTo>
                <a:lnTo>
                  <a:pt x="4261" y="5639"/>
                </a:lnTo>
                <a:close/>
                <a:moveTo>
                  <a:pt x="6339" y="8242"/>
                </a:moveTo>
                <a:cubicBezTo>
                  <a:pt x="6359" y="8242"/>
                  <a:pt x="6414" y="8335"/>
                  <a:pt x="6541" y="8547"/>
                </a:cubicBezTo>
                <a:cubicBezTo>
                  <a:pt x="6917" y="9098"/>
                  <a:pt x="7243" y="10075"/>
                  <a:pt x="7594" y="11629"/>
                </a:cubicBezTo>
                <a:cubicBezTo>
                  <a:pt x="8973" y="17469"/>
                  <a:pt x="9298" y="18672"/>
                  <a:pt x="9800" y="20000"/>
                </a:cubicBezTo>
                <a:cubicBezTo>
                  <a:pt x="9931" y="20339"/>
                  <a:pt x="9964" y="20465"/>
                  <a:pt x="9919" y="20465"/>
                </a:cubicBezTo>
                <a:cubicBezTo>
                  <a:pt x="9905" y="20465"/>
                  <a:pt x="9881" y="20451"/>
                  <a:pt x="9850" y="20426"/>
                </a:cubicBezTo>
                <a:cubicBezTo>
                  <a:pt x="9724" y="20326"/>
                  <a:pt x="9599" y="20176"/>
                  <a:pt x="9499" y="20050"/>
                </a:cubicBezTo>
                <a:lnTo>
                  <a:pt x="9524" y="20050"/>
                </a:lnTo>
                <a:cubicBezTo>
                  <a:pt x="9348" y="19825"/>
                  <a:pt x="9298" y="19725"/>
                  <a:pt x="9348" y="19649"/>
                </a:cubicBezTo>
                <a:cubicBezTo>
                  <a:pt x="9374" y="19499"/>
                  <a:pt x="9348" y="19349"/>
                  <a:pt x="9298" y="19223"/>
                </a:cubicBezTo>
                <a:cubicBezTo>
                  <a:pt x="8998" y="18471"/>
                  <a:pt x="8346" y="16166"/>
                  <a:pt x="7419" y="12557"/>
                </a:cubicBezTo>
                <a:cubicBezTo>
                  <a:pt x="6842" y="10376"/>
                  <a:pt x="6366" y="8521"/>
                  <a:pt x="6341" y="8396"/>
                </a:cubicBezTo>
                <a:cubicBezTo>
                  <a:pt x="6330" y="8298"/>
                  <a:pt x="6324" y="8242"/>
                  <a:pt x="6339" y="8242"/>
                </a:cubicBezTo>
                <a:close/>
                <a:moveTo>
                  <a:pt x="14286" y="19599"/>
                </a:moveTo>
                <a:lnTo>
                  <a:pt x="14587" y="20025"/>
                </a:lnTo>
                <a:cubicBezTo>
                  <a:pt x="14712" y="20201"/>
                  <a:pt x="14812" y="20401"/>
                  <a:pt x="14887" y="20602"/>
                </a:cubicBezTo>
                <a:cubicBezTo>
                  <a:pt x="14937" y="20777"/>
                  <a:pt x="15013" y="20928"/>
                  <a:pt x="15088" y="21078"/>
                </a:cubicBezTo>
                <a:cubicBezTo>
                  <a:pt x="15177" y="21220"/>
                  <a:pt x="15203" y="21287"/>
                  <a:pt x="15183" y="21287"/>
                </a:cubicBezTo>
                <a:cubicBezTo>
                  <a:pt x="15175" y="21287"/>
                  <a:pt x="15160" y="21275"/>
                  <a:pt x="15138" y="21253"/>
                </a:cubicBezTo>
                <a:cubicBezTo>
                  <a:pt x="14937" y="20978"/>
                  <a:pt x="14787" y="20677"/>
                  <a:pt x="14637" y="20376"/>
                </a:cubicBezTo>
                <a:lnTo>
                  <a:pt x="14637" y="20351"/>
                </a:lnTo>
                <a:lnTo>
                  <a:pt x="14286" y="19599"/>
                </a:lnTo>
                <a:close/>
                <a:moveTo>
                  <a:pt x="7118" y="9349"/>
                </a:moveTo>
                <a:lnTo>
                  <a:pt x="7469" y="9800"/>
                </a:lnTo>
                <a:cubicBezTo>
                  <a:pt x="7744" y="10100"/>
                  <a:pt x="7920" y="10476"/>
                  <a:pt x="7995" y="10877"/>
                </a:cubicBezTo>
                <a:cubicBezTo>
                  <a:pt x="8095" y="11228"/>
                  <a:pt x="8271" y="12080"/>
                  <a:pt x="8421" y="12807"/>
                </a:cubicBezTo>
                <a:cubicBezTo>
                  <a:pt x="8546" y="13534"/>
                  <a:pt x="8672" y="14136"/>
                  <a:pt x="8672" y="14161"/>
                </a:cubicBezTo>
                <a:cubicBezTo>
                  <a:pt x="8672" y="14175"/>
                  <a:pt x="8688" y="14190"/>
                  <a:pt x="8707" y="14190"/>
                </a:cubicBezTo>
                <a:cubicBezTo>
                  <a:pt x="8721" y="14190"/>
                  <a:pt x="8736" y="14182"/>
                  <a:pt x="8747" y="14161"/>
                </a:cubicBezTo>
                <a:cubicBezTo>
                  <a:pt x="8822" y="14110"/>
                  <a:pt x="8622" y="13008"/>
                  <a:pt x="8120" y="10752"/>
                </a:cubicBezTo>
                <a:cubicBezTo>
                  <a:pt x="8110" y="10677"/>
                  <a:pt x="8104" y="10639"/>
                  <a:pt x="8112" y="10639"/>
                </a:cubicBezTo>
                <a:cubicBezTo>
                  <a:pt x="8123" y="10639"/>
                  <a:pt x="8159" y="10708"/>
                  <a:pt x="8246" y="10852"/>
                </a:cubicBezTo>
                <a:cubicBezTo>
                  <a:pt x="8496" y="11278"/>
                  <a:pt x="8772" y="12105"/>
                  <a:pt x="9173" y="13810"/>
                </a:cubicBezTo>
                <a:cubicBezTo>
                  <a:pt x="9496" y="15167"/>
                  <a:pt x="9542" y="15376"/>
                  <a:pt x="9596" y="15376"/>
                </a:cubicBezTo>
                <a:cubicBezTo>
                  <a:pt x="9605" y="15376"/>
                  <a:pt x="9614" y="15371"/>
                  <a:pt x="9624" y="15364"/>
                </a:cubicBezTo>
                <a:cubicBezTo>
                  <a:pt x="9474" y="14286"/>
                  <a:pt x="9223" y="13233"/>
                  <a:pt x="8947" y="12181"/>
                </a:cubicBezTo>
                <a:cubicBezTo>
                  <a:pt x="8897" y="12005"/>
                  <a:pt x="8847" y="11855"/>
                  <a:pt x="8822" y="11679"/>
                </a:cubicBezTo>
                <a:lnTo>
                  <a:pt x="8822" y="11679"/>
                </a:lnTo>
                <a:cubicBezTo>
                  <a:pt x="9248" y="12281"/>
                  <a:pt x="9624" y="12907"/>
                  <a:pt x="9975" y="13534"/>
                </a:cubicBezTo>
                <a:cubicBezTo>
                  <a:pt x="9975" y="13684"/>
                  <a:pt x="10000" y="13835"/>
                  <a:pt x="10050" y="13985"/>
                </a:cubicBezTo>
                <a:cubicBezTo>
                  <a:pt x="10176" y="14386"/>
                  <a:pt x="10276" y="14812"/>
                  <a:pt x="10351" y="15238"/>
                </a:cubicBezTo>
                <a:cubicBezTo>
                  <a:pt x="10802" y="17719"/>
                  <a:pt x="10927" y="18321"/>
                  <a:pt x="11128" y="19148"/>
                </a:cubicBezTo>
                <a:cubicBezTo>
                  <a:pt x="11303" y="19775"/>
                  <a:pt x="11504" y="20401"/>
                  <a:pt x="11729" y="21003"/>
                </a:cubicBezTo>
                <a:cubicBezTo>
                  <a:pt x="11930" y="21529"/>
                  <a:pt x="12080" y="21980"/>
                  <a:pt x="12080" y="21980"/>
                </a:cubicBezTo>
                <a:cubicBezTo>
                  <a:pt x="12080" y="21980"/>
                  <a:pt x="11755" y="21604"/>
                  <a:pt x="11379" y="21103"/>
                </a:cubicBezTo>
                <a:lnTo>
                  <a:pt x="11379" y="21153"/>
                </a:lnTo>
                <a:cubicBezTo>
                  <a:pt x="11003" y="20677"/>
                  <a:pt x="10677" y="20226"/>
                  <a:pt x="10627" y="20201"/>
                </a:cubicBezTo>
                <a:cubicBezTo>
                  <a:pt x="10501" y="19800"/>
                  <a:pt x="10401" y="19424"/>
                  <a:pt x="10326" y="19023"/>
                </a:cubicBezTo>
                <a:cubicBezTo>
                  <a:pt x="9985" y="17524"/>
                  <a:pt x="9871" y="17157"/>
                  <a:pt x="9778" y="17157"/>
                </a:cubicBezTo>
                <a:cubicBezTo>
                  <a:pt x="9768" y="17157"/>
                  <a:pt x="9759" y="17161"/>
                  <a:pt x="9749" y="17168"/>
                </a:cubicBezTo>
                <a:cubicBezTo>
                  <a:pt x="9724" y="17293"/>
                  <a:pt x="9749" y="17419"/>
                  <a:pt x="9800" y="17544"/>
                </a:cubicBezTo>
                <a:cubicBezTo>
                  <a:pt x="9850" y="17719"/>
                  <a:pt x="10025" y="18396"/>
                  <a:pt x="10176" y="19048"/>
                </a:cubicBezTo>
                <a:cubicBezTo>
                  <a:pt x="10376" y="19950"/>
                  <a:pt x="10426" y="20301"/>
                  <a:pt x="10376" y="20501"/>
                </a:cubicBezTo>
                <a:lnTo>
                  <a:pt x="10301" y="20802"/>
                </a:lnTo>
                <a:lnTo>
                  <a:pt x="10075" y="20176"/>
                </a:lnTo>
                <a:cubicBezTo>
                  <a:pt x="9599" y="18847"/>
                  <a:pt x="9198" y="17494"/>
                  <a:pt x="8872" y="16115"/>
                </a:cubicBezTo>
                <a:cubicBezTo>
                  <a:pt x="8672" y="15288"/>
                  <a:pt x="8371" y="14085"/>
                  <a:pt x="8221" y="13434"/>
                </a:cubicBezTo>
                <a:cubicBezTo>
                  <a:pt x="8045" y="12807"/>
                  <a:pt x="7820" y="11880"/>
                  <a:pt x="7719" y="11379"/>
                </a:cubicBezTo>
                <a:cubicBezTo>
                  <a:pt x="7594" y="10902"/>
                  <a:pt x="7419" y="10226"/>
                  <a:pt x="7318" y="9925"/>
                </a:cubicBezTo>
                <a:lnTo>
                  <a:pt x="7118" y="9349"/>
                </a:lnTo>
                <a:close/>
                <a:moveTo>
                  <a:pt x="15411" y="22018"/>
                </a:moveTo>
                <a:cubicBezTo>
                  <a:pt x="15420" y="22018"/>
                  <a:pt x="15439" y="22030"/>
                  <a:pt x="15464" y="22055"/>
                </a:cubicBezTo>
                <a:cubicBezTo>
                  <a:pt x="15539" y="22105"/>
                  <a:pt x="15539" y="22156"/>
                  <a:pt x="15489" y="22156"/>
                </a:cubicBezTo>
                <a:cubicBezTo>
                  <a:pt x="15464" y="22156"/>
                  <a:pt x="15439" y="22105"/>
                  <a:pt x="15414" y="22055"/>
                </a:cubicBezTo>
                <a:cubicBezTo>
                  <a:pt x="15401" y="22030"/>
                  <a:pt x="15401" y="22018"/>
                  <a:pt x="15411" y="22018"/>
                </a:cubicBezTo>
                <a:close/>
                <a:moveTo>
                  <a:pt x="10777" y="13108"/>
                </a:moveTo>
                <a:lnTo>
                  <a:pt x="10777" y="13108"/>
                </a:lnTo>
                <a:cubicBezTo>
                  <a:pt x="11303" y="13459"/>
                  <a:pt x="11830" y="13835"/>
                  <a:pt x="12331" y="14286"/>
                </a:cubicBezTo>
                <a:cubicBezTo>
                  <a:pt x="13158" y="15013"/>
                  <a:pt x="15639" y="17369"/>
                  <a:pt x="16316" y="18120"/>
                </a:cubicBezTo>
                <a:cubicBezTo>
                  <a:pt x="16842" y="18647"/>
                  <a:pt x="16867" y="18722"/>
                  <a:pt x="16842" y="18872"/>
                </a:cubicBezTo>
                <a:cubicBezTo>
                  <a:pt x="16842" y="18998"/>
                  <a:pt x="16842" y="19098"/>
                  <a:pt x="16842" y="19223"/>
                </a:cubicBezTo>
                <a:cubicBezTo>
                  <a:pt x="16842" y="19252"/>
                  <a:pt x="16838" y="19268"/>
                  <a:pt x="16827" y="19268"/>
                </a:cubicBezTo>
                <a:cubicBezTo>
                  <a:pt x="16788" y="19268"/>
                  <a:pt x="16664" y="19091"/>
                  <a:pt x="16316" y="18647"/>
                </a:cubicBezTo>
                <a:cubicBezTo>
                  <a:pt x="16141" y="18396"/>
                  <a:pt x="15940" y="18146"/>
                  <a:pt x="15689" y="17945"/>
                </a:cubicBezTo>
                <a:cubicBezTo>
                  <a:pt x="15639" y="17945"/>
                  <a:pt x="15815" y="18221"/>
                  <a:pt x="16216" y="18747"/>
                </a:cubicBezTo>
                <a:cubicBezTo>
                  <a:pt x="16441" y="18998"/>
                  <a:pt x="16642" y="19298"/>
                  <a:pt x="16792" y="19599"/>
                </a:cubicBezTo>
                <a:cubicBezTo>
                  <a:pt x="16792" y="19603"/>
                  <a:pt x="16790" y="19606"/>
                  <a:pt x="16787" y="19606"/>
                </a:cubicBezTo>
                <a:cubicBezTo>
                  <a:pt x="16749" y="19606"/>
                  <a:pt x="16516" y="19367"/>
                  <a:pt x="16241" y="19023"/>
                </a:cubicBezTo>
                <a:cubicBezTo>
                  <a:pt x="15869" y="18569"/>
                  <a:pt x="15668" y="18369"/>
                  <a:pt x="15608" y="18369"/>
                </a:cubicBezTo>
                <a:cubicBezTo>
                  <a:pt x="15595" y="18369"/>
                  <a:pt x="15589" y="18379"/>
                  <a:pt x="15589" y="18396"/>
                </a:cubicBezTo>
                <a:cubicBezTo>
                  <a:pt x="15765" y="18647"/>
                  <a:pt x="15965" y="18897"/>
                  <a:pt x="16166" y="19123"/>
                </a:cubicBezTo>
                <a:cubicBezTo>
                  <a:pt x="16545" y="19570"/>
                  <a:pt x="16706" y="19758"/>
                  <a:pt x="16772" y="19758"/>
                </a:cubicBezTo>
                <a:cubicBezTo>
                  <a:pt x="16780" y="19758"/>
                  <a:pt x="16787" y="19755"/>
                  <a:pt x="16792" y="19750"/>
                </a:cubicBezTo>
                <a:cubicBezTo>
                  <a:pt x="16805" y="19737"/>
                  <a:pt x="16823" y="19731"/>
                  <a:pt x="16842" y="19731"/>
                </a:cubicBezTo>
                <a:cubicBezTo>
                  <a:pt x="16861" y="19731"/>
                  <a:pt x="16880" y="19737"/>
                  <a:pt x="16892" y="19750"/>
                </a:cubicBezTo>
                <a:cubicBezTo>
                  <a:pt x="16993" y="20251"/>
                  <a:pt x="17018" y="20752"/>
                  <a:pt x="16993" y="21253"/>
                </a:cubicBezTo>
                <a:cubicBezTo>
                  <a:pt x="16984" y="21321"/>
                  <a:pt x="16987" y="21380"/>
                  <a:pt x="16964" y="21380"/>
                </a:cubicBezTo>
                <a:cubicBezTo>
                  <a:pt x="16919" y="21380"/>
                  <a:pt x="16773" y="21150"/>
                  <a:pt x="16241" y="20301"/>
                </a:cubicBezTo>
                <a:cubicBezTo>
                  <a:pt x="16082" y="20063"/>
                  <a:pt x="15958" y="19936"/>
                  <a:pt x="15914" y="19936"/>
                </a:cubicBezTo>
                <a:cubicBezTo>
                  <a:pt x="15873" y="19936"/>
                  <a:pt x="15897" y="20038"/>
                  <a:pt x="16015" y="20251"/>
                </a:cubicBezTo>
                <a:cubicBezTo>
                  <a:pt x="16538" y="21082"/>
                  <a:pt x="16857" y="21508"/>
                  <a:pt x="16932" y="21508"/>
                </a:cubicBezTo>
                <a:cubicBezTo>
                  <a:pt x="16936" y="21508"/>
                  <a:pt x="16940" y="21507"/>
                  <a:pt x="16943" y="21504"/>
                </a:cubicBezTo>
                <a:cubicBezTo>
                  <a:pt x="16953" y="21493"/>
                  <a:pt x="16962" y="21488"/>
                  <a:pt x="16969" y="21488"/>
                </a:cubicBezTo>
                <a:cubicBezTo>
                  <a:pt x="17010" y="21488"/>
                  <a:pt x="16989" y="21666"/>
                  <a:pt x="16968" y="21880"/>
                </a:cubicBezTo>
                <a:cubicBezTo>
                  <a:pt x="16943" y="22105"/>
                  <a:pt x="16917" y="22306"/>
                  <a:pt x="16917" y="22306"/>
                </a:cubicBezTo>
                <a:cubicBezTo>
                  <a:pt x="16917" y="22306"/>
                  <a:pt x="16441" y="21704"/>
                  <a:pt x="15890" y="20978"/>
                </a:cubicBezTo>
                <a:cubicBezTo>
                  <a:pt x="15539" y="20552"/>
                  <a:pt x="15213" y="20075"/>
                  <a:pt x="14912" y="19599"/>
                </a:cubicBezTo>
                <a:cubicBezTo>
                  <a:pt x="14787" y="19399"/>
                  <a:pt x="14637" y="19198"/>
                  <a:pt x="14461" y="19023"/>
                </a:cubicBezTo>
                <a:cubicBezTo>
                  <a:pt x="14236" y="18797"/>
                  <a:pt x="14035" y="18547"/>
                  <a:pt x="13860" y="18271"/>
                </a:cubicBezTo>
                <a:cubicBezTo>
                  <a:pt x="13820" y="18172"/>
                  <a:pt x="13796" y="18105"/>
                  <a:pt x="13812" y="18105"/>
                </a:cubicBezTo>
                <a:cubicBezTo>
                  <a:pt x="13817" y="18105"/>
                  <a:pt x="13824" y="18110"/>
                  <a:pt x="13835" y="18120"/>
                </a:cubicBezTo>
                <a:cubicBezTo>
                  <a:pt x="13853" y="18157"/>
                  <a:pt x="13898" y="18180"/>
                  <a:pt x="13931" y="18180"/>
                </a:cubicBezTo>
                <a:cubicBezTo>
                  <a:pt x="13943" y="18180"/>
                  <a:pt x="13953" y="18177"/>
                  <a:pt x="13960" y="18171"/>
                </a:cubicBezTo>
                <a:cubicBezTo>
                  <a:pt x="14010" y="18146"/>
                  <a:pt x="13935" y="18020"/>
                  <a:pt x="13734" y="17820"/>
                </a:cubicBezTo>
                <a:cubicBezTo>
                  <a:pt x="13387" y="17472"/>
                  <a:pt x="12523" y="16215"/>
                  <a:pt x="12628" y="16215"/>
                </a:cubicBezTo>
                <a:cubicBezTo>
                  <a:pt x="12629" y="16215"/>
                  <a:pt x="12630" y="16215"/>
                  <a:pt x="12632" y="16216"/>
                </a:cubicBezTo>
                <a:cubicBezTo>
                  <a:pt x="12682" y="16216"/>
                  <a:pt x="13509" y="16993"/>
                  <a:pt x="14486" y="17945"/>
                </a:cubicBezTo>
                <a:cubicBezTo>
                  <a:pt x="15439" y="18897"/>
                  <a:pt x="16291" y="19674"/>
                  <a:pt x="16316" y="19674"/>
                </a:cubicBezTo>
                <a:cubicBezTo>
                  <a:pt x="16326" y="19676"/>
                  <a:pt x="16334" y="19677"/>
                  <a:pt x="16342" y="19677"/>
                </a:cubicBezTo>
                <a:cubicBezTo>
                  <a:pt x="16466" y="19677"/>
                  <a:pt x="16197" y="19434"/>
                  <a:pt x="14186" y="17494"/>
                </a:cubicBezTo>
                <a:cubicBezTo>
                  <a:pt x="12557" y="15890"/>
                  <a:pt x="12080" y="15414"/>
                  <a:pt x="11955" y="15163"/>
                </a:cubicBezTo>
                <a:lnTo>
                  <a:pt x="11805" y="14862"/>
                </a:lnTo>
                <a:lnTo>
                  <a:pt x="12206" y="15138"/>
                </a:lnTo>
                <a:cubicBezTo>
                  <a:pt x="12506" y="15339"/>
                  <a:pt x="12782" y="15564"/>
                  <a:pt x="13058" y="15790"/>
                </a:cubicBezTo>
                <a:cubicBezTo>
                  <a:pt x="13314" y="16019"/>
                  <a:pt x="13497" y="16139"/>
                  <a:pt x="13554" y="16139"/>
                </a:cubicBezTo>
                <a:cubicBezTo>
                  <a:pt x="13603" y="16139"/>
                  <a:pt x="13557" y="16050"/>
                  <a:pt x="13384" y="15865"/>
                </a:cubicBezTo>
                <a:cubicBezTo>
                  <a:pt x="13300" y="15792"/>
                  <a:pt x="13265" y="15754"/>
                  <a:pt x="13276" y="15754"/>
                </a:cubicBezTo>
                <a:cubicBezTo>
                  <a:pt x="13293" y="15754"/>
                  <a:pt x="13404" y="15829"/>
                  <a:pt x="13609" y="15990"/>
                </a:cubicBezTo>
                <a:cubicBezTo>
                  <a:pt x="13785" y="16115"/>
                  <a:pt x="13960" y="16241"/>
                  <a:pt x="14135" y="16341"/>
                </a:cubicBezTo>
                <a:cubicBezTo>
                  <a:pt x="14143" y="16342"/>
                  <a:pt x="14150" y="16343"/>
                  <a:pt x="14156" y="16343"/>
                </a:cubicBezTo>
                <a:cubicBezTo>
                  <a:pt x="14283" y="16343"/>
                  <a:pt x="13954" y="16073"/>
                  <a:pt x="12732" y="15138"/>
                </a:cubicBezTo>
                <a:cubicBezTo>
                  <a:pt x="11303" y="14035"/>
                  <a:pt x="11303" y="14010"/>
                  <a:pt x="11053" y="13584"/>
                </a:cubicBezTo>
                <a:cubicBezTo>
                  <a:pt x="10902" y="13333"/>
                  <a:pt x="10777" y="13133"/>
                  <a:pt x="10777" y="13108"/>
                </a:cubicBezTo>
                <a:close/>
                <a:moveTo>
                  <a:pt x="15511" y="22275"/>
                </a:moveTo>
                <a:cubicBezTo>
                  <a:pt x="15520" y="22275"/>
                  <a:pt x="15539" y="22293"/>
                  <a:pt x="15564" y="22331"/>
                </a:cubicBezTo>
                <a:cubicBezTo>
                  <a:pt x="15614" y="22381"/>
                  <a:pt x="15639" y="22406"/>
                  <a:pt x="15589" y="22406"/>
                </a:cubicBezTo>
                <a:cubicBezTo>
                  <a:pt x="15564" y="22406"/>
                  <a:pt x="15539" y="22356"/>
                  <a:pt x="15514" y="22306"/>
                </a:cubicBezTo>
                <a:lnTo>
                  <a:pt x="15514" y="22331"/>
                </a:lnTo>
                <a:cubicBezTo>
                  <a:pt x="15501" y="22293"/>
                  <a:pt x="15501" y="22275"/>
                  <a:pt x="15511" y="22275"/>
                </a:cubicBezTo>
                <a:close/>
                <a:moveTo>
                  <a:pt x="10282" y="13985"/>
                </a:moveTo>
                <a:cubicBezTo>
                  <a:pt x="10286" y="13985"/>
                  <a:pt x="10292" y="13993"/>
                  <a:pt x="10301" y="14010"/>
                </a:cubicBezTo>
                <a:cubicBezTo>
                  <a:pt x="10677" y="14887"/>
                  <a:pt x="10927" y="15815"/>
                  <a:pt x="11103" y="16742"/>
                </a:cubicBezTo>
                <a:cubicBezTo>
                  <a:pt x="11454" y="18647"/>
                  <a:pt x="11980" y="20501"/>
                  <a:pt x="12707" y="22306"/>
                </a:cubicBezTo>
                <a:cubicBezTo>
                  <a:pt x="12889" y="22746"/>
                  <a:pt x="12961" y="22938"/>
                  <a:pt x="12917" y="22938"/>
                </a:cubicBezTo>
                <a:cubicBezTo>
                  <a:pt x="12888" y="22938"/>
                  <a:pt x="12811" y="22856"/>
                  <a:pt x="12682" y="22707"/>
                </a:cubicBezTo>
                <a:cubicBezTo>
                  <a:pt x="12456" y="22431"/>
                  <a:pt x="12331" y="22181"/>
                  <a:pt x="11980" y="21303"/>
                </a:cubicBezTo>
                <a:cubicBezTo>
                  <a:pt x="11755" y="20702"/>
                  <a:pt x="11504" y="19975"/>
                  <a:pt x="11404" y="19699"/>
                </a:cubicBezTo>
                <a:cubicBezTo>
                  <a:pt x="11203" y="18973"/>
                  <a:pt x="10752" y="16717"/>
                  <a:pt x="10652" y="15840"/>
                </a:cubicBezTo>
                <a:cubicBezTo>
                  <a:pt x="10577" y="15389"/>
                  <a:pt x="10501" y="14938"/>
                  <a:pt x="10376" y="14486"/>
                </a:cubicBezTo>
                <a:cubicBezTo>
                  <a:pt x="10293" y="14175"/>
                  <a:pt x="10262" y="13985"/>
                  <a:pt x="10282" y="13985"/>
                </a:cubicBezTo>
                <a:close/>
                <a:moveTo>
                  <a:pt x="14812" y="19900"/>
                </a:moveTo>
                <a:lnTo>
                  <a:pt x="15263" y="20401"/>
                </a:lnTo>
                <a:cubicBezTo>
                  <a:pt x="15639" y="20852"/>
                  <a:pt x="15965" y="21303"/>
                  <a:pt x="16291" y="21755"/>
                </a:cubicBezTo>
                <a:cubicBezTo>
                  <a:pt x="16742" y="22456"/>
                  <a:pt x="16867" y="22632"/>
                  <a:pt x="16842" y="22782"/>
                </a:cubicBezTo>
                <a:cubicBezTo>
                  <a:pt x="16842" y="22872"/>
                  <a:pt x="16822" y="22962"/>
                  <a:pt x="16800" y="22962"/>
                </a:cubicBezTo>
                <a:cubicBezTo>
                  <a:pt x="16797" y="22962"/>
                  <a:pt x="16795" y="22960"/>
                  <a:pt x="16792" y="22958"/>
                </a:cubicBezTo>
                <a:cubicBezTo>
                  <a:pt x="16592" y="22707"/>
                  <a:pt x="16416" y="22431"/>
                  <a:pt x="16266" y="22156"/>
                </a:cubicBezTo>
                <a:cubicBezTo>
                  <a:pt x="15990" y="21704"/>
                  <a:pt x="15564" y="21003"/>
                  <a:pt x="15288" y="20602"/>
                </a:cubicBezTo>
                <a:lnTo>
                  <a:pt x="14812" y="19900"/>
                </a:lnTo>
                <a:close/>
                <a:moveTo>
                  <a:pt x="10866" y="14932"/>
                </a:moveTo>
                <a:cubicBezTo>
                  <a:pt x="10879" y="14932"/>
                  <a:pt x="10915" y="14999"/>
                  <a:pt x="10978" y="15113"/>
                </a:cubicBezTo>
                <a:cubicBezTo>
                  <a:pt x="11328" y="15965"/>
                  <a:pt x="11579" y="16842"/>
                  <a:pt x="11755" y="17745"/>
                </a:cubicBezTo>
                <a:cubicBezTo>
                  <a:pt x="11805" y="17995"/>
                  <a:pt x="11855" y="18221"/>
                  <a:pt x="11930" y="18446"/>
                </a:cubicBezTo>
                <a:cubicBezTo>
                  <a:pt x="11946" y="18465"/>
                  <a:pt x="11958" y="18475"/>
                  <a:pt x="11968" y="18475"/>
                </a:cubicBezTo>
                <a:cubicBezTo>
                  <a:pt x="12034" y="18475"/>
                  <a:pt x="11952" y="18025"/>
                  <a:pt x="11755" y="17193"/>
                </a:cubicBezTo>
                <a:cubicBezTo>
                  <a:pt x="11545" y="16289"/>
                  <a:pt x="11470" y="15978"/>
                  <a:pt x="11504" y="15978"/>
                </a:cubicBezTo>
                <a:cubicBezTo>
                  <a:pt x="11522" y="15978"/>
                  <a:pt x="11574" y="16073"/>
                  <a:pt x="11654" y="16216"/>
                </a:cubicBezTo>
                <a:cubicBezTo>
                  <a:pt x="12005" y="16892"/>
                  <a:pt x="12231" y="17619"/>
                  <a:pt x="12281" y="18396"/>
                </a:cubicBezTo>
                <a:cubicBezTo>
                  <a:pt x="12361" y="18995"/>
                  <a:pt x="12377" y="19148"/>
                  <a:pt x="12418" y="19148"/>
                </a:cubicBezTo>
                <a:cubicBezTo>
                  <a:pt x="12429" y="19148"/>
                  <a:pt x="12441" y="19138"/>
                  <a:pt x="12456" y="19123"/>
                </a:cubicBezTo>
                <a:cubicBezTo>
                  <a:pt x="12531" y="19073"/>
                  <a:pt x="12481" y="18496"/>
                  <a:pt x="12356" y="17745"/>
                </a:cubicBezTo>
                <a:cubicBezTo>
                  <a:pt x="12281" y="17368"/>
                  <a:pt x="12251" y="17218"/>
                  <a:pt x="12271" y="17218"/>
                </a:cubicBezTo>
                <a:cubicBezTo>
                  <a:pt x="12285" y="17218"/>
                  <a:pt x="12321" y="17284"/>
                  <a:pt x="12381" y="17394"/>
                </a:cubicBezTo>
                <a:cubicBezTo>
                  <a:pt x="12832" y="18171"/>
                  <a:pt x="12882" y="18346"/>
                  <a:pt x="13083" y="19499"/>
                </a:cubicBezTo>
                <a:cubicBezTo>
                  <a:pt x="13133" y="19875"/>
                  <a:pt x="13233" y="20276"/>
                  <a:pt x="13359" y="20652"/>
                </a:cubicBezTo>
                <a:cubicBezTo>
                  <a:pt x="13384" y="20326"/>
                  <a:pt x="13359" y="20025"/>
                  <a:pt x="13283" y="19699"/>
                </a:cubicBezTo>
                <a:cubicBezTo>
                  <a:pt x="13198" y="19116"/>
                  <a:pt x="13171" y="18897"/>
                  <a:pt x="13202" y="18897"/>
                </a:cubicBezTo>
                <a:cubicBezTo>
                  <a:pt x="13217" y="18897"/>
                  <a:pt x="13244" y="18944"/>
                  <a:pt x="13283" y="19023"/>
                </a:cubicBezTo>
                <a:cubicBezTo>
                  <a:pt x="13484" y="19574"/>
                  <a:pt x="13634" y="20126"/>
                  <a:pt x="13760" y="20702"/>
                </a:cubicBezTo>
                <a:cubicBezTo>
                  <a:pt x="13935" y="21479"/>
                  <a:pt x="14135" y="22356"/>
                  <a:pt x="14236" y="22632"/>
                </a:cubicBezTo>
                <a:lnTo>
                  <a:pt x="14386" y="23183"/>
                </a:lnTo>
                <a:lnTo>
                  <a:pt x="14060" y="22832"/>
                </a:lnTo>
                <a:cubicBezTo>
                  <a:pt x="13935" y="22682"/>
                  <a:pt x="13810" y="22557"/>
                  <a:pt x="13634" y="22456"/>
                </a:cubicBezTo>
                <a:cubicBezTo>
                  <a:pt x="13534" y="22456"/>
                  <a:pt x="13484" y="22506"/>
                  <a:pt x="13384" y="22732"/>
                </a:cubicBezTo>
                <a:cubicBezTo>
                  <a:pt x="13359" y="22857"/>
                  <a:pt x="13283" y="22958"/>
                  <a:pt x="13208" y="23033"/>
                </a:cubicBezTo>
                <a:cubicBezTo>
                  <a:pt x="12807" y="22156"/>
                  <a:pt x="12456" y="21253"/>
                  <a:pt x="12156" y="20326"/>
                </a:cubicBezTo>
                <a:cubicBezTo>
                  <a:pt x="11805" y="19148"/>
                  <a:pt x="11504" y="17945"/>
                  <a:pt x="11253" y="16742"/>
                </a:cubicBezTo>
                <a:cubicBezTo>
                  <a:pt x="11178" y="16316"/>
                  <a:pt x="11053" y="15714"/>
                  <a:pt x="10953" y="15389"/>
                </a:cubicBezTo>
                <a:cubicBezTo>
                  <a:pt x="10879" y="15066"/>
                  <a:pt x="10849" y="14932"/>
                  <a:pt x="10866" y="14932"/>
                </a:cubicBezTo>
                <a:close/>
                <a:moveTo>
                  <a:pt x="15090" y="20573"/>
                </a:moveTo>
                <a:cubicBezTo>
                  <a:pt x="15104" y="20573"/>
                  <a:pt x="15173" y="20667"/>
                  <a:pt x="15263" y="20802"/>
                </a:cubicBezTo>
                <a:cubicBezTo>
                  <a:pt x="15364" y="20978"/>
                  <a:pt x="15739" y="21579"/>
                  <a:pt x="16115" y="22156"/>
                </a:cubicBezTo>
                <a:cubicBezTo>
                  <a:pt x="16767" y="23208"/>
                  <a:pt x="16767" y="23208"/>
                  <a:pt x="16742" y="23509"/>
                </a:cubicBezTo>
                <a:cubicBezTo>
                  <a:pt x="16719" y="23671"/>
                  <a:pt x="16696" y="23812"/>
                  <a:pt x="16672" y="23812"/>
                </a:cubicBezTo>
                <a:cubicBezTo>
                  <a:pt x="16671" y="23812"/>
                  <a:pt x="16669" y="23812"/>
                  <a:pt x="16667" y="23810"/>
                </a:cubicBezTo>
                <a:cubicBezTo>
                  <a:pt x="16592" y="23709"/>
                  <a:pt x="16516" y="23584"/>
                  <a:pt x="16441" y="23459"/>
                </a:cubicBezTo>
                <a:lnTo>
                  <a:pt x="16466" y="23459"/>
                </a:lnTo>
                <a:cubicBezTo>
                  <a:pt x="16366" y="23258"/>
                  <a:pt x="16115" y="22832"/>
                  <a:pt x="15940" y="22532"/>
                </a:cubicBezTo>
                <a:cubicBezTo>
                  <a:pt x="15667" y="22063"/>
                  <a:pt x="15515" y="21716"/>
                  <a:pt x="15544" y="21716"/>
                </a:cubicBezTo>
                <a:cubicBezTo>
                  <a:pt x="15553" y="21716"/>
                  <a:pt x="15575" y="21744"/>
                  <a:pt x="15614" y="21805"/>
                </a:cubicBezTo>
                <a:cubicBezTo>
                  <a:pt x="15689" y="21880"/>
                  <a:pt x="15890" y="22231"/>
                  <a:pt x="16115" y="22607"/>
                </a:cubicBezTo>
                <a:cubicBezTo>
                  <a:pt x="16483" y="23255"/>
                  <a:pt x="16627" y="23475"/>
                  <a:pt x="16675" y="23475"/>
                </a:cubicBezTo>
                <a:cubicBezTo>
                  <a:pt x="16683" y="23475"/>
                  <a:pt x="16688" y="23469"/>
                  <a:pt x="16692" y="23459"/>
                </a:cubicBezTo>
                <a:cubicBezTo>
                  <a:pt x="16742" y="23359"/>
                  <a:pt x="16341" y="22682"/>
                  <a:pt x="15614" y="21479"/>
                </a:cubicBezTo>
                <a:cubicBezTo>
                  <a:pt x="15414" y="21203"/>
                  <a:pt x="15238" y="20877"/>
                  <a:pt x="15088" y="20577"/>
                </a:cubicBezTo>
                <a:cubicBezTo>
                  <a:pt x="15088" y="20574"/>
                  <a:pt x="15089" y="20573"/>
                  <a:pt x="15090" y="20573"/>
                </a:cubicBezTo>
                <a:close/>
                <a:moveTo>
                  <a:pt x="13810" y="20025"/>
                </a:moveTo>
                <a:cubicBezTo>
                  <a:pt x="13835" y="20025"/>
                  <a:pt x="14486" y="21755"/>
                  <a:pt x="14762" y="22532"/>
                </a:cubicBezTo>
                <a:cubicBezTo>
                  <a:pt x="14775" y="22557"/>
                  <a:pt x="14793" y="22569"/>
                  <a:pt x="14812" y="22569"/>
                </a:cubicBezTo>
                <a:cubicBezTo>
                  <a:pt x="14831" y="22569"/>
                  <a:pt x="14850" y="22557"/>
                  <a:pt x="14862" y="22532"/>
                </a:cubicBezTo>
                <a:cubicBezTo>
                  <a:pt x="14837" y="22306"/>
                  <a:pt x="14787" y="22080"/>
                  <a:pt x="14687" y="21880"/>
                </a:cubicBezTo>
                <a:cubicBezTo>
                  <a:pt x="14592" y="21594"/>
                  <a:pt x="14519" y="21377"/>
                  <a:pt x="14555" y="21377"/>
                </a:cubicBezTo>
                <a:cubicBezTo>
                  <a:pt x="14557" y="21377"/>
                  <a:pt x="14559" y="21377"/>
                  <a:pt x="14562" y="21379"/>
                </a:cubicBezTo>
                <a:cubicBezTo>
                  <a:pt x="14963" y="22181"/>
                  <a:pt x="15288" y="22983"/>
                  <a:pt x="15564" y="23810"/>
                </a:cubicBezTo>
                <a:cubicBezTo>
                  <a:pt x="15780" y="24404"/>
                  <a:pt x="15872" y="24685"/>
                  <a:pt x="15798" y="24685"/>
                </a:cubicBezTo>
                <a:cubicBezTo>
                  <a:pt x="15734" y="24685"/>
                  <a:pt x="15549" y="24479"/>
                  <a:pt x="15213" y="24085"/>
                </a:cubicBezTo>
                <a:lnTo>
                  <a:pt x="15213" y="24110"/>
                </a:lnTo>
                <a:cubicBezTo>
                  <a:pt x="14687" y="23534"/>
                  <a:pt x="14562" y="23258"/>
                  <a:pt x="14286" y="22281"/>
                </a:cubicBezTo>
                <a:cubicBezTo>
                  <a:pt x="14085" y="21529"/>
                  <a:pt x="13935" y="20777"/>
                  <a:pt x="13810" y="20025"/>
                </a:cubicBezTo>
                <a:close/>
                <a:moveTo>
                  <a:pt x="15988" y="22951"/>
                </a:moveTo>
                <a:cubicBezTo>
                  <a:pt x="16020" y="22951"/>
                  <a:pt x="16165" y="23177"/>
                  <a:pt x="16341" y="23509"/>
                </a:cubicBezTo>
                <a:cubicBezTo>
                  <a:pt x="16692" y="24136"/>
                  <a:pt x="16692" y="24186"/>
                  <a:pt x="16592" y="24336"/>
                </a:cubicBezTo>
                <a:cubicBezTo>
                  <a:pt x="16516" y="24411"/>
                  <a:pt x="16491" y="24511"/>
                  <a:pt x="16516" y="24537"/>
                </a:cubicBezTo>
                <a:cubicBezTo>
                  <a:pt x="16542" y="24562"/>
                  <a:pt x="16516" y="25038"/>
                  <a:pt x="16466" y="25038"/>
                </a:cubicBezTo>
                <a:cubicBezTo>
                  <a:pt x="16366" y="24712"/>
                  <a:pt x="16291" y="24386"/>
                  <a:pt x="16241" y="24060"/>
                </a:cubicBezTo>
                <a:cubicBezTo>
                  <a:pt x="16115" y="23534"/>
                  <a:pt x="16015" y="23083"/>
                  <a:pt x="15990" y="23008"/>
                </a:cubicBezTo>
                <a:cubicBezTo>
                  <a:pt x="15979" y="22969"/>
                  <a:pt x="15979" y="22951"/>
                  <a:pt x="15988" y="22951"/>
                </a:cubicBezTo>
                <a:close/>
                <a:moveTo>
                  <a:pt x="591" y="1"/>
                </a:moveTo>
                <a:cubicBezTo>
                  <a:pt x="422" y="1"/>
                  <a:pt x="252" y="73"/>
                  <a:pt x="150" y="226"/>
                </a:cubicBezTo>
                <a:cubicBezTo>
                  <a:pt x="0" y="476"/>
                  <a:pt x="100" y="702"/>
                  <a:pt x="551" y="1153"/>
                </a:cubicBezTo>
                <a:lnTo>
                  <a:pt x="927" y="1504"/>
                </a:lnTo>
                <a:lnTo>
                  <a:pt x="978" y="2105"/>
                </a:lnTo>
                <a:cubicBezTo>
                  <a:pt x="1003" y="2456"/>
                  <a:pt x="1028" y="3333"/>
                  <a:pt x="1053" y="4085"/>
                </a:cubicBezTo>
                <a:cubicBezTo>
                  <a:pt x="1053" y="5414"/>
                  <a:pt x="1228" y="6717"/>
                  <a:pt x="1579" y="7995"/>
                </a:cubicBezTo>
                <a:cubicBezTo>
                  <a:pt x="1919" y="9354"/>
                  <a:pt x="2074" y="9803"/>
                  <a:pt x="2258" y="9803"/>
                </a:cubicBezTo>
                <a:cubicBezTo>
                  <a:pt x="2318" y="9803"/>
                  <a:pt x="2382" y="9755"/>
                  <a:pt x="2456" y="9674"/>
                </a:cubicBezTo>
                <a:lnTo>
                  <a:pt x="2607" y="9499"/>
                </a:lnTo>
                <a:lnTo>
                  <a:pt x="2707" y="9875"/>
                </a:lnTo>
                <a:cubicBezTo>
                  <a:pt x="3133" y="11379"/>
                  <a:pt x="3609" y="12557"/>
                  <a:pt x="3985" y="12983"/>
                </a:cubicBezTo>
                <a:cubicBezTo>
                  <a:pt x="4131" y="13147"/>
                  <a:pt x="4211" y="13205"/>
                  <a:pt x="4301" y="13205"/>
                </a:cubicBezTo>
                <a:cubicBezTo>
                  <a:pt x="4335" y="13205"/>
                  <a:pt x="4370" y="13197"/>
                  <a:pt x="4411" y="13183"/>
                </a:cubicBezTo>
                <a:cubicBezTo>
                  <a:pt x="4441" y="13179"/>
                  <a:pt x="4470" y="13176"/>
                  <a:pt x="4498" y="13176"/>
                </a:cubicBezTo>
                <a:cubicBezTo>
                  <a:pt x="4791" y="13176"/>
                  <a:pt x="4964" y="13451"/>
                  <a:pt x="5514" y="14687"/>
                </a:cubicBezTo>
                <a:cubicBezTo>
                  <a:pt x="6116" y="16083"/>
                  <a:pt x="6440" y="16670"/>
                  <a:pt x="6642" y="16670"/>
                </a:cubicBezTo>
                <a:cubicBezTo>
                  <a:pt x="6651" y="16670"/>
                  <a:pt x="6659" y="16669"/>
                  <a:pt x="6667" y="16667"/>
                </a:cubicBezTo>
                <a:cubicBezTo>
                  <a:pt x="6767" y="16592"/>
                  <a:pt x="6842" y="16516"/>
                  <a:pt x="6892" y="16391"/>
                </a:cubicBezTo>
                <a:cubicBezTo>
                  <a:pt x="6942" y="16316"/>
                  <a:pt x="6968" y="16241"/>
                  <a:pt x="7018" y="16166"/>
                </a:cubicBezTo>
                <a:lnTo>
                  <a:pt x="7795" y="17569"/>
                </a:lnTo>
                <a:cubicBezTo>
                  <a:pt x="8647" y="19123"/>
                  <a:pt x="9474" y="20376"/>
                  <a:pt x="9950" y="20777"/>
                </a:cubicBezTo>
                <a:cubicBezTo>
                  <a:pt x="10125" y="20940"/>
                  <a:pt x="10244" y="21022"/>
                  <a:pt x="10338" y="21022"/>
                </a:cubicBezTo>
                <a:cubicBezTo>
                  <a:pt x="10432" y="21022"/>
                  <a:pt x="10501" y="20940"/>
                  <a:pt x="10577" y="20777"/>
                </a:cubicBezTo>
                <a:lnTo>
                  <a:pt x="10652" y="20577"/>
                </a:lnTo>
                <a:lnTo>
                  <a:pt x="11328" y="21454"/>
                </a:lnTo>
                <a:cubicBezTo>
                  <a:pt x="11830" y="22181"/>
                  <a:pt x="12431" y="22832"/>
                  <a:pt x="13108" y="23434"/>
                </a:cubicBezTo>
                <a:cubicBezTo>
                  <a:pt x="13152" y="23466"/>
                  <a:pt x="13197" y="23481"/>
                  <a:pt x="13240" y="23481"/>
                </a:cubicBezTo>
                <a:cubicBezTo>
                  <a:pt x="13367" y="23481"/>
                  <a:pt x="13484" y="23345"/>
                  <a:pt x="13559" y="23083"/>
                </a:cubicBezTo>
                <a:lnTo>
                  <a:pt x="13634" y="22782"/>
                </a:lnTo>
                <a:lnTo>
                  <a:pt x="13760" y="22882"/>
                </a:lnTo>
                <a:cubicBezTo>
                  <a:pt x="13810" y="22958"/>
                  <a:pt x="14211" y="23384"/>
                  <a:pt x="14612" y="23860"/>
                </a:cubicBezTo>
                <a:cubicBezTo>
                  <a:pt x="15038" y="24336"/>
                  <a:pt x="15564" y="24913"/>
                  <a:pt x="15815" y="25138"/>
                </a:cubicBezTo>
                <a:cubicBezTo>
                  <a:pt x="16128" y="25440"/>
                  <a:pt x="16332" y="25596"/>
                  <a:pt x="16469" y="25596"/>
                </a:cubicBezTo>
                <a:cubicBezTo>
                  <a:pt x="16618" y="25596"/>
                  <a:pt x="16690" y="25415"/>
                  <a:pt x="16742" y="25038"/>
                </a:cubicBezTo>
                <a:lnTo>
                  <a:pt x="16742" y="25063"/>
                </a:lnTo>
                <a:cubicBezTo>
                  <a:pt x="16792" y="24787"/>
                  <a:pt x="16842" y="24612"/>
                  <a:pt x="16917" y="24587"/>
                </a:cubicBezTo>
                <a:cubicBezTo>
                  <a:pt x="16993" y="24562"/>
                  <a:pt x="17018" y="24537"/>
                  <a:pt x="16968" y="24461"/>
                </a:cubicBezTo>
                <a:cubicBezTo>
                  <a:pt x="16943" y="23985"/>
                  <a:pt x="16993" y="23509"/>
                  <a:pt x="17068" y="23033"/>
                </a:cubicBezTo>
                <a:cubicBezTo>
                  <a:pt x="17268" y="21905"/>
                  <a:pt x="17293" y="20777"/>
                  <a:pt x="17168" y="19649"/>
                </a:cubicBezTo>
                <a:lnTo>
                  <a:pt x="17093" y="19023"/>
                </a:lnTo>
                <a:lnTo>
                  <a:pt x="17318" y="19223"/>
                </a:lnTo>
                <a:cubicBezTo>
                  <a:pt x="17582" y="19449"/>
                  <a:pt x="17746" y="19562"/>
                  <a:pt x="17844" y="19562"/>
                </a:cubicBezTo>
                <a:cubicBezTo>
                  <a:pt x="17876" y="19562"/>
                  <a:pt x="17901" y="19549"/>
                  <a:pt x="17920" y="19524"/>
                </a:cubicBezTo>
                <a:cubicBezTo>
                  <a:pt x="18020" y="19424"/>
                  <a:pt x="17920" y="18897"/>
                  <a:pt x="17494" y="17644"/>
                </a:cubicBezTo>
                <a:cubicBezTo>
                  <a:pt x="17344" y="17268"/>
                  <a:pt x="17218" y="16892"/>
                  <a:pt x="17143" y="16491"/>
                </a:cubicBezTo>
                <a:lnTo>
                  <a:pt x="17143" y="16491"/>
                </a:lnTo>
                <a:cubicBezTo>
                  <a:pt x="17143" y="16491"/>
                  <a:pt x="17243" y="16542"/>
                  <a:pt x="17344" y="16642"/>
                </a:cubicBezTo>
                <a:cubicBezTo>
                  <a:pt x="17444" y="16717"/>
                  <a:pt x="17544" y="16792"/>
                  <a:pt x="17669" y="16842"/>
                </a:cubicBezTo>
                <a:cubicBezTo>
                  <a:pt x="17713" y="16850"/>
                  <a:pt x="17746" y="16855"/>
                  <a:pt x="17771" y="16855"/>
                </a:cubicBezTo>
                <a:cubicBezTo>
                  <a:pt x="17832" y="16855"/>
                  <a:pt x="17845" y="16824"/>
                  <a:pt x="17845" y="16717"/>
                </a:cubicBezTo>
                <a:cubicBezTo>
                  <a:pt x="17895" y="16416"/>
                  <a:pt x="16917" y="14511"/>
                  <a:pt x="15739" y="12607"/>
                </a:cubicBezTo>
                <a:cubicBezTo>
                  <a:pt x="15639" y="12481"/>
                  <a:pt x="15589" y="12331"/>
                  <a:pt x="15539" y="12181"/>
                </a:cubicBezTo>
                <a:cubicBezTo>
                  <a:pt x="15577" y="12168"/>
                  <a:pt x="15614" y="12162"/>
                  <a:pt x="15652" y="12162"/>
                </a:cubicBezTo>
                <a:cubicBezTo>
                  <a:pt x="15689" y="12162"/>
                  <a:pt x="15727" y="12168"/>
                  <a:pt x="15765" y="12181"/>
                </a:cubicBezTo>
                <a:cubicBezTo>
                  <a:pt x="15800" y="12187"/>
                  <a:pt x="15830" y="12190"/>
                  <a:pt x="15856" y="12190"/>
                </a:cubicBezTo>
                <a:cubicBezTo>
                  <a:pt x="15939" y="12190"/>
                  <a:pt x="15977" y="12157"/>
                  <a:pt x="16015" y="12080"/>
                </a:cubicBezTo>
                <a:cubicBezTo>
                  <a:pt x="16065" y="11955"/>
                  <a:pt x="16040" y="11905"/>
                  <a:pt x="15188" y="10827"/>
                </a:cubicBezTo>
                <a:cubicBezTo>
                  <a:pt x="14461" y="9900"/>
                  <a:pt x="13659" y="9073"/>
                  <a:pt x="12757" y="8346"/>
                </a:cubicBezTo>
                <a:cubicBezTo>
                  <a:pt x="12607" y="8246"/>
                  <a:pt x="12456" y="8120"/>
                  <a:pt x="12356" y="7970"/>
                </a:cubicBezTo>
                <a:cubicBezTo>
                  <a:pt x="12156" y="7719"/>
                  <a:pt x="9474" y="6592"/>
                  <a:pt x="7343" y="5865"/>
                </a:cubicBezTo>
                <a:lnTo>
                  <a:pt x="5915" y="5364"/>
                </a:lnTo>
                <a:cubicBezTo>
                  <a:pt x="5201" y="5120"/>
                  <a:pt x="4928" y="4971"/>
                  <a:pt x="5117" y="4971"/>
                </a:cubicBezTo>
                <a:cubicBezTo>
                  <a:pt x="5220" y="4971"/>
                  <a:pt x="5459" y="5016"/>
                  <a:pt x="5840" y="5113"/>
                </a:cubicBezTo>
                <a:cubicBezTo>
                  <a:pt x="7644" y="5614"/>
                  <a:pt x="9399" y="6291"/>
                  <a:pt x="11103" y="7093"/>
                </a:cubicBezTo>
                <a:cubicBezTo>
                  <a:pt x="12173" y="7628"/>
                  <a:pt x="12428" y="7756"/>
                  <a:pt x="12518" y="7756"/>
                </a:cubicBezTo>
                <a:cubicBezTo>
                  <a:pt x="12551" y="7756"/>
                  <a:pt x="12562" y="7739"/>
                  <a:pt x="12582" y="7719"/>
                </a:cubicBezTo>
                <a:cubicBezTo>
                  <a:pt x="12582" y="7707"/>
                  <a:pt x="12594" y="7701"/>
                  <a:pt x="12610" y="7701"/>
                </a:cubicBezTo>
                <a:cubicBezTo>
                  <a:pt x="12625" y="7701"/>
                  <a:pt x="12644" y="7707"/>
                  <a:pt x="12657" y="7719"/>
                </a:cubicBezTo>
                <a:cubicBezTo>
                  <a:pt x="12682" y="7744"/>
                  <a:pt x="12657" y="7795"/>
                  <a:pt x="12607" y="7845"/>
                </a:cubicBezTo>
                <a:cubicBezTo>
                  <a:pt x="12531" y="7895"/>
                  <a:pt x="12506" y="7970"/>
                  <a:pt x="12531" y="7995"/>
                </a:cubicBezTo>
                <a:cubicBezTo>
                  <a:pt x="12614" y="8042"/>
                  <a:pt x="12708" y="8067"/>
                  <a:pt x="12800" y="8067"/>
                </a:cubicBezTo>
                <a:cubicBezTo>
                  <a:pt x="12903" y="8067"/>
                  <a:pt x="13003" y="8036"/>
                  <a:pt x="13083" y="7970"/>
                </a:cubicBezTo>
                <a:cubicBezTo>
                  <a:pt x="13158" y="7845"/>
                  <a:pt x="12882" y="7569"/>
                  <a:pt x="11880" y="6742"/>
                </a:cubicBezTo>
                <a:cubicBezTo>
                  <a:pt x="11103" y="6115"/>
                  <a:pt x="10276" y="5589"/>
                  <a:pt x="9374" y="5163"/>
                </a:cubicBezTo>
                <a:lnTo>
                  <a:pt x="8797" y="4887"/>
                </a:lnTo>
                <a:lnTo>
                  <a:pt x="8973" y="4812"/>
                </a:lnTo>
                <a:cubicBezTo>
                  <a:pt x="9098" y="4737"/>
                  <a:pt x="9148" y="4662"/>
                  <a:pt x="9123" y="4587"/>
                </a:cubicBezTo>
                <a:cubicBezTo>
                  <a:pt x="8998" y="4161"/>
                  <a:pt x="5464" y="2632"/>
                  <a:pt x="3384" y="2105"/>
                </a:cubicBezTo>
                <a:lnTo>
                  <a:pt x="2456" y="1880"/>
                </a:lnTo>
                <a:lnTo>
                  <a:pt x="2055" y="1303"/>
                </a:lnTo>
                <a:cubicBezTo>
                  <a:pt x="1754" y="802"/>
                  <a:pt x="1328" y="376"/>
                  <a:pt x="827" y="50"/>
                </a:cubicBezTo>
                <a:cubicBezTo>
                  <a:pt x="754" y="18"/>
                  <a:pt x="673" y="1"/>
                  <a:pt x="5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19"/>
          <p:cNvGrpSpPr/>
          <p:nvPr/>
        </p:nvGrpSpPr>
        <p:grpSpPr>
          <a:xfrm>
            <a:off x="140789" y="4464372"/>
            <a:ext cx="1028161" cy="576124"/>
            <a:chOff x="2272792" y="1558747"/>
            <a:chExt cx="1028161" cy="576124"/>
          </a:xfrm>
        </p:grpSpPr>
        <p:sp>
          <p:nvSpPr>
            <p:cNvPr id="807" name="Google Shape;807;p19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9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9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9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9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9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9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9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9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9"/>
          <p:cNvGrpSpPr/>
          <p:nvPr/>
        </p:nvGrpSpPr>
        <p:grpSpPr>
          <a:xfrm rot="5400000">
            <a:off x="8155630" y="1037909"/>
            <a:ext cx="1365757" cy="727339"/>
            <a:chOff x="2186383" y="878934"/>
            <a:chExt cx="1365757" cy="727339"/>
          </a:xfrm>
        </p:grpSpPr>
        <p:sp>
          <p:nvSpPr>
            <p:cNvPr id="817" name="Google Shape;817;p19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9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19"/>
          <p:cNvSpPr txBox="1"/>
          <p:nvPr>
            <p:ph idx="1" type="subTitle"/>
          </p:nvPr>
        </p:nvSpPr>
        <p:spPr>
          <a:xfrm>
            <a:off x="827227" y="271465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39" name="Google Shape;839;p19"/>
          <p:cNvSpPr txBox="1"/>
          <p:nvPr>
            <p:ph idx="2" type="subTitle"/>
          </p:nvPr>
        </p:nvSpPr>
        <p:spPr>
          <a:xfrm>
            <a:off x="827227" y="3099771"/>
            <a:ext cx="22581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19"/>
          <p:cNvSpPr txBox="1"/>
          <p:nvPr>
            <p:ph idx="3" type="subTitle"/>
          </p:nvPr>
        </p:nvSpPr>
        <p:spPr>
          <a:xfrm>
            <a:off x="3442950" y="271465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41" name="Google Shape;841;p19"/>
          <p:cNvSpPr txBox="1"/>
          <p:nvPr>
            <p:ph idx="4" type="subTitle"/>
          </p:nvPr>
        </p:nvSpPr>
        <p:spPr>
          <a:xfrm>
            <a:off x="3442950" y="3099771"/>
            <a:ext cx="22581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9"/>
          <p:cNvSpPr txBox="1"/>
          <p:nvPr>
            <p:ph idx="5" type="subTitle"/>
          </p:nvPr>
        </p:nvSpPr>
        <p:spPr>
          <a:xfrm>
            <a:off x="6058673" y="2714650"/>
            <a:ext cx="2258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43" name="Google Shape;843;p19"/>
          <p:cNvSpPr txBox="1"/>
          <p:nvPr>
            <p:ph idx="6" type="subTitle"/>
          </p:nvPr>
        </p:nvSpPr>
        <p:spPr>
          <a:xfrm>
            <a:off x="6058673" y="3099771"/>
            <a:ext cx="22581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4" name="Google Shape;844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0"/>
          <p:cNvSpPr txBox="1"/>
          <p:nvPr>
            <p:ph idx="1" type="subTitle"/>
          </p:nvPr>
        </p:nvSpPr>
        <p:spPr>
          <a:xfrm>
            <a:off x="7200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47" name="Google Shape;847;p20"/>
          <p:cNvSpPr txBox="1"/>
          <p:nvPr>
            <p:ph idx="2" type="subTitle"/>
          </p:nvPr>
        </p:nvSpPr>
        <p:spPr>
          <a:xfrm>
            <a:off x="720000" y="30997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20"/>
          <p:cNvSpPr txBox="1"/>
          <p:nvPr>
            <p:ph idx="3" type="subTitle"/>
          </p:nvPr>
        </p:nvSpPr>
        <p:spPr>
          <a:xfrm>
            <a:off x="27187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49" name="Google Shape;849;p20"/>
          <p:cNvSpPr txBox="1"/>
          <p:nvPr>
            <p:ph idx="4" type="subTitle"/>
          </p:nvPr>
        </p:nvSpPr>
        <p:spPr>
          <a:xfrm>
            <a:off x="2718700" y="30997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20"/>
          <p:cNvSpPr txBox="1"/>
          <p:nvPr>
            <p:ph idx="5" type="subTitle"/>
          </p:nvPr>
        </p:nvSpPr>
        <p:spPr>
          <a:xfrm>
            <a:off x="47174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51" name="Google Shape;851;p20"/>
          <p:cNvSpPr txBox="1"/>
          <p:nvPr>
            <p:ph idx="6" type="subTitle"/>
          </p:nvPr>
        </p:nvSpPr>
        <p:spPr>
          <a:xfrm>
            <a:off x="4717400" y="30997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53" name="Google Shape;853;p20"/>
          <p:cNvSpPr txBox="1"/>
          <p:nvPr>
            <p:ph idx="7" type="subTitle"/>
          </p:nvPr>
        </p:nvSpPr>
        <p:spPr>
          <a:xfrm>
            <a:off x="67161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54" name="Google Shape;854;p20"/>
          <p:cNvSpPr txBox="1"/>
          <p:nvPr>
            <p:ph idx="8" type="subTitle"/>
          </p:nvPr>
        </p:nvSpPr>
        <p:spPr>
          <a:xfrm>
            <a:off x="6716100" y="30997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20"/>
          <p:cNvSpPr/>
          <p:nvPr/>
        </p:nvSpPr>
        <p:spPr>
          <a:xfrm>
            <a:off x="7706062" y="4030275"/>
            <a:ext cx="1621532" cy="1470332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0"/>
          <p:cNvSpPr/>
          <p:nvPr/>
        </p:nvSpPr>
        <p:spPr>
          <a:xfrm>
            <a:off x="3766089" y="4419624"/>
            <a:ext cx="873475" cy="495225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0"/>
          <p:cNvSpPr/>
          <p:nvPr/>
        </p:nvSpPr>
        <p:spPr>
          <a:xfrm>
            <a:off x="8100176" y="477100"/>
            <a:ext cx="1075023" cy="413194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0"/>
          <p:cNvSpPr/>
          <p:nvPr/>
        </p:nvSpPr>
        <p:spPr>
          <a:xfrm>
            <a:off x="-183594" y="4069286"/>
            <a:ext cx="1283850" cy="1195900"/>
          </a:xfrm>
          <a:custGeom>
            <a:rect b="b" l="l" r="r" t="t"/>
            <a:pathLst>
              <a:path extrusionOk="0" h="47836" w="51354">
                <a:moveTo>
                  <a:pt x="7117" y="1376"/>
                </a:moveTo>
                <a:cubicBezTo>
                  <a:pt x="7170" y="1376"/>
                  <a:pt x="7262" y="1589"/>
                  <a:pt x="7519" y="2296"/>
                </a:cubicBezTo>
                <a:lnTo>
                  <a:pt x="7494" y="2296"/>
                </a:lnTo>
                <a:cubicBezTo>
                  <a:pt x="7619" y="2647"/>
                  <a:pt x="7845" y="3198"/>
                  <a:pt x="7970" y="3499"/>
                </a:cubicBezTo>
                <a:cubicBezTo>
                  <a:pt x="8089" y="3784"/>
                  <a:pt x="8163" y="4002"/>
                  <a:pt x="8149" y="4002"/>
                </a:cubicBezTo>
                <a:cubicBezTo>
                  <a:pt x="8148" y="4002"/>
                  <a:pt x="8147" y="4001"/>
                  <a:pt x="8146" y="4000"/>
                </a:cubicBezTo>
                <a:cubicBezTo>
                  <a:pt x="8126" y="3987"/>
                  <a:pt x="8108" y="3979"/>
                  <a:pt x="8091" y="3979"/>
                </a:cubicBezTo>
                <a:cubicBezTo>
                  <a:pt x="7982" y="3979"/>
                  <a:pt x="7939" y="4304"/>
                  <a:pt x="7895" y="5479"/>
                </a:cubicBezTo>
                <a:cubicBezTo>
                  <a:pt x="7870" y="6732"/>
                  <a:pt x="7745" y="7960"/>
                  <a:pt x="7519" y="9188"/>
                </a:cubicBezTo>
                <a:cubicBezTo>
                  <a:pt x="7388" y="9860"/>
                  <a:pt x="7324" y="10149"/>
                  <a:pt x="7265" y="10149"/>
                </a:cubicBezTo>
                <a:cubicBezTo>
                  <a:pt x="7222" y="10149"/>
                  <a:pt x="7181" y="10001"/>
                  <a:pt x="7118" y="9739"/>
                </a:cubicBezTo>
                <a:cubicBezTo>
                  <a:pt x="6842" y="8687"/>
                  <a:pt x="6692" y="7609"/>
                  <a:pt x="6667" y="6531"/>
                </a:cubicBezTo>
                <a:cubicBezTo>
                  <a:pt x="6592" y="5328"/>
                  <a:pt x="6592" y="4150"/>
                  <a:pt x="6667" y="2973"/>
                </a:cubicBezTo>
                <a:cubicBezTo>
                  <a:pt x="6742" y="2421"/>
                  <a:pt x="6893" y="1895"/>
                  <a:pt x="7093" y="1394"/>
                </a:cubicBezTo>
                <a:cubicBezTo>
                  <a:pt x="7100" y="1383"/>
                  <a:pt x="7108" y="1376"/>
                  <a:pt x="7117" y="1376"/>
                </a:cubicBezTo>
                <a:close/>
                <a:moveTo>
                  <a:pt x="6416" y="1594"/>
                </a:moveTo>
                <a:lnTo>
                  <a:pt x="6266" y="2145"/>
                </a:lnTo>
                <a:cubicBezTo>
                  <a:pt x="6191" y="2622"/>
                  <a:pt x="6116" y="3098"/>
                  <a:pt x="6091" y="3574"/>
                </a:cubicBezTo>
                <a:cubicBezTo>
                  <a:pt x="6015" y="5153"/>
                  <a:pt x="6065" y="6757"/>
                  <a:pt x="6191" y="8361"/>
                </a:cubicBezTo>
                <a:cubicBezTo>
                  <a:pt x="6391" y="9464"/>
                  <a:pt x="6642" y="10567"/>
                  <a:pt x="6943" y="11644"/>
                </a:cubicBezTo>
                <a:cubicBezTo>
                  <a:pt x="7319" y="12998"/>
                  <a:pt x="7569" y="14075"/>
                  <a:pt x="7569" y="14075"/>
                </a:cubicBezTo>
                <a:cubicBezTo>
                  <a:pt x="7344" y="13699"/>
                  <a:pt x="7168" y="13298"/>
                  <a:pt x="7043" y="12872"/>
                </a:cubicBezTo>
                <a:cubicBezTo>
                  <a:pt x="6893" y="12396"/>
                  <a:pt x="6767" y="11920"/>
                  <a:pt x="6667" y="11444"/>
                </a:cubicBezTo>
                <a:cubicBezTo>
                  <a:pt x="6642" y="11143"/>
                  <a:pt x="6542" y="10867"/>
                  <a:pt x="6441" y="10617"/>
                </a:cubicBezTo>
                <a:cubicBezTo>
                  <a:pt x="6366" y="10617"/>
                  <a:pt x="6492" y="11469"/>
                  <a:pt x="6717" y="12346"/>
                </a:cubicBezTo>
                <a:cubicBezTo>
                  <a:pt x="6767" y="12496"/>
                  <a:pt x="6792" y="12647"/>
                  <a:pt x="6792" y="12822"/>
                </a:cubicBezTo>
                <a:cubicBezTo>
                  <a:pt x="6717" y="12622"/>
                  <a:pt x="6667" y="12421"/>
                  <a:pt x="6617" y="12221"/>
                </a:cubicBezTo>
                <a:cubicBezTo>
                  <a:pt x="6592" y="12020"/>
                  <a:pt x="6542" y="11820"/>
                  <a:pt x="6441" y="11644"/>
                </a:cubicBezTo>
                <a:cubicBezTo>
                  <a:pt x="6391" y="11644"/>
                  <a:pt x="6366" y="11694"/>
                  <a:pt x="6366" y="11719"/>
                </a:cubicBezTo>
                <a:cubicBezTo>
                  <a:pt x="6266" y="11419"/>
                  <a:pt x="6191" y="11118"/>
                  <a:pt x="6141" y="10817"/>
                </a:cubicBezTo>
                <a:cubicBezTo>
                  <a:pt x="6091" y="10466"/>
                  <a:pt x="5990" y="10140"/>
                  <a:pt x="5865" y="9815"/>
                </a:cubicBezTo>
                <a:cubicBezTo>
                  <a:pt x="5815" y="9815"/>
                  <a:pt x="5840" y="10040"/>
                  <a:pt x="6065" y="11143"/>
                </a:cubicBezTo>
                <a:cubicBezTo>
                  <a:pt x="6121" y="11431"/>
                  <a:pt x="6147" y="11587"/>
                  <a:pt x="6111" y="11587"/>
                </a:cubicBezTo>
                <a:cubicBezTo>
                  <a:pt x="6066" y="11587"/>
                  <a:pt x="5922" y="11338"/>
                  <a:pt x="5614" y="10792"/>
                </a:cubicBezTo>
                <a:cubicBezTo>
                  <a:pt x="4888" y="9414"/>
                  <a:pt x="4336" y="7935"/>
                  <a:pt x="4035" y="6406"/>
                </a:cubicBezTo>
                <a:cubicBezTo>
                  <a:pt x="3935" y="5830"/>
                  <a:pt x="3935" y="5755"/>
                  <a:pt x="4086" y="5629"/>
                </a:cubicBezTo>
                <a:cubicBezTo>
                  <a:pt x="4286" y="5379"/>
                  <a:pt x="4436" y="5103"/>
                  <a:pt x="4537" y="4802"/>
                </a:cubicBezTo>
                <a:cubicBezTo>
                  <a:pt x="4988" y="3875"/>
                  <a:pt x="5489" y="2998"/>
                  <a:pt x="6040" y="2145"/>
                </a:cubicBezTo>
                <a:lnTo>
                  <a:pt x="6416" y="1594"/>
                </a:lnTo>
                <a:close/>
                <a:moveTo>
                  <a:pt x="8221" y="4201"/>
                </a:moveTo>
                <a:cubicBezTo>
                  <a:pt x="8246" y="4201"/>
                  <a:pt x="8321" y="4326"/>
                  <a:pt x="8421" y="4526"/>
                </a:cubicBezTo>
                <a:cubicBezTo>
                  <a:pt x="8522" y="4727"/>
                  <a:pt x="8822" y="5278"/>
                  <a:pt x="9098" y="5755"/>
                </a:cubicBezTo>
                <a:cubicBezTo>
                  <a:pt x="9800" y="7008"/>
                  <a:pt x="10527" y="8912"/>
                  <a:pt x="10351" y="9038"/>
                </a:cubicBezTo>
                <a:cubicBezTo>
                  <a:pt x="10176" y="9163"/>
                  <a:pt x="9800" y="10341"/>
                  <a:pt x="9725" y="10917"/>
                </a:cubicBezTo>
                <a:cubicBezTo>
                  <a:pt x="9574" y="11945"/>
                  <a:pt x="9599" y="12973"/>
                  <a:pt x="9750" y="14000"/>
                </a:cubicBezTo>
                <a:cubicBezTo>
                  <a:pt x="9850" y="14727"/>
                  <a:pt x="9925" y="15604"/>
                  <a:pt x="9950" y="15930"/>
                </a:cubicBezTo>
                <a:cubicBezTo>
                  <a:pt x="10000" y="16682"/>
                  <a:pt x="10000" y="17459"/>
                  <a:pt x="9950" y="18236"/>
                </a:cubicBezTo>
                <a:cubicBezTo>
                  <a:pt x="9800" y="17910"/>
                  <a:pt x="9675" y="17584"/>
                  <a:pt x="9574" y="17233"/>
                </a:cubicBezTo>
                <a:cubicBezTo>
                  <a:pt x="9374" y="16682"/>
                  <a:pt x="9123" y="16005"/>
                  <a:pt x="8998" y="15729"/>
                </a:cubicBezTo>
                <a:cubicBezTo>
                  <a:pt x="8772" y="15203"/>
                  <a:pt x="8772" y="15178"/>
                  <a:pt x="8898" y="14226"/>
                </a:cubicBezTo>
                <a:cubicBezTo>
                  <a:pt x="8948" y="13925"/>
                  <a:pt x="8973" y="13599"/>
                  <a:pt x="8923" y="13298"/>
                </a:cubicBezTo>
                <a:lnTo>
                  <a:pt x="8923" y="13298"/>
                </a:lnTo>
                <a:cubicBezTo>
                  <a:pt x="8847" y="13549"/>
                  <a:pt x="8772" y="13825"/>
                  <a:pt x="8772" y="14100"/>
                </a:cubicBezTo>
                <a:cubicBezTo>
                  <a:pt x="8747" y="14351"/>
                  <a:pt x="8697" y="14577"/>
                  <a:pt x="8622" y="14827"/>
                </a:cubicBezTo>
                <a:cubicBezTo>
                  <a:pt x="8572" y="14727"/>
                  <a:pt x="8522" y="14627"/>
                  <a:pt x="8497" y="14501"/>
                </a:cubicBezTo>
                <a:cubicBezTo>
                  <a:pt x="8421" y="14276"/>
                  <a:pt x="8446" y="14025"/>
                  <a:pt x="8597" y="13223"/>
                </a:cubicBezTo>
                <a:cubicBezTo>
                  <a:pt x="8797" y="12221"/>
                  <a:pt x="9048" y="11218"/>
                  <a:pt x="9399" y="10266"/>
                </a:cubicBezTo>
                <a:cubicBezTo>
                  <a:pt x="9499" y="10040"/>
                  <a:pt x="9549" y="9815"/>
                  <a:pt x="9574" y="9589"/>
                </a:cubicBezTo>
                <a:cubicBezTo>
                  <a:pt x="9564" y="9582"/>
                  <a:pt x="9554" y="9577"/>
                  <a:pt x="9545" y="9577"/>
                </a:cubicBezTo>
                <a:cubicBezTo>
                  <a:pt x="9486" y="9577"/>
                  <a:pt x="9428" y="9748"/>
                  <a:pt x="9148" y="10567"/>
                </a:cubicBezTo>
                <a:cubicBezTo>
                  <a:pt x="8822" y="11544"/>
                  <a:pt x="8572" y="12521"/>
                  <a:pt x="8396" y="13524"/>
                </a:cubicBezTo>
                <a:cubicBezTo>
                  <a:pt x="8354" y="13756"/>
                  <a:pt x="8312" y="13917"/>
                  <a:pt x="8285" y="13917"/>
                </a:cubicBezTo>
                <a:cubicBezTo>
                  <a:pt x="8280" y="13917"/>
                  <a:pt x="8275" y="13912"/>
                  <a:pt x="8271" y="13900"/>
                </a:cubicBezTo>
                <a:lnTo>
                  <a:pt x="7820" y="12271"/>
                </a:lnTo>
                <a:lnTo>
                  <a:pt x="7394" y="10742"/>
                </a:lnTo>
                <a:lnTo>
                  <a:pt x="7519" y="10191"/>
                </a:lnTo>
                <a:cubicBezTo>
                  <a:pt x="7920" y="8637"/>
                  <a:pt x="8146" y="7008"/>
                  <a:pt x="8146" y="5404"/>
                </a:cubicBezTo>
                <a:cubicBezTo>
                  <a:pt x="8146" y="4777"/>
                  <a:pt x="8196" y="4226"/>
                  <a:pt x="8221" y="4201"/>
                </a:cubicBezTo>
                <a:close/>
                <a:moveTo>
                  <a:pt x="2058" y="19353"/>
                </a:moveTo>
                <a:cubicBezTo>
                  <a:pt x="2126" y="19353"/>
                  <a:pt x="2273" y="19485"/>
                  <a:pt x="2532" y="19765"/>
                </a:cubicBezTo>
                <a:lnTo>
                  <a:pt x="2507" y="19765"/>
                </a:lnTo>
                <a:lnTo>
                  <a:pt x="2757" y="20040"/>
                </a:lnTo>
                <a:lnTo>
                  <a:pt x="2507" y="20065"/>
                </a:lnTo>
                <a:cubicBezTo>
                  <a:pt x="2406" y="20065"/>
                  <a:pt x="2331" y="20065"/>
                  <a:pt x="2256" y="20115"/>
                </a:cubicBezTo>
                <a:cubicBezTo>
                  <a:pt x="2256" y="20115"/>
                  <a:pt x="2306" y="20266"/>
                  <a:pt x="2356" y="20391"/>
                </a:cubicBezTo>
                <a:cubicBezTo>
                  <a:pt x="2424" y="20526"/>
                  <a:pt x="2431" y="20621"/>
                  <a:pt x="2413" y="20621"/>
                </a:cubicBezTo>
                <a:cubicBezTo>
                  <a:pt x="2411" y="20621"/>
                  <a:pt x="2409" y="20619"/>
                  <a:pt x="2406" y="20617"/>
                </a:cubicBezTo>
                <a:cubicBezTo>
                  <a:pt x="2131" y="20341"/>
                  <a:pt x="1855" y="20065"/>
                  <a:pt x="1629" y="19765"/>
                </a:cubicBezTo>
                <a:lnTo>
                  <a:pt x="1454" y="19539"/>
                </a:lnTo>
                <a:lnTo>
                  <a:pt x="1730" y="19489"/>
                </a:lnTo>
                <a:cubicBezTo>
                  <a:pt x="1830" y="19464"/>
                  <a:pt x="1930" y="19439"/>
                  <a:pt x="2030" y="19364"/>
                </a:cubicBezTo>
                <a:cubicBezTo>
                  <a:pt x="2037" y="19357"/>
                  <a:pt x="2047" y="19353"/>
                  <a:pt x="2058" y="19353"/>
                </a:cubicBezTo>
                <a:close/>
                <a:moveTo>
                  <a:pt x="3669" y="6228"/>
                </a:moveTo>
                <a:cubicBezTo>
                  <a:pt x="3716" y="6228"/>
                  <a:pt x="3763" y="6399"/>
                  <a:pt x="3810" y="6657"/>
                </a:cubicBezTo>
                <a:cubicBezTo>
                  <a:pt x="3860" y="6907"/>
                  <a:pt x="3960" y="7333"/>
                  <a:pt x="4010" y="7584"/>
                </a:cubicBezTo>
                <a:lnTo>
                  <a:pt x="4060" y="7609"/>
                </a:lnTo>
                <a:cubicBezTo>
                  <a:pt x="4537" y="9338"/>
                  <a:pt x="5740" y="11770"/>
                  <a:pt x="7294" y="14125"/>
                </a:cubicBezTo>
                <a:cubicBezTo>
                  <a:pt x="7594" y="14577"/>
                  <a:pt x="7870" y="15028"/>
                  <a:pt x="8121" y="15504"/>
                </a:cubicBezTo>
                <a:cubicBezTo>
                  <a:pt x="8321" y="15930"/>
                  <a:pt x="9048" y="17810"/>
                  <a:pt x="9148" y="18161"/>
                </a:cubicBezTo>
                <a:cubicBezTo>
                  <a:pt x="9171" y="18253"/>
                  <a:pt x="9184" y="18303"/>
                  <a:pt x="9166" y="18303"/>
                </a:cubicBezTo>
                <a:cubicBezTo>
                  <a:pt x="9145" y="18303"/>
                  <a:pt x="9083" y="18234"/>
                  <a:pt x="8948" y="18085"/>
                </a:cubicBezTo>
                <a:cubicBezTo>
                  <a:pt x="8419" y="17580"/>
                  <a:pt x="8144" y="17327"/>
                  <a:pt x="8063" y="17327"/>
                </a:cubicBezTo>
                <a:cubicBezTo>
                  <a:pt x="8055" y="17327"/>
                  <a:pt x="8050" y="17329"/>
                  <a:pt x="8045" y="17334"/>
                </a:cubicBezTo>
                <a:cubicBezTo>
                  <a:pt x="8020" y="17384"/>
                  <a:pt x="8070" y="17459"/>
                  <a:pt x="8171" y="17534"/>
                </a:cubicBezTo>
                <a:cubicBezTo>
                  <a:pt x="8396" y="17760"/>
                  <a:pt x="8898" y="18236"/>
                  <a:pt x="9098" y="18436"/>
                </a:cubicBezTo>
                <a:cubicBezTo>
                  <a:pt x="9274" y="18587"/>
                  <a:pt x="9574" y="19213"/>
                  <a:pt x="9499" y="19288"/>
                </a:cubicBezTo>
                <a:cubicBezTo>
                  <a:pt x="9349" y="19188"/>
                  <a:pt x="9173" y="19063"/>
                  <a:pt x="9048" y="18912"/>
                </a:cubicBezTo>
                <a:cubicBezTo>
                  <a:pt x="8776" y="18682"/>
                  <a:pt x="8643" y="18574"/>
                  <a:pt x="8593" y="18574"/>
                </a:cubicBezTo>
                <a:cubicBezTo>
                  <a:pt x="8583" y="18574"/>
                  <a:pt x="8576" y="18578"/>
                  <a:pt x="8572" y="18587"/>
                </a:cubicBezTo>
                <a:cubicBezTo>
                  <a:pt x="8547" y="18612"/>
                  <a:pt x="8572" y="18687"/>
                  <a:pt x="8622" y="18712"/>
                </a:cubicBezTo>
                <a:cubicBezTo>
                  <a:pt x="8672" y="18762"/>
                  <a:pt x="8923" y="18988"/>
                  <a:pt x="9198" y="19238"/>
                </a:cubicBezTo>
                <a:cubicBezTo>
                  <a:pt x="9524" y="19464"/>
                  <a:pt x="9750" y="19790"/>
                  <a:pt x="9850" y="20166"/>
                </a:cubicBezTo>
                <a:cubicBezTo>
                  <a:pt x="9952" y="20430"/>
                  <a:pt x="9987" y="20563"/>
                  <a:pt x="9957" y="20563"/>
                </a:cubicBezTo>
                <a:cubicBezTo>
                  <a:pt x="9950" y="20563"/>
                  <a:pt x="9939" y="20556"/>
                  <a:pt x="9925" y="20542"/>
                </a:cubicBezTo>
                <a:cubicBezTo>
                  <a:pt x="9850" y="20466"/>
                  <a:pt x="9649" y="20241"/>
                  <a:pt x="9474" y="20040"/>
                </a:cubicBezTo>
                <a:cubicBezTo>
                  <a:pt x="9324" y="19890"/>
                  <a:pt x="9173" y="19714"/>
                  <a:pt x="9048" y="19514"/>
                </a:cubicBezTo>
                <a:cubicBezTo>
                  <a:pt x="8980" y="19361"/>
                  <a:pt x="8947" y="19300"/>
                  <a:pt x="8909" y="19300"/>
                </a:cubicBezTo>
                <a:cubicBezTo>
                  <a:pt x="8891" y="19300"/>
                  <a:pt x="8872" y="19314"/>
                  <a:pt x="8847" y="19339"/>
                </a:cubicBezTo>
                <a:cubicBezTo>
                  <a:pt x="8797" y="19414"/>
                  <a:pt x="9023" y="19790"/>
                  <a:pt x="9524" y="20316"/>
                </a:cubicBezTo>
                <a:cubicBezTo>
                  <a:pt x="9827" y="20642"/>
                  <a:pt x="9935" y="20795"/>
                  <a:pt x="9868" y="20795"/>
                </a:cubicBezTo>
                <a:cubicBezTo>
                  <a:pt x="9863" y="20795"/>
                  <a:pt x="9857" y="20794"/>
                  <a:pt x="9850" y="20792"/>
                </a:cubicBezTo>
                <a:cubicBezTo>
                  <a:pt x="9474" y="20617"/>
                  <a:pt x="9148" y="20366"/>
                  <a:pt x="8898" y="20040"/>
                </a:cubicBezTo>
                <a:cubicBezTo>
                  <a:pt x="8672" y="19815"/>
                  <a:pt x="8497" y="19514"/>
                  <a:pt x="8446" y="19188"/>
                </a:cubicBezTo>
                <a:cubicBezTo>
                  <a:pt x="8246" y="18386"/>
                  <a:pt x="7795" y="17684"/>
                  <a:pt x="7193" y="17133"/>
                </a:cubicBezTo>
                <a:cubicBezTo>
                  <a:pt x="7093" y="17056"/>
                  <a:pt x="7029" y="17022"/>
                  <a:pt x="6998" y="17022"/>
                </a:cubicBezTo>
                <a:cubicBezTo>
                  <a:pt x="6929" y="17022"/>
                  <a:pt x="7033" y="17198"/>
                  <a:pt x="7294" y="17459"/>
                </a:cubicBezTo>
                <a:cubicBezTo>
                  <a:pt x="7695" y="17885"/>
                  <a:pt x="7995" y="18436"/>
                  <a:pt x="8196" y="19013"/>
                </a:cubicBezTo>
                <a:lnTo>
                  <a:pt x="8321" y="19464"/>
                </a:lnTo>
                <a:lnTo>
                  <a:pt x="8121" y="19263"/>
                </a:lnTo>
                <a:cubicBezTo>
                  <a:pt x="8020" y="19163"/>
                  <a:pt x="7268" y="18511"/>
                  <a:pt x="6441" y="17835"/>
                </a:cubicBezTo>
                <a:cubicBezTo>
                  <a:pt x="4687" y="16406"/>
                  <a:pt x="4136" y="15880"/>
                  <a:pt x="3534" y="15153"/>
                </a:cubicBezTo>
                <a:cubicBezTo>
                  <a:pt x="2456" y="13800"/>
                  <a:pt x="1554" y="11895"/>
                  <a:pt x="1404" y="10592"/>
                </a:cubicBezTo>
                <a:cubicBezTo>
                  <a:pt x="1357" y="10237"/>
                  <a:pt x="1443" y="9683"/>
                  <a:pt x="1516" y="9683"/>
                </a:cubicBezTo>
                <a:cubicBezTo>
                  <a:pt x="1520" y="9683"/>
                  <a:pt x="1525" y="9685"/>
                  <a:pt x="1529" y="9689"/>
                </a:cubicBezTo>
                <a:cubicBezTo>
                  <a:pt x="1705" y="10040"/>
                  <a:pt x="1755" y="10416"/>
                  <a:pt x="1755" y="10792"/>
                </a:cubicBezTo>
                <a:cubicBezTo>
                  <a:pt x="1679" y="11318"/>
                  <a:pt x="1705" y="11594"/>
                  <a:pt x="1805" y="11594"/>
                </a:cubicBezTo>
                <a:cubicBezTo>
                  <a:pt x="1880" y="11594"/>
                  <a:pt x="1930" y="11569"/>
                  <a:pt x="1955" y="11544"/>
                </a:cubicBezTo>
                <a:cubicBezTo>
                  <a:pt x="1980" y="11494"/>
                  <a:pt x="2281" y="10567"/>
                  <a:pt x="2607" y="9489"/>
                </a:cubicBezTo>
                <a:cubicBezTo>
                  <a:pt x="3284" y="7258"/>
                  <a:pt x="3584" y="6356"/>
                  <a:pt x="3659" y="6231"/>
                </a:cubicBezTo>
                <a:cubicBezTo>
                  <a:pt x="3663" y="6229"/>
                  <a:pt x="3666" y="6228"/>
                  <a:pt x="3669" y="6228"/>
                </a:cubicBezTo>
                <a:close/>
                <a:moveTo>
                  <a:pt x="9844" y="20934"/>
                </a:moveTo>
                <a:cubicBezTo>
                  <a:pt x="9940" y="20934"/>
                  <a:pt x="10307" y="21311"/>
                  <a:pt x="10376" y="21519"/>
                </a:cubicBezTo>
                <a:cubicBezTo>
                  <a:pt x="10445" y="21697"/>
                  <a:pt x="10476" y="21778"/>
                  <a:pt x="10457" y="21778"/>
                </a:cubicBezTo>
                <a:cubicBezTo>
                  <a:pt x="10442" y="21778"/>
                  <a:pt x="10392" y="21722"/>
                  <a:pt x="10301" y="21619"/>
                </a:cubicBezTo>
                <a:cubicBezTo>
                  <a:pt x="10126" y="21419"/>
                  <a:pt x="9950" y="21193"/>
                  <a:pt x="9825" y="20943"/>
                </a:cubicBezTo>
                <a:cubicBezTo>
                  <a:pt x="9829" y="20937"/>
                  <a:pt x="9835" y="20934"/>
                  <a:pt x="9844" y="20934"/>
                </a:cubicBezTo>
                <a:close/>
                <a:moveTo>
                  <a:pt x="10527" y="9213"/>
                </a:moveTo>
                <a:lnTo>
                  <a:pt x="10677" y="9765"/>
                </a:lnTo>
                <a:cubicBezTo>
                  <a:pt x="10727" y="9990"/>
                  <a:pt x="10802" y="10241"/>
                  <a:pt x="10878" y="10466"/>
                </a:cubicBezTo>
                <a:cubicBezTo>
                  <a:pt x="10928" y="10617"/>
                  <a:pt x="10978" y="10642"/>
                  <a:pt x="11153" y="10642"/>
                </a:cubicBezTo>
                <a:cubicBezTo>
                  <a:pt x="11279" y="10642"/>
                  <a:pt x="11379" y="10692"/>
                  <a:pt x="11429" y="10817"/>
                </a:cubicBezTo>
                <a:cubicBezTo>
                  <a:pt x="11805" y="11669"/>
                  <a:pt x="12081" y="12572"/>
                  <a:pt x="12306" y="13474"/>
                </a:cubicBezTo>
                <a:cubicBezTo>
                  <a:pt x="12459" y="14104"/>
                  <a:pt x="12555" y="14352"/>
                  <a:pt x="12750" y="14352"/>
                </a:cubicBezTo>
                <a:cubicBezTo>
                  <a:pt x="12842" y="14352"/>
                  <a:pt x="12956" y="14297"/>
                  <a:pt x="13108" y="14201"/>
                </a:cubicBezTo>
                <a:cubicBezTo>
                  <a:pt x="13170" y="14139"/>
                  <a:pt x="13266" y="14094"/>
                  <a:pt x="13368" y="14094"/>
                </a:cubicBezTo>
                <a:cubicBezTo>
                  <a:pt x="13390" y="14094"/>
                  <a:pt x="13412" y="14096"/>
                  <a:pt x="13434" y="14100"/>
                </a:cubicBezTo>
                <a:cubicBezTo>
                  <a:pt x="13534" y="14151"/>
                  <a:pt x="13534" y="14151"/>
                  <a:pt x="13409" y="14176"/>
                </a:cubicBezTo>
                <a:cubicBezTo>
                  <a:pt x="13309" y="14226"/>
                  <a:pt x="13258" y="14401"/>
                  <a:pt x="13133" y="15504"/>
                </a:cubicBezTo>
                <a:cubicBezTo>
                  <a:pt x="12958" y="17133"/>
                  <a:pt x="11855" y="22923"/>
                  <a:pt x="11705" y="22948"/>
                </a:cubicBezTo>
                <a:cubicBezTo>
                  <a:pt x="11629" y="22847"/>
                  <a:pt x="11579" y="22747"/>
                  <a:pt x="11554" y="22622"/>
                </a:cubicBezTo>
                <a:cubicBezTo>
                  <a:pt x="11454" y="22371"/>
                  <a:pt x="11454" y="22146"/>
                  <a:pt x="11554" y="21369"/>
                </a:cubicBezTo>
                <a:cubicBezTo>
                  <a:pt x="11755" y="19664"/>
                  <a:pt x="12131" y="17960"/>
                  <a:pt x="12682" y="16331"/>
                </a:cubicBezTo>
                <a:cubicBezTo>
                  <a:pt x="12909" y="15627"/>
                  <a:pt x="12972" y="15396"/>
                  <a:pt x="12907" y="15396"/>
                </a:cubicBezTo>
                <a:cubicBezTo>
                  <a:pt x="12900" y="15396"/>
                  <a:pt x="12892" y="15399"/>
                  <a:pt x="12883" y="15404"/>
                </a:cubicBezTo>
                <a:cubicBezTo>
                  <a:pt x="12782" y="15429"/>
                  <a:pt x="12256" y="17108"/>
                  <a:pt x="11980" y="18261"/>
                </a:cubicBezTo>
                <a:cubicBezTo>
                  <a:pt x="11730" y="19163"/>
                  <a:pt x="11554" y="20090"/>
                  <a:pt x="11454" y="21043"/>
                </a:cubicBezTo>
                <a:cubicBezTo>
                  <a:pt x="11429" y="21344"/>
                  <a:pt x="11379" y="21619"/>
                  <a:pt x="11329" y="21920"/>
                </a:cubicBezTo>
                <a:cubicBezTo>
                  <a:pt x="11228" y="21795"/>
                  <a:pt x="11178" y="21644"/>
                  <a:pt x="11128" y="21519"/>
                </a:cubicBezTo>
                <a:cubicBezTo>
                  <a:pt x="11003" y="21168"/>
                  <a:pt x="10978" y="21018"/>
                  <a:pt x="11078" y="20441"/>
                </a:cubicBezTo>
                <a:cubicBezTo>
                  <a:pt x="11203" y="19664"/>
                  <a:pt x="11279" y="18912"/>
                  <a:pt x="11253" y="18161"/>
                </a:cubicBezTo>
                <a:cubicBezTo>
                  <a:pt x="11235" y="18106"/>
                  <a:pt x="11219" y="18078"/>
                  <a:pt x="11203" y="18078"/>
                </a:cubicBezTo>
                <a:cubicBezTo>
                  <a:pt x="11154" y="18078"/>
                  <a:pt x="11116" y="18355"/>
                  <a:pt x="11078" y="18963"/>
                </a:cubicBezTo>
                <a:cubicBezTo>
                  <a:pt x="11028" y="19439"/>
                  <a:pt x="10978" y="20040"/>
                  <a:pt x="10928" y="20316"/>
                </a:cubicBezTo>
                <a:cubicBezTo>
                  <a:pt x="10880" y="20585"/>
                  <a:pt x="10863" y="20694"/>
                  <a:pt x="10837" y="20694"/>
                </a:cubicBezTo>
                <a:cubicBezTo>
                  <a:pt x="10823" y="20694"/>
                  <a:pt x="10805" y="20656"/>
                  <a:pt x="10777" y="20592"/>
                </a:cubicBezTo>
                <a:cubicBezTo>
                  <a:pt x="10752" y="20466"/>
                  <a:pt x="10677" y="20316"/>
                  <a:pt x="10652" y="20216"/>
                </a:cubicBezTo>
                <a:cubicBezTo>
                  <a:pt x="10627" y="19765"/>
                  <a:pt x="10677" y="19313"/>
                  <a:pt x="10802" y="18887"/>
                </a:cubicBezTo>
                <a:cubicBezTo>
                  <a:pt x="10903" y="18236"/>
                  <a:pt x="10978" y="17609"/>
                  <a:pt x="11028" y="16983"/>
                </a:cubicBezTo>
                <a:cubicBezTo>
                  <a:pt x="11028" y="16131"/>
                  <a:pt x="11103" y="15303"/>
                  <a:pt x="11253" y="14476"/>
                </a:cubicBezTo>
                <a:cubicBezTo>
                  <a:pt x="11361" y="13938"/>
                  <a:pt x="11376" y="13844"/>
                  <a:pt x="11331" y="13844"/>
                </a:cubicBezTo>
                <a:cubicBezTo>
                  <a:pt x="11323" y="13844"/>
                  <a:pt x="11314" y="13846"/>
                  <a:pt x="11304" y="13850"/>
                </a:cubicBezTo>
                <a:cubicBezTo>
                  <a:pt x="11228" y="13850"/>
                  <a:pt x="10903" y="15755"/>
                  <a:pt x="10878" y="16757"/>
                </a:cubicBezTo>
                <a:cubicBezTo>
                  <a:pt x="10852" y="17559"/>
                  <a:pt x="10577" y="19489"/>
                  <a:pt x="10477" y="19639"/>
                </a:cubicBezTo>
                <a:cubicBezTo>
                  <a:pt x="10473" y="19644"/>
                  <a:pt x="10470" y="19647"/>
                  <a:pt x="10465" y="19647"/>
                </a:cubicBezTo>
                <a:cubicBezTo>
                  <a:pt x="10407" y="19647"/>
                  <a:pt x="10276" y="19173"/>
                  <a:pt x="10276" y="18963"/>
                </a:cubicBezTo>
                <a:cubicBezTo>
                  <a:pt x="10276" y="18812"/>
                  <a:pt x="10276" y="18336"/>
                  <a:pt x="10301" y="17885"/>
                </a:cubicBezTo>
                <a:cubicBezTo>
                  <a:pt x="10326" y="16632"/>
                  <a:pt x="10251" y="15379"/>
                  <a:pt x="10076" y="14125"/>
                </a:cubicBezTo>
                <a:cubicBezTo>
                  <a:pt x="9800" y="11870"/>
                  <a:pt x="9900" y="10516"/>
                  <a:pt x="10426" y="9439"/>
                </a:cubicBezTo>
                <a:lnTo>
                  <a:pt x="10527" y="9213"/>
                </a:lnTo>
                <a:close/>
                <a:moveTo>
                  <a:pt x="12955" y="18058"/>
                </a:moveTo>
                <a:cubicBezTo>
                  <a:pt x="12956" y="18058"/>
                  <a:pt x="12957" y="18059"/>
                  <a:pt x="12958" y="18060"/>
                </a:cubicBezTo>
                <a:cubicBezTo>
                  <a:pt x="12958" y="18110"/>
                  <a:pt x="12958" y="18562"/>
                  <a:pt x="12958" y="19038"/>
                </a:cubicBezTo>
                <a:cubicBezTo>
                  <a:pt x="12983" y="19364"/>
                  <a:pt x="12958" y="19689"/>
                  <a:pt x="12883" y="20015"/>
                </a:cubicBezTo>
                <a:cubicBezTo>
                  <a:pt x="12807" y="20090"/>
                  <a:pt x="12582" y="21494"/>
                  <a:pt x="12381" y="23273"/>
                </a:cubicBezTo>
                <a:cubicBezTo>
                  <a:pt x="12306" y="23850"/>
                  <a:pt x="12256" y="24326"/>
                  <a:pt x="12256" y="24351"/>
                </a:cubicBezTo>
                <a:cubicBezTo>
                  <a:pt x="12156" y="24201"/>
                  <a:pt x="12081" y="24025"/>
                  <a:pt x="12030" y="23875"/>
                </a:cubicBezTo>
                <a:lnTo>
                  <a:pt x="11855" y="23374"/>
                </a:lnTo>
                <a:lnTo>
                  <a:pt x="12055" y="22396"/>
                </a:lnTo>
                <a:cubicBezTo>
                  <a:pt x="12181" y="21870"/>
                  <a:pt x="12431" y="20667"/>
                  <a:pt x="12607" y="19689"/>
                </a:cubicBezTo>
                <a:cubicBezTo>
                  <a:pt x="12777" y="18768"/>
                  <a:pt x="12923" y="18058"/>
                  <a:pt x="12955" y="18058"/>
                </a:cubicBezTo>
                <a:close/>
                <a:moveTo>
                  <a:pt x="12959" y="20295"/>
                </a:moveTo>
                <a:cubicBezTo>
                  <a:pt x="12990" y="20295"/>
                  <a:pt x="12996" y="20689"/>
                  <a:pt x="13008" y="21444"/>
                </a:cubicBezTo>
                <a:cubicBezTo>
                  <a:pt x="13008" y="22471"/>
                  <a:pt x="12958" y="23524"/>
                  <a:pt x="12857" y="24552"/>
                </a:cubicBezTo>
                <a:cubicBezTo>
                  <a:pt x="12832" y="24928"/>
                  <a:pt x="12757" y="25278"/>
                  <a:pt x="12632" y="25629"/>
                </a:cubicBezTo>
                <a:cubicBezTo>
                  <a:pt x="12632" y="25629"/>
                  <a:pt x="12557" y="25429"/>
                  <a:pt x="12482" y="25203"/>
                </a:cubicBezTo>
                <a:cubicBezTo>
                  <a:pt x="12356" y="24752"/>
                  <a:pt x="12381" y="24326"/>
                  <a:pt x="12732" y="21745"/>
                </a:cubicBezTo>
                <a:cubicBezTo>
                  <a:pt x="12863" y="20764"/>
                  <a:pt x="12925" y="20295"/>
                  <a:pt x="12959" y="20295"/>
                </a:cubicBezTo>
                <a:close/>
                <a:moveTo>
                  <a:pt x="10915" y="24777"/>
                </a:moveTo>
                <a:cubicBezTo>
                  <a:pt x="10976" y="24777"/>
                  <a:pt x="11124" y="24859"/>
                  <a:pt x="11354" y="25028"/>
                </a:cubicBezTo>
                <a:cubicBezTo>
                  <a:pt x="11730" y="25303"/>
                  <a:pt x="11780" y="25379"/>
                  <a:pt x="11880" y="25704"/>
                </a:cubicBezTo>
                <a:lnTo>
                  <a:pt x="12005" y="26080"/>
                </a:lnTo>
                <a:lnTo>
                  <a:pt x="11780" y="25955"/>
                </a:lnTo>
                <a:cubicBezTo>
                  <a:pt x="11629" y="25830"/>
                  <a:pt x="11504" y="25704"/>
                  <a:pt x="11379" y="25554"/>
                </a:cubicBezTo>
                <a:cubicBezTo>
                  <a:pt x="11304" y="25404"/>
                  <a:pt x="11128" y="25178"/>
                  <a:pt x="11028" y="25053"/>
                </a:cubicBezTo>
                <a:cubicBezTo>
                  <a:pt x="10885" y="24871"/>
                  <a:pt x="10850" y="24777"/>
                  <a:pt x="10915" y="24777"/>
                </a:cubicBezTo>
                <a:close/>
                <a:moveTo>
                  <a:pt x="37402" y="28661"/>
                </a:moveTo>
                <a:cubicBezTo>
                  <a:pt x="37405" y="28661"/>
                  <a:pt x="37403" y="28669"/>
                  <a:pt x="37394" y="28687"/>
                </a:cubicBezTo>
                <a:cubicBezTo>
                  <a:pt x="37394" y="28737"/>
                  <a:pt x="37344" y="28787"/>
                  <a:pt x="37294" y="28837"/>
                </a:cubicBezTo>
                <a:cubicBezTo>
                  <a:pt x="37288" y="28843"/>
                  <a:pt x="37283" y="28846"/>
                  <a:pt x="37280" y="28846"/>
                </a:cubicBezTo>
                <a:cubicBezTo>
                  <a:pt x="37271" y="28846"/>
                  <a:pt x="37280" y="28814"/>
                  <a:pt x="37319" y="28737"/>
                </a:cubicBezTo>
                <a:cubicBezTo>
                  <a:pt x="37367" y="28689"/>
                  <a:pt x="37395" y="28661"/>
                  <a:pt x="37402" y="28661"/>
                </a:cubicBezTo>
                <a:close/>
                <a:moveTo>
                  <a:pt x="37091" y="28955"/>
                </a:moveTo>
                <a:cubicBezTo>
                  <a:pt x="37101" y="28955"/>
                  <a:pt x="37104" y="28967"/>
                  <a:pt x="37093" y="28988"/>
                </a:cubicBezTo>
                <a:cubicBezTo>
                  <a:pt x="37068" y="29038"/>
                  <a:pt x="37043" y="29088"/>
                  <a:pt x="36993" y="29113"/>
                </a:cubicBezTo>
                <a:cubicBezTo>
                  <a:pt x="36980" y="29119"/>
                  <a:pt x="36971" y="29122"/>
                  <a:pt x="36965" y="29122"/>
                </a:cubicBezTo>
                <a:cubicBezTo>
                  <a:pt x="36948" y="29122"/>
                  <a:pt x="36962" y="29094"/>
                  <a:pt x="37018" y="29038"/>
                </a:cubicBezTo>
                <a:cubicBezTo>
                  <a:pt x="37047" y="28979"/>
                  <a:pt x="37077" y="28955"/>
                  <a:pt x="37091" y="28955"/>
                </a:cubicBezTo>
                <a:close/>
                <a:moveTo>
                  <a:pt x="36797" y="29243"/>
                </a:moveTo>
                <a:cubicBezTo>
                  <a:pt x="36801" y="29243"/>
                  <a:pt x="36799" y="29249"/>
                  <a:pt x="36792" y="29263"/>
                </a:cubicBezTo>
                <a:cubicBezTo>
                  <a:pt x="36767" y="29339"/>
                  <a:pt x="36717" y="29389"/>
                  <a:pt x="36667" y="29439"/>
                </a:cubicBezTo>
                <a:cubicBezTo>
                  <a:pt x="36655" y="29445"/>
                  <a:pt x="36648" y="29448"/>
                  <a:pt x="36644" y="29448"/>
                </a:cubicBezTo>
                <a:cubicBezTo>
                  <a:pt x="36630" y="29448"/>
                  <a:pt x="36654" y="29415"/>
                  <a:pt x="36692" y="29339"/>
                </a:cubicBezTo>
                <a:cubicBezTo>
                  <a:pt x="36746" y="29284"/>
                  <a:pt x="36788" y="29243"/>
                  <a:pt x="36797" y="29243"/>
                </a:cubicBezTo>
                <a:close/>
                <a:moveTo>
                  <a:pt x="50627" y="27108"/>
                </a:moveTo>
                <a:cubicBezTo>
                  <a:pt x="50627" y="27133"/>
                  <a:pt x="50602" y="27158"/>
                  <a:pt x="50527" y="27208"/>
                </a:cubicBezTo>
                <a:cubicBezTo>
                  <a:pt x="49399" y="28111"/>
                  <a:pt x="48798" y="28612"/>
                  <a:pt x="48672" y="28662"/>
                </a:cubicBezTo>
                <a:cubicBezTo>
                  <a:pt x="48584" y="28691"/>
                  <a:pt x="48487" y="28703"/>
                  <a:pt x="48387" y="28703"/>
                </a:cubicBezTo>
                <a:cubicBezTo>
                  <a:pt x="48316" y="28703"/>
                  <a:pt x="48244" y="28697"/>
                  <a:pt x="48171" y="28687"/>
                </a:cubicBezTo>
                <a:cubicBezTo>
                  <a:pt x="48096" y="28678"/>
                  <a:pt x="48034" y="28673"/>
                  <a:pt x="47986" y="28673"/>
                </a:cubicBezTo>
                <a:cubicBezTo>
                  <a:pt x="47775" y="28673"/>
                  <a:pt x="47820" y="28751"/>
                  <a:pt x="48146" y="28812"/>
                </a:cubicBezTo>
                <a:lnTo>
                  <a:pt x="48397" y="28862"/>
                </a:lnTo>
                <a:lnTo>
                  <a:pt x="48196" y="29013"/>
                </a:lnTo>
                <a:cubicBezTo>
                  <a:pt x="48096" y="29113"/>
                  <a:pt x="47996" y="29213"/>
                  <a:pt x="47895" y="29339"/>
                </a:cubicBezTo>
                <a:cubicBezTo>
                  <a:pt x="47801" y="29446"/>
                  <a:pt x="47758" y="29496"/>
                  <a:pt x="47483" y="29496"/>
                </a:cubicBezTo>
                <a:cubicBezTo>
                  <a:pt x="47245" y="29496"/>
                  <a:pt x="46833" y="29459"/>
                  <a:pt x="46066" y="29389"/>
                </a:cubicBezTo>
                <a:cubicBezTo>
                  <a:pt x="45264" y="29339"/>
                  <a:pt x="44462" y="29213"/>
                  <a:pt x="43685" y="29063"/>
                </a:cubicBezTo>
                <a:cubicBezTo>
                  <a:pt x="43685" y="29063"/>
                  <a:pt x="44161" y="28938"/>
                  <a:pt x="44737" y="28787"/>
                </a:cubicBezTo>
                <a:cubicBezTo>
                  <a:pt x="46066" y="28486"/>
                  <a:pt x="48321" y="27860"/>
                  <a:pt x="49600" y="27434"/>
                </a:cubicBezTo>
                <a:cubicBezTo>
                  <a:pt x="50151" y="27233"/>
                  <a:pt x="50602" y="27108"/>
                  <a:pt x="50627" y="27108"/>
                </a:cubicBezTo>
                <a:close/>
                <a:moveTo>
                  <a:pt x="1278" y="11068"/>
                </a:moveTo>
                <a:cubicBezTo>
                  <a:pt x="1354" y="11293"/>
                  <a:pt x="1454" y="11519"/>
                  <a:pt x="1504" y="11770"/>
                </a:cubicBezTo>
                <a:cubicBezTo>
                  <a:pt x="1679" y="12346"/>
                  <a:pt x="1905" y="12897"/>
                  <a:pt x="2181" y="13449"/>
                </a:cubicBezTo>
                <a:cubicBezTo>
                  <a:pt x="3108" y="15278"/>
                  <a:pt x="4161" y="16506"/>
                  <a:pt x="6166" y="18035"/>
                </a:cubicBezTo>
                <a:cubicBezTo>
                  <a:pt x="7619" y="19213"/>
                  <a:pt x="8973" y="20542"/>
                  <a:pt x="10176" y="21970"/>
                </a:cubicBezTo>
                <a:cubicBezTo>
                  <a:pt x="10827" y="22747"/>
                  <a:pt x="10903" y="22872"/>
                  <a:pt x="11128" y="23474"/>
                </a:cubicBezTo>
                <a:cubicBezTo>
                  <a:pt x="11228" y="23674"/>
                  <a:pt x="11304" y="23900"/>
                  <a:pt x="11354" y="24126"/>
                </a:cubicBezTo>
                <a:cubicBezTo>
                  <a:pt x="11228" y="24025"/>
                  <a:pt x="11128" y="23925"/>
                  <a:pt x="11053" y="23825"/>
                </a:cubicBezTo>
                <a:cubicBezTo>
                  <a:pt x="10881" y="23636"/>
                  <a:pt x="10757" y="23529"/>
                  <a:pt x="10703" y="23529"/>
                </a:cubicBezTo>
                <a:cubicBezTo>
                  <a:pt x="10679" y="23529"/>
                  <a:pt x="10669" y="23552"/>
                  <a:pt x="10677" y="23599"/>
                </a:cubicBezTo>
                <a:cubicBezTo>
                  <a:pt x="10802" y="23775"/>
                  <a:pt x="10928" y="23925"/>
                  <a:pt x="11103" y="24075"/>
                </a:cubicBezTo>
                <a:cubicBezTo>
                  <a:pt x="11529" y="24527"/>
                  <a:pt x="11604" y="24677"/>
                  <a:pt x="11629" y="24928"/>
                </a:cubicBezTo>
                <a:cubicBezTo>
                  <a:pt x="11629" y="24965"/>
                  <a:pt x="11622" y="24989"/>
                  <a:pt x="11595" y="24989"/>
                </a:cubicBezTo>
                <a:cubicBezTo>
                  <a:pt x="11549" y="24989"/>
                  <a:pt x="11447" y="24924"/>
                  <a:pt x="11228" y="24752"/>
                </a:cubicBezTo>
                <a:cubicBezTo>
                  <a:pt x="10978" y="24552"/>
                  <a:pt x="10752" y="24326"/>
                  <a:pt x="10552" y="24075"/>
                </a:cubicBezTo>
                <a:cubicBezTo>
                  <a:pt x="10176" y="23549"/>
                  <a:pt x="9524" y="22948"/>
                  <a:pt x="7945" y="21669"/>
                </a:cubicBezTo>
                <a:cubicBezTo>
                  <a:pt x="7053" y="20970"/>
                  <a:pt x="6625" y="20665"/>
                  <a:pt x="6571" y="20665"/>
                </a:cubicBezTo>
                <a:cubicBezTo>
                  <a:pt x="6569" y="20665"/>
                  <a:pt x="6568" y="20666"/>
                  <a:pt x="6567" y="20667"/>
                </a:cubicBezTo>
                <a:cubicBezTo>
                  <a:pt x="6542" y="20717"/>
                  <a:pt x="6642" y="20817"/>
                  <a:pt x="6767" y="20917"/>
                </a:cubicBezTo>
                <a:cubicBezTo>
                  <a:pt x="6893" y="21018"/>
                  <a:pt x="7644" y="21619"/>
                  <a:pt x="8446" y="22296"/>
                </a:cubicBezTo>
                <a:cubicBezTo>
                  <a:pt x="9599" y="23223"/>
                  <a:pt x="9975" y="23574"/>
                  <a:pt x="10251" y="23900"/>
                </a:cubicBezTo>
                <a:cubicBezTo>
                  <a:pt x="10558" y="24296"/>
                  <a:pt x="10743" y="24535"/>
                  <a:pt x="10668" y="24535"/>
                </a:cubicBezTo>
                <a:cubicBezTo>
                  <a:pt x="10551" y="24535"/>
                  <a:pt x="9821" y="23972"/>
                  <a:pt x="7970" y="22547"/>
                </a:cubicBezTo>
                <a:cubicBezTo>
                  <a:pt x="6172" y="21161"/>
                  <a:pt x="5151" y="20389"/>
                  <a:pt x="5068" y="20389"/>
                </a:cubicBezTo>
                <a:cubicBezTo>
                  <a:pt x="5065" y="20389"/>
                  <a:pt x="5064" y="20390"/>
                  <a:pt x="5063" y="20391"/>
                </a:cubicBezTo>
                <a:cubicBezTo>
                  <a:pt x="5038" y="20416"/>
                  <a:pt x="6091" y="21268"/>
                  <a:pt x="7920" y="22672"/>
                </a:cubicBezTo>
                <a:lnTo>
                  <a:pt x="10827" y="24902"/>
                </a:lnTo>
                <a:lnTo>
                  <a:pt x="11103" y="25379"/>
                </a:lnTo>
                <a:cubicBezTo>
                  <a:pt x="11253" y="25654"/>
                  <a:pt x="11479" y="25905"/>
                  <a:pt x="11730" y="26080"/>
                </a:cubicBezTo>
                <a:cubicBezTo>
                  <a:pt x="11930" y="26181"/>
                  <a:pt x="12081" y="26381"/>
                  <a:pt x="12156" y="26582"/>
                </a:cubicBezTo>
                <a:cubicBezTo>
                  <a:pt x="12223" y="26801"/>
                  <a:pt x="12234" y="26895"/>
                  <a:pt x="12172" y="26895"/>
                </a:cubicBezTo>
                <a:cubicBezTo>
                  <a:pt x="12143" y="26895"/>
                  <a:pt x="12096" y="26873"/>
                  <a:pt x="12030" y="26832"/>
                </a:cubicBezTo>
                <a:cubicBezTo>
                  <a:pt x="11961" y="26797"/>
                  <a:pt x="11918" y="26779"/>
                  <a:pt x="11900" y="26779"/>
                </a:cubicBezTo>
                <a:cubicBezTo>
                  <a:pt x="11878" y="26779"/>
                  <a:pt x="11890" y="26804"/>
                  <a:pt x="11930" y="26857"/>
                </a:cubicBezTo>
                <a:cubicBezTo>
                  <a:pt x="11980" y="26933"/>
                  <a:pt x="12030" y="27033"/>
                  <a:pt x="12055" y="27108"/>
                </a:cubicBezTo>
                <a:cubicBezTo>
                  <a:pt x="12106" y="27183"/>
                  <a:pt x="12181" y="27258"/>
                  <a:pt x="12231" y="27334"/>
                </a:cubicBezTo>
                <a:cubicBezTo>
                  <a:pt x="12406" y="27459"/>
                  <a:pt x="12582" y="28010"/>
                  <a:pt x="12482" y="28085"/>
                </a:cubicBezTo>
                <a:cubicBezTo>
                  <a:pt x="12381" y="28136"/>
                  <a:pt x="12431" y="28186"/>
                  <a:pt x="12507" y="28286"/>
                </a:cubicBezTo>
                <a:cubicBezTo>
                  <a:pt x="12632" y="28486"/>
                  <a:pt x="12707" y="28737"/>
                  <a:pt x="12732" y="28963"/>
                </a:cubicBezTo>
                <a:lnTo>
                  <a:pt x="12832" y="29514"/>
                </a:lnTo>
                <a:lnTo>
                  <a:pt x="12507" y="29213"/>
                </a:lnTo>
                <a:cubicBezTo>
                  <a:pt x="12256" y="28963"/>
                  <a:pt x="12005" y="28687"/>
                  <a:pt x="11805" y="28386"/>
                </a:cubicBezTo>
                <a:cubicBezTo>
                  <a:pt x="11579" y="28111"/>
                  <a:pt x="11203" y="27634"/>
                  <a:pt x="10953" y="27359"/>
                </a:cubicBezTo>
                <a:lnTo>
                  <a:pt x="10477" y="26832"/>
                </a:lnTo>
                <a:lnTo>
                  <a:pt x="10928" y="27208"/>
                </a:lnTo>
                <a:cubicBezTo>
                  <a:pt x="11379" y="27609"/>
                  <a:pt x="11830" y="28035"/>
                  <a:pt x="12206" y="28512"/>
                </a:cubicBezTo>
                <a:cubicBezTo>
                  <a:pt x="12225" y="28568"/>
                  <a:pt x="12258" y="28596"/>
                  <a:pt x="12294" y="28596"/>
                </a:cubicBezTo>
                <a:cubicBezTo>
                  <a:pt x="12306" y="28596"/>
                  <a:pt x="12319" y="28593"/>
                  <a:pt x="12331" y="28587"/>
                </a:cubicBezTo>
                <a:cubicBezTo>
                  <a:pt x="12456" y="28537"/>
                  <a:pt x="12256" y="28286"/>
                  <a:pt x="11604" y="27659"/>
                </a:cubicBezTo>
                <a:cubicBezTo>
                  <a:pt x="10684" y="26763"/>
                  <a:pt x="10008" y="26199"/>
                  <a:pt x="9890" y="26199"/>
                </a:cubicBezTo>
                <a:cubicBezTo>
                  <a:pt x="9883" y="26199"/>
                  <a:pt x="9878" y="26201"/>
                  <a:pt x="9875" y="26206"/>
                </a:cubicBezTo>
                <a:cubicBezTo>
                  <a:pt x="9825" y="26281"/>
                  <a:pt x="9925" y="26331"/>
                  <a:pt x="10050" y="26431"/>
                </a:cubicBezTo>
                <a:cubicBezTo>
                  <a:pt x="10201" y="26532"/>
                  <a:pt x="10251" y="26607"/>
                  <a:pt x="10226" y="26607"/>
                </a:cubicBezTo>
                <a:cubicBezTo>
                  <a:pt x="9975" y="26431"/>
                  <a:pt x="9700" y="26206"/>
                  <a:pt x="9474" y="25980"/>
                </a:cubicBezTo>
                <a:lnTo>
                  <a:pt x="7745" y="24476"/>
                </a:lnTo>
                <a:cubicBezTo>
                  <a:pt x="7193" y="23975"/>
                  <a:pt x="6567" y="23424"/>
                  <a:pt x="6366" y="23223"/>
                </a:cubicBezTo>
                <a:cubicBezTo>
                  <a:pt x="6166" y="23023"/>
                  <a:pt x="5740" y="22622"/>
                  <a:pt x="5414" y="22346"/>
                </a:cubicBezTo>
                <a:cubicBezTo>
                  <a:pt x="4637" y="21669"/>
                  <a:pt x="3910" y="20917"/>
                  <a:pt x="3233" y="20141"/>
                </a:cubicBezTo>
                <a:cubicBezTo>
                  <a:pt x="3183" y="20065"/>
                  <a:pt x="3133" y="20015"/>
                  <a:pt x="3083" y="19990"/>
                </a:cubicBezTo>
                <a:cubicBezTo>
                  <a:pt x="2657" y="19740"/>
                  <a:pt x="1554" y="18085"/>
                  <a:pt x="1078" y="17008"/>
                </a:cubicBezTo>
                <a:cubicBezTo>
                  <a:pt x="827" y="16431"/>
                  <a:pt x="652" y="15855"/>
                  <a:pt x="502" y="15253"/>
                </a:cubicBezTo>
                <a:cubicBezTo>
                  <a:pt x="502" y="15028"/>
                  <a:pt x="502" y="15003"/>
                  <a:pt x="627" y="14927"/>
                </a:cubicBezTo>
                <a:cubicBezTo>
                  <a:pt x="727" y="14902"/>
                  <a:pt x="802" y="14852"/>
                  <a:pt x="877" y="14777"/>
                </a:cubicBezTo>
                <a:cubicBezTo>
                  <a:pt x="978" y="14301"/>
                  <a:pt x="1028" y="13825"/>
                  <a:pt x="1053" y="13349"/>
                </a:cubicBezTo>
                <a:cubicBezTo>
                  <a:pt x="1078" y="12597"/>
                  <a:pt x="1153" y="11820"/>
                  <a:pt x="1278" y="11068"/>
                </a:cubicBezTo>
                <a:close/>
                <a:moveTo>
                  <a:pt x="36466" y="29547"/>
                </a:moveTo>
                <a:cubicBezTo>
                  <a:pt x="36475" y="29547"/>
                  <a:pt x="36476" y="29561"/>
                  <a:pt x="36467" y="29589"/>
                </a:cubicBezTo>
                <a:cubicBezTo>
                  <a:pt x="36442" y="29639"/>
                  <a:pt x="36391" y="29715"/>
                  <a:pt x="36316" y="29765"/>
                </a:cubicBezTo>
                <a:cubicBezTo>
                  <a:pt x="36303" y="29778"/>
                  <a:pt x="36295" y="29784"/>
                  <a:pt x="36292" y="29784"/>
                </a:cubicBezTo>
                <a:cubicBezTo>
                  <a:pt x="36283" y="29784"/>
                  <a:pt x="36311" y="29738"/>
                  <a:pt x="36366" y="29664"/>
                </a:cubicBezTo>
                <a:cubicBezTo>
                  <a:pt x="36413" y="29586"/>
                  <a:pt x="36451" y="29547"/>
                  <a:pt x="36466" y="29547"/>
                </a:cubicBezTo>
                <a:close/>
                <a:moveTo>
                  <a:pt x="12677" y="29566"/>
                </a:moveTo>
                <a:cubicBezTo>
                  <a:pt x="12690" y="29566"/>
                  <a:pt x="12718" y="29583"/>
                  <a:pt x="12757" y="29614"/>
                </a:cubicBezTo>
                <a:cubicBezTo>
                  <a:pt x="12832" y="29689"/>
                  <a:pt x="12883" y="29765"/>
                  <a:pt x="12908" y="29865"/>
                </a:cubicBezTo>
                <a:cubicBezTo>
                  <a:pt x="12931" y="29935"/>
                  <a:pt x="12943" y="29972"/>
                  <a:pt x="12935" y="29972"/>
                </a:cubicBezTo>
                <a:cubicBezTo>
                  <a:pt x="12925" y="29972"/>
                  <a:pt x="12888" y="29922"/>
                  <a:pt x="12807" y="29815"/>
                </a:cubicBezTo>
                <a:cubicBezTo>
                  <a:pt x="12687" y="29644"/>
                  <a:pt x="12650" y="29566"/>
                  <a:pt x="12677" y="29566"/>
                </a:cubicBezTo>
                <a:close/>
                <a:moveTo>
                  <a:pt x="42120" y="24887"/>
                </a:moveTo>
                <a:cubicBezTo>
                  <a:pt x="42237" y="24887"/>
                  <a:pt x="42389" y="24893"/>
                  <a:pt x="42582" y="24902"/>
                </a:cubicBezTo>
                <a:cubicBezTo>
                  <a:pt x="42833" y="24928"/>
                  <a:pt x="43058" y="24953"/>
                  <a:pt x="43309" y="25003"/>
                </a:cubicBezTo>
                <a:cubicBezTo>
                  <a:pt x="43309" y="25028"/>
                  <a:pt x="42958" y="25303"/>
                  <a:pt x="42532" y="25604"/>
                </a:cubicBezTo>
                <a:cubicBezTo>
                  <a:pt x="41579" y="26306"/>
                  <a:pt x="39825" y="27760"/>
                  <a:pt x="39825" y="27835"/>
                </a:cubicBezTo>
                <a:cubicBezTo>
                  <a:pt x="39830" y="27851"/>
                  <a:pt x="39839" y="27861"/>
                  <a:pt x="39857" y="27861"/>
                </a:cubicBezTo>
                <a:cubicBezTo>
                  <a:pt x="39925" y="27861"/>
                  <a:pt x="40122" y="27721"/>
                  <a:pt x="40752" y="27208"/>
                </a:cubicBezTo>
                <a:cubicBezTo>
                  <a:pt x="41705" y="26406"/>
                  <a:pt x="43158" y="25303"/>
                  <a:pt x="43459" y="25128"/>
                </a:cubicBezTo>
                <a:cubicBezTo>
                  <a:pt x="43547" y="25084"/>
                  <a:pt x="43659" y="25058"/>
                  <a:pt x="43832" y="25058"/>
                </a:cubicBezTo>
                <a:cubicBezTo>
                  <a:pt x="43956" y="25058"/>
                  <a:pt x="44112" y="25071"/>
                  <a:pt x="44311" y="25103"/>
                </a:cubicBezTo>
                <a:cubicBezTo>
                  <a:pt x="45113" y="25203"/>
                  <a:pt x="45890" y="25379"/>
                  <a:pt x="46667" y="25579"/>
                </a:cubicBezTo>
                <a:cubicBezTo>
                  <a:pt x="46442" y="25730"/>
                  <a:pt x="46191" y="25880"/>
                  <a:pt x="45940" y="26005"/>
                </a:cubicBezTo>
                <a:cubicBezTo>
                  <a:pt x="45239" y="26406"/>
                  <a:pt x="42983" y="27860"/>
                  <a:pt x="42432" y="28286"/>
                </a:cubicBezTo>
                <a:cubicBezTo>
                  <a:pt x="42206" y="28461"/>
                  <a:pt x="42131" y="28537"/>
                  <a:pt x="42156" y="28612"/>
                </a:cubicBezTo>
                <a:cubicBezTo>
                  <a:pt x="42174" y="28657"/>
                  <a:pt x="42199" y="28683"/>
                  <a:pt x="42241" y="28683"/>
                </a:cubicBezTo>
                <a:cubicBezTo>
                  <a:pt x="42315" y="28683"/>
                  <a:pt x="42442" y="28603"/>
                  <a:pt x="42682" y="28411"/>
                </a:cubicBezTo>
                <a:cubicBezTo>
                  <a:pt x="43885" y="27484"/>
                  <a:pt x="45163" y="26657"/>
                  <a:pt x="46492" y="25905"/>
                </a:cubicBezTo>
                <a:cubicBezTo>
                  <a:pt x="46791" y="25740"/>
                  <a:pt x="46921" y="25674"/>
                  <a:pt x="47067" y="25674"/>
                </a:cubicBezTo>
                <a:cubicBezTo>
                  <a:pt x="47166" y="25674"/>
                  <a:pt x="47273" y="25704"/>
                  <a:pt x="47444" y="25755"/>
                </a:cubicBezTo>
                <a:lnTo>
                  <a:pt x="49173" y="26206"/>
                </a:lnTo>
                <a:cubicBezTo>
                  <a:pt x="50502" y="26557"/>
                  <a:pt x="50577" y="26582"/>
                  <a:pt x="50552" y="26632"/>
                </a:cubicBezTo>
                <a:lnTo>
                  <a:pt x="50552" y="26682"/>
                </a:lnTo>
                <a:cubicBezTo>
                  <a:pt x="50454" y="26779"/>
                  <a:pt x="46228" y="28063"/>
                  <a:pt x="46000" y="28063"/>
                </a:cubicBezTo>
                <a:cubicBezTo>
                  <a:pt x="45994" y="28063"/>
                  <a:pt x="45990" y="28062"/>
                  <a:pt x="45990" y="28060"/>
                </a:cubicBezTo>
                <a:cubicBezTo>
                  <a:pt x="46241" y="27810"/>
                  <a:pt x="46517" y="27584"/>
                  <a:pt x="46818" y="27384"/>
                </a:cubicBezTo>
                <a:cubicBezTo>
                  <a:pt x="47508" y="26860"/>
                  <a:pt x="47724" y="26630"/>
                  <a:pt x="47614" y="26630"/>
                </a:cubicBezTo>
                <a:cubicBezTo>
                  <a:pt x="47609" y="26630"/>
                  <a:pt x="47602" y="26631"/>
                  <a:pt x="47595" y="26632"/>
                </a:cubicBezTo>
                <a:cubicBezTo>
                  <a:pt x="47569" y="26632"/>
                  <a:pt x="47093" y="26983"/>
                  <a:pt x="46542" y="27409"/>
                </a:cubicBezTo>
                <a:cubicBezTo>
                  <a:pt x="45740" y="28035"/>
                  <a:pt x="45489" y="28186"/>
                  <a:pt x="45214" y="28261"/>
                </a:cubicBezTo>
                <a:cubicBezTo>
                  <a:pt x="45067" y="28298"/>
                  <a:pt x="44933" y="28321"/>
                  <a:pt x="44872" y="28321"/>
                </a:cubicBezTo>
                <a:cubicBezTo>
                  <a:pt x="44850" y="28321"/>
                  <a:pt x="44838" y="28318"/>
                  <a:pt x="44838" y="28311"/>
                </a:cubicBezTo>
                <a:cubicBezTo>
                  <a:pt x="45514" y="27710"/>
                  <a:pt x="46216" y="27183"/>
                  <a:pt x="46968" y="26682"/>
                </a:cubicBezTo>
                <a:cubicBezTo>
                  <a:pt x="47444" y="26356"/>
                  <a:pt x="47544" y="26256"/>
                  <a:pt x="47469" y="26206"/>
                </a:cubicBezTo>
                <a:cubicBezTo>
                  <a:pt x="47466" y="26202"/>
                  <a:pt x="47460" y="26200"/>
                  <a:pt x="47452" y="26200"/>
                </a:cubicBezTo>
                <a:cubicBezTo>
                  <a:pt x="47300" y="26200"/>
                  <a:pt x="46360" y="26902"/>
                  <a:pt x="45239" y="27785"/>
                </a:cubicBezTo>
                <a:cubicBezTo>
                  <a:pt x="44487" y="28361"/>
                  <a:pt x="44361" y="28436"/>
                  <a:pt x="43960" y="28512"/>
                </a:cubicBezTo>
                <a:cubicBezTo>
                  <a:pt x="43810" y="28562"/>
                  <a:pt x="43660" y="28587"/>
                  <a:pt x="43509" y="28587"/>
                </a:cubicBezTo>
                <a:cubicBezTo>
                  <a:pt x="44186" y="28035"/>
                  <a:pt x="44863" y="27534"/>
                  <a:pt x="45589" y="27058"/>
                </a:cubicBezTo>
                <a:cubicBezTo>
                  <a:pt x="45915" y="26857"/>
                  <a:pt x="46442" y="26532"/>
                  <a:pt x="46792" y="26331"/>
                </a:cubicBezTo>
                <a:cubicBezTo>
                  <a:pt x="47018" y="26231"/>
                  <a:pt x="47244" y="26080"/>
                  <a:pt x="47444" y="25930"/>
                </a:cubicBezTo>
                <a:cubicBezTo>
                  <a:pt x="47444" y="25905"/>
                  <a:pt x="47433" y="25891"/>
                  <a:pt x="47405" y="25891"/>
                </a:cubicBezTo>
                <a:cubicBezTo>
                  <a:pt x="47316" y="25891"/>
                  <a:pt x="47059" y="26022"/>
                  <a:pt x="46417" y="26381"/>
                </a:cubicBezTo>
                <a:cubicBezTo>
                  <a:pt x="45514" y="26908"/>
                  <a:pt x="44612" y="27509"/>
                  <a:pt x="43785" y="28161"/>
                </a:cubicBezTo>
                <a:cubicBezTo>
                  <a:pt x="43158" y="28662"/>
                  <a:pt x="43058" y="28712"/>
                  <a:pt x="42056" y="28887"/>
                </a:cubicBezTo>
                <a:lnTo>
                  <a:pt x="41454" y="28988"/>
                </a:lnTo>
                <a:lnTo>
                  <a:pt x="41630" y="28787"/>
                </a:lnTo>
                <a:cubicBezTo>
                  <a:pt x="42131" y="28261"/>
                  <a:pt x="42582" y="27735"/>
                  <a:pt x="42532" y="27684"/>
                </a:cubicBezTo>
                <a:cubicBezTo>
                  <a:pt x="42529" y="27683"/>
                  <a:pt x="42526" y="27682"/>
                  <a:pt x="42522" y="27682"/>
                </a:cubicBezTo>
                <a:cubicBezTo>
                  <a:pt x="42456" y="27682"/>
                  <a:pt x="42220" y="27901"/>
                  <a:pt x="41579" y="28637"/>
                </a:cubicBezTo>
                <a:cubicBezTo>
                  <a:pt x="41203" y="29038"/>
                  <a:pt x="41178" y="29063"/>
                  <a:pt x="40802" y="29138"/>
                </a:cubicBezTo>
                <a:cubicBezTo>
                  <a:pt x="40672" y="29166"/>
                  <a:pt x="40579" y="29186"/>
                  <a:pt x="40527" y="29186"/>
                </a:cubicBezTo>
                <a:cubicBezTo>
                  <a:pt x="40391" y="29186"/>
                  <a:pt x="40544" y="29046"/>
                  <a:pt x="41053" y="28537"/>
                </a:cubicBezTo>
                <a:cubicBezTo>
                  <a:pt x="41570" y="28020"/>
                  <a:pt x="41684" y="27906"/>
                  <a:pt x="41612" y="27906"/>
                </a:cubicBezTo>
                <a:cubicBezTo>
                  <a:pt x="41603" y="27906"/>
                  <a:pt x="41592" y="27907"/>
                  <a:pt x="41579" y="27910"/>
                </a:cubicBezTo>
                <a:cubicBezTo>
                  <a:pt x="41329" y="28085"/>
                  <a:pt x="41103" y="28286"/>
                  <a:pt x="40903" y="28512"/>
                </a:cubicBezTo>
                <a:lnTo>
                  <a:pt x="40201" y="29163"/>
                </a:lnTo>
                <a:cubicBezTo>
                  <a:pt x="40076" y="29238"/>
                  <a:pt x="39925" y="29314"/>
                  <a:pt x="39750" y="29339"/>
                </a:cubicBezTo>
                <a:lnTo>
                  <a:pt x="39399" y="29389"/>
                </a:lnTo>
                <a:lnTo>
                  <a:pt x="39599" y="29213"/>
                </a:lnTo>
                <a:cubicBezTo>
                  <a:pt x="39700" y="29088"/>
                  <a:pt x="40076" y="28737"/>
                  <a:pt x="40401" y="28411"/>
                </a:cubicBezTo>
                <a:cubicBezTo>
                  <a:pt x="41103" y="27760"/>
                  <a:pt x="41153" y="27684"/>
                  <a:pt x="41103" y="27634"/>
                </a:cubicBezTo>
                <a:lnTo>
                  <a:pt x="41103" y="27634"/>
                </a:lnTo>
                <a:cubicBezTo>
                  <a:pt x="40502" y="28111"/>
                  <a:pt x="39925" y="28637"/>
                  <a:pt x="39374" y="29213"/>
                </a:cubicBezTo>
                <a:cubicBezTo>
                  <a:pt x="39173" y="29439"/>
                  <a:pt x="39048" y="29489"/>
                  <a:pt x="38271" y="29639"/>
                </a:cubicBezTo>
                <a:cubicBezTo>
                  <a:pt x="37970" y="29715"/>
                  <a:pt x="37695" y="29765"/>
                  <a:pt x="37394" y="29790"/>
                </a:cubicBezTo>
                <a:cubicBezTo>
                  <a:pt x="37469" y="29639"/>
                  <a:pt x="37594" y="29514"/>
                  <a:pt x="37695" y="29389"/>
                </a:cubicBezTo>
                <a:cubicBezTo>
                  <a:pt x="37916" y="29146"/>
                  <a:pt x="38039" y="29058"/>
                  <a:pt x="38117" y="29058"/>
                </a:cubicBezTo>
                <a:cubicBezTo>
                  <a:pt x="38127" y="29058"/>
                  <a:pt x="38137" y="29060"/>
                  <a:pt x="38146" y="29063"/>
                </a:cubicBezTo>
                <a:cubicBezTo>
                  <a:pt x="38154" y="29067"/>
                  <a:pt x="38164" y="29069"/>
                  <a:pt x="38175" y="29069"/>
                </a:cubicBezTo>
                <a:cubicBezTo>
                  <a:pt x="38230" y="29069"/>
                  <a:pt x="38317" y="29017"/>
                  <a:pt x="38422" y="28913"/>
                </a:cubicBezTo>
                <a:cubicBezTo>
                  <a:pt x="39474" y="27835"/>
                  <a:pt x="40602" y="26807"/>
                  <a:pt x="41805" y="25880"/>
                </a:cubicBezTo>
                <a:cubicBezTo>
                  <a:pt x="42482" y="25354"/>
                  <a:pt x="42507" y="25329"/>
                  <a:pt x="42432" y="25253"/>
                </a:cubicBezTo>
                <a:cubicBezTo>
                  <a:pt x="42430" y="25252"/>
                  <a:pt x="42427" y="25251"/>
                  <a:pt x="42424" y="25251"/>
                </a:cubicBezTo>
                <a:cubicBezTo>
                  <a:pt x="42240" y="25251"/>
                  <a:pt x="39658" y="27325"/>
                  <a:pt x="38722" y="28286"/>
                </a:cubicBezTo>
                <a:cubicBezTo>
                  <a:pt x="38622" y="28386"/>
                  <a:pt x="38497" y="28512"/>
                  <a:pt x="38346" y="28587"/>
                </a:cubicBezTo>
                <a:cubicBezTo>
                  <a:pt x="38096" y="28787"/>
                  <a:pt x="37845" y="29013"/>
                  <a:pt x="37620" y="29263"/>
                </a:cubicBezTo>
                <a:cubicBezTo>
                  <a:pt x="37043" y="29865"/>
                  <a:pt x="36993" y="29890"/>
                  <a:pt x="36617" y="29990"/>
                </a:cubicBezTo>
                <a:cubicBezTo>
                  <a:pt x="36517" y="30015"/>
                  <a:pt x="36391" y="30040"/>
                  <a:pt x="36241" y="30040"/>
                </a:cubicBezTo>
                <a:cubicBezTo>
                  <a:pt x="36442" y="29815"/>
                  <a:pt x="36667" y="29614"/>
                  <a:pt x="36868" y="29414"/>
                </a:cubicBezTo>
                <a:cubicBezTo>
                  <a:pt x="37594" y="28737"/>
                  <a:pt x="37720" y="28562"/>
                  <a:pt x="37620" y="28562"/>
                </a:cubicBezTo>
                <a:cubicBezTo>
                  <a:pt x="37494" y="28537"/>
                  <a:pt x="37469" y="28587"/>
                  <a:pt x="38296" y="27760"/>
                </a:cubicBezTo>
                <a:cubicBezTo>
                  <a:pt x="39123" y="26958"/>
                  <a:pt x="40026" y="26206"/>
                  <a:pt x="41003" y="25579"/>
                </a:cubicBezTo>
                <a:cubicBezTo>
                  <a:pt x="41279" y="25379"/>
                  <a:pt x="41554" y="25178"/>
                  <a:pt x="41805" y="24953"/>
                </a:cubicBezTo>
                <a:cubicBezTo>
                  <a:pt x="41821" y="24905"/>
                  <a:pt x="41917" y="24887"/>
                  <a:pt x="42120" y="24887"/>
                </a:cubicBezTo>
                <a:close/>
                <a:moveTo>
                  <a:pt x="36145" y="29870"/>
                </a:moveTo>
                <a:cubicBezTo>
                  <a:pt x="36149" y="29870"/>
                  <a:pt x="36148" y="29876"/>
                  <a:pt x="36141" y="29890"/>
                </a:cubicBezTo>
                <a:cubicBezTo>
                  <a:pt x="36116" y="29965"/>
                  <a:pt x="36066" y="30015"/>
                  <a:pt x="36016" y="30065"/>
                </a:cubicBezTo>
                <a:cubicBezTo>
                  <a:pt x="36004" y="30071"/>
                  <a:pt x="35995" y="30074"/>
                  <a:pt x="35989" y="30074"/>
                </a:cubicBezTo>
                <a:cubicBezTo>
                  <a:pt x="35970" y="30074"/>
                  <a:pt x="35983" y="30042"/>
                  <a:pt x="36041" y="29965"/>
                </a:cubicBezTo>
                <a:cubicBezTo>
                  <a:pt x="36095" y="29911"/>
                  <a:pt x="36136" y="29870"/>
                  <a:pt x="36145" y="29870"/>
                </a:cubicBezTo>
                <a:close/>
                <a:moveTo>
                  <a:pt x="43162" y="29179"/>
                </a:moveTo>
                <a:cubicBezTo>
                  <a:pt x="43395" y="29179"/>
                  <a:pt x="43635" y="29207"/>
                  <a:pt x="43860" y="29263"/>
                </a:cubicBezTo>
                <a:cubicBezTo>
                  <a:pt x="44236" y="29339"/>
                  <a:pt x="44888" y="29414"/>
                  <a:pt x="45264" y="29464"/>
                </a:cubicBezTo>
                <a:lnTo>
                  <a:pt x="46843" y="29639"/>
                </a:lnTo>
                <a:cubicBezTo>
                  <a:pt x="47081" y="29676"/>
                  <a:pt x="47320" y="29699"/>
                  <a:pt x="47568" y="29699"/>
                </a:cubicBezTo>
                <a:cubicBezTo>
                  <a:pt x="47659" y="29699"/>
                  <a:pt x="47751" y="29696"/>
                  <a:pt x="47845" y="29689"/>
                </a:cubicBezTo>
                <a:cubicBezTo>
                  <a:pt x="47890" y="29672"/>
                  <a:pt x="47937" y="29663"/>
                  <a:pt x="47986" y="29663"/>
                </a:cubicBezTo>
                <a:cubicBezTo>
                  <a:pt x="48074" y="29663"/>
                  <a:pt x="48165" y="29691"/>
                  <a:pt x="48246" y="29740"/>
                </a:cubicBezTo>
                <a:cubicBezTo>
                  <a:pt x="48271" y="29740"/>
                  <a:pt x="48221" y="29815"/>
                  <a:pt x="48146" y="29890"/>
                </a:cubicBezTo>
                <a:cubicBezTo>
                  <a:pt x="48071" y="29965"/>
                  <a:pt x="47720" y="30216"/>
                  <a:pt x="47369" y="30466"/>
                </a:cubicBezTo>
                <a:cubicBezTo>
                  <a:pt x="46792" y="30918"/>
                  <a:pt x="46742" y="30943"/>
                  <a:pt x="46291" y="30968"/>
                </a:cubicBezTo>
                <a:cubicBezTo>
                  <a:pt x="46154" y="30984"/>
                  <a:pt x="46025" y="30993"/>
                  <a:pt x="45879" y="30993"/>
                </a:cubicBezTo>
                <a:cubicBezTo>
                  <a:pt x="45355" y="30993"/>
                  <a:pt x="44620" y="30875"/>
                  <a:pt x="42582" y="30542"/>
                </a:cubicBezTo>
                <a:cubicBezTo>
                  <a:pt x="41429" y="30341"/>
                  <a:pt x="40226" y="30166"/>
                  <a:pt x="39925" y="30116"/>
                </a:cubicBezTo>
                <a:lnTo>
                  <a:pt x="39299" y="30065"/>
                </a:lnTo>
                <a:cubicBezTo>
                  <a:pt x="39173" y="30065"/>
                  <a:pt x="39324" y="30015"/>
                  <a:pt x="41103" y="29614"/>
                </a:cubicBezTo>
                <a:lnTo>
                  <a:pt x="42933" y="29188"/>
                </a:lnTo>
                <a:cubicBezTo>
                  <a:pt x="43008" y="29182"/>
                  <a:pt x="43085" y="29179"/>
                  <a:pt x="43162" y="29179"/>
                </a:cubicBezTo>
                <a:close/>
                <a:moveTo>
                  <a:pt x="7585" y="28822"/>
                </a:moveTo>
                <a:cubicBezTo>
                  <a:pt x="7685" y="28822"/>
                  <a:pt x="7771" y="28898"/>
                  <a:pt x="8045" y="29138"/>
                </a:cubicBezTo>
                <a:cubicBezTo>
                  <a:pt x="8246" y="29339"/>
                  <a:pt x="8772" y="29840"/>
                  <a:pt x="9198" y="30266"/>
                </a:cubicBezTo>
                <a:lnTo>
                  <a:pt x="9950" y="31043"/>
                </a:lnTo>
                <a:lnTo>
                  <a:pt x="9274" y="30567"/>
                </a:lnTo>
                <a:cubicBezTo>
                  <a:pt x="8421" y="30015"/>
                  <a:pt x="7193" y="29088"/>
                  <a:pt x="7168" y="29013"/>
                </a:cubicBezTo>
                <a:cubicBezTo>
                  <a:pt x="7168" y="28988"/>
                  <a:pt x="7268" y="28913"/>
                  <a:pt x="7419" y="28862"/>
                </a:cubicBezTo>
                <a:cubicBezTo>
                  <a:pt x="7490" y="28839"/>
                  <a:pt x="7539" y="28822"/>
                  <a:pt x="7585" y="28822"/>
                </a:cubicBezTo>
                <a:close/>
                <a:moveTo>
                  <a:pt x="40963" y="24384"/>
                </a:moveTo>
                <a:cubicBezTo>
                  <a:pt x="41183" y="24384"/>
                  <a:pt x="41189" y="24427"/>
                  <a:pt x="41203" y="24527"/>
                </a:cubicBezTo>
                <a:cubicBezTo>
                  <a:pt x="41229" y="24727"/>
                  <a:pt x="41279" y="24727"/>
                  <a:pt x="41429" y="24777"/>
                </a:cubicBezTo>
                <a:lnTo>
                  <a:pt x="41404" y="24777"/>
                </a:lnTo>
                <a:cubicBezTo>
                  <a:pt x="41504" y="24802"/>
                  <a:pt x="41579" y="24852"/>
                  <a:pt x="41554" y="24852"/>
                </a:cubicBezTo>
                <a:cubicBezTo>
                  <a:pt x="41554" y="24877"/>
                  <a:pt x="41178" y="25153"/>
                  <a:pt x="40727" y="25454"/>
                </a:cubicBezTo>
                <a:cubicBezTo>
                  <a:pt x="39675" y="26156"/>
                  <a:pt x="38722" y="26958"/>
                  <a:pt x="37845" y="27835"/>
                </a:cubicBezTo>
                <a:lnTo>
                  <a:pt x="36066" y="29514"/>
                </a:lnTo>
                <a:lnTo>
                  <a:pt x="35239" y="30316"/>
                </a:lnTo>
                <a:lnTo>
                  <a:pt x="34737" y="30466"/>
                </a:lnTo>
                <a:cubicBezTo>
                  <a:pt x="34562" y="30517"/>
                  <a:pt x="34386" y="30542"/>
                  <a:pt x="34211" y="30567"/>
                </a:cubicBezTo>
                <a:cubicBezTo>
                  <a:pt x="34211" y="30542"/>
                  <a:pt x="35314" y="29489"/>
                  <a:pt x="35990" y="28913"/>
                </a:cubicBezTo>
                <a:cubicBezTo>
                  <a:pt x="36413" y="28536"/>
                  <a:pt x="36572" y="28359"/>
                  <a:pt x="36466" y="28359"/>
                </a:cubicBezTo>
                <a:cubicBezTo>
                  <a:pt x="36459" y="28359"/>
                  <a:pt x="36451" y="28360"/>
                  <a:pt x="36442" y="28361"/>
                </a:cubicBezTo>
                <a:cubicBezTo>
                  <a:pt x="35815" y="28862"/>
                  <a:pt x="35188" y="29389"/>
                  <a:pt x="34612" y="29965"/>
                </a:cubicBezTo>
                <a:lnTo>
                  <a:pt x="33885" y="30667"/>
                </a:lnTo>
                <a:lnTo>
                  <a:pt x="33058" y="30892"/>
                </a:lnTo>
                <a:cubicBezTo>
                  <a:pt x="32654" y="31012"/>
                  <a:pt x="32447" y="31069"/>
                  <a:pt x="32361" y="31069"/>
                </a:cubicBezTo>
                <a:cubicBezTo>
                  <a:pt x="32303" y="31069"/>
                  <a:pt x="32301" y="31043"/>
                  <a:pt x="32331" y="30993"/>
                </a:cubicBezTo>
                <a:cubicBezTo>
                  <a:pt x="32908" y="30291"/>
                  <a:pt x="33559" y="29664"/>
                  <a:pt x="34261" y="29088"/>
                </a:cubicBezTo>
                <a:cubicBezTo>
                  <a:pt x="35314" y="28136"/>
                  <a:pt x="35239" y="28211"/>
                  <a:pt x="35163" y="28136"/>
                </a:cubicBezTo>
                <a:cubicBezTo>
                  <a:pt x="35161" y="28134"/>
                  <a:pt x="35158" y="28133"/>
                  <a:pt x="35154" y="28133"/>
                </a:cubicBezTo>
                <a:cubicBezTo>
                  <a:pt x="34979" y="28133"/>
                  <a:pt x="33189" y="29687"/>
                  <a:pt x="32331" y="30642"/>
                </a:cubicBezTo>
                <a:cubicBezTo>
                  <a:pt x="31830" y="31193"/>
                  <a:pt x="31780" y="31243"/>
                  <a:pt x="31429" y="31344"/>
                </a:cubicBezTo>
                <a:cubicBezTo>
                  <a:pt x="31304" y="31394"/>
                  <a:pt x="31178" y="31419"/>
                  <a:pt x="31053" y="31444"/>
                </a:cubicBezTo>
                <a:cubicBezTo>
                  <a:pt x="31053" y="31419"/>
                  <a:pt x="32807" y="29564"/>
                  <a:pt x="33208" y="29163"/>
                </a:cubicBezTo>
                <a:cubicBezTo>
                  <a:pt x="34462" y="27935"/>
                  <a:pt x="35815" y="26807"/>
                  <a:pt x="37269" y="25805"/>
                </a:cubicBezTo>
                <a:cubicBezTo>
                  <a:pt x="38071" y="25253"/>
                  <a:pt x="38221" y="25153"/>
                  <a:pt x="38121" y="25103"/>
                </a:cubicBezTo>
                <a:lnTo>
                  <a:pt x="38121" y="25103"/>
                </a:lnTo>
                <a:cubicBezTo>
                  <a:pt x="37244" y="25629"/>
                  <a:pt x="36417" y="26206"/>
                  <a:pt x="35614" y="26832"/>
                </a:cubicBezTo>
                <a:cubicBezTo>
                  <a:pt x="35088" y="27258"/>
                  <a:pt x="34111" y="28111"/>
                  <a:pt x="33284" y="28887"/>
                </a:cubicBezTo>
                <a:cubicBezTo>
                  <a:pt x="33008" y="29113"/>
                  <a:pt x="32381" y="29790"/>
                  <a:pt x="31830" y="30366"/>
                </a:cubicBezTo>
                <a:cubicBezTo>
                  <a:pt x="31279" y="30968"/>
                  <a:pt x="30802" y="31469"/>
                  <a:pt x="30752" y="31519"/>
                </a:cubicBezTo>
                <a:cubicBezTo>
                  <a:pt x="30730" y="31537"/>
                  <a:pt x="30716" y="31545"/>
                  <a:pt x="30711" y="31545"/>
                </a:cubicBezTo>
                <a:cubicBezTo>
                  <a:pt x="30619" y="31545"/>
                  <a:pt x="32514" y="29403"/>
                  <a:pt x="33434" y="28436"/>
                </a:cubicBezTo>
                <a:cubicBezTo>
                  <a:pt x="34211" y="27659"/>
                  <a:pt x="35013" y="26933"/>
                  <a:pt x="35865" y="26231"/>
                </a:cubicBezTo>
                <a:cubicBezTo>
                  <a:pt x="36592" y="25704"/>
                  <a:pt x="37369" y="25228"/>
                  <a:pt x="38171" y="24852"/>
                </a:cubicBezTo>
                <a:cubicBezTo>
                  <a:pt x="38747" y="24577"/>
                  <a:pt x="38923" y="24527"/>
                  <a:pt x="40000" y="24451"/>
                </a:cubicBezTo>
                <a:cubicBezTo>
                  <a:pt x="40508" y="24408"/>
                  <a:pt x="40796" y="24384"/>
                  <a:pt x="40963" y="24384"/>
                </a:cubicBezTo>
                <a:close/>
                <a:moveTo>
                  <a:pt x="28439" y="30810"/>
                </a:moveTo>
                <a:cubicBezTo>
                  <a:pt x="28446" y="30810"/>
                  <a:pt x="28272" y="31054"/>
                  <a:pt x="27970" y="31469"/>
                </a:cubicBezTo>
                <a:cubicBezTo>
                  <a:pt x="27670" y="31895"/>
                  <a:pt x="27344" y="32296"/>
                  <a:pt x="26968" y="32697"/>
                </a:cubicBezTo>
                <a:cubicBezTo>
                  <a:pt x="26911" y="32754"/>
                  <a:pt x="26876" y="32784"/>
                  <a:pt x="26868" y="32784"/>
                </a:cubicBezTo>
                <a:cubicBezTo>
                  <a:pt x="26846" y="32784"/>
                  <a:pt x="26991" y="32588"/>
                  <a:pt x="27369" y="32121"/>
                </a:cubicBezTo>
                <a:lnTo>
                  <a:pt x="28371" y="30892"/>
                </a:lnTo>
                <a:cubicBezTo>
                  <a:pt x="28415" y="30837"/>
                  <a:pt x="28437" y="30810"/>
                  <a:pt x="28439" y="30810"/>
                </a:cubicBezTo>
                <a:close/>
                <a:moveTo>
                  <a:pt x="16368" y="33146"/>
                </a:moveTo>
                <a:cubicBezTo>
                  <a:pt x="16376" y="33146"/>
                  <a:pt x="16382" y="33154"/>
                  <a:pt x="16391" y="33173"/>
                </a:cubicBezTo>
                <a:cubicBezTo>
                  <a:pt x="16366" y="33198"/>
                  <a:pt x="16341" y="33248"/>
                  <a:pt x="16316" y="33273"/>
                </a:cubicBezTo>
                <a:lnTo>
                  <a:pt x="16291" y="33273"/>
                </a:lnTo>
                <a:cubicBezTo>
                  <a:pt x="16279" y="33280"/>
                  <a:pt x="16269" y="33283"/>
                  <a:pt x="16263" y="33283"/>
                </a:cubicBezTo>
                <a:cubicBezTo>
                  <a:pt x="16244" y="33283"/>
                  <a:pt x="16253" y="33255"/>
                  <a:pt x="16291" y="33198"/>
                </a:cubicBezTo>
                <a:cubicBezTo>
                  <a:pt x="16338" y="33167"/>
                  <a:pt x="16355" y="33146"/>
                  <a:pt x="16368" y="33146"/>
                </a:cubicBezTo>
                <a:close/>
                <a:moveTo>
                  <a:pt x="38680" y="30210"/>
                </a:moveTo>
                <a:cubicBezTo>
                  <a:pt x="38905" y="30210"/>
                  <a:pt x="39146" y="30241"/>
                  <a:pt x="39549" y="30291"/>
                </a:cubicBezTo>
                <a:cubicBezTo>
                  <a:pt x="40101" y="30341"/>
                  <a:pt x="41304" y="30542"/>
                  <a:pt x="42231" y="30692"/>
                </a:cubicBezTo>
                <a:cubicBezTo>
                  <a:pt x="44562" y="31093"/>
                  <a:pt x="45264" y="31193"/>
                  <a:pt x="45765" y="31193"/>
                </a:cubicBezTo>
                <a:cubicBezTo>
                  <a:pt x="46291" y="31193"/>
                  <a:pt x="46341" y="31218"/>
                  <a:pt x="46016" y="31369"/>
                </a:cubicBezTo>
                <a:lnTo>
                  <a:pt x="46041" y="31369"/>
                </a:lnTo>
                <a:cubicBezTo>
                  <a:pt x="45815" y="31469"/>
                  <a:pt x="45765" y="31494"/>
                  <a:pt x="45815" y="31569"/>
                </a:cubicBezTo>
                <a:cubicBezTo>
                  <a:pt x="45890" y="31644"/>
                  <a:pt x="45990" y="31669"/>
                  <a:pt x="46116" y="31669"/>
                </a:cubicBezTo>
                <a:cubicBezTo>
                  <a:pt x="46492" y="31669"/>
                  <a:pt x="46542" y="31694"/>
                  <a:pt x="46467" y="31745"/>
                </a:cubicBezTo>
                <a:cubicBezTo>
                  <a:pt x="46366" y="31820"/>
                  <a:pt x="46166" y="31970"/>
                  <a:pt x="45915" y="32171"/>
                </a:cubicBezTo>
                <a:cubicBezTo>
                  <a:pt x="45640" y="32396"/>
                  <a:pt x="45339" y="32597"/>
                  <a:pt x="45038" y="32772"/>
                </a:cubicBezTo>
                <a:cubicBezTo>
                  <a:pt x="44819" y="32903"/>
                  <a:pt x="44562" y="32977"/>
                  <a:pt x="44300" y="32977"/>
                </a:cubicBezTo>
                <a:cubicBezTo>
                  <a:pt x="44262" y="32977"/>
                  <a:pt x="44224" y="32976"/>
                  <a:pt x="44186" y="32973"/>
                </a:cubicBezTo>
                <a:cubicBezTo>
                  <a:pt x="42883" y="32822"/>
                  <a:pt x="41579" y="32547"/>
                  <a:pt x="40301" y="32146"/>
                </a:cubicBezTo>
                <a:cubicBezTo>
                  <a:pt x="38606" y="31679"/>
                  <a:pt x="36187" y="31067"/>
                  <a:pt x="35928" y="31067"/>
                </a:cubicBezTo>
                <a:cubicBezTo>
                  <a:pt x="35923" y="31067"/>
                  <a:pt x="35919" y="31067"/>
                  <a:pt x="35915" y="31068"/>
                </a:cubicBezTo>
                <a:cubicBezTo>
                  <a:pt x="35665" y="31093"/>
                  <a:pt x="35990" y="31193"/>
                  <a:pt x="37269" y="31519"/>
                </a:cubicBezTo>
                <a:cubicBezTo>
                  <a:pt x="38021" y="31720"/>
                  <a:pt x="39349" y="32070"/>
                  <a:pt x="40176" y="32321"/>
                </a:cubicBezTo>
                <a:cubicBezTo>
                  <a:pt x="41404" y="32697"/>
                  <a:pt x="42657" y="32973"/>
                  <a:pt x="43935" y="33148"/>
                </a:cubicBezTo>
                <a:cubicBezTo>
                  <a:pt x="44136" y="33148"/>
                  <a:pt x="44336" y="33198"/>
                  <a:pt x="44512" y="33324"/>
                </a:cubicBezTo>
                <a:lnTo>
                  <a:pt x="44712" y="33449"/>
                </a:lnTo>
                <a:lnTo>
                  <a:pt x="44437" y="33449"/>
                </a:lnTo>
                <a:cubicBezTo>
                  <a:pt x="44061" y="33449"/>
                  <a:pt x="43309" y="33324"/>
                  <a:pt x="41078" y="32797"/>
                </a:cubicBezTo>
                <a:cubicBezTo>
                  <a:pt x="39825" y="32522"/>
                  <a:pt x="38572" y="32196"/>
                  <a:pt x="37344" y="31795"/>
                </a:cubicBezTo>
                <a:cubicBezTo>
                  <a:pt x="36993" y="31694"/>
                  <a:pt x="36291" y="31494"/>
                  <a:pt x="35765" y="31369"/>
                </a:cubicBezTo>
                <a:lnTo>
                  <a:pt x="34687" y="31143"/>
                </a:lnTo>
                <a:cubicBezTo>
                  <a:pt x="34587" y="31118"/>
                  <a:pt x="35589" y="30842"/>
                  <a:pt x="37319" y="30441"/>
                </a:cubicBezTo>
                <a:cubicBezTo>
                  <a:pt x="38052" y="30277"/>
                  <a:pt x="38348" y="30210"/>
                  <a:pt x="38680" y="30210"/>
                </a:cubicBezTo>
                <a:close/>
                <a:moveTo>
                  <a:pt x="3108" y="20391"/>
                </a:moveTo>
                <a:lnTo>
                  <a:pt x="3885" y="21218"/>
                </a:lnTo>
                <a:cubicBezTo>
                  <a:pt x="4311" y="21669"/>
                  <a:pt x="4913" y="22271"/>
                  <a:pt x="5213" y="22522"/>
                </a:cubicBezTo>
                <a:lnTo>
                  <a:pt x="5213" y="22547"/>
                </a:lnTo>
                <a:cubicBezTo>
                  <a:pt x="5539" y="22822"/>
                  <a:pt x="5990" y="23248"/>
                  <a:pt x="6266" y="23524"/>
                </a:cubicBezTo>
                <a:cubicBezTo>
                  <a:pt x="6542" y="23775"/>
                  <a:pt x="6918" y="24151"/>
                  <a:pt x="7143" y="24351"/>
                </a:cubicBezTo>
                <a:cubicBezTo>
                  <a:pt x="9449" y="26406"/>
                  <a:pt x="10477" y="27359"/>
                  <a:pt x="10852" y="27785"/>
                </a:cubicBezTo>
                <a:cubicBezTo>
                  <a:pt x="11429" y="28461"/>
                  <a:pt x="13133" y="30842"/>
                  <a:pt x="13058" y="30842"/>
                </a:cubicBezTo>
                <a:cubicBezTo>
                  <a:pt x="12832" y="30667"/>
                  <a:pt x="12657" y="30466"/>
                  <a:pt x="12482" y="30266"/>
                </a:cubicBezTo>
                <a:cubicBezTo>
                  <a:pt x="12097" y="29863"/>
                  <a:pt x="11919" y="29695"/>
                  <a:pt x="11868" y="29695"/>
                </a:cubicBezTo>
                <a:cubicBezTo>
                  <a:pt x="11853" y="29695"/>
                  <a:pt x="11849" y="29710"/>
                  <a:pt x="11855" y="29740"/>
                </a:cubicBezTo>
                <a:cubicBezTo>
                  <a:pt x="12055" y="30015"/>
                  <a:pt x="12306" y="30291"/>
                  <a:pt x="12532" y="30542"/>
                </a:cubicBezTo>
                <a:cubicBezTo>
                  <a:pt x="13359" y="31419"/>
                  <a:pt x="13334" y="31369"/>
                  <a:pt x="13434" y="31845"/>
                </a:cubicBezTo>
                <a:lnTo>
                  <a:pt x="13509" y="32246"/>
                </a:lnTo>
                <a:lnTo>
                  <a:pt x="13083" y="31694"/>
                </a:lnTo>
                <a:cubicBezTo>
                  <a:pt x="12728" y="31201"/>
                  <a:pt x="12606" y="31034"/>
                  <a:pt x="12533" y="31034"/>
                </a:cubicBezTo>
                <a:cubicBezTo>
                  <a:pt x="12514" y="31034"/>
                  <a:pt x="12498" y="31047"/>
                  <a:pt x="12482" y="31068"/>
                </a:cubicBezTo>
                <a:cubicBezTo>
                  <a:pt x="12456" y="31093"/>
                  <a:pt x="12482" y="31143"/>
                  <a:pt x="12507" y="31168"/>
                </a:cubicBezTo>
                <a:cubicBezTo>
                  <a:pt x="12557" y="31193"/>
                  <a:pt x="12807" y="31519"/>
                  <a:pt x="13058" y="31895"/>
                </a:cubicBezTo>
                <a:cubicBezTo>
                  <a:pt x="13626" y="32700"/>
                  <a:pt x="13658" y="32722"/>
                  <a:pt x="13617" y="32722"/>
                </a:cubicBezTo>
                <a:cubicBezTo>
                  <a:pt x="13615" y="32722"/>
                  <a:pt x="13612" y="32722"/>
                  <a:pt x="13609" y="32722"/>
                </a:cubicBezTo>
                <a:cubicBezTo>
                  <a:pt x="13334" y="32421"/>
                  <a:pt x="13058" y="32070"/>
                  <a:pt x="12832" y="31720"/>
                </a:cubicBezTo>
                <a:cubicBezTo>
                  <a:pt x="12607" y="31369"/>
                  <a:pt x="12331" y="31018"/>
                  <a:pt x="12055" y="30692"/>
                </a:cubicBezTo>
                <a:lnTo>
                  <a:pt x="12055" y="30692"/>
                </a:lnTo>
                <a:cubicBezTo>
                  <a:pt x="11955" y="30717"/>
                  <a:pt x="12106" y="30943"/>
                  <a:pt x="12832" y="31995"/>
                </a:cubicBezTo>
                <a:cubicBezTo>
                  <a:pt x="13158" y="32396"/>
                  <a:pt x="13434" y="32847"/>
                  <a:pt x="13685" y="33299"/>
                </a:cubicBezTo>
                <a:cubicBezTo>
                  <a:pt x="13721" y="33464"/>
                  <a:pt x="13677" y="33616"/>
                  <a:pt x="13611" y="33616"/>
                </a:cubicBezTo>
                <a:cubicBezTo>
                  <a:pt x="13588" y="33616"/>
                  <a:pt x="13561" y="33596"/>
                  <a:pt x="13534" y="33549"/>
                </a:cubicBezTo>
                <a:cubicBezTo>
                  <a:pt x="13484" y="33474"/>
                  <a:pt x="13434" y="33399"/>
                  <a:pt x="13359" y="33324"/>
                </a:cubicBezTo>
                <a:cubicBezTo>
                  <a:pt x="13284" y="33198"/>
                  <a:pt x="13233" y="33098"/>
                  <a:pt x="13233" y="32973"/>
                </a:cubicBezTo>
                <a:cubicBezTo>
                  <a:pt x="13208" y="32722"/>
                  <a:pt x="12632" y="31820"/>
                  <a:pt x="12206" y="31319"/>
                </a:cubicBezTo>
                <a:cubicBezTo>
                  <a:pt x="11838" y="30877"/>
                  <a:pt x="9864" y="29261"/>
                  <a:pt x="9707" y="29261"/>
                </a:cubicBezTo>
                <a:cubicBezTo>
                  <a:pt x="9704" y="29261"/>
                  <a:pt x="9701" y="29262"/>
                  <a:pt x="9700" y="29263"/>
                </a:cubicBezTo>
                <a:cubicBezTo>
                  <a:pt x="10000" y="29589"/>
                  <a:pt x="10326" y="29915"/>
                  <a:pt x="10702" y="30166"/>
                </a:cubicBezTo>
                <a:cubicBezTo>
                  <a:pt x="11805" y="31068"/>
                  <a:pt x="12256" y="31544"/>
                  <a:pt x="12682" y="32221"/>
                </a:cubicBezTo>
                <a:cubicBezTo>
                  <a:pt x="12911" y="32575"/>
                  <a:pt x="13106" y="32947"/>
                  <a:pt x="13064" y="32947"/>
                </a:cubicBezTo>
                <a:cubicBezTo>
                  <a:pt x="13056" y="32947"/>
                  <a:pt x="13037" y="32931"/>
                  <a:pt x="13008" y="32898"/>
                </a:cubicBezTo>
                <a:cubicBezTo>
                  <a:pt x="12782" y="32622"/>
                  <a:pt x="11780" y="31569"/>
                  <a:pt x="11379" y="31218"/>
                </a:cubicBezTo>
                <a:cubicBezTo>
                  <a:pt x="10934" y="30820"/>
                  <a:pt x="10225" y="30334"/>
                  <a:pt x="10094" y="30334"/>
                </a:cubicBezTo>
                <a:cubicBezTo>
                  <a:pt x="10085" y="30334"/>
                  <a:pt x="10079" y="30336"/>
                  <a:pt x="10076" y="30341"/>
                </a:cubicBezTo>
                <a:cubicBezTo>
                  <a:pt x="10301" y="30567"/>
                  <a:pt x="10552" y="30792"/>
                  <a:pt x="10827" y="30968"/>
                </a:cubicBezTo>
                <a:cubicBezTo>
                  <a:pt x="11654" y="31619"/>
                  <a:pt x="12431" y="32371"/>
                  <a:pt x="13058" y="33198"/>
                </a:cubicBezTo>
                <a:lnTo>
                  <a:pt x="13584" y="33825"/>
                </a:lnTo>
                <a:lnTo>
                  <a:pt x="12507" y="33048"/>
                </a:lnTo>
                <a:cubicBezTo>
                  <a:pt x="11479" y="32321"/>
                  <a:pt x="11379" y="32221"/>
                  <a:pt x="11053" y="31795"/>
                </a:cubicBezTo>
                <a:cubicBezTo>
                  <a:pt x="10677" y="31293"/>
                  <a:pt x="10276" y="30842"/>
                  <a:pt x="9800" y="30441"/>
                </a:cubicBezTo>
                <a:cubicBezTo>
                  <a:pt x="9624" y="30266"/>
                  <a:pt x="9248" y="29890"/>
                  <a:pt x="8948" y="29589"/>
                </a:cubicBezTo>
                <a:cubicBezTo>
                  <a:pt x="8672" y="29314"/>
                  <a:pt x="8396" y="29063"/>
                  <a:pt x="8096" y="28812"/>
                </a:cubicBezTo>
                <a:cubicBezTo>
                  <a:pt x="7945" y="28712"/>
                  <a:pt x="7795" y="28562"/>
                  <a:pt x="7695" y="28386"/>
                </a:cubicBezTo>
                <a:cubicBezTo>
                  <a:pt x="7319" y="27935"/>
                  <a:pt x="6918" y="27534"/>
                  <a:pt x="6466" y="27158"/>
                </a:cubicBezTo>
                <a:cubicBezTo>
                  <a:pt x="5840" y="26582"/>
                  <a:pt x="5238" y="26005"/>
                  <a:pt x="5113" y="25830"/>
                </a:cubicBezTo>
                <a:cubicBezTo>
                  <a:pt x="4762" y="25454"/>
                  <a:pt x="4487" y="25003"/>
                  <a:pt x="4286" y="24552"/>
                </a:cubicBezTo>
                <a:lnTo>
                  <a:pt x="4236" y="24351"/>
                </a:lnTo>
                <a:lnTo>
                  <a:pt x="4236" y="24351"/>
                </a:lnTo>
                <a:lnTo>
                  <a:pt x="4687" y="24426"/>
                </a:lnTo>
                <a:cubicBezTo>
                  <a:pt x="4948" y="24464"/>
                  <a:pt x="5164" y="24484"/>
                  <a:pt x="5340" y="24484"/>
                </a:cubicBezTo>
                <a:cubicBezTo>
                  <a:pt x="5637" y="24484"/>
                  <a:pt x="5821" y="24427"/>
                  <a:pt x="5915" y="24301"/>
                </a:cubicBezTo>
                <a:cubicBezTo>
                  <a:pt x="5990" y="24226"/>
                  <a:pt x="6040" y="24126"/>
                  <a:pt x="6015" y="24075"/>
                </a:cubicBezTo>
                <a:cubicBezTo>
                  <a:pt x="5990" y="24050"/>
                  <a:pt x="5489" y="23549"/>
                  <a:pt x="4913" y="23023"/>
                </a:cubicBezTo>
                <a:cubicBezTo>
                  <a:pt x="3609" y="21820"/>
                  <a:pt x="2908" y="21143"/>
                  <a:pt x="2807" y="21018"/>
                </a:cubicBezTo>
                <a:cubicBezTo>
                  <a:pt x="2732" y="20943"/>
                  <a:pt x="2757" y="20842"/>
                  <a:pt x="2908" y="20642"/>
                </a:cubicBezTo>
                <a:lnTo>
                  <a:pt x="3108" y="20391"/>
                </a:lnTo>
                <a:close/>
                <a:moveTo>
                  <a:pt x="10203" y="31294"/>
                </a:moveTo>
                <a:cubicBezTo>
                  <a:pt x="10222" y="31294"/>
                  <a:pt x="10245" y="31312"/>
                  <a:pt x="10276" y="31344"/>
                </a:cubicBezTo>
                <a:cubicBezTo>
                  <a:pt x="10326" y="31419"/>
                  <a:pt x="10426" y="31519"/>
                  <a:pt x="10527" y="31619"/>
                </a:cubicBezTo>
                <a:lnTo>
                  <a:pt x="10527" y="31594"/>
                </a:lnTo>
                <a:cubicBezTo>
                  <a:pt x="10652" y="31745"/>
                  <a:pt x="10677" y="31820"/>
                  <a:pt x="10602" y="31845"/>
                </a:cubicBezTo>
                <a:cubicBezTo>
                  <a:pt x="10552" y="31895"/>
                  <a:pt x="10577" y="31970"/>
                  <a:pt x="10777" y="32121"/>
                </a:cubicBezTo>
                <a:cubicBezTo>
                  <a:pt x="10953" y="32271"/>
                  <a:pt x="11103" y="32421"/>
                  <a:pt x="11228" y="32622"/>
                </a:cubicBezTo>
                <a:lnTo>
                  <a:pt x="11429" y="32948"/>
                </a:lnTo>
                <a:lnTo>
                  <a:pt x="11153" y="32722"/>
                </a:lnTo>
                <a:cubicBezTo>
                  <a:pt x="10767" y="32450"/>
                  <a:pt x="10381" y="32239"/>
                  <a:pt x="10275" y="32239"/>
                </a:cubicBezTo>
                <a:cubicBezTo>
                  <a:pt x="10264" y="32239"/>
                  <a:pt x="10256" y="32241"/>
                  <a:pt x="10251" y="32246"/>
                </a:cubicBezTo>
                <a:cubicBezTo>
                  <a:pt x="10477" y="32471"/>
                  <a:pt x="10702" y="32672"/>
                  <a:pt x="10978" y="32822"/>
                </a:cubicBezTo>
                <a:cubicBezTo>
                  <a:pt x="11654" y="33299"/>
                  <a:pt x="11730" y="33374"/>
                  <a:pt x="11880" y="33649"/>
                </a:cubicBezTo>
                <a:lnTo>
                  <a:pt x="12030" y="33950"/>
                </a:lnTo>
                <a:lnTo>
                  <a:pt x="12030" y="33950"/>
                </a:lnTo>
                <a:lnTo>
                  <a:pt x="10953" y="33073"/>
                </a:lnTo>
                <a:cubicBezTo>
                  <a:pt x="10351" y="32572"/>
                  <a:pt x="9775" y="32095"/>
                  <a:pt x="9675" y="31995"/>
                </a:cubicBezTo>
                <a:lnTo>
                  <a:pt x="9474" y="31820"/>
                </a:lnTo>
                <a:lnTo>
                  <a:pt x="9750" y="31694"/>
                </a:lnTo>
                <a:cubicBezTo>
                  <a:pt x="9900" y="31644"/>
                  <a:pt x="10025" y="31544"/>
                  <a:pt x="10126" y="31419"/>
                </a:cubicBezTo>
                <a:cubicBezTo>
                  <a:pt x="10155" y="31331"/>
                  <a:pt x="10176" y="31294"/>
                  <a:pt x="10203" y="31294"/>
                </a:cubicBezTo>
                <a:close/>
                <a:moveTo>
                  <a:pt x="35527" y="24669"/>
                </a:moveTo>
                <a:cubicBezTo>
                  <a:pt x="35584" y="24669"/>
                  <a:pt x="35583" y="24693"/>
                  <a:pt x="35539" y="24752"/>
                </a:cubicBezTo>
                <a:cubicBezTo>
                  <a:pt x="35489" y="24827"/>
                  <a:pt x="35464" y="24928"/>
                  <a:pt x="35439" y="25028"/>
                </a:cubicBezTo>
                <a:cubicBezTo>
                  <a:pt x="35439" y="25148"/>
                  <a:pt x="35496" y="25204"/>
                  <a:pt x="35662" y="25204"/>
                </a:cubicBezTo>
                <a:cubicBezTo>
                  <a:pt x="35808" y="25204"/>
                  <a:pt x="36039" y="25160"/>
                  <a:pt x="36391" y="25078"/>
                </a:cubicBezTo>
                <a:cubicBezTo>
                  <a:pt x="36893" y="24928"/>
                  <a:pt x="37419" y="24827"/>
                  <a:pt x="37945" y="24727"/>
                </a:cubicBezTo>
                <a:lnTo>
                  <a:pt x="37945" y="24727"/>
                </a:lnTo>
                <a:cubicBezTo>
                  <a:pt x="37845" y="24827"/>
                  <a:pt x="37720" y="24902"/>
                  <a:pt x="37594" y="24953"/>
                </a:cubicBezTo>
                <a:lnTo>
                  <a:pt x="37569" y="24928"/>
                </a:lnTo>
                <a:cubicBezTo>
                  <a:pt x="36868" y="25329"/>
                  <a:pt x="36166" y="25755"/>
                  <a:pt x="35514" y="26231"/>
                </a:cubicBezTo>
                <a:cubicBezTo>
                  <a:pt x="33960" y="27534"/>
                  <a:pt x="32507" y="28963"/>
                  <a:pt x="31203" y="30491"/>
                </a:cubicBezTo>
                <a:cubicBezTo>
                  <a:pt x="30025" y="31820"/>
                  <a:pt x="30051" y="31795"/>
                  <a:pt x="29725" y="31870"/>
                </a:cubicBezTo>
                <a:lnTo>
                  <a:pt x="29499" y="31920"/>
                </a:lnTo>
                <a:lnTo>
                  <a:pt x="29700" y="31669"/>
                </a:lnTo>
                <a:cubicBezTo>
                  <a:pt x="29825" y="31544"/>
                  <a:pt x="30527" y="30767"/>
                  <a:pt x="31279" y="29990"/>
                </a:cubicBezTo>
                <a:cubicBezTo>
                  <a:pt x="32654" y="28496"/>
                  <a:pt x="32885" y="28259"/>
                  <a:pt x="32779" y="28259"/>
                </a:cubicBezTo>
                <a:cubicBezTo>
                  <a:pt x="32773" y="28259"/>
                  <a:pt x="32765" y="28260"/>
                  <a:pt x="32757" y="28261"/>
                </a:cubicBezTo>
                <a:cubicBezTo>
                  <a:pt x="32707" y="28261"/>
                  <a:pt x="30652" y="30391"/>
                  <a:pt x="29499" y="31669"/>
                </a:cubicBezTo>
                <a:cubicBezTo>
                  <a:pt x="29349" y="31895"/>
                  <a:pt x="29148" y="32045"/>
                  <a:pt x="28923" y="32121"/>
                </a:cubicBezTo>
                <a:lnTo>
                  <a:pt x="28672" y="32196"/>
                </a:lnTo>
                <a:lnTo>
                  <a:pt x="28948" y="31845"/>
                </a:lnTo>
                <a:cubicBezTo>
                  <a:pt x="29123" y="31669"/>
                  <a:pt x="29925" y="30742"/>
                  <a:pt x="30777" y="29790"/>
                </a:cubicBezTo>
                <a:cubicBezTo>
                  <a:pt x="32336" y="28031"/>
                  <a:pt x="32490" y="27854"/>
                  <a:pt x="32417" y="27854"/>
                </a:cubicBezTo>
                <a:cubicBezTo>
                  <a:pt x="32408" y="27854"/>
                  <a:pt x="32395" y="27857"/>
                  <a:pt x="32381" y="27860"/>
                </a:cubicBezTo>
                <a:cubicBezTo>
                  <a:pt x="32231" y="27885"/>
                  <a:pt x="29700" y="30767"/>
                  <a:pt x="28797" y="31845"/>
                </a:cubicBezTo>
                <a:cubicBezTo>
                  <a:pt x="28497" y="32196"/>
                  <a:pt x="28346" y="32321"/>
                  <a:pt x="28171" y="32396"/>
                </a:cubicBezTo>
                <a:cubicBezTo>
                  <a:pt x="28061" y="32433"/>
                  <a:pt x="27978" y="32456"/>
                  <a:pt x="27951" y="32456"/>
                </a:cubicBezTo>
                <a:cubicBezTo>
                  <a:pt x="27941" y="32456"/>
                  <a:pt x="27939" y="32453"/>
                  <a:pt x="27945" y="32446"/>
                </a:cubicBezTo>
                <a:cubicBezTo>
                  <a:pt x="27970" y="32421"/>
                  <a:pt x="28497" y="31845"/>
                  <a:pt x="29148" y="31143"/>
                </a:cubicBezTo>
                <a:cubicBezTo>
                  <a:pt x="30175" y="30068"/>
                  <a:pt x="30383" y="29813"/>
                  <a:pt x="30248" y="29813"/>
                </a:cubicBezTo>
                <a:cubicBezTo>
                  <a:pt x="30242" y="29813"/>
                  <a:pt x="30234" y="29814"/>
                  <a:pt x="30226" y="29815"/>
                </a:cubicBezTo>
                <a:cubicBezTo>
                  <a:pt x="30201" y="29815"/>
                  <a:pt x="29599" y="30441"/>
                  <a:pt x="28873" y="31218"/>
                </a:cubicBezTo>
                <a:cubicBezTo>
                  <a:pt x="28146" y="31995"/>
                  <a:pt x="27569" y="32622"/>
                  <a:pt x="27519" y="32622"/>
                </a:cubicBezTo>
                <a:cubicBezTo>
                  <a:pt x="27670" y="32396"/>
                  <a:pt x="27820" y="32171"/>
                  <a:pt x="27995" y="31970"/>
                </a:cubicBezTo>
                <a:cubicBezTo>
                  <a:pt x="28296" y="31619"/>
                  <a:pt x="29048" y="30667"/>
                  <a:pt x="29675" y="29865"/>
                </a:cubicBezTo>
                <a:cubicBezTo>
                  <a:pt x="30602" y="28687"/>
                  <a:pt x="30802" y="28411"/>
                  <a:pt x="30777" y="28311"/>
                </a:cubicBezTo>
                <a:cubicBezTo>
                  <a:pt x="30752" y="28236"/>
                  <a:pt x="30702" y="28186"/>
                  <a:pt x="30652" y="28161"/>
                </a:cubicBezTo>
                <a:cubicBezTo>
                  <a:pt x="30646" y="28159"/>
                  <a:pt x="30639" y="28158"/>
                  <a:pt x="30632" y="28158"/>
                </a:cubicBezTo>
                <a:cubicBezTo>
                  <a:pt x="30533" y="28158"/>
                  <a:pt x="30381" y="28344"/>
                  <a:pt x="29725" y="29188"/>
                </a:cubicBezTo>
                <a:cubicBezTo>
                  <a:pt x="29098" y="30015"/>
                  <a:pt x="28873" y="30266"/>
                  <a:pt x="28772" y="30291"/>
                </a:cubicBezTo>
                <a:cubicBezTo>
                  <a:pt x="28697" y="30291"/>
                  <a:pt x="27645" y="31469"/>
                  <a:pt x="26792" y="32597"/>
                </a:cubicBezTo>
                <a:cubicBezTo>
                  <a:pt x="26617" y="32898"/>
                  <a:pt x="26341" y="33123"/>
                  <a:pt x="26041" y="33223"/>
                </a:cubicBezTo>
                <a:cubicBezTo>
                  <a:pt x="25855" y="33289"/>
                  <a:pt x="25747" y="33321"/>
                  <a:pt x="25690" y="33321"/>
                </a:cubicBezTo>
                <a:cubicBezTo>
                  <a:pt x="25638" y="33321"/>
                  <a:pt x="25628" y="33296"/>
                  <a:pt x="25640" y="33248"/>
                </a:cubicBezTo>
                <a:cubicBezTo>
                  <a:pt x="25990" y="32747"/>
                  <a:pt x="26366" y="32246"/>
                  <a:pt x="26767" y="31770"/>
                </a:cubicBezTo>
                <a:cubicBezTo>
                  <a:pt x="27494" y="30892"/>
                  <a:pt x="27845" y="30416"/>
                  <a:pt x="27820" y="30391"/>
                </a:cubicBezTo>
                <a:cubicBezTo>
                  <a:pt x="27819" y="30390"/>
                  <a:pt x="27817" y="30390"/>
                  <a:pt x="27815" y="30390"/>
                </a:cubicBezTo>
                <a:cubicBezTo>
                  <a:pt x="27661" y="30390"/>
                  <a:pt x="25414" y="33201"/>
                  <a:pt x="25439" y="33374"/>
                </a:cubicBezTo>
                <a:cubicBezTo>
                  <a:pt x="25439" y="33424"/>
                  <a:pt x="25314" y="33499"/>
                  <a:pt x="25113" y="33574"/>
                </a:cubicBezTo>
                <a:cubicBezTo>
                  <a:pt x="24960" y="33651"/>
                  <a:pt x="24865" y="33683"/>
                  <a:pt x="24829" y="33683"/>
                </a:cubicBezTo>
                <a:cubicBezTo>
                  <a:pt x="24818" y="33683"/>
                  <a:pt x="24812" y="33680"/>
                  <a:pt x="24812" y="33674"/>
                </a:cubicBezTo>
                <a:cubicBezTo>
                  <a:pt x="24812" y="33649"/>
                  <a:pt x="25289" y="32973"/>
                  <a:pt x="25865" y="32171"/>
                </a:cubicBezTo>
                <a:cubicBezTo>
                  <a:pt x="26467" y="31369"/>
                  <a:pt x="26943" y="30717"/>
                  <a:pt x="26943" y="30692"/>
                </a:cubicBezTo>
                <a:cubicBezTo>
                  <a:pt x="26941" y="30682"/>
                  <a:pt x="26935" y="30677"/>
                  <a:pt x="26926" y="30677"/>
                </a:cubicBezTo>
                <a:cubicBezTo>
                  <a:pt x="26826" y="30677"/>
                  <a:pt x="26293" y="31320"/>
                  <a:pt x="25464" y="32471"/>
                </a:cubicBezTo>
                <a:cubicBezTo>
                  <a:pt x="24637" y="33624"/>
                  <a:pt x="24386" y="33900"/>
                  <a:pt x="24261" y="33975"/>
                </a:cubicBezTo>
                <a:cubicBezTo>
                  <a:pt x="24221" y="33989"/>
                  <a:pt x="24191" y="33998"/>
                  <a:pt x="24174" y="33998"/>
                </a:cubicBezTo>
                <a:cubicBezTo>
                  <a:pt x="24127" y="33998"/>
                  <a:pt x="24171" y="33925"/>
                  <a:pt x="24336" y="33649"/>
                </a:cubicBezTo>
                <a:cubicBezTo>
                  <a:pt x="24462" y="33424"/>
                  <a:pt x="25038" y="32647"/>
                  <a:pt x="25589" y="31920"/>
                </a:cubicBezTo>
                <a:cubicBezTo>
                  <a:pt x="26454" y="30751"/>
                  <a:pt x="26796" y="30258"/>
                  <a:pt x="26696" y="30258"/>
                </a:cubicBezTo>
                <a:cubicBezTo>
                  <a:pt x="26688" y="30258"/>
                  <a:pt x="26679" y="30261"/>
                  <a:pt x="26667" y="30266"/>
                </a:cubicBezTo>
                <a:cubicBezTo>
                  <a:pt x="26617" y="30266"/>
                  <a:pt x="25940" y="31193"/>
                  <a:pt x="25163" y="32271"/>
                </a:cubicBezTo>
                <a:cubicBezTo>
                  <a:pt x="23835" y="34101"/>
                  <a:pt x="23710" y="34251"/>
                  <a:pt x="23484" y="34351"/>
                </a:cubicBezTo>
                <a:cubicBezTo>
                  <a:pt x="23435" y="34373"/>
                  <a:pt x="23396" y="34390"/>
                  <a:pt x="23376" y="34390"/>
                </a:cubicBezTo>
                <a:cubicBezTo>
                  <a:pt x="23303" y="34390"/>
                  <a:pt x="23461" y="34172"/>
                  <a:pt x="24186" y="33173"/>
                </a:cubicBezTo>
                <a:cubicBezTo>
                  <a:pt x="24712" y="32446"/>
                  <a:pt x="25514" y="31293"/>
                  <a:pt x="25965" y="30567"/>
                </a:cubicBezTo>
                <a:cubicBezTo>
                  <a:pt x="26517" y="29715"/>
                  <a:pt x="27093" y="28913"/>
                  <a:pt x="27720" y="28136"/>
                </a:cubicBezTo>
                <a:cubicBezTo>
                  <a:pt x="28660" y="27003"/>
                  <a:pt x="28908" y="26709"/>
                  <a:pt x="29054" y="26709"/>
                </a:cubicBezTo>
                <a:cubicBezTo>
                  <a:pt x="29079" y="26709"/>
                  <a:pt x="29101" y="26717"/>
                  <a:pt x="29123" y="26732"/>
                </a:cubicBezTo>
                <a:cubicBezTo>
                  <a:pt x="29162" y="26763"/>
                  <a:pt x="29191" y="26782"/>
                  <a:pt x="29238" y="26782"/>
                </a:cubicBezTo>
                <a:cubicBezTo>
                  <a:pt x="29346" y="26782"/>
                  <a:pt x="29550" y="26684"/>
                  <a:pt x="30176" y="26406"/>
                </a:cubicBezTo>
                <a:cubicBezTo>
                  <a:pt x="30853" y="26105"/>
                  <a:pt x="33183" y="25228"/>
                  <a:pt x="33384" y="25203"/>
                </a:cubicBezTo>
                <a:cubicBezTo>
                  <a:pt x="33434" y="25203"/>
                  <a:pt x="33284" y="25329"/>
                  <a:pt x="33033" y="25479"/>
                </a:cubicBezTo>
                <a:cubicBezTo>
                  <a:pt x="32281" y="25955"/>
                  <a:pt x="31630" y="26532"/>
                  <a:pt x="31028" y="27183"/>
                </a:cubicBezTo>
                <a:cubicBezTo>
                  <a:pt x="30577" y="27735"/>
                  <a:pt x="30552" y="27760"/>
                  <a:pt x="30677" y="27810"/>
                </a:cubicBezTo>
                <a:cubicBezTo>
                  <a:pt x="30693" y="27818"/>
                  <a:pt x="30711" y="27822"/>
                  <a:pt x="30732" y="27822"/>
                </a:cubicBezTo>
                <a:cubicBezTo>
                  <a:pt x="30843" y="27822"/>
                  <a:pt x="31025" y="27704"/>
                  <a:pt x="31279" y="27409"/>
                </a:cubicBezTo>
                <a:cubicBezTo>
                  <a:pt x="32031" y="26456"/>
                  <a:pt x="34311" y="24928"/>
                  <a:pt x="35314" y="24702"/>
                </a:cubicBezTo>
                <a:cubicBezTo>
                  <a:pt x="35418" y="24681"/>
                  <a:pt x="35487" y="24669"/>
                  <a:pt x="35527" y="24669"/>
                </a:cubicBezTo>
                <a:close/>
                <a:moveTo>
                  <a:pt x="11680" y="32722"/>
                </a:moveTo>
                <a:cubicBezTo>
                  <a:pt x="12055" y="32923"/>
                  <a:pt x="12431" y="33173"/>
                  <a:pt x="12757" y="33449"/>
                </a:cubicBezTo>
                <a:cubicBezTo>
                  <a:pt x="13810" y="34276"/>
                  <a:pt x="13835" y="34276"/>
                  <a:pt x="13785" y="34426"/>
                </a:cubicBezTo>
                <a:lnTo>
                  <a:pt x="13735" y="34577"/>
                </a:lnTo>
                <a:lnTo>
                  <a:pt x="12933" y="34000"/>
                </a:lnTo>
                <a:cubicBezTo>
                  <a:pt x="12532" y="33750"/>
                  <a:pt x="12206" y="33449"/>
                  <a:pt x="11905" y="33098"/>
                </a:cubicBezTo>
                <a:cubicBezTo>
                  <a:pt x="11830" y="32973"/>
                  <a:pt x="11755" y="32847"/>
                  <a:pt x="11680" y="32722"/>
                </a:cubicBezTo>
                <a:close/>
                <a:moveTo>
                  <a:pt x="13553" y="14443"/>
                </a:moveTo>
                <a:cubicBezTo>
                  <a:pt x="13584" y="14443"/>
                  <a:pt x="13629" y="14594"/>
                  <a:pt x="13710" y="14902"/>
                </a:cubicBezTo>
                <a:cubicBezTo>
                  <a:pt x="13760" y="15103"/>
                  <a:pt x="13885" y="15805"/>
                  <a:pt x="14010" y="16431"/>
                </a:cubicBezTo>
                <a:cubicBezTo>
                  <a:pt x="14211" y="17534"/>
                  <a:pt x="14211" y="17609"/>
                  <a:pt x="14035" y="18336"/>
                </a:cubicBezTo>
                <a:cubicBezTo>
                  <a:pt x="13960" y="18587"/>
                  <a:pt x="13935" y="18837"/>
                  <a:pt x="13960" y="19113"/>
                </a:cubicBezTo>
                <a:cubicBezTo>
                  <a:pt x="14010" y="19113"/>
                  <a:pt x="14086" y="18887"/>
                  <a:pt x="14136" y="18587"/>
                </a:cubicBezTo>
                <a:cubicBezTo>
                  <a:pt x="14161" y="18411"/>
                  <a:pt x="14186" y="18261"/>
                  <a:pt x="14261" y="18085"/>
                </a:cubicBezTo>
                <a:cubicBezTo>
                  <a:pt x="14261" y="18085"/>
                  <a:pt x="14311" y="18486"/>
                  <a:pt x="14386" y="18963"/>
                </a:cubicBezTo>
                <a:cubicBezTo>
                  <a:pt x="14411" y="19313"/>
                  <a:pt x="14462" y="19639"/>
                  <a:pt x="14537" y="19965"/>
                </a:cubicBezTo>
                <a:cubicBezTo>
                  <a:pt x="14603" y="20072"/>
                  <a:pt x="14712" y="20129"/>
                  <a:pt x="14819" y="20129"/>
                </a:cubicBezTo>
                <a:cubicBezTo>
                  <a:pt x="14912" y="20129"/>
                  <a:pt x="15004" y="20084"/>
                  <a:pt x="15063" y="19990"/>
                </a:cubicBezTo>
                <a:cubicBezTo>
                  <a:pt x="15138" y="19940"/>
                  <a:pt x="15213" y="19890"/>
                  <a:pt x="15314" y="19865"/>
                </a:cubicBezTo>
                <a:cubicBezTo>
                  <a:pt x="15414" y="19865"/>
                  <a:pt x="15790" y="21018"/>
                  <a:pt x="15915" y="21745"/>
                </a:cubicBezTo>
                <a:cubicBezTo>
                  <a:pt x="15965" y="21970"/>
                  <a:pt x="15990" y="22196"/>
                  <a:pt x="15940" y="22421"/>
                </a:cubicBezTo>
                <a:cubicBezTo>
                  <a:pt x="15890" y="22471"/>
                  <a:pt x="15614" y="23048"/>
                  <a:pt x="15339" y="23674"/>
                </a:cubicBezTo>
                <a:cubicBezTo>
                  <a:pt x="15063" y="24301"/>
                  <a:pt x="14562" y="25354"/>
                  <a:pt x="14261" y="26005"/>
                </a:cubicBezTo>
                <a:cubicBezTo>
                  <a:pt x="13935" y="26682"/>
                  <a:pt x="13685" y="27233"/>
                  <a:pt x="13685" y="27258"/>
                </a:cubicBezTo>
                <a:cubicBezTo>
                  <a:pt x="13689" y="27287"/>
                  <a:pt x="13697" y="27302"/>
                  <a:pt x="13710" y="27302"/>
                </a:cubicBezTo>
                <a:cubicBezTo>
                  <a:pt x="13779" y="27302"/>
                  <a:pt x="13994" y="26886"/>
                  <a:pt x="14562" y="25730"/>
                </a:cubicBezTo>
                <a:cubicBezTo>
                  <a:pt x="14963" y="24852"/>
                  <a:pt x="15464" y="23800"/>
                  <a:pt x="15665" y="23374"/>
                </a:cubicBezTo>
                <a:cubicBezTo>
                  <a:pt x="15765" y="23098"/>
                  <a:pt x="15890" y="22847"/>
                  <a:pt x="16066" y="22597"/>
                </a:cubicBezTo>
                <a:cubicBezTo>
                  <a:pt x="16066" y="22596"/>
                  <a:pt x="16067" y="22596"/>
                  <a:pt x="16068" y="22596"/>
                </a:cubicBezTo>
                <a:cubicBezTo>
                  <a:pt x="16142" y="22596"/>
                  <a:pt x="16190" y="23736"/>
                  <a:pt x="16141" y="24802"/>
                </a:cubicBezTo>
                <a:cubicBezTo>
                  <a:pt x="16116" y="25429"/>
                  <a:pt x="16091" y="26055"/>
                  <a:pt x="16116" y="26206"/>
                </a:cubicBezTo>
                <a:cubicBezTo>
                  <a:pt x="16139" y="26485"/>
                  <a:pt x="16292" y="26635"/>
                  <a:pt x="16534" y="26635"/>
                </a:cubicBezTo>
                <a:cubicBezTo>
                  <a:pt x="16553" y="26635"/>
                  <a:pt x="16572" y="26634"/>
                  <a:pt x="16592" y="26632"/>
                </a:cubicBezTo>
                <a:lnTo>
                  <a:pt x="16792" y="26607"/>
                </a:lnTo>
                <a:lnTo>
                  <a:pt x="16842" y="27183"/>
                </a:lnTo>
                <a:cubicBezTo>
                  <a:pt x="16918" y="27935"/>
                  <a:pt x="16868" y="28537"/>
                  <a:pt x="16592" y="30191"/>
                </a:cubicBezTo>
                <a:cubicBezTo>
                  <a:pt x="16467" y="30918"/>
                  <a:pt x="16366" y="31619"/>
                  <a:pt x="16366" y="31745"/>
                </a:cubicBezTo>
                <a:cubicBezTo>
                  <a:pt x="16366" y="31870"/>
                  <a:pt x="16141" y="32371"/>
                  <a:pt x="15539" y="33374"/>
                </a:cubicBezTo>
                <a:cubicBezTo>
                  <a:pt x="15113" y="34151"/>
                  <a:pt x="14712" y="34827"/>
                  <a:pt x="14712" y="34852"/>
                </a:cubicBezTo>
                <a:cubicBezTo>
                  <a:pt x="14687" y="34852"/>
                  <a:pt x="14662" y="34802"/>
                  <a:pt x="14637" y="34677"/>
                </a:cubicBezTo>
                <a:cubicBezTo>
                  <a:pt x="14612" y="34476"/>
                  <a:pt x="14712" y="34251"/>
                  <a:pt x="15289" y="33048"/>
                </a:cubicBezTo>
                <a:cubicBezTo>
                  <a:pt x="15665" y="32271"/>
                  <a:pt x="15990" y="31594"/>
                  <a:pt x="15990" y="31544"/>
                </a:cubicBezTo>
                <a:cubicBezTo>
                  <a:pt x="15996" y="31481"/>
                  <a:pt x="15991" y="31448"/>
                  <a:pt x="15974" y="31448"/>
                </a:cubicBezTo>
                <a:cubicBezTo>
                  <a:pt x="15916" y="31448"/>
                  <a:pt x="15714" y="31826"/>
                  <a:pt x="15289" y="32697"/>
                </a:cubicBezTo>
                <a:cubicBezTo>
                  <a:pt x="14963" y="33399"/>
                  <a:pt x="14662" y="34000"/>
                  <a:pt x="14612" y="34050"/>
                </a:cubicBezTo>
                <a:cubicBezTo>
                  <a:pt x="14607" y="34060"/>
                  <a:pt x="14601" y="34065"/>
                  <a:pt x="14595" y="34065"/>
                </a:cubicBezTo>
                <a:cubicBezTo>
                  <a:pt x="14568" y="34065"/>
                  <a:pt x="14532" y="33981"/>
                  <a:pt x="14512" y="33800"/>
                </a:cubicBezTo>
                <a:cubicBezTo>
                  <a:pt x="14462" y="33474"/>
                  <a:pt x="14487" y="33424"/>
                  <a:pt x="14988" y="32547"/>
                </a:cubicBezTo>
                <a:cubicBezTo>
                  <a:pt x="15163" y="32221"/>
                  <a:pt x="15339" y="31895"/>
                  <a:pt x="15464" y="31544"/>
                </a:cubicBezTo>
                <a:cubicBezTo>
                  <a:pt x="15464" y="31519"/>
                  <a:pt x="15458" y="31507"/>
                  <a:pt x="15445" y="31507"/>
                </a:cubicBezTo>
                <a:cubicBezTo>
                  <a:pt x="15433" y="31507"/>
                  <a:pt x="15414" y="31519"/>
                  <a:pt x="15389" y="31544"/>
                </a:cubicBezTo>
                <a:cubicBezTo>
                  <a:pt x="15289" y="31669"/>
                  <a:pt x="14562" y="32973"/>
                  <a:pt x="14512" y="33123"/>
                </a:cubicBezTo>
                <a:cubicBezTo>
                  <a:pt x="14478" y="33180"/>
                  <a:pt x="14459" y="33205"/>
                  <a:pt x="14449" y="33205"/>
                </a:cubicBezTo>
                <a:cubicBezTo>
                  <a:pt x="14436" y="33205"/>
                  <a:pt x="14436" y="33167"/>
                  <a:pt x="14436" y="33098"/>
                </a:cubicBezTo>
                <a:cubicBezTo>
                  <a:pt x="14411" y="32948"/>
                  <a:pt x="14612" y="32547"/>
                  <a:pt x="14988" y="31820"/>
                </a:cubicBezTo>
                <a:cubicBezTo>
                  <a:pt x="15487" y="30798"/>
                  <a:pt x="15603" y="30565"/>
                  <a:pt x="15507" y="30565"/>
                </a:cubicBezTo>
                <a:cubicBezTo>
                  <a:pt x="15501" y="30565"/>
                  <a:pt x="15496" y="30565"/>
                  <a:pt x="15489" y="30567"/>
                </a:cubicBezTo>
                <a:cubicBezTo>
                  <a:pt x="15289" y="30867"/>
                  <a:pt x="15113" y="31193"/>
                  <a:pt x="14938" y="31544"/>
                </a:cubicBezTo>
                <a:cubicBezTo>
                  <a:pt x="14520" y="32400"/>
                  <a:pt x="14370" y="32671"/>
                  <a:pt x="14327" y="32671"/>
                </a:cubicBezTo>
                <a:cubicBezTo>
                  <a:pt x="14315" y="32671"/>
                  <a:pt x="14311" y="32653"/>
                  <a:pt x="14311" y="32622"/>
                </a:cubicBezTo>
                <a:cubicBezTo>
                  <a:pt x="14487" y="32146"/>
                  <a:pt x="14712" y="31694"/>
                  <a:pt x="14963" y="31268"/>
                </a:cubicBezTo>
                <a:cubicBezTo>
                  <a:pt x="15314" y="30567"/>
                  <a:pt x="15614" y="29965"/>
                  <a:pt x="15589" y="29940"/>
                </a:cubicBezTo>
                <a:cubicBezTo>
                  <a:pt x="15589" y="29913"/>
                  <a:pt x="15584" y="29899"/>
                  <a:pt x="15572" y="29899"/>
                </a:cubicBezTo>
                <a:cubicBezTo>
                  <a:pt x="15518" y="29899"/>
                  <a:pt x="15341" y="30186"/>
                  <a:pt x="15013" y="30842"/>
                </a:cubicBezTo>
                <a:lnTo>
                  <a:pt x="14436" y="31945"/>
                </a:lnTo>
                <a:cubicBezTo>
                  <a:pt x="14431" y="31957"/>
                  <a:pt x="14426" y="31962"/>
                  <a:pt x="14423" y="31962"/>
                </a:cubicBezTo>
                <a:cubicBezTo>
                  <a:pt x="14399" y="31962"/>
                  <a:pt x="14451" y="31634"/>
                  <a:pt x="14562" y="31168"/>
                </a:cubicBezTo>
                <a:cubicBezTo>
                  <a:pt x="14687" y="30642"/>
                  <a:pt x="14812" y="30015"/>
                  <a:pt x="14837" y="29790"/>
                </a:cubicBezTo>
                <a:cubicBezTo>
                  <a:pt x="14888" y="29439"/>
                  <a:pt x="14988" y="29188"/>
                  <a:pt x="15489" y="28286"/>
                </a:cubicBezTo>
                <a:cubicBezTo>
                  <a:pt x="16141" y="27133"/>
                  <a:pt x="16166" y="27033"/>
                  <a:pt x="16066" y="27033"/>
                </a:cubicBezTo>
                <a:cubicBezTo>
                  <a:pt x="15865" y="27309"/>
                  <a:pt x="15665" y="27609"/>
                  <a:pt x="15539" y="27910"/>
                </a:cubicBezTo>
                <a:cubicBezTo>
                  <a:pt x="15264" y="28386"/>
                  <a:pt x="15038" y="28812"/>
                  <a:pt x="15013" y="28812"/>
                </a:cubicBezTo>
                <a:cubicBezTo>
                  <a:pt x="15012" y="28813"/>
                  <a:pt x="15011" y="28814"/>
                  <a:pt x="15010" y="28814"/>
                </a:cubicBezTo>
                <a:cubicBezTo>
                  <a:pt x="14948" y="28814"/>
                  <a:pt x="15341" y="26071"/>
                  <a:pt x="15489" y="25379"/>
                </a:cubicBezTo>
                <a:cubicBezTo>
                  <a:pt x="15589" y="24953"/>
                  <a:pt x="15740" y="24552"/>
                  <a:pt x="15890" y="24151"/>
                </a:cubicBezTo>
                <a:cubicBezTo>
                  <a:pt x="16106" y="23567"/>
                  <a:pt x="16136" y="23468"/>
                  <a:pt x="16043" y="23468"/>
                </a:cubicBezTo>
                <a:cubicBezTo>
                  <a:pt x="16029" y="23468"/>
                  <a:pt x="16011" y="23470"/>
                  <a:pt x="15990" y="23474"/>
                </a:cubicBezTo>
                <a:cubicBezTo>
                  <a:pt x="15765" y="23499"/>
                  <a:pt x="15339" y="24727"/>
                  <a:pt x="15113" y="26005"/>
                </a:cubicBezTo>
                <a:cubicBezTo>
                  <a:pt x="15013" y="26431"/>
                  <a:pt x="14863" y="27534"/>
                  <a:pt x="14737" y="28436"/>
                </a:cubicBezTo>
                <a:cubicBezTo>
                  <a:pt x="14612" y="29339"/>
                  <a:pt x="14462" y="30316"/>
                  <a:pt x="14411" y="30567"/>
                </a:cubicBezTo>
                <a:cubicBezTo>
                  <a:pt x="14222" y="31368"/>
                  <a:pt x="14156" y="31619"/>
                  <a:pt x="14125" y="31619"/>
                </a:cubicBezTo>
                <a:cubicBezTo>
                  <a:pt x="14119" y="31619"/>
                  <a:pt x="14115" y="31610"/>
                  <a:pt x="14111" y="31594"/>
                </a:cubicBezTo>
                <a:cubicBezTo>
                  <a:pt x="13885" y="30817"/>
                  <a:pt x="13710" y="30040"/>
                  <a:pt x="13584" y="29238"/>
                </a:cubicBezTo>
                <a:cubicBezTo>
                  <a:pt x="13710" y="29088"/>
                  <a:pt x="14161" y="27634"/>
                  <a:pt x="14111" y="27634"/>
                </a:cubicBezTo>
                <a:lnTo>
                  <a:pt x="14111" y="27634"/>
                </a:lnTo>
                <a:cubicBezTo>
                  <a:pt x="13860" y="28085"/>
                  <a:pt x="13685" y="28537"/>
                  <a:pt x="13559" y="29013"/>
                </a:cubicBezTo>
                <a:cubicBezTo>
                  <a:pt x="13557" y="29020"/>
                  <a:pt x="13554" y="29024"/>
                  <a:pt x="13550" y="29024"/>
                </a:cubicBezTo>
                <a:cubicBezTo>
                  <a:pt x="13515" y="29024"/>
                  <a:pt x="13422" y="28716"/>
                  <a:pt x="13309" y="28286"/>
                </a:cubicBezTo>
                <a:cubicBezTo>
                  <a:pt x="13108" y="27459"/>
                  <a:pt x="13108" y="27384"/>
                  <a:pt x="13258" y="27133"/>
                </a:cubicBezTo>
                <a:cubicBezTo>
                  <a:pt x="13659" y="26406"/>
                  <a:pt x="15389" y="22171"/>
                  <a:pt x="15314" y="22095"/>
                </a:cubicBezTo>
                <a:cubicBezTo>
                  <a:pt x="15303" y="22090"/>
                  <a:pt x="15292" y="22087"/>
                  <a:pt x="15282" y="22087"/>
                </a:cubicBezTo>
                <a:cubicBezTo>
                  <a:pt x="15197" y="22087"/>
                  <a:pt x="15111" y="22306"/>
                  <a:pt x="14687" y="23399"/>
                </a:cubicBezTo>
                <a:cubicBezTo>
                  <a:pt x="14186" y="24652"/>
                  <a:pt x="13108" y="27183"/>
                  <a:pt x="13058" y="27183"/>
                </a:cubicBezTo>
                <a:cubicBezTo>
                  <a:pt x="13008" y="27183"/>
                  <a:pt x="13008" y="27108"/>
                  <a:pt x="12983" y="27008"/>
                </a:cubicBezTo>
                <a:cubicBezTo>
                  <a:pt x="12958" y="26908"/>
                  <a:pt x="13058" y="26532"/>
                  <a:pt x="13459" y="25629"/>
                </a:cubicBezTo>
                <a:cubicBezTo>
                  <a:pt x="13935" y="24527"/>
                  <a:pt x="14938" y="21694"/>
                  <a:pt x="14963" y="21419"/>
                </a:cubicBezTo>
                <a:cubicBezTo>
                  <a:pt x="14963" y="21357"/>
                  <a:pt x="14963" y="21312"/>
                  <a:pt x="14935" y="21312"/>
                </a:cubicBezTo>
                <a:cubicBezTo>
                  <a:pt x="14929" y="21312"/>
                  <a:pt x="14922" y="21314"/>
                  <a:pt x="14913" y="21318"/>
                </a:cubicBezTo>
                <a:cubicBezTo>
                  <a:pt x="14762" y="21669"/>
                  <a:pt x="14612" y="22045"/>
                  <a:pt x="14512" y="22421"/>
                </a:cubicBezTo>
                <a:cubicBezTo>
                  <a:pt x="14211" y="23399"/>
                  <a:pt x="13284" y="25755"/>
                  <a:pt x="12983" y="26356"/>
                </a:cubicBezTo>
                <a:lnTo>
                  <a:pt x="12883" y="26582"/>
                </a:lnTo>
                <a:lnTo>
                  <a:pt x="12807" y="26406"/>
                </a:lnTo>
                <a:cubicBezTo>
                  <a:pt x="12757" y="26256"/>
                  <a:pt x="12832" y="25980"/>
                  <a:pt x="13108" y="25178"/>
                </a:cubicBezTo>
                <a:cubicBezTo>
                  <a:pt x="13309" y="24577"/>
                  <a:pt x="13584" y="23649"/>
                  <a:pt x="13735" y="23073"/>
                </a:cubicBezTo>
                <a:cubicBezTo>
                  <a:pt x="13885" y="22496"/>
                  <a:pt x="14136" y="21594"/>
                  <a:pt x="14286" y="21093"/>
                </a:cubicBezTo>
                <a:cubicBezTo>
                  <a:pt x="14472" y="20368"/>
                  <a:pt x="14556" y="20020"/>
                  <a:pt x="14495" y="20020"/>
                </a:cubicBezTo>
                <a:cubicBezTo>
                  <a:pt x="14482" y="20020"/>
                  <a:pt x="14463" y="20035"/>
                  <a:pt x="14436" y="20065"/>
                </a:cubicBezTo>
                <a:cubicBezTo>
                  <a:pt x="14386" y="20141"/>
                  <a:pt x="13860" y="22020"/>
                  <a:pt x="13559" y="23148"/>
                </a:cubicBezTo>
                <a:cubicBezTo>
                  <a:pt x="13459" y="23624"/>
                  <a:pt x="13334" y="24075"/>
                  <a:pt x="13158" y="24527"/>
                </a:cubicBezTo>
                <a:cubicBezTo>
                  <a:pt x="13158" y="24351"/>
                  <a:pt x="13183" y="24201"/>
                  <a:pt x="13208" y="24025"/>
                </a:cubicBezTo>
                <a:cubicBezTo>
                  <a:pt x="13309" y="22647"/>
                  <a:pt x="13334" y="21243"/>
                  <a:pt x="13258" y="19865"/>
                </a:cubicBezTo>
                <a:cubicBezTo>
                  <a:pt x="13208" y="17258"/>
                  <a:pt x="13258" y="16256"/>
                  <a:pt x="13509" y="15554"/>
                </a:cubicBezTo>
                <a:cubicBezTo>
                  <a:pt x="13609" y="15379"/>
                  <a:pt x="13634" y="15178"/>
                  <a:pt x="13659" y="14953"/>
                </a:cubicBezTo>
                <a:cubicBezTo>
                  <a:pt x="13653" y="14949"/>
                  <a:pt x="13646" y="14948"/>
                  <a:pt x="13640" y="14948"/>
                </a:cubicBezTo>
                <a:cubicBezTo>
                  <a:pt x="13596" y="14948"/>
                  <a:pt x="13553" y="15016"/>
                  <a:pt x="13509" y="15103"/>
                </a:cubicBezTo>
                <a:cubicBezTo>
                  <a:pt x="13480" y="15179"/>
                  <a:pt x="13463" y="15227"/>
                  <a:pt x="13454" y="15227"/>
                </a:cubicBezTo>
                <a:cubicBezTo>
                  <a:pt x="13441" y="15227"/>
                  <a:pt x="13453" y="15103"/>
                  <a:pt x="13484" y="14777"/>
                </a:cubicBezTo>
                <a:cubicBezTo>
                  <a:pt x="13507" y="14556"/>
                  <a:pt x="13525" y="14443"/>
                  <a:pt x="13553" y="14443"/>
                </a:cubicBezTo>
                <a:close/>
                <a:moveTo>
                  <a:pt x="19067" y="34592"/>
                </a:moveTo>
                <a:lnTo>
                  <a:pt x="19067" y="34592"/>
                </a:lnTo>
                <a:cubicBezTo>
                  <a:pt x="19069" y="34592"/>
                  <a:pt x="19064" y="34604"/>
                  <a:pt x="19048" y="34627"/>
                </a:cubicBezTo>
                <a:cubicBezTo>
                  <a:pt x="18998" y="34727"/>
                  <a:pt x="18948" y="34802"/>
                  <a:pt x="18873" y="34877"/>
                </a:cubicBezTo>
                <a:cubicBezTo>
                  <a:pt x="18852" y="34898"/>
                  <a:pt x="18839" y="34907"/>
                  <a:pt x="18833" y="34907"/>
                </a:cubicBezTo>
                <a:cubicBezTo>
                  <a:pt x="18819" y="34907"/>
                  <a:pt x="18857" y="34843"/>
                  <a:pt x="18948" y="34752"/>
                </a:cubicBezTo>
                <a:cubicBezTo>
                  <a:pt x="19017" y="34648"/>
                  <a:pt x="19062" y="34592"/>
                  <a:pt x="19067" y="34592"/>
                </a:cubicBezTo>
                <a:close/>
                <a:moveTo>
                  <a:pt x="12431" y="33860"/>
                </a:moveTo>
                <a:cubicBezTo>
                  <a:pt x="12475" y="33860"/>
                  <a:pt x="12665" y="33997"/>
                  <a:pt x="13158" y="34351"/>
                </a:cubicBezTo>
                <a:cubicBezTo>
                  <a:pt x="13810" y="34852"/>
                  <a:pt x="13935" y="34978"/>
                  <a:pt x="13960" y="35128"/>
                </a:cubicBezTo>
                <a:lnTo>
                  <a:pt x="13985" y="35128"/>
                </a:lnTo>
                <a:cubicBezTo>
                  <a:pt x="13985" y="35178"/>
                  <a:pt x="13985" y="35253"/>
                  <a:pt x="13985" y="35304"/>
                </a:cubicBezTo>
                <a:cubicBezTo>
                  <a:pt x="13735" y="35153"/>
                  <a:pt x="13484" y="34978"/>
                  <a:pt x="13284" y="34802"/>
                </a:cubicBezTo>
                <a:cubicBezTo>
                  <a:pt x="12958" y="34577"/>
                  <a:pt x="12707" y="34301"/>
                  <a:pt x="12482" y="34000"/>
                </a:cubicBezTo>
                <a:cubicBezTo>
                  <a:pt x="12433" y="33913"/>
                  <a:pt x="12404" y="33860"/>
                  <a:pt x="12431" y="33860"/>
                </a:cubicBezTo>
                <a:close/>
                <a:moveTo>
                  <a:pt x="34245" y="31296"/>
                </a:moveTo>
                <a:cubicBezTo>
                  <a:pt x="34361" y="31296"/>
                  <a:pt x="34466" y="31315"/>
                  <a:pt x="34612" y="31344"/>
                </a:cubicBezTo>
                <a:cubicBezTo>
                  <a:pt x="35439" y="31494"/>
                  <a:pt x="37143" y="31920"/>
                  <a:pt x="37920" y="32171"/>
                </a:cubicBezTo>
                <a:cubicBezTo>
                  <a:pt x="38697" y="32421"/>
                  <a:pt x="42958" y="33474"/>
                  <a:pt x="43685" y="33599"/>
                </a:cubicBezTo>
                <a:cubicBezTo>
                  <a:pt x="43835" y="33624"/>
                  <a:pt x="43985" y="33649"/>
                  <a:pt x="44136" y="33700"/>
                </a:cubicBezTo>
                <a:cubicBezTo>
                  <a:pt x="43910" y="33850"/>
                  <a:pt x="43685" y="34000"/>
                  <a:pt x="43459" y="34126"/>
                </a:cubicBezTo>
                <a:cubicBezTo>
                  <a:pt x="42983" y="34376"/>
                  <a:pt x="42482" y="34627"/>
                  <a:pt x="41980" y="34827"/>
                </a:cubicBezTo>
                <a:cubicBezTo>
                  <a:pt x="41655" y="34953"/>
                  <a:pt x="41329" y="35103"/>
                  <a:pt x="41053" y="35278"/>
                </a:cubicBezTo>
                <a:cubicBezTo>
                  <a:pt x="41031" y="35301"/>
                  <a:pt x="40995" y="35314"/>
                  <a:pt x="40927" y="35314"/>
                </a:cubicBezTo>
                <a:cubicBezTo>
                  <a:pt x="40766" y="35314"/>
                  <a:pt x="40424" y="35239"/>
                  <a:pt x="39650" y="35028"/>
                </a:cubicBezTo>
                <a:cubicBezTo>
                  <a:pt x="38948" y="34852"/>
                  <a:pt x="37670" y="34502"/>
                  <a:pt x="36868" y="34251"/>
                </a:cubicBezTo>
                <a:cubicBezTo>
                  <a:pt x="33785" y="33324"/>
                  <a:pt x="31404" y="32797"/>
                  <a:pt x="30076" y="32722"/>
                </a:cubicBezTo>
                <a:cubicBezTo>
                  <a:pt x="29725" y="32697"/>
                  <a:pt x="29474" y="32672"/>
                  <a:pt x="29549" y="32647"/>
                </a:cubicBezTo>
                <a:cubicBezTo>
                  <a:pt x="29775" y="32547"/>
                  <a:pt x="30953" y="32171"/>
                  <a:pt x="32482" y="31745"/>
                </a:cubicBezTo>
                <a:cubicBezTo>
                  <a:pt x="33620" y="31407"/>
                  <a:pt x="33963" y="31296"/>
                  <a:pt x="34245" y="31296"/>
                </a:cubicBezTo>
                <a:close/>
                <a:moveTo>
                  <a:pt x="11996" y="34080"/>
                </a:moveTo>
                <a:cubicBezTo>
                  <a:pt x="12022" y="34080"/>
                  <a:pt x="12076" y="34122"/>
                  <a:pt x="12131" y="34176"/>
                </a:cubicBezTo>
                <a:cubicBezTo>
                  <a:pt x="12306" y="34376"/>
                  <a:pt x="12456" y="34602"/>
                  <a:pt x="12582" y="34827"/>
                </a:cubicBezTo>
                <a:cubicBezTo>
                  <a:pt x="12707" y="35003"/>
                  <a:pt x="12782" y="35203"/>
                  <a:pt x="12857" y="35379"/>
                </a:cubicBezTo>
                <a:cubicBezTo>
                  <a:pt x="12832" y="35379"/>
                  <a:pt x="12005" y="34126"/>
                  <a:pt x="11980" y="34101"/>
                </a:cubicBezTo>
                <a:cubicBezTo>
                  <a:pt x="11980" y="34087"/>
                  <a:pt x="11986" y="34080"/>
                  <a:pt x="11996" y="34080"/>
                </a:cubicBezTo>
                <a:close/>
                <a:moveTo>
                  <a:pt x="16545" y="32027"/>
                </a:moveTo>
                <a:cubicBezTo>
                  <a:pt x="16567" y="32027"/>
                  <a:pt x="16592" y="32033"/>
                  <a:pt x="16617" y="32045"/>
                </a:cubicBezTo>
                <a:cubicBezTo>
                  <a:pt x="16667" y="32070"/>
                  <a:pt x="16592" y="32346"/>
                  <a:pt x="15865" y="33725"/>
                </a:cubicBezTo>
                <a:lnTo>
                  <a:pt x="15865" y="33750"/>
                </a:lnTo>
                <a:cubicBezTo>
                  <a:pt x="15104" y="35185"/>
                  <a:pt x="14814" y="35715"/>
                  <a:pt x="14784" y="35715"/>
                </a:cubicBezTo>
                <a:cubicBezTo>
                  <a:pt x="14779" y="35715"/>
                  <a:pt x="14781" y="35703"/>
                  <a:pt x="14787" y="35679"/>
                </a:cubicBezTo>
                <a:cubicBezTo>
                  <a:pt x="14812" y="35554"/>
                  <a:pt x="14787" y="35429"/>
                  <a:pt x="14762" y="35329"/>
                </a:cubicBezTo>
                <a:cubicBezTo>
                  <a:pt x="14745" y="35225"/>
                  <a:pt x="14740" y="35169"/>
                  <a:pt x="14754" y="35169"/>
                </a:cubicBezTo>
                <a:cubicBezTo>
                  <a:pt x="14761" y="35169"/>
                  <a:pt x="14772" y="35180"/>
                  <a:pt x="14787" y="35203"/>
                </a:cubicBezTo>
                <a:cubicBezTo>
                  <a:pt x="14815" y="35245"/>
                  <a:pt x="14843" y="35263"/>
                  <a:pt x="14870" y="35263"/>
                </a:cubicBezTo>
                <a:cubicBezTo>
                  <a:pt x="14893" y="35263"/>
                  <a:pt x="14915" y="35251"/>
                  <a:pt x="14938" y="35228"/>
                </a:cubicBezTo>
                <a:cubicBezTo>
                  <a:pt x="14963" y="35178"/>
                  <a:pt x="14963" y="35103"/>
                  <a:pt x="14913" y="35078"/>
                </a:cubicBezTo>
                <a:cubicBezTo>
                  <a:pt x="14863" y="35028"/>
                  <a:pt x="14837" y="34978"/>
                  <a:pt x="14863" y="34903"/>
                </a:cubicBezTo>
                <a:cubicBezTo>
                  <a:pt x="14888" y="34827"/>
                  <a:pt x="16391" y="32171"/>
                  <a:pt x="16492" y="32045"/>
                </a:cubicBezTo>
                <a:cubicBezTo>
                  <a:pt x="16504" y="32033"/>
                  <a:pt x="16523" y="32027"/>
                  <a:pt x="16545" y="32027"/>
                </a:cubicBezTo>
                <a:close/>
                <a:moveTo>
                  <a:pt x="28221" y="26832"/>
                </a:moveTo>
                <a:cubicBezTo>
                  <a:pt x="28221" y="26832"/>
                  <a:pt x="27845" y="27309"/>
                  <a:pt x="27394" y="27860"/>
                </a:cubicBezTo>
                <a:lnTo>
                  <a:pt x="27394" y="27835"/>
                </a:lnTo>
                <a:cubicBezTo>
                  <a:pt x="26717" y="28712"/>
                  <a:pt x="26091" y="29614"/>
                  <a:pt x="25539" y="30542"/>
                </a:cubicBezTo>
                <a:cubicBezTo>
                  <a:pt x="24963" y="31469"/>
                  <a:pt x="24086" y="32772"/>
                  <a:pt x="23609" y="33449"/>
                </a:cubicBezTo>
                <a:lnTo>
                  <a:pt x="22732" y="34677"/>
                </a:lnTo>
                <a:lnTo>
                  <a:pt x="22331" y="34852"/>
                </a:lnTo>
                <a:lnTo>
                  <a:pt x="21955" y="35028"/>
                </a:lnTo>
                <a:lnTo>
                  <a:pt x="21955" y="35028"/>
                </a:lnTo>
                <a:lnTo>
                  <a:pt x="22231" y="34602"/>
                </a:lnTo>
                <a:cubicBezTo>
                  <a:pt x="22381" y="34351"/>
                  <a:pt x="22782" y="33750"/>
                  <a:pt x="23108" y="33248"/>
                </a:cubicBezTo>
                <a:cubicBezTo>
                  <a:pt x="23359" y="32948"/>
                  <a:pt x="23559" y="32622"/>
                  <a:pt x="23710" y="32296"/>
                </a:cubicBezTo>
                <a:cubicBezTo>
                  <a:pt x="23709" y="32294"/>
                  <a:pt x="23708" y="32293"/>
                  <a:pt x="23706" y="32293"/>
                </a:cubicBezTo>
                <a:cubicBezTo>
                  <a:pt x="23632" y="32293"/>
                  <a:pt x="22689" y="33578"/>
                  <a:pt x="22030" y="34627"/>
                </a:cubicBezTo>
                <a:cubicBezTo>
                  <a:pt x="21755" y="35053"/>
                  <a:pt x="21655" y="35153"/>
                  <a:pt x="21454" y="35253"/>
                </a:cubicBezTo>
                <a:cubicBezTo>
                  <a:pt x="21377" y="35284"/>
                  <a:pt x="21328" y="35306"/>
                  <a:pt x="21314" y="35306"/>
                </a:cubicBezTo>
                <a:cubicBezTo>
                  <a:pt x="21305" y="35306"/>
                  <a:pt x="21310" y="35298"/>
                  <a:pt x="21329" y="35278"/>
                </a:cubicBezTo>
                <a:cubicBezTo>
                  <a:pt x="21680" y="35053"/>
                  <a:pt x="21705" y="34978"/>
                  <a:pt x="21655" y="34877"/>
                </a:cubicBezTo>
                <a:cubicBezTo>
                  <a:pt x="21604" y="34827"/>
                  <a:pt x="21554" y="34802"/>
                  <a:pt x="21479" y="34802"/>
                </a:cubicBezTo>
                <a:cubicBezTo>
                  <a:pt x="21477" y="34803"/>
                  <a:pt x="21476" y="34804"/>
                  <a:pt x="21475" y="34804"/>
                </a:cubicBezTo>
                <a:cubicBezTo>
                  <a:pt x="21436" y="34804"/>
                  <a:pt x="22167" y="33710"/>
                  <a:pt x="22657" y="33048"/>
                </a:cubicBezTo>
                <a:cubicBezTo>
                  <a:pt x="22807" y="32847"/>
                  <a:pt x="22883" y="32697"/>
                  <a:pt x="22858" y="32672"/>
                </a:cubicBezTo>
                <a:lnTo>
                  <a:pt x="22858" y="32672"/>
                </a:lnTo>
                <a:cubicBezTo>
                  <a:pt x="22406" y="33123"/>
                  <a:pt x="22005" y="33649"/>
                  <a:pt x="21655" y="34176"/>
                </a:cubicBezTo>
                <a:lnTo>
                  <a:pt x="20477" y="35755"/>
                </a:lnTo>
                <a:lnTo>
                  <a:pt x="20051" y="35930"/>
                </a:lnTo>
                <a:lnTo>
                  <a:pt x="19624" y="36131"/>
                </a:lnTo>
                <a:lnTo>
                  <a:pt x="19800" y="35905"/>
                </a:lnTo>
                <a:cubicBezTo>
                  <a:pt x="19888" y="35782"/>
                  <a:pt x="19938" y="35721"/>
                  <a:pt x="19987" y="35721"/>
                </a:cubicBezTo>
                <a:cubicBezTo>
                  <a:pt x="20008" y="35721"/>
                  <a:pt x="20028" y="35732"/>
                  <a:pt x="20051" y="35755"/>
                </a:cubicBezTo>
                <a:cubicBezTo>
                  <a:pt x="20065" y="35764"/>
                  <a:pt x="20080" y="35770"/>
                  <a:pt x="20099" y="35770"/>
                </a:cubicBezTo>
                <a:cubicBezTo>
                  <a:pt x="20177" y="35770"/>
                  <a:pt x="20312" y="35664"/>
                  <a:pt x="20677" y="35278"/>
                </a:cubicBezTo>
                <a:cubicBezTo>
                  <a:pt x="21228" y="34702"/>
                  <a:pt x="21304" y="34602"/>
                  <a:pt x="21178" y="34502"/>
                </a:cubicBezTo>
                <a:cubicBezTo>
                  <a:pt x="21156" y="34484"/>
                  <a:pt x="21133" y="34476"/>
                  <a:pt x="21108" y="34476"/>
                </a:cubicBezTo>
                <a:cubicBezTo>
                  <a:pt x="20989" y="34476"/>
                  <a:pt x="20834" y="34659"/>
                  <a:pt x="20627" y="34928"/>
                </a:cubicBezTo>
                <a:cubicBezTo>
                  <a:pt x="20564" y="35001"/>
                  <a:pt x="20528" y="35039"/>
                  <a:pt x="20517" y="35039"/>
                </a:cubicBezTo>
                <a:cubicBezTo>
                  <a:pt x="20503" y="35039"/>
                  <a:pt x="20539" y="34963"/>
                  <a:pt x="20627" y="34802"/>
                </a:cubicBezTo>
                <a:cubicBezTo>
                  <a:pt x="20702" y="34652"/>
                  <a:pt x="20878" y="34376"/>
                  <a:pt x="21003" y="34226"/>
                </a:cubicBezTo>
                <a:cubicBezTo>
                  <a:pt x="21178" y="34000"/>
                  <a:pt x="21203" y="33900"/>
                  <a:pt x="21128" y="33875"/>
                </a:cubicBezTo>
                <a:cubicBezTo>
                  <a:pt x="21078" y="33825"/>
                  <a:pt x="21053" y="33800"/>
                  <a:pt x="21053" y="33800"/>
                </a:cubicBezTo>
                <a:cubicBezTo>
                  <a:pt x="21078" y="33775"/>
                  <a:pt x="21429" y="33198"/>
                  <a:pt x="21880" y="32497"/>
                </a:cubicBezTo>
                <a:cubicBezTo>
                  <a:pt x="22331" y="31770"/>
                  <a:pt x="23008" y="30767"/>
                  <a:pt x="23384" y="30216"/>
                </a:cubicBezTo>
                <a:lnTo>
                  <a:pt x="24086" y="29238"/>
                </a:lnTo>
                <a:lnTo>
                  <a:pt x="24787" y="28737"/>
                </a:lnTo>
                <a:cubicBezTo>
                  <a:pt x="25439" y="28286"/>
                  <a:pt x="26141" y="27885"/>
                  <a:pt x="26843" y="27534"/>
                </a:cubicBezTo>
                <a:lnTo>
                  <a:pt x="28221" y="26832"/>
                </a:lnTo>
                <a:close/>
                <a:moveTo>
                  <a:pt x="21805" y="30341"/>
                </a:moveTo>
                <a:lnTo>
                  <a:pt x="21579" y="30692"/>
                </a:lnTo>
                <a:cubicBezTo>
                  <a:pt x="21479" y="30892"/>
                  <a:pt x="20777" y="31895"/>
                  <a:pt x="20025" y="32898"/>
                </a:cubicBezTo>
                <a:lnTo>
                  <a:pt x="20000" y="32923"/>
                </a:lnTo>
                <a:cubicBezTo>
                  <a:pt x="19133" y="34142"/>
                  <a:pt x="18704" y="34659"/>
                  <a:pt x="18652" y="34659"/>
                </a:cubicBezTo>
                <a:cubicBezTo>
                  <a:pt x="18649" y="34659"/>
                  <a:pt x="18647" y="34657"/>
                  <a:pt x="18647" y="34652"/>
                </a:cubicBezTo>
                <a:cubicBezTo>
                  <a:pt x="18847" y="34301"/>
                  <a:pt x="19073" y="33950"/>
                  <a:pt x="19324" y="33649"/>
                </a:cubicBezTo>
                <a:cubicBezTo>
                  <a:pt x="19800" y="33023"/>
                  <a:pt x="20000" y="32747"/>
                  <a:pt x="19950" y="32697"/>
                </a:cubicBezTo>
                <a:cubicBezTo>
                  <a:pt x="19950" y="32696"/>
                  <a:pt x="19949" y="32696"/>
                  <a:pt x="19948" y="32696"/>
                </a:cubicBezTo>
                <a:cubicBezTo>
                  <a:pt x="19905" y="32696"/>
                  <a:pt x="19482" y="33208"/>
                  <a:pt x="17770" y="35629"/>
                </a:cubicBezTo>
                <a:cubicBezTo>
                  <a:pt x="17467" y="36061"/>
                  <a:pt x="17294" y="36275"/>
                  <a:pt x="17256" y="36275"/>
                </a:cubicBezTo>
                <a:cubicBezTo>
                  <a:pt x="17213" y="36275"/>
                  <a:pt x="17348" y="35992"/>
                  <a:pt x="17670" y="35429"/>
                </a:cubicBezTo>
                <a:cubicBezTo>
                  <a:pt x="18697" y="33674"/>
                  <a:pt x="19975" y="32070"/>
                  <a:pt x="21454" y="30642"/>
                </a:cubicBezTo>
                <a:lnTo>
                  <a:pt x="21805" y="30341"/>
                </a:lnTo>
                <a:close/>
                <a:moveTo>
                  <a:pt x="16226" y="33395"/>
                </a:moveTo>
                <a:cubicBezTo>
                  <a:pt x="16239" y="33395"/>
                  <a:pt x="16227" y="33446"/>
                  <a:pt x="16191" y="33549"/>
                </a:cubicBezTo>
                <a:cubicBezTo>
                  <a:pt x="16141" y="33674"/>
                  <a:pt x="15840" y="34326"/>
                  <a:pt x="15489" y="35003"/>
                </a:cubicBezTo>
                <a:lnTo>
                  <a:pt x="15489" y="35028"/>
                </a:lnTo>
                <a:cubicBezTo>
                  <a:pt x="15289" y="35454"/>
                  <a:pt x="15088" y="35880"/>
                  <a:pt x="14837" y="36281"/>
                </a:cubicBezTo>
                <a:cubicBezTo>
                  <a:pt x="14737" y="36281"/>
                  <a:pt x="14888" y="35880"/>
                  <a:pt x="15464" y="34777"/>
                </a:cubicBezTo>
                <a:cubicBezTo>
                  <a:pt x="15920" y="33885"/>
                  <a:pt x="16188" y="33395"/>
                  <a:pt x="16226" y="33395"/>
                </a:cubicBezTo>
                <a:close/>
                <a:moveTo>
                  <a:pt x="13008" y="34886"/>
                </a:moveTo>
                <a:cubicBezTo>
                  <a:pt x="13047" y="34886"/>
                  <a:pt x="13193" y="34985"/>
                  <a:pt x="13484" y="35203"/>
                </a:cubicBezTo>
                <a:cubicBezTo>
                  <a:pt x="13659" y="35329"/>
                  <a:pt x="13860" y="35479"/>
                  <a:pt x="14010" y="35679"/>
                </a:cubicBezTo>
                <a:cubicBezTo>
                  <a:pt x="14010" y="35705"/>
                  <a:pt x="14061" y="35930"/>
                  <a:pt x="14086" y="36156"/>
                </a:cubicBezTo>
                <a:lnTo>
                  <a:pt x="14111" y="36557"/>
                </a:lnTo>
                <a:lnTo>
                  <a:pt x="13885" y="36106"/>
                </a:lnTo>
                <a:cubicBezTo>
                  <a:pt x="13659" y="35604"/>
                  <a:pt x="13309" y="35128"/>
                  <a:pt x="13158" y="35103"/>
                </a:cubicBezTo>
                <a:cubicBezTo>
                  <a:pt x="13083" y="35053"/>
                  <a:pt x="13033" y="35003"/>
                  <a:pt x="13008" y="34928"/>
                </a:cubicBezTo>
                <a:cubicBezTo>
                  <a:pt x="12994" y="34900"/>
                  <a:pt x="12994" y="34886"/>
                  <a:pt x="13008" y="34886"/>
                </a:cubicBezTo>
                <a:close/>
                <a:moveTo>
                  <a:pt x="16887" y="32504"/>
                </a:moveTo>
                <a:cubicBezTo>
                  <a:pt x="16923" y="32504"/>
                  <a:pt x="16983" y="32543"/>
                  <a:pt x="17093" y="32622"/>
                </a:cubicBezTo>
                <a:cubicBezTo>
                  <a:pt x="17269" y="32747"/>
                  <a:pt x="17319" y="32822"/>
                  <a:pt x="17269" y="33123"/>
                </a:cubicBezTo>
                <a:cubicBezTo>
                  <a:pt x="17193" y="33449"/>
                  <a:pt x="17193" y="33449"/>
                  <a:pt x="16993" y="33499"/>
                </a:cubicBezTo>
                <a:cubicBezTo>
                  <a:pt x="16792" y="33574"/>
                  <a:pt x="16592" y="33750"/>
                  <a:pt x="16617" y="33925"/>
                </a:cubicBezTo>
                <a:cubicBezTo>
                  <a:pt x="16642" y="34025"/>
                  <a:pt x="16517" y="34251"/>
                  <a:pt x="16241" y="34677"/>
                </a:cubicBezTo>
                <a:cubicBezTo>
                  <a:pt x="16015" y="35003"/>
                  <a:pt x="15639" y="35604"/>
                  <a:pt x="15389" y="36030"/>
                </a:cubicBezTo>
                <a:cubicBezTo>
                  <a:pt x="15238" y="36281"/>
                  <a:pt x="15088" y="36532"/>
                  <a:pt x="14913" y="36782"/>
                </a:cubicBezTo>
                <a:cubicBezTo>
                  <a:pt x="14863" y="36782"/>
                  <a:pt x="14863" y="36782"/>
                  <a:pt x="15464" y="35604"/>
                </a:cubicBezTo>
                <a:cubicBezTo>
                  <a:pt x="15815" y="34903"/>
                  <a:pt x="16642" y="33048"/>
                  <a:pt x="16842" y="32547"/>
                </a:cubicBezTo>
                <a:cubicBezTo>
                  <a:pt x="16852" y="32518"/>
                  <a:pt x="16865" y="32504"/>
                  <a:pt x="16887" y="32504"/>
                </a:cubicBezTo>
                <a:close/>
                <a:moveTo>
                  <a:pt x="18452" y="35303"/>
                </a:moveTo>
                <a:cubicBezTo>
                  <a:pt x="18555" y="35303"/>
                  <a:pt x="18014" y="36114"/>
                  <a:pt x="17594" y="36657"/>
                </a:cubicBezTo>
                <a:lnTo>
                  <a:pt x="17319" y="37033"/>
                </a:lnTo>
                <a:lnTo>
                  <a:pt x="17519" y="36607"/>
                </a:lnTo>
                <a:cubicBezTo>
                  <a:pt x="17720" y="36156"/>
                  <a:pt x="18346" y="35304"/>
                  <a:pt x="18446" y="35304"/>
                </a:cubicBezTo>
                <a:cubicBezTo>
                  <a:pt x="18448" y="35303"/>
                  <a:pt x="18450" y="35303"/>
                  <a:pt x="18452" y="35303"/>
                </a:cubicBezTo>
                <a:close/>
                <a:moveTo>
                  <a:pt x="23387" y="29764"/>
                </a:moveTo>
                <a:cubicBezTo>
                  <a:pt x="23425" y="29764"/>
                  <a:pt x="23363" y="29871"/>
                  <a:pt x="23208" y="30090"/>
                </a:cubicBezTo>
                <a:cubicBezTo>
                  <a:pt x="23058" y="30291"/>
                  <a:pt x="22657" y="30943"/>
                  <a:pt x="22281" y="31494"/>
                </a:cubicBezTo>
                <a:lnTo>
                  <a:pt x="22281" y="31519"/>
                </a:lnTo>
                <a:cubicBezTo>
                  <a:pt x="21930" y="32070"/>
                  <a:pt x="21279" y="33098"/>
                  <a:pt x="20853" y="33800"/>
                </a:cubicBezTo>
                <a:cubicBezTo>
                  <a:pt x="20477" y="34451"/>
                  <a:pt x="20051" y="35078"/>
                  <a:pt x="19574" y="35654"/>
                </a:cubicBezTo>
                <a:cubicBezTo>
                  <a:pt x="19223" y="36055"/>
                  <a:pt x="19073" y="36256"/>
                  <a:pt x="19123" y="36281"/>
                </a:cubicBezTo>
                <a:cubicBezTo>
                  <a:pt x="19148" y="36306"/>
                  <a:pt x="19023" y="36456"/>
                  <a:pt x="18722" y="36632"/>
                </a:cubicBezTo>
                <a:cubicBezTo>
                  <a:pt x="18673" y="36662"/>
                  <a:pt x="18643" y="36680"/>
                  <a:pt x="18629" y="36680"/>
                </a:cubicBezTo>
                <a:cubicBezTo>
                  <a:pt x="18609" y="36680"/>
                  <a:pt x="18627" y="36638"/>
                  <a:pt x="18672" y="36532"/>
                </a:cubicBezTo>
                <a:cubicBezTo>
                  <a:pt x="18822" y="36256"/>
                  <a:pt x="19023" y="35980"/>
                  <a:pt x="19223" y="35730"/>
                </a:cubicBezTo>
                <a:cubicBezTo>
                  <a:pt x="19574" y="35253"/>
                  <a:pt x="19675" y="35078"/>
                  <a:pt x="19650" y="35003"/>
                </a:cubicBezTo>
                <a:cubicBezTo>
                  <a:pt x="19599" y="34953"/>
                  <a:pt x="19750" y="34652"/>
                  <a:pt x="20201" y="33975"/>
                </a:cubicBezTo>
                <a:cubicBezTo>
                  <a:pt x="20452" y="33649"/>
                  <a:pt x="20627" y="33324"/>
                  <a:pt x="20777" y="32948"/>
                </a:cubicBezTo>
                <a:cubicBezTo>
                  <a:pt x="20775" y="32946"/>
                  <a:pt x="20773" y="32946"/>
                  <a:pt x="20771" y="32946"/>
                </a:cubicBezTo>
                <a:cubicBezTo>
                  <a:pt x="20672" y="32946"/>
                  <a:pt x="20057" y="33921"/>
                  <a:pt x="18321" y="36707"/>
                </a:cubicBezTo>
                <a:cubicBezTo>
                  <a:pt x="18246" y="36857"/>
                  <a:pt x="18146" y="36958"/>
                  <a:pt x="17995" y="37033"/>
                </a:cubicBezTo>
                <a:cubicBezTo>
                  <a:pt x="17979" y="37036"/>
                  <a:pt x="17966" y="37038"/>
                  <a:pt x="17955" y="37038"/>
                </a:cubicBezTo>
                <a:cubicBezTo>
                  <a:pt x="17882" y="37038"/>
                  <a:pt x="17943" y="36947"/>
                  <a:pt x="18271" y="36532"/>
                </a:cubicBezTo>
                <a:cubicBezTo>
                  <a:pt x="18722" y="35930"/>
                  <a:pt x="18898" y="35579"/>
                  <a:pt x="18822" y="35529"/>
                </a:cubicBezTo>
                <a:lnTo>
                  <a:pt x="18822" y="35529"/>
                </a:lnTo>
                <a:cubicBezTo>
                  <a:pt x="18697" y="35654"/>
                  <a:pt x="18572" y="35805"/>
                  <a:pt x="18472" y="35980"/>
                </a:cubicBezTo>
                <a:cubicBezTo>
                  <a:pt x="18318" y="36204"/>
                  <a:pt x="18234" y="36303"/>
                  <a:pt x="18216" y="36303"/>
                </a:cubicBezTo>
                <a:cubicBezTo>
                  <a:pt x="18202" y="36303"/>
                  <a:pt x="18230" y="36241"/>
                  <a:pt x="18296" y="36131"/>
                </a:cubicBezTo>
                <a:cubicBezTo>
                  <a:pt x="18847" y="35203"/>
                  <a:pt x="19449" y="34326"/>
                  <a:pt x="20076" y="33449"/>
                </a:cubicBezTo>
                <a:cubicBezTo>
                  <a:pt x="20276" y="33198"/>
                  <a:pt x="20477" y="32923"/>
                  <a:pt x="20627" y="32622"/>
                </a:cubicBezTo>
                <a:cubicBezTo>
                  <a:pt x="20727" y="32446"/>
                  <a:pt x="21078" y="31870"/>
                  <a:pt x="21454" y="31319"/>
                </a:cubicBezTo>
                <a:cubicBezTo>
                  <a:pt x="21830" y="30767"/>
                  <a:pt x="22181" y="30191"/>
                  <a:pt x="22256" y="30065"/>
                </a:cubicBezTo>
                <a:lnTo>
                  <a:pt x="22406" y="29815"/>
                </a:lnTo>
                <a:lnTo>
                  <a:pt x="22356" y="30040"/>
                </a:lnTo>
                <a:cubicBezTo>
                  <a:pt x="22331" y="30141"/>
                  <a:pt x="22306" y="30266"/>
                  <a:pt x="22331" y="30366"/>
                </a:cubicBezTo>
                <a:cubicBezTo>
                  <a:pt x="22343" y="30389"/>
                  <a:pt x="22366" y="30400"/>
                  <a:pt x="22399" y="30400"/>
                </a:cubicBezTo>
                <a:cubicBezTo>
                  <a:pt x="22511" y="30400"/>
                  <a:pt x="22737" y="30273"/>
                  <a:pt x="23008" y="30040"/>
                </a:cubicBezTo>
                <a:cubicBezTo>
                  <a:pt x="23226" y="29858"/>
                  <a:pt x="23351" y="29764"/>
                  <a:pt x="23387" y="29764"/>
                </a:cubicBezTo>
                <a:close/>
                <a:moveTo>
                  <a:pt x="13851" y="36521"/>
                </a:moveTo>
                <a:cubicBezTo>
                  <a:pt x="13859" y="36521"/>
                  <a:pt x="13871" y="36524"/>
                  <a:pt x="13885" y="36532"/>
                </a:cubicBezTo>
                <a:cubicBezTo>
                  <a:pt x="13935" y="36657"/>
                  <a:pt x="14010" y="36757"/>
                  <a:pt x="14061" y="36882"/>
                </a:cubicBezTo>
                <a:cubicBezTo>
                  <a:pt x="14149" y="37111"/>
                  <a:pt x="14180" y="37224"/>
                  <a:pt x="14163" y="37224"/>
                </a:cubicBezTo>
                <a:cubicBezTo>
                  <a:pt x="14146" y="37224"/>
                  <a:pt x="14084" y="37118"/>
                  <a:pt x="13985" y="36908"/>
                </a:cubicBezTo>
                <a:cubicBezTo>
                  <a:pt x="13856" y="36650"/>
                  <a:pt x="13801" y="36521"/>
                  <a:pt x="13851" y="36521"/>
                </a:cubicBezTo>
                <a:close/>
                <a:moveTo>
                  <a:pt x="17795" y="36707"/>
                </a:moveTo>
                <a:lnTo>
                  <a:pt x="17644" y="37008"/>
                </a:lnTo>
                <a:cubicBezTo>
                  <a:pt x="17569" y="37158"/>
                  <a:pt x="17494" y="37309"/>
                  <a:pt x="17369" y="37434"/>
                </a:cubicBezTo>
                <a:lnTo>
                  <a:pt x="17369" y="37484"/>
                </a:lnTo>
                <a:cubicBezTo>
                  <a:pt x="17312" y="37529"/>
                  <a:pt x="17281" y="37554"/>
                  <a:pt x="17269" y="37554"/>
                </a:cubicBezTo>
                <a:cubicBezTo>
                  <a:pt x="17254" y="37554"/>
                  <a:pt x="17266" y="37517"/>
                  <a:pt x="17294" y="37434"/>
                </a:cubicBezTo>
                <a:cubicBezTo>
                  <a:pt x="17344" y="37283"/>
                  <a:pt x="17444" y="37133"/>
                  <a:pt x="17544" y="37008"/>
                </a:cubicBezTo>
                <a:lnTo>
                  <a:pt x="17795" y="36707"/>
                </a:lnTo>
                <a:close/>
                <a:moveTo>
                  <a:pt x="16729" y="34298"/>
                </a:moveTo>
                <a:cubicBezTo>
                  <a:pt x="16734" y="34298"/>
                  <a:pt x="16738" y="34299"/>
                  <a:pt x="16742" y="34301"/>
                </a:cubicBezTo>
                <a:cubicBezTo>
                  <a:pt x="16767" y="34351"/>
                  <a:pt x="16742" y="34426"/>
                  <a:pt x="16717" y="34527"/>
                </a:cubicBezTo>
                <a:lnTo>
                  <a:pt x="16692" y="34527"/>
                </a:lnTo>
                <a:cubicBezTo>
                  <a:pt x="16542" y="34852"/>
                  <a:pt x="15113" y="37484"/>
                  <a:pt x="15013" y="37584"/>
                </a:cubicBezTo>
                <a:cubicBezTo>
                  <a:pt x="14985" y="37631"/>
                  <a:pt x="14967" y="37657"/>
                  <a:pt x="14955" y="37657"/>
                </a:cubicBezTo>
                <a:cubicBezTo>
                  <a:pt x="14934" y="37657"/>
                  <a:pt x="14928" y="37582"/>
                  <a:pt x="14913" y="37409"/>
                </a:cubicBezTo>
                <a:cubicBezTo>
                  <a:pt x="14888" y="37083"/>
                  <a:pt x="14787" y="37258"/>
                  <a:pt x="16416" y="34677"/>
                </a:cubicBezTo>
                <a:cubicBezTo>
                  <a:pt x="16577" y="34424"/>
                  <a:pt x="16675" y="34298"/>
                  <a:pt x="16729" y="34298"/>
                </a:cubicBezTo>
                <a:close/>
                <a:moveTo>
                  <a:pt x="17137" y="36975"/>
                </a:moveTo>
                <a:cubicBezTo>
                  <a:pt x="17151" y="36975"/>
                  <a:pt x="17122" y="37059"/>
                  <a:pt x="17043" y="37233"/>
                </a:cubicBezTo>
                <a:cubicBezTo>
                  <a:pt x="16993" y="37384"/>
                  <a:pt x="16918" y="37509"/>
                  <a:pt x="16843" y="37659"/>
                </a:cubicBezTo>
                <a:lnTo>
                  <a:pt x="16843" y="37659"/>
                </a:lnTo>
                <a:cubicBezTo>
                  <a:pt x="16844" y="37639"/>
                  <a:pt x="16848" y="37557"/>
                  <a:pt x="16868" y="37459"/>
                </a:cubicBezTo>
                <a:cubicBezTo>
                  <a:pt x="16918" y="37309"/>
                  <a:pt x="16968" y="37183"/>
                  <a:pt x="17068" y="37058"/>
                </a:cubicBezTo>
                <a:cubicBezTo>
                  <a:pt x="17105" y="37003"/>
                  <a:pt x="17128" y="36975"/>
                  <a:pt x="17137" y="36975"/>
                </a:cubicBezTo>
                <a:close/>
                <a:moveTo>
                  <a:pt x="15458" y="37749"/>
                </a:moveTo>
                <a:cubicBezTo>
                  <a:pt x="15461" y="37749"/>
                  <a:pt x="15455" y="37761"/>
                  <a:pt x="15439" y="37785"/>
                </a:cubicBezTo>
                <a:cubicBezTo>
                  <a:pt x="15389" y="37885"/>
                  <a:pt x="15314" y="37960"/>
                  <a:pt x="15264" y="38035"/>
                </a:cubicBezTo>
                <a:cubicBezTo>
                  <a:pt x="15243" y="38056"/>
                  <a:pt x="15230" y="38065"/>
                  <a:pt x="15225" y="38065"/>
                </a:cubicBezTo>
                <a:cubicBezTo>
                  <a:pt x="15209" y="38065"/>
                  <a:pt x="15247" y="37995"/>
                  <a:pt x="15339" y="37885"/>
                </a:cubicBezTo>
                <a:cubicBezTo>
                  <a:pt x="15407" y="37800"/>
                  <a:pt x="15452" y="37749"/>
                  <a:pt x="15458" y="37749"/>
                </a:cubicBezTo>
                <a:close/>
                <a:moveTo>
                  <a:pt x="29340" y="32983"/>
                </a:moveTo>
                <a:cubicBezTo>
                  <a:pt x="30750" y="32983"/>
                  <a:pt x="32953" y="33463"/>
                  <a:pt x="36517" y="34527"/>
                </a:cubicBezTo>
                <a:cubicBezTo>
                  <a:pt x="38021" y="34953"/>
                  <a:pt x="40101" y="35504"/>
                  <a:pt x="40853" y="35629"/>
                </a:cubicBezTo>
                <a:cubicBezTo>
                  <a:pt x="41178" y="35679"/>
                  <a:pt x="41404" y="35755"/>
                  <a:pt x="41429" y="35755"/>
                </a:cubicBezTo>
                <a:cubicBezTo>
                  <a:pt x="41279" y="35880"/>
                  <a:pt x="41103" y="35955"/>
                  <a:pt x="40903" y="36030"/>
                </a:cubicBezTo>
                <a:lnTo>
                  <a:pt x="40903" y="36005"/>
                </a:lnTo>
                <a:cubicBezTo>
                  <a:pt x="40602" y="36156"/>
                  <a:pt x="40201" y="36331"/>
                  <a:pt x="40026" y="36431"/>
                </a:cubicBezTo>
                <a:lnTo>
                  <a:pt x="39700" y="36632"/>
                </a:lnTo>
                <a:lnTo>
                  <a:pt x="37895" y="36256"/>
                </a:lnTo>
                <a:cubicBezTo>
                  <a:pt x="36893" y="36055"/>
                  <a:pt x="35514" y="35705"/>
                  <a:pt x="34838" y="35504"/>
                </a:cubicBezTo>
                <a:cubicBezTo>
                  <a:pt x="34181" y="35293"/>
                  <a:pt x="33612" y="35126"/>
                  <a:pt x="33542" y="35126"/>
                </a:cubicBezTo>
                <a:cubicBezTo>
                  <a:pt x="33537" y="35126"/>
                  <a:pt x="33534" y="35126"/>
                  <a:pt x="33534" y="35128"/>
                </a:cubicBezTo>
                <a:cubicBezTo>
                  <a:pt x="33183" y="35153"/>
                  <a:pt x="35138" y="35805"/>
                  <a:pt x="36617" y="36131"/>
                </a:cubicBezTo>
                <a:cubicBezTo>
                  <a:pt x="37043" y="36231"/>
                  <a:pt x="37845" y="36406"/>
                  <a:pt x="38396" y="36507"/>
                </a:cubicBezTo>
                <a:cubicBezTo>
                  <a:pt x="38747" y="36557"/>
                  <a:pt x="39098" y="36632"/>
                  <a:pt x="39424" y="36757"/>
                </a:cubicBezTo>
                <a:cubicBezTo>
                  <a:pt x="39424" y="36832"/>
                  <a:pt x="39098" y="36958"/>
                  <a:pt x="38923" y="36958"/>
                </a:cubicBezTo>
                <a:cubicBezTo>
                  <a:pt x="37143" y="36632"/>
                  <a:pt x="35389" y="36206"/>
                  <a:pt x="33635" y="35705"/>
                </a:cubicBezTo>
                <a:cubicBezTo>
                  <a:pt x="32781" y="35397"/>
                  <a:pt x="32509" y="35311"/>
                  <a:pt x="32446" y="35311"/>
                </a:cubicBezTo>
                <a:cubicBezTo>
                  <a:pt x="32416" y="35311"/>
                  <a:pt x="32433" y="35330"/>
                  <a:pt x="32457" y="35354"/>
                </a:cubicBezTo>
                <a:cubicBezTo>
                  <a:pt x="32532" y="35454"/>
                  <a:pt x="33384" y="35805"/>
                  <a:pt x="34186" y="36055"/>
                </a:cubicBezTo>
                <a:cubicBezTo>
                  <a:pt x="34537" y="36156"/>
                  <a:pt x="35790" y="36456"/>
                  <a:pt x="36943" y="36707"/>
                </a:cubicBezTo>
                <a:cubicBezTo>
                  <a:pt x="38547" y="37058"/>
                  <a:pt x="39048" y="37183"/>
                  <a:pt x="39123" y="37283"/>
                </a:cubicBezTo>
                <a:cubicBezTo>
                  <a:pt x="39224" y="37459"/>
                  <a:pt x="39198" y="37484"/>
                  <a:pt x="38873" y="37609"/>
                </a:cubicBezTo>
                <a:cubicBezTo>
                  <a:pt x="38196" y="37835"/>
                  <a:pt x="37895" y="37985"/>
                  <a:pt x="37870" y="38136"/>
                </a:cubicBezTo>
                <a:cubicBezTo>
                  <a:pt x="37870" y="38286"/>
                  <a:pt x="37820" y="38286"/>
                  <a:pt x="37569" y="38286"/>
                </a:cubicBezTo>
                <a:cubicBezTo>
                  <a:pt x="37369" y="38261"/>
                  <a:pt x="37168" y="38236"/>
                  <a:pt x="36968" y="38211"/>
                </a:cubicBezTo>
                <a:cubicBezTo>
                  <a:pt x="36567" y="38111"/>
                  <a:pt x="34737" y="37484"/>
                  <a:pt x="32432" y="36607"/>
                </a:cubicBezTo>
                <a:cubicBezTo>
                  <a:pt x="28898" y="35329"/>
                  <a:pt x="28046" y="35128"/>
                  <a:pt x="25188" y="34903"/>
                </a:cubicBezTo>
                <a:lnTo>
                  <a:pt x="24186" y="34827"/>
                </a:lnTo>
                <a:cubicBezTo>
                  <a:pt x="23985" y="34802"/>
                  <a:pt x="26968" y="33549"/>
                  <a:pt x="28146" y="33148"/>
                </a:cubicBezTo>
                <a:cubicBezTo>
                  <a:pt x="28466" y="33039"/>
                  <a:pt x="28856" y="32983"/>
                  <a:pt x="29340" y="32983"/>
                </a:cubicBezTo>
                <a:close/>
                <a:moveTo>
                  <a:pt x="15061" y="38353"/>
                </a:moveTo>
                <a:cubicBezTo>
                  <a:pt x="15071" y="38353"/>
                  <a:pt x="15073" y="38365"/>
                  <a:pt x="15063" y="38386"/>
                </a:cubicBezTo>
                <a:cubicBezTo>
                  <a:pt x="15063" y="38436"/>
                  <a:pt x="15013" y="38487"/>
                  <a:pt x="14963" y="38512"/>
                </a:cubicBezTo>
                <a:cubicBezTo>
                  <a:pt x="14950" y="38518"/>
                  <a:pt x="14942" y="38521"/>
                  <a:pt x="14938" y="38521"/>
                </a:cubicBezTo>
                <a:cubicBezTo>
                  <a:pt x="14927" y="38521"/>
                  <a:pt x="14950" y="38493"/>
                  <a:pt x="14988" y="38436"/>
                </a:cubicBezTo>
                <a:cubicBezTo>
                  <a:pt x="15017" y="38378"/>
                  <a:pt x="15047" y="38353"/>
                  <a:pt x="15061" y="38353"/>
                </a:cubicBezTo>
                <a:close/>
                <a:moveTo>
                  <a:pt x="15354" y="38797"/>
                </a:moveTo>
                <a:cubicBezTo>
                  <a:pt x="15360" y="38797"/>
                  <a:pt x="15364" y="38803"/>
                  <a:pt x="15364" y="38812"/>
                </a:cubicBezTo>
                <a:cubicBezTo>
                  <a:pt x="15364" y="38837"/>
                  <a:pt x="15339" y="38888"/>
                  <a:pt x="15289" y="38913"/>
                </a:cubicBezTo>
                <a:cubicBezTo>
                  <a:pt x="15275" y="38919"/>
                  <a:pt x="15265" y="38922"/>
                  <a:pt x="15259" y="38922"/>
                </a:cubicBezTo>
                <a:cubicBezTo>
                  <a:pt x="15242" y="38922"/>
                  <a:pt x="15252" y="38899"/>
                  <a:pt x="15289" y="38862"/>
                </a:cubicBezTo>
                <a:cubicBezTo>
                  <a:pt x="15320" y="38815"/>
                  <a:pt x="15342" y="38797"/>
                  <a:pt x="15354" y="38797"/>
                </a:cubicBezTo>
                <a:close/>
                <a:moveTo>
                  <a:pt x="17037" y="34359"/>
                </a:moveTo>
                <a:cubicBezTo>
                  <a:pt x="17055" y="34359"/>
                  <a:pt x="17057" y="34402"/>
                  <a:pt x="17043" y="34502"/>
                </a:cubicBezTo>
                <a:cubicBezTo>
                  <a:pt x="17043" y="34602"/>
                  <a:pt x="16968" y="35053"/>
                  <a:pt x="16893" y="35529"/>
                </a:cubicBezTo>
                <a:lnTo>
                  <a:pt x="16742" y="36381"/>
                </a:lnTo>
                <a:lnTo>
                  <a:pt x="16040" y="37409"/>
                </a:lnTo>
                <a:cubicBezTo>
                  <a:pt x="15665" y="37985"/>
                  <a:pt x="15264" y="38612"/>
                  <a:pt x="15138" y="38812"/>
                </a:cubicBezTo>
                <a:cubicBezTo>
                  <a:pt x="15028" y="38986"/>
                  <a:pt x="14967" y="39060"/>
                  <a:pt x="14943" y="39060"/>
                </a:cubicBezTo>
                <a:cubicBezTo>
                  <a:pt x="14929" y="39060"/>
                  <a:pt x="14928" y="39034"/>
                  <a:pt x="14938" y="38988"/>
                </a:cubicBezTo>
                <a:cubicBezTo>
                  <a:pt x="15238" y="38336"/>
                  <a:pt x="15614" y="37710"/>
                  <a:pt x="16066" y="37108"/>
                </a:cubicBezTo>
                <a:cubicBezTo>
                  <a:pt x="16316" y="36757"/>
                  <a:pt x="16492" y="36431"/>
                  <a:pt x="16416" y="36381"/>
                </a:cubicBezTo>
                <a:lnTo>
                  <a:pt x="16416" y="36381"/>
                </a:lnTo>
                <a:cubicBezTo>
                  <a:pt x="16266" y="36532"/>
                  <a:pt x="16116" y="36707"/>
                  <a:pt x="15990" y="36908"/>
                </a:cubicBezTo>
                <a:cubicBezTo>
                  <a:pt x="15884" y="37062"/>
                  <a:pt x="15826" y="37142"/>
                  <a:pt x="15820" y="37142"/>
                </a:cubicBezTo>
                <a:cubicBezTo>
                  <a:pt x="15809" y="37142"/>
                  <a:pt x="15929" y="36938"/>
                  <a:pt x="16191" y="36507"/>
                </a:cubicBezTo>
                <a:cubicBezTo>
                  <a:pt x="16416" y="36181"/>
                  <a:pt x="16617" y="35855"/>
                  <a:pt x="16767" y="35479"/>
                </a:cubicBezTo>
                <a:cubicBezTo>
                  <a:pt x="16767" y="35464"/>
                  <a:pt x="16763" y="35456"/>
                  <a:pt x="16755" y="35456"/>
                </a:cubicBezTo>
                <a:cubicBezTo>
                  <a:pt x="16694" y="35456"/>
                  <a:pt x="16414" y="35853"/>
                  <a:pt x="15865" y="36732"/>
                </a:cubicBezTo>
                <a:cubicBezTo>
                  <a:pt x="15564" y="37208"/>
                  <a:pt x="15264" y="37685"/>
                  <a:pt x="15188" y="37785"/>
                </a:cubicBezTo>
                <a:cubicBezTo>
                  <a:pt x="15184" y="37789"/>
                  <a:pt x="15182" y="37791"/>
                  <a:pt x="15180" y="37791"/>
                </a:cubicBezTo>
                <a:cubicBezTo>
                  <a:pt x="15129" y="37791"/>
                  <a:pt x="16821" y="34646"/>
                  <a:pt x="16968" y="34426"/>
                </a:cubicBezTo>
                <a:cubicBezTo>
                  <a:pt x="17000" y="34383"/>
                  <a:pt x="17023" y="34359"/>
                  <a:pt x="17037" y="34359"/>
                </a:cubicBezTo>
                <a:close/>
                <a:moveTo>
                  <a:pt x="15140" y="39188"/>
                </a:moveTo>
                <a:cubicBezTo>
                  <a:pt x="15147" y="39188"/>
                  <a:pt x="15147" y="39197"/>
                  <a:pt x="15138" y="39213"/>
                </a:cubicBezTo>
                <a:cubicBezTo>
                  <a:pt x="15113" y="39263"/>
                  <a:pt x="15088" y="39339"/>
                  <a:pt x="15013" y="39364"/>
                </a:cubicBezTo>
                <a:cubicBezTo>
                  <a:pt x="14999" y="39378"/>
                  <a:pt x="14991" y="39384"/>
                  <a:pt x="14987" y="39384"/>
                </a:cubicBezTo>
                <a:cubicBezTo>
                  <a:pt x="14979" y="39384"/>
                  <a:pt x="15002" y="39343"/>
                  <a:pt x="15038" y="39289"/>
                </a:cubicBezTo>
                <a:cubicBezTo>
                  <a:pt x="15088" y="39222"/>
                  <a:pt x="15127" y="39188"/>
                  <a:pt x="15140" y="39188"/>
                </a:cubicBezTo>
                <a:close/>
                <a:moveTo>
                  <a:pt x="16667" y="39339"/>
                </a:moveTo>
                <a:cubicBezTo>
                  <a:pt x="16993" y="39339"/>
                  <a:pt x="17043" y="39339"/>
                  <a:pt x="16842" y="39389"/>
                </a:cubicBezTo>
                <a:lnTo>
                  <a:pt x="16842" y="39364"/>
                </a:lnTo>
                <a:cubicBezTo>
                  <a:pt x="16792" y="39376"/>
                  <a:pt x="16748" y="39383"/>
                  <a:pt x="16705" y="39383"/>
                </a:cubicBezTo>
                <a:cubicBezTo>
                  <a:pt x="16661" y="39383"/>
                  <a:pt x="16617" y="39376"/>
                  <a:pt x="16567" y="39364"/>
                </a:cubicBezTo>
                <a:cubicBezTo>
                  <a:pt x="16467" y="39364"/>
                  <a:pt x="16517" y="39339"/>
                  <a:pt x="16667" y="39339"/>
                </a:cubicBezTo>
                <a:close/>
                <a:moveTo>
                  <a:pt x="16921" y="38806"/>
                </a:moveTo>
                <a:cubicBezTo>
                  <a:pt x="17454" y="38806"/>
                  <a:pt x="19857" y="39341"/>
                  <a:pt x="21153" y="39765"/>
                </a:cubicBezTo>
                <a:cubicBezTo>
                  <a:pt x="21822" y="39972"/>
                  <a:pt x="22147" y="40098"/>
                  <a:pt x="22057" y="40098"/>
                </a:cubicBezTo>
                <a:cubicBezTo>
                  <a:pt x="22005" y="40098"/>
                  <a:pt x="21817" y="40057"/>
                  <a:pt x="21479" y="39965"/>
                </a:cubicBezTo>
                <a:lnTo>
                  <a:pt x="21479" y="39990"/>
                </a:lnTo>
                <a:cubicBezTo>
                  <a:pt x="20126" y="39564"/>
                  <a:pt x="18747" y="39314"/>
                  <a:pt x="17319" y="39188"/>
                </a:cubicBezTo>
                <a:lnTo>
                  <a:pt x="16416" y="39138"/>
                </a:lnTo>
                <a:lnTo>
                  <a:pt x="16567" y="38988"/>
                </a:lnTo>
                <a:cubicBezTo>
                  <a:pt x="16642" y="38913"/>
                  <a:pt x="16742" y="38862"/>
                  <a:pt x="16842" y="38812"/>
                </a:cubicBezTo>
                <a:cubicBezTo>
                  <a:pt x="16860" y="38808"/>
                  <a:pt x="16887" y="38806"/>
                  <a:pt x="16921" y="38806"/>
                </a:cubicBezTo>
                <a:close/>
                <a:moveTo>
                  <a:pt x="23891" y="35037"/>
                </a:moveTo>
                <a:cubicBezTo>
                  <a:pt x="24705" y="35037"/>
                  <a:pt x="26384" y="35195"/>
                  <a:pt x="27670" y="35429"/>
                </a:cubicBezTo>
                <a:cubicBezTo>
                  <a:pt x="28797" y="35629"/>
                  <a:pt x="29524" y="35880"/>
                  <a:pt x="31955" y="36782"/>
                </a:cubicBezTo>
                <a:cubicBezTo>
                  <a:pt x="34386" y="37685"/>
                  <a:pt x="36467" y="38411"/>
                  <a:pt x="36767" y="38461"/>
                </a:cubicBezTo>
                <a:cubicBezTo>
                  <a:pt x="37068" y="38512"/>
                  <a:pt x="37068" y="38562"/>
                  <a:pt x="36667" y="38737"/>
                </a:cubicBezTo>
                <a:lnTo>
                  <a:pt x="36692" y="38762"/>
                </a:lnTo>
                <a:cubicBezTo>
                  <a:pt x="36442" y="38862"/>
                  <a:pt x="35890" y="39063"/>
                  <a:pt x="35439" y="39263"/>
                </a:cubicBezTo>
                <a:cubicBezTo>
                  <a:pt x="34587" y="39564"/>
                  <a:pt x="34336" y="39765"/>
                  <a:pt x="34437" y="39990"/>
                </a:cubicBezTo>
                <a:cubicBezTo>
                  <a:pt x="34462" y="40065"/>
                  <a:pt x="34336" y="40116"/>
                  <a:pt x="33760" y="40191"/>
                </a:cubicBezTo>
                <a:cubicBezTo>
                  <a:pt x="33409" y="40241"/>
                  <a:pt x="33083" y="40266"/>
                  <a:pt x="32732" y="40291"/>
                </a:cubicBezTo>
                <a:cubicBezTo>
                  <a:pt x="32432" y="40291"/>
                  <a:pt x="30326" y="39589"/>
                  <a:pt x="28747" y="38938"/>
                </a:cubicBezTo>
                <a:cubicBezTo>
                  <a:pt x="26717" y="38161"/>
                  <a:pt x="24687" y="37509"/>
                  <a:pt x="22582" y="37008"/>
                </a:cubicBezTo>
                <a:cubicBezTo>
                  <a:pt x="21955" y="36903"/>
                  <a:pt x="21311" y="36851"/>
                  <a:pt x="20664" y="36851"/>
                </a:cubicBezTo>
                <a:cubicBezTo>
                  <a:pt x="20535" y="36851"/>
                  <a:pt x="20406" y="36853"/>
                  <a:pt x="20276" y="36857"/>
                </a:cubicBezTo>
                <a:cubicBezTo>
                  <a:pt x="20188" y="36870"/>
                  <a:pt x="20094" y="36876"/>
                  <a:pt x="20000" y="36876"/>
                </a:cubicBezTo>
                <a:cubicBezTo>
                  <a:pt x="19906" y="36876"/>
                  <a:pt x="19812" y="36870"/>
                  <a:pt x="19725" y="36857"/>
                </a:cubicBezTo>
                <a:cubicBezTo>
                  <a:pt x="19900" y="36757"/>
                  <a:pt x="20076" y="36657"/>
                  <a:pt x="20251" y="36582"/>
                </a:cubicBezTo>
                <a:cubicBezTo>
                  <a:pt x="20702" y="36381"/>
                  <a:pt x="20827" y="36356"/>
                  <a:pt x="21680" y="36356"/>
                </a:cubicBezTo>
                <a:cubicBezTo>
                  <a:pt x="23434" y="36356"/>
                  <a:pt x="23835" y="36481"/>
                  <a:pt x="30126" y="38888"/>
                </a:cubicBezTo>
                <a:cubicBezTo>
                  <a:pt x="31118" y="39262"/>
                  <a:pt x="31523" y="39413"/>
                  <a:pt x="31654" y="39413"/>
                </a:cubicBezTo>
                <a:cubicBezTo>
                  <a:pt x="31698" y="39413"/>
                  <a:pt x="31711" y="39395"/>
                  <a:pt x="31705" y="39364"/>
                </a:cubicBezTo>
                <a:cubicBezTo>
                  <a:pt x="31354" y="39188"/>
                  <a:pt x="30978" y="39038"/>
                  <a:pt x="30627" y="38913"/>
                </a:cubicBezTo>
                <a:lnTo>
                  <a:pt x="27469" y="37735"/>
                </a:lnTo>
                <a:cubicBezTo>
                  <a:pt x="24061" y="36431"/>
                  <a:pt x="23233" y="36231"/>
                  <a:pt x="21855" y="36231"/>
                </a:cubicBezTo>
                <a:cubicBezTo>
                  <a:pt x="21604" y="36231"/>
                  <a:pt x="21329" y="36231"/>
                  <a:pt x="21078" y="36181"/>
                </a:cubicBezTo>
                <a:cubicBezTo>
                  <a:pt x="21203" y="36106"/>
                  <a:pt x="21329" y="36055"/>
                  <a:pt x="21454" y="36005"/>
                </a:cubicBezTo>
                <a:cubicBezTo>
                  <a:pt x="21648" y="35935"/>
                  <a:pt x="21905" y="35900"/>
                  <a:pt x="22215" y="35900"/>
                </a:cubicBezTo>
                <a:cubicBezTo>
                  <a:pt x="23224" y="35900"/>
                  <a:pt x="24796" y="36267"/>
                  <a:pt x="26617" y="36958"/>
                </a:cubicBezTo>
                <a:cubicBezTo>
                  <a:pt x="27297" y="37206"/>
                  <a:pt x="27669" y="37323"/>
                  <a:pt x="27778" y="37323"/>
                </a:cubicBezTo>
                <a:cubicBezTo>
                  <a:pt x="27834" y="37323"/>
                  <a:pt x="27821" y="37293"/>
                  <a:pt x="27745" y="37233"/>
                </a:cubicBezTo>
                <a:cubicBezTo>
                  <a:pt x="26792" y="36832"/>
                  <a:pt x="25840" y="36481"/>
                  <a:pt x="24863" y="36206"/>
                </a:cubicBezTo>
                <a:cubicBezTo>
                  <a:pt x="24086" y="35980"/>
                  <a:pt x="23309" y="35855"/>
                  <a:pt x="22532" y="35755"/>
                </a:cubicBezTo>
                <a:cubicBezTo>
                  <a:pt x="22406" y="35755"/>
                  <a:pt x="22281" y="35755"/>
                  <a:pt x="22156" y="35705"/>
                </a:cubicBezTo>
                <a:cubicBezTo>
                  <a:pt x="22281" y="35629"/>
                  <a:pt x="22406" y="35554"/>
                  <a:pt x="22557" y="35504"/>
                </a:cubicBezTo>
                <a:cubicBezTo>
                  <a:pt x="22751" y="35419"/>
                  <a:pt x="22857" y="35375"/>
                  <a:pt x="23059" y="35375"/>
                </a:cubicBezTo>
                <a:cubicBezTo>
                  <a:pt x="23275" y="35375"/>
                  <a:pt x="23601" y="35426"/>
                  <a:pt x="24261" y="35529"/>
                </a:cubicBezTo>
                <a:cubicBezTo>
                  <a:pt x="24687" y="35604"/>
                  <a:pt x="25138" y="35679"/>
                  <a:pt x="25589" y="35679"/>
                </a:cubicBezTo>
                <a:cubicBezTo>
                  <a:pt x="25614" y="35654"/>
                  <a:pt x="25564" y="35629"/>
                  <a:pt x="25514" y="35604"/>
                </a:cubicBezTo>
                <a:cubicBezTo>
                  <a:pt x="25364" y="35554"/>
                  <a:pt x="23634" y="35278"/>
                  <a:pt x="23359" y="35253"/>
                </a:cubicBezTo>
                <a:cubicBezTo>
                  <a:pt x="23083" y="35228"/>
                  <a:pt x="23158" y="35203"/>
                  <a:pt x="23434" y="35078"/>
                </a:cubicBezTo>
                <a:cubicBezTo>
                  <a:pt x="23495" y="35050"/>
                  <a:pt x="23658" y="35037"/>
                  <a:pt x="23891" y="35037"/>
                </a:cubicBezTo>
                <a:close/>
                <a:moveTo>
                  <a:pt x="17568" y="38232"/>
                </a:moveTo>
                <a:cubicBezTo>
                  <a:pt x="17934" y="38232"/>
                  <a:pt x="19849" y="38601"/>
                  <a:pt x="20652" y="38837"/>
                </a:cubicBezTo>
                <a:cubicBezTo>
                  <a:pt x="21755" y="39163"/>
                  <a:pt x="22858" y="39539"/>
                  <a:pt x="23910" y="39990"/>
                </a:cubicBezTo>
                <a:cubicBezTo>
                  <a:pt x="24704" y="40331"/>
                  <a:pt x="24964" y="40445"/>
                  <a:pt x="24839" y="40445"/>
                </a:cubicBezTo>
                <a:cubicBezTo>
                  <a:pt x="24826" y="40445"/>
                  <a:pt x="24809" y="40444"/>
                  <a:pt x="24787" y="40441"/>
                </a:cubicBezTo>
                <a:lnTo>
                  <a:pt x="24762" y="40441"/>
                </a:lnTo>
                <a:cubicBezTo>
                  <a:pt x="24687" y="40441"/>
                  <a:pt x="23685" y="40091"/>
                  <a:pt x="22532" y="39690"/>
                </a:cubicBezTo>
                <a:cubicBezTo>
                  <a:pt x="19925" y="38787"/>
                  <a:pt x="18973" y="38537"/>
                  <a:pt x="18045" y="38461"/>
                </a:cubicBezTo>
                <a:cubicBezTo>
                  <a:pt x="17419" y="38411"/>
                  <a:pt x="17243" y="38336"/>
                  <a:pt x="17519" y="38236"/>
                </a:cubicBezTo>
                <a:cubicBezTo>
                  <a:pt x="17529" y="38233"/>
                  <a:pt x="17546" y="38232"/>
                  <a:pt x="17568" y="38232"/>
                </a:cubicBezTo>
                <a:close/>
                <a:moveTo>
                  <a:pt x="18066" y="37855"/>
                </a:moveTo>
                <a:cubicBezTo>
                  <a:pt x="18527" y="37855"/>
                  <a:pt x="21444" y="38661"/>
                  <a:pt x="22933" y="39213"/>
                </a:cubicBezTo>
                <a:cubicBezTo>
                  <a:pt x="23960" y="39589"/>
                  <a:pt x="25740" y="40341"/>
                  <a:pt x="25915" y="40466"/>
                </a:cubicBezTo>
                <a:cubicBezTo>
                  <a:pt x="26015" y="40542"/>
                  <a:pt x="26015" y="40542"/>
                  <a:pt x="25840" y="40542"/>
                </a:cubicBezTo>
                <a:lnTo>
                  <a:pt x="25840" y="40567"/>
                </a:lnTo>
                <a:cubicBezTo>
                  <a:pt x="25640" y="40567"/>
                  <a:pt x="25539" y="40542"/>
                  <a:pt x="24236" y="39940"/>
                </a:cubicBezTo>
                <a:cubicBezTo>
                  <a:pt x="22431" y="39138"/>
                  <a:pt x="20552" y="38537"/>
                  <a:pt x="18597" y="38186"/>
                </a:cubicBezTo>
                <a:cubicBezTo>
                  <a:pt x="17820" y="38060"/>
                  <a:pt x="17670" y="37985"/>
                  <a:pt x="18020" y="37860"/>
                </a:cubicBezTo>
                <a:cubicBezTo>
                  <a:pt x="18031" y="37857"/>
                  <a:pt x="18046" y="37855"/>
                  <a:pt x="18066" y="37855"/>
                </a:cubicBezTo>
                <a:close/>
                <a:moveTo>
                  <a:pt x="18467" y="37703"/>
                </a:moveTo>
                <a:cubicBezTo>
                  <a:pt x="18977" y="37703"/>
                  <a:pt x="21326" y="38286"/>
                  <a:pt x="22557" y="38712"/>
                </a:cubicBezTo>
                <a:cubicBezTo>
                  <a:pt x="23785" y="39138"/>
                  <a:pt x="26416" y="40291"/>
                  <a:pt x="26817" y="40592"/>
                </a:cubicBezTo>
                <a:lnTo>
                  <a:pt x="26943" y="40692"/>
                </a:lnTo>
                <a:lnTo>
                  <a:pt x="26767" y="40692"/>
                </a:lnTo>
                <a:lnTo>
                  <a:pt x="26767" y="40667"/>
                </a:lnTo>
                <a:cubicBezTo>
                  <a:pt x="26492" y="40592"/>
                  <a:pt x="26216" y="40492"/>
                  <a:pt x="25965" y="40366"/>
                </a:cubicBezTo>
                <a:cubicBezTo>
                  <a:pt x="23960" y="39389"/>
                  <a:pt x="21830" y="38637"/>
                  <a:pt x="19675" y="38086"/>
                </a:cubicBezTo>
                <a:cubicBezTo>
                  <a:pt x="19223" y="38010"/>
                  <a:pt x="18797" y="37885"/>
                  <a:pt x="18396" y="37710"/>
                </a:cubicBezTo>
                <a:cubicBezTo>
                  <a:pt x="18413" y="37705"/>
                  <a:pt x="18437" y="37703"/>
                  <a:pt x="18467" y="37703"/>
                </a:cubicBezTo>
                <a:close/>
                <a:moveTo>
                  <a:pt x="17269" y="38687"/>
                </a:moveTo>
                <a:cubicBezTo>
                  <a:pt x="17895" y="38687"/>
                  <a:pt x="18547" y="38762"/>
                  <a:pt x="19173" y="38913"/>
                </a:cubicBezTo>
                <a:cubicBezTo>
                  <a:pt x="19775" y="39063"/>
                  <a:pt x="23785" y="40391"/>
                  <a:pt x="23935" y="40492"/>
                </a:cubicBezTo>
                <a:cubicBezTo>
                  <a:pt x="23960" y="40542"/>
                  <a:pt x="23985" y="40592"/>
                  <a:pt x="23960" y="40642"/>
                </a:cubicBezTo>
                <a:cubicBezTo>
                  <a:pt x="23937" y="40699"/>
                  <a:pt x="23909" y="40730"/>
                  <a:pt x="23856" y="40730"/>
                </a:cubicBezTo>
                <a:cubicBezTo>
                  <a:pt x="23794" y="40730"/>
                  <a:pt x="23697" y="40687"/>
                  <a:pt x="23534" y="40592"/>
                </a:cubicBezTo>
                <a:cubicBezTo>
                  <a:pt x="22682" y="40091"/>
                  <a:pt x="20101" y="39263"/>
                  <a:pt x="18246" y="38913"/>
                </a:cubicBezTo>
                <a:cubicBezTo>
                  <a:pt x="17920" y="38862"/>
                  <a:pt x="17594" y="38787"/>
                  <a:pt x="17269" y="38687"/>
                </a:cubicBezTo>
                <a:close/>
                <a:moveTo>
                  <a:pt x="20853" y="37208"/>
                </a:moveTo>
                <a:cubicBezTo>
                  <a:pt x="21504" y="37208"/>
                  <a:pt x="22156" y="37275"/>
                  <a:pt x="22807" y="37409"/>
                </a:cubicBezTo>
                <a:cubicBezTo>
                  <a:pt x="24863" y="37935"/>
                  <a:pt x="26918" y="38587"/>
                  <a:pt x="28923" y="39364"/>
                </a:cubicBezTo>
                <a:cubicBezTo>
                  <a:pt x="29549" y="39589"/>
                  <a:pt x="30401" y="39890"/>
                  <a:pt x="30828" y="40040"/>
                </a:cubicBezTo>
                <a:cubicBezTo>
                  <a:pt x="31705" y="40316"/>
                  <a:pt x="31630" y="40291"/>
                  <a:pt x="31554" y="40316"/>
                </a:cubicBezTo>
                <a:lnTo>
                  <a:pt x="31554" y="40341"/>
                </a:lnTo>
                <a:lnTo>
                  <a:pt x="31028" y="40341"/>
                </a:lnTo>
                <a:cubicBezTo>
                  <a:pt x="30527" y="40341"/>
                  <a:pt x="30326" y="40391"/>
                  <a:pt x="30376" y="40617"/>
                </a:cubicBezTo>
                <a:cubicBezTo>
                  <a:pt x="30401" y="40717"/>
                  <a:pt x="30401" y="40742"/>
                  <a:pt x="30301" y="40742"/>
                </a:cubicBezTo>
                <a:cubicBezTo>
                  <a:pt x="30226" y="40742"/>
                  <a:pt x="29524" y="40441"/>
                  <a:pt x="28647" y="40065"/>
                </a:cubicBezTo>
                <a:cubicBezTo>
                  <a:pt x="28121" y="39815"/>
                  <a:pt x="27544" y="39589"/>
                  <a:pt x="26968" y="39389"/>
                </a:cubicBezTo>
                <a:cubicBezTo>
                  <a:pt x="26817" y="39389"/>
                  <a:pt x="26817" y="39389"/>
                  <a:pt x="26968" y="39489"/>
                </a:cubicBezTo>
                <a:cubicBezTo>
                  <a:pt x="27043" y="39539"/>
                  <a:pt x="27695" y="39790"/>
                  <a:pt x="28421" y="40116"/>
                </a:cubicBezTo>
                <a:cubicBezTo>
                  <a:pt x="29148" y="40416"/>
                  <a:pt x="29750" y="40692"/>
                  <a:pt x="29775" y="40717"/>
                </a:cubicBezTo>
                <a:cubicBezTo>
                  <a:pt x="29794" y="40756"/>
                  <a:pt x="29326" y="40809"/>
                  <a:pt x="28711" y="40809"/>
                </a:cubicBezTo>
                <a:cubicBezTo>
                  <a:pt x="28524" y="40809"/>
                  <a:pt x="28325" y="40804"/>
                  <a:pt x="28121" y="40792"/>
                </a:cubicBezTo>
                <a:lnTo>
                  <a:pt x="27444" y="40767"/>
                </a:lnTo>
                <a:lnTo>
                  <a:pt x="26467" y="40266"/>
                </a:lnTo>
                <a:cubicBezTo>
                  <a:pt x="24236" y="39088"/>
                  <a:pt x="21830" y="38236"/>
                  <a:pt x="19349" y="37760"/>
                </a:cubicBezTo>
                <a:cubicBezTo>
                  <a:pt x="19073" y="37710"/>
                  <a:pt x="18772" y="37659"/>
                  <a:pt x="18497" y="37559"/>
                </a:cubicBezTo>
                <a:cubicBezTo>
                  <a:pt x="18539" y="37503"/>
                  <a:pt x="18644" y="37470"/>
                  <a:pt x="18804" y="37470"/>
                </a:cubicBezTo>
                <a:cubicBezTo>
                  <a:pt x="18929" y="37470"/>
                  <a:pt x="19087" y="37490"/>
                  <a:pt x="19274" y="37534"/>
                </a:cubicBezTo>
                <a:cubicBezTo>
                  <a:pt x="21980" y="38086"/>
                  <a:pt x="24637" y="38988"/>
                  <a:pt x="27143" y="40191"/>
                </a:cubicBezTo>
                <a:cubicBezTo>
                  <a:pt x="27344" y="40316"/>
                  <a:pt x="27544" y="40416"/>
                  <a:pt x="27770" y="40466"/>
                </a:cubicBezTo>
                <a:cubicBezTo>
                  <a:pt x="27845" y="40391"/>
                  <a:pt x="27619" y="40266"/>
                  <a:pt x="26517" y="39740"/>
                </a:cubicBezTo>
                <a:cubicBezTo>
                  <a:pt x="24537" y="38812"/>
                  <a:pt x="22482" y="38111"/>
                  <a:pt x="20351" y="37634"/>
                </a:cubicBezTo>
                <a:lnTo>
                  <a:pt x="19148" y="37334"/>
                </a:lnTo>
                <a:lnTo>
                  <a:pt x="19875" y="37258"/>
                </a:lnTo>
                <a:cubicBezTo>
                  <a:pt x="20201" y="37225"/>
                  <a:pt x="20527" y="37208"/>
                  <a:pt x="20853" y="37208"/>
                </a:cubicBezTo>
                <a:close/>
                <a:moveTo>
                  <a:pt x="7226" y="0"/>
                </a:moveTo>
                <a:cubicBezTo>
                  <a:pt x="7205" y="0"/>
                  <a:pt x="7187" y="6"/>
                  <a:pt x="7168" y="15"/>
                </a:cubicBezTo>
                <a:cubicBezTo>
                  <a:pt x="6943" y="140"/>
                  <a:pt x="4888" y="3424"/>
                  <a:pt x="4386" y="4426"/>
                </a:cubicBezTo>
                <a:cubicBezTo>
                  <a:pt x="4086" y="5053"/>
                  <a:pt x="3960" y="5253"/>
                  <a:pt x="3860" y="5303"/>
                </a:cubicBezTo>
                <a:cubicBezTo>
                  <a:pt x="3659" y="5379"/>
                  <a:pt x="3284" y="6306"/>
                  <a:pt x="2832" y="7785"/>
                </a:cubicBezTo>
                <a:lnTo>
                  <a:pt x="2306" y="9489"/>
                </a:lnTo>
                <a:lnTo>
                  <a:pt x="2131" y="10065"/>
                </a:lnTo>
                <a:lnTo>
                  <a:pt x="1980" y="9739"/>
                </a:lnTo>
                <a:cubicBezTo>
                  <a:pt x="1930" y="9589"/>
                  <a:pt x="1805" y="9439"/>
                  <a:pt x="1679" y="9313"/>
                </a:cubicBezTo>
                <a:cubicBezTo>
                  <a:pt x="1624" y="9286"/>
                  <a:pt x="1586" y="9268"/>
                  <a:pt x="1551" y="9268"/>
                </a:cubicBezTo>
                <a:cubicBezTo>
                  <a:pt x="1491" y="9268"/>
                  <a:pt x="1440" y="9321"/>
                  <a:pt x="1329" y="9464"/>
                </a:cubicBezTo>
                <a:cubicBezTo>
                  <a:pt x="1003" y="9890"/>
                  <a:pt x="752" y="11469"/>
                  <a:pt x="602" y="13699"/>
                </a:cubicBezTo>
                <a:cubicBezTo>
                  <a:pt x="552" y="14476"/>
                  <a:pt x="527" y="14526"/>
                  <a:pt x="351" y="14652"/>
                </a:cubicBezTo>
                <a:cubicBezTo>
                  <a:pt x="0" y="14877"/>
                  <a:pt x="0" y="15178"/>
                  <a:pt x="401" y="16331"/>
                </a:cubicBezTo>
                <a:cubicBezTo>
                  <a:pt x="652" y="17058"/>
                  <a:pt x="978" y="17785"/>
                  <a:pt x="1379" y="18436"/>
                </a:cubicBezTo>
                <a:lnTo>
                  <a:pt x="1730" y="19063"/>
                </a:lnTo>
                <a:lnTo>
                  <a:pt x="1454" y="19138"/>
                </a:lnTo>
                <a:cubicBezTo>
                  <a:pt x="1304" y="19188"/>
                  <a:pt x="1203" y="19238"/>
                  <a:pt x="1103" y="19339"/>
                </a:cubicBezTo>
                <a:cubicBezTo>
                  <a:pt x="978" y="19564"/>
                  <a:pt x="1278" y="20040"/>
                  <a:pt x="2080" y="20867"/>
                </a:cubicBezTo>
                <a:cubicBezTo>
                  <a:pt x="2732" y="21569"/>
                  <a:pt x="4963" y="23699"/>
                  <a:pt x="5314" y="23975"/>
                </a:cubicBezTo>
                <a:cubicBezTo>
                  <a:pt x="5419" y="24065"/>
                  <a:pt x="5416" y="24110"/>
                  <a:pt x="5245" y="24110"/>
                </a:cubicBezTo>
                <a:cubicBezTo>
                  <a:pt x="5131" y="24110"/>
                  <a:pt x="4943" y="24090"/>
                  <a:pt x="4662" y="24050"/>
                </a:cubicBezTo>
                <a:cubicBezTo>
                  <a:pt x="4530" y="24031"/>
                  <a:pt x="4414" y="24022"/>
                  <a:pt x="4315" y="24022"/>
                </a:cubicBezTo>
                <a:cubicBezTo>
                  <a:pt x="3753" y="24022"/>
                  <a:pt x="3702" y="24333"/>
                  <a:pt x="4086" y="25078"/>
                </a:cubicBezTo>
                <a:cubicBezTo>
                  <a:pt x="4436" y="25780"/>
                  <a:pt x="4938" y="26381"/>
                  <a:pt x="5539" y="26882"/>
                </a:cubicBezTo>
                <a:cubicBezTo>
                  <a:pt x="7168" y="28461"/>
                  <a:pt x="7193" y="28461"/>
                  <a:pt x="7018" y="28512"/>
                </a:cubicBezTo>
                <a:cubicBezTo>
                  <a:pt x="6767" y="28537"/>
                  <a:pt x="6617" y="28812"/>
                  <a:pt x="6767" y="29038"/>
                </a:cubicBezTo>
                <a:cubicBezTo>
                  <a:pt x="6842" y="29263"/>
                  <a:pt x="7018" y="29389"/>
                  <a:pt x="8221" y="30291"/>
                </a:cubicBezTo>
                <a:lnTo>
                  <a:pt x="9599" y="31319"/>
                </a:lnTo>
                <a:lnTo>
                  <a:pt x="9374" y="31419"/>
                </a:lnTo>
                <a:cubicBezTo>
                  <a:pt x="9274" y="31469"/>
                  <a:pt x="9173" y="31519"/>
                  <a:pt x="9098" y="31594"/>
                </a:cubicBezTo>
                <a:cubicBezTo>
                  <a:pt x="8948" y="31820"/>
                  <a:pt x="9048" y="31970"/>
                  <a:pt x="9900" y="32672"/>
                </a:cubicBezTo>
                <a:cubicBezTo>
                  <a:pt x="11304" y="33850"/>
                  <a:pt x="11855" y="34527"/>
                  <a:pt x="12782" y="36231"/>
                </a:cubicBezTo>
                <a:cubicBezTo>
                  <a:pt x="13334" y="37108"/>
                  <a:pt x="13710" y="38111"/>
                  <a:pt x="13860" y="39163"/>
                </a:cubicBezTo>
                <a:lnTo>
                  <a:pt x="13960" y="39990"/>
                </a:lnTo>
                <a:lnTo>
                  <a:pt x="13685" y="39990"/>
                </a:lnTo>
                <a:cubicBezTo>
                  <a:pt x="13667" y="39989"/>
                  <a:pt x="13650" y="39989"/>
                  <a:pt x="13633" y="39989"/>
                </a:cubicBezTo>
                <a:cubicBezTo>
                  <a:pt x="13178" y="39989"/>
                  <a:pt x="12780" y="40308"/>
                  <a:pt x="12707" y="40767"/>
                </a:cubicBezTo>
                <a:cubicBezTo>
                  <a:pt x="12707" y="41018"/>
                  <a:pt x="12732" y="41268"/>
                  <a:pt x="12807" y="41494"/>
                </a:cubicBezTo>
                <a:cubicBezTo>
                  <a:pt x="12908" y="41745"/>
                  <a:pt x="12933" y="42020"/>
                  <a:pt x="12908" y="42271"/>
                </a:cubicBezTo>
                <a:cubicBezTo>
                  <a:pt x="12883" y="42421"/>
                  <a:pt x="12883" y="42547"/>
                  <a:pt x="12908" y="42672"/>
                </a:cubicBezTo>
                <a:cubicBezTo>
                  <a:pt x="12757" y="43123"/>
                  <a:pt x="12607" y="43574"/>
                  <a:pt x="12381" y="44000"/>
                </a:cubicBezTo>
                <a:cubicBezTo>
                  <a:pt x="11579" y="45855"/>
                  <a:pt x="11078" y="47133"/>
                  <a:pt x="11078" y="47284"/>
                </a:cubicBezTo>
                <a:cubicBezTo>
                  <a:pt x="11078" y="47359"/>
                  <a:pt x="11053" y="47434"/>
                  <a:pt x="11003" y="47484"/>
                </a:cubicBezTo>
                <a:cubicBezTo>
                  <a:pt x="10953" y="47534"/>
                  <a:pt x="10928" y="47584"/>
                  <a:pt x="10953" y="47659"/>
                </a:cubicBezTo>
                <a:cubicBezTo>
                  <a:pt x="10991" y="47755"/>
                  <a:pt x="11363" y="47836"/>
                  <a:pt x="11605" y="47836"/>
                </a:cubicBezTo>
                <a:cubicBezTo>
                  <a:pt x="11681" y="47836"/>
                  <a:pt x="11744" y="47828"/>
                  <a:pt x="11780" y="47810"/>
                </a:cubicBezTo>
                <a:cubicBezTo>
                  <a:pt x="11880" y="47760"/>
                  <a:pt x="11980" y="47710"/>
                  <a:pt x="12081" y="47685"/>
                </a:cubicBezTo>
                <a:cubicBezTo>
                  <a:pt x="12181" y="47659"/>
                  <a:pt x="12231" y="47534"/>
                  <a:pt x="12381" y="47108"/>
                </a:cubicBezTo>
                <a:cubicBezTo>
                  <a:pt x="12883" y="45604"/>
                  <a:pt x="13609" y="44201"/>
                  <a:pt x="14487" y="42898"/>
                </a:cubicBezTo>
                <a:cubicBezTo>
                  <a:pt x="15088" y="41945"/>
                  <a:pt x="15639" y="40968"/>
                  <a:pt x="16141" y="39965"/>
                </a:cubicBezTo>
                <a:cubicBezTo>
                  <a:pt x="16241" y="39790"/>
                  <a:pt x="16291" y="39765"/>
                  <a:pt x="16817" y="39765"/>
                </a:cubicBezTo>
                <a:cubicBezTo>
                  <a:pt x="16933" y="39762"/>
                  <a:pt x="17050" y="39760"/>
                  <a:pt x="17166" y="39760"/>
                </a:cubicBezTo>
                <a:cubicBezTo>
                  <a:pt x="17982" y="39760"/>
                  <a:pt x="18813" y="39837"/>
                  <a:pt x="19624" y="39990"/>
                </a:cubicBezTo>
                <a:cubicBezTo>
                  <a:pt x="20727" y="40191"/>
                  <a:pt x="21805" y="40492"/>
                  <a:pt x="22858" y="40893"/>
                </a:cubicBezTo>
                <a:cubicBezTo>
                  <a:pt x="23598" y="41153"/>
                  <a:pt x="23986" y="41271"/>
                  <a:pt x="24185" y="41271"/>
                </a:cubicBezTo>
                <a:cubicBezTo>
                  <a:pt x="24350" y="41271"/>
                  <a:pt x="24386" y="41190"/>
                  <a:pt x="24386" y="41043"/>
                </a:cubicBezTo>
                <a:cubicBezTo>
                  <a:pt x="24386" y="40916"/>
                  <a:pt x="24400" y="40881"/>
                  <a:pt x="24522" y="40881"/>
                </a:cubicBezTo>
                <a:cubicBezTo>
                  <a:pt x="24568" y="40881"/>
                  <a:pt x="24630" y="40886"/>
                  <a:pt x="24712" y="40893"/>
                </a:cubicBezTo>
                <a:cubicBezTo>
                  <a:pt x="24888" y="40893"/>
                  <a:pt x="25264" y="40943"/>
                  <a:pt x="25564" y="40993"/>
                </a:cubicBezTo>
                <a:cubicBezTo>
                  <a:pt x="25865" y="41043"/>
                  <a:pt x="26341" y="41093"/>
                  <a:pt x="26617" y="41118"/>
                </a:cubicBezTo>
                <a:cubicBezTo>
                  <a:pt x="26868" y="41143"/>
                  <a:pt x="27093" y="41168"/>
                  <a:pt x="27319" y="41218"/>
                </a:cubicBezTo>
                <a:cubicBezTo>
                  <a:pt x="27362" y="41233"/>
                  <a:pt x="27406" y="41247"/>
                  <a:pt x="27439" y="41247"/>
                </a:cubicBezTo>
                <a:cubicBezTo>
                  <a:pt x="27464" y="41247"/>
                  <a:pt x="27484" y="41240"/>
                  <a:pt x="27494" y="41218"/>
                </a:cubicBezTo>
                <a:cubicBezTo>
                  <a:pt x="27594" y="41206"/>
                  <a:pt x="27701" y="41200"/>
                  <a:pt x="27807" y="41200"/>
                </a:cubicBezTo>
                <a:cubicBezTo>
                  <a:pt x="27914" y="41200"/>
                  <a:pt x="28020" y="41206"/>
                  <a:pt x="28121" y="41218"/>
                </a:cubicBezTo>
                <a:cubicBezTo>
                  <a:pt x="28216" y="41226"/>
                  <a:pt x="28348" y="41229"/>
                  <a:pt x="28501" y="41229"/>
                </a:cubicBezTo>
                <a:cubicBezTo>
                  <a:pt x="28870" y="41229"/>
                  <a:pt x="29360" y="41211"/>
                  <a:pt x="29750" y="41193"/>
                </a:cubicBezTo>
                <a:cubicBezTo>
                  <a:pt x="29999" y="41174"/>
                  <a:pt x="30215" y="41166"/>
                  <a:pt x="30391" y="41166"/>
                </a:cubicBezTo>
                <a:cubicBezTo>
                  <a:pt x="30676" y="41166"/>
                  <a:pt x="30856" y="41187"/>
                  <a:pt x="30903" y="41218"/>
                </a:cubicBezTo>
                <a:cubicBezTo>
                  <a:pt x="30940" y="41275"/>
                  <a:pt x="30992" y="41303"/>
                  <a:pt x="31047" y="41303"/>
                </a:cubicBezTo>
                <a:cubicBezTo>
                  <a:pt x="31066" y="41303"/>
                  <a:pt x="31084" y="41300"/>
                  <a:pt x="31103" y="41294"/>
                </a:cubicBezTo>
                <a:cubicBezTo>
                  <a:pt x="31153" y="41294"/>
                  <a:pt x="31103" y="41218"/>
                  <a:pt x="31053" y="41168"/>
                </a:cubicBezTo>
                <a:cubicBezTo>
                  <a:pt x="30978" y="41093"/>
                  <a:pt x="30928" y="41043"/>
                  <a:pt x="30978" y="41018"/>
                </a:cubicBezTo>
                <a:cubicBezTo>
                  <a:pt x="31028" y="40993"/>
                  <a:pt x="31053" y="40918"/>
                  <a:pt x="31053" y="40867"/>
                </a:cubicBezTo>
                <a:cubicBezTo>
                  <a:pt x="31053" y="40770"/>
                  <a:pt x="31068" y="40733"/>
                  <a:pt x="31157" y="40733"/>
                </a:cubicBezTo>
                <a:cubicBezTo>
                  <a:pt x="31182" y="40733"/>
                  <a:pt x="31214" y="40737"/>
                  <a:pt x="31254" y="40742"/>
                </a:cubicBezTo>
                <a:cubicBezTo>
                  <a:pt x="31306" y="40743"/>
                  <a:pt x="31362" y="40744"/>
                  <a:pt x="31421" y="40744"/>
                </a:cubicBezTo>
                <a:cubicBezTo>
                  <a:pt x="32501" y="40744"/>
                  <a:pt x="34484" y="40531"/>
                  <a:pt x="34888" y="40341"/>
                </a:cubicBezTo>
                <a:cubicBezTo>
                  <a:pt x="35063" y="40266"/>
                  <a:pt x="35113" y="40040"/>
                  <a:pt x="34963" y="39915"/>
                </a:cubicBezTo>
                <a:cubicBezTo>
                  <a:pt x="34863" y="39840"/>
                  <a:pt x="34888" y="39815"/>
                  <a:pt x="35188" y="39715"/>
                </a:cubicBezTo>
                <a:cubicBezTo>
                  <a:pt x="35364" y="39664"/>
                  <a:pt x="36141" y="39364"/>
                  <a:pt x="36843" y="39063"/>
                </a:cubicBezTo>
                <a:cubicBezTo>
                  <a:pt x="38823" y="38236"/>
                  <a:pt x="38923" y="38186"/>
                  <a:pt x="38823" y="37960"/>
                </a:cubicBezTo>
                <a:cubicBezTo>
                  <a:pt x="38797" y="37860"/>
                  <a:pt x="38797" y="37835"/>
                  <a:pt x="39073" y="37710"/>
                </a:cubicBezTo>
                <a:cubicBezTo>
                  <a:pt x="39374" y="37559"/>
                  <a:pt x="39549" y="37359"/>
                  <a:pt x="39449" y="37283"/>
                </a:cubicBezTo>
                <a:cubicBezTo>
                  <a:pt x="39253" y="37131"/>
                  <a:pt x="39608" y="36864"/>
                  <a:pt x="39951" y="36864"/>
                </a:cubicBezTo>
                <a:cubicBezTo>
                  <a:pt x="40002" y="36864"/>
                  <a:pt x="40052" y="36870"/>
                  <a:pt x="40101" y="36882"/>
                </a:cubicBezTo>
                <a:cubicBezTo>
                  <a:pt x="40163" y="36895"/>
                  <a:pt x="40232" y="36901"/>
                  <a:pt x="40289" y="36901"/>
                </a:cubicBezTo>
                <a:cubicBezTo>
                  <a:pt x="40345" y="36901"/>
                  <a:pt x="40389" y="36895"/>
                  <a:pt x="40401" y="36882"/>
                </a:cubicBezTo>
                <a:cubicBezTo>
                  <a:pt x="40452" y="36832"/>
                  <a:pt x="40401" y="36807"/>
                  <a:pt x="40351" y="36782"/>
                </a:cubicBezTo>
                <a:lnTo>
                  <a:pt x="40126" y="36732"/>
                </a:lnTo>
                <a:cubicBezTo>
                  <a:pt x="40000" y="36682"/>
                  <a:pt x="40652" y="36356"/>
                  <a:pt x="41529" y="35980"/>
                </a:cubicBezTo>
                <a:cubicBezTo>
                  <a:pt x="42206" y="35705"/>
                  <a:pt x="42331" y="35529"/>
                  <a:pt x="41855" y="35429"/>
                </a:cubicBezTo>
                <a:cubicBezTo>
                  <a:pt x="41755" y="35429"/>
                  <a:pt x="41655" y="35404"/>
                  <a:pt x="41554" y="35354"/>
                </a:cubicBezTo>
                <a:cubicBezTo>
                  <a:pt x="41730" y="35203"/>
                  <a:pt x="41930" y="35103"/>
                  <a:pt x="42156" y="35028"/>
                </a:cubicBezTo>
                <a:cubicBezTo>
                  <a:pt x="43158" y="34577"/>
                  <a:pt x="44136" y="34025"/>
                  <a:pt x="45063" y="33424"/>
                </a:cubicBezTo>
                <a:cubicBezTo>
                  <a:pt x="45163" y="33324"/>
                  <a:pt x="45188" y="33273"/>
                  <a:pt x="45113" y="33198"/>
                </a:cubicBezTo>
                <a:lnTo>
                  <a:pt x="45013" y="33098"/>
                </a:lnTo>
                <a:lnTo>
                  <a:pt x="45339" y="32872"/>
                </a:lnTo>
                <a:cubicBezTo>
                  <a:pt x="45539" y="32747"/>
                  <a:pt x="45940" y="32446"/>
                  <a:pt x="46266" y="32196"/>
                </a:cubicBezTo>
                <a:cubicBezTo>
                  <a:pt x="46742" y="31795"/>
                  <a:pt x="46818" y="31694"/>
                  <a:pt x="46818" y="31594"/>
                </a:cubicBezTo>
                <a:cubicBezTo>
                  <a:pt x="46792" y="31469"/>
                  <a:pt x="46742" y="31444"/>
                  <a:pt x="46617" y="31419"/>
                </a:cubicBezTo>
                <a:cubicBezTo>
                  <a:pt x="46492" y="31394"/>
                  <a:pt x="46467" y="31369"/>
                  <a:pt x="46492" y="31369"/>
                </a:cubicBezTo>
                <a:cubicBezTo>
                  <a:pt x="46517" y="31344"/>
                  <a:pt x="46868" y="31093"/>
                  <a:pt x="47269" y="30792"/>
                </a:cubicBezTo>
                <a:cubicBezTo>
                  <a:pt x="47645" y="30567"/>
                  <a:pt x="47996" y="30291"/>
                  <a:pt x="48271" y="29965"/>
                </a:cubicBezTo>
                <a:lnTo>
                  <a:pt x="48547" y="29639"/>
                </a:lnTo>
                <a:lnTo>
                  <a:pt x="48321" y="29514"/>
                </a:lnTo>
                <a:lnTo>
                  <a:pt x="48121" y="29364"/>
                </a:lnTo>
                <a:lnTo>
                  <a:pt x="48572" y="29063"/>
                </a:lnTo>
                <a:cubicBezTo>
                  <a:pt x="48823" y="28887"/>
                  <a:pt x="49374" y="28436"/>
                  <a:pt x="49825" y="28085"/>
                </a:cubicBezTo>
                <a:cubicBezTo>
                  <a:pt x="51178" y="26958"/>
                  <a:pt x="51354" y="26732"/>
                  <a:pt x="51078" y="26506"/>
                </a:cubicBezTo>
                <a:cubicBezTo>
                  <a:pt x="50878" y="26406"/>
                  <a:pt x="50652" y="26331"/>
                  <a:pt x="50427" y="26281"/>
                </a:cubicBezTo>
                <a:lnTo>
                  <a:pt x="50427" y="26281"/>
                </a:lnTo>
                <a:lnTo>
                  <a:pt x="50452" y="26306"/>
                </a:lnTo>
                <a:cubicBezTo>
                  <a:pt x="50151" y="26231"/>
                  <a:pt x="49224" y="25980"/>
                  <a:pt x="48321" y="25730"/>
                </a:cubicBezTo>
                <a:cubicBezTo>
                  <a:pt x="46592" y="25228"/>
                  <a:pt x="44813" y="24877"/>
                  <a:pt x="43033" y="24702"/>
                </a:cubicBezTo>
                <a:cubicBezTo>
                  <a:pt x="41579" y="24577"/>
                  <a:pt x="41454" y="24552"/>
                  <a:pt x="41504" y="24376"/>
                </a:cubicBezTo>
                <a:cubicBezTo>
                  <a:pt x="41504" y="24276"/>
                  <a:pt x="41454" y="24201"/>
                  <a:pt x="41404" y="24151"/>
                </a:cubicBezTo>
                <a:cubicBezTo>
                  <a:pt x="41363" y="24118"/>
                  <a:pt x="41226" y="24104"/>
                  <a:pt x="41021" y="24104"/>
                </a:cubicBezTo>
                <a:cubicBezTo>
                  <a:pt x="40112" y="24104"/>
                  <a:pt x="37863" y="24390"/>
                  <a:pt x="36717" y="24677"/>
                </a:cubicBezTo>
                <a:lnTo>
                  <a:pt x="35790" y="24902"/>
                </a:lnTo>
                <a:lnTo>
                  <a:pt x="35815" y="24652"/>
                </a:lnTo>
                <a:cubicBezTo>
                  <a:pt x="35840" y="24451"/>
                  <a:pt x="35815" y="24401"/>
                  <a:pt x="35690" y="24401"/>
                </a:cubicBezTo>
                <a:cubicBezTo>
                  <a:pt x="35660" y="24396"/>
                  <a:pt x="35624" y="24394"/>
                  <a:pt x="35583" y="24394"/>
                </a:cubicBezTo>
                <a:cubicBezTo>
                  <a:pt x="34812" y="24394"/>
                  <a:pt x="32050" y="25250"/>
                  <a:pt x="30101" y="26105"/>
                </a:cubicBezTo>
                <a:cubicBezTo>
                  <a:pt x="29724" y="26267"/>
                  <a:pt x="29501" y="26339"/>
                  <a:pt x="29423" y="26339"/>
                </a:cubicBezTo>
                <a:cubicBezTo>
                  <a:pt x="29393" y="26339"/>
                  <a:pt x="29385" y="26327"/>
                  <a:pt x="29399" y="26306"/>
                </a:cubicBezTo>
                <a:cubicBezTo>
                  <a:pt x="29534" y="26056"/>
                  <a:pt x="29461" y="25879"/>
                  <a:pt x="29307" y="25879"/>
                </a:cubicBezTo>
                <a:cubicBezTo>
                  <a:pt x="29260" y="25879"/>
                  <a:pt x="29206" y="25895"/>
                  <a:pt x="29148" y="25930"/>
                </a:cubicBezTo>
                <a:cubicBezTo>
                  <a:pt x="29048" y="26005"/>
                  <a:pt x="28171" y="26456"/>
                  <a:pt x="27193" y="26958"/>
                </a:cubicBezTo>
                <a:cubicBezTo>
                  <a:pt x="25865" y="27584"/>
                  <a:pt x="24637" y="28361"/>
                  <a:pt x="23484" y="29288"/>
                </a:cubicBezTo>
                <a:lnTo>
                  <a:pt x="22682" y="29940"/>
                </a:lnTo>
                <a:lnTo>
                  <a:pt x="22682" y="29489"/>
                </a:lnTo>
                <a:lnTo>
                  <a:pt x="22482" y="29514"/>
                </a:lnTo>
                <a:cubicBezTo>
                  <a:pt x="22056" y="29614"/>
                  <a:pt x="20727" y="30842"/>
                  <a:pt x="19499" y="32271"/>
                </a:cubicBezTo>
                <a:cubicBezTo>
                  <a:pt x="18797" y="33148"/>
                  <a:pt x="18121" y="34050"/>
                  <a:pt x="17544" y="35028"/>
                </a:cubicBezTo>
                <a:lnTo>
                  <a:pt x="17394" y="35304"/>
                </a:lnTo>
                <a:lnTo>
                  <a:pt x="17469" y="34677"/>
                </a:lnTo>
                <a:cubicBezTo>
                  <a:pt x="17720" y="32622"/>
                  <a:pt x="17745" y="32171"/>
                  <a:pt x="17695" y="31920"/>
                </a:cubicBezTo>
                <a:cubicBezTo>
                  <a:pt x="17637" y="31649"/>
                  <a:pt x="17564" y="31543"/>
                  <a:pt x="17361" y="31543"/>
                </a:cubicBezTo>
                <a:cubicBezTo>
                  <a:pt x="17301" y="31543"/>
                  <a:pt x="17229" y="31552"/>
                  <a:pt x="17143" y="31569"/>
                </a:cubicBezTo>
                <a:lnTo>
                  <a:pt x="16817" y="31644"/>
                </a:lnTo>
                <a:lnTo>
                  <a:pt x="16943" y="30817"/>
                </a:lnTo>
                <a:cubicBezTo>
                  <a:pt x="17319" y="28411"/>
                  <a:pt x="17344" y="27835"/>
                  <a:pt x="17243" y="26857"/>
                </a:cubicBezTo>
                <a:cubicBezTo>
                  <a:pt x="17172" y="26360"/>
                  <a:pt x="17034" y="26154"/>
                  <a:pt x="16765" y="26154"/>
                </a:cubicBezTo>
                <a:cubicBezTo>
                  <a:pt x="16750" y="26154"/>
                  <a:pt x="16734" y="26154"/>
                  <a:pt x="16717" y="26156"/>
                </a:cubicBezTo>
                <a:cubicBezTo>
                  <a:pt x="16681" y="26160"/>
                  <a:pt x="16651" y="26167"/>
                  <a:pt x="16627" y="26167"/>
                </a:cubicBezTo>
                <a:cubicBezTo>
                  <a:pt x="16518" y="26167"/>
                  <a:pt x="16526" y="26025"/>
                  <a:pt x="16567" y="24877"/>
                </a:cubicBezTo>
                <a:cubicBezTo>
                  <a:pt x="16617" y="23298"/>
                  <a:pt x="16366" y="21745"/>
                  <a:pt x="15890" y="20266"/>
                </a:cubicBezTo>
                <a:cubicBezTo>
                  <a:pt x="15715" y="19740"/>
                  <a:pt x="15614" y="19564"/>
                  <a:pt x="15489" y="19489"/>
                </a:cubicBezTo>
                <a:cubicBezTo>
                  <a:pt x="15418" y="19442"/>
                  <a:pt x="15364" y="19417"/>
                  <a:pt x="15311" y="19417"/>
                </a:cubicBezTo>
                <a:cubicBezTo>
                  <a:pt x="15251" y="19417"/>
                  <a:pt x="15193" y="19448"/>
                  <a:pt x="15113" y="19514"/>
                </a:cubicBezTo>
                <a:cubicBezTo>
                  <a:pt x="15031" y="19576"/>
                  <a:pt x="14948" y="19621"/>
                  <a:pt x="14908" y="19621"/>
                </a:cubicBezTo>
                <a:cubicBezTo>
                  <a:pt x="14899" y="19621"/>
                  <a:pt x="14892" y="19619"/>
                  <a:pt x="14888" y="19614"/>
                </a:cubicBezTo>
                <a:cubicBezTo>
                  <a:pt x="14837" y="19414"/>
                  <a:pt x="14812" y="19188"/>
                  <a:pt x="14812" y="18988"/>
                </a:cubicBezTo>
                <a:cubicBezTo>
                  <a:pt x="14612" y="17459"/>
                  <a:pt x="14336" y="15930"/>
                  <a:pt x="13985" y="14451"/>
                </a:cubicBezTo>
                <a:cubicBezTo>
                  <a:pt x="13794" y="13893"/>
                  <a:pt x="13590" y="13614"/>
                  <a:pt x="13348" y="13614"/>
                </a:cubicBezTo>
                <a:cubicBezTo>
                  <a:pt x="13243" y="13614"/>
                  <a:pt x="13130" y="13668"/>
                  <a:pt x="13008" y="13775"/>
                </a:cubicBezTo>
                <a:cubicBezTo>
                  <a:pt x="12952" y="13830"/>
                  <a:pt x="12917" y="13873"/>
                  <a:pt x="12886" y="13873"/>
                </a:cubicBezTo>
                <a:cubicBezTo>
                  <a:pt x="12821" y="13873"/>
                  <a:pt x="12778" y="13674"/>
                  <a:pt x="12607" y="12973"/>
                </a:cubicBezTo>
                <a:cubicBezTo>
                  <a:pt x="12381" y="12095"/>
                  <a:pt x="11730" y="10366"/>
                  <a:pt x="11554" y="10241"/>
                </a:cubicBezTo>
                <a:cubicBezTo>
                  <a:pt x="11479" y="10191"/>
                  <a:pt x="11379" y="10166"/>
                  <a:pt x="11304" y="10166"/>
                </a:cubicBezTo>
                <a:cubicBezTo>
                  <a:pt x="11295" y="10168"/>
                  <a:pt x="11286" y="10169"/>
                  <a:pt x="11278" y="10169"/>
                </a:cubicBezTo>
                <a:cubicBezTo>
                  <a:pt x="11193" y="10169"/>
                  <a:pt x="11138" y="10039"/>
                  <a:pt x="10978" y="9514"/>
                </a:cubicBezTo>
                <a:cubicBezTo>
                  <a:pt x="10627" y="8110"/>
                  <a:pt x="10076" y="6757"/>
                  <a:pt x="9349" y="5504"/>
                </a:cubicBezTo>
                <a:cubicBezTo>
                  <a:pt x="9173" y="5178"/>
                  <a:pt x="8822" y="4501"/>
                  <a:pt x="8572" y="3975"/>
                </a:cubicBezTo>
                <a:cubicBezTo>
                  <a:pt x="8096" y="2973"/>
                  <a:pt x="7319" y="968"/>
                  <a:pt x="7344" y="792"/>
                </a:cubicBezTo>
                <a:cubicBezTo>
                  <a:pt x="7369" y="667"/>
                  <a:pt x="7394" y="541"/>
                  <a:pt x="7444" y="441"/>
                </a:cubicBezTo>
                <a:cubicBezTo>
                  <a:pt x="7494" y="216"/>
                  <a:pt x="7494" y="140"/>
                  <a:pt x="7369" y="65"/>
                </a:cubicBezTo>
                <a:cubicBezTo>
                  <a:pt x="7305" y="18"/>
                  <a:pt x="7262" y="0"/>
                  <a:pt x="7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20"/>
          <p:cNvGrpSpPr/>
          <p:nvPr/>
        </p:nvGrpSpPr>
        <p:grpSpPr>
          <a:xfrm>
            <a:off x="1950626" y="4419399"/>
            <a:ext cx="965093" cy="495675"/>
            <a:chOff x="2421997" y="1558747"/>
            <a:chExt cx="878955" cy="451434"/>
          </a:xfrm>
        </p:grpSpPr>
        <p:sp>
          <p:nvSpPr>
            <p:cNvPr id="860" name="Google Shape;860;p20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20"/>
          <p:cNvGrpSpPr/>
          <p:nvPr/>
        </p:nvGrpSpPr>
        <p:grpSpPr>
          <a:xfrm>
            <a:off x="5489935" y="4303567"/>
            <a:ext cx="1365757" cy="727339"/>
            <a:chOff x="2186383" y="878934"/>
            <a:chExt cx="1365757" cy="727339"/>
          </a:xfrm>
        </p:grpSpPr>
        <p:sp>
          <p:nvSpPr>
            <p:cNvPr id="869" name="Google Shape;869;p20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7335448" y="1641442"/>
            <a:ext cx="823846" cy="790517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7520358" y="-345713"/>
            <a:ext cx="1702943" cy="1544152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272522" y="385740"/>
            <a:ext cx="726152" cy="878295"/>
          </a:xfrm>
          <a:custGeom>
            <a:rect b="b" l="l" r="r" t="t"/>
            <a:pathLst>
              <a:path extrusionOk="0" h="30648" w="25339">
                <a:moveTo>
                  <a:pt x="1304" y="882"/>
                </a:moveTo>
                <a:lnTo>
                  <a:pt x="1304" y="882"/>
                </a:lnTo>
                <a:cubicBezTo>
                  <a:pt x="1479" y="982"/>
                  <a:pt x="1629" y="1082"/>
                  <a:pt x="1780" y="1207"/>
                </a:cubicBezTo>
                <a:cubicBezTo>
                  <a:pt x="2005" y="1408"/>
                  <a:pt x="2782" y="2034"/>
                  <a:pt x="3509" y="2611"/>
                </a:cubicBezTo>
                <a:lnTo>
                  <a:pt x="4787" y="3689"/>
                </a:lnTo>
                <a:lnTo>
                  <a:pt x="4988" y="4466"/>
                </a:lnTo>
                <a:cubicBezTo>
                  <a:pt x="5088" y="4892"/>
                  <a:pt x="5238" y="5543"/>
                  <a:pt x="5289" y="5894"/>
                </a:cubicBezTo>
                <a:cubicBezTo>
                  <a:pt x="5369" y="6396"/>
                  <a:pt x="5417" y="6577"/>
                  <a:pt x="5485" y="6577"/>
                </a:cubicBezTo>
                <a:cubicBezTo>
                  <a:pt x="5501" y="6577"/>
                  <a:pt x="5519" y="6566"/>
                  <a:pt x="5539" y="6546"/>
                </a:cubicBezTo>
                <a:cubicBezTo>
                  <a:pt x="5639" y="6471"/>
                  <a:pt x="5389" y="5042"/>
                  <a:pt x="5163" y="4240"/>
                </a:cubicBezTo>
                <a:cubicBezTo>
                  <a:pt x="5063" y="3964"/>
                  <a:pt x="5013" y="3663"/>
                  <a:pt x="4988" y="3363"/>
                </a:cubicBezTo>
                <a:cubicBezTo>
                  <a:pt x="5007" y="3315"/>
                  <a:pt x="5022" y="3289"/>
                  <a:pt x="5037" y="3289"/>
                </a:cubicBezTo>
                <a:cubicBezTo>
                  <a:pt x="5061" y="3289"/>
                  <a:pt x="5082" y="3358"/>
                  <a:pt x="5113" y="3513"/>
                </a:cubicBezTo>
                <a:cubicBezTo>
                  <a:pt x="5188" y="3764"/>
                  <a:pt x="6341" y="7949"/>
                  <a:pt x="6391" y="8150"/>
                </a:cubicBezTo>
                <a:cubicBezTo>
                  <a:pt x="6391" y="8150"/>
                  <a:pt x="6391" y="8150"/>
                  <a:pt x="6391" y="8150"/>
                </a:cubicBezTo>
                <a:cubicBezTo>
                  <a:pt x="6375" y="8150"/>
                  <a:pt x="5852" y="7380"/>
                  <a:pt x="5063" y="6245"/>
                </a:cubicBezTo>
                <a:cubicBezTo>
                  <a:pt x="4712" y="5744"/>
                  <a:pt x="3910" y="4591"/>
                  <a:pt x="3284" y="3714"/>
                </a:cubicBezTo>
                <a:cubicBezTo>
                  <a:pt x="1755" y="1558"/>
                  <a:pt x="1304" y="907"/>
                  <a:pt x="1304" y="882"/>
                </a:cubicBezTo>
                <a:close/>
                <a:moveTo>
                  <a:pt x="811" y="1630"/>
                </a:moveTo>
                <a:cubicBezTo>
                  <a:pt x="872" y="1630"/>
                  <a:pt x="1068" y="2085"/>
                  <a:pt x="1354" y="2586"/>
                </a:cubicBezTo>
                <a:cubicBezTo>
                  <a:pt x="1805" y="3413"/>
                  <a:pt x="3534" y="6145"/>
                  <a:pt x="4587" y="7749"/>
                </a:cubicBezTo>
                <a:cubicBezTo>
                  <a:pt x="4687" y="7899"/>
                  <a:pt x="4787" y="8049"/>
                  <a:pt x="4837" y="8200"/>
                </a:cubicBezTo>
                <a:cubicBezTo>
                  <a:pt x="4787" y="8200"/>
                  <a:pt x="4537" y="7999"/>
                  <a:pt x="2757" y="6395"/>
                </a:cubicBezTo>
                <a:lnTo>
                  <a:pt x="1504" y="5293"/>
                </a:lnTo>
                <a:lnTo>
                  <a:pt x="1304" y="4415"/>
                </a:lnTo>
                <a:cubicBezTo>
                  <a:pt x="1128" y="3638"/>
                  <a:pt x="777" y="1684"/>
                  <a:pt x="802" y="1633"/>
                </a:cubicBezTo>
                <a:cubicBezTo>
                  <a:pt x="805" y="1631"/>
                  <a:pt x="808" y="1630"/>
                  <a:pt x="811" y="1630"/>
                </a:cubicBezTo>
                <a:close/>
                <a:moveTo>
                  <a:pt x="5264" y="2987"/>
                </a:moveTo>
                <a:cubicBezTo>
                  <a:pt x="5439" y="3137"/>
                  <a:pt x="5614" y="3313"/>
                  <a:pt x="5790" y="3513"/>
                </a:cubicBezTo>
                <a:lnTo>
                  <a:pt x="5765" y="3538"/>
                </a:lnTo>
                <a:cubicBezTo>
                  <a:pt x="6040" y="3814"/>
                  <a:pt x="6467" y="4315"/>
                  <a:pt x="6717" y="4616"/>
                </a:cubicBezTo>
                <a:cubicBezTo>
                  <a:pt x="6893" y="4816"/>
                  <a:pt x="7068" y="5017"/>
                  <a:pt x="7269" y="5192"/>
                </a:cubicBezTo>
                <a:cubicBezTo>
                  <a:pt x="7394" y="5192"/>
                  <a:pt x="7469" y="5017"/>
                  <a:pt x="7444" y="4791"/>
                </a:cubicBezTo>
                <a:cubicBezTo>
                  <a:pt x="7430" y="4648"/>
                  <a:pt x="7440" y="4562"/>
                  <a:pt x="7466" y="4562"/>
                </a:cubicBezTo>
                <a:cubicBezTo>
                  <a:pt x="7485" y="4562"/>
                  <a:pt x="7512" y="4609"/>
                  <a:pt x="7544" y="4716"/>
                </a:cubicBezTo>
                <a:cubicBezTo>
                  <a:pt x="7569" y="4791"/>
                  <a:pt x="7670" y="5092"/>
                  <a:pt x="7795" y="5393"/>
                </a:cubicBezTo>
                <a:cubicBezTo>
                  <a:pt x="7970" y="5969"/>
                  <a:pt x="8121" y="6571"/>
                  <a:pt x="8221" y="7172"/>
                </a:cubicBezTo>
                <a:cubicBezTo>
                  <a:pt x="8296" y="7598"/>
                  <a:pt x="8396" y="8024"/>
                  <a:pt x="8547" y="8425"/>
                </a:cubicBezTo>
                <a:cubicBezTo>
                  <a:pt x="8697" y="8400"/>
                  <a:pt x="8221" y="5994"/>
                  <a:pt x="7920" y="5192"/>
                </a:cubicBezTo>
                <a:cubicBezTo>
                  <a:pt x="7845" y="5067"/>
                  <a:pt x="7820" y="4917"/>
                  <a:pt x="7795" y="4766"/>
                </a:cubicBezTo>
                <a:lnTo>
                  <a:pt x="7795" y="4766"/>
                </a:lnTo>
                <a:cubicBezTo>
                  <a:pt x="7845" y="4766"/>
                  <a:pt x="10051" y="6922"/>
                  <a:pt x="10552" y="7473"/>
                </a:cubicBezTo>
                <a:cubicBezTo>
                  <a:pt x="10953" y="7899"/>
                  <a:pt x="11003" y="7974"/>
                  <a:pt x="11304" y="8927"/>
                </a:cubicBezTo>
                <a:cubicBezTo>
                  <a:pt x="11545" y="9602"/>
                  <a:pt x="11670" y="9906"/>
                  <a:pt x="11746" y="9906"/>
                </a:cubicBezTo>
                <a:cubicBezTo>
                  <a:pt x="11749" y="9906"/>
                  <a:pt x="11752" y="9905"/>
                  <a:pt x="11755" y="9904"/>
                </a:cubicBezTo>
                <a:cubicBezTo>
                  <a:pt x="11830" y="9879"/>
                  <a:pt x="11880" y="9904"/>
                  <a:pt x="11604" y="9102"/>
                </a:cubicBezTo>
                <a:cubicBezTo>
                  <a:pt x="11471" y="8701"/>
                  <a:pt x="11436" y="8517"/>
                  <a:pt x="11483" y="8517"/>
                </a:cubicBezTo>
                <a:cubicBezTo>
                  <a:pt x="11489" y="8517"/>
                  <a:pt x="11496" y="8520"/>
                  <a:pt x="11504" y="8526"/>
                </a:cubicBezTo>
                <a:cubicBezTo>
                  <a:pt x="11526" y="8531"/>
                  <a:pt x="11545" y="8534"/>
                  <a:pt x="11562" y="8534"/>
                </a:cubicBezTo>
                <a:cubicBezTo>
                  <a:pt x="11626" y="8534"/>
                  <a:pt x="11665" y="8493"/>
                  <a:pt x="11705" y="8375"/>
                </a:cubicBezTo>
                <a:cubicBezTo>
                  <a:pt x="11763" y="8278"/>
                  <a:pt x="11806" y="8241"/>
                  <a:pt x="11834" y="8241"/>
                </a:cubicBezTo>
                <a:cubicBezTo>
                  <a:pt x="11842" y="8241"/>
                  <a:pt x="11849" y="8244"/>
                  <a:pt x="11855" y="8250"/>
                </a:cubicBezTo>
                <a:cubicBezTo>
                  <a:pt x="12005" y="8325"/>
                  <a:pt x="12231" y="9528"/>
                  <a:pt x="12457" y="11308"/>
                </a:cubicBezTo>
                <a:cubicBezTo>
                  <a:pt x="12582" y="12360"/>
                  <a:pt x="12908" y="14240"/>
                  <a:pt x="13158" y="15493"/>
                </a:cubicBezTo>
                <a:cubicBezTo>
                  <a:pt x="13463" y="17051"/>
                  <a:pt x="13573" y="17614"/>
                  <a:pt x="13489" y="17614"/>
                </a:cubicBezTo>
                <a:cubicBezTo>
                  <a:pt x="13449" y="17614"/>
                  <a:pt x="13364" y="17484"/>
                  <a:pt x="13233" y="17273"/>
                </a:cubicBezTo>
                <a:cubicBezTo>
                  <a:pt x="13033" y="16972"/>
                  <a:pt x="12707" y="15368"/>
                  <a:pt x="12331" y="12761"/>
                </a:cubicBezTo>
                <a:cubicBezTo>
                  <a:pt x="12256" y="12110"/>
                  <a:pt x="12156" y="11433"/>
                  <a:pt x="11980" y="10806"/>
                </a:cubicBezTo>
                <a:cubicBezTo>
                  <a:pt x="11946" y="10778"/>
                  <a:pt x="11917" y="10764"/>
                  <a:pt x="11893" y="10764"/>
                </a:cubicBezTo>
                <a:cubicBezTo>
                  <a:pt x="11812" y="10764"/>
                  <a:pt x="11791" y="10928"/>
                  <a:pt x="11830" y="11258"/>
                </a:cubicBezTo>
                <a:cubicBezTo>
                  <a:pt x="12056" y="12786"/>
                  <a:pt x="12682" y="16370"/>
                  <a:pt x="12732" y="16571"/>
                </a:cubicBezTo>
                <a:lnTo>
                  <a:pt x="12807" y="16796"/>
                </a:lnTo>
                <a:lnTo>
                  <a:pt x="12707" y="16671"/>
                </a:lnTo>
                <a:cubicBezTo>
                  <a:pt x="12306" y="16195"/>
                  <a:pt x="11805" y="14115"/>
                  <a:pt x="11254" y="10581"/>
                </a:cubicBezTo>
                <a:cubicBezTo>
                  <a:pt x="11178" y="10080"/>
                  <a:pt x="11078" y="9578"/>
                  <a:pt x="10928" y="9077"/>
                </a:cubicBezTo>
                <a:lnTo>
                  <a:pt x="10928" y="9077"/>
                </a:lnTo>
                <a:cubicBezTo>
                  <a:pt x="10777" y="9077"/>
                  <a:pt x="11604" y="13789"/>
                  <a:pt x="12056" y="15493"/>
                </a:cubicBezTo>
                <a:lnTo>
                  <a:pt x="12206" y="16045"/>
                </a:lnTo>
                <a:lnTo>
                  <a:pt x="11905" y="15644"/>
                </a:lnTo>
                <a:cubicBezTo>
                  <a:pt x="11579" y="15243"/>
                  <a:pt x="11579" y="15192"/>
                  <a:pt x="11329" y="13889"/>
                </a:cubicBezTo>
                <a:cubicBezTo>
                  <a:pt x="11279" y="13463"/>
                  <a:pt x="11153" y="13037"/>
                  <a:pt x="11003" y="12636"/>
                </a:cubicBezTo>
                <a:lnTo>
                  <a:pt x="11003" y="12636"/>
                </a:lnTo>
                <a:cubicBezTo>
                  <a:pt x="11028" y="13012"/>
                  <a:pt x="11078" y="13413"/>
                  <a:pt x="11178" y="13789"/>
                </a:cubicBezTo>
                <a:cubicBezTo>
                  <a:pt x="11254" y="14140"/>
                  <a:pt x="11304" y="14491"/>
                  <a:pt x="11354" y="14867"/>
                </a:cubicBezTo>
                <a:cubicBezTo>
                  <a:pt x="11153" y="14666"/>
                  <a:pt x="10953" y="14440"/>
                  <a:pt x="10802" y="14215"/>
                </a:cubicBezTo>
                <a:lnTo>
                  <a:pt x="10276" y="13538"/>
                </a:lnTo>
                <a:lnTo>
                  <a:pt x="9775" y="11057"/>
                </a:lnTo>
                <a:cubicBezTo>
                  <a:pt x="9173" y="8049"/>
                  <a:pt x="9048" y="7523"/>
                  <a:pt x="8647" y="6521"/>
                </a:cubicBezTo>
                <a:cubicBezTo>
                  <a:pt x="8451" y="6024"/>
                  <a:pt x="8318" y="5789"/>
                  <a:pt x="8272" y="5789"/>
                </a:cubicBezTo>
                <a:cubicBezTo>
                  <a:pt x="8217" y="5789"/>
                  <a:pt x="8280" y="6113"/>
                  <a:pt x="8497" y="6721"/>
                </a:cubicBezTo>
                <a:cubicBezTo>
                  <a:pt x="8873" y="7874"/>
                  <a:pt x="9173" y="9077"/>
                  <a:pt x="9424" y="10280"/>
                </a:cubicBezTo>
                <a:cubicBezTo>
                  <a:pt x="9725" y="11734"/>
                  <a:pt x="9950" y="12962"/>
                  <a:pt x="9950" y="12962"/>
                </a:cubicBezTo>
                <a:cubicBezTo>
                  <a:pt x="9474" y="12410"/>
                  <a:pt x="9073" y="11809"/>
                  <a:pt x="8697" y="11207"/>
                </a:cubicBezTo>
                <a:cubicBezTo>
                  <a:pt x="8772" y="11107"/>
                  <a:pt x="7820" y="5819"/>
                  <a:pt x="7770" y="5819"/>
                </a:cubicBezTo>
                <a:lnTo>
                  <a:pt x="7770" y="5819"/>
                </a:lnTo>
                <a:cubicBezTo>
                  <a:pt x="7820" y="6521"/>
                  <a:pt x="7895" y="7197"/>
                  <a:pt x="8045" y="7874"/>
                </a:cubicBezTo>
                <a:cubicBezTo>
                  <a:pt x="8510" y="10565"/>
                  <a:pt x="8593" y="11083"/>
                  <a:pt x="8550" y="11083"/>
                </a:cubicBezTo>
                <a:cubicBezTo>
                  <a:pt x="8549" y="11083"/>
                  <a:pt x="8548" y="11083"/>
                  <a:pt x="8547" y="11082"/>
                </a:cubicBezTo>
                <a:cubicBezTo>
                  <a:pt x="8472" y="10957"/>
                  <a:pt x="8371" y="10857"/>
                  <a:pt x="8296" y="10731"/>
                </a:cubicBezTo>
                <a:cubicBezTo>
                  <a:pt x="8096" y="10456"/>
                  <a:pt x="7995" y="10130"/>
                  <a:pt x="7995" y="9779"/>
                </a:cubicBezTo>
                <a:cubicBezTo>
                  <a:pt x="7895" y="8751"/>
                  <a:pt x="7569" y="6646"/>
                  <a:pt x="7494" y="6596"/>
                </a:cubicBezTo>
                <a:cubicBezTo>
                  <a:pt x="7487" y="6589"/>
                  <a:pt x="7481" y="6585"/>
                  <a:pt x="7475" y="6585"/>
                </a:cubicBezTo>
                <a:cubicBezTo>
                  <a:pt x="7434" y="6585"/>
                  <a:pt x="7414" y="6756"/>
                  <a:pt x="7544" y="7473"/>
                </a:cubicBezTo>
                <a:cubicBezTo>
                  <a:pt x="7695" y="8350"/>
                  <a:pt x="7795" y="9227"/>
                  <a:pt x="7845" y="10105"/>
                </a:cubicBezTo>
                <a:cubicBezTo>
                  <a:pt x="7745" y="10029"/>
                  <a:pt x="7670" y="9954"/>
                  <a:pt x="7619" y="9854"/>
                </a:cubicBezTo>
                <a:cubicBezTo>
                  <a:pt x="7444" y="9578"/>
                  <a:pt x="7344" y="9252"/>
                  <a:pt x="7344" y="8902"/>
                </a:cubicBezTo>
                <a:cubicBezTo>
                  <a:pt x="7302" y="8405"/>
                  <a:pt x="7261" y="8198"/>
                  <a:pt x="7205" y="8198"/>
                </a:cubicBezTo>
                <a:cubicBezTo>
                  <a:pt x="7194" y="8198"/>
                  <a:pt x="7181" y="8208"/>
                  <a:pt x="7168" y="8225"/>
                </a:cubicBezTo>
                <a:cubicBezTo>
                  <a:pt x="7143" y="8400"/>
                  <a:pt x="7168" y="8576"/>
                  <a:pt x="7193" y="8751"/>
                </a:cubicBezTo>
                <a:cubicBezTo>
                  <a:pt x="7218" y="8902"/>
                  <a:pt x="7243" y="9077"/>
                  <a:pt x="7218" y="9252"/>
                </a:cubicBezTo>
                <a:cubicBezTo>
                  <a:pt x="7216" y="9253"/>
                  <a:pt x="7214" y="9253"/>
                  <a:pt x="7211" y="9253"/>
                </a:cubicBezTo>
                <a:cubicBezTo>
                  <a:pt x="7057" y="9253"/>
                  <a:pt x="6689" y="8463"/>
                  <a:pt x="6492" y="7674"/>
                </a:cubicBezTo>
                <a:cubicBezTo>
                  <a:pt x="5740" y="5017"/>
                  <a:pt x="5213" y="2987"/>
                  <a:pt x="5264" y="2987"/>
                </a:cubicBezTo>
                <a:close/>
                <a:moveTo>
                  <a:pt x="1253" y="5618"/>
                </a:moveTo>
                <a:cubicBezTo>
                  <a:pt x="1379" y="5618"/>
                  <a:pt x="1479" y="5669"/>
                  <a:pt x="1579" y="5744"/>
                </a:cubicBezTo>
                <a:lnTo>
                  <a:pt x="1579" y="5719"/>
                </a:lnTo>
                <a:cubicBezTo>
                  <a:pt x="1654" y="5769"/>
                  <a:pt x="2030" y="6120"/>
                  <a:pt x="2406" y="6445"/>
                </a:cubicBezTo>
                <a:lnTo>
                  <a:pt x="3785" y="7674"/>
                </a:lnTo>
                <a:cubicBezTo>
                  <a:pt x="4161" y="8024"/>
                  <a:pt x="4712" y="8476"/>
                  <a:pt x="5013" y="8701"/>
                </a:cubicBezTo>
                <a:cubicBezTo>
                  <a:pt x="5464" y="9052"/>
                  <a:pt x="5665" y="9278"/>
                  <a:pt x="6441" y="10230"/>
                </a:cubicBezTo>
                <a:cubicBezTo>
                  <a:pt x="6742" y="10606"/>
                  <a:pt x="7018" y="10982"/>
                  <a:pt x="7294" y="11383"/>
                </a:cubicBezTo>
                <a:cubicBezTo>
                  <a:pt x="7269" y="11383"/>
                  <a:pt x="6517" y="10857"/>
                  <a:pt x="5589" y="10205"/>
                </a:cubicBezTo>
                <a:cubicBezTo>
                  <a:pt x="3918" y="9011"/>
                  <a:pt x="3605" y="8797"/>
                  <a:pt x="3509" y="8797"/>
                </a:cubicBezTo>
                <a:cubicBezTo>
                  <a:pt x="3485" y="8797"/>
                  <a:pt x="3474" y="8811"/>
                  <a:pt x="3459" y="8826"/>
                </a:cubicBezTo>
                <a:cubicBezTo>
                  <a:pt x="3409" y="8927"/>
                  <a:pt x="3659" y="9077"/>
                  <a:pt x="4762" y="9829"/>
                </a:cubicBezTo>
                <a:cubicBezTo>
                  <a:pt x="5790" y="10531"/>
                  <a:pt x="6091" y="10756"/>
                  <a:pt x="6091" y="10831"/>
                </a:cubicBezTo>
                <a:cubicBezTo>
                  <a:pt x="6091" y="10932"/>
                  <a:pt x="6241" y="11057"/>
                  <a:pt x="6918" y="11433"/>
                </a:cubicBezTo>
                <a:cubicBezTo>
                  <a:pt x="7569" y="11834"/>
                  <a:pt x="7770" y="11959"/>
                  <a:pt x="7845" y="12110"/>
                </a:cubicBezTo>
                <a:lnTo>
                  <a:pt x="7945" y="12310"/>
                </a:lnTo>
                <a:lnTo>
                  <a:pt x="7720" y="12185"/>
                </a:lnTo>
                <a:cubicBezTo>
                  <a:pt x="7569" y="12135"/>
                  <a:pt x="7269" y="11984"/>
                  <a:pt x="7043" y="11884"/>
                </a:cubicBezTo>
                <a:cubicBezTo>
                  <a:pt x="6841" y="11794"/>
                  <a:pt x="6660" y="11705"/>
                  <a:pt x="6605" y="11705"/>
                </a:cubicBezTo>
                <a:cubicBezTo>
                  <a:pt x="6599" y="11705"/>
                  <a:pt x="6594" y="11706"/>
                  <a:pt x="6592" y="11709"/>
                </a:cubicBezTo>
                <a:cubicBezTo>
                  <a:pt x="6592" y="11734"/>
                  <a:pt x="6842" y="11959"/>
                  <a:pt x="7544" y="12310"/>
                </a:cubicBezTo>
                <a:lnTo>
                  <a:pt x="8146" y="12586"/>
                </a:lnTo>
                <a:lnTo>
                  <a:pt x="8722" y="13338"/>
                </a:lnTo>
                <a:cubicBezTo>
                  <a:pt x="9023" y="13764"/>
                  <a:pt x="9549" y="14466"/>
                  <a:pt x="9925" y="14917"/>
                </a:cubicBezTo>
                <a:lnTo>
                  <a:pt x="10552" y="15744"/>
                </a:lnTo>
                <a:lnTo>
                  <a:pt x="10201" y="15568"/>
                </a:lnTo>
                <a:cubicBezTo>
                  <a:pt x="10025" y="15493"/>
                  <a:pt x="9499" y="15192"/>
                  <a:pt x="9048" y="14917"/>
                </a:cubicBezTo>
                <a:cubicBezTo>
                  <a:pt x="8585" y="14650"/>
                  <a:pt x="8271" y="14501"/>
                  <a:pt x="8203" y="14501"/>
                </a:cubicBezTo>
                <a:cubicBezTo>
                  <a:pt x="8150" y="14501"/>
                  <a:pt x="8249" y="14593"/>
                  <a:pt x="8547" y="14791"/>
                </a:cubicBezTo>
                <a:cubicBezTo>
                  <a:pt x="9113" y="15161"/>
                  <a:pt x="10405" y="15845"/>
                  <a:pt x="10522" y="15845"/>
                </a:cubicBezTo>
                <a:cubicBezTo>
                  <a:pt x="10524" y="15845"/>
                  <a:pt x="10525" y="15844"/>
                  <a:pt x="10527" y="15844"/>
                </a:cubicBezTo>
                <a:cubicBezTo>
                  <a:pt x="10534" y="15841"/>
                  <a:pt x="10542" y="15840"/>
                  <a:pt x="10550" y="15840"/>
                </a:cubicBezTo>
                <a:cubicBezTo>
                  <a:pt x="10623" y="15840"/>
                  <a:pt x="10717" y="15939"/>
                  <a:pt x="10853" y="16120"/>
                </a:cubicBezTo>
                <a:lnTo>
                  <a:pt x="11078" y="16420"/>
                </a:lnTo>
                <a:lnTo>
                  <a:pt x="11078" y="16420"/>
                </a:lnTo>
                <a:lnTo>
                  <a:pt x="10652" y="16295"/>
                </a:lnTo>
                <a:cubicBezTo>
                  <a:pt x="9925" y="16070"/>
                  <a:pt x="9123" y="15618"/>
                  <a:pt x="7970" y="14842"/>
                </a:cubicBezTo>
                <a:cubicBezTo>
                  <a:pt x="7644" y="14566"/>
                  <a:pt x="7269" y="14340"/>
                  <a:pt x="6918" y="14115"/>
                </a:cubicBezTo>
                <a:lnTo>
                  <a:pt x="6918" y="14115"/>
                </a:lnTo>
                <a:cubicBezTo>
                  <a:pt x="6842" y="14215"/>
                  <a:pt x="7519" y="14691"/>
                  <a:pt x="8647" y="15393"/>
                </a:cubicBezTo>
                <a:cubicBezTo>
                  <a:pt x="9825" y="16120"/>
                  <a:pt x="10452" y="16420"/>
                  <a:pt x="10978" y="16496"/>
                </a:cubicBezTo>
                <a:cubicBezTo>
                  <a:pt x="11228" y="16521"/>
                  <a:pt x="11254" y="16546"/>
                  <a:pt x="11680" y="17122"/>
                </a:cubicBezTo>
                <a:cubicBezTo>
                  <a:pt x="12006" y="17521"/>
                  <a:pt x="12096" y="17644"/>
                  <a:pt x="12045" y="17644"/>
                </a:cubicBezTo>
                <a:cubicBezTo>
                  <a:pt x="12026" y="17644"/>
                  <a:pt x="11986" y="17626"/>
                  <a:pt x="11930" y="17598"/>
                </a:cubicBezTo>
                <a:cubicBezTo>
                  <a:pt x="10878" y="17147"/>
                  <a:pt x="9850" y="16596"/>
                  <a:pt x="8873" y="15994"/>
                </a:cubicBezTo>
                <a:cubicBezTo>
                  <a:pt x="7594" y="15268"/>
                  <a:pt x="6391" y="14390"/>
                  <a:pt x="5289" y="13388"/>
                </a:cubicBezTo>
                <a:cubicBezTo>
                  <a:pt x="4537" y="12736"/>
                  <a:pt x="2607" y="11132"/>
                  <a:pt x="2482" y="11057"/>
                </a:cubicBezTo>
                <a:cubicBezTo>
                  <a:pt x="2482" y="11057"/>
                  <a:pt x="2482" y="10957"/>
                  <a:pt x="2532" y="10882"/>
                </a:cubicBezTo>
                <a:cubicBezTo>
                  <a:pt x="2582" y="10806"/>
                  <a:pt x="2557" y="10556"/>
                  <a:pt x="2331" y="9879"/>
                </a:cubicBezTo>
                <a:cubicBezTo>
                  <a:pt x="1955" y="8776"/>
                  <a:pt x="1454" y="7147"/>
                  <a:pt x="1228" y="6270"/>
                </a:cubicBezTo>
                <a:lnTo>
                  <a:pt x="1053" y="5618"/>
                </a:lnTo>
                <a:close/>
                <a:moveTo>
                  <a:pt x="12356" y="8726"/>
                </a:moveTo>
                <a:lnTo>
                  <a:pt x="12356" y="8726"/>
                </a:lnTo>
                <a:cubicBezTo>
                  <a:pt x="12356" y="8726"/>
                  <a:pt x="12707" y="9177"/>
                  <a:pt x="13133" y="9729"/>
                </a:cubicBezTo>
                <a:lnTo>
                  <a:pt x="13108" y="9729"/>
                </a:lnTo>
                <a:cubicBezTo>
                  <a:pt x="13359" y="10080"/>
                  <a:pt x="13634" y="10430"/>
                  <a:pt x="13960" y="10756"/>
                </a:cubicBezTo>
                <a:cubicBezTo>
                  <a:pt x="14035" y="10756"/>
                  <a:pt x="14086" y="10706"/>
                  <a:pt x="14161" y="10531"/>
                </a:cubicBezTo>
                <a:cubicBezTo>
                  <a:pt x="14213" y="10427"/>
                  <a:pt x="14253" y="10371"/>
                  <a:pt x="14289" y="10371"/>
                </a:cubicBezTo>
                <a:cubicBezTo>
                  <a:pt x="14305" y="10371"/>
                  <a:pt x="14321" y="10382"/>
                  <a:pt x="14336" y="10405"/>
                </a:cubicBezTo>
                <a:cubicBezTo>
                  <a:pt x="14361" y="10456"/>
                  <a:pt x="14411" y="10506"/>
                  <a:pt x="14462" y="10531"/>
                </a:cubicBezTo>
                <a:cubicBezTo>
                  <a:pt x="14612" y="10631"/>
                  <a:pt x="15163" y="11859"/>
                  <a:pt x="15439" y="12611"/>
                </a:cubicBezTo>
                <a:cubicBezTo>
                  <a:pt x="15715" y="13388"/>
                  <a:pt x="16216" y="15894"/>
                  <a:pt x="16542" y="18150"/>
                </a:cubicBezTo>
                <a:cubicBezTo>
                  <a:pt x="16668" y="19011"/>
                  <a:pt x="16723" y="19309"/>
                  <a:pt x="16782" y="19309"/>
                </a:cubicBezTo>
                <a:cubicBezTo>
                  <a:pt x="16794" y="19309"/>
                  <a:pt x="16805" y="19298"/>
                  <a:pt x="16817" y="19278"/>
                </a:cubicBezTo>
                <a:cubicBezTo>
                  <a:pt x="16918" y="19152"/>
                  <a:pt x="15965" y="13463"/>
                  <a:pt x="15690" y="12686"/>
                </a:cubicBezTo>
                <a:cubicBezTo>
                  <a:pt x="15614" y="12486"/>
                  <a:pt x="15539" y="12285"/>
                  <a:pt x="15489" y="12060"/>
                </a:cubicBezTo>
                <a:cubicBezTo>
                  <a:pt x="15491" y="12056"/>
                  <a:pt x="15494" y="12055"/>
                  <a:pt x="15497" y="12055"/>
                </a:cubicBezTo>
                <a:cubicBezTo>
                  <a:pt x="15571" y="12055"/>
                  <a:pt x="15924" y="12842"/>
                  <a:pt x="16116" y="13538"/>
                </a:cubicBezTo>
                <a:cubicBezTo>
                  <a:pt x="16617" y="15243"/>
                  <a:pt x="16943" y="16997"/>
                  <a:pt x="17143" y="18776"/>
                </a:cubicBezTo>
                <a:cubicBezTo>
                  <a:pt x="17469" y="21107"/>
                  <a:pt x="17594" y="22185"/>
                  <a:pt x="17695" y="22536"/>
                </a:cubicBezTo>
                <a:lnTo>
                  <a:pt x="17770" y="22761"/>
                </a:lnTo>
                <a:lnTo>
                  <a:pt x="17594" y="22586"/>
                </a:lnTo>
                <a:cubicBezTo>
                  <a:pt x="17344" y="22335"/>
                  <a:pt x="17269" y="22210"/>
                  <a:pt x="17143" y="21283"/>
                </a:cubicBezTo>
                <a:cubicBezTo>
                  <a:pt x="17093" y="20982"/>
                  <a:pt x="17043" y="20681"/>
                  <a:pt x="16943" y="20405"/>
                </a:cubicBezTo>
                <a:cubicBezTo>
                  <a:pt x="16930" y="20396"/>
                  <a:pt x="16918" y="20391"/>
                  <a:pt x="16907" y="20391"/>
                </a:cubicBezTo>
                <a:cubicBezTo>
                  <a:pt x="16838" y="20391"/>
                  <a:pt x="16827" y="20595"/>
                  <a:pt x="16893" y="20857"/>
                </a:cubicBezTo>
                <a:cubicBezTo>
                  <a:pt x="16943" y="21032"/>
                  <a:pt x="16993" y="21383"/>
                  <a:pt x="17018" y="21608"/>
                </a:cubicBezTo>
                <a:lnTo>
                  <a:pt x="17068" y="22035"/>
                </a:lnTo>
                <a:lnTo>
                  <a:pt x="16918" y="21859"/>
                </a:lnTo>
                <a:cubicBezTo>
                  <a:pt x="16667" y="21583"/>
                  <a:pt x="16341" y="19729"/>
                  <a:pt x="16091" y="17373"/>
                </a:cubicBezTo>
                <a:cubicBezTo>
                  <a:pt x="16067" y="17164"/>
                  <a:pt x="16023" y="17019"/>
                  <a:pt x="15976" y="17019"/>
                </a:cubicBezTo>
                <a:cubicBezTo>
                  <a:pt x="15973" y="17019"/>
                  <a:pt x="15969" y="17020"/>
                  <a:pt x="15965" y="17022"/>
                </a:cubicBezTo>
                <a:cubicBezTo>
                  <a:pt x="15940" y="17022"/>
                  <a:pt x="16166" y="19528"/>
                  <a:pt x="16391" y="20581"/>
                </a:cubicBezTo>
                <a:cubicBezTo>
                  <a:pt x="16493" y="21056"/>
                  <a:pt x="16515" y="21301"/>
                  <a:pt x="16463" y="21301"/>
                </a:cubicBezTo>
                <a:cubicBezTo>
                  <a:pt x="16439" y="21301"/>
                  <a:pt x="16398" y="21246"/>
                  <a:pt x="16341" y="21132"/>
                </a:cubicBezTo>
                <a:cubicBezTo>
                  <a:pt x="16216" y="20656"/>
                  <a:pt x="16141" y="20155"/>
                  <a:pt x="16066" y="19654"/>
                </a:cubicBezTo>
                <a:cubicBezTo>
                  <a:pt x="16041" y="19202"/>
                  <a:pt x="15940" y="18726"/>
                  <a:pt x="15790" y="18300"/>
                </a:cubicBezTo>
                <a:cubicBezTo>
                  <a:pt x="15765" y="18300"/>
                  <a:pt x="15740" y="18425"/>
                  <a:pt x="15765" y="18576"/>
                </a:cubicBezTo>
                <a:cubicBezTo>
                  <a:pt x="15815" y="18902"/>
                  <a:pt x="16041" y="20405"/>
                  <a:pt x="16091" y="20706"/>
                </a:cubicBezTo>
                <a:lnTo>
                  <a:pt x="16091" y="20882"/>
                </a:lnTo>
                <a:lnTo>
                  <a:pt x="15840" y="20581"/>
                </a:lnTo>
                <a:cubicBezTo>
                  <a:pt x="15589" y="20280"/>
                  <a:pt x="15589" y="20230"/>
                  <a:pt x="15539" y="19478"/>
                </a:cubicBezTo>
                <a:cubicBezTo>
                  <a:pt x="15439" y="18501"/>
                  <a:pt x="15213" y="17298"/>
                  <a:pt x="15138" y="17298"/>
                </a:cubicBezTo>
                <a:lnTo>
                  <a:pt x="15138" y="17298"/>
                </a:lnTo>
                <a:cubicBezTo>
                  <a:pt x="15113" y="17523"/>
                  <a:pt x="15138" y="17749"/>
                  <a:pt x="15188" y="17974"/>
                </a:cubicBezTo>
                <a:cubicBezTo>
                  <a:pt x="15314" y="18626"/>
                  <a:pt x="15389" y="19278"/>
                  <a:pt x="15414" y="19954"/>
                </a:cubicBezTo>
                <a:cubicBezTo>
                  <a:pt x="15414" y="19954"/>
                  <a:pt x="15314" y="19904"/>
                  <a:pt x="15264" y="19804"/>
                </a:cubicBezTo>
                <a:cubicBezTo>
                  <a:pt x="15163" y="19578"/>
                  <a:pt x="15088" y="19328"/>
                  <a:pt x="15088" y="19052"/>
                </a:cubicBezTo>
                <a:cubicBezTo>
                  <a:pt x="14942" y="17905"/>
                  <a:pt x="14795" y="16995"/>
                  <a:pt x="14741" y="16995"/>
                </a:cubicBezTo>
                <a:cubicBezTo>
                  <a:pt x="14740" y="16995"/>
                  <a:pt x="14739" y="16996"/>
                  <a:pt x="14737" y="16997"/>
                </a:cubicBezTo>
                <a:cubicBezTo>
                  <a:pt x="14712" y="17423"/>
                  <a:pt x="14762" y="17824"/>
                  <a:pt x="14837" y="18250"/>
                </a:cubicBezTo>
                <a:cubicBezTo>
                  <a:pt x="14913" y="18902"/>
                  <a:pt x="14988" y="19453"/>
                  <a:pt x="14963" y="19453"/>
                </a:cubicBezTo>
                <a:cubicBezTo>
                  <a:pt x="14888" y="19378"/>
                  <a:pt x="14812" y="19303"/>
                  <a:pt x="14762" y="19227"/>
                </a:cubicBezTo>
                <a:cubicBezTo>
                  <a:pt x="14612" y="19027"/>
                  <a:pt x="14537" y="18776"/>
                  <a:pt x="14562" y="18526"/>
                </a:cubicBezTo>
                <a:cubicBezTo>
                  <a:pt x="14537" y="18250"/>
                  <a:pt x="14487" y="18024"/>
                  <a:pt x="14436" y="18024"/>
                </a:cubicBezTo>
                <a:cubicBezTo>
                  <a:pt x="14386" y="18024"/>
                  <a:pt x="14386" y="18200"/>
                  <a:pt x="14411" y="18400"/>
                </a:cubicBezTo>
                <a:cubicBezTo>
                  <a:pt x="14411" y="18593"/>
                  <a:pt x="14411" y="18731"/>
                  <a:pt x="14411" y="18751"/>
                </a:cubicBezTo>
                <a:cubicBezTo>
                  <a:pt x="14111" y="18576"/>
                  <a:pt x="13259" y="14741"/>
                  <a:pt x="12807" y="11558"/>
                </a:cubicBezTo>
                <a:cubicBezTo>
                  <a:pt x="12632" y="10380"/>
                  <a:pt x="12457" y="9278"/>
                  <a:pt x="12431" y="9077"/>
                </a:cubicBezTo>
                <a:cubicBezTo>
                  <a:pt x="12381" y="8977"/>
                  <a:pt x="12381" y="8851"/>
                  <a:pt x="12356" y="8726"/>
                </a:cubicBezTo>
                <a:close/>
                <a:moveTo>
                  <a:pt x="2306" y="11132"/>
                </a:moveTo>
                <a:lnTo>
                  <a:pt x="2306" y="11132"/>
                </a:lnTo>
                <a:cubicBezTo>
                  <a:pt x="2456" y="11232"/>
                  <a:pt x="2607" y="11333"/>
                  <a:pt x="2732" y="11458"/>
                </a:cubicBezTo>
                <a:lnTo>
                  <a:pt x="2707" y="11458"/>
                </a:lnTo>
                <a:cubicBezTo>
                  <a:pt x="2933" y="11633"/>
                  <a:pt x="3910" y="12461"/>
                  <a:pt x="4863" y="13288"/>
                </a:cubicBezTo>
                <a:cubicBezTo>
                  <a:pt x="5790" y="14115"/>
                  <a:pt x="6767" y="14867"/>
                  <a:pt x="7820" y="15543"/>
                </a:cubicBezTo>
                <a:cubicBezTo>
                  <a:pt x="8973" y="16345"/>
                  <a:pt x="10226" y="17022"/>
                  <a:pt x="11504" y="17623"/>
                </a:cubicBezTo>
                <a:lnTo>
                  <a:pt x="12406" y="18024"/>
                </a:lnTo>
                <a:lnTo>
                  <a:pt x="12707" y="18425"/>
                </a:lnTo>
                <a:lnTo>
                  <a:pt x="13033" y="18852"/>
                </a:lnTo>
                <a:lnTo>
                  <a:pt x="12030" y="18476"/>
                </a:lnTo>
                <a:cubicBezTo>
                  <a:pt x="10151" y="17749"/>
                  <a:pt x="10000" y="17649"/>
                  <a:pt x="8171" y="16496"/>
                </a:cubicBezTo>
                <a:cubicBezTo>
                  <a:pt x="7127" y="15840"/>
                  <a:pt x="6459" y="15467"/>
                  <a:pt x="6396" y="15467"/>
                </a:cubicBezTo>
                <a:cubicBezTo>
                  <a:pt x="6394" y="15467"/>
                  <a:pt x="6392" y="15467"/>
                  <a:pt x="6391" y="15468"/>
                </a:cubicBezTo>
                <a:cubicBezTo>
                  <a:pt x="6391" y="15493"/>
                  <a:pt x="9750" y="17674"/>
                  <a:pt x="10351" y="17949"/>
                </a:cubicBezTo>
                <a:cubicBezTo>
                  <a:pt x="10602" y="18050"/>
                  <a:pt x="11329" y="18350"/>
                  <a:pt x="12005" y="18601"/>
                </a:cubicBezTo>
                <a:lnTo>
                  <a:pt x="13208" y="19077"/>
                </a:lnTo>
                <a:lnTo>
                  <a:pt x="13685" y="19704"/>
                </a:lnTo>
                <a:lnTo>
                  <a:pt x="14161" y="20330"/>
                </a:lnTo>
                <a:lnTo>
                  <a:pt x="14161" y="20330"/>
                </a:lnTo>
                <a:lnTo>
                  <a:pt x="13334" y="20004"/>
                </a:lnTo>
                <a:cubicBezTo>
                  <a:pt x="12757" y="19795"/>
                  <a:pt x="12534" y="19707"/>
                  <a:pt x="12460" y="19707"/>
                </a:cubicBezTo>
                <a:cubicBezTo>
                  <a:pt x="12428" y="19707"/>
                  <a:pt x="12424" y="19723"/>
                  <a:pt x="12431" y="19754"/>
                </a:cubicBezTo>
                <a:cubicBezTo>
                  <a:pt x="12983" y="20030"/>
                  <a:pt x="13559" y="20280"/>
                  <a:pt x="14186" y="20456"/>
                </a:cubicBezTo>
                <a:cubicBezTo>
                  <a:pt x="14261" y="20456"/>
                  <a:pt x="14386" y="20556"/>
                  <a:pt x="14537" y="20781"/>
                </a:cubicBezTo>
                <a:cubicBezTo>
                  <a:pt x="14711" y="20973"/>
                  <a:pt x="14764" y="21044"/>
                  <a:pt x="14713" y="21044"/>
                </a:cubicBezTo>
                <a:cubicBezTo>
                  <a:pt x="14691" y="21044"/>
                  <a:pt x="14648" y="21030"/>
                  <a:pt x="14587" y="21007"/>
                </a:cubicBezTo>
                <a:cubicBezTo>
                  <a:pt x="14487" y="20957"/>
                  <a:pt x="14061" y="20731"/>
                  <a:pt x="13660" y="20506"/>
                </a:cubicBezTo>
                <a:cubicBezTo>
                  <a:pt x="12980" y="20147"/>
                  <a:pt x="12698" y="20016"/>
                  <a:pt x="12622" y="20016"/>
                </a:cubicBezTo>
                <a:cubicBezTo>
                  <a:pt x="12597" y="20016"/>
                  <a:pt x="12595" y="20030"/>
                  <a:pt x="12607" y="20055"/>
                </a:cubicBezTo>
                <a:cubicBezTo>
                  <a:pt x="12983" y="20330"/>
                  <a:pt x="13409" y="20581"/>
                  <a:pt x="13860" y="20781"/>
                </a:cubicBezTo>
                <a:cubicBezTo>
                  <a:pt x="15063" y="21408"/>
                  <a:pt x="15113" y="21433"/>
                  <a:pt x="15364" y="21784"/>
                </a:cubicBezTo>
                <a:cubicBezTo>
                  <a:pt x="15520" y="21962"/>
                  <a:pt x="15601" y="22061"/>
                  <a:pt x="15534" y="22061"/>
                </a:cubicBezTo>
                <a:cubicBezTo>
                  <a:pt x="15450" y="22061"/>
                  <a:pt x="15133" y="21906"/>
                  <a:pt x="14436" y="21558"/>
                </a:cubicBezTo>
                <a:cubicBezTo>
                  <a:pt x="13351" y="21016"/>
                  <a:pt x="13090" y="20878"/>
                  <a:pt x="13016" y="20878"/>
                </a:cubicBezTo>
                <a:cubicBezTo>
                  <a:pt x="12994" y="20878"/>
                  <a:pt x="12989" y="20890"/>
                  <a:pt x="12983" y="20907"/>
                </a:cubicBezTo>
                <a:cubicBezTo>
                  <a:pt x="12933" y="20957"/>
                  <a:pt x="12958" y="20957"/>
                  <a:pt x="12983" y="20957"/>
                </a:cubicBezTo>
                <a:cubicBezTo>
                  <a:pt x="13133" y="21082"/>
                  <a:pt x="14888" y="21934"/>
                  <a:pt x="15314" y="22135"/>
                </a:cubicBezTo>
                <a:cubicBezTo>
                  <a:pt x="15865" y="22385"/>
                  <a:pt x="15890" y="22385"/>
                  <a:pt x="16191" y="22761"/>
                </a:cubicBezTo>
                <a:cubicBezTo>
                  <a:pt x="16479" y="23126"/>
                  <a:pt x="16561" y="23241"/>
                  <a:pt x="16494" y="23241"/>
                </a:cubicBezTo>
                <a:cubicBezTo>
                  <a:pt x="16473" y="23241"/>
                  <a:pt x="16438" y="23230"/>
                  <a:pt x="16391" y="23212"/>
                </a:cubicBezTo>
                <a:cubicBezTo>
                  <a:pt x="16291" y="23187"/>
                  <a:pt x="16216" y="23137"/>
                  <a:pt x="16216" y="23087"/>
                </a:cubicBezTo>
                <a:cubicBezTo>
                  <a:pt x="16015" y="22937"/>
                  <a:pt x="15815" y="22837"/>
                  <a:pt x="15564" y="22761"/>
                </a:cubicBezTo>
                <a:cubicBezTo>
                  <a:pt x="14512" y="22310"/>
                  <a:pt x="13509" y="21784"/>
                  <a:pt x="12507" y="21207"/>
                </a:cubicBezTo>
                <a:cubicBezTo>
                  <a:pt x="11997" y="20905"/>
                  <a:pt x="11701" y="20760"/>
                  <a:pt x="11596" y="20760"/>
                </a:cubicBezTo>
                <a:cubicBezTo>
                  <a:pt x="11562" y="20760"/>
                  <a:pt x="11548" y="20776"/>
                  <a:pt x="11554" y="20806"/>
                </a:cubicBezTo>
                <a:cubicBezTo>
                  <a:pt x="11579" y="20882"/>
                  <a:pt x="13634" y="22009"/>
                  <a:pt x="14537" y="22436"/>
                </a:cubicBezTo>
                <a:cubicBezTo>
                  <a:pt x="14787" y="22561"/>
                  <a:pt x="15038" y="22686"/>
                  <a:pt x="15289" y="22862"/>
                </a:cubicBezTo>
                <a:cubicBezTo>
                  <a:pt x="14587" y="22661"/>
                  <a:pt x="13885" y="22410"/>
                  <a:pt x="13208" y="22110"/>
                </a:cubicBezTo>
                <a:cubicBezTo>
                  <a:pt x="12181" y="21684"/>
                  <a:pt x="10953" y="20957"/>
                  <a:pt x="7970" y="19002"/>
                </a:cubicBezTo>
                <a:lnTo>
                  <a:pt x="5188" y="17172"/>
                </a:lnTo>
                <a:lnTo>
                  <a:pt x="4787" y="16596"/>
                </a:lnTo>
                <a:cubicBezTo>
                  <a:pt x="4394" y="16049"/>
                  <a:pt x="4305" y="15884"/>
                  <a:pt x="4406" y="15884"/>
                </a:cubicBezTo>
                <a:cubicBezTo>
                  <a:pt x="4420" y="15884"/>
                  <a:pt x="4439" y="15888"/>
                  <a:pt x="4462" y="15894"/>
                </a:cubicBezTo>
                <a:cubicBezTo>
                  <a:pt x="4537" y="15894"/>
                  <a:pt x="4612" y="15869"/>
                  <a:pt x="4662" y="15794"/>
                </a:cubicBezTo>
                <a:cubicBezTo>
                  <a:pt x="4712" y="15719"/>
                  <a:pt x="4662" y="15568"/>
                  <a:pt x="4462" y="15268"/>
                </a:cubicBezTo>
                <a:cubicBezTo>
                  <a:pt x="3810" y="14290"/>
                  <a:pt x="3258" y="13263"/>
                  <a:pt x="2757" y="12210"/>
                </a:cubicBezTo>
                <a:cubicBezTo>
                  <a:pt x="2507" y="11633"/>
                  <a:pt x="2306" y="11157"/>
                  <a:pt x="2306" y="11132"/>
                </a:cubicBezTo>
                <a:close/>
                <a:moveTo>
                  <a:pt x="16316" y="12511"/>
                </a:moveTo>
                <a:cubicBezTo>
                  <a:pt x="16542" y="12836"/>
                  <a:pt x="16767" y="13162"/>
                  <a:pt x="16943" y="13538"/>
                </a:cubicBezTo>
                <a:cubicBezTo>
                  <a:pt x="17085" y="13840"/>
                  <a:pt x="17202" y="13991"/>
                  <a:pt x="17302" y="13991"/>
                </a:cubicBezTo>
                <a:cubicBezTo>
                  <a:pt x="17344" y="13991"/>
                  <a:pt x="17382" y="13965"/>
                  <a:pt x="17419" y="13914"/>
                </a:cubicBezTo>
                <a:cubicBezTo>
                  <a:pt x="17437" y="13877"/>
                  <a:pt x="17469" y="13854"/>
                  <a:pt x="17495" y="13854"/>
                </a:cubicBezTo>
                <a:cubicBezTo>
                  <a:pt x="17504" y="13854"/>
                  <a:pt x="17512" y="13857"/>
                  <a:pt x="17519" y="13864"/>
                </a:cubicBezTo>
                <a:cubicBezTo>
                  <a:pt x="17670" y="13964"/>
                  <a:pt x="17970" y="14566"/>
                  <a:pt x="18321" y="15493"/>
                </a:cubicBezTo>
                <a:cubicBezTo>
                  <a:pt x="18472" y="15844"/>
                  <a:pt x="18622" y="16220"/>
                  <a:pt x="18848" y="16546"/>
                </a:cubicBezTo>
                <a:cubicBezTo>
                  <a:pt x="19048" y="16671"/>
                  <a:pt x="19198" y="17849"/>
                  <a:pt x="19274" y="19704"/>
                </a:cubicBezTo>
                <a:cubicBezTo>
                  <a:pt x="19374" y="22611"/>
                  <a:pt x="19474" y="23513"/>
                  <a:pt x="19800" y="24491"/>
                </a:cubicBezTo>
                <a:cubicBezTo>
                  <a:pt x="19875" y="24691"/>
                  <a:pt x="19950" y="24892"/>
                  <a:pt x="20000" y="25117"/>
                </a:cubicBezTo>
                <a:cubicBezTo>
                  <a:pt x="19997" y="25121"/>
                  <a:pt x="19993" y="25123"/>
                  <a:pt x="19989" y="25123"/>
                </a:cubicBezTo>
                <a:cubicBezTo>
                  <a:pt x="19866" y="25123"/>
                  <a:pt x="19369" y="23378"/>
                  <a:pt x="19223" y="22360"/>
                </a:cubicBezTo>
                <a:cubicBezTo>
                  <a:pt x="19131" y="21822"/>
                  <a:pt x="19052" y="21518"/>
                  <a:pt x="19007" y="21518"/>
                </a:cubicBezTo>
                <a:cubicBezTo>
                  <a:pt x="18991" y="21518"/>
                  <a:pt x="18979" y="21555"/>
                  <a:pt x="18973" y="21634"/>
                </a:cubicBezTo>
                <a:cubicBezTo>
                  <a:pt x="19098" y="22511"/>
                  <a:pt x="19274" y="23388"/>
                  <a:pt x="19474" y="24265"/>
                </a:cubicBezTo>
                <a:lnTo>
                  <a:pt x="19624" y="24741"/>
                </a:lnTo>
                <a:lnTo>
                  <a:pt x="19449" y="24566"/>
                </a:lnTo>
                <a:cubicBezTo>
                  <a:pt x="19249" y="24365"/>
                  <a:pt x="18923" y="23263"/>
                  <a:pt x="18672" y="21984"/>
                </a:cubicBezTo>
                <a:cubicBezTo>
                  <a:pt x="18622" y="21734"/>
                  <a:pt x="18547" y="21458"/>
                  <a:pt x="18421" y="21207"/>
                </a:cubicBezTo>
                <a:cubicBezTo>
                  <a:pt x="18418" y="21206"/>
                  <a:pt x="18416" y="21205"/>
                  <a:pt x="18413" y="21205"/>
                </a:cubicBezTo>
                <a:cubicBezTo>
                  <a:pt x="18331" y="21205"/>
                  <a:pt x="18482" y="21973"/>
                  <a:pt x="18797" y="23212"/>
                </a:cubicBezTo>
                <a:cubicBezTo>
                  <a:pt x="18946" y="23807"/>
                  <a:pt x="18984" y="24002"/>
                  <a:pt x="18933" y="24002"/>
                </a:cubicBezTo>
                <a:cubicBezTo>
                  <a:pt x="18915" y="24002"/>
                  <a:pt x="18886" y="23978"/>
                  <a:pt x="18848" y="23939"/>
                </a:cubicBezTo>
                <a:cubicBezTo>
                  <a:pt x="18697" y="23664"/>
                  <a:pt x="18572" y="23388"/>
                  <a:pt x="18522" y="23062"/>
                </a:cubicBezTo>
                <a:cubicBezTo>
                  <a:pt x="18472" y="22811"/>
                  <a:pt x="18371" y="22586"/>
                  <a:pt x="18246" y="22385"/>
                </a:cubicBezTo>
                <a:lnTo>
                  <a:pt x="18246" y="22385"/>
                </a:lnTo>
                <a:cubicBezTo>
                  <a:pt x="18221" y="22385"/>
                  <a:pt x="18246" y="22661"/>
                  <a:pt x="18346" y="22962"/>
                </a:cubicBezTo>
                <a:lnTo>
                  <a:pt x="18497" y="23563"/>
                </a:lnTo>
                <a:lnTo>
                  <a:pt x="18321" y="23363"/>
                </a:lnTo>
                <a:cubicBezTo>
                  <a:pt x="17970" y="23012"/>
                  <a:pt x="17845" y="22461"/>
                  <a:pt x="17419" y="19152"/>
                </a:cubicBezTo>
                <a:cubicBezTo>
                  <a:pt x="17269" y="17949"/>
                  <a:pt x="17093" y="16646"/>
                  <a:pt x="17018" y="16220"/>
                </a:cubicBezTo>
                <a:cubicBezTo>
                  <a:pt x="16817" y="15142"/>
                  <a:pt x="16517" y="14065"/>
                  <a:pt x="16166" y="13012"/>
                </a:cubicBezTo>
                <a:cubicBezTo>
                  <a:pt x="16041" y="12661"/>
                  <a:pt x="16041" y="12611"/>
                  <a:pt x="16141" y="12561"/>
                </a:cubicBezTo>
                <a:cubicBezTo>
                  <a:pt x="16266" y="12536"/>
                  <a:pt x="16291" y="12511"/>
                  <a:pt x="16316" y="12511"/>
                </a:cubicBezTo>
                <a:close/>
                <a:moveTo>
                  <a:pt x="19123" y="16395"/>
                </a:moveTo>
                <a:cubicBezTo>
                  <a:pt x="19123" y="16395"/>
                  <a:pt x="19173" y="16471"/>
                  <a:pt x="19223" y="16596"/>
                </a:cubicBezTo>
                <a:cubicBezTo>
                  <a:pt x="19449" y="17172"/>
                  <a:pt x="19624" y="17774"/>
                  <a:pt x="19750" y="18375"/>
                </a:cubicBezTo>
                <a:cubicBezTo>
                  <a:pt x="19875" y="18902"/>
                  <a:pt x="19975" y="19177"/>
                  <a:pt x="20076" y="19227"/>
                </a:cubicBezTo>
                <a:cubicBezTo>
                  <a:pt x="20251" y="19353"/>
                  <a:pt x="20552" y="20405"/>
                  <a:pt x="20452" y="20531"/>
                </a:cubicBezTo>
                <a:cubicBezTo>
                  <a:pt x="20426" y="20857"/>
                  <a:pt x="20452" y="21207"/>
                  <a:pt x="20502" y="21558"/>
                </a:cubicBezTo>
                <a:cubicBezTo>
                  <a:pt x="20627" y="22436"/>
                  <a:pt x="20677" y="22862"/>
                  <a:pt x="20978" y="24942"/>
                </a:cubicBezTo>
                <a:cubicBezTo>
                  <a:pt x="21024" y="25311"/>
                  <a:pt x="21042" y="25473"/>
                  <a:pt x="21026" y="25473"/>
                </a:cubicBezTo>
                <a:cubicBezTo>
                  <a:pt x="21015" y="25473"/>
                  <a:pt x="20992" y="25409"/>
                  <a:pt x="20953" y="25293"/>
                </a:cubicBezTo>
                <a:cubicBezTo>
                  <a:pt x="20677" y="24541"/>
                  <a:pt x="20477" y="23563"/>
                  <a:pt x="20251" y="21884"/>
                </a:cubicBezTo>
                <a:cubicBezTo>
                  <a:pt x="20201" y="21308"/>
                  <a:pt x="20101" y="20731"/>
                  <a:pt x="19975" y="20155"/>
                </a:cubicBezTo>
                <a:lnTo>
                  <a:pt x="19975" y="20155"/>
                </a:lnTo>
                <a:cubicBezTo>
                  <a:pt x="19875" y="20230"/>
                  <a:pt x="20226" y="23162"/>
                  <a:pt x="20452" y="24140"/>
                </a:cubicBezTo>
                <a:cubicBezTo>
                  <a:pt x="20577" y="24666"/>
                  <a:pt x="20727" y="25167"/>
                  <a:pt x="20928" y="25669"/>
                </a:cubicBezTo>
                <a:cubicBezTo>
                  <a:pt x="21042" y="25989"/>
                  <a:pt x="21115" y="26226"/>
                  <a:pt x="21088" y="26226"/>
                </a:cubicBezTo>
                <a:cubicBezTo>
                  <a:pt x="21086" y="26226"/>
                  <a:pt x="21082" y="26224"/>
                  <a:pt x="21078" y="26220"/>
                </a:cubicBezTo>
                <a:cubicBezTo>
                  <a:pt x="21028" y="26170"/>
                  <a:pt x="20903" y="26045"/>
                  <a:pt x="20777" y="25919"/>
                </a:cubicBezTo>
                <a:cubicBezTo>
                  <a:pt x="20326" y="25518"/>
                  <a:pt x="19825" y="24040"/>
                  <a:pt x="19675" y="22811"/>
                </a:cubicBezTo>
                <a:cubicBezTo>
                  <a:pt x="19650" y="22385"/>
                  <a:pt x="19574" y="21132"/>
                  <a:pt x="19524" y="20055"/>
                </a:cubicBezTo>
                <a:cubicBezTo>
                  <a:pt x="19524" y="19102"/>
                  <a:pt x="19449" y="18175"/>
                  <a:pt x="19274" y="17248"/>
                </a:cubicBezTo>
                <a:cubicBezTo>
                  <a:pt x="19173" y="16796"/>
                  <a:pt x="19098" y="16420"/>
                  <a:pt x="19123" y="16395"/>
                </a:cubicBezTo>
                <a:close/>
                <a:moveTo>
                  <a:pt x="2619" y="4163"/>
                </a:moveTo>
                <a:cubicBezTo>
                  <a:pt x="2643" y="4163"/>
                  <a:pt x="2960" y="4582"/>
                  <a:pt x="3459" y="5293"/>
                </a:cubicBezTo>
                <a:cubicBezTo>
                  <a:pt x="3910" y="5919"/>
                  <a:pt x="4687" y="7047"/>
                  <a:pt x="5188" y="7774"/>
                </a:cubicBezTo>
                <a:cubicBezTo>
                  <a:pt x="5690" y="8526"/>
                  <a:pt x="6416" y="9528"/>
                  <a:pt x="6767" y="10004"/>
                </a:cubicBezTo>
                <a:cubicBezTo>
                  <a:pt x="7143" y="10456"/>
                  <a:pt x="8146" y="11809"/>
                  <a:pt x="8998" y="12937"/>
                </a:cubicBezTo>
                <a:cubicBezTo>
                  <a:pt x="10702" y="15217"/>
                  <a:pt x="14737" y="20355"/>
                  <a:pt x="15915" y="21734"/>
                </a:cubicBezTo>
                <a:cubicBezTo>
                  <a:pt x="16567" y="22536"/>
                  <a:pt x="19148" y="25318"/>
                  <a:pt x="19900" y="26070"/>
                </a:cubicBezTo>
                <a:cubicBezTo>
                  <a:pt x="20076" y="26245"/>
                  <a:pt x="20201" y="26395"/>
                  <a:pt x="20201" y="26421"/>
                </a:cubicBezTo>
                <a:cubicBezTo>
                  <a:pt x="20194" y="26428"/>
                  <a:pt x="20178" y="26431"/>
                  <a:pt x="20156" y="26431"/>
                </a:cubicBezTo>
                <a:cubicBezTo>
                  <a:pt x="20102" y="26431"/>
                  <a:pt x="20014" y="26413"/>
                  <a:pt x="19925" y="26395"/>
                </a:cubicBezTo>
                <a:cubicBezTo>
                  <a:pt x="19700" y="26345"/>
                  <a:pt x="19599" y="26245"/>
                  <a:pt x="19173" y="25819"/>
                </a:cubicBezTo>
                <a:cubicBezTo>
                  <a:pt x="18998" y="25669"/>
                  <a:pt x="18848" y="25468"/>
                  <a:pt x="18722" y="25268"/>
                </a:cubicBezTo>
                <a:cubicBezTo>
                  <a:pt x="18747" y="25243"/>
                  <a:pt x="18672" y="25167"/>
                  <a:pt x="18547" y="25092"/>
                </a:cubicBezTo>
                <a:cubicBezTo>
                  <a:pt x="18221" y="24867"/>
                  <a:pt x="16241" y="22436"/>
                  <a:pt x="11905" y="16947"/>
                </a:cubicBezTo>
                <a:cubicBezTo>
                  <a:pt x="9324" y="13638"/>
                  <a:pt x="8672" y="12811"/>
                  <a:pt x="8321" y="12235"/>
                </a:cubicBezTo>
                <a:cubicBezTo>
                  <a:pt x="8171" y="11959"/>
                  <a:pt x="7043" y="10456"/>
                  <a:pt x="6066" y="9227"/>
                </a:cubicBezTo>
                <a:cubicBezTo>
                  <a:pt x="5514" y="8526"/>
                  <a:pt x="4687" y="7348"/>
                  <a:pt x="4211" y="6621"/>
                </a:cubicBezTo>
                <a:cubicBezTo>
                  <a:pt x="3735" y="5869"/>
                  <a:pt x="3183" y="5042"/>
                  <a:pt x="2983" y="4741"/>
                </a:cubicBezTo>
                <a:cubicBezTo>
                  <a:pt x="2714" y="4344"/>
                  <a:pt x="2604" y="4163"/>
                  <a:pt x="2619" y="4163"/>
                </a:cubicBezTo>
                <a:close/>
                <a:moveTo>
                  <a:pt x="5815" y="17974"/>
                </a:moveTo>
                <a:lnTo>
                  <a:pt x="8446" y="19654"/>
                </a:lnTo>
                <a:cubicBezTo>
                  <a:pt x="9900" y="20606"/>
                  <a:pt x="11429" y="21533"/>
                  <a:pt x="11855" y="21759"/>
                </a:cubicBezTo>
                <a:lnTo>
                  <a:pt x="11855" y="21734"/>
                </a:lnTo>
                <a:cubicBezTo>
                  <a:pt x="13057" y="22359"/>
                  <a:pt x="15986" y="23444"/>
                  <a:pt x="16491" y="23444"/>
                </a:cubicBezTo>
                <a:cubicBezTo>
                  <a:pt x="16512" y="23444"/>
                  <a:pt x="16529" y="23442"/>
                  <a:pt x="16542" y="23438"/>
                </a:cubicBezTo>
                <a:cubicBezTo>
                  <a:pt x="16564" y="23434"/>
                  <a:pt x="16582" y="23431"/>
                  <a:pt x="16600" y="23431"/>
                </a:cubicBezTo>
                <a:cubicBezTo>
                  <a:pt x="16683" y="23431"/>
                  <a:pt x="16740" y="23495"/>
                  <a:pt x="16968" y="23764"/>
                </a:cubicBezTo>
                <a:cubicBezTo>
                  <a:pt x="17093" y="23889"/>
                  <a:pt x="17193" y="24014"/>
                  <a:pt x="17269" y="24165"/>
                </a:cubicBezTo>
                <a:cubicBezTo>
                  <a:pt x="17275" y="24186"/>
                  <a:pt x="17249" y="24196"/>
                  <a:pt x="17198" y="24196"/>
                </a:cubicBezTo>
                <a:cubicBezTo>
                  <a:pt x="16828" y="24196"/>
                  <a:pt x="15096" y="23678"/>
                  <a:pt x="14061" y="23238"/>
                </a:cubicBezTo>
                <a:cubicBezTo>
                  <a:pt x="13584" y="23012"/>
                  <a:pt x="12858" y="22661"/>
                  <a:pt x="12406" y="22385"/>
                </a:cubicBezTo>
                <a:cubicBezTo>
                  <a:pt x="12131" y="22210"/>
                  <a:pt x="11855" y="22060"/>
                  <a:pt x="11529" y="21959"/>
                </a:cubicBezTo>
                <a:lnTo>
                  <a:pt x="11529" y="21959"/>
                </a:lnTo>
                <a:cubicBezTo>
                  <a:pt x="11479" y="22035"/>
                  <a:pt x="12883" y="22862"/>
                  <a:pt x="13685" y="23212"/>
                </a:cubicBezTo>
                <a:cubicBezTo>
                  <a:pt x="14812" y="23714"/>
                  <a:pt x="15990" y="24115"/>
                  <a:pt x="17218" y="24365"/>
                </a:cubicBezTo>
                <a:cubicBezTo>
                  <a:pt x="17394" y="24365"/>
                  <a:pt x="17569" y="24441"/>
                  <a:pt x="17670" y="24591"/>
                </a:cubicBezTo>
                <a:lnTo>
                  <a:pt x="17845" y="24816"/>
                </a:lnTo>
                <a:lnTo>
                  <a:pt x="17043" y="24541"/>
                </a:lnTo>
                <a:cubicBezTo>
                  <a:pt x="16530" y="24359"/>
                  <a:pt x="16214" y="24264"/>
                  <a:pt x="16123" y="24264"/>
                </a:cubicBezTo>
                <a:cubicBezTo>
                  <a:pt x="16076" y="24264"/>
                  <a:pt x="16089" y="24289"/>
                  <a:pt x="16166" y="24340"/>
                </a:cubicBezTo>
                <a:cubicBezTo>
                  <a:pt x="16216" y="24365"/>
                  <a:pt x="16642" y="24541"/>
                  <a:pt x="17118" y="24691"/>
                </a:cubicBezTo>
                <a:cubicBezTo>
                  <a:pt x="17970" y="25017"/>
                  <a:pt x="18246" y="25142"/>
                  <a:pt x="18196" y="25243"/>
                </a:cubicBezTo>
                <a:cubicBezTo>
                  <a:pt x="17820" y="25167"/>
                  <a:pt x="17469" y="25067"/>
                  <a:pt x="17118" y="24917"/>
                </a:cubicBezTo>
                <a:cubicBezTo>
                  <a:pt x="16742" y="24791"/>
                  <a:pt x="16366" y="24666"/>
                  <a:pt x="15990" y="24566"/>
                </a:cubicBezTo>
                <a:lnTo>
                  <a:pt x="15990" y="24566"/>
                </a:lnTo>
                <a:cubicBezTo>
                  <a:pt x="15815" y="24591"/>
                  <a:pt x="16517" y="24892"/>
                  <a:pt x="17519" y="25217"/>
                </a:cubicBezTo>
                <a:cubicBezTo>
                  <a:pt x="17895" y="25318"/>
                  <a:pt x="18271" y="25468"/>
                  <a:pt x="18622" y="25669"/>
                </a:cubicBezTo>
                <a:cubicBezTo>
                  <a:pt x="18683" y="25745"/>
                  <a:pt x="18698" y="25775"/>
                  <a:pt x="18671" y="25775"/>
                </a:cubicBezTo>
                <a:cubicBezTo>
                  <a:pt x="18654" y="25775"/>
                  <a:pt x="18620" y="25763"/>
                  <a:pt x="18572" y="25744"/>
                </a:cubicBezTo>
                <a:cubicBezTo>
                  <a:pt x="18472" y="25744"/>
                  <a:pt x="17845" y="25518"/>
                  <a:pt x="17168" y="25293"/>
                </a:cubicBezTo>
                <a:cubicBezTo>
                  <a:pt x="16742" y="25117"/>
                  <a:pt x="16316" y="24992"/>
                  <a:pt x="15890" y="24892"/>
                </a:cubicBezTo>
                <a:lnTo>
                  <a:pt x="15890" y="24892"/>
                </a:lnTo>
                <a:cubicBezTo>
                  <a:pt x="15840" y="24967"/>
                  <a:pt x="16141" y="25092"/>
                  <a:pt x="17645" y="25593"/>
                </a:cubicBezTo>
                <a:cubicBezTo>
                  <a:pt x="18121" y="25744"/>
                  <a:pt x="18597" y="25919"/>
                  <a:pt x="19048" y="26145"/>
                </a:cubicBezTo>
                <a:cubicBezTo>
                  <a:pt x="19065" y="26165"/>
                  <a:pt x="19052" y="26174"/>
                  <a:pt x="19013" y="26174"/>
                </a:cubicBezTo>
                <a:cubicBezTo>
                  <a:pt x="18762" y="26174"/>
                  <a:pt x="17433" y="25777"/>
                  <a:pt x="16216" y="25343"/>
                </a:cubicBezTo>
                <a:cubicBezTo>
                  <a:pt x="15498" y="25086"/>
                  <a:pt x="15060" y="24958"/>
                  <a:pt x="14941" y="24958"/>
                </a:cubicBezTo>
                <a:cubicBezTo>
                  <a:pt x="14886" y="24958"/>
                  <a:pt x="14900" y="24986"/>
                  <a:pt x="14988" y="25042"/>
                </a:cubicBezTo>
                <a:cubicBezTo>
                  <a:pt x="16116" y="25468"/>
                  <a:pt x="17244" y="25869"/>
                  <a:pt x="18421" y="26195"/>
                </a:cubicBezTo>
                <a:cubicBezTo>
                  <a:pt x="18722" y="26245"/>
                  <a:pt x="19048" y="26345"/>
                  <a:pt x="19349" y="26471"/>
                </a:cubicBezTo>
                <a:cubicBezTo>
                  <a:pt x="19356" y="26500"/>
                  <a:pt x="19291" y="26513"/>
                  <a:pt x="19171" y="26513"/>
                </a:cubicBezTo>
                <a:cubicBezTo>
                  <a:pt x="18459" y="26513"/>
                  <a:pt x="15804" y="26054"/>
                  <a:pt x="14411" y="25669"/>
                </a:cubicBezTo>
                <a:cubicBezTo>
                  <a:pt x="13359" y="25318"/>
                  <a:pt x="12356" y="24867"/>
                  <a:pt x="11379" y="24315"/>
                </a:cubicBezTo>
                <a:cubicBezTo>
                  <a:pt x="10752" y="23939"/>
                  <a:pt x="9374" y="22937"/>
                  <a:pt x="9349" y="22811"/>
                </a:cubicBezTo>
                <a:cubicBezTo>
                  <a:pt x="9349" y="22786"/>
                  <a:pt x="9449" y="22761"/>
                  <a:pt x="9574" y="22761"/>
                </a:cubicBezTo>
                <a:cubicBezTo>
                  <a:pt x="9675" y="22761"/>
                  <a:pt x="9775" y="22711"/>
                  <a:pt x="9875" y="22661"/>
                </a:cubicBezTo>
                <a:cubicBezTo>
                  <a:pt x="9925" y="22586"/>
                  <a:pt x="9825" y="22486"/>
                  <a:pt x="9023" y="21859"/>
                </a:cubicBezTo>
                <a:cubicBezTo>
                  <a:pt x="8246" y="21233"/>
                  <a:pt x="7519" y="20556"/>
                  <a:pt x="6842" y="19829"/>
                </a:cubicBezTo>
                <a:lnTo>
                  <a:pt x="6692" y="19679"/>
                </a:lnTo>
                <a:lnTo>
                  <a:pt x="6893" y="19704"/>
                </a:lnTo>
                <a:cubicBezTo>
                  <a:pt x="6921" y="19707"/>
                  <a:pt x="6947" y="19708"/>
                  <a:pt x="6971" y="19708"/>
                </a:cubicBezTo>
                <a:cubicBezTo>
                  <a:pt x="7141" y="19708"/>
                  <a:pt x="7212" y="19632"/>
                  <a:pt x="7168" y="19478"/>
                </a:cubicBezTo>
                <a:cubicBezTo>
                  <a:pt x="6943" y="19202"/>
                  <a:pt x="6717" y="18927"/>
                  <a:pt x="6492" y="18676"/>
                </a:cubicBezTo>
                <a:lnTo>
                  <a:pt x="5815" y="17974"/>
                </a:lnTo>
                <a:close/>
                <a:moveTo>
                  <a:pt x="19293" y="26718"/>
                </a:moveTo>
                <a:cubicBezTo>
                  <a:pt x="19545" y="26718"/>
                  <a:pt x="19790" y="26841"/>
                  <a:pt x="19950" y="27047"/>
                </a:cubicBezTo>
                <a:cubicBezTo>
                  <a:pt x="19971" y="27089"/>
                  <a:pt x="19966" y="27109"/>
                  <a:pt x="19925" y="27109"/>
                </a:cubicBezTo>
                <a:cubicBezTo>
                  <a:pt x="19869" y="27109"/>
                  <a:pt x="19743" y="27070"/>
                  <a:pt x="19524" y="26997"/>
                </a:cubicBezTo>
                <a:cubicBezTo>
                  <a:pt x="19274" y="26897"/>
                  <a:pt x="18998" y="26796"/>
                  <a:pt x="18948" y="26796"/>
                </a:cubicBezTo>
                <a:cubicBezTo>
                  <a:pt x="18797" y="26746"/>
                  <a:pt x="18898" y="26721"/>
                  <a:pt x="19223" y="26721"/>
                </a:cubicBezTo>
                <a:cubicBezTo>
                  <a:pt x="19247" y="26719"/>
                  <a:pt x="19270" y="26718"/>
                  <a:pt x="19293" y="26718"/>
                </a:cubicBezTo>
                <a:close/>
                <a:moveTo>
                  <a:pt x="12386" y="25668"/>
                </a:moveTo>
                <a:cubicBezTo>
                  <a:pt x="12400" y="25668"/>
                  <a:pt x="12415" y="25669"/>
                  <a:pt x="12431" y="25669"/>
                </a:cubicBezTo>
                <a:lnTo>
                  <a:pt x="13133" y="25669"/>
                </a:lnTo>
                <a:cubicBezTo>
                  <a:pt x="13660" y="25719"/>
                  <a:pt x="14161" y="25794"/>
                  <a:pt x="14662" y="25919"/>
                </a:cubicBezTo>
                <a:cubicBezTo>
                  <a:pt x="15188" y="26070"/>
                  <a:pt x="16091" y="26245"/>
                  <a:pt x="16667" y="26370"/>
                </a:cubicBezTo>
                <a:cubicBezTo>
                  <a:pt x="17619" y="26521"/>
                  <a:pt x="18547" y="26771"/>
                  <a:pt x="19449" y="27097"/>
                </a:cubicBezTo>
                <a:cubicBezTo>
                  <a:pt x="20151" y="27348"/>
                  <a:pt x="20426" y="27498"/>
                  <a:pt x="20652" y="27724"/>
                </a:cubicBezTo>
                <a:cubicBezTo>
                  <a:pt x="20752" y="27849"/>
                  <a:pt x="20727" y="27849"/>
                  <a:pt x="20151" y="27849"/>
                </a:cubicBezTo>
                <a:cubicBezTo>
                  <a:pt x="17820" y="27774"/>
                  <a:pt x="15514" y="27223"/>
                  <a:pt x="13384" y="26220"/>
                </a:cubicBezTo>
                <a:cubicBezTo>
                  <a:pt x="12254" y="25690"/>
                  <a:pt x="12227" y="25668"/>
                  <a:pt x="12386" y="25668"/>
                </a:cubicBezTo>
                <a:close/>
                <a:moveTo>
                  <a:pt x="20295" y="26506"/>
                </a:moveTo>
                <a:cubicBezTo>
                  <a:pt x="20328" y="26506"/>
                  <a:pt x="20370" y="26523"/>
                  <a:pt x="20401" y="26571"/>
                </a:cubicBezTo>
                <a:cubicBezTo>
                  <a:pt x="20602" y="26771"/>
                  <a:pt x="22858" y="28827"/>
                  <a:pt x="23760" y="29578"/>
                </a:cubicBezTo>
                <a:cubicBezTo>
                  <a:pt x="24236" y="29979"/>
                  <a:pt x="24637" y="30330"/>
                  <a:pt x="24637" y="30355"/>
                </a:cubicBezTo>
                <a:cubicBezTo>
                  <a:pt x="24641" y="30375"/>
                  <a:pt x="24632" y="30385"/>
                  <a:pt x="24610" y="30385"/>
                </a:cubicBezTo>
                <a:cubicBezTo>
                  <a:pt x="24494" y="30385"/>
                  <a:pt x="24026" y="30110"/>
                  <a:pt x="23309" y="29603"/>
                </a:cubicBezTo>
                <a:cubicBezTo>
                  <a:pt x="22281" y="28852"/>
                  <a:pt x="21304" y="27999"/>
                  <a:pt x="20401" y="27097"/>
                </a:cubicBezTo>
                <a:cubicBezTo>
                  <a:pt x="19993" y="26669"/>
                  <a:pt x="19884" y="26556"/>
                  <a:pt x="19966" y="26556"/>
                </a:cubicBezTo>
                <a:cubicBezTo>
                  <a:pt x="19985" y="26556"/>
                  <a:pt x="20013" y="26562"/>
                  <a:pt x="20051" y="26571"/>
                </a:cubicBezTo>
                <a:cubicBezTo>
                  <a:pt x="20080" y="26578"/>
                  <a:pt x="20107" y="26581"/>
                  <a:pt x="20132" y="26581"/>
                </a:cubicBezTo>
                <a:cubicBezTo>
                  <a:pt x="20191" y="26581"/>
                  <a:pt x="20233" y="26564"/>
                  <a:pt x="20251" y="26546"/>
                </a:cubicBezTo>
                <a:lnTo>
                  <a:pt x="20251" y="26521"/>
                </a:lnTo>
                <a:cubicBezTo>
                  <a:pt x="20260" y="26512"/>
                  <a:pt x="20276" y="26506"/>
                  <a:pt x="20295" y="26506"/>
                </a:cubicBezTo>
                <a:close/>
                <a:moveTo>
                  <a:pt x="340" y="0"/>
                </a:moveTo>
                <a:cubicBezTo>
                  <a:pt x="326" y="0"/>
                  <a:pt x="314" y="2"/>
                  <a:pt x="301" y="4"/>
                </a:cubicBezTo>
                <a:cubicBezTo>
                  <a:pt x="126" y="29"/>
                  <a:pt x="0" y="180"/>
                  <a:pt x="0" y="330"/>
                </a:cubicBezTo>
                <a:lnTo>
                  <a:pt x="25" y="330"/>
                </a:lnTo>
                <a:cubicBezTo>
                  <a:pt x="50" y="455"/>
                  <a:pt x="101" y="556"/>
                  <a:pt x="176" y="681"/>
                </a:cubicBezTo>
                <a:cubicBezTo>
                  <a:pt x="401" y="1483"/>
                  <a:pt x="602" y="2285"/>
                  <a:pt x="727" y="3087"/>
                </a:cubicBezTo>
                <a:cubicBezTo>
                  <a:pt x="1103" y="5167"/>
                  <a:pt x="1128" y="5242"/>
                  <a:pt x="953" y="5242"/>
                </a:cubicBezTo>
                <a:cubicBezTo>
                  <a:pt x="702" y="5268"/>
                  <a:pt x="702" y="5443"/>
                  <a:pt x="978" y="6471"/>
                </a:cubicBezTo>
                <a:cubicBezTo>
                  <a:pt x="1178" y="7222"/>
                  <a:pt x="1980" y="9779"/>
                  <a:pt x="2231" y="10430"/>
                </a:cubicBezTo>
                <a:cubicBezTo>
                  <a:pt x="2273" y="10556"/>
                  <a:pt x="2280" y="10612"/>
                  <a:pt x="2251" y="10612"/>
                </a:cubicBezTo>
                <a:cubicBezTo>
                  <a:pt x="2246" y="10612"/>
                  <a:pt x="2239" y="10610"/>
                  <a:pt x="2231" y="10606"/>
                </a:cubicBezTo>
                <a:cubicBezTo>
                  <a:pt x="2187" y="10577"/>
                  <a:pt x="2134" y="10564"/>
                  <a:pt x="2083" y="10564"/>
                </a:cubicBezTo>
                <a:cubicBezTo>
                  <a:pt x="2047" y="10564"/>
                  <a:pt x="2011" y="10570"/>
                  <a:pt x="1980" y="10581"/>
                </a:cubicBezTo>
                <a:cubicBezTo>
                  <a:pt x="1755" y="10606"/>
                  <a:pt x="1780" y="10706"/>
                  <a:pt x="2306" y="11959"/>
                </a:cubicBezTo>
                <a:cubicBezTo>
                  <a:pt x="2782" y="13037"/>
                  <a:pt x="3334" y="14090"/>
                  <a:pt x="3985" y="15067"/>
                </a:cubicBezTo>
                <a:cubicBezTo>
                  <a:pt x="4311" y="15543"/>
                  <a:pt x="4311" y="15568"/>
                  <a:pt x="4161" y="15593"/>
                </a:cubicBezTo>
                <a:cubicBezTo>
                  <a:pt x="3985" y="15644"/>
                  <a:pt x="3985" y="15669"/>
                  <a:pt x="3985" y="15769"/>
                </a:cubicBezTo>
                <a:cubicBezTo>
                  <a:pt x="3985" y="16070"/>
                  <a:pt x="5063" y="17548"/>
                  <a:pt x="6141" y="18701"/>
                </a:cubicBezTo>
                <a:cubicBezTo>
                  <a:pt x="6717" y="19328"/>
                  <a:pt x="6742" y="19378"/>
                  <a:pt x="6592" y="19378"/>
                </a:cubicBezTo>
                <a:cubicBezTo>
                  <a:pt x="6316" y="19378"/>
                  <a:pt x="6241" y="19553"/>
                  <a:pt x="6416" y="19779"/>
                </a:cubicBezTo>
                <a:cubicBezTo>
                  <a:pt x="7043" y="20431"/>
                  <a:pt x="7695" y="21082"/>
                  <a:pt x="8371" y="21659"/>
                </a:cubicBezTo>
                <a:cubicBezTo>
                  <a:pt x="9474" y="22536"/>
                  <a:pt x="9424" y="22486"/>
                  <a:pt x="9248" y="22536"/>
                </a:cubicBezTo>
                <a:cubicBezTo>
                  <a:pt x="9048" y="22586"/>
                  <a:pt x="8948" y="22736"/>
                  <a:pt x="9048" y="22862"/>
                </a:cubicBezTo>
                <a:cubicBezTo>
                  <a:pt x="9524" y="23313"/>
                  <a:pt x="10051" y="23739"/>
                  <a:pt x="10602" y="24090"/>
                </a:cubicBezTo>
                <a:cubicBezTo>
                  <a:pt x="11354" y="24566"/>
                  <a:pt x="12131" y="24992"/>
                  <a:pt x="12958" y="25343"/>
                </a:cubicBezTo>
                <a:lnTo>
                  <a:pt x="13158" y="25443"/>
                </a:lnTo>
                <a:lnTo>
                  <a:pt x="12757" y="25443"/>
                </a:lnTo>
                <a:cubicBezTo>
                  <a:pt x="12181" y="25468"/>
                  <a:pt x="11955" y="25518"/>
                  <a:pt x="11980" y="25669"/>
                </a:cubicBezTo>
                <a:cubicBezTo>
                  <a:pt x="12030" y="25894"/>
                  <a:pt x="14161" y="26872"/>
                  <a:pt x="15564" y="27298"/>
                </a:cubicBezTo>
                <a:cubicBezTo>
                  <a:pt x="17093" y="27774"/>
                  <a:pt x="18672" y="28025"/>
                  <a:pt x="20251" y="28075"/>
                </a:cubicBezTo>
                <a:lnTo>
                  <a:pt x="21003" y="28075"/>
                </a:lnTo>
                <a:lnTo>
                  <a:pt x="21705" y="28701"/>
                </a:lnTo>
                <a:cubicBezTo>
                  <a:pt x="22582" y="29478"/>
                  <a:pt x="24111" y="30531"/>
                  <a:pt x="24512" y="30631"/>
                </a:cubicBezTo>
                <a:cubicBezTo>
                  <a:pt x="24584" y="30641"/>
                  <a:pt x="24657" y="30648"/>
                  <a:pt x="24730" y="30648"/>
                </a:cubicBezTo>
                <a:cubicBezTo>
                  <a:pt x="24833" y="30648"/>
                  <a:pt x="24935" y="30635"/>
                  <a:pt x="25038" y="30606"/>
                </a:cubicBezTo>
                <a:lnTo>
                  <a:pt x="25339" y="30506"/>
                </a:lnTo>
                <a:lnTo>
                  <a:pt x="25264" y="30180"/>
                </a:lnTo>
                <a:lnTo>
                  <a:pt x="25188" y="29879"/>
                </a:lnTo>
                <a:lnTo>
                  <a:pt x="23685" y="28551"/>
                </a:lnTo>
                <a:cubicBezTo>
                  <a:pt x="22256" y="27273"/>
                  <a:pt x="22181" y="27197"/>
                  <a:pt x="22005" y="26822"/>
                </a:cubicBezTo>
                <a:cubicBezTo>
                  <a:pt x="21630" y="25969"/>
                  <a:pt x="21404" y="24992"/>
                  <a:pt x="21279" y="23463"/>
                </a:cubicBezTo>
                <a:cubicBezTo>
                  <a:pt x="21103" y="21634"/>
                  <a:pt x="20727" y="19704"/>
                  <a:pt x="20452" y="19202"/>
                </a:cubicBezTo>
                <a:cubicBezTo>
                  <a:pt x="20301" y="18927"/>
                  <a:pt x="20176" y="18626"/>
                  <a:pt x="20101" y="18300"/>
                </a:cubicBezTo>
                <a:cubicBezTo>
                  <a:pt x="19925" y="17598"/>
                  <a:pt x="19675" y="16897"/>
                  <a:pt x="19349" y="16245"/>
                </a:cubicBezTo>
                <a:cubicBezTo>
                  <a:pt x="19299" y="16145"/>
                  <a:pt x="19223" y="16070"/>
                  <a:pt x="19123" y="16045"/>
                </a:cubicBezTo>
                <a:cubicBezTo>
                  <a:pt x="19048" y="16045"/>
                  <a:pt x="18973" y="15944"/>
                  <a:pt x="18948" y="15819"/>
                </a:cubicBezTo>
                <a:cubicBezTo>
                  <a:pt x="18923" y="15744"/>
                  <a:pt x="18873" y="15644"/>
                  <a:pt x="18797" y="15568"/>
                </a:cubicBezTo>
                <a:cubicBezTo>
                  <a:pt x="18647" y="15343"/>
                  <a:pt x="18522" y="15117"/>
                  <a:pt x="18421" y="14842"/>
                </a:cubicBezTo>
                <a:cubicBezTo>
                  <a:pt x="18221" y="14340"/>
                  <a:pt x="17945" y="13864"/>
                  <a:pt x="17594" y="13463"/>
                </a:cubicBezTo>
                <a:cubicBezTo>
                  <a:pt x="17541" y="13445"/>
                  <a:pt x="17501" y="13428"/>
                  <a:pt x="17455" y="13428"/>
                </a:cubicBezTo>
                <a:cubicBezTo>
                  <a:pt x="17436" y="13428"/>
                  <a:pt x="17416" y="13431"/>
                  <a:pt x="17394" y="13438"/>
                </a:cubicBezTo>
                <a:cubicBezTo>
                  <a:pt x="17319" y="13438"/>
                  <a:pt x="17218" y="13313"/>
                  <a:pt x="16943" y="12937"/>
                </a:cubicBezTo>
                <a:cubicBezTo>
                  <a:pt x="16621" y="12443"/>
                  <a:pt x="16428" y="12244"/>
                  <a:pt x="16269" y="12244"/>
                </a:cubicBezTo>
                <a:cubicBezTo>
                  <a:pt x="16242" y="12244"/>
                  <a:pt x="16216" y="12249"/>
                  <a:pt x="16191" y="12260"/>
                </a:cubicBezTo>
                <a:cubicBezTo>
                  <a:pt x="16173" y="12269"/>
                  <a:pt x="16155" y="12275"/>
                  <a:pt x="16137" y="12275"/>
                </a:cubicBezTo>
                <a:cubicBezTo>
                  <a:pt x="16053" y="12275"/>
                  <a:pt x="15943" y="12156"/>
                  <a:pt x="15614" y="11684"/>
                </a:cubicBezTo>
                <a:cubicBezTo>
                  <a:pt x="15213" y="11082"/>
                  <a:pt x="14787" y="10506"/>
                  <a:pt x="14286" y="9979"/>
                </a:cubicBezTo>
                <a:cubicBezTo>
                  <a:pt x="14262" y="9961"/>
                  <a:pt x="14239" y="9952"/>
                  <a:pt x="14218" y="9952"/>
                </a:cubicBezTo>
                <a:cubicBezTo>
                  <a:pt x="14150" y="9952"/>
                  <a:pt x="14093" y="10046"/>
                  <a:pt x="14035" y="10255"/>
                </a:cubicBezTo>
                <a:cubicBezTo>
                  <a:pt x="14014" y="10342"/>
                  <a:pt x="13992" y="10410"/>
                  <a:pt x="13970" y="10410"/>
                </a:cubicBezTo>
                <a:cubicBezTo>
                  <a:pt x="13967" y="10410"/>
                  <a:pt x="13964" y="10409"/>
                  <a:pt x="13960" y="10405"/>
                </a:cubicBezTo>
                <a:cubicBezTo>
                  <a:pt x="13935" y="10405"/>
                  <a:pt x="13634" y="10004"/>
                  <a:pt x="13259" y="9553"/>
                </a:cubicBezTo>
                <a:cubicBezTo>
                  <a:pt x="12426" y="8476"/>
                  <a:pt x="11928" y="7948"/>
                  <a:pt x="11742" y="7948"/>
                </a:cubicBezTo>
                <a:cubicBezTo>
                  <a:pt x="11738" y="7948"/>
                  <a:pt x="11734" y="7949"/>
                  <a:pt x="11730" y="7949"/>
                </a:cubicBezTo>
                <a:cubicBezTo>
                  <a:pt x="11680" y="7974"/>
                  <a:pt x="11604" y="7999"/>
                  <a:pt x="11579" y="8075"/>
                </a:cubicBezTo>
                <a:cubicBezTo>
                  <a:pt x="11575" y="8103"/>
                  <a:pt x="11563" y="8117"/>
                  <a:pt x="11545" y="8117"/>
                </a:cubicBezTo>
                <a:cubicBezTo>
                  <a:pt x="11451" y="8117"/>
                  <a:pt x="11200" y="7775"/>
                  <a:pt x="11053" y="7398"/>
                </a:cubicBezTo>
                <a:cubicBezTo>
                  <a:pt x="11015" y="7321"/>
                  <a:pt x="10976" y="7289"/>
                  <a:pt x="10938" y="7289"/>
                </a:cubicBezTo>
                <a:cubicBezTo>
                  <a:pt x="10926" y="7289"/>
                  <a:pt x="10914" y="7292"/>
                  <a:pt x="10903" y="7298"/>
                </a:cubicBezTo>
                <a:cubicBezTo>
                  <a:pt x="10900" y="7299"/>
                  <a:pt x="10897" y="7299"/>
                  <a:pt x="10894" y="7299"/>
                </a:cubicBezTo>
                <a:cubicBezTo>
                  <a:pt x="10827" y="7299"/>
                  <a:pt x="10573" y="7070"/>
                  <a:pt x="10025" y="6546"/>
                </a:cubicBezTo>
                <a:cubicBezTo>
                  <a:pt x="8246" y="4791"/>
                  <a:pt x="7695" y="4290"/>
                  <a:pt x="7494" y="4265"/>
                </a:cubicBezTo>
                <a:cubicBezTo>
                  <a:pt x="7444" y="4252"/>
                  <a:pt x="7406" y="4246"/>
                  <a:pt x="7377" y="4246"/>
                </a:cubicBezTo>
                <a:cubicBezTo>
                  <a:pt x="7289" y="4246"/>
                  <a:pt x="7275" y="4303"/>
                  <a:pt x="7218" y="4415"/>
                </a:cubicBezTo>
                <a:cubicBezTo>
                  <a:pt x="7172" y="4523"/>
                  <a:pt x="7145" y="4574"/>
                  <a:pt x="7119" y="4574"/>
                </a:cubicBezTo>
                <a:cubicBezTo>
                  <a:pt x="7103" y="4574"/>
                  <a:pt x="7087" y="4554"/>
                  <a:pt x="7068" y="4516"/>
                </a:cubicBezTo>
                <a:cubicBezTo>
                  <a:pt x="6943" y="4340"/>
                  <a:pt x="5790" y="3062"/>
                  <a:pt x="5389" y="2661"/>
                </a:cubicBezTo>
                <a:cubicBezTo>
                  <a:pt x="5163" y="2486"/>
                  <a:pt x="4988" y="2210"/>
                  <a:pt x="4913" y="1909"/>
                </a:cubicBezTo>
                <a:cubicBezTo>
                  <a:pt x="4888" y="1759"/>
                  <a:pt x="4837" y="1608"/>
                  <a:pt x="4737" y="1483"/>
                </a:cubicBezTo>
                <a:cubicBezTo>
                  <a:pt x="4716" y="1476"/>
                  <a:pt x="4697" y="1472"/>
                  <a:pt x="4680" y="1472"/>
                </a:cubicBezTo>
                <a:cubicBezTo>
                  <a:pt x="4576" y="1472"/>
                  <a:pt x="4554" y="1604"/>
                  <a:pt x="4662" y="1884"/>
                </a:cubicBezTo>
                <a:cubicBezTo>
                  <a:pt x="4712" y="2034"/>
                  <a:pt x="4737" y="2185"/>
                  <a:pt x="4712" y="2310"/>
                </a:cubicBezTo>
                <a:cubicBezTo>
                  <a:pt x="4662" y="2486"/>
                  <a:pt x="4662" y="2636"/>
                  <a:pt x="4712" y="2811"/>
                </a:cubicBezTo>
                <a:lnTo>
                  <a:pt x="4712" y="3262"/>
                </a:lnTo>
                <a:lnTo>
                  <a:pt x="4361" y="2962"/>
                </a:lnTo>
                <a:cubicBezTo>
                  <a:pt x="4186" y="2811"/>
                  <a:pt x="3685" y="2410"/>
                  <a:pt x="3284" y="2059"/>
                </a:cubicBezTo>
                <a:cubicBezTo>
                  <a:pt x="2857" y="1734"/>
                  <a:pt x="2055" y="1132"/>
                  <a:pt x="1479" y="706"/>
                </a:cubicBezTo>
                <a:cubicBezTo>
                  <a:pt x="645" y="120"/>
                  <a:pt x="460" y="0"/>
                  <a:pt x="3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555115" y="-520423"/>
            <a:ext cx="726160" cy="938832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153067" y="4219665"/>
            <a:ext cx="965062" cy="1066722"/>
          </a:xfrm>
          <a:custGeom>
            <a:rect b="b" l="l" r="r" t="t"/>
            <a:pathLst>
              <a:path extrusionOk="0" h="48121" w="43535">
                <a:moveTo>
                  <a:pt x="28399" y="5417"/>
                </a:moveTo>
                <a:cubicBezTo>
                  <a:pt x="28419" y="5417"/>
                  <a:pt x="28433" y="5433"/>
                  <a:pt x="28447" y="5460"/>
                </a:cubicBezTo>
                <a:cubicBezTo>
                  <a:pt x="28472" y="5511"/>
                  <a:pt x="28497" y="5561"/>
                  <a:pt x="28547" y="5611"/>
                </a:cubicBezTo>
                <a:cubicBezTo>
                  <a:pt x="28572" y="5611"/>
                  <a:pt x="28547" y="5686"/>
                  <a:pt x="28497" y="5736"/>
                </a:cubicBezTo>
                <a:cubicBezTo>
                  <a:pt x="28460" y="5793"/>
                  <a:pt x="28422" y="5821"/>
                  <a:pt x="28395" y="5821"/>
                </a:cubicBezTo>
                <a:cubicBezTo>
                  <a:pt x="28386" y="5821"/>
                  <a:pt x="28378" y="5818"/>
                  <a:pt x="28372" y="5811"/>
                </a:cubicBezTo>
                <a:cubicBezTo>
                  <a:pt x="28363" y="5807"/>
                  <a:pt x="28353" y="5805"/>
                  <a:pt x="28342" y="5805"/>
                </a:cubicBezTo>
                <a:cubicBezTo>
                  <a:pt x="28287" y="5805"/>
                  <a:pt x="28200" y="5854"/>
                  <a:pt x="28096" y="5937"/>
                </a:cubicBezTo>
                <a:cubicBezTo>
                  <a:pt x="27863" y="6123"/>
                  <a:pt x="27728" y="6217"/>
                  <a:pt x="27692" y="6217"/>
                </a:cubicBezTo>
                <a:cubicBezTo>
                  <a:pt x="27651" y="6217"/>
                  <a:pt x="27743" y="6092"/>
                  <a:pt x="27971" y="5836"/>
                </a:cubicBezTo>
                <a:cubicBezTo>
                  <a:pt x="28243" y="5528"/>
                  <a:pt x="28344" y="5417"/>
                  <a:pt x="28399" y="5417"/>
                </a:cubicBezTo>
                <a:close/>
                <a:moveTo>
                  <a:pt x="28636" y="6247"/>
                </a:moveTo>
                <a:cubicBezTo>
                  <a:pt x="28654" y="6247"/>
                  <a:pt x="28649" y="6284"/>
                  <a:pt x="28622" y="6363"/>
                </a:cubicBezTo>
                <a:cubicBezTo>
                  <a:pt x="28622" y="6413"/>
                  <a:pt x="28572" y="6438"/>
                  <a:pt x="28522" y="6438"/>
                </a:cubicBezTo>
                <a:cubicBezTo>
                  <a:pt x="28472" y="6438"/>
                  <a:pt x="28472" y="6388"/>
                  <a:pt x="28522" y="6338"/>
                </a:cubicBezTo>
                <a:cubicBezTo>
                  <a:pt x="28582" y="6278"/>
                  <a:pt x="28619" y="6247"/>
                  <a:pt x="28636" y="6247"/>
                </a:cubicBezTo>
                <a:close/>
                <a:moveTo>
                  <a:pt x="27911" y="6291"/>
                </a:moveTo>
                <a:cubicBezTo>
                  <a:pt x="27919" y="6291"/>
                  <a:pt x="27923" y="6298"/>
                  <a:pt x="27921" y="6313"/>
                </a:cubicBezTo>
                <a:cubicBezTo>
                  <a:pt x="27695" y="6663"/>
                  <a:pt x="27470" y="6964"/>
                  <a:pt x="27219" y="7265"/>
                </a:cubicBezTo>
                <a:lnTo>
                  <a:pt x="27194" y="7265"/>
                </a:lnTo>
                <a:lnTo>
                  <a:pt x="26517" y="8092"/>
                </a:lnTo>
                <a:lnTo>
                  <a:pt x="26843" y="7616"/>
                </a:lnTo>
                <a:cubicBezTo>
                  <a:pt x="27119" y="7133"/>
                  <a:pt x="27817" y="6291"/>
                  <a:pt x="27911" y="6291"/>
                </a:cubicBezTo>
                <a:close/>
                <a:moveTo>
                  <a:pt x="26519" y="8192"/>
                </a:moveTo>
                <a:cubicBezTo>
                  <a:pt x="26525" y="8192"/>
                  <a:pt x="26525" y="8201"/>
                  <a:pt x="26517" y="8217"/>
                </a:cubicBezTo>
                <a:cubicBezTo>
                  <a:pt x="26467" y="8293"/>
                  <a:pt x="26417" y="8368"/>
                  <a:pt x="26342" y="8418"/>
                </a:cubicBezTo>
                <a:cubicBezTo>
                  <a:pt x="26330" y="8424"/>
                  <a:pt x="26323" y="8427"/>
                  <a:pt x="26319" y="8427"/>
                </a:cubicBezTo>
                <a:cubicBezTo>
                  <a:pt x="26307" y="8427"/>
                  <a:pt x="26339" y="8390"/>
                  <a:pt x="26417" y="8293"/>
                </a:cubicBezTo>
                <a:cubicBezTo>
                  <a:pt x="26467" y="8226"/>
                  <a:pt x="26506" y="8192"/>
                  <a:pt x="26519" y="8192"/>
                </a:cubicBezTo>
                <a:close/>
                <a:moveTo>
                  <a:pt x="28397" y="598"/>
                </a:moveTo>
                <a:lnTo>
                  <a:pt x="27871" y="1275"/>
                </a:lnTo>
                <a:cubicBezTo>
                  <a:pt x="27570" y="1651"/>
                  <a:pt x="27043" y="2378"/>
                  <a:pt x="26668" y="2904"/>
                </a:cubicBezTo>
                <a:cubicBezTo>
                  <a:pt x="25264" y="4834"/>
                  <a:pt x="24788" y="5736"/>
                  <a:pt x="24186" y="7566"/>
                </a:cubicBezTo>
                <a:cubicBezTo>
                  <a:pt x="24086" y="7967"/>
                  <a:pt x="23936" y="8368"/>
                  <a:pt x="23760" y="8744"/>
                </a:cubicBezTo>
                <a:cubicBezTo>
                  <a:pt x="23710" y="8669"/>
                  <a:pt x="23635" y="6513"/>
                  <a:pt x="23685" y="5736"/>
                </a:cubicBezTo>
                <a:lnTo>
                  <a:pt x="23710" y="5009"/>
                </a:lnTo>
                <a:lnTo>
                  <a:pt x="24437" y="4132"/>
                </a:lnTo>
                <a:cubicBezTo>
                  <a:pt x="25439" y="2929"/>
                  <a:pt x="26592" y="1851"/>
                  <a:pt x="27871" y="949"/>
                </a:cubicBezTo>
                <a:lnTo>
                  <a:pt x="28397" y="598"/>
                </a:lnTo>
                <a:close/>
                <a:moveTo>
                  <a:pt x="28436" y="4875"/>
                </a:moveTo>
                <a:cubicBezTo>
                  <a:pt x="28447" y="4875"/>
                  <a:pt x="28447" y="4903"/>
                  <a:pt x="28447" y="4959"/>
                </a:cubicBezTo>
                <a:cubicBezTo>
                  <a:pt x="28272" y="5285"/>
                  <a:pt x="28021" y="5586"/>
                  <a:pt x="27770" y="5836"/>
                </a:cubicBezTo>
                <a:cubicBezTo>
                  <a:pt x="27215" y="6468"/>
                  <a:pt x="27040" y="6661"/>
                  <a:pt x="27089" y="6661"/>
                </a:cubicBezTo>
                <a:cubicBezTo>
                  <a:pt x="27104" y="6661"/>
                  <a:pt x="27141" y="6643"/>
                  <a:pt x="27194" y="6613"/>
                </a:cubicBezTo>
                <a:cubicBezTo>
                  <a:pt x="27234" y="6589"/>
                  <a:pt x="27259" y="6575"/>
                  <a:pt x="27268" y="6575"/>
                </a:cubicBezTo>
                <a:cubicBezTo>
                  <a:pt x="27287" y="6575"/>
                  <a:pt x="27237" y="6636"/>
                  <a:pt x="27119" y="6789"/>
                </a:cubicBezTo>
                <a:cubicBezTo>
                  <a:pt x="27018" y="6889"/>
                  <a:pt x="26943" y="6989"/>
                  <a:pt x="26893" y="7140"/>
                </a:cubicBezTo>
                <a:cubicBezTo>
                  <a:pt x="26768" y="7415"/>
                  <a:pt x="26592" y="7716"/>
                  <a:pt x="26392" y="7967"/>
                </a:cubicBezTo>
                <a:cubicBezTo>
                  <a:pt x="26116" y="8393"/>
                  <a:pt x="25866" y="8769"/>
                  <a:pt x="25840" y="8844"/>
                </a:cubicBezTo>
                <a:cubicBezTo>
                  <a:pt x="25826" y="8888"/>
                  <a:pt x="25803" y="8914"/>
                  <a:pt x="25786" y="8914"/>
                </a:cubicBezTo>
                <a:cubicBezTo>
                  <a:pt x="25774" y="8914"/>
                  <a:pt x="25765" y="8900"/>
                  <a:pt x="25765" y="8869"/>
                </a:cubicBezTo>
                <a:cubicBezTo>
                  <a:pt x="25916" y="8518"/>
                  <a:pt x="26091" y="8167"/>
                  <a:pt x="26292" y="7816"/>
                </a:cubicBezTo>
                <a:cubicBezTo>
                  <a:pt x="26492" y="7516"/>
                  <a:pt x="26668" y="7165"/>
                  <a:pt x="26818" y="6814"/>
                </a:cubicBezTo>
                <a:cubicBezTo>
                  <a:pt x="26768" y="6714"/>
                  <a:pt x="27820" y="5360"/>
                  <a:pt x="28121" y="5135"/>
                </a:cubicBezTo>
                <a:cubicBezTo>
                  <a:pt x="28246" y="5034"/>
                  <a:pt x="28397" y="4909"/>
                  <a:pt x="28422" y="4884"/>
                </a:cubicBezTo>
                <a:cubicBezTo>
                  <a:pt x="28428" y="4878"/>
                  <a:pt x="28433" y="4875"/>
                  <a:pt x="28436" y="4875"/>
                </a:cubicBezTo>
                <a:close/>
                <a:moveTo>
                  <a:pt x="28665" y="5831"/>
                </a:moveTo>
                <a:cubicBezTo>
                  <a:pt x="28669" y="5831"/>
                  <a:pt x="28671" y="5833"/>
                  <a:pt x="28673" y="5836"/>
                </a:cubicBezTo>
                <a:cubicBezTo>
                  <a:pt x="28698" y="5887"/>
                  <a:pt x="28547" y="6112"/>
                  <a:pt x="28322" y="6388"/>
                </a:cubicBezTo>
                <a:cubicBezTo>
                  <a:pt x="28096" y="6613"/>
                  <a:pt x="27570" y="7290"/>
                  <a:pt x="27144" y="7866"/>
                </a:cubicBezTo>
                <a:cubicBezTo>
                  <a:pt x="26379" y="8872"/>
                  <a:pt x="26196" y="9135"/>
                  <a:pt x="26141" y="9135"/>
                </a:cubicBezTo>
                <a:cubicBezTo>
                  <a:pt x="26127" y="9135"/>
                  <a:pt x="26121" y="9119"/>
                  <a:pt x="26116" y="9095"/>
                </a:cubicBezTo>
                <a:cubicBezTo>
                  <a:pt x="26116" y="8923"/>
                  <a:pt x="28510" y="5831"/>
                  <a:pt x="28665" y="5831"/>
                </a:cubicBezTo>
                <a:close/>
                <a:moveTo>
                  <a:pt x="28446" y="1325"/>
                </a:moveTo>
                <a:cubicBezTo>
                  <a:pt x="28446" y="1325"/>
                  <a:pt x="28447" y="1325"/>
                  <a:pt x="28447" y="1325"/>
                </a:cubicBezTo>
                <a:cubicBezTo>
                  <a:pt x="28472" y="1475"/>
                  <a:pt x="28447" y="1601"/>
                  <a:pt x="28422" y="1726"/>
                </a:cubicBezTo>
                <a:lnTo>
                  <a:pt x="28422" y="1701"/>
                </a:lnTo>
                <a:lnTo>
                  <a:pt x="28422" y="1701"/>
                </a:lnTo>
                <a:cubicBezTo>
                  <a:pt x="28347" y="2127"/>
                  <a:pt x="28397" y="2328"/>
                  <a:pt x="28597" y="2378"/>
                </a:cubicBezTo>
                <a:cubicBezTo>
                  <a:pt x="28635" y="2390"/>
                  <a:pt x="28679" y="2397"/>
                  <a:pt x="28723" y="2397"/>
                </a:cubicBezTo>
                <a:cubicBezTo>
                  <a:pt x="28767" y="2397"/>
                  <a:pt x="28810" y="2390"/>
                  <a:pt x="28848" y="2378"/>
                </a:cubicBezTo>
                <a:cubicBezTo>
                  <a:pt x="28855" y="2374"/>
                  <a:pt x="28862" y="2372"/>
                  <a:pt x="28869" y="2372"/>
                </a:cubicBezTo>
                <a:cubicBezTo>
                  <a:pt x="29054" y="2372"/>
                  <a:pt x="28765" y="4092"/>
                  <a:pt x="28522" y="4383"/>
                </a:cubicBezTo>
                <a:cubicBezTo>
                  <a:pt x="28439" y="4466"/>
                  <a:pt x="28373" y="4514"/>
                  <a:pt x="28339" y="4514"/>
                </a:cubicBezTo>
                <a:cubicBezTo>
                  <a:pt x="28332" y="4514"/>
                  <a:pt x="28326" y="4512"/>
                  <a:pt x="28322" y="4508"/>
                </a:cubicBezTo>
                <a:cubicBezTo>
                  <a:pt x="28319" y="4507"/>
                  <a:pt x="28316" y="4506"/>
                  <a:pt x="28312" y="4506"/>
                </a:cubicBezTo>
                <a:cubicBezTo>
                  <a:pt x="28249" y="4506"/>
                  <a:pt x="28053" y="4703"/>
                  <a:pt x="27745" y="5034"/>
                </a:cubicBezTo>
                <a:cubicBezTo>
                  <a:pt x="27475" y="5349"/>
                  <a:pt x="27286" y="5543"/>
                  <a:pt x="27250" y="5543"/>
                </a:cubicBezTo>
                <a:cubicBezTo>
                  <a:pt x="27246" y="5543"/>
                  <a:pt x="27244" y="5541"/>
                  <a:pt x="27244" y="5536"/>
                </a:cubicBezTo>
                <a:cubicBezTo>
                  <a:pt x="27394" y="5235"/>
                  <a:pt x="27545" y="4934"/>
                  <a:pt x="27745" y="4658"/>
                </a:cubicBezTo>
                <a:cubicBezTo>
                  <a:pt x="28221" y="3907"/>
                  <a:pt x="28297" y="3756"/>
                  <a:pt x="28171" y="3756"/>
                </a:cubicBezTo>
                <a:cubicBezTo>
                  <a:pt x="27720" y="4408"/>
                  <a:pt x="27294" y="5085"/>
                  <a:pt x="26918" y="5786"/>
                </a:cubicBezTo>
                <a:cubicBezTo>
                  <a:pt x="26793" y="5962"/>
                  <a:pt x="26642" y="6137"/>
                  <a:pt x="26467" y="6262"/>
                </a:cubicBezTo>
                <a:lnTo>
                  <a:pt x="26041" y="6663"/>
                </a:lnTo>
                <a:lnTo>
                  <a:pt x="26592" y="5786"/>
                </a:lnTo>
                <a:cubicBezTo>
                  <a:pt x="27119" y="4959"/>
                  <a:pt x="27219" y="4809"/>
                  <a:pt x="27119" y="4809"/>
                </a:cubicBezTo>
                <a:cubicBezTo>
                  <a:pt x="26818" y="5185"/>
                  <a:pt x="26542" y="5561"/>
                  <a:pt x="26292" y="5962"/>
                </a:cubicBezTo>
                <a:cubicBezTo>
                  <a:pt x="25891" y="6588"/>
                  <a:pt x="25364" y="7365"/>
                  <a:pt x="25139" y="7666"/>
                </a:cubicBezTo>
                <a:cubicBezTo>
                  <a:pt x="24662" y="8293"/>
                  <a:pt x="24562" y="8518"/>
                  <a:pt x="24688" y="8618"/>
                </a:cubicBezTo>
                <a:cubicBezTo>
                  <a:pt x="24707" y="8638"/>
                  <a:pt x="24726" y="8650"/>
                  <a:pt x="24746" y="8650"/>
                </a:cubicBezTo>
                <a:cubicBezTo>
                  <a:pt x="24777" y="8650"/>
                  <a:pt x="24807" y="8620"/>
                  <a:pt x="24838" y="8543"/>
                </a:cubicBezTo>
                <a:cubicBezTo>
                  <a:pt x="25314" y="7866"/>
                  <a:pt x="25840" y="7215"/>
                  <a:pt x="26442" y="6613"/>
                </a:cubicBezTo>
                <a:lnTo>
                  <a:pt x="26442" y="6613"/>
                </a:lnTo>
                <a:cubicBezTo>
                  <a:pt x="26116" y="7165"/>
                  <a:pt x="25715" y="7691"/>
                  <a:pt x="25289" y="8142"/>
                </a:cubicBezTo>
                <a:cubicBezTo>
                  <a:pt x="25189" y="8142"/>
                  <a:pt x="24612" y="8969"/>
                  <a:pt x="24287" y="9571"/>
                </a:cubicBezTo>
                <a:cubicBezTo>
                  <a:pt x="24211" y="9721"/>
                  <a:pt x="24136" y="9846"/>
                  <a:pt x="24061" y="9947"/>
                </a:cubicBezTo>
                <a:cubicBezTo>
                  <a:pt x="24086" y="9721"/>
                  <a:pt x="24161" y="9471"/>
                  <a:pt x="24236" y="9245"/>
                </a:cubicBezTo>
                <a:cubicBezTo>
                  <a:pt x="24412" y="8643"/>
                  <a:pt x="24537" y="8343"/>
                  <a:pt x="25164" y="7265"/>
                </a:cubicBezTo>
                <a:cubicBezTo>
                  <a:pt x="25439" y="6814"/>
                  <a:pt x="25690" y="6363"/>
                  <a:pt x="25891" y="5887"/>
                </a:cubicBezTo>
                <a:cubicBezTo>
                  <a:pt x="25891" y="5859"/>
                  <a:pt x="25886" y="5845"/>
                  <a:pt x="25875" y="5845"/>
                </a:cubicBezTo>
                <a:cubicBezTo>
                  <a:pt x="25825" y="5845"/>
                  <a:pt x="25653" y="6128"/>
                  <a:pt x="25264" y="6764"/>
                </a:cubicBezTo>
                <a:cubicBezTo>
                  <a:pt x="25139" y="7039"/>
                  <a:pt x="24988" y="7290"/>
                  <a:pt x="24813" y="7516"/>
                </a:cubicBezTo>
                <a:cubicBezTo>
                  <a:pt x="24813" y="7340"/>
                  <a:pt x="24863" y="7140"/>
                  <a:pt x="24913" y="6964"/>
                </a:cubicBezTo>
                <a:cubicBezTo>
                  <a:pt x="25189" y="6062"/>
                  <a:pt x="25765" y="4984"/>
                  <a:pt x="26868" y="3380"/>
                </a:cubicBezTo>
                <a:cubicBezTo>
                  <a:pt x="27439" y="2537"/>
                  <a:pt x="28402" y="1325"/>
                  <a:pt x="28446" y="1325"/>
                </a:cubicBezTo>
                <a:close/>
                <a:moveTo>
                  <a:pt x="25788" y="9643"/>
                </a:moveTo>
                <a:cubicBezTo>
                  <a:pt x="25801" y="9643"/>
                  <a:pt x="25811" y="9652"/>
                  <a:pt x="25815" y="9671"/>
                </a:cubicBezTo>
                <a:cubicBezTo>
                  <a:pt x="25840" y="9746"/>
                  <a:pt x="25740" y="9846"/>
                  <a:pt x="25615" y="9972"/>
                </a:cubicBezTo>
                <a:cubicBezTo>
                  <a:pt x="25522" y="10092"/>
                  <a:pt x="25471" y="10148"/>
                  <a:pt x="25459" y="10148"/>
                </a:cubicBezTo>
                <a:cubicBezTo>
                  <a:pt x="25448" y="10148"/>
                  <a:pt x="25468" y="10104"/>
                  <a:pt x="25515" y="10022"/>
                </a:cubicBezTo>
                <a:cubicBezTo>
                  <a:pt x="25616" y="9800"/>
                  <a:pt x="25733" y="9643"/>
                  <a:pt x="25788" y="9643"/>
                </a:cubicBezTo>
                <a:close/>
                <a:moveTo>
                  <a:pt x="30852" y="10080"/>
                </a:moveTo>
                <a:cubicBezTo>
                  <a:pt x="30861" y="10080"/>
                  <a:pt x="30862" y="10094"/>
                  <a:pt x="30853" y="10122"/>
                </a:cubicBezTo>
                <a:cubicBezTo>
                  <a:pt x="30803" y="10197"/>
                  <a:pt x="30753" y="10247"/>
                  <a:pt x="30678" y="10298"/>
                </a:cubicBezTo>
                <a:cubicBezTo>
                  <a:pt x="30664" y="10311"/>
                  <a:pt x="30656" y="10317"/>
                  <a:pt x="30653" y="10317"/>
                </a:cubicBezTo>
                <a:cubicBezTo>
                  <a:pt x="30646" y="10317"/>
                  <a:pt x="30679" y="10271"/>
                  <a:pt x="30753" y="10197"/>
                </a:cubicBezTo>
                <a:cubicBezTo>
                  <a:pt x="30800" y="10119"/>
                  <a:pt x="30837" y="10080"/>
                  <a:pt x="30852" y="10080"/>
                </a:cubicBezTo>
                <a:close/>
                <a:moveTo>
                  <a:pt x="9382" y="10467"/>
                </a:moveTo>
                <a:cubicBezTo>
                  <a:pt x="9399" y="10467"/>
                  <a:pt x="9399" y="10520"/>
                  <a:pt x="9399" y="10573"/>
                </a:cubicBezTo>
                <a:cubicBezTo>
                  <a:pt x="9424" y="10648"/>
                  <a:pt x="9399" y="10699"/>
                  <a:pt x="9374" y="10699"/>
                </a:cubicBezTo>
                <a:cubicBezTo>
                  <a:pt x="9324" y="10699"/>
                  <a:pt x="9274" y="10548"/>
                  <a:pt x="9349" y="10498"/>
                </a:cubicBezTo>
                <a:cubicBezTo>
                  <a:pt x="9364" y="10476"/>
                  <a:pt x="9374" y="10467"/>
                  <a:pt x="9382" y="10467"/>
                </a:cubicBezTo>
                <a:close/>
                <a:moveTo>
                  <a:pt x="24231" y="11716"/>
                </a:moveTo>
                <a:cubicBezTo>
                  <a:pt x="24235" y="11716"/>
                  <a:pt x="24236" y="11719"/>
                  <a:pt x="24236" y="11726"/>
                </a:cubicBezTo>
                <a:cubicBezTo>
                  <a:pt x="24236" y="11776"/>
                  <a:pt x="24211" y="11826"/>
                  <a:pt x="24161" y="11851"/>
                </a:cubicBezTo>
                <a:cubicBezTo>
                  <a:pt x="24149" y="11858"/>
                  <a:pt x="24139" y="11861"/>
                  <a:pt x="24133" y="11861"/>
                </a:cubicBezTo>
                <a:cubicBezTo>
                  <a:pt x="24114" y="11861"/>
                  <a:pt x="24124" y="11833"/>
                  <a:pt x="24161" y="11776"/>
                </a:cubicBezTo>
                <a:cubicBezTo>
                  <a:pt x="24198" y="11740"/>
                  <a:pt x="24221" y="11716"/>
                  <a:pt x="24231" y="11716"/>
                </a:cubicBezTo>
                <a:close/>
                <a:moveTo>
                  <a:pt x="26434" y="7061"/>
                </a:moveTo>
                <a:cubicBezTo>
                  <a:pt x="26445" y="7061"/>
                  <a:pt x="26456" y="7062"/>
                  <a:pt x="26467" y="7064"/>
                </a:cubicBezTo>
                <a:lnTo>
                  <a:pt x="26567" y="7090"/>
                </a:lnTo>
                <a:cubicBezTo>
                  <a:pt x="26567" y="7090"/>
                  <a:pt x="26317" y="7541"/>
                  <a:pt x="25991" y="8092"/>
                </a:cubicBezTo>
                <a:lnTo>
                  <a:pt x="25991" y="8117"/>
                </a:lnTo>
                <a:lnTo>
                  <a:pt x="24838" y="10047"/>
                </a:lnTo>
                <a:cubicBezTo>
                  <a:pt x="24537" y="10573"/>
                  <a:pt x="24136" y="11300"/>
                  <a:pt x="23936" y="11726"/>
                </a:cubicBezTo>
                <a:cubicBezTo>
                  <a:pt x="23735" y="12127"/>
                  <a:pt x="23535" y="12503"/>
                  <a:pt x="23510" y="12578"/>
                </a:cubicBezTo>
                <a:cubicBezTo>
                  <a:pt x="23491" y="12606"/>
                  <a:pt x="23479" y="12621"/>
                  <a:pt x="23473" y="12621"/>
                </a:cubicBezTo>
                <a:cubicBezTo>
                  <a:pt x="23463" y="12621"/>
                  <a:pt x="23469" y="12581"/>
                  <a:pt x="23485" y="12503"/>
                </a:cubicBezTo>
                <a:cubicBezTo>
                  <a:pt x="23535" y="12202"/>
                  <a:pt x="24312" y="10674"/>
                  <a:pt x="25038" y="9445"/>
                </a:cubicBezTo>
                <a:cubicBezTo>
                  <a:pt x="25576" y="8527"/>
                  <a:pt x="25693" y="8309"/>
                  <a:pt x="25623" y="8309"/>
                </a:cubicBezTo>
                <a:cubicBezTo>
                  <a:pt x="25614" y="8309"/>
                  <a:pt x="25603" y="8312"/>
                  <a:pt x="25590" y="8318"/>
                </a:cubicBezTo>
                <a:cubicBezTo>
                  <a:pt x="25038" y="9120"/>
                  <a:pt x="24537" y="9947"/>
                  <a:pt x="24086" y="10824"/>
                </a:cubicBezTo>
                <a:cubicBezTo>
                  <a:pt x="23986" y="11049"/>
                  <a:pt x="23860" y="11275"/>
                  <a:pt x="23710" y="11501"/>
                </a:cubicBezTo>
                <a:cubicBezTo>
                  <a:pt x="23785" y="11075"/>
                  <a:pt x="23911" y="10674"/>
                  <a:pt x="24111" y="10273"/>
                </a:cubicBezTo>
                <a:cubicBezTo>
                  <a:pt x="24337" y="9671"/>
                  <a:pt x="24688" y="9095"/>
                  <a:pt x="25114" y="8618"/>
                </a:cubicBezTo>
                <a:cubicBezTo>
                  <a:pt x="25364" y="8343"/>
                  <a:pt x="25615" y="8042"/>
                  <a:pt x="25840" y="7741"/>
                </a:cubicBezTo>
                <a:cubicBezTo>
                  <a:pt x="26206" y="7193"/>
                  <a:pt x="26322" y="7061"/>
                  <a:pt x="26434" y="7061"/>
                </a:cubicBezTo>
                <a:close/>
                <a:moveTo>
                  <a:pt x="9474" y="12027"/>
                </a:moveTo>
                <a:cubicBezTo>
                  <a:pt x="9525" y="12127"/>
                  <a:pt x="9550" y="12227"/>
                  <a:pt x="9575" y="12353"/>
                </a:cubicBezTo>
                <a:cubicBezTo>
                  <a:pt x="9600" y="12478"/>
                  <a:pt x="9600" y="12578"/>
                  <a:pt x="9600" y="12729"/>
                </a:cubicBezTo>
                <a:cubicBezTo>
                  <a:pt x="9550" y="12628"/>
                  <a:pt x="9525" y="12503"/>
                  <a:pt x="9525" y="12403"/>
                </a:cubicBezTo>
                <a:cubicBezTo>
                  <a:pt x="9474" y="12278"/>
                  <a:pt x="9474" y="12152"/>
                  <a:pt x="9474" y="12027"/>
                </a:cubicBezTo>
                <a:close/>
                <a:moveTo>
                  <a:pt x="23492" y="5209"/>
                </a:moveTo>
                <a:cubicBezTo>
                  <a:pt x="23519" y="5209"/>
                  <a:pt x="23535" y="5217"/>
                  <a:pt x="23535" y="5235"/>
                </a:cubicBezTo>
                <a:cubicBezTo>
                  <a:pt x="23535" y="5260"/>
                  <a:pt x="23510" y="5536"/>
                  <a:pt x="23485" y="5861"/>
                </a:cubicBezTo>
                <a:lnTo>
                  <a:pt x="23485" y="5836"/>
                </a:lnTo>
                <a:lnTo>
                  <a:pt x="23485" y="5836"/>
                </a:lnTo>
                <a:cubicBezTo>
                  <a:pt x="23459" y="6137"/>
                  <a:pt x="23485" y="7090"/>
                  <a:pt x="23535" y="7967"/>
                </a:cubicBezTo>
                <a:lnTo>
                  <a:pt x="23610" y="9571"/>
                </a:lnTo>
                <a:lnTo>
                  <a:pt x="23184" y="11275"/>
                </a:lnTo>
                <a:cubicBezTo>
                  <a:pt x="22922" y="12234"/>
                  <a:pt x="22774" y="12738"/>
                  <a:pt x="22740" y="12738"/>
                </a:cubicBezTo>
                <a:cubicBezTo>
                  <a:pt x="22735" y="12738"/>
                  <a:pt x="22733" y="12727"/>
                  <a:pt x="22733" y="12704"/>
                </a:cubicBezTo>
                <a:cubicBezTo>
                  <a:pt x="22808" y="12202"/>
                  <a:pt x="22908" y="11701"/>
                  <a:pt x="23058" y="11225"/>
                </a:cubicBezTo>
                <a:cubicBezTo>
                  <a:pt x="23259" y="10398"/>
                  <a:pt x="23334" y="9997"/>
                  <a:pt x="23284" y="9972"/>
                </a:cubicBezTo>
                <a:cubicBezTo>
                  <a:pt x="23234" y="9846"/>
                  <a:pt x="23234" y="9746"/>
                  <a:pt x="23259" y="9621"/>
                </a:cubicBezTo>
                <a:cubicBezTo>
                  <a:pt x="23318" y="9424"/>
                  <a:pt x="23300" y="9289"/>
                  <a:pt x="23253" y="9289"/>
                </a:cubicBezTo>
                <a:cubicBezTo>
                  <a:pt x="23240" y="9289"/>
                  <a:pt x="23225" y="9299"/>
                  <a:pt x="23209" y="9320"/>
                </a:cubicBezTo>
                <a:cubicBezTo>
                  <a:pt x="23134" y="9571"/>
                  <a:pt x="23058" y="9821"/>
                  <a:pt x="23033" y="10072"/>
                </a:cubicBezTo>
                <a:cubicBezTo>
                  <a:pt x="22858" y="10974"/>
                  <a:pt x="22708" y="11476"/>
                  <a:pt x="22657" y="11501"/>
                </a:cubicBezTo>
                <a:cubicBezTo>
                  <a:pt x="22657" y="11300"/>
                  <a:pt x="22683" y="11100"/>
                  <a:pt x="22733" y="10924"/>
                </a:cubicBezTo>
                <a:cubicBezTo>
                  <a:pt x="22783" y="10598"/>
                  <a:pt x="22908" y="9922"/>
                  <a:pt x="22983" y="9395"/>
                </a:cubicBezTo>
                <a:cubicBezTo>
                  <a:pt x="23008" y="9070"/>
                  <a:pt x="23084" y="8744"/>
                  <a:pt x="23209" y="8443"/>
                </a:cubicBezTo>
                <a:cubicBezTo>
                  <a:pt x="23334" y="7992"/>
                  <a:pt x="23409" y="7516"/>
                  <a:pt x="23409" y="7064"/>
                </a:cubicBezTo>
                <a:cubicBezTo>
                  <a:pt x="23409" y="7039"/>
                  <a:pt x="23384" y="7014"/>
                  <a:pt x="23334" y="7014"/>
                </a:cubicBezTo>
                <a:cubicBezTo>
                  <a:pt x="23259" y="7215"/>
                  <a:pt x="23209" y="7440"/>
                  <a:pt x="23209" y="7641"/>
                </a:cubicBezTo>
                <a:cubicBezTo>
                  <a:pt x="23209" y="7866"/>
                  <a:pt x="23159" y="8067"/>
                  <a:pt x="23084" y="8267"/>
                </a:cubicBezTo>
                <a:cubicBezTo>
                  <a:pt x="22958" y="8669"/>
                  <a:pt x="22883" y="9044"/>
                  <a:pt x="22833" y="9445"/>
                </a:cubicBezTo>
                <a:cubicBezTo>
                  <a:pt x="22733" y="10072"/>
                  <a:pt x="22632" y="10648"/>
                  <a:pt x="22607" y="10724"/>
                </a:cubicBezTo>
                <a:cubicBezTo>
                  <a:pt x="22604" y="10733"/>
                  <a:pt x="22601" y="10737"/>
                  <a:pt x="22596" y="10737"/>
                </a:cubicBezTo>
                <a:cubicBezTo>
                  <a:pt x="22565" y="10737"/>
                  <a:pt x="22501" y="10503"/>
                  <a:pt x="22457" y="10172"/>
                </a:cubicBezTo>
                <a:cubicBezTo>
                  <a:pt x="22432" y="9947"/>
                  <a:pt x="22382" y="9721"/>
                  <a:pt x="22282" y="9496"/>
                </a:cubicBezTo>
                <a:cubicBezTo>
                  <a:pt x="22231" y="9320"/>
                  <a:pt x="22206" y="9120"/>
                  <a:pt x="22256" y="8944"/>
                </a:cubicBezTo>
                <a:cubicBezTo>
                  <a:pt x="22298" y="8526"/>
                  <a:pt x="22288" y="8318"/>
                  <a:pt x="22225" y="8318"/>
                </a:cubicBezTo>
                <a:cubicBezTo>
                  <a:pt x="22213" y="8318"/>
                  <a:pt x="22198" y="8326"/>
                  <a:pt x="22181" y="8343"/>
                </a:cubicBezTo>
                <a:cubicBezTo>
                  <a:pt x="22106" y="8794"/>
                  <a:pt x="22056" y="9270"/>
                  <a:pt x="22081" y="9746"/>
                </a:cubicBezTo>
                <a:cubicBezTo>
                  <a:pt x="22156" y="9796"/>
                  <a:pt x="22231" y="10247"/>
                  <a:pt x="22156" y="10273"/>
                </a:cubicBezTo>
                <a:cubicBezTo>
                  <a:pt x="22106" y="10298"/>
                  <a:pt x="22106" y="10473"/>
                  <a:pt x="22131" y="12403"/>
                </a:cubicBezTo>
                <a:cubicBezTo>
                  <a:pt x="22142" y="12803"/>
                  <a:pt x="22143" y="13021"/>
                  <a:pt x="22134" y="13021"/>
                </a:cubicBezTo>
                <a:cubicBezTo>
                  <a:pt x="22121" y="13021"/>
                  <a:pt x="22088" y="12642"/>
                  <a:pt x="22031" y="11801"/>
                </a:cubicBezTo>
                <a:cubicBezTo>
                  <a:pt x="22031" y="11275"/>
                  <a:pt x="21956" y="10749"/>
                  <a:pt x="21855" y="10197"/>
                </a:cubicBezTo>
                <a:cubicBezTo>
                  <a:pt x="21805" y="10573"/>
                  <a:pt x="21805" y="10949"/>
                  <a:pt x="21855" y="11325"/>
                </a:cubicBezTo>
                <a:lnTo>
                  <a:pt x="21906" y="12453"/>
                </a:lnTo>
                <a:lnTo>
                  <a:pt x="21780" y="11476"/>
                </a:lnTo>
                <a:cubicBezTo>
                  <a:pt x="21630" y="10799"/>
                  <a:pt x="21655" y="10072"/>
                  <a:pt x="21780" y="9370"/>
                </a:cubicBezTo>
                <a:cubicBezTo>
                  <a:pt x="21855" y="8994"/>
                  <a:pt x="21881" y="8618"/>
                  <a:pt x="21906" y="8217"/>
                </a:cubicBezTo>
                <a:cubicBezTo>
                  <a:pt x="21892" y="8207"/>
                  <a:pt x="21879" y="8202"/>
                  <a:pt x="21867" y="8202"/>
                </a:cubicBezTo>
                <a:cubicBezTo>
                  <a:pt x="21791" y="8202"/>
                  <a:pt x="21742" y="8430"/>
                  <a:pt x="21655" y="9145"/>
                </a:cubicBezTo>
                <a:cubicBezTo>
                  <a:pt x="21580" y="9799"/>
                  <a:pt x="21505" y="10188"/>
                  <a:pt x="21472" y="10188"/>
                </a:cubicBezTo>
                <a:cubicBezTo>
                  <a:pt x="21461" y="10188"/>
                  <a:pt x="21454" y="10143"/>
                  <a:pt x="21454" y="10047"/>
                </a:cubicBezTo>
                <a:cubicBezTo>
                  <a:pt x="21454" y="9972"/>
                  <a:pt x="21429" y="9872"/>
                  <a:pt x="21404" y="9796"/>
                </a:cubicBezTo>
                <a:cubicBezTo>
                  <a:pt x="21395" y="9787"/>
                  <a:pt x="21387" y="9783"/>
                  <a:pt x="21379" y="9783"/>
                </a:cubicBezTo>
                <a:cubicBezTo>
                  <a:pt x="21323" y="9783"/>
                  <a:pt x="21301" y="10031"/>
                  <a:pt x="21279" y="10648"/>
                </a:cubicBezTo>
                <a:cubicBezTo>
                  <a:pt x="21279" y="10874"/>
                  <a:pt x="21279" y="11100"/>
                  <a:pt x="21204" y="11300"/>
                </a:cubicBezTo>
                <a:cubicBezTo>
                  <a:pt x="21028" y="10674"/>
                  <a:pt x="20953" y="10273"/>
                  <a:pt x="21028" y="10197"/>
                </a:cubicBezTo>
                <a:cubicBezTo>
                  <a:pt x="21104" y="9922"/>
                  <a:pt x="21154" y="9646"/>
                  <a:pt x="21154" y="9370"/>
                </a:cubicBezTo>
                <a:cubicBezTo>
                  <a:pt x="21204" y="8669"/>
                  <a:pt x="21279" y="7967"/>
                  <a:pt x="21404" y="7290"/>
                </a:cubicBezTo>
                <a:cubicBezTo>
                  <a:pt x="21416" y="7255"/>
                  <a:pt x="21433" y="7236"/>
                  <a:pt x="21458" y="7236"/>
                </a:cubicBezTo>
                <a:cubicBezTo>
                  <a:pt x="21487" y="7236"/>
                  <a:pt x="21526" y="7261"/>
                  <a:pt x="21580" y="7315"/>
                </a:cubicBezTo>
                <a:cubicBezTo>
                  <a:pt x="21667" y="7390"/>
                  <a:pt x="21774" y="7428"/>
                  <a:pt x="21881" y="7428"/>
                </a:cubicBezTo>
                <a:cubicBezTo>
                  <a:pt x="21987" y="7428"/>
                  <a:pt x="22094" y="7390"/>
                  <a:pt x="22181" y="7315"/>
                </a:cubicBezTo>
                <a:cubicBezTo>
                  <a:pt x="22357" y="6989"/>
                  <a:pt x="22507" y="6638"/>
                  <a:pt x="22632" y="6288"/>
                </a:cubicBezTo>
                <a:lnTo>
                  <a:pt x="22983" y="5410"/>
                </a:lnTo>
                <a:lnTo>
                  <a:pt x="23259" y="5285"/>
                </a:lnTo>
                <a:cubicBezTo>
                  <a:pt x="23356" y="5236"/>
                  <a:pt x="23443" y="5209"/>
                  <a:pt x="23492" y="5209"/>
                </a:cubicBezTo>
                <a:close/>
                <a:moveTo>
                  <a:pt x="22256" y="10648"/>
                </a:moveTo>
                <a:lnTo>
                  <a:pt x="22332" y="11125"/>
                </a:lnTo>
                <a:cubicBezTo>
                  <a:pt x="22382" y="11350"/>
                  <a:pt x="22382" y="11601"/>
                  <a:pt x="22382" y="11826"/>
                </a:cubicBezTo>
                <a:lnTo>
                  <a:pt x="22357" y="11826"/>
                </a:lnTo>
                <a:cubicBezTo>
                  <a:pt x="22332" y="11927"/>
                  <a:pt x="22332" y="12002"/>
                  <a:pt x="22382" y="12102"/>
                </a:cubicBezTo>
                <a:cubicBezTo>
                  <a:pt x="22482" y="12453"/>
                  <a:pt x="22482" y="12829"/>
                  <a:pt x="22382" y="13180"/>
                </a:cubicBezTo>
                <a:cubicBezTo>
                  <a:pt x="22378" y="13184"/>
                  <a:pt x="22374" y="13186"/>
                  <a:pt x="22370" y="13186"/>
                </a:cubicBezTo>
                <a:cubicBezTo>
                  <a:pt x="22302" y="13186"/>
                  <a:pt x="22256" y="12537"/>
                  <a:pt x="22256" y="11325"/>
                </a:cubicBezTo>
                <a:lnTo>
                  <a:pt x="22256" y="10648"/>
                </a:lnTo>
                <a:close/>
                <a:moveTo>
                  <a:pt x="8967" y="11667"/>
                </a:moveTo>
                <a:cubicBezTo>
                  <a:pt x="8984" y="11667"/>
                  <a:pt x="8998" y="11695"/>
                  <a:pt x="8998" y="11751"/>
                </a:cubicBezTo>
                <a:cubicBezTo>
                  <a:pt x="9023" y="11801"/>
                  <a:pt x="9099" y="12202"/>
                  <a:pt x="9199" y="12603"/>
                </a:cubicBezTo>
                <a:cubicBezTo>
                  <a:pt x="9320" y="13171"/>
                  <a:pt x="9365" y="13454"/>
                  <a:pt x="9348" y="13454"/>
                </a:cubicBezTo>
                <a:cubicBezTo>
                  <a:pt x="9330" y="13454"/>
                  <a:pt x="9241" y="13127"/>
                  <a:pt x="9099" y="12478"/>
                </a:cubicBezTo>
                <a:cubicBezTo>
                  <a:pt x="9023" y="12227"/>
                  <a:pt x="8973" y="11952"/>
                  <a:pt x="8948" y="11676"/>
                </a:cubicBezTo>
                <a:cubicBezTo>
                  <a:pt x="8954" y="11670"/>
                  <a:pt x="8961" y="11667"/>
                  <a:pt x="8967" y="11667"/>
                </a:cubicBezTo>
                <a:close/>
                <a:moveTo>
                  <a:pt x="9247" y="10794"/>
                </a:moveTo>
                <a:cubicBezTo>
                  <a:pt x="9259" y="10794"/>
                  <a:pt x="9265" y="10835"/>
                  <a:pt x="9274" y="10899"/>
                </a:cubicBezTo>
                <a:cubicBezTo>
                  <a:pt x="9274" y="10974"/>
                  <a:pt x="9274" y="11049"/>
                  <a:pt x="9249" y="11075"/>
                </a:cubicBezTo>
                <a:cubicBezTo>
                  <a:pt x="9174" y="11075"/>
                  <a:pt x="9249" y="11751"/>
                  <a:pt x="9424" y="12729"/>
                </a:cubicBezTo>
                <a:cubicBezTo>
                  <a:pt x="9474" y="12979"/>
                  <a:pt x="9500" y="13230"/>
                  <a:pt x="9550" y="13481"/>
                </a:cubicBezTo>
                <a:cubicBezTo>
                  <a:pt x="9547" y="13483"/>
                  <a:pt x="9544" y="13484"/>
                  <a:pt x="9542" y="13484"/>
                </a:cubicBezTo>
                <a:cubicBezTo>
                  <a:pt x="9489" y="13484"/>
                  <a:pt x="9392" y="13039"/>
                  <a:pt x="9249" y="12278"/>
                </a:cubicBezTo>
                <a:cubicBezTo>
                  <a:pt x="9224" y="12027"/>
                  <a:pt x="9149" y="11801"/>
                  <a:pt x="9048" y="11576"/>
                </a:cubicBezTo>
                <a:cubicBezTo>
                  <a:pt x="8998" y="11576"/>
                  <a:pt x="9023" y="11425"/>
                  <a:pt x="9073" y="11250"/>
                </a:cubicBezTo>
                <a:cubicBezTo>
                  <a:pt x="9185" y="10916"/>
                  <a:pt x="9225" y="10794"/>
                  <a:pt x="9247" y="10794"/>
                </a:cubicBezTo>
                <a:close/>
                <a:moveTo>
                  <a:pt x="21428" y="10464"/>
                </a:moveTo>
                <a:cubicBezTo>
                  <a:pt x="21462" y="10464"/>
                  <a:pt x="21540" y="11006"/>
                  <a:pt x="21705" y="12278"/>
                </a:cubicBezTo>
                <a:lnTo>
                  <a:pt x="21730" y="12278"/>
                </a:lnTo>
                <a:cubicBezTo>
                  <a:pt x="21858" y="13334"/>
                  <a:pt x="21906" y="13741"/>
                  <a:pt x="21874" y="13741"/>
                </a:cubicBezTo>
                <a:cubicBezTo>
                  <a:pt x="21863" y="13741"/>
                  <a:pt x="21840" y="13684"/>
                  <a:pt x="21805" y="13581"/>
                </a:cubicBezTo>
                <a:cubicBezTo>
                  <a:pt x="21480" y="12503"/>
                  <a:pt x="21279" y="11626"/>
                  <a:pt x="21329" y="11551"/>
                </a:cubicBezTo>
                <a:cubicBezTo>
                  <a:pt x="21379" y="11325"/>
                  <a:pt x="21404" y="11100"/>
                  <a:pt x="21404" y="10874"/>
                </a:cubicBezTo>
                <a:cubicBezTo>
                  <a:pt x="21404" y="10609"/>
                  <a:pt x="21410" y="10464"/>
                  <a:pt x="21428" y="10464"/>
                </a:cubicBezTo>
                <a:close/>
                <a:moveTo>
                  <a:pt x="24086" y="11977"/>
                </a:moveTo>
                <a:lnTo>
                  <a:pt x="24086" y="11977"/>
                </a:lnTo>
                <a:cubicBezTo>
                  <a:pt x="23835" y="12653"/>
                  <a:pt x="23560" y="13330"/>
                  <a:pt x="23209" y="13982"/>
                </a:cubicBezTo>
                <a:cubicBezTo>
                  <a:pt x="23190" y="14000"/>
                  <a:pt x="23177" y="14009"/>
                  <a:pt x="23168" y="14009"/>
                </a:cubicBezTo>
                <a:cubicBezTo>
                  <a:pt x="23105" y="14009"/>
                  <a:pt x="23286" y="13551"/>
                  <a:pt x="23660" y="12804"/>
                </a:cubicBezTo>
                <a:cubicBezTo>
                  <a:pt x="23785" y="12528"/>
                  <a:pt x="23911" y="12252"/>
                  <a:pt x="24086" y="11977"/>
                </a:cubicBezTo>
                <a:close/>
                <a:moveTo>
                  <a:pt x="9557" y="13820"/>
                </a:moveTo>
                <a:cubicBezTo>
                  <a:pt x="9600" y="13820"/>
                  <a:pt x="9600" y="13863"/>
                  <a:pt x="9600" y="14032"/>
                </a:cubicBezTo>
                <a:lnTo>
                  <a:pt x="9575" y="14057"/>
                </a:lnTo>
                <a:cubicBezTo>
                  <a:pt x="9575" y="14145"/>
                  <a:pt x="9575" y="14189"/>
                  <a:pt x="9565" y="14189"/>
                </a:cubicBezTo>
                <a:cubicBezTo>
                  <a:pt x="9556" y="14189"/>
                  <a:pt x="9537" y="14145"/>
                  <a:pt x="9500" y="14057"/>
                </a:cubicBezTo>
                <a:cubicBezTo>
                  <a:pt x="9449" y="13932"/>
                  <a:pt x="9449" y="13857"/>
                  <a:pt x="9500" y="13831"/>
                </a:cubicBezTo>
                <a:cubicBezTo>
                  <a:pt x="9525" y="13825"/>
                  <a:pt x="9543" y="13820"/>
                  <a:pt x="9557" y="13820"/>
                </a:cubicBezTo>
                <a:close/>
                <a:moveTo>
                  <a:pt x="30151" y="12729"/>
                </a:moveTo>
                <a:lnTo>
                  <a:pt x="30151" y="12729"/>
                </a:lnTo>
                <a:cubicBezTo>
                  <a:pt x="29901" y="12879"/>
                  <a:pt x="29650" y="13004"/>
                  <a:pt x="29374" y="13130"/>
                </a:cubicBezTo>
                <a:cubicBezTo>
                  <a:pt x="28678" y="13490"/>
                  <a:pt x="26578" y="14287"/>
                  <a:pt x="26403" y="14287"/>
                </a:cubicBezTo>
                <a:cubicBezTo>
                  <a:pt x="26396" y="14287"/>
                  <a:pt x="26392" y="14286"/>
                  <a:pt x="26392" y="14283"/>
                </a:cubicBezTo>
                <a:cubicBezTo>
                  <a:pt x="26392" y="14207"/>
                  <a:pt x="27269" y="13756"/>
                  <a:pt x="27896" y="13556"/>
                </a:cubicBezTo>
                <a:cubicBezTo>
                  <a:pt x="28246" y="13430"/>
                  <a:pt x="28898" y="13180"/>
                  <a:pt x="29349" y="13004"/>
                </a:cubicBezTo>
                <a:cubicBezTo>
                  <a:pt x="29600" y="12904"/>
                  <a:pt x="29876" y="12804"/>
                  <a:pt x="30151" y="12729"/>
                </a:cubicBezTo>
                <a:close/>
                <a:moveTo>
                  <a:pt x="39123" y="3547"/>
                </a:moveTo>
                <a:cubicBezTo>
                  <a:pt x="39140" y="3547"/>
                  <a:pt x="39149" y="3550"/>
                  <a:pt x="39149" y="3556"/>
                </a:cubicBezTo>
                <a:cubicBezTo>
                  <a:pt x="38948" y="3706"/>
                  <a:pt x="38723" y="3856"/>
                  <a:pt x="38497" y="3982"/>
                </a:cubicBezTo>
                <a:lnTo>
                  <a:pt x="38522" y="3957"/>
                </a:lnTo>
                <a:lnTo>
                  <a:pt x="38522" y="3957"/>
                </a:lnTo>
                <a:cubicBezTo>
                  <a:pt x="37495" y="4558"/>
                  <a:pt x="36542" y="5235"/>
                  <a:pt x="35615" y="5962"/>
                </a:cubicBezTo>
                <a:cubicBezTo>
                  <a:pt x="35114" y="6388"/>
                  <a:pt x="33109" y="8117"/>
                  <a:pt x="31329" y="9721"/>
                </a:cubicBezTo>
                <a:cubicBezTo>
                  <a:pt x="31223" y="9811"/>
                  <a:pt x="31159" y="9861"/>
                  <a:pt x="31145" y="9861"/>
                </a:cubicBezTo>
                <a:cubicBezTo>
                  <a:pt x="31117" y="9861"/>
                  <a:pt x="31300" y="9650"/>
                  <a:pt x="31755" y="9145"/>
                </a:cubicBezTo>
                <a:cubicBezTo>
                  <a:pt x="32181" y="8643"/>
                  <a:pt x="33008" y="7691"/>
                  <a:pt x="33535" y="7014"/>
                </a:cubicBezTo>
                <a:cubicBezTo>
                  <a:pt x="34362" y="6012"/>
                  <a:pt x="34512" y="5811"/>
                  <a:pt x="34437" y="5761"/>
                </a:cubicBezTo>
                <a:cubicBezTo>
                  <a:pt x="34431" y="5752"/>
                  <a:pt x="34423" y="5746"/>
                  <a:pt x="34411" y="5746"/>
                </a:cubicBezTo>
                <a:cubicBezTo>
                  <a:pt x="34330" y="5746"/>
                  <a:pt x="34078" y="6020"/>
                  <a:pt x="33134" y="7140"/>
                </a:cubicBezTo>
                <a:cubicBezTo>
                  <a:pt x="32357" y="8092"/>
                  <a:pt x="31354" y="9195"/>
                  <a:pt x="30327" y="10247"/>
                </a:cubicBezTo>
                <a:cubicBezTo>
                  <a:pt x="28923" y="11726"/>
                  <a:pt x="28647" y="11977"/>
                  <a:pt x="27946" y="12503"/>
                </a:cubicBezTo>
                <a:cubicBezTo>
                  <a:pt x="27275" y="13013"/>
                  <a:pt x="26961" y="13244"/>
                  <a:pt x="26909" y="13244"/>
                </a:cubicBezTo>
                <a:cubicBezTo>
                  <a:pt x="26871" y="13244"/>
                  <a:pt x="26970" y="13124"/>
                  <a:pt x="27169" y="12904"/>
                </a:cubicBezTo>
                <a:cubicBezTo>
                  <a:pt x="27460" y="12578"/>
                  <a:pt x="27562" y="12425"/>
                  <a:pt x="27517" y="12425"/>
                </a:cubicBezTo>
                <a:cubicBezTo>
                  <a:pt x="27465" y="12425"/>
                  <a:pt x="27219" y="12629"/>
                  <a:pt x="26843" y="13004"/>
                </a:cubicBezTo>
                <a:cubicBezTo>
                  <a:pt x="26467" y="13455"/>
                  <a:pt x="25966" y="13831"/>
                  <a:pt x="25439" y="14082"/>
                </a:cubicBezTo>
                <a:cubicBezTo>
                  <a:pt x="25435" y="14084"/>
                  <a:pt x="25431" y="14085"/>
                  <a:pt x="25428" y="14085"/>
                </a:cubicBezTo>
                <a:cubicBezTo>
                  <a:pt x="25354" y="14085"/>
                  <a:pt x="25881" y="13455"/>
                  <a:pt x="27570" y="11526"/>
                </a:cubicBezTo>
                <a:cubicBezTo>
                  <a:pt x="30051" y="8669"/>
                  <a:pt x="30452" y="8167"/>
                  <a:pt x="30302" y="8092"/>
                </a:cubicBezTo>
                <a:cubicBezTo>
                  <a:pt x="30284" y="8081"/>
                  <a:pt x="30267" y="8074"/>
                  <a:pt x="30248" y="8074"/>
                </a:cubicBezTo>
                <a:cubicBezTo>
                  <a:pt x="30185" y="8074"/>
                  <a:pt x="30105" y="8144"/>
                  <a:pt x="29951" y="8318"/>
                </a:cubicBezTo>
                <a:cubicBezTo>
                  <a:pt x="26818" y="12027"/>
                  <a:pt x="25715" y="13305"/>
                  <a:pt x="25314" y="13706"/>
                </a:cubicBezTo>
                <a:lnTo>
                  <a:pt x="24813" y="14182"/>
                </a:lnTo>
                <a:lnTo>
                  <a:pt x="25264" y="13556"/>
                </a:lnTo>
                <a:cubicBezTo>
                  <a:pt x="25704" y="12917"/>
                  <a:pt x="25719" y="12878"/>
                  <a:pt x="25648" y="12878"/>
                </a:cubicBezTo>
                <a:cubicBezTo>
                  <a:pt x="25638" y="12878"/>
                  <a:pt x="25627" y="12879"/>
                  <a:pt x="25615" y="12879"/>
                </a:cubicBezTo>
                <a:cubicBezTo>
                  <a:pt x="25590" y="12879"/>
                  <a:pt x="25515" y="12929"/>
                  <a:pt x="25465" y="13029"/>
                </a:cubicBezTo>
                <a:cubicBezTo>
                  <a:pt x="25414" y="13105"/>
                  <a:pt x="25114" y="13481"/>
                  <a:pt x="24838" y="13857"/>
                </a:cubicBezTo>
                <a:lnTo>
                  <a:pt x="24312" y="14533"/>
                </a:lnTo>
                <a:lnTo>
                  <a:pt x="23911" y="14659"/>
                </a:lnTo>
                <a:cubicBezTo>
                  <a:pt x="23748" y="14713"/>
                  <a:pt x="23651" y="14739"/>
                  <a:pt x="23581" y="14739"/>
                </a:cubicBezTo>
                <a:cubicBezTo>
                  <a:pt x="23490" y="14739"/>
                  <a:pt x="23445" y="14694"/>
                  <a:pt x="23359" y="14608"/>
                </a:cubicBezTo>
                <a:cubicBezTo>
                  <a:pt x="23234" y="14458"/>
                  <a:pt x="23259" y="14408"/>
                  <a:pt x="23309" y="14308"/>
                </a:cubicBezTo>
                <a:cubicBezTo>
                  <a:pt x="23434" y="14107"/>
                  <a:pt x="23860" y="13230"/>
                  <a:pt x="24312" y="12227"/>
                </a:cubicBezTo>
                <a:cubicBezTo>
                  <a:pt x="24718" y="11367"/>
                  <a:pt x="25238" y="10416"/>
                  <a:pt x="25307" y="10416"/>
                </a:cubicBezTo>
                <a:cubicBezTo>
                  <a:pt x="25311" y="10416"/>
                  <a:pt x="25313" y="10418"/>
                  <a:pt x="25314" y="10423"/>
                </a:cubicBezTo>
                <a:cubicBezTo>
                  <a:pt x="25314" y="10432"/>
                  <a:pt x="25318" y="10436"/>
                  <a:pt x="25325" y="10436"/>
                </a:cubicBezTo>
                <a:cubicBezTo>
                  <a:pt x="25359" y="10436"/>
                  <a:pt x="25462" y="10346"/>
                  <a:pt x="25565" y="10222"/>
                </a:cubicBezTo>
                <a:lnTo>
                  <a:pt x="25790" y="9972"/>
                </a:lnTo>
                <a:lnTo>
                  <a:pt x="25916" y="10147"/>
                </a:lnTo>
                <a:cubicBezTo>
                  <a:pt x="25982" y="10228"/>
                  <a:pt x="26044" y="10275"/>
                  <a:pt x="26116" y="10275"/>
                </a:cubicBezTo>
                <a:cubicBezTo>
                  <a:pt x="26286" y="10275"/>
                  <a:pt x="26509" y="10009"/>
                  <a:pt x="26968" y="9320"/>
                </a:cubicBezTo>
                <a:cubicBezTo>
                  <a:pt x="27595" y="8418"/>
                  <a:pt x="28547" y="7340"/>
                  <a:pt x="28673" y="7315"/>
                </a:cubicBezTo>
                <a:cubicBezTo>
                  <a:pt x="28748" y="7315"/>
                  <a:pt x="28798" y="7240"/>
                  <a:pt x="28848" y="7115"/>
                </a:cubicBezTo>
                <a:lnTo>
                  <a:pt x="28923" y="6914"/>
                </a:lnTo>
                <a:lnTo>
                  <a:pt x="28923" y="7240"/>
                </a:lnTo>
                <a:cubicBezTo>
                  <a:pt x="28923" y="7491"/>
                  <a:pt x="28948" y="7541"/>
                  <a:pt x="29074" y="7566"/>
                </a:cubicBezTo>
                <a:cubicBezTo>
                  <a:pt x="29124" y="7578"/>
                  <a:pt x="29174" y="7585"/>
                  <a:pt x="29221" y="7585"/>
                </a:cubicBezTo>
                <a:cubicBezTo>
                  <a:pt x="29268" y="7585"/>
                  <a:pt x="29312" y="7578"/>
                  <a:pt x="29349" y="7566"/>
                </a:cubicBezTo>
                <a:cubicBezTo>
                  <a:pt x="29775" y="7190"/>
                  <a:pt x="30176" y="6789"/>
                  <a:pt x="30552" y="6363"/>
                </a:cubicBezTo>
                <a:cubicBezTo>
                  <a:pt x="31154" y="5736"/>
                  <a:pt x="31730" y="5110"/>
                  <a:pt x="31856" y="5009"/>
                </a:cubicBezTo>
                <a:lnTo>
                  <a:pt x="32081" y="4809"/>
                </a:lnTo>
                <a:lnTo>
                  <a:pt x="32081" y="5085"/>
                </a:lnTo>
                <a:cubicBezTo>
                  <a:pt x="32081" y="5410"/>
                  <a:pt x="32131" y="5460"/>
                  <a:pt x="32357" y="5460"/>
                </a:cubicBezTo>
                <a:cubicBezTo>
                  <a:pt x="32507" y="5460"/>
                  <a:pt x="32833" y="5285"/>
                  <a:pt x="33434" y="4884"/>
                </a:cubicBezTo>
                <a:cubicBezTo>
                  <a:pt x="33911" y="4583"/>
                  <a:pt x="34412" y="4257"/>
                  <a:pt x="34562" y="4182"/>
                </a:cubicBezTo>
                <a:lnTo>
                  <a:pt x="34813" y="4057"/>
                </a:lnTo>
                <a:lnTo>
                  <a:pt x="34738" y="4283"/>
                </a:lnTo>
                <a:cubicBezTo>
                  <a:pt x="34634" y="4594"/>
                  <a:pt x="34757" y="4762"/>
                  <a:pt x="35041" y="4762"/>
                </a:cubicBezTo>
                <a:cubicBezTo>
                  <a:pt x="35169" y="4762"/>
                  <a:pt x="35328" y="4728"/>
                  <a:pt x="35515" y="4658"/>
                </a:cubicBezTo>
                <a:cubicBezTo>
                  <a:pt x="36459" y="4281"/>
                  <a:pt x="38849" y="3547"/>
                  <a:pt x="39123" y="3547"/>
                </a:cubicBezTo>
                <a:close/>
                <a:moveTo>
                  <a:pt x="22325" y="14507"/>
                </a:moveTo>
                <a:cubicBezTo>
                  <a:pt x="22327" y="14507"/>
                  <a:pt x="22330" y="14507"/>
                  <a:pt x="22332" y="14508"/>
                </a:cubicBezTo>
                <a:cubicBezTo>
                  <a:pt x="22357" y="14608"/>
                  <a:pt x="22357" y="14709"/>
                  <a:pt x="22332" y="14809"/>
                </a:cubicBezTo>
                <a:cubicBezTo>
                  <a:pt x="22316" y="14935"/>
                  <a:pt x="22300" y="14991"/>
                  <a:pt x="22284" y="14991"/>
                </a:cubicBezTo>
                <a:cubicBezTo>
                  <a:pt x="22275" y="14991"/>
                  <a:pt x="22266" y="14972"/>
                  <a:pt x="22256" y="14934"/>
                </a:cubicBezTo>
                <a:cubicBezTo>
                  <a:pt x="22232" y="14766"/>
                  <a:pt x="22277" y="14507"/>
                  <a:pt x="22325" y="14507"/>
                </a:cubicBezTo>
                <a:close/>
                <a:moveTo>
                  <a:pt x="40980" y="3163"/>
                </a:moveTo>
                <a:cubicBezTo>
                  <a:pt x="41093" y="3163"/>
                  <a:pt x="40647" y="3713"/>
                  <a:pt x="39851" y="4533"/>
                </a:cubicBezTo>
                <a:lnTo>
                  <a:pt x="39876" y="4533"/>
                </a:lnTo>
                <a:cubicBezTo>
                  <a:pt x="39399" y="5034"/>
                  <a:pt x="38522" y="5912"/>
                  <a:pt x="37921" y="6513"/>
                </a:cubicBezTo>
                <a:cubicBezTo>
                  <a:pt x="37144" y="7265"/>
                  <a:pt x="36818" y="7616"/>
                  <a:pt x="36793" y="7716"/>
                </a:cubicBezTo>
                <a:cubicBezTo>
                  <a:pt x="36768" y="7892"/>
                  <a:pt x="36968" y="8092"/>
                  <a:pt x="37244" y="8167"/>
                </a:cubicBezTo>
                <a:cubicBezTo>
                  <a:pt x="37319" y="8192"/>
                  <a:pt x="37419" y="8217"/>
                  <a:pt x="37495" y="8242"/>
                </a:cubicBezTo>
                <a:cubicBezTo>
                  <a:pt x="37369" y="8468"/>
                  <a:pt x="37194" y="8669"/>
                  <a:pt x="36993" y="8844"/>
                </a:cubicBezTo>
                <a:cubicBezTo>
                  <a:pt x="36141" y="9646"/>
                  <a:pt x="35214" y="10348"/>
                  <a:pt x="34211" y="10974"/>
                </a:cubicBezTo>
                <a:cubicBezTo>
                  <a:pt x="33535" y="11400"/>
                  <a:pt x="33434" y="11501"/>
                  <a:pt x="33384" y="11676"/>
                </a:cubicBezTo>
                <a:cubicBezTo>
                  <a:pt x="33334" y="11826"/>
                  <a:pt x="33384" y="11902"/>
                  <a:pt x="33585" y="12102"/>
                </a:cubicBezTo>
                <a:lnTo>
                  <a:pt x="33861" y="12378"/>
                </a:lnTo>
                <a:lnTo>
                  <a:pt x="33685" y="12503"/>
                </a:lnTo>
                <a:cubicBezTo>
                  <a:pt x="32983" y="12954"/>
                  <a:pt x="32257" y="13355"/>
                  <a:pt x="31480" y="13681"/>
                </a:cubicBezTo>
                <a:cubicBezTo>
                  <a:pt x="30452" y="14157"/>
                  <a:pt x="29349" y="14433"/>
                  <a:pt x="28196" y="14558"/>
                </a:cubicBezTo>
                <a:cubicBezTo>
                  <a:pt x="27520" y="14633"/>
                  <a:pt x="26793" y="14734"/>
                  <a:pt x="26567" y="14784"/>
                </a:cubicBezTo>
                <a:cubicBezTo>
                  <a:pt x="26510" y="14789"/>
                  <a:pt x="26469" y="14792"/>
                  <a:pt x="26445" y="14792"/>
                </a:cubicBezTo>
                <a:cubicBezTo>
                  <a:pt x="26354" y="14792"/>
                  <a:pt x="26511" y="14747"/>
                  <a:pt x="26968" y="14608"/>
                </a:cubicBezTo>
                <a:cubicBezTo>
                  <a:pt x="28497" y="14157"/>
                  <a:pt x="29926" y="13581"/>
                  <a:pt x="30527" y="13180"/>
                </a:cubicBezTo>
                <a:cubicBezTo>
                  <a:pt x="30669" y="13073"/>
                  <a:pt x="30688" y="13023"/>
                  <a:pt x="30632" y="13023"/>
                </a:cubicBezTo>
                <a:cubicBezTo>
                  <a:pt x="30569" y="13023"/>
                  <a:pt x="30412" y="13086"/>
                  <a:pt x="30226" y="13205"/>
                </a:cubicBezTo>
                <a:cubicBezTo>
                  <a:pt x="29575" y="13606"/>
                  <a:pt x="27896" y="14207"/>
                  <a:pt x="26166" y="14659"/>
                </a:cubicBezTo>
                <a:cubicBezTo>
                  <a:pt x="25023" y="14974"/>
                  <a:pt x="24412" y="15131"/>
                  <a:pt x="24328" y="15131"/>
                </a:cubicBezTo>
                <a:cubicBezTo>
                  <a:pt x="24232" y="15131"/>
                  <a:pt x="24830" y="14923"/>
                  <a:pt x="26116" y="14508"/>
                </a:cubicBezTo>
                <a:cubicBezTo>
                  <a:pt x="28246" y="13806"/>
                  <a:pt x="30151" y="12954"/>
                  <a:pt x="30778" y="12453"/>
                </a:cubicBezTo>
                <a:cubicBezTo>
                  <a:pt x="31154" y="12227"/>
                  <a:pt x="31555" y="12002"/>
                  <a:pt x="31956" y="11801"/>
                </a:cubicBezTo>
                <a:cubicBezTo>
                  <a:pt x="32482" y="11526"/>
                  <a:pt x="32933" y="11275"/>
                  <a:pt x="32983" y="11250"/>
                </a:cubicBezTo>
                <a:cubicBezTo>
                  <a:pt x="33023" y="11194"/>
                  <a:pt x="33025" y="11166"/>
                  <a:pt x="32986" y="11166"/>
                </a:cubicBezTo>
                <a:cubicBezTo>
                  <a:pt x="32901" y="11166"/>
                  <a:pt x="32627" y="11294"/>
                  <a:pt x="32131" y="11551"/>
                </a:cubicBezTo>
                <a:cubicBezTo>
                  <a:pt x="31680" y="11751"/>
                  <a:pt x="31028" y="12102"/>
                  <a:pt x="30652" y="12252"/>
                </a:cubicBezTo>
                <a:cubicBezTo>
                  <a:pt x="29838" y="12636"/>
                  <a:pt x="27925" y="13385"/>
                  <a:pt x="27757" y="13385"/>
                </a:cubicBezTo>
                <a:cubicBezTo>
                  <a:pt x="27749" y="13385"/>
                  <a:pt x="27745" y="13384"/>
                  <a:pt x="27745" y="13380"/>
                </a:cubicBezTo>
                <a:cubicBezTo>
                  <a:pt x="27871" y="13230"/>
                  <a:pt x="28021" y="13105"/>
                  <a:pt x="28171" y="13004"/>
                </a:cubicBezTo>
                <a:cubicBezTo>
                  <a:pt x="28597" y="12729"/>
                  <a:pt x="29074" y="12503"/>
                  <a:pt x="29550" y="12353"/>
                </a:cubicBezTo>
                <a:cubicBezTo>
                  <a:pt x="31179" y="11801"/>
                  <a:pt x="33234" y="10949"/>
                  <a:pt x="33209" y="10874"/>
                </a:cubicBezTo>
                <a:lnTo>
                  <a:pt x="33209" y="10874"/>
                </a:lnTo>
                <a:cubicBezTo>
                  <a:pt x="32808" y="10949"/>
                  <a:pt x="32382" y="11075"/>
                  <a:pt x="32006" y="11275"/>
                </a:cubicBezTo>
                <a:cubicBezTo>
                  <a:pt x="31179" y="11626"/>
                  <a:pt x="30352" y="11927"/>
                  <a:pt x="29500" y="12202"/>
                </a:cubicBezTo>
                <a:cubicBezTo>
                  <a:pt x="29550" y="12127"/>
                  <a:pt x="31530" y="11100"/>
                  <a:pt x="33635" y="10047"/>
                </a:cubicBezTo>
                <a:cubicBezTo>
                  <a:pt x="34813" y="9471"/>
                  <a:pt x="35765" y="8969"/>
                  <a:pt x="35765" y="8944"/>
                </a:cubicBezTo>
                <a:cubicBezTo>
                  <a:pt x="35765" y="8911"/>
                  <a:pt x="35745" y="8893"/>
                  <a:pt x="35695" y="8893"/>
                </a:cubicBezTo>
                <a:cubicBezTo>
                  <a:pt x="35516" y="8893"/>
                  <a:pt x="34956" y="9130"/>
                  <a:pt x="33585" y="9796"/>
                </a:cubicBezTo>
                <a:cubicBezTo>
                  <a:pt x="32507" y="10298"/>
                  <a:pt x="31329" y="10874"/>
                  <a:pt x="30978" y="11075"/>
                </a:cubicBezTo>
                <a:cubicBezTo>
                  <a:pt x="30778" y="11200"/>
                  <a:pt x="30577" y="11300"/>
                  <a:pt x="30352" y="11375"/>
                </a:cubicBezTo>
                <a:cubicBezTo>
                  <a:pt x="30527" y="11175"/>
                  <a:pt x="30728" y="10974"/>
                  <a:pt x="30953" y="10799"/>
                </a:cubicBezTo>
                <a:cubicBezTo>
                  <a:pt x="31254" y="10523"/>
                  <a:pt x="32407" y="9496"/>
                  <a:pt x="33485" y="8543"/>
                </a:cubicBezTo>
                <a:cubicBezTo>
                  <a:pt x="35765" y="6513"/>
                  <a:pt x="36392" y="5987"/>
                  <a:pt x="37495" y="5235"/>
                </a:cubicBezTo>
                <a:cubicBezTo>
                  <a:pt x="38597" y="4458"/>
                  <a:pt x="39725" y="3781"/>
                  <a:pt x="40928" y="3180"/>
                </a:cubicBezTo>
                <a:cubicBezTo>
                  <a:pt x="40951" y="3168"/>
                  <a:pt x="40968" y="3163"/>
                  <a:pt x="40980" y="3163"/>
                </a:cubicBezTo>
                <a:close/>
                <a:moveTo>
                  <a:pt x="8801" y="12074"/>
                </a:moveTo>
                <a:cubicBezTo>
                  <a:pt x="8832" y="12074"/>
                  <a:pt x="8866" y="12226"/>
                  <a:pt x="9023" y="12854"/>
                </a:cubicBezTo>
                <a:cubicBezTo>
                  <a:pt x="9124" y="13155"/>
                  <a:pt x="9274" y="13706"/>
                  <a:pt x="9374" y="14032"/>
                </a:cubicBezTo>
                <a:cubicBezTo>
                  <a:pt x="9525" y="14533"/>
                  <a:pt x="9575" y="15135"/>
                  <a:pt x="9500" y="15235"/>
                </a:cubicBezTo>
                <a:cubicBezTo>
                  <a:pt x="9249" y="14558"/>
                  <a:pt x="9073" y="13831"/>
                  <a:pt x="8923" y="13130"/>
                </a:cubicBezTo>
                <a:cubicBezTo>
                  <a:pt x="8723" y="12227"/>
                  <a:pt x="8723" y="12177"/>
                  <a:pt x="8773" y="12102"/>
                </a:cubicBezTo>
                <a:cubicBezTo>
                  <a:pt x="8784" y="12086"/>
                  <a:pt x="8792" y="12074"/>
                  <a:pt x="8801" y="12074"/>
                </a:cubicBezTo>
                <a:close/>
                <a:moveTo>
                  <a:pt x="8578" y="12624"/>
                </a:moveTo>
                <a:cubicBezTo>
                  <a:pt x="8612" y="12624"/>
                  <a:pt x="8730" y="12984"/>
                  <a:pt x="8848" y="13455"/>
                </a:cubicBezTo>
                <a:cubicBezTo>
                  <a:pt x="8948" y="13982"/>
                  <a:pt x="9124" y="14684"/>
                  <a:pt x="9224" y="15034"/>
                </a:cubicBezTo>
                <a:cubicBezTo>
                  <a:pt x="9324" y="15285"/>
                  <a:pt x="9374" y="15536"/>
                  <a:pt x="9399" y="15786"/>
                </a:cubicBezTo>
                <a:cubicBezTo>
                  <a:pt x="9399" y="15815"/>
                  <a:pt x="9396" y="15829"/>
                  <a:pt x="9389" y="15829"/>
                </a:cubicBezTo>
                <a:cubicBezTo>
                  <a:pt x="9377" y="15829"/>
                  <a:pt x="9355" y="15789"/>
                  <a:pt x="9324" y="15711"/>
                </a:cubicBezTo>
                <a:cubicBezTo>
                  <a:pt x="9299" y="15586"/>
                  <a:pt x="9149" y="15085"/>
                  <a:pt x="8998" y="14533"/>
                </a:cubicBezTo>
                <a:cubicBezTo>
                  <a:pt x="8622" y="13355"/>
                  <a:pt x="8497" y="12704"/>
                  <a:pt x="8572" y="12628"/>
                </a:cubicBezTo>
                <a:cubicBezTo>
                  <a:pt x="8574" y="12625"/>
                  <a:pt x="8576" y="12624"/>
                  <a:pt x="8578" y="12624"/>
                </a:cubicBezTo>
                <a:close/>
                <a:moveTo>
                  <a:pt x="8399" y="13046"/>
                </a:moveTo>
                <a:cubicBezTo>
                  <a:pt x="8422" y="13046"/>
                  <a:pt x="8465" y="13156"/>
                  <a:pt x="8522" y="13405"/>
                </a:cubicBezTo>
                <a:cubicBezTo>
                  <a:pt x="8572" y="13631"/>
                  <a:pt x="8773" y="14333"/>
                  <a:pt x="8948" y="14959"/>
                </a:cubicBezTo>
                <a:lnTo>
                  <a:pt x="8948" y="14984"/>
                </a:lnTo>
                <a:cubicBezTo>
                  <a:pt x="9149" y="15636"/>
                  <a:pt x="9324" y="16187"/>
                  <a:pt x="9349" y="16212"/>
                </a:cubicBezTo>
                <a:cubicBezTo>
                  <a:pt x="9373" y="16236"/>
                  <a:pt x="9328" y="16767"/>
                  <a:pt x="9280" y="16767"/>
                </a:cubicBezTo>
                <a:cubicBezTo>
                  <a:pt x="9278" y="16767"/>
                  <a:pt x="9276" y="16766"/>
                  <a:pt x="9274" y="16764"/>
                </a:cubicBezTo>
                <a:cubicBezTo>
                  <a:pt x="8948" y="15786"/>
                  <a:pt x="8672" y="14784"/>
                  <a:pt x="8472" y="13781"/>
                </a:cubicBezTo>
                <a:cubicBezTo>
                  <a:pt x="8379" y="13333"/>
                  <a:pt x="8363" y="13046"/>
                  <a:pt x="8399" y="13046"/>
                </a:cubicBezTo>
                <a:close/>
                <a:moveTo>
                  <a:pt x="42006" y="17390"/>
                </a:moveTo>
                <a:cubicBezTo>
                  <a:pt x="42006" y="17390"/>
                  <a:pt x="42006" y="17440"/>
                  <a:pt x="41981" y="17466"/>
                </a:cubicBezTo>
                <a:cubicBezTo>
                  <a:pt x="41968" y="17478"/>
                  <a:pt x="41950" y="17484"/>
                  <a:pt x="41931" y="17484"/>
                </a:cubicBezTo>
                <a:cubicBezTo>
                  <a:pt x="41912" y="17484"/>
                  <a:pt x="41893" y="17478"/>
                  <a:pt x="41881" y="17466"/>
                </a:cubicBezTo>
                <a:cubicBezTo>
                  <a:pt x="41856" y="17440"/>
                  <a:pt x="41856" y="17415"/>
                  <a:pt x="41906" y="17390"/>
                </a:cubicBezTo>
                <a:close/>
                <a:moveTo>
                  <a:pt x="10151" y="11375"/>
                </a:moveTo>
                <a:lnTo>
                  <a:pt x="10427" y="12102"/>
                </a:lnTo>
                <a:cubicBezTo>
                  <a:pt x="10577" y="12503"/>
                  <a:pt x="10828" y="13130"/>
                  <a:pt x="10953" y="13481"/>
                </a:cubicBezTo>
                <a:lnTo>
                  <a:pt x="10953" y="13506"/>
                </a:lnTo>
                <a:cubicBezTo>
                  <a:pt x="11279" y="14458"/>
                  <a:pt x="11680" y="16764"/>
                  <a:pt x="11530" y="16864"/>
                </a:cubicBezTo>
                <a:cubicBezTo>
                  <a:pt x="11354" y="17165"/>
                  <a:pt x="11204" y="17440"/>
                  <a:pt x="11053" y="17741"/>
                </a:cubicBezTo>
                <a:cubicBezTo>
                  <a:pt x="10452" y="18994"/>
                  <a:pt x="9775" y="20197"/>
                  <a:pt x="9048" y="21350"/>
                </a:cubicBezTo>
                <a:cubicBezTo>
                  <a:pt x="9041" y="21357"/>
                  <a:pt x="9036" y="21361"/>
                  <a:pt x="9031" y="21361"/>
                </a:cubicBezTo>
                <a:cubicBezTo>
                  <a:pt x="8976" y="21361"/>
                  <a:pt x="9156" y="20786"/>
                  <a:pt x="9249" y="20623"/>
                </a:cubicBezTo>
                <a:cubicBezTo>
                  <a:pt x="9424" y="20373"/>
                  <a:pt x="10502" y="18393"/>
                  <a:pt x="10778" y="17766"/>
                </a:cubicBezTo>
                <a:cubicBezTo>
                  <a:pt x="11229" y="16789"/>
                  <a:pt x="11404" y="16313"/>
                  <a:pt x="11354" y="16237"/>
                </a:cubicBezTo>
                <a:cubicBezTo>
                  <a:pt x="11350" y="16220"/>
                  <a:pt x="11341" y="16210"/>
                  <a:pt x="11329" y="16210"/>
                </a:cubicBezTo>
                <a:cubicBezTo>
                  <a:pt x="11270" y="16210"/>
                  <a:pt x="11117" y="16425"/>
                  <a:pt x="10828" y="17065"/>
                </a:cubicBezTo>
                <a:cubicBezTo>
                  <a:pt x="10552" y="17741"/>
                  <a:pt x="9901" y="19019"/>
                  <a:pt x="9600" y="19521"/>
                </a:cubicBezTo>
                <a:cubicBezTo>
                  <a:pt x="9581" y="19558"/>
                  <a:pt x="9567" y="19576"/>
                  <a:pt x="9559" y="19576"/>
                </a:cubicBezTo>
                <a:cubicBezTo>
                  <a:pt x="9532" y="19576"/>
                  <a:pt x="9555" y="19398"/>
                  <a:pt x="9650" y="19019"/>
                </a:cubicBezTo>
                <a:cubicBezTo>
                  <a:pt x="9750" y="18618"/>
                  <a:pt x="9875" y="18067"/>
                  <a:pt x="9901" y="17816"/>
                </a:cubicBezTo>
                <a:cubicBezTo>
                  <a:pt x="9926" y="17616"/>
                  <a:pt x="9976" y="17415"/>
                  <a:pt x="10076" y="17240"/>
                </a:cubicBezTo>
                <a:cubicBezTo>
                  <a:pt x="10251" y="16964"/>
                  <a:pt x="10402" y="16689"/>
                  <a:pt x="10527" y="16413"/>
                </a:cubicBezTo>
                <a:cubicBezTo>
                  <a:pt x="10753" y="16012"/>
                  <a:pt x="10953" y="15561"/>
                  <a:pt x="11028" y="15435"/>
                </a:cubicBezTo>
                <a:cubicBezTo>
                  <a:pt x="11104" y="15310"/>
                  <a:pt x="11129" y="15185"/>
                  <a:pt x="11078" y="15185"/>
                </a:cubicBezTo>
                <a:cubicBezTo>
                  <a:pt x="10853" y="15486"/>
                  <a:pt x="10677" y="15786"/>
                  <a:pt x="10527" y="16112"/>
                </a:cubicBezTo>
                <a:cubicBezTo>
                  <a:pt x="10377" y="16438"/>
                  <a:pt x="10226" y="16714"/>
                  <a:pt x="10026" y="16989"/>
                </a:cubicBezTo>
                <a:cubicBezTo>
                  <a:pt x="10026" y="16363"/>
                  <a:pt x="10151" y="16062"/>
                  <a:pt x="10577" y="15285"/>
                </a:cubicBezTo>
                <a:cubicBezTo>
                  <a:pt x="10753" y="15009"/>
                  <a:pt x="10903" y="14709"/>
                  <a:pt x="11028" y="14408"/>
                </a:cubicBezTo>
                <a:cubicBezTo>
                  <a:pt x="11028" y="14373"/>
                  <a:pt x="11022" y="14354"/>
                  <a:pt x="11007" y="14354"/>
                </a:cubicBezTo>
                <a:cubicBezTo>
                  <a:pt x="10958" y="14354"/>
                  <a:pt x="10822" y="14559"/>
                  <a:pt x="10552" y="15060"/>
                </a:cubicBezTo>
                <a:cubicBezTo>
                  <a:pt x="10452" y="15260"/>
                  <a:pt x="10327" y="15435"/>
                  <a:pt x="10201" y="15611"/>
                </a:cubicBezTo>
                <a:cubicBezTo>
                  <a:pt x="10126" y="15611"/>
                  <a:pt x="10226" y="14834"/>
                  <a:pt x="10352" y="14533"/>
                </a:cubicBezTo>
                <a:cubicBezTo>
                  <a:pt x="10423" y="14319"/>
                  <a:pt x="10418" y="14130"/>
                  <a:pt x="10373" y="14130"/>
                </a:cubicBezTo>
                <a:cubicBezTo>
                  <a:pt x="10355" y="14130"/>
                  <a:pt x="10330" y="14160"/>
                  <a:pt x="10302" y="14232"/>
                </a:cubicBezTo>
                <a:cubicBezTo>
                  <a:pt x="10298" y="14240"/>
                  <a:pt x="10294" y="14243"/>
                  <a:pt x="10291" y="14243"/>
                </a:cubicBezTo>
                <a:cubicBezTo>
                  <a:pt x="10270" y="14243"/>
                  <a:pt x="10251" y="14121"/>
                  <a:pt x="10251" y="13907"/>
                </a:cubicBezTo>
                <a:cubicBezTo>
                  <a:pt x="10251" y="13656"/>
                  <a:pt x="10226" y="12979"/>
                  <a:pt x="10201" y="12428"/>
                </a:cubicBezTo>
                <a:lnTo>
                  <a:pt x="10151" y="11375"/>
                </a:lnTo>
                <a:close/>
                <a:moveTo>
                  <a:pt x="8246" y="13430"/>
                </a:moveTo>
                <a:lnTo>
                  <a:pt x="8397" y="14082"/>
                </a:lnTo>
                <a:cubicBezTo>
                  <a:pt x="8472" y="14458"/>
                  <a:pt x="8672" y="15235"/>
                  <a:pt x="8823" y="15836"/>
                </a:cubicBezTo>
                <a:cubicBezTo>
                  <a:pt x="8923" y="16237"/>
                  <a:pt x="9048" y="16613"/>
                  <a:pt x="9199" y="16989"/>
                </a:cubicBezTo>
                <a:cubicBezTo>
                  <a:pt x="9274" y="17140"/>
                  <a:pt x="9274" y="17315"/>
                  <a:pt x="9199" y="17440"/>
                </a:cubicBezTo>
                <a:cubicBezTo>
                  <a:pt x="9197" y="17443"/>
                  <a:pt x="9194" y="17444"/>
                  <a:pt x="9192" y="17444"/>
                </a:cubicBezTo>
                <a:cubicBezTo>
                  <a:pt x="9092" y="17444"/>
                  <a:pt x="8517" y="15686"/>
                  <a:pt x="8322" y="14759"/>
                </a:cubicBezTo>
                <a:cubicBezTo>
                  <a:pt x="8232" y="14401"/>
                  <a:pt x="8151" y="14185"/>
                  <a:pt x="8117" y="14185"/>
                </a:cubicBezTo>
                <a:cubicBezTo>
                  <a:pt x="8093" y="14185"/>
                  <a:pt x="8091" y="14285"/>
                  <a:pt x="8121" y="14508"/>
                </a:cubicBezTo>
                <a:cubicBezTo>
                  <a:pt x="8246" y="15281"/>
                  <a:pt x="8990" y="17616"/>
                  <a:pt x="9122" y="17616"/>
                </a:cubicBezTo>
                <a:cubicBezTo>
                  <a:pt x="9122" y="17616"/>
                  <a:pt x="9123" y="17616"/>
                  <a:pt x="9124" y="17616"/>
                </a:cubicBezTo>
                <a:lnTo>
                  <a:pt x="9124" y="17616"/>
                </a:lnTo>
                <a:cubicBezTo>
                  <a:pt x="9149" y="17616"/>
                  <a:pt x="9124" y="17867"/>
                  <a:pt x="9048" y="18167"/>
                </a:cubicBezTo>
                <a:cubicBezTo>
                  <a:pt x="8923" y="18769"/>
                  <a:pt x="8121" y="21375"/>
                  <a:pt x="8096" y="21375"/>
                </a:cubicBezTo>
                <a:cubicBezTo>
                  <a:pt x="8046" y="21375"/>
                  <a:pt x="7845" y="20649"/>
                  <a:pt x="7620" y="19746"/>
                </a:cubicBezTo>
                <a:cubicBezTo>
                  <a:pt x="7369" y="18844"/>
                  <a:pt x="7144" y="18117"/>
                  <a:pt x="7144" y="18092"/>
                </a:cubicBezTo>
                <a:cubicBezTo>
                  <a:pt x="7131" y="18082"/>
                  <a:pt x="7121" y="18077"/>
                  <a:pt x="7112" y="18077"/>
                </a:cubicBezTo>
                <a:cubicBezTo>
                  <a:pt x="7036" y="18077"/>
                  <a:pt x="7133" y="18512"/>
                  <a:pt x="7494" y="19821"/>
                </a:cubicBezTo>
                <a:cubicBezTo>
                  <a:pt x="7745" y="20774"/>
                  <a:pt x="7971" y="21526"/>
                  <a:pt x="7996" y="21526"/>
                </a:cubicBezTo>
                <a:cubicBezTo>
                  <a:pt x="8046" y="21551"/>
                  <a:pt x="7971" y="22027"/>
                  <a:pt x="7895" y="22027"/>
                </a:cubicBezTo>
                <a:cubicBezTo>
                  <a:pt x="7845" y="22027"/>
                  <a:pt x="7219" y="19671"/>
                  <a:pt x="7093" y="19019"/>
                </a:cubicBezTo>
                <a:cubicBezTo>
                  <a:pt x="7047" y="18808"/>
                  <a:pt x="6978" y="18641"/>
                  <a:pt x="6928" y="18641"/>
                </a:cubicBezTo>
                <a:cubicBezTo>
                  <a:pt x="6925" y="18641"/>
                  <a:pt x="6921" y="18642"/>
                  <a:pt x="6918" y="18643"/>
                </a:cubicBezTo>
                <a:cubicBezTo>
                  <a:pt x="6818" y="18669"/>
                  <a:pt x="7695" y="22152"/>
                  <a:pt x="7820" y="22278"/>
                </a:cubicBezTo>
                <a:cubicBezTo>
                  <a:pt x="7820" y="22553"/>
                  <a:pt x="7745" y="22804"/>
                  <a:pt x="7645" y="23055"/>
                </a:cubicBezTo>
                <a:cubicBezTo>
                  <a:pt x="7344" y="22303"/>
                  <a:pt x="7068" y="21526"/>
                  <a:pt x="6868" y="20749"/>
                </a:cubicBezTo>
                <a:cubicBezTo>
                  <a:pt x="6768" y="20423"/>
                  <a:pt x="6542" y="19521"/>
                  <a:pt x="6367" y="18719"/>
                </a:cubicBezTo>
                <a:cubicBezTo>
                  <a:pt x="6266" y="18217"/>
                  <a:pt x="6141" y="17716"/>
                  <a:pt x="5966" y="17240"/>
                </a:cubicBezTo>
                <a:cubicBezTo>
                  <a:pt x="5991" y="16789"/>
                  <a:pt x="6066" y="16338"/>
                  <a:pt x="6191" y="15912"/>
                </a:cubicBezTo>
                <a:lnTo>
                  <a:pt x="6467" y="14633"/>
                </a:lnTo>
                <a:lnTo>
                  <a:pt x="6893" y="14759"/>
                </a:lnTo>
                <a:cubicBezTo>
                  <a:pt x="7056" y="14809"/>
                  <a:pt x="7169" y="14834"/>
                  <a:pt x="7266" y="14834"/>
                </a:cubicBezTo>
                <a:cubicBezTo>
                  <a:pt x="7363" y="14834"/>
                  <a:pt x="7444" y="14809"/>
                  <a:pt x="7545" y="14759"/>
                </a:cubicBezTo>
                <a:lnTo>
                  <a:pt x="7795" y="14633"/>
                </a:lnTo>
                <a:lnTo>
                  <a:pt x="7921" y="15110"/>
                </a:lnTo>
                <a:cubicBezTo>
                  <a:pt x="8146" y="15912"/>
                  <a:pt x="8798" y="17992"/>
                  <a:pt x="8823" y="18017"/>
                </a:cubicBezTo>
                <a:cubicBezTo>
                  <a:pt x="8839" y="18033"/>
                  <a:pt x="8852" y="18041"/>
                  <a:pt x="8863" y="18041"/>
                </a:cubicBezTo>
                <a:cubicBezTo>
                  <a:pt x="8931" y="18041"/>
                  <a:pt x="8859" y="17674"/>
                  <a:pt x="8597" y="16889"/>
                </a:cubicBezTo>
                <a:cubicBezTo>
                  <a:pt x="8422" y="16313"/>
                  <a:pt x="8196" y="15511"/>
                  <a:pt x="8071" y="15110"/>
                </a:cubicBezTo>
                <a:lnTo>
                  <a:pt x="7870" y="14408"/>
                </a:lnTo>
                <a:lnTo>
                  <a:pt x="8071" y="13907"/>
                </a:lnTo>
                <a:lnTo>
                  <a:pt x="8246" y="13430"/>
                </a:lnTo>
                <a:close/>
                <a:moveTo>
                  <a:pt x="9399" y="22127"/>
                </a:moveTo>
                <a:lnTo>
                  <a:pt x="8923" y="22854"/>
                </a:lnTo>
                <a:cubicBezTo>
                  <a:pt x="8773" y="23130"/>
                  <a:pt x="8597" y="23355"/>
                  <a:pt x="8422" y="23606"/>
                </a:cubicBezTo>
                <a:cubicBezTo>
                  <a:pt x="8347" y="23606"/>
                  <a:pt x="8647" y="23080"/>
                  <a:pt x="9023" y="22628"/>
                </a:cubicBezTo>
                <a:lnTo>
                  <a:pt x="9399" y="22127"/>
                </a:lnTo>
                <a:close/>
                <a:moveTo>
                  <a:pt x="5948" y="17363"/>
                </a:moveTo>
                <a:cubicBezTo>
                  <a:pt x="5974" y="17363"/>
                  <a:pt x="5985" y="17402"/>
                  <a:pt x="5966" y="17491"/>
                </a:cubicBezTo>
                <a:lnTo>
                  <a:pt x="5966" y="17516"/>
                </a:lnTo>
                <a:cubicBezTo>
                  <a:pt x="5916" y="17791"/>
                  <a:pt x="6868" y="21325"/>
                  <a:pt x="7394" y="22929"/>
                </a:cubicBezTo>
                <a:cubicBezTo>
                  <a:pt x="7545" y="23255"/>
                  <a:pt x="7570" y="23631"/>
                  <a:pt x="7419" y="23982"/>
                </a:cubicBezTo>
                <a:lnTo>
                  <a:pt x="7269" y="24533"/>
                </a:lnTo>
                <a:lnTo>
                  <a:pt x="7169" y="24182"/>
                </a:lnTo>
                <a:cubicBezTo>
                  <a:pt x="7119" y="24007"/>
                  <a:pt x="6893" y="23180"/>
                  <a:pt x="6667" y="22303"/>
                </a:cubicBezTo>
                <a:cubicBezTo>
                  <a:pt x="6294" y="20898"/>
                  <a:pt x="6210" y="20608"/>
                  <a:pt x="6144" y="20608"/>
                </a:cubicBezTo>
                <a:cubicBezTo>
                  <a:pt x="6134" y="20608"/>
                  <a:pt x="6125" y="20614"/>
                  <a:pt x="6116" y="20623"/>
                </a:cubicBezTo>
                <a:cubicBezTo>
                  <a:pt x="6241" y="21350"/>
                  <a:pt x="6417" y="22052"/>
                  <a:pt x="6642" y="22729"/>
                </a:cubicBezTo>
                <a:lnTo>
                  <a:pt x="7194" y="24809"/>
                </a:lnTo>
                <a:lnTo>
                  <a:pt x="7093" y="25260"/>
                </a:lnTo>
                <a:cubicBezTo>
                  <a:pt x="7043" y="25410"/>
                  <a:pt x="6993" y="25561"/>
                  <a:pt x="6943" y="25711"/>
                </a:cubicBezTo>
                <a:cubicBezTo>
                  <a:pt x="6843" y="25410"/>
                  <a:pt x="6768" y="25110"/>
                  <a:pt x="6718" y="24784"/>
                </a:cubicBezTo>
                <a:cubicBezTo>
                  <a:pt x="6617" y="24258"/>
                  <a:pt x="6417" y="23330"/>
                  <a:pt x="6266" y="22729"/>
                </a:cubicBezTo>
                <a:cubicBezTo>
                  <a:pt x="6116" y="22127"/>
                  <a:pt x="5916" y="20899"/>
                  <a:pt x="5765" y="20047"/>
                </a:cubicBezTo>
                <a:cubicBezTo>
                  <a:pt x="5640" y="19170"/>
                  <a:pt x="5515" y="18393"/>
                  <a:pt x="5489" y="18293"/>
                </a:cubicBezTo>
                <a:cubicBezTo>
                  <a:pt x="5464" y="18192"/>
                  <a:pt x="5515" y="18067"/>
                  <a:pt x="5590" y="17992"/>
                </a:cubicBezTo>
                <a:cubicBezTo>
                  <a:pt x="5665" y="17867"/>
                  <a:pt x="5740" y="17716"/>
                  <a:pt x="5790" y="17591"/>
                </a:cubicBezTo>
                <a:cubicBezTo>
                  <a:pt x="5836" y="17454"/>
                  <a:pt x="5909" y="17363"/>
                  <a:pt x="5948" y="17363"/>
                </a:cubicBezTo>
                <a:close/>
                <a:moveTo>
                  <a:pt x="23134" y="24107"/>
                </a:moveTo>
                <a:lnTo>
                  <a:pt x="22106" y="25385"/>
                </a:lnTo>
                <a:cubicBezTo>
                  <a:pt x="21530" y="26087"/>
                  <a:pt x="20953" y="26764"/>
                  <a:pt x="20828" y="26864"/>
                </a:cubicBezTo>
                <a:cubicBezTo>
                  <a:pt x="20719" y="26951"/>
                  <a:pt x="20610" y="27019"/>
                  <a:pt x="20567" y="27019"/>
                </a:cubicBezTo>
                <a:cubicBezTo>
                  <a:pt x="20561" y="27019"/>
                  <a:pt x="20555" y="27018"/>
                  <a:pt x="20552" y="27014"/>
                </a:cubicBezTo>
                <a:cubicBezTo>
                  <a:pt x="20527" y="26989"/>
                  <a:pt x="21379" y="25937"/>
                  <a:pt x="22407" y="24884"/>
                </a:cubicBezTo>
                <a:lnTo>
                  <a:pt x="23134" y="24107"/>
                </a:lnTo>
                <a:close/>
                <a:moveTo>
                  <a:pt x="19776" y="27441"/>
                </a:moveTo>
                <a:cubicBezTo>
                  <a:pt x="19784" y="27441"/>
                  <a:pt x="19784" y="27449"/>
                  <a:pt x="19775" y="27466"/>
                </a:cubicBezTo>
                <a:cubicBezTo>
                  <a:pt x="19725" y="27541"/>
                  <a:pt x="19675" y="27616"/>
                  <a:pt x="19600" y="27641"/>
                </a:cubicBezTo>
                <a:cubicBezTo>
                  <a:pt x="19586" y="27654"/>
                  <a:pt x="19578" y="27661"/>
                  <a:pt x="19575" y="27661"/>
                </a:cubicBezTo>
                <a:cubicBezTo>
                  <a:pt x="19567" y="27661"/>
                  <a:pt x="19595" y="27614"/>
                  <a:pt x="19650" y="27541"/>
                </a:cubicBezTo>
                <a:cubicBezTo>
                  <a:pt x="19717" y="27474"/>
                  <a:pt x="19761" y="27441"/>
                  <a:pt x="19776" y="27441"/>
                </a:cubicBezTo>
                <a:close/>
                <a:moveTo>
                  <a:pt x="11555" y="17115"/>
                </a:moveTo>
                <a:cubicBezTo>
                  <a:pt x="11605" y="17315"/>
                  <a:pt x="11655" y="17541"/>
                  <a:pt x="11680" y="17741"/>
                </a:cubicBezTo>
                <a:cubicBezTo>
                  <a:pt x="11680" y="18017"/>
                  <a:pt x="11755" y="18293"/>
                  <a:pt x="11906" y="18543"/>
                </a:cubicBezTo>
                <a:lnTo>
                  <a:pt x="11931" y="18568"/>
                </a:lnTo>
                <a:cubicBezTo>
                  <a:pt x="12044" y="18639"/>
                  <a:pt x="12165" y="18670"/>
                  <a:pt x="12284" y="18670"/>
                </a:cubicBezTo>
                <a:cubicBezTo>
                  <a:pt x="12377" y="18670"/>
                  <a:pt x="12470" y="18651"/>
                  <a:pt x="12557" y="18618"/>
                </a:cubicBezTo>
                <a:cubicBezTo>
                  <a:pt x="12589" y="18603"/>
                  <a:pt x="12616" y="18594"/>
                  <a:pt x="12638" y="18594"/>
                </a:cubicBezTo>
                <a:cubicBezTo>
                  <a:pt x="12687" y="18594"/>
                  <a:pt x="12715" y="18633"/>
                  <a:pt x="12733" y="18719"/>
                </a:cubicBezTo>
                <a:cubicBezTo>
                  <a:pt x="12833" y="18944"/>
                  <a:pt x="12808" y="19922"/>
                  <a:pt x="12708" y="19947"/>
                </a:cubicBezTo>
                <a:cubicBezTo>
                  <a:pt x="12256" y="20373"/>
                  <a:pt x="11855" y="20874"/>
                  <a:pt x="11505" y="21400"/>
                </a:cubicBezTo>
                <a:cubicBezTo>
                  <a:pt x="11755" y="21225"/>
                  <a:pt x="11981" y="20999"/>
                  <a:pt x="12181" y="20774"/>
                </a:cubicBezTo>
                <a:lnTo>
                  <a:pt x="12808" y="20097"/>
                </a:lnTo>
                <a:lnTo>
                  <a:pt x="12758" y="20598"/>
                </a:lnTo>
                <a:lnTo>
                  <a:pt x="12733" y="21075"/>
                </a:lnTo>
                <a:lnTo>
                  <a:pt x="11805" y="22453"/>
                </a:lnTo>
                <a:cubicBezTo>
                  <a:pt x="10878" y="23857"/>
                  <a:pt x="10001" y="25085"/>
                  <a:pt x="9174" y="26137"/>
                </a:cubicBezTo>
                <a:cubicBezTo>
                  <a:pt x="8923" y="26463"/>
                  <a:pt x="8447" y="27115"/>
                  <a:pt x="8121" y="27566"/>
                </a:cubicBezTo>
                <a:cubicBezTo>
                  <a:pt x="7795" y="28017"/>
                  <a:pt x="7444" y="28493"/>
                  <a:pt x="7344" y="28644"/>
                </a:cubicBezTo>
                <a:lnTo>
                  <a:pt x="7144" y="28944"/>
                </a:lnTo>
                <a:lnTo>
                  <a:pt x="7144" y="28719"/>
                </a:lnTo>
                <a:cubicBezTo>
                  <a:pt x="7169" y="28468"/>
                  <a:pt x="7219" y="28217"/>
                  <a:pt x="7294" y="27992"/>
                </a:cubicBezTo>
                <a:cubicBezTo>
                  <a:pt x="7419" y="27516"/>
                  <a:pt x="7494" y="27390"/>
                  <a:pt x="8121" y="26463"/>
                </a:cubicBezTo>
                <a:cubicBezTo>
                  <a:pt x="8497" y="25912"/>
                  <a:pt x="9224" y="24959"/>
                  <a:pt x="9700" y="24333"/>
                </a:cubicBezTo>
                <a:cubicBezTo>
                  <a:pt x="10484" y="23359"/>
                  <a:pt x="10637" y="23128"/>
                  <a:pt x="10566" y="23128"/>
                </a:cubicBezTo>
                <a:cubicBezTo>
                  <a:pt x="10562" y="23128"/>
                  <a:pt x="10557" y="23128"/>
                  <a:pt x="10552" y="23130"/>
                </a:cubicBezTo>
                <a:cubicBezTo>
                  <a:pt x="9700" y="24082"/>
                  <a:pt x="8898" y="25110"/>
                  <a:pt x="8146" y="26162"/>
                </a:cubicBezTo>
                <a:cubicBezTo>
                  <a:pt x="7971" y="26438"/>
                  <a:pt x="7770" y="26689"/>
                  <a:pt x="7570" y="26939"/>
                </a:cubicBezTo>
                <a:cubicBezTo>
                  <a:pt x="7520" y="26939"/>
                  <a:pt x="7570" y="26789"/>
                  <a:pt x="7595" y="26588"/>
                </a:cubicBezTo>
                <a:cubicBezTo>
                  <a:pt x="7695" y="26263"/>
                  <a:pt x="7820" y="26062"/>
                  <a:pt x="8422" y="25235"/>
                </a:cubicBezTo>
                <a:cubicBezTo>
                  <a:pt x="8798" y="24709"/>
                  <a:pt x="9474" y="23882"/>
                  <a:pt x="9901" y="23380"/>
                </a:cubicBezTo>
                <a:cubicBezTo>
                  <a:pt x="10529" y="22662"/>
                  <a:pt x="10735" y="22366"/>
                  <a:pt x="10610" y="22366"/>
                </a:cubicBezTo>
                <a:cubicBezTo>
                  <a:pt x="10595" y="22366"/>
                  <a:pt x="10576" y="22370"/>
                  <a:pt x="10552" y="22378"/>
                </a:cubicBezTo>
                <a:cubicBezTo>
                  <a:pt x="10477" y="22403"/>
                  <a:pt x="8748" y="24508"/>
                  <a:pt x="8146" y="25335"/>
                </a:cubicBezTo>
                <a:lnTo>
                  <a:pt x="7845" y="25736"/>
                </a:lnTo>
                <a:lnTo>
                  <a:pt x="7946" y="25360"/>
                </a:lnTo>
                <a:cubicBezTo>
                  <a:pt x="8046" y="25035"/>
                  <a:pt x="8171" y="24834"/>
                  <a:pt x="8848" y="23907"/>
                </a:cubicBezTo>
                <a:cubicBezTo>
                  <a:pt x="9800" y="22628"/>
                  <a:pt x="9926" y="22428"/>
                  <a:pt x="9825" y="22428"/>
                </a:cubicBezTo>
                <a:cubicBezTo>
                  <a:pt x="9500" y="22779"/>
                  <a:pt x="9199" y="23155"/>
                  <a:pt x="8948" y="23531"/>
                </a:cubicBezTo>
                <a:cubicBezTo>
                  <a:pt x="8522" y="24132"/>
                  <a:pt x="8146" y="24634"/>
                  <a:pt x="8121" y="24634"/>
                </a:cubicBezTo>
                <a:cubicBezTo>
                  <a:pt x="8121" y="24533"/>
                  <a:pt x="8146" y="24433"/>
                  <a:pt x="8196" y="24358"/>
                </a:cubicBezTo>
                <a:cubicBezTo>
                  <a:pt x="8447" y="23857"/>
                  <a:pt x="8723" y="23380"/>
                  <a:pt x="9048" y="22904"/>
                </a:cubicBezTo>
                <a:cubicBezTo>
                  <a:pt x="9324" y="22503"/>
                  <a:pt x="9575" y="22077"/>
                  <a:pt x="9800" y="21651"/>
                </a:cubicBezTo>
                <a:cubicBezTo>
                  <a:pt x="9875" y="21425"/>
                  <a:pt x="9976" y="21250"/>
                  <a:pt x="10126" y="21075"/>
                </a:cubicBezTo>
                <a:cubicBezTo>
                  <a:pt x="10452" y="20649"/>
                  <a:pt x="10577" y="20398"/>
                  <a:pt x="10477" y="20398"/>
                </a:cubicBezTo>
                <a:cubicBezTo>
                  <a:pt x="10251" y="20649"/>
                  <a:pt x="10026" y="20899"/>
                  <a:pt x="9850" y="21175"/>
                </a:cubicBezTo>
                <a:cubicBezTo>
                  <a:pt x="9525" y="21626"/>
                  <a:pt x="9124" y="22177"/>
                  <a:pt x="8923" y="22428"/>
                </a:cubicBezTo>
                <a:lnTo>
                  <a:pt x="8572" y="22904"/>
                </a:lnTo>
                <a:lnTo>
                  <a:pt x="8647" y="22553"/>
                </a:lnTo>
                <a:cubicBezTo>
                  <a:pt x="8823" y="22127"/>
                  <a:pt x="9023" y="21701"/>
                  <a:pt x="9299" y="21300"/>
                </a:cubicBezTo>
                <a:cubicBezTo>
                  <a:pt x="9951" y="20248"/>
                  <a:pt x="10552" y="19145"/>
                  <a:pt x="11129" y="17967"/>
                </a:cubicBezTo>
                <a:cubicBezTo>
                  <a:pt x="11329" y="17516"/>
                  <a:pt x="11530" y="17140"/>
                  <a:pt x="11555" y="17115"/>
                </a:cubicBezTo>
                <a:close/>
                <a:moveTo>
                  <a:pt x="39049" y="17165"/>
                </a:moveTo>
                <a:cubicBezTo>
                  <a:pt x="39926" y="17190"/>
                  <a:pt x="40778" y="17240"/>
                  <a:pt x="41630" y="17365"/>
                </a:cubicBezTo>
                <a:cubicBezTo>
                  <a:pt x="41655" y="17390"/>
                  <a:pt x="41530" y="17440"/>
                  <a:pt x="41354" y="17466"/>
                </a:cubicBezTo>
                <a:lnTo>
                  <a:pt x="41379" y="17466"/>
                </a:lnTo>
                <a:cubicBezTo>
                  <a:pt x="39525" y="17816"/>
                  <a:pt x="35715" y="19044"/>
                  <a:pt x="33485" y="20022"/>
                </a:cubicBezTo>
                <a:cubicBezTo>
                  <a:pt x="32598" y="20402"/>
                  <a:pt x="32322" y="20532"/>
                  <a:pt x="32289" y="20532"/>
                </a:cubicBezTo>
                <a:cubicBezTo>
                  <a:pt x="32269" y="20532"/>
                  <a:pt x="32333" y="20488"/>
                  <a:pt x="32407" y="20423"/>
                </a:cubicBezTo>
                <a:cubicBezTo>
                  <a:pt x="32983" y="20022"/>
                  <a:pt x="33585" y="19671"/>
                  <a:pt x="34236" y="19370"/>
                </a:cubicBezTo>
                <a:cubicBezTo>
                  <a:pt x="34312" y="19370"/>
                  <a:pt x="34387" y="19345"/>
                  <a:pt x="34462" y="19270"/>
                </a:cubicBezTo>
                <a:cubicBezTo>
                  <a:pt x="34663" y="19120"/>
                  <a:pt x="34913" y="18969"/>
                  <a:pt x="35139" y="18869"/>
                </a:cubicBezTo>
                <a:cubicBezTo>
                  <a:pt x="35690" y="18593"/>
                  <a:pt x="35941" y="18368"/>
                  <a:pt x="35715" y="18343"/>
                </a:cubicBezTo>
                <a:cubicBezTo>
                  <a:pt x="35665" y="18343"/>
                  <a:pt x="35690" y="18268"/>
                  <a:pt x="35840" y="18142"/>
                </a:cubicBezTo>
                <a:cubicBezTo>
                  <a:pt x="36392" y="17691"/>
                  <a:pt x="36617" y="17466"/>
                  <a:pt x="36517" y="17466"/>
                </a:cubicBezTo>
                <a:cubicBezTo>
                  <a:pt x="36216" y="17641"/>
                  <a:pt x="35966" y="17841"/>
                  <a:pt x="35715" y="18042"/>
                </a:cubicBezTo>
                <a:cubicBezTo>
                  <a:pt x="35214" y="18468"/>
                  <a:pt x="34663" y="18844"/>
                  <a:pt x="34061" y="19120"/>
                </a:cubicBezTo>
                <a:cubicBezTo>
                  <a:pt x="33134" y="19596"/>
                  <a:pt x="31455" y="20724"/>
                  <a:pt x="31204" y="20999"/>
                </a:cubicBezTo>
                <a:cubicBezTo>
                  <a:pt x="30527" y="21400"/>
                  <a:pt x="29825" y="21776"/>
                  <a:pt x="29124" y="22102"/>
                </a:cubicBezTo>
                <a:cubicBezTo>
                  <a:pt x="28021" y="22628"/>
                  <a:pt x="27018" y="23130"/>
                  <a:pt x="26893" y="23205"/>
                </a:cubicBezTo>
                <a:cubicBezTo>
                  <a:pt x="26762" y="23265"/>
                  <a:pt x="26693" y="23296"/>
                  <a:pt x="26670" y="23296"/>
                </a:cubicBezTo>
                <a:cubicBezTo>
                  <a:pt x="26646" y="23296"/>
                  <a:pt x="26677" y="23258"/>
                  <a:pt x="26743" y="23180"/>
                </a:cubicBezTo>
                <a:cubicBezTo>
                  <a:pt x="27344" y="22578"/>
                  <a:pt x="27971" y="22002"/>
                  <a:pt x="28622" y="21451"/>
                </a:cubicBezTo>
                <a:cubicBezTo>
                  <a:pt x="29199" y="20999"/>
                  <a:pt x="30853" y="19872"/>
                  <a:pt x="31655" y="19345"/>
                </a:cubicBezTo>
                <a:cubicBezTo>
                  <a:pt x="32006" y="19120"/>
                  <a:pt x="32056" y="19070"/>
                  <a:pt x="32031" y="18969"/>
                </a:cubicBezTo>
                <a:cubicBezTo>
                  <a:pt x="32031" y="18869"/>
                  <a:pt x="31981" y="18844"/>
                  <a:pt x="31906" y="18844"/>
                </a:cubicBezTo>
                <a:cubicBezTo>
                  <a:pt x="31680" y="18844"/>
                  <a:pt x="29149" y="20598"/>
                  <a:pt x="28021" y="21501"/>
                </a:cubicBezTo>
                <a:cubicBezTo>
                  <a:pt x="27244" y="22127"/>
                  <a:pt x="26166" y="23305"/>
                  <a:pt x="26216" y="23456"/>
                </a:cubicBezTo>
                <a:cubicBezTo>
                  <a:pt x="26241" y="23531"/>
                  <a:pt x="26091" y="23631"/>
                  <a:pt x="25615" y="23907"/>
                </a:cubicBezTo>
                <a:lnTo>
                  <a:pt x="24988" y="24283"/>
                </a:lnTo>
                <a:lnTo>
                  <a:pt x="25590" y="23656"/>
                </a:lnTo>
                <a:cubicBezTo>
                  <a:pt x="25916" y="23305"/>
                  <a:pt x="26367" y="22854"/>
                  <a:pt x="26567" y="22654"/>
                </a:cubicBezTo>
                <a:cubicBezTo>
                  <a:pt x="26743" y="22503"/>
                  <a:pt x="26868" y="22353"/>
                  <a:pt x="26993" y="22202"/>
                </a:cubicBezTo>
                <a:cubicBezTo>
                  <a:pt x="27003" y="22164"/>
                  <a:pt x="26998" y="22144"/>
                  <a:pt x="26976" y="22144"/>
                </a:cubicBezTo>
                <a:cubicBezTo>
                  <a:pt x="26885" y="22144"/>
                  <a:pt x="26508" y="22492"/>
                  <a:pt x="25740" y="23280"/>
                </a:cubicBezTo>
                <a:cubicBezTo>
                  <a:pt x="25164" y="23882"/>
                  <a:pt x="24587" y="24458"/>
                  <a:pt x="24462" y="24583"/>
                </a:cubicBezTo>
                <a:cubicBezTo>
                  <a:pt x="24392" y="24642"/>
                  <a:pt x="24352" y="24669"/>
                  <a:pt x="24335" y="24669"/>
                </a:cubicBezTo>
                <a:cubicBezTo>
                  <a:pt x="24240" y="24669"/>
                  <a:pt x="24977" y="23768"/>
                  <a:pt x="25640" y="23105"/>
                </a:cubicBezTo>
                <a:cubicBezTo>
                  <a:pt x="26317" y="22403"/>
                  <a:pt x="26417" y="22278"/>
                  <a:pt x="26292" y="22278"/>
                </a:cubicBezTo>
                <a:cubicBezTo>
                  <a:pt x="26141" y="22303"/>
                  <a:pt x="25013" y="23506"/>
                  <a:pt x="24437" y="24232"/>
                </a:cubicBezTo>
                <a:cubicBezTo>
                  <a:pt x="23835" y="24959"/>
                  <a:pt x="23810" y="24984"/>
                  <a:pt x="23209" y="25335"/>
                </a:cubicBezTo>
                <a:cubicBezTo>
                  <a:pt x="23008" y="25461"/>
                  <a:pt x="22808" y="25586"/>
                  <a:pt x="22582" y="25686"/>
                </a:cubicBezTo>
                <a:cubicBezTo>
                  <a:pt x="22582" y="25686"/>
                  <a:pt x="23209" y="24909"/>
                  <a:pt x="24036" y="23982"/>
                </a:cubicBezTo>
                <a:cubicBezTo>
                  <a:pt x="24562" y="23430"/>
                  <a:pt x="25038" y="22854"/>
                  <a:pt x="25490" y="22253"/>
                </a:cubicBezTo>
                <a:cubicBezTo>
                  <a:pt x="25489" y="22252"/>
                  <a:pt x="25489" y="22252"/>
                  <a:pt x="25488" y="22252"/>
                </a:cubicBezTo>
                <a:cubicBezTo>
                  <a:pt x="25441" y="22252"/>
                  <a:pt x="24672" y="23072"/>
                  <a:pt x="23635" y="24232"/>
                </a:cubicBezTo>
                <a:cubicBezTo>
                  <a:pt x="22607" y="25385"/>
                  <a:pt x="21755" y="26288"/>
                  <a:pt x="21630" y="26338"/>
                </a:cubicBezTo>
                <a:cubicBezTo>
                  <a:pt x="21615" y="26347"/>
                  <a:pt x="21605" y="26351"/>
                  <a:pt x="21599" y="26351"/>
                </a:cubicBezTo>
                <a:cubicBezTo>
                  <a:pt x="21483" y="26351"/>
                  <a:pt x="22648" y="24891"/>
                  <a:pt x="23835" y="23656"/>
                </a:cubicBezTo>
                <a:cubicBezTo>
                  <a:pt x="24537" y="22879"/>
                  <a:pt x="25289" y="22152"/>
                  <a:pt x="26116" y="21501"/>
                </a:cubicBezTo>
                <a:cubicBezTo>
                  <a:pt x="27169" y="20623"/>
                  <a:pt x="27369" y="20423"/>
                  <a:pt x="27369" y="20323"/>
                </a:cubicBezTo>
                <a:cubicBezTo>
                  <a:pt x="27344" y="20248"/>
                  <a:pt x="27294" y="20222"/>
                  <a:pt x="27244" y="20222"/>
                </a:cubicBezTo>
                <a:cubicBezTo>
                  <a:pt x="27144" y="20222"/>
                  <a:pt x="24587" y="22378"/>
                  <a:pt x="23635" y="23255"/>
                </a:cubicBezTo>
                <a:cubicBezTo>
                  <a:pt x="22733" y="24082"/>
                  <a:pt x="21855" y="24984"/>
                  <a:pt x="21053" y="25912"/>
                </a:cubicBezTo>
                <a:lnTo>
                  <a:pt x="19850" y="27265"/>
                </a:lnTo>
                <a:lnTo>
                  <a:pt x="20277" y="26664"/>
                </a:lnTo>
                <a:cubicBezTo>
                  <a:pt x="20502" y="26313"/>
                  <a:pt x="21129" y="25511"/>
                  <a:pt x="21705" y="24834"/>
                </a:cubicBezTo>
                <a:cubicBezTo>
                  <a:pt x="22357" y="24032"/>
                  <a:pt x="22683" y="23581"/>
                  <a:pt x="22632" y="23581"/>
                </a:cubicBezTo>
                <a:cubicBezTo>
                  <a:pt x="22632" y="23581"/>
                  <a:pt x="22631" y="23581"/>
                  <a:pt x="22630" y="23581"/>
                </a:cubicBezTo>
                <a:cubicBezTo>
                  <a:pt x="22487" y="23581"/>
                  <a:pt x="20748" y="25718"/>
                  <a:pt x="19926" y="26889"/>
                </a:cubicBezTo>
                <a:lnTo>
                  <a:pt x="19199" y="27942"/>
                </a:lnTo>
                <a:lnTo>
                  <a:pt x="18748" y="28268"/>
                </a:lnTo>
                <a:cubicBezTo>
                  <a:pt x="18472" y="28443"/>
                  <a:pt x="18271" y="28568"/>
                  <a:pt x="18246" y="28568"/>
                </a:cubicBezTo>
                <a:cubicBezTo>
                  <a:pt x="18121" y="28568"/>
                  <a:pt x="19750" y="26413"/>
                  <a:pt x="21053" y="24859"/>
                </a:cubicBezTo>
                <a:cubicBezTo>
                  <a:pt x="22683" y="22879"/>
                  <a:pt x="23184" y="22227"/>
                  <a:pt x="23084" y="22227"/>
                </a:cubicBezTo>
                <a:cubicBezTo>
                  <a:pt x="22582" y="22754"/>
                  <a:pt x="22106" y="23305"/>
                  <a:pt x="21655" y="23882"/>
                </a:cubicBezTo>
                <a:cubicBezTo>
                  <a:pt x="20903" y="24784"/>
                  <a:pt x="20277" y="25536"/>
                  <a:pt x="20251" y="25536"/>
                </a:cubicBezTo>
                <a:cubicBezTo>
                  <a:pt x="20226" y="25536"/>
                  <a:pt x="20277" y="25461"/>
                  <a:pt x="20352" y="25360"/>
                </a:cubicBezTo>
                <a:cubicBezTo>
                  <a:pt x="20452" y="25285"/>
                  <a:pt x="20477" y="25185"/>
                  <a:pt x="20452" y="25160"/>
                </a:cubicBezTo>
                <a:cubicBezTo>
                  <a:pt x="20450" y="25158"/>
                  <a:pt x="20447" y="25157"/>
                  <a:pt x="20443" y="25157"/>
                </a:cubicBezTo>
                <a:cubicBezTo>
                  <a:pt x="20401" y="25157"/>
                  <a:pt x="20256" y="25287"/>
                  <a:pt x="20026" y="25586"/>
                </a:cubicBezTo>
                <a:cubicBezTo>
                  <a:pt x="19424" y="26363"/>
                  <a:pt x="17921" y="28243"/>
                  <a:pt x="17570" y="28644"/>
                </a:cubicBezTo>
                <a:lnTo>
                  <a:pt x="17219" y="29045"/>
                </a:lnTo>
                <a:lnTo>
                  <a:pt x="17570" y="28468"/>
                </a:lnTo>
                <a:cubicBezTo>
                  <a:pt x="18171" y="27541"/>
                  <a:pt x="20026" y="25009"/>
                  <a:pt x="20753" y="24132"/>
                </a:cubicBezTo>
                <a:cubicBezTo>
                  <a:pt x="21354" y="23355"/>
                  <a:pt x="22056" y="22679"/>
                  <a:pt x="22833" y="22102"/>
                </a:cubicBezTo>
                <a:cubicBezTo>
                  <a:pt x="23084" y="21902"/>
                  <a:pt x="23159" y="21826"/>
                  <a:pt x="23134" y="21751"/>
                </a:cubicBezTo>
                <a:cubicBezTo>
                  <a:pt x="23084" y="21551"/>
                  <a:pt x="24888" y="20248"/>
                  <a:pt x="26241" y="19496"/>
                </a:cubicBezTo>
                <a:cubicBezTo>
                  <a:pt x="26492" y="19345"/>
                  <a:pt x="26743" y="19220"/>
                  <a:pt x="27018" y="19095"/>
                </a:cubicBezTo>
                <a:cubicBezTo>
                  <a:pt x="27069" y="19095"/>
                  <a:pt x="27069" y="19170"/>
                  <a:pt x="27018" y="19270"/>
                </a:cubicBezTo>
                <a:cubicBezTo>
                  <a:pt x="26933" y="19441"/>
                  <a:pt x="27066" y="19612"/>
                  <a:pt x="27263" y="19612"/>
                </a:cubicBezTo>
                <a:cubicBezTo>
                  <a:pt x="27297" y="19612"/>
                  <a:pt x="27332" y="19607"/>
                  <a:pt x="27369" y="19596"/>
                </a:cubicBezTo>
                <a:cubicBezTo>
                  <a:pt x="27470" y="19571"/>
                  <a:pt x="27946" y="19345"/>
                  <a:pt x="28397" y="19095"/>
                </a:cubicBezTo>
                <a:cubicBezTo>
                  <a:pt x="28873" y="18869"/>
                  <a:pt x="29850" y="18418"/>
                  <a:pt x="30552" y="18142"/>
                </a:cubicBezTo>
                <a:cubicBezTo>
                  <a:pt x="31358" y="17817"/>
                  <a:pt x="31666" y="17693"/>
                  <a:pt x="31765" y="17693"/>
                </a:cubicBezTo>
                <a:cubicBezTo>
                  <a:pt x="31827" y="17693"/>
                  <a:pt x="31809" y="17740"/>
                  <a:pt x="31780" y="17816"/>
                </a:cubicBezTo>
                <a:cubicBezTo>
                  <a:pt x="31730" y="17942"/>
                  <a:pt x="31755" y="18092"/>
                  <a:pt x="31881" y="18167"/>
                </a:cubicBezTo>
                <a:cubicBezTo>
                  <a:pt x="31945" y="18222"/>
                  <a:pt x="32040" y="18251"/>
                  <a:pt x="32174" y="18251"/>
                </a:cubicBezTo>
                <a:cubicBezTo>
                  <a:pt x="32407" y="18251"/>
                  <a:pt x="32760" y="18166"/>
                  <a:pt x="33284" y="17992"/>
                </a:cubicBezTo>
                <a:cubicBezTo>
                  <a:pt x="35164" y="17440"/>
                  <a:pt x="37094" y="17165"/>
                  <a:pt x="39049" y="17165"/>
                </a:cubicBezTo>
                <a:close/>
                <a:moveTo>
                  <a:pt x="19073" y="27065"/>
                </a:moveTo>
                <a:lnTo>
                  <a:pt x="18723" y="27566"/>
                </a:lnTo>
                <a:cubicBezTo>
                  <a:pt x="18522" y="27816"/>
                  <a:pt x="18246" y="28243"/>
                  <a:pt x="18096" y="28493"/>
                </a:cubicBezTo>
                <a:cubicBezTo>
                  <a:pt x="17921" y="28819"/>
                  <a:pt x="17670" y="29095"/>
                  <a:pt x="17344" y="29320"/>
                </a:cubicBezTo>
                <a:lnTo>
                  <a:pt x="16868" y="29696"/>
                </a:lnTo>
                <a:lnTo>
                  <a:pt x="17469" y="28994"/>
                </a:lnTo>
                <a:cubicBezTo>
                  <a:pt x="17795" y="28618"/>
                  <a:pt x="18297" y="28017"/>
                  <a:pt x="18572" y="27691"/>
                </a:cubicBezTo>
                <a:lnTo>
                  <a:pt x="19073" y="27065"/>
                </a:lnTo>
                <a:close/>
                <a:moveTo>
                  <a:pt x="21973" y="21774"/>
                </a:moveTo>
                <a:cubicBezTo>
                  <a:pt x="21976" y="21774"/>
                  <a:pt x="21979" y="21774"/>
                  <a:pt x="21981" y="21776"/>
                </a:cubicBezTo>
                <a:cubicBezTo>
                  <a:pt x="21981" y="21852"/>
                  <a:pt x="21956" y="21927"/>
                  <a:pt x="21931" y="22027"/>
                </a:cubicBezTo>
                <a:cubicBezTo>
                  <a:pt x="21906" y="22202"/>
                  <a:pt x="21906" y="22278"/>
                  <a:pt x="22006" y="22353"/>
                </a:cubicBezTo>
                <a:cubicBezTo>
                  <a:pt x="22106" y="22403"/>
                  <a:pt x="22156" y="22428"/>
                  <a:pt x="21805" y="22729"/>
                </a:cubicBezTo>
                <a:cubicBezTo>
                  <a:pt x="21304" y="23155"/>
                  <a:pt x="19976" y="24784"/>
                  <a:pt x="18823" y="26413"/>
                </a:cubicBezTo>
                <a:cubicBezTo>
                  <a:pt x="17745" y="27892"/>
                  <a:pt x="16693" y="29446"/>
                  <a:pt x="16467" y="29872"/>
                </a:cubicBezTo>
                <a:cubicBezTo>
                  <a:pt x="16392" y="30022"/>
                  <a:pt x="16317" y="30147"/>
                  <a:pt x="16191" y="30273"/>
                </a:cubicBezTo>
                <a:cubicBezTo>
                  <a:pt x="16141" y="30348"/>
                  <a:pt x="16110" y="30385"/>
                  <a:pt x="16097" y="30385"/>
                </a:cubicBezTo>
                <a:cubicBezTo>
                  <a:pt x="16085" y="30385"/>
                  <a:pt x="16091" y="30348"/>
                  <a:pt x="16116" y="30273"/>
                </a:cubicBezTo>
                <a:cubicBezTo>
                  <a:pt x="16141" y="30197"/>
                  <a:pt x="16793" y="28944"/>
                  <a:pt x="17595" y="27491"/>
                </a:cubicBezTo>
                <a:lnTo>
                  <a:pt x="19048" y="24834"/>
                </a:lnTo>
                <a:lnTo>
                  <a:pt x="20226" y="23531"/>
                </a:lnTo>
                <a:cubicBezTo>
                  <a:pt x="21264" y="22397"/>
                  <a:pt x="21883" y="21774"/>
                  <a:pt x="21973" y="21774"/>
                </a:cubicBezTo>
                <a:close/>
                <a:moveTo>
                  <a:pt x="42976" y="30539"/>
                </a:moveTo>
                <a:cubicBezTo>
                  <a:pt x="43021" y="30539"/>
                  <a:pt x="43002" y="30567"/>
                  <a:pt x="42983" y="30624"/>
                </a:cubicBezTo>
                <a:cubicBezTo>
                  <a:pt x="42983" y="30724"/>
                  <a:pt x="42933" y="30724"/>
                  <a:pt x="42908" y="30724"/>
                </a:cubicBezTo>
                <a:cubicBezTo>
                  <a:pt x="42808" y="30674"/>
                  <a:pt x="42808" y="30598"/>
                  <a:pt x="42908" y="30548"/>
                </a:cubicBezTo>
                <a:cubicBezTo>
                  <a:pt x="42940" y="30542"/>
                  <a:pt x="42961" y="30539"/>
                  <a:pt x="42976" y="30539"/>
                </a:cubicBezTo>
                <a:close/>
                <a:moveTo>
                  <a:pt x="41578" y="17994"/>
                </a:moveTo>
                <a:cubicBezTo>
                  <a:pt x="41621" y="17994"/>
                  <a:pt x="41639" y="18001"/>
                  <a:pt x="41630" y="18017"/>
                </a:cubicBezTo>
                <a:cubicBezTo>
                  <a:pt x="41455" y="18242"/>
                  <a:pt x="41229" y="18443"/>
                  <a:pt x="41003" y="18618"/>
                </a:cubicBezTo>
                <a:lnTo>
                  <a:pt x="40978" y="18593"/>
                </a:lnTo>
                <a:cubicBezTo>
                  <a:pt x="40176" y="19245"/>
                  <a:pt x="39324" y="19821"/>
                  <a:pt x="38422" y="20323"/>
                </a:cubicBezTo>
                <a:cubicBezTo>
                  <a:pt x="38096" y="20498"/>
                  <a:pt x="37795" y="20699"/>
                  <a:pt x="37495" y="20899"/>
                </a:cubicBezTo>
                <a:cubicBezTo>
                  <a:pt x="37344" y="21100"/>
                  <a:pt x="37394" y="21275"/>
                  <a:pt x="37670" y="21400"/>
                </a:cubicBezTo>
                <a:cubicBezTo>
                  <a:pt x="37770" y="21451"/>
                  <a:pt x="37846" y="21501"/>
                  <a:pt x="37921" y="21551"/>
                </a:cubicBezTo>
                <a:cubicBezTo>
                  <a:pt x="37921" y="21726"/>
                  <a:pt x="36116" y="22929"/>
                  <a:pt x="34562" y="23806"/>
                </a:cubicBezTo>
                <a:cubicBezTo>
                  <a:pt x="34262" y="23957"/>
                  <a:pt x="33961" y="24157"/>
                  <a:pt x="33660" y="24358"/>
                </a:cubicBezTo>
                <a:cubicBezTo>
                  <a:pt x="33510" y="24508"/>
                  <a:pt x="33610" y="24784"/>
                  <a:pt x="33861" y="24934"/>
                </a:cubicBezTo>
                <a:cubicBezTo>
                  <a:pt x="34136" y="25110"/>
                  <a:pt x="34111" y="25110"/>
                  <a:pt x="34011" y="25210"/>
                </a:cubicBezTo>
                <a:cubicBezTo>
                  <a:pt x="33635" y="25636"/>
                  <a:pt x="30201" y="27265"/>
                  <a:pt x="28723" y="27716"/>
                </a:cubicBezTo>
                <a:cubicBezTo>
                  <a:pt x="27946" y="27967"/>
                  <a:pt x="27770" y="28243"/>
                  <a:pt x="28146" y="28568"/>
                </a:cubicBezTo>
                <a:cubicBezTo>
                  <a:pt x="28272" y="28669"/>
                  <a:pt x="28322" y="28769"/>
                  <a:pt x="28322" y="28794"/>
                </a:cubicBezTo>
                <a:cubicBezTo>
                  <a:pt x="28196" y="28919"/>
                  <a:pt x="26743" y="29345"/>
                  <a:pt x="25364" y="29646"/>
                </a:cubicBezTo>
                <a:cubicBezTo>
                  <a:pt x="24938" y="29746"/>
                  <a:pt x="24537" y="29847"/>
                  <a:pt x="24437" y="29872"/>
                </a:cubicBezTo>
                <a:cubicBezTo>
                  <a:pt x="24261" y="29922"/>
                  <a:pt x="24161" y="30122"/>
                  <a:pt x="24236" y="30298"/>
                </a:cubicBezTo>
                <a:cubicBezTo>
                  <a:pt x="24337" y="30473"/>
                  <a:pt x="24236" y="30498"/>
                  <a:pt x="23510" y="30624"/>
                </a:cubicBezTo>
                <a:cubicBezTo>
                  <a:pt x="22819" y="30753"/>
                  <a:pt x="18599" y="31050"/>
                  <a:pt x="17646" y="31050"/>
                </a:cubicBezTo>
                <a:cubicBezTo>
                  <a:pt x="17493" y="31050"/>
                  <a:pt x="17424" y="31042"/>
                  <a:pt x="17469" y="31025"/>
                </a:cubicBezTo>
                <a:cubicBezTo>
                  <a:pt x="18246" y="30799"/>
                  <a:pt x="20076" y="30298"/>
                  <a:pt x="20903" y="30122"/>
                </a:cubicBezTo>
                <a:cubicBezTo>
                  <a:pt x="21204" y="30072"/>
                  <a:pt x="21505" y="29997"/>
                  <a:pt x="21780" y="29847"/>
                </a:cubicBezTo>
                <a:cubicBezTo>
                  <a:pt x="21763" y="29829"/>
                  <a:pt x="21720" y="29811"/>
                  <a:pt x="21661" y="29811"/>
                </a:cubicBezTo>
                <a:cubicBezTo>
                  <a:pt x="21636" y="29811"/>
                  <a:pt x="21609" y="29814"/>
                  <a:pt x="21580" y="29821"/>
                </a:cubicBezTo>
                <a:cubicBezTo>
                  <a:pt x="20051" y="30172"/>
                  <a:pt x="18647" y="30523"/>
                  <a:pt x="17620" y="30849"/>
                </a:cubicBezTo>
                <a:cubicBezTo>
                  <a:pt x="16918" y="31050"/>
                  <a:pt x="16317" y="31250"/>
                  <a:pt x="16241" y="31250"/>
                </a:cubicBezTo>
                <a:cubicBezTo>
                  <a:pt x="16191" y="31250"/>
                  <a:pt x="16241" y="31150"/>
                  <a:pt x="16442" y="30974"/>
                </a:cubicBezTo>
                <a:cubicBezTo>
                  <a:pt x="16718" y="30749"/>
                  <a:pt x="16893" y="30674"/>
                  <a:pt x="17820" y="30398"/>
                </a:cubicBezTo>
                <a:cubicBezTo>
                  <a:pt x="18397" y="30223"/>
                  <a:pt x="19424" y="29947"/>
                  <a:pt x="20076" y="29796"/>
                </a:cubicBezTo>
                <a:cubicBezTo>
                  <a:pt x="21179" y="29521"/>
                  <a:pt x="21530" y="29420"/>
                  <a:pt x="21304" y="29370"/>
                </a:cubicBezTo>
                <a:lnTo>
                  <a:pt x="21304" y="29370"/>
                </a:lnTo>
                <a:cubicBezTo>
                  <a:pt x="20226" y="29571"/>
                  <a:pt x="19124" y="29847"/>
                  <a:pt x="18071" y="30172"/>
                </a:cubicBezTo>
                <a:lnTo>
                  <a:pt x="17043" y="30498"/>
                </a:lnTo>
                <a:lnTo>
                  <a:pt x="17319" y="30273"/>
                </a:lnTo>
                <a:cubicBezTo>
                  <a:pt x="17971" y="29696"/>
                  <a:pt x="17946" y="29696"/>
                  <a:pt x="20552" y="29270"/>
                </a:cubicBezTo>
                <a:cubicBezTo>
                  <a:pt x="20928" y="29220"/>
                  <a:pt x="21304" y="29145"/>
                  <a:pt x="21655" y="29019"/>
                </a:cubicBezTo>
                <a:cubicBezTo>
                  <a:pt x="21618" y="28983"/>
                  <a:pt x="21582" y="28960"/>
                  <a:pt x="21535" y="28960"/>
                </a:cubicBezTo>
                <a:cubicBezTo>
                  <a:pt x="21518" y="28960"/>
                  <a:pt x="21500" y="28963"/>
                  <a:pt x="21480" y="28969"/>
                </a:cubicBezTo>
                <a:cubicBezTo>
                  <a:pt x="20393" y="29163"/>
                  <a:pt x="18492" y="29472"/>
                  <a:pt x="18355" y="29472"/>
                </a:cubicBezTo>
                <a:cubicBezTo>
                  <a:pt x="18349" y="29472"/>
                  <a:pt x="18347" y="29472"/>
                  <a:pt x="18347" y="29471"/>
                </a:cubicBezTo>
                <a:cubicBezTo>
                  <a:pt x="18271" y="29420"/>
                  <a:pt x="20226" y="28117"/>
                  <a:pt x="20452" y="28092"/>
                </a:cubicBezTo>
                <a:cubicBezTo>
                  <a:pt x="20953" y="28017"/>
                  <a:pt x="26241" y="26613"/>
                  <a:pt x="27971" y="26112"/>
                </a:cubicBezTo>
                <a:cubicBezTo>
                  <a:pt x="28823" y="25862"/>
                  <a:pt x="29074" y="25761"/>
                  <a:pt x="29074" y="25661"/>
                </a:cubicBezTo>
                <a:cubicBezTo>
                  <a:pt x="29095" y="25525"/>
                  <a:pt x="29080" y="25445"/>
                  <a:pt x="28893" y="25445"/>
                </a:cubicBezTo>
                <a:cubicBezTo>
                  <a:pt x="28632" y="25445"/>
                  <a:pt x="28039" y="25598"/>
                  <a:pt x="26743" y="25962"/>
                </a:cubicBezTo>
                <a:cubicBezTo>
                  <a:pt x="24585" y="26559"/>
                  <a:pt x="22091" y="27155"/>
                  <a:pt x="21764" y="27155"/>
                </a:cubicBezTo>
                <a:cubicBezTo>
                  <a:pt x="21734" y="27155"/>
                  <a:pt x="21722" y="27150"/>
                  <a:pt x="21730" y="27140"/>
                </a:cubicBezTo>
                <a:cubicBezTo>
                  <a:pt x="21981" y="26864"/>
                  <a:pt x="22507" y="26689"/>
                  <a:pt x="24236" y="26288"/>
                </a:cubicBezTo>
                <a:cubicBezTo>
                  <a:pt x="26743" y="25711"/>
                  <a:pt x="26668" y="25736"/>
                  <a:pt x="26592" y="25661"/>
                </a:cubicBezTo>
                <a:lnTo>
                  <a:pt x="26592" y="25661"/>
                </a:lnTo>
                <a:cubicBezTo>
                  <a:pt x="25916" y="25736"/>
                  <a:pt x="25264" y="25862"/>
                  <a:pt x="24637" y="26037"/>
                </a:cubicBezTo>
                <a:cubicBezTo>
                  <a:pt x="23645" y="26273"/>
                  <a:pt x="22830" y="26465"/>
                  <a:pt x="22741" y="26465"/>
                </a:cubicBezTo>
                <a:cubicBezTo>
                  <a:pt x="22735" y="26465"/>
                  <a:pt x="22733" y="26465"/>
                  <a:pt x="22733" y="26463"/>
                </a:cubicBezTo>
                <a:cubicBezTo>
                  <a:pt x="22808" y="26388"/>
                  <a:pt x="22908" y="26338"/>
                  <a:pt x="23008" y="26288"/>
                </a:cubicBezTo>
                <a:cubicBezTo>
                  <a:pt x="23635" y="26062"/>
                  <a:pt x="24287" y="25887"/>
                  <a:pt x="24938" y="25736"/>
                </a:cubicBezTo>
                <a:cubicBezTo>
                  <a:pt x="26392" y="25360"/>
                  <a:pt x="26693" y="25260"/>
                  <a:pt x="26467" y="25210"/>
                </a:cubicBezTo>
                <a:cubicBezTo>
                  <a:pt x="26417" y="25210"/>
                  <a:pt x="25815" y="25360"/>
                  <a:pt x="25114" y="25536"/>
                </a:cubicBezTo>
                <a:cubicBezTo>
                  <a:pt x="24412" y="25711"/>
                  <a:pt x="23810" y="25862"/>
                  <a:pt x="23760" y="25862"/>
                </a:cubicBezTo>
                <a:cubicBezTo>
                  <a:pt x="23710" y="25862"/>
                  <a:pt x="23860" y="25761"/>
                  <a:pt x="24061" y="25636"/>
                </a:cubicBezTo>
                <a:cubicBezTo>
                  <a:pt x="24412" y="25436"/>
                  <a:pt x="25465" y="25160"/>
                  <a:pt x="27695" y="24734"/>
                </a:cubicBezTo>
                <a:cubicBezTo>
                  <a:pt x="27745" y="24734"/>
                  <a:pt x="27795" y="24684"/>
                  <a:pt x="27770" y="24659"/>
                </a:cubicBezTo>
                <a:cubicBezTo>
                  <a:pt x="27344" y="24659"/>
                  <a:pt x="26943" y="24734"/>
                  <a:pt x="26517" y="24834"/>
                </a:cubicBezTo>
                <a:lnTo>
                  <a:pt x="25063" y="25160"/>
                </a:lnTo>
                <a:cubicBezTo>
                  <a:pt x="25026" y="25165"/>
                  <a:pt x="24996" y="25167"/>
                  <a:pt x="24975" y="25167"/>
                </a:cubicBezTo>
                <a:cubicBezTo>
                  <a:pt x="24887" y="25167"/>
                  <a:pt x="24968" y="25113"/>
                  <a:pt x="25314" y="24909"/>
                </a:cubicBezTo>
                <a:cubicBezTo>
                  <a:pt x="25515" y="24784"/>
                  <a:pt x="25690" y="24684"/>
                  <a:pt x="25891" y="24583"/>
                </a:cubicBezTo>
                <a:cubicBezTo>
                  <a:pt x="25966" y="24583"/>
                  <a:pt x="26893" y="24358"/>
                  <a:pt x="27971" y="24132"/>
                </a:cubicBezTo>
                <a:cubicBezTo>
                  <a:pt x="31429" y="23405"/>
                  <a:pt x="32131" y="23230"/>
                  <a:pt x="32131" y="23080"/>
                </a:cubicBezTo>
                <a:cubicBezTo>
                  <a:pt x="32117" y="22992"/>
                  <a:pt x="32067" y="22955"/>
                  <a:pt x="31954" y="22955"/>
                </a:cubicBezTo>
                <a:cubicBezTo>
                  <a:pt x="31873" y="22955"/>
                  <a:pt x="31761" y="22973"/>
                  <a:pt x="31605" y="23004"/>
                </a:cubicBezTo>
                <a:cubicBezTo>
                  <a:pt x="30678" y="23230"/>
                  <a:pt x="26843" y="24057"/>
                  <a:pt x="26818" y="24057"/>
                </a:cubicBezTo>
                <a:cubicBezTo>
                  <a:pt x="26793" y="24032"/>
                  <a:pt x="27470" y="23656"/>
                  <a:pt x="29750" y="22503"/>
                </a:cubicBezTo>
                <a:lnTo>
                  <a:pt x="31830" y="21451"/>
                </a:lnTo>
                <a:lnTo>
                  <a:pt x="33008" y="21350"/>
                </a:lnTo>
                <a:cubicBezTo>
                  <a:pt x="34161" y="21250"/>
                  <a:pt x="35866" y="20974"/>
                  <a:pt x="35941" y="20899"/>
                </a:cubicBezTo>
                <a:cubicBezTo>
                  <a:pt x="36012" y="20814"/>
                  <a:pt x="35970" y="20769"/>
                  <a:pt x="35774" y="20769"/>
                </a:cubicBezTo>
                <a:cubicBezTo>
                  <a:pt x="35624" y="20769"/>
                  <a:pt x="35385" y="20795"/>
                  <a:pt x="35038" y="20849"/>
                </a:cubicBezTo>
                <a:cubicBezTo>
                  <a:pt x="34537" y="20924"/>
                  <a:pt x="33785" y="21024"/>
                  <a:pt x="33309" y="21075"/>
                </a:cubicBezTo>
                <a:lnTo>
                  <a:pt x="32507" y="21150"/>
                </a:lnTo>
                <a:lnTo>
                  <a:pt x="33008" y="20899"/>
                </a:lnTo>
                <a:cubicBezTo>
                  <a:pt x="34813" y="20072"/>
                  <a:pt x="36643" y="19345"/>
                  <a:pt x="38497" y="18769"/>
                </a:cubicBezTo>
                <a:cubicBezTo>
                  <a:pt x="39812" y="18353"/>
                  <a:pt x="41279" y="17994"/>
                  <a:pt x="41578" y="17994"/>
                </a:cubicBezTo>
                <a:close/>
                <a:moveTo>
                  <a:pt x="42233" y="30692"/>
                </a:moveTo>
                <a:cubicBezTo>
                  <a:pt x="42244" y="30692"/>
                  <a:pt x="42252" y="30694"/>
                  <a:pt x="42257" y="30699"/>
                </a:cubicBezTo>
                <a:cubicBezTo>
                  <a:pt x="42156" y="30799"/>
                  <a:pt x="42031" y="30874"/>
                  <a:pt x="41906" y="30949"/>
                </a:cubicBezTo>
                <a:lnTo>
                  <a:pt x="41881" y="30949"/>
                </a:lnTo>
                <a:cubicBezTo>
                  <a:pt x="41248" y="31366"/>
                  <a:pt x="40863" y="31593"/>
                  <a:pt x="40815" y="31593"/>
                </a:cubicBezTo>
                <a:cubicBezTo>
                  <a:pt x="40779" y="31593"/>
                  <a:pt x="40930" y="31467"/>
                  <a:pt x="41304" y="31200"/>
                </a:cubicBezTo>
                <a:cubicBezTo>
                  <a:pt x="41736" y="30905"/>
                  <a:pt x="42126" y="30692"/>
                  <a:pt x="42233" y="30692"/>
                </a:cubicBezTo>
                <a:close/>
                <a:moveTo>
                  <a:pt x="20660" y="20172"/>
                </a:moveTo>
                <a:cubicBezTo>
                  <a:pt x="20680" y="20172"/>
                  <a:pt x="20703" y="20181"/>
                  <a:pt x="20728" y="20197"/>
                </a:cubicBezTo>
                <a:cubicBezTo>
                  <a:pt x="20803" y="20248"/>
                  <a:pt x="20778" y="20373"/>
                  <a:pt x="20527" y="20849"/>
                </a:cubicBezTo>
                <a:cubicBezTo>
                  <a:pt x="20352" y="21175"/>
                  <a:pt x="19725" y="22378"/>
                  <a:pt x="19124" y="23531"/>
                </a:cubicBezTo>
                <a:cubicBezTo>
                  <a:pt x="17469" y="26689"/>
                  <a:pt x="17394" y="26789"/>
                  <a:pt x="16016" y="29295"/>
                </a:cubicBezTo>
                <a:cubicBezTo>
                  <a:pt x="14976" y="31217"/>
                  <a:pt x="14589" y="31874"/>
                  <a:pt x="14523" y="31874"/>
                </a:cubicBezTo>
                <a:cubicBezTo>
                  <a:pt x="14515" y="31874"/>
                  <a:pt x="14512" y="31866"/>
                  <a:pt x="14512" y="31852"/>
                </a:cubicBezTo>
                <a:cubicBezTo>
                  <a:pt x="14512" y="31801"/>
                  <a:pt x="15139" y="30498"/>
                  <a:pt x="16292" y="28217"/>
                </a:cubicBezTo>
                <a:cubicBezTo>
                  <a:pt x="17119" y="26588"/>
                  <a:pt x="17971" y="24984"/>
                  <a:pt x="19500" y="22202"/>
                </a:cubicBezTo>
                <a:lnTo>
                  <a:pt x="20552" y="20273"/>
                </a:lnTo>
                <a:cubicBezTo>
                  <a:pt x="20586" y="20206"/>
                  <a:pt x="20619" y="20172"/>
                  <a:pt x="20660" y="20172"/>
                </a:cubicBezTo>
                <a:close/>
                <a:moveTo>
                  <a:pt x="41524" y="31792"/>
                </a:moveTo>
                <a:cubicBezTo>
                  <a:pt x="41528" y="31792"/>
                  <a:pt x="41530" y="31795"/>
                  <a:pt x="41530" y="31801"/>
                </a:cubicBezTo>
                <a:cubicBezTo>
                  <a:pt x="41505" y="31852"/>
                  <a:pt x="41480" y="31902"/>
                  <a:pt x="41455" y="31902"/>
                </a:cubicBezTo>
                <a:lnTo>
                  <a:pt x="41429" y="31902"/>
                </a:lnTo>
                <a:cubicBezTo>
                  <a:pt x="41415" y="31916"/>
                  <a:pt x="41404" y="31922"/>
                  <a:pt x="41398" y="31922"/>
                </a:cubicBezTo>
                <a:cubicBezTo>
                  <a:pt x="41384" y="31922"/>
                  <a:pt x="41394" y="31887"/>
                  <a:pt x="41429" y="31852"/>
                </a:cubicBezTo>
                <a:cubicBezTo>
                  <a:pt x="41485" y="31815"/>
                  <a:pt x="41513" y="31792"/>
                  <a:pt x="41524" y="31792"/>
                </a:cubicBezTo>
                <a:close/>
                <a:moveTo>
                  <a:pt x="41392" y="30838"/>
                </a:moveTo>
                <a:cubicBezTo>
                  <a:pt x="41457" y="30838"/>
                  <a:pt x="41496" y="30849"/>
                  <a:pt x="41480" y="30849"/>
                </a:cubicBezTo>
                <a:cubicBezTo>
                  <a:pt x="41480" y="30849"/>
                  <a:pt x="40853" y="31325"/>
                  <a:pt x="40151" y="31827"/>
                </a:cubicBezTo>
                <a:lnTo>
                  <a:pt x="40151" y="31852"/>
                </a:lnTo>
                <a:cubicBezTo>
                  <a:pt x="39081" y="32588"/>
                  <a:pt x="38465" y="32978"/>
                  <a:pt x="38390" y="32978"/>
                </a:cubicBezTo>
                <a:cubicBezTo>
                  <a:pt x="38330" y="32978"/>
                  <a:pt x="38618" y="32727"/>
                  <a:pt x="39299" y="32202"/>
                </a:cubicBezTo>
                <a:cubicBezTo>
                  <a:pt x="40527" y="31250"/>
                  <a:pt x="41054" y="30899"/>
                  <a:pt x="41279" y="30849"/>
                </a:cubicBezTo>
                <a:cubicBezTo>
                  <a:pt x="41321" y="30841"/>
                  <a:pt x="41360" y="30838"/>
                  <a:pt x="41392" y="30838"/>
                </a:cubicBezTo>
                <a:close/>
                <a:moveTo>
                  <a:pt x="41270" y="31995"/>
                </a:moveTo>
                <a:cubicBezTo>
                  <a:pt x="41276" y="31995"/>
                  <a:pt x="41279" y="31998"/>
                  <a:pt x="41279" y="32002"/>
                </a:cubicBezTo>
                <a:cubicBezTo>
                  <a:pt x="41054" y="32177"/>
                  <a:pt x="40828" y="32328"/>
                  <a:pt x="40577" y="32453"/>
                </a:cubicBezTo>
                <a:cubicBezTo>
                  <a:pt x="40001" y="32804"/>
                  <a:pt x="39399" y="33105"/>
                  <a:pt x="38773" y="33380"/>
                </a:cubicBezTo>
                <a:cubicBezTo>
                  <a:pt x="39099" y="33155"/>
                  <a:pt x="39424" y="32979"/>
                  <a:pt x="39775" y="32804"/>
                </a:cubicBezTo>
                <a:cubicBezTo>
                  <a:pt x="40352" y="32478"/>
                  <a:pt x="40903" y="32177"/>
                  <a:pt x="41028" y="32102"/>
                </a:cubicBezTo>
                <a:cubicBezTo>
                  <a:pt x="41152" y="32040"/>
                  <a:pt x="41242" y="31995"/>
                  <a:pt x="41270" y="31995"/>
                </a:cubicBezTo>
                <a:close/>
                <a:moveTo>
                  <a:pt x="35090" y="33404"/>
                </a:moveTo>
                <a:cubicBezTo>
                  <a:pt x="35097" y="33404"/>
                  <a:pt x="35097" y="33413"/>
                  <a:pt x="35089" y="33431"/>
                </a:cubicBezTo>
                <a:cubicBezTo>
                  <a:pt x="35064" y="33481"/>
                  <a:pt x="35038" y="33531"/>
                  <a:pt x="34988" y="33556"/>
                </a:cubicBezTo>
                <a:cubicBezTo>
                  <a:pt x="34976" y="33562"/>
                  <a:pt x="34966" y="33565"/>
                  <a:pt x="34961" y="33565"/>
                </a:cubicBezTo>
                <a:cubicBezTo>
                  <a:pt x="34943" y="33565"/>
                  <a:pt x="34957" y="33537"/>
                  <a:pt x="35013" y="33481"/>
                </a:cubicBezTo>
                <a:cubicBezTo>
                  <a:pt x="35046" y="33432"/>
                  <a:pt x="35078" y="33404"/>
                  <a:pt x="35090" y="33404"/>
                </a:cubicBezTo>
                <a:close/>
                <a:moveTo>
                  <a:pt x="34754" y="33656"/>
                </a:moveTo>
                <a:cubicBezTo>
                  <a:pt x="34760" y="33656"/>
                  <a:pt x="34763" y="33664"/>
                  <a:pt x="34763" y="33681"/>
                </a:cubicBezTo>
                <a:cubicBezTo>
                  <a:pt x="34738" y="33756"/>
                  <a:pt x="34688" y="33806"/>
                  <a:pt x="34612" y="33832"/>
                </a:cubicBezTo>
                <a:cubicBezTo>
                  <a:pt x="34598" y="33846"/>
                  <a:pt x="34590" y="33852"/>
                  <a:pt x="34587" y="33852"/>
                </a:cubicBezTo>
                <a:cubicBezTo>
                  <a:pt x="34580" y="33852"/>
                  <a:pt x="34608" y="33811"/>
                  <a:pt x="34663" y="33756"/>
                </a:cubicBezTo>
                <a:cubicBezTo>
                  <a:pt x="34713" y="33690"/>
                  <a:pt x="34741" y="33656"/>
                  <a:pt x="34754" y="33656"/>
                </a:cubicBezTo>
                <a:close/>
                <a:moveTo>
                  <a:pt x="40449" y="33562"/>
                </a:moveTo>
                <a:cubicBezTo>
                  <a:pt x="40483" y="33562"/>
                  <a:pt x="40427" y="33619"/>
                  <a:pt x="40277" y="33731"/>
                </a:cubicBezTo>
                <a:cubicBezTo>
                  <a:pt x="40176" y="33806"/>
                  <a:pt x="40026" y="33882"/>
                  <a:pt x="39901" y="33907"/>
                </a:cubicBezTo>
                <a:cubicBezTo>
                  <a:pt x="39844" y="33921"/>
                  <a:pt x="39804" y="33929"/>
                  <a:pt x="39783" y="33929"/>
                </a:cubicBezTo>
                <a:cubicBezTo>
                  <a:pt x="39730" y="33929"/>
                  <a:pt x="39806" y="33876"/>
                  <a:pt x="40076" y="33731"/>
                </a:cubicBezTo>
                <a:cubicBezTo>
                  <a:pt x="40289" y="33619"/>
                  <a:pt x="40414" y="33562"/>
                  <a:pt x="40449" y="33562"/>
                </a:cubicBezTo>
                <a:close/>
                <a:moveTo>
                  <a:pt x="34414" y="33982"/>
                </a:moveTo>
                <a:cubicBezTo>
                  <a:pt x="34420" y="33982"/>
                  <a:pt x="34420" y="33990"/>
                  <a:pt x="34412" y="34007"/>
                </a:cubicBezTo>
                <a:cubicBezTo>
                  <a:pt x="34387" y="34082"/>
                  <a:pt x="34337" y="34132"/>
                  <a:pt x="34262" y="34157"/>
                </a:cubicBezTo>
                <a:cubicBezTo>
                  <a:pt x="34248" y="34171"/>
                  <a:pt x="34239" y="34178"/>
                  <a:pt x="34237" y="34178"/>
                </a:cubicBezTo>
                <a:cubicBezTo>
                  <a:pt x="34229" y="34178"/>
                  <a:pt x="34257" y="34136"/>
                  <a:pt x="34312" y="34082"/>
                </a:cubicBezTo>
                <a:cubicBezTo>
                  <a:pt x="34362" y="34015"/>
                  <a:pt x="34401" y="33982"/>
                  <a:pt x="34414" y="33982"/>
                </a:cubicBezTo>
                <a:close/>
                <a:moveTo>
                  <a:pt x="34087" y="34257"/>
                </a:moveTo>
                <a:cubicBezTo>
                  <a:pt x="34094" y="34257"/>
                  <a:pt x="34095" y="34265"/>
                  <a:pt x="34086" y="34283"/>
                </a:cubicBezTo>
                <a:cubicBezTo>
                  <a:pt x="34061" y="34333"/>
                  <a:pt x="34011" y="34383"/>
                  <a:pt x="33936" y="34433"/>
                </a:cubicBezTo>
                <a:cubicBezTo>
                  <a:pt x="33924" y="34439"/>
                  <a:pt x="33916" y="34442"/>
                  <a:pt x="33912" y="34442"/>
                </a:cubicBezTo>
                <a:cubicBezTo>
                  <a:pt x="33900" y="34442"/>
                  <a:pt x="33928" y="34409"/>
                  <a:pt x="33986" y="34333"/>
                </a:cubicBezTo>
                <a:cubicBezTo>
                  <a:pt x="34034" y="34284"/>
                  <a:pt x="34073" y="34257"/>
                  <a:pt x="34087" y="34257"/>
                </a:cubicBezTo>
                <a:close/>
                <a:moveTo>
                  <a:pt x="33700" y="34557"/>
                </a:moveTo>
                <a:cubicBezTo>
                  <a:pt x="33707" y="34557"/>
                  <a:pt x="33710" y="34566"/>
                  <a:pt x="33710" y="34583"/>
                </a:cubicBezTo>
                <a:cubicBezTo>
                  <a:pt x="33685" y="34659"/>
                  <a:pt x="33635" y="34684"/>
                  <a:pt x="33585" y="34734"/>
                </a:cubicBezTo>
                <a:cubicBezTo>
                  <a:pt x="33535" y="34734"/>
                  <a:pt x="33560" y="34709"/>
                  <a:pt x="33610" y="34634"/>
                </a:cubicBezTo>
                <a:cubicBezTo>
                  <a:pt x="33658" y="34585"/>
                  <a:pt x="33686" y="34557"/>
                  <a:pt x="33700" y="34557"/>
                </a:cubicBezTo>
                <a:close/>
                <a:moveTo>
                  <a:pt x="33466" y="34815"/>
                </a:moveTo>
                <a:cubicBezTo>
                  <a:pt x="33485" y="34815"/>
                  <a:pt x="33497" y="34822"/>
                  <a:pt x="33510" y="34834"/>
                </a:cubicBezTo>
                <a:cubicBezTo>
                  <a:pt x="33510" y="34884"/>
                  <a:pt x="33460" y="34934"/>
                  <a:pt x="33384" y="34959"/>
                </a:cubicBezTo>
                <a:cubicBezTo>
                  <a:pt x="33359" y="34972"/>
                  <a:pt x="33334" y="34978"/>
                  <a:pt x="33315" y="34978"/>
                </a:cubicBezTo>
                <a:cubicBezTo>
                  <a:pt x="33297" y="34978"/>
                  <a:pt x="33284" y="34972"/>
                  <a:pt x="33284" y="34959"/>
                </a:cubicBezTo>
                <a:cubicBezTo>
                  <a:pt x="33284" y="34909"/>
                  <a:pt x="33334" y="34884"/>
                  <a:pt x="33384" y="34834"/>
                </a:cubicBezTo>
                <a:cubicBezTo>
                  <a:pt x="33422" y="34822"/>
                  <a:pt x="33447" y="34815"/>
                  <a:pt x="33466" y="34815"/>
                </a:cubicBezTo>
                <a:close/>
                <a:moveTo>
                  <a:pt x="3134" y="30699"/>
                </a:moveTo>
                <a:lnTo>
                  <a:pt x="3134" y="30699"/>
                </a:lnTo>
                <a:cubicBezTo>
                  <a:pt x="3234" y="30849"/>
                  <a:pt x="3309" y="31025"/>
                  <a:pt x="3384" y="31175"/>
                </a:cubicBezTo>
                <a:cubicBezTo>
                  <a:pt x="3510" y="31451"/>
                  <a:pt x="3760" y="31977"/>
                  <a:pt x="3961" y="32328"/>
                </a:cubicBezTo>
                <a:cubicBezTo>
                  <a:pt x="4312" y="32954"/>
                  <a:pt x="5189" y="34358"/>
                  <a:pt x="5515" y="34834"/>
                </a:cubicBezTo>
                <a:cubicBezTo>
                  <a:pt x="5640" y="35060"/>
                  <a:pt x="5690" y="35310"/>
                  <a:pt x="5665" y="35561"/>
                </a:cubicBezTo>
                <a:cubicBezTo>
                  <a:pt x="5665" y="35736"/>
                  <a:pt x="5665" y="35887"/>
                  <a:pt x="5640" y="36037"/>
                </a:cubicBezTo>
                <a:cubicBezTo>
                  <a:pt x="5615" y="36012"/>
                  <a:pt x="5013" y="34859"/>
                  <a:pt x="4236" y="33280"/>
                </a:cubicBezTo>
                <a:cubicBezTo>
                  <a:pt x="3785" y="32378"/>
                  <a:pt x="3109" y="30749"/>
                  <a:pt x="3134" y="30699"/>
                </a:cubicBezTo>
                <a:close/>
                <a:moveTo>
                  <a:pt x="11880" y="29621"/>
                </a:moveTo>
                <a:cubicBezTo>
                  <a:pt x="11805" y="29872"/>
                  <a:pt x="11730" y="30122"/>
                  <a:pt x="11630" y="30373"/>
                </a:cubicBezTo>
                <a:lnTo>
                  <a:pt x="11379" y="31100"/>
                </a:lnTo>
                <a:lnTo>
                  <a:pt x="9825" y="32979"/>
                </a:lnTo>
                <a:cubicBezTo>
                  <a:pt x="8973" y="34007"/>
                  <a:pt x="8071" y="35135"/>
                  <a:pt x="7820" y="35511"/>
                </a:cubicBezTo>
                <a:cubicBezTo>
                  <a:pt x="7490" y="36014"/>
                  <a:pt x="7327" y="36241"/>
                  <a:pt x="7296" y="36241"/>
                </a:cubicBezTo>
                <a:cubicBezTo>
                  <a:pt x="7277" y="36241"/>
                  <a:pt x="7304" y="36161"/>
                  <a:pt x="7369" y="36012"/>
                </a:cubicBezTo>
                <a:cubicBezTo>
                  <a:pt x="7745" y="35185"/>
                  <a:pt x="8472" y="34107"/>
                  <a:pt x="10076" y="32002"/>
                </a:cubicBezTo>
                <a:cubicBezTo>
                  <a:pt x="10627" y="31300"/>
                  <a:pt x="11204" y="30498"/>
                  <a:pt x="11379" y="30248"/>
                </a:cubicBezTo>
                <a:cubicBezTo>
                  <a:pt x="11730" y="29771"/>
                  <a:pt x="11830" y="29621"/>
                  <a:pt x="11880" y="29621"/>
                </a:cubicBezTo>
                <a:close/>
                <a:moveTo>
                  <a:pt x="7238" y="36378"/>
                </a:moveTo>
                <a:cubicBezTo>
                  <a:pt x="7242" y="36378"/>
                  <a:pt x="7244" y="36381"/>
                  <a:pt x="7244" y="36388"/>
                </a:cubicBezTo>
                <a:cubicBezTo>
                  <a:pt x="7244" y="36413"/>
                  <a:pt x="7219" y="36463"/>
                  <a:pt x="7169" y="36488"/>
                </a:cubicBezTo>
                <a:cubicBezTo>
                  <a:pt x="7155" y="36495"/>
                  <a:pt x="7145" y="36498"/>
                  <a:pt x="7139" y="36498"/>
                </a:cubicBezTo>
                <a:cubicBezTo>
                  <a:pt x="7122" y="36498"/>
                  <a:pt x="7132" y="36475"/>
                  <a:pt x="7169" y="36438"/>
                </a:cubicBezTo>
                <a:cubicBezTo>
                  <a:pt x="7205" y="36401"/>
                  <a:pt x="7229" y="36378"/>
                  <a:pt x="7238" y="36378"/>
                </a:cubicBezTo>
                <a:close/>
                <a:moveTo>
                  <a:pt x="12642" y="21658"/>
                </a:moveTo>
                <a:cubicBezTo>
                  <a:pt x="12679" y="21658"/>
                  <a:pt x="12713" y="21728"/>
                  <a:pt x="12733" y="21902"/>
                </a:cubicBezTo>
                <a:cubicBezTo>
                  <a:pt x="12783" y="22152"/>
                  <a:pt x="12858" y="22403"/>
                  <a:pt x="12933" y="22628"/>
                </a:cubicBezTo>
                <a:lnTo>
                  <a:pt x="12933" y="22654"/>
                </a:lnTo>
                <a:cubicBezTo>
                  <a:pt x="13083" y="23155"/>
                  <a:pt x="13033" y="23631"/>
                  <a:pt x="12733" y="24809"/>
                </a:cubicBezTo>
                <a:lnTo>
                  <a:pt x="12507" y="25561"/>
                </a:lnTo>
                <a:lnTo>
                  <a:pt x="11805" y="26413"/>
                </a:lnTo>
                <a:cubicBezTo>
                  <a:pt x="11129" y="27240"/>
                  <a:pt x="9800" y="28994"/>
                  <a:pt x="9625" y="29345"/>
                </a:cubicBezTo>
                <a:cubicBezTo>
                  <a:pt x="9540" y="29487"/>
                  <a:pt x="9551" y="29565"/>
                  <a:pt x="9599" y="29565"/>
                </a:cubicBezTo>
                <a:cubicBezTo>
                  <a:pt x="9636" y="29565"/>
                  <a:pt x="9696" y="29519"/>
                  <a:pt x="9750" y="29420"/>
                </a:cubicBezTo>
                <a:cubicBezTo>
                  <a:pt x="9926" y="29120"/>
                  <a:pt x="11229" y="27365"/>
                  <a:pt x="11805" y="26639"/>
                </a:cubicBezTo>
                <a:cubicBezTo>
                  <a:pt x="12112" y="26255"/>
                  <a:pt x="12241" y="26106"/>
                  <a:pt x="12271" y="26106"/>
                </a:cubicBezTo>
                <a:cubicBezTo>
                  <a:pt x="12290" y="26106"/>
                  <a:pt x="12270" y="26165"/>
                  <a:pt x="12231" y="26263"/>
                </a:cubicBezTo>
                <a:cubicBezTo>
                  <a:pt x="11805" y="27014"/>
                  <a:pt x="11329" y="27741"/>
                  <a:pt x="10828" y="28443"/>
                </a:cubicBezTo>
                <a:cubicBezTo>
                  <a:pt x="9668" y="30110"/>
                  <a:pt x="9440" y="30449"/>
                  <a:pt x="9560" y="30449"/>
                </a:cubicBezTo>
                <a:cubicBezTo>
                  <a:pt x="9564" y="30449"/>
                  <a:pt x="9569" y="30449"/>
                  <a:pt x="9575" y="30448"/>
                </a:cubicBezTo>
                <a:cubicBezTo>
                  <a:pt x="9575" y="30448"/>
                  <a:pt x="10051" y="29796"/>
                  <a:pt x="10627" y="28969"/>
                </a:cubicBezTo>
                <a:cubicBezTo>
                  <a:pt x="11179" y="28167"/>
                  <a:pt x="11655" y="27516"/>
                  <a:pt x="11680" y="27516"/>
                </a:cubicBezTo>
                <a:lnTo>
                  <a:pt x="11680" y="27516"/>
                </a:lnTo>
                <a:cubicBezTo>
                  <a:pt x="11655" y="27616"/>
                  <a:pt x="11630" y="27741"/>
                  <a:pt x="11580" y="27842"/>
                </a:cubicBezTo>
                <a:cubicBezTo>
                  <a:pt x="11418" y="28234"/>
                  <a:pt x="11469" y="28499"/>
                  <a:pt x="11694" y="28499"/>
                </a:cubicBezTo>
                <a:cubicBezTo>
                  <a:pt x="11713" y="28499"/>
                  <a:pt x="11733" y="28497"/>
                  <a:pt x="11755" y="28493"/>
                </a:cubicBezTo>
                <a:cubicBezTo>
                  <a:pt x="11855" y="28468"/>
                  <a:pt x="11931" y="28418"/>
                  <a:pt x="12006" y="28343"/>
                </a:cubicBezTo>
                <a:cubicBezTo>
                  <a:pt x="12058" y="28283"/>
                  <a:pt x="12097" y="28254"/>
                  <a:pt x="12123" y="28254"/>
                </a:cubicBezTo>
                <a:cubicBezTo>
                  <a:pt x="12185" y="28254"/>
                  <a:pt x="12176" y="28412"/>
                  <a:pt x="12106" y="28694"/>
                </a:cubicBezTo>
                <a:cubicBezTo>
                  <a:pt x="11956" y="29170"/>
                  <a:pt x="11304" y="30097"/>
                  <a:pt x="9700" y="32177"/>
                </a:cubicBezTo>
                <a:cubicBezTo>
                  <a:pt x="7870" y="34508"/>
                  <a:pt x="7645" y="34834"/>
                  <a:pt x="7018" y="36187"/>
                </a:cubicBezTo>
                <a:cubicBezTo>
                  <a:pt x="6768" y="36739"/>
                  <a:pt x="6667" y="37015"/>
                  <a:pt x="6718" y="37090"/>
                </a:cubicBezTo>
                <a:cubicBezTo>
                  <a:pt x="6743" y="37215"/>
                  <a:pt x="6743" y="37315"/>
                  <a:pt x="6667" y="37416"/>
                </a:cubicBezTo>
                <a:lnTo>
                  <a:pt x="6567" y="37666"/>
                </a:lnTo>
                <a:lnTo>
                  <a:pt x="6542" y="37215"/>
                </a:lnTo>
                <a:cubicBezTo>
                  <a:pt x="6517" y="36964"/>
                  <a:pt x="6542" y="36714"/>
                  <a:pt x="6667" y="36463"/>
                </a:cubicBezTo>
                <a:cubicBezTo>
                  <a:pt x="6968" y="35837"/>
                  <a:pt x="7645" y="34659"/>
                  <a:pt x="8447" y="33330"/>
                </a:cubicBezTo>
                <a:cubicBezTo>
                  <a:pt x="8748" y="32904"/>
                  <a:pt x="9023" y="32428"/>
                  <a:pt x="9249" y="31927"/>
                </a:cubicBezTo>
                <a:cubicBezTo>
                  <a:pt x="9243" y="31921"/>
                  <a:pt x="9235" y="31917"/>
                  <a:pt x="9226" y="31917"/>
                </a:cubicBezTo>
                <a:cubicBezTo>
                  <a:pt x="9199" y="31917"/>
                  <a:pt x="9161" y="31946"/>
                  <a:pt x="9124" y="32002"/>
                </a:cubicBezTo>
                <a:cubicBezTo>
                  <a:pt x="8372" y="33205"/>
                  <a:pt x="7394" y="34809"/>
                  <a:pt x="7018" y="35486"/>
                </a:cubicBezTo>
                <a:cubicBezTo>
                  <a:pt x="6868" y="35786"/>
                  <a:pt x="6692" y="36062"/>
                  <a:pt x="6517" y="36338"/>
                </a:cubicBezTo>
                <a:cubicBezTo>
                  <a:pt x="6467" y="36213"/>
                  <a:pt x="6467" y="36062"/>
                  <a:pt x="6467" y="35912"/>
                </a:cubicBezTo>
                <a:cubicBezTo>
                  <a:pt x="6467" y="35561"/>
                  <a:pt x="6592" y="35210"/>
                  <a:pt x="6818" y="34934"/>
                </a:cubicBezTo>
                <a:cubicBezTo>
                  <a:pt x="7244" y="34233"/>
                  <a:pt x="8347" y="32629"/>
                  <a:pt x="8923" y="31877"/>
                </a:cubicBezTo>
                <a:cubicBezTo>
                  <a:pt x="9099" y="31701"/>
                  <a:pt x="9224" y="31501"/>
                  <a:pt x="9324" y="31250"/>
                </a:cubicBezTo>
                <a:cubicBezTo>
                  <a:pt x="9299" y="31250"/>
                  <a:pt x="9224" y="31300"/>
                  <a:pt x="9124" y="31400"/>
                </a:cubicBezTo>
                <a:cubicBezTo>
                  <a:pt x="8723" y="31877"/>
                  <a:pt x="7369" y="33781"/>
                  <a:pt x="6617" y="34959"/>
                </a:cubicBezTo>
                <a:lnTo>
                  <a:pt x="6467" y="35185"/>
                </a:lnTo>
                <a:lnTo>
                  <a:pt x="6467" y="34909"/>
                </a:lnTo>
                <a:cubicBezTo>
                  <a:pt x="6467" y="34508"/>
                  <a:pt x="7570" y="32629"/>
                  <a:pt x="8547" y="31375"/>
                </a:cubicBezTo>
                <a:cubicBezTo>
                  <a:pt x="8723" y="31175"/>
                  <a:pt x="8873" y="30949"/>
                  <a:pt x="8973" y="30699"/>
                </a:cubicBezTo>
                <a:cubicBezTo>
                  <a:pt x="8971" y="30692"/>
                  <a:pt x="8967" y="30688"/>
                  <a:pt x="8960" y="30688"/>
                </a:cubicBezTo>
                <a:cubicBezTo>
                  <a:pt x="8806" y="30688"/>
                  <a:pt x="7418" y="32652"/>
                  <a:pt x="6793" y="33806"/>
                </a:cubicBezTo>
                <a:cubicBezTo>
                  <a:pt x="6718" y="33957"/>
                  <a:pt x="6617" y="34107"/>
                  <a:pt x="6517" y="34233"/>
                </a:cubicBezTo>
                <a:cubicBezTo>
                  <a:pt x="6492" y="34233"/>
                  <a:pt x="6492" y="34107"/>
                  <a:pt x="6492" y="33932"/>
                </a:cubicBezTo>
                <a:cubicBezTo>
                  <a:pt x="6517" y="33681"/>
                  <a:pt x="6617" y="33481"/>
                  <a:pt x="7018" y="32804"/>
                </a:cubicBezTo>
                <a:cubicBezTo>
                  <a:pt x="7520" y="31952"/>
                  <a:pt x="8096" y="31150"/>
                  <a:pt x="8723" y="30398"/>
                </a:cubicBezTo>
                <a:cubicBezTo>
                  <a:pt x="8873" y="30223"/>
                  <a:pt x="8948" y="30072"/>
                  <a:pt x="8923" y="30047"/>
                </a:cubicBezTo>
                <a:cubicBezTo>
                  <a:pt x="8920" y="30045"/>
                  <a:pt x="8917" y="30044"/>
                  <a:pt x="8912" y="30044"/>
                </a:cubicBezTo>
                <a:cubicBezTo>
                  <a:pt x="8766" y="30044"/>
                  <a:pt x="7801" y="31281"/>
                  <a:pt x="7144" y="32353"/>
                </a:cubicBezTo>
                <a:cubicBezTo>
                  <a:pt x="6818" y="32854"/>
                  <a:pt x="6542" y="33255"/>
                  <a:pt x="6542" y="33255"/>
                </a:cubicBezTo>
                <a:cubicBezTo>
                  <a:pt x="6517" y="33130"/>
                  <a:pt x="6542" y="33030"/>
                  <a:pt x="6567" y="32929"/>
                </a:cubicBezTo>
                <a:cubicBezTo>
                  <a:pt x="6667" y="32578"/>
                  <a:pt x="6843" y="32253"/>
                  <a:pt x="7068" y="31952"/>
                </a:cubicBezTo>
                <a:cubicBezTo>
                  <a:pt x="7545" y="31300"/>
                  <a:pt x="8898" y="29446"/>
                  <a:pt x="9023" y="29320"/>
                </a:cubicBezTo>
                <a:cubicBezTo>
                  <a:pt x="9073" y="29270"/>
                  <a:pt x="9048" y="29245"/>
                  <a:pt x="8973" y="29245"/>
                </a:cubicBezTo>
                <a:cubicBezTo>
                  <a:pt x="8923" y="29270"/>
                  <a:pt x="7770" y="30724"/>
                  <a:pt x="7018" y="31827"/>
                </a:cubicBezTo>
                <a:cubicBezTo>
                  <a:pt x="6781" y="32167"/>
                  <a:pt x="6676" y="32307"/>
                  <a:pt x="6639" y="32307"/>
                </a:cubicBezTo>
                <a:cubicBezTo>
                  <a:pt x="6614" y="32307"/>
                  <a:pt x="6622" y="32240"/>
                  <a:pt x="6642" y="32127"/>
                </a:cubicBezTo>
                <a:cubicBezTo>
                  <a:pt x="6692" y="31852"/>
                  <a:pt x="7244" y="31050"/>
                  <a:pt x="8622" y="29145"/>
                </a:cubicBezTo>
                <a:cubicBezTo>
                  <a:pt x="9324" y="28192"/>
                  <a:pt x="9424" y="28017"/>
                  <a:pt x="9324" y="28017"/>
                </a:cubicBezTo>
                <a:cubicBezTo>
                  <a:pt x="9224" y="28017"/>
                  <a:pt x="7018" y="31075"/>
                  <a:pt x="6793" y="31476"/>
                </a:cubicBezTo>
                <a:cubicBezTo>
                  <a:pt x="6759" y="31543"/>
                  <a:pt x="6740" y="31580"/>
                  <a:pt x="6732" y="31580"/>
                </a:cubicBezTo>
                <a:cubicBezTo>
                  <a:pt x="6723" y="31580"/>
                  <a:pt x="6729" y="31525"/>
                  <a:pt x="6743" y="31400"/>
                </a:cubicBezTo>
                <a:cubicBezTo>
                  <a:pt x="6793" y="31075"/>
                  <a:pt x="7770" y="29696"/>
                  <a:pt x="8973" y="28243"/>
                </a:cubicBezTo>
                <a:cubicBezTo>
                  <a:pt x="9274" y="27942"/>
                  <a:pt x="9525" y="27591"/>
                  <a:pt x="9725" y="27215"/>
                </a:cubicBezTo>
                <a:cubicBezTo>
                  <a:pt x="9724" y="27214"/>
                  <a:pt x="9723" y="27213"/>
                  <a:pt x="9721" y="27213"/>
                </a:cubicBezTo>
                <a:cubicBezTo>
                  <a:pt x="9615" y="27213"/>
                  <a:pt x="8057" y="29114"/>
                  <a:pt x="7344" y="30097"/>
                </a:cubicBezTo>
                <a:cubicBezTo>
                  <a:pt x="7004" y="30591"/>
                  <a:pt x="6813" y="30842"/>
                  <a:pt x="6789" y="30842"/>
                </a:cubicBezTo>
                <a:cubicBezTo>
                  <a:pt x="6778" y="30842"/>
                  <a:pt x="6804" y="30786"/>
                  <a:pt x="6868" y="30674"/>
                </a:cubicBezTo>
                <a:cubicBezTo>
                  <a:pt x="7419" y="29721"/>
                  <a:pt x="8998" y="27616"/>
                  <a:pt x="10753" y="25511"/>
                </a:cubicBezTo>
                <a:cubicBezTo>
                  <a:pt x="11354" y="24809"/>
                  <a:pt x="12006" y="23982"/>
                  <a:pt x="12256" y="23681"/>
                </a:cubicBezTo>
                <a:cubicBezTo>
                  <a:pt x="12632" y="23180"/>
                  <a:pt x="12682" y="23105"/>
                  <a:pt x="12582" y="23029"/>
                </a:cubicBezTo>
                <a:cubicBezTo>
                  <a:pt x="12560" y="23007"/>
                  <a:pt x="12541" y="22991"/>
                  <a:pt x="12518" y="22991"/>
                </a:cubicBezTo>
                <a:cubicBezTo>
                  <a:pt x="12464" y="22991"/>
                  <a:pt x="12384" y="23075"/>
                  <a:pt x="12156" y="23355"/>
                </a:cubicBezTo>
                <a:cubicBezTo>
                  <a:pt x="8622" y="27541"/>
                  <a:pt x="7795" y="28568"/>
                  <a:pt x="7144" y="29521"/>
                </a:cubicBezTo>
                <a:cubicBezTo>
                  <a:pt x="7059" y="29662"/>
                  <a:pt x="7022" y="29724"/>
                  <a:pt x="7006" y="29724"/>
                </a:cubicBezTo>
                <a:cubicBezTo>
                  <a:pt x="6993" y="29724"/>
                  <a:pt x="6993" y="29687"/>
                  <a:pt x="6993" y="29621"/>
                </a:cubicBezTo>
                <a:cubicBezTo>
                  <a:pt x="6993" y="29446"/>
                  <a:pt x="7093" y="29320"/>
                  <a:pt x="7344" y="29045"/>
                </a:cubicBezTo>
                <a:cubicBezTo>
                  <a:pt x="7545" y="28819"/>
                  <a:pt x="7946" y="28293"/>
                  <a:pt x="8271" y="27842"/>
                </a:cubicBezTo>
                <a:cubicBezTo>
                  <a:pt x="8597" y="27390"/>
                  <a:pt x="9149" y="26639"/>
                  <a:pt x="9525" y="26137"/>
                </a:cubicBezTo>
                <a:cubicBezTo>
                  <a:pt x="10427" y="24934"/>
                  <a:pt x="10853" y="24333"/>
                  <a:pt x="11780" y="22929"/>
                </a:cubicBezTo>
                <a:cubicBezTo>
                  <a:pt x="12206" y="22278"/>
                  <a:pt x="12582" y="21701"/>
                  <a:pt x="12607" y="21676"/>
                </a:cubicBezTo>
                <a:cubicBezTo>
                  <a:pt x="12619" y="21665"/>
                  <a:pt x="12630" y="21658"/>
                  <a:pt x="12642" y="21658"/>
                </a:cubicBezTo>
                <a:close/>
                <a:moveTo>
                  <a:pt x="40653" y="30949"/>
                </a:moveTo>
                <a:cubicBezTo>
                  <a:pt x="40452" y="31125"/>
                  <a:pt x="40226" y="31275"/>
                  <a:pt x="40026" y="31426"/>
                </a:cubicBezTo>
                <a:cubicBezTo>
                  <a:pt x="39675" y="31676"/>
                  <a:pt x="39349" y="31927"/>
                  <a:pt x="39299" y="31977"/>
                </a:cubicBezTo>
                <a:cubicBezTo>
                  <a:pt x="39280" y="31996"/>
                  <a:pt x="39264" y="32008"/>
                  <a:pt x="39257" y="32008"/>
                </a:cubicBezTo>
                <a:cubicBezTo>
                  <a:pt x="39245" y="32008"/>
                  <a:pt x="39253" y="31978"/>
                  <a:pt x="39299" y="31902"/>
                </a:cubicBezTo>
                <a:cubicBezTo>
                  <a:pt x="39347" y="31806"/>
                  <a:pt x="39364" y="31754"/>
                  <a:pt x="39335" y="31754"/>
                </a:cubicBezTo>
                <a:cubicBezTo>
                  <a:pt x="39273" y="31754"/>
                  <a:pt x="38997" y="31997"/>
                  <a:pt x="38347" y="32578"/>
                </a:cubicBezTo>
                <a:cubicBezTo>
                  <a:pt x="38021" y="32929"/>
                  <a:pt x="37620" y="33255"/>
                  <a:pt x="37194" y="33506"/>
                </a:cubicBezTo>
                <a:cubicBezTo>
                  <a:pt x="37049" y="33589"/>
                  <a:pt x="36938" y="33637"/>
                  <a:pt x="36904" y="33637"/>
                </a:cubicBezTo>
                <a:cubicBezTo>
                  <a:pt x="36897" y="33637"/>
                  <a:pt x="36893" y="33635"/>
                  <a:pt x="36893" y="33631"/>
                </a:cubicBezTo>
                <a:cubicBezTo>
                  <a:pt x="37069" y="33431"/>
                  <a:pt x="37244" y="33255"/>
                  <a:pt x="37445" y="33105"/>
                </a:cubicBezTo>
                <a:cubicBezTo>
                  <a:pt x="38397" y="32278"/>
                  <a:pt x="38673" y="32027"/>
                  <a:pt x="38597" y="31977"/>
                </a:cubicBezTo>
                <a:cubicBezTo>
                  <a:pt x="38591" y="31970"/>
                  <a:pt x="38582" y="31967"/>
                  <a:pt x="38572" y="31967"/>
                </a:cubicBezTo>
                <a:cubicBezTo>
                  <a:pt x="38506" y="31967"/>
                  <a:pt x="38370" y="32100"/>
                  <a:pt x="38196" y="32253"/>
                </a:cubicBezTo>
                <a:cubicBezTo>
                  <a:pt x="38021" y="32403"/>
                  <a:pt x="37520" y="32879"/>
                  <a:pt x="37069" y="33230"/>
                </a:cubicBezTo>
                <a:cubicBezTo>
                  <a:pt x="36317" y="33857"/>
                  <a:pt x="36241" y="33932"/>
                  <a:pt x="35640" y="34132"/>
                </a:cubicBezTo>
                <a:cubicBezTo>
                  <a:pt x="35364" y="34231"/>
                  <a:pt x="35166" y="34298"/>
                  <a:pt x="35130" y="34298"/>
                </a:cubicBezTo>
                <a:cubicBezTo>
                  <a:pt x="35120" y="34298"/>
                  <a:pt x="35123" y="34293"/>
                  <a:pt x="35139" y="34283"/>
                </a:cubicBezTo>
                <a:cubicBezTo>
                  <a:pt x="35214" y="34233"/>
                  <a:pt x="35765" y="33806"/>
                  <a:pt x="36417" y="33305"/>
                </a:cubicBezTo>
                <a:cubicBezTo>
                  <a:pt x="37445" y="32528"/>
                  <a:pt x="37670" y="32303"/>
                  <a:pt x="37520" y="32303"/>
                </a:cubicBezTo>
                <a:cubicBezTo>
                  <a:pt x="37495" y="32303"/>
                  <a:pt x="36793" y="32829"/>
                  <a:pt x="35991" y="33431"/>
                </a:cubicBezTo>
                <a:cubicBezTo>
                  <a:pt x="34738" y="34383"/>
                  <a:pt x="34437" y="34583"/>
                  <a:pt x="34086" y="34684"/>
                </a:cubicBezTo>
                <a:cubicBezTo>
                  <a:pt x="33923" y="34746"/>
                  <a:pt x="33829" y="34778"/>
                  <a:pt x="33795" y="34778"/>
                </a:cubicBezTo>
                <a:cubicBezTo>
                  <a:pt x="33760" y="34778"/>
                  <a:pt x="33785" y="34746"/>
                  <a:pt x="33861" y="34684"/>
                </a:cubicBezTo>
                <a:cubicBezTo>
                  <a:pt x="34412" y="34233"/>
                  <a:pt x="36342" y="32528"/>
                  <a:pt x="36467" y="32353"/>
                </a:cubicBezTo>
                <a:cubicBezTo>
                  <a:pt x="36635" y="32163"/>
                  <a:pt x="36645" y="32009"/>
                  <a:pt x="36510" y="32009"/>
                </a:cubicBezTo>
                <a:cubicBezTo>
                  <a:pt x="36484" y="32009"/>
                  <a:pt x="36453" y="32015"/>
                  <a:pt x="36417" y="32027"/>
                </a:cubicBezTo>
                <a:cubicBezTo>
                  <a:pt x="36191" y="32102"/>
                  <a:pt x="34587" y="33405"/>
                  <a:pt x="33334" y="34458"/>
                </a:cubicBezTo>
                <a:cubicBezTo>
                  <a:pt x="32432" y="35185"/>
                  <a:pt x="32357" y="35235"/>
                  <a:pt x="31805" y="35436"/>
                </a:cubicBezTo>
                <a:cubicBezTo>
                  <a:pt x="31536" y="35525"/>
                  <a:pt x="31287" y="35615"/>
                  <a:pt x="31238" y="35615"/>
                </a:cubicBezTo>
                <a:cubicBezTo>
                  <a:pt x="31232" y="35615"/>
                  <a:pt x="31229" y="35614"/>
                  <a:pt x="31229" y="35611"/>
                </a:cubicBezTo>
                <a:cubicBezTo>
                  <a:pt x="31204" y="35611"/>
                  <a:pt x="31530" y="35335"/>
                  <a:pt x="31956" y="34984"/>
                </a:cubicBezTo>
                <a:cubicBezTo>
                  <a:pt x="32758" y="34333"/>
                  <a:pt x="34688" y="32629"/>
                  <a:pt x="34888" y="32403"/>
                </a:cubicBezTo>
                <a:cubicBezTo>
                  <a:pt x="34963" y="32328"/>
                  <a:pt x="34988" y="32253"/>
                  <a:pt x="34963" y="32228"/>
                </a:cubicBezTo>
                <a:lnTo>
                  <a:pt x="34963" y="32228"/>
                </a:lnTo>
                <a:cubicBezTo>
                  <a:pt x="34663" y="32428"/>
                  <a:pt x="34387" y="32654"/>
                  <a:pt x="34136" y="32929"/>
                </a:cubicBezTo>
                <a:cubicBezTo>
                  <a:pt x="33134" y="33832"/>
                  <a:pt x="32131" y="34684"/>
                  <a:pt x="31354" y="35285"/>
                </a:cubicBezTo>
                <a:cubicBezTo>
                  <a:pt x="31054" y="35561"/>
                  <a:pt x="30703" y="35761"/>
                  <a:pt x="30302" y="35912"/>
                </a:cubicBezTo>
                <a:cubicBezTo>
                  <a:pt x="30151" y="35962"/>
                  <a:pt x="29976" y="36012"/>
                  <a:pt x="29825" y="36037"/>
                </a:cubicBezTo>
                <a:cubicBezTo>
                  <a:pt x="29951" y="35837"/>
                  <a:pt x="30126" y="35636"/>
                  <a:pt x="30302" y="35486"/>
                </a:cubicBezTo>
                <a:cubicBezTo>
                  <a:pt x="30477" y="35335"/>
                  <a:pt x="30627" y="35135"/>
                  <a:pt x="30753" y="34934"/>
                </a:cubicBezTo>
                <a:cubicBezTo>
                  <a:pt x="30748" y="34929"/>
                  <a:pt x="30741" y="34927"/>
                  <a:pt x="30732" y="34927"/>
                </a:cubicBezTo>
                <a:cubicBezTo>
                  <a:pt x="30651" y="34927"/>
                  <a:pt x="30396" y="35143"/>
                  <a:pt x="29876" y="35686"/>
                </a:cubicBezTo>
                <a:cubicBezTo>
                  <a:pt x="29424" y="36162"/>
                  <a:pt x="29349" y="36213"/>
                  <a:pt x="28998" y="36313"/>
                </a:cubicBezTo>
                <a:cubicBezTo>
                  <a:pt x="28873" y="36363"/>
                  <a:pt x="28723" y="36388"/>
                  <a:pt x="28597" y="36413"/>
                </a:cubicBezTo>
                <a:cubicBezTo>
                  <a:pt x="28698" y="36313"/>
                  <a:pt x="28798" y="36213"/>
                  <a:pt x="28923" y="36112"/>
                </a:cubicBezTo>
                <a:cubicBezTo>
                  <a:pt x="29775" y="35335"/>
                  <a:pt x="30051" y="35035"/>
                  <a:pt x="29976" y="35035"/>
                </a:cubicBezTo>
                <a:cubicBezTo>
                  <a:pt x="29449" y="35411"/>
                  <a:pt x="28948" y="35862"/>
                  <a:pt x="28497" y="36338"/>
                </a:cubicBezTo>
                <a:cubicBezTo>
                  <a:pt x="28347" y="36488"/>
                  <a:pt x="28171" y="36588"/>
                  <a:pt x="27971" y="36664"/>
                </a:cubicBezTo>
                <a:lnTo>
                  <a:pt x="27645" y="36739"/>
                </a:lnTo>
                <a:lnTo>
                  <a:pt x="27845" y="36563"/>
                </a:lnTo>
                <a:cubicBezTo>
                  <a:pt x="27971" y="36463"/>
                  <a:pt x="28422" y="36087"/>
                  <a:pt x="28848" y="35736"/>
                </a:cubicBezTo>
                <a:cubicBezTo>
                  <a:pt x="29550" y="35160"/>
                  <a:pt x="29700" y="35009"/>
                  <a:pt x="29550" y="35009"/>
                </a:cubicBezTo>
                <a:cubicBezTo>
                  <a:pt x="29475" y="35009"/>
                  <a:pt x="28121" y="36112"/>
                  <a:pt x="27670" y="36538"/>
                </a:cubicBezTo>
                <a:cubicBezTo>
                  <a:pt x="27394" y="36764"/>
                  <a:pt x="27219" y="36864"/>
                  <a:pt x="26542" y="37090"/>
                </a:cubicBezTo>
                <a:cubicBezTo>
                  <a:pt x="25990" y="37263"/>
                  <a:pt x="25726" y="37337"/>
                  <a:pt x="25662" y="37337"/>
                </a:cubicBezTo>
                <a:cubicBezTo>
                  <a:pt x="25625" y="37337"/>
                  <a:pt x="25657" y="37312"/>
                  <a:pt x="25740" y="37265"/>
                </a:cubicBezTo>
                <a:cubicBezTo>
                  <a:pt x="25966" y="37140"/>
                  <a:pt x="27394" y="36012"/>
                  <a:pt x="28572" y="35060"/>
                </a:cubicBezTo>
                <a:cubicBezTo>
                  <a:pt x="29575" y="34182"/>
                  <a:pt x="30678" y="33431"/>
                  <a:pt x="31856" y="32804"/>
                </a:cubicBezTo>
                <a:cubicBezTo>
                  <a:pt x="32733" y="32353"/>
                  <a:pt x="32933" y="32202"/>
                  <a:pt x="32808" y="32077"/>
                </a:cubicBezTo>
                <a:cubicBezTo>
                  <a:pt x="32801" y="32070"/>
                  <a:pt x="32789" y="32067"/>
                  <a:pt x="32771" y="32067"/>
                </a:cubicBezTo>
                <a:cubicBezTo>
                  <a:pt x="32470" y="32067"/>
                  <a:pt x="30674" y="33043"/>
                  <a:pt x="29750" y="33706"/>
                </a:cubicBezTo>
                <a:cubicBezTo>
                  <a:pt x="29449" y="33932"/>
                  <a:pt x="28547" y="34659"/>
                  <a:pt x="27720" y="35360"/>
                </a:cubicBezTo>
                <a:cubicBezTo>
                  <a:pt x="26241" y="36588"/>
                  <a:pt x="24963" y="37516"/>
                  <a:pt x="24587" y="37666"/>
                </a:cubicBezTo>
                <a:cubicBezTo>
                  <a:pt x="24512" y="37691"/>
                  <a:pt x="24437" y="37716"/>
                  <a:pt x="24362" y="37741"/>
                </a:cubicBezTo>
                <a:cubicBezTo>
                  <a:pt x="24337" y="37716"/>
                  <a:pt x="25515" y="36563"/>
                  <a:pt x="26191" y="35962"/>
                </a:cubicBezTo>
                <a:cubicBezTo>
                  <a:pt x="26793" y="35411"/>
                  <a:pt x="26943" y="35235"/>
                  <a:pt x="26818" y="35235"/>
                </a:cubicBezTo>
                <a:cubicBezTo>
                  <a:pt x="26091" y="35837"/>
                  <a:pt x="25389" y="36463"/>
                  <a:pt x="24738" y="37140"/>
                </a:cubicBezTo>
                <a:lnTo>
                  <a:pt x="23986" y="37892"/>
                </a:lnTo>
                <a:lnTo>
                  <a:pt x="23459" y="38042"/>
                </a:lnTo>
                <a:cubicBezTo>
                  <a:pt x="23184" y="38142"/>
                  <a:pt x="22933" y="38218"/>
                  <a:pt x="22908" y="38218"/>
                </a:cubicBezTo>
                <a:cubicBezTo>
                  <a:pt x="22758" y="38218"/>
                  <a:pt x="25013" y="36238"/>
                  <a:pt x="26016" y="35461"/>
                </a:cubicBezTo>
                <a:cubicBezTo>
                  <a:pt x="26793" y="34884"/>
                  <a:pt x="26968" y="34709"/>
                  <a:pt x="26818" y="34709"/>
                </a:cubicBezTo>
                <a:cubicBezTo>
                  <a:pt x="26668" y="34709"/>
                  <a:pt x="24387" y="36563"/>
                  <a:pt x="23309" y="37591"/>
                </a:cubicBezTo>
                <a:cubicBezTo>
                  <a:pt x="23033" y="37892"/>
                  <a:pt x="22733" y="38142"/>
                  <a:pt x="22407" y="38368"/>
                </a:cubicBezTo>
                <a:cubicBezTo>
                  <a:pt x="22060" y="38498"/>
                  <a:pt x="21506" y="38628"/>
                  <a:pt x="21380" y="38628"/>
                </a:cubicBezTo>
                <a:cubicBezTo>
                  <a:pt x="21360" y="38628"/>
                  <a:pt x="21351" y="38625"/>
                  <a:pt x="21354" y="38619"/>
                </a:cubicBezTo>
                <a:cubicBezTo>
                  <a:pt x="21379" y="38543"/>
                  <a:pt x="24738" y="35636"/>
                  <a:pt x="25790" y="34759"/>
                </a:cubicBezTo>
                <a:cubicBezTo>
                  <a:pt x="26417" y="34258"/>
                  <a:pt x="26517" y="34132"/>
                  <a:pt x="26367" y="34132"/>
                </a:cubicBezTo>
                <a:cubicBezTo>
                  <a:pt x="26267" y="34132"/>
                  <a:pt x="22006" y="37766"/>
                  <a:pt x="21104" y="38619"/>
                </a:cubicBezTo>
                <a:cubicBezTo>
                  <a:pt x="20828" y="38794"/>
                  <a:pt x="20527" y="38919"/>
                  <a:pt x="20201" y="38969"/>
                </a:cubicBezTo>
                <a:cubicBezTo>
                  <a:pt x="19976" y="39045"/>
                  <a:pt x="19750" y="39095"/>
                  <a:pt x="19525" y="39120"/>
                </a:cubicBezTo>
                <a:cubicBezTo>
                  <a:pt x="19525" y="39095"/>
                  <a:pt x="19825" y="38869"/>
                  <a:pt x="20176" y="38593"/>
                </a:cubicBezTo>
                <a:cubicBezTo>
                  <a:pt x="21154" y="37867"/>
                  <a:pt x="22131" y="37015"/>
                  <a:pt x="23735" y="35561"/>
                </a:cubicBezTo>
                <a:cubicBezTo>
                  <a:pt x="24813" y="34533"/>
                  <a:pt x="25966" y="33606"/>
                  <a:pt x="27169" y="32729"/>
                </a:cubicBezTo>
                <a:cubicBezTo>
                  <a:pt x="27814" y="32275"/>
                  <a:pt x="28664" y="31798"/>
                  <a:pt x="28894" y="31798"/>
                </a:cubicBezTo>
                <a:cubicBezTo>
                  <a:pt x="28905" y="31798"/>
                  <a:pt x="28915" y="31799"/>
                  <a:pt x="28923" y="31801"/>
                </a:cubicBezTo>
                <a:cubicBezTo>
                  <a:pt x="28973" y="31801"/>
                  <a:pt x="29600" y="31726"/>
                  <a:pt x="30327" y="31601"/>
                </a:cubicBezTo>
                <a:cubicBezTo>
                  <a:pt x="31450" y="31418"/>
                  <a:pt x="31897" y="31338"/>
                  <a:pt x="32099" y="31338"/>
                </a:cubicBezTo>
                <a:cubicBezTo>
                  <a:pt x="32258" y="31338"/>
                  <a:pt x="32266" y="31388"/>
                  <a:pt x="32332" y="31476"/>
                </a:cubicBezTo>
                <a:cubicBezTo>
                  <a:pt x="32466" y="31625"/>
                  <a:pt x="32644" y="31694"/>
                  <a:pt x="33052" y="31694"/>
                </a:cubicBezTo>
                <a:cubicBezTo>
                  <a:pt x="33329" y="31694"/>
                  <a:pt x="33713" y="31662"/>
                  <a:pt x="34262" y="31601"/>
                </a:cubicBezTo>
                <a:lnTo>
                  <a:pt x="37319" y="31275"/>
                </a:lnTo>
                <a:cubicBezTo>
                  <a:pt x="38322" y="31175"/>
                  <a:pt x="39475" y="31050"/>
                  <a:pt x="39901" y="30999"/>
                </a:cubicBezTo>
                <a:cubicBezTo>
                  <a:pt x="40126" y="30949"/>
                  <a:pt x="40402" y="30949"/>
                  <a:pt x="40653" y="30949"/>
                </a:cubicBezTo>
                <a:close/>
                <a:moveTo>
                  <a:pt x="14379" y="36538"/>
                </a:moveTo>
                <a:cubicBezTo>
                  <a:pt x="14404" y="36538"/>
                  <a:pt x="14412" y="36557"/>
                  <a:pt x="14412" y="36588"/>
                </a:cubicBezTo>
                <a:cubicBezTo>
                  <a:pt x="14136" y="36914"/>
                  <a:pt x="13835" y="37215"/>
                  <a:pt x="13484" y="37491"/>
                </a:cubicBezTo>
                <a:cubicBezTo>
                  <a:pt x="12958" y="37942"/>
                  <a:pt x="12231" y="38619"/>
                  <a:pt x="11855" y="38994"/>
                </a:cubicBezTo>
                <a:cubicBezTo>
                  <a:pt x="11486" y="39341"/>
                  <a:pt x="11276" y="39512"/>
                  <a:pt x="11231" y="39512"/>
                </a:cubicBezTo>
                <a:cubicBezTo>
                  <a:pt x="11178" y="39512"/>
                  <a:pt x="11350" y="39278"/>
                  <a:pt x="11755" y="38819"/>
                </a:cubicBezTo>
                <a:cubicBezTo>
                  <a:pt x="12382" y="38117"/>
                  <a:pt x="13083" y="37466"/>
                  <a:pt x="13835" y="36889"/>
                </a:cubicBezTo>
                <a:cubicBezTo>
                  <a:pt x="14180" y="36631"/>
                  <a:pt x="14323" y="36538"/>
                  <a:pt x="14379" y="36538"/>
                </a:cubicBezTo>
                <a:close/>
                <a:moveTo>
                  <a:pt x="11201" y="31713"/>
                </a:moveTo>
                <a:cubicBezTo>
                  <a:pt x="11217" y="31713"/>
                  <a:pt x="11224" y="31728"/>
                  <a:pt x="11229" y="31751"/>
                </a:cubicBezTo>
                <a:cubicBezTo>
                  <a:pt x="11254" y="31877"/>
                  <a:pt x="11279" y="31902"/>
                  <a:pt x="11404" y="31927"/>
                </a:cubicBezTo>
                <a:cubicBezTo>
                  <a:pt x="11446" y="31943"/>
                  <a:pt x="11479" y="31949"/>
                  <a:pt x="11506" y="31949"/>
                </a:cubicBezTo>
                <a:cubicBezTo>
                  <a:pt x="11560" y="31949"/>
                  <a:pt x="11588" y="31927"/>
                  <a:pt x="11605" y="31927"/>
                </a:cubicBezTo>
                <a:cubicBezTo>
                  <a:pt x="11617" y="31914"/>
                  <a:pt x="11630" y="31908"/>
                  <a:pt x="11642" y="31908"/>
                </a:cubicBezTo>
                <a:cubicBezTo>
                  <a:pt x="11655" y="31908"/>
                  <a:pt x="11667" y="31914"/>
                  <a:pt x="11680" y="31927"/>
                </a:cubicBezTo>
                <a:cubicBezTo>
                  <a:pt x="11655" y="32152"/>
                  <a:pt x="11605" y="32353"/>
                  <a:pt x="11530" y="32553"/>
                </a:cubicBezTo>
                <a:lnTo>
                  <a:pt x="11505" y="32528"/>
                </a:lnTo>
                <a:cubicBezTo>
                  <a:pt x="11329" y="33004"/>
                  <a:pt x="11078" y="33431"/>
                  <a:pt x="10728" y="33781"/>
                </a:cubicBezTo>
                <a:cubicBezTo>
                  <a:pt x="10351" y="34264"/>
                  <a:pt x="10173" y="34538"/>
                  <a:pt x="10223" y="34538"/>
                </a:cubicBezTo>
                <a:cubicBezTo>
                  <a:pt x="10255" y="34538"/>
                  <a:pt x="10388" y="34417"/>
                  <a:pt x="10627" y="34157"/>
                </a:cubicBezTo>
                <a:lnTo>
                  <a:pt x="11028" y="33706"/>
                </a:lnTo>
                <a:lnTo>
                  <a:pt x="10753" y="34358"/>
                </a:lnTo>
                <a:cubicBezTo>
                  <a:pt x="10602" y="34734"/>
                  <a:pt x="10427" y="35185"/>
                  <a:pt x="10352" y="35385"/>
                </a:cubicBezTo>
                <a:cubicBezTo>
                  <a:pt x="10251" y="35686"/>
                  <a:pt x="10051" y="35962"/>
                  <a:pt x="9099" y="37165"/>
                </a:cubicBezTo>
                <a:cubicBezTo>
                  <a:pt x="8472" y="37942"/>
                  <a:pt x="7745" y="38894"/>
                  <a:pt x="7494" y="39270"/>
                </a:cubicBezTo>
                <a:cubicBezTo>
                  <a:pt x="7066" y="39880"/>
                  <a:pt x="6930" y="40089"/>
                  <a:pt x="6873" y="40089"/>
                </a:cubicBezTo>
                <a:cubicBezTo>
                  <a:pt x="6843" y="40089"/>
                  <a:pt x="6835" y="40033"/>
                  <a:pt x="6818" y="39947"/>
                </a:cubicBezTo>
                <a:cubicBezTo>
                  <a:pt x="6793" y="39696"/>
                  <a:pt x="7219" y="39070"/>
                  <a:pt x="8572" y="37290"/>
                </a:cubicBezTo>
                <a:cubicBezTo>
                  <a:pt x="9048" y="36664"/>
                  <a:pt x="9449" y="36112"/>
                  <a:pt x="9424" y="36087"/>
                </a:cubicBezTo>
                <a:cubicBezTo>
                  <a:pt x="9424" y="36062"/>
                  <a:pt x="9399" y="36062"/>
                  <a:pt x="9374" y="36062"/>
                </a:cubicBezTo>
                <a:cubicBezTo>
                  <a:pt x="8672" y="36864"/>
                  <a:pt x="8021" y="37716"/>
                  <a:pt x="7419" y="38619"/>
                </a:cubicBezTo>
                <a:cubicBezTo>
                  <a:pt x="7219" y="38894"/>
                  <a:pt x="7018" y="39195"/>
                  <a:pt x="6793" y="39471"/>
                </a:cubicBezTo>
                <a:cubicBezTo>
                  <a:pt x="6768" y="39471"/>
                  <a:pt x="6718" y="39395"/>
                  <a:pt x="6718" y="39270"/>
                </a:cubicBezTo>
                <a:cubicBezTo>
                  <a:pt x="6667" y="39120"/>
                  <a:pt x="6743" y="38994"/>
                  <a:pt x="7344" y="38117"/>
                </a:cubicBezTo>
                <a:cubicBezTo>
                  <a:pt x="7695" y="37591"/>
                  <a:pt x="8196" y="36914"/>
                  <a:pt x="8422" y="36614"/>
                </a:cubicBezTo>
                <a:cubicBezTo>
                  <a:pt x="8952" y="35939"/>
                  <a:pt x="9135" y="35635"/>
                  <a:pt x="9059" y="35635"/>
                </a:cubicBezTo>
                <a:cubicBezTo>
                  <a:pt x="9056" y="35635"/>
                  <a:pt x="9052" y="35635"/>
                  <a:pt x="9048" y="35636"/>
                </a:cubicBezTo>
                <a:cubicBezTo>
                  <a:pt x="8948" y="35636"/>
                  <a:pt x="6918" y="38368"/>
                  <a:pt x="6718" y="38769"/>
                </a:cubicBezTo>
                <a:cubicBezTo>
                  <a:pt x="6700" y="38803"/>
                  <a:pt x="6686" y="38823"/>
                  <a:pt x="6675" y="38823"/>
                </a:cubicBezTo>
                <a:cubicBezTo>
                  <a:pt x="6653" y="38823"/>
                  <a:pt x="6642" y="38750"/>
                  <a:pt x="6642" y="38568"/>
                </a:cubicBezTo>
                <a:cubicBezTo>
                  <a:pt x="6592" y="38117"/>
                  <a:pt x="6868" y="37466"/>
                  <a:pt x="7570" y="36363"/>
                </a:cubicBezTo>
                <a:cubicBezTo>
                  <a:pt x="8322" y="35160"/>
                  <a:pt x="9149" y="34032"/>
                  <a:pt x="10076" y="32979"/>
                </a:cubicBezTo>
                <a:cubicBezTo>
                  <a:pt x="10909" y="31984"/>
                  <a:pt x="11133" y="31713"/>
                  <a:pt x="11201" y="31713"/>
                </a:cubicBezTo>
                <a:close/>
                <a:moveTo>
                  <a:pt x="28498" y="31460"/>
                </a:moveTo>
                <a:cubicBezTo>
                  <a:pt x="28531" y="31460"/>
                  <a:pt x="28547" y="31465"/>
                  <a:pt x="28547" y="31476"/>
                </a:cubicBezTo>
                <a:cubicBezTo>
                  <a:pt x="28547" y="31576"/>
                  <a:pt x="28372" y="31651"/>
                  <a:pt x="28146" y="31751"/>
                </a:cubicBezTo>
                <a:lnTo>
                  <a:pt x="28146" y="31726"/>
                </a:lnTo>
                <a:cubicBezTo>
                  <a:pt x="27043" y="32228"/>
                  <a:pt x="25289" y="33606"/>
                  <a:pt x="22783" y="35937"/>
                </a:cubicBezTo>
                <a:cubicBezTo>
                  <a:pt x="21440" y="37167"/>
                  <a:pt x="19219" y="38977"/>
                  <a:pt x="19079" y="38977"/>
                </a:cubicBezTo>
                <a:cubicBezTo>
                  <a:pt x="19062" y="38977"/>
                  <a:pt x="19075" y="38951"/>
                  <a:pt x="19124" y="38894"/>
                </a:cubicBezTo>
                <a:cubicBezTo>
                  <a:pt x="19299" y="38644"/>
                  <a:pt x="20703" y="37315"/>
                  <a:pt x="21229" y="36864"/>
                </a:cubicBezTo>
                <a:cubicBezTo>
                  <a:pt x="21661" y="36504"/>
                  <a:pt x="21909" y="36236"/>
                  <a:pt x="21819" y="36236"/>
                </a:cubicBezTo>
                <a:cubicBezTo>
                  <a:pt x="21815" y="36236"/>
                  <a:pt x="21811" y="36237"/>
                  <a:pt x="21805" y="36238"/>
                </a:cubicBezTo>
                <a:cubicBezTo>
                  <a:pt x="21680" y="36263"/>
                  <a:pt x="20602" y="37215"/>
                  <a:pt x="19349" y="38443"/>
                </a:cubicBezTo>
                <a:lnTo>
                  <a:pt x="18297" y="39471"/>
                </a:lnTo>
                <a:lnTo>
                  <a:pt x="17795" y="39571"/>
                </a:lnTo>
                <a:lnTo>
                  <a:pt x="17294" y="39671"/>
                </a:lnTo>
                <a:lnTo>
                  <a:pt x="17570" y="39421"/>
                </a:lnTo>
                <a:lnTo>
                  <a:pt x="18848" y="38243"/>
                </a:lnTo>
                <a:cubicBezTo>
                  <a:pt x="19374" y="37741"/>
                  <a:pt x="20151" y="37065"/>
                  <a:pt x="20552" y="36739"/>
                </a:cubicBezTo>
                <a:cubicBezTo>
                  <a:pt x="21204" y="36162"/>
                  <a:pt x="21329" y="36037"/>
                  <a:pt x="21179" y="36037"/>
                </a:cubicBezTo>
                <a:cubicBezTo>
                  <a:pt x="20201" y="36814"/>
                  <a:pt x="19249" y="37666"/>
                  <a:pt x="18322" y="38543"/>
                </a:cubicBezTo>
                <a:lnTo>
                  <a:pt x="16993" y="39796"/>
                </a:lnTo>
                <a:lnTo>
                  <a:pt x="16517" y="39922"/>
                </a:lnTo>
                <a:lnTo>
                  <a:pt x="16016" y="40022"/>
                </a:lnTo>
                <a:lnTo>
                  <a:pt x="16016" y="40022"/>
                </a:lnTo>
                <a:lnTo>
                  <a:pt x="17269" y="38619"/>
                </a:lnTo>
                <a:cubicBezTo>
                  <a:pt x="17971" y="37842"/>
                  <a:pt x="18748" y="36989"/>
                  <a:pt x="19023" y="36714"/>
                </a:cubicBezTo>
                <a:cubicBezTo>
                  <a:pt x="19199" y="36538"/>
                  <a:pt x="19374" y="36363"/>
                  <a:pt x="19525" y="36162"/>
                </a:cubicBezTo>
                <a:cubicBezTo>
                  <a:pt x="19533" y="36123"/>
                  <a:pt x="19527" y="36102"/>
                  <a:pt x="19505" y="36102"/>
                </a:cubicBezTo>
                <a:cubicBezTo>
                  <a:pt x="19389" y="36102"/>
                  <a:pt x="18824" y="36691"/>
                  <a:pt x="17495" y="38167"/>
                </a:cubicBezTo>
                <a:cubicBezTo>
                  <a:pt x="16893" y="38869"/>
                  <a:pt x="16241" y="39546"/>
                  <a:pt x="15565" y="40172"/>
                </a:cubicBezTo>
                <a:cubicBezTo>
                  <a:pt x="15530" y="40187"/>
                  <a:pt x="15504" y="40195"/>
                  <a:pt x="15489" y="40195"/>
                </a:cubicBezTo>
                <a:cubicBezTo>
                  <a:pt x="15449" y="40195"/>
                  <a:pt x="15475" y="40141"/>
                  <a:pt x="15565" y="39997"/>
                </a:cubicBezTo>
                <a:cubicBezTo>
                  <a:pt x="16241" y="38919"/>
                  <a:pt x="16592" y="38493"/>
                  <a:pt x="18472" y="36388"/>
                </a:cubicBezTo>
                <a:lnTo>
                  <a:pt x="20427" y="34132"/>
                </a:lnTo>
                <a:lnTo>
                  <a:pt x="21505" y="33506"/>
                </a:lnTo>
                <a:cubicBezTo>
                  <a:pt x="22357" y="32979"/>
                  <a:pt x="23234" y="32528"/>
                  <a:pt x="24161" y="32127"/>
                </a:cubicBezTo>
                <a:cubicBezTo>
                  <a:pt x="24506" y="31998"/>
                  <a:pt x="24670" y="31943"/>
                  <a:pt x="24756" y="31943"/>
                </a:cubicBezTo>
                <a:cubicBezTo>
                  <a:pt x="24820" y="31943"/>
                  <a:pt x="24842" y="31974"/>
                  <a:pt x="24863" y="32027"/>
                </a:cubicBezTo>
                <a:cubicBezTo>
                  <a:pt x="24912" y="32137"/>
                  <a:pt x="24996" y="32193"/>
                  <a:pt x="25180" y="32193"/>
                </a:cubicBezTo>
                <a:cubicBezTo>
                  <a:pt x="25374" y="32193"/>
                  <a:pt x="25678" y="32131"/>
                  <a:pt x="26166" y="32002"/>
                </a:cubicBezTo>
                <a:cubicBezTo>
                  <a:pt x="27483" y="31657"/>
                  <a:pt x="28297" y="31460"/>
                  <a:pt x="28498" y="31460"/>
                </a:cubicBezTo>
                <a:close/>
                <a:moveTo>
                  <a:pt x="14516" y="36908"/>
                </a:moveTo>
                <a:cubicBezTo>
                  <a:pt x="14525" y="36908"/>
                  <a:pt x="14533" y="36910"/>
                  <a:pt x="14537" y="36914"/>
                </a:cubicBezTo>
                <a:cubicBezTo>
                  <a:pt x="14562" y="36939"/>
                  <a:pt x="14537" y="36989"/>
                  <a:pt x="14437" y="37040"/>
                </a:cubicBezTo>
                <a:cubicBezTo>
                  <a:pt x="13359" y="37942"/>
                  <a:pt x="12357" y="38919"/>
                  <a:pt x="11429" y="39947"/>
                </a:cubicBezTo>
                <a:cubicBezTo>
                  <a:pt x="10853" y="40548"/>
                  <a:pt x="10402" y="41025"/>
                  <a:pt x="10402" y="41025"/>
                </a:cubicBezTo>
                <a:cubicBezTo>
                  <a:pt x="10477" y="40849"/>
                  <a:pt x="10552" y="40699"/>
                  <a:pt x="10652" y="40548"/>
                </a:cubicBezTo>
                <a:cubicBezTo>
                  <a:pt x="10853" y="40147"/>
                  <a:pt x="10978" y="40022"/>
                  <a:pt x="11755" y="39295"/>
                </a:cubicBezTo>
                <a:cubicBezTo>
                  <a:pt x="12507" y="38568"/>
                  <a:pt x="13936" y="37290"/>
                  <a:pt x="14312" y="36989"/>
                </a:cubicBezTo>
                <a:cubicBezTo>
                  <a:pt x="14393" y="36949"/>
                  <a:pt x="14475" y="36908"/>
                  <a:pt x="14516" y="36908"/>
                </a:cubicBezTo>
                <a:close/>
                <a:moveTo>
                  <a:pt x="10345" y="36237"/>
                </a:moveTo>
                <a:cubicBezTo>
                  <a:pt x="10348" y="36237"/>
                  <a:pt x="10350" y="36237"/>
                  <a:pt x="10352" y="36238"/>
                </a:cubicBezTo>
                <a:cubicBezTo>
                  <a:pt x="10527" y="36313"/>
                  <a:pt x="10527" y="36388"/>
                  <a:pt x="10226" y="37065"/>
                </a:cubicBezTo>
                <a:cubicBezTo>
                  <a:pt x="10076" y="37416"/>
                  <a:pt x="9875" y="37741"/>
                  <a:pt x="9650" y="38042"/>
                </a:cubicBezTo>
                <a:cubicBezTo>
                  <a:pt x="9374" y="38368"/>
                  <a:pt x="8171" y="40097"/>
                  <a:pt x="7620" y="40949"/>
                </a:cubicBezTo>
                <a:cubicBezTo>
                  <a:pt x="7299" y="41456"/>
                  <a:pt x="7194" y="41621"/>
                  <a:pt x="7137" y="41621"/>
                </a:cubicBezTo>
                <a:cubicBezTo>
                  <a:pt x="7109" y="41621"/>
                  <a:pt x="7093" y="41583"/>
                  <a:pt x="7068" y="41526"/>
                </a:cubicBezTo>
                <a:cubicBezTo>
                  <a:pt x="7068" y="41375"/>
                  <a:pt x="7068" y="41250"/>
                  <a:pt x="7144" y="41150"/>
                </a:cubicBezTo>
                <a:cubicBezTo>
                  <a:pt x="7269" y="40899"/>
                  <a:pt x="8397" y="39320"/>
                  <a:pt x="9149" y="38393"/>
                </a:cubicBezTo>
                <a:cubicBezTo>
                  <a:pt x="9299" y="38192"/>
                  <a:pt x="9449" y="37992"/>
                  <a:pt x="9525" y="37766"/>
                </a:cubicBezTo>
                <a:cubicBezTo>
                  <a:pt x="9524" y="37765"/>
                  <a:pt x="9522" y="37765"/>
                  <a:pt x="9520" y="37765"/>
                </a:cubicBezTo>
                <a:cubicBezTo>
                  <a:pt x="9393" y="37765"/>
                  <a:pt x="7365" y="40406"/>
                  <a:pt x="7068" y="40974"/>
                </a:cubicBezTo>
                <a:lnTo>
                  <a:pt x="6968" y="41125"/>
                </a:lnTo>
                <a:lnTo>
                  <a:pt x="6968" y="40899"/>
                </a:lnTo>
                <a:cubicBezTo>
                  <a:pt x="6943" y="40674"/>
                  <a:pt x="7018" y="40548"/>
                  <a:pt x="7469" y="39822"/>
                </a:cubicBezTo>
                <a:cubicBezTo>
                  <a:pt x="8411" y="38409"/>
                  <a:pt x="10137" y="36237"/>
                  <a:pt x="10345" y="36237"/>
                </a:cubicBezTo>
                <a:close/>
                <a:moveTo>
                  <a:pt x="6332" y="41691"/>
                </a:moveTo>
                <a:cubicBezTo>
                  <a:pt x="6342" y="41691"/>
                  <a:pt x="6353" y="41695"/>
                  <a:pt x="6367" y="41701"/>
                </a:cubicBezTo>
                <a:cubicBezTo>
                  <a:pt x="6392" y="41751"/>
                  <a:pt x="6392" y="41802"/>
                  <a:pt x="6392" y="41827"/>
                </a:cubicBezTo>
                <a:cubicBezTo>
                  <a:pt x="6392" y="41863"/>
                  <a:pt x="6378" y="41887"/>
                  <a:pt x="6361" y="41887"/>
                </a:cubicBezTo>
                <a:cubicBezTo>
                  <a:pt x="6355" y="41887"/>
                  <a:pt x="6348" y="41883"/>
                  <a:pt x="6342" y="41877"/>
                </a:cubicBezTo>
                <a:cubicBezTo>
                  <a:pt x="6291" y="41827"/>
                  <a:pt x="6291" y="41802"/>
                  <a:pt x="6291" y="41751"/>
                </a:cubicBezTo>
                <a:cubicBezTo>
                  <a:pt x="6291" y="41715"/>
                  <a:pt x="6305" y="41691"/>
                  <a:pt x="6332" y="41691"/>
                </a:cubicBezTo>
                <a:close/>
                <a:moveTo>
                  <a:pt x="15024" y="41560"/>
                </a:moveTo>
                <a:cubicBezTo>
                  <a:pt x="15674" y="41560"/>
                  <a:pt x="16442" y="41604"/>
                  <a:pt x="17169" y="41701"/>
                </a:cubicBezTo>
                <a:lnTo>
                  <a:pt x="18347" y="41877"/>
                </a:lnTo>
                <a:cubicBezTo>
                  <a:pt x="18698" y="41927"/>
                  <a:pt x="18723" y="41927"/>
                  <a:pt x="18698" y="41952"/>
                </a:cubicBezTo>
                <a:cubicBezTo>
                  <a:pt x="18698" y="41952"/>
                  <a:pt x="18071" y="41927"/>
                  <a:pt x="17344" y="41852"/>
                </a:cubicBezTo>
                <a:cubicBezTo>
                  <a:pt x="16246" y="41742"/>
                  <a:pt x="15475" y="41685"/>
                  <a:pt x="14874" y="41685"/>
                </a:cubicBezTo>
                <a:cubicBezTo>
                  <a:pt x="14240" y="41685"/>
                  <a:pt x="13796" y="41748"/>
                  <a:pt x="13359" y="41877"/>
                </a:cubicBezTo>
                <a:cubicBezTo>
                  <a:pt x="13246" y="41912"/>
                  <a:pt x="13173" y="41927"/>
                  <a:pt x="13137" y="41927"/>
                </a:cubicBezTo>
                <a:cubicBezTo>
                  <a:pt x="13045" y="41927"/>
                  <a:pt x="13193" y="41827"/>
                  <a:pt x="13535" y="41701"/>
                </a:cubicBezTo>
                <a:cubicBezTo>
                  <a:pt x="13768" y="41611"/>
                  <a:pt x="14328" y="41560"/>
                  <a:pt x="15024" y="41560"/>
                </a:cubicBezTo>
                <a:close/>
                <a:moveTo>
                  <a:pt x="9655" y="38328"/>
                </a:moveTo>
                <a:cubicBezTo>
                  <a:pt x="9661" y="38328"/>
                  <a:pt x="9660" y="38341"/>
                  <a:pt x="9650" y="38368"/>
                </a:cubicBezTo>
                <a:cubicBezTo>
                  <a:pt x="9625" y="38468"/>
                  <a:pt x="9274" y="39020"/>
                  <a:pt x="8873" y="39621"/>
                </a:cubicBezTo>
                <a:cubicBezTo>
                  <a:pt x="8472" y="40248"/>
                  <a:pt x="7971" y="41025"/>
                  <a:pt x="7745" y="41401"/>
                </a:cubicBezTo>
                <a:cubicBezTo>
                  <a:pt x="7403" y="41948"/>
                  <a:pt x="7306" y="42110"/>
                  <a:pt x="7263" y="42110"/>
                </a:cubicBezTo>
                <a:cubicBezTo>
                  <a:pt x="7243" y="42110"/>
                  <a:pt x="7235" y="42075"/>
                  <a:pt x="7219" y="42027"/>
                </a:cubicBezTo>
                <a:cubicBezTo>
                  <a:pt x="7169" y="41927"/>
                  <a:pt x="7219" y="41802"/>
                  <a:pt x="7394" y="41551"/>
                </a:cubicBezTo>
                <a:cubicBezTo>
                  <a:pt x="7520" y="41375"/>
                  <a:pt x="7971" y="40724"/>
                  <a:pt x="8372" y="40122"/>
                </a:cubicBezTo>
                <a:cubicBezTo>
                  <a:pt x="9198" y="38904"/>
                  <a:pt x="9609" y="38328"/>
                  <a:pt x="9655" y="38328"/>
                </a:cubicBezTo>
                <a:close/>
                <a:moveTo>
                  <a:pt x="5060" y="18090"/>
                </a:moveTo>
                <a:cubicBezTo>
                  <a:pt x="5251" y="18090"/>
                  <a:pt x="5223" y="18186"/>
                  <a:pt x="5464" y="19721"/>
                </a:cubicBezTo>
                <a:lnTo>
                  <a:pt x="5489" y="19771"/>
                </a:lnTo>
                <a:cubicBezTo>
                  <a:pt x="5590" y="20523"/>
                  <a:pt x="5665" y="21150"/>
                  <a:pt x="5665" y="21150"/>
                </a:cubicBezTo>
                <a:cubicBezTo>
                  <a:pt x="5640" y="21150"/>
                  <a:pt x="5464" y="20323"/>
                  <a:pt x="5214" y="19044"/>
                </a:cubicBezTo>
                <a:cubicBezTo>
                  <a:pt x="5114" y="18507"/>
                  <a:pt x="5030" y="18206"/>
                  <a:pt x="4975" y="18206"/>
                </a:cubicBezTo>
                <a:cubicBezTo>
                  <a:pt x="4961" y="18206"/>
                  <a:pt x="4948" y="18226"/>
                  <a:pt x="4938" y="18268"/>
                </a:cubicBezTo>
                <a:cubicBezTo>
                  <a:pt x="4938" y="18368"/>
                  <a:pt x="5314" y="20373"/>
                  <a:pt x="5515" y="21175"/>
                </a:cubicBezTo>
                <a:cubicBezTo>
                  <a:pt x="5565" y="21425"/>
                  <a:pt x="5640" y="21676"/>
                  <a:pt x="5765" y="21927"/>
                </a:cubicBezTo>
                <a:cubicBezTo>
                  <a:pt x="5865" y="22002"/>
                  <a:pt x="6241" y="23506"/>
                  <a:pt x="6442" y="24634"/>
                </a:cubicBezTo>
                <a:cubicBezTo>
                  <a:pt x="6492" y="25009"/>
                  <a:pt x="6617" y="25536"/>
                  <a:pt x="6667" y="25837"/>
                </a:cubicBezTo>
                <a:cubicBezTo>
                  <a:pt x="6768" y="26263"/>
                  <a:pt x="6768" y="26689"/>
                  <a:pt x="6642" y="27090"/>
                </a:cubicBezTo>
                <a:cubicBezTo>
                  <a:pt x="6592" y="27340"/>
                  <a:pt x="6542" y="27566"/>
                  <a:pt x="6467" y="27816"/>
                </a:cubicBezTo>
                <a:cubicBezTo>
                  <a:pt x="6392" y="27816"/>
                  <a:pt x="5640" y="25611"/>
                  <a:pt x="5389" y="24684"/>
                </a:cubicBezTo>
                <a:cubicBezTo>
                  <a:pt x="5088" y="23656"/>
                  <a:pt x="4913" y="22628"/>
                  <a:pt x="4863" y="21576"/>
                </a:cubicBezTo>
                <a:cubicBezTo>
                  <a:pt x="4822" y="20748"/>
                  <a:pt x="4763" y="20433"/>
                  <a:pt x="4673" y="20433"/>
                </a:cubicBezTo>
                <a:cubicBezTo>
                  <a:pt x="4654" y="20433"/>
                  <a:pt x="4634" y="20447"/>
                  <a:pt x="4612" y="20473"/>
                </a:cubicBezTo>
                <a:cubicBezTo>
                  <a:pt x="4537" y="20548"/>
                  <a:pt x="4687" y="22403"/>
                  <a:pt x="4788" y="23180"/>
                </a:cubicBezTo>
                <a:cubicBezTo>
                  <a:pt x="5063" y="24533"/>
                  <a:pt x="5439" y="25862"/>
                  <a:pt x="5890" y="27190"/>
                </a:cubicBezTo>
                <a:lnTo>
                  <a:pt x="6342" y="28443"/>
                </a:lnTo>
                <a:lnTo>
                  <a:pt x="6166" y="29571"/>
                </a:lnTo>
                <a:cubicBezTo>
                  <a:pt x="6066" y="30197"/>
                  <a:pt x="5941" y="30949"/>
                  <a:pt x="5916" y="31300"/>
                </a:cubicBezTo>
                <a:cubicBezTo>
                  <a:pt x="5890" y="31501"/>
                  <a:pt x="5865" y="31701"/>
                  <a:pt x="5815" y="31927"/>
                </a:cubicBezTo>
                <a:cubicBezTo>
                  <a:pt x="5814" y="31928"/>
                  <a:pt x="5812" y="31929"/>
                  <a:pt x="5810" y="31929"/>
                </a:cubicBezTo>
                <a:cubicBezTo>
                  <a:pt x="5701" y="31929"/>
                  <a:pt x="4612" y="29867"/>
                  <a:pt x="4587" y="29621"/>
                </a:cubicBezTo>
                <a:cubicBezTo>
                  <a:pt x="4570" y="29536"/>
                  <a:pt x="4530" y="29485"/>
                  <a:pt x="4490" y="29485"/>
                </a:cubicBezTo>
                <a:cubicBezTo>
                  <a:pt x="4472" y="29485"/>
                  <a:pt x="4453" y="29497"/>
                  <a:pt x="4437" y="29521"/>
                </a:cubicBezTo>
                <a:cubicBezTo>
                  <a:pt x="4387" y="29596"/>
                  <a:pt x="4838" y="30598"/>
                  <a:pt x="5339" y="31476"/>
                </a:cubicBezTo>
                <a:cubicBezTo>
                  <a:pt x="5640" y="32002"/>
                  <a:pt x="5765" y="32278"/>
                  <a:pt x="5765" y="32453"/>
                </a:cubicBezTo>
                <a:cubicBezTo>
                  <a:pt x="5765" y="32654"/>
                  <a:pt x="5740" y="32704"/>
                  <a:pt x="5740" y="32704"/>
                </a:cubicBezTo>
                <a:cubicBezTo>
                  <a:pt x="5289" y="31977"/>
                  <a:pt x="4913" y="31225"/>
                  <a:pt x="4562" y="30448"/>
                </a:cubicBezTo>
                <a:cubicBezTo>
                  <a:pt x="4462" y="30223"/>
                  <a:pt x="4337" y="30022"/>
                  <a:pt x="4186" y="29847"/>
                </a:cubicBezTo>
                <a:lnTo>
                  <a:pt x="4186" y="29847"/>
                </a:lnTo>
                <a:cubicBezTo>
                  <a:pt x="4161" y="29847"/>
                  <a:pt x="4186" y="30022"/>
                  <a:pt x="4286" y="30197"/>
                </a:cubicBezTo>
                <a:cubicBezTo>
                  <a:pt x="4587" y="30899"/>
                  <a:pt x="5189" y="32077"/>
                  <a:pt x="5464" y="32553"/>
                </a:cubicBezTo>
                <a:cubicBezTo>
                  <a:pt x="5565" y="32729"/>
                  <a:pt x="5640" y="32904"/>
                  <a:pt x="5690" y="33080"/>
                </a:cubicBezTo>
                <a:cubicBezTo>
                  <a:pt x="5665" y="33230"/>
                  <a:pt x="5665" y="33355"/>
                  <a:pt x="5665" y="33481"/>
                </a:cubicBezTo>
                <a:cubicBezTo>
                  <a:pt x="5690" y="33606"/>
                  <a:pt x="5665" y="33731"/>
                  <a:pt x="5640" y="33832"/>
                </a:cubicBezTo>
                <a:cubicBezTo>
                  <a:pt x="5489" y="33832"/>
                  <a:pt x="4612" y="32177"/>
                  <a:pt x="4111" y="30924"/>
                </a:cubicBezTo>
                <a:cubicBezTo>
                  <a:pt x="3919" y="30412"/>
                  <a:pt x="3747" y="30083"/>
                  <a:pt x="3700" y="30083"/>
                </a:cubicBezTo>
                <a:cubicBezTo>
                  <a:pt x="3674" y="30083"/>
                  <a:pt x="3688" y="30188"/>
                  <a:pt x="3760" y="30423"/>
                </a:cubicBezTo>
                <a:cubicBezTo>
                  <a:pt x="4086" y="31426"/>
                  <a:pt x="5239" y="33681"/>
                  <a:pt x="5540" y="33957"/>
                </a:cubicBezTo>
                <a:cubicBezTo>
                  <a:pt x="5665" y="34182"/>
                  <a:pt x="5690" y="34458"/>
                  <a:pt x="5640" y="34709"/>
                </a:cubicBezTo>
                <a:cubicBezTo>
                  <a:pt x="5164" y="34082"/>
                  <a:pt x="4738" y="33405"/>
                  <a:pt x="4337" y="32704"/>
                </a:cubicBezTo>
                <a:cubicBezTo>
                  <a:pt x="3685" y="31551"/>
                  <a:pt x="3159" y="30323"/>
                  <a:pt x="2783" y="29045"/>
                </a:cubicBezTo>
                <a:cubicBezTo>
                  <a:pt x="2707" y="28794"/>
                  <a:pt x="2632" y="28543"/>
                  <a:pt x="2507" y="28293"/>
                </a:cubicBezTo>
                <a:cubicBezTo>
                  <a:pt x="2432" y="28092"/>
                  <a:pt x="2382" y="27892"/>
                  <a:pt x="2357" y="27691"/>
                </a:cubicBezTo>
                <a:cubicBezTo>
                  <a:pt x="2279" y="27265"/>
                  <a:pt x="2187" y="27063"/>
                  <a:pt x="2079" y="27063"/>
                </a:cubicBezTo>
                <a:cubicBezTo>
                  <a:pt x="2048" y="27063"/>
                  <a:pt x="2015" y="27081"/>
                  <a:pt x="1981" y="27115"/>
                </a:cubicBezTo>
                <a:cubicBezTo>
                  <a:pt x="1905" y="27215"/>
                  <a:pt x="2131" y="28518"/>
                  <a:pt x="2532" y="29897"/>
                </a:cubicBezTo>
                <a:cubicBezTo>
                  <a:pt x="2908" y="31225"/>
                  <a:pt x="3384" y="32528"/>
                  <a:pt x="3986" y="33781"/>
                </a:cubicBezTo>
                <a:cubicBezTo>
                  <a:pt x="4111" y="33982"/>
                  <a:pt x="4211" y="34233"/>
                  <a:pt x="4286" y="34458"/>
                </a:cubicBezTo>
                <a:cubicBezTo>
                  <a:pt x="4086" y="34157"/>
                  <a:pt x="3911" y="33857"/>
                  <a:pt x="3760" y="33531"/>
                </a:cubicBezTo>
                <a:cubicBezTo>
                  <a:pt x="2933" y="31751"/>
                  <a:pt x="2281" y="29897"/>
                  <a:pt x="1830" y="27992"/>
                </a:cubicBezTo>
                <a:cubicBezTo>
                  <a:pt x="1721" y="27531"/>
                  <a:pt x="1688" y="27435"/>
                  <a:pt x="1597" y="27435"/>
                </a:cubicBezTo>
                <a:cubicBezTo>
                  <a:pt x="1584" y="27435"/>
                  <a:pt x="1570" y="27437"/>
                  <a:pt x="1555" y="27441"/>
                </a:cubicBezTo>
                <a:cubicBezTo>
                  <a:pt x="1354" y="27516"/>
                  <a:pt x="1730" y="29045"/>
                  <a:pt x="2432" y="31150"/>
                </a:cubicBezTo>
                <a:cubicBezTo>
                  <a:pt x="3209" y="33405"/>
                  <a:pt x="3610" y="34233"/>
                  <a:pt x="4838" y="36012"/>
                </a:cubicBezTo>
                <a:cubicBezTo>
                  <a:pt x="5615" y="37115"/>
                  <a:pt x="5690" y="37265"/>
                  <a:pt x="5715" y="37566"/>
                </a:cubicBezTo>
                <a:lnTo>
                  <a:pt x="5765" y="37892"/>
                </a:lnTo>
                <a:lnTo>
                  <a:pt x="5464" y="37566"/>
                </a:lnTo>
                <a:cubicBezTo>
                  <a:pt x="4362" y="36288"/>
                  <a:pt x="3409" y="34859"/>
                  <a:pt x="2657" y="33355"/>
                </a:cubicBezTo>
                <a:cubicBezTo>
                  <a:pt x="2230" y="32581"/>
                  <a:pt x="2017" y="32221"/>
                  <a:pt x="1952" y="32221"/>
                </a:cubicBezTo>
                <a:cubicBezTo>
                  <a:pt x="1938" y="32221"/>
                  <a:pt x="1931" y="32240"/>
                  <a:pt x="1931" y="32278"/>
                </a:cubicBezTo>
                <a:cubicBezTo>
                  <a:pt x="1931" y="32403"/>
                  <a:pt x="3083" y="34483"/>
                  <a:pt x="3535" y="35210"/>
                </a:cubicBezTo>
                <a:cubicBezTo>
                  <a:pt x="4086" y="36087"/>
                  <a:pt x="4713" y="36939"/>
                  <a:pt x="5414" y="37716"/>
                </a:cubicBezTo>
                <a:cubicBezTo>
                  <a:pt x="5715" y="38017"/>
                  <a:pt x="5790" y="38167"/>
                  <a:pt x="5815" y="38343"/>
                </a:cubicBezTo>
                <a:cubicBezTo>
                  <a:pt x="5834" y="38476"/>
                  <a:pt x="5824" y="38537"/>
                  <a:pt x="5797" y="38537"/>
                </a:cubicBezTo>
                <a:cubicBezTo>
                  <a:pt x="5788" y="38537"/>
                  <a:pt x="5777" y="38530"/>
                  <a:pt x="5765" y="38518"/>
                </a:cubicBezTo>
                <a:cubicBezTo>
                  <a:pt x="5139" y="37716"/>
                  <a:pt x="4512" y="36889"/>
                  <a:pt x="3961" y="36062"/>
                </a:cubicBezTo>
                <a:cubicBezTo>
                  <a:pt x="3408" y="35212"/>
                  <a:pt x="3306" y="35047"/>
                  <a:pt x="3242" y="35047"/>
                </a:cubicBezTo>
                <a:cubicBezTo>
                  <a:pt x="3230" y="35047"/>
                  <a:pt x="3220" y="35052"/>
                  <a:pt x="3209" y="35060"/>
                </a:cubicBezTo>
                <a:cubicBezTo>
                  <a:pt x="3159" y="35135"/>
                  <a:pt x="4437" y="37065"/>
                  <a:pt x="5414" y="38293"/>
                </a:cubicBezTo>
                <a:cubicBezTo>
                  <a:pt x="5615" y="38518"/>
                  <a:pt x="5790" y="38794"/>
                  <a:pt x="5890" y="39070"/>
                </a:cubicBezTo>
                <a:cubicBezTo>
                  <a:pt x="5908" y="39174"/>
                  <a:pt x="5910" y="39233"/>
                  <a:pt x="5883" y="39233"/>
                </a:cubicBezTo>
                <a:cubicBezTo>
                  <a:pt x="5831" y="39233"/>
                  <a:pt x="5674" y="39025"/>
                  <a:pt x="5314" y="38518"/>
                </a:cubicBezTo>
                <a:cubicBezTo>
                  <a:pt x="5164" y="38293"/>
                  <a:pt x="4988" y="38092"/>
                  <a:pt x="4788" y="37942"/>
                </a:cubicBezTo>
                <a:cubicBezTo>
                  <a:pt x="4738" y="37942"/>
                  <a:pt x="4738" y="37992"/>
                  <a:pt x="4788" y="38067"/>
                </a:cubicBezTo>
                <a:cubicBezTo>
                  <a:pt x="5214" y="38644"/>
                  <a:pt x="5640" y="39195"/>
                  <a:pt x="5765" y="39395"/>
                </a:cubicBezTo>
                <a:cubicBezTo>
                  <a:pt x="5900" y="39553"/>
                  <a:pt x="6075" y="39991"/>
                  <a:pt x="6002" y="39991"/>
                </a:cubicBezTo>
                <a:cubicBezTo>
                  <a:pt x="5993" y="39991"/>
                  <a:pt x="5981" y="39985"/>
                  <a:pt x="5966" y="39972"/>
                </a:cubicBezTo>
                <a:cubicBezTo>
                  <a:pt x="5916" y="39922"/>
                  <a:pt x="5715" y="39671"/>
                  <a:pt x="5489" y="39421"/>
                </a:cubicBezTo>
                <a:cubicBezTo>
                  <a:pt x="5109" y="38960"/>
                  <a:pt x="4921" y="38756"/>
                  <a:pt x="4860" y="38756"/>
                </a:cubicBezTo>
                <a:cubicBezTo>
                  <a:pt x="4845" y="38756"/>
                  <a:pt x="4838" y="38769"/>
                  <a:pt x="4838" y="38794"/>
                </a:cubicBezTo>
                <a:cubicBezTo>
                  <a:pt x="5013" y="39070"/>
                  <a:pt x="5239" y="39370"/>
                  <a:pt x="5464" y="39621"/>
                </a:cubicBezTo>
                <a:cubicBezTo>
                  <a:pt x="5715" y="39872"/>
                  <a:pt x="5941" y="40172"/>
                  <a:pt x="6091" y="40498"/>
                </a:cubicBezTo>
                <a:cubicBezTo>
                  <a:pt x="6091" y="40551"/>
                  <a:pt x="6091" y="40588"/>
                  <a:pt x="6068" y="40588"/>
                </a:cubicBezTo>
                <a:cubicBezTo>
                  <a:pt x="6014" y="40588"/>
                  <a:pt x="5835" y="40388"/>
                  <a:pt x="5239" y="39721"/>
                </a:cubicBezTo>
                <a:cubicBezTo>
                  <a:pt x="4932" y="39357"/>
                  <a:pt x="4816" y="39242"/>
                  <a:pt x="4767" y="39242"/>
                </a:cubicBezTo>
                <a:cubicBezTo>
                  <a:pt x="4752" y="39242"/>
                  <a:pt x="4743" y="39253"/>
                  <a:pt x="4738" y="39270"/>
                </a:cubicBezTo>
                <a:cubicBezTo>
                  <a:pt x="5038" y="39721"/>
                  <a:pt x="5389" y="40147"/>
                  <a:pt x="5765" y="40498"/>
                </a:cubicBezTo>
                <a:cubicBezTo>
                  <a:pt x="6191" y="40949"/>
                  <a:pt x="6266" y="41050"/>
                  <a:pt x="6191" y="41125"/>
                </a:cubicBezTo>
                <a:cubicBezTo>
                  <a:pt x="6168" y="41148"/>
                  <a:pt x="6147" y="41160"/>
                  <a:pt x="6122" y="41160"/>
                </a:cubicBezTo>
                <a:cubicBezTo>
                  <a:pt x="6037" y="41160"/>
                  <a:pt x="5913" y="41017"/>
                  <a:pt x="5565" y="40649"/>
                </a:cubicBezTo>
                <a:cubicBezTo>
                  <a:pt x="5212" y="40320"/>
                  <a:pt x="4992" y="40145"/>
                  <a:pt x="4945" y="40145"/>
                </a:cubicBezTo>
                <a:cubicBezTo>
                  <a:pt x="4942" y="40145"/>
                  <a:pt x="4940" y="40146"/>
                  <a:pt x="4938" y="40147"/>
                </a:cubicBezTo>
                <a:cubicBezTo>
                  <a:pt x="5088" y="40398"/>
                  <a:pt x="5264" y="40598"/>
                  <a:pt x="5489" y="40774"/>
                </a:cubicBezTo>
                <a:cubicBezTo>
                  <a:pt x="5916" y="41200"/>
                  <a:pt x="6041" y="41375"/>
                  <a:pt x="6016" y="41451"/>
                </a:cubicBezTo>
                <a:cubicBezTo>
                  <a:pt x="6008" y="41475"/>
                  <a:pt x="5994" y="41489"/>
                  <a:pt x="5972" y="41489"/>
                </a:cubicBezTo>
                <a:cubicBezTo>
                  <a:pt x="5926" y="41489"/>
                  <a:pt x="5843" y="41428"/>
                  <a:pt x="5690" y="41275"/>
                </a:cubicBezTo>
                <a:cubicBezTo>
                  <a:pt x="5533" y="41140"/>
                  <a:pt x="5395" y="41046"/>
                  <a:pt x="5351" y="41046"/>
                </a:cubicBezTo>
                <a:cubicBezTo>
                  <a:pt x="5346" y="41046"/>
                  <a:pt x="5342" y="41047"/>
                  <a:pt x="5339" y="41050"/>
                </a:cubicBezTo>
                <a:cubicBezTo>
                  <a:pt x="5289" y="41100"/>
                  <a:pt x="5439" y="41250"/>
                  <a:pt x="5615" y="41401"/>
                </a:cubicBezTo>
                <a:cubicBezTo>
                  <a:pt x="5865" y="41626"/>
                  <a:pt x="5941" y="41726"/>
                  <a:pt x="5916" y="41802"/>
                </a:cubicBezTo>
                <a:cubicBezTo>
                  <a:pt x="5856" y="41901"/>
                  <a:pt x="5938" y="42000"/>
                  <a:pt x="6036" y="42000"/>
                </a:cubicBezTo>
                <a:cubicBezTo>
                  <a:pt x="6062" y="42000"/>
                  <a:pt x="6090" y="41993"/>
                  <a:pt x="6116" y="41977"/>
                </a:cubicBezTo>
                <a:cubicBezTo>
                  <a:pt x="6134" y="41971"/>
                  <a:pt x="6152" y="41968"/>
                  <a:pt x="6170" y="41968"/>
                </a:cubicBezTo>
                <a:cubicBezTo>
                  <a:pt x="6228" y="41968"/>
                  <a:pt x="6290" y="42001"/>
                  <a:pt x="6367" y="42077"/>
                </a:cubicBezTo>
                <a:cubicBezTo>
                  <a:pt x="6496" y="42221"/>
                  <a:pt x="6510" y="42291"/>
                  <a:pt x="6418" y="42291"/>
                </a:cubicBezTo>
                <a:cubicBezTo>
                  <a:pt x="6349" y="42291"/>
                  <a:pt x="6222" y="42252"/>
                  <a:pt x="6041" y="42177"/>
                </a:cubicBezTo>
                <a:cubicBezTo>
                  <a:pt x="5590" y="41977"/>
                  <a:pt x="5665" y="42027"/>
                  <a:pt x="3760" y="39972"/>
                </a:cubicBezTo>
                <a:cubicBezTo>
                  <a:pt x="3637" y="39849"/>
                  <a:pt x="3576" y="39788"/>
                  <a:pt x="3550" y="39788"/>
                </a:cubicBezTo>
                <a:cubicBezTo>
                  <a:pt x="3539" y="39788"/>
                  <a:pt x="3535" y="39799"/>
                  <a:pt x="3535" y="39822"/>
                </a:cubicBezTo>
                <a:cubicBezTo>
                  <a:pt x="3760" y="40147"/>
                  <a:pt x="4011" y="40473"/>
                  <a:pt x="4286" y="40749"/>
                </a:cubicBezTo>
                <a:lnTo>
                  <a:pt x="5063" y="41601"/>
                </a:lnTo>
                <a:lnTo>
                  <a:pt x="5063" y="41601"/>
                </a:lnTo>
                <a:lnTo>
                  <a:pt x="4537" y="41150"/>
                </a:lnTo>
                <a:cubicBezTo>
                  <a:pt x="3710" y="40373"/>
                  <a:pt x="2958" y="39521"/>
                  <a:pt x="2332" y="38568"/>
                </a:cubicBezTo>
                <a:cubicBezTo>
                  <a:pt x="1972" y="38055"/>
                  <a:pt x="1765" y="37811"/>
                  <a:pt x="1685" y="37811"/>
                </a:cubicBezTo>
                <a:cubicBezTo>
                  <a:pt x="1648" y="37811"/>
                  <a:pt x="1639" y="37863"/>
                  <a:pt x="1655" y="37967"/>
                </a:cubicBezTo>
                <a:cubicBezTo>
                  <a:pt x="1676" y="38050"/>
                  <a:pt x="1679" y="38099"/>
                  <a:pt x="1666" y="38099"/>
                </a:cubicBezTo>
                <a:cubicBezTo>
                  <a:pt x="1663" y="38099"/>
                  <a:pt x="1659" y="38097"/>
                  <a:pt x="1655" y="38092"/>
                </a:cubicBezTo>
                <a:cubicBezTo>
                  <a:pt x="1429" y="37616"/>
                  <a:pt x="1229" y="37090"/>
                  <a:pt x="1078" y="36563"/>
                </a:cubicBezTo>
                <a:lnTo>
                  <a:pt x="1053" y="36313"/>
                </a:lnTo>
                <a:lnTo>
                  <a:pt x="1304" y="36213"/>
                </a:lnTo>
                <a:cubicBezTo>
                  <a:pt x="1429" y="36162"/>
                  <a:pt x="1555" y="36112"/>
                  <a:pt x="1580" y="36112"/>
                </a:cubicBezTo>
                <a:cubicBezTo>
                  <a:pt x="1730" y="36288"/>
                  <a:pt x="1855" y="36488"/>
                  <a:pt x="1981" y="36689"/>
                </a:cubicBezTo>
                <a:cubicBezTo>
                  <a:pt x="2457" y="37416"/>
                  <a:pt x="2933" y="38092"/>
                  <a:pt x="3484" y="38769"/>
                </a:cubicBezTo>
                <a:cubicBezTo>
                  <a:pt x="3921" y="39319"/>
                  <a:pt x="4012" y="39453"/>
                  <a:pt x="4064" y="39453"/>
                </a:cubicBezTo>
                <a:cubicBezTo>
                  <a:pt x="4080" y="39453"/>
                  <a:pt x="4093" y="39439"/>
                  <a:pt x="4111" y="39421"/>
                </a:cubicBezTo>
                <a:cubicBezTo>
                  <a:pt x="4161" y="39370"/>
                  <a:pt x="4086" y="39270"/>
                  <a:pt x="3986" y="39170"/>
                </a:cubicBezTo>
                <a:cubicBezTo>
                  <a:pt x="3384" y="38443"/>
                  <a:pt x="2682" y="37466"/>
                  <a:pt x="2231" y="36814"/>
                </a:cubicBezTo>
                <a:cubicBezTo>
                  <a:pt x="1830" y="36187"/>
                  <a:pt x="1730" y="35962"/>
                  <a:pt x="1705" y="35711"/>
                </a:cubicBezTo>
                <a:cubicBezTo>
                  <a:pt x="1680" y="35536"/>
                  <a:pt x="1479" y="34784"/>
                  <a:pt x="1279" y="34057"/>
                </a:cubicBezTo>
                <a:cubicBezTo>
                  <a:pt x="903" y="32779"/>
                  <a:pt x="602" y="31601"/>
                  <a:pt x="677" y="31601"/>
                </a:cubicBezTo>
                <a:cubicBezTo>
                  <a:pt x="828" y="31877"/>
                  <a:pt x="953" y="32152"/>
                  <a:pt x="1078" y="32453"/>
                </a:cubicBezTo>
                <a:cubicBezTo>
                  <a:pt x="1204" y="32779"/>
                  <a:pt x="1354" y="33055"/>
                  <a:pt x="1530" y="33330"/>
                </a:cubicBezTo>
                <a:cubicBezTo>
                  <a:pt x="1454" y="33004"/>
                  <a:pt x="1354" y="32679"/>
                  <a:pt x="1204" y="32378"/>
                </a:cubicBezTo>
                <a:cubicBezTo>
                  <a:pt x="1078" y="32027"/>
                  <a:pt x="903" y="31726"/>
                  <a:pt x="702" y="31426"/>
                </a:cubicBezTo>
                <a:cubicBezTo>
                  <a:pt x="699" y="31426"/>
                  <a:pt x="696" y="31427"/>
                  <a:pt x="693" y="31427"/>
                </a:cubicBezTo>
                <a:cubicBezTo>
                  <a:pt x="605" y="31427"/>
                  <a:pt x="656" y="31071"/>
                  <a:pt x="753" y="30949"/>
                </a:cubicBezTo>
                <a:cubicBezTo>
                  <a:pt x="853" y="30874"/>
                  <a:pt x="953" y="30849"/>
                  <a:pt x="1078" y="30849"/>
                </a:cubicBezTo>
                <a:cubicBezTo>
                  <a:pt x="1179" y="30849"/>
                  <a:pt x="1304" y="30824"/>
                  <a:pt x="1379" y="30749"/>
                </a:cubicBezTo>
                <a:cubicBezTo>
                  <a:pt x="1404" y="30724"/>
                  <a:pt x="1425" y="30708"/>
                  <a:pt x="1445" y="30708"/>
                </a:cubicBezTo>
                <a:cubicBezTo>
                  <a:pt x="1508" y="30708"/>
                  <a:pt x="1573" y="30849"/>
                  <a:pt x="1780" y="31300"/>
                </a:cubicBezTo>
                <a:cubicBezTo>
                  <a:pt x="1855" y="31526"/>
                  <a:pt x="1956" y="31726"/>
                  <a:pt x="2106" y="31927"/>
                </a:cubicBezTo>
                <a:cubicBezTo>
                  <a:pt x="2031" y="31601"/>
                  <a:pt x="1931" y="31300"/>
                  <a:pt x="1780" y="30999"/>
                </a:cubicBezTo>
                <a:cubicBezTo>
                  <a:pt x="1229" y="29596"/>
                  <a:pt x="778" y="27065"/>
                  <a:pt x="1053" y="26739"/>
                </a:cubicBezTo>
                <a:cubicBezTo>
                  <a:pt x="1124" y="26721"/>
                  <a:pt x="1195" y="26703"/>
                  <a:pt x="1266" y="26703"/>
                </a:cubicBezTo>
                <a:cubicBezTo>
                  <a:pt x="1295" y="26703"/>
                  <a:pt x="1325" y="26706"/>
                  <a:pt x="1354" y="26714"/>
                </a:cubicBezTo>
                <a:cubicBezTo>
                  <a:pt x="1409" y="26723"/>
                  <a:pt x="1464" y="26729"/>
                  <a:pt x="1519" y="26729"/>
                </a:cubicBezTo>
                <a:cubicBezTo>
                  <a:pt x="1615" y="26729"/>
                  <a:pt x="1710" y="26711"/>
                  <a:pt x="1805" y="26664"/>
                </a:cubicBezTo>
                <a:cubicBezTo>
                  <a:pt x="2006" y="26588"/>
                  <a:pt x="2056" y="26538"/>
                  <a:pt x="2131" y="26313"/>
                </a:cubicBezTo>
                <a:cubicBezTo>
                  <a:pt x="2181" y="26137"/>
                  <a:pt x="2206" y="25962"/>
                  <a:pt x="2231" y="25786"/>
                </a:cubicBezTo>
                <a:cubicBezTo>
                  <a:pt x="2244" y="25551"/>
                  <a:pt x="2256" y="25432"/>
                  <a:pt x="2283" y="25432"/>
                </a:cubicBezTo>
                <a:cubicBezTo>
                  <a:pt x="2312" y="25432"/>
                  <a:pt x="2356" y="25558"/>
                  <a:pt x="2432" y="25811"/>
                </a:cubicBezTo>
                <a:cubicBezTo>
                  <a:pt x="2657" y="26513"/>
                  <a:pt x="2883" y="27190"/>
                  <a:pt x="3184" y="27842"/>
                </a:cubicBezTo>
                <a:cubicBezTo>
                  <a:pt x="3210" y="27867"/>
                  <a:pt x="3229" y="27880"/>
                  <a:pt x="3242" y="27880"/>
                </a:cubicBezTo>
                <a:cubicBezTo>
                  <a:pt x="3292" y="27880"/>
                  <a:pt x="3248" y="27688"/>
                  <a:pt x="3109" y="27290"/>
                </a:cubicBezTo>
                <a:cubicBezTo>
                  <a:pt x="2632" y="26062"/>
                  <a:pt x="2332" y="24984"/>
                  <a:pt x="2357" y="24608"/>
                </a:cubicBezTo>
                <a:cubicBezTo>
                  <a:pt x="2357" y="24412"/>
                  <a:pt x="2365" y="24333"/>
                  <a:pt x="2376" y="24333"/>
                </a:cubicBezTo>
                <a:cubicBezTo>
                  <a:pt x="2385" y="24333"/>
                  <a:pt x="2396" y="24381"/>
                  <a:pt x="2407" y="24458"/>
                </a:cubicBezTo>
                <a:cubicBezTo>
                  <a:pt x="2682" y="25486"/>
                  <a:pt x="3409" y="27591"/>
                  <a:pt x="3560" y="27716"/>
                </a:cubicBezTo>
                <a:cubicBezTo>
                  <a:pt x="3581" y="27737"/>
                  <a:pt x="3598" y="27748"/>
                  <a:pt x="3609" y="27748"/>
                </a:cubicBezTo>
                <a:cubicBezTo>
                  <a:pt x="3668" y="27748"/>
                  <a:pt x="3605" y="27477"/>
                  <a:pt x="3334" y="26789"/>
                </a:cubicBezTo>
                <a:cubicBezTo>
                  <a:pt x="3134" y="26313"/>
                  <a:pt x="2858" y="25436"/>
                  <a:pt x="2707" y="24859"/>
                </a:cubicBezTo>
                <a:cubicBezTo>
                  <a:pt x="2532" y="24383"/>
                  <a:pt x="2457" y="23857"/>
                  <a:pt x="2457" y="23330"/>
                </a:cubicBezTo>
                <a:cubicBezTo>
                  <a:pt x="2457" y="23155"/>
                  <a:pt x="2482" y="22979"/>
                  <a:pt x="2532" y="22804"/>
                </a:cubicBezTo>
                <a:cubicBezTo>
                  <a:pt x="2632" y="23004"/>
                  <a:pt x="2682" y="23205"/>
                  <a:pt x="2733" y="23405"/>
                </a:cubicBezTo>
                <a:cubicBezTo>
                  <a:pt x="3184" y="24959"/>
                  <a:pt x="3760" y="26488"/>
                  <a:pt x="4462" y="27967"/>
                </a:cubicBezTo>
                <a:cubicBezTo>
                  <a:pt x="4738" y="28543"/>
                  <a:pt x="5740" y="30273"/>
                  <a:pt x="5840" y="30348"/>
                </a:cubicBezTo>
                <a:cubicBezTo>
                  <a:pt x="5853" y="30360"/>
                  <a:pt x="5872" y="30367"/>
                  <a:pt x="5890" y="30367"/>
                </a:cubicBezTo>
                <a:cubicBezTo>
                  <a:pt x="5909" y="30367"/>
                  <a:pt x="5928" y="30360"/>
                  <a:pt x="5941" y="30348"/>
                </a:cubicBezTo>
                <a:cubicBezTo>
                  <a:pt x="5890" y="30172"/>
                  <a:pt x="5790" y="29997"/>
                  <a:pt x="5665" y="29847"/>
                </a:cubicBezTo>
                <a:cubicBezTo>
                  <a:pt x="4412" y="27716"/>
                  <a:pt x="3434" y="25461"/>
                  <a:pt x="2783" y="23080"/>
                </a:cubicBezTo>
                <a:cubicBezTo>
                  <a:pt x="2657" y="22553"/>
                  <a:pt x="2532" y="22127"/>
                  <a:pt x="2557" y="22127"/>
                </a:cubicBezTo>
                <a:cubicBezTo>
                  <a:pt x="2582" y="22102"/>
                  <a:pt x="2582" y="22052"/>
                  <a:pt x="2607" y="22002"/>
                </a:cubicBezTo>
                <a:cubicBezTo>
                  <a:pt x="2626" y="21965"/>
                  <a:pt x="2657" y="21942"/>
                  <a:pt x="2693" y="21942"/>
                </a:cubicBezTo>
                <a:cubicBezTo>
                  <a:pt x="2706" y="21942"/>
                  <a:pt x="2719" y="21945"/>
                  <a:pt x="2733" y="21952"/>
                </a:cubicBezTo>
                <a:cubicBezTo>
                  <a:pt x="2833" y="22027"/>
                  <a:pt x="2958" y="22077"/>
                  <a:pt x="3083" y="22102"/>
                </a:cubicBezTo>
                <a:cubicBezTo>
                  <a:pt x="3166" y="22132"/>
                  <a:pt x="3248" y="22146"/>
                  <a:pt x="3328" y="22146"/>
                </a:cubicBezTo>
                <a:cubicBezTo>
                  <a:pt x="3517" y="22146"/>
                  <a:pt x="3695" y="22067"/>
                  <a:pt x="3835" y="21927"/>
                </a:cubicBezTo>
                <a:cubicBezTo>
                  <a:pt x="3961" y="21776"/>
                  <a:pt x="4337" y="20172"/>
                  <a:pt x="4512" y="18969"/>
                </a:cubicBezTo>
                <a:cubicBezTo>
                  <a:pt x="4516" y="18950"/>
                  <a:pt x="4521" y="18941"/>
                  <a:pt x="4527" y="18941"/>
                </a:cubicBezTo>
                <a:cubicBezTo>
                  <a:pt x="4560" y="18941"/>
                  <a:pt x="4624" y="19218"/>
                  <a:pt x="4687" y="19621"/>
                </a:cubicBezTo>
                <a:cubicBezTo>
                  <a:pt x="4962" y="21368"/>
                  <a:pt x="5734" y="24333"/>
                  <a:pt x="5889" y="24333"/>
                </a:cubicBezTo>
                <a:cubicBezTo>
                  <a:pt x="5889" y="24333"/>
                  <a:pt x="5890" y="24333"/>
                  <a:pt x="5890" y="24333"/>
                </a:cubicBezTo>
                <a:cubicBezTo>
                  <a:pt x="5941" y="24333"/>
                  <a:pt x="5966" y="24258"/>
                  <a:pt x="5941" y="24182"/>
                </a:cubicBezTo>
                <a:cubicBezTo>
                  <a:pt x="5439" y="22603"/>
                  <a:pt x="5063" y="20999"/>
                  <a:pt x="4788" y="19370"/>
                </a:cubicBezTo>
                <a:cubicBezTo>
                  <a:pt x="4763" y="19145"/>
                  <a:pt x="4713" y="18919"/>
                  <a:pt x="4637" y="18694"/>
                </a:cubicBezTo>
                <a:cubicBezTo>
                  <a:pt x="4587" y="18694"/>
                  <a:pt x="4587" y="18543"/>
                  <a:pt x="4637" y="18393"/>
                </a:cubicBezTo>
                <a:lnTo>
                  <a:pt x="4687" y="18092"/>
                </a:lnTo>
                <a:lnTo>
                  <a:pt x="4963" y="18092"/>
                </a:lnTo>
                <a:cubicBezTo>
                  <a:pt x="5001" y="18092"/>
                  <a:pt x="5032" y="18090"/>
                  <a:pt x="5060" y="18090"/>
                </a:cubicBezTo>
                <a:close/>
                <a:moveTo>
                  <a:pt x="1756" y="38245"/>
                </a:moveTo>
                <a:cubicBezTo>
                  <a:pt x="1777" y="38245"/>
                  <a:pt x="1897" y="38413"/>
                  <a:pt x="2156" y="38794"/>
                </a:cubicBezTo>
                <a:cubicBezTo>
                  <a:pt x="2833" y="39771"/>
                  <a:pt x="3585" y="40674"/>
                  <a:pt x="4437" y="41501"/>
                </a:cubicBezTo>
                <a:cubicBezTo>
                  <a:pt x="4637" y="41651"/>
                  <a:pt x="4813" y="41852"/>
                  <a:pt x="4963" y="42052"/>
                </a:cubicBezTo>
                <a:cubicBezTo>
                  <a:pt x="5063" y="42228"/>
                  <a:pt x="5164" y="42378"/>
                  <a:pt x="5289" y="42503"/>
                </a:cubicBezTo>
                <a:lnTo>
                  <a:pt x="5590" y="42854"/>
                </a:lnTo>
                <a:lnTo>
                  <a:pt x="5164" y="42478"/>
                </a:lnTo>
                <a:cubicBezTo>
                  <a:pt x="4136" y="41601"/>
                  <a:pt x="2231" y="39320"/>
                  <a:pt x="1830" y="38443"/>
                </a:cubicBezTo>
                <a:cubicBezTo>
                  <a:pt x="1771" y="38315"/>
                  <a:pt x="1743" y="38245"/>
                  <a:pt x="1756" y="38245"/>
                </a:cubicBezTo>
                <a:close/>
                <a:moveTo>
                  <a:pt x="15714" y="36337"/>
                </a:moveTo>
                <a:cubicBezTo>
                  <a:pt x="15715" y="36337"/>
                  <a:pt x="15715" y="36337"/>
                  <a:pt x="15715" y="36338"/>
                </a:cubicBezTo>
                <a:cubicBezTo>
                  <a:pt x="15615" y="36463"/>
                  <a:pt x="15490" y="36563"/>
                  <a:pt x="15364" y="36664"/>
                </a:cubicBezTo>
                <a:cubicBezTo>
                  <a:pt x="14763" y="37165"/>
                  <a:pt x="13008" y="38969"/>
                  <a:pt x="11555" y="40548"/>
                </a:cubicBezTo>
                <a:cubicBezTo>
                  <a:pt x="10778" y="41375"/>
                  <a:pt x="9976" y="42253"/>
                  <a:pt x="9750" y="42478"/>
                </a:cubicBezTo>
                <a:lnTo>
                  <a:pt x="9324" y="42904"/>
                </a:lnTo>
                <a:lnTo>
                  <a:pt x="9625" y="42353"/>
                </a:lnTo>
                <a:cubicBezTo>
                  <a:pt x="9901" y="41852"/>
                  <a:pt x="10076" y="41651"/>
                  <a:pt x="11229" y="40398"/>
                </a:cubicBezTo>
                <a:cubicBezTo>
                  <a:pt x="12156" y="39345"/>
                  <a:pt x="13159" y="38368"/>
                  <a:pt x="14186" y="37441"/>
                </a:cubicBezTo>
                <a:cubicBezTo>
                  <a:pt x="14507" y="37169"/>
                  <a:pt x="15680" y="36337"/>
                  <a:pt x="15714" y="36337"/>
                </a:cubicBezTo>
                <a:close/>
                <a:moveTo>
                  <a:pt x="9166" y="39503"/>
                </a:moveTo>
                <a:cubicBezTo>
                  <a:pt x="9199" y="39503"/>
                  <a:pt x="9112" y="39734"/>
                  <a:pt x="8873" y="40373"/>
                </a:cubicBezTo>
                <a:cubicBezTo>
                  <a:pt x="8647" y="41025"/>
                  <a:pt x="8372" y="41651"/>
                  <a:pt x="8046" y="42278"/>
                </a:cubicBezTo>
                <a:cubicBezTo>
                  <a:pt x="7795" y="42804"/>
                  <a:pt x="7570" y="43205"/>
                  <a:pt x="7570" y="43205"/>
                </a:cubicBezTo>
                <a:cubicBezTo>
                  <a:pt x="7494" y="43080"/>
                  <a:pt x="7444" y="42954"/>
                  <a:pt x="7419" y="42829"/>
                </a:cubicBezTo>
                <a:cubicBezTo>
                  <a:pt x="7319" y="42578"/>
                  <a:pt x="7344" y="42328"/>
                  <a:pt x="7494" y="42102"/>
                </a:cubicBezTo>
                <a:cubicBezTo>
                  <a:pt x="7720" y="41676"/>
                  <a:pt x="8723" y="40097"/>
                  <a:pt x="8998" y="39696"/>
                </a:cubicBezTo>
                <a:cubicBezTo>
                  <a:pt x="9089" y="39578"/>
                  <a:pt x="9147" y="39503"/>
                  <a:pt x="9166" y="39503"/>
                </a:cubicBezTo>
                <a:close/>
                <a:moveTo>
                  <a:pt x="20113" y="33871"/>
                </a:moveTo>
                <a:cubicBezTo>
                  <a:pt x="20131" y="33871"/>
                  <a:pt x="20144" y="33875"/>
                  <a:pt x="20151" y="33882"/>
                </a:cubicBezTo>
                <a:cubicBezTo>
                  <a:pt x="20251" y="33957"/>
                  <a:pt x="20101" y="34132"/>
                  <a:pt x="18096" y="36438"/>
                </a:cubicBezTo>
                <a:cubicBezTo>
                  <a:pt x="16367" y="38393"/>
                  <a:pt x="15815" y="39045"/>
                  <a:pt x="15464" y="39596"/>
                </a:cubicBezTo>
                <a:lnTo>
                  <a:pt x="14988" y="40273"/>
                </a:lnTo>
                <a:lnTo>
                  <a:pt x="14261" y="40573"/>
                </a:lnTo>
                <a:lnTo>
                  <a:pt x="13535" y="40899"/>
                </a:lnTo>
                <a:lnTo>
                  <a:pt x="13535" y="40899"/>
                </a:lnTo>
                <a:lnTo>
                  <a:pt x="15891" y="38218"/>
                </a:lnTo>
                <a:cubicBezTo>
                  <a:pt x="18096" y="35711"/>
                  <a:pt x="18297" y="35536"/>
                  <a:pt x="18848" y="35085"/>
                </a:cubicBezTo>
                <a:cubicBezTo>
                  <a:pt x="19825" y="34358"/>
                  <a:pt x="19850" y="34308"/>
                  <a:pt x="19725" y="34308"/>
                </a:cubicBezTo>
                <a:cubicBezTo>
                  <a:pt x="19550" y="34308"/>
                  <a:pt x="18397" y="35210"/>
                  <a:pt x="17770" y="35837"/>
                </a:cubicBezTo>
                <a:cubicBezTo>
                  <a:pt x="17419" y="36162"/>
                  <a:pt x="16592" y="37090"/>
                  <a:pt x="15941" y="37892"/>
                </a:cubicBezTo>
                <a:cubicBezTo>
                  <a:pt x="14487" y="39596"/>
                  <a:pt x="12958" y="41175"/>
                  <a:pt x="12582" y="41375"/>
                </a:cubicBezTo>
                <a:cubicBezTo>
                  <a:pt x="12538" y="41397"/>
                  <a:pt x="12505" y="41412"/>
                  <a:pt x="12488" y="41412"/>
                </a:cubicBezTo>
                <a:cubicBezTo>
                  <a:pt x="12408" y="41412"/>
                  <a:pt x="12686" y="41095"/>
                  <a:pt x="13885" y="39771"/>
                </a:cubicBezTo>
                <a:cubicBezTo>
                  <a:pt x="14763" y="38794"/>
                  <a:pt x="15464" y="37992"/>
                  <a:pt x="15414" y="37967"/>
                </a:cubicBezTo>
                <a:lnTo>
                  <a:pt x="15414" y="37967"/>
                </a:lnTo>
                <a:cubicBezTo>
                  <a:pt x="15389" y="37967"/>
                  <a:pt x="14437" y="38894"/>
                  <a:pt x="13134" y="40398"/>
                </a:cubicBezTo>
                <a:lnTo>
                  <a:pt x="11906" y="41776"/>
                </a:lnTo>
                <a:lnTo>
                  <a:pt x="11254" y="42152"/>
                </a:lnTo>
                <a:lnTo>
                  <a:pt x="10602" y="42553"/>
                </a:lnTo>
                <a:lnTo>
                  <a:pt x="10602" y="42553"/>
                </a:lnTo>
                <a:lnTo>
                  <a:pt x="10853" y="42228"/>
                </a:lnTo>
                <a:cubicBezTo>
                  <a:pt x="11229" y="41802"/>
                  <a:pt x="14086" y="38819"/>
                  <a:pt x="14988" y="37942"/>
                </a:cubicBezTo>
                <a:cubicBezTo>
                  <a:pt x="15364" y="37541"/>
                  <a:pt x="15916" y="37040"/>
                  <a:pt x="16191" y="36814"/>
                </a:cubicBezTo>
                <a:cubicBezTo>
                  <a:pt x="16367" y="36664"/>
                  <a:pt x="16542" y="36513"/>
                  <a:pt x="16693" y="36338"/>
                </a:cubicBezTo>
                <a:cubicBezTo>
                  <a:pt x="16690" y="36310"/>
                  <a:pt x="16677" y="36296"/>
                  <a:pt x="16651" y="36296"/>
                </a:cubicBezTo>
                <a:cubicBezTo>
                  <a:pt x="16376" y="36296"/>
                  <a:pt x="14744" y="37901"/>
                  <a:pt x="11580" y="41225"/>
                </a:cubicBezTo>
                <a:cubicBezTo>
                  <a:pt x="10001" y="42904"/>
                  <a:pt x="9850" y="43030"/>
                  <a:pt x="9424" y="43280"/>
                </a:cubicBezTo>
                <a:lnTo>
                  <a:pt x="8948" y="43556"/>
                </a:lnTo>
                <a:lnTo>
                  <a:pt x="9725" y="42729"/>
                </a:lnTo>
                <a:cubicBezTo>
                  <a:pt x="10151" y="42278"/>
                  <a:pt x="11028" y="41325"/>
                  <a:pt x="11705" y="40598"/>
                </a:cubicBezTo>
                <a:cubicBezTo>
                  <a:pt x="13184" y="38969"/>
                  <a:pt x="14863" y="37265"/>
                  <a:pt x="15640" y="36614"/>
                </a:cubicBezTo>
                <a:cubicBezTo>
                  <a:pt x="16016" y="36313"/>
                  <a:pt x="16191" y="36112"/>
                  <a:pt x="16166" y="36062"/>
                </a:cubicBezTo>
                <a:cubicBezTo>
                  <a:pt x="16094" y="35822"/>
                  <a:pt x="19672" y="33871"/>
                  <a:pt x="20113" y="33871"/>
                </a:cubicBezTo>
                <a:close/>
                <a:moveTo>
                  <a:pt x="5139" y="42052"/>
                </a:moveTo>
                <a:lnTo>
                  <a:pt x="5615" y="42328"/>
                </a:lnTo>
                <a:cubicBezTo>
                  <a:pt x="6266" y="42704"/>
                  <a:pt x="6743" y="43180"/>
                  <a:pt x="6868" y="43581"/>
                </a:cubicBezTo>
                <a:cubicBezTo>
                  <a:pt x="6893" y="43681"/>
                  <a:pt x="6918" y="43781"/>
                  <a:pt x="6918" y="43882"/>
                </a:cubicBezTo>
                <a:cubicBezTo>
                  <a:pt x="6868" y="43882"/>
                  <a:pt x="5565" y="42553"/>
                  <a:pt x="5339" y="42278"/>
                </a:cubicBezTo>
                <a:lnTo>
                  <a:pt x="5139" y="42052"/>
                </a:lnTo>
                <a:close/>
                <a:moveTo>
                  <a:pt x="42482" y="31501"/>
                </a:moveTo>
                <a:lnTo>
                  <a:pt x="42206" y="31852"/>
                </a:lnTo>
                <a:cubicBezTo>
                  <a:pt x="41956" y="32152"/>
                  <a:pt x="41780" y="32278"/>
                  <a:pt x="40953" y="32779"/>
                </a:cubicBezTo>
                <a:lnTo>
                  <a:pt x="40953" y="32754"/>
                </a:lnTo>
                <a:cubicBezTo>
                  <a:pt x="40427" y="33080"/>
                  <a:pt x="39725" y="33481"/>
                  <a:pt x="39399" y="33631"/>
                </a:cubicBezTo>
                <a:cubicBezTo>
                  <a:pt x="39174" y="33731"/>
                  <a:pt x="38973" y="33857"/>
                  <a:pt x="38823" y="34032"/>
                </a:cubicBezTo>
                <a:cubicBezTo>
                  <a:pt x="38823" y="34038"/>
                  <a:pt x="38828" y="34041"/>
                  <a:pt x="38839" y="34041"/>
                </a:cubicBezTo>
                <a:cubicBezTo>
                  <a:pt x="38958" y="34041"/>
                  <a:pt x="39744" y="33650"/>
                  <a:pt x="40828" y="33004"/>
                </a:cubicBezTo>
                <a:cubicBezTo>
                  <a:pt x="41202" y="32793"/>
                  <a:pt x="41375" y="32698"/>
                  <a:pt x="41417" y="32698"/>
                </a:cubicBezTo>
                <a:cubicBezTo>
                  <a:pt x="41440" y="32698"/>
                  <a:pt x="41423" y="32726"/>
                  <a:pt x="41379" y="32779"/>
                </a:cubicBezTo>
                <a:cubicBezTo>
                  <a:pt x="40653" y="33280"/>
                  <a:pt x="39901" y="33731"/>
                  <a:pt x="39124" y="34107"/>
                </a:cubicBezTo>
                <a:cubicBezTo>
                  <a:pt x="38798" y="34182"/>
                  <a:pt x="38447" y="34258"/>
                  <a:pt x="38096" y="34308"/>
                </a:cubicBezTo>
                <a:cubicBezTo>
                  <a:pt x="37645" y="34383"/>
                  <a:pt x="37244" y="34458"/>
                  <a:pt x="37244" y="34483"/>
                </a:cubicBezTo>
                <a:cubicBezTo>
                  <a:pt x="37194" y="34533"/>
                  <a:pt x="37225" y="34558"/>
                  <a:pt x="37338" y="34558"/>
                </a:cubicBezTo>
                <a:cubicBezTo>
                  <a:pt x="37451" y="34558"/>
                  <a:pt x="37645" y="34533"/>
                  <a:pt x="37921" y="34483"/>
                </a:cubicBezTo>
                <a:cubicBezTo>
                  <a:pt x="38100" y="34442"/>
                  <a:pt x="38272" y="34423"/>
                  <a:pt x="38394" y="34423"/>
                </a:cubicBezTo>
                <a:cubicBezTo>
                  <a:pt x="38494" y="34423"/>
                  <a:pt x="38561" y="34436"/>
                  <a:pt x="38572" y="34458"/>
                </a:cubicBezTo>
                <a:cubicBezTo>
                  <a:pt x="38581" y="34475"/>
                  <a:pt x="38600" y="34483"/>
                  <a:pt x="38628" y="34483"/>
                </a:cubicBezTo>
                <a:cubicBezTo>
                  <a:pt x="38684" y="34483"/>
                  <a:pt x="38773" y="34450"/>
                  <a:pt x="38873" y="34383"/>
                </a:cubicBezTo>
                <a:cubicBezTo>
                  <a:pt x="39049" y="34308"/>
                  <a:pt x="39249" y="34233"/>
                  <a:pt x="39450" y="34182"/>
                </a:cubicBezTo>
                <a:lnTo>
                  <a:pt x="39725" y="34107"/>
                </a:lnTo>
                <a:lnTo>
                  <a:pt x="39550" y="34233"/>
                </a:lnTo>
                <a:cubicBezTo>
                  <a:pt x="39224" y="34483"/>
                  <a:pt x="38823" y="34634"/>
                  <a:pt x="37820" y="34834"/>
                </a:cubicBezTo>
                <a:cubicBezTo>
                  <a:pt x="37269" y="34959"/>
                  <a:pt x="36793" y="35060"/>
                  <a:pt x="36768" y="35085"/>
                </a:cubicBezTo>
                <a:cubicBezTo>
                  <a:pt x="36728" y="35125"/>
                  <a:pt x="36748" y="35145"/>
                  <a:pt x="36834" y="35145"/>
                </a:cubicBezTo>
                <a:cubicBezTo>
                  <a:pt x="36964" y="35145"/>
                  <a:pt x="37244" y="35100"/>
                  <a:pt x="37695" y="35009"/>
                </a:cubicBezTo>
                <a:cubicBezTo>
                  <a:pt x="37971" y="34934"/>
                  <a:pt x="38247" y="34884"/>
                  <a:pt x="38522" y="34859"/>
                </a:cubicBezTo>
                <a:lnTo>
                  <a:pt x="38522" y="34859"/>
                </a:lnTo>
                <a:cubicBezTo>
                  <a:pt x="38297" y="35035"/>
                  <a:pt x="38071" y="35160"/>
                  <a:pt x="37820" y="35235"/>
                </a:cubicBezTo>
                <a:cubicBezTo>
                  <a:pt x="37620" y="35235"/>
                  <a:pt x="37419" y="35260"/>
                  <a:pt x="37244" y="35335"/>
                </a:cubicBezTo>
                <a:cubicBezTo>
                  <a:pt x="36743" y="35436"/>
                  <a:pt x="36241" y="35486"/>
                  <a:pt x="35715" y="35536"/>
                </a:cubicBezTo>
                <a:cubicBezTo>
                  <a:pt x="35364" y="35561"/>
                  <a:pt x="35038" y="35611"/>
                  <a:pt x="34688" y="35686"/>
                </a:cubicBezTo>
                <a:cubicBezTo>
                  <a:pt x="34666" y="35715"/>
                  <a:pt x="34765" y="35727"/>
                  <a:pt x="34934" y="35727"/>
                </a:cubicBezTo>
                <a:cubicBezTo>
                  <a:pt x="35357" y="35727"/>
                  <a:pt x="36216" y="35650"/>
                  <a:pt x="36718" y="35561"/>
                </a:cubicBezTo>
                <a:cubicBezTo>
                  <a:pt x="36918" y="35511"/>
                  <a:pt x="37094" y="35511"/>
                  <a:pt x="37269" y="35511"/>
                </a:cubicBezTo>
                <a:cubicBezTo>
                  <a:pt x="37069" y="35661"/>
                  <a:pt x="36868" y="35786"/>
                  <a:pt x="36617" y="35862"/>
                </a:cubicBezTo>
                <a:cubicBezTo>
                  <a:pt x="35991" y="36162"/>
                  <a:pt x="35916" y="36187"/>
                  <a:pt x="34913" y="36238"/>
                </a:cubicBezTo>
                <a:lnTo>
                  <a:pt x="33334" y="36313"/>
                </a:lnTo>
                <a:cubicBezTo>
                  <a:pt x="33059" y="36313"/>
                  <a:pt x="32858" y="36338"/>
                  <a:pt x="32883" y="36388"/>
                </a:cubicBezTo>
                <a:cubicBezTo>
                  <a:pt x="32901" y="36406"/>
                  <a:pt x="33207" y="36423"/>
                  <a:pt x="33792" y="36423"/>
                </a:cubicBezTo>
                <a:cubicBezTo>
                  <a:pt x="34034" y="36423"/>
                  <a:pt x="34325" y="36420"/>
                  <a:pt x="34663" y="36413"/>
                </a:cubicBezTo>
                <a:cubicBezTo>
                  <a:pt x="34930" y="36413"/>
                  <a:pt x="35164" y="36402"/>
                  <a:pt x="35297" y="36402"/>
                </a:cubicBezTo>
                <a:cubicBezTo>
                  <a:pt x="35364" y="36402"/>
                  <a:pt x="35406" y="36405"/>
                  <a:pt x="35414" y="36413"/>
                </a:cubicBezTo>
                <a:cubicBezTo>
                  <a:pt x="35414" y="36413"/>
                  <a:pt x="35414" y="36488"/>
                  <a:pt x="35364" y="36538"/>
                </a:cubicBezTo>
                <a:cubicBezTo>
                  <a:pt x="35314" y="36664"/>
                  <a:pt x="35339" y="36764"/>
                  <a:pt x="35389" y="36864"/>
                </a:cubicBezTo>
                <a:cubicBezTo>
                  <a:pt x="35465" y="36989"/>
                  <a:pt x="35490" y="37090"/>
                  <a:pt x="35490" y="37115"/>
                </a:cubicBezTo>
                <a:cubicBezTo>
                  <a:pt x="35465" y="37115"/>
                  <a:pt x="34763" y="37240"/>
                  <a:pt x="32783" y="37441"/>
                </a:cubicBezTo>
                <a:cubicBezTo>
                  <a:pt x="31780" y="37566"/>
                  <a:pt x="30978" y="37641"/>
                  <a:pt x="30978" y="37666"/>
                </a:cubicBezTo>
                <a:cubicBezTo>
                  <a:pt x="30935" y="37709"/>
                  <a:pt x="30976" y="37734"/>
                  <a:pt x="31164" y="37734"/>
                </a:cubicBezTo>
                <a:cubicBezTo>
                  <a:pt x="31412" y="37734"/>
                  <a:pt x="31919" y="37691"/>
                  <a:pt x="32833" y="37591"/>
                </a:cubicBezTo>
                <a:cubicBezTo>
                  <a:pt x="35139" y="37365"/>
                  <a:pt x="35490" y="37315"/>
                  <a:pt x="35515" y="37215"/>
                </a:cubicBezTo>
                <a:cubicBezTo>
                  <a:pt x="35515" y="37201"/>
                  <a:pt x="35521" y="37195"/>
                  <a:pt x="35531" y="37195"/>
                </a:cubicBezTo>
                <a:cubicBezTo>
                  <a:pt x="35557" y="37195"/>
                  <a:pt x="35611" y="37236"/>
                  <a:pt x="35665" y="37290"/>
                </a:cubicBezTo>
                <a:cubicBezTo>
                  <a:pt x="35740" y="37340"/>
                  <a:pt x="35765" y="37441"/>
                  <a:pt x="35665" y="37566"/>
                </a:cubicBezTo>
                <a:cubicBezTo>
                  <a:pt x="35328" y="37903"/>
                  <a:pt x="32744" y="38773"/>
                  <a:pt x="32121" y="38773"/>
                </a:cubicBezTo>
                <a:cubicBezTo>
                  <a:pt x="32096" y="38773"/>
                  <a:pt x="32074" y="38772"/>
                  <a:pt x="32056" y="38769"/>
                </a:cubicBezTo>
                <a:cubicBezTo>
                  <a:pt x="32006" y="38756"/>
                  <a:pt x="31949" y="38750"/>
                  <a:pt x="31893" y="38750"/>
                </a:cubicBezTo>
                <a:cubicBezTo>
                  <a:pt x="31837" y="38750"/>
                  <a:pt x="31780" y="38756"/>
                  <a:pt x="31730" y="38769"/>
                </a:cubicBezTo>
                <a:cubicBezTo>
                  <a:pt x="31680" y="38844"/>
                  <a:pt x="31730" y="38869"/>
                  <a:pt x="31981" y="38894"/>
                </a:cubicBezTo>
                <a:cubicBezTo>
                  <a:pt x="32206" y="38919"/>
                  <a:pt x="32156" y="38944"/>
                  <a:pt x="32181" y="39145"/>
                </a:cubicBezTo>
                <a:cubicBezTo>
                  <a:pt x="32206" y="39295"/>
                  <a:pt x="32282" y="39421"/>
                  <a:pt x="32407" y="39521"/>
                </a:cubicBezTo>
                <a:lnTo>
                  <a:pt x="32607" y="39696"/>
                </a:lnTo>
                <a:lnTo>
                  <a:pt x="32357" y="39922"/>
                </a:lnTo>
                <a:cubicBezTo>
                  <a:pt x="32054" y="40155"/>
                  <a:pt x="31599" y="40453"/>
                  <a:pt x="31496" y="40453"/>
                </a:cubicBezTo>
                <a:cubicBezTo>
                  <a:pt x="31489" y="40453"/>
                  <a:pt x="31483" y="40452"/>
                  <a:pt x="31480" y="40448"/>
                </a:cubicBezTo>
                <a:cubicBezTo>
                  <a:pt x="31104" y="40373"/>
                  <a:pt x="30703" y="40348"/>
                  <a:pt x="30327" y="40323"/>
                </a:cubicBezTo>
                <a:cubicBezTo>
                  <a:pt x="29725" y="40273"/>
                  <a:pt x="29074" y="40197"/>
                  <a:pt x="28898" y="40172"/>
                </a:cubicBezTo>
                <a:cubicBezTo>
                  <a:pt x="28803" y="40150"/>
                  <a:pt x="28716" y="40141"/>
                  <a:pt x="28646" y="40141"/>
                </a:cubicBezTo>
                <a:cubicBezTo>
                  <a:pt x="28479" y="40141"/>
                  <a:pt x="28413" y="40194"/>
                  <a:pt x="28572" y="40248"/>
                </a:cubicBezTo>
                <a:cubicBezTo>
                  <a:pt x="29224" y="40348"/>
                  <a:pt x="29901" y="40423"/>
                  <a:pt x="30552" y="40473"/>
                </a:cubicBezTo>
                <a:lnTo>
                  <a:pt x="31379" y="40523"/>
                </a:lnTo>
                <a:lnTo>
                  <a:pt x="31054" y="40724"/>
                </a:lnTo>
                <a:cubicBezTo>
                  <a:pt x="30903" y="40799"/>
                  <a:pt x="30753" y="40849"/>
                  <a:pt x="30577" y="40874"/>
                </a:cubicBezTo>
                <a:cubicBezTo>
                  <a:pt x="29534" y="40758"/>
                  <a:pt x="28168" y="40621"/>
                  <a:pt x="27950" y="40621"/>
                </a:cubicBezTo>
                <a:cubicBezTo>
                  <a:pt x="27933" y="40621"/>
                  <a:pt x="27923" y="40622"/>
                  <a:pt x="27921" y="40624"/>
                </a:cubicBezTo>
                <a:cubicBezTo>
                  <a:pt x="27845" y="40724"/>
                  <a:pt x="28046" y="40749"/>
                  <a:pt x="29149" y="40874"/>
                </a:cubicBezTo>
                <a:cubicBezTo>
                  <a:pt x="29775" y="40924"/>
                  <a:pt x="30302" y="41000"/>
                  <a:pt x="30302" y="41025"/>
                </a:cubicBezTo>
                <a:cubicBezTo>
                  <a:pt x="30176" y="41100"/>
                  <a:pt x="30026" y="41175"/>
                  <a:pt x="29876" y="41225"/>
                </a:cubicBezTo>
                <a:cubicBezTo>
                  <a:pt x="29560" y="41318"/>
                  <a:pt x="29244" y="41370"/>
                  <a:pt x="28928" y="41370"/>
                </a:cubicBezTo>
                <a:cubicBezTo>
                  <a:pt x="28817" y="41370"/>
                  <a:pt x="28707" y="41363"/>
                  <a:pt x="28597" y="41350"/>
                </a:cubicBezTo>
                <a:cubicBezTo>
                  <a:pt x="28496" y="41341"/>
                  <a:pt x="28396" y="41335"/>
                  <a:pt x="28295" y="41335"/>
                </a:cubicBezTo>
                <a:cubicBezTo>
                  <a:pt x="28120" y="41335"/>
                  <a:pt x="27945" y="41353"/>
                  <a:pt x="27770" y="41401"/>
                </a:cubicBezTo>
                <a:cubicBezTo>
                  <a:pt x="27770" y="41426"/>
                  <a:pt x="27896" y="41476"/>
                  <a:pt x="28096" y="41476"/>
                </a:cubicBezTo>
                <a:cubicBezTo>
                  <a:pt x="28748" y="41501"/>
                  <a:pt x="28923" y="41526"/>
                  <a:pt x="28798" y="41551"/>
                </a:cubicBezTo>
                <a:cubicBezTo>
                  <a:pt x="28723" y="41576"/>
                  <a:pt x="27845" y="41802"/>
                  <a:pt x="26843" y="42027"/>
                </a:cubicBezTo>
                <a:cubicBezTo>
                  <a:pt x="25815" y="42278"/>
                  <a:pt x="24863" y="42528"/>
                  <a:pt x="24713" y="42604"/>
                </a:cubicBezTo>
                <a:cubicBezTo>
                  <a:pt x="24464" y="42680"/>
                  <a:pt x="24200" y="42713"/>
                  <a:pt x="23933" y="42713"/>
                </a:cubicBezTo>
                <a:cubicBezTo>
                  <a:pt x="23851" y="42713"/>
                  <a:pt x="23768" y="42710"/>
                  <a:pt x="23685" y="42704"/>
                </a:cubicBezTo>
                <a:cubicBezTo>
                  <a:pt x="23510" y="42690"/>
                  <a:pt x="23362" y="42684"/>
                  <a:pt x="23243" y="42684"/>
                </a:cubicBezTo>
                <a:cubicBezTo>
                  <a:pt x="22934" y="42684"/>
                  <a:pt x="22811" y="42725"/>
                  <a:pt x="22883" y="42779"/>
                </a:cubicBezTo>
                <a:cubicBezTo>
                  <a:pt x="22908" y="42779"/>
                  <a:pt x="23259" y="42829"/>
                  <a:pt x="23710" y="42854"/>
                </a:cubicBezTo>
                <a:cubicBezTo>
                  <a:pt x="24287" y="42879"/>
                  <a:pt x="24487" y="42904"/>
                  <a:pt x="24512" y="42979"/>
                </a:cubicBezTo>
                <a:cubicBezTo>
                  <a:pt x="24512" y="43180"/>
                  <a:pt x="24186" y="43255"/>
                  <a:pt x="22908" y="43355"/>
                </a:cubicBezTo>
                <a:cubicBezTo>
                  <a:pt x="22156" y="43431"/>
                  <a:pt x="21655" y="43506"/>
                  <a:pt x="21605" y="43556"/>
                </a:cubicBezTo>
                <a:cubicBezTo>
                  <a:pt x="21505" y="43731"/>
                  <a:pt x="21505" y="43932"/>
                  <a:pt x="21580" y="44107"/>
                </a:cubicBezTo>
                <a:cubicBezTo>
                  <a:pt x="21705" y="44208"/>
                  <a:pt x="21480" y="44258"/>
                  <a:pt x="20602" y="44283"/>
                </a:cubicBezTo>
                <a:cubicBezTo>
                  <a:pt x="20117" y="44310"/>
                  <a:pt x="19712" y="44324"/>
                  <a:pt x="19226" y="44324"/>
                </a:cubicBezTo>
                <a:cubicBezTo>
                  <a:pt x="18359" y="44324"/>
                  <a:pt x="17236" y="44279"/>
                  <a:pt x="14938" y="44182"/>
                </a:cubicBezTo>
                <a:cubicBezTo>
                  <a:pt x="13560" y="44106"/>
                  <a:pt x="12108" y="44073"/>
                  <a:pt x="11242" y="44073"/>
                </a:cubicBezTo>
                <a:cubicBezTo>
                  <a:pt x="10975" y="44073"/>
                  <a:pt x="10763" y="44076"/>
                  <a:pt x="10627" y="44082"/>
                </a:cubicBezTo>
                <a:cubicBezTo>
                  <a:pt x="10464" y="44095"/>
                  <a:pt x="10302" y="44101"/>
                  <a:pt x="10139" y="44101"/>
                </a:cubicBezTo>
                <a:cubicBezTo>
                  <a:pt x="9976" y="44101"/>
                  <a:pt x="9813" y="44095"/>
                  <a:pt x="9650" y="44082"/>
                </a:cubicBezTo>
                <a:cubicBezTo>
                  <a:pt x="9715" y="43985"/>
                  <a:pt x="11096" y="43930"/>
                  <a:pt x="12526" y="43930"/>
                </a:cubicBezTo>
                <a:cubicBezTo>
                  <a:pt x="13310" y="43930"/>
                  <a:pt x="14109" y="43946"/>
                  <a:pt x="14713" y="43982"/>
                </a:cubicBezTo>
                <a:cubicBezTo>
                  <a:pt x="15006" y="44000"/>
                  <a:pt x="15220" y="44008"/>
                  <a:pt x="15370" y="44008"/>
                </a:cubicBezTo>
                <a:cubicBezTo>
                  <a:pt x="15644" y="44008"/>
                  <a:pt x="15705" y="43980"/>
                  <a:pt x="15640" y="43932"/>
                </a:cubicBezTo>
                <a:cubicBezTo>
                  <a:pt x="15561" y="43873"/>
                  <a:pt x="13700" y="43783"/>
                  <a:pt x="12150" y="43783"/>
                </a:cubicBezTo>
                <a:cubicBezTo>
                  <a:pt x="11721" y="43783"/>
                  <a:pt x="11315" y="43790"/>
                  <a:pt x="10978" y="43807"/>
                </a:cubicBezTo>
                <a:cubicBezTo>
                  <a:pt x="10728" y="43819"/>
                  <a:pt x="10536" y="43827"/>
                  <a:pt x="10399" y="43827"/>
                </a:cubicBezTo>
                <a:cubicBezTo>
                  <a:pt x="9988" y="43827"/>
                  <a:pt x="10063" y="43756"/>
                  <a:pt x="10477" y="43531"/>
                </a:cubicBezTo>
                <a:cubicBezTo>
                  <a:pt x="10621" y="43459"/>
                  <a:pt x="11974" y="43400"/>
                  <a:pt x="13255" y="43400"/>
                </a:cubicBezTo>
                <a:cubicBezTo>
                  <a:pt x="13762" y="43400"/>
                  <a:pt x="14257" y="43409"/>
                  <a:pt x="14662" y="43431"/>
                </a:cubicBezTo>
                <a:cubicBezTo>
                  <a:pt x="14725" y="43435"/>
                  <a:pt x="14780" y="43437"/>
                  <a:pt x="14830" y="43437"/>
                </a:cubicBezTo>
                <a:cubicBezTo>
                  <a:pt x="15059" y="43437"/>
                  <a:pt x="15146" y="43392"/>
                  <a:pt x="15063" y="43330"/>
                </a:cubicBezTo>
                <a:cubicBezTo>
                  <a:pt x="14368" y="43282"/>
                  <a:pt x="13682" y="43254"/>
                  <a:pt x="12994" y="43254"/>
                </a:cubicBezTo>
                <a:cubicBezTo>
                  <a:pt x="12616" y="43254"/>
                  <a:pt x="12237" y="43262"/>
                  <a:pt x="11855" y="43280"/>
                </a:cubicBezTo>
                <a:cubicBezTo>
                  <a:pt x="11705" y="43293"/>
                  <a:pt x="11548" y="43299"/>
                  <a:pt x="11389" y="43299"/>
                </a:cubicBezTo>
                <a:cubicBezTo>
                  <a:pt x="11229" y="43299"/>
                  <a:pt x="11066" y="43293"/>
                  <a:pt x="10903" y="43280"/>
                </a:cubicBezTo>
                <a:cubicBezTo>
                  <a:pt x="11003" y="43205"/>
                  <a:pt x="11104" y="43155"/>
                  <a:pt x="11204" y="43105"/>
                </a:cubicBezTo>
                <a:cubicBezTo>
                  <a:pt x="11431" y="42981"/>
                  <a:pt x="12591" y="42891"/>
                  <a:pt x="13721" y="42891"/>
                </a:cubicBezTo>
                <a:cubicBezTo>
                  <a:pt x="13964" y="42891"/>
                  <a:pt x="14206" y="42895"/>
                  <a:pt x="14437" y="42904"/>
                </a:cubicBezTo>
                <a:cubicBezTo>
                  <a:pt x="14567" y="42910"/>
                  <a:pt x="14678" y="42913"/>
                  <a:pt x="14769" y="42913"/>
                </a:cubicBezTo>
                <a:cubicBezTo>
                  <a:pt x="15065" y="42913"/>
                  <a:pt x="15159" y="42881"/>
                  <a:pt x="15063" y="42804"/>
                </a:cubicBezTo>
                <a:cubicBezTo>
                  <a:pt x="14662" y="42779"/>
                  <a:pt x="14255" y="42766"/>
                  <a:pt x="13848" y="42766"/>
                </a:cubicBezTo>
                <a:cubicBezTo>
                  <a:pt x="13441" y="42766"/>
                  <a:pt x="13033" y="42779"/>
                  <a:pt x="12632" y="42804"/>
                </a:cubicBezTo>
                <a:cubicBezTo>
                  <a:pt x="12482" y="42817"/>
                  <a:pt x="12338" y="42823"/>
                  <a:pt x="12194" y="42823"/>
                </a:cubicBezTo>
                <a:cubicBezTo>
                  <a:pt x="12050" y="42823"/>
                  <a:pt x="11906" y="42817"/>
                  <a:pt x="11755" y="42804"/>
                </a:cubicBezTo>
                <a:cubicBezTo>
                  <a:pt x="11915" y="42621"/>
                  <a:pt x="12565" y="42532"/>
                  <a:pt x="13481" y="42532"/>
                </a:cubicBezTo>
                <a:cubicBezTo>
                  <a:pt x="14575" y="42532"/>
                  <a:pt x="16047" y="42659"/>
                  <a:pt x="17520" y="42904"/>
                </a:cubicBezTo>
                <a:cubicBezTo>
                  <a:pt x="18369" y="43048"/>
                  <a:pt x="18828" y="43111"/>
                  <a:pt x="19017" y="43111"/>
                </a:cubicBezTo>
                <a:cubicBezTo>
                  <a:pt x="19124" y="43111"/>
                  <a:pt x="19144" y="43091"/>
                  <a:pt x="19099" y="43055"/>
                </a:cubicBezTo>
                <a:cubicBezTo>
                  <a:pt x="19023" y="43005"/>
                  <a:pt x="16993" y="42679"/>
                  <a:pt x="16041" y="42553"/>
                </a:cubicBezTo>
                <a:cubicBezTo>
                  <a:pt x="15540" y="42503"/>
                  <a:pt x="14738" y="42428"/>
                  <a:pt x="14211" y="42428"/>
                </a:cubicBezTo>
                <a:cubicBezTo>
                  <a:pt x="13710" y="42403"/>
                  <a:pt x="13184" y="42403"/>
                  <a:pt x="13033" y="42378"/>
                </a:cubicBezTo>
                <a:lnTo>
                  <a:pt x="12758" y="42378"/>
                </a:lnTo>
                <a:lnTo>
                  <a:pt x="13058" y="42278"/>
                </a:lnTo>
                <a:cubicBezTo>
                  <a:pt x="13629" y="42101"/>
                  <a:pt x="14059" y="42013"/>
                  <a:pt x="14748" y="42013"/>
                </a:cubicBezTo>
                <a:cubicBezTo>
                  <a:pt x="15331" y="42013"/>
                  <a:pt x="16099" y="42076"/>
                  <a:pt x="17294" y="42203"/>
                </a:cubicBezTo>
                <a:cubicBezTo>
                  <a:pt x="19016" y="42359"/>
                  <a:pt x="20708" y="42485"/>
                  <a:pt x="21390" y="42485"/>
                </a:cubicBezTo>
                <a:cubicBezTo>
                  <a:pt x="21582" y="42485"/>
                  <a:pt x="21694" y="42475"/>
                  <a:pt x="21705" y="42453"/>
                </a:cubicBezTo>
                <a:cubicBezTo>
                  <a:pt x="21805" y="42303"/>
                  <a:pt x="21530" y="42228"/>
                  <a:pt x="20402" y="42152"/>
                </a:cubicBezTo>
                <a:cubicBezTo>
                  <a:pt x="19951" y="42127"/>
                  <a:pt x="19500" y="42077"/>
                  <a:pt x="19073" y="41977"/>
                </a:cubicBezTo>
                <a:cubicBezTo>
                  <a:pt x="18831" y="41783"/>
                  <a:pt x="16134" y="41449"/>
                  <a:pt x="14821" y="41449"/>
                </a:cubicBezTo>
                <a:cubicBezTo>
                  <a:pt x="14775" y="41449"/>
                  <a:pt x="14730" y="41450"/>
                  <a:pt x="14688" y="41451"/>
                </a:cubicBezTo>
                <a:cubicBezTo>
                  <a:pt x="14387" y="41451"/>
                  <a:pt x="14186" y="41451"/>
                  <a:pt x="14211" y="41426"/>
                </a:cubicBezTo>
                <a:cubicBezTo>
                  <a:pt x="14227" y="41394"/>
                  <a:pt x="14845" y="41362"/>
                  <a:pt x="15658" y="41362"/>
                </a:cubicBezTo>
                <a:cubicBezTo>
                  <a:pt x="16130" y="41362"/>
                  <a:pt x="16669" y="41373"/>
                  <a:pt x="17194" y="41401"/>
                </a:cubicBezTo>
                <a:cubicBezTo>
                  <a:pt x="17584" y="41418"/>
                  <a:pt x="17865" y="41427"/>
                  <a:pt x="18060" y="41427"/>
                </a:cubicBezTo>
                <a:cubicBezTo>
                  <a:pt x="18415" y="41427"/>
                  <a:pt x="18487" y="41399"/>
                  <a:pt x="18422" y="41350"/>
                </a:cubicBezTo>
                <a:cubicBezTo>
                  <a:pt x="18353" y="41305"/>
                  <a:pt x="16414" y="41197"/>
                  <a:pt x="15633" y="41197"/>
                </a:cubicBezTo>
                <a:cubicBezTo>
                  <a:pt x="15556" y="41197"/>
                  <a:pt x="15491" y="41198"/>
                  <a:pt x="15439" y="41200"/>
                </a:cubicBezTo>
                <a:cubicBezTo>
                  <a:pt x="15288" y="41205"/>
                  <a:pt x="15169" y="41208"/>
                  <a:pt x="15078" y="41208"/>
                </a:cubicBezTo>
                <a:cubicBezTo>
                  <a:pt x="14748" y="41208"/>
                  <a:pt x="14804" y="41168"/>
                  <a:pt x="15139" y="41050"/>
                </a:cubicBezTo>
                <a:cubicBezTo>
                  <a:pt x="15345" y="40965"/>
                  <a:pt x="15597" y="40921"/>
                  <a:pt x="15982" y="40921"/>
                </a:cubicBezTo>
                <a:cubicBezTo>
                  <a:pt x="16393" y="40921"/>
                  <a:pt x="16954" y="40971"/>
                  <a:pt x="17770" y="41075"/>
                </a:cubicBezTo>
                <a:cubicBezTo>
                  <a:pt x="18121" y="41125"/>
                  <a:pt x="18497" y="41150"/>
                  <a:pt x="18873" y="41150"/>
                </a:cubicBezTo>
                <a:cubicBezTo>
                  <a:pt x="18898" y="41125"/>
                  <a:pt x="18898" y="41075"/>
                  <a:pt x="18848" y="41075"/>
                </a:cubicBezTo>
                <a:cubicBezTo>
                  <a:pt x="18773" y="41050"/>
                  <a:pt x="16993" y="40824"/>
                  <a:pt x="16442" y="40799"/>
                </a:cubicBezTo>
                <a:lnTo>
                  <a:pt x="16041" y="40749"/>
                </a:lnTo>
                <a:lnTo>
                  <a:pt x="16417" y="40624"/>
                </a:lnTo>
                <a:cubicBezTo>
                  <a:pt x="16592" y="40573"/>
                  <a:pt x="16768" y="40548"/>
                  <a:pt x="16918" y="40523"/>
                </a:cubicBezTo>
                <a:cubicBezTo>
                  <a:pt x="16993" y="40523"/>
                  <a:pt x="18021" y="40674"/>
                  <a:pt x="19249" y="40874"/>
                </a:cubicBezTo>
                <a:cubicBezTo>
                  <a:pt x="20928" y="41150"/>
                  <a:pt x="23986" y="41576"/>
                  <a:pt x="24287" y="41576"/>
                </a:cubicBezTo>
                <a:cubicBezTo>
                  <a:pt x="24312" y="41576"/>
                  <a:pt x="24312" y="41551"/>
                  <a:pt x="24312" y="41526"/>
                </a:cubicBezTo>
                <a:cubicBezTo>
                  <a:pt x="23936" y="41401"/>
                  <a:pt x="23535" y="41325"/>
                  <a:pt x="23109" y="41300"/>
                </a:cubicBezTo>
                <a:cubicBezTo>
                  <a:pt x="22457" y="41225"/>
                  <a:pt x="21931" y="41125"/>
                  <a:pt x="21956" y="41125"/>
                </a:cubicBezTo>
                <a:cubicBezTo>
                  <a:pt x="21956" y="41118"/>
                  <a:pt x="22002" y="41115"/>
                  <a:pt x="22086" y="41115"/>
                </a:cubicBezTo>
                <a:cubicBezTo>
                  <a:pt x="22314" y="41115"/>
                  <a:pt x="22816" y="41138"/>
                  <a:pt x="23384" y="41175"/>
                </a:cubicBezTo>
                <a:cubicBezTo>
                  <a:pt x="24662" y="41250"/>
                  <a:pt x="25602" y="41288"/>
                  <a:pt x="26201" y="41288"/>
                </a:cubicBezTo>
                <a:cubicBezTo>
                  <a:pt x="26799" y="41288"/>
                  <a:pt x="27056" y="41250"/>
                  <a:pt x="26968" y="41175"/>
                </a:cubicBezTo>
                <a:cubicBezTo>
                  <a:pt x="26943" y="41175"/>
                  <a:pt x="26567" y="41150"/>
                  <a:pt x="26116" y="41150"/>
                </a:cubicBezTo>
                <a:cubicBezTo>
                  <a:pt x="25665" y="41125"/>
                  <a:pt x="24512" y="41100"/>
                  <a:pt x="23560" y="41050"/>
                </a:cubicBezTo>
                <a:cubicBezTo>
                  <a:pt x="23046" y="41025"/>
                  <a:pt x="22607" y="41012"/>
                  <a:pt x="22294" y="41012"/>
                </a:cubicBezTo>
                <a:cubicBezTo>
                  <a:pt x="21981" y="41012"/>
                  <a:pt x="21793" y="41025"/>
                  <a:pt x="21780" y="41050"/>
                </a:cubicBezTo>
                <a:cubicBezTo>
                  <a:pt x="21780" y="41066"/>
                  <a:pt x="21777" y="41083"/>
                  <a:pt x="21685" y="41083"/>
                </a:cubicBezTo>
                <a:cubicBezTo>
                  <a:pt x="21499" y="41083"/>
                  <a:pt x="20953" y="41016"/>
                  <a:pt x="19349" y="40749"/>
                </a:cubicBezTo>
                <a:cubicBezTo>
                  <a:pt x="17652" y="40480"/>
                  <a:pt x="17288" y="40416"/>
                  <a:pt x="17495" y="40416"/>
                </a:cubicBezTo>
                <a:cubicBezTo>
                  <a:pt x="17539" y="40416"/>
                  <a:pt x="17608" y="40419"/>
                  <a:pt x="17695" y="40423"/>
                </a:cubicBezTo>
                <a:lnTo>
                  <a:pt x="19224" y="40423"/>
                </a:lnTo>
                <a:cubicBezTo>
                  <a:pt x="20527" y="40423"/>
                  <a:pt x="22657" y="40498"/>
                  <a:pt x="24738" y="40624"/>
                </a:cubicBezTo>
                <a:cubicBezTo>
                  <a:pt x="25162" y="40650"/>
                  <a:pt x="25466" y="40664"/>
                  <a:pt x="25679" y="40664"/>
                </a:cubicBezTo>
                <a:cubicBezTo>
                  <a:pt x="26083" y="40664"/>
                  <a:pt x="26157" y="40613"/>
                  <a:pt x="26091" y="40498"/>
                </a:cubicBezTo>
                <a:cubicBezTo>
                  <a:pt x="26016" y="40373"/>
                  <a:pt x="22056" y="40147"/>
                  <a:pt x="19901" y="40122"/>
                </a:cubicBezTo>
                <a:cubicBezTo>
                  <a:pt x="18597" y="40097"/>
                  <a:pt x="18547" y="40097"/>
                  <a:pt x="18898" y="40022"/>
                </a:cubicBezTo>
                <a:cubicBezTo>
                  <a:pt x="19048" y="39972"/>
                  <a:pt x="19374" y="39922"/>
                  <a:pt x="19625" y="39847"/>
                </a:cubicBezTo>
                <a:cubicBezTo>
                  <a:pt x="19775" y="39796"/>
                  <a:pt x="19926" y="39796"/>
                  <a:pt x="20076" y="39796"/>
                </a:cubicBezTo>
                <a:cubicBezTo>
                  <a:pt x="20282" y="39826"/>
                  <a:pt x="20487" y="39838"/>
                  <a:pt x="20693" y="39838"/>
                </a:cubicBezTo>
                <a:cubicBezTo>
                  <a:pt x="20838" y="39838"/>
                  <a:pt x="20983" y="39832"/>
                  <a:pt x="21129" y="39822"/>
                </a:cubicBezTo>
                <a:cubicBezTo>
                  <a:pt x="21855" y="39796"/>
                  <a:pt x="22495" y="39784"/>
                  <a:pt x="23171" y="39784"/>
                </a:cubicBezTo>
                <a:cubicBezTo>
                  <a:pt x="23848" y="39784"/>
                  <a:pt x="24562" y="39796"/>
                  <a:pt x="25439" y="39822"/>
                </a:cubicBezTo>
                <a:cubicBezTo>
                  <a:pt x="25899" y="39830"/>
                  <a:pt x="26241" y="39835"/>
                  <a:pt x="26489" y="39835"/>
                </a:cubicBezTo>
                <a:cubicBezTo>
                  <a:pt x="26985" y="39835"/>
                  <a:pt x="27102" y="39813"/>
                  <a:pt x="27018" y="39746"/>
                </a:cubicBezTo>
                <a:cubicBezTo>
                  <a:pt x="26975" y="39703"/>
                  <a:pt x="24261" y="39641"/>
                  <a:pt x="22810" y="39641"/>
                </a:cubicBezTo>
                <a:cubicBezTo>
                  <a:pt x="22580" y="39641"/>
                  <a:pt x="22382" y="39643"/>
                  <a:pt x="22231" y="39646"/>
                </a:cubicBezTo>
                <a:lnTo>
                  <a:pt x="20728" y="39671"/>
                </a:lnTo>
                <a:lnTo>
                  <a:pt x="20277" y="39671"/>
                </a:lnTo>
                <a:lnTo>
                  <a:pt x="21154" y="39446"/>
                </a:lnTo>
                <a:cubicBezTo>
                  <a:pt x="22532" y="39045"/>
                  <a:pt x="23334" y="38819"/>
                  <a:pt x="24211" y="38518"/>
                </a:cubicBezTo>
                <a:cubicBezTo>
                  <a:pt x="24783" y="38328"/>
                  <a:pt x="25013" y="38258"/>
                  <a:pt x="25602" y="38258"/>
                </a:cubicBezTo>
                <a:cubicBezTo>
                  <a:pt x="25943" y="38258"/>
                  <a:pt x="26403" y="38281"/>
                  <a:pt x="27119" y="38318"/>
                </a:cubicBezTo>
                <a:cubicBezTo>
                  <a:pt x="28188" y="38385"/>
                  <a:pt x="29413" y="38418"/>
                  <a:pt x="30327" y="38418"/>
                </a:cubicBezTo>
                <a:cubicBezTo>
                  <a:pt x="30783" y="38418"/>
                  <a:pt x="31162" y="38410"/>
                  <a:pt x="31404" y="38393"/>
                </a:cubicBezTo>
                <a:cubicBezTo>
                  <a:pt x="31780" y="38343"/>
                  <a:pt x="31906" y="38318"/>
                  <a:pt x="31881" y="38243"/>
                </a:cubicBezTo>
                <a:cubicBezTo>
                  <a:pt x="31881" y="38166"/>
                  <a:pt x="31793" y="38133"/>
                  <a:pt x="31550" y="38133"/>
                </a:cubicBezTo>
                <a:cubicBezTo>
                  <a:pt x="31475" y="38133"/>
                  <a:pt x="31386" y="38136"/>
                  <a:pt x="31279" y="38142"/>
                </a:cubicBezTo>
                <a:cubicBezTo>
                  <a:pt x="30949" y="38155"/>
                  <a:pt x="30597" y="38162"/>
                  <a:pt x="30215" y="38162"/>
                </a:cubicBezTo>
                <a:cubicBezTo>
                  <a:pt x="29117" y="38162"/>
                  <a:pt x="27769" y="38110"/>
                  <a:pt x="25966" y="38017"/>
                </a:cubicBezTo>
                <a:cubicBezTo>
                  <a:pt x="26191" y="37892"/>
                  <a:pt x="26442" y="37791"/>
                  <a:pt x="26693" y="37741"/>
                </a:cubicBezTo>
                <a:cubicBezTo>
                  <a:pt x="31931" y="36162"/>
                  <a:pt x="36166" y="34659"/>
                  <a:pt x="38071" y="33731"/>
                </a:cubicBezTo>
                <a:cubicBezTo>
                  <a:pt x="38361" y="33586"/>
                  <a:pt x="38599" y="33493"/>
                  <a:pt x="38688" y="33493"/>
                </a:cubicBezTo>
                <a:cubicBezTo>
                  <a:pt x="38706" y="33493"/>
                  <a:pt x="38718" y="33497"/>
                  <a:pt x="38723" y="33506"/>
                </a:cubicBezTo>
                <a:cubicBezTo>
                  <a:pt x="38728" y="33517"/>
                  <a:pt x="38743" y="33522"/>
                  <a:pt x="38766" y="33522"/>
                </a:cubicBezTo>
                <a:cubicBezTo>
                  <a:pt x="39056" y="33522"/>
                  <a:pt x="40667" y="32680"/>
                  <a:pt x="42106" y="31751"/>
                </a:cubicBezTo>
                <a:lnTo>
                  <a:pt x="42482" y="31501"/>
                </a:lnTo>
                <a:close/>
                <a:moveTo>
                  <a:pt x="11367" y="44174"/>
                </a:moveTo>
                <a:cubicBezTo>
                  <a:pt x="12263" y="44174"/>
                  <a:pt x="13566" y="44225"/>
                  <a:pt x="15815" y="44333"/>
                </a:cubicBezTo>
                <a:cubicBezTo>
                  <a:pt x="17369" y="44408"/>
                  <a:pt x="18823" y="44458"/>
                  <a:pt x="19048" y="44458"/>
                </a:cubicBezTo>
                <a:cubicBezTo>
                  <a:pt x="19625" y="44458"/>
                  <a:pt x="19600" y="44483"/>
                  <a:pt x="18948" y="44533"/>
                </a:cubicBezTo>
                <a:lnTo>
                  <a:pt x="18923" y="44533"/>
                </a:lnTo>
                <a:cubicBezTo>
                  <a:pt x="18698" y="44533"/>
                  <a:pt x="18472" y="44583"/>
                  <a:pt x="18271" y="44709"/>
                </a:cubicBezTo>
                <a:cubicBezTo>
                  <a:pt x="18216" y="44775"/>
                  <a:pt x="18107" y="44808"/>
                  <a:pt x="17841" y="44808"/>
                </a:cubicBezTo>
                <a:cubicBezTo>
                  <a:pt x="17507" y="44808"/>
                  <a:pt x="16924" y="44756"/>
                  <a:pt x="15891" y="44659"/>
                </a:cubicBezTo>
                <a:cubicBezTo>
                  <a:pt x="14199" y="44472"/>
                  <a:pt x="12729" y="44382"/>
                  <a:pt x="11574" y="44382"/>
                </a:cubicBezTo>
                <a:cubicBezTo>
                  <a:pt x="10864" y="44382"/>
                  <a:pt x="10274" y="44416"/>
                  <a:pt x="9825" y="44483"/>
                </a:cubicBezTo>
                <a:cubicBezTo>
                  <a:pt x="9374" y="44558"/>
                  <a:pt x="8973" y="44659"/>
                  <a:pt x="8873" y="44684"/>
                </a:cubicBezTo>
                <a:cubicBezTo>
                  <a:pt x="8821" y="44701"/>
                  <a:pt x="8784" y="44709"/>
                  <a:pt x="8760" y="44709"/>
                </a:cubicBezTo>
                <a:cubicBezTo>
                  <a:pt x="8681" y="44709"/>
                  <a:pt x="8755" y="44618"/>
                  <a:pt x="8948" y="44483"/>
                </a:cubicBezTo>
                <a:cubicBezTo>
                  <a:pt x="9299" y="44333"/>
                  <a:pt x="9650" y="44258"/>
                  <a:pt x="10026" y="44233"/>
                </a:cubicBezTo>
                <a:cubicBezTo>
                  <a:pt x="10402" y="44194"/>
                  <a:pt x="10805" y="44174"/>
                  <a:pt x="11367" y="44174"/>
                </a:cubicBezTo>
                <a:close/>
                <a:moveTo>
                  <a:pt x="11852" y="44524"/>
                </a:moveTo>
                <a:cubicBezTo>
                  <a:pt x="12973" y="44524"/>
                  <a:pt x="14289" y="44612"/>
                  <a:pt x="15840" y="44784"/>
                </a:cubicBezTo>
                <a:cubicBezTo>
                  <a:pt x="16266" y="44834"/>
                  <a:pt x="16968" y="44909"/>
                  <a:pt x="17369" y="44934"/>
                </a:cubicBezTo>
                <a:cubicBezTo>
                  <a:pt x="17620" y="44934"/>
                  <a:pt x="17896" y="44959"/>
                  <a:pt x="18146" y="45010"/>
                </a:cubicBezTo>
                <a:cubicBezTo>
                  <a:pt x="18171" y="45010"/>
                  <a:pt x="18146" y="45085"/>
                  <a:pt x="18096" y="45135"/>
                </a:cubicBezTo>
                <a:cubicBezTo>
                  <a:pt x="18047" y="45194"/>
                  <a:pt x="17677" y="45222"/>
                  <a:pt x="17132" y="45222"/>
                </a:cubicBezTo>
                <a:cubicBezTo>
                  <a:pt x="16293" y="45222"/>
                  <a:pt x="15039" y="45156"/>
                  <a:pt x="13885" y="45035"/>
                </a:cubicBezTo>
                <a:cubicBezTo>
                  <a:pt x="12638" y="44906"/>
                  <a:pt x="11740" y="44843"/>
                  <a:pt x="10975" y="44843"/>
                </a:cubicBezTo>
                <a:cubicBezTo>
                  <a:pt x="10250" y="44843"/>
                  <a:pt x="9644" y="44900"/>
                  <a:pt x="8973" y="45010"/>
                </a:cubicBezTo>
                <a:cubicBezTo>
                  <a:pt x="8591" y="45069"/>
                  <a:pt x="8335" y="45097"/>
                  <a:pt x="8208" y="45097"/>
                </a:cubicBezTo>
                <a:cubicBezTo>
                  <a:pt x="7961" y="45097"/>
                  <a:pt x="8203" y="44991"/>
                  <a:pt x="8948" y="44809"/>
                </a:cubicBezTo>
                <a:cubicBezTo>
                  <a:pt x="9738" y="44618"/>
                  <a:pt x="10691" y="44524"/>
                  <a:pt x="11852" y="44524"/>
                </a:cubicBezTo>
                <a:close/>
                <a:moveTo>
                  <a:pt x="10953" y="44980"/>
                </a:moveTo>
                <a:cubicBezTo>
                  <a:pt x="11908" y="44980"/>
                  <a:pt x="12847" y="45051"/>
                  <a:pt x="13785" y="45160"/>
                </a:cubicBezTo>
                <a:cubicBezTo>
                  <a:pt x="14587" y="45235"/>
                  <a:pt x="15690" y="45310"/>
                  <a:pt x="16266" y="45335"/>
                </a:cubicBezTo>
                <a:cubicBezTo>
                  <a:pt x="16818" y="45360"/>
                  <a:pt x="17294" y="45360"/>
                  <a:pt x="17319" y="45385"/>
                </a:cubicBezTo>
                <a:cubicBezTo>
                  <a:pt x="17219" y="45411"/>
                  <a:pt x="17144" y="45436"/>
                  <a:pt x="17043" y="45436"/>
                </a:cubicBezTo>
                <a:lnTo>
                  <a:pt x="17043" y="45411"/>
                </a:lnTo>
                <a:cubicBezTo>
                  <a:pt x="16826" y="45415"/>
                  <a:pt x="16609" y="45417"/>
                  <a:pt x="16392" y="45417"/>
                </a:cubicBezTo>
                <a:cubicBezTo>
                  <a:pt x="15306" y="45417"/>
                  <a:pt x="14220" y="45365"/>
                  <a:pt x="13134" y="45260"/>
                </a:cubicBezTo>
                <a:cubicBezTo>
                  <a:pt x="12500" y="45204"/>
                  <a:pt x="11859" y="45171"/>
                  <a:pt x="11214" y="45171"/>
                </a:cubicBezTo>
                <a:cubicBezTo>
                  <a:pt x="10711" y="45171"/>
                  <a:pt x="10205" y="45191"/>
                  <a:pt x="9700" y="45235"/>
                </a:cubicBezTo>
                <a:cubicBezTo>
                  <a:pt x="9224" y="45260"/>
                  <a:pt x="8748" y="45285"/>
                  <a:pt x="8296" y="45285"/>
                </a:cubicBezTo>
                <a:cubicBezTo>
                  <a:pt x="8296" y="45235"/>
                  <a:pt x="9926" y="44984"/>
                  <a:pt x="10527" y="44984"/>
                </a:cubicBezTo>
                <a:cubicBezTo>
                  <a:pt x="10670" y="44981"/>
                  <a:pt x="10812" y="44980"/>
                  <a:pt x="10953" y="44980"/>
                </a:cubicBezTo>
                <a:close/>
                <a:moveTo>
                  <a:pt x="28635" y="0"/>
                </a:moveTo>
                <a:cubicBezTo>
                  <a:pt x="28498" y="0"/>
                  <a:pt x="28297" y="102"/>
                  <a:pt x="27871" y="398"/>
                </a:cubicBezTo>
                <a:cubicBezTo>
                  <a:pt x="26492" y="1300"/>
                  <a:pt x="25264" y="2428"/>
                  <a:pt x="24211" y="3706"/>
                </a:cubicBezTo>
                <a:cubicBezTo>
                  <a:pt x="23359" y="4709"/>
                  <a:pt x="23309" y="4759"/>
                  <a:pt x="22983" y="4884"/>
                </a:cubicBezTo>
                <a:lnTo>
                  <a:pt x="22632" y="5034"/>
                </a:lnTo>
                <a:lnTo>
                  <a:pt x="22282" y="5937"/>
                </a:lnTo>
                <a:lnTo>
                  <a:pt x="21906" y="6889"/>
                </a:lnTo>
                <a:cubicBezTo>
                  <a:pt x="21906" y="6904"/>
                  <a:pt x="21895" y="6910"/>
                  <a:pt x="21877" y="6910"/>
                </a:cubicBezTo>
                <a:cubicBezTo>
                  <a:pt x="21834" y="6910"/>
                  <a:pt x="21751" y="6874"/>
                  <a:pt x="21680" y="6839"/>
                </a:cubicBezTo>
                <a:cubicBezTo>
                  <a:pt x="21538" y="6754"/>
                  <a:pt x="21379" y="6709"/>
                  <a:pt x="21255" y="6709"/>
                </a:cubicBezTo>
                <a:cubicBezTo>
                  <a:pt x="21161" y="6709"/>
                  <a:pt x="21086" y="6735"/>
                  <a:pt x="21053" y="6789"/>
                </a:cubicBezTo>
                <a:cubicBezTo>
                  <a:pt x="20953" y="6889"/>
                  <a:pt x="20803" y="7516"/>
                  <a:pt x="20678" y="8443"/>
                </a:cubicBezTo>
                <a:cubicBezTo>
                  <a:pt x="20577" y="9170"/>
                  <a:pt x="20552" y="9320"/>
                  <a:pt x="20427" y="9345"/>
                </a:cubicBezTo>
                <a:cubicBezTo>
                  <a:pt x="20176" y="9395"/>
                  <a:pt x="20201" y="9671"/>
                  <a:pt x="20502" y="11075"/>
                </a:cubicBezTo>
                <a:cubicBezTo>
                  <a:pt x="20828" y="12528"/>
                  <a:pt x="21229" y="13932"/>
                  <a:pt x="21705" y="15335"/>
                </a:cubicBezTo>
                <a:cubicBezTo>
                  <a:pt x="21855" y="15736"/>
                  <a:pt x="21981" y="16087"/>
                  <a:pt x="21981" y="16112"/>
                </a:cubicBezTo>
                <a:cubicBezTo>
                  <a:pt x="22006" y="16112"/>
                  <a:pt x="20678" y="18568"/>
                  <a:pt x="20251" y="19270"/>
                </a:cubicBezTo>
                <a:cubicBezTo>
                  <a:pt x="19023" y="21275"/>
                  <a:pt x="16768" y="25436"/>
                  <a:pt x="14963" y="28994"/>
                </a:cubicBezTo>
                <a:cubicBezTo>
                  <a:pt x="12532" y="33806"/>
                  <a:pt x="10051" y="38593"/>
                  <a:pt x="10026" y="38593"/>
                </a:cubicBezTo>
                <a:cubicBezTo>
                  <a:pt x="10151" y="38192"/>
                  <a:pt x="10327" y="37791"/>
                  <a:pt x="10502" y="37416"/>
                </a:cubicBezTo>
                <a:cubicBezTo>
                  <a:pt x="10703" y="36989"/>
                  <a:pt x="10878" y="36563"/>
                  <a:pt x="11003" y="36112"/>
                </a:cubicBezTo>
                <a:cubicBezTo>
                  <a:pt x="10978" y="36012"/>
                  <a:pt x="10903" y="35937"/>
                  <a:pt x="10828" y="35912"/>
                </a:cubicBezTo>
                <a:cubicBezTo>
                  <a:pt x="10652" y="35812"/>
                  <a:pt x="10627" y="35887"/>
                  <a:pt x="11404" y="33907"/>
                </a:cubicBezTo>
                <a:cubicBezTo>
                  <a:pt x="12256" y="31751"/>
                  <a:pt x="12307" y="31426"/>
                  <a:pt x="11906" y="31400"/>
                </a:cubicBezTo>
                <a:cubicBezTo>
                  <a:pt x="11755" y="31375"/>
                  <a:pt x="11730" y="31375"/>
                  <a:pt x="11780" y="31275"/>
                </a:cubicBezTo>
                <a:cubicBezTo>
                  <a:pt x="12006" y="30598"/>
                  <a:pt x="12206" y="29922"/>
                  <a:pt x="12382" y="29245"/>
                </a:cubicBezTo>
                <a:cubicBezTo>
                  <a:pt x="12607" y="28217"/>
                  <a:pt x="12557" y="27816"/>
                  <a:pt x="12231" y="27816"/>
                </a:cubicBezTo>
                <a:cubicBezTo>
                  <a:pt x="12081" y="27816"/>
                  <a:pt x="12106" y="27741"/>
                  <a:pt x="12482" y="26839"/>
                </a:cubicBezTo>
                <a:cubicBezTo>
                  <a:pt x="12758" y="26162"/>
                  <a:pt x="12983" y="25461"/>
                  <a:pt x="13184" y="24734"/>
                </a:cubicBezTo>
                <a:cubicBezTo>
                  <a:pt x="13510" y="23481"/>
                  <a:pt x="13535" y="22979"/>
                  <a:pt x="13259" y="22227"/>
                </a:cubicBezTo>
                <a:cubicBezTo>
                  <a:pt x="13159" y="21977"/>
                  <a:pt x="13134" y="21701"/>
                  <a:pt x="13109" y="21425"/>
                </a:cubicBezTo>
                <a:cubicBezTo>
                  <a:pt x="13109" y="21225"/>
                  <a:pt x="13159" y="20649"/>
                  <a:pt x="13184" y="20147"/>
                </a:cubicBezTo>
                <a:cubicBezTo>
                  <a:pt x="13251" y="18739"/>
                  <a:pt x="13118" y="18168"/>
                  <a:pt x="12698" y="18168"/>
                </a:cubicBezTo>
                <a:cubicBezTo>
                  <a:pt x="12647" y="18168"/>
                  <a:pt x="12592" y="18176"/>
                  <a:pt x="12532" y="18192"/>
                </a:cubicBezTo>
                <a:cubicBezTo>
                  <a:pt x="12432" y="18217"/>
                  <a:pt x="12332" y="18217"/>
                  <a:pt x="12231" y="18217"/>
                </a:cubicBezTo>
                <a:cubicBezTo>
                  <a:pt x="12156" y="17816"/>
                  <a:pt x="12106" y="17440"/>
                  <a:pt x="12081" y="17065"/>
                </a:cubicBezTo>
                <a:cubicBezTo>
                  <a:pt x="11830" y="14734"/>
                  <a:pt x="11655" y="14107"/>
                  <a:pt x="10452" y="10999"/>
                </a:cubicBezTo>
                <a:cubicBezTo>
                  <a:pt x="10151" y="10247"/>
                  <a:pt x="9901" y="9571"/>
                  <a:pt x="9875" y="9471"/>
                </a:cubicBezTo>
                <a:cubicBezTo>
                  <a:pt x="9833" y="9302"/>
                  <a:pt x="9615" y="9152"/>
                  <a:pt x="9457" y="9152"/>
                </a:cubicBezTo>
                <a:cubicBezTo>
                  <a:pt x="9427" y="9152"/>
                  <a:pt x="9399" y="9158"/>
                  <a:pt x="9374" y="9170"/>
                </a:cubicBezTo>
                <a:cubicBezTo>
                  <a:pt x="9274" y="9320"/>
                  <a:pt x="9199" y="9496"/>
                  <a:pt x="9149" y="9671"/>
                </a:cubicBezTo>
                <a:cubicBezTo>
                  <a:pt x="8823" y="10774"/>
                  <a:pt x="8422" y="11826"/>
                  <a:pt x="7946" y="12879"/>
                </a:cubicBezTo>
                <a:cubicBezTo>
                  <a:pt x="7770" y="13355"/>
                  <a:pt x="7545" y="13857"/>
                  <a:pt x="7294" y="14308"/>
                </a:cubicBezTo>
                <a:cubicBezTo>
                  <a:pt x="7144" y="14308"/>
                  <a:pt x="6993" y="14258"/>
                  <a:pt x="6868" y="14207"/>
                </a:cubicBezTo>
                <a:cubicBezTo>
                  <a:pt x="6708" y="14138"/>
                  <a:pt x="6569" y="14104"/>
                  <a:pt x="6451" y="14104"/>
                </a:cubicBezTo>
                <a:cubicBezTo>
                  <a:pt x="6271" y="14104"/>
                  <a:pt x="6141" y="14182"/>
                  <a:pt x="6066" y="14333"/>
                </a:cubicBezTo>
                <a:cubicBezTo>
                  <a:pt x="5941" y="14709"/>
                  <a:pt x="5840" y="15085"/>
                  <a:pt x="5765" y="15461"/>
                </a:cubicBezTo>
                <a:cubicBezTo>
                  <a:pt x="5640" y="16162"/>
                  <a:pt x="5439" y="16864"/>
                  <a:pt x="5214" y="17541"/>
                </a:cubicBezTo>
                <a:cubicBezTo>
                  <a:pt x="5136" y="17572"/>
                  <a:pt x="5068" y="17593"/>
                  <a:pt x="4998" y="17593"/>
                </a:cubicBezTo>
                <a:cubicBezTo>
                  <a:pt x="4955" y="17593"/>
                  <a:pt x="4911" y="17585"/>
                  <a:pt x="4863" y="17566"/>
                </a:cubicBezTo>
                <a:cubicBezTo>
                  <a:pt x="4811" y="17558"/>
                  <a:pt x="4763" y="17554"/>
                  <a:pt x="4718" y="17554"/>
                </a:cubicBezTo>
                <a:cubicBezTo>
                  <a:pt x="4302" y="17554"/>
                  <a:pt x="4139" y="17894"/>
                  <a:pt x="3936" y="19070"/>
                </a:cubicBezTo>
                <a:cubicBezTo>
                  <a:pt x="3835" y="19521"/>
                  <a:pt x="3685" y="20273"/>
                  <a:pt x="3560" y="20724"/>
                </a:cubicBezTo>
                <a:lnTo>
                  <a:pt x="3334" y="21576"/>
                </a:lnTo>
                <a:lnTo>
                  <a:pt x="3083" y="21476"/>
                </a:lnTo>
                <a:cubicBezTo>
                  <a:pt x="2949" y="21431"/>
                  <a:pt x="2834" y="21408"/>
                  <a:pt x="2732" y="21408"/>
                </a:cubicBezTo>
                <a:cubicBezTo>
                  <a:pt x="2550" y="21408"/>
                  <a:pt x="2410" y="21481"/>
                  <a:pt x="2281" y="21626"/>
                </a:cubicBezTo>
                <a:cubicBezTo>
                  <a:pt x="2131" y="21801"/>
                  <a:pt x="2081" y="21977"/>
                  <a:pt x="2006" y="22603"/>
                </a:cubicBezTo>
                <a:cubicBezTo>
                  <a:pt x="1956" y="23029"/>
                  <a:pt x="1830" y="24007"/>
                  <a:pt x="1730" y="24809"/>
                </a:cubicBezTo>
                <a:lnTo>
                  <a:pt x="1555" y="26212"/>
                </a:lnTo>
                <a:lnTo>
                  <a:pt x="1254" y="26263"/>
                </a:lnTo>
                <a:cubicBezTo>
                  <a:pt x="1103" y="26263"/>
                  <a:pt x="953" y="26288"/>
                  <a:pt x="803" y="26363"/>
                </a:cubicBezTo>
                <a:cubicBezTo>
                  <a:pt x="627" y="26488"/>
                  <a:pt x="477" y="26989"/>
                  <a:pt x="502" y="27541"/>
                </a:cubicBezTo>
                <a:cubicBezTo>
                  <a:pt x="552" y="28343"/>
                  <a:pt x="677" y="29170"/>
                  <a:pt x="828" y="29972"/>
                </a:cubicBezTo>
                <a:cubicBezTo>
                  <a:pt x="928" y="30348"/>
                  <a:pt x="928" y="30348"/>
                  <a:pt x="728" y="30423"/>
                </a:cubicBezTo>
                <a:cubicBezTo>
                  <a:pt x="1" y="30724"/>
                  <a:pt x="1" y="31501"/>
                  <a:pt x="728" y="34132"/>
                </a:cubicBezTo>
                <a:cubicBezTo>
                  <a:pt x="1102" y="35513"/>
                  <a:pt x="1170" y="35867"/>
                  <a:pt x="994" y="35867"/>
                </a:cubicBezTo>
                <a:cubicBezTo>
                  <a:pt x="982" y="35867"/>
                  <a:pt x="968" y="35865"/>
                  <a:pt x="953" y="35862"/>
                </a:cubicBezTo>
                <a:cubicBezTo>
                  <a:pt x="903" y="35862"/>
                  <a:pt x="803" y="35912"/>
                  <a:pt x="728" y="36012"/>
                </a:cubicBezTo>
                <a:cubicBezTo>
                  <a:pt x="327" y="36488"/>
                  <a:pt x="1103" y="38568"/>
                  <a:pt x="2332" y="40298"/>
                </a:cubicBezTo>
                <a:cubicBezTo>
                  <a:pt x="3008" y="41250"/>
                  <a:pt x="3760" y="42052"/>
                  <a:pt x="5289" y="43456"/>
                </a:cubicBezTo>
                <a:lnTo>
                  <a:pt x="6768" y="44809"/>
                </a:lnTo>
                <a:lnTo>
                  <a:pt x="6266" y="45736"/>
                </a:lnTo>
                <a:cubicBezTo>
                  <a:pt x="5640" y="46914"/>
                  <a:pt x="5515" y="47215"/>
                  <a:pt x="5690" y="47441"/>
                </a:cubicBezTo>
                <a:cubicBezTo>
                  <a:pt x="5765" y="47541"/>
                  <a:pt x="5790" y="47641"/>
                  <a:pt x="5790" y="47766"/>
                </a:cubicBezTo>
                <a:cubicBezTo>
                  <a:pt x="5790" y="47867"/>
                  <a:pt x="5840" y="47967"/>
                  <a:pt x="5916" y="48042"/>
                </a:cubicBezTo>
                <a:cubicBezTo>
                  <a:pt x="5983" y="48096"/>
                  <a:pt x="6035" y="48121"/>
                  <a:pt x="6101" y="48121"/>
                </a:cubicBezTo>
                <a:cubicBezTo>
                  <a:pt x="6157" y="48121"/>
                  <a:pt x="6223" y="48102"/>
                  <a:pt x="6317" y="48067"/>
                </a:cubicBezTo>
                <a:cubicBezTo>
                  <a:pt x="6517" y="47992"/>
                  <a:pt x="6567" y="47942"/>
                  <a:pt x="6968" y="47190"/>
                </a:cubicBezTo>
                <a:cubicBezTo>
                  <a:pt x="7444" y="46313"/>
                  <a:pt x="7394" y="46363"/>
                  <a:pt x="8271" y="46162"/>
                </a:cubicBezTo>
                <a:cubicBezTo>
                  <a:pt x="9094" y="45991"/>
                  <a:pt x="10080" y="45914"/>
                  <a:pt x="11381" y="45914"/>
                </a:cubicBezTo>
                <a:cubicBezTo>
                  <a:pt x="11984" y="45914"/>
                  <a:pt x="12655" y="45930"/>
                  <a:pt x="13409" y="45962"/>
                </a:cubicBezTo>
                <a:cubicBezTo>
                  <a:pt x="14615" y="46019"/>
                  <a:pt x="15441" y="46050"/>
                  <a:pt x="16053" y="46050"/>
                </a:cubicBezTo>
                <a:cubicBezTo>
                  <a:pt x="16778" y="46050"/>
                  <a:pt x="17201" y="46007"/>
                  <a:pt x="17595" y="45912"/>
                </a:cubicBezTo>
                <a:cubicBezTo>
                  <a:pt x="18221" y="45786"/>
                  <a:pt x="18547" y="45611"/>
                  <a:pt x="18622" y="45335"/>
                </a:cubicBezTo>
                <a:cubicBezTo>
                  <a:pt x="18672" y="45160"/>
                  <a:pt x="18748" y="45135"/>
                  <a:pt x="19550" y="45060"/>
                </a:cubicBezTo>
                <a:cubicBezTo>
                  <a:pt x="21104" y="44909"/>
                  <a:pt x="21855" y="44759"/>
                  <a:pt x="22081" y="44508"/>
                </a:cubicBezTo>
                <a:cubicBezTo>
                  <a:pt x="22106" y="44408"/>
                  <a:pt x="22131" y="44308"/>
                  <a:pt x="22106" y="44208"/>
                </a:cubicBezTo>
                <a:lnTo>
                  <a:pt x="22081" y="43957"/>
                </a:lnTo>
                <a:lnTo>
                  <a:pt x="23084" y="43832"/>
                </a:lnTo>
                <a:cubicBezTo>
                  <a:pt x="24261" y="43681"/>
                  <a:pt x="24763" y="43531"/>
                  <a:pt x="24888" y="43230"/>
                </a:cubicBezTo>
                <a:cubicBezTo>
                  <a:pt x="24963" y="43055"/>
                  <a:pt x="25089" y="43005"/>
                  <a:pt x="26592" y="42629"/>
                </a:cubicBezTo>
                <a:cubicBezTo>
                  <a:pt x="29600" y="41902"/>
                  <a:pt x="30352" y="41651"/>
                  <a:pt x="31605" y="40974"/>
                </a:cubicBezTo>
                <a:cubicBezTo>
                  <a:pt x="32482" y="40498"/>
                  <a:pt x="32858" y="40172"/>
                  <a:pt x="32983" y="39847"/>
                </a:cubicBezTo>
                <a:cubicBezTo>
                  <a:pt x="33033" y="39721"/>
                  <a:pt x="33033" y="39571"/>
                  <a:pt x="32958" y="39446"/>
                </a:cubicBezTo>
                <a:cubicBezTo>
                  <a:pt x="32908" y="39370"/>
                  <a:pt x="32858" y="39295"/>
                  <a:pt x="32883" y="39270"/>
                </a:cubicBezTo>
                <a:cubicBezTo>
                  <a:pt x="33059" y="39195"/>
                  <a:pt x="33259" y="39145"/>
                  <a:pt x="33460" y="39070"/>
                </a:cubicBezTo>
                <a:cubicBezTo>
                  <a:pt x="34287" y="38819"/>
                  <a:pt x="35089" y="38493"/>
                  <a:pt x="35866" y="38067"/>
                </a:cubicBezTo>
                <a:cubicBezTo>
                  <a:pt x="36292" y="37766"/>
                  <a:pt x="36367" y="37416"/>
                  <a:pt x="36041" y="37040"/>
                </a:cubicBezTo>
                <a:cubicBezTo>
                  <a:pt x="35991" y="36964"/>
                  <a:pt x="35916" y="36889"/>
                  <a:pt x="35866" y="36789"/>
                </a:cubicBezTo>
                <a:cubicBezTo>
                  <a:pt x="35966" y="36739"/>
                  <a:pt x="36091" y="36689"/>
                  <a:pt x="36191" y="36639"/>
                </a:cubicBezTo>
                <a:cubicBezTo>
                  <a:pt x="37495" y="36037"/>
                  <a:pt x="38748" y="35310"/>
                  <a:pt x="39951" y="34533"/>
                </a:cubicBezTo>
                <a:cubicBezTo>
                  <a:pt x="40828" y="33932"/>
                  <a:pt x="41605" y="33205"/>
                  <a:pt x="42257" y="32378"/>
                </a:cubicBezTo>
                <a:cubicBezTo>
                  <a:pt x="43209" y="31200"/>
                  <a:pt x="43535" y="30523"/>
                  <a:pt x="43284" y="30298"/>
                </a:cubicBezTo>
                <a:cubicBezTo>
                  <a:pt x="43171" y="30273"/>
                  <a:pt x="43052" y="30260"/>
                  <a:pt x="42933" y="30260"/>
                </a:cubicBezTo>
                <a:cubicBezTo>
                  <a:pt x="42814" y="30260"/>
                  <a:pt x="42695" y="30273"/>
                  <a:pt x="42582" y="30298"/>
                </a:cubicBezTo>
                <a:cubicBezTo>
                  <a:pt x="41580" y="30448"/>
                  <a:pt x="39124" y="30699"/>
                  <a:pt x="37545" y="30849"/>
                </a:cubicBezTo>
                <a:cubicBezTo>
                  <a:pt x="36743" y="30924"/>
                  <a:pt x="35439" y="31050"/>
                  <a:pt x="34637" y="31125"/>
                </a:cubicBezTo>
                <a:cubicBezTo>
                  <a:pt x="33698" y="31225"/>
                  <a:pt x="33228" y="31275"/>
                  <a:pt x="32983" y="31275"/>
                </a:cubicBezTo>
                <a:cubicBezTo>
                  <a:pt x="32739" y="31275"/>
                  <a:pt x="32720" y="31225"/>
                  <a:pt x="32683" y="31125"/>
                </a:cubicBezTo>
                <a:cubicBezTo>
                  <a:pt x="32632" y="31025"/>
                  <a:pt x="32557" y="30949"/>
                  <a:pt x="32482" y="30899"/>
                </a:cubicBezTo>
                <a:cubicBezTo>
                  <a:pt x="32456" y="30886"/>
                  <a:pt x="32394" y="30880"/>
                  <a:pt x="32303" y="30880"/>
                </a:cubicBezTo>
                <a:cubicBezTo>
                  <a:pt x="31877" y="30880"/>
                  <a:pt x="30809" y="31018"/>
                  <a:pt x="29775" y="31225"/>
                </a:cubicBezTo>
                <a:cubicBezTo>
                  <a:pt x="29484" y="31269"/>
                  <a:pt x="29294" y="31295"/>
                  <a:pt x="29186" y="31295"/>
                </a:cubicBezTo>
                <a:cubicBezTo>
                  <a:pt x="29109" y="31295"/>
                  <a:pt x="29074" y="31282"/>
                  <a:pt x="29074" y="31250"/>
                </a:cubicBezTo>
                <a:cubicBezTo>
                  <a:pt x="29074" y="31150"/>
                  <a:pt x="28873" y="30974"/>
                  <a:pt x="28723" y="30899"/>
                </a:cubicBezTo>
                <a:cubicBezTo>
                  <a:pt x="28712" y="30896"/>
                  <a:pt x="28695" y="30895"/>
                  <a:pt x="28674" y="30895"/>
                </a:cubicBezTo>
                <a:cubicBezTo>
                  <a:pt x="28342" y="30895"/>
                  <a:pt x="26791" y="31240"/>
                  <a:pt x="25991" y="31476"/>
                </a:cubicBezTo>
                <a:cubicBezTo>
                  <a:pt x="25716" y="31554"/>
                  <a:pt x="25578" y="31592"/>
                  <a:pt x="25490" y="31592"/>
                </a:cubicBezTo>
                <a:cubicBezTo>
                  <a:pt x="25411" y="31592"/>
                  <a:pt x="25374" y="31561"/>
                  <a:pt x="25314" y="31501"/>
                </a:cubicBezTo>
                <a:cubicBezTo>
                  <a:pt x="25249" y="31403"/>
                  <a:pt x="25184" y="31353"/>
                  <a:pt x="25059" y="31353"/>
                </a:cubicBezTo>
                <a:cubicBezTo>
                  <a:pt x="24894" y="31353"/>
                  <a:pt x="24624" y="31441"/>
                  <a:pt x="24111" y="31626"/>
                </a:cubicBezTo>
                <a:cubicBezTo>
                  <a:pt x="23184" y="31952"/>
                  <a:pt x="22282" y="32403"/>
                  <a:pt x="21429" y="32929"/>
                </a:cubicBezTo>
                <a:cubicBezTo>
                  <a:pt x="21154" y="33130"/>
                  <a:pt x="20853" y="33280"/>
                  <a:pt x="20527" y="33405"/>
                </a:cubicBezTo>
                <a:cubicBezTo>
                  <a:pt x="20510" y="33350"/>
                  <a:pt x="20447" y="33323"/>
                  <a:pt x="20348" y="33323"/>
                </a:cubicBezTo>
                <a:cubicBezTo>
                  <a:pt x="19732" y="33323"/>
                  <a:pt x="17691" y="34321"/>
                  <a:pt x="15966" y="35486"/>
                </a:cubicBezTo>
                <a:cubicBezTo>
                  <a:pt x="15715" y="35686"/>
                  <a:pt x="15439" y="35862"/>
                  <a:pt x="15139" y="35962"/>
                </a:cubicBezTo>
                <a:cubicBezTo>
                  <a:pt x="15139" y="35887"/>
                  <a:pt x="15089" y="35812"/>
                  <a:pt x="15013" y="35761"/>
                </a:cubicBezTo>
                <a:cubicBezTo>
                  <a:pt x="14959" y="35707"/>
                  <a:pt x="14899" y="35676"/>
                  <a:pt x="14822" y="35676"/>
                </a:cubicBezTo>
                <a:cubicBezTo>
                  <a:pt x="14651" y="35676"/>
                  <a:pt x="14394" y="35825"/>
                  <a:pt x="13911" y="36187"/>
                </a:cubicBezTo>
                <a:cubicBezTo>
                  <a:pt x="13434" y="36538"/>
                  <a:pt x="12507" y="37265"/>
                  <a:pt x="12382" y="37390"/>
                </a:cubicBezTo>
                <a:cubicBezTo>
                  <a:pt x="12377" y="37395"/>
                  <a:pt x="12374" y="37397"/>
                  <a:pt x="12372" y="37397"/>
                </a:cubicBezTo>
                <a:cubicBezTo>
                  <a:pt x="12304" y="37397"/>
                  <a:pt x="13549" y="34933"/>
                  <a:pt x="14036" y="34032"/>
                </a:cubicBezTo>
                <a:lnTo>
                  <a:pt x="14512" y="33155"/>
                </a:lnTo>
                <a:lnTo>
                  <a:pt x="15063" y="32804"/>
                </a:lnTo>
                <a:cubicBezTo>
                  <a:pt x="15815" y="32303"/>
                  <a:pt x="16667" y="31977"/>
                  <a:pt x="17545" y="31827"/>
                </a:cubicBezTo>
                <a:cubicBezTo>
                  <a:pt x="17921" y="31776"/>
                  <a:pt x="19324" y="31601"/>
                  <a:pt x="20678" y="31451"/>
                </a:cubicBezTo>
                <a:cubicBezTo>
                  <a:pt x="23234" y="31200"/>
                  <a:pt x="24011" y="31050"/>
                  <a:pt x="24437" y="30824"/>
                </a:cubicBezTo>
                <a:cubicBezTo>
                  <a:pt x="24662" y="30699"/>
                  <a:pt x="24688" y="30649"/>
                  <a:pt x="24713" y="30498"/>
                </a:cubicBezTo>
                <a:cubicBezTo>
                  <a:pt x="24738" y="30348"/>
                  <a:pt x="24813" y="30298"/>
                  <a:pt x="26091" y="29947"/>
                </a:cubicBezTo>
                <a:cubicBezTo>
                  <a:pt x="27520" y="29571"/>
                  <a:pt x="28347" y="29270"/>
                  <a:pt x="28572" y="29070"/>
                </a:cubicBezTo>
                <a:cubicBezTo>
                  <a:pt x="28773" y="28894"/>
                  <a:pt x="28848" y="28669"/>
                  <a:pt x="28673" y="28518"/>
                </a:cubicBezTo>
                <a:cubicBezTo>
                  <a:pt x="28572" y="28443"/>
                  <a:pt x="28522" y="28368"/>
                  <a:pt x="28572" y="28368"/>
                </a:cubicBezTo>
                <a:lnTo>
                  <a:pt x="29700" y="27892"/>
                </a:lnTo>
                <a:cubicBezTo>
                  <a:pt x="31530" y="27140"/>
                  <a:pt x="33785" y="25937"/>
                  <a:pt x="34211" y="25486"/>
                </a:cubicBezTo>
                <a:cubicBezTo>
                  <a:pt x="34462" y="25210"/>
                  <a:pt x="34462" y="25035"/>
                  <a:pt x="34211" y="24809"/>
                </a:cubicBezTo>
                <a:lnTo>
                  <a:pt x="34011" y="24634"/>
                </a:lnTo>
                <a:lnTo>
                  <a:pt x="35114" y="23982"/>
                </a:lnTo>
                <a:cubicBezTo>
                  <a:pt x="37219" y="22754"/>
                  <a:pt x="38221" y="21977"/>
                  <a:pt x="38297" y="21576"/>
                </a:cubicBezTo>
                <a:cubicBezTo>
                  <a:pt x="38297" y="21476"/>
                  <a:pt x="38272" y="21350"/>
                  <a:pt x="38221" y="21275"/>
                </a:cubicBezTo>
                <a:cubicBezTo>
                  <a:pt x="38071" y="21150"/>
                  <a:pt x="38096" y="21150"/>
                  <a:pt x="38622" y="20849"/>
                </a:cubicBezTo>
                <a:cubicBezTo>
                  <a:pt x="39775" y="20248"/>
                  <a:pt x="40803" y="19496"/>
                  <a:pt x="41730" y="18593"/>
                </a:cubicBezTo>
                <a:cubicBezTo>
                  <a:pt x="42382" y="17942"/>
                  <a:pt x="42633" y="17365"/>
                  <a:pt x="42357" y="17140"/>
                </a:cubicBezTo>
                <a:cubicBezTo>
                  <a:pt x="42079" y="16897"/>
                  <a:pt x="40601" y="16738"/>
                  <a:pt x="39078" y="16738"/>
                </a:cubicBezTo>
                <a:cubicBezTo>
                  <a:pt x="38400" y="16738"/>
                  <a:pt x="37713" y="16770"/>
                  <a:pt x="37119" y="16839"/>
                </a:cubicBezTo>
                <a:cubicBezTo>
                  <a:pt x="35189" y="17039"/>
                  <a:pt x="34412" y="17190"/>
                  <a:pt x="33234" y="17591"/>
                </a:cubicBezTo>
                <a:lnTo>
                  <a:pt x="32407" y="17841"/>
                </a:lnTo>
                <a:lnTo>
                  <a:pt x="32557" y="17616"/>
                </a:lnTo>
                <a:cubicBezTo>
                  <a:pt x="32788" y="17270"/>
                  <a:pt x="32743" y="17009"/>
                  <a:pt x="32479" y="17009"/>
                </a:cubicBezTo>
                <a:cubicBezTo>
                  <a:pt x="32457" y="17009"/>
                  <a:pt x="32433" y="17010"/>
                  <a:pt x="32407" y="17014"/>
                </a:cubicBezTo>
                <a:cubicBezTo>
                  <a:pt x="31028" y="17491"/>
                  <a:pt x="29650" y="18067"/>
                  <a:pt x="28322" y="18694"/>
                </a:cubicBezTo>
                <a:cubicBezTo>
                  <a:pt x="27834" y="18946"/>
                  <a:pt x="27555" y="19082"/>
                  <a:pt x="27474" y="19082"/>
                </a:cubicBezTo>
                <a:cubicBezTo>
                  <a:pt x="27443" y="19082"/>
                  <a:pt x="27441" y="19062"/>
                  <a:pt x="27470" y="19019"/>
                </a:cubicBezTo>
                <a:cubicBezTo>
                  <a:pt x="27520" y="18969"/>
                  <a:pt x="27520" y="18869"/>
                  <a:pt x="27470" y="18819"/>
                </a:cubicBezTo>
                <a:cubicBezTo>
                  <a:pt x="27437" y="18721"/>
                  <a:pt x="27381" y="18668"/>
                  <a:pt x="27273" y="18668"/>
                </a:cubicBezTo>
                <a:cubicBezTo>
                  <a:pt x="27049" y="18668"/>
                  <a:pt x="26604" y="18896"/>
                  <a:pt x="25690" y="19420"/>
                </a:cubicBezTo>
                <a:cubicBezTo>
                  <a:pt x="24788" y="19922"/>
                  <a:pt x="23936" y="20523"/>
                  <a:pt x="23134" y="21175"/>
                </a:cubicBezTo>
                <a:cubicBezTo>
                  <a:pt x="22758" y="21501"/>
                  <a:pt x="22432" y="21751"/>
                  <a:pt x="22407" y="21751"/>
                </a:cubicBezTo>
                <a:cubicBezTo>
                  <a:pt x="22382" y="21751"/>
                  <a:pt x="22382" y="21701"/>
                  <a:pt x="22382" y="21626"/>
                </a:cubicBezTo>
                <a:cubicBezTo>
                  <a:pt x="22401" y="21449"/>
                  <a:pt x="22267" y="21319"/>
                  <a:pt x="22112" y="21319"/>
                </a:cubicBezTo>
                <a:cubicBezTo>
                  <a:pt x="22069" y="21319"/>
                  <a:pt x="22024" y="21329"/>
                  <a:pt x="21981" y="21350"/>
                </a:cubicBezTo>
                <a:cubicBezTo>
                  <a:pt x="21304" y="21902"/>
                  <a:pt x="20678" y="22528"/>
                  <a:pt x="20076" y="23155"/>
                </a:cubicBezTo>
                <a:lnTo>
                  <a:pt x="19700" y="23581"/>
                </a:lnTo>
                <a:lnTo>
                  <a:pt x="20201" y="22628"/>
                </a:lnTo>
                <a:cubicBezTo>
                  <a:pt x="20477" y="22102"/>
                  <a:pt x="20903" y="21300"/>
                  <a:pt x="21179" y="20799"/>
                </a:cubicBezTo>
                <a:cubicBezTo>
                  <a:pt x="21931" y="19471"/>
                  <a:pt x="23334" y="16789"/>
                  <a:pt x="23485" y="16388"/>
                </a:cubicBezTo>
                <a:lnTo>
                  <a:pt x="23635" y="16037"/>
                </a:lnTo>
                <a:lnTo>
                  <a:pt x="24587" y="15811"/>
                </a:lnTo>
                <a:cubicBezTo>
                  <a:pt x="25790" y="15511"/>
                  <a:pt x="27018" y="15285"/>
                  <a:pt x="28272" y="15135"/>
                </a:cubicBezTo>
                <a:cubicBezTo>
                  <a:pt x="30251" y="14859"/>
                  <a:pt x="30903" y="14659"/>
                  <a:pt x="32733" y="13656"/>
                </a:cubicBezTo>
                <a:cubicBezTo>
                  <a:pt x="33961" y="13004"/>
                  <a:pt x="34337" y="12729"/>
                  <a:pt x="34337" y="12403"/>
                </a:cubicBezTo>
                <a:cubicBezTo>
                  <a:pt x="34362" y="12252"/>
                  <a:pt x="34287" y="12127"/>
                  <a:pt x="34161" y="12052"/>
                </a:cubicBezTo>
                <a:cubicBezTo>
                  <a:pt x="34061" y="11952"/>
                  <a:pt x="33961" y="11877"/>
                  <a:pt x="33986" y="11851"/>
                </a:cubicBezTo>
                <a:cubicBezTo>
                  <a:pt x="33986" y="11851"/>
                  <a:pt x="34287" y="11626"/>
                  <a:pt x="34663" y="11375"/>
                </a:cubicBezTo>
                <a:cubicBezTo>
                  <a:pt x="35640" y="10774"/>
                  <a:pt x="36517" y="10072"/>
                  <a:pt x="37319" y="9270"/>
                </a:cubicBezTo>
                <a:cubicBezTo>
                  <a:pt x="37996" y="8568"/>
                  <a:pt x="38146" y="8293"/>
                  <a:pt x="37996" y="8042"/>
                </a:cubicBezTo>
                <a:cubicBezTo>
                  <a:pt x="37946" y="7942"/>
                  <a:pt x="37846" y="7841"/>
                  <a:pt x="37745" y="7816"/>
                </a:cubicBezTo>
                <a:cubicBezTo>
                  <a:pt x="37645" y="7766"/>
                  <a:pt x="37545" y="7741"/>
                  <a:pt x="37570" y="7716"/>
                </a:cubicBezTo>
                <a:cubicBezTo>
                  <a:pt x="37720" y="7541"/>
                  <a:pt x="37871" y="7390"/>
                  <a:pt x="38021" y="7240"/>
                </a:cubicBezTo>
                <a:cubicBezTo>
                  <a:pt x="39074" y="6237"/>
                  <a:pt x="40778" y="4408"/>
                  <a:pt x="41229" y="3856"/>
                </a:cubicBezTo>
                <a:cubicBezTo>
                  <a:pt x="41926" y="2967"/>
                  <a:pt x="41955" y="2677"/>
                  <a:pt x="41226" y="2677"/>
                </a:cubicBezTo>
                <a:cubicBezTo>
                  <a:pt x="41195" y="2677"/>
                  <a:pt x="41162" y="2677"/>
                  <a:pt x="41129" y="2678"/>
                </a:cubicBezTo>
                <a:lnTo>
                  <a:pt x="41154" y="2603"/>
                </a:lnTo>
                <a:lnTo>
                  <a:pt x="41154" y="2603"/>
                </a:lnTo>
                <a:cubicBezTo>
                  <a:pt x="40026" y="2754"/>
                  <a:pt x="38923" y="2954"/>
                  <a:pt x="37846" y="3280"/>
                </a:cubicBezTo>
                <a:cubicBezTo>
                  <a:pt x="37470" y="3380"/>
                  <a:pt x="36743" y="3606"/>
                  <a:pt x="36241" y="3806"/>
                </a:cubicBezTo>
                <a:lnTo>
                  <a:pt x="35314" y="4132"/>
                </a:lnTo>
                <a:lnTo>
                  <a:pt x="35339" y="3882"/>
                </a:lnTo>
                <a:cubicBezTo>
                  <a:pt x="35362" y="3626"/>
                  <a:pt x="35256" y="3478"/>
                  <a:pt x="35061" y="3478"/>
                </a:cubicBezTo>
                <a:cubicBezTo>
                  <a:pt x="35045" y="3478"/>
                  <a:pt x="35030" y="3479"/>
                  <a:pt x="35013" y="3481"/>
                </a:cubicBezTo>
                <a:cubicBezTo>
                  <a:pt x="34287" y="3806"/>
                  <a:pt x="33610" y="4182"/>
                  <a:pt x="32983" y="4633"/>
                </a:cubicBezTo>
                <a:lnTo>
                  <a:pt x="32582" y="4934"/>
                </a:lnTo>
                <a:lnTo>
                  <a:pt x="32582" y="4583"/>
                </a:lnTo>
                <a:cubicBezTo>
                  <a:pt x="32582" y="4232"/>
                  <a:pt x="32532" y="4182"/>
                  <a:pt x="32257" y="4182"/>
                </a:cubicBezTo>
                <a:cubicBezTo>
                  <a:pt x="32247" y="4181"/>
                  <a:pt x="32236" y="4181"/>
                  <a:pt x="32226" y="4181"/>
                </a:cubicBezTo>
                <a:cubicBezTo>
                  <a:pt x="31979" y="4181"/>
                  <a:pt x="31632" y="4483"/>
                  <a:pt x="30477" y="5686"/>
                </a:cubicBezTo>
                <a:lnTo>
                  <a:pt x="29424" y="6739"/>
                </a:lnTo>
                <a:lnTo>
                  <a:pt x="29399" y="6513"/>
                </a:lnTo>
                <a:cubicBezTo>
                  <a:pt x="29399" y="6388"/>
                  <a:pt x="29349" y="6288"/>
                  <a:pt x="29224" y="6212"/>
                </a:cubicBezTo>
                <a:cubicBezTo>
                  <a:pt x="29124" y="6137"/>
                  <a:pt x="29099" y="6062"/>
                  <a:pt x="29099" y="5861"/>
                </a:cubicBezTo>
                <a:cubicBezTo>
                  <a:pt x="29099" y="5711"/>
                  <a:pt x="29074" y="5561"/>
                  <a:pt x="29023" y="5435"/>
                </a:cubicBezTo>
                <a:cubicBezTo>
                  <a:pt x="28948" y="5235"/>
                  <a:pt x="28948" y="5085"/>
                  <a:pt x="29099" y="4508"/>
                </a:cubicBezTo>
                <a:cubicBezTo>
                  <a:pt x="29449" y="3079"/>
                  <a:pt x="29525" y="1977"/>
                  <a:pt x="29274" y="1751"/>
                </a:cubicBezTo>
                <a:cubicBezTo>
                  <a:pt x="29199" y="1701"/>
                  <a:pt x="29124" y="1651"/>
                  <a:pt x="29048" y="1651"/>
                </a:cubicBezTo>
                <a:cubicBezTo>
                  <a:pt x="29046" y="1652"/>
                  <a:pt x="29043" y="1653"/>
                  <a:pt x="29040" y="1653"/>
                </a:cubicBezTo>
                <a:cubicBezTo>
                  <a:pt x="28996" y="1653"/>
                  <a:pt x="28975" y="1461"/>
                  <a:pt x="28998" y="1225"/>
                </a:cubicBezTo>
                <a:cubicBezTo>
                  <a:pt x="29023" y="598"/>
                  <a:pt x="28973" y="222"/>
                  <a:pt x="28823" y="72"/>
                </a:cubicBezTo>
                <a:cubicBezTo>
                  <a:pt x="28762" y="29"/>
                  <a:pt x="28708" y="0"/>
                  <a:pt x="28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335453" y="3904196"/>
            <a:ext cx="1396996" cy="1300363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3"/>
          <p:cNvGrpSpPr/>
          <p:nvPr/>
        </p:nvGrpSpPr>
        <p:grpSpPr>
          <a:xfrm>
            <a:off x="-223634" y="2018923"/>
            <a:ext cx="1718464" cy="1445855"/>
            <a:chOff x="237250" y="3083175"/>
            <a:chExt cx="360575" cy="303375"/>
          </a:xfrm>
        </p:grpSpPr>
        <p:sp>
          <p:nvSpPr>
            <p:cNvPr id="90" name="Google Shape;90;p3"/>
            <p:cNvSpPr/>
            <p:nvPr/>
          </p:nvSpPr>
          <p:spPr>
            <a:xfrm>
              <a:off x="433900" y="3119300"/>
              <a:ext cx="29750" cy="30700"/>
            </a:xfrm>
            <a:custGeom>
              <a:rect b="b" l="l" r="r" t="t"/>
              <a:pathLst>
                <a:path extrusionOk="0" h="1228" w="1190">
                  <a:moveTo>
                    <a:pt x="407" y="1"/>
                  </a:moveTo>
                  <a:cubicBezTo>
                    <a:pt x="345" y="1"/>
                    <a:pt x="284" y="15"/>
                    <a:pt x="228" y="43"/>
                  </a:cubicBezTo>
                  <a:cubicBezTo>
                    <a:pt x="88" y="130"/>
                    <a:pt x="1" y="287"/>
                    <a:pt x="18" y="445"/>
                  </a:cubicBezTo>
                  <a:cubicBezTo>
                    <a:pt x="36" y="777"/>
                    <a:pt x="245" y="1056"/>
                    <a:pt x="525" y="1179"/>
                  </a:cubicBezTo>
                  <a:cubicBezTo>
                    <a:pt x="591" y="1212"/>
                    <a:pt x="660" y="1227"/>
                    <a:pt x="726" y="1227"/>
                  </a:cubicBezTo>
                  <a:cubicBezTo>
                    <a:pt x="835" y="1227"/>
                    <a:pt x="938" y="1185"/>
                    <a:pt x="1015" y="1109"/>
                  </a:cubicBezTo>
                  <a:cubicBezTo>
                    <a:pt x="1154" y="987"/>
                    <a:pt x="1189" y="794"/>
                    <a:pt x="1102" y="654"/>
                  </a:cubicBezTo>
                  <a:cubicBezTo>
                    <a:pt x="1032" y="410"/>
                    <a:pt x="875" y="217"/>
                    <a:pt x="665" y="95"/>
                  </a:cubicBezTo>
                  <a:cubicBezTo>
                    <a:pt x="592" y="32"/>
                    <a:pt x="499" y="1"/>
                    <a:pt x="40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02075" y="3156625"/>
              <a:ext cx="28000" cy="26725"/>
            </a:xfrm>
            <a:custGeom>
              <a:rect b="b" l="l" r="r" t="t"/>
              <a:pathLst>
                <a:path extrusionOk="0" h="1069" w="1120">
                  <a:moveTo>
                    <a:pt x="473" y="0"/>
                  </a:moveTo>
                  <a:cubicBezTo>
                    <a:pt x="263" y="0"/>
                    <a:pt x="88" y="158"/>
                    <a:pt x="53" y="350"/>
                  </a:cubicBezTo>
                  <a:cubicBezTo>
                    <a:pt x="1" y="700"/>
                    <a:pt x="245" y="1032"/>
                    <a:pt x="595" y="1067"/>
                  </a:cubicBezTo>
                  <a:cubicBezTo>
                    <a:pt x="609" y="1068"/>
                    <a:pt x="623" y="1069"/>
                    <a:pt x="637" y="1069"/>
                  </a:cubicBezTo>
                  <a:cubicBezTo>
                    <a:pt x="812" y="1069"/>
                    <a:pt x="967" y="967"/>
                    <a:pt x="1032" y="805"/>
                  </a:cubicBezTo>
                  <a:cubicBezTo>
                    <a:pt x="1120" y="420"/>
                    <a:pt x="857" y="53"/>
                    <a:pt x="47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19475" y="3167000"/>
              <a:ext cx="22750" cy="25525"/>
            </a:xfrm>
            <a:custGeom>
              <a:rect b="b" l="l" r="r" t="t"/>
              <a:pathLst>
                <a:path extrusionOk="0" h="1021" w="910">
                  <a:moveTo>
                    <a:pt x="418" y="1"/>
                  </a:moveTo>
                  <a:cubicBezTo>
                    <a:pt x="333" y="1"/>
                    <a:pt x="245" y="31"/>
                    <a:pt x="176" y="92"/>
                  </a:cubicBezTo>
                  <a:cubicBezTo>
                    <a:pt x="36" y="232"/>
                    <a:pt x="1" y="460"/>
                    <a:pt x="88" y="634"/>
                  </a:cubicBezTo>
                  <a:cubicBezTo>
                    <a:pt x="176" y="827"/>
                    <a:pt x="280" y="1001"/>
                    <a:pt x="490" y="1019"/>
                  </a:cubicBezTo>
                  <a:cubicBezTo>
                    <a:pt x="502" y="1020"/>
                    <a:pt x="513" y="1021"/>
                    <a:pt x="524" y="1021"/>
                  </a:cubicBezTo>
                  <a:cubicBezTo>
                    <a:pt x="670" y="1021"/>
                    <a:pt x="807" y="919"/>
                    <a:pt x="840" y="757"/>
                  </a:cubicBezTo>
                  <a:cubicBezTo>
                    <a:pt x="910" y="512"/>
                    <a:pt x="840" y="267"/>
                    <a:pt x="648" y="92"/>
                  </a:cubicBezTo>
                  <a:cubicBezTo>
                    <a:pt x="586" y="31"/>
                    <a:pt x="503" y="1"/>
                    <a:pt x="4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025" y="3208200"/>
              <a:ext cx="21875" cy="21900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94650" y="3083175"/>
              <a:ext cx="20125" cy="25250"/>
            </a:xfrm>
            <a:custGeom>
              <a:rect b="b" l="l" r="r" t="t"/>
              <a:pathLst>
                <a:path extrusionOk="0" h="1010" w="805">
                  <a:moveTo>
                    <a:pt x="344" y="1"/>
                  </a:moveTo>
                  <a:cubicBezTo>
                    <a:pt x="298" y="1"/>
                    <a:pt x="252" y="13"/>
                    <a:pt x="210" y="37"/>
                  </a:cubicBezTo>
                  <a:cubicBezTo>
                    <a:pt x="70" y="89"/>
                    <a:pt x="1" y="211"/>
                    <a:pt x="18" y="351"/>
                  </a:cubicBezTo>
                  <a:cubicBezTo>
                    <a:pt x="36" y="561"/>
                    <a:pt x="140" y="771"/>
                    <a:pt x="298" y="911"/>
                  </a:cubicBezTo>
                  <a:cubicBezTo>
                    <a:pt x="354" y="978"/>
                    <a:pt x="431" y="1009"/>
                    <a:pt x="507" y="1009"/>
                  </a:cubicBezTo>
                  <a:cubicBezTo>
                    <a:pt x="550" y="1009"/>
                    <a:pt x="592" y="999"/>
                    <a:pt x="630" y="981"/>
                  </a:cubicBezTo>
                  <a:cubicBezTo>
                    <a:pt x="700" y="911"/>
                    <a:pt x="752" y="841"/>
                    <a:pt x="805" y="753"/>
                  </a:cubicBezTo>
                  <a:cubicBezTo>
                    <a:pt x="805" y="526"/>
                    <a:pt x="735" y="299"/>
                    <a:pt x="577" y="124"/>
                  </a:cubicBezTo>
                  <a:cubicBezTo>
                    <a:pt x="520" y="44"/>
                    <a:pt x="432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15650" y="3137350"/>
              <a:ext cx="17925" cy="15850"/>
            </a:xfrm>
            <a:custGeom>
              <a:rect b="b" l="l" r="r" t="t"/>
              <a:pathLst>
                <a:path extrusionOk="0" h="634" w="717">
                  <a:moveTo>
                    <a:pt x="305" y="1"/>
                  </a:moveTo>
                  <a:cubicBezTo>
                    <a:pt x="141" y="1"/>
                    <a:pt x="1" y="151"/>
                    <a:pt x="17" y="317"/>
                  </a:cubicBezTo>
                  <a:cubicBezTo>
                    <a:pt x="34" y="498"/>
                    <a:pt x="190" y="633"/>
                    <a:pt x="369" y="633"/>
                  </a:cubicBezTo>
                  <a:cubicBezTo>
                    <a:pt x="380" y="633"/>
                    <a:pt x="391" y="633"/>
                    <a:pt x="402" y="632"/>
                  </a:cubicBezTo>
                  <a:cubicBezTo>
                    <a:pt x="559" y="632"/>
                    <a:pt x="716" y="509"/>
                    <a:pt x="716" y="352"/>
                  </a:cubicBezTo>
                  <a:cubicBezTo>
                    <a:pt x="699" y="142"/>
                    <a:pt x="524" y="2"/>
                    <a:pt x="332" y="2"/>
                  </a:cubicBezTo>
                  <a:cubicBezTo>
                    <a:pt x="323" y="1"/>
                    <a:pt x="314" y="1"/>
                    <a:pt x="30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24375" y="3246225"/>
              <a:ext cx="15325" cy="17050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8325" y="3210825"/>
              <a:ext cx="15325" cy="14050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7981713" y="2874961"/>
            <a:ext cx="1141412" cy="586233"/>
            <a:chOff x="7981713" y="2539840"/>
            <a:chExt cx="1141412" cy="586233"/>
          </a:xfrm>
        </p:grpSpPr>
        <p:sp>
          <p:nvSpPr>
            <p:cNvPr id="119" name="Google Shape;119;p3"/>
            <p:cNvSpPr/>
            <p:nvPr/>
          </p:nvSpPr>
          <p:spPr>
            <a:xfrm rot="5400000">
              <a:off x="8843251" y="2533708"/>
              <a:ext cx="146004" cy="158269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5400000">
              <a:off x="8429966" y="2999314"/>
              <a:ext cx="125519" cy="127998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5400000">
              <a:off x="8588365" y="2717745"/>
              <a:ext cx="118735" cy="123301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5400000">
              <a:off x="8141286" y="2760737"/>
              <a:ext cx="114168" cy="110253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5400000">
              <a:off x="7988824" y="2639851"/>
              <a:ext cx="107383" cy="121605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5400000">
              <a:off x="8245733" y="2591052"/>
              <a:ext cx="86768" cy="102816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5400000">
              <a:off x="8745524" y="2847244"/>
              <a:ext cx="86768" cy="78678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5400000">
              <a:off x="9058799" y="2765304"/>
              <a:ext cx="61716" cy="66935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1690913" y="4741861"/>
            <a:ext cx="1141412" cy="586233"/>
            <a:chOff x="7981713" y="2539840"/>
            <a:chExt cx="1141412" cy="586233"/>
          </a:xfrm>
        </p:grpSpPr>
        <p:sp>
          <p:nvSpPr>
            <p:cNvPr id="128" name="Google Shape;128;p3"/>
            <p:cNvSpPr/>
            <p:nvPr/>
          </p:nvSpPr>
          <p:spPr>
            <a:xfrm rot="5400000">
              <a:off x="8843251" y="2533708"/>
              <a:ext cx="146004" cy="158269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rot="5400000">
              <a:off x="8429966" y="2999314"/>
              <a:ext cx="125519" cy="127998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rot="5400000">
              <a:off x="8588365" y="2717745"/>
              <a:ext cx="118735" cy="123301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5400000">
              <a:off x="8141286" y="2760737"/>
              <a:ext cx="114168" cy="110253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rot="5400000">
              <a:off x="7988824" y="2639851"/>
              <a:ext cx="107383" cy="121605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rot="5400000">
              <a:off x="8245733" y="2591052"/>
              <a:ext cx="86768" cy="102816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rot="5400000">
              <a:off x="8745524" y="2847244"/>
              <a:ext cx="86768" cy="78678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rot="5400000">
              <a:off x="9058799" y="2765304"/>
              <a:ext cx="61716" cy="66935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3"/>
          <p:cNvSpPr txBox="1"/>
          <p:nvPr>
            <p:ph type="title"/>
          </p:nvPr>
        </p:nvSpPr>
        <p:spPr>
          <a:xfrm>
            <a:off x="2647200" y="1395065"/>
            <a:ext cx="3849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7" name="Google Shape;137;p3"/>
          <p:cNvSpPr txBox="1"/>
          <p:nvPr>
            <p:ph hasCustomPrompt="1" idx="2" type="title"/>
          </p:nvPr>
        </p:nvSpPr>
        <p:spPr>
          <a:xfrm>
            <a:off x="6294117" y="644408"/>
            <a:ext cx="11118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3"/>
          <p:cNvSpPr txBox="1"/>
          <p:nvPr>
            <p:ph idx="1" type="subTitle"/>
          </p:nvPr>
        </p:nvSpPr>
        <p:spPr>
          <a:xfrm>
            <a:off x="3052350" y="2957489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_1_1_1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 txBox="1"/>
          <p:nvPr>
            <p:ph hasCustomPrompt="1" type="title"/>
          </p:nvPr>
        </p:nvSpPr>
        <p:spPr>
          <a:xfrm>
            <a:off x="3783600" y="1401575"/>
            <a:ext cx="15768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21"/>
          <p:cNvSpPr txBox="1"/>
          <p:nvPr>
            <p:ph hasCustomPrompt="1" idx="2" type="title"/>
          </p:nvPr>
        </p:nvSpPr>
        <p:spPr>
          <a:xfrm>
            <a:off x="3783600" y="2262817"/>
            <a:ext cx="15768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3" name="Google Shape;893;p21"/>
          <p:cNvSpPr txBox="1"/>
          <p:nvPr>
            <p:ph hasCustomPrompt="1" idx="3" type="title"/>
          </p:nvPr>
        </p:nvSpPr>
        <p:spPr>
          <a:xfrm>
            <a:off x="3783600" y="3124059"/>
            <a:ext cx="15768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/>
          <p:nvPr>
            <p:ph hasCustomPrompt="1" idx="4" type="title"/>
          </p:nvPr>
        </p:nvSpPr>
        <p:spPr>
          <a:xfrm>
            <a:off x="3783600" y="3985300"/>
            <a:ext cx="15768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5" name="Google Shape;895;p21"/>
          <p:cNvSpPr txBox="1"/>
          <p:nvPr>
            <p:ph idx="1" type="subTitle"/>
          </p:nvPr>
        </p:nvSpPr>
        <p:spPr>
          <a:xfrm>
            <a:off x="5475625" y="1283875"/>
            <a:ext cx="2955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96" name="Google Shape;896;p21"/>
          <p:cNvSpPr txBox="1"/>
          <p:nvPr>
            <p:ph idx="5" type="subTitle"/>
          </p:nvPr>
        </p:nvSpPr>
        <p:spPr>
          <a:xfrm>
            <a:off x="5475625" y="1593025"/>
            <a:ext cx="29550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21"/>
          <p:cNvSpPr txBox="1"/>
          <p:nvPr>
            <p:ph idx="6" type="subTitle"/>
          </p:nvPr>
        </p:nvSpPr>
        <p:spPr>
          <a:xfrm>
            <a:off x="5475625" y="3867600"/>
            <a:ext cx="2955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98" name="Google Shape;898;p21"/>
          <p:cNvSpPr txBox="1"/>
          <p:nvPr>
            <p:ph idx="7" type="subTitle"/>
          </p:nvPr>
        </p:nvSpPr>
        <p:spPr>
          <a:xfrm>
            <a:off x="5475625" y="4176750"/>
            <a:ext cx="29550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21"/>
          <p:cNvSpPr/>
          <p:nvPr/>
        </p:nvSpPr>
        <p:spPr>
          <a:xfrm>
            <a:off x="-438613" y="3932063"/>
            <a:ext cx="1621532" cy="1470332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1"/>
          <p:cNvSpPr/>
          <p:nvPr/>
        </p:nvSpPr>
        <p:spPr>
          <a:xfrm>
            <a:off x="-373811" y="2628824"/>
            <a:ext cx="873475" cy="495225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1"/>
          <p:cNvSpPr/>
          <p:nvPr/>
        </p:nvSpPr>
        <p:spPr>
          <a:xfrm>
            <a:off x="8100176" y="477100"/>
            <a:ext cx="1075023" cy="413194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1"/>
          <p:cNvSpPr/>
          <p:nvPr/>
        </p:nvSpPr>
        <p:spPr>
          <a:xfrm>
            <a:off x="8588356" y="4176761"/>
            <a:ext cx="1283850" cy="1195900"/>
          </a:xfrm>
          <a:custGeom>
            <a:rect b="b" l="l" r="r" t="t"/>
            <a:pathLst>
              <a:path extrusionOk="0" h="47836" w="51354">
                <a:moveTo>
                  <a:pt x="7117" y="1376"/>
                </a:moveTo>
                <a:cubicBezTo>
                  <a:pt x="7170" y="1376"/>
                  <a:pt x="7262" y="1589"/>
                  <a:pt x="7519" y="2296"/>
                </a:cubicBezTo>
                <a:lnTo>
                  <a:pt x="7494" y="2296"/>
                </a:lnTo>
                <a:cubicBezTo>
                  <a:pt x="7619" y="2647"/>
                  <a:pt x="7845" y="3198"/>
                  <a:pt x="7970" y="3499"/>
                </a:cubicBezTo>
                <a:cubicBezTo>
                  <a:pt x="8089" y="3784"/>
                  <a:pt x="8163" y="4002"/>
                  <a:pt x="8149" y="4002"/>
                </a:cubicBezTo>
                <a:cubicBezTo>
                  <a:pt x="8148" y="4002"/>
                  <a:pt x="8147" y="4001"/>
                  <a:pt x="8146" y="4000"/>
                </a:cubicBezTo>
                <a:cubicBezTo>
                  <a:pt x="8126" y="3987"/>
                  <a:pt x="8108" y="3979"/>
                  <a:pt x="8091" y="3979"/>
                </a:cubicBezTo>
                <a:cubicBezTo>
                  <a:pt x="7982" y="3979"/>
                  <a:pt x="7939" y="4304"/>
                  <a:pt x="7895" y="5479"/>
                </a:cubicBezTo>
                <a:cubicBezTo>
                  <a:pt x="7870" y="6732"/>
                  <a:pt x="7745" y="7960"/>
                  <a:pt x="7519" y="9188"/>
                </a:cubicBezTo>
                <a:cubicBezTo>
                  <a:pt x="7388" y="9860"/>
                  <a:pt x="7324" y="10149"/>
                  <a:pt x="7265" y="10149"/>
                </a:cubicBezTo>
                <a:cubicBezTo>
                  <a:pt x="7222" y="10149"/>
                  <a:pt x="7181" y="10001"/>
                  <a:pt x="7118" y="9739"/>
                </a:cubicBezTo>
                <a:cubicBezTo>
                  <a:pt x="6842" y="8687"/>
                  <a:pt x="6692" y="7609"/>
                  <a:pt x="6667" y="6531"/>
                </a:cubicBezTo>
                <a:cubicBezTo>
                  <a:pt x="6592" y="5328"/>
                  <a:pt x="6592" y="4150"/>
                  <a:pt x="6667" y="2973"/>
                </a:cubicBezTo>
                <a:cubicBezTo>
                  <a:pt x="6742" y="2421"/>
                  <a:pt x="6893" y="1895"/>
                  <a:pt x="7093" y="1394"/>
                </a:cubicBezTo>
                <a:cubicBezTo>
                  <a:pt x="7100" y="1383"/>
                  <a:pt x="7108" y="1376"/>
                  <a:pt x="7117" y="1376"/>
                </a:cubicBezTo>
                <a:close/>
                <a:moveTo>
                  <a:pt x="6416" y="1594"/>
                </a:moveTo>
                <a:lnTo>
                  <a:pt x="6266" y="2145"/>
                </a:lnTo>
                <a:cubicBezTo>
                  <a:pt x="6191" y="2622"/>
                  <a:pt x="6116" y="3098"/>
                  <a:pt x="6091" y="3574"/>
                </a:cubicBezTo>
                <a:cubicBezTo>
                  <a:pt x="6015" y="5153"/>
                  <a:pt x="6065" y="6757"/>
                  <a:pt x="6191" y="8361"/>
                </a:cubicBezTo>
                <a:cubicBezTo>
                  <a:pt x="6391" y="9464"/>
                  <a:pt x="6642" y="10567"/>
                  <a:pt x="6943" y="11644"/>
                </a:cubicBezTo>
                <a:cubicBezTo>
                  <a:pt x="7319" y="12998"/>
                  <a:pt x="7569" y="14075"/>
                  <a:pt x="7569" y="14075"/>
                </a:cubicBezTo>
                <a:cubicBezTo>
                  <a:pt x="7344" y="13699"/>
                  <a:pt x="7168" y="13298"/>
                  <a:pt x="7043" y="12872"/>
                </a:cubicBezTo>
                <a:cubicBezTo>
                  <a:pt x="6893" y="12396"/>
                  <a:pt x="6767" y="11920"/>
                  <a:pt x="6667" y="11444"/>
                </a:cubicBezTo>
                <a:cubicBezTo>
                  <a:pt x="6642" y="11143"/>
                  <a:pt x="6542" y="10867"/>
                  <a:pt x="6441" y="10617"/>
                </a:cubicBezTo>
                <a:cubicBezTo>
                  <a:pt x="6366" y="10617"/>
                  <a:pt x="6492" y="11469"/>
                  <a:pt x="6717" y="12346"/>
                </a:cubicBezTo>
                <a:cubicBezTo>
                  <a:pt x="6767" y="12496"/>
                  <a:pt x="6792" y="12647"/>
                  <a:pt x="6792" y="12822"/>
                </a:cubicBezTo>
                <a:cubicBezTo>
                  <a:pt x="6717" y="12622"/>
                  <a:pt x="6667" y="12421"/>
                  <a:pt x="6617" y="12221"/>
                </a:cubicBezTo>
                <a:cubicBezTo>
                  <a:pt x="6592" y="12020"/>
                  <a:pt x="6542" y="11820"/>
                  <a:pt x="6441" y="11644"/>
                </a:cubicBezTo>
                <a:cubicBezTo>
                  <a:pt x="6391" y="11644"/>
                  <a:pt x="6366" y="11694"/>
                  <a:pt x="6366" y="11719"/>
                </a:cubicBezTo>
                <a:cubicBezTo>
                  <a:pt x="6266" y="11419"/>
                  <a:pt x="6191" y="11118"/>
                  <a:pt x="6141" y="10817"/>
                </a:cubicBezTo>
                <a:cubicBezTo>
                  <a:pt x="6091" y="10466"/>
                  <a:pt x="5990" y="10140"/>
                  <a:pt x="5865" y="9815"/>
                </a:cubicBezTo>
                <a:cubicBezTo>
                  <a:pt x="5815" y="9815"/>
                  <a:pt x="5840" y="10040"/>
                  <a:pt x="6065" y="11143"/>
                </a:cubicBezTo>
                <a:cubicBezTo>
                  <a:pt x="6121" y="11431"/>
                  <a:pt x="6147" y="11587"/>
                  <a:pt x="6111" y="11587"/>
                </a:cubicBezTo>
                <a:cubicBezTo>
                  <a:pt x="6066" y="11587"/>
                  <a:pt x="5922" y="11338"/>
                  <a:pt x="5614" y="10792"/>
                </a:cubicBezTo>
                <a:cubicBezTo>
                  <a:pt x="4888" y="9414"/>
                  <a:pt x="4336" y="7935"/>
                  <a:pt x="4035" y="6406"/>
                </a:cubicBezTo>
                <a:cubicBezTo>
                  <a:pt x="3935" y="5830"/>
                  <a:pt x="3935" y="5755"/>
                  <a:pt x="4086" y="5629"/>
                </a:cubicBezTo>
                <a:cubicBezTo>
                  <a:pt x="4286" y="5379"/>
                  <a:pt x="4436" y="5103"/>
                  <a:pt x="4537" y="4802"/>
                </a:cubicBezTo>
                <a:cubicBezTo>
                  <a:pt x="4988" y="3875"/>
                  <a:pt x="5489" y="2998"/>
                  <a:pt x="6040" y="2145"/>
                </a:cubicBezTo>
                <a:lnTo>
                  <a:pt x="6416" y="1594"/>
                </a:lnTo>
                <a:close/>
                <a:moveTo>
                  <a:pt x="8221" y="4201"/>
                </a:moveTo>
                <a:cubicBezTo>
                  <a:pt x="8246" y="4201"/>
                  <a:pt x="8321" y="4326"/>
                  <a:pt x="8421" y="4526"/>
                </a:cubicBezTo>
                <a:cubicBezTo>
                  <a:pt x="8522" y="4727"/>
                  <a:pt x="8822" y="5278"/>
                  <a:pt x="9098" y="5755"/>
                </a:cubicBezTo>
                <a:cubicBezTo>
                  <a:pt x="9800" y="7008"/>
                  <a:pt x="10527" y="8912"/>
                  <a:pt x="10351" y="9038"/>
                </a:cubicBezTo>
                <a:cubicBezTo>
                  <a:pt x="10176" y="9163"/>
                  <a:pt x="9800" y="10341"/>
                  <a:pt x="9725" y="10917"/>
                </a:cubicBezTo>
                <a:cubicBezTo>
                  <a:pt x="9574" y="11945"/>
                  <a:pt x="9599" y="12973"/>
                  <a:pt x="9750" y="14000"/>
                </a:cubicBezTo>
                <a:cubicBezTo>
                  <a:pt x="9850" y="14727"/>
                  <a:pt x="9925" y="15604"/>
                  <a:pt x="9950" y="15930"/>
                </a:cubicBezTo>
                <a:cubicBezTo>
                  <a:pt x="10000" y="16682"/>
                  <a:pt x="10000" y="17459"/>
                  <a:pt x="9950" y="18236"/>
                </a:cubicBezTo>
                <a:cubicBezTo>
                  <a:pt x="9800" y="17910"/>
                  <a:pt x="9675" y="17584"/>
                  <a:pt x="9574" y="17233"/>
                </a:cubicBezTo>
                <a:cubicBezTo>
                  <a:pt x="9374" y="16682"/>
                  <a:pt x="9123" y="16005"/>
                  <a:pt x="8998" y="15729"/>
                </a:cubicBezTo>
                <a:cubicBezTo>
                  <a:pt x="8772" y="15203"/>
                  <a:pt x="8772" y="15178"/>
                  <a:pt x="8898" y="14226"/>
                </a:cubicBezTo>
                <a:cubicBezTo>
                  <a:pt x="8948" y="13925"/>
                  <a:pt x="8973" y="13599"/>
                  <a:pt x="8923" y="13298"/>
                </a:cubicBezTo>
                <a:lnTo>
                  <a:pt x="8923" y="13298"/>
                </a:lnTo>
                <a:cubicBezTo>
                  <a:pt x="8847" y="13549"/>
                  <a:pt x="8772" y="13825"/>
                  <a:pt x="8772" y="14100"/>
                </a:cubicBezTo>
                <a:cubicBezTo>
                  <a:pt x="8747" y="14351"/>
                  <a:pt x="8697" y="14577"/>
                  <a:pt x="8622" y="14827"/>
                </a:cubicBezTo>
                <a:cubicBezTo>
                  <a:pt x="8572" y="14727"/>
                  <a:pt x="8522" y="14627"/>
                  <a:pt x="8497" y="14501"/>
                </a:cubicBezTo>
                <a:cubicBezTo>
                  <a:pt x="8421" y="14276"/>
                  <a:pt x="8446" y="14025"/>
                  <a:pt x="8597" y="13223"/>
                </a:cubicBezTo>
                <a:cubicBezTo>
                  <a:pt x="8797" y="12221"/>
                  <a:pt x="9048" y="11218"/>
                  <a:pt x="9399" y="10266"/>
                </a:cubicBezTo>
                <a:cubicBezTo>
                  <a:pt x="9499" y="10040"/>
                  <a:pt x="9549" y="9815"/>
                  <a:pt x="9574" y="9589"/>
                </a:cubicBezTo>
                <a:cubicBezTo>
                  <a:pt x="9564" y="9582"/>
                  <a:pt x="9554" y="9577"/>
                  <a:pt x="9545" y="9577"/>
                </a:cubicBezTo>
                <a:cubicBezTo>
                  <a:pt x="9486" y="9577"/>
                  <a:pt x="9428" y="9748"/>
                  <a:pt x="9148" y="10567"/>
                </a:cubicBezTo>
                <a:cubicBezTo>
                  <a:pt x="8822" y="11544"/>
                  <a:pt x="8572" y="12521"/>
                  <a:pt x="8396" y="13524"/>
                </a:cubicBezTo>
                <a:cubicBezTo>
                  <a:pt x="8354" y="13756"/>
                  <a:pt x="8312" y="13917"/>
                  <a:pt x="8285" y="13917"/>
                </a:cubicBezTo>
                <a:cubicBezTo>
                  <a:pt x="8280" y="13917"/>
                  <a:pt x="8275" y="13912"/>
                  <a:pt x="8271" y="13900"/>
                </a:cubicBezTo>
                <a:lnTo>
                  <a:pt x="7820" y="12271"/>
                </a:lnTo>
                <a:lnTo>
                  <a:pt x="7394" y="10742"/>
                </a:lnTo>
                <a:lnTo>
                  <a:pt x="7519" y="10191"/>
                </a:lnTo>
                <a:cubicBezTo>
                  <a:pt x="7920" y="8637"/>
                  <a:pt x="8146" y="7008"/>
                  <a:pt x="8146" y="5404"/>
                </a:cubicBezTo>
                <a:cubicBezTo>
                  <a:pt x="8146" y="4777"/>
                  <a:pt x="8196" y="4226"/>
                  <a:pt x="8221" y="4201"/>
                </a:cubicBezTo>
                <a:close/>
                <a:moveTo>
                  <a:pt x="2058" y="19353"/>
                </a:moveTo>
                <a:cubicBezTo>
                  <a:pt x="2126" y="19353"/>
                  <a:pt x="2273" y="19485"/>
                  <a:pt x="2532" y="19765"/>
                </a:cubicBezTo>
                <a:lnTo>
                  <a:pt x="2507" y="19765"/>
                </a:lnTo>
                <a:lnTo>
                  <a:pt x="2757" y="20040"/>
                </a:lnTo>
                <a:lnTo>
                  <a:pt x="2507" y="20065"/>
                </a:lnTo>
                <a:cubicBezTo>
                  <a:pt x="2406" y="20065"/>
                  <a:pt x="2331" y="20065"/>
                  <a:pt x="2256" y="20115"/>
                </a:cubicBezTo>
                <a:cubicBezTo>
                  <a:pt x="2256" y="20115"/>
                  <a:pt x="2306" y="20266"/>
                  <a:pt x="2356" y="20391"/>
                </a:cubicBezTo>
                <a:cubicBezTo>
                  <a:pt x="2424" y="20526"/>
                  <a:pt x="2431" y="20621"/>
                  <a:pt x="2413" y="20621"/>
                </a:cubicBezTo>
                <a:cubicBezTo>
                  <a:pt x="2411" y="20621"/>
                  <a:pt x="2409" y="20619"/>
                  <a:pt x="2406" y="20617"/>
                </a:cubicBezTo>
                <a:cubicBezTo>
                  <a:pt x="2131" y="20341"/>
                  <a:pt x="1855" y="20065"/>
                  <a:pt x="1629" y="19765"/>
                </a:cubicBezTo>
                <a:lnTo>
                  <a:pt x="1454" y="19539"/>
                </a:lnTo>
                <a:lnTo>
                  <a:pt x="1730" y="19489"/>
                </a:lnTo>
                <a:cubicBezTo>
                  <a:pt x="1830" y="19464"/>
                  <a:pt x="1930" y="19439"/>
                  <a:pt x="2030" y="19364"/>
                </a:cubicBezTo>
                <a:cubicBezTo>
                  <a:pt x="2037" y="19357"/>
                  <a:pt x="2047" y="19353"/>
                  <a:pt x="2058" y="19353"/>
                </a:cubicBezTo>
                <a:close/>
                <a:moveTo>
                  <a:pt x="3669" y="6228"/>
                </a:moveTo>
                <a:cubicBezTo>
                  <a:pt x="3716" y="6228"/>
                  <a:pt x="3763" y="6399"/>
                  <a:pt x="3810" y="6657"/>
                </a:cubicBezTo>
                <a:cubicBezTo>
                  <a:pt x="3860" y="6907"/>
                  <a:pt x="3960" y="7333"/>
                  <a:pt x="4010" y="7584"/>
                </a:cubicBezTo>
                <a:lnTo>
                  <a:pt x="4060" y="7609"/>
                </a:lnTo>
                <a:cubicBezTo>
                  <a:pt x="4537" y="9338"/>
                  <a:pt x="5740" y="11770"/>
                  <a:pt x="7294" y="14125"/>
                </a:cubicBezTo>
                <a:cubicBezTo>
                  <a:pt x="7594" y="14577"/>
                  <a:pt x="7870" y="15028"/>
                  <a:pt x="8121" y="15504"/>
                </a:cubicBezTo>
                <a:cubicBezTo>
                  <a:pt x="8321" y="15930"/>
                  <a:pt x="9048" y="17810"/>
                  <a:pt x="9148" y="18161"/>
                </a:cubicBezTo>
                <a:cubicBezTo>
                  <a:pt x="9171" y="18253"/>
                  <a:pt x="9184" y="18303"/>
                  <a:pt x="9166" y="18303"/>
                </a:cubicBezTo>
                <a:cubicBezTo>
                  <a:pt x="9145" y="18303"/>
                  <a:pt x="9083" y="18234"/>
                  <a:pt x="8948" y="18085"/>
                </a:cubicBezTo>
                <a:cubicBezTo>
                  <a:pt x="8419" y="17580"/>
                  <a:pt x="8144" y="17327"/>
                  <a:pt x="8063" y="17327"/>
                </a:cubicBezTo>
                <a:cubicBezTo>
                  <a:pt x="8055" y="17327"/>
                  <a:pt x="8050" y="17329"/>
                  <a:pt x="8045" y="17334"/>
                </a:cubicBezTo>
                <a:cubicBezTo>
                  <a:pt x="8020" y="17384"/>
                  <a:pt x="8070" y="17459"/>
                  <a:pt x="8171" y="17534"/>
                </a:cubicBezTo>
                <a:cubicBezTo>
                  <a:pt x="8396" y="17760"/>
                  <a:pt x="8898" y="18236"/>
                  <a:pt x="9098" y="18436"/>
                </a:cubicBezTo>
                <a:cubicBezTo>
                  <a:pt x="9274" y="18587"/>
                  <a:pt x="9574" y="19213"/>
                  <a:pt x="9499" y="19288"/>
                </a:cubicBezTo>
                <a:cubicBezTo>
                  <a:pt x="9349" y="19188"/>
                  <a:pt x="9173" y="19063"/>
                  <a:pt x="9048" y="18912"/>
                </a:cubicBezTo>
                <a:cubicBezTo>
                  <a:pt x="8776" y="18682"/>
                  <a:pt x="8643" y="18574"/>
                  <a:pt x="8593" y="18574"/>
                </a:cubicBezTo>
                <a:cubicBezTo>
                  <a:pt x="8583" y="18574"/>
                  <a:pt x="8576" y="18578"/>
                  <a:pt x="8572" y="18587"/>
                </a:cubicBezTo>
                <a:cubicBezTo>
                  <a:pt x="8547" y="18612"/>
                  <a:pt x="8572" y="18687"/>
                  <a:pt x="8622" y="18712"/>
                </a:cubicBezTo>
                <a:cubicBezTo>
                  <a:pt x="8672" y="18762"/>
                  <a:pt x="8923" y="18988"/>
                  <a:pt x="9198" y="19238"/>
                </a:cubicBezTo>
                <a:cubicBezTo>
                  <a:pt x="9524" y="19464"/>
                  <a:pt x="9750" y="19790"/>
                  <a:pt x="9850" y="20166"/>
                </a:cubicBezTo>
                <a:cubicBezTo>
                  <a:pt x="9952" y="20430"/>
                  <a:pt x="9987" y="20563"/>
                  <a:pt x="9957" y="20563"/>
                </a:cubicBezTo>
                <a:cubicBezTo>
                  <a:pt x="9950" y="20563"/>
                  <a:pt x="9939" y="20556"/>
                  <a:pt x="9925" y="20542"/>
                </a:cubicBezTo>
                <a:cubicBezTo>
                  <a:pt x="9850" y="20466"/>
                  <a:pt x="9649" y="20241"/>
                  <a:pt x="9474" y="20040"/>
                </a:cubicBezTo>
                <a:cubicBezTo>
                  <a:pt x="9324" y="19890"/>
                  <a:pt x="9173" y="19714"/>
                  <a:pt x="9048" y="19514"/>
                </a:cubicBezTo>
                <a:cubicBezTo>
                  <a:pt x="8980" y="19361"/>
                  <a:pt x="8947" y="19300"/>
                  <a:pt x="8909" y="19300"/>
                </a:cubicBezTo>
                <a:cubicBezTo>
                  <a:pt x="8891" y="19300"/>
                  <a:pt x="8872" y="19314"/>
                  <a:pt x="8847" y="19339"/>
                </a:cubicBezTo>
                <a:cubicBezTo>
                  <a:pt x="8797" y="19414"/>
                  <a:pt x="9023" y="19790"/>
                  <a:pt x="9524" y="20316"/>
                </a:cubicBezTo>
                <a:cubicBezTo>
                  <a:pt x="9827" y="20642"/>
                  <a:pt x="9935" y="20795"/>
                  <a:pt x="9868" y="20795"/>
                </a:cubicBezTo>
                <a:cubicBezTo>
                  <a:pt x="9863" y="20795"/>
                  <a:pt x="9857" y="20794"/>
                  <a:pt x="9850" y="20792"/>
                </a:cubicBezTo>
                <a:cubicBezTo>
                  <a:pt x="9474" y="20617"/>
                  <a:pt x="9148" y="20366"/>
                  <a:pt x="8898" y="20040"/>
                </a:cubicBezTo>
                <a:cubicBezTo>
                  <a:pt x="8672" y="19815"/>
                  <a:pt x="8497" y="19514"/>
                  <a:pt x="8446" y="19188"/>
                </a:cubicBezTo>
                <a:cubicBezTo>
                  <a:pt x="8246" y="18386"/>
                  <a:pt x="7795" y="17684"/>
                  <a:pt x="7193" y="17133"/>
                </a:cubicBezTo>
                <a:cubicBezTo>
                  <a:pt x="7093" y="17056"/>
                  <a:pt x="7029" y="17022"/>
                  <a:pt x="6998" y="17022"/>
                </a:cubicBezTo>
                <a:cubicBezTo>
                  <a:pt x="6929" y="17022"/>
                  <a:pt x="7033" y="17198"/>
                  <a:pt x="7294" y="17459"/>
                </a:cubicBezTo>
                <a:cubicBezTo>
                  <a:pt x="7695" y="17885"/>
                  <a:pt x="7995" y="18436"/>
                  <a:pt x="8196" y="19013"/>
                </a:cubicBezTo>
                <a:lnTo>
                  <a:pt x="8321" y="19464"/>
                </a:lnTo>
                <a:lnTo>
                  <a:pt x="8121" y="19263"/>
                </a:lnTo>
                <a:cubicBezTo>
                  <a:pt x="8020" y="19163"/>
                  <a:pt x="7268" y="18511"/>
                  <a:pt x="6441" y="17835"/>
                </a:cubicBezTo>
                <a:cubicBezTo>
                  <a:pt x="4687" y="16406"/>
                  <a:pt x="4136" y="15880"/>
                  <a:pt x="3534" y="15153"/>
                </a:cubicBezTo>
                <a:cubicBezTo>
                  <a:pt x="2456" y="13800"/>
                  <a:pt x="1554" y="11895"/>
                  <a:pt x="1404" y="10592"/>
                </a:cubicBezTo>
                <a:cubicBezTo>
                  <a:pt x="1357" y="10237"/>
                  <a:pt x="1443" y="9683"/>
                  <a:pt x="1516" y="9683"/>
                </a:cubicBezTo>
                <a:cubicBezTo>
                  <a:pt x="1520" y="9683"/>
                  <a:pt x="1525" y="9685"/>
                  <a:pt x="1529" y="9689"/>
                </a:cubicBezTo>
                <a:cubicBezTo>
                  <a:pt x="1705" y="10040"/>
                  <a:pt x="1755" y="10416"/>
                  <a:pt x="1755" y="10792"/>
                </a:cubicBezTo>
                <a:cubicBezTo>
                  <a:pt x="1679" y="11318"/>
                  <a:pt x="1705" y="11594"/>
                  <a:pt x="1805" y="11594"/>
                </a:cubicBezTo>
                <a:cubicBezTo>
                  <a:pt x="1880" y="11594"/>
                  <a:pt x="1930" y="11569"/>
                  <a:pt x="1955" y="11544"/>
                </a:cubicBezTo>
                <a:cubicBezTo>
                  <a:pt x="1980" y="11494"/>
                  <a:pt x="2281" y="10567"/>
                  <a:pt x="2607" y="9489"/>
                </a:cubicBezTo>
                <a:cubicBezTo>
                  <a:pt x="3284" y="7258"/>
                  <a:pt x="3584" y="6356"/>
                  <a:pt x="3659" y="6231"/>
                </a:cubicBezTo>
                <a:cubicBezTo>
                  <a:pt x="3663" y="6229"/>
                  <a:pt x="3666" y="6228"/>
                  <a:pt x="3669" y="6228"/>
                </a:cubicBezTo>
                <a:close/>
                <a:moveTo>
                  <a:pt x="9844" y="20934"/>
                </a:moveTo>
                <a:cubicBezTo>
                  <a:pt x="9940" y="20934"/>
                  <a:pt x="10307" y="21311"/>
                  <a:pt x="10376" y="21519"/>
                </a:cubicBezTo>
                <a:cubicBezTo>
                  <a:pt x="10445" y="21697"/>
                  <a:pt x="10476" y="21778"/>
                  <a:pt x="10457" y="21778"/>
                </a:cubicBezTo>
                <a:cubicBezTo>
                  <a:pt x="10442" y="21778"/>
                  <a:pt x="10392" y="21722"/>
                  <a:pt x="10301" y="21619"/>
                </a:cubicBezTo>
                <a:cubicBezTo>
                  <a:pt x="10126" y="21419"/>
                  <a:pt x="9950" y="21193"/>
                  <a:pt x="9825" y="20943"/>
                </a:cubicBezTo>
                <a:cubicBezTo>
                  <a:pt x="9829" y="20937"/>
                  <a:pt x="9835" y="20934"/>
                  <a:pt x="9844" y="20934"/>
                </a:cubicBezTo>
                <a:close/>
                <a:moveTo>
                  <a:pt x="10527" y="9213"/>
                </a:moveTo>
                <a:lnTo>
                  <a:pt x="10677" y="9765"/>
                </a:lnTo>
                <a:cubicBezTo>
                  <a:pt x="10727" y="9990"/>
                  <a:pt x="10802" y="10241"/>
                  <a:pt x="10878" y="10466"/>
                </a:cubicBezTo>
                <a:cubicBezTo>
                  <a:pt x="10928" y="10617"/>
                  <a:pt x="10978" y="10642"/>
                  <a:pt x="11153" y="10642"/>
                </a:cubicBezTo>
                <a:cubicBezTo>
                  <a:pt x="11279" y="10642"/>
                  <a:pt x="11379" y="10692"/>
                  <a:pt x="11429" y="10817"/>
                </a:cubicBezTo>
                <a:cubicBezTo>
                  <a:pt x="11805" y="11669"/>
                  <a:pt x="12081" y="12572"/>
                  <a:pt x="12306" y="13474"/>
                </a:cubicBezTo>
                <a:cubicBezTo>
                  <a:pt x="12459" y="14104"/>
                  <a:pt x="12555" y="14352"/>
                  <a:pt x="12750" y="14352"/>
                </a:cubicBezTo>
                <a:cubicBezTo>
                  <a:pt x="12842" y="14352"/>
                  <a:pt x="12956" y="14297"/>
                  <a:pt x="13108" y="14201"/>
                </a:cubicBezTo>
                <a:cubicBezTo>
                  <a:pt x="13170" y="14139"/>
                  <a:pt x="13266" y="14094"/>
                  <a:pt x="13368" y="14094"/>
                </a:cubicBezTo>
                <a:cubicBezTo>
                  <a:pt x="13390" y="14094"/>
                  <a:pt x="13412" y="14096"/>
                  <a:pt x="13434" y="14100"/>
                </a:cubicBezTo>
                <a:cubicBezTo>
                  <a:pt x="13534" y="14151"/>
                  <a:pt x="13534" y="14151"/>
                  <a:pt x="13409" y="14176"/>
                </a:cubicBezTo>
                <a:cubicBezTo>
                  <a:pt x="13309" y="14226"/>
                  <a:pt x="13258" y="14401"/>
                  <a:pt x="13133" y="15504"/>
                </a:cubicBezTo>
                <a:cubicBezTo>
                  <a:pt x="12958" y="17133"/>
                  <a:pt x="11855" y="22923"/>
                  <a:pt x="11705" y="22948"/>
                </a:cubicBezTo>
                <a:cubicBezTo>
                  <a:pt x="11629" y="22847"/>
                  <a:pt x="11579" y="22747"/>
                  <a:pt x="11554" y="22622"/>
                </a:cubicBezTo>
                <a:cubicBezTo>
                  <a:pt x="11454" y="22371"/>
                  <a:pt x="11454" y="22146"/>
                  <a:pt x="11554" y="21369"/>
                </a:cubicBezTo>
                <a:cubicBezTo>
                  <a:pt x="11755" y="19664"/>
                  <a:pt x="12131" y="17960"/>
                  <a:pt x="12682" y="16331"/>
                </a:cubicBezTo>
                <a:cubicBezTo>
                  <a:pt x="12909" y="15627"/>
                  <a:pt x="12972" y="15396"/>
                  <a:pt x="12907" y="15396"/>
                </a:cubicBezTo>
                <a:cubicBezTo>
                  <a:pt x="12900" y="15396"/>
                  <a:pt x="12892" y="15399"/>
                  <a:pt x="12883" y="15404"/>
                </a:cubicBezTo>
                <a:cubicBezTo>
                  <a:pt x="12782" y="15429"/>
                  <a:pt x="12256" y="17108"/>
                  <a:pt x="11980" y="18261"/>
                </a:cubicBezTo>
                <a:cubicBezTo>
                  <a:pt x="11730" y="19163"/>
                  <a:pt x="11554" y="20090"/>
                  <a:pt x="11454" y="21043"/>
                </a:cubicBezTo>
                <a:cubicBezTo>
                  <a:pt x="11429" y="21344"/>
                  <a:pt x="11379" y="21619"/>
                  <a:pt x="11329" y="21920"/>
                </a:cubicBezTo>
                <a:cubicBezTo>
                  <a:pt x="11228" y="21795"/>
                  <a:pt x="11178" y="21644"/>
                  <a:pt x="11128" y="21519"/>
                </a:cubicBezTo>
                <a:cubicBezTo>
                  <a:pt x="11003" y="21168"/>
                  <a:pt x="10978" y="21018"/>
                  <a:pt x="11078" y="20441"/>
                </a:cubicBezTo>
                <a:cubicBezTo>
                  <a:pt x="11203" y="19664"/>
                  <a:pt x="11279" y="18912"/>
                  <a:pt x="11253" y="18161"/>
                </a:cubicBezTo>
                <a:cubicBezTo>
                  <a:pt x="11235" y="18106"/>
                  <a:pt x="11219" y="18078"/>
                  <a:pt x="11203" y="18078"/>
                </a:cubicBezTo>
                <a:cubicBezTo>
                  <a:pt x="11154" y="18078"/>
                  <a:pt x="11116" y="18355"/>
                  <a:pt x="11078" y="18963"/>
                </a:cubicBezTo>
                <a:cubicBezTo>
                  <a:pt x="11028" y="19439"/>
                  <a:pt x="10978" y="20040"/>
                  <a:pt x="10928" y="20316"/>
                </a:cubicBezTo>
                <a:cubicBezTo>
                  <a:pt x="10880" y="20585"/>
                  <a:pt x="10863" y="20694"/>
                  <a:pt x="10837" y="20694"/>
                </a:cubicBezTo>
                <a:cubicBezTo>
                  <a:pt x="10823" y="20694"/>
                  <a:pt x="10805" y="20656"/>
                  <a:pt x="10777" y="20592"/>
                </a:cubicBezTo>
                <a:cubicBezTo>
                  <a:pt x="10752" y="20466"/>
                  <a:pt x="10677" y="20316"/>
                  <a:pt x="10652" y="20216"/>
                </a:cubicBezTo>
                <a:cubicBezTo>
                  <a:pt x="10627" y="19765"/>
                  <a:pt x="10677" y="19313"/>
                  <a:pt x="10802" y="18887"/>
                </a:cubicBezTo>
                <a:cubicBezTo>
                  <a:pt x="10903" y="18236"/>
                  <a:pt x="10978" y="17609"/>
                  <a:pt x="11028" y="16983"/>
                </a:cubicBezTo>
                <a:cubicBezTo>
                  <a:pt x="11028" y="16131"/>
                  <a:pt x="11103" y="15303"/>
                  <a:pt x="11253" y="14476"/>
                </a:cubicBezTo>
                <a:cubicBezTo>
                  <a:pt x="11361" y="13938"/>
                  <a:pt x="11376" y="13844"/>
                  <a:pt x="11331" y="13844"/>
                </a:cubicBezTo>
                <a:cubicBezTo>
                  <a:pt x="11323" y="13844"/>
                  <a:pt x="11314" y="13846"/>
                  <a:pt x="11304" y="13850"/>
                </a:cubicBezTo>
                <a:cubicBezTo>
                  <a:pt x="11228" y="13850"/>
                  <a:pt x="10903" y="15755"/>
                  <a:pt x="10878" y="16757"/>
                </a:cubicBezTo>
                <a:cubicBezTo>
                  <a:pt x="10852" y="17559"/>
                  <a:pt x="10577" y="19489"/>
                  <a:pt x="10477" y="19639"/>
                </a:cubicBezTo>
                <a:cubicBezTo>
                  <a:pt x="10473" y="19644"/>
                  <a:pt x="10470" y="19647"/>
                  <a:pt x="10465" y="19647"/>
                </a:cubicBezTo>
                <a:cubicBezTo>
                  <a:pt x="10407" y="19647"/>
                  <a:pt x="10276" y="19173"/>
                  <a:pt x="10276" y="18963"/>
                </a:cubicBezTo>
                <a:cubicBezTo>
                  <a:pt x="10276" y="18812"/>
                  <a:pt x="10276" y="18336"/>
                  <a:pt x="10301" y="17885"/>
                </a:cubicBezTo>
                <a:cubicBezTo>
                  <a:pt x="10326" y="16632"/>
                  <a:pt x="10251" y="15379"/>
                  <a:pt x="10076" y="14125"/>
                </a:cubicBezTo>
                <a:cubicBezTo>
                  <a:pt x="9800" y="11870"/>
                  <a:pt x="9900" y="10516"/>
                  <a:pt x="10426" y="9439"/>
                </a:cubicBezTo>
                <a:lnTo>
                  <a:pt x="10527" y="9213"/>
                </a:lnTo>
                <a:close/>
                <a:moveTo>
                  <a:pt x="12955" y="18058"/>
                </a:moveTo>
                <a:cubicBezTo>
                  <a:pt x="12956" y="18058"/>
                  <a:pt x="12957" y="18059"/>
                  <a:pt x="12958" y="18060"/>
                </a:cubicBezTo>
                <a:cubicBezTo>
                  <a:pt x="12958" y="18110"/>
                  <a:pt x="12958" y="18562"/>
                  <a:pt x="12958" y="19038"/>
                </a:cubicBezTo>
                <a:cubicBezTo>
                  <a:pt x="12983" y="19364"/>
                  <a:pt x="12958" y="19689"/>
                  <a:pt x="12883" y="20015"/>
                </a:cubicBezTo>
                <a:cubicBezTo>
                  <a:pt x="12807" y="20090"/>
                  <a:pt x="12582" y="21494"/>
                  <a:pt x="12381" y="23273"/>
                </a:cubicBezTo>
                <a:cubicBezTo>
                  <a:pt x="12306" y="23850"/>
                  <a:pt x="12256" y="24326"/>
                  <a:pt x="12256" y="24351"/>
                </a:cubicBezTo>
                <a:cubicBezTo>
                  <a:pt x="12156" y="24201"/>
                  <a:pt x="12081" y="24025"/>
                  <a:pt x="12030" y="23875"/>
                </a:cubicBezTo>
                <a:lnTo>
                  <a:pt x="11855" y="23374"/>
                </a:lnTo>
                <a:lnTo>
                  <a:pt x="12055" y="22396"/>
                </a:lnTo>
                <a:cubicBezTo>
                  <a:pt x="12181" y="21870"/>
                  <a:pt x="12431" y="20667"/>
                  <a:pt x="12607" y="19689"/>
                </a:cubicBezTo>
                <a:cubicBezTo>
                  <a:pt x="12777" y="18768"/>
                  <a:pt x="12923" y="18058"/>
                  <a:pt x="12955" y="18058"/>
                </a:cubicBezTo>
                <a:close/>
                <a:moveTo>
                  <a:pt x="12959" y="20295"/>
                </a:moveTo>
                <a:cubicBezTo>
                  <a:pt x="12990" y="20295"/>
                  <a:pt x="12996" y="20689"/>
                  <a:pt x="13008" y="21444"/>
                </a:cubicBezTo>
                <a:cubicBezTo>
                  <a:pt x="13008" y="22471"/>
                  <a:pt x="12958" y="23524"/>
                  <a:pt x="12857" y="24552"/>
                </a:cubicBezTo>
                <a:cubicBezTo>
                  <a:pt x="12832" y="24928"/>
                  <a:pt x="12757" y="25278"/>
                  <a:pt x="12632" y="25629"/>
                </a:cubicBezTo>
                <a:cubicBezTo>
                  <a:pt x="12632" y="25629"/>
                  <a:pt x="12557" y="25429"/>
                  <a:pt x="12482" y="25203"/>
                </a:cubicBezTo>
                <a:cubicBezTo>
                  <a:pt x="12356" y="24752"/>
                  <a:pt x="12381" y="24326"/>
                  <a:pt x="12732" y="21745"/>
                </a:cubicBezTo>
                <a:cubicBezTo>
                  <a:pt x="12863" y="20764"/>
                  <a:pt x="12925" y="20295"/>
                  <a:pt x="12959" y="20295"/>
                </a:cubicBezTo>
                <a:close/>
                <a:moveTo>
                  <a:pt x="10915" y="24777"/>
                </a:moveTo>
                <a:cubicBezTo>
                  <a:pt x="10976" y="24777"/>
                  <a:pt x="11124" y="24859"/>
                  <a:pt x="11354" y="25028"/>
                </a:cubicBezTo>
                <a:cubicBezTo>
                  <a:pt x="11730" y="25303"/>
                  <a:pt x="11780" y="25379"/>
                  <a:pt x="11880" y="25704"/>
                </a:cubicBezTo>
                <a:lnTo>
                  <a:pt x="12005" y="26080"/>
                </a:lnTo>
                <a:lnTo>
                  <a:pt x="11780" y="25955"/>
                </a:lnTo>
                <a:cubicBezTo>
                  <a:pt x="11629" y="25830"/>
                  <a:pt x="11504" y="25704"/>
                  <a:pt x="11379" y="25554"/>
                </a:cubicBezTo>
                <a:cubicBezTo>
                  <a:pt x="11304" y="25404"/>
                  <a:pt x="11128" y="25178"/>
                  <a:pt x="11028" y="25053"/>
                </a:cubicBezTo>
                <a:cubicBezTo>
                  <a:pt x="10885" y="24871"/>
                  <a:pt x="10850" y="24777"/>
                  <a:pt x="10915" y="24777"/>
                </a:cubicBezTo>
                <a:close/>
                <a:moveTo>
                  <a:pt x="37402" y="28661"/>
                </a:moveTo>
                <a:cubicBezTo>
                  <a:pt x="37405" y="28661"/>
                  <a:pt x="37403" y="28669"/>
                  <a:pt x="37394" y="28687"/>
                </a:cubicBezTo>
                <a:cubicBezTo>
                  <a:pt x="37394" y="28737"/>
                  <a:pt x="37344" y="28787"/>
                  <a:pt x="37294" y="28837"/>
                </a:cubicBezTo>
                <a:cubicBezTo>
                  <a:pt x="37288" y="28843"/>
                  <a:pt x="37283" y="28846"/>
                  <a:pt x="37280" y="28846"/>
                </a:cubicBezTo>
                <a:cubicBezTo>
                  <a:pt x="37271" y="28846"/>
                  <a:pt x="37280" y="28814"/>
                  <a:pt x="37319" y="28737"/>
                </a:cubicBezTo>
                <a:cubicBezTo>
                  <a:pt x="37367" y="28689"/>
                  <a:pt x="37395" y="28661"/>
                  <a:pt x="37402" y="28661"/>
                </a:cubicBezTo>
                <a:close/>
                <a:moveTo>
                  <a:pt x="37091" y="28955"/>
                </a:moveTo>
                <a:cubicBezTo>
                  <a:pt x="37101" y="28955"/>
                  <a:pt x="37104" y="28967"/>
                  <a:pt x="37093" y="28988"/>
                </a:cubicBezTo>
                <a:cubicBezTo>
                  <a:pt x="37068" y="29038"/>
                  <a:pt x="37043" y="29088"/>
                  <a:pt x="36993" y="29113"/>
                </a:cubicBezTo>
                <a:cubicBezTo>
                  <a:pt x="36980" y="29119"/>
                  <a:pt x="36971" y="29122"/>
                  <a:pt x="36965" y="29122"/>
                </a:cubicBezTo>
                <a:cubicBezTo>
                  <a:pt x="36948" y="29122"/>
                  <a:pt x="36962" y="29094"/>
                  <a:pt x="37018" y="29038"/>
                </a:cubicBezTo>
                <a:cubicBezTo>
                  <a:pt x="37047" y="28979"/>
                  <a:pt x="37077" y="28955"/>
                  <a:pt x="37091" y="28955"/>
                </a:cubicBezTo>
                <a:close/>
                <a:moveTo>
                  <a:pt x="36797" y="29243"/>
                </a:moveTo>
                <a:cubicBezTo>
                  <a:pt x="36801" y="29243"/>
                  <a:pt x="36799" y="29249"/>
                  <a:pt x="36792" y="29263"/>
                </a:cubicBezTo>
                <a:cubicBezTo>
                  <a:pt x="36767" y="29339"/>
                  <a:pt x="36717" y="29389"/>
                  <a:pt x="36667" y="29439"/>
                </a:cubicBezTo>
                <a:cubicBezTo>
                  <a:pt x="36655" y="29445"/>
                  <a:pt x="36648" y="29448"/>
                  <a:pt x="36644" y="29448"/>
                </a:cubicBezTo>
                <a:cubicBezTo>
                  <a:pt x="36630" y="29448"/>
                  <a:pt x="36654" y="29415"/>
                  <a:pt x="36692" y="29339"/>
                </a:cubicBezTo>
                <a:cubicBezTo>
                  <a:pt x="36746" y="29284"/>
                  <a:pt x="36788" y="29243"/>
                  <a:pt x="36797" y="29243"/>
                </a:cubicBezTo>
                <a:close/>
                <a:moveTo>
                  <a:pt x="50627" y="27108"/>
                </a:moveTo>
                <a:cubicBezTo>
                  <a:pt x="50627" y="27133"/>
                  <a:pt x="50602" y="27158"/>
                  <a:pt x="50527" y="27208"/>
                </a:cubicBezTo>
                <a:cubicBezTo>
                  <a:pt x="49399" y="28111"/>
                  <a:pt x="48798" y="28612"/>
                  <a:pt x="48672" y="28662"/>
                </a:cubicBezTo>
                <a:cubicBezTo>
                  <a:pt x="48584" y="28691"/>
                  <a:pt x="48487" y="28703"/>
                  <a:pt x="48387" y="28703"/>
                </a:cubicBezTo>
                <a:cubicBezTo>
                  <a:pt x="48316" y="28703"/>
                  <a:pt x="48244" y="28697"/>
                  <a:pt x="48171" y="28687"/>
                </a:cubicBezTo>
                <a:cubicBezTo>
                  <a:pt x="48096" y="28678"/>
                  <a:pt x="48034" y="28673"/>
                  <a:pt x="47986" y="28673"/>
                </a:cubicBezTo>
                <a:cubicBezTo>
                  <a:pt x="47775" y="28673"/>
                  <a:pt x="47820" y="28751"/>
                  <a:pt x="48146" y="28812"/>
                </a:cubicBezTo>
                <a:lnTo>
                  <a:pt x="48397" y="28862"/>
                </a:lnTo>
                <a:lnTo>
                  <a:pt x="48196" y="29013"/>
                </a:lnTo>
                <a:cubicBezTo>
                  <a:pt x="48096" y="29113"/>
                  <a:pt x="47996" y="29213"/>
                  <a:pt x="47895" y="29339"/>
                </a:cubicBezTo>
                <a:cubicBezTo>
                  <a:pt x="47801" y="29446"/>
                  <a:pt x="47758" y="29496"/>
                  <a:pt x="47483" y="29496"/>
                </a:cubicBezTo>
                <a:cubicBezTo>
                  <a:pt x="47245" y="29496"/>
                  <a:pt x="46833" y="29459"/>
                  <a:pt x="46066" y="29389"/>
                </a:cubicBezTo>
                <a:cubicBezTo>
                  <a:pt x="45264" y="29339"/>
                  <a:pt x="44462" y="29213"/>
                  <a:pt x="43685" y="29063"/>
                </a:cubicBezTo>
                <a:cubicBezTo>
                  <a:pt x="43685" y="29063"/>
                  <a:pt x="44161" y="28938"/>
                  <a:pt x="44737" y="28787"/>
                </a:cubicBezTo>
                <a:cubicBezTo>
                  <a:pt x="46066" y="28486"/>
                  <a:pt x="48321" y="27860"/>
                  <a:pt x="49600" y="27434"/>
                </a:cubicBezTo>
                <a:cubicBezTo>
                  <a:pt x="50151" y="27233"/>
                  <a:pt x="50602" y="27108"/>
                  <a:pt x="50627" y="27108"/>
                </a:cubicBezTo>
                <a:close/>
                <a:moveTo>
                  <a:pt x="1278" y="11068"/>
                </a:moveTo>
                <a:cubicBezTo>
                  <a:pt x="1354" y="11293"/>
                  <a:pt x="1454" y="11519"/>
                  <a:pt x="1504" y="11770"/>
                </a:cubicBezTo>
                <a:cubicBezTo>
                  <a:pt x="1679" y="12346"/>
                  <a:pt x="1905" y="12897"/>
                  <a:pt x="2181" y="13449"/>
                </a:cubicBezTo>
                <a:cubicBezTo>
                  <a:pt x="3108" y="15278"/>
                  <a:pt x="4161" y="16506"/>
                  <a:pt x="6166" y="18035"/>
                </a:cubicBezTo>
                <a:cubicBezTo>
                  <a:pt x="7619" y="19213"/>
                  <a:pt x="8973" y="20542"/>
                  <a:pt x="10176" y="21970"/>
                </a:cubicBezTo>
                <a:cubicBezTo>
                  <a:pt x="10827" y="22747"/>
                  <a:pt x="10903" y="22872"/>
                  <a:pt x="11128" y="23474"/>
                </a:cubicBezTo>
                <a:cubicBezTo>
                  <a:pt x="11228" y="23674"/>
                  <a:pt x="11304" y="23900"/>
                  <a:pt x="11354" y="24126"/>
                </a:cubicBezTo>
                <a:cubicBezTo>
                  <a:pt x="11228" y="24025"/>
                  <a:pt x="11128" y="23925"/>
                  <a:pt x="11053" y="23825"/>
                </a:cubicBezTo>
                <a:cubicBezTo>
                  <a:pt x="10881" y="23636"/>
                  <a:pt x="10757" y="23529"/>
                  <a:pt x="10703" y="23529"/>
                </a:cubicBezTo>
                <a:cubicBezTo>
                  <a:pt x="10679" y="23529"/>
                  <a:pt x="10669" y="23552"/>
                  <a:pt x="10677" y="23599"/>
                </a:cubicBezTo>
                <a:cubicBezTo>
                  <a:pt x="10802" y="23775"/>
                  <a:pt x="10928" y="23925"/>
                  <a:pt x="11103" y="24075"/>
                </a:cubicBezTo>
                <a:cubicBezTo>
                  <a:pt x="11529" y="24527"/>
                  <a:pt x="11604" y="24677"/>
                  <a:pt x="11629" y="24928"/>
                </a:cubicBezTo>
                <a:cubicBezTo>
                  <a:pt x="11629" y="24965"/>
                  <a:pt x="11622" y="24989"/>
                  <a:pt x="11595" y="24989"/>
                </a:cubicBezTo>
                <a:cubicBezTo>
                  <a:pt x="11549" y="24989"/>
                  <a:pt x="11447" y="24924"/>
                  <a:pt x="11228" y="24752"/>
                </a:cubicBezTo>
                <a:cubicBezTo>
                  <a:pt x="10978" y="24552"/>
                  <a:pt x="10752" y="24326"/>
                  <a:pt x="10552" y="24075"/>
                </a:cubicBezTo>
                <a:cubicBezTo>
                  <a:pt x="10176" y="23549"/>
                  <a:pt x="9524" y="22948"/>
                  <a:pt x="7945" y="21669"/>
                </a:cubicBezTo>
                <a:cubicBezTo>
                  <a:pt x="7053" y="20970"/>
                  <a:pt x="6625" y="20665"/>
                  <a:pt x="6571" y="20665"/>
                </a:cubicBezTo>
                <a:cubicBezTo>
                  <a:pt x="6569" y="20665"/>
                  <a:pt x="6568" y="20666"/>
                  <a:pt x="6567" y="20667"/>
                </a:cubicBezTo>
                <a:cubicBezTo>
                  <a:pt x="6542" y="20717"/>
                  <a:pt x="6642" y="20817"/>
                  <a:pt x="6767" y="20917"/>
                </a:cubicBezTo>
                <a:cubicBezTo>
                  <a:pt x="6893" y="21018"/>
                  <a:pt x="7644" y="21619"/>
                  <a:pt x="8446" y="22296"/>
                </a:cubicBezTo>
                <a:cubicBezTo>
                  <a:pt x="9599" y="23223"/>
                  <a:pt x="9975" y="23574"/>
                  <a:pt x="10251" y="23900"/>
                </a:cubicBezTo>
                <a:cubicBezTo>
                  <a:pt x="10558" y="24296"/>
                  <a:pt x="10743" y="24535"/>
                  <a:pt x="10668" y="24535"/>
                </a:cubicBezTo>
                <a:cubicBezTo>
                  <a:pt x="10551" y="24535"/>
                  <a:pt x="9821" y="23972"/>
                  <a:pt x="7970" y="22547"/>
                </a:cubicBezTo>
                <a:cubicBezTo>
                  <a:pt x="6172" y="21161"/>
                  <a:pt x="5151" y="20389"/>
                  <a:pt x="5068" y="20389"/>
                </a:cubicBezTo>
                <a:cubicBezTo>
                  <a:pt x="5065" y="20389"/>
                  <a:pt x="5064" y="20390"/>
                  <a:pt x="5063" y="20391"/>
                </a:cubicBezTo>
                <a:cubicBezTo>
                  <a:pt x="5038" y="20416"/>
                  <a:pt x="6091" y="21268"/>
                  <a:pt x="7920" y="22672"/>
                </a:cubicBezTo>
                <a:lnTo>
                  <a:pt x="10827" y="24902"/>
                </a:lnTo>
                <a:lnTo>
                  <a:pt x="11103" y="25379"/>
                </a:lnTo>
                <a:cubicBezTo>
                  <a:pt x="11253" y="25654"/>
                  <a:pt x="11479" y="25905"/>
                  <a:pt x="11730" y="26080"/>
                </a:cubicBezTo>
                <a:cubicBezTo>
                  <a:pt x="11930" y="26181"/>
                  <a:pt x="12081" y="26381"/>
                  <a:pt x="12156" y="26582"/>
                </a:cubicBezTo>
                <a:cubicBezTo>
                  <a:pt x="12223" y="26801"/>
                  <a:pt x="12234" y="26895"/>
                  <a:pt x="12172" y="26895"/>
                </a:cubicBezTo>
                <a:cubicBezTo>
                  <a:pt x="12143" y="26895"/>
                  <a:pt x="12096" y="26873"/>
                  <a:pt x="12030" y="26832"/>
                </a:cubicBezTo>
                <a:cubicBezTo>
                  <a:pt x="11961" y="26797"/>
                  <a:pt x="11918" y="26779"/>
                  <a:pt x="11900" y="26779"/>
                </a:cubicBezTo>
                <a:cubicBezTo>
                  <a:pt x="11878" y="26779"/>
                  <a:pt x="11890" y="26804"/>
                  <a:pt x="11930" y="26857"/>
                </a:cubicBezTo>
                <a:cubicBezTo>
                  <a:pt x="11980" y="26933"/>
                  <a:pt x="12030" y="27033"/>
                  <a:pt x="12055" y="27108"/>
                </a:cubicBezTo>
                <a:cubicBezTo>
                  <a:pt x="12106" y="27183"/>
                  <a:pt x="12181" y="27258"/>
                  <a:pt x="12231" y="27334"/>
                </a:cubicBezTo>
                <a:cubicBezTo>
                  <a:pt x="12406" y="27459"/>
                  <a:pt x="12582" y="28010"/>
                  <a:pt x="12482" y="28085"/>
                </a:cubicBezTo>
                <a:cubicBezTo>
                  <a:pt x="12381" y="28136"/>
                  <a:pt x="12431" y="28186"/>
                  <a:pt x="12507" y="28286"/>
                </a:cubicBezTo>
                <a:cubicBezTo>
                  <a:pt x="12632" y="28486"/>
                  <a:pt x="12707" y="28737"/>
                  <a:pt x="12732" y="28963"/>
                </a:cubicBezTo>
                <a:lnTo>
                  <a:pt x="12832" y="29514"/>
                </a:lnTo>
                <a:lnTo>
                  <a:pt x="12507" y="29213"/>
                </a:lnTo>
                <a:cubicBezTo>
                  <a:pt x="12256" y="28963"/>
                  <a:pt x="12005" y="28687"/>
                  <a:pt x="11805" y="28386"/>
                </a:cubicBezTo>
                <a:cubicBezTo>
                  <a:pt x="11579" y="28111"/>
                  <a:pt x="11203" y="27634"/>
                  <a:pt x="10953" y="27359"/>
                </a:cubicBezTo>
                <a:lnTo>
                  <a:pt x="10477" y="26832"/>
                </a:lnTo>
                <a:lnTo>
                  <a:pt x="10928" y="27208"/>
                </a:lnTo>
                <a:cubicBezTo>
                  <a:pt x="11379" y="27609"/>
                  <a:pt x="11830" y="28035"/>
                  <a:pt x="12206" y="28512"/>
                </a:cubicBezTo>
                <a:cubicBezTo>
                  <a:pt x="12225" y="28568"/>
                  <a:pt x="12258" y="28596"/>
                  <a:pt x="12294" y="28596"/>
                </a:cubicBezTo>
                <a:cubicBezTo>
                  <a:pt x="12306" y="28596"/>
                  <a:pt x="12319" y="28593"/>
                  <a:pt x="12331" y="28587"/>
                </a:cubicBezTo>
                <a:cubicBezTo>
                  <a:pt x="12456" y="28537"/>
                  <a:pt x="12256" y="28286"/>
                  <a:pt x="11604" y="27659"/>
                </a:cubicBezTo>
                <a:cubicBezTo>
                  <a:pt x="10684" y="26763"/>
                  <a:pt x="10008" y="26199"/>
                  <a:pt x="9890" y="26199"/>
                </a:cubicBezTo>
                <a:cubicBezTo>
                  <a:pt x="9883" y="26199"/>
                  <a:pt x="9878" y="26201"/>
                  <a:pt x="9875" y="26206"/>
                </a:cubicBezTo>
                <a:cubicBezTo>
                  <a:pt x="9825" y="26281"/>
                  <a:pt x="9925" y="26331"/>
                  <a:pt x="10050" y="26431"/>
                </a:cubicBezTo>
                <a:cubicBezTo>
                  <a:pt x="10201" y="26532"/>
                  <a:pt x="10251" y="26607"/>
                  <a:pt x="10226" y="26607"/>
                </a:cubicBezTo>
                <a:cubicBezTo>
                  <a:pt x="9975" y="26431"/>
                  <a:pt x="9700" y="26206"/>
                  <a:pt x="9474" y="25980"/>
                </a:cubicBezTo>
                <a:lnTo>
                  <a:pt x="7745" y="24476"/>
                </a:lnTo>
                <a:cubicBezTo>
                  <a:pt x="7193" y="23975"/>
                  <a:pt x="6567" y="23424"/>
                  <a:pt x="6366" y="23223"/>
                </a:cubicBezTo>
                <a:cubicBezTo>
                  <a:pt x="6166" y="23023"/>
                  <a:pt x="5740" y="22622"/>
                  <a:pt x="5414" y="22346"/>
                </a:cubicBezTo>
                <a:cubicBezTo>
                  <a:pt x="4637" y="21669"/>
                  <a:pt x="3910" y="20917"/>
                  <a:pt x="3233" y="20141"/>
                </a:cubicBezTo>
                <a:cubicBezTo>
                  <a:pt x="3183" y="20065"/>
                  <a:pt x="3133" y="20015"/>
                  <a:pt x="3083" y="19990"/>
                </a:cubicBezTo>
                <a:cubicBezTo>
                  <a:pt x="2657" y="19740"/>
                  <a:pt x="1554" y="18085"/>
                  <a:pt x="1078" y="17008"/>
                </a:cubicBezTo>
                <a:cubicBezTo>
                  <a:pt x="827" y="16431"/>
                  <a:pt x="652" y="15855"/>
                  <a:pt x="502" y="15253"/>
                </a:cubicBezTo>
                <a:cubicBezTo>
                  <a:pt x="502" y="15028"/>
                  <a:pt x="502" y="15003"/>
                  <a:pt x="627" y="14927"/>
                </a:cubicBezTo>
                <a:cubicBezTo>
                  <a:pt x="727" y="14902"/>
                  <a:pt x="802" y="14852"/>
                  <a:pt x="877" y="14777"/>
                </a:cubicBezTo>
                <a:cubicBezTo>
                  <a:pt x="978" y="14301"/>
                  <a:pt x="1028" y="13825"/>
                  <a:pt x="1053" y="13349"/>
                </a:cubicBezTo>
                <a:cubicBezTo>
                  <a:pt x="1078" y="12597"/>
                  <a:pt x="1153" y="11820"/>
                  <a:pt x="1278" y="11068"/>
                </a:cubicBezTo>
                <a:close/>
                <a:moveTo>
                  <a:pt x="36466" y="29547"/>
                </a:moveTo>
                <a:cubicBezTo>
                  <a:pt x="36475" y="29547"/>
                  <a:pt x="36476" y="29561"/>
                  <a:pt x="36467" y="29589"/>
                </a:cubicBezTo>
                <a:cubicBezTo>
                  <a:pt x="36442" y="29639"/>
                  <a:pt x="36391" y="29715"/>
                  <a:pt x="36316" y="29765"/>
                </a:cubicBezTo>
                <a:cubicBezTo>
                  <a:pt x="36303" y="29778"/>
                  <a:pt x="36295" y="29784"/>
                  <a:pt x="36292" y="29784"/>
                </a:cubicBezTo>
                <a:cubicBezTo>
                  <a:pt x="36283" y="29784"/>
                  <a:pt x="36311" y="29738"/>
                  <a:pt x="36366" y="29664"/>
                </a:cubicBezTo>
                <a:cubicBezTo>
                  <a:pt x="36413" y="29586"/>
                  <a:pt x="36451" y="29547"/>
                  <a:pt x="36466" y="29547"/>
                </a:cubicBezTo>
                <a:close/>
                <a:moveTo>
                  <a:pt x="12677" y="29566"/>
                </a:moveTo>
                <a:cubicBezTo>
                  <a:pt x="12690" y="29566"/>
                  <a:pt x="12718" y="29583"/>
                  <a:pt x="12757" y="29614"/>
                </a:cubicBezTo>
                <a:cubicBezTo>
                  <a:pt x="12832" y="29689"/>
                  <a:pt x="12883" y="29765"/>
                  <a:pt x="12908" y="29865"/>
                </a:cubicBezTo>
                <a:cubicBezTo>
                  <a:pt x="12931" y="29935"/>
                  <a:pt x="12943" y="29972"/>
                  <a:pt x="12935" y="29972"/>
                </a:cubicBezTo>
                <a:cubicBezTo>
                  <a:pt x="12925" y="29972"/>
                  <a:pt x="12888" y="29922"/>
                  <a:pt x="12807" y="29815"/>
                </a:cubicBezTo>
                <a:cubicBezTo>
                  <a:pt x="12687" y="29644"/>
                  <a:pt x="12650" y="29566"/>
                  <a:pt x="12677" y="29566"/>
                </a:cubicBezTo>
                <a:close/>
                <a:moveTo>
                  <a:pt x="42120" y="24887"/>
                </a:moveTo>
                <a:cubicBezTo>
                  <a:pt x="42237" y="24887"/>
                  <a:pt x="42389" y="24893"/>
                  <a:pt x="42582" y="24902"/>
                </a:cubicBezTo>
                <a:cubicBezTo>
                  <a:pt x="42833" y="24928"/>
                  <a:pt x="43058" y="24953"/>
                  <a:pt x="43309" y="25003"/>
                </a:cubicBezTo>
                <a:cubicBezTo>
                  <a:pt x="43309" y="25028"/>
                  <a:pt x="42958" y="25303"/>
                  <a:pt x="42532" y="25604"/>
                </a:cubicBezTo>
                <a:cubicBezTo>
                  <a:pt x="41579" y="26306"/>
                  <a:pt x="39825" y="27760"/>
                  <a:pt x="39825" y="27835"/>
                </a:cubicBezTo>
                <a:cubicBezTo>
                  <a:pt x="39830" y="27851"/>
                  <a:pt x="39839" y="27861"/>
                  <a:pt x="39857" y="27861"/>
                </a:cubicBezTo>
                <a:cubicBezTo>
                  <a:pt x="39925" y="27861"/>
                  <a:pt x="40122" y="27721"/>
                  <a:pt x="40752" y="27208"/>
                </a:cubicBezTo>
                <a:cubicBezTo>
                  <a:pt x="41705" y="26406"/>
                  <a:pt x="43158" y="25303"/>
                  <a:pt x="43459" y="25128"/>
                </a:cubicBezTo>
                <a:cubicBezTo>
                  <a:pt x="43547" y="25084"/>
                  <a:pt x="43659" y="25058"/>
                  <a:pt x="43832" y="25058"/>
                </a:cubicBezTo>
                <a:cubicBezTo>
                  <a:pt x="43956" y="25058"/>
                  <a:pt x="44112" y="25071"/>
                  <a:pt x="44311" y="25103"/>
                </a:cubicBezTo>
                <a:cubicBezTo>
                  <a:pt x="45113" y="25203"/>
                  <a:pt x="45890" y="25379"/>
                  <a:pt x="46667" y="25579"/>
                </a:cubicBezTo>
                <a:cubicBezTo>
                  <a:pt x="46442" y="25730"/>
                  <a:pt x="46191" y="25880"/>
                  <a:pt x="45940" y="26005"/>
                </a:cubicBezTo>
                <a:cubicBezTo>
                  <a:pt x="45239" y="26406"/>
                  <a:pt x="42983" y="27860"/>
                  <a:pt x="42432" y="28286"/>
                </a:cubicBezTo>
                <a:cubicBezTo>
                  <a:pt x="42206" y="28461"/>
                  <a:pt x="42131" y="28537"/>
                  <a:pt x="42156" y="28612"/>
                </a:cubicBezTo>
                <a:cubicBezTo>
                  <a:pt x="42174" y="28657"/>
                  <a:pt x="42199" y="28683"/>
                  <a:pt x="42241" y="28683"/>
                </a:cubicBezTo>
                <a:cubicBezTo>
                  <a:pt x="42315" y="28683"/>
                  <a:pt x="42442" y="28603"/>
                  <a:pt x="42682" y="28411"/>
                </a:cubicBezTo>
                <a:cubicBezTo>
                  <a:pt x="43885" y="27484"/>
                  <a:pt x="45163" y="26657"/>
                  <a:pt x="46492" y="25905"/>
                </a:cubicBezTo>
                <a:cubicBezTo>
                  <a:pt x="46791" y="25740"/>
                  <a:pt x="46921" y="25674"/>
                  <a:pt x="47067" y="25674"/>
                </a:cubicBezTo>
                <a:cubicBezTo>
                  <a:pt x="47166" y="25674"/>
                  <a:pt x="47273" y="25704"/>
                  <a:pt x="47444" y="25755"/>
                </a:cubicBezTo>
                <a:lnTo>
                  <a:pt x="49173" y="26206"/>
                </a:lnTo>
                <a:cubicBezTo>
                  <a:pt x="50502" y="26557"/>
                  <a:pt x="50577" y="26582"/>
                  <a:pt x="50552" y="26632"/>
                </a:cubicBezTo>
                <a:lnTo>
                  <a:pt x="50552" y="26682"/>
                </a:lnTo>
                <a:cubicBezTo>
                  <a:pt x="50454" y="26779"/>
                  <a:pt x="46228" y="28063"/>
                  <a:pt x="46000" y="28063"/>
                </a:cubicBezTo>
                <a:cubicBezTo>
                  <a:pt x="45994" y="28063"/>
                  <a:pt x="45990" y="28062"/>
                  <a:pt x="45990" y="28060"/>
                </a:cubicBezTo>
                <a:cubicBezTo>
                  <a:pt x="46241" y="27810"/>
                  <a:pt x="46517" y="27584"/>
                  <a:pt x="46818" y="27384"/>
                </a:cubicBezTo>
                <a:cubicBezTo>
                  <a:pt x="47508" y="26860"/>
                  <a:pt x="47724" y="26630"/>
                  <a:pt x="47614" y="26630"/>
                </a:cubicBezTo>
                <a:cubicBezTo>
                  <a:pt x="47609" y="26630"/>
                  <a:pt x="47602" y="26631"/>
                  <a:pt x="47595" y="26632"/>
                </a:cubicBezTo>
                <a:cubicBezTo>
                  <a:pt x="47569" y="26632"/>
                  <a:pt x="47093" y="26983"/>
                  <a:pt x="46542" y="27409"/>
                </a:cubicBezTo>
                <a:cubicBezTo>
                  <a:pt x="45740" y="28035"/>
                  <a:pt x="45489" y="28186"/>
                  <a:pt x="45214" y="28261"/>
                </a:cubicBezTo>
                <a:cubicBezTo>
                  <a:pt x="45067" y="28298"/>
                  <a:pt x="44933" y="28321"/>
                  <a:pt x="44872" y="28321"/>
                </a:cubicBezTo>
                <a:cubicBezTo>
                  <a:pt x="44850" y="28321"/>
                  <a:pt x="44838" y="28318"/>
                  <a:pt x="44838" y="28311"/>
                </a:cubicBezTo>
                <a:cubicBezTo>
                  <a:pt x="45514" y="27710"/>
                  <a:pt x="46216" y="27183"/>
                  <a:pt x="46968" y="26682"/>
                </a:cubicBezTo>
                <a:cubicBezTo>
                  <a:pt x="47444" y="26356"/>
                  <a:pt x="47544" y="26256"/>
                  <a:pt x="47469" y="26206"/>
                </a:cubicBezTo>
                <a:cubicBezTo>
                  <a:pt x="47466" y="26202"/>
                  <a:pt x="47460" y="26200"/>
                  <a:pt x="47452" y="26200"/>
                </a:cubicBezTo>
                <a:cubicBezTo>
                  <a:pt x="47300" y="26200"/>
                  <a:pt x="46360" y="26902"/>
                  <a:pt x="45239" y="27785"/>
                </a:cubicBezTo>
                <a:cubicBezTo>
                  <a:pt x="44487" y="28361"/>
                  <a:pt x="44361" y="28436"/>
                  <a:pt x="43960" y="28512"/>
                </a:cubicBezTo>
                <a:cubicBezTo>
                  <a:pt x="43810" y="28562"/>
                  <a:pt x="43660" y="28587"/>
                  <a:pt x="43509" y="28587"/>
                </a:cubicBezTo>
                <a:cubicBezTo>
                  <a:pt x="44186" y="28035"/>
                  <a:pt x="44863" y="27534"/>
                  <a:pt x="45589" y="27058"/>
                </a:cubicBezTo>
                <a:cubicBezTo>
                  <a:pt x="45915" y="26857"/>
                  <a:pt x="46442" y="26532"/>
                  <a:pt x="46792" y="26331"/>
                </a:cubicBezTo>
                <a:cubicBezTo>
                  <a:pt x="47018" y="26231"/>
                  <a:pt x="47244" y="26080"/>
                  <a:pt x="47444" y="25930"/>
                </a:cubicBezTo>
                <a:cubicBezTo>
                  <a:pt x="47444" y="25905"/>
                  <a:pt x="47433" y="25891"/>
                  <a:pt x="47405" y="25891"/>
                </a:cubicBezTo>
                <a:cubicBezTo>
                  <a:pt x="47316" y="25891"/>
                  <a:pt x="47059" y="26022"/>
                  <a:pt x="46417" y="26381"/>
                </a:cubicBezTo>
                <a:cubicBezTo>
                  <a:pt x="45514" y="26908"/>
                  <a:pt x="44612" y="27509"/>
                  <a:pt x="43785" y="28161"/>
                </a:cubicBezTo>
                <a:cubicBezTo>
                  <a:pt x="43158" y="28662"/>
                  <a:pt x="43058" y="28712"/>
                  <a:pt x="42056" y="28887"/>
                </a:cubicBezTo>
                <a:lnTo>
                  <a:pt x="41454" y="28988"/>
                </a:lnTo>
                <a:lnTo>
                  <a:pt x="41630" y="28787"/>
                </a:lnTo>
                <a:cubicBezTo>
                  <a:pt x="42131" y="28261"/>
                  <a:pt x="42582" y="27735"/>
                  <a:pt x="42532" y="27684"/>
                </a:cubicBezTo>
                <a:cubicBezTo>
                  <a:pt x="42529" y="27683"/>
                  <a:pt x="42526" y="27682"/>
                  <a:pt x="42522" y="27682"/>
                </a:cubicBezTo>
                <a:cubicBezTo>
                  <a:pt x="42456" y="27682"/>
                  <a:pt x="42220" y="27901"/>
                  <a:pt x="41579" y="28637"/>
                </a:cubicBezTo>
                <a:cubicBezTo>
                  <a:pt x="41203" y="29038"/>
                  <a:pt x="41178" y="29063"/>
                  <a:pt x="40802" y="29138"/>
                </a:cubicBezTo>
                <a:cubicBezTo>
                  <a:pt x="40672" y="29166"/>
                  <a:pt x="40579" y="29186"/>
                  <a:pt x="40527" y="29186"/>
                </a:cubicBezTo>
                <a:cubicBezTo>
                  <a:pt x="40391" y="29186"/>
                  <a:pt x="40544" y="29046"/>
                  <a:pt x="41053" y="28537"/>
                </a:cubicBezTo>
                <a:cubicBezTo>
                  <a:pt x="41570" y="28020"/>
                  <a:pt x="41684" y="27906"/>
                  <a:pt x="41612" y="27906"/>
                </a:cubicBezTo>
                <a:cubicBezTo>
                  <a:pt x="41603" y="27906"/>
                  <a:pt x="41592" y="27907"/>
                  <a:pt x="41579" y="27910"/>
                </a:cubicBezTo>
                <a:cubicBezTo>
                  <a:pt x="41329" y="28085"/>
                  <a:pt x="41103" y="28286"/>
                  <a:pt x="40903" y="28512"/>
                </a:cubicBezTo>
                <a:lnTo>
                  <a:pt x="40201" y="29163"/>
                </a:lnTo>
                <a:cubicBezTo>
                  <a:pt x="40076" y="29238"/>
                  <a:pt x="39925" y="29314"/>
                  <a:pt x="39750" y="29339"/>
                </a:cubicBezTo>
                <a:lnTo>
                  <a:pt x="39399" y="29389"/>
                </a:lnTo>
                <a:lnTo>
                  <a:pt x="39599" y="29213"/>
                </a:lnTo>
                <a:cubicBezTo>
                  <a:pt x="39700" y="29088"/>
                  <a:pt x="40076" y="28737"/>
                  <a:pt x="40401" y="28411"/>
                </a:cubicBezTo>
                <a:cubicBezTo>
                  <a:pt x="41103" y="27760"/>
                  <a:pt x="41153" y="27684"/>
                  <a:pt x="41103" y="27634"/>
                </a:cubicBezTo>
                <a:lnTo>
                  <a:pt x="41103" y="27634"/>
                </a:lnTo>
                <a:cubicBezTo>
                  <a:pt x="40502" y="28111"/>
                  <a:pt x="39925" y="28637"/>
                  <a:pt x="39374" y="29213"/>
                </a:cubicBezTo>
                <a:cubicBezTo>
                  <a:pt x="39173" y="29439"/>
                  <a:pt x="39048" y="29489"/>
                  <a:pt x="38271" y="29639"/>
                </a:cubicBezTo>
                <a:cubicBezTo>
                  <a:pt x="37970" y="29715"/>
                  <a:pt x="37695" y="29765"/>
                  <a:pt x="37394" y="29790"/>
                </a:cubicBezTo>
                <a:cubicBezTo>
                  <a:pt x="37469" y="29639"/>
                  <a:pt x="37594" y="29514"/>
                  <a:pt x="37695" y="29389"/>
                </a:cubicBezTo>
                <a:cubicBezTo>
                  <a:pt x="37916" y="29146"/>
                  <a:pt x="38039" y="29058"/>
                  <a:pt x="38117" y="29058"/>
                </a:cubicBezTo>
                <a:cubicBezTo>
                  <a:pt x="38127" y="29058"/>
                  <a:pt x="38137" y="29060"/>
                  <a:pt x="38146" y="29063"/>
                </a:cubicBezTo>
                <a:cubicBezTo>
                  <a:pt x="38154" y="29067"/>
                  <a:pt x="38164" y="29069"/>
                  <a:pt x="38175" y="29069"/>
                </a:cubicBezTo>
                <a:cubicBezTo>
                  <a:pt x="38230" y="29069"/>
                  <a:pt x="38317" y="29017"/>
                  <a:pt x="38422" y="28913"/>
                </a:cubicBezTo>
                <a:cubicBezTo>
                  <a:pt x="39474" y="27835"/>
                  <a:pt x="40602" y="26807"/>
                  <a:pt x="41805" y="25880"/>
                </a:cubicBezTo>
                <a:cubicBezTo>
                  <a:pt x="42482" y="25354"/>
                  <a:pt x="42507" y="25329"/>
                  <a:pt x="42432" y="25253"/>
                </a:cubicBezTo>
                <a:cubicBezTo>
                  <a:pt x="42430" y="25252"/>
                  <a:pt x="42427" y="25251"/>
                  <a:pt x="42424" y="25251"/>
                </a:cubicBezTo>
                <a:cubicBezTo>
                  <a:pt x="42240" y="25251"/>
                  <a:pt x="39658" y="27325"/>
                  <a:pt x="38722" y="28286"/>
                </a:cubicBezTo>
                <a:cubicBezTo>
                  <a:pt x="38622" y="28386"/>
                  <a:pt x="38497" y="28512"/>
                  <a:pt x="38346" y="28587"/>
                </a:cubicBezTo>
                <a:cubicBezTo>
                  <a:pt x="38096" y="28787"/>
                  <a:pt x="37845" y="29013"/>
                  <a:pt x="37620" y="29263"/>
                </a:cubicBezTo>
                <a:cubicBezTo>
                  <a:pt x="37043" y="29865"/>
                  <a:pt x="36993" y="29890"/>
                  <a:pt x="36617" y="29990"/>
                </a:cubicBezTo>
                <a:cubicBezTo>
                  <a:pt x="36517" y="30015"/>
                  <a:pt x="36391" y="30040"/>
                  <a:pt x="36241" y="30040"/>
                </a:cubicBezTo>
                <a:cubicBezTo>
                  <a:pt x="36442" y="29815"/>
                  <a:pt x="36667" y="29614"/>
                  <a:pt x="36868" y="29414"/>
                </a:cubicBezTo>
                <a:cubicBezTo>
                  <a:pt x="37594" y="28737"/>
                  <a:pt x="37720" y="28562"/>
                  <a:pt x="37620" y="28562"/>
                </a:cubicBezTo>
                <a:cubicBezTo>
                  <a:pt x="37494" y="28537"/>
                  <a:pt x="37469" y="28587"/>
                  <a:pt x="38296" y="27760"/>
                </a:cubicBezTo>
                <a:cubicBezTo>
                  <a:pt x="39123" y="26958"/>
                  <a:pt x="40026" y="26206"/>
                  <a:pt x="41003" y="25579"/>
                </a:cubicBezTo>
                <a:cubicBezTo>
                  <a:pt x="41279" y="25379"/>
                  <a:pt x="41554" y="25178"/>
                  <a:pt x="41805" y="24953"/>
                </a:cubicBezTo>
                <a:cubicBezTo>
                  <a:pt x="41821" y="24905"/>
                  <a:pt x="41917" y="24887"/>
                  <a:pt x="42120" y="24887"/>
                </a:cubicBezTo>
                <a:close/>
                <a:moveTo>
                  <a:pt x="36145" y="29870"/>
                </a:moveTo>
                <a:cubicBezTo>
                  <a:pt x="36149" y="29870"/>
                  <a:pt x="36148" y="29876"/>
                  <a:pt x="36141" y="29890"/>
                </a:cubicBezTo>
                <a:cubicBezTo>
                  <a:pt x="36116" y="29965"/>
                  <a:pt x="36066" y="30015"/>
                  <a:pt x="36016" y="30065"/>
                </a:cubicBezTo>
                <a:cubicBezTo>
                  <a:pt x="36004" y="30071"/>
                  <a:pt x="35995" y="30074"/>
                  <a:pt x="35989" y="30074"/>
                </a:cubicBezTo>
                <a:cubicBezTo>
                  <a:pt x="35970" y="30074"/>
                  <a:pt x="35983" y="30042"/>
                  <a:pt x="36041" y="29965"/>
                </a:cubicBezTo>
                <a:cubicBezTo>
                  <a:pt x="36095" y="29911"/>
                  <a:pt x="36136" y="29870"/>
                  <a:pt x="36145" y="29870"/>
                </a:cubicBezTo>
                <a:close/>
                <a:moveTo>
                  <a:pt x="43162" y="29179"/>
                </a:moveTo>
                <a:cubicBezTo>
                  <a:pt x="43395" y="29179"/>
                  <a:pt x="43635" y="29207"/>
                  <a:pt x="43860" y="29263"/>
                </a:cubicBezTo>
                <a:cubicBezTo>
                  <a:pt x="44236" y="29339"/>
                  <a:pt x="44888" y="29414"/>
                  <a:pt x="45264" y="29464"/>
                </a:cubicBezTo>
                <a:lnTo>
                  <a:pt x="46843" y="29639"/>
                </a:lnTo>
                <a:cubicBezTo>
                  <a:pt x="47081" y="29676"/>
                  <a:pt x="47320" y="29699"/>
                  <a:pt x="47568" y="29699"/>
                </a:cubicBezTo>
                <a:cubicBezTo>
                  <a:pt x="47659" y="29699"/>
                  <a:pt x="47751" y="29696"/>
                  <a:pt x="47845" y="29689"/>
                </a:cubicBezTo>
                <a:cubicBezTo>
                  <a:pt x="47890" y="29672"/>
                  <a:pt x="47937" y="29663"/>
                  <a:pt x="47986" y="29663"/>
                </a:cubicBezTo>
                <a:cubicBezTo>
                  <a:pt x="48074" y="29663"/>
                  <a:pt x="48165" y="29691"/>
                  <a:pt x="48246" y="29740"/>
                </a:cubicBezTo>
                <a:cubicBezTo>
                  <a:pt x="48271" y="29740"/>
                  <a:pt x="48221" y="29815"/>
                  <a:pt x="48146" y="29890"/>
                </a:cubicBezTo>
                <a:cubicBezTo>
                  <a:pt x="48071" y="29965"/>
                  <a:pt x="47720" y="30216"/>
                  <a:pt x="47369" y="30466"/>
                </a:cubicBezTo>
                <a:cubicBezTo>
                  <a:pt x="46792" y="30918"/>
                  <a:pt x="46742" y="30943"/>
                  <a:pt x="46291" y="30968"/>
                </a:cubicBezTo>
                <a:cubicBezTo>
                  <a:pt x="46154" y="30984"/>
                  <a:pt x="46025" y="30993"/>
                  <a:pt x="45879" y="30993"/>
                </a:cubicBezTo>
                <a:cubicBezTo>
                  <a:pt x="45355" y="30993"/>
                  <a:pt x="44620" y="30875"/>
                  <a:pt x="42582" y="30542"/>
                </a:cubicBezTo>
                <a:cubicBezTo>
                  <a:pt x="41429" y="30341"/>
                  <a:pt x="40226" y="30166"/>
                  <a:pt x="39925" y="30116"/>
                </a:cubicBezTo>
                <a:lnTo>
                  <a:pt x="39299" y="30065"/>
                </a:lnTo>
                <a:cubicBezTo>
                  <a:pt x="39173" y="30065"/>
                  <a:pt x="39324" y="30015"/>
                  <a:pt x="41103" y="29614"/>
                </a:cubicBezTo>
                <a:lnTo>
                  <a:pt x="42933" y="29188"/>
                </a:lnTo>
                <a:cubicBezTo>
                  <a:pt x="43008" y="29182"/>
                  <a:pt x="43085" y="29179"/>
                  <a:pt x="43162" y="29179"/>
                </a:cubicBezTo>
                <a:close/>
                <a:moveTo>
                  <a:pt x="7585" y="28822"/>
                </a:moveTo>
                <a:cubicBezTo>
                  <a:pt x="7685" y="28822"/>
                  <a:pt x="7771" y="28898"/>
                  <a:pt x="8045" y="29138"/>
                </a:cubicBezTo>
                <a:cubicBezTo>
                  <a:pt x="8246" y="29339"/>
                  <a:pt x="8772" y="29840"/>
                  <a:pt x="9198" y="30266"/>
                </a:cubicBezTo>
                <a:lnTo>
                  <a:pt x="9950" y="31043"/>
                </a:lnTo>
                <a:lnTo>
                  <a:pt x="9274" y="30567"/>
                </a:lnTo>
                <a:cubicBezTo>
                  <a:pt x="8421" y="30015"/>
                  <a:pt x="7193" y="29088"/>
                  <a:pt x="7168" y="29013"/>
                </a:cubicBezTo>
                <a:cubicBezTo>
                  <a:pt x="7168" y="28988"/>
                  <a:pt x="7268" y="28913"/>
                  <a:pt x="7419" y="28862"/>
                </a:cubicBezTo>
                <a:cubicBezTo>
                  <a:pt x="7490" y="28839"/>
                  <a:pt x="7539" y="28822"/>
                  <a:pt x="7585" y="28822"/>
                </a:cubicBezTo>
                <a:close/>
                <a:moveTo>
                  <a:pt x="40963" y="24384"/>
                </a:moveTo>
                <a:cubicBezTo>
                  <a:pt x="41183" y="24384"/>
                  <a:pt x="41189" y="24427"/>
                  <a:pt x="41203" y="24527"/>
                </a:cubicBezTo>
                <a:cubicBezTo>
                  <a:pt x="41229" y="24727"/>
                  <a:pt x="41279" y="24727"/>
                  <a:pt x="41429" y="24777"/>
                </a:cubicBezTo>
                <a:lnTo>
                  <a:pt x="41404" y="24777"/>
                </a:lnTo>
                <a:cubicBezTo>
                  <a:pt x="41504" y="24802"/>
                  <a:pt x="41579" y="24852"/>
                  <a:pt x="41554" y="24852"/>
                </a:cubicBezTo>
                <a:cubicBezTo>
                  <a:pt x="41554" y="24877"/>
                  <a:pt x="41178" y="25153"/>
                  <a:pt x="40727" y="25454"/>
                </a:cubicBezTo>
                <a:cubicBezTo>
                  <a:pt x="39675" y="26156"/>
                  <a:pt x="38722" y="26958"/>
                  <a:pt x="37845" y="27835"/>
                </a:cubicBezTo>
                <a:lnTo>
                  <a:pt x="36066" y="29514"/>
                </a:lnTo>
                <a:lnTo>
                  <a:pt x="35239" y="30316"/>
                </a:lnTo>
                <a:lnTo>
                  <a:pt x="34737" y="30466"/>
                </a:lnTo>
                <a:cubicBezTo>
                  <a:pt x="34562" y="30517"/>
                  <a:pt x="34386" y="30542"/>
                  <a:pt x="34211" y="30567"/>
                </a:cubicBezTo>
                <a:cubicBezTo>
                  <a:pt x="34211" y="30542"/>
                  <a:pt x="35314" y="29489"/>
                  <a:pt x="35990" y="28913"/>
                </a:cubicBezTo>
                <a:cubicBezTo>
                  <a:pt x="36413" y="28536"/>
                  <a:pt x="36572" y="28359"/>
                  <a:pt x="36466" y="28359"/>
                </a:cubicBezTo>
                <a:cubicBezTo>
                  <a:pt x="36459" y="28359"/>
                  <a:pt x="36451" y="28360"/>
                  <a:pt x="36442" y="28361"/>
                </a:cubicBezTo>
                <a:cubicBezTo>
                  <a:pt x="35815" y="28862"/>
                  <a:pt x="35188" y="29389"/>
                  <a:pt x="34612" y="29965"/>
                </a:cubicBezTo>
                <a:lnTo>
                  <a:pt x="33885" y="30667"/>
                </a:lnTo>
                <a:lnTo>
                  <a:pt x="33058" y="30892"/>
                </a:lnTo>
                <a:cubicBezTo>
                  <a:pt x="32654" y="31012"/>
                  <a:pt x="32447" y="31069"/>
                  <a:pt x="32361" y="31069"/>
                </a:cubicBezTo>
                <a:cubicBezTo>
                  <a:pt x="32303" y="31069"/>
                  <a:pt x="32301" y="31043"/>
                  <a:pt x="32331" y="30993"/>
                </a:cubicBezTo>
                <a:cubicBezTo>
                  <a:pt x="32908" y="30291"/>
                  <a:pt x="33559" y="29664"/>
                  <a:pt x="34261" y="29088"/>
                </a:cubicBezTo>
                <a:cubicBezTo>
                  <a:pt x="35314" y="28136"/>
                  <a:pt x="35239" y="28211"/>
                  <a:pt x="35163" y="28136"/>
                </a:cubicBezTo>
                <a:cubicBezTo>
                  <a:pt x="35161" y="28134"/>
                  <a:pt x="35158" y="28133"/>
                  <a:pt x="35154" y="28133"/>
                </a:cubicBezTo>
                <a:cubicBezTo>
                  <a:pt x="34979" y="28133"/>
                  <a:pt x="33189" y="29687"/>
                  <a:pt x="32331" y="30642"/>
                </a:cubicBezTo>
                <a:cubicBezTo>
                  <a:pt x="31830" y="31193"/>
                  <a:pt x="31780" y="31243"/>
                  <a:pt x="31429" y="31344"/>
                </a:cubicBezTo>
                <a:cubicBezTo>
                  <a:pt x="31304" y="31394"/>
                  <a:pt x="31178" y="31419"/>
                  <a:pt x="31053" y="31444"/>
                </a:cubicBezTo>
                <a:cubicBezTo>
                  <a:pt x="31053" y="31419"/>
                  <a:pt x="32807" y="29564"/>
                  <a:pt x="33208" y="29163"/>
                </a:cubicBezTo>
                <a:cubicBezTo>
                  <a:pt x="34462" y="27935"/>
                  <a:pt x="35815" y="26807"/>
                  <a:pt x="37269" y="25805"/>
                </a:cubicBezTo>
                <a:cubicBezTo>
                  <a:pt x="38071" y="25253"/>
                  <a:pt x="38221" y="25153"/>
                  <a:pt x="38121" y="25103"/>
                </a:cubicBezTo>
                <a:lnTo>
                  <a:pt x="38121" y="25103"/>
                </a:lnTo>
                <a:cubicBezTo>
                  <a:pt x="37244" y="25629"/>
                  <a:pt x="36417" y="26206"/>
                  <a:pt x="35614" y="26832"/>
                </a:cubicBezTo>
                <a:cubicBezTo>
                  <a:pt x="35088" y="27258"/>
                  <a:pt x="34111" y="28111"/>
                  <a:pt x="33284" y="28887"/>
                </a:cubicBezTo>
                <a:cubicBezTo>
                  <a:pt x="33008" y="29113"/>
                  <a:pt x="32381" y="29790"/>
                  <a:pt x="31830" y="30366"/>
                </a:cubicBezTo>
                <a:cubicBezTo>
                  <a:pt x="31279" y="30968"/>
                  <a:pt x="30802" y="31469"/>
                  <a:pt x="30752" y="31519"/>
                </a:cubicBezTo>
                <a:cubicBezTo>
                  <a:pt x="30730" y="31537"/>
                  <a:pt x="30716" y="31545"/>
                  <a:pt x="30711" y="31545"/>
                </a:cubicBezTo>
                <a:cubicBezTo>
                  <a:pt x="30619" y="31545"/>
                  <a:pt x="32514" y="29403"/>
                  <a:pt x="33434" y="28436"/>
                </a:cubicBezTo>
                <a:cubicBezTo>
                  <a:pt x="34211" y="27659"/>
                  <a:pt x="35013" y="26933"/>
                  <a:pt x="35865" y="26231"/>
                </a:cubicBezTo>
                <a:cubicBezTo>
                  <a:pt x="36592" y="25704"/>
                  <a:pt x="37369" y="25228"/>
                  <a:pt x="38171" y="24852"/>
                </a:cubicBezTo>
                <a:cubicBezTo>
                  <a:pt x="38747" y="24577"/>
                  <a:pt x="38923" y="24527"/>
                  <a:pt x="40000" y="24451"/>
                </a:cubicBezTo>
                <a:cubicBezTo>
                  <a:pt x="40508" y="24408"/>
                  <a:pt x="40796" y="24384"/>
                  <a:pt x="40963" y="24384"/>
                </a:cubicBezTo>
                <a:close/>
                <a:moveTo>
                  <a:pt x="28439" y="30810"/>
                </a:moveTo>
                <a:cubicBezTo>
                  <a:pt x="28446" y="30810"/>
                  <a:pt x="28272" y="31054"/>
                  <a:pt x="27970" y="31469"/>
                </a:cubicBezTo>
                <a:cubicBezTo>
                  <a:pt x="27670" y="31895"/>
                  <a:pt x="27344" y="32296"/>
                  <a:pt x="26968" y="32697"/>
                </a:cubicBezTo>
                <a:cubicBezTo>
                  <a:pt x="26911" y="32754"/>
                  <a:pt x="26876" y="32784"/>
                  <a:pt x="26868" y="32784"/>
                </a:cubicBezTo>
                <a:cubicBezTo>
                  <a:pt x="26846" y="32784"/>
                  <a:pt x="26991" y="32588"/>
                  <a:pt x="27369" y="32121"/>
                </a:cubicBezTo>
                <a:lnTo>
                  <a:pt x="28371" y="30892"/>
                </a:lnTo>
                <a:cubicBezTo>
                  <a:pt x="28415" y="30837"/>
                  <a:pt x="28437" y="30810"/>
                  <a:pt x="28439" y="30810"/>
                </a:cubicBezTo>
                <a:close/>
                <a:moveTo>
                  <a:pt x="16368" y="33146"/>
                </a:moveTo>
                <a:cubicBezTo>
                  <a:pt x="16376" y="33146"/>
                  <a:pt x="16382" y="33154"/>
                  <a:pt x="16391" y="33173"/>
                </a:cubicBezTo>
                <a:cubicBezTo>
                  <a:pt x="16366" y="33198"/>
                  <a:pt x="16341" y="33248"/>
                  <a:pt x="16316" y="33273"/>
                </a:cubicBezTo>
                <a:lnTo>
                  <a:pt x="16291" y="33273"/>
                </a:lnTo>
                <a:cubicBezTo>
                  <a:pt x="16279" y="33280"/>
                  <a:pt x="16269" y="33283"/>
                  <a:pt x="16263" y="33283"/>
                </a:cubicBezTo>
                <a:cubicBezTo>
                  <a:pt x="16244" y="33283"/>
                  <a:pt x="16253" y="33255"/>
                  <a:pt x="16291" y="33198"/>
                </a:cubicBezTo>
                <a:cubicBezTo>
                  <a:pt x="16338" y="33167"/>
                  <a:pt x="16355" y="33146"/>
                  <a:pt x="16368" y="33146"/>
                </a:cubicBezTo>
                <a:close/>
                <a:moveTo>
                  <a:pt x="38680" y="30210"/>
                </a:moveTo>
                <a:cubicBezTo>
                  <a:pt x="38905" y="30210"/>
                  <a:pt x="39146" y="30241"/>
                  <a:pt x="39549" y="30291"/>
                </a:cubicBezTo>
                <a:cubicBezTo>
                  <a:pt x="40101" y="30341"/>
                  <a:pt x="41304" y="30542"/>
                  <a:pt x="42231" y="30692"/>
                </a:cubicBezTo>
                <a:cubicBezTo>
                  <a:pt x="44562" y="31093"/>
                  <a:pt x="45264" y="31193"/>
                  <a:pt x="45765" y="31193"/>
                </a:cubicBezTo>
                <a:cubicBezTo>
                  <a:pt x="46291" y="31193"/>
                  <a:pt x="46341" y="31218"/>
                  <a:pt x="46016" y="31369"/>
                </a:cubicBezTo>
                <a:lnTo>
                  <a:pt x="46041" y="31369"/>
                </a:lnTo>
                <a:cubicBezTo>
                  <a:pt x="45815" y="31469"/>
                  <a:pt x="45765" y="31494"/>
                  <a:pt x="45815" y="31569"/>
                </a:cubicBezTo>
                <a:cubicBezTo>
                  <a:pt x="45890" y="31644"/>
                  <a:pt x="45990" y="31669"/>
                  <a:pt x="46116" y="31669"/>
                </a:cubicBezTo>
                <a:cubicBezTo>
                  <a:pt x="46492" y="31669"/>
                  <a:pt x="46542" y="31694"/>
                  <a:pt x="46467" y="31745"/>
                </a:cubicBezTo>
                <a:cubicBezTo>
                  <a:pt x="46366" y="31820"/>
                  <a:pt x="46166" y="31970"/>
                  <a:pt x="45915" y="32171"/>
                </a:cubicBezTo>
                <a:cubicBezTo>
                  <a:pt x="45640" y="32396"/>
                  <a:pt x="45339" y="32597"/>
                  <a:pt x="45038" y="32772"/>
                </a:cubicBezTo>
                <a:cubicBezTo>
                  <a:pt x="44819" y="32903"/>
                  <a:pt x="44562" y="32977"/>
                  <a:pt x="44300" y="32977"/>
                </a:cubicBezTo>
                <a:cubicBezTo>
                  <a:pt x="44262" y="32977"/>
                  <a:pt x="44224" y="32976"/>
                  <a:pt x="44186" y="32973"/>
                </a:cubicBezTo>
                <a:cubicBezTo>
                  <a:pt x="42883" y="32822"/>
                  <a:pt x="41579" y="32547"/>
                  <a:pt x="40301" y="32146"/>
                </a:cubicBezTo>
                <a:cubicBezTo>
                  <a:pt x="38606" y="31679"/>
                  <a:pt x="36187" y="31067"/>
                  <a:pt x="35928" y="31067"/>
                </a:cubicBezTo>
                <a:cubicBezTo>
                  <a:pt x="35923" y="31067"/>
                  <a:pt x="35919" y="31067"/>
                  <a:pt x="35915" y="31068"/>
                </a:cubicBezTo>
                <a:cubicBezTo>
                  <a:pt x="35665" y="31093"/>
                  <a:pt x="35990" y="31193"/>
                  <a:pt x="37269" y="31519"/>
                </a:cubicBezTo>
                <a:cubicBezTo>
                  <a:pt x="38021" y="31720"/>
                  <a:pt x="39349" y="32070"/>
                  <a:pt x="40176" y="32321"/>
                </a:cubicBezTo>
                <a:cubicBezTo>
                  <a:pt x="41404" y="32697"/>
                  <a:pt x="42657" y="32973"/>
                  <a:pt x="43935" y="33148"/>
                </a:cubicBezTo>
                <a:cubicBezTo>
                  <a:pt x="44136" y="33148"/>
                  <a:pt x="44336" y="33198"/>
                  <a:pt x="44512" y="33324"/>
                </a:cubicBezTo>
                <a:lnTo>
                  <a:pt x="44712" y="33449"/>
                </a:lnTo>
                <a:lnTo>
                  <a:pt x="44437" y="33449"/>
                </a:lnTo>
                <a:cubicBezTo>
                  <a:pt x="44061" y="33449"/>
                  <a:pt x="43309" y="33324"/>
                  <a:pt x="41078" y="32797"/>
                </a:cubicBezTo>
                <a:cubicBezTo>
                  <a:pt x="39825" y="32522"/>
                  <a:pt x="38572" y="32196"/>
                  <a:pt x="37344" y="31795"/>
                </a:cubicBezTo>
                <a:cubicBezTo>
                  <a:pt x="36993" y="31694"/>
                  <a:pt x="36291" y="31494"/>
                  <a:pt x="35765" y="31369"/>
                </a:cubicBezTo>
                <a:lnTo>
                  <a:pt x="34687" y="31143"/>
                </a:lnTo>
                <a:cubicBezTo>
                  <a:pt x="34587" y="31118"/>
                  <a:pt x="35589" y="30842"/>
                  <a:pt x="37319" y="30441"/>
                </a:cubicBezTo>
                <a:cubicBezTo>
                  <a:pt x="38052" y="30277"/>
                  <a:pt x="38348" y="30210"/>
                  <a:pt x="38680" y="30210"/>
                </a:cubicBezTo>
                <a:close/>
                <a:moveTo>
                  <a:pt x="3108" y="20391"/>
                </a:moveTo>
                <a:lnTo>
                  <a:pt x="3885" y="21218"/>
                </a:lnTo>
                <a:cubicBezTo>
                  <a:pt x="4311" y="21669"/>
                  <a:pt x="4913" y="22271"/>
                  <a:pt x="5213" y="22522"/>
                </a:cubicBezTo>
                <a:lnTo>
                  <a:pt x="5213" y="22547"/>
                </a:lnTo>
                <a:cubicBezTo>
                  <a:pt x="5539" y="22822"/>
                  <a:pt x="5990" y="23248"/>
                  <a:pt x="6266" y="23524"/>
                </a:cubicBezTo>
                <a:cubicBezTo>
                  <a:pt x="6542" y="23775"/>
                  <a:pt x="6918" y="24151"/>
                  <a:pt x="7143" y="24351"/>
                </a:cubicBezTo>
                <a:cubicBezTo>
                  <a:pt x="9449" y="26406"/>
                  <a:pt x="10477" y="27359"/>
                  <a:pt x="10852" y="27785"/>
                </a:cubicBezTo>
                <a:cubicBezTo>
                  <a:pt x="11429" y="28461"/>
                  <a:pt x="13133" y="30842"/>
                  <a:pt x="13058" y="30842"/>
                </a:cubicBezTo>
                <a:cubicBezTo>
                  <a:pt x="12832" y="30667"/>
                  <a:pt x="12657" y="30466"/>
                  <a:pt x="12482" y="30266"/>
                </a:cubicBezTo>
                <a:cubicBezTo>
                  <a:pt x="12097" y="29863"/>
                  <a:pt x="11919" y="29695"/>
                  <a:pt x="11868" y="29695"/>
                </a:cubicBezTo>
                <a:cubicBezTo>
                  <a:pt x="11853" y="29695"/>
                  <a:pt x="11849" y="29710"/>
                  <a:pt x="11855" y="29740"/>
                </a:cubicBezTo>
                <a:cubicBezTo>
                  <a:pt x="12055" y="30015"/>
                  <a:pt x="12306" y="30291"/>
                  <a:pt x="12532" y="30542"/>
                </a:cubicBezTo>
                <a:cubicBezTo>
                  <a:pt x="13359" y="31419"/>
                  <a:pt x="13334" y="31369"/>
                  <a:pt x="13434" y="31845"/>
                </a:cubicBezTo>
                <a:lnTo>
                  <a:pt x="13509" y="32246"/>
                </a:lnTo>
                <a:lnTo>
                  <a:pt x="13083" y="31694"/>
                </a:lnTo>
                <a:cubicBezTo>
                  <a:pt x="12728" y="31201"/>
                  <a:pt x="12606" y="31034"/>
                  <a:pt x="12533" y="31034"/>
                </a:cubicBezTo>
                <a:cubicBezTo>
                  <a:pt x="12514" y="31034"/>
                  <a:pt x="12498" y="31047"/>
                  <a:pt x="12482" y="31068"/>
                </a:cubicBezTo>
                <a:cubicBezTo>
                  <a:pt x="12456" y="31093"/>
                  <a:pt x="12482" y="31143"/>
                  <a:pt x="12507" y="31168"/>
                </a:cubicBezTo>
                <a:cubicBezTo>
                  <a:pt x="12557" y="31193"/>
                  <a:pt x="12807" y="31519"/>
                  <a:pt x="13058" y="31895"/>
                </a:cubicBezTo>
                <a:cubicBezTo>
                  <a:pt x="13626" y="32700"/>
                  <a:pt x="13658" y="32722"/>
                  <a:pt x="13617" y="32722"/>
                </a:cubicBezTo>
                <a:cubicBezTo>
                  <a:pt x="13615" y="32722"/>
                  <a:pt x="13612" y="32722"/>
                  <a:pt x="13609" y="32722"/>
                </a:cubicBezTo>
                <a:cubicBezTo>
                  <a:pt x="13334" y="32421"/>
                  <a:pt x="13058" y="32070"/>
                  <a:pt x="12832" y="31720"/>
                </a:cubicBezTo>
                <a:cubicBezTo>
                  <a:pt x="12607" y="31369"/>
                  <a:pt x="12331" y="31018"/>
                  <a:pt x="12055" y="30692"/>
                </a:cubicBezTo>
                <a:lnTo>
                  <a:pt x="12055" y="30692"/>
                </a:lnTo>
                <a:cubicBezTo>
                  <a:pt x="11955" y="30717"/>
                  <a:pt x="12106" y="30943"/>
                  <a:pt x="12832" y="31995"/>
                </a:cubicBezTo>
                <a:cubicBezTo>
                  <a:pt x="13158" y="32396"/>
                  <a:pt x="13434" y="32847"/>
                  <a:pt x="13685" y="33299"/>
                </a:cubicBezTo>
                <a:cubicBezTo>
                  <a:pt x="13721" y="33464"/>
                  <a:pt x="13677" y="33616"/>
                  <a:pt x="13611" y="33616"/>
                </a:cubicBezTo>
                <a:cubicBezTo>
                  <a:pt x="13588" y="33616"/>
                  <a:pt x="13561" y="33596"/>
                  <a:pt x="13534" y="33549"/>
                </a:cubicBezTo>
                <a:cubicBezTo>
                  <a:pt x="13484" y="33474"/>
                  <a:pt x="13434" y="33399"/>
                  <a:pt x="13359" y="33324"/>
                </a:cubicBezTo>
                <a:cubicBezTo>
                  <a:pt x="13284" y="33198"/>
                  <a:pt x="13233" y="33098"/>
                  <a:pt x="13233" y="32973"/>
                </a:cubicBezTo>
                <a:cubicBezTo>
                  <a:pt x="13208" y="32722"/>
                  <a:pt x="12632" y="31820"/>
                  <a:pt x="12206" y="31319"/>
                </a:cubicBezTo>
                <a:cubicBezTo>
                  <a:pt x="11838" y="30877"/>
                  <a:pt x="9864" y="29261"/>
                  <a:pt x="9707" y="29261"/>
                </a:cubicBezTo>
                <a:cubicBezTo>
                  <a:pt x="9704" y="29261"/>
                  <a:pt x="9701" y="29262"/>
                  <a:pt x="9700" y="29263"/>
                </a:cubicBezTo>
                <a:cubicBezTo>
                  <a:pt x="10000" y="29589"/>
                  <a:pt x="10326" y="29915"/>
                  <a:pt x="10702" y="30166"/>
                </a:cubicBezTo>
                <a:cubicBezTo>
                  <a:pt x="11805" y="31068"/>
                  <a:pt x="12256" y="31544"/>
                  <a:pt x="12682" y="32221"/>
                </a:cubicBezTo>
                <a:cubicBezTo>
                  <a:pt x="12911" y="32575"/>
                  <a:pt x="13106" y="32947"/>
                  <a:pt x="13064" y="32947"/>
                </a:cubicBezTo>
                <a:cubicBezTo>
                  <a:pt x="13056" y="32947"/>
                  <a:pt x="13037" y="32931"/>
                  <a:pt x="13008" y="32898"/>
                </a:cubicBezTo>
                <a:cubicBezTo>
                  <a:pt x="12782" y="32622"/>
                  <a:pt x="11780" y="31569"/>
                  <a:pt x="11379" y="31218"/>
                </a:cubicBezTo>
                <a:cubicBezTo>
                  <a:pt x="10934" y="30820"/>
                  <a:pt x="10225" y="30334"/>
                  <a:pt x="10094" y="30334"/>
                </a:cubicBezTo>
                <a:cubicBezTo>
                  <a:pt x="10085" y="30334"/>
                  <a:pt x="10079" y="30336"/>
                  <a:pt x="10076" y="30341"/>
                </a:cubicBezTo>
                <a:cubicBezTo>
                  <a:pt x="10301" y="30567"/>
                  <a:pt x="10552" y="30792"/>
                  <a:pt x="10827" y="30968"/>
                </a:cubicBezTo>
                <a:cubicBezTo>
                  <a:pt x="11654" y="31619"/>
                  <a:pt x="12431" y="32371"/>
                  <a:pt x="13058" y="33198"/>
                </a:cubicBezTo>
                <a:lnTo>
                  <a:pt x="13584" y="33825"/>
                </a:lnTo>
                <a:lnTo>
                  <a:pt x="12507" y="33048"/>
                </a:lnTo>
                <a:cubicBezTo>
                  <a:pt x="11479" y="32321"/>
                  <a:pt x="11379" y="32221"/>
                  <a:pt x="11053" y="31795"/>
                </a:cubicBezTo>
                <a:cubicBezTo>
                  <a:pt x="10677" y="31293"/>
                  <a:pt x="10276" y="30842"/>
                  <a:pt x="9800" y="30441"/>
                </a:cubicBezTo>
                <a:cubicBezTo>
                  <a:pt x="9624" y="30266"/>
                  <a:pt x="9248" y="29890"/>
                  <a:pt x="8948" y="29589"/>
                </a:cubicBezTo>
                <a:cubicBezTo>
                  <a:pt x="8672" y="29314"/>
                  <a:pt x="8396" y="29063"/>
                  <a:pt x="8096" y="28812"/>
                </a:cubicBezTo>
                <a:cubicBezTo>
                  <a:pt x="7945" y="28712"/>
                  <a:pt x="7795" y="28562"/>
                  <a:pt x="7695" y="28386"/>
                </a:cubicBezTo>
                <a:cubicBezTo>
                  <a:pt x="7319" y="27935"/>
                  <a:pt x="6918" y="27534"/>
                  <a:pt x="6466" y="27158"/>
                </a:cubicBezTo>
                <a:cubicBezTo>
                  <a:pt x="5840" y="26582"/>
                  <a:pt x="5238" y="26005"/>
                  <a:pt x="5113" y="25830"/>
                </a:cubicBezTo>
                <a:cubicBezTo>
                  <a:pt x="4762" y="25454"/>
                  <a:pt x="4487" y="25003"/>
                  <a:pt x="4286" y="24552"/>
                </a:cubicBezTo>
                <a:lnTo>
                  <a:pt x="4236" y="24351"/>
                </a:lnTo>
                <a:lnTo>
                  <a:pt x="4236" y="24351"/>
                </a:lnTo>
                <a:lnTo>
                  <a:pt x="4687" y="24426"/>
                </a:lnTo>
                <a:cubicBezTo>
                  <a:pt x="4948" y="24464"/>
                  <a:pt x="5164" y="24484"/>
                  <a:pt x="5340" y="24484"/>
                </a:cubicBezTo>
                <a:cubicBezTo>
                  <a:pt x="5637" y="24484"/>
                  <a:pt x="5821" y="24427"/>
                  <a:pt x="5915" y="24301"/>
                </a:cubicBezTo>
                <a:cubicBezTo>
                  <a:pt x="5990" y="24226"/>
                  <a:pt x="6040" y="24126"/>
                  <a:pt x="6015" y="24075"/>
                </a:cubicBezTo>
                <a:cubicBezTo>
                  <a:pt x="5990" y="24050"/>
                  <a:pt x="5489" y="23549"/>
                  <a:pt x="4913" y="23023"/>
                </a:cubicBezTo>
                <a:cubicBezTo>
                  <a:pt x="3609" y="21820"/>
                  <a:pt x="2908" y="21143"/>
                  <a:pt x="2807" y="21018"/>
                </a:cubicBezTo>
                <a:cubicBezTo>
                  <a:pt x="2732" y="20943"/>
                  <a:pt x="2757" y="20842"/>
                  <a:pt x="2908" y="20642"/>
                </a:cubicBezTo>
                <a:lnTo>
                  <a:pt x="3108" y="20391"/>
                </a:lnTo>
                <a:close/>
                <a:moveTo>
                  <a:pt x="10203" y="31294"/>
                </a:moveTo>
                <a:cubicBezTo>
                  <a:pt x="10222" y="31294"/>
                  <a:pt x="10245" y="31312"/>
                  <a:pt x="10276" y="31344"/>
                </a:cubicBezTo>
                <a:cubicBezTo>
                  <a:pt x="10326" y="31419"/>
                  <a:pt x="10426" y="31519"/>
                  <a:pt x="10527" y="31619"/>
                </a:cubicBezTo>
                <a:lnTo>
                  <a:pt x="10527" y="31594"/>
                </a:lnTo>
                <a:cubicBezTo>
                  <a:pt x="10652" y="31745"/>
                  <a:pt x="10677" y="31820"/>
                  <a:pt x="10602" y="31845"/>
                </a:cubicBezTo>
                <a:cubicBezTo>
                  <a:pt x="10552" y="31895"/>
                  <a:pt x="10577" y="31970"/>
                  <a:pt x="10777" y="32121"/>
                </a:cubicBezTo>
                <a:cubicBezTo>
                  <a:pt x="10953" y="32271"/>
                  <a:pt x="11103" y="32421"/>
                  <a:pt x="11228" y="32622"/>
                </a:cubicBezTo>
                <a:lnTo>
                  <a:pt x="11429" y="32948"/>
                </a:lnTo>
                <a:lnTo>
                  <a:pt x="11153" y="32722"/>
                </a:lnTo>
                <a:cubicBezTo>
                  <a:pt x="10767" y="32450"/>
                  <a:pt x="10381" y="32239"/>
                  <a:pt x="10275" y="32239"/>
                </a:cubicBezTo>
                <a:cubicBezTo>
                  <a:pt x="10264" y="32239"/>
                  <a:pt x="10256" y="32241"/>
                  <a:pt x="10251" y="32246"/>
                </a:cubicBezTo>
                <a:cubicBezTo>
                  <a:pt x="10477" y="32471"/>
                  <a:pt x="10702" y="32672"/>
                  <a:pt x="10978" y="32822"/>
                </a:cubicBezTo>
                <a:cubicBezTo>
                  <a:pt x="11654" y="33299"/>
                  <a:pt x="11730" y="33374"/>
                  <a:pt x="11880" y="33649"/>
                </a:cubicBezTo>
                <a:lnTo>
                  <a:pt x="12030" y="33950"/>
                </a:lnTo>
                <a:lnTo>
                  <a:pt x="12030" y="33950"/>
                </a:lnTo>
                <a:lnTo>
                  <a:pt x="10953" y="33073"/>
                </a:lnTo>
                <a:cubicBezTo>
                  <a:pt x="10351" y="32572"/>
                  <a:pt x="9775" y="32095"/>
                  <a:pt x="9675" y="31995"/>
                </a:cubicBezTo>
                <a:lnTo>
                  <a:pt x="9474" y="31820"/>
                </a:lnTo>
                <a:lnTo>
                  <a:pt x="9750" y="31694"/>
                </a:lnTo>
                <a:cubicBezTo>
                  <a:pt x="9900" y="31644"/>
                  <a:pt x="10025" y="31544"/>
                  <a:pt x="10126" y="31419"/>
                </a:cubicBezTo>
                <a:cubicBezTo>
                  <a:pt x="10155" y="31331"/>
                  <a:pt x="10176" y="31294"/>
                  <a:pt x="10203" y="31294"/>
                </a:cubicBezTo>
                <a:close/>
                <a:moveTo>
                  <a:pt x="35527" y="24669"/>
                </a:moveTo>
                <a:cubicBezTo>
                  <a:pt x="35584" y="24669"/>
                  <a:pt x="35583" y="24693"/>
                  <a:pt x="35539" y="24752"/>
                </a:cubicBezTo>
                <a:cubicBezTo>
                  <a:pt x="35489" y="24827"/>
                  <a:pt x="35464" y="24928"/>
                  <a:pt x="35439" y="25028"/>
                </a:cubicBezTo>
                <a:cubicBezTo>
                  <a:pt x="35439" y="25148"/>
                  <a:pt x="35496" y="25204"/>
                  <a:pt x="35662" y="25204"/>
                </a:cubicBezTo>
                <a:cubicBezTo>
                  <a:pt x="35808" y="25204"/>
                  <a:pt x="36039" y="25160"/>
                  <a:pt x="36391" y="25078"/>
                </a:cubicBezTo>
                <a:cubicBezTo>
                  <a:pt x="36893" y="24928"/>
                  <a:pt x="37419" y="24827"/>
                  <a:pt x="37945" y="24727"/>
                </a:cubicBezTo>
                <a:lnTo>
                  <a:pt x="37945" y="24727"/>
                </a:lnTo>
                <a:cubicBezTo>
                  <a:pt x="37845" y="24827"/>
                  <a:pt x="37720" y="24902"/>
                  <a:pt x="37594" y="24953"/>
                </a:cubicBezTo>
                <a:lnTo>
                  <a:pt x="37569" y="24928"/>
                </a:lnTo>
                <a:cubicBezTo>
                  <a:pt x="36868" y="25329"/>
                  <a:pt x="36166" y="25755"/>
                  <a:pt x="35514" y="26231"/>
                </a:cubicBezTo>
                <a:cubicBezTo>
                  <a:pt x="33960" y="27534"/>
                  <a:pt x="32507" y="28963"/>
                  <a:pt x="31203" y="30491"/>
                </a:cubicBezTo>
                <a:cubicBezTo>
                  <a:pt x="30025" y="31820"/>
                  <a:pt x="30051" y="31795"/>
                  <a:pt x="29725" y="31870"/>
                </a:cubicBezTo>
                <a:lnTo>
                  <a:pt x="29499" y="31920"/>
                </a:lnTo>
                <a:lnTo>
                  <a:pt x="29700" y="31669"/>
                </a:lnTo>
                <a:cubicBezTo>
                  <a:pt x="29825" y="31544"/>
                  <a:pt x="30527" y="30767"/>
                  <a:pt x="31279" y="29990"/>
                </a:cubicBezTo>
                <a:cubicBezTo>
                  <a:pt x="32654" y="28496"/>
                  <a:pt x="32885" y="28259"/>
                  <a:pt x="32779" y="28259"/>
                </a:cubicBezTo>
                <a:cubicBezTo>
                  <a:pt x="32773" y="28259"/>
                  <a:pt x="32765" y="28260"/>
                  <a:pt x="32757" y="28261"/>
                </a:cubicBezTo>
                <a:cubicBezTo>
                  <a:pt x="32707" y="28261"/>
                  <a:pt x="30652" y="30391"/>
                  <a:pt x="29499" y="31669"/>
                </a:cubicBezTo>
                <a:cubicBezTo>
                  <a:pt x="29349" y="31895"/>
                  <a:pt x="29148" y="32045"/>
                  <a:pt x="28923" y="32121"/>
                </a:cubicBezTo>
                <a:lnTo>
                  <a:pt x="28672" y="32196"/>
                </a:lnTo>
                <a:lnTo>
                  <a:pt x="28948" y="31845"/>
                </a:lnTo>
                <a:cubicBezTo>
                  <a:pt x="29123" y="31669"/>
                  <a:pt x="29925" y="30742"/>
                  <a:pt x="30777" y="29790"/>
                </a:cubicBezTo>
                <a:cubicBezTo>
                  <a:pt x="32336" y="28031"/>
                  <a:pt x="32490" y="27854"/>
                  <a:pt x="32417" y="27854"/>
                </a:cubicBezTo>
                <a:cubicBezTo>
                  <a:pt x="32408" y="27854"/>
                  <a:pt x="32395" y="27857"/>
                  <a:pt x="32381" y="27860"/>
                </a:cubicBezTo>
                <a:cubicBezTo>
                  <a:pt x="32231" y="27885"/>
                  <a:pt x="29700" y="30767"/>
                  <a:pt x="28797" y="31845"/>
                </a:cubicBezTo>
                <a:cubicBezTo>
                  <a:pt x="28497" y="32196"/>
                  <a:pt x="28346" y="32321"/>
                  <a:pt x="28171" y="32396"/>
                </a:cubicBezTo>
                <a:cubicBezTo>
                  <a:pt x="28061" y="32433"/>
                  <a:pt x="27978" y="32456"/>
                  <a:pt x="27951" y="32456"/>
                </a:cubicBezTo>
                <a:cubicBezTo>
                  <a:pt x="27941" y="32456"/>
                  <a:pt x="27939" y="32453"/>
                  <a:pt x="27945" y="32446"/>
                </a:cubicBezTo>
                <a:cubicBezTo>
                  <a:pt x="27970" y="32421"/>
                  <a:pt x="28497" y="31845"/>
                  <a:pt x="29148" y="31143"/>
                </a:cubicBezTo>
                <a:cubicBezTo>
                  <a:pt x="30175" y="30068"/>
                  <a:pt x="30383" y="29813"/>
                  <a:pt x="30248" y="29813"/>
                </a:cubicBezTo>
                <a:cubicBezTo>
                  <a:pt x="30242" y="29813"/>
                  <a:pt x="30234" y="29814"/>
                  <a:pt x="30226" y="29815"/>
                </a:cubicBezTo>
                <a:cubicBezTo>
                  <a:pt x="30201" y="29815"/>
                  <a:pt x="29599" y="30441"/>
                  <a:pt x="28873" y="31218"/>
                </a:cubicBezTo>
                <a:cubicBezTo>
                  <a:pt x="28146" y="31995"/>
                  <a:pt x="27569" y="32622"/>
                  <a:pt x="27519" y="32622"/>
                </a:cubicBezTo>
                <a:cubicBezTo>
                  <a:pt x="27670" y="32396"/>
                  <a:pt x="27820" y="32171"/>
                  <a:pt x="27995" y="31970"/>
                </a:cubicBezTo>
                <a:cubicBezTo>
                  <a:pt x="28296" y="31619"/>
                  <a:pt x="29048" y="30667"/>
                  <a:pt x="29675" y="29865"/>
                </a:cubicBezTo>
                <a:cubicBezTo>
                  <a:pt x="30602" y="28687"/>
                  <a:pt x="30802" y="28411"/>
                  <a:pt x="30777" y="28311"/>
                </a:cubicBezTo>
                <a:cubicBezTo>
                  <a:pt x="30752" y="28236"/>
                  <a:pt x="30702" y="28186"/>
                  <a:pt x="30652" y="28161"/>
                </a:cubicBezTo>
                <a:cubicBezTo>
                  <a:pt x="30646" y="28159"/>
                  <a:pt x="30639" y="28158"/>
                  <a:pt x="30632" y="28158"/>
                </a:cubicBezTo>
                <a:cubicBezTo>
                  <a:pt x="30533" y="28158"/>
                  <a:pt x="30381" y="28344"/>
                  <a:pt x="29725" y="29188"/>
                </a:cubicBezTo>
                <a:cubicBezTo>
                  <a:pt x="29098" y="30015"/>
                  <a:pt x="28873" y="30266"/>
                  <a:pt x="28772" y="30291"/>
                </a:cubicBezTo>
                <a:cubicBezTo>
                  <a:pt x="28697" y="30291"/>
                  <a:pt x="27645" y="31469"/>
                  <a:pt x="26792" y="32597"/>
                </a:cubicBezTo>
                <a:cubicBezTo>
                  <a:pt x="26617" y="32898"/>
                  <a:pt x="26341" y="33123"/>
                  <a:pt x="26041" y="33223"/>
                </a:cubicBezTo>
                <a:cubicBezTo>
                  <a:pt x="25855" y="33289"/>
                  <a:pt x="25747" y="33321"/>
                  <a:pt x="25690" y="33321"/>
                </a:cubicBezTo>
                <a:cubicBezTo>
                  <a:pt x="25638" y="33321"/>
                  <a:pt x="25628" y="33296"/>
                  <a:pt x="25640" y="33248"/>
                </a:cubicBezTo>
                <a:cubicBezTo>
                  <a:pt x="25990" y="32747"/>
                  <a:pt x="26366" y="32246"/>
                  <a:pt x="26767" y="31770"/>
                </a:cubicBezTo>
                <a:cubicBezTo>
                  <a:pt x="27494" y="30892"/>
                  <a:pt x="27845" y="30416"/>
                  <a:pt x="27820" y="30391"/>
                </a:cubicBezTo>
                <a:cubicBezTo>
                  <a:pt x="27819" y="30390"/>
                  <a:pt x="27817" y="30390"/>
                  <a:pt x="27815" y="30390"/>
                </a:cubicBezTo>
                <a:cubicBezTo>
                  <a:pt x="27661" y="30390"/>
                  <a:pt x="25414" y="33201"/>
                  <a:pt x="25439" y="33374"/>
                </a:cubicBezTo>
                <a:cubicBezTo>
                  <a:pt x="25439" y="33424"/>
                  <a:pt x="25314" y="33499"/>
                  <a:pt x="25113" y="33574"/>
                </a:cubicBezTo>
                <a:cubicBezTo>
                  <a:pt x="24960" y="33651"/>
                  <a:pt x="24865" y="33683"/>
                  <a:pt x="24829" y="33683"/>
                </a:cubicBezTo>
                <a:cubicBezTo>
                  <a:pt x="24818" y="33683"/>
                  <a:pt x="24812" y="33680"/>
                  <a:pt x="24812" y="33674"/>
                </a:cubicBezTo>
                <a:cubicBezTo>
                  <a:pt x="24812" y="33649"/>
                  <a:pt x="25289" y="32973"/>
                  <a:pt x="25865" y="32171"/>
                </a:cubicBezTo>
                <a:cubicBezTo>
                  <a:pt x="26467" y="31369"/>
                  <a:pt x="26943" y="30717"/>
                  <a:pt x="26943" y="30692"/>
                </a:cubicBezTo>
                <a:cubicBezTo>
                  <a:pt x="26941" y="30682"/>
                  <a:pt x="26935" y="30677"/>
                  <a:pt x="26926" y="30677"/>
                </a:cubicBezTo>
                <a:cubicBezTo>
                  <a:pt x="26826" y="30677"/>
                  <a:pt x="26293" y="31320"/>
                  <a:pt x="25464" y="32471"/>
                </a:cubicBezTo>
                <a:cubicBezTo>
                  <a:pt x="24637" y="33624"/>
                  <a:pt x="24386" y="33900"/>
                  <a:pt x="24261" y="33975"/>
                </a:cubicBezTo>
                <a:cubicBezTo>
                  <a:pt x="24221" y="33989"/>
                  <a:pt x="24191" y="33998"/>
                  <a:pt x="24174" y="33998"/>
                </a:cubicBezTo>
                <a:cubicBezTo>
                  <a:pt x="24127" y="33998"/>
                  <a:pt x="24171" y="33925"/>
                  <a:pt x="24336" y="33649"/>
                </a:cubicBezTo>
                <a:cubicBezTo>
                  <a:pt x="24462" y="33424"/>
                  <a:pt x="25038" y="32647"/>
                  <a:pt x="25589" y="31920"/>
                </a:cubicBezTo>
                <a:cubicBezTo>
                  <a:pt x="26454" y="30751"/>
                  <a:pt x="26796" y="30258"/>
                  <a:pt x="26696" y="30258"/>
                </a:cubicBezTo>
                <a:cubicBezTo>
                  <a:pt x="26688" y="30258"/>
                  <a:pt x="26679" y="30261"/>
                  <a:pt x="26667" y="30266"/>
                </a:cubicBezTo>
                <a:cubicBezTo>
                  <a:pt x="26617" y="30266"/>
                  <a:pt x="25940" y="31193"/>
                  <a:pt x="25163" y="32271"/>
                </a:cubicBezTo>
                <a:cubicBezTo>
                  <a:pt x="23835" y="34101"/>
                  <a:pt x="23710" y="34251"/>
                  <a:pt x="23484" y="34351"/>
                </a:cubicBezTo>
                <a:cubicBezTo>
                  <a:pt x="23435" y="34373"/>
                  <a:pt x="23396" y="34390"/>
                  <a:pt x="23376" y="34390"/>
                </a:cubicBezTo>
                <a:cubicBezTo>
                  <a:pt x="23303" y="34390"/>
                  <a:pt x="23461" y="34172"/>
                  <a:pt x="24186" y="33173"/>
                </a:cubicBezTo>
                <a:cubicBezTo>
                  <a:pt x="24712" y="32446"/>
                  <a:pt x="25514" y="31293"/>
                  <a:pt x="25965" y="30567"/>
                </a:cubicBezTo>
                <a:cubicBezTo>
                  <a:pt x="26517" y="29715"/>
                  <a:pt x="27093" y="28913"/>
                  <a:pt x="27720" y="28136"/>
                </a:cubicBezTo>
                <a:cubicBezTo>
                  <a:pt x="28660" y="27003"/>
                  <a:pt x="28908" y="26709"/>
                  <a:pt x="29054" y="26709"/>
                </a:cubicBezTo>
                <a:cubicBezTo>
                  <a:pt x="29079" y="26709"/>
                  <a:pt x="29101" y="26717"/>
                  <a:pt x="29123" y="26732"/>
                </a:cubicBezTo>
                <a:cubicBezTo>
                  <a:pt x="29162" y="26763"/>
                  <a:pt x="29191" y="26782"/>
                  <a:pt x="29238" y="26782"/>
                </a:cubicBezTo>
                <a:cubicBezTo>
                  <a:pt x="29346" y="26782"/>
                  <a:pt x="29550" y="26684"/>
                  <a:pt x="30176" y="26406"/>
                </a:cubicBezTo>
                <a:cubicBezTo>
                  <a:pt x="30853" y="26105"/>
                  <a:pt x="33183" y="25228"/>
                  <a:pt x="33384" y="25203"/>
                </a:cubicBezTo>
                <a:cubicBezTo>
                  <a:pt x="33434" y="25203"/>
                  <a:pt x="33284" y="25329"/>
                  <a:pt x="33033" y="25479"/>
                </a:cubicBezTo>
                <a:cubicBezTo>
                  <a:pt x="32281" y="25955"/>
                  <a:pt x="31630" y="26532"/>
                  <a:pt x="31028" y="27183"/>
                </a:cubicBezTo>
                <a:cubicBezTo>
                  <a:pt x="30577" y="27735"/>
                  <a:pt x="30552" y="27760"/>
                  <a:pt x="30677" y="27810"/>
                </a:cubicBezTo>
                <a:cubicBezTo>
                  <a:pt x="30693" y="27818"/>
                  <a:pt x="30711" y="27822"/>
                  <a:pt x="30732" y="27822"/>
                </a:cubicBezTo>
                <a:cubicBezTo>
                  <a:pt x="30843" y="27822"/>
                  <a:pt x="31025" y="27704"/>
                  <a:pt x="31279" y="27409"/>
                </a:cubicBezTo>
                <a:cubicBezTo>
                  <a:pt x="32031" y="26456"/>
                  <a:pt x="34311" y="24928"/>
                  <a:pt x="35314" y="24702"/>
                </a:cubicBezTo>
                <a:cubicBezTo>
                  <a:pt x="35418" y="24681"/>
                  <a:pt x="35487" y="24669"/>
                  <a:pt x="35527" y="24669"/>
                </a:cubicBezTo>
                <a:close/>
                <a:moveTo>
                  <a:pt x="11680" y="32722"/>
                </a:moveTo>
                <a:cubicBezTo>
                  <a:pt x="12055" y="32923"/>
                  <a:pt x="12431" y="33173"/>
                  <a:pt x="12757" y="33449"/>
                </a:cubicBezTo>
                <a:cubicBezTo>
                  <a:pt x="13810" y="34276"/>
                  <a:pt x="13835" y="34276"/>
                  <a:pt x="13785" y="34426"/>
                </a:cubicBezTo>
                <a:lnTo>
                  <a:pt x="13735" y="34577"/>
                </a:lnTo>
                <a:lnTo>
                  <a:pt x="12933" y="34000"/>
                </a:lnTo>
                <a:cubicBezTo>
                  <a:pt x="12532" y="33750"/>
                  <a:pt x="12206" y="33449"/>
                  <a:pt x="11905" y="33098"/>
                </a:cubicBezTo>
                <a:cubicBezTo>
                  <a:pt x="11830" y="32973"/>
                  <a:pt x="11755" y="32847"/>
                  <a:pt x="11680" y="32722"/>
                </a:cubicBezTo>
                <a:close/>
                <a:moveTo>
                  <a:pt x="13553" y="14443"/>
                </a:moveTo>
                <a:cubicBezTo>
                  <a:pt x="13584" y="14443"/>
                  <a:pt x="13629" y="14594"/>
                  <a:pt x="13710" y="14902"/>
                </a:cubicBezTo>
                <a:cubicBezTo>
                  <a:pt x="13760" y="15103"/>
                  <a:pt x="13885" y="15805"/>
                  <a:pt x="14010" y="16431"/>
                </a:cubicBezTo>
                <a:cubicBezTo>
                  <a:pt x="14211" y="17534"/>
                  <a:pt x="14211" y="17609"/>
                  <a:pt x="14035" y="18336"/>
                </a:cubicBezTo>
                <a:cubicBezTo>
                  <a:pt x="13960" y="18587"/>
                  <a:pt x="13935" y="18837"/>
                  <a:pt x="13960" y="19113"/>
                </a:cubicBezTo>
                <a:cubicBezTo>
                  <a:pt x="14010" y="19113"/>
                  <a:pt x="14086" y="18887"/>
                  <a:pt x="14136" y="18587"/>
                </a:cubicBezTo>
                <a:cubicBezTo>
                  <a:pt x="14161" y="18411"/>
                  <a:pt x="14186" y="18261"/>
                  <a:pt x="14261" y="18085"/>
                </a:cubicBezTo>
                <a:cubicBezTo>
                  <a:pt x="14261" y="18085"/>
                  <a:pt x="14311" y="18486"/>
                  <a:pt x="14386" y="18963"/>
                </a:cubicBezTo>
                <a:cubicBezTo>
                  <a:pt x="14411" y="19313"/>
                  <a:pt x="14462" y="19639"/>
                  <a:pt x="14537" y="19965"/>
                </a:cubicBezTo>
                <a:cubicBezTo>
                  <a:pt x="14603" y="20072"/>
                  <a:pt x="14712" y="20129"/>
                  <a:pt x="14819" y="20129"/>
                </a:cubicBezTo>
                <a:cubicBezTo>
                  <a:pt x="14912" y="20129"/>
                  <a:pt x="15004" y="20084"/>
                  <a:pt x="15063" y="19990"/>
                </a:cubicBezTo>
                <a:cubicBezTo>
                  <a:pt x="15138" y="19940"/>
                  <a:pt x="15213" y="19890"/>
                  <a:pt x="15314" y="19865"/>
                </a:cubicBezTo>
                <a:cubicBezTo>
                  <a:pt x="15414" y="19865"/>
                  <a:pt x="15790" y="21018"/>
                  <a:pt x="15915" y="21745"/>
                </a:cubicBezTo>
                <a:cubicBezTo>
                  <a:pt x="15965" y="21970"/>
                  <a:pt x="15990" y="22196"/>
                  <a:pt x="15940" y="22421"/>
                </a:cubicBezTo>
                <a:cubicBezTo>
                  <a:pt x="15890" y="22471"/>
                  <a:pt x="15614" y="23048"/>
                  <a:pt x="15339" y="23674"/>
                </a:cubicBezTo>
                <a:cubicBezTo>
                  <a:pt x="15063" y="24301"/>
                  <a:pt x="14562" y="25354"/>
                  <a:pt x="14261" y="26005"/>
                </a:cubicBezTo>
                <a:cubicBezTo>
                  <a:pt x="13935" y="26682"/>
                  <a:pt x="13685" y="27233"/>
                  <a:pt x="13685" y="27258"/>
                </a:cubicBezTo>
                <a:cubicBezTo>
                  <a:pt x="13689" y="27287"/>
                  <a:pt x="13697" y="27302"/>
                  <a:pt x="13710" y="27302"/>
                </a:cubicBezTo>
                <a:cubicBezTo>
                  <a:pt x="13779" y="27302"/>
                  <a:pt x="13994" y="26886"/>
                  <a:pt x="14562" y="25730"/>
                </a:cubicBezTo>
                <a:cubicBezTo>
                  <a:pt x="14963" y="24852"/>
                  <a:pt x="15464" y="23800"/>
                  <a:pt x="15665" y="23374"/>
                </a:cubicBezTo>
                <a:cubicBezTo>
                  <a:pt x="15765" y="23098"/>
                  <a:pt x="15890" y="22847"/>
                  <a:pt x="16066" y="22597"/>
                </a:cubicBezTo>
                <a:cubicBezTo>
                  <a:pt x="16066" y="22596"/>
                  <a:pt x="16067" y="22596"/>
                  <a:pt x="16068" y="22596"/>
                </a:cubicBezTo>
                <a:cubicBezTo>
                  <a:pt x="16142" y="22596"/>
                  <a:pt x="16190" y="23736"/>
                  <a:pt x="16141" y="24802"/>
                </a:cubicBezTo>
                <a:cubicBezTo>
                  <a:pt x="16116" y="25429"/>
                  <a:pt x="16091" y="26055"/>
                  <a:pt x="16116" y="26206"/>
                </a:cubicBezTo>
                <a:cubicBezTo>
                  <a:pt x="16139" y="26485"/>
                  <a:pt x="16292" y="26635"/>
                  <a:pt x="16534" y="26635"/>
                </a:cubicBezTo>
                <a:cubicBezTo>
                  <a:pt x="16553" y="26635"/>
                  <a:pt x="16572" y="26634"/>
                  <a:pt x="16592" y="26632"/>
                </a:cubicBezTo>
                <a:lnTo>
                  <a:pt x="16792" y="26607"/>
                </a:lnTo>
                <a:lnTo>
                  <a:pt x="16842" y="27183"/>
                </a:lnTo>
                <a:cubicBezTo>
                  <a:pt x="16918" y="27935"/>
                  <a:pt x="16868" y="28537"/>
                  <a:pt x="16592" y="30191"/>
                </a:cubicBezTo>
                <a:cubicBezTo>
                  <a:pt x="16467" y="30918"/>
                  <a:pt x="16366" y="31619"/>
                  <a:pt x="16366" y="31745"/>
                </a:cubicBezTo>
                <a:cubicBezTo>
                  <a:pt x="16366" y="31870"/>
                  <a:pt x="16141" y="32371"/>
                  <a:pt x="15539" y="33374"/>
                </a:cubicBezTo>
                <a:cubicBezTo>
                  <a:pt x="15113" y="34151"/>
                  <a:pt x="14712" y="34827"/>
                  <a:pt x="14712" y="34852"/>
                </a:cubicBezTo>
                <a:cubicBezTo>
                  <a:pt x="14687" y="34852"/>
                  <a:pt x="14662" y="34802"/>
                  <a:pt x="14637" y="34677"/>
                </a:cubicBezTo>
                <a:cubicBezTo>
                  <a:pt x="14612" y="34476"/>
                  <a:pt x="14712" y="34251"/>
                  <a:pt x="15289" y="33048"/>
                </a:cubicBezTo>
                <a:cubicBezTo>
                  <a:pt x="15665" y="32271"/>
                  <a:pt x="15990" y="31594"/>
                  <a:pt x="15990" y="31544"/>
                </a:cubicBezTo>
                <a:cubicBezTo>
                  <a:pt x="15996" y="31481"/>
                  <a:pt x="15991" y="31448"/>
                  <a:pt x="15974" y="31448"/>
                </a:cubicBezTo>
                <a:cubicBezTo>
                  <a:pt x="15916" y="31448"/>
                  <a:pt x="15714" y="31826"/>
                  <a:pt x="15289" y="32697"/>
                </a:cubicBezTo>
                <a:cubicBezTo>
                  <a:pt x="14963" y="33399"/>
                  <a:pt x="14662" y="34000"/>
                  <a:pt x="14612" y="34050"/>
                </a:cubicBezTo>
                <a:cubicBezTo>
                  <a:pt x="14607" y="34060"/>
                  <a:pt x="14601" y="34065"/>
                  <a:pt x="14595" y="34065"/>
                </a:cubicBezTo>
                <a:cubicBezTo>
                  <a:pt x="14568" y="34065"/>
                  <a:pt x="14532" y="33981"/>
                  <a:pt x="14512" y="33800"/>
                </a:cubicBezTo>
                <a:cubicBezTo>
                  <a:pt x="14462" y="33474"/>
                  <a:pt x="14487" y="33424"/>
                  <a:pt x="14988" y="32547"/>
                </a:cubicBezTo>
                <a:cubicBezTo>
                  <a:pt x="15163" y="32221"/>
                  <a:pt x="15339" y="31895"/>
                  <a:pt x="15464" y="31544"/>
                </a:cubicBezTo>
                <a:cubicBezTo>
                  <a:pt x="15464" y="31519"/>
                  <a:pt x="15458" y="31507"/>
                  <a:pt x="15445" y="31507"/>
                </a:cubicBezTo>
                <a:cubicBezTo>
                  <a:pt x="15433" y="31507"/>
                  <a:pt x="15414" y="31519"/>
                  <a:pt x="15389" y="31544"/>
                </a:cubicBezTo>
                <a:cubicBezTo>
                  <a:pt x="15289" y="31669"/>
                  <a:pt x="14562" y="32973"/>
                  <a:pt x="14512" y="33123"/>
                </a:cubicBezTo>
                <a:cubicBezTo>
                  <a:pt x="14478" y="33180"/>
                  <a:pt x="14459" y="33205"/>
                  <a:pt x="14449" y="33205"/>
                </a:cubicBezTo>
                <a:cubicBezTo>
                  <a:pt x="14436" y="33205"/>
                  <a:pt x="14436" y="33167"/>
                  <a:pt x="14436" y="33098"/>
                </a:cubicBezTo>
                <a:cubicBezTo>
                  <a:pt x="14411" y="32948"/>
                  <a:pt x="14612" y="32547"/>
                  <a:pt x="14988" y="31820"/>
                </a:cubicBezTo>
                <a:cubicBezTo>
                  <a:pt x="15487" y="30798"/>
                  <a:pt x="15603" y="30565"/>
                  <a:pt x="15507" y="30565"/>
                </a:cubicBezTo>
                <a:cubicBezTo>
                  <a:pt x="15501" y="30565"/>
                  <a:pt x="15496" y="30565"/>
                  <a:pt x="15489" y="30567"/>
                </a:cubicBezTo>
                <a:cubicBezTo>
                  <a:pt x="15289" y="30867"/>
                  <a:pt x="15113" y="31193"/>
                  <a:pt x="14938" y="31544"/>
                </a:cubicBezTo>
                <a:cubicBezTo>
                  <a:pt x="14520" y="32400"/>
                  <a:pt x="14370" y="32671"/>
                  <a:pt x="14327" y="32671"/>
                </a:cubicBezTo>
                <a:cubicBezTo>
                  <a:pt x="14315" y="32671"/>
                  <a:pt x="14311" y="32653"/>
                  <a:pt x="14311" y="32622"/>
                </a:cubicBezTo>
                <a:cubicBezTo>
                  <a:pt x="14487" y="32146"/>
                  <a:pt x="14712" y="31694"/>
                  <a:pt x="14963" y="31268"/>
                </a:cubicBezTo>
                <a:cubicBezTo>
                  <a:pt x="15314" y="30567"/>
                  <a:pt x="15614" y="29965"/>
                  <a:pt x="15589" y="29940"/>
                </a:cubicBezTo>
                <a:cubicBezTo>
                  <a:pt x="15589" y="29913"/>
                  <a:pt x="15584" y="29899"/>
                  <a:pt x="15572" y="29899"/>
                </a:cubicBezTo>
                <a:cubicBezTo>
                  <a:pt x="15518" y="29899"/>
                  <a:pt x="15341" y="30186"/>
                  <a:pt x="15013" y="30842"/>
                </a:cubicBezTo>
                <a:lnTo>
                  <a:pt x="14436" y="31945"/>
                </a:lnTo>
                <a:cubicBezTo>
                  <a:pt x="14431" y="31957"/>
                  <a:pt x="14426" y="31962"/>
                  <a:pt x="14423" y="31962"/>
                </a:cubicBezTo>
                <a:cubicBezTo>
                  <a:pt x="14399" y="31962"/>
                  <a:pt x="14451" y="31634"/>
                  <a:pt x="14562" y="31168"/>
                </a:cubicBezTo>
                <a:cubicBezTo>
                  <a:pt x="14687" y="30642"/>
                  <a:pt x="14812" y="30015"/>
                  <a:pt x="14837" y="29790"/>
                </a:cubicBezTo>
                <a:cubicBezTo>
                  <a:pt x="14888" y="29439"/>
                  <a:pt x="14988" y="29188"/>
                  <a:pt x="15489" y="28286"/>
                </a:cubicBezTo>
                <a:cubicBezTo>
                  <a:pt x="16141" y="27133"/>
                  <a:pt x="16166" y="27033"/>
                  <a:pt x="16066" y="27033"/>
                </a:cubicBezTo>
                <a:cubicBezTo>
                  <a:pt x="15865" y="27309"/>
                  <a:pt x="15665" y="27609"/>
                  <a:pt x="15539" y="27910"/>
                </a:cubicBezTo>
                <a:cubicBezTo>
                  <a:pt x="15264" y="28386"/>
                  <a:pt x="15038" y="28812"/>
                  <a:pt x="15013" y="28812"/>
                </a:cubicBezTo>
                <a:cubicBezTo>
                  <a:pt x="15012" y="28813"/>
                  <a:pt x="15011" y="28814"/>
                  <a:pt x="15010" y="28814"/>
                </a:cubicBezTo>
                <a:cubicBezTo>
                  <a:pt x="14948" y="28814"/>
                  <a:pt x="15341" y="26071"/>
                  <a:pt x="15489" y="25379"/>
                </a:cubicBezTo>
                <a:cubicBezTo>
                  <a:pt x="15589" y="24953"/>
                  <a:pt x="15740" y="24552"/>
                  <a:pt x="15890" y="24151"/>
                </a:cubicBezTo>
                <a:cubicBezTo>
                  <a:pt x="16106" y="23567"/>
                  <a:pt x="16136" y="23468"/>
                  <a:pt x="16043" y="23468"/>
                </a:cubicBezTo>
                <a:cubicBezTo>
                  <a:pt x="16029" y="23468"/>
                  <a:pt x="16011" y="23470"/>
                  <a:pt x="15990" y="23474"/>
                </a:cubicBezTo>
                <a:cubicBezTo>
                  <a:pt x="15765" y="23499"/>
                  <a:pt x="15339" y="24727"/>
                  <a:pt x="15113" y="26005"/>
                </a:cubicBezTo>
                <a:cubicBezTo>
                  <a:pt x="15013" y="26431"/>
                  <a:pt x="14863" y="27534"/>
                  <a:pt x="14737" y="28436"/>
                </a:cubicBezTo>
                <a:cubicBezTo>
                  <a:pt x="14612" y="29339"/>
                  <a:pt x="14462" y="30316"/>
                  <a:pt x="14411" y="30567"/>
                </a:cubicBezTo>
                <a:cubicBezTo>
                  <a:pt x="14222" y="31368"/>
                  <a:pt x="14156" y="31619"/>
                  <a:pt x="14125" y="31619"/>
                </a:cubicBezTo>
                <a:cubicBezTo>
                  <a:pt x="14119" y="31619"/>
                  <a:pt x="14115" y="31610"/>
                  <a:pt x="14111" y="31594"/>
                </a:cubicBezTo>
                <a:cubicBezTo>
                  <a:pt x="13885" y="30817"/>
                  <a:pt x="13710" y="30040"/>
                  <a:pt x="13584" y="29238"/>
                </a:cubicBezTo>
                <a:cubicBezTo>
                  <a:pt x="13710" y="29088"/>
                  <a:pt x="14161" y="27634"/>
                  <a:pt x="14111" y="27634"/>
                </a:cubicBezTo>
                <a:lnTo>
                  <a:pt x="14111" y="27634"/>
                </a:lnTo>
                <a:cubicBezTo>
                  <a:pt x="13860" y="28085"/>
                  <a:pt x="13685" y="28537"/>
                  <a:pt x="13559" y="29013"/>
                </a:cubicBezTo>
                <a:cubicBezTo>
                  <a:pt x="13557" y="29020"/>
                  <a:pt x="13554" y="29024"/>
                  <a:pt x="13550" y="29024"/>
                </a:cubicBezTo>
                <a:cubicBezTo>
                  <a:pt x="13515" y="29024"/>
                  <a:pt x="13422" y="28716"/>
                  <a:pt x="13309" y="28286"/>
                </a:cubicBezTo>
                <a:cubicBezTo>
                  <a:pt x="13108" y="27459"/>
                  <a:pt x="13108" y="27384"/>
                  <a:pt x="13258" y="27133"/>
                </a:cubicBezTo>
                <a:cubicBezTo>
                  <a:pt x="13659" y="26406"/>
                  <a:pt x="15389" y="22171"/>
                  <a:pt x="15314" y="22095"/>
                </a:cubicBezTo>
                <a:cubicBezTo>
                  <a:pt x="15303" y="22090"/>
                  <a:pt x="15292" y="22087"/>
                  <a:pt x="15282" y="22087"/>
                </a:cubicBezTo>
                <a:cubicBezTo>
                  <a:pt x="15197" y="22087"/>
                  <a:pt x="15111" y="22306"/>
                  <a:pt x="14687" y="23399"/>
                </a:cubicBezTo>
                <a:cubicBezTo>
                  <a:pt x="14186" y="24652"/>
                  <a:pt x="13108" y="27183"/>
                  <a:pt x="13058" y="27183"/>
                </a:cubicBezTo>
                <a:cubicBezTo>
                  <a:pt x="13008" y="27183"/>
                  <a:pt x="13008" y="27108"/>
                  <a:pt x="12983" y="27008"/>
                </a:cubicBezTo>
                <a:cubicBezTo>
                  <a:pt x="12958" y="26908"/>
                  <a:pt x="13058" y="26532"/>
                  <a:pt x="13459" y="25629"/>
                </a:cubicBezTo>
                <a:cubicBezTo>
                  <a:pt x="13935" y="24527"/>
                  <a:pt x="14938" y="21694"/>
                  <a:pt x="14963" y="21419"/>
                </a:cubicBezTo>
                <a:cubicBezTo>
                  <a:pt x="14963" y="21357"/>
                  <a:pt x="14963" y="21312"/>
                  <a:pt x="14935" y="21312"/>
                </a:cubicBezTo>
                <a:cubicBezTo>
                  <a:pt x="14929" y="21312"/>
                  <a:pt x="14922" y="21314"/>
                  <a:pt x="14913" y="21318"/>
                </a:cubicBezTo>
                <a:cubicBezTo>
                  <a:pt x="14762" y="21669"/>
                  <a:pt x="14612" y="22045"/>
                  <a:pt x="14512" y="22421"/>
                </a:cubicBezTo>
                <a:cubicBezTo>
                  <a:pt x="14211" y="23399"/>
                  <a:pt x="13284" y="25755"/>
                  <a:pt x="12983" y="26356"/>
                </a:cubicBezTo>
                <a:lnTo>
                  <a:pt x="12883" y="26582"/>
                </a:lnTo>
                <a:lnTo>
                  <a:pt x="12807" y="26406"/>
                </a:lnTo>
                <a:cubicBezTo>
                  <a:pt x="12757" y="26256"/>
                  <a:pt x="12832" y="25980"/>
                  <a:pt x="13108" y="25178"/>
                </a:cubicBezTo>
                <a:cubicBezTo>
                  <a:pt x="13309" y="24577"/>
                  <a:pt x="13584" y="23649"/>
                  <a:pt x="13735" y="23073"/>
                </a:cubicBezTo>
                <a:cubicBezTo>
                  <a:pt x="13885" y="22496"/>
                  <a:pt x="14136" y="21594"/>
                  <a:pt x="14286" y="21093"/>
                </a:cubicBezTo>
                <a:cubicBezTo>
                  <a:pt x="14472" y="20368"/>
                  <a:pt x="14556" y="20020"/>
                  <a:pt x="14495" y="20020"/>
                </a:cubicBezTo>
                <a:cubicBezTo>
                  <a:pt x="14482" y="20020"/>
                  <a:pt x="14463" y="20035"/>
                  <a:pt x="14436" y="20065"/>
                </a:cubicBezTo>
                <a:cubicBezTo>
                  <a:pt x="14386" y="20141"/>
                  <a:pt x="13860" y="22020"/>
                  <a:pt x="13559" y="23148"/>
                </a:cubicBezTo>
                <a:cubicBezTo>
                  <a:pt x="13459" y="23624"/>
                  <a:pt x="13334" y="24075"/>
                  <a:pt x="13158" y="24527"/>
                </a:cubicBezTo>
                <a:cubicBezTo>
                  <a:pt x="13158" y="24351"/>
                  <a:pt x="13183" y="24201"/>
                  <a:pt x="13208" y="24025"/>
                </a:cubicBezTo>
                <a:cubicBezTo>
                  <a:pt x="13309" y="22647"/>
                  <a:pt x="13334" y="21243"/>
                  <a:pt x="13258" y="19865"/>
                </a:cubicBezTo>
                <a:cubicBezTo>
                  <a:pt x="13208" y="17258"/>
                  <a:pt x="13258" y="16256"/>
                  <a:pt x="13509" y="15554"/>
                </a:cubicBezTo>
                <a:cubicBezTo>
                  <a:pt x="13609" y="15379"/>
                  <a:pt x="13634" y="15178"/>
                  <a:pt x="13659" y="14953"/>
                </a:cubicBezTo>
                <a:cubicBezTo>
                  <a:pt x="13653" y="14949"/>
                  <a:pt x="13646" y="14948"/>
                  <a:pt x="13640" y="14948"/>
                </a:cubicBezTo>
                <a:cubicBezTo>
                  <a:pt x="13596" y="14948"/>
                  <a:pt x="13553" y="15016"/>
                  <a:pt x="13509" y="15103"/>
                </a:cubicBezTo>
                <a:cubicBezTo>
                  <a:pt x="13480" y="15179"/>
                  <a:pt x="13463" y="15227"/>
                  <a:pt x="13454" y="15227"/>
                </a:cubicBezTo>
                <a:cubicBezTo>
                  <a:pt x="13441" y="15227"/>
                  <a:pt x="13453" y="15103"/>
                  <a:pt x="13484" y="14777"/>
                </a:cubicBezTo>
                <a:cubicBezTo>
                  <a:pt x="13507" y="14556"/>
                  <a:pt x="13525" y="14443"/>
                  <a:pt x="13553" y="14443"/>
                </a:cubicBezTo>
                <a:close/>
                <a:moveTo>
                  <a:pt x="19067" y="34592"/>
                </a:moveTo>
                <a:lnTo>
                  <a:pt x="19067" y="34592"/>
                </a:lnTo>
                <a:cubicBezTo>
                  <a:pt x="19069" y="34592"/>
                  <a:pt x="19064" y="34604"/>
                  <a:pt x="19048" y="34627"/>
                </a:cubicBezTo>
                <a:cubicBezTo>
                  <a:pt x="18998" y="34727"/>
                  <a:pt x="18948" y="34802"/>
                  <a:pt x="18873" y="34877"/>
                </a:cubicBezTo>
                <a:cubicBezTo>
                  <a:pt x="18852" y="34898"/>
                  <a:pt x="18839" y="34907"/>
                  <a:pt x="18833" y="34907"/>
                </a:cubicBezTo>
                <a:cubicBezTo>
                  <a:pt x="18819" y="34907"/>
                  <a:pt x="18857" y="34843"/>
                  <a:pt x="18948" y="34752"/>
                </a:cubicBezTo>
                <a:cubicBezTo>
                  <a:pt x="19017" y="34648"/>
                  <a:pt x="19062" y="34592"/>
                  <a:pt x="19067" y="34592"/>
                </a:cubicBezTo>
                <a:close/>
                <a:moveTo>
                  <a:pt x="12431" y="33860"/>
                </a:moveTo>
                <a:cubicBezTo>
                  <a:pt x="12475" y="33860"/>
                  <a:pt x="12665" y="33997"/>
                  <a:pt x="13158" y="34351"/>
                </a:cubicBezTo>
                <a:cubicBezTo>
                  <a:pt x="13810" y="34852"/>
                  <a:pt x="13935" y="34978"/>
                  <a:pt x="13960" y="35128"/>
                </a:cubicBezTo>
                <a:lnTo>
                  <a:pt x="13985" y="35128"/>
                </a:lnTo>
                <a:cubicBezTo>
                  <a:pt x="13985" y="35178"/>
                  <a:pt x="13985" y="35253"/>
                  <a:pt x="13985" y="35304"/>
                </a:cubicBezTo>
                <a:cubicBezTo>
                  <a:pt x="13735" y="35153"/>
                  <a:pt x="13484" y="34978"/>
                  <a:pt x="13284" y="34802"/>
                </a:cubicBezTo>
                <a:cubicBezTo>
                  <a:pt x="12958" y="34577"/>
                  <a:pt x="12707" y="34301"/>
                  <a:pt x="12482" y="34000"/>
                </a:cubicBezTo>
                <a:cubicBezTo>
                  <a:pt x="12433" y="33913"/>
                  <a:pt x="12404" y="33860"/>
                  <a:pt x="12431" y="33860"/>
                </a:cubicBezTo>
                <a:close/>
                <a:moveTo>
                  <a:pt x="34245" y="31296"/>
                </a:moveTo>
                <a:cubicBezTo>
                  <a:pt x="34361" y="31296"/>
                  <a:pt x="34466" y="31315"/>
                  <a:pt x="34612" y="31344"/>
                </a:cubicBezTo>
                <a:cubicBezTo>
                  <a:pt x="35439" y="31494"/>
                  <a:pt x="37143" y="31920"/>
                  <a:pt x="37920" y="32171"/>
                </a:cubicBezTo>
                <a:cubicBezTo>
                  <a:pt x="38697" y="32421"/>
                  <a:pt x="42958" y="33474"/>
                  <a:pt x="43685" y="33599"/>
                </a:cubicBezTo>
                <a:cubicBezTo>
                  <a:pt x="43835" y="33624"/>
                  <a:pt x="43985" y="33649"/>
                  <a:pt x="44136" y="33700"/>
                </a:cubicBezTo>
                <a:cubicBezTo>
                  <a:pt x="43910" y="33850"/>
                  <a:pt x="43685" y="34000"/>
                  <a:pt x="43459" y="34126"/>
                </a:cubicBezTo>
                <a:cubicBezTo>
                  <a:pt x="42983" y="34376"/>
                  <a:pt x="42482" y="34627"/>
                  <a:pt x="41980" y="34827"/>
                </a:cubicBezTo>
                <a:cubicBezTo>
                  <a:pt x="41655" y="34953"/>
                  <a:pt x="41329" y="35103"/>
                  <a:pt x="41053" y="35278"/>
                </a:cubicBezTo>
                <a:cubicBezTo>
                  <a:pt x="41031" y="35301"/>
                  <a:pt x="40995" y="35314"/>
                  <a:pt x="40927" y="35314"/>
                </a:cubicBezTo>
                <a:cubicBezTo>
                  <a:pt x="40766" y="35314"/>
                  <a:pt x="40424" y="35239"/>
                  <a:pt x="39650" y="35028"/>
                </a:cubicBezTo>
                <a:cubicBezTo>
                  <a:pt x="38948" y="34852"/>
                  <a:pt x="37670" y="34502"/>
                  <a:pt x="36868" y="34251"/>
                </a:cubicBezTo>
                <a:cubicBezTo>
                  <a:pt x="33785" y="33324"/>
                  <a:pt x="31404" y="32797"/>
                  <a:pt x="30076" y="32722"/>
                </a:cubicBezTo>
                <a:cubicBezTo>
                  <a:pt x="29725" y="32697"/>
                  <a:pt x="29474" y="32672"/>
                  <a:pt x="29549" y="32647"/>
                </a:cubicBezTo>
                <a:cubicBezTo>
                  <a:pt x="29775" y="32547"/>
                  <a:pt x="30953" y="32171"/>
                  <a:pt x="32482" y="31745"/>
                </a:cubicBezTo>
                <a:cubicBezTo>
                  <a:pt x="33620" y="31407"/>
                  <a:pt x="33963" y="31296"/>
                  <a:pt x="34245" y="31296"/>
                </a:cubicBezTo>
                <a:close/>
                <a:moveTo>
                  <a:pt x="11996" y="34080"/>
                </a:moveTo>
                <a:cubicBezTo>
                  <a:pt x="12022" y="34080"/>
                  <a:pt x="12076" y="34122"/>
                  <a:pt x="12131" y="34176"/>
                </a:cubicBezTo>
                <a:cubicBezTo>
                  <a:pt x="12306" y="34376"/>
                  <a:pt x="12456" y="34602"/>
                  <a:pt x="12582" y="34827"/>
                </a:cubicBezTo>
                <a:cubicBezTo>
                  <a:pt x="12707" y="35003"/>
                  <a:pt x="12782" y="35203"/>
                  <a:pt x="12857" y="35379"/>
                </a:cubicBezTo>
                <a:cubicBezTo>
                  <a:pt x="12832" y="35379"/>
                  <a:pt x="12005" y="34126"/>
                  <a:pt x="11980" y="34101"/>
                </a:cubicBezTo>
                <a:cubicBezTo>
                  <a:pt x="11980" y="34087"/>
                  <a:pt x="11986" y="34080"/>
                  <a:pt x="11996" y="34080"/>
                </a:cubicBezTo>
                <a:close/>
                <a:moveTo>
                  <a:pt x="16545" y="32027"/>
                </a:moveTo>
                <a:cubicBezTo>
                  <a:pt x="16567" y="32027"/>
                  <a:pt x="16592" y="32033"/>
                  <a:pt x="16617" y="32045"/>
                </a:cubicBezTo>
                <a:cubicBezTo>
                  <a:pt x="16667" y="32070"/>
                  <a:pt x="16592" y="32346"/>
                  <a:pt x="15865" y="33725"/>
                </a:cubicBezTo>
                <a:lnTo>
                  <a:pt x="15865" y="33750"/>
                </a:lnTo>
                <a:cubicBezTo>
                  <a:pt x="15104" y="35185"/>
                  <a:pt x="14814" y="35715"/>
                  <a:pt x="14784" y="35715"/>
                </a:cubicBezTo>
                <a:cubicBezTo>
                  <a:pt x="14779" y="35715"/>
                  <a:pt x="14781" y="35703"/>
                  <a:pt x="14787" y="35679"/>
                </a:cubicBezTo>
                <a:cubicBezTo>
                  <a:pt x="14812" y="35554"/>
                  <a:pt x="14787" y="35429"/>
                  <a:pt x="14762" y="35329"/>
                </a:cubicBezTo>
                <a:cubicBezTo>
                  <a:pt x="14745" y="35225"/>
                  <a:pt x="14740" y="35169"/>
                  <a:pt x="14754" y="35169"/>
                </a:cubicBezTo>
                <a:cubicBezTo>
                  <a:pt x="14761" y="35169"/>
                  <a:pt x="14772" y="35180"/>
                  <a:pt x="14787" y="35203"/>
                </a:cubicBezTo>
                <a:cubicBezTo>
                  <a:pt x="14815" y="35245"/>
                  <a:pt x="14843" y="35263"/>
                  <a:pt x="14870" y="35263"/>
                </a:cubicBezTo>
                <a:cubicBezTo>
                  <a:pt x="14893" y="35263"/>
                  <a:pt x="14915" y="35251"/>
                  <a:pt x="14938" y="35228"/>
                </a:cubicBezTo>
                <a:cubicBezTo>
                  <a:pt x="14963" y="35178"/>
                  <a:pt x="14963" y="35103"/>
                  <a:pt x="14913" y="35078"/>
                </a:cubicBezTo>
                <a:cubicBezTo>
                  <a:pt x="14863" y="35028"/>
                  <a:pt x="14837" y="34978"/>
                  <a:pt x="14863" y="34903"/>
                </a:cubicBezTo>
                <a:cubicBezTo>
                  <a:pt x="14888" y="34827"/>
                  <a:pt x="16391" y="32171"/>
                  <a:pt x="16492" y="32045"/>
                </a:cubicBezTo>
                <a:cubicBezTo>
                  <a:pt x="16504" y="32033"/>
                  <a:pt x="16523" y="32027"/>
                  <a:pt x="16545" y="32027"/>
                </a:cubicBezTo>
                <a:close/>
                <a:moveTo>
                  <a:pt x="28221" y="26832"/>
                </a:moveTo>
                <a:cubicBezTo>
                  <a:pt x="28221" y="26832"/>
                  <a:pt x="27845" y="27309"/>
                  <a:pt x="27394" y="27860"/>
                </a:cubicBezTo>
                <a:lnTo>
                  <a:pt x="27394" y="27835"/>
                </a:lnTo>
                <a:cubicBezTo>
                  <a:pt x="26717" y="28712"/>
                  <a:pt x="26091" y="29614"/>
                  <a:pt x="25539" y="30542"/>
                </a:cubicBezTo>
                <a:cubicBezTo>
                  <a:pt x="24963" y="31469"/>
                  <a:pt x="24086" y="32772"/>
                  <a:pt x="23609" y="33449"/>
                </a:cubicBezTo>
                <a:lnTo>
                  <a:pt x="22732" y="34677"/>
                </a:lnTo>
                <a:lnTo>
                  <a:pt x="22331" y="34852"/>
                </a:lnTo>
                <a:lnTo>
                  <a:pt x="21955" y="35028"/>
                </a:lnTo>
                <a:lnTo>
                  <a:pt x="21955" y="35028"/>
                </a:lnTo>
                <a:lnTo>
                  <a:pt x="22231" y="34602"/>
                </a:lnTo>
                <a:cubicBezTo>
                  <a:pt x="22381" y="34351"/>
                  <a:pt x="22782" y="33750"/>
                  <a:pt x="23108" y="33248"/>
                </a:cubicBezTo>
                <a:cubicBezTo>
                  <a:pt x="23359" y="32948"/>
                  <a:pt x="23559" y="32622"/>
                  <a:pt x="23710" y="32296"/>
                </a:cubicBezTo>
                <a:cubicBezTo>
                  <a:pt x="23709" y="32294"/>
                  <a:pt x="23708" y="32293"/>
                  <a:pt x="23706" y="32293"/>
                </a:cubicBezTo>
                <a:cubicBezTo>
                  <a:pt x="23632" y="32293"/>
                  <a:pt x="22689" y="33578"/>
                  <a:pt x="22030" y="34627"/>
                </a:cubicBezTo>
                <a:cubicBezTo>
                  <a:pt x="21755" y="35053"/>
                  <a:pt x="21655" y="35153"/>
                  <a:pt x="21454" y="35253"/>
                </a:cubicBezTo>
                <a:cubicBezTo>
                  <a:pt x="21377" y="35284"/>
                  <a:pt x="21328" y="35306"/>
                  <a:pt x="21314" y="35306"/>
                </a:cubicBezTo>
                <a:cubicBezTo>
                  <a:pt x="21305" y="35306"/>
                  <a:pt x="21310" y="35298"/>
                  <a:pt x="21329" y="35278"/>
                </a:cubicBezTo>
                <a:cubicBezTo>
                  <a:pt x="21680" y="35053"/>
                  <a:pt x="21705" y="34978"/>
                  <a:pt x="21655" y="34877"/>
                </a:cubicBezTo>
                <a:cubicBezTo>
                  <a:pt x="21604" y="34827"/>
                  <a:pt x="21554" y="34802"/>
                  <a:pt x="21479" y="34802"/>
                </a:cubicBezTo>
                <a:cubicBezTo>
                  <a:pt x="21477" y="34803"/>
                  <a:pt x="21476" y="34804"/>
                  <a:pt x="21475" y="34804"/>
                </a:cubicBezTo>
                <a:cubicBezTo>
                  <a:pt x="21436" y="34804"/>
                  <a:pt x="22167" y="33710"/>
                  <a:pt x="22657" y="33048"/>
                </a:cubicBezTo>
                <a:cubicBezTo>
                  <a:pt x="22807" y="32847"/>
                  <a:pt x="22883" y="32697"/>
                  <a:pt x="22858" y="32672"/>
                </a:cubicBezTo>
                <a:lnTo>
                  <a:pt x="22858" y="32672"/>
                </a:lnTo>
                <a:cubicBezTo>
                  <a:pt x="22406" y="33123"/>
                  <a:pt x="22005" y="33649"/>
                  <a:pt x="21655" y="34176"/>
                </a:cubicBezTo>
                <a:lnTo>
                  <a:pt x="20477" y="35755"/>
                </a:lnTo>
                <a:lnTo>
                  <a:pt x="20051" y="35930"/>
                </a:lnTo>
                <a:lnTo>
                  <a:pt x="19624" y="36131"/>
                </a:lnTo>
                <a:lnTo>
                  <a:pt x="19800" y="35905"/>
                </a:lnTo>
                <a:cubicBezTo>
                  <a:pt x="19888" y="35782"/>
                  <a:pt x="19938" y="35721"/>
                  <a:pt x="19987" y="35721"/>
                </a:cubicBezTo>
                <a:cubicBezTo>
                  <a:pt x="20008" y="35721"/>
                  <a:pt x="20028" y="35732"/>
                  <a:pt x="20051" y="35755"/>
                </a:cubicBezTo>
                <a:cubicBezTo>
                  <a:pt x="20065" y="35764"/>
                  <a:pt x="20080" y="35770"/>
                  <a:pt x="20099" y="35770"/>
                </a:cubicBezTo>
                <a:cubicBezTo>
                  <a:pt x="20177" y="35770"/>
                  <a:pt x="20312" y="35664"/>
                  <a:pt x="20677" y="35278"/>
                </a:cubicBezTo>
                <a:cubicBezTo>
                  <a:pt x="21228" y="34702"/>
                  <a:pt x="21304" y="34602"/>
                  <a:pt x="21178" y="34502"/>
                </a:cubicBezTo>
                <a:cubicBezTo>
                  <a:pt x="21156" y="34484"/>
                  <a:pt x="21133" y="34476"/>
                  <a:pt x="21108" y="34476"/>
                </a:cubicBezTo>
                <a:cubicBezTo>
                  <a:pt x="20989" y="34476"/>
                  <a:pt x="20834" y="34659"/>
                  <a:pt x="20627" y="34928"/>
                </a:cubicBezTo>
                <a:cubicBezTo>
                  <a:pt x="20564" y="35001"/>
                  <a:pt x="20528" y="35039"/>
                  <a:pt x="20517" y="35039"/>
                </a:cubicBezTo>
                <a:cubicBezTo>
                  <a:pt x="20503" y="35039"/>
                  <a:pt x="20539" y="34963"/>
                  <a:pt x="20627" y="34802"/>
                </a:cubicBezTo>
                <a:cubicBezTo>
                  <a:pt x="20702" y="34652"/>
                  <a:pt x="20878" y="34376"/>
                  <a:pt x="21003" y="34226"/>
                </a:cubicBezTo>
                <a:cubicBezTo>
                  <a:pt x="21178" y="34000"/>
                  <a:pt x="21203" y="33900"/>
                  <a:pt x="21128" y="33875"/>
                </a:cubicBezTo>
                <a:cubicBezTo>
                  <a:pt x="21078" y="33825"/>
                  <a:pt x="21053" y="33800"/>
                  <a:pt x="21053" y="33800"/>
                </a:cubicBezTo>
                <a:cubicBezTo>
                  <a:pt x="21078" y="33775"/>
                  <a:pt x="21429" y="33198"/>
                  <a:pt x="21880" y="32497"/>
                </a:cubicBezTo>
                <a:cubicBezTo>
                  <a:pt x="22331" y="31770"/>
                  <a:pt x="23008" y="30767"/>
                  <a:pt x="23384" y="30216"/>
                </a:cubicBezTo>
                <a:lnTo>
                  <a:pt x="24086" y="29238"/>
                </a:lnTo>
                <a:lnTo>
                  <a:pt x="24787" y="28737"/>
                </a:lnTo>
                <a:cubicBezTo>
                  <a:pt x="25439" y="28286"/>
                  <a:pt x="26141" y="27885"/>
                  <a:pt x="26843" y="27534"/>
                </a:cubicBezTo>
                <a:lnTo>
                  <a:pt x="28221" y="26832"/>
                </a:lnTo>
                <a:close/>
                <a:moveTo>
                  <a:pt x="21805" y="30341"/>
                </a:moveTo>
                <a:lnTo>
                  <a:pt x="21579" y="30692"/>
                </a:lnTo>
                <a:cubicBezTo>
                  <a:pt x="21479" y="30892"/>
                  <a:pt x="20777" y="31895"/>
                  <a:pt x="20025" y="32898"/>
                </a:cubicBezTo>
                <a:lnTo>
                  <a:pt x="20000" y="32923"/>
                </a:lnTo>
                <a:cubicBezTo>
                  <a:pt x="19133" y="34142"/>
                  <a:pt x="18704" y="34659"/>
                  <a:pt x="18652" y="34659"/>
                </a:cubicBezTo>
                <a:cubicBezTo>
                  <a:pt x="18649" y="34659"/>
                  <a:pt x="18647" y="34657"/>
                  <a:pt x="18647" y="34652"/>
                </a:cubicBezTo>
                <a:cubicBezTo>
                  <a:pt x="18847" y="34301"/>
                  <a:pt x="19073" y="33950"/>
                  <a:pt x="19324" y="33649"/>
                </a:cubicBezTo>
                <a:cubicBezTo>
                  <a:pt x="19800" y="33023"/>
                  <a:pt x="20000" y="32747"/>
                  <a:pt x="19950" y="32697"/>
                </a:cubicBezTo>
                <a:cubicBezTo>
                  <a:pt x="19950" y="32696"/>
                  <a:pt x="19949" y="32696"/>
                  <a:pt x="19948" y="32696"/>
                </a:cubicBezTo>
                <a:cubicBezTo>
                  <a:pt x="19905" y="32696"/>
                  <a:pt x="19482" y="33208"/>
                  <a:pt x="17770" y="35629"/>
                </a:cubicBezTo>
                <a:cubicBezTo>
                  <a:pt x="17467" y="36061"/>
                  <a:pt x="17294" y="36275"/>
                  <a:pt x="17256" y="36275"/>
                </a:cubicBezTo>
                <a:cubicBezTo>
                  <a:pt x="17213" y="36275"/>
                  <a:pt x="17348" y="35992"/>
                  <a:pt x="17670" y="35429"/>
                </a:cubicBezTo>
                <a:cubicBezTo>
                  <a:pt x="18697" y="33674"/>
                  <a:pt x="19975" y="32070"/>
                  <a:pt x="21454" y="30642"/>
                </a:cubicBezTo>
                <a:lnTo>
                  <a:pt x="21805" y="30341"/>
                </a:lnTo>
                <a:close/>
                <a:moveTo>
                  <a:pt x="16226" y="33395"/>
                </a:moveTo>
                <a:cubicBezTo>
                  <a:pt x="16239" y="33395"/>
                  <a:pt x="16227" y="33446"/>
                  <a:pt x="16191" y="33549"/>
                </a:cubicBezTo>
                <a:cubicBezTo>
                  <a:pt x="16141" y="33674"/>
                  <a:pt x="15840" y="34326"/>
                  <a:pt x="15489" y="35003"/>
                </a:cubicBezTo>
                <a:lnTo>
                  <a:pt x="15489" y="35028"/>
                </a:lnTo>
                <a:cubicBezTo>
                  <a:pt x="15289" y="35454"/>
                  <a:pt x="15088" y="35880"/>
                  <a:pt x="14837" y="36281"/>
                </a:cubicBezTo>
                <a:cubicBezTo>
                  <a:pt x="14737" y="36281"/>
                  <a:pt x="14888" y="35880"/>
                  <a:pt x="15464" y="34777"/>
                </a:cubicBezTo>
                <a:cubicBezTo>
                  <a:pt x="15920" y="33885"/>
                  <a:pt x="16188" y="33395"/>
                  <a:pt x="16226" y="33395"/>
                </a:cubicBezTo>
                <a:close/>
                <a:moveTo>
                  <a:pt x="13008" y="34886"/>
                </a:moveTo>
                <a:cubicBezTo>
                  <a:pt x="13047" y="34886"/>
                  <a:pt x="13193" y="34985"/>
                  <a:pt x="13484" y="35203"/>
                </a:cubicBezTo>
                <a:cubicBezTo>
                  <a:pt x="13659" y="35329"/>
                  <a:pt x="13860" y="35479"/>
                  <a:pt x="14010" y="35679"/>
                </a:cubicBezTo>
                <a:cubicBezTo>
                  <a:pt x="14010" y="35705"/>
                  <a:pt x="14061" y="35930"/>
                  <a:pt x="14086" y="36156"/>
                </a:cubicBezTo>
                <a:lnTo>
                  <a:pt x="14111" y="36557"/>
                </a:lnTo>
                <a:lnTo>
                  <a:pt x="13885" y="36106"/>
                </a:lnTo>
                <a:cubicBezTo>
                  <a:pt x="13659" y="35604"/>
                  <a:pt x="13309" y="35128"/>
                  <a:pt x="13158" y="35103"/>
                </a:cubicBezTo>
                <a:cubicBezTo>
                  <a:pt x="13083" y="35053"/>
                  <a:pt x="13033" y="35003"/>
                  <a:pt x="13008" y="34928"/>
                </a:cubicBezTo>
                <a:cubicBezTo>
                  <a:pt x="12994" y="34900"/>
                  <a:pt x="12994" y="34886"/>
                  <a:pt x="13008" y="34886"/>
                </a:cubicBezTo>
                <a:close/>
                <a:moveTo>
                  <a:pt x="16887" y="32504"/>
                </a:moveTo>
                <a:cubicBezTo>
                  <a:pt x="16923" y="32504"/>
                  <a:pt x="16983" y="32543"/>
                  <a:pt x="17093" y="32622"/>
                </a:cubicBezTo>
                <a:cubicBezTo>
                  <a:pt x="17269" y="32747"/>
                  <a:pt x="17319" y="32822"/>
                  <a:pt x="17269" y="33123"/>
                </a:cubicBezTo>
                <a:cubicBezTo>
                  <a:pt x="17193" y="33449"/>
                  <a:pt x="17193" y="33449"/>
                  <a:pt x="16993" y="33499"/>
                </a:cubicBezTo>
                <a:cubicBezTo>
                  <a:pt x="16792" y="33574"/>
                  <a:pt x="16592" y="33750"/>
                  <a:pt x="16617" y="33925"/>
                </a:cubicBezTo>
                <a:cubicBezTo>
                  <a:pt x="16642" y="34025"/>
                  <a:pt x="16517" y="34251"/>
                  <a:pt x="16241" y="34677"/>
                </a:cubicBezTo>
                <a:cubicBezTo>
                  <a:pt x="16015" y="35003"/>
                  <a:pt x="15639" y="35604"/>
                  <a:pt x="15389" y="36030"/>
                </a:cubicBezTo>
                <a:cubicBezTo>
                  <a:pt x="15238" y="36281"/>
                  <a:pt x="15088" y="36532"/>
                  <a:pt x="14913" y="36782"/>
                </a:cubicBezTo>
                <a:cubicBezTo>
                  <a:pt x="14863" y="36782"/>
                  <a:pt x="14863" y="36782"/>
                  <a:pt x="15464" y="35604"/>
                </a:cubicBezTo>
                <a:cubicBezTo>
                  <a:pt x="15815" y="34903"/>
                  <a:pt x="16642" y="33048"/>
                  <a:pt x="16842" y="32547"/>
                </a:cubicBezTo>
                <a:cubicBezTo>
                  <a:pt x="16852" y="32518"/>
                  <a:pt x="16865" y="32504"/>
                  <a:pt x="16887" y="32504"/>
                </a:cubicBezTo>
                <a:close/>
                <a:moveTo>
                  <a:pt x="18452" y="35303"/>
                </a:moveTo>
                <a:cubicBezTo>
                  <a:pt x="18555" y="35303"/>
                  <a:pt x="18014" y="36114"/>
                  <a:pt x="17594" y="36657"/>
                </a:cubicBezTo>
                <a:lnTo>
                  <a:pt x="17319" y="37033"/>
                </a:lnTo>
                <a:lnTo>
                  <a:pt x="17519" y="36607"/>
                </a:lnTo>
                <a:cubicBezTo>
                  <a:pt x="17720" y="36156"/>
                  <a:pt x="18346" y="35304"/>
                  <a:pt x="18446" y="35304"/>
                </a:cubicBezTo>
                <a:cubicBezTo>
                  <a:pt x="18448" y="35303"/>
                  <a:pt x="18450" y="35303"/>
                  <a:pt x="18452" y="35303"/>
                </a:cubicBezTo>
                <a:close/>
                <a:moveTo>
                  <a:pt x="23387" y="29764"/>
                </a:moveTo>
                <a:cubicBezTo>
                  <a:pt x="23425" y="29764"/>
                  <a:pt x="23363" y="29871"/>
                  <a:pt x="23208" y="30090"/>
                </a:cubicBezTo>
                <a:cubicBezTo>
                  <a:pt x="23058" y="30291"/>
                  <a:pt x="22657" y="30943"/>
                  <a:pt x="22281" y="31494"/>
                </a:cubicBezTo>
                <a:lnTo>
                  <a:pt x="22281" y="31519"/>
                </a:lnTo>
                <a:cubicBezTo>
                  <a:pt x="21930" y="32070"/>
                  <a:pt x="21279" y="33098"/>
                  <a:pt x="20853" y="33800"/>
                </a:cubicBezTo>
                <a:cubicBezTo>
                  <a:pt x="20477" y="34451"/>
                  <a:pt x="20051" y="35078"/>
                  <a:pt x="19574" y="35654"/>
                </a:cubicBezTo>
                <a:cubicBezTo>
                  <a:pt x="19223" y="36055"/>
                  <a:pt x="19073" y="36256"/>
                  <a:pt x="19123" y="36281"/>
                </a:cubicBezTo>
                <a:cubicBezTo>
                  <a:pt x="19148" y="36306"/>
                  <a:pt x="19023" y="36456"/>
                  <a:pt x="18722" y="36632"/>
                </a:cubicBezTo>
                <a:cubicBezTo>
                  <a:pt x="18673" y="36662"/>
                  <a:pt x="18643" y="36680"/>
                  <a:pt x="18629" y="36680"/>
                </a:cubicBezTo>
                <a:cubicBezTo>
                  <a:pt x="18609" y="36680"/>
                  <a:pt x="18627" y="36638"/>
                  <a:pt x="18672" y="36532"/>
                </a:cubicBezTo>
                <a:cubicBezTo>
                  <a:pt x="18822" y="36256"/>
                  <a:pt x="19023" y="35980"/>
                  <a:pt x="19223" y="35730"/>
                </a:cubicBezTo>
                <a:cubicBezTo>
                  <a:pt x="19574" y="35253"/>
                  <a:pt x="19675" y="35078"/>
                  <a:pt x="19650" y="35003"/>
                </a:cubicBezTo>
                <a:cubicBezTo>
                  <a:pt x="19599" y="34953"/>
                  <a:pt x="19750" y="34652"/>
                  <a:pt x="20201" y="33975"/>
                </a:cubicBezTo>
                <a:cubicBezTo>
                  <a:pt x="20452" y="33649"/>
                  <a:pt x="20627" y="33324"/>
                  <a:pt x="20777" y="32948"/>
                </a:cubicBezTo>
                <a:cubicBezTo>
                  <a:pt x="20775" y="32946"/>
                  <a:pt x="20773" y="32946"/>
                  <a:pt x="20771" y="32946"/>
                </a:cubicBezTo>
                <a:cubicBezTo>
                  <a:pt x="20672" y="32946"/>
                  <a:pt x="20057" y="33921"/>
                  <a:pt x="18321" y="36707"/>
                </a:cubicBezTo>
                <a:cubicBezTo>
                  <a:pt x="18246" y="36857"/>
                  <a:pt x="18146" y="36958"/>
                  <a:pt x="17995" y="37033"/>
                </a:cubicBezTo>
                <a:cubicBezTo>
                  <a:pt x="17979" y="37036"/>
                  <a:pt x="17966" y="37038"/>
                  <a:pt x="17955" y="37038"/>
                </a:cubicBezTo>
                <a:cubicBezTo>
                  <a:pt x="17882" y="37038"/>
                  <a:pt x="17943" y="36947"/>
                  <a:pt x="18271" y="36532"/>
                </a:cubicBezTo>
                <a:cubicBezTo>
                  <a:pt x="18722" y="35930"/>
                  <a:pt x="18898" y="35579"/>
                  <a:pt x="18822" y="35529"/>
                </a:cubicBezTo>
                <a:lnTo>
                  <a:pt x="18822" y="35529"/>
                </a:lnTo>
                <a:cubicBezTo>
                  <a:pt x="18697" y="35654"/>
                  <a:pt x="18572" y="35805"/>
                  <a:pt x="18472" y="35980"/>
                </a:cubicBezTo>
                <a:cubicBezTo>
                  <a:pt x="18318" y="36204"/>
                  <a:pt x="18234" y="36303"/>
                  <a:pt x="18216" y="36303"/>
                </a:cubicBezTo>
                <a:cubicBezTo>
                  <a:pt x="18202" y="36303"/>
                  <a:pt x="18230" y="36241"/>
                  <a:pt x="18296" y="36131"/>
                </a:cubicBezTo>
                <a:cubicBezTo>
                  <a:pt x="18847" y="35203"/>
                  <a:pt x="19449" y="34326"/>
                  <a:pt x="20076" y="33449"/>
                </a:cubicBezTo>
                <a:cubicBezTo>
                  <a:pt x="20276" y="33198"/>
                  <a:pt x="20477" y="32923"/>
                  <a:pt x="20627" y="32622"/>
                </a:cubicBezTo>
                <a:cubicBezTo>
                  <a:pt x="20727" y="32446"/>
                  <a:pt x="21078" y="31870"/>
                  <a:pt x="21454" y="31319"/>
                </a:cubicBezTo>
                <a:cubicBezTo>
                  <a:pt x="21830" y="30767"/>
                  <a:pt x="22181" y="30191"/>
                  <a:pt x="22256" y="30065"/>
                </a:cubicBezTo>
                <a:lnTo>
                  <a:pt x="22406" y="29815"/>
                </a:lnTo>
                <a:lnTo>
                  <a:pt x="22356" y="30040"/>
                </a:lnTo>
                <a:cubicBezTo>
                  <a:pt x="22331" y="30141"/>
                  <a:pt x="22306" y="30266"/>
                  <a:pt x="22331" y="30366"/>
                </a:cubicBezTo>
                <a:cubicBezTo>
                  <a:pt x="22343" y="30389"/>
                  <a:pt x="22366" y="30400"/>
                  <a:pt x="22399" y="30400"/>
                </a:cubicBezTo>
                <a:cubicBezTo>
                  <a:pt x="22511" y="30400"/>
                  <a:pt x="22737" y="30273"/>
                  <a:pt x="23008" y="30040"/>
                </a:cubicBezTo>
                <a:cubicBezTo>
                  <a:pt x="23226" y="29858"/>
                  <a:pt x="23351" y="29764"/>
                  <a:pt x="23387" y="29764"/>
                </a:cubicBezTo>
                <a:close/>
                <a:moveTo>
                  <a:pt x="13851" y="36521"/>
                </a:moveTo>
                <a:cubicBezTo>
                  <a:pt x="13859" y="36521"/>
                  <a:pt x="13871" y="36524"/>
                  <a:pt x="13885" y="36532"/>
                </a:cubicBezTo>
                <a:cubicBezTo>
                  <a:pt x="13935" y="36657"/>
                  <a:pt x="14010" y="36757"/>
                  <a:pt x="14061" y="36882"/>
                </a:cubicBezTo>
                <a:cubicBezTo>
                  <a:pt x="14149" y="37111"/>
                  <a:pt x="14180" y="37224"/>
                  <a:pt x="14163" y="37224"/>
                </a:cubicBezTo>
                <a:cubicBezTo>
                  <a:pt x="14146" y="37224"/>
                  <a:pt x="14084" y="37118"/>
                  <a:pt x="13985" y="36908"/>
                </a:cubicBezTo>
                <a:cubicBezTo>
                  <a:pt x="13856" y="36650"/>
                  <a:pt x="13801" y="36521"/>
                  <a:pt x="13851" y="36521"/>
                </a:cubicBezTo>
                <a:close/>
                <a:moveTo>
                  <a:pt x="17795" y="36707"/>
                </a:moveTo>
                <a:lnTo>
                  <a:pt x="17644" y="37008"/>
                </a:lnTo>
                <a:cubicBezTo>
                  <a:pt x="17569" y="37158"/>
                  <a:pt x="17494" y="37309"/>
                  <a:pt x="17369" y="37434"/>
                </a:cubicBezTo>
                <a:lnTo>
                  <a:pt x="17369" y="37484"/>
                </a:lnTo>
                <a:cubicBezTo>
                  <a:pt x="17312" y="37529"/>
                  <a:pt x="17281" y="37554"/>
                  <a:pt x="17269" y="37554"/>
                </a:cubicBezTo>
                <a:cubicBezTo>
                  <a:pt x="17254" y="37554"/>
                  <a:pt x="17266" y="37517"/>
                  <a:pt x="17294" y="37434"/>
                </a:cubicBezTo>
                <a:cubicBezTo>
                  <a:pt x="17344" y="37283"/>
                  <a:pt x="17444" y="37133"/>
                  <a:pt x="17544" y="37008"/>
                </a:cubicBezTo>
                <a:lnTo>
                  <a:pt x="17795" y="36707"/>
                </a:lnTo>
                <a:close/>
                <a:moveTo>
                  <a:pt x="16729" y="34298"/>
                </a:moveTo>
                <a:cubicBezTo>
                  <a:pt x="16734" y="34298"/>
                  <a:pt x="16738" y="34299"/>
                  <a:pt x="16742" y="34301"/>
                </a:cubicBezTo>
                <a:cubicBezTo>
                  <a:pt x="16767" y="34351"/>
                  <a:pt x="16742" y="34426"/>
                  <a:pt x="16717" y="34527"/>
                </a:cubicBezTo>
                <a:lnTo>
                  <a:pt x="16692" y="34527"/>
                </a:lnTo>
                <a:cubicBezTo>
                  <a:pt x="16542" y="34852"/>
                  <a:pt x="15113" y="37484"/>
                  <a:pt x="15013" y="37584"/>
                </a:cubicBezTo>
                <a:cubicBezTo>
                  <a:pt x="14985" y="37631"/>
                  <a:pt x="14967" y="37657"/>
                  <a:pt x="14955" y="37657"/>
                </a:cubicBezTo>
                <a:cubicBezTo>
                  <a:pt x="14934" y="37657"/>
                  <a:pt x="14928" y="37582"/>
                  <a:pt x="14913" y="37409"/>
                </a:cubicBezTo>
                <a:cubicBezTo>
                  <a:pt x="14888" y="37083"/>
                  <a:pt x="14787" y="37258"/>
                  <a:pt x="16416" y="34677"/>
                </a:cubicBezTo>
                <a:cubicBezTo>
                  <a:pt x="16577" y="34424"/>
                  <a:pt x="16675" y="34298"/>
                  <a:pt x="16729" y="34298"/>
                </a:cubicBezTo>
                <a:close/>
                <a:moveTo>
                  <a:pt x="17137" y="36975"/>
                </a:moveTo>
                <a:cubicBezTo>
                  <a:pt x="17151" y="36975"/>
                  <a:pt x="17122" y="37059"/>
                  <a:pt x="17043" y="37233"/>
                </a:cubicBezTo>
                <a:cubicBezTo>
                  <a:pt x="16993" y="37384"/>
                  <a:pt x="16918" y="37509"/>
                  <a:pt x="16843" y="37659"/>
                </a:cubicBezTo>
                <a:lnTo>
                  <a:pt x="16843" y="37659"/>
                </a:lnTo>
                <a:cubicBezTo>
                  <a:pt x="16844" y="37639"/>
                  <a:pt x="16848" y="37557"/>
                  <a:pt x="16868" y="37459"/>
                </a:cubicBezTo>
                <a:cubicBezTo>
                  <a:pt x="16918" y="37309"/>
                  <a:pt x="16968" y="37183"/>
                  <a:pt x="17068" y="37058"/>
                </a:cubicBezTo>
                <a:cubicBezTo>
                  <a:pt x="17105" y="37003"/>
                  <a:pt x="17128" y="36975"/>
                  <a:pt x="17137" y="36975"/>
                </a:cubicBezTo>
                <a:close/>
                <a:moveTo>
                  <a:pt x="15458" y="37749"/>
                </a:moveTo>
                <a:cubicBezTo>
                  <a:pt x="15461" y="37749"/>
                  <a:pt x="15455" y="37761"/>
                  <a:pt x="15439" y="37785"/>
                </a:cubicBezTo>
                <a:cubicBezTo>
                  <a:pt x="15389" y="37885"/>
                  <a:pt x="15314" y="37960"/>
                  <a:pt x="15264" y="38035"/>
                </a:cubicBezTo>
                <a:cubicBezTo>
                  <a:pt x="15243" y="38056"/>
                  <a:pt x="15230" y="38065"/>
                  <a:pt x="15225" y="38065"/>
                </a:cubicBezTo>
                <a:cubicBezTo>
                  <a:pt x="15209" y="38065"/>
                  <a:pt x="15247" y="37995"/>
                  <a:pt x="15339" y="37885"/>
                </a:cubicBezTo>
                <a:cubicBezTo>
                  <a:pt x="15407" y="37800"/>
                  <a:pt x="15452" y="37749"/>
                  <a:pt x="15458" y="37749"/>
                </a:cubicBezTo>
                <a:close/>
                <a:moveTo>
                  <a:pt x="29340" y="32983"/>
                </a:moveTo>
                <a:cubicBezTo>
                  <a:pt x="30750" y="32983"/>
                  <a:pt x="32953" y="33463"/>
                  <a:pt x="36517" y="34527"/>
                </a:cubicBezTo>
                <a:cubicBezTo>
                  <a:pt x="38021" y="34953"/>
                  <a:pt x="40101" y="35504"/>
                  <a:pt x="40853" y="35629"/>
                </a:cubicBezTo>
                <a:cubicBezTo>
                  <a:pt x="41178" y="35679"/>
                  <a:pt x="41404" y="35755"/>
                  <a:pt x="41429" y="35755"/>
                </a:cubicBezTo>
                <a:cubicBezTo>
                  <a:pt x="41279" y="35880"/>
                  <a:pt x="41103" y="35955"/>
                  <a:pt x="40903" y="36030"/>
                </a:cubicBezTo>
                <a:lnTo>
                  <a:pt x="40903" y="36005"/>
                </a:lnTo>
                <a:cubicBezTo>
                  <a:pt x="40602" y="36156"/>
                  <a:pt x="40201" y="36331"/>
                  <a:pt x="40026" y="36431"/>
                </a:cubicBezTo>
                <a:lnTo>
                  <a:pt x="39700" y="36632"/>
                </a:lnTo>
                <a:lnTo>
                  <a:pt x="37895" y="36256"/>
                </a:lnTo>
                <a:cubicBezTo>
                  <a:pt x="36893" y="36055"/>
                  <a:pt x="35514" y="35705"/>
                  <a:pt x="34838" y="35504"/>
                </a:cubicBezTo>
                <a:cubicBezTo>
                  <a:pt x="34181" y="35293"/>
                  <a:pt x="33612" y="35126"/>
                  <a:pt x="33542" y="35126"/>
                </a:cubicBezTo>
                <a:cubicBezTo>
                  <a:pt x="33537" y="35126"/>
                  <a:pt x="33534" y="35126"/>
                  <a:pt x="33534" y="35128"/>
                </a:cubicBezTo>
                <a:cubicBezTo>
                  <a:pt x="33183" y="35153"/>
                  <a:pt x="35138" y="35805"/>
                  <a:pt x="36617" y="36131"/>
                </a:cubicBezTo>
                <a:cubicBezTo>
                  <a:pt x="37043" y="36231"/>
                  <a:pt x="37845" y="36406"/>
                  <a:pt x="38396" y="36507"/>
                </a:cubicBezTo>
                <a:cubicBezTo>
                  <a:pt x="38747" y="36557"/>
                  <a:pt x="39098" y="36632"/>
                  <a:pt x="39424" y="36757"/>
                </a:cubicBezTo>
                <a:cubicBezTo>
                  <a:pt x="39424" y="36832"/>
                  <a:pt x="39098" y="36958"/>
                  <a:pt x="38923" y="36958"/>
                </a:cubicBezTo>
                <a:cubicBezTo>
                  <a:pt x="37143" y="36632"/>
                  <a:pt x="35389" y="36206"/>
                  <a:pt x="33635" y="35705"/>
                </a:cubicBezTo>
                <a:cubicBezTo>
                  <a:pt x="32781" y="35397"/>
                  <a:pt x="32509" y="35311"/>
                  <a:pt x="32446" y="35311"/>
                </a:cubicBezTo>
                <a:cubicBezTo>
                  <a:pt x="32416" y="35311"/>
                  <a:pt x="32433" y="35330"/>
                  <a:pt x="32457" y="35354"/>
                </a:cubicBezTo>
                <a:cubicBezTo>
                  <a:pt x="32532" y="35454"/>
                  <a:pt x="33384" y="35805"/>
                  <a:pt x="34186" y="36055"/>
                </a:cubicBezTo>
                <a:cubicBezTo>
                  <a:pt x="34537" y="36156"/>
                  <a:pt x="35790" y="36456"/>
                  <a:pt x="36943" y="36707"/>
                </a:cubicBezTo>
                <a:cubicBezTo>
                  <a:pt x="38547" y="37058"/>
                  <a:pt x="39048" y="37183"/>
                  <a:pt x="39123" y="37283"/>
                </a:cubicBezTo>
                <a:cubicBezTo>
                  <a:pt x="39224" y="37459"/>
                  <a:pt x="39198" y="37484"/>
                  <a:pt x="38873" y="37609"/>
                </a:cubicBezTo>
                <a:cubicBezTo>
                  <a:pt x="38196" y="37835"/>
                  <a:pt x="37895" y="37985"/>
                  <a:pt x="37870" y="38136"/>
                </a:cubicBezTo>
                <a:cubicBezTo>
                  <a:pt x="37870" y="38286"/>
                  <a:pt x="37820" y="38286"/>
                  <a:pt x="37569" y="38286"/>
                </a:cubicBezTo>
                <a:cubicBezTo>
                  <a:pt x="37369" y="38261"/>
                  <a:pt x="37168" y="38236"/>
                  <a:pt x="36968" y="38211"/>
                </a:cubicBezTo>
                <a:cubicBezTo>
                  <a:pt x="36567" y="38111"/>
                  <a:pt x="34737" y="37484"/>
                  <a:pt x="32432" y="36607"/>
                </a:cubicBezTo>
                <a:cubicBezTo>
                  <a:pt x="28898" y="35329"/>
                  <a:pt x="28046" y="35128"/>
                  <a:pt x="25188" y="34903"/>
                </a:cubicBezTo>
                <a:lnTo>
                  <a:pt x="24186" y="34827"/>
                </a:lnTo>
                <a:cubicBezTo>
                  <a:pt x="23985" y="34802"/>
                  <a:pt x="26968" y="33549"/>
                  <a:pt x="28146" y="33148"/>
                </a:cubicBezTo>
                <a:cubicBezTo>
                  <a:pt x="28466" y="33039"/>
                  <a:pt x="28856" y="32983"/>
                  <a:pt x="29340" y="32983"/>
                </a:cubicBezTo>
                <a:close/>
                <a:moveTo>
                  <a:pt x="15061" y="38353"/>
                </a:moveTo>
                <a:cubicBezTo>
                  <a:pt x="15071" y="38353"/>
                  <a:pt x="15073" y="38365"/>
                  <a:pt x="15063" y="38386"/>
                </a:cubicBezTo>
                <a:cubicBezTo>
                  <a:pt x="15063" y="38436"/>
                  <a:pt x="15013" y="38487"/>
                  <a:pt x="14963" y="38512"/>
                </a:cubicBezTo>
                <a:cubicBezTo>
                  <a:pt x="14950" y="38518"/>
                  <a:pt x="14942" y="38521"/>
                  <a:pt x="14938" y="38521"/>
                </a:cubicBezTo>
                <a:cubicBezTo>
                  <a:pt x="14927" y="38521"/>
                  <a:pt x="14950" y="38493"/>
                  <a:pt x="14988" y="38436"/>
                </a:cubicBezTo>
                <a:cubicBezTo>
                  <a:pt x="15017" y="38378"/>
                  <a:pt x="15047" y="38353"/>
                  <a:pt x="15061" y="38353"/>
                </a:cubicBezTo>
                <a:close/>
                <a:moveTo>
                  <a:pt x="15354" y="38797"/>
                </a:moveTo>
                <a:cubicBezTo>
                  <a:pt x="15360" y="38797"/>
                  <a:pt x="15364" y="38803"/>
                  <a:pt x="15364" y="38812"/>
                </a:cubicBezTo>
                <a:cubicBezTo>
                  <a:pt x="15364" y="38837"/>
                  <a:pt x="15339" y="38888"/>
                  <a:pt x="15289" y="38913"/>
                </a:cubicBezTo>
                <a:cubicBezTo>
                  <a:pt x="15275" y="38919"/>
                  <a:pt x="15265" y="38922"/>
                  <a:pt x="15259" y="38922"/>
                </a:cubicBezTo>
                <a:cubicBezTo>
                  <a:pt x="15242" y="38922"/>
                  <a:pt x="15252" y="38899"/>
                  <a:pt x="15289" y="38862"/>
                </a:cubicBezTo>
                <a:cubicBezTo>
                  <a:pt x="15320" y="38815"/>
                  <a:pt x="15342" y="38797"/>
                  <a:pt x="15354" y="38797"/>
                </a:cubicBezTo>
                <a:close/>
                <a:moveTo>
                  <a:pt x="17037" y="34359"/>
                </a:moveTo>
                <a:cubicBezTo>
                  <a:pt x="17055" y="34359"/>
                  <a:pt x="17057" y="34402"/>
                  <a:pt x="17043" y="34502"/>
                </a:cubicBezTo>
                <a:cubicBezTo>
                  <a:pt x="17043" y="34602"/>
                  <a:pt x="16968" y="35053"/>
                  <a:pt x="16893" y="35529"/>
                </a:cubicBezTo>
                <a:lnTo>
                  <a:pt x="16742" y="36381"/>
                </a:lnTo>
                <a:lnTo>
                  <a:pt x="16040" y="37409"/>
                </a:lnTo>
                <a:cubicBezTo>
                  <a:pt x="15665" y="37985"/>
                  <a:pt x="15264" y="38612"/>
                  <a:pt x="15138" y="38812"/>
                </a:cubicBezTo>
                <a:cubicBezTo>
                  <a:pt x="15028" y="38986"/>
                  <a:pt x="14967" y="39060"/>
                  <a:pt x="14943" y="39060"/>
                </a:cubicBezTo>
                <a:cubicBezTo>
                  <a:pt x="14929" y="39060"/>
                  <a:pt x="14928" y="39034"/>
                  <a:pt x="14938" y="38988"/>
                </a:cubicBezTo>
                <a:cubicBezTo>
                  <a:pt x="15238" y="38336"/>
                  <a:pt x="15614" y="37710"/>
                  <a:pt x="16066" y="37108"/>
                </a:cubicBezTo>
                <a:cubicBezTo>
                  <a:pt x="16316" y="36757"/>
                  <a:pt x="16492" y="36431"/>
                  <a:pt x="16416" y="36381"/>
                </a:cubicBezTo>
                <a:lnTo>
                  <a:pt x="16416" y="36381"/>
                </a:lnTo>
                <a:cubicBezTo>
                  <a:pt x="16266" y="36532"/>
                  <a:pt x="16116" y="36707"/>
                  <a:pt x="15990" y="36908"/>
                </a:cubicBezTo>
                <a:cubicBezTo>
                  <a:pt x="15884" y="37062"/>
                  <a:pt x="15826" y="37142"/>
                  <a:pt x="15820" y="37142"/>
                </a:cubicBezTo>
                <a:cubicBezTo>
                  <a:pt x="15809" y="37142"/>
                  <a:pt x="15929" y="36938"/>
                  <a:pt x="16191" y="36507"/>
                </a:cubicBezTo>
                <a:cubicBezTo>
                  <a:pt x="16416" y="36181"/>
                  <a:pt x="16617" y="35855"/>
                  <a:pt x="16767" y="35479"/>
                </a:cubicBezTo>
                <a:cubicBezTo>
                  <a:pt x="16767" y="35464"/>
                  <a:pt x="16763" y="35456"/>
                  <a:pt x="16755" y="35456"/>
                </a:cubicBezTo>
                <a:cubicBezTo>
                  <a:pt x="16694" y="35456"/>
                  <a:pt x="16414" y="35853"/>
                  <a:pt x="15865" y="36732"/>
                </a:cubicBezTo>
                <a:cubicBezTo>
                  <a:pt x="15564" y="37208"/>
                  <a:pt x="15264" y="37685"/>
                  <a:pt x="15188" y="37785"/>
                </a:cubicBezTo>
                <a:cubicBezTo>
                  <a:pt x="15184" y="37789"/>
                  <a:pt x="15182" y="37791"/>
                  <a:pt x="15180" y="37791"/>
                </a:cubicBezTo>
                <a:cubicBezTo>
                  <a:pt x="15129" y="37791"/>
                  <a:pt x="16821" y="34646"/>
                  <a:pt x="16968" y="34426"/>
                </a:cubicBezTo>
                <a:cubicBezTo>
                  <a:pt x="17000" y="34383"/>
                  <a:pt x="17023" y="34359"/>
                  <a:pt x="17037" y="34359"/>
                </a:cubicBezTo>
                <a:close/>
                <a:moveTo>
                  <a:pt x="15140" y="39188"/>
                </a:moveTo>
                <a:cubicBezTo>
                  <a:pt x="15147" y="39188"/>
                  <a:pt x="15147" y="39197"/>
                  <a:pt x="15138" y="39213"/>
                </a:cubicBezTo>
                <a:cubicBezTo>
                  <a:pt x="15113" y="39263"/>
                  <a:pt x="15088" y="39339"/>
                  <a:pt x="15013" y="39364"/>
                </a:cubicBezTo>
                <a:cubicBezTo>
                  <a:pt x="14999" y="39378"/>
                  <a:pt x="14991" y="39384"/>
                  <a:pt x="14987" y="39384"/>
                </a:cubicBezTo>
                <a:cubicBezTo>
                  <a:pt x="14979" y="39384"/>
                  <a:pt x="15002" y="39343"/>
                  <a:pt x="15038" y="39289"/>
                </a:cubicBezTo>
                <a:cubicBezTo>
                  <a:pt x="15088" y="39222"/>
                  <a:pt x="15127" y="39188"/>
                  <a:pt x="15140" y="39188"/>
                </a:cubicBezTo>
                <a:close/>
                <a:moveTo>
                  <a:pt x="16667" y="39339"/>
                </a:moveTo>
                <a:cubicBezTo>
                  <a:pt x="16993" y="39339"/>
                  <a:pt x="17043" y="39339"/>
                  <a:pt x="16842" y="39389"/>
                </a:cubicBezTo>
                <a:lnTo>
                  <a:pt x="16842" y="39364"/>
                </a:lnTo>
                <a:cubicBezTo>
                  <a:pt x="16792" y="39376"/>
                  <a:pt x="16748" y="39383"/>
                  <a:pt x="16705" y="39383"/>
                </a:cubicBezTo>
                <a:cubicBezTo>
                  <a:pt x="16661" y="39383"/>
                  <a:pt x="16617" y="39376"/>
                  <a:pt x="16567" y="39364"/>
                </a:cubicBezTo>
                <a:cubicBezTo>
                  <a:pt x="16467" y="39364"/>
                  <a:pt x="16517" y="39339"/>
                  <a:pt x="16667" y="39339"/>
                </a:cubicBezTo>
                <a:close/>
                <a:moveTo>
                  <a:pt x="16921" y="38806"/>
                </a:moveTo>
                <a:cubicBezTo>
                  <a:pt x="17454" y="38806"/>
                  <a:pt x="19857" y="39341"/>
                  <a:pt x="21153" y="39765"/>
                </a:cubicBezTo>
                <a:cubicBezTo>
                  <a:pt x="21822" y="39972"/>
                  <a:pt x="22147" y="40098"/>
                  <a:pt x="22057" y="40098"/>
                </a:cubicBezTo>
                <a:cubicBezTo>
                  <a:pt x="22005" y="40098"/>
                  <a:pt x="21817" y="40057"/>
                  <a:pt x="21479" y="39965"/>
                </a:cubicBezTo>
                <a:lnTo>
                  <a:pt x="21479" y="39990"/>
                </a:lnTo>
                <a:cubicBezTo>
                  <a:pt x="20126" y="39564"/>
                  <a:pt x="18747" y="39314"/>
                  <a:pt x="17319" y="39188"/>
                </a:cubicBezTo>
                <a:lnTo>
                  <a:pt x="16416" y="39138"/>
                </a:lnTo>
                <a:lnTo>
                  <a:pt x="16567" y="38988"/>
                </a:lnTo>
                <a:cubicBezTo>
                  <a:pt x="16642" y="38913"/>
                  <a:pt x="16742" y="38862"/>
                  <a:pt x="16842" y="38812"/>
                </a:cubicBezTo>
                <a:cubicBezTo>
                  <a:pt x="16860" y="38808"/>
                  <a:pt x="16887" y="38806"/>
                  <a:pt x="16921" y="38806"/>
                </a:cubicBezTo>
                <a:close/>
                <a:moveTo>
                  <a:pt x="23891" y="35037"/>
                </a:moveTo>
                <a:cubicBezTo>
                  <a:pt x="24705" y="35037"/>
                  <a:pt x="26384" y="35195"/>
                  <a:pt x="27670" y="35429"/>
                </a:cubicBezTo>
                <a:cubicBezTo>
                  <a:pt x="28797" y="35629"/>
                  <a:pt x="29524" y="35880"/>
                  <a:pt x="31955" y="36782"/>
                </a:cubicBezTo>
                <a:cubicBezTo>
                  <a:pt x="34386" y="37685"/>
                  <a:pt x="36467" y="38411"/>
                  <a:pt x="36767" y="38461"/>
                </a:cubicBezTo>
                <a:cubicBezTo>
                  <a:pt x="37068" y="38512"/>
                  <a:pt x="37068" y="38562"/>
                  <a:pt x="36667" y="38737"/>
                </a:cubicBezTo>
                <a:lnTo>
                  <a:pt x="36692" y="38762"/>
                </a:lnTo>
                <a:cubicBezTo>
                  <a:pt x="36442" y="38862"/>
                  <a:pt x="35890" y="39063"/>
                  <a:pt x="35439" y="39263"/>
                </a:cubicBezTo>
                <a:cubicBezTo>
                  <a:pt x="34587" y="39564"/>
                  <a:pt x="34336" y="39765"/>
                  <a:pt x="34437" y="39990"/>
                </a:cubicBezTo>
                <a:cubicBezTo>
                  <a:pt x="34462" y="40065"/>
                  <a:pt x="34336" y="40116"/>
                  <a:pt x="33760" y="40191"/>
                </a:cubicBezTo>
                <a:cubicBezTo>
                  <a:pt x="33409" y="40241"/>
                  <a:pt x="33083" y="40266"/>
                  <a:pt x="32732" y="40291"/>
                </a:cubicBezTo>
                <a:cubicBezTo>
                  <a:pt x="32432" y="40291"/>
                  <a:pt x="30326" y="39589"/>
                  <a:pt x="28747" y="38938"/>
                </a:cubicBezTo>
                <a:cubicBezTo>
                  <a:pt x="26717" y="38161"/>
                  <a:pt x="24687" y="37509"/>
                  <a:pt x="22582" y="37008"/>
                </a:cubicBezTo>
                <a:cubicBezTo>
                  <a:pt x="21955" y="36903"/>
                  <a:pt x="21311" y="36851"/>
                  <a:pt x="20664" y="36851"/>
                </a:cubicBezTo>
                <a:cubicBezTo>
                  <a:pt x="20535" y="36851"/>
                  <a:pt x="20406" y="36853"/>
                  <a:pt x="20276" y="36857"/>
                </a:cubicBezTo>
                <a:cubicBezTo>
                  <a:pt x="20188" y="36870"/>
                  <a:pt x="20094" y="36876"/>
                  <a:pt x="20000" y="36876"/>
                </a:cubicBezTo>
                <a:cubicBezTo>
                  <a:pt x="19906" y="36876"/>
                  <a:pt x="19812" y="36870"/>
                  <a:pt x="19725" y="36857"/>
                </a:cubicBezTo>
                <a:cubicBezTo>
                  <a:pt x="19900" y="36757"/>
                  <a:pt x="20076" y="36657"/>
                  <a:pt x="20251" y="36582"/>
                </a:cubicBezTo>
                <a:cubicBezTo>
                  <a:pt x="20702" y="36381"/>
                  <a:pt x="20827" y="36356"/>
                  <a:pt x="21680" y="36356"/>
                </a:cubicBezTo>
                <a:cubicBezTo>
                  <a:pt x="23434" y="36356"/>
                  <a:pt x="23835" y="36481"/>
                  <a:pt x="30126" y="38888"/>
                </a:cubicBezTo>
                <a:cubicBezTo>
                  <a:pt x="31118" y="39262"/>
                  <a:pt x="31523" y="39413"/>
                  <a:pt x="31654" y="39413"/>
                </a:cubicBezTo>
                <a:cubicBezTo>
                  <a:pt x="31698" y="39413"/>
                  <a:pt x="31711" y="39395"/>
                  <a:pt x="31705" y="39364"/>
                </a:cubicBezTo>
                <a:cubicBezTo>
                  <a:pt x="31354" y="39188"/>
                  <a:pt x="30978" y="39038"/>
                  <a:pt x="30627" y="38913"/>
                </a:cubicBezTo>
                <a:lnTo>
                  <a:pt x="27469" y="37735"/>
                </a:lnTo>
                <a:cubicBezTo>
                  <a:pt x="24061" y="36431"/>
                  <a:pt x="23233" y="36231"/>
                  <a:pt x="21855" y="36231"/>
                </a:cubicBezTo>
                <a:cubicBezTo>
                  <a:pt x="21604" y="36231"/>
                  <a:pt x="21329" y="36231"/>
                  <a:pt x="21078" y="36181"/>
                </a:cubicBezTo>
                <a:cubicBezTo>
                  <a:pt x="21203" y="36106"/>
                  <a:pt x="21329" y="36055"/>
                  <a:pt x="21454" y="36005"/>
                </a:cubicBezTo>
                <a:cubicBezTo>
                  <a:pt x="21648" y="35935"/>
                  <a:pt x="21905" y="35900"/>
                  <a:pt x="22215" y="35900"/>
                </a:cubicBezTo>
                <a:cubicBezTo>
                  <a:pt x="23224" y="35900"/>
                  <a:pt x="24796" y="36267"/>
                  <a:pt x="26617" y="36958"/>
                </a:cubicBezTo>
                <a:cubicBezTo>
                  <a:pt x="27297" y="37206"/>
                  <a:pt x="27669" y="37323"/>
                  <a:pt x="27778" y="37323"/>
                </a:cubicBezTo>
                <a:cubicBezTo>
                  <a:pt x="27834" y="37323"/>
                  <a:pt x="27821" y="37293"/>
                  <a:pt x="27745" y="37233"/>
                </a:cubicBezTo>
                <a:cubicBezTo>
                  <a:pt x="26792" y="36832"/>
                  <a:pt x="25840" y="36481"/>
                  <a:pt x="24863" y="36206"/>
                </a:cubicBezTo>
                <a:cubicBezTo>
                  <a:pt x="24086" y="35980"/>
                  <a:pt x="23309" y="35855"/>
                  <a:pt x="22532" y="35755"/>
                </a:cubicBezTo>
                <a:cubicBezTo>
                  <a:pt x="22406" y="35755"/>
                  <a:pt x="22281" y="35755"/>
                  <a:pt x="22156" y="35705"/>
                </a:cubicBezTo>
                <a:cubicBezTo>
                  <a:pt x="22281" y="35629"/>
                  <a:pt x="22406" y="35554"/>
                  <a:pt x="22557" y="35504"/>
                </a:cubicBezTo>
                <a:cubicBezTo>
                  <a:pt x="22751" y="35419"/>
                  <a:pt x="22857" y="35375"/>
                  <a:pt x="23059" y="35375"/>
                </a:cubicBezTo>
                <a:cubicBezTo>
                  <a:pt x="23275" y="35375"/>
                  <a:pt x="23601" y="35426"/>
                  <a:pt x="24261" y="35529"/>
                </a:cubicBezTo>
                <a:cubicBezTo>
                  <a:pt x="24687" y="35604"/>
                  <a:pt x="25138" y="35679"/>
                  <a:pt x="25589" y="35679"/>
                </a:cubicBezTo>
                <a:cubicBezTo>
                  <a:pt x="25614" y="35654"/>
                  <a:pt x="25564" y="35629"/>
                  <a:pt x="25514" y="35604"/>
                </a:cubicBezTo>
                <a:cubicBezTo>
                  <a:pt x="25364" y="35554"/>
                  <a:pt x="23634" y="35278"/>
                  <a:pt x="23359" y="35253"/>
                </a:cubicBezTo>
                <a:cubicBezTo>
                  <a:pt x="23083" y="35228"/>
                  <a:pt x="23158" y="35203"/>
                  <a:pt x="23434" y="35078"/>
                </a:cubicBezTo>
                <a:cubicBezTo>
                  <a:pt x="23495" y="35050"/>
                  <a:pt x="23658" y="35037"/>
                  <a:pt x="23891" y="35037"/>
                </a:cubicBezTo>
                <a:close/>
                <a:moveTo>
                  <a:pt x="17568" y="38232"/>
                </a:moveTo>
                <a:cubicBezTo>
                  <a:pt x="17934" y="38232"/>
                  <a:pt x="19849" y="38601"/>
                  <a:pt x="20652" y="38837"/>
                </a:cubicBezTo>
                <a:cubicBezTo>
                  <a:pt x="21755" y="39163"/>
                  <a:pt x="22858" y="39539"/>
                  <a:pt x="23910" y="39990"/>
                </a:cubicBezTo>
                <a:cubicBezTo>
                  <a:pt x="24704" y="40331"/>
                  <a:pt x="24964" y="40445"/>
                  <a:pt x="24839" y="40445"/>
                </a:cubicBezTo>
                <a:cubicBezTo>
                  <a:pt x="24826" y="40445"/>
                  <a:pt x="24809" y="40444"/>
                  <a:pt x="24787" y="40441"/>
                </a:cubicBezTo>
                <a:lnTo>
                  <a:pt x="24762" y="40441"/>
                </a:lnTo>
                <a:cubicBezTo>
                  <a:pt x="24687" y="40441"/>
                  <a:pt x="23685" y="40091"/>
                  <a:pt x="22532" y="39690"/>
                </a:cubicBezTo>
                <a:cubicBezTo>
                  <a:pt x="19925" y="38787"/>
                  <a:pt x="18973" y="38537"/>
                  <a:pt x="18045" y="38461"/>
                </a:cubicBezTo>
                <a:cubicBezTo>
                  <a:pt x="17419" y="38411"/>
                  <a:pt x="17243" y="38336"/>
                  <a:pt x="17519" y="38236"/>
                </a:cubicBezTo>
                <a:cubicBezTo>
                  <a:pt x="17529" y="38233"/>
                  <a:pt x="17546" y="38232"/>
                  <a:pt x="17568" y="38232"/>
                </a:cubicBezTo>
                <a:close/>
                <a:moveTo>
                  <a:pt x="18066" y="37855"/>
                </a:moveTo>
                <a:cubicBezTo>
                  <a:pt x="18527" y="37855"/>
                  <a:pt x="21444" y="38661"/>
                  <a:pt x="22933" y="39213"/>
                </a:cubicBezTo>
                <a:cubicBezTo>
                  <a:pt x="23960" y="39589"/>
                  <a:pt x="25740" y="40341"/>
                  <a:pt x="25915" y="40466"/>
                </a:cubicBezTo>
                <a:cubicBezTo>
                  <a:pt x="26015" y="40542"/>
                  <a:pt x="26015" y="40542"/>
                  <a:pt x="25840" y="40542"/>
                </a:cubicBezTo>
                <a:lnTo>
                  <a:pt x="25840" y="40567"/>
                </a:lnTo>
                <a:cubicBezTo>
                  <a:pt x="25640" y="40567"/>
                  <a:pt x="25539" y="40542"/>
                  <a:pt x="24236" y="39940"/>
                </a:cubicBezTo>
                <a:cubicBezTo>
                  <a:pt x="22431" y="39138"/>
                  <a:pt x="20552" y="38537"/>
                  <a:pt x="18597" y="38186"/>
                </a:cubicBezTo>
                <a:cubicBezTo>
                  <a:pt x="17820" y="38060"/>
                  <a:pt x="17670" y="37985"/>
                  <a:pt x="18020" y="37860"/>
                </a:cubicBezTo>
                <a:cubicBezTo>
                  <a:pt x="18031" y="37857"/>
                  <a:pt x="18046" y="37855"/>
                  <a:pt x="18066" y="37855"/>
                </a:cubicBezTo>
                <a:close/>
                <a:moveTo>
                  <a:pt x="18467" y="37703"/>
                </a:moveTo>
                <a:cubicBezTo>
                  <a:pt x="18977" y="37703"/>
                  <a:pt x="21326" y="38286"/>
                  <a:pt x="22557" y="38712"/>
                </a:cubicBezTo>
                <a:cubicBezTo>
                  <a:pt x="23785" y="39138"/>
                  <a:pt x="26416" y="40291"/>
                  <a:pt x="26817" y="40592"/>
                </a:cubicBezTo>
                <a:lnTo>
                  <a:pt x="26943" y="40692"/>
                </a:lnTo>
                <a:lnTo>
                  <a:pt x="26767" y="40692"/>
                </a:lnTo>
                <a:lnTo>
                  <a:pt x="26767" y="40667"/>
                </a:lnTo>
                <a:cubicBezTo>
                  <a:pt x="26492" y="40592"/>
                  <a:pt x="26216" y="40492"/>
                  <a:pt x="25965" y="40366"/>
                </a:cubicBezTo>
                <a:cubicBezTo>
                  <a:pt x="23960" y="39389"/>
                  <a:pt x="21830" y="38637"/>
                  <a:pt x="19675" y="38086"/>
                </a:cubicBezTo>
                <a:cubicBezTo>
                  <a:pt x="19223" y="38010"/>
                  <a:pt x="18797" y="37885"/>
                  <a:pt x="18396" y="37710"/>
                </a:cubicBezTo>
                <a:cubicBezTo>
                  <a:pt x="18413" y="37705"/>
                  <a:pt x="18437" y="37703"/>
                  <a:pt x="18467" y="37703"/>
                </a:cubicBezTo>
                <a:close/>
                <a:moveTo>
                  <a:pt x="17269" y="38687"/>
                </a:moveTo>
                <a:cubicBezTo>
                  <a:pt x="17895" y="38687"/>
                  <a:pt x="18547" y="38762"/>
                  <a:pt x="19173" y="38913"/>
                </a:cubicBezTo>
                <a:cubicBezTo>
                  <a:pt x="19775" y="39063"/>
                  <a:pt x="23785" y="40391"/>
                  <a:pt x="23935" y="40492"/>
                </a:cubicBezTo>
                <a:cubicBezTo>
                  <a:pt x="23960" y="40542"/>
                  <a:pt x="23985" y="40592"/>
                  <a:pt x="23960" y="40642"/>
                </a:cubicBezTo>
                <a:cubicBezTo>
                  <a:pt x="23937" y="40699"/>
                  <a:pt x="23909" y="40730"/>
                  <a:pt x="23856" y="40730"/>
                </a:cubicBezTo>
                <a:cubicBezTo>
                  <a:pt x="23794" y="40730"/>
                  <a:pt x="23697" y="40687"/>
                  <a:pt x="23534" y="40592"/>
                </a:cubicBezTo>
                <a:cubicBezTo>
                  <a:pt x="22682" y="40091"/>
                  <a:pt x="20101" y="39263"/>
                  <a:pt x="18246" y="38913"/>
                </a:cubicBezTo>
                <a:cubicBezTo>
                  <a:pt x="17920" y="38862"/>
                  <a:pt x="17594" y="38787"/>
                  <a:pt x="17269" y="38687"/>
                </a:cubicBezTo>
                <a:close/>
                <a:moveTo>
                  <a:pt x="20853" y="37208"/>
                </a:moveTo>
                <a:cubicBezTo>
                  <a:pt x="21504" y="37208"/>
                  <a:pt x="22156" y="37275"/>
                  <a:pt x="22807" y="37409"/>
                </a:cubicBezTo>
                <a:cubicBezTo>
                  <a:pt x="24863" y="37935"/>
                  <a:pt x="26918" y="38587"/>
                  <a:pt x="28923" y="39364"/>
                </a:cubicBezTo>
                <a:cubicBezTo>
                  <a:pt x="29549" y="39589"/>
                  <a:pt x="30401" y="39890"/>
                  <a:pt x="30828" y="40040"/>
                </a:cubicBezTo>
                <a:cubicBezTo>
                  <a:pt x="31705" y="40316"/>
                  <a:pt x="31630" y="40291"/>
                  <a:pt x="31554" y="40316"/>
                </a:cubicBezTo>
                <a:lnTo>
                  <a:pt x="31554" y="40341"/>
                </a:lnTo>
                <a:lnTo>
                  <a:pt x="31028" y="40341"/>
                </a:lnTo>
                <a:cubicBezTo>
                  <a:pt x="30527" y="40341"/>
                  <a:pt x="30326" y="40391"/>
                  <a:pt x="30376" y="40617"/>
                </a:cubicBezTo>
                <a:cubicBezTo>
                  <a:pt x="30401" y="40717"/>
                  <a:pt x="30401" y="40742"/>
                  <a:pt x="30301" y="40742"/>
                </a:cubicBezTo>
                <a:cubicBezTo>
                  <a:pt x="30226" y="40742"/>
                  <a:pt x="29524" y="40441"/>
                  <a:pt x="28647" y="40065"/>
                </a:cubicBezTo>
                <a:cubicBezTo>
                  <a:pt x="28121" y="39815"/>
                  <a:pt x="27544" y="39589"/>
                  <a:pt x="26968" y="39389"/>
                </a:cubicBezTo>
                <a:cubicBezTo>
                  <a:pt x="26817" y="39389"/>
                  <a:pt x="26817" y="39389"/>
                  <a:pt x="26968" y="39489"/>
                </a:cubicBezTo>
                <a:cubicBezTo>
                  <a:pt x="27043" y="39539"/>
                  <a:pt x="27695" y="39790"/>
                  <a:pt x="28421" y="40116"/>
                </a:cubicBezTo>
                <a:cubicBezTo>
                  <a:pt x="29148" y="40416"/>
                  <a:pt x="29750" y="40692"/>
                  <a:pt x="29775" y="40717"/>
                </a:cubicBezTo>
                <a:cubicBezTo>
                  <a:pt x="29794" y="40756"/>
                  <a:pt x="29326" y="40809"/>
                  <a:pt x="28711" y="40809"/>
                </a:cubicBezTo>
                <a:cubicBezTo>
                  <a:pt x="28524" y="40809"/>
                  <a:pt x="28325" y="40804"/>
                  <a:pt x="28121" y="40792"/>
                </a:cubicBezTo>
                <a:lnTo>
                  <a:pt x="27444" y="40767"/>
                </a:lnTo>
                <a:lnTo>
                  <a:pt x="26467" y="40266"/>
                </a:lnTo>
                <a:cubicBezTo>
                  <a:pt x="24236" y="39088"/>
                  <a:pt x="21830" y="38236"/>
                  <a:pt x="19349" y="37760"/>
                </a:cubicBezTo>
                <a:cubicBezTo>
                  <a:pt x="19073" y="37710"/>
                  <a:pt x="18772" y="37659"/>
                  <a:pt x="18497" y="37559"/>
                </a:cubicBezTo>
                <a:cubicBezTo>
                  <a:pt x="18539" y="37503"/>
                  <a:pt x="18644" y="37470"/>
                  <a:pt x="18804" y="37470"/>
                </a:cubicBezTo>
                <a:cubicBezTo>
                  <a:pt x="18929" y="37470"/>
                  <a:pt x="19087" y="37490"/>
                  <a:pt x="19274" y="37534"/>
                </a:cubicBezTo>
                <a:cubicBezTo>
                  <a:pt x="21980" y="38086"/>
                  <a:pt x="24637" y="38988"/>
                  <a:pt x="27143" y="40191"/>
                </a:cubicBezTo>
                <a:cubicBezTo>
                  <a:pt x="27344" y="40316"/>
                  <a:pt x="27544" y="40416"/>
                  <a:pt x="27770" y="40466"/>
                </a:cubicBezTo>
                <a:cubicBezTo>
                  <a:pt x="27845" y="40391"/>
                  <a:pt x="27619" y="40266"/>
                  <a:pt x="26517" y="39740"/>
                </a:cubicBezTo>
                <a:cubicBezTo>
                  <a:pt x="24537" y="38812"/>
                  <a:pt x="22482" y="38111"/>
                  <a:pt x="20351" y="37634"/>
                </a:cubicBezTo>
                <a:lnTo>
                  <a:pt x="19148" y="37334"/>
                </a:lnTo>
                <a:lnTo>
                  <a:pt x="19875" y="37258"/>
                </a:lnTo>
                <a:cubicBezTo>
                  <a:pt x="20201" y="37225"/>
                  <a:pt x="20527" y="37208"/>
                  <a:pt x="20853" y="37208"/>
                </a:cubicBezTo>
                <a:close/>
                <a:moveTo>
                  <a:pt x="7226" y="0"/>
                </a:moveTo>
                <a:cubicBezTo>
                  <a:pt x="7205" y="0"/>
                  <a:pt x="7187" y="6"/>
                  <a:pt x="7168" y="15"/>
                </a:cubicBezTo>
                <a:cubicBezTo>
                  <a:pt x="6943" y="140"/>
                  <a:pt x="4888" y="3424"/>
                  <a:pt x="4386" y="4426"/>
                </a:cubicBezTo>
                <a:cubicBezTo>
                  <a:pt x="4086" y="5053"/>
                  <a:pt x="3960" y="5253"/>
                  <a:pt x="3860" y="5303"/>
                </a:cubicBezTo>
                <a:cubicBezTo>
                  <a:pt x="3659" y="5379"/>
                  <a:pt x="3284" y="6306"/>
                  <a:pt x="2832" y="7785"/>
                </a:cubicBezTo>
                <a:lnTo>
                  <a:pt x="2306" y="9489"/>
                </a:lnTo>
                <a:lnTo>
                  <a:pt x="2131" y="10065"/>
                </a:lnTo>
                <a:lnTo>
                  <a:pt x="1980" y="9739"/>
                </a:lnTo>
                <a:cubicBezTo>
                  <a:pt x="1930" y="9589"/>
                  <a:pt x="1805" y="9439"/>
                  <a:pt x="1679" y="9313"/>
                </a:cubicBezTo>
                <a:cubicBezTo>
                  <a:pt x="1624" y="9286"/>
                  <a:pt x="1586" y="9268"/>
                  <a:pt x="1551" y="9268"/>
                </a:cubicBezTo>
                <a:cubicBezTo>
                  <a:pt x="1491" y="9268"/>
                  <a:pt x="1440" y="9321"/>
                  <a:pt x="1329" y="9464"/>
                </a:cubicBezTo>
                <a:cubicBezTo>
                  <a:pt x="1003" y="9890"/>
                  <a:pt x="752" y="11469"/>
                  <a:pt x="602" y="13699"/>
                </a:cubicBezTo>
                <a:cubicBezTo>
                  <a:pt x="552" y="14476"/>
                  <a:pt x="527" y="14526"/>
                  <a:pt x="351" y="14652"/>
                </a:cubicBezTo>
                <a:cubicBezTo>
                  <a:pt x="0" y="14877"/>
                  <a:pt x="0" y="15178"/>
                  <a:pt x="401" y="16331"/>
                </a:cubicBezTo>
                <a:cubicBezTo>
                  <a:pt x="652" y="17058"/>
                  <a:pt x="978" y="17785"/>
                  <a:pt x="1379" y="18436"/>
                </a:cubicBezTo>
                <a:lnTo>
                  <a:pt x="1730" y="19063"/>
                </a:lnTo>
                <a:lnTo>
                  <a:pt x="1454" y="19138"/>
                </a:lnTo>
                <a:cubicBezTo>
                  <a:pt x="1304" y="19188"/>
                  <a:pt x="1203" y="19238"/>
                  <a:pt x="1103" y="19339"/>
                </a:cubicBezTo>
                <a:cubicBezTo>
                  <a:pt x="978" y="19564"/>
                  <a:pt x="1278" y="20040"/>
                  <a:pt x="2080" y="20867"/>
                </a:cubicBezTo>
                <a:cubicBezTo>
                  <a:pt x="2732" y="21569"/>
                  <a:pt x="4963" y="23699"/>
                  <a:pt x="5314" y="23975"/>
                </a:cubicBezTo>
                <a:cubicBezTo>
                  <a:pt x="5419" y="24065"/>
                  <a:pt x="5416" y="24110"/>
                  <a:pt x="5245" y="24110"/>
                </a:cubicBezTo>
                <a:cubicBezTo>
                  <a:pt x="5131" y="24110"/>
                  <a:pt x="4943" y="24090"/>
                  <a:pt x="4662" y="24050"/>
                </a:cubicBezTo>
                <a:cubicBezTo>
                  <a:pt x="4530" y="24031"/>
                  <a:pt x="4414" y="24022"/>
                  <a:pt x="4315" y="24022"/>
                </a:cubicBezTo>
                <a:cubicBezTo>
                  <a:pt x="3753" y="24022"/>
                  <a:pt x="3702" y="24333"/>
                  <a:pt x="4086" y="25078"/>
                </a:cubicBezTo>
                <a:cubicBezTo>
                  <a:pt x="4436" y="25780"/>
                  <a:pt x="4938" y="26381"/>
                  <a:pt x="5539" y="26882"/>
                </a:cubicBezTo>
                <a:cubicBezTo>
                  <a:pt x="7168" y="28461"/>
                  <a:pt x="7193" y="28461"/>
                  <a:pt x="7018" y="28512"/>
                </a:cubicBezTo>
                <a:cubicBezTo>
                  <a:pt x="6767" y="28537"/>
                  <a:pt x="6617" y="28812"/>
                  <a:pt x="6767" y="29038"/>
                </a:cubicBezTo>
                <a:cubicBezTo>
                  <a:pt x="6842" y="29263"/>
                  <a:pt x="7018" y="29389"/>
                  <a:pt x="8221" y="30291"/>
                </a:cubicBezTo>
                <a:lnTo>
                  <a:pt x="9599" y="31319"/>
                </a:lnTo>
                <a:lnTo>
                  <a:pt x="9374" y="31419"/>
                </a:lnTo>
                <a:cubicBezTo>
                  <a:pt x="9274" y="31469"/>
                  <a:pt x="9173" y="31519"/>
                  <a:pt x="9098" y="31594"/>
                </a:cubicBezTo>
                <a:cubicBezTo>
                  <a:pt x="8948" y="31820"/>
                  <a:pt x="9048" y="31970"/>
                  <a:pt x="9900" y="32672"/>
                </a:cubicBezTo>
                <a:cubicBezTo>
                  <a:pt x="11304" y="33850"/>
                  <a:pt x="11855" y="34527"/>
                  <a:pt x="12782" y="36231"/>
                </a:cubicBezTo>
                <a:cubicBezTo>
                  <a:pt x="13334" y="37108"/>
                  <a:pt x="13710" y="38111"/>
                  <a:pt x="13860" y="39163"/>
                </a:cubicBezTo>
                <a:lnTo>
                  <a:pt x="13960" y="39990"/>
                </a:lnTo>
                <a:lnTo>
                  <a:pt x="13685" y="39990"/>
                </a:lnTo>
                <a:cubicBezTo>
                  <a:pt x="13667" y="39989"/>
                  <a:pt x="13650" y="39989"/>
                  <a:pt x="13633" y="39989"/>
                </a:cubicBezTo>
                <a:cubicBezTo>
                  <a:pt x="13178" y="39989"/>
                  <a:pt x="12780" y="40308"/>
                  <a:pt x="12707" y="40767"/>
                </a:cubicBezTo>
                <a:cubicBezTo>
                  <a:pt x="12707" y="41018"/>
                  <a:pt x="12732" y="41268"/>
                  <a:pt x="12807" y="41494"/>
                </a:cubicBezTo>
                <a:cubicBezTo>
                  <a:pt x="12908" y="41745"/>
                  <a:pt x="12933" y="42020"/>
                  <a:pt x="12908" y="42271"/>
                </a:cubicBezTo>
                <a:cubicBezTo>
                  <a:pt x="12883" y="42421"/>
                  <a:pt x="12883" y="42547"/>
                  <a:pt x="12908" y="42672"/>
                </a:cubicBezTo>
                <a:cubicBezTo>
                  <a:pt x="12757" y="43123"/>
                  <a:pt x="12607" y="43574"/>
                  <a:pt x="12381" y="44000"/>
                </a:cubicBezTo>
                <a:cubicBezTo>
                  <a:pt x="11579" y="45855"/>
                  <a:pt x="11078" y="47133"/>
                  <a:pt x="11078" y="47284"/>
                </a:cubicBezTo>
                <a:cubicBezTo>
                  <a:pt x="11078" y="47359"/>
                  <a:pt x="11053" y="47434"/>
                  <a:pt x="11003" y="47484"/>
                </a:cubicBezTo>
                <a:cubicBezTo>
                  <a:pt x="10953" y="47534"/>
                  <a:pt x="10928" y="47584"/>
                  <a:pt x="10953" y="47659"/>
                </a:cubicBezTo>
                <a:cubicBezTo>
                  <a:pt x="10991" y="47755"/>
                  <a:pt x="11363" y="47836"/>
                  <a:pt x="11605" y="47836"/>
                </a:cubicBezTo>
                <a:cubicBezTo>
                  <a:pt x="11681" y="47836"/>
                  <a:pt x="11744" y="47828"/>
                  <a:pt x="11780" y="47810"/>
                </a:cubicBezTo>
                <a:cubicBezTo>
                  <a:pt x="11880" y="47760"/>
                  <a:pt x="11980" y="47710"/>
                  <a:pt x="12081" y="47685"/>
                </a:cubicBezTo>
                <a:cubicBezTo>
                  <a:pt x="12181" y="47659"/>
                  <a:pt x="12231" y="47534"/>
                  <a:pt x="12381" y="47108"/>
                </a:cubicBezTo>
                <a:cubicBezTo>
                  <a:pt x="12883" y="45604"/>
                  <a:pt x="13609" y="44201"/>
                  <a:pt x="14487" y="42898"/>
                </a:cubicBezTo>
                <a:cubicBezTo>
                  <a:pt x="15088" y="41945"/>
                  <a:pt x="15639" y="40968"/>
                  <a:pt x="16141" y="39965"/>
                </a:cubicBezTo>
                <a:cubicBezTo>
                  <a:pt x="16241" y="39790"/>
                  <a:pt x="16291" y="39765"/>
                  <a:pt x="16817" y="39765"/>
                </a:cubicBezTo>
                <a:cubicBezTo>
                  <a:pt x="16933" y="39762"/>
                  <a:pt x="17050" y="39760"/>
                  <a:pt x="17166" y="39760"/>
                </a:cubicBezTo>
                <a:cubicBezTo>
                  <a:pt x="17982" y="39760"/>
                  <a:pt x="18813" y="39837"/>
                  <a:pt x="19624" y="39990"/>
                </a:cubicBezTo>
                <a:cubicBezTo>
                  <a:pt x="20727" y="40191"/>
                  <a:pt x="21805" y="40492"/>
                  <a:pt x="22858" y="40893"/>
                </a:cubicBezTo>
                <a:cubicBezTo>
                  <a:pt x="23598" y="41153"/>
                  <a:pt x="23986" y="41271"/>
                  <a:pt x="24185" y="41271"/>
                </a:cubicBezTo>
                <a:cubicBezTo>
                  <a:pt x="24350" y="41271"/>
                  <a:pt x="24386" y="41190"/>
                  <a:pt x="24386" y="41043"/>
                </a:cubicBezTo>
                <a:cubicBezTo>
                  <a:pt x="24386" y="40916"/>
                  <a:pt x="24400" y="40881"/>
                  <a:pt x="24522" y="40881"/>
                </a:cubicBezTo>
                <a:cubicBezTo>
                  <a:pt x="24568" y="40881"/>
                  <a:pt x="24630" y="40886"/>
                  <a:pt x="24712" y="40893"/>
                </a:cubicBezTo>
                <a:cubicBezTo>
                  <a:pt x="24888" y="40893"/>
                  <a:pt x="25264" y="40943"/>
                  <a:pt x="25564" y="40993"/>
                </a:cubicBezTo>
                <a:cubicBezTo>
                  <a:pt x="25865" y="41043"/>
                  <a:pt x="26341" y="41093"/>
                  <a:pt x="26617" y="41118"/>
                </a:cubicBezTo>
                <a:cubicBezTo>
                  <a:pt x="26868" y="41143"/>
                  <a:pt x="27093" y="41168"/>
                  <a:pt x="27319" y="41218"/>
                </a:cubicBezTo>
                <a:cubicBezTo>
                  <a:pt x="27362" y="41233"/>
                  <a:pt x="27406" y="41247"/>
                  <a:pt x="27439" y="41247"/>
                </a:cubicBezTo>
                <a:cubicBezTo>
                  <a:pt x="27464" y="41247"/>
                  <a:pt x="27484" y="41240"/>
                  <a:pt x="27494" y="41218"/>
                </a:cubicBezTo>
                <a:cubicBezTo>
                  <a:pt x="27594" y="41206"/>
                  <a:pt x="27701" y="41200"/>
                  <a:pt x="27807" y="41200"/>
                </a:cubicBezTo>
                <a:cubicBezTo>
                  <a:pt x="27914" y="41200"/>
                  <a:pt x="28020" y="41206"/>
                  <a:pt x="28121" y="41218"/>
                </a:cubicBezTo>
                <a:cubicBezTo>
                  <a:pt x="28216" y="41226"/>
                  <a:pt x="28348" y="41229"/>
                  <a:pt x="28501" y="41229"/>
                </a:cubicBezTo>
                <a:cubicBezTo>
                  <a:pt x="28870" y="41229"/>
                  <a:pt x="29360" y="41211"/>
                  <a:pt x="29750" y="41193"/>
                </a:cubicBezTo>
                <a:cubicBezTo>
                  <a:pt x="29999" y="41174"/>
                  <a:pt x="30215" y="41166"/>
                  <a:pt x="30391" y="41166"/>
                </a:cubicBezTo>
                <a:cubicBezTo>
                  <a:pt x="30676" y="41166"/>
                  <a:pt x="30856" y="41187"/>
                  <a:pt x="30903" y="41218"/>
                </a:cubicBezTo>
                <a:cubicBezTo>
                  <a:pt x="30940" y="41275"/>
                  <a:pt x="30992" y="41303"/>
                  <a:pt x="31047" y="41303"/>
                </a:cubicBezTo>
                <a:cubicBezTo>
                  <a:pt x="31066" y="41303"/>
                  <a:pt x="31084" y="41300"/>
                  <a:pt x="31103" y="41294"/>
                </a:cubicBezTo>
                <a:cubicBezTo>
                  <a:pt x="31153" y="41294"/>
                  <a:pt x="31103" y="41218"/>
                  <a:pt x="31053" y="41168"/>
                </a:cubicBezTo>
                <a:cubicBezTo>
                  <a:pt x="30978" y="41093"/>
                  <a:pt x="30928" y="41043"/>
                  <a:pt x="30978" y="41018"/>
                </a:cubicBezTo>
                <a:cubicBezTo>
                  <a:pt x="31028" y="40993"/>
                  <a:pt x="31053" y="40918"/>
                  <a:pt x="31053" y="40867"/>
                </a:cubicBezTo>
                <a:cubicBezTo>
                  <a:pt x="31053" y="40770"/>
                  <a:pt x="31068" y="40733"/>
                  <a:pt x="31157" y="40733"/>
                </a:cubicBezTo>
                <a:cubicBezTo>
                  <a:pt x="31182" y="40733"/>
                  <a:pt x="31214" y="40737"/>
                  <a:pt x="31254" y="40742"/>
                </a:cubicBezTo>
                <a:cubicBezTo>
                  <a:pt x="31306" y="40743"/>
                  <a:pt x="31362" y="40744"/>
                  <a:pt x="31421" y="40744"/>
                </a:cubicBezTo>
                <a:cubicBezTo>
                  <a:pt x="32501" y="40744"/>
                  <a:pt x="34484" y="40531"/>
                  <a:pt x="34888" y="40341"/>
                </a:cubicBezTo>
                <a:cubicBezTo>
                  <a:pt x="35063" y="40266"/>
                  <a:pt x="35113" y="40040"/>
                  <a:pt x="34963" y="39915"/>
                </a:cubicBezTo>
                <a:cubicBezTo>
                  <a:pt x="34863" y="39840"/>
                  <a:pt x="34888" y="39815"/>
                  <a:pt x="35188" y="39715"/>
                </a:cubicBezTo>
                <a:cubicBezTo>
                  <a:pt x="35364" y="39664"/>
                  <a:pt x="36141" y="39364"/>
                  <a:pt x="36843" y="39063"/>
                </a:cubicBezTo>
                <a:cubicBezTo>
                  <a:pt x="38823" y="38236"/>
                  <a:pt x="38923" y="38186"/>
                  <a:pt x="38823" y="37960"/>
                </a:cubicBezTo>
                <a:cubicBezTo>
                  <a:pt x="38797" y="37860"/>
                  <a:pt x="38797" y="37835"/>
                  <a:pt x="39073" y="37710"/>
                </a:cubicBezTo>
                <a:cubicBezTo>
                  <a:pt x="39374" y="37559"/>
                  <a:pt x="39549" y="37359"/>
                  <a:pt x="39449" y="37283"/>
                </a:cubicBezTo>
                <a:cubicBezTo>
                  <a:pt x="39253" y="37131"/>
                  <a:pt x="39608" y="36864"/>
                  <a:pt x="39951" y="36864"/>
                </a:cubicBezTo>
                <a:cubicBezTo>
                  <a:pt x="40002" y="36864"/>
                  <a:pt x="40052" y="36870"/>
                  <a:pt x="40101" y="36882"/>
                </a:cubicBezTo>
                <a:cubicBezTo>
                  <a:pt x="40163" y="36895"/>
                  <a:pt x="40232" y="36901"/>
                  <a:pt x="40289" y="36901"/>
                </a:cubicBezTo>
                <a:cubicBezTo>
                  <a:pt x="40345" y="36901"/>
                  <a:pt x="40389" y="36895"/>
                  <a:pt x="40401" y="36882"/>
                </a:cubicBezTo>
                <a:cubicBezTo>
                  <a:pt x="40452" y="36832"/>
                  <a:pt x="40401" y="36807"/>
                  <a:pt x="40351" y="36782"/>
                </a:cubicBezTo>
                <a:lnTo>
                  <a:pt x="40126" y="36732"/>
                </a:lnTo>
                <a:cubicBezTo>
                  <a:pt x="40000" y="36682"/>
                  <a:pt x="40652" y="36356"/>
                  <a:pt x="41529" y="35980"/>
                </a:cubicBezTo>
                <a:cubicBezTo>
                  <a:pt x="42206" y="35705"/>
                  <a:pt x="42331" y="35529"/>
                  <a:pt x="41855" y="35429"/>
                </a:cubicBezTo>
                <a:cubicBezTo>
                  <a:pt x="41755" y="35429"/>
                  <a:pt x="41655" y="35404"/>
                  <a:pt x="41554" y="35354"/>
                </a:cubicBezTo>
                <a:cubicBezTo>
                  <a:pt x="41730" y="35203"/>
                  <a:pt x="41930" y="35103"/>
                  <a:pt x="42156" y="35028"/>
                </a:cubicBezTo>
                <a:cubicBezTo>
                  <a:pt x="43158" y="34577"/>
                  <a:pt x="44136" y="34025"/>
                  <a:pt x="45063" y="33424"/>
                </a:cubicBezTo>
                <a:cubicBezTo>
                  <a:pt x="45163" y="33324"/>
                  <a:pt x="45188" y="33273"/>
                  <a:pt x="45113" y="33198"/>
                </a:cubicBezTo>
                <a:lnTo>
                  <a:pt x="45013" y="33098"/>
                </a:lnTo>
                <a:lnTo>
                  <a:pt x="45339" y="32872"/>
                </a:lnTo>
                <a:cubicBezTo>
                  <a:pt x="45539" y="32747"/>
                  <a:pt x="45940" y="32446"/>
                  <a:pt x="46266" y="32196"/>
                </a:cubicBezTo>
                <a:cubicBezTo>
                  <a:pt x="46742" y="31795"/>
                  <a:pt x="46818" y="31694"/>
                  <a:pt x="46818" y="31594"/>
                </a:cubicBezTo>
                <a:cubicBezTo>
                  <a:pt x="46792" y="31469"/>
                  <a:pt x="46742" y="31444"/>
                  <a:pt x="46617" y="31419"/>
                </a:cubicBezTo>
                <a:cubicBezTo>
                  <a:pt x="46492" y="31394"/>
                  <a:pt x="46467" y="31369"/>
                  <a:pt x="46492" y="31369"/>
                </a:cubicBezTo>
                <a:cubicBezTo>
                  <a:pt x="46517" y="31344"/>
                  <a:pt x="46868" y="31093"/>
                  <a:pt x="47269" y="30792"/>
                </a:cubicBezTo>
                <a:cubicBezTo>
                  <a:pt x="47645" y="30567"/>
                  <a:pt x="47996" y="30291"/>
                  <a:pt x="48271" y="29965"/>
                </a:cubicBezTo>
                <a:lnTo>
                  <a:pt x="48547" y="29639"/>
                </a:lnTo>
                <a:lnTo>
                  <a:pt x="48321" y="29514"/>
                </a:lnTo>
                <a:lnTo>
                  <a:pt x="48121" y="29364"/>
                </a:lnTo>
                <a:lnTo>
                  <a:pt x="48572" y="29063"/>
                </a:lnTo>
                <a:cubicBezTo>
                  <a:pt x="48823" y="28887"/>
                  <a:pt x="49374" y="28436"/>
                  <a:pt x="49825" y="28085"/>
                </a:cubicBezTo>
                <a:cubicBezTo>
                  <a:pt x="51178" y="26958"/>
                  <a:pt x="51354" y="26732"/>
                  <a:pt x="51078" y="26506"/>
                </a:cubicBezTo>
                <a:cubicBezTo>
                  <a:pt x="50878" y="26406"/>
                  <a:pt x="50652" y="26331"/>
                  <a:pt x="50427" y="26281"/>
                </a:cubicBezTo>
                <a:lnTo>
                  <a:pt x="50427" y="26281"/>
                </a:lnTo>
                <a:lnTo>
                  <a:pt x="50452" y="26306"/>
                </a:lnTo>
                <a:cubicBezTo>
                  <a:pt x="50151" y="26231"/>
                  <a:pt x="49224" y="25980"/>
                  <a:pt x="48321" y="25730"/>
                </a:cubicBezTo>
                <a:cubicBezTo>
                  <a:pt x="46592" y="25228"/>
                  <a:pt x="44813" y="24877"/>
                  <a:pt x="43033" y="24702"/>
                </a:cubicBezTo>
                <a:cubicBezTo>
                  <a:pt x="41579" y="24577"/>
                  <a:pt x="41454" y="24552"/>
                  <a:pt x="41504" y="24376"/>
                </a:cubicBezTo>
                <a:cubicBezTo>
                  <a:pt x="41504" y="24276"/>
                  <a:pt x="41454" y="24201"/>
                  <a:pt x="41404" y="24151"/>
                </a:cubicBezTo>
                <a:cubicBezTo>
                  <a:pt x="41363" y="24118"/>
                  <a:pt x="41226" y="24104"/>
                  <a:pt x="41021" y="24104"/>
                </a:cubicBezTo>
                <a:cubicBezTo>
                  <a:pt x="40112" y="24104"/>
                  <a:pt x="37863" y="24390"/>
                  <a:pt x="36717" y="24677"/>
                </a:cubicBezTo>
                <a:lnTo>
                  <a:pt x="35790" y="24902"/>
                </a:lnTo>
                <a:lnTo>
                  <a:pt x="35815" y="24652"/>
                </a:lnTo>
                <a:cubicBezTo>
                  <a:pt x="35840" y="24451"/>
                  <a:pt x="35815" y="24401"/>
                  <a:pt x="35690" y="24401"/>
                </a:cubicBezTo>
                <a:cubicBezTo>
                  <a:pt x="35660" y="24396"/>
                  <a:pt x="35624" y="24394"/>
                  <a:pt x="35583" y="24394"/>
                </a:cubicBezTo>
                <a:cubicBezTo>
                  <a:pt x="34812" y="24394"/>
                  <a:pt x="32050" y="25250"/>
                  <a:pt x="30101" y="26105"/>
                </a:cubicBezTo>
                <a:cubicBezTo>
                  <a:pt x="29724" y="26267"/>
                  <a:pt x="29501" y="26339"/>
                  <a:pt x="29423" y="26339"/>
                </a:cubicBezTo>
                <a:cubicBezTo>
                  <a:pt x="29393" y="26339"/>
                  <a:pt x="29385" y="26327"/>
                  <a:pt x="29399" y="26306"/>
                </a:cubicBezTo>
                <a:cubicBezTo>
                  <a:pt x="29534" y="26056"/>
                  <a:pt x="29461" y="25879"/>
                  <a:pt x="29307" y="25879"/>
                </a:cubicBezTo>
                <a:cubicBezTo>
                  <a:pt x="29260" y="25879"/>
                  <a:pt x="29206" y="25895"/>
                  <a:pt x="29148" y="25930"/>
                </a:cubicBezTo>
                <a:cubicBezTo>
                  <a:pt x="29048" y="26005"/>
                  <a:pt x="28171" y="26456"/>
                  <a:pt x="27193" y="26958"/>
                </a:cubicBezTo>
                <a:cubicBezTo>
                  <a:pt x="25865" y="27584"/>
                  <a:pt x="24637" y="28361"/>
                  <a:pt x="23484" y="29288"/>
                </a:cubicBezTo>
                <a:lnTo>
                  <a:pt x="22682" y="29940"/>
                </a:lnTo>
                <a:lnTo>
                  <a:pt x="22682" y="29489"/>
                </a:lnTo>
                <a:lnTo>
                  <a:pt x="22482" y="29514"/>
                </a:lnTo>
                <a:cubicBezTo>
                  <a:pt x="22056" y="29614"/>
                  <a:pt x="20727" y="30842"/>
                  <a:pt x="19499" y="32271"/>
                </a:cubicBezTo>
                <a:cubicBezTo>
                  <a:pt x="18797" y="33148"/>
                  <a:pt x="18121" y="34050"/>
                  <a:pt x="17544" y="35028"/>
                </a:cubicBezTo>
                <a:lnTo>
                  <a:pt x="17394" y="35304"/>
                </a:lnTo>
                <a:lnTo>
                  <a:pt x="17469" y="34677"/>
                </a:lnTo>
                <a:cubicBezTo>
                  <a:pt x="17720" y="32622"/>
                  <a:pt x="17745" y="32171"/>
                  <a:pt x="17695" y="31920"/>
                </a:cubicBezTo>
                <a:cubicBezTo>
                  <a:pt x="17637" y="31649"/>
                  <a:pt x="17564" y="31543"/>
                  <a:pt x="17361" y="31543"/>
                </a:cubicBezTo>
                <a:cubicBezTo>
                  <a:pt x="17301" y="31543"/>
                  <a:pt x="17229" y="31552"/>
                  <a:pt x="17143" y="31569"/>
                </a:cubicBezTo>
                <a:lnTo>
                  <a:pt x="16817" y="31644"/>
                </a:lnTo>
                <a:lnTo>
                  <a:pt x="16943" y="30817"/>
                </a:lnTo>
                <a:cubicBezTo>
                  <a:pt x="17319" y="28411"/>
                  <a:pt x="17344" y="27835"/>
                  <a:pt x="17243" y="26857"/>
                </a:cubicBezTo>
                <a:cubicBezTo>
                  <a:pt x="17172" y="26360"/>
                  <a:pt x="17034" y="26154"/>
                  <a:pt x="16765" y="26154"/>
                </a:cubicBezTo>
                <a:cubicBezTo>
                  <a:pt x="16750" y="26154"/>
                  <a:pt x="16734" y="26154"/>
                  <a:pt x="16717" y="26156"/>
                </a:cubicBezTo>
                <a:cubicBezTo>
                  <a:pt x="16681" y="26160"/>
                  <a:pt x="16651" y="26167"/>
                  <a:pt x="16627" y="26167"/>
                </a:cubicBezTo>
                <a:cubicBezTo>
                  <a:pt x="16518" y="26167"/>
                  <a:pt x="16526" y="26025"/>
                  <a:pt x="16567" y="24877"/>
                </a:cubicBezTo>
                <a:cubicBezTo>
                  <a:pt x="16617" y="23298"/>
                  <a:pt x="16366" y="21745"/>
                  <a:pt x="15890" y="20266"/>
                </a:cubicBezTo>
                <a:cubicBezTo>
                  <a:pt x="15715" y="19740"/>
                  <a:pt x="15614" y="19564"/>
                  <a:pt x="15489" y="19489"/>
                </a:cubicBezTo>
                <a:cubicBezTo>
                  <a:pt x="15418" y="19442"/>
                  <a:pt x="15364" y="19417"/>
                  <a:pt x="15311" y="19417"/>
                </a:cubicBezTo>
                <a:cubicBezTo>
                  <a:pt x="15251" y="19417"/>
                  <a:pt x="15193" y="19448"/>
                  <a:pt x="15113" y="19514"/>
                </a:cubicBezTo>
                <a:cubicBezTo>
                  <a:pt x="15031" y="19576"/>
                  <a:pt x="14948" y="19621"/>
                  <a:pt x="14908" y="19621"/>
                </a:cubicBezTo>
                <a:cubicBezTo>
                  <a:pt x="14899" y="19621"/>
                  <a:pt x="14892" y="19619"/>
                  <a:pt x="14888" y="19614"/>
                </a:cubicBezTo>
                <a:cubicBezTo>
                  <a:pt x="14837" y="19414"/>
                  <a:pt x="14812" y="19188"/>
                  <a:pt x="14812" y="18988"/>
                </a:cubicBezTo>
                <a:cubicBezTo>
                  <a:pt x="14612" y="17459"/>
                  <a:pt x="14336" y="15930"/>
                  <a:pt x="13985" y="14451"/>
                </a:cubicBezTo>
                <a:cubicBezTo>
                  <a:pt x="13794" y="13893"/>
                  <a:pt x="13590" y="13614"/>
                  <a:pt x="13348" y="13614"/>
                </a:cubicBezTo>
                <a:cubicBezTo>
                  <a:pt x="13243" y="13614"/>
                  <a:pt x="13130" y="13668"/>
                  <a:pt x="13008" y="13775"/>
                </a:cubicBezTo>
                <a:cubicBezTo>
                  <a:pt x="12952" y="13830"/>
                  <a:pt x="12917" y="13873"/>
                  <a:pt x="12886" y="13873"/>
                </a:cubicBezTo>
                <a:cubicBezTo>
                  <a:pt x="12821" y="13873"/>
                  <a:pt x="12778" y="13674"/>
                  <a:pt x="12607" y="12973"/>
                </a:cubicBezTo>
                <a:cubicBezTo>
                  <a:pt x="12381" y="12095"/>
                  <a:pt x="11730" y="10366"/>
                  <a:pt x="11554" y="10241"/>
                </a:cubicBezTo>
                <a:cubicBezTo>
                  <a:pt x="11479" y="10191"/>
                  <a:pt x="11379" y="10166"/>
                  <a:pt x="11304" y="10166"/>
                </a:cubicBezTo>
                <a:cubicBezTo>
                  <a:pt x="11295" y="10168"/>
                  <a:pt x="11286" y="10169"/>
                  <a:pt x="11278" y="10169"/>
                </a:cubicBezTo>
                <a:cubicBezTo>
                  <a:pt x="11193" y="10169"/>
                  <a:pt x="11138" y="10039"/>
                  <a:pt x="10978" y="9514"/>
                </a:cubicBezTo>
                <a:cubicBezTo>
                  <a:pt x="10627" y="8110"/>
                  <a:pt x="10076" y="6757"/>
                  <a:pt x="9349" y="5504"/>
                </a:cubicBezTo>
                <a:cubicBezTo>
                  <a:pt x="9173" y="5178"/>
                  <a:pt x="8822" y="4501"/>
                  <a:pt x="8572" y="3975"/>
                </a:cubicBezTo>
                <a:cubicBezTo>
                  <a:pt x="8096" y="2973"/>
                  <a:pt x="7319" y="968"/>
                  <a:pt x="7344" y="792"/>
                </a:cubicBezTo>
                <a:cubicBezTo>
                  <a:pt x="7369" y="667"/>
                  <a:pt x="7394" y="541"/>
                  <a:pt x="7444" y="441"/>
                </a:cubicBezTo>
                <a:cubicBezTo>
                  <a:pt x="7494" y="216"/>
                  <a:pt x="7494" y="140"/>
                  <a:pt x="7369" y="65"/>
                </a:cubicBezTo>
                <a:cubicBezTo>
                  <a:pt x="7305" y="18"/>
                  <a:pt x="7262" y="0"/>
                  <a:pt x="7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21"/>
          <p:cNvGrpSpPr/>
          <p:nvPr/>
        </p:nvGrpSpPr>
        <p:grpSpPr>
          <a:xfrm>
            <a:off x="1950626" y="4419399"/>
            <a:ext cx="965093" cy="495675"/>
            <a:chOff x="2421997" y="1558747"/>
            <a:chExt cx="878955" cy="451434"/>
          </a:xfrm>
        </p:grpSpPr>
        <p:sp>
          <p:nvSpPr>
            <p:cNvPr id="904" name="Google Shape;904;p21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21"/>
          <p:cNvSpPr txBox="1"/>
          <p:nvPr>
            <p:ph idx="8" type="subTitle"/>
          </p:nvPr>
        </p:nvSpPr>
        <p:spPr>
          <a:xfrm>
            <a:off x="5475625" y="2145117"/>
            <a:ext cx="2955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13" name="Google Shape;913;p21"/>
          <p:cNvSpPr txBox="1"/>
          <p:nvPr>
            <p:ph idx="9" type="subTitle"/>
          </p:nvPr>
        </p:nvSpPr>
        <p:spPr>
          <a:xfrm>
            <a:off x="5475625" y="2454267"/>
            <a:ext cx="29550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21"/>
          <p:cNvSpPr txBox="1"/>
          <p:nvPr>
            <p:ph idx="13" type="subTitle"/>
          </p:nvPr>
        </p:nvSpPr>
        <p:spPr>
          <a:xfrm>
            <a:off x="5475625" y="3006358"/>
            <a:ext cx="2955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15" name="Google Shape;915;p21"/>
          <p:cNvSpPr txBox="1"/>
          <p:nvPr>
            <p:ph idx="14" type="subTitle"/>
          </p:nvPr>
        </p:nvSpPr>
        <p:spPr>
          <a:xfrm>
            <a:off x="5475625" y="3315508"/>
            <a:ext cx="29550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21"/>
          <p:cNvSpPr txBox="1"/>
          <p:nvPr>
            <p:ph idx="1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2"/>
          <p:cNvSpPr/>
          <p:nvPr/>
        </p:nvSpPr>
        <p:spPr>
          <a:xfrm>
            <a:off x="178563" y="4347475"/>
            <a:ext cx="1284475" cy="1196050"/>
          </a:xfrm>
          <a:custGeom>
            <a:rect b="b" l="l" r="r" t="t"/>
            <a:pathLst>
              <a:path extrusionOk="0" h="47842" w="51379">
                <a:moveTo>
                  <a:pt x="7117" y="1397"/>
                </a:moveTo>
                <a:cubicBezTo>
                  <a:pt x="7169" y="1397"/>
                  <a:pt x="7258" y="1610"/>
                  <a:pt x="7494" y="2316"/>
                </a:cubicBezTo>
                <a:cubicBezTo>
                  <a:pt x="7619" y="2667"/>
                  <a:pt x="7845" y="3219"/>
                  <a:pt x="7970" y="3519"/>
                </a:cubicBezTo>
                <a:cubicBezTo>
                  <a:pt x="8089" y="3806"/>
                  <a:pt x="8163" y="4047"/>
                  <a:pt x="8148" y="4047"/>
                </a:cubicBezTo>
                <a:cubicBezTo>
                  <a:pt x="8148" y="4047"/>
                  <a:pt x="8147" y="4047"/>
                  <a:pt x="8145" y="4046"/>
                </a:cubicBezTo>
                <a:cubicBezTo>
                  <a:pt x="8122" y="4027"/>
                  <a:pt x="8102" y="4016"/>
                  <a:pt x="8085" y="4016"/>
                </a:cubicBezTo>
                <a:cubicBezTo>
                  <a:pt x="7987" y="4016"/>
                  <a:pt x="7962" y="4353"/>
                  <a:pt x="7920" y="5499"/>
                </a:cubicBezTo>
                <a:cubicBezTo>
                  <a:pt x="7895" y="6752"/>
                  <a:pt x="7769" y="8006"/>
                  <a:pt x="7519" y="9234"/>
                </a:cubicBezTo>
                <a:cubicBezTo>
                  <a:pt x="7389" y="9897"/>
                  <a:pt x="7326" y="10179"/>
                  <a:pt x="7266" y="10179"/>
                </a:cubicBezTo>
                <a:cubicBezTo>
                  <a:pt x="7223" y="10179"/>
                  <a:pt x="7182" y="10026"/>
                  <a:pt x="7118" y="9760"/>
                </a:cubicBezTo>
                <a:cubicBezTo>
                  <a:pt x="6842" y="8707"/>
                  <a:pt x="6692" y="7630"/>
                  <a:pt x="6667" y="6552"/>
                </a:cubicBezTo>
                <a:cubicBezTo>
                  <a:pt x="6592" y="5374"/>
                  <a:pt x="6592" y="4171"/>
                  <a:pt x="6667" y="2993"/>
                </a:cubicBezTo>
                <a:cubicBezTo>
                  <a:pt x="6742" y="2467"/>
                  <a:pt x="6892" y="1915"/>
                  <a:pt x="7093" y="1414"/>
                </a:cubicBezTo>
                <a:cubicBezTo>
                  <a:pt x="7100" y="1403"/>
                  <a:pt x="7108" y="1397"/>
                  <a:pt x="7117" y="1397"/>
                </a:cubicBezTo>
                <a:close/>
                <a:moveTo>
                  <a:pt x="6416" y="1615"/>
                </a:moveTo>
                <a:lnTo>
                  <a:pt x="6291" y="2166"/>
                </a:lnTo>
                <a:cubicBezTo>
                  <a:pt x="6191" y="2642"/>
                  <a:pt x="6115" y="3118"/>
                  <a:pt x="6090" y="3595"/>
                </a:cubicBezTo>
                <a:cubicBezTo>
                  <a:pt x="6040" y="5174"/>
                  <a:pt x="6065" y="6778"/>
                  <a:pt x="6216" y="8356"/>
                </a:cubicBezTo>
                <a:cubicBezTo>
                  <a:pt x="6391" y="9484"/>
                  <a:pt x="6642" y="10587"/>
                  <a:pt x="6967" y="11665"/>
                </a:cubicBezTo>
                <a:cubicBezTo>
                  <a:pt x="7318" y="12993"/>
                  <a:pt x="7594" y="14096"/>
                  <a:pt x="7594" y="14096"/>
                </a:cubicBezTo>
                <a:cubicBezTo>
                  <a:pt x="7343" y="13720"/>
                  <a:pt x="7168" y="13319"/>
                  <a:pt x="7043" y="12893"/>
                </a:cubicBezTo>
                <a:cubicBezTo>
                  <a:pt x="6892" y="12417"/>
                  <a:pt x="6767" y="11940"/>
                  <a:pt x="6667" y="11464"/>
                </a:cubicBezTo>
                <a:cubicBezTo>
                  <a:pt x="6642" y="11164"/>
                  <a:pt x="6566" y="10888"/>
                  <a:pt x="6441" y="10637"/>
                </a:cubicBezTo>
                <a:cubicBezTo>
                  <a:pt x="6366" y="10637"/>
                  <a:pt x="6516" y="11489"/>
                  <a:pt x="6717" y="12367"/>
                </a:cubicBezTo>
                <a:cubicBezTo>
                  <a:pt x="6767" y="12517"/>
                  <a:pt x="6792" y="12667"/>
                  <a:pt x="6792" y="12843"/>
                </a:cubicBezTo>
                <a:cubicBezTo>
                  <a:pt x="6717" y="12642"/>
                  <a:pt x="6667" y="12442"/>
                  <a:pt x="6642" y="12241"/>
                </a:cubicBezTo>
                <a:cubicBezTo>
                  <a:pt x="6592" y="12041"/>
                  <a:pt x="6541" y="11840"/>
                  <a:pt x="6441" y="11665"/>
                </a:cubicBezTo>
                <a:cubicBezTo>
                  <a:pt x="6416" y="11665"/>
                  <a:pt x="6366" y="11690"/>
                  <a:pt x="6366" y="11740"/>
                </a:cubicBezTo>
                <a:cubicBezTo>
                  <a:pt x="6266" y="11439"/>
                  <a:pt x="6191" y="11138"/>
                  <a:pt x="6140" y="10838"/>
                </a:cubicBezTo>
                <a:cubicBezTo>
                  <a:pt x="6090" y="10487"/>
                  <a:pt x="6015" y="10161"/>
                  <a:pt x="5890" y="9835"/>
                </a:cubicBezTo>
                <a:cubicBezTo>
                  <a:pt x="5815" y="9835"/>
                  <a:pt x="5840" y="10061"/>
                  <a:pt x="6065" y="11164"/>
                </a:cubicBezTo>
                <a:cubicBezTo>
                  <a:pt x="6121" y="11451"/>
                  <a:pt x="6147" y="11607"/>
                  <a:pt x="6113" y="11607"/>
                </a:cubicBezTo>
                <a:cubicBezTo>
                  <a:pt x="6071" y="11607"/>
                  <a:pt x="5933" y="11358"/>
                  <a:pt x="5639" y="10813"/>
                </a:cubicBezTo>
                <a:cubicBezTo>
                  <a:pt x="4887" y="9434"/>
                  <a:pt x="4336" y="7955"/>
                  <a:pt x="4035" y="6427"/>
                </a:cubicBezTo>
                <a:cubicBezTo>
                  <a:pt x="3935" y="5850"/>
                  <a:pt x="3960" y="5775"/>
                  <a:pt x="4085" y="5650"/>
                </a:cubicBezTo>
                <a:cubicBezTo>
                  <a:pt x="4286" y="5399"/>
                  <a:pt x="4436" y="5123"/>
                  <a:pt x="4536" y="4823"/>
                </a:cubicBezTo>
                <a:cubicBezTo>
                  <a:pt x="4988" y="3895"/>
                  <a:pt x="5489" y="3018"/>
                  <a:pt x="6065" y="2166"/>
                </a:cubicBezTo>
                <a:lnTo>
                  <a:pt x="6416" y="1615"/>
                </a:lnTo>
                <a:close/>
                <a:moveTo>
                  <a:pt x="8252" y="4243"/>
                </a:moveTo>
                <a:cubicBezTo>
                  <a:pt x="8282" y="4243"/>
                  <a:pt x="8353" y="4384"/>
                  <a:pt x="8446" y="4547"/>
                </a:cubicBezTo>
                <a:cubicBezTo>
                  <a:pt x="8546" y="4747"/>
                  <a:pt x="8847" y="5299"/>
                  <a:pt x="9123" y="5800"/>
                </a:cubicBezTo>
                <a:lnTo>
                  <a:pt x="9098" y="5775"/>
                </a:lnTo>
                <a:lnTo>
                  <a:pt x="9098" y="5775"/>
                </a:lnTo>
                <a:cubicBezTo>
                  <a:pt x="9800" y="7028"/>
                  <a:pt x="10526" y="8933"/>
                  <a:pt x="10351" y="9058"/>
                </a:cubicBezTo>
                <a:cubicBezTo>
                  <a:pt x="10176" y="9184"/>
                  <a:pt x="9800" y="10362"/>
                  <a:pt x="9724" y="10938"/>
                </a:cubicBezTo>
                <a:cubicBezTo>
                  <a:pt x="9599" y="11966"/>
                  <a:pt x="9599" y="12993"/>
                  <a:pt x="9775" y="14021"/>
                </a:cubicBezTo>
                <a:cubicBezTo>
                  <a:pt x="9850" y="14747"/>
                  <a:pt x="9950" y="15625"/>
                  <a:pt x="9950" y="15951"/>
                </a:cubicBezTo>
                <a:cubicBezTo>
                  <a:pt x="10000" y="16702"/>
                  <a:pt x="10000" y="17479"/>
                  <a:pt x="9950" y="18256"/>
                </a:cubicBezTo>
                <a:cubicBezTo>
                  <a:pt x="9825" y="17930"/>
                  <a:pt x="9674" y="17605"/>
                  <a:pt x="9574" y="17254"/>
                </a:cubicBezTo>
                <a:cubicBezTo>
                  <a:pt x="9373" y="16702"/>
                  <a:pt x="9123" y="16026"/>
                  <a:pt x="8998" y="15750"/>
                </a:cubicBezTo>
                <a:cubicBezTo>
                  <a:pt x="8797" y="15224"/>
                  <a:pt x="8797" y="15199"/>
                  <a:pt x="8897" y="14246"/>
                </a:cubicBezTo>
                <a:cubicBezTo>
                  <a:pt x="8972" y="13945"/>
                  <a:pt x="8972" y="13620"/>
                  <a:pt x="8947" y="13319"/>
                </a:cubicBezTo>
                <a:lnTo>
                  <a:pt x="8947" y="13319"/>
                </a:lnTo>
                <a:cubicBezTo>
                  <a:pt x="8847" y="13570"/>
                  <a:pt x="8797" y="13845"/>
                  <a:pt x="8772" y="14121"/>
                </a:cubicBezTo>
                <a:cubicBezTo>
                  <a:pt x="8747" y="14372"/>
                  <a:pt x="8722" y="14622"/>
                  <a:pt x="8647" y="14848"/>
                </a:cubicBezTo>
                <a:cubicBezTo>
                  <a:pt x="8571" y="14747"/>
                  <a:pt x="8546" y="14647"/>
                  <a:pt x="8496" y="14522"/>
                </a:cubicBezTo>
                <a:cubicBezTo>
                  <a:pt x="8421" y="14296"/>
                  <a:pt x="8446" y="14046"/>
                  <a:pt x="8597" y="13244"/>
                </a:cubicBezTo>
                <a:cubicBezTo>
                  <a:pt x="8797" y="12241"/>
                  <a:pt x="9073" y="11239"/>
                  <a:pt x="9399" y="10286"/>
                </a:cubicBezTo>
                <a:cubicBezTo>
                  <a:pt x="9499" y="10061"/>
                  <a:pt x="9549" y="9835"/>
                  <a:pt x="9574" y="9610"/>
                </a:cubicBezTo>
                <a:cubicBezTo>
                  <a:pt x="9563" y="9603"/>
                  <a:pt x="9554" y="9598"/>
                  <a:pt x="9544" y="9598"/>
                </a:cubicBezTo>
                <a:cubicBezTo>
                  <a:pt x="9486" y="9598"/>
                  <a:pt x="9428" y="9769"/>
                  <a:pt x="9148" y="10587"/>
                </a:cubicBezTo>
                <a:cubicBezTo>
                  <a:pt x="8822" y="11565"/>
                  <a:pt x="8571" y="12542"/>
                  <a:pt x="8396" y="13544"/>
                </a:cubicBezTo>
                <a:cubicBezTo>
                  <a:pt x="8354" y="13777"/>
                  <a:pt x="8312" y="13938"/>
                  <a:pt x="8299" y="13938"/>
                </a:cubicBezTo>
                <a:cubicBezTo>
                  <a:pt x="8297" y="13938"/>
                  <a:pt x="8296" y="13932"/>
                  <a:pt x="8296" y="13920"/>
                </a:cubicBezTo>
                <a:cubicBezTo>
                  <a:pt x="8271" y="13870"/>
                  <a:pt x="8070" y="13118"/>
                  <a:pt x="7820" y="12291"/>
                </a:cubicBezTo>
                <a:lnTo>
                  <a:pt x="7419" y="10788"/>
                </a:lnTo>
                <a:lnTo>
                  <a:pt x="7544" y="10236"/>
                </a:lnTo>
                <a:cubicBezTo>
                  <a:pt x="7945" y="8657"/>
                  <a:pt x="8170" y="7053"/>
                  <a:pt x="8170" y="5424"/>
                </a:cubicBezTo>
                <a:cubicBezTo>
                  <a:pt x="8196" y="4798"/>
                  <a:pt x="8221" y="4271"/>
                  <a:pt x="8246" y="4246"/>
                </a:cubicBezTo>
                <a:cubicBezTo>
                  <a:pt x="8248" y="4244"/>
                  <a:pt x="8250" y="4243"/>
                  <a:pt x="8252" y="4243"/>
                </a:cubicBezTo>
                <a:close/>
                <a:moveTo>
                  <a:pt x="2068" y="19363"/>
                </a:moveTo>
                <a:cubicBezTo>
                  <a:pt x="2140" y="19363"/>
                  <a:pt x="2282" y="19499"/>
                  <a:pt x="2506" y="19785"/>
                </a:cubicBezTo>
                <a:lnTo>
                  <a:pt x="2757" y="20061"/>
                </a:lnTo>
                <a:lnTo>
                  <a:pt x="2506" y="20086"/>
                </a:lnTo>
                <a:cubicBezTo>
                  <a:pt x="2477" y="20079"/>
                  <a:pt x="2450" y="20075"/>
                  <a:pt x="2424" y="20075"/>
                </a:cubicBezTo>
                <a:cubicBezTo>
                  <a:pt x="2362" y="20075"/>
                  <a:pt x="2309" y="20093"/>
                  <a:pt x="2256" y="20111"/>
                </a:cubicBezTo>
                <a:lnTo>
                  <a:pt x="2356" y="20412"/>
                </a:lnTo>
                <a:cubicBezTo>
                  <a:pt x="2401" y="20547"/>
                  <a:pt x="2426" y="20641"/>
                  <a:pt x="2412" y="20641"/>
                </a:cubicBezTo>
                <a:cubicBezTo>
                  <a:pt x="2411" y="20641"/>
                  <a:pt x="2409" y="20640"/>
                  <a:pt x="2406" y="20637"/>
                </a:cubicBezTo>
                <a:cubicBezTo>
                  <a:pt x="2130" y="20362"/>
                  <a:pt x="1855" y="20061"/>
                  <a:pt x="1604" y="19760"/>
                </a:cubicBezTo>
                <a:lnTo>
                  <a:pt x="1454" y="19560"/>
                </a:lnTo>
                <a:lnTo>
                  <a:pt x="1704" y="19484"/>
                </a:lnTo>
                <a:cubicBezTo>
                  <a:pt x="1830" y="19484"/>
                  <a:pt x="1930" y="19434"/>
                  <a:pt x="2030" y="19384"/>
                </a:cubicBezTo>
                <a:cubicBezTo>
                  <a:pt x="2039" y="19370"/>
                  <a:pt x="2052" y="19363"/>
                  <a:pt x="2068" y="19363"/>
                </a:cubicBezTo>
                <a:close/>
                <a:moveTo>
                  <a:pt x="3695" y="6268"/>
                </a:moveTo>
                <a:cubicBezTo>
                  <a:pt x="3726" y="6268"/>
                  <a:pt x="3790" y="6433"/>
                  <a:pt x="3835" y="6677"/>
                </a:cubicBezTo>
                <a:cubicBezTo>
                  <a:pt x="3885" y="6928"/>
                  <a:pt x="3985" y="7354"/>
                  <a:pt x="4035" y="7605"/>
                </a:cubicBezTo>
                <a:lnTo>
                  <a:pt x="4060" y="7630"/>
                </a:lnTo>
                <a:cubicBezTo>
                  <a:pt x="4536" y="9359"/>
                  <a:pt x="5739" y="11790"/>
                  <a:pt x="7293" y="14146"/>
                </a:cubicBezTo>
                <a:cubicBezTo>
                  <a:pt x="7644" y="14672"/>
                  <a:pt x="8020" y="15274"/>
                  <a:pt x="8120" y="15524"/>
                </a:cubicBezTo>
                <a:cubicBezTo>
                  <a:pt x="8321" y="15951"/>
                  <a:pt x="9073" y="17830"/>
                  <a:pt x="9148" y="18181"/>
                </a:cubicBezTo>
                <a:cubicBezTo>
                  <a:pt x="9171" y="18273"/>
                  <a:pt x="9183" y="18323"/>
                  <a:pt x="9166" y="18323"/>
                </a:cubicBezTo>
                <a:cubicBezTo>
                  <a:pt x="9145" y="18323"/>
                  <a:pt x="9083" y="18255"/>
                  <a:pt x="8947" y="18106"/>
                </a:cubicBezTo>
                <a:cubicBezTo>
                  <a:pt x="8442" y="17600"/>
                  <a:pt x="8147" y="17348"/>
                  <a:pt x="8082" y="17348"/>
                </a:cubicBezTo>
                <a:cubicBezTo>
                  <a:pt x="8076" y="17348"/>
                  <a:pt x="8072" y="17350"/>
                  <a:pt x="8070" y="17354"/>
                </a:cubicBezTo>
                <a:cubicBezTo>
                  <a:pt x="8020" y="17404"/>
                  <a:pt x="8095" y="17479"/>
                  <a:pt x="8170" y="17555"/>
                </a:cubicBezTo>
                <a:cubicBezTo>
                  <a:pt x="8396" y="17780"/>
                  <a:pt x="8897" y="18256"/>
                  <a:pt x="9123" y="18457"/>
                </a:cubicBezTo>
                <a:cubicBezTo>
                  <a:pt x="9273" y="18607"/>
                  <a:pt x="9574" y="19234"/>
                  <a:pt x="9524" y="19309"/>
                </a:cubicBezTo>
                <a:cubicBezTo>
                  <a:pt x="9348" y="19209"/>
                  <a:pt x="9198" y="19083"/>
                  <a:pt x="9048" y="18933"/>
                </a:cubicBezTo>
                <a:cubicBezTo>
                  <a:pt x="8796" y="18703"/>
                  <a:pt x="8650" y="18595"/>
                  <a:pt x="8594" y="18595"/>
                </a:cubicBezTo>
                <a:cubicBezTo>
                  <a:pt x="8583" y="18595"/>
                  <a:pt x="8576" y="18599"/>
                  <a:pt x="8571" y="18607"/>
                </a:cubicBezTo>
                <a:cubicBezTo>
                  <a:pt x="8546" y="18632"/>
                  <a:pt x="8571" y="18707"/>
                  <a:pt x="8622" y="18732"/>
                </a:cubicBezTo>
                <a:cubicBezTo>
                  <a:pt x="8672" y="18783"/>
                  <a:pt x="8947" y="19008"/>
                  <a:pt x="9198" y="19259"/>
                </a:cubicBezTo>
                <a:cubicBezTo>
                  <a:pt x="9524" y="19484"/>
                  <a:pt x="9749" y="19810"/>
                  <a:pt x="9875" y="20186"/>
                </a:cubicBezTo>
                <a:cubicBezTo>
                  <a:pt x="9956" y="20451"/>
                  <a:pt x="9988" y="20583"/>
                  <a:pt x="9957" y="20583"/>
                </a:cubicBezTo>
                <a:cubicBezTo>
                  <a:pt x="9950" y="20583"/>
                  <a:pt x="9939" y="20576"/>
                  <a:pt x="9925" y="20562"/>
                </a:cubicBezTo>
                <a:cubicBezTo>
                  <a:pt x="9850" y="20487"/>
                  <a:pt x="9674" y="20261"/>
                  <a:pt x="9474" y="20061"/>
                </a:cubicBezTo>
                <a:cubicBezTo>
                  <a:pt x="9323" y="19910"/>
                  <a:pt x="9173" y="19735"/>
                  <a:pt x="9048" y="19534"/>
                </a:cubicBezTo>
                <a:cubicBezTo>
                  <a:pt x="8980" y="19382"/>
                  <a:pt x="8946" y="19321"/>
                  <a:pt x="8916" y="19321"/>
                </a:cubicBezTo>
                <a:cubicBezTo>
                  <a:pt x="8902" y="19321"/>
                  <a:pt x="8888" y="19335"/>
                  <a:pt x="8872" y="19359"/>
                </a:cubicBezTo>
                <a:cubicBezTo>
                  <a:pt x="8822" y="19434"/>
                  <a:pt x="9023" y="19810"/>
                  <a:pt x="9524" y="20336"/>
                </a:cubicBezTo>
                <a:cubicBezTo>
                  <a:pt x="9827" y="20662"/>
                  <a:pt x="9935" y="20815"/>
                  <a:pt x="9868" y="20815"/>
                </a:cubicBezTo>
                <a:cubicBezTo>
                  <a:pt x="9863" y="20815"/>
                  <a:pt x="9857" y="20814"/>
                  <a:pt x="9850" y="20813"/>
                </a:cubicBezTo>
                <a:cubicBezTo>
                  <a:pt x="9499" y="20637"/>
                  <a:pt x="9173" y="20387"/>
                  <a:pt x="8922" y="20086"/>
                </a:cubicBezTo>
                <a:cubicBezTo>
                  <a:pt x="8672" y="19835"/>
                  <a:pt x="8521" y="19534"/>
                  <a:pt x="8471" y="19209"/>
                </a:cubicBezTo>
                <a:cubicBezTo>
                  <a:pt x="8271" y="18407"/>
                  <a:pt x="7820" y="17705"/>
                  <a:pt x="7218" y="17154"/>
                </a:cubicBezTo>
                <a:cubicBezTo>
                  <a:pt x="7119" y="17085"/>
                  <a:pt x="7055" y="17053"/>
                  <a:pt x="7023" y="17053"/>
                </a:cubicBezTo>
                <a:cubicBezTo>
                  <a:pt x="6951" y="17053"/>
                  <a:pt x="7049" y="17218"/>
                  <a:pt x="7293" y="17479"/>
                </a:cubicBezTo>
                <a:cubicBezTo>
                  <a:pt x="7719" y="17930"/>
                  <a:pt x="8020" y="18457"/>
                  <a:pt x="8221" y="19033"/>
                </a:cubicBezTo>
                <a:lnTo>
                  <a:pt x="8346" y="19484"/>
                </a:lnTo>
                <a:lnTo>
                  <a:pt x="8145" y="19284"/>
                </a:lnTo>
                <a:cubicBezTo>
                  <a:pt x="8045" y="19184"/>
                  <a:pt x="7293" y="18532"/>
                  <a:pt x="6466" y="17855"/>
                </a:cubicBezTo>
                <a:cubicBezTo>
                  <a:pt x="4712" y="16427"/>
                  <a:pt x="4160" y="15925"/>
                  <a:pt x="3559" y="15174"/>
                </a:cubicBezTo>
                <a:cubicBezTo>
                  <a:pt x="2456" y="13820"/>
                  <a:pt x="1579" y="11940"/>
                  <a:pt x="1429" y="10612"/>
                </a:cubicBezTo>
                <a:cubicBezTo>
                  <a:pt x="1381" y="10252"/>
                  <a:pt x="1471" y="9707"/>
                  <a:pt x="1545" y="9707"/>
                </a:cubicBezTo>
                <a:cubicBezTo>
                  <a:pt x="1548" y="9707"/>
                  <a:pt x="1551" y="9708"/>
                  <a:pt x="1554" y="9710"/>
                </a:cubicBezTo>
                <a:cubicBezTo>
                  <a:pt x="1704" y="10061"/>
                  <a:pt x="1779" y="10437"/>
                  <a:pt x="1754" y="10838"/>
                </a:cubicBezTo>
                <a:cubicBezTo>
                  <a:pt x="1704" y="11339"/>
                  <a:pt x="1729" y="11615"/>
                  <a:pt x="1830" y="11615"/>
                </a:cubicBezTo>
                <a:cubicBezTo>
                  <a:pt x="1880" y="11615"/>
                  <a:pt x="1955" y="11615"/>
                  <a:pt x="1980" y="11565"/>
                </a:cubicBezTo>
                <a:cubicBezTo>
                  <a:pt x="2005" y="11514"/>
                  <a:pt x="2306" y="10587"/>
                  <a:pt x="2632" y="9509"/>
                </a:cubicBezTo>
                <a:cubicBezTo>
                  <a:pt x="3308" y="7279"/>
                  <a:pt x="3609" y="6377"/>
                  <a:pt x="3684" y="6276"/>
                </a:cubicBezTo>
                <a:cubicBezTo>
                  <a:pt x="3687" y="6271"/>
                  <a:pt x="3691" y="6268"/>
                  <a:pt x="3695" y="6268"/>
                </a:cubicBezTo>
                <a:close/>
                <a:moveTo>
                  <a:pt x="9824" y="20954"/>
                </a:moveTo>
                <a:cubicBezTo>
                  <a:pt x="9940" y="20954"/>
                  <a:pt x="10307" y="21332"/>
                  <a:pt x="10376" y="21540"/>
                </a:cubicBezTo>
                <a:cubicBezTo>
                  <a:pt x="10446" y="21708"/>
                  <a:pt x="10469" y="21790"/>
                  <a:pt x="10445" y="21790"/>
                </a:cubicBezTo>
                <a:cubicBezTo>
                  <a:pt x="10426" y="21790"/>
                  <a:pt x="10378" y="21739"/>
                  <a:pt x="10301" y="21640"/>
                </a:cubicBezTo>
                <a:cubicBezTo>
                  <a:pt x="10100" y="21439"/>
                  <a:pt x="9950" y="21214"/>
                  <a:pt x="9800" y="20963"/>
                </a:cubicBezTo>
                <a:cubicBezTo>
                  <a:pt x="9806" y="20957"/>
                  <a:pt x="9814" y="20954"/>
                  <a:pt x="9824" y="20954"/>
                </a:cubicBezTo>
                <a:close/>
                <a:moveTo>
                  <a:pt x="10526" y="9259"/>
                </a:moveTo>
                <a:lnTo>
                  <a:pt x="10652" y="9785"/>
                </a:lnTo>
                <a:cubicBezTo>
                  <a:pt x="10702" y="10036"/>
                  <a:pt x="10777" y="10261"/>
                  <a:pt x="10877" y="10487"/>
                </a:cubicBezTo>
                <a:cubicBezTo>
                  <a:pt x="10927" y="10637"/>
                  <a:pt x="10978" y="10662"/>
                  <a:pt x="11153" y="10662"/>
                </a:cubicBezTo>
                <a:cubicBezTo>
                  <a:pt x="11278" y="10662"/>
                  <a:pt x="11379" y="10712"/>
                  <a:pt x="11454" y="10838"/>
                </a:cubicBezTo>
                <a:cubicBezTo>
                  <a:pt x="11805" y="11690"/>
                  <a:pt x="12105" y="12592"/>
                  <a:pt x="12331" y="13494"/>
                </a:cubicBezTo>
                <a:cubicBezTo>
                  <a:pt x="12467" y="14125"/>
                  <a:pt x="12557" y="14373"/>
                  <a:pt x="12750" y="14373"/>
                </a:cubicBezTo>
                <a:cubicBezTo>
                  <a:pt x="12841" y="14373"/>
                  <a:pt x="12955" y="14318"/>
                  <a:pt x="13108" y="14221"/>
                </a:cubicBezTo>
                <a:cubicBezTo>
                  <a:pt x="13190" y="14159"/>
                  <a:pt x="13290" y="14114"/>
                  <a:pt x="13392" y="14114"/>
                </a:cubicBezTo>
                <a:cubicBezTo>
                  <a:pt x="13414" y="14114"/>
                  <a:pt x="13437" y="14116"/>
                  <a:pt x="13459" y="14121"/>
                </a:cubicBezTo>
                <a:cubicBezTo>
                  <a:pt x="13559" y="14171"/>
                  <a:pt x="13534" y="14171"/>
                  <a:pt x="13434" y="14196"/>
                </a:cubicBezTo>
                <a:cubicBezTo>
                  <a:pt x="13308" y="14246"/>
                  <a:pt x="13283" y="14422"/>
                  <a:pt x="13158" y="15524"/>
                </a:cubicBezTo>
                <a:cubicBezTo>
                  <a:pt x="12957" y="17154"/>
                  <a:pt x="11855" y="22943"/>
                  <a:pt x="11704" y="22968"/>
                </a:cubicBezTo>
                <a:cubicBezTo>
                  <a:pt x="11629" y="22868"/>
                  <a:pt x="11579" y="22768"/>
                  <a:pt x="11554" y="22642"/>
                </a:cubicBezTo>
                <a:cubicBezTo>
                  <a:pt x="11454" y="22392"/>
                  <a:pt x="11454" y="22166"/>
                  <a:pt x="11554" y="21389"/>
                </a:cubicBezTo>
                <a:cubicBezTo>
                  <a:pt x="11754" y="19685"/>
                  <a:pt x="12130" y="18006"/>
                  <a:pt x="12682" y="16377"/>
                </a:cubicBezTo>
                <a:cubicBezTo>
                  <a:pt x="12919" y="15641"/>
                  <a:pt x="12954" y="15422"/>
                  <a:pt x="12893" y="15422"/>
                </a:cubicBezTo>
                <a:cubicBezTo>
                  <a:pt x="12890" y="15422"/>
                  <a:pt x="12886" y="15423"/>
                  <a:pt x="12882" y="15424"/>
                </a:cubicBezTo>
                <a:cubicBezTo>
                  <a:pt x="12782" y="15424"/>
                  <a:pt x="12256" y="17128"/>
                  <a:pt x="11955" y="18281"/>
                </a:cubicBezTo>
                <a:cubicBezTo>
                  <a:pt x="11704" y="19184"/>
                  <a:pt x="11529" y="20136"/>
                  <a:pt x="11429" y="21063"/>
                </a:cubicBezTo>
                <a:cubicBezTo>
                  <a:pt x="11404" y="21364"/>
                  <a:pt x="11379" y="21640"/>
                  <a:pt x="11303" y="21941"/>
                </a:cubicBezTo>
                <a:cubicBezTo>
                  <a:pt x="11228" y="21815"/>
                  <a:pt x="11153" y="21690"/>
                  <a:pt x="11103" y="21540"/>
                </a:cubicBezTo>
                <a:cubicBezTo>
                  <a:pt x="10978" y="21189"/>
                  <a:pt x="10978" y="21038"/>
                  <a:pt x="11078" y="20462"/>
                </a:cubicBezTo>
                <a:cubicBezTo>
                  <a:pt x="11203" y="19710"/>
                  <a:pt x="11253" y="18933"/>
                  <a:pt x="11253" y="18181"/>
                </a:cubicBezTo>
                <a:cubicBezTo>
                  <a:pt x="11229" y="18127"/>
                  <a:pt x="11208" y="18098"/>
                  <a:pt x="11189" y="18098"/>
                </a:cubicBezTo>
                <a:cubicBezTo>
                  <a:pt x="11129" y="18098"/>
                  <a:pt x="11091" y="18375"/>
                  <a:pt x="11053" y="18983"/>
                </a:cubicBezTo>
                <a:cubicBezTo>
                  <a:pt x="11028" y="19484"/>
                  <a:pt x="10952" y="20086"/>
                  <a:pt x="10902" y="20336"/>
                </a:cubicBezTo>
                <a:cubicBezTo>
                  <a:pt x="10856" y="20614"/>
                  <a:pt x="10838" y="20721"/>
                  <a:pt x="10814" y="20721"/>
                </a:cubicBezTo>
                <a:cubicBezTo>
                  <a:pt x="10799" y="20721"/>
                  <a:pt x="10781" y="20680"/>
                  <a:pt x="10752" y="20612"/>
                </a:cubicBezTo>
                <a:cubicBezTo>
                  <a:pt x="10727" y="20512"/>
                  <a:pt x="10677" y="20336"/>
                  <a:pt x="10627" y="20261"/>
                </a:cubicBezTo>
                <a:cubicBezTo>
                  <a:pt x="10627" y="19785"/>
                  <a:pt x="10677" y="19334"/>
                  <a:pt x="10777" y="18908"/>
                </a:cubicBezTo>
                <a:cubicBezTo>
                  <a:pt x="10902" y="18281"/>
                  <a:pt x="10978" y="17630"/>
                  <a:pt x="11003" y="17003"/>
                </a:cubicBezTo>
                <a:cubicBezTo>
                  <a:pt x="11003" y="16151"/>
                  <a:pt x="11103" y="15324"/>
                  <a:pt x="11253" y="14497"/>
                </a:cubicBezTo>
                <a:cubicBezTo>
                  <a:pt x="11353" y="13870"/>
                  <a:pt x="11353" y="13870"/>
                  <a:pt x="11278" y="13870"/>
                </a:cubicBezTo>
                <a:cubicBezTo>
                  <a:pt x="11203" y="13870"/>
                  <a:pt x="10902" y="15775"/>
                  <a:pt x="10877" y="16778"/>
                </a:cubicBezTo>
                <a:cubicBezTo>
                  <a:pt x="10852" y="17580"/>
                  <a:pt x="10551" y="19509"/>
                  <a:pt x="10476" y="19660"/>
                </a:cubicBezTo>
                <a:cubicBezTo>
                  <a:pt x="10471" y="19665"/>
                  <a:pt x="10466" y="19667"/>
                  <a:pt x="10460" y="19667"/>
                </a:cubicBezTo>
                <a:cubicBezTo>
                  <a:pt x="10381" y="19667"/>
                  <a:pt x="10251" y="19217"/>
                  <a:pt x="10251" y="18983"/>
                </a:cubicBezTo>
                <a:cubicBezTo>
                  <a:pt x="10251" y="18833"/>
                  <a:pt x="10251" y="18357"/>
                  <a:pt x="10276" y="17930"/>
                </a:cubicBezTo>
                <a:cubicBezTo>
                  <a:pt x="10326" y="16652"/>
                  <a:pt x="10251" y="15399"/>
                  <a:pt x="10075" y="14171"/>
                </a:cubicBezTo>
                <a:cubicBezTo>
                  <a:pt x="9800" y="11890"/>
                  <a:pt x="9900" y="10537"/>
                  <a:pt x="10401" y="9459"/>
                </a:cubicBezTo>
                <a:lnTo>
                  <a:pt x="10526" y="9259"/>
                </a:lnTo>
                <a:close/>
                <a:moveTo>
                  <a:pt x="12932" y="18078"/>
                </a:moveTo>
                <a:cubicBezTo>
                  <a:pt x="12932" y="18078"/>
                  <a:pt x="12932" y="18079"/>
                  <a:pt x="12932" y="18081"/>
                </a:cubicBezTo>
                <a:cubicBezTo>
                  <a:pt x="12932" y="18131"/>
                  <a:pt x="12932" y="18582"/>
                  <a:pt x="12932" y="19058"/>
                </a:cubicBezTo>
                <a:lnTo>
                  <a:pt x="12957" y="19058"/>
                </a:lnTo>
                <a:cubicBezTo>
                  <a:pt x="12983" y="19384"/>
                  <a:pt x="12957" y="19710"/>
                  <a:pt x="12882" y="20036"/>
                </a:cubicBezTo>
                <a:cubicBezTo>
                  <a:pt x="12807" y="20111"/>
                  <a:pt x="12582" y="21514"/>
                  <a:pt x="12381" y="23294"/>
                </a:cubicBezTo>
                <a:cubicBezTo>
                  <a:pt x="12306" y="23870"/>
                  <a:pt x="12256" y="24347"/>
                  <a:pt x="12231" y="24372"/>
                </a:cubicBezTo>
                <a:cubicBezTo>
                  <a:pt x="12155" y="24221"/>
                  <a:pt x="12080" y="24046"/>
                  <a:pt x="12030" y="23895"/>
                </a:cubicBezTo>
                <a:lnTo>
                  <a:pt x="11830" y="23394"/>
                </a:lnTo>
                <a:lnTo>
                  <a:pt x="12055" y="22417"/>
                </a:lnTo>
                <a:cubicBezTo>
                  <a:pt x="12155" y="21890"/>
                  <a:pt x="12406" y="20687"/>
                  <a:pt x="12607" y="19710"/>
                </a:cubicBezTo>
                <a:cubicBezTo>
                  <a:pt x="12776" y="18789"/>
                  <a:pt x="12923" y="18078"/>
                  <a:pt x="12932" y="18078"/>
                </a:cubicBezTo>
                <a:close/>
                <a:moveTo>
                  <a:pt x="12943" y="20315"/>
                </a:moveTo>
                <a:cubicBezTo>
                  <a:pt x="12977" y="20315"/>
                  <a:pt x="12983" y="20709"/>
                  <a:pt x="12983" y="21464"/>
                </a:cubicBezTo>
                <a:cubicBezTo>
                  <a:pt x="13008" y="22492"/>
                  <a:pt x="12957" y="23545"/>
                  <a:pt x="12832" y="24572"/>
                </a:cubicBezTo>
                <a:cubicBezTo>
                  <a:pt x="12807" y="24948"/>
                  <a:pt x="12732" y="25299"/>
                  <a:pt x="12607" y="25650"/>
                </a:cubicBezTo>
                <a:cubicBezTo>
                  <a:pt x="12556" y="25524"/>
                  <a:pt x="12506" y="25374"/>
                  <a:pt x="12481" y="25224"/>
                </a:cubicBezTo>
                <a:cubicBezTo>
                  <a:pt x="12331" y="24773"/>
                  <a:pt x="12356" y="24347"/>
                  <a:pt x="12707" y="21765"/>
                </a:cubicBezTo>
                <a:cubicBezTo>
                  <a:pt x="12838" y="20784"/>
                  <a:pt x="12907" y="20315"/>
                  <a:pt x="12943" y="20315"/>
                </a:cubicBezTo>
                <a:close/>
                <a:moveTo>
                  <a:pt x="10915" y="24772"/>
                </a:moveTo>
                <a:cubicBezTo>
                  <a:pt x="10976" y="24772"/>
                  <a:pt x="11124" y="24854"/>
                  <a:pt x="11353" y="25023"/>
                </a:cubicBezTo>
                <a:cubicBezTo>
                  <a:pt x="11729" y="25299"/>
                  <a:pt x="11780" y="25374"/>
                  <a:pt x="11880" y="25725"/>
                </a:cubicBezTo>
                <a:lnTo>
                  <a:pt x="11980" y="26076"/>
                </a:lnTo>
                <a:lnTo>
                  <a:pt x="11980" y="26076"/>
                </a:lnTo>
                <a:lnTo>
                  <a:pt x="11780" y="25951"/>
                </a:lnTo>
                <a:cubicBezTo>
                  <a:pt x="11629" y="25825"/>
                  <a:pt x="11479" y="25700"/>
                  <a:pt x="11379" y="25550"/>
                </a:cubicBezTo>
                <a:cubicBezTo>
                  <a:pt x="11303" y="25399"/>
                  <a:pt x="11128" y="25174"/>
                  <a:pt x="11028" y="25048"/>
                </a:cubicBezTo>
                <a:cubicBezTo>
                  <a:pt x="10885" y="24867"/>
                  <a:pt x="10850" y="24772"/>
                  <a:pt x="10915" y="24772"/>
                </a:cubicBezTo>
                <a:close/>
                <a:moveTo>
                  <a:pt x="37408" y="28681"/>
                </a:moveTo>
                <a:cubicBezTo>
                  <a:pt x="37416" y="28681"/>
                  <a:pt x="37419" y="28690"/>
                  <a:pt x="37419" y="28707"/>
                </a:cubicBezTo>
                <a:cubicBezTo>
                  <a:pt x="37394" y="28758"/>
                  <a:pt x="37344" y="28808"/>
                  <a:pt x="37319" y="28858"/>
                </a:cubicBezTo>
                <a:cubicBezTo>
                  <a:pt x="37310" y="28862"/>
                  <a:pt x="37302" y="28864"/>
                  <a:pt x="37297" y="28864"/>
                </a:cubicBezTo>
                <a:cubicBezTo>
                  <a:pt x="37270" y="28864"/>
                  <a:pt x="37277" y="28819"/>
                  <a:pt x="37319" y="28758"/>
                </a:cubicBezTo>
                <a:cubicBezTo>
                  <a:pt x="37367" y="28709"/>
                  <a:pt x="37395" y="28681"/>
                  <a:pt x="37408" y="28681"/>
                </a:cubicBezTo>
                <a:close/>
                <a:moveTo>
                  <a:pt x="37091" y="28975"/>
                </a:moveTo>
                <a:cubicBezTo>
                  <a:pt x="37101" y="28975"/>
                  <a:pt x="37103" y="28987"/>
                  <a:pt x="37093" y="29008"/>
                </a:cubicBezTo>
                <a:cubicBezTo>
                  <a:pt x="37068" y="29058"/>
                  <a:pt x="37043" y="29108"/>
                  <a:pt x="36993" y="29134"/>
                </a:cubicBezTo>
                <a:cubicBezTo>
                  <a:pt x="36980" y="29140"/>
                  <a:pt x="36972" y="29143"/>
                  <a:pt x="36968" y="29143"/>
                </a:cubicBezTo>
                <a:cubicBezTo>
                  <a:pt x="36957" y="29143"/>
                  <a:pt x="36980" y="29115"/>
                  <a:pt x="37018" y="29058"/>
                </a:cubicBezTo>
                <a:cubicBezTo>
                  <a:pt x="37047" y="29000"/>
                  <a:pt x="37076" y="28975"/>
                  <a:pt x="37091" y="28975"/>
                </a:cubicBezTo>
                <a:close/>
                <a:moveTo>
                  <a:pt x="36797" y="29264"/>
                </a:moveTo>
                <a:cubicBezTo>
                  <a:pt x="36800" y="29264"/>
                  <a:pt x="36799" y="29270"/>
                  <a:pt x="36792" y="29284"/>
                </a:cubicBezTo>
                <a:cubicBezTo>
                  <a:pt x="36792" y="29359"/>
                  <a:pt x="36742" y="29409"/>
                  <a:pt x="36692" y="29459"/>
                </a:cubicBezTo>
                <a:cubicBezTo>
                  <a:pt x="36674" y="29465"/>
                  <a:pt x="36662" y="29468"/>
                  <a:pt x="36654" y="29468"/>
                </a:cubicBezTo>
                <a:cubicBezTo>
                  <a:pt x="36630" y="29468"/>
                  <a:pt x="36654" y="29436"/>
                  <a:pt x="36692" y="29359"/>
                </a:cubicBezTo>
                <a:cubicBezTo>
                  <a:pt x="36746" y="29305"/>
                  <a:pt x="36787" y="29264"/>
                  <a:pt x="36797" y="29264"/>
                </a:cubicBezTo>
                <a:close/>
                <a:moveTo>
                  <a:pt x="50602" y="27129"/>
                </a:moveTo>
                <a:cubicBezTo>
                  <a:pt x="50602" y="27154"/>
                  <a:pt x="50577" y="27179"/>
                  <a:pt x="50527" y="27229"/>
                </a:cubicBezTo>
                <a:cubicBezTo>
                  <a:pt x="49399" y="28156"/>
                  <a:pt x="48797" y="28632"/>
                  <a:pt x="48672" y="28682"/>
                </a:cubicBezTo>
                <a:cubicBezTo>
                  <a:pt x="48584" y="28712"/>
                  <a:pt x="48487" y="28724"/>
                  <a:pt x="48387" y="28724"/>
                </a:cubicBezTo>
                <a:cubicBezTo>
                  <a:pt x="48316" y="28724"/>
                  <a:pt x="48243" y="28718"/>
                  <a:pt x="48171" y="28707"/>
                </a:cubicBezTo>
                <a:cubicBezTo>
                  <a:pt x="48096" y="28698"/>
                  <a:pt x="48034" y="28694"/>
                  <a:pt x="47985" y="28694"/>
                </a:cubicBezTo>
                <a:cubicBezTo>
                  <a:pt x="47775" y="28694"/>
                  <a:pt x="47820" y="28772"/>
                  <a:pt x="48146" y="28833"/>
                </a:cubicBezTo>
                <a:lnTo>
                  <a:pt x="48396" y="28883"/>
                </a:lnTo>
                <a:lnTo>
                  <a:pt x="48196" y="29033"/>
                </a:lnTo>
                <a:cubicBezTo>
                  <a:pt x="48095" y="29134"/>
                  <a:pt x="47970" y="29234"/>
                  <a:pt x="47870" y="29359"/>
                </a:cubicBezTo>
                <a:cubicBezTo>
                  <a:pt x="47789" y="29467"/>
                  <a:pt x="47752" y="29516"/>
                  <a:pt x="47480" y="29516"/>
                </a:cubicBezTo>
                <a:cubicBezTo>
                  <a:pt x="47245" y="29516"/>
                  <a:pt x="46833" y="29479"/>
                  <a:pt x="46065" y="29409"/>
                </a:cubicBezTo>
                <a:cubicBezTo>
                  <a:pt x="45263" y="29359"/>
                  <a:pt x="44461" y="29234"/>
                  <a:pt x="43659" y="29083"/>
                </a:cubicBezTo>
                <a:cubicBezTo>
                  <a:pt x="43659" y="29083"/>
                  <a:pt x="44136" y="28958"/>
                  <a:pt x="44712" y="28808"/>
                </a:cubicBezTo>
                <a:cubicBezTo>
                  <a:pt x="46065" y="28507"/>
                  <a:pt x="48296" y="27880"/>
                  <a:pt x="49574" y="27454"/>
                </a:cubicBezTo>
                <a:cubicBezTo>
                  <a:pt x="50126" y="27254"/>
                  <a:pt x="50602" y="27129"/>
                  <a:pt x="50602" y="27129"/>
                </a:cubicBezTo>
                <a:close/>
                <a:moveTo>
                  <a:pt x="1278" y="11088"/>
                </a:moveTo>
                <a:cubicBezTo>
                  <a:pt x="1378" y="11314"/>
                  <a:pt x="1454" y="11539"/>
                  <a:pt x="1529" y="11765"/>
                </a:cubicBezTo>
                <a:cubicBezTo>
                  <a:pt x="1704" y="12341"/>
                  <a:pt x="1930" y="12918"/>
                  <a:pt x="2206" y="13444"/>
                </a:cubicBezTo>
                <a:lnTo>
                  <a:pt x="2180" y="13469"/>
                </a:lnTo>
                <a:cubicBezTo>
                  <a:pt x="3108" y="15299"/>
                  <a:pt x="4135" y="16527"/>
                  <a:pt x="6140" y="18056"/>
                </a:cubicBezTo>
                <a:cubicBezTo>
                  <a:pt x="7619" y="19234"/>
                  <a:pt x="8947" y="20562"/>
                  <a:pt x="10176" y="21991"/>
                </a:cubicBezTo>
                <a:cubicBezTo>
                  <a:pt x="10827" y="22768"/>
                  <a:pt x="10902" y="22893"/>
                  <a:pt x="11128" y="23494"/>
                </a:cubicBezTo>
                <a:cubicBezTo>
                  <a:pt x="11228" y="23695"/>
                  <a:pt x="11303" y="23920"/>
                  <a:pt x="11353" y="24146"/>
                </a:cubicBezTo>
                <a:cubicBezTo>
                  <a:pt x="11228" y="24046"/>
                  <a:pt x="11128" y="23946"/>
                  <a:pt x="11028" y="23845"/>
                </a:cubicBezTo>
                <a:cubicBezTo>
                  <a:pt x="10856" y="23656"/>
                  <a:pt x="10743" y="23550"/>
                  <a:pt x="10697" y="23550"/>
                </a:cubicBezTo>
                <a:cubicBezTo>
                  <a:pt x="10676" y="23550"/>
                  <a:pt x="10669" y="23572"/>
                  <a:pt x="10677" y="23620"/>
                </a:cubicBezTo>
                <a:cubicBezTo>
                  <a:pt x="10777" y="23795"/>
                  <a:pt x="10927" y="23946"/>
                  <a:pt x="11078" y="24096"/>
                </a:cubicBezTo>
                <a:cubicBezTo>
                  <a:pt x="11504" y="24547"/>
                  <a:pt x="11604" y="24697"/>
                  <a:pt x="11629" y="24948"/>
                </a:cubicBezTo>
                <a:cubicBezTo>
                  <a:pt x="11629" y="24986"/>
                  <a:pt x="11622" y="25009"/>
                  <a:pt x="11595" y="25009"/>
                </a:cubicBezTo>
                <a:cubicBezTo>
                  <a:pt x="11549" y="25009"/>
                  <a:pt x="11447" y="24945"/>
                  <a:pt x="11228" y="24773"/>
                </a:cubicBezTo>
                <a:cubicBezTo>
                  <a:pt x="10952" y="24572"/>
                  <a:pt x="10727" y="24347"/>
                  <a:pt x="10551" y="24096"/>
                </a:cubicBezTo>
                <a:cubicBezTo>
                  <a:pt x="10176" y="23570"/>
                  <a:pt x="9524" y="22968"/>
                  <a:pt x="7920" y="21690"/>
                </a:cubicBezTo>
                <a:cubicBezTo>
                  <a:pt x="7052" y="20991"/>
                  <a:pt x="6625" y="20686"/>
                  <a:pt x="6571" y="20686"/>
                </a:cubicBezTo>
                <a:cubicBezTo>
                  <a:pt x="6569" y="20686"/>
                  <a:pt x="6567" y="20686"/>
                  <a:pt x="6566" y="20687"/>
                </a:cubicBezTo>
                <a:cubicBezTo>
                  <a:pt x="6541" y="20738"/>
                  <a:pt x="6617" y="20838"/>
                  <a:pt x="6742" y="20938"/>
                </a:cubicBezTo>
                <a:cubicBezTo>
                  <a:pt x="6867" y="21038"/>
                  <a:pt x="7644" y="21640"/>
                  <a:pt x="8446" y="22316"/>
                </a:cubicBezTo>
                <a:cubicBezTo>
                  <a:pt x="9599" y="23244"/>
                  <a:pt x="9975" y="23595"/>
                  <a:pt x="10226" y="23920"/>
                </a:cubicBezTo>
                <a:cubicBezTo>
                  <a:pt x="10542" y="24316"/>
                  <a:pt x="10734" y="24556"/>
                  <a:pt x="10660" y="24556"/>
                </a:cubicBezTo>
                <a:cubicBezTo>
                  <a:pt x="10547" y="24556"/>
                  <a:pt x="9811" y="23993"/>
                  <a:pt x="7945" y="22567"/>
                </a:cubicBezTo>
                <a:cubicBezTo>
                  <a:pt x="6171" y="21182"/>
                  <a:pt x="5151" y="20409"/>
                  <a:pt x="5068" y="20409"/>
                </a:cubicBezTo>
                <a:cubicBezTo>
                  <a:pt x="5065" y="20409"/>
                  <a:pt x="5063" y="20410"/>
                  <a:pt x="5063" y="20412"/>
                </a:cubicBezTo>
                <a:cubicBezTo>
                  <a:pt x="5038" y="20437"/>
                  <a:pt x="6065" y="21264"/>
                  <a:pt x="7895" y="22692"/>
                </a:cubicBezTo>
                <a:lnTo>
                  <a:pt x="10802" y="24923"/>
                </a:lnTo>
                <a:lnTo>
                  <a:pt x="11103" y="25399"/>
                </a:lnTo>
                <a:cubicBezTo>
                  <a:pt x="11253" y="25675"/>
                  <a:pt x="11479" y="25926"/>
                  <a:pt x="11729" y="26101"/>
                </a:cubicBezTo>
                <a:cubicBezTo>
                  <a:pt x="11930" y="26201"/>
                  <a:pt x="12055" y="26402"/>
                  <a:pt x="12130" y="26602"/>
                </a:cubicBezTo>
                <a:cubicBezTo>
                  <a:pt x="12215" y="26822"/>
                  <a:pt x="12231" y="26916"/>
                  <a:pt x="12164" y="26916"/>
                </a:cubicBezTo>
                <a:cubicBezTo>
                  <a:pt x="12131" y="26916"/>
                  <a:pt x="12079" y="26894"/>
                  <a:pt x="12005" y="26853"/>
                </a:cubicBezTo>
                <a:cubicBezTo>
                  <a:pt x="11935" y="26818"/>
                  <a:pt x="11898" y="26799"/>
                  <a:pt x="11883" y="26799"/>
                </a:cubicBezTo>
                <a:cubicBezTo>
                  <a:pt x="11866" y="26799"/>
                  <a:pt x="11878" y="26824"/>
                  <a:pt x="11905" y="26878"/>
                </a:cubicBezTo>
                <a:cubicBezTo>
                  <a:pt x="11955" y="26953"/>
                  <a:pt x="12005" y="27053"/>
                  <a:pt x="12055" y="27129"/>
                </a:cubicBezTo>
                <a:cubicBezTo>
                  <a:pt x="12105" y="27204"/>
                  <a:pt x="12155" y="27279"/>
                  <a:pt x="12231" y="27354"/>
                </a:cubicBezTo>
                <a:cubicBezTo>
                  <a:pt x="12381" y="27479"/>
                  <a:pt x="12556" y="28031"/>
                  <a:pt x="12456" y="28106"/>
                </a:cubicBezTo>
                <a:cubicBezTo>
                  <a:pt x="12406" y="28131"/>
                  <a:pt x="12406" y="28206"/>
                  <a:pt x="12506" y="28306"/>
                </a:cubicBezTo>
                <a:cubicBezTo>
                  <a:pt x="12607" y="28507"/>
                  <a:pt x="12682" y="28758"/>
                  <a:pt x="12732" y="28983"/>
                </a:cubicBezTo>
                <a:lnTo>
                  <a:pt x="12832" y="29535"/>
                </a:lnTo>
                <a:lnTo>
                  <a:pt x="12832" y="29535"/>
                </a:lnTo>
                <a:lnTo>
                  <a:pt x="12506" y="29234"/>
                </a:lnTo>
                <a:cubicBezTo>
                  <a:pt x="12256" y="28983"/>
                  <a:pt x="12005" y="28707"/>
                  <a:pt x="11805" y="28407"/>
                </a:cubicBezTo>
                <a:cubicBezTo>
                  <a:pt x="11579" y="28131"/>
                  <a:pt x="11203" y="27655"/>
                  <a:pt x="10952" y="27379"/>
                </a:cubicBezTo>
                <a:lnTo>
                  <a:pt x="10476" y="26853"/>
                </a:lnTo>
                <a:lnTo>
                  <a:pt x="10927" y="27229"/>
                </a:lnTo>
                <a:cubicBezTo>
                  <a:pt x="11379" y="27630"/>
                  <a:pt x="11830" y="28056"/>
                  <a:pt x="12206" y="28532"/>
                </a:cubicBezTo>
                <a:cubicBezTo>
                  <a:pt x="12224" y="28588"/>
                  <a:pt x="12257" y="28617"/>
                  <a:pt x="12294" y="28617"/>
                </a:cubicBezTo>
                <a:cubicBezTo>
                  <a:pt x="12306" y="28617"/>
                  <a:pt x="12318" y="28613"/>
                  <a:pt x="12331" y="28607"/>
                </a:cubicBezTo>
                <a:cubicBezTo>
                  <a:pt x="12456" y="28557"/>
                  <a:pt x="12256" y="28306"/>
                  <a:pt x="11604" y="27680"/>
                </a:cubicBezTo>
                <a:cubicBezTo>
                  <a:pt x="10684" y="26783"/>
                  <a:pt x="10008" y="26220"/>
                  <a:pt x="9890" y="26220"/>
                </a:cubicBezTo>
                <a:cubicBezTo>
                  <a:pt x="9883" y="26220"/>
                  <a:pt x="9878" y="26222"/>
                  <a:pt x="9875" y="26226"/>
                </a:cubicBezTo>
                <a:cubicBezTo>
                  <a:pt x="9825" y="26301"/>
                  <a:pt x="9925" y="26352"/>
                  <a:pt x="10050" y="26452"/>
                </a:cubicBezTo>
                <a:cubicBezTo>
                  <a:pt x="10201" y="26552"/>
                  <a:pt x="10276" y="26627"/>
                  <a:pt x="10226" y="26627"/>
                </a:cubicBezTo>
                <a:cubicBezTo>
                  <a:pt x="9975" y="26452"/>
                  <a:pt x="9699" y="26226"/>
                  <a:pt x="9474" y="26001"/>
                </a:cubicBezTo>
                <a:lnTo>
                  <a:pt x="7744" y="24472"/>
                </a:lnTo>
                <a:cubicBezTo>
                  <a:pt x="7193" y="23996"/>
                  <a:pt x="6566" y="23419"/>
                  <a:pt x="6391" y="23219"/>
                </a:cubicBezTo>
                <a:cubicBezTo>
                  <a:pt x="6191" y="23018"/>
                  <a:pt x="5764" y="22642"/>
                  <a:pt x="5439" y="22367"/>
                </a:cubicBezTo>
                <a:cubicBezTo>
                  <a:pt x="4662" y="21690"/>
                  <a:pt x="3935" y="20938"/>
                  <a:pt x="3233" y="20161"/>
                </a:cubicBezTo>
                <a:cubicBezTo>
                  <a:pt x="3208" y="20086"/>
                  <a:pt x="3158" y="20036"/>
                  <a:pt x="3083" y="20011"/>
                </a:cubicBezTo>
                <a:cubicBezTo>
                  <a:pt x="2657" y="19760"/>
                  <a:pt x="1554" y="18106"/>
                  <a:pt x="1103" y="17028"/>
                </a:cubicBezTo>
                <a:cubicBezTo>
                  <a:pt x="852" y="16452"/>
                  <a:pt x="652" y="15875"/>
                  <a:pt x="526" y="15274"/>
                </a:cubicBezTo>
                <a:cubicBezTo>
                  <a:pt x="501" y="15048"/>
                  <a:pt x="526" y="14998"/>
                  <a:pt x="652" y="14948"/>
                </a:cubicBezTo>
                <a:cubicBezTo>
                  <a:pt x="752" y="14923"/>
                  <a:pt x="827" y="14848"/>
                  <a:pt x="877" y="14773"/>
                </a:cubicBezTo>
                <a:cubicBezTo>
                  <a:pt x="1003" y="14321"/>
                  <a:pt x="1053" y="13845"/>
                  <a:pt x="1053" y="13369"/>
                </a:cubicBezTo>
                <a:cubicBezTo>
                  <a:pt x="1103" y="12617"/>
                  <a:pt x="1178" y="11840"/>
                  <a:pt x="1278" y="11088"/>
                </a:cubicBezTo>
                <a:close/>
                <a:moveTo>
                  <a:pt x="36472" y="29567"/>
                </a:moveTo>
                <a:cubicBezTo>
                  <a:pt x="36478" y="29567"/>
                  <a:pt x="36476" y="29582"/>
                  <a:pt x="36466" y="29610"/>
                </a:cubicBezTo>
                <a:cubicBezTo>
                  <a:pt x="36441" y="29660"/>
                  <a:pt x="36391" y="29735"/>
                  <a:pt x="36341" y="29785"/>
                </a:cubicBezTo>
                <a:cubicBezTo>
                  <a:pt x="36321" y="29799"/>
                  <a:pt x="36308" y="29805"/>
                  <a:pt x="36301" y="29805"/>
                </a:cubicBezTo>
                <a:cubicBezTo>
                  <a:pt x="36283" y="29805"/>
                  <a:pt x="36311" y="29758"/>
                  <a:pt x="36366" y="29685"/>
                </a:cubicBezTo>
                <a:cubicBezTo>
                  <a:pt x="36429" y="29607"/>
                  <a:pt x="36462" y="29567"/>
                  <a:pt x="36472" y="29567"/>
                </a:cubicBezTo>
                <a:close/>
                <a:moveTo>
                  <a:pt x="12663" y="29570"/>
                </a:moveTo>
                <a:cubicBezTo>
                  <a:pt x="12675" y="29570"/>
                  <a:pt x="12706" y="29592"/>
                  <a:pt x="12757" y="29635"/>
                </a:cubicBezTo>
                <a:cubicBezTo>
                  <a:pt x="12832" y="29685"/>
                  <a:pt x="12882" y="29785"/>
                  <a:pt x="12907" y="29885"/>
                </a:cubicBezTo>
                <a:cubicBezTo>
                  <a:pt x="12930" y="29952"/>
                  <a:pt x="12937" y="29984"/>
                  <a:pt x="12928" y="29984"/>
                </a:cubicBezTo>
                <a:cubicBezTo>
                  <a:pt x="12916" y="29984"/>
                  <a:pt x="12877" y="29933"/>
                  <a:pt x="12807" y="29835"/>
                </a:cubicBezTo>
                <a:cubicBezTo>
                  <a:pt x="12691" y="29653"/>
                  <a:pt x="12641" y="29570"/>
                  <a:pt x="12663" y="29570"/>
                </a:cubicBezTo>
                <a:close/>
                <a:moveTo>
                  <a:pt x="42116" y="24921"/>
                </a:moveTo>
                <a:cubicBezTo>
                  <a:pt x="42235" y="24921"/>
                  <a:pt x="42390" y="24929"/>
                  <a:pt x="42582" y="24948"/>
                </a:cubicBezTo>
                <a:cubicBezTo>
                  <a:pt x="42832" y="24973"/>
                  <a:pt x="43083" y="24998"/>
                  <a:pt x="43309" y="25048"/>
                </a:cubicBezTo>
                <a:cubicBezTo>
                  <a:pt x="43309" y="25073"/>
                  <a:pt x="42983" y="25324"/>
                  <a:pt x="42557" y="25650"/>
                </a:cubicBezTo>
                <a:cubicBezTo>
                  <a:pt x="41579" y="26352"/>
                  <a:pt x="39825" y="27805"/>
                  <a:pt x="39850" y="27880"/>
                </a:cubicBezTo>
                <a:cubicBezTo>
                  <a:pt x="39850" y="27896"/>
                  <a:pt x="39854" y="27907"/>
                  <a:pt x="39869" y="27907"/>
                </a:cubicBezTo>
                <a:cubicBezTo>
                  <a:pt x="39925" y="27907"/>
                  <a:pt x="40121" y="27766"/>
                  <a:pt x="40752" y="27254"/>
                </a:cubicBezTo>
                <a:cubicBezTo>
                  <a:pt x="41730" y="26452"/>
                  <a:pt x="43183" y="25324"/>
                  <a:pt x="43459" y="25174"/>
                </a:cubicBezTo>
                <a:cubicBezTo>
                  <a:pt x="43539" y="25120"/>
                  <a:pt x="43642" y="25095"/>
                  <a:pt x="43796" y="25095"/>
                </a:cubicBezTo>
                <a:cubicBezTo>
                  <a:pt x="43930" y="25095"/>
                  <a:pt x="44103" y="25114"/>
                  <a:pt x="44336" y="25149"/>
                </a:cubicBezTo>
                <a:cubicBezTo>
                  <a:pt x="45113" y="25249"/>
                  <a:pt x="45890" y="25399"/>
                  <a:pt x="46667" y="25625"/>
                </a:cubicBezTo>
                <a:cubicBezTo>
                  <a:pt x="46441" y="25775"/>
                  <a:pt x="46191" y="25926"/>
                  <a:pt x="45965" y="26051"/>
                </a:cubicBezTo>
                <a:cubicBezTo>
                  <a:pt x="45238" y="26427"/>
                  <a:pt x="43008" y="27905"/>
                  <a:pt x="42431" y="28332"/>
                </a:cubicBezTo>
                <a:cubicBezTo>
                  <a:pt x="42206" y="28507"/>
                  <a:pt x="42156" y="28582"/>
                  <a:pt x="42181" y="28657"/>
                </a:cubicBezTo>
                <a:cubicBezTo>
                  <a:pt x="42198" y="28700"/>
                  <a:pt x="42221" y="28722"/>
                  <a:pt x="42257" y="28722"/>
                </a:cubicBezTo>
                <a:cubicBezTo>
                  <a:pt x="42328" y="28722"/>
                  <a:pt x="42451" y="28639"/>
                  <a:pt x="42682" y="28457"/>
                </a:cubicBezTo>
                <a:cubicBezTo>
                  <a:pt x="43885" y="27530"/>
                  <a:pt x="45163" y="26677"/>
                  <a:pt x="46491" y="25951"/>
                </a:cubicBezTo>
                <a:cubicBezTo>
                  <a:pt x="46806" y="25786"/>
                  <a:pt x="46932" y="25720"/>
                  <a:pt x="47080" y="25720"/>
                </a:cubicBezTo>
                <a:cubicBezTo>
                  <a:pt x="47179" y="25720"/>
                  <a:pt x="47287" y="25750"/>
                  <a:pt x="47469" y="25800"/>
                </a:cubicBezTo>
                <a:lnTo>
                  <a:pt x="49198" y="26251"/>
                </a:lnTo>
                <a:cubicBezTo>
                  <a:pt x="50502" y="26602"/>
                  <a:pt x="50602" y="26627"/>
                  <a:pt x="50552" y="26677"/>
                </a:cubicBezTo>
                <a:lnTo>
                  <a:pt x="50552" y="26702"/>
                </a:lnTo>
                <a:cubicBezTo>
                  <a:pt x="50478" y="26800"/>
                  <a:pt x="46229" y="28084"/>
                  <a:pt x="46000" y="28084"/>
                </a:cubicBezTo>
                <a:cubicBezTo>
                  <a:pt x="45993" y="28084"/>
                  <a:pt x="45990" y="28083"/>
                  <a:pt x="45990" y="28081"/>
                </a:cubicBezTo>
                <a:cubicBezTo>
                  <a:pt x="46241" y="27830"/>
                  <a:pt x="46517" y="27605"/>
                  <a:pt x="46817" y="27404"/>
                </a:cubicBezTo>
                <a:cubicBezTo>
                  <a:pt x="47569" y="26853"/>
                  <a:pt x="47770" y="26652"/>
                  <a:pt x="47594" y="26652"/>
                </a:cubicBezTo>
                <a:cubicBezTo>
                  <a:pt x="47569" y="26652"/>
                  <a:pt x="47093" y="27003"/>
                  <a:pt x="46542" y="27429"/>
                </a:cubicBezTo>
                <a:cubicBezTo>
                  <a:pt x="45740" y="28056"/>
                  <a:pt x="45489" y="28206"/>
                  <a:pt x="45213" y="28281"/>
                </a:cubicBezTo>
                <a:cubicBezTo>
                  <a:pt x="45066" y="28318"/>
                  <a:pt x="44933" y="28341"/>
                  <a:pt x="44872" y="28341"/>
                </a:cubicBezTo>
                <a:cubicBezTo>
                  <a:pt x="44850" y="28341"/>
                  <a:pt x="44837" y="28338"/>
                  <a:pt x="44837" y="28332"/>
                </a:cubicBezTo>
                <a:cubicBezTo>
                  <a:pt x="45514" y="27730"/>
                  <a:pt x="46216" y="27204"/>
                  <a:pt x="46968" y="26702"/>
                </a:cubicBezTo>
                <a:cubicBezTo>
                  <a:pt x="47444" y="26377"/>
                  <a:pt x="47544" y="26276"/>
                  <a:pt x="47469" y="26226"/>
                </a:cubicBezTo>
                <a:cubicBezTo>
                  <a:pt x="47465" y="26223"/>
                  <a:pt x="47460" y="26221"/>
                  <a:pt x="47452" y="26221"/>
                </a:cubicBezTo>
                <a:cubicBezTo>
                  <a:pt x="47300" y="26221"/>
                  <a:pt x="46360" y="26922"/>
                  <a:pt x="45238" y="27805"/>
                </a:cubicBezTo>
                <a:cubicBezTo>
                  <a:pt x="44486" y="28382"/>
                  <a:pt x="44361" y="28457"/>
                  <a:pt x="43960" y="28532"/>
                </a:cubicBezTo>
                <a:cubicBezTo>
                  <a:pt x="43810" y="28582"/>
                  <a:pt x="43659" y="28607"/>
                  <a:pt x="43509" y="28607"/>
                </a:cubicBezTo>
                <a:cubicBezTo>
                  <a:pt x="43509" y="28557"/>
                  <a:pt x="44938" y="27504"/>
                  <a:pt x="45589" y="27078"/>
                </a:cubicBezTo>
                <a:cubicBezTo>
                  <a:pt x="45915" y="26878"/>
                  <a:pt x="46441" y="26552"/>
                  <a:pt x="46792" y="26352"/>
                </a:cubicBezTo>
                <a:cubicBezTo>
                  <a:pt x="47018" y="26251"/>
                  <a:pt x="47243" y="26101"/>
                  <a:pt x="47444" y="25951"/>
                </a:cubicBezTo>
                <a:cubicBezTo>
                  <a:pt x="47444" y="25926"/>
                  <a:pt x="47433" y="25912"/>
                  <a:pt x="47404" y="25912"/>
                </a:cubicBezTo>
                <a:cubicBezTo>
                  <a:pt x="47316" y="25912"/>
                  <a:pt x="47058" y="26043"/>
                  <a:pt x="46416" y="26402"/>
                </a:cubicBezTo>
                <a:cubicBezTo>
                  <a:pt x="45514" y="26928"/>
                  <a:pt x="44637" y="27530"/>
                  <a:pt x="43785" y="28181"/>
                </a:cubicBezTo>
                <a:cubicBezTo>
                  <a:pt x="43158" y="28682"/>
                  <a:pt x="43058" y="28733"/>
                  <a:pt x="42055" y="28908"/>
                </a:cubicBezTo>
                <a:lnTo>
                  <a:pt x="41454" y="29008"/>
                </a:lnTo>
                <a:lnTo>
                  <a:pt x="41629" y="28808"/>
                </a:lnTo>
                <a:cubicBezTo>
                  <a:pt x="42131" y="28281"/>
                  <a:pt x="42582" y="27755"/>
                  <a:pt x="42532" y="27705"/>
                </a:cubicBezTo>
                <a:cubicBezTo>
                  <a:pt x="42529" y="27704"/>
                  <a:pt x="42526" y="27703"/>
                  <a:pt x="42522" y="27703"/>
                </a:cubicBezTo>
                <a:cubicBezTo>
                  <a:pt x="42456" y="27703"/>
                  <a:pt x="42220" y="27922"/>
                  <a:pt x="41579" y="28657"/>
                </a:cubicBezTo>
                <a:cubicBezTo>
                  <a:pt x="41228" y="29058"/>
                  <a:pt x="41178" y="29083"/>
                  <a:pt x="40802" y="29159"/>
                </a:cubicBezTo>
                <a:cubicBezTo>
                  <a:pt x="40678" y="29186"/>
                  <a:pt x="40589" y="29206"/>
                  <a:pt x="40538" y="29206"/>
                </a:cubicBezTo>
                <a:cubicBezTo>
                  <a:pt x="40404" y="29206"/>
                  <a:pt x="40544" y="29066"/>
                  <a:pt x="41053" y="28557"/>
                </a:cubicBezTo>
                <a:cubicBezTo>
                  <a:pt x="41570" y="28040"/>
                  <a:pt x="41684" y="27926"/>
                  <a:pt x="41629" y="27926"/>
                </a:cubicBezTo>
                <a:cubicBezTo>
                  <a:pt x="41623" y="27926"/>
                  <a:pt x="41615" y="27928"/>
                  <a:pt x="41604" y="27931"/>
                </a:cubicBezTo>
                <a:cubicBezTo>
                  <a:pt x="41354" y="28106"/>
                  <a:pt x="41128" y="28306"/>
                  <a:pt x="40902" y="28532"/>
                </a:cubicBezTo>
                <a:lnTo>
                  <a:pt x="40226" y="29209"/>
                </a:lnTo>
                <a:cubicBezTo>
                  <a:pt x="40075" y="29309"/>
                  <a:pt x="39925" y="29359"/>
                  <a:pt x="39750" y="29384"/>
                </a:cubicBezTo>
                <a:lnTo>
                  <a:pt x="39399" y="29459"/>
                </a:lnTo>
                <a:lnTo>
                  <a:pt x="39399" y="29459"/>
                </a:lnTo>
                <a:lnTo>
                  <a:pt x="39599" y="29259"/>
                </a:lnTo>
                <a:cubicBezTo>
                  <a:pt x="39699" y="29159"/>
                  <a:pt x="40075" y="28808"/>
                  <a:pt x="40401" y="28482"/>
                </a:cubicBezTo>
                <a:cubicBezTo>
                  <a:pt x="41103" y="27805"/>
                  <a:pt x="41178" y="27730"/>
                  <a:pt x="41103" y="27680"/>
                </a:cubicBezTo>
                <a:lnTo>
                  <a:pt x="41103" y="27680"/>
                </a:lnTo>
                <a:cubicBezTo>
                  <a:pt x="40501" y="28181"/>
                  <a:pt x="39925" y="28707"/>
                  <a:pt x="39399" y="29284"/>
                </a:cubicBezTo>
                <a:cubicBezTo>
                  <a:pt x="39173" y="29484"/>
                  <a:pt x="39048" y="29535"/>
                  <a:pt x="38271" y="29710"/>
                </a:cubicBezTo>
                <a:cubicBezTo>
                  <a:pt x="37995" y="29785"/>
                  <a:pt x="37694" y="29810"/>
                  <a:pt x="37394" y="29835"/>
                </a:cubicBezTo>
                <a:cubicBezTo>
                  <a:pt x="37494" y="29685"/>
                  <a:pt x="37594" y="29560"/>
                  <a:pt x="37720" y="29434"/>
                </a:cubicBezTo>
                <a:cubicBezTo>
                  <a:pt x="37918" y="29214"/>
                  <a:pt x="38039" y="29129"/>
                  <a:pt x="38116" y="29129"/>
                </a:cubicBezTo>
                <a:cubicBezTo>
                  <a:pt x="38127" y="29129"/>
                  <a:pt x="38137" y="29131"/>
                  <a:pt x="38146" y="29134"/>
                </a:cubicBezTo>
                <a:cubicBezTo>
                  <a:pt x="38154" y="29138"/>
                  <a:pt x="38164" y="29140"/>
                  <a:pt x="38175" y="29140"/>
                </a:cubicBezTo>
                <a:cubicBezTo>
                  <a:pt x="38230" y="29140"/>
                  <a:pt x="38317" y="29088"/>
                  <a:pt x="38421" y="28983"/>
                </a:cubicBezTo>
                <a:cubicBezTo>
                  <a:pt x="39474" y="27880"/>
                  <a:pt x="40602" y="26853"/>
                  <a:pt x="41805" y="25926"/>
                </a:cubicBezTo>
                <a:cubicBezTo>
                  <a:pt x="42506" y="25399"/>
                  <a:pt x="42532" y="25374"/>
                  <a:pt x="42431" y="25299"/>
                </a:cubicBezTo>
                <a:cubicBezTo>
                  <a:pt x="42430" y="25298"/>
                  <a:pt x="42427" y="25297"/>
                  <a:pt x="42424" y="25297"/>
                </a:cubicBezTo>
                <a:cubicBezTo>
                  <a:pt x="42240" y="25297"/>
                  <a:pt x="39658" y="27371"/>
                  <a:pt x="38722" y="28306"/>
                </a:cubicBezTo>
                <a:cubicBezTo>
                  <a:pt x="38622" y="28432"/>
                  <a:pt x="38496" y="28532"/>
                  <a:pt x="38346" y="28632"/>
                </a:cubicBezTo>
                <a:cubicBezTo>
                  <a:pt x="38095" y="28833"/>
                  <a:pt x="37870" y="29058"/>
                  <a:pt x="37644" y="29284"/>
                </a:cubicBezTo>
                <a:cubicBezTo>
                  <a:pt x="37043" y="29910"/>
                  <a:pt x="36993" y="29910"/>
                  <a:pt x="36642" y="30011"/>
                </a:cubicBezTo>
                <a:cubicBezTo>
                  <a:pt x="36516" y="30061"/>
                  <a:pt x="36391" y="30086"/>
                  <a:pt x="36266" y="30086"/>
                </a:cubicBezTo>
                <a:cubicBezTo>
                  <a:pt x="36466" y="29860"/>
                  <a:pt x="36667" y="29635"/>
                  <a:pt x="36892" y="29459"/>
                </a:cubicBezTo>
                <a:cubicBezTo>
                  <a:pt x="37594" y="28758"/>
                  <a:pt x="37745" y="28607"/>
                  <a:pt x="37619" y="28582"/>
                </a:cubicBezTo>
                <a:cubicBezTo>
                  <a:pt x="37608" y="28582"/>
                  <a:pt x="37598" y="28583"/>
                  <a:pt x="37590" y="28583"/>
                </a:cubicBezTo>
                <a:cubicBezTo>
                  <a:pt x="37519" y="28583"/>
                  <a:pt x="37561" y="28543"/>
                  <a:pt x="38321" y="27805"/>
                </a:cubicBezTo>
                <a:cubicBezTo>
                  <a:pt x="39148" y="26978"/>
                  <a:pt x="40050" y="26251"/>
                  <a:pt x="41028" y="25600"/>
                </a:cubicBezTo>
                <a:cubicBezTo>
                  <a:pt x="41303" y="25424"/>
                  <a:pt x="41554" y="25224"/>
                  <a:pt x="41805" y="24973"/>
                </a:cubicBezTo>
                <a:cubicBezTo>
                  <a:pt x="41820" y="24942"/>
                  <a:pt x="41922" y="24921"/>
                  <a:pt x="42116" y="24921"/>
                </a:cubicBezTo>
                <a:close/>
                <a:moveTo>
                  <a:pt x="36145" y="29890"/>
                </a:moveTo>
                <a:cubicBezTo>
                  <a:pt x="36149" y="29890"/>
                  <a:pt x="36148" y="29896"/>
                  <a:pt x="36141" y="29910"/>
                </a:cubicBezTo>
                <a:cubicBezTo>
                  <a:pt x="36115" y="29986"/>
                  <a:pt x="36065" y="30036"/>
                  <a:pt x="36015" y="30086"/>
                </a:cubicBezTo>
                <a:cubicBezTo>
                  <a:pt x="36003" y="30092"/>
                  <a:pt x="35994" y="30095"/>
                  <a:pt x="35988" y="30095"/>
                </a:cubicBezTo>
                <a:cubicBezTo>
                  <a:pt x="35969" y="30095"/>
                  <a:pt x="35983" y="30062"/>
                  <a:pt x="36040" y="29986"/>
                </a:cubicBezTo>
                <a:cubicBezTo>
                  <a:pt x="36094" y="29931"/>
                  <a:pt x="36136" y="29890"/>
                  <a:pt x="36145" y="29890"/>
                </a:cubicBezTo>
                <a:close/>
                <a:moveTo>
                  <a:pt x="43162" y="29199"/>
                </a:moveTo>
                <a:cubicBezTo>
                  <a:pt x="43395" y="29199"/>
                  <a:pt x="43634" y="29228"/>
                  <a:pt x="43860" y="29284"/>
                </a:cubicBezTo>
                <a:cubicBezTo>
                  <a:pt x="44261" y="29334"/>
                  <a:pt x="44887" y="29434"/>
                  <a:pt x="45288" y="29484"/>
                </a:cubicBezTo>
                <a:lnTo>
                  <a:pt x="46842" y="29660"/>
                </a:lnTo>
                <a:cubicBezTo>
                  <a:pt x="47168" y="29710"/>
                  <a:pt x="47519" y="29710"/>
                  <a:pt x="47845" y="29710"/>
                </a:cubicBezTo>
                <a:cubicBezTo>
                  <a:pt x="47898" y="29692"/>
                  <a:pt x="47951" y="29684"/>
                  <a:pt x="48004" y="29684"/>
                </a:cubicBezTo>
                <a:cubicBezTo>
                  <a:pt x="48099" y="29684"/>
                  <a:pt x="48190" y="29712"/>
                  <a:pt x="48271" y="29760"/>
                </a:cubicBezTo>
                <a:cubicBezTo>
                  <a:pt x="48296" y="29760"/>
                  <a:pt x="48246" y="29835"/>
                  <a:pt x="48171" y="29910"/>
                </a:cubicBezTo>
                <a:lnTo>
                  <a:pt x="48146" y="29910"/>
                </a:lnTo>
                <a:cubicBezTo>
                  <a:pt x="48070" y="29961"/>
                  <a:pt x="47720" y="30236"/>
                  <a:pt x="47394" y="30487"/>
                </a:cubicBezTo>
                <a:cubicBezTo>
                  <a:pt x="46792" y="30913"/>
                  <a:pt x="46742" y="30938"/>
                  <a:pt x="46291" y="30988"/>
                </a:cubicBezTo>
                <a:cubicBezTo>
                  <a:pt x="46168" y="30998"/>
                  <a:pt x="46050" y="31004"/>
                  <a:pt x="45921" y="31004"/>
                </a:cubicBezTo>
                <a:cubicBezTo>
                  <a:pt x="45395" y="31004"/>
                  <a:pt x="44675" y="30904"/>
                  <a:pt x="42582" y="30562"/>
                </a:cubicBezTo>
                <a:cubicBezTo>
                  <a:pt x="41429" y="30362"/>
                  <a:pt x="40226" y="30161"/>
                  <a:pt x="39925" y="30136"/>
                </a:cubicBezTo>
                <a:lnTo>
                  <a:pt x="39298" y="30061"/>
                </a:lnTo>
                <a:cubicBezTo>
                  <a:pt x="39198" y="30061"/>
                  <a:pt x="39324" y="30036"/>
                  <a:pt x="41128" y="29610"/>
                </a:cubicBezTo>
                <a:lnTo>
                  <a:pt x="42933" y="29209"/>
                </a:lnTo>
                <a:cubicBezTo>
                  <a:pt x="43008" y="29202"/>
                  <a:pt x="43085" y="29199"/>
                  <a:pt x="43162" y="29199"/>
                </a:cubicBezTo>
                <a:close/>
                <a:moveTo>
                  <a:pt x="7571" y="28848"/>
                </a:moveTo>
                <a:cubicBezTo>
                  <a:pt x="7677" y="28848"/>
                  <a:pt x="7758" y="28932"/>
                  <a:pt x="8045" y="29184"/>
                </a:cubicBezTo>
                <a:cubicBezTo>
                  <a:pt x="8271" y="29359"/>
                  <a:pt x="8772" y="29860"/>
                  <a:pt x="9198" y="30286"/>
                </a:cubicBezTo>
                <a:lnTo>
                  <a:pt x="9975" y="31063"/>
                </a:lnTo>
                <a:lnTo>
                  <a:pt x="9273" y="30587"/>
                </a:lnTo>
                <a:cubicBezTo>
                  <a:pt x="8421" y="30036"/>
                  <a:pt x="7193" y="29108"/>
                  <a:pt x="7193" y="29033"/>
                </a:cubicBezTo>
                <a:cubicBezTo>
                  <a:pt x="7193" y="29008"/>
                  <a:pt x="7293" y="28933"/>
                  <a:pt x="7419" y="28883"/>
                </a:cubicBezTo>
                <a:cubicBezTo>
                  <a:pt x="7483" y="28862"/>
                  <a:pt x="7529" y="28848"/>
                  <a:pt x="7571" y="28848"/>
                </a:cubicBezTo>
                <a:close/>
                <a:moveTo>
                  <a:pt x="40909" y="24424"/>
                </a:moveTo>
                <a:cubicBezTo>
                  <a:pt x="41173" y="24424"/>
                  <a:pt x="41188" y="24466"/>
                  <a:pt x="41203" y="24572"/>
                </a:cubicBezTo>
                <a:cubicBezTo>
                  <a:pt x="41203" y="24672"/>
                  <a:pt x="41278" y="24773"/>
                  <a:pt x="41404" y="24798"/>
                </a:cubicBezTo>
                <a:lnTo>
                  <a:pt x="41429" y="24798"/>
                </a:lnTo>
                <a:cubicBezTo>
                  <a:pt x="41529" y="24823"/>
                  <a:pt x="41579" y="24848"/>
                  <a:pt x="41579" y="24873"/>
                </a:cubicBezTo>
                <a:cubicBezTo>
                  <a:pt x="41554" y="24898"/>
                  <a:pt x="41178" y="25174"/>
                  <a:pt x="40727" y="25474"/>
                </a:cubicBezTo>
                <a:cubicBezTo>
                  <a:pt x="39699" y="26176"/>
                  <a:pt x="38722" y="26978"/>
                  <a:pt x="37845" y="27855"/>
                </a:cubicBezTo>
                <a:cubicBezTo>
                  <a:pt x="37319" y="28357"/>
                  <a:pt x="36542" y="29108"/>
                  <a:pt x="36090" y="29535"/>
                </a:cubicBezTo>
                <a:lnTo>
                  <a:pt x="35238" y="30337"/>
                </a:lnTo>
                <a:lnTo>
                  <a:pt x="34737" y="30462"/>
                </a:lnTo>
                <a:cubicBezTo>
                  <a:pt x="34562" y="30537"/>
                  <a:pt x="34386" y="30562"/>
                  <a:pt x="34211" y="30587"/>
                </a:cubicBezTo>
                <a:cubicBezTo>
                  <a:pt x="34211" y="30537"/>
                  <a:pt x="35339" y="29509"/>
                  <a:pt x="35990" y="28933"/>
                </a:cubicBezTo>
                <a:cubicBezTo>
                  <a:pt x="36416" y="28554"/>
                  <a:pt x="36574" y="28354"/>
                  <a:pt x="36464" y="28354"/>
                </a:cubicBezTo>
                <a:cubicBezTo>
                  <a:pt x="36457" y="28354"/>
                  <a:pt x="36450" y="28355"/>
                  <a:pt x="36441" y="28357"/>
                </a:cubicBezTo>
                <a:cubicBezTo>
                  <a:pt x="35815" y="28858"/>
                  <a:pt x="35188" y="29409"/>
                  <a:pt x="34612" y="29986"/>
                </a:cubicBezTo>
                <a:lnTo>
                  <a:pt x="33885" y="30687"/>
                </a:lnTo>
                <a:lnTo>
                  <a:pt x="33083" y="30913"/>
                </a:lnTo>
                <a:cubicBezTo>
                  <a:pt x="32664" y="31033"/>
                  <a:pt x="32451" y="31090"/>
                  <a:pt x="32362" y="31090"/>
                </a:cubicBezTo>
                <a:cubicBezTo>
                  <a:pt x="32303" y="31090"/>
                  <a:pt x="32301" y="31064"/>
                  <a:pt x="32331" y="31013"/>
                </a:cubicBezTo>
                <a:cubicBezTo>
                  <a:pt x="32907" y="30311"/>
                  <a:pt x="33559" y="29660"/>
                  <a:pt x="34261" y="29083"/>
                </a:cubicBezTo>
                <a:cubicBezTo>
                  <a:pt x="35313" y="28156"/>
                  <a:pt x="35263" y="28231"/>
                  <a:pt x="35163" y="28156"/>
                </a:cubicBezTo>
                <a:cubicBezTo>
                  <a:pt x="35161" y="28154"/>
                  <a:pt x="35158" y="28154"/>
                  <a:pt x="35154" y="28154"/>
                </a:cubicBezTo>
                <a:cubicBezTo>
                  <a:pt x="34979" y="28154"/>
                  <a:pt x="33188" y="29707"/>
                  <a:pt x="32331" y="30662"/>
                </a:cubicBezTo>
                <a:cubicBezTo>
                  <a:pt x="31830" y="31214"/>
                  <a:pt x="31780" y="31264"/>
                  <a:pt x="31429" y="31364"/>
                </a:cubicBezTo>
                <a:cubicBezTo>
                  <a:pt x="31303" y="31414"/>
                  <a:pt x="31178" y="31439"/>
                  <a:pt x="31053" y="31464"/>
                </a:cubicBezTo>
                <a:cubicBezTo>
                  <a:pt x="31053" y="31414"/>
                  <a:pt x="32782" y="29585"/>
                  <a:pt x="33183" y="29184"/>
                </a:cubicBezTo>
                <a:cubicBezTo>
                  <a:pt x="34461" y="27956"/>
                  <a:pt x="35815" y="26828"/>
                  <a:pt x="37268" y="25825"/>
                </a:cubicBezTo>
                <a:cubicBezTo>
                  <a:pt x="38070" y="25274"/>
                  <a:pt x="38196" y="25174"/>
                  <a:pt x="38121" y="25123"/>
                </a:cubicBezTo>
                <a:cubicBezTo>
                  <a:pt x="38117" y="25121"/>
                  <a:pt x="38113" y="25120"/>
                  <a:pt x="38107" y="25120"/>
                </a:cubicBezTo>
                <a:cubicBezTo>
                  <a:pt x="37922" y="25120"/>
                  <a:pt x="36415" y="26222"/>
                  <a:pt x="35614" y="26853"/>
                </a:cubicBezTo>
                <a:cubicBezTo>
                  <a:pt x="35063" y="27254"/>
                  <a:pt x="34085" y="28131"/>
                  <a:pt x="33258" y="28908"/>
                </a:cubicBezTo>
                <a:cubicBezTo>
                  <a:pt x="33008" y="29134"/>
                  <a:pt x="32356" y="29810"/>
                  <a:pt x="31805" y="30387"/>
                </a:cubicBezTo>
                <a:cubicBezTo>
                  <a:pt x="31278" y="30988"/>
                  <a:pt x="30802" y="31489"/>
                  <a:pt x="30752" y="31515"/>
                </a:cubicBezTo>
                <a:cubicBezTo>
                  <a:pt x="30728" y="31535"/>
                  <a:pt x="30714" y="31545"/>
                  <a:pt x="30709" y="31545"/>
                </a:cubicBezTo>
                <a:cubicBezTo>
                  <a:pt x="30632" y="31545"/>
                  <a:pt x="32495" y="29396"/>
                  <a:pt x="33434" y="28457"/>
                </a:cubicBezTo>
                <a:cubicBezTo>
                  <a:pt x="34186" y="27680"/>
                  <a:pt x="34988" y="26953"/>
                  <a:pt x="35840" y="26276"/>
                </a:cubicBezTo>
                <a:cubicBezTo>
                  <a:pt x="36567" y="25725"/>
                  <a:pt x="37344" y="25274"/>
                  <a:pt x="38171" y="24873"/>
                </a:cubicBezTo>
                <a:cubicBezTo>
                  <a:pt x="38747" y="24622"/>
                  <a:pt x="38897" y="24572"/>
                  <a:pt x="40000" y="24472"/>
                </a:cubicBezTo>
                <a:cubicBezTo>
                  <a:pt x="40456" y="24442"/>
                  <a:pt x="40736" y="24424"/>
                  <a:pt x="40909" y="24424"/>
                </a:cubicBezTo>
                <a:close/>
                <a:moveTo>
                  <a:pt x="28414" y="30830"/>
                </a:moveTo>
                <a:cubicBezTo>
                  <a:pt x="28422" y="30830"/>
                  <a:pt x="28253" y="31075"/>
                  <a:pt x="27970" y="31489"/>
                </a:cubicBezTo>
                <a:cubicBezTo>
                  <a:pt x="27644" y="31916"/>
                  <a:pt x="27318" y="32317"/>
                  <a:pt x="26968" y="32718"/>
                </a:cubicBezTo>
                <a:cubicBezTo>
                  <a:pt x="26904" y="32774"/>
                  <a:pt x="26866" y="32805"/>
                  <a:pt x="26856" y="32805"/>
                </a:cubicBezTo>
                <a:cubicBezTo>
                  <a:pt x="26831" y="32805"/>
                  <a:pt x="26984" y="32608"/>
                  <a:pt x="27344" y="32141"/>
                </a:cubicBezTo>
                <a:lnTo>
                  <a:pt x="28346" y="30913"/>
                </a:lnTo>
                <a:cubicBezTo>
                  <a:pt x="28390" y="30857"/>
                  <a:pt x="28411" y="30830"/>
                  <a:pt x="28414" y="30830"/>
                </a:cubicBezTo>
                <a:close/>
                <a:moveTo>
                  <a:pt x="16361" y="33184"/>
                </a:moveTo>
                <a:cubicBezTo>
                  <a:pt x="16364" y="33184"/>
                  <a:pt x="16366" y="33187"/>
                  <a:pt x="16366" y="33194"/>
                </a:cubicBezTo>
                <a:cubicBezTo>
                  <a:pt x="16366" y="33219"/>
                  <a:pt x="16341" y="33269"/>
                  <a:pt x="16291" y="33319"/>
                </a:cubicBezTo>
                <a:cubicBezTo>
                  <a:pt x="16278" y="33325"/>
                  <a:pt x="16269" y="33328"/>
                  <a:pt x="16263" y="33328"/>
                </a:cubicBezTo>
                <a:cubicBezTo>
                  <a:pt x="16244" y="33328"/>
                  <a:pt x="16253" y="33300"/>
                  <a:pt x="16291" y="33244"/>
                </a:cubicBezTo>
                <a:cubicBezTo>
                  <a:pt x="16328" y="33207"/>
                  <a:pt x="16351" y="33184"/>
                  <a:pt x="16361" y="33184"/>
                </a:cubicBezTo>
                <a:close/>
                <a:moveTo>
                  <a:pt x="38682" y="30231"/>
                </a:moveTo>
                <a:cubicBezTo>
                  <a:pt x="38904" y="30231"/>
                  <a:pt x="39145" y="30261"/>
                  <a:pt x="39549" y="30311"/>
                </a:cubicBezTo>
                <a:cubicBezTo>
                  <a:pt x="40100" y="30362"/>
                  <a:pt x="41329" y="30562"/>
                  <a:pt x="42256" y="30712"/>
                </a:cubicBezTo>
                <a:cubicBezTo>
                  <a:pt x="44587" y="31113"/>
                  <a:pt x="45263" y="31214"/>
                  <a:pt x="45765" y="31214"/>
                </a:cubicBezTo>
                <a:cubicBezTo>
                  <a:pt x="46291" y="31214"/>
                  <a:pt x="46366" y="31239"/>
                  <a:pt x="46040" y="31364"/>
                </a:cubicBezTo>
                <a:lnTo>
                  <a:pt x="46040" y="31389"/>
                </a:lnTo>
                <a:cubicBezTo>
                  <a:pt x="45815" y="31489"/>
                  <a:pt x="45790" y="31515"/>
                  <a:pt x="45815" y="31590"/>
                </a:cubicBezTo>
                <a:cubicBezTo>
                  <a:pt x="45915" y="31665"/>
                  <a:pt x="46015" y="31690"/>
                  <a:pt x="46116" y="31690"/>
                </a:cubicBezTo>
                <a:cubicBezTo>
                  <a:pt x="46491" y="31715"/>
                  <a:pt x="46542" y="31715"/>
                  <a:pt x="46466" y="31790"/>
                </a:cubicBezTo>
                <a:cubicBezTo>
                  <a:pt x="46416" y="31815"/>
                  <a:pt x="46166" y="31991"/>
                  <a:pt x="45915" y="32191"/>
                </a:cubicBezTo>
                <a:cubicBezTo>
                  <a:pt x="45639" y="32417"/>
                  <a:pt x="45364" y="32617"/>
                  <a:pt x="45038" y="32793"/>
                </a:cubicBezTo>
                <a:cubicBezTo>
                  <a:pt x="44827" y="32940"/>
                  <a:pt x="44580" y="32999"/>
                  <a:pt x="44328" y="32999"/>
                </a:cubicBezTo>
                <a:cubicBezTo>
                  <a:pt x="44281" y="32999"/>
                  <a:pt x="44233" y="32997"/>
                  <a:pt x="44186" y="32993"/>
                </a:cubicBezTo>
                <a:cubicBezTo>
                  <a:pt x="42882" y="32843"/>
                  <a:pt x="41579" y="32567"/>
                  <a:pt x="40326" y="32166"/>
                </a:cubicBezTo>
                <a:cubicBezTo>
                  <a:pt x="38630" y="31699"/>
                  <a:pt x="36188" y="31088"/>
                  <a:pt x="35951" y="31088"/>
                </a:cubicBezTo>
                <a:cubicBezTo>
                  <a:pt x="35947" y="31088"/>
                  <a:pt x="35943" y="31088"/>
                  <a:pt x="35940" y="31088"/>
                </a:cubicBezTo>
                <a:cubicBezTo>
                  <a:pt x="35664" y="31113"/>
                  <a:pt x="35990" y="31214"/>
                  <a:pt x="37268" y="31540"/>
                </a:cubicBezTo>
                <a:cubicBezTo>
                  <a:pt x="38045" y="31740"/>
                  <a:pt x="39374" y="32091"/>
                  <a:pt x="40201" y="32342"/>
                </a:cubicBezTo>
                <a:cubicBezTo>
                  <a:pt x="41404" y="32718"/>
                  <a:pt x="42657" y="32993"/>
                  <a:pt x="43935" y="33144"/>
                </a:cubicBezTo>
                <a:cubicBezTo>
                  <a:pt x="44136" y="33169"/>
                  <a:pt x="44336" y="33219"/>
                  <a:pt x="44537" y="33319"/>
                </a:cubicBezTo>
                <a:lnTo>
                  <a:pt x="44712" y="33469"/>
                </a:lnTo>
                <a:lnTo>
                  <a:pt x="44461" y="33469"/>
                </a:lnTo>
                <a:cubicBezTo>
                  <a:pt x="44436" y="33471"/>
                  <a:pt x="44408" y="33472"/>
                  <a:pt x="44378" y="33472"/>
                </a:cubicBezTo>
                <a:cubicBezTo>
                  <a:pt x="43972" y="33472"/>
                  <a:pt x="43155" y="33308"/>
                  <a:pt x="41078" y="32818"/>
                </a:cubicBezTo>
                <a:cubicBezTo>
                  <a:pt x="39825" y="32542"/>
                  <a:pt x="38572" y="32216"/>
                  <a:pt x="37369" y="31815"/>
                </a:cubicBezTo>
                <a:cubicBezTo>
                  <a:pt x="37018" y="31690"/>
                  <a:pt x="36291" y="31515"/>
                  <a:pt x="35765" y="31389"/>
                </a:cubicBezTo>
                <a:lnTo>
                  <a:pt x="34712" y="31139"/>
                </a:lnTo>
                <a:cubicBezTo>
                  <a:pt x="34587" y="31113"/>
                  <a:pt x="35614" y="30863"/>
                  <a:pt x="37344" y="30462"/>
                </a:cubicBezTo>
                <a:cubicBezTo>
                  <a:pt x="38062" y="30297"/>
                  <a:pt x="38351" y="30231"/>
                  <a:pt x="38682" y="30231"/>
                </a:cubicBezTo>
                <a:close/>
                <a:moveTo>
                  <a:pt x="3108" y="20412"/>
                </a:moveTo>
                <a:lnTo>
                  <a:pt x="3885" y="21239"/>
                </a:lnTo>
                <a:cubicBezTo>
                  <a:pt x="4311" y="21715"/>
                  <a:pt x="4912" y="22291"/>
                  <a:pt x="5213" y="22542"/>
                </a:cubicBezTo>
                <a:lnTo>
                  <a:pt x="5213" y="22567"/>
                </a:lnTo>
                <a:cubicBezTo>
                  <a:pt x="5539" y="22818"/>
                  <a:pt x="5990" y="23244"/>
                  <a:pt x="6241" y="23519"/>
                </a:cubicBezTo>
                <a:cubicBezTo>
                  <a:pt x="6516" y="23795"/>
                  <a:pt x="6917" y="24171"/>
                  <a:pt x="7143" y="24372"/>
                </a:cubicBezTo>
                <a:cubicBezTo>
                  <a:pt x="9449" y="26427"/>
                  <a:pt x="10451" y="27379"/>
                  <a:pt x="10852" y="27805"/>
                </a:cubicBezTo>
                <a:cubicBezTo>
                  <a:pt x="11429" y="28482"/>
                  <a:pt x="13133" y="30838"/>
                  <a:pt x="13033" y="30863"/>
                </a:cubicBezTo>
                <a:cubicBezTo>
                  <a:pt x="12832" y="30687"/>
                  <a:pt x="12657" y="30487"/>
                  <a:pt x="12481" y="30286"/>
                </a:cubicBezTo>
                <a:cubicBezTo>
                  <a:pt x="12102" y="29888"/>
                  <a:pt x="11923" y="29705"/>
                  <a:pt x="11870" y="29705"/>
                </a:cubicBezTo>
                <a:cubicBezTo>
                  <a:pt x="11853" y="29705"/>
                  <a:pt x="11849" y="29724"/>
                  <a:pt x="11855" y="29760"/>
                </a:cubicBezTo>
                <a:cubicBezTo>
                  <a:pt x="12055" y="30036"/>
                  <a:pt x="12281" y="30311"/>
                  <a:pt x="12531" y="30562"/>
                </a:cubicBezTo>
                <a:cubicBezTo>
                  <a:pt x="13358" y="31439"/>
                  <a:pt x="13333" y="31389"/>
                  <a:pt x="13434" y="31865"/>
                </a:cubicBezTo>
                <a:lnTo>
                  <a:pt x="13509" y="32266"/>
                </a:lnTo>
                <a:lnTo>
                  <a:pt x="13509" y="32266"/>
                </a:lnTo>
                <a:lnTo>
                  <a:pt x="13083" y="31690"/>
                </a:lnTo>
                <a:cubicBezTo>
                  <a:pt x="12721" y="31187"/>
                  <a:pt x="12585" y="31040"/>
                  <a:pt x="12519" y="31040"/>
                </a:cubicBezTo>
                <a:cubicBezTo>
                  <a:pt x="12503" y="31040"/>
                  <a:pt x="12491" y="31048"/>
                  <a:pt x="12481" y="31063"/>
                </a:cubicBezTo>
                <a:cubicBezTo>
                  <a:pt x="12456" y="31113"/>
                  <a:pt x="12481" y="31164"/>
                  <a:pt x="12506" y="31189"/>
                </a:cubicBezTo>
                <a:cubicBezTo>
                  <a:pt x="12556" y="31214"/>
                  <a:pt x="12782" y="31540"/>
                  <a:pt x="13058" y="31916"/>
                </a:cubicBezTo>
                <a:cubicBezTo>
                  <a:pt x="13626" y="32720"/>
                  <a:pt x="13657" y="32743"/>
                  <a:pt x="13617" y="32743"/>
                </a:cubicBezTo>
                <a:cubicBezTo>
                  <a:pt x="13615" y="32743"/>
                  <a:pt x="13612" y="32743"/>
                  <a:pt x="13609" y="32743"/>
                </a:cubicBezTo>
                <a:cubicBezTo>
                  <a:pt x="13333" y="32417"/>
                  <a:pt x="13058" y="32091"/>
                  <a:pt x="12832" y="31740"/>
                </a:cubicBezTo>
                <a:cubicBezTo>
                  <a:pt x="12582" y="31364"/>
                  <a:pt x="12331" y="31038"/>
                  <a:pt x="12055" y="30712"/>
                </a:cubicBezTo>
                <a:lnTo>
                  <a:pt x="12055" y="30712"/>
                </a:lnTo>
                <a:cubicBezTo>
                  <a:pt x="11955" y="30738"/>
                  <a:pt x="12105" y="30963"/>
                  <a:pt x="12832" y="31991"/>
                </a:cubicBezTo>
                <a:cubicBezTo>
                  <a:pt x="13158" y="32417"/>
                  <a:pt x="13434" y="32843"/>
                  <a:pt x="13684" y="33294"/>
                </a:cubicBezTo>
                <a:cubicBezTo>
                  <a:pt x="13722" y="33480"/>
                  <a:pt x="13676" y="33625"/>
                  <a:pt x="13608" y="33625"/>
                </a:cubicBezTo>
                <a:cubicBezTo>
                  <a:pt x="13585" y="33625"/>
                  <a:pt x="13560" y="33608"/>
                  <a:pt x="13534" y="33570"/>
                </a:cubicBezTo>
                <a:cubicBezTo>
                  <a:pt x="13484" y="33494"/>
                  <a:pt x="13434" y="33394"/>
                  <a:pt x="13358" y="33319"/>
                </a:cubicBezTo>
                <a:cubicBezTo>
                  <a:pt x="13283" y="33219"/>
                  <a:pt x="13233" y="33093"/>
                  <a:pt x="13233" y="32968"/>
                </a:cubicBezTo>
                <a:cubicBezTo>
                  <a:pt x="13208" y="32743"/>
                  <a:pt x="12632" y="31840"/>
                  <a:pt x="12206" y="31314"/>
                </a:cubicBezTo>
                <a:cubicBezTo>
                  <a:pt x="11840" y="30900"/>
                  <a:pt x="9867" y="29280"/>
                  <a:pt x="9708" y="29280"/>
                </a:cubicBezTo>
                <a:cubicBezTo>
                  <a:pt x="9704" y="29280"/>
                  <a:pt x="9701" y="29281"/>
                  <a:pt x="9699" y="29284"/>
                </a:cubicBezTo>
                <a:cubicBezTo>
                  <a:pt x="10000" y="29610"/>
                  <a:pt x="10326" y="29910"/>
                  <a:pt x="10702" y="30186"/>
                </a:cubicBezTo>
                <a:cubicBezTo>
                  <a:pt x="11805" y="31088"/>
                  <a:pt x="12256" y="31565"/>
                  <a:pt x="12682" y="32241"/>
                </a:cubicBezTo>
                <a:cubicBezTo>
                  <a:pt x="12911" y="32596"/>
                  <a:pt x="13106" y="32967"/>
                  <a:pt x="13064" y="32967"/>
                </a:cubicBezTo>
                <a:cubicBezTo>
                  <a:pt x="13055" y="32967"/>
                  <a:pt x="13037" y="32952"/>
                  <a:pt x="13008" y="32918"/>
                </a:cubicBezTo>
                <a:cubicBezTo>
                  <a:pt x="12782" y="32617"/>
                  <a:pt x="11780" y="31590"/>
                  <a:pt x="11379" y="31239"/>
                </a:cubicBezTo>
                <a:cubicBezTo>
                  <a:pt x="10933" y="30840"/>
                  <a:pt x="10225" y="30354"/>
                  <a:pt x="10094" y="30354"/>
                </a:cubicBezTo>
                <a:cubicBezTo>
                  <a:pt x="10085" y="30354"/>
                  <a:pt x="10079" y="30357"/>
                  <a:pt x="10075" y="30362"/>
                </a:cubicBezTo>
                <a:cubicBezTo>
                  <a:pt x="10301" y="30587"/>
                  <a:pt x="10551" y="30813"/>
                  <a:pt x="10827" y="30988"/>
                </a:cubicBezTo>
                <a:cubicBezTo>
                  <a:pt x="11654" y="31640"/>
                  <a:pt x="12406" y="32392"/>
                  <a:pt x="13058" y="33219"/>
                </a:cubicBezTo>
                <a:lnTo>
                  <a:pt x="13584" y="33845"/>
                </a:lnTo>
                <a:lnTo>
                  <a:pt x="12481" y="33068"/>
                </a:lnTo>
                <a:cubicBezTo>
                  <a:pt x="11479" y="32342"/>
                  <a:pt x="11379" y="32241"/>
                  <a:pt x="11053" y="31840"/>
                </a:cubicBezTo>
                <a:cubicBezTo>
                  <a:pt x="10677" y="31339"/>
                  <a:pt x="10276" y="30888"/>
                  <a:pt x="9800" y="30462"/>
                </a:cubicBezTo>
                <a:cubicBezTo>
                  <a:pt x="9624" y="30286"/>
                  <a:pt x="9248" y="29910"/>
                  <a:pt x="8947" y="29635"/>
                </a:cubicBezTo>
                <a:cubicBezTo>
                  <a:pt x="8672" y="29359"/>
                  <a:pt x="8396" y="29108"/>
                  <a:pt x="8095" y="28858"/>
                </a:cubicBezTo>
                <a:cubicBezTo>
                  <a:pt x="7945" y="28733"/>
                  <a:pt x="7795" y="28582"/>
                  <a:pt x="7694" y="28432"/>
                </a:cubicBezTo>
                <a:cubicBezTo>
                  <a:pt x="7318" y="27981"/>
                  <a:pt x="6892" y="27580"/>
                  <a:pt x="6466" y="27179"/>
                </a:cubicBezTo>
                <a:cubicBezTo>
                  <a:pt x="5865" y="26627"/>
                  <a:pt x="5238" y="26026"/>
                  <a:pt x="5113" y="25875"/>
                </a:cubicBezTo>
                <a:cubicBezTo>
                  <a:pt x="4762" y="25474"/>
                  <a:pt x="4486" y="25048"/>
                  <a:pt x="4286" y="24572"/>
                </a:cubicBezTo>
                <a:lnTo>
                  <a:pt x="4236" y="24372"/>
                </a:lnTo>
                <a:lnTo>
                  <a:pt x="4687" y="24447"/>
                </a:lnTo>
                <a:cubicBezTo>
                  <a:pt x="4952" y="24494"/>
                  <a:pt x="5170" y="24516"/>
                  <a:pt x="5348" y="24516"/>
                </a:cubicBezTo>
                <a:cubicBezTo>
                  <a:pt x="5640" y="24516"/>
                  <a:pt x="5821" y="24456"/>
                  <a:pt x="5915" y="24347"/>
                </a:cubicBezTo>
                <a:cubicBezTo>
                  <a:pt x="5965" y="24271"/>
                  <a:pt x="6015" y="24196"/>
                  <a:pt x="6015" y="24121"/>
                </a:cubicBezTo>
                <a:cubicBezTo>
                  <a:pt x="6015" y="24071"/>
                  <a:pt x="5489" y="23595"/>
                  <a:pt x="4912" y="23043"/>
                </a:cubicBezTo>
                <a:cubicBezTo>
                  <a:pt x="3609" y="21865"/>
                  <a:pt x="2907" y="21189"/>
                  <a:pt x="2807" y="21038"/>
                </a:cubicBezTo>
                <a:cubicBezTo>
                  <a:pt x="2732" y="20963"/>
                  <a:pt x="2757" y="20888"/>
                  <a:pt x="2907" y="20687"/>
                </a:cubicBezTo>
                <a:lnTo>
                  <a:pt x="3108" y="20412"/>
                </a:lnTo>
                <a:close/>
                <a:moveTo>
                  <a:pt x="10218" y="31308"/>
                </a:moveTo>
                <a:cubicBezTo>
                  <a:pt x="10237" y="31308"/>
                  <a:pt x="10256" y="31320"/>
                  <a:pt x="10276" y="31339"/>
                </a:cubicBezTo>
                <a:cubicBezTo>
                  <a:pt x="10326" y="31414"/>
                  <a:pt x="10426" y="31540"/>
                  <a:pt x="10526" y="31640"/>
                </a:cubicBezTo>
                <a:lnTo>
                  <a:pt x="10526" y="31615"/>
                </a:lnTo>
                <a:cubicBezTo>
                  <a:pt x="10652" y="31765"/>
                  <a:pt x="10677" y="31840"/>
                  <a:pt x="10627" y="31865"/>
                </a:cubicBezTo>
                <a:cubicBezTo>
                  <a:pt x="10551" y="31916"/>
                  <a:pt x="10602" y="31966"/>
                  <a:pt x="10777" y="32116"/>
                </a:cubicBezTo>
                <a:cubicBezTo>
                  <a:pt x="10952" y="32266"/>
                  <a:pt x="11103" y="32442"/>
                  <a:pt x="11228" y="32642"/>
                </a:cubicBezTo>
                <a:lnTo>
                  <a:pt x="11429" y="32943"/>
                </a:lnTo>
                <a:lnTo>
                  <a:pt x="11153" y="32743"/>
                </a:lnTo>
                <a:cubicBezTo>
                  <a:pt x="10771" y="32450"/>
                  <a:pt x="10388" y="32259"/>
                  <a:pt x="10296" y="32259"/>
                </a:cubicBezTo>
                <a:cubicBezTo>
                  <a:pt x="10285" y="32259"/>
                  <a:pt x="10278" y="32261"/>
                  <a:pt x="10276" y="32266"/>
                </a:cubicBezTo>
                <a:cubicBezTo>
                  <a:pt x="10476" y="32492"/>
                  <a:pt x="10727" y="32667"/>
                  <a:pt x="10978" y="32843"/>
                </a:cubicBezTo>
                <a:cubicBezTo>
                  <a:pt x="11654" y="33294"/>
                  <a:pt x="11754" y="33369"/>
                  <a:pt x="11880" y="33645"/>
                </a:cubicBezTo>
                <a:lnTo>
                  <a:pt x="12055" y="33971"/>
                </a:lnTo>
                <a:lnTo>
                  <a:pt x="10952" y="33068"/>
                </a:lnTo>
                <a:cubicBezTo>
                  <a:pt x="10351" y="32592"/>
                  <a:pt x="9775" y="32116"/>
                  <a:pt x="9674" y="32016"/>
                </a:cubicBezTo>
                <a:lnTo>
                  <a:pt x="9499" y="31815"/>
                </a:lnTo>
                <a:lnTo>
                  <a:pt x="9775" y="31715"/>
                </a:lnTo>
                <a:cubicBezTo>
                  <a:pt x="9900" y="31640"/>
                  <a:pt x="10025" y="31540"/>
                  <a:pt x="10125" y="31414"/>
                </a:cubicBezTo>
                <a:cubicBezTo>
                  <a:pt x="10156" y="31337"/>
                  <a:pt x="10187" y="31308"/>
                  <a:pt x="10218" y="31308"/>
                </a:cubicBezTo>
                <a:close/>
                <a:moveTo>
                  <a:pt x="35513" y="24690"/>
                </a:moveTo>
                <a:cubicBezTo>
                  <a:pt x="35568" y="24690"/>
                  <a:pt x="35558" y="24714"/>
                  <a:pt x="35514" y="24773"/>
                </a:cubicBezTo>
                <a:cubicBezTo>
                  <a:pt x="35464" y="24848"/>
                  <a:pt x="35439" y="24948"/>
                  <a:pt x="35439" y="25023"/>
                </a:cubicBezTo>
                <a:cubicBezTo>
                  <a:pt x="35439" y="25160"/>
                  <a:pt x="35498" y="25222"/>
                  <a:pt x="35674" y="25222"/>
                </a:cubicBezTo>
                <a:cubicBezTo>
                  <a:pt x="35821" y="25222"/>
                  <a:pt x="36049" y="25178"/>
                  <a:pt x="36391" y="25098"/>
                </a:cubicBezTo>
                <a:cubicBezTo>
                  <a:pt x="36892" y="24948"/>
                  <a:pt x="37419" y="24823"/>
                  <a:pt x="37920" y="24748"/>
                </a:cubicBezTo>
                <a:lnTo>
                  <a:pt x="37920" y="24748"/>
                </a:lnTo>
                <a:cubicBezTo>
                  <a:pt x="37820" y="24823"/>
                  <a:pt x="37694" y="24898"/>
                  <a:pt x="37569" y="24948"/>
                </a:cubicBezTo>
                <a:lnTo>
                  <a:pt x="37569" y="24973"/>
                </a:lnTo>
                <a:cubicBezTo>
                  <a:pt x="36867" y="25349"/>
                  <a:pt x="36166" y="25800"/>
                  <a:pt x="35514" y="26276"/>
                </a:cubicBezTo>
                <a:cubicBezTo>
                  <a:pt x="33960" y="27555"/>
                  <a:pt x="32506" y="28983"/>
                  <a:pt x="31178" y="30537"/>
                </a:cubicBezTo>
                <a:cubicBezTo>
                  <a:pt x="30025" y="31840"/>
                  <a:pt x="30050" y="31840"/>
                  <a:pt x="29724" y="31916"/>
                </a:cubicBezTo>
                <a:lnTo>
                  <a:pt x="29474" y="31966"/>
                </a:lnTo>
                <a:lnTo>
                  <a:pt x="29474" y="31966"/>
                </a:lnTo>
                <a:lnTo>
                  <a:pt x="29699" y="31715"/>
                </a:lnTo>
                <a:cubicBezTo>
                  <a:pt x="29825" y="31565"/>
                  <a:pt x="30526" y="30813"/>
                  <a:pt x="31278" y="30011"/>
                </a:cubicBezTo>
                <a:cubicBezTo>
                  <a:pt x="32660" y="28534"/>
                  <a:pt x="32887" y="28279"/>
                  <a:pt x="32777" y="28279"/>
                </a:cubicBezTo>
                <a:cubicBezTo>
                  <a:pt x="32771" y="28279"/>
                  <a:pt x="32765" y="28280"/>
                  <a:pt x="32757" y="28281"/>
                </a:cubicBezTo>
                <a:cubicBezTo>
                  <a:pt x="32682" y="28281"/>
                  <a:pt x="30652" y="30437"/>
                  <a:pt x="29499" y="31715"/>
                </a:cubicBezTo>
                <a:cubicBezTo>
                  <a:pt x="29349" y="31916"/>
                  <a:pt x="29148" y="32066"/>
                  <a:pt x="28897" y="32166"/>
                </a:cubicBezTo>
                <a:lnTo>
                  <a:pt x="28672" y="32216"/>
                </a:lnTo>
                <a:lnTo>
                  <a:pt x="28672" y="32216"/>
                </a:lnTo>
                <a:lnTo>
                  <a:pt x="28948" y="31890"/>
                </a:lnTo>
                <a:cubicBezTo>
                  <a:pt x="29098" y="31715"/>
                  <a:pt x="29925" y="30763"/>
                  <a:pt x="30777" y="29835"/>
                </a:cubicBezTo>
                <a:cubicBezTo>
                  <a:pt x="32317" y="28076"/>
                  <a:pt x="32467" y="27899"/>
                  <a:pt x="32396" y="27899"/>
                </a:cubicBezTo>
                <a:cubicBezTo>
                  <a:pt x="32386" y="27899"/>
                  <a:pt x="32371" y="27902"/>
                  <a:pt x="32356" y="27905"/>
                </a:cubicBezTo>
                <a:cubicBezTo>
                  <a:pt x="32231" y="27905"/>
                  <a:pt x="29674" y="30788"/>
                  <a:pt x="28772" y="31865"/>
                </a:cubicBezTo>
                <a:cubicBezTo>
                  <a:pt x="28496" y="32216"/>
                  <a:pt x="28346" y="32367"/>
                  <a:pt x="28146" y="32417"/>
                </a:cubicBezTo>
                <a:cubicBezTo>
                  <a:pt x="28054" y="32453"/>
                  <a:pt x="27975" y="32477"/>
                  <a:pt x="27950" y="32477"/>
                </a:cubicBezTo>
                <a:cubicBezTo>
                  <a:pt x="27941" y="32477"/>
                  <a:pt x="27938" y="32474"/>
                  <a:pt x="27945" y="32467"/>
                </a:cubicBezTo>
                <a:cubicBezTo>
                  <a:pt x="27945" y="32442"/>
                  <a:pt x="28496" y="31865"/>
                  <a:pt x="29123" y="31189"/>
                </a:cubicBezTo>
                <a:cubicBezTo>
                  <a:pt x="30145" y="30095"/>
                  <a:pt x="30356" y="29858"/>
                  <a:pt x="30246" y="29858"/>
                </a:cubicBezTo>
                <a:cubicBezTo>
                  <a:pt x="30240" y="29858"/>
                  <a:pt x="30233" y="29859"/>
                  <a:pt x="30226" y="29860"/>
                </a:cubicBezTo>
                <a:cubicBezTo>
                  <a:pt x="30201" y="29860"/>
                  <a:pt x="29599" y="30487"/>
                  <a:pt x="28872" y="31264"/>
                </a:cubicBezTo>
                <a:cubicBezTo>
                  <a:pt x="28171" y="32041"/>
                  <a:pt x="27544" y="32667"/>
                  <a:pt x="27519" y="32667"/>
                </a:cubicBezTo>
                <a:cubicBezTo>
                  <a:pt x="27644" y="32417"/>
                  <a:pt x="27820" y="32216"/>
                  <a:pt x="27995" y="32016"/>
                </a:cubicBezTo>
                <a:cubicBezTo>
                  <a:pt x="28296" y="31640"/>
                  <a:pt x="29048" y="30712"/>
                  <a:pt x="29649" y="29910"/>
                </a:cubicBezTo>
                <a:cubicBezTo>
                  <a:pt x="30602" y="28733"/>
                  <a:pt x="30802" y="28457"/>
                  <a:pt x="30777" y="28332"/>
                </a:cubicBezTo>
                <a:cubicBezTo>
                  <a:pt x="30752" y="28281"/>
                  <a:pt x="30702" y="28206"/>
                  <a:pt x="30627" y="28181"/>
                </a:cubicBezTo>
                <a:cubicBezTo>
                  <a:pt x="30622" y="28180"/>
                  <a:pt x="30618" y="28179"/>
                  <a:pt x="30613" y="28179"/>
                </a:cubicBezTo>
                <a:cubicBezTo>
                  <a:pt x="30532" y="28179"/>
                  <a:pt x="30362" y="28384"/>
                  <a:pt x="29724" y="29234"/>
                </a:cubicBezTo>
                <a:cubicBezTo>
                  <a:pt x="29098" y="30036"/>
                  <a:pt x="28872" y="30311"/>
                  <a:pt x="28772" y="30311"/>
                </a:cubicBezTo>
                <a:cubicBezTo>
                  <a:pt x="28672" y="30337"/>
                  <a:pt x="27644" y="31489"/>
                  <a:pt x="26792" y="32617"/>
                </a:cubicBezTo>
                <a:cubicBezTo>
                  <a:pt x="26617" y="32918"/>
                  <a:pt x="26341" y="33144"/>
                  <a:pt x="26015" y="33244"/>
                </a:cubicBezTo>
                <a:cubicBezTo>
                  <a:pt x="25836" y="33327"/>
                  <a:pt x="25732" y="33364"/>
                  <a:pt x="25680" y="33364"/>
                </a:cubicBezTo>
                <a:cubicBezTo>
                  <a:pt x="25637" y="33364"/>
                  <a:pt x="25628" y="33339"/>
                  <a:pt x="25639" y="33294"/>
                </a:cubicBezTo>
                <a:cubicBezTo>
                  <a:pt x="25990" y="32768"/>
                  <a:pt x="26366" y="32266"/>
                  <a:pt x="26767" y="31790"/>
                </a:cubicBezTo>
                <a:cubicBezTo>
                  <a:pt x="27469" y="30913"/>
                  <a:pt x="27845" y="30437"/>
                  <a:pt x="27795" y="30387"/>
                </a:cubicBezTo>
                <a:cubicBezTo>
                  <a:pt x="27793" y="30386"/>
                  <a:pt x="27792" y="30385"/>
                  <a:pt x="27790" y="30385"/>
                </a:cubicBezTo>
                <a:cubicBezTo>
                  <a:pt x="27636" y="30385"/>
                  <a:pt x="25389" y="33221"/>
                  <a:pt x="25414" y="33394"/>
                </a:cubicBezTo>
                <a:cubicBezTo>
                  <a:pt x="25414" y="33444"/>
                  <a:pt x="25313" y="33520"/>
                  <a:pt x="25113" y="33595"/>
                </a:cubicBezTo>
                <a:cubicBezTo>
                  <a:pt x="24912" y="33670"/>
                  <a:pt x="24787" y="33695"/>
                  <a:pt x="24787" y="33695"/>
                </a:cubicBezTo>
                <a:cubicBezTo>
                  <a:pt x="24787" y="33670"/>
                  <a:pt x="25263" y="32993"/>
                  <a:pt x="25865" y="32191"/>
                </a:cubicBezTo>
                <a:cubicBezTo>
                  <a:pt x="26441" y="31389"/>
                  <a:pt x="26943" y="30712"/>
                  <a:pt x="26917" y="30712"/>
                </a:cubicBezTo>
                <a:cubicBezTo>
                  <a:pt x="26917" y="30699"/>
                  <a:pt x="26913" y="30692"/>
                  <a:pt x="26904" y="30692"/>
                </a:cubicBezTo>
                <a:cubicBezTo>
                  <a:pt x="26813" y="30692"/>
                  <a:pt x="26283" y="31354"/>
                  <a:pt x="25464" y="32492"/>
                </a:cubicBezTo>
                <a:cubicBezTo>
                  <a:pt x="24612" y="33645"/>
                  <a:pt x="24386" y="33921"/>
                  <a:pt x="24261" y="33971"/>
                </a:cubicBezTo>
                <a:cubicBezTo>
                  <a:pt x="24218" y="33992"/>
                  <a:pt x="24185" y="34005"/>
                  <a:pt x="24166" y="34005"/>
                </a:cubicBezTo>
                <a:cubicBezTo>
                  <a:pt x="24118" y="34005"/>
                  <a:pt x="24157" y="33921"/>
                  <a:pt x="24336" y="33670"/>
                </a:cubicBezTo>
                <a:cubicBezTo>
                  <a:pt x="24461" y="33444"/>
                  <a:pt x="25038" y="32667"/>
                  <a:pt x="25589" y="31916"/>
                </a:cubicBezTo>
                <a:cubicBezTo>
                  <a:pt x="26451" y="30750"/>
                  <a:pt x="26794" y="30278"/>
                  <a:pt x="26696" y="30278"/>
                </a:cubicBezTo>
                <a:cubicBezTo>
                  <a:pt x="26689" y="30278"/>
                  <a:pt x="26679" y="30281"/>
                  <a:pt x="26667" y="30286"/>
                </a:cubicBezTo>
                <a:cubicBezTo>
                  <a:pt x="26617" y="30286"/>
                  <a:pt x="25940" y="31189"/>
                  <a:pt x="25138" y="32266"/>
                </a:cubicBezTo>
                <a:cubicBezTo>
                  <a:pt x="23810" y="34096"/>
                  <a:pt x="23709" y="34246"/>
                  <a:pt x="23484" y="34347"/>
                </a:cubicBezTo>
                <a:cubicBezTo>
                  <a:pt x="23430" y="34376"/>
                  <a:pt x="23388" y="34399"/>
                  <a:pt x="23368" y="34399"/>
                </a:cubicBezTo>
                <a:cubicBezTo>
                  <a:pt x="23301" y="34399"/>
                  <a:pt x="23459" y="34163"/>
                  <a:pt x="24186" y="33169"/>
                </a:cubicBezTo>
                <a:cubicBezTo>
                  <a:pt x="24687" y="32442"/>
                  <a:pt x="25489" y="31289"/>
                  <a:pt x="25965" y="30562"/>
                </a:cubicBezTo>
                <a:cubicBezTo>
                  <a:pt x="26516" y="29735"/>
                  <a:pt x="27093" y="28933"/>
                  <a:pt x="27719" y="28156"/>
                </a:cubicBezTo>
                <a:cubicBezTo>
                  <a:pt x="28639" y="27001"/>
                  <a:pt x="28902" y="26704"/>
                  <a:pt x="29037" y="26704"/>
                </a:cubicBezTo>
                <a:cubicBezTo>
                  <a:pt x="29060" y="26704"/>
                  <a:pt x="29080" y="26713"/>
                  <a:pt x="29098" y="26728"/>
                </a:cubicBezTo>
                <a:cubicBezTo>
                  <a:pt x="29140" y="26769"/>
                  <a:pt x="29173" y="26794"/>
                  <a:pt x="29232" y="26794"/>
                </a:cubicBezTo>
                <a:cubicBezTo>
                  <a:pt x="29349" y="26794"/>
                  <a:pt x="29566" y="26694"/>
                  <a:pt x="30151" y="26427"/>
                </a:cubicBezTo>
                <a:cubicBezTo>
                  <a:pt x="30852" y="26101"/>
                  <a:pt x="33183" y="25249"/>
                  <a:pt x="33384" y="25199"/>
                </a:cubicBezTo>
                <a:cubicBezTo>
                  <a:pt x="33434" y="25199"/>
                  <a:pt x="33258" y="25324"/>
                  <a:pt x="33033" y="25499"/>
                </a:cubicBezTo>
                <a:cubicBezTo>
                  <a:pt x="32281" y="25976"/>
                  <a:pt x="31604" y="26527"/>
                  <a:pt x="31028" y="27204"/>
                </a:cubicBezTo>
                <a:cubicBezTo>
                  <a:pt x="30577" y="27730"/>
                  <a:pt x="30552" y="27755"/>
                  <a:pt x="30652" y="27830"/>
                </a:cubicBezTo>
                <a:cubicBezTo>
                  <a:pt x="30669" y="27837"/>
                  <a:pt x="30688" y="27841"/>
                  <a:pt x="30709" y="27841"/>
                </a:cubicBezTo>
                <a:cubicBezTo>
                  <a:pt x="30835" y="27841"/>
                  <a:pt x="31016" y="27706"/>
                  <a:pt x="31253" y="27404"/>
                </a:cubicBezTo>
                <a:cubicBezTo>
                  <a:pt x="32005" y="26477"/>
                  <a:pt x="34286" y="24948"/>
                  <a:pt x="35288" y="24722"/>
                </a:cubicBezTo>
                <a:cubicBezTo>
                  <a:pt x="35403" y="24702"/>
                  <a:pt x="35474" y="24690"/>
                  <a:pt x="35513" y="24690"/>
                </a:cubicBezTo>
                <a:close/>
                <a:moveTo>
                  <a:pt x="11704" y="32718"/>
                </a:moveTo>
                <a:cubicBezTo>
                  <a:pt x="12080" y="32918"/>
                  <a:pt x="12431" y="33169"/>
                  <a:pt x="12757" y="33469"/>
                </a:cubicBezTo>
                <a:cubicBezTo>
                  <a:pt x="13835" y="34271"/>
                  <a:pt x="13835" y="34296"/>
                  <a:pt x="13785" y="34447"/>
                </a:cubicBezTo>
                <a:lnTo>
                  <a:pt x="13734" y="34597"/>
                </a:lnTo>
                <a:lnTo>
                  <a:pt x="12932" y="33996"/>
                </a:lnTo>
                <a:cubicBezTo>
                  <a:pt x="12556" y="33770"/>
                  <a:pt x="12206" y="33469"/>
                  <a:pt x="11930" y="33119"/>
                </a:cubicBezTo>
                <a:cubicBezTo>
                  <a:pt x="11830" y="32993"/>
                  <a:pt x="11754" y="32868"/>
                  <a:pt x="11704" y="32718"/>
                </a:cubicBezTo>
                <a:close/>
                <a:moveTo>
                  <a:pt x="13578" y="14438"/>
                </a:moveTo>
                <a:cubicBezTo>
                  <a:pt x="13609" y="14438"/>
                  <a:pt x="13654" y="14589"/>
                  <a:pt x="13734" y="14898"/>
                </a:cubicBezTo>
                <a:lnTo>
                  <a:pt x="13709" y="14923"/>
                </a:lnTo>
                <a:cubicBezTo>
                  <a:pt x="13759" y="15123"/>
                  <a:pt x="13910" y="15825"/>
                  <a:pt x="14010" y="16452"/>
                </a:cubicBezTo>
                <a:cubicBezTo>
                  <a:pt x="14211" y="17555"/>
                  <a:pt x="14211" y="17630"/>
                  <a:pt x="14035" y="18357"/>
                </a:cubicBezTo>
                <a:cubicBezTo>
                  <a:pt x="13960" y="18607"/>
                  <a:pt x="13935" y="18858"/>
                  <a:pt x="13960" y="19133"/>
                </a:cubicBezTo>
                <a:cubicBezTo>
                  <a:pt x="14010" y="19133"/>
                  <a:pt x="14085" y="18908"/>
                  <a:pt x="14135" y="18607"/>
                </a:cubicBezTo>
                <a:cubicBezTo>
                  <a:pt x="14160" y="18432"/>
                  <a:pt x="14211" y="18281"/>
                  <a:pt x="14261" y="18106"/>
                </a:cubicBezTo>
                <a:cubicBezTo>
                  <a:pt x="14261" y="18106"/>
                  <a:pt x="14311" y="18507"/>
                  <a:pt x="14386" y="18983"/>
                </a:cubicBezTo>
                <a:cubicBezTo>
                  <a:pt x="14411" y="19334"/>
                  <a:pt x="14461" y="19660"/>
                  <a:pt x="14536" y="19986"/>
                </a:cubicBezTo>
                <a:cubicBezTo>
                  <a:pt x="14603" y="20092"/>
                  <a:pt x="14712" y="20149"/>
                  <a:pt x="14818" y="20149"/>
                </a:cubicBezTo>
                <a:cubicBezTo>
                  <a:pt x="14912" y="20149"/>
                  <a:pt x="15004" y="20105"/>
                  <a:pt x="15063" y="20011"/>
                </a:cubicBezTo>
                <a:cubicBezTo>
                  <a:pt x="15138" y="19961"/>
                  <a:pt x="15213" y="19910"/>
                  <a:pt x="15313" y="19885"/>
                </a:cubicBezTo>
                <a:cubicBezTo>
                  <a:pt x="15414" y="19885"/>
                  <a:pt x="15790" y="21038"/>
                  <a:pt x="15915" y="21765"/>
                </a:cubicBezTo>
                <a:cubicBezTo>
                  <a:pt x="15990" y="21991"/>
                  <a:pt x="15990" y="22216"/>
                  <a:pt x="15940" y="22442"/>
                </a:cubicBezTo>
                <a:cubicBezTo>
                  <a:pt x="15890" y="22492"/>
                  <a:pt x="15614" y="23068"/>
                  <a:pt x="15338" y="23695"/>
                </a:cubicBezTo>
                <a:cubicBezTo>
                  <a:pt x="15063" y="24321"/>
                  <a:pt x="14561" y="25374"/>
                  <a:pt x="14261" y="26026"/>
                </a:cubicBezTo>
                <a:cubicBezTo>
                  <a:pt x="13935" y="26702"/>
                  <a:pt x="13684" y="27254"/>
                  <a:pt x="13684" y="27279"/>
                </a:cubicBezTo>
                <a:cubicBezTo>
                  <a:pt x="13688" y="27307"/>
                  <a:pt x="13696" y="27322"/>
                  <a:pt x="13710" y="27322"/>
                </a:cubicBezTo>
                <a:cubicBezTo>
                  <a:pt x="13779" y="27322"/>
                  <a:pt x="13994" y="26907"/>
                  <a:pt x="14561" y="25750"/>
                </a:cubicBezTo>
                <a:cubicBezTo>
                  <a:pt x="14963" y="24873"/>
                  <a:pt x="15464" y="23820"/>
                  <a:pt x="15664" y="23394"/>
                </a:cubicBezTo>
                <a:cubicBezTo>
                  <a:pt x="15765" y="23118"/>
                  <a:pt x="15915" y="22868"/>
                  <a:pt x="16065" y="22617"/>
                </a:cubicBezTo>
                <a:cubicBezTo>
                  <a:pt x="16066" y="22617"/>
                  <a:pt x="16067" y="22617"/>
                  <a:pt x="16068" y="22617"/>
                </a:cubicBezTo>
                <a:cubicBezTo>
                  <a:pt x="16142" y="22617"/>
                  <a:pt x="16190" y="23757"/>
                  <a:pt x="16140" y="24823"/>
                </a:cubicBezTo>
                <a:cubicBezTo>
                  <a:pt x="16115" y="25449"/>
                  <a:pt x="16090" y="26076"/>
                  <a:pt x="16115" y="26226"/>
                </a:cubicBezTo>
                <a:cubicBezTo>
                  <a:pt x="16139" y="26505"/>
                  <a:pt x="16291" y="26655"/>
                  <a:pt x="16534" y="26655"/>
                </a:cubicBezTo>
                <a:cubicBezTo>
                  <a:pt x="16553" y="26655"/>
                  <a:pt x="16572" y="26654"/>
                  <a:pt x="16592" y="26652"/>
                </a:cubicBezTo>
                <a:lnTo>
                  <a:pt x="16792" y="26627"/>
                </a:lnTo>
                <a:lnTo>
                  <a:pt x="16842" y="27204"/>
                </a:lnTo>
                <a:cubicBezTo>
                  <a:pt x="16917" y="27956"/>
                  <a:pt x="16867" y="28557"/>
                  <a:pt x="16592" y="30211"/>
                </a:cubicBezTo>
                <a:cubicBezTo>
                  <a:pt x="16466" y="30938"/>
                  <a:pt x="16366" y="31640"/>
                  <a:pt x="16366" y="31765"/>
                </a:cubicBezTo>
                <a:cubicBezTo>
                  <a:pt x="16366" y="31865"/>
                  <a:pt x="16140" y="32392"/>
                  <a:pt x="15539" y="33394"/>
                </a:cubicBezTo>
                <a:cubicBezTo>
                  <a:pt x="15113" y="34171"/>
                  <a:pt x="14737" y="34823"/>
                  <a:pt x="14712" y="34848"/>
                </a:cubicBezTo>
                <a:cubicBezTo>
                  <a:pt x="14709" y="34851"/>
                  <a:pt x="14705" y="34853"/>
                  <a:pt x="14702" y="34853"/>
                </a:cubicBezTo>
                <a:cubicBezTo>
                  <a:pt x="14680" y="34853"/>
                  <a:pt x="14659" y="34782"/>
                  <a:pt x="14637" y="34672"/>
                </a:cubicBezTo>
                <a:cubicBezTo>
                  <a:pt x="14612" y="34497"/>
                  <a:pt x="14712" y="34246"/>
                  <a:pt x="15288" y="33043"/>
                </a:cubicBezTo>
                <a:cubicBezTo>
                  <a:pt x="15664" y="32266"/>
                  <a:pt x="15990" y="31590"/>
                  <a:pt x="15990" y="31540"/>
                </a:cubicBezTo>
                <a:cubicBezTo>
                  <a:pt x="15996" y="31484"/>
                  <a:pt x="15991" y="31454"/>
                  <a:pt x="15975" y="31454"/>
                </a:cubicBezTo>
                <a:cubicBezTo>
                  <a:pt x="15919" y="31454"/>
                  <a:pt x="15717" y="31820"/>
                  <a:pt x="15288" y="32718"/>
                </a:cubicBezTo>
                <a:cubicBezTo>
                  <a:pt x="14963" y="33394"/>
                  <a:pt x="14662" y="33996"/>
                  <a:pt x="14612" y="34046"/>
                </a:cubicBezTo>
                <a:cubicBezTo>
                  <a:pt x="14607" y="34056"/>
                  <a:pt x="14601" y="34061"/>
                  <a:pt x="14594" y="34061"/>
                </a:cubicBezTo>
                <a:cubicBezTo>
                  <a:pt x="14568" y="34061"/>
                  <a:pt x="14532" y="33977"/>
                  <a:pt x="14511" y="33795"/>
                </a:cubicBezTo>
                <a:cubicBezTo>
                  <a:pt x="14461" y="33494"/>
                  <a:pt x="14486" y="33444"/>
                  <a:pt x="14988" y="32542"/>
                </a:cubicBezTo>
                <a:cubicBezTo>
                  <a:pt x="15188" y="32216"/>
                  <a:pt x="15338" y="31890"/>
                  <a:pt x="15489" y="31540"/>
                </a:cubicBezTo>
                <a:cubicBezTo>
                  <a:pt x="15489" y="31515"/>
                  <a:pt x="15483" y="31502"/>
                  <a:pt x="15470" y="31502"/>
                </a:cubicBezTo>
                <a:cubicBezTo>
                  <a:pt x="15457" y="31502"/>
                  <a:pt x="15439" y="31515"/>
                  <a:pt x="15414" y="31540"/>
                </a:cubicBezTo>
                <a:cubicBezTo>
                  <a:pt x="15313" y="31665"/>
                  <a:pt x="14587" y="32968"/>
                  <a:pt x="14511" y="33119"/>
                </a:cubicBezTo>
                <a:cubicBezTo>
                  <a:pt x="14489" y="33175"/>
                  <a:pt x="14476" y="33201"/>
                  <a:pt x="14467" y="33201"/>
                </a:cubicBezTo>
                <a:cubicBezTo>
                  <a:pt x="14456" y="33201"/>
                  <a:pt x="14450" y="33162"/>
                  <a:pt x="14436" y="33093"/>
                </a:cubicBezTo>
                <a:cubicBezTo>
                  <a:pt x="14411" y="32943"/>
                  <a:pt x="14612" y="32542"/>
                  <a:pt x="14988" y="31815"/>
                </a:cubicBezTo>
                <a:cubicBezTo>
                  <a:pt x="15510" y="30793"/>
                  <a:pt x="15605" y="30560"/>
                  <a:pt x="15528" y="30560"/>
                </a:cubicBezTo>
                <a:cubicBezTo>
                  <a:pt x="15524" y="30560"/>
                  <a:pt x="15519" y="30561"/>
                  <a:pt x="15514" y="30562"/>
                </a:cubicBezTo>
                <a:cubicBezTo>
                  <a:pt x="15313" y="30863"/>
                  <a:pt x="15113" y="31189"/>
                  <a:pt x="14963" y="31540"/>
                </a:cubicBezTo>
                <a:cubicBezTo>
                  <a:pt x="14545" y="32395"/>
                  <a:pt x="14395" y="32666"/>
                  <a:pt x="14339" y="32666"/>
                </a:cubicBezTo>
                <a:cubicBezTo>
                  <a:pt x="14324" y="32666"/>
                  <a:pt x="14316" y="32648"/>
                  <a:pt x="14311" y="32617"/>
                </a:cubicBezTo>
                <a:cubicBezTo>
                  <a:pt x="14511" y="32141"/>
                  <a:pt x="14712" y="31690"/>
                  <a:pt x="14963" y="31264"/>
                </a:cubicBezTo>
                <a:cubicBezTo>
                  <a:pt x="15338" y="30562"/>
                  <a:pt x="15614" y="29961"/>
                  <a:pt x="15614" y="29936"/>
                </a:cubicBezTo>
                <a:cubicBezTo>
                  <a:pt x="15610" y="29908"/>
                  <a:pt x="15601" y="29894"/>
                  <a:pt x="15587" y="29894"/>
                </a:cubicBezTo>
                <a:cubicBezTo>
                  <a:pt x="15525" y="29894"/>
                  <a:pt x="15361" y="30181"/>
                  <a:pt x="15013" y="30838"/>
                </a:cubicBezTo>
                <a:cubicBezTo>
                  <a:pt x="14762" y="31339"/>
                  <a:pt x="14511" y="31840"/>
                  <a:pt x="14461" y="31941"/>
                </a:cubicBezTo>
                <a:cubicBezTo>
                  <a:pt x="14455" y="31952"/>
                  <a:pt x="14451" y="31958"/>
                  <a:pt x="14448" y="31958"/>
                </a:cubicBezTo>
                <a:cubicBezTo>
                  <a:pt x="14424" y="31958"/>
                  <a:pt x="14476" y="31629"/>
                  <a:pt x="14587" y="31164"/>
                </a:cubicBezTo>
                <a:cubicBezTo>
                  <a:pt x="14687" y="30637"/>
                  <a:pt x="14812" y="30011"/>
                  <a:pt x="14862" y="29785"/>
                </a:cubicBezTo>
                <a:cubicBezTo>
                  <a:pt x="14912" y="29434"/>
                  <a:pt x="15013" y="29184"/>
                  <a:pt x="15514" y="28281"/>
                </a:cubicBezTo>
                <a:cubicBezTo>
                  <a:pt x="16140" y="27129"/>
                  <a:pt x="16191" y="27028"/>
                  <a:pt x="16090" y="27028"/>
                </a:cubicBezTo>
                <a:cubicBezTo>
                  <a:pt x="15865" y="27304"/>
                  <a:pt x="15689" y="27605"/>
                  <a:pt x="15539" y="27905"/>
                </a:cubicBezTo>
                <a:cubicBezTo>
                  <a:pt x="15389" y="28231"/>
                  <a:pt x="15213" y="28532"/>
                  <a:pt x="15038" y="28833"/>
                </a:cubicBezTo>
                <a:cubicBezTo>
                  <a:pt x="15037" y="28833"/>
                  <a:pt x="15036" y="28833"/>
                  <a:pt x="15035" y="28833"/>
                </a:cubicBezTo>
                <a:cubicBezTo>
                  <a:pt x="14945" y="28833"/>
                  <a:pt x="15340" y="26070"/>
                  <a:pt x="15514" y="25374"/>
                </a:cubicBezTo>
                <a:cubicBezTo>
                  <a:pt x="15614" y="24948"/>
                  <a:pt x="15739" y="24547"/>
                  <a:pt x="15890" y="24146"/>
                </a:cubicBezTo>
                <a:cubicBezTo>
                  <a:pt x="16106" y="23562"/>
                  <a:pt x="16154" y="23463"/>
                  <a:pt x="16067" y="23463"/>
                </a:cubicBezTo>
                <a:cubicBezTo>
                  <a:pt x="16053" y="23463"/>
                  <a:pt x="16036" y="23466"/>
                  <a:pt x="16015" y="23469"/>
                </a:cubicBezTo>
                <a:cubicBezTo>
                  <a:pt x="15790" y="23494"/>
                  <a:pt x="15364" y="24722"/>
                  <a:pt x="15113" y="26001"/>
                </a:cubicBezTo>
                <a:cubicBezTo>
                  <a:pt x="15038" y="26427"/>
                  <a:pt x="14862" y="27530"/>
                  <a:pt x="14762" y="28432"/>
                </a:cubicBezTo>
                <a:cubicBezTo>
                  <a:pt x="14637" y="29334"/>
                  <a:pt x="14486" y="30311"/>
                  <a:pt x="14411" y="30562"/>
                </a:cubicBezTo>
                <a:cubicBezTo>
                  <a:pt x="14242" y="31363"/>
                  <a:pt x="14180" y="31615"/>
                  <a:pt x="14150" y="31615"/>
                </a:cubicBezTo>
                <a:cubicBezTo>
                  <a:pt x="14144" y="31615"/>
                  <a:pt x="14139" y="31606"/>
                  <a:pt x="14135" y="31590"/>
                </a:cubicBezTo>
                <a:cubicBezTo>
                  <a:pt x="13910" y="30813"/>
                  <a:pt x="13734" y="30036"/>
                  <a:pt x="13609" y="29234"/>
                </a:cubicBezTo>
                <a:cubicBezTo>
                  <a:pt x="13734" y="29083"/>
                  <a:pt x="14186" y="27630"/>
                  <a:pt x="14110" y="27630"/>
                </a:cubicBezTo>
                <a:cubicBezTo>
                  <a:pt x="13885" y="28081"/>
                  <a:pt x="13684" y="28532"/>
                  <a:pt x="13559" y="29008"/>
                </a:cubicBezTo>
                <a:cubicBezTo>
                  <a:pt x="13559" y="29015"/>
                  <a:pt x="13558" y="29019"/>
                  <a:pt x="13556" y="29019"/>
                </a:cubicBezTo>
                <a:cubicBezTo>
                  <a:pt x="13535" y="29019"/>
                  <a:pt x="13424" y="28712"/>
                  <a:pt x="13333" y="28281"/>
                </a:cubicBezTo>
                <a:cubicBezTo>
                  <a:pt x="13133" y="27454"/>
                  <a:pt x="13133" y="27379"/>
                  <a:pt x="13283" y="27129"/>
                </a:cubicBezTo>
                <a:cubicBezTo>
                  <a:pt x="13684" y="26377"/>
                  <a:pt x="15414" y="22166"/>
                  <a:pt x="15313" y="22091"/>
                </a:cubicBezTo>
                <a:cubicBezTo>
                  <a:pt x="15305" y="22085"/>
                  <a:pt x="15297" y="22082"/>
                  <a:pt x="15289" y="22082"/>
                </a:cubicBezTo>
                <a:cubicBezTo>
                  <a:pt x="15222" y="22082"/>
                  <a:pt x="15133" y="22302"/>
                  <a:pt x="14687" y="23394"/>
                </a:cubicBezTo>
                <a:cubicBezTo>
                  <a:pt x="14211" y="24647"/>
                  <a:pt x="13108" y="27179"/>
                  <a:pt x="13083" y="27179"/>
                </a:cubicBezTo>
                <a:cubicBezTo>
                  <a:pt x="13033" y="27129"/>
                  <a:pt x="13008" y="27078"/>
                  <a:pt x="13008" y="27003"/>
                </a:cubicBezTo>
                <a:cubicBezTo>
                  <a:pt x="12983" y="26853"/>
                  <a:pt x="13083" y="26527"/>
                  <a:pt x="13484" y="25625"/>
                </a:cubicBezTo>
                <a:cubicBezTo>
                  <a:pt x="13960" y="24522"/>
                  <a:pt x="14963" y="21690"/>
                  <a:pt x="14988" y="21414"/>
                </a:cubicBezTo>
                <a:cubicBezTo>
                  <a:pt x="14988" y="21352"/>
                  <a:pt x="14988" y="21307"/>
                  <a:pt x="14960" y="21307"/>
                </a:cubicBezTo>
                <a:cubicBezTo>
                  <a:pt x="14954" y="21307"/>
                  <a:pt x="14946" y="21310"/>
                  <a:pt x="14937" y="21314"/>
                </a:cubicBezTo>
                <a:cubicBezTo>
                  <a:pt x="14762" y="21665"/>
                  <a:pt x="14637" y="22016"/>
                  <a:pt x="14536" y="22417"/>
                </a:cubicBezTo>
                <a:cubicBezTo>
                  <a:pt x="14211" y="23394"/>
                  <a:pt x="13308" y="25750"/>
                  <a:pt x="13008" y="26352"/>
                </a:cubicBezTo>
                <a:lnTo>
                  <a:pt x="12882" y="26577"/>
                </a:lnTo>
                <a:lnTo>
                  <a:pt x="12832" y="26402"/>
                </a:lnTo>
                <a:cubicBezTo>
                  <a:pt x="12782" y="26251"/>
                  <a:pt x="12857" y="25976"/>
                  <a:pt x="13133" y="25174"/>
                </a:cubicBezTo>
                <a:cubicBezTo>
                  <a:pt x="13333" y="24572"/>
                  <a:pt x="13634" y="23645"/>
                  <a:pt x="13759" y="23068"/>
                </a:cubicBezTo>
                <a:cubicBezTo>
                  <a:pt x="13910" y="22492"/>
                  <a:pt x="14160" y="21590"/>
                  <a:pt x="14311" y="21088"/>
                </a:cubicBezTo>
                <a:cubicBezTo>
                  <a:pt x="14518" y="20363"/>
                  <a:pt x="14588" y="20015"/>
                  <a:pt x="14521" y="20015"/>
                </a:cubicBezTo>
                <a:cubicBezTo>
                  <a:pt x="14507" y="20015"/>
                  <a:pt x="14487" y="20030"/>
                  <a:pt x="14461" y="20061"/>
                </a:cubicBezTo>
                <a:cubicBezTo>
                  <a:pt x="14411" y="20136"/>
                  <a:pt x="13885" y="22016"/>
                  <a:pt x="13584" y="23144"/>
                </a:cubicBezTo>
                <a:cubicBezTo>
                  <a:pt x="13484" y="23620"/>
                  <a:pt x="13358" y="24071"/>
                  <a:pt x="13183" y="24522"/>
                </a:cubicBezTo>
                <a:cubicBezTo>
                  <a:pt x="13183" y="24347"/>
                  <a:pt x="13208" y="24196"/>
                  <a:pt x="13233" y="24021"/>
                </a:cubicBezTo>
                <a:cubicBezTo>
                  <a:pt x="13333" y="22642"/>
                  <a:pt x="13358" y="21239"/>
                  <a:pt x="13308" y="19860"/>
                </a:cubicBezTo>
                <a:cubicBezTo>
                  <a:pt x="13233" y="17254"/>
                  <a:pt x="13308" y="16251"/>
                  <a:pt x="13534" y="15550"/>
                </a:cubicBezTo>
                <a:cubicBezTo>
                  <a:pt x="13634" y="15374"/>
                  <a:pt x="13659" y="15174"/>
                  <a:pt x="13684" y="14948"/>
                </a:cubicBezTo>
                <a:cubicBezTo>
                  <a:pt x="13678" y="14945"/>
                  <a:pt x="13671" y="14943"/>
                  <a:pt x="13665" y="14943"/>
                </a:cubicBezTo>
                <a:cubicBezTo>
                  <a:pt x="13621" y="14943"/>
                  <a:pt x="13577" y="15011"/>
                  <a:pt x="13534" y="15098"/>
                </a:cubicBezTo>
                <a:cubicBezTo>
                  <a:pt x="13505" y="15175"/>
                  <a:pt x="13487" y="15222"/>
                  <a:pt x="13479" y="15222"/>
                </a:cubicBezTo>
                <a:cubicBezTo>
                  <a:pt x="13466" y="15222"/>
                  <a:pt x="13478" y="15098"/>
                  <a:pt x="13509" y="14773"/>
                </a:cubicBezTo>
                <a:cubicBezTo>
                  <a:pt x="13532" y="14551"/>
                  <a:pt x="13550" y="14438"/>
                  <a:pt x="13578" y="14438"/>
                </a:cubicBezTo>
                <a:close/>
                <a:moveTo>
                  <a:pt x="19061" y="34613"/>
                </a:moveTo>
                <a:cubicBezTo>
                  <a:pt x="19067" y="34613"/>
                  <a:pt x="19063" y="34624"/>
                  <a:pt x="19048" y="34647"/>
                </a:cubicBezTo>
                <a:cubicBezTo>
                  <a:pt x="18998" y="34748"/>
                  <a:pt x="18922" y="34823"/>
                  <a:pt x="18872" y="34898"/>
                </a:cubicBezTo>
                <a:cubicBezTo>
                  <a:pt x="18853" y="34911"/>
                  <a:pt x="18840" y="34917"/>
                  <a:pt x="18834" y="34917"/>
                </a:cubicBezTo>
                <a:cubicBezTo>
                  <a:pt x="18815" y="34917"/>
                  <a:pt x="18848" y="34866"/>
                  <a:pt x="18922" y="34773"/>
                </a:cubicBezTo>
                <a:cubicBezTo>
                  <a:pt x="18992" y="34669"/>
                  <a:pt x="19049" y="34613"/>
                  <a:pt x="19061" y="34613"/>
                </a:cubicBezTo>
                <a:close/>
                <a:moveTo>
                  <a:pt x="12429" y="33870"/>
                </a:moveTo>
                <a:cubicBezTo>
                  <a:pt x="12469" y="33870"/>
                  <a:pt x="12653" y="34015"/>
                  <a:pt x="13133" y="34372"/>
                </a:cubicBezTo>
                <a:cubicBezTo>
                  <a:pt x="13810" y="34873"/>
                  <a:pt x="13935" y="34998"/>
                  <a:pt x="13960" y="35124"/>
                </a:cubicBezTo>
                <a:lnTo>
                  <a:pt x="13985" y="35124"/>
                </a:lnTo>
                <a:cubicBezTo>
                  <a:pt x="13985" y="35199"/>
                  <a:pt x="13985" y="35274"/>
                  <a:pt x="13985" y="35324"/>
                </a:cubicBezTo>
                <a:cubicBezTo>
                  <a:pt x="13734" y="35174"/>
                  <a:pt x="13484" y="34998"/>
                  <a:pt x="13283" y="34798"/>
                </a:cubicBezTo>
                <a:cubicBezTo>
                  <a:pt x="12957" y="34597"/>
                  <a:pt x="12682" y="34322"/>
                  <a:pt x="12481" y="34021"/>
                </a:cubicBezTo>
                <a:cubicBezTo>
                  <a:pt x="12433" y="33925"/>
                  <a:pt x="12404" y="33870"/>
                  <a:pt x="12429" y="33870"/>
                </a:cubicBezTo>
                <a:close/>
                <a:moveTo>
                  <a:pt x="34252" y="31327"/>
                </a:moveTo>
                <a:cubicBezTo>
                  <a:pt x="34365" y="31327"/>
                  <a:pt x="34469" y="31343"/>
                  <a:pt x="34612" y="31364"/>
                </a:cubicBezTo>
                <a:cubicBezTo>
                  <a:pt x="35439" y="31515"/>
                  <a:pt x="37143" y="31941"/>
                  <a:pt x="37920" y="32191"/>
                </a:cubicBezTo>
                <a:cubicBezTo>
                  <a:pt x="38697" y="32442"/>
                  <a:pt x="42983" y="33494"/>
                  <a:pt x="43710" y="33620"/>
                </a:cubicBezTo>
                <a:cubicBezTo>
                  <a:pt x="43835" y="33645"/>
                  <a:pt x="43985" y="33670"/>
                  <a:pt x="44136" y="33720"/>
                </a:cubicBezTo>
                <a:cubicBezTo>
                  <a:pt x="43910" y="33870"/>
                  <a:pt x="43710" y="34021"/>
                  <a:pt x="43459" y="34146"/>
                </a:cubicBezTo>
                <a:cubicBezTo>
                  <a:pt x="42983" y="34422"/>
                  <a:pt x="42481" y="34647"/>
                  <a:pt x="41980" y="34873"/>
                </a:cubicBezTo>
                <a:cubicBezTo>
                  <a:pt x="41654" y="34973"/>
                  <a:pt x="41354" y="35124"/>
                  <a:pt x="41053" y="35299"/>
                </a:cubicBezTo>
                <a:cubicBezTo>
                  <a:pt x="41030" y="35330"/>
                  <a:pt x="40992" y="35347"/>
                  <a:pt x="40919" y="35347"/>
                </a:cubicBezTo>
                <a:cubicBezTo>
                  <a:pt x="40757" y="35347"/>
                  <a:pt x="40419" y="35264"/>
                  <a:pt x="39674" y="35073"/>
                </a:cubicBezTo>
                <a:cubicBezTo>
                  <a:pt x="38948" y="34873"/>
                  <a:pt x="37669" y="34522"/>
                  <a:pt x="36867" y="34271"/>
                </a:cubicBezTo>
                <a:cubicBezTo>
                  <a:pt x="33785" y="33369"/>
                  <a:pt x="31404" y="32818"/>
                  <a:pt x="30075" y="32743"/>
                </a:cubicBezTo>
                <a:cubicBezTo>
                  <a:pt x="29724" y="32718"/>
                  <a:pt x="29499" y="32692"/>
                  <a:pt x="29549" y="32667"/>
                </a:cubicBezTo>
                <a:cubicBezTo>
                  <a:pt x="29775" y="32567"/>
                  <a:pt x="30953" y="32216"/>
                  <a:pt x="32481" y="31765"/>
                </a:cubicBezTo>
                <a:cubicBezTo>
                  <a:pt x="33629" y="31424"/>
                  <a:pt x="33969" y="31327"/>
                  <a:pt x="34252" y="31327"/>
                </a:cubicBezTo>
                <a:close/>
                <a:moveTo>
                  <a:pt x="11993" y="34090"/>
                </a:moveTo>
                <a:cubicBezTo>
                  <a:pt x="12014" y="34090"/>
                  <a:pt x="12060" y="34143"/>
                  <a:pt x="12130" y="34196"/>
                </a:cubicBezTo>
                <a:cubicBezTo>
                  <a:pt x="12306" y="34397"/>
                  <a:pt x="12456" y="34597"/>
                  <a:pt x="12582" y="34848"/>
                </a:cubicBezTo>
                <a:cubicBezTo>
                  <a:pt x="12682" y="35023"/>
                  <a:pt x="12782" y="35199"/>
                  <a:pt x="12857" y="35399"/>
                </a:cubicBezTo>
                <a:cubicBezTo>
                  <a:pt x="12832" y="35399"/>
                  <a:pt x="11980" y="34171"/>
                  <a:pt x="11980" y="34121"/>
                </a:cubicBezTo>
                <a:cubicBezTo>
                  <a:pt x="11980" y="34099"/>
                  <a:pt x="11984" y="34090"/>
                  <a:pt x="11993" y="34090"/>
                </a:cubicBezTo>
                <a:close/>
                <a:moveTo>
                  <a:pt x="16519" y="32037"/>
                </a:moveTo>
                <a:cubicBezTo>
                  <a:pt x="16550" y="32037"/>
                  <a:pt x="16588" y="32051"/>
                  <a:pt x="16617" y="32066"/>
                </a:cubicBezTo>
                <a:cubicBezTo>
                  <a:pt x="16667" y="32091"/>
                  <a:pt x="16592" y="32367"/>
                  <a:pt x="15865" y="33745"/>
                </a:cubicBezTo>
                <a:lnTo>
                  <a:pt x="15865" y="33770"/>
                </a:lnTo>
                <a:cubicBezTo>
                  <a:pt x="15115" y="35185"/>
                  <a:pt x="14823" y="35719"/>
                  <a:pt x="14785" y="35719"/>
                </a:cubicBezTo>
                <a:cubicBezTo>
                  <a:pt x="14779" y="35719"/>
                  <a:pt x="14780" y="35704"/>
                  <a:pt x="14787" y="35675"/>
                </a:cubicBezTo>
                <a:cubicBezTo>
                  <a:pt x="14787" y="35575"/>
                  <a:pt x="14787" y="35449"/>
                  <a:pt x="14762" y="35349"/>
                </a:cubicBezTo>
                <a:cubicBezTo>
                  <a:pt x="14745" y="35245"/>
                  <a:pt x="14739" y="35189"/>
                  <a:pt x="14754" y="35189"/>
                </a:cubicBezTo>
                <a:cubicBezTo>
                  <a:pt x="14761" y="35189"/>
                  <a:pt x="14772" y="35201"/>
                  <a:pt x="14787" y="35224"/>
                </a:cubicBezTo>
                <a:cubicBezTo>
                  <a:pt x="14815" y="35251"/>
                  <a:pt x="14842" y="35271"/>
                  <a:pt x="14865" y="35271"/>
                </a:cubicBezTo>
                <a:cubicBezTo>
                  <a:pt x="14885" y="35271"/>
                  <a:pt x="14901" y="35258"/>
                  <a:pt x="14912" y="35224"/>
                </a:cubicBezTo>
                <a:cubicBezTo>
                  <a:pt x="14963" y="35199"/>
                  <a:pt x="14963" y="35124"/>
                  <a:pt x="14912" y="35073"/>
                </a:cubicBezTo>
                <a:cubicBezTo>
                  <a:pt x="14862" y="35048"/>
                  <a:pt x="14837" y="34973"/>
                  <a:pt x="14837" y="34923"/>
                </a:cubicBezTo>
                <a:cubicBezTo>
                  <a:pt x="14887" y="34848"/>
                  <a:pt x="16391" y="32166"/>
                  <a:pt x="16466" y="32066"/>
                </a:cubicBezTo>
                <a:cubicBezTo>
                  <a:pt x="16477" y="32045"/>
                  <a:pt x="16496" y="32037"/>
                  <a:pt x="16519" y="32037"/>
                </a:cubicBezTo>
                <a:close/>
                <a:moveTo>
                  <a:pt x="28196" y="26803"/>
                </a:moveTo>
                <a:cubicBezTo>
                  <a:pt x="28196" y="26803"/>
                  <a:pt x="27845" y="27279"/>
                  <a:pt x="27394" y="27855"/>
                </a:cubicBezTo>
                <a:cubicBezTo>
                  <a:pt x="26717" y="28733"/>
                  <a:pt x="26090" y="29635"/>
                  <a:pt x="25514" y="30562"/>
                </a:cubicBezTo>
                <a:cubicBezTo>
                  <a:pt x="24937" y="31489"/>
                  <a:pt x="24085" y="32793"/>
                  <a:pt x="23584" y="33469"/>
                </a:cubicBezTo>
                <a:lnTo>
                  <a:pt x="22707" y="34697"/>
                </a:lnTo>
                <a:lnTo>
                  <a:pt x="22306" y="34873"/>
                </a:lnTo>
                <a:lnTo>
                  <a:pt x="21930" y="35048"/>
                </a:lnTo>
                <a:lnTo>
                  <a:pt x="22206" y="34622"/>
                </a:lnTo>
                <a:cubicBezTo>
                  <a:pt x="22356" y="34372"/>
                  <a:pt x="22757" y="33770"/>
                  <a:pt x="23108" y="33269"/>
                </a:cubicBezTo>
                <a:cubicBezTo>
                  <a:pt x="23333" y="32968"/>
                  <a:pt x="23534" y="32642"/>
                  <a:pt x="23684" y="32317"/>
                </a:cubicBezTo>
                <a:cubicBezTo>
                  <a:pt x="23684" y="32314"/>
                  <a:pt x="23682" y="32313"/>
                  <a:pt x="23680" y="32313"/>
                </a:cubicBezTo>
                <a:cubicBezTo>
                  <a:pt x="23608" y="32313"/>
                  <a:pt x="22688" y="33599"/>
                  <a:pt x="22005" y="34647"/>
                </a:cubicBezTo>
                <a:cubicBezTo>
                  <a:pt x="21729" y="35073"/>
                  <a:pt x="21654" y="35174"/>
                  <a:pt x="21429" y="35249"/>
                </a:cubicBezTo>
                <a:cubicBezTo>
                  <a:pt x="21349" y="35297"/>
                  <a:pt x="21300" y="35314"/>
                  <a:pt x="21287" y="35314"/>
                </a:cubicBezTo>
                <a:cubicBezTo>
                  <a:pt x="21280" y="35314"/>
                  <a:pt x="21285" y="35308"/>
                  <a:pt x="21303" y="35299"/>
                </a:cubicBezTo>
                <a:cubicBezTo>
                  <a:pt x="21654" y="35048"/>
                  <a:pt x="21679" y="34998"/>
                  <a:pt x="21629" y="34898"/>
                </a:cubicBezTo>
                <a:cubicBezTo>
                  <a:pt x="21610" y="34842"/>
                  <a:pt x="21563" y="34813"/>
                  <a:pt x="21520" y="34813"/>
                </a:cubicBezTo>
                <a:cubicBezTo>
                  <a:pt x="21505" y="34813"/>
                  <a:pt x="21491" y="34817"/>
                  <a:pt x="21479" y="34823"/>
                </a:cubicBezTo>
                <a:cubicBezTo>
                  <a:pt x="21478" y="34823"/>
                  <a:pt x="21477" y="34823"/>
                  <a:pt x="21476" y="34823"/>
                </a:cubicBezTo>
                <a:cubicBezTo>
                  <a:pt x="21395" y="34823"/>
                  <a:pt x="22136" y="33713"/>
                  <a:pt x="22632" y="33068"/>
                </a:cubicBezTo>
                <a:cubicBezTo>
                  <a:pt x="22782" y="32868"/>
                  <a:pt x="22857" y="32692"/>
                  <a:pt x="22832" y="32667"/>
                </a:cubicBezTo>
                <a:lnTo>
                  <a:pt x="22832" y="32667"/>
                </a:lnTo>
                <a:cubicBezTo>
                  <a:pt x="22406" y="33144"/>
                  <a:pt x="21980" y="33645"/>
                  <a:pt x="21629" y="34171"/>
                </a:cubicBezTo>
                <a:lnTo>
                  <a:pt x="20451" y="35750"/>
                </a:lnTo>
                <a:lnTo>
                  <a:pt x="20025" y="35951"/>
                </a:lnTo>
                <a:lnTo>
                  <a:pt x="19599" y="36126"/>
                </a:lnTo>
                <a:lnTo>
                  <a:pt x="19599" y="36126"/>
                </a:lnTo>
                <a:lnTo>
                  <a:pt x="19775" y="35900"/>
                </a:lnTo>
                <a:cubicBezTo>
                  <a:pt x="19881" y="35776"/>
                  <a:pt x="19937" y="35727"/>
                  <a:pt x="19979" y="35727"/>
                </a:cubicBezTo>
                <a:cubicBezTo>
                  <a:pt x="19996" y="35727"/>
                  <a:pt x="20011" y="35736"/>
                  <a:pt x="20025" y="35750"/>
                </a:cubicBezTo>
                <a:cubicBezTo>
                  <a:pt x="20041" y="35766"/>
                  <a:pt x="20059" y="35776"/>
                  <a:pt x="20080" y="35776"/>
                </a:cubicBezTo>
                <a:cubicBezTo>
                  <a:pt x="20160" y="35776"/>
                  <a:pt x="20298" y="35653"/>
                  <a:pt x="20652" y="35299"/>
                </a:cubicBezTo>
                <a:cubicBezTo>
                  <a:pt x="21228" y="34697"/>
                  <a:pt x="21278" y="34597"/>
                  <a:pt x="21178" y="34497"/>
                </a:cubicBezTo>
                <a:cubicBezTo>
                  <a:pt x="21159" y="34485"/>
                  <a:pt x="21138" y="34480"/>
                  <a:pt x="21116" y="34480"/>
                </a:cubicBezTo>
                <a:cubicBezTo>
                  <a:pt x="20996" y="34480"/>
                  <a:pt x="20835" y="34648"/>
                  <a:pt x="20602" y="34923"/>
                </a:cubicBezTo>
                <a:cubicBezTo>
                  <a:pt x="20535" y="35001"/>
                  <a:pt x="20503" y="35044"/>
                  <a:pt x="20499" y="35044"/>
                </a:cubicBezTo>
                <a:cubicBezTo>
                  <a:pt x="20493" y="35044"/>
                  <a:pt x="20532" y="34976"/>
                  <a:pt x="20602" y="34823"/>
                </a:cubicBezTo>
                <a:cubicBezTo>
                  <a:pt x="20727" y="34622"/>
                  <a:pt x="20852" y="34422"/>
                  <a:pt x="20978" y="34221"/>
                </a:cubicBezTo>
                <a:cubicBezTo>
                  <a:pt x="21153" y="33996"/>
                  <a:pt x="21178" y="33921"/>
                  <a:pt x="21128" y="33870"/>
                </a:cubicBezTo>
                <a:cubicBezTo>
                  <a:pt x="21053" y="33820"/>
                  <a:pt x="21028" y="33795"/>
                  <a:pt x="21053" y="33795"/>
                </a:cubicBezTo>
                <a:cubicBezTo>
                  <a:pt x="21053" y="33795"/>
                  <a:pt x="21429" y="33194"/>
                  <a:pt x="21855" y="32492"/>
                </a:cubicBezTo>
                <a:cubicBezTo>
                  <a:pt x="22306" y="31790"/>
                  <a:pt x="22983" y="30763"/>
                  <a:pt x="23359" y="30211"/>
                </a:cubicBezTo>
                <a:lnTo>
                  <a:pt x="24060" y="29234"/>
                </a:lnTo>
                <a:lnTo>
                  <a:pt x="24762" y="28733"/>
                </a:lnTo>
                <a:cubicBezTo>
                  <a:pt x="25439" y="28281"/>
                  <a:pt x="26115" y="27880"/>
                  <a:pt x="26842" y="27504"/>
                </a:cubicBezTo>
                <a:cubicBezTo>
                  <a:pt x="27569" y="27129"/>
                  <a:pt x="28196" y="26803"/>
                  <a:pt x="28196" y="26803"/>
                </a:cubicBezTo>
                <a:close/>
                <a:moveTo>
                  <a:pt x="21780" y="30337"/>
                </a:moveTo>
                <a:lnTo>
                  <a:pt x="21579" y="30712"/>
                </a:lnTo>
                <a:cubicBezTo>
                  <a:pt x="21454" y="30913"/>
                  <a:pt x="20752" y="31916"/>
                  <a:pt x="20000" y="32918"/>
                </a:cubicBezTo>
                <a:cubicBezTo>
                  <a:pt x="19123" y="34118"/>
                  <a:pt x="18714" y="34659"/>
                  <a:pt x="18654" y="34659"/>
                </a:cubicBezTo>
                <a:cubicBezTo>
                  <a:pt x="18649" y="34659"/>
                  <a:pt x="18647" y="34655"/>
                  <a:pt x="18647" y="34647"/>
                </a:cubicBezTo>
                <a:cubicBezTo>
                  <a:pt x="18822" y="34296"/>
                  <a:pt x="19048" y="33946"/>
                  <a:pt x="19323" y="33645"/>
                </a:cubicBezTo>
                <a:cubicBezTo>
                  <a:pt x="19800" y="33018"/>
                  <a:pt x="19975" y="32743"/>
                  <a:pt x="19950" y="32692"/>
                </a:cubicBezTo>
                <a:cubicBezTo>
                  <a:pt x="19949" y="32692"/>
                  <a:pt x="19949" y="32692"/>
                  <a:pt x="19948" y="32692"/>
                </a:cubicBezTo>
                <a:cubicBezTo>
                  <a:pt x="19906" y="32692"/>
                  <a:pt x="19483" y="33225"/>
                  <a:pt x="17770" y="35625"/>
                </a:cubicBezTo>
                <a:cubicBezTo>
                  <a:pt x="17466" y="36056"/>
                  <a:pt x="17293" y="36271"/>
                  <a:pt x="17256" y="36271"/>
                </a:cubicBezTo>
                <a:cubicBezTo>
                  <a:pt x="17212" y="36271"/>
                  <a:pt x="17348" y="35987"/>
                  <a:pt x="17669" y="35424"/>
                </a:cubicBezTo>
                <a:cubicBezTo>
                  <a:pt x="18697" y="33670"/>
                  <a:pt x="19975" y="32066"/>
                  <a:pt x="21454" y="30662"/>
                </a:cubicBezTo>
                <a:lnTo>
                  <a:pt x="21780" y="30337"/>
                </a:lnTo>
                <a:close/>
                <a:moveTo>
                  <a:pt x="16225" y="33437"/>
                </a:moveTo>
                <a:cubicBezTo>
                  <a:pt x="16239" y="33437"/>
                  <a:pt x="16228" y="33489"/>
                  <a:pt x="16191" y="33595"/>
                </a:cubicBezTo>
                <a:cubicBezTo>
                  <a:pt x="16140" y="33695"/>
                  <a:pt x="15840" y="34372"/>
                  <a:pt x="15489" y="35048"/>
                </a:cubicBezTo>
                <a:cubicBezTo>
                  <a:pt x="15288" y="35474"/>
                  <a:pt x="15063" y="35900"/>
                  <a:pt x="14837" y="36301"/>
                </a:cubicBezTo>
                <a:cubicBezTo>
                  <a:pt x="14712" y="36301"/>
                  <a:pt x="14887" y="35900"/>
                  <a:pt x="15464" y="34798"/>
                </a:cubicBezTo>
                <a:cubicBezTo>
                  <a:pt x="15916" y="33912"/>
                  <a:pt x="16184" y="33437"/>
                  <a:pt x="16225" y="33437"/>
                </a:cubicBezTo>
                <a:close/>
                <a:moveTo>
                  <a:pt x="13008" y="34906"/>
                </a:moveTo>
                <a:cubicBezTo>
                  <a:pt x="13045" y="34906"/>
                  <a:pt x="13186" y="35006"/>
                  <a:pt x="13459" y="35224"/>
                </a:cubicBezTo>
                <a:cubicBezTo>
                  <a:pt x="13659" y="35349"/>
                  <a:pt x="13860" y="35499"/>
                  <a:pt x="14010" y="35700"/>
                </a:cubicBezTo>
                <a:cubicBezTo>
                  <a:pt x="14010" y="35725"/>
                  <a:pt x="14060" y="35951"/>
                  <a:pt x="14060" y="36176"/>
                </a:cubicBezTo>
                <a:lnTo>
                  <a:pt x="14110" y="36577"/>
                </a:lnTo>
                <a:lnTo>
                  <a:pt x="14110" y="36577"/>
                </a:lnTo>
                <a:lnTo>
                  <a:pt x="13885" y="36126"/>
                </a:lnTo>
                <a:cubicBezTo>
                  <a:pt x="13659" y="35625"/>
                  <a:pt x="13308" y="35149"/>
                  <a:pt x="13158" y="35124"/>
                </a:cubicBezTo>
                <a:cubicBezTo>
                  <a:pt x="13083" y="35073"/>
                  <a:pt x="13033" y="35023"/>
                  <a:pt x="13008" y="34948"/>
                </a:cubicBezTo>
                <a:cubicBezTo>
                  <a:pt x="12994" y="34921"/>
                  <a:pt x="12993" y="34906"/>
                  <a:pt x="13008" y="34906"/>
                </a:cubicBezTo>
                <a:close/>
                <a:moveTo>
                  <a:pt x="16869" y="32500"/>
                </a:moveTo>
                <a:cubicBezTo>
                  <a:pt x="16913" y="32500"/>
                  <a:pt x="16983" y="32539"/>
                  <a:pt x="17093" y="32617"/>
                </a:cubicBezTo>
                <a:cubicBezTo>
                  <a:pt x="17268" y="32743"/>
                  <a:pt x="17293" y="32818"/>
                  <a:pt x="17243" y="33144"/>
                </a:cubicBezTo>
                <a:cubicBezTo>
                  <a:pt x="17193" y="33469"/>
                  <a:pt x="17193" y="33469"/>
                  <a:pt x="16993" y="33520"/>
                </a:cubicBezTo>
                <a:cubicBezTo>
                  <a:pt x="16767" y="33570"/>
                  <a:pt x="16592" y="33770"/>
                  <a:pt x="16617" y="33946"/>
                </a:cubicBezTo>
                <a:cubicBezTo>
                  <a:pt x="16642" y="34021"/>
                  <a:pt x="16516" y="34271"/>
                  <a:pt x="16241" y="34697"/>
                </a:cubicBezTo>
                <a:cubicBezTo>
                  <a:pt x="16015" y="35023"/>
                  <a:pt x="15639" y="35625"/>
                  <a:pt x="15389" y="36026"/>
                </a:cubicBezTo>
                <a:cubicBezTo>
                  <a:pt x="15138" y="36452"/>
                  <a:pt x="14912" y="36778"/>
                  <a:pt x="14887" y="36778"/>
                </a:cubicBezTo>
                <a:cubicBezTo>
                  <a:pt x="14887" y="36778"/>
                  <a:pt x="14862" y="36778"/>
                  <a:pt x="15439" y="35600"/>
                </a:cubicBezTo>
                <a:cubicBezTo>
                  <a:pt x="15790" y="34898"/>
                  <a:pt x="16642" y="33068"/>
                  <a:pt x="16817" y="32542"/>
                </a:cubicBezTo>
                <a:cubicBezTo>
                  <a:pt x="16827" y="32514"/>
                  <a:pt x="16843" y="32500"/>
                  <a:pt x="16869" y="32500"/>
                </a:cubicBezTo>
                <a:close/>
                <a:moveTo>
                  <a:pt x="18452" y="35349"/>
                </a:moveTo>
                <a:cubicBezTo>
                  <a:pt x="18555" y="35349"/>
                  <a:pt x="18013" y="36135"/>
                  <a:pt x="17569" y="36703"/>
                </a:cubicBezTo>
                <a:lnTo>
                  <a:pt x="17594" y="36703"/>
                </a:lnTo>
                <a:lnTo>
                  <a:pt x="17318" y="37053"/>
                </a:lnTo>
                <a:lnTo>
                  <a:pt x="17519" y="36652"/>
                </a:lnTo>
                <a:cubicBezTo>
                  <a:pt x="17719" y="36201"/>
                  <a:pt x="18346" y="35349"/>
                  <a:pt x="18446" y="35349"/>
                </a:cubicBezTo>
                <a:cubicBezTo>
                  <a:pt x="18448" y="35349"/>
                  <a:pt x="18450" y="35349"/>
                  <a:pt x="18452" y="35349"/>
                </a:cubicBezTo>
                <a:close/>
                <a:moveTo>
                  <a:pt x="23381" y="29775"/>
                </a:moveTo>
                <a:cubicBezTo>
                  <a:pt x="23427" y="29775"/>
                  <a:pt x="23365" y="29888"/>
                  <a:pt x="23208" y="30111"/>
                </a:cubicBezTo>
                <a:cubicBezTo>
                  <a:pt x="23058" y="30311"/>
                  <a:pt x="22632" y="30963"/>
                  <a:pt x="22256" y="31515"/>
                </a:cubicBezTo>
                <a:lnTo>
                  <a:pt x="22281" y="31540"/>
                </a:lnTo>
                <a:cubicBezTo>
                  <a:pt x="21930" y="32091"/>
                  <a:pt x="21278" y="33119"/>
                  <a:pt x="20852" y="33820"/>
                </a:cubicBezTo>
                <a:cubicBezTo>
                  <a:pt x="20451" y="34472"/>
                  <a:pt x="20025" y="35073"/>
                  <a:pt x="19549" y="35675"/>
                </a:cubicBezTo>
                <a:cubicBezTo>
                  <a:pt x="19198" y="36076"/>
                  <a:pt x="19073" y="36276"/>
                  <a:pt x="19098" y="36301"/>
                </a:cubicBezTo>
                <a:cubicBezTo>
                  <a:pt x="19148" y="36327"/>
                  <a:pt x="19023" y="36452"/>
                  <a:pt x="18722" y="36652"/>
                </a:cubicBezTo>
                <a:cubicBezTo>
                  <a:pt x="18672" y="36682"/>
                  <a:pt x="18642" y="36700"/>
                  <a:pt x="18627" y="36700"/>
                </a:cubicBezTo>
                <a:cubicBezTo>
                  <a:pt x="18604" y="36700"/>
                  <a:pt x="18616" y="36658"/>
                  <a:pt x="18647" y="36552"/>
                </a:cubicBezTo>
                <a:cubicBezTo>
                  <a:pt x="18822" y="36276"/>
                  <a:pt x="18998" y="36001"/>
                  <a:pt x="19198" y="35750"/>
                </a:cubicBezTo>
                <a:cubicBezTo>
                  <a:pt x="19574" y="35274"/>
                  <a:pt x="19674" y="35098"/>
                  <a:pt x="19624" y="35023"/>
                </a:cubicBezTo>
                <a:cubicBezTo>
                  <a:pt x="19599" y="34973"/>
                  <a:pt x="19749" y="34672"/>
                  <a:pt x="20201" y="33971"/>
                </a:cubicBezTo>
                <a:cubicBezTo>
                  <a:pt x="20426" y="33670"/>
                  <a:pt x="20627" y="33344"/>
                  <a:pt x="20752" y="32968"/>
                </a:cubicBezTo>
                <a:cubicBezTo>
                  <a:pt x="20751" y="32967"/>
                  <a:pt x="20749" y="32966"/>
                  <a:pt x="20747" y="32966"/>
                </a:cubicBezTo>
                <a:cubicBezTo>
                  <a:pt x="20670" y="32966"/>
                  <a:pt x="20031" y="33941"/>
                  <a:pt x="18296" y="36728"/>
                </a:cubicBezTo>
                <a:cubicBezTo>
                  <a:pt x="18246" y="36878"/>
                  <a:pt x="18120" y="36978"/>
                  <a:pt x="17995" y="37053"/>
                </a:cubicBezTo>
                <a:cubicBezTo>
                  <a:pt x="17976" y="37057"/>
                  <a:pt x="17960" y="37059"/>
                  <a:pt x="17948" y="37059"/>
                </a:cubicBezTo>
                <a:cubicBezTo>
                  <a:pt x="17862" y="37059"/>
                  <a:pt x="17939" y="36965"/>
                  <a:pt x="18246" y="36527"/>
                </a:cubicBezTo>
                <a:cubicBezTo>
                  <a:pt x="18697" y="35951"/>
                  <a:pt x="18897" y="35600"/>
                  <a:pt x="18822" y="35550"/>
                </a:cubicBezTo>
                <a:cubicBezTo>
                  <a:pt x="18821" y="35548"/>
                  <a:pt x="18819" y="35547"/>
                  <a:pt x="18816" y="35547"/>
                </a:cubicBezTo>
                <a:cubicBezTo>
                  <a:pt x="18777" y="35547"/>
                  <a:pt x="18612" y="35739"/>
                  <a:pt x="18446" y="35976"/>
                </a:cubicBezTo>
                <a:cubicBezTo>
                  <a:pt x="18287" y="36207"/>
                  <a:pt x="18211" y="36314"/>
                  <a:pt x="18205" y="36314"/>
                </a:cubicBezTo>
                <a:cubicBezTo>
                  <a:pt x="18200" y="36314"/>
                  <a:pt x="18232" y="36257"/>
                  <a:pt x="18296" y="36151"/>
                </a:cubicBezTo>
                <a:cubicBezTo>
                  <a:pt x="18496" y="35750"/>
                  <a:pt x="19574" y="34121"/>
                  <a:pt x="20075" y="33469"/>
                </a:cubicBezTo>
                <a:cubicBezTo>
                  <a:pt x="20276" y="33194"/>
                  <a:pt x="20451" y="32918"/>
                  <a:pt x="20627" y="32642"/>
                </a:cubicBezTo>
                <a:cubicBezTo>
                  <a:pt x="20702" y="32467"/>
                  <a:pt x="21078" y="31865"/>
                  <a:pt x="21454" y="31339"/>
                </a:cubicBezTo>
                <a:cubicBezTo>
                  <a:pt x="21805" y="30788"/>
                  <a:pt x="22181" y="30211"/>
                  <a:pt x="22256" y="30086"/>
                </a:cubicBezTo>
                <a:lnTo>
                  <a:pt x="22381" y="29835"/>
                </a:lnTo>
                <a:lnTo>
                  <a:pt x="22331" y="30061"/>
                </a:lnTo>
                <a:cubicBezTo>
                  <a:pt x="22306" y="30161"/>
                  <a:pt x="22306" y="30261"/>
                  <a:pt x="22331" y="30387"/>
                </a:cubicBezTo>
                <a:cubicBezTo>
                  <a:pt x="22337" y="30410"/>
                  <a:pt x="22357" y="30421"/>
                  <a:pt x="22388" y="30421"/>
                </a:cubicBezTo>
                <a:cubicBezTo>
                  <a:pt x="22494" y="30421"/>
                  <a:pt x="22731" y="30293"/>
                  <a:pt x="22983" y="30061"/>
                </a:cubicBezTo>
                <a:cubicBezTo>
                  <a:pt x="23210" y="29869"/>
                  <a:pt x="23340" y="29775"/>
                  <a:pt x="23381" y="29775"/>
                </a:cubicBezTo>
                <a:close/>
                <a:moveTo>
                  <a:pt x="13842" y="36531"/>
                </a:moveTo>
                <a:cubicBezTo>
                  <a:pt x="13852" y="36531"/>
                  <a:pt x="13866" y="36538"/>
                  <a:pt x="13885" y="36552"/>
                </a:cubicBezTo>
                <a:cubicBezTo>
                  <a:pt x="13935" y="36677"/>
                  <a:pt x="14010" y="36778"/>
                  <a:pt x="14035" y="36903"/>
                </a:cubicBezTo>
                <a:cubicBezTo>
                  <a:pt x="14124" y="37132"/>
                  <a:pt x="14162" y="37245"/>
                  <a:pt x="14147" y="37245"/>
                </a:cubicBezTo>
                <a:cubicBezTo>
                  <a:pt x="14134" y="37245"/>
                  <a:pt x="14071" y="37138"/>
                  <a:pt x="13960" y="36928"/>
                </a:cubicBezTo>
                <a:cubicBezTo>
                  <a:pt x="13838" y="36663"/>
                  <a:pt x="13798" y="36531"/>
                  <a:pt x="13842" y="36531"/>
                </a:cubicBezTo>
                <a:close/>
                <a:moveTo>
                  <a:pt x="17770" y="36728"/>
                </a:moveTo>
                <a:lnTo>
                  <a:pt x="17644" y="37053"/>
                </a:lnTo>
                <a:cubicBezTo>
                  <a:pt x="17569" y="37204"/>
                  <a:pt x="17469" y="37354"/>
                  <a:pt x="17369" y="37505"/>
                </a:cubicBezTo>
                <a:cubicBezTo>
                  <a:pt x="17309" y="37552"/>
                  <a:pt x="17278" y="37577"/>
                  <a:pt x="17264" y="37577"/>
                </a:cubicBezTo>
                <a:cubicBezTo>
                  <a:pt x="17249" y="37577"/>
                  <a:pt x="17255" y="37546"/>
                  <a:pt x="17268" y="37479"/>
                </a:cubicBezTo>
                <a:cubicBezTo>
                  <a:pt x="17343" y="37304"/>
                  <a:pt x="17444" y="37154"/>
                  <a:pt x="17544" y="37028"/>
                </a:cubicBezTo>
                <a:lnTo>
                  <a:pt x="17770" y="36728"/>
                </a:lnTo>
                <a:close/>
                <a:moveTo>
                  <a:pt x="16728" y="34318"/>
                </a:moveTo>
                <a:cubicBezTo>
                  <a:pt x="16733" y="34318"/>
                  <a:pt x="16738" y="34319"/>
                  <a:pt x="16742" y="34322"/>
                </a:cubicBezTo>
                <a:cubicBezTo>
                  <a:pt x="16767" y="34347"/>
                  <a:pt x="16742" y="34447"/>
                  <a:pt x="16717" y="34522"/>
                </a:cubicBezTo>
                <a:lnTo>
                  <a:pt x="16692" y="34522"/>
                </a:lnTo>
                <a:cubicBezTo>
                  <a:pt x="16541" y="34873"/>
                  <a:pt x="15113" y="37479"/>
                  <a:pt x="15013" y="37605"/>
                </a:cubicBezTo>
                <a:cubicBezTo>
                  <a:pt x="14987" y="37639"/>
                  <a:pt x="14970" y="37659"/>
                  <a:pt x="14958" y="37659"/>
                </a:cubicBezTo>
                <a:cubicBezTo>
                  <a:pt x="14935" y="37659"/>
                  <a:pt x="14929" y="37586"/>
                  <a:pt x="14912" y="37404"/>
                </a:cubicBezTo>
                <a:cubicBezTo>
                  <a:pt x="14887" y="37078"/>
                  <a:pt x="14787" y="37254"/>
                  <a:pt x="16416" y="34672"/>
                </a:cubicBezTo>
                <a:cubicBezTo>
                  <a:pt x="16577" y="34443"/>
                  <a:pt x="16674" y="34318"/>
                  <a:pt x="16728" y="34318"/>
                </a:cubicBezTo>
                <a:close/>
                <a:moveTo>
                  <a:pt x="17152" y="36988"/>
                </a:moveTo>
                <a:cubicBezTo>
                  <a:pt x="17179" y="36988"/>
                  <a:pt x="17150" y="37072"/>
                  <a:pt x="17068" y="37254"/>
                </a:cubicBezTo>
                <a:cubicBezTo>
                  <a:pt x="16993" y="37404"/>
                  <a:pt x="16942" y="37530"/>
                  <a:pt x="16867" y="37655"/>
                </a:cubicBezTo>
                <a:cubicBezTo>
                  <a:pt x="16863" y="37664"/>
                  <a:pt x="16860" y="37668"/>
                  <a:pt x="16858" y="37668"/>
                </a:cubicBezTo>
                <a:cubicBezTo>
                  <a:pt x="16850" y="37668"/>
                  <a:pt x="16867" y="37582"/>
                  <a:pt x="16867" y="37479"/>
                </a:cubicBezTo>
                <a:cubicBezTo>
                  <a:pt x="16917" y="37329"/>
                  <a:pt x="16993" y="37179"/>
                  <a:pt x="17068" y="37053"/>
                </a:cubicBezTo>
                <a:cubicBezTo>
                  <a:pt x="17110" y="37011"/>
                  <a:pt x="17139" y="36988"/>
                  <a:pt x="17152" y="36988"/>
                </a:cubicBezTo>
                <a:close/>
                <a:moveTo>
                  <a:pt x="15446" y="37770"/>
                </a:moveTo>
                <a:cubicBezTo>
                  <a:pt x="15450" y="37770"/>
                  <a:pt x="15447" y="37781"/>
                  <a:pt x="15439" y="37805"/>
                </a:cubicBezTo>
                <a:cubicBezTo>
                  <a:pt x="15389" y="37906"/>
                  <a:pt x="15313" y="37981"/>
                  <a:pt x="15238" y="38056"/>
                </a:cubicBezTo>
                <a:cubicBezTo>
                  <a:pt x="15226" y="38068"/>
                  <a:pt x="15218" y="38075"/>
                  <a:pt x="15215" y="38075"/>
                </a:cubicBezTo>
                <a:cubicBezTo>
                  <a:pt x="15205" y="38075"/>
                  <a:pt x="15238" y="38018"/>
                  <a:pt x="15313" y="37906"/>
                </a:cubicBezTo>
                <a:cubicBezTo>
                  <a:pt x="15399" y="37820"/>
                  <a:pt x="15437" y="37770"/>
                  <a:pt x="15446" y="37770"/>
                </a:cubicBezTo>
                <a:close/>
                <a:moveTo>
                  <a:pt x="29315" y="33003"/>
                </a:moveTo>
                <a:cubicBezTo>
                  <a:pt x="30725" y="33003"/>
                  <a:pt x="32927" y="33483"/>
                  <a:pt x="36491" y="34547"/>
                </a:cubicBezTo>
                <a:cubicBezTo>
                  <a:pt x="37995" y="34973"/>
                  <a:pt x="40075" y="35525"/>
                  <a:pt x="40827" y="35650"/>
                </a:cubicBezTo>
                <a:cubicBezTo>
                  <a:pt x="41128" y="35700"/>
                  <a:pt x="41379" y="35775"/>
                  <a:pt x="41404" y="35775"/>
                </a:cubicBezTo>
                <a:cubicBezTo>
                  <a:pt x="41253" y="35900"/>
                  <a:pt x="41078" y="35976"/>
                  <a:pt x="40877" y="36051"/>
                </a:cubicBezTo>
                <a:lnTo>
                  <a:pt x="40877" y="36026"/>
                </a:lnTo>
                <a:cubicBezTo>
                  <a:pt x="40552" y="36176"/>
                  <a:pt x="40176" y="36352"/>
                  <a:pt x="39975" y="36452"/>
                </a:cubicBezTo>
                <a:lnTo>
                  <a:pt x="39649" y="36652"/>
                </a:lnTo>
                <a:lnTo>
                  <a:pt x="37845" y="36276"/>
                </a:lnTo>
                <a:cubicBezTo>
                  <a:pt x="36867" y="36076"/>
                  <a:pt x="35489" y="35725"/>
                  <a:pt x="34787" y="35525"/>
                </a:cubicBezTo>
                <a:cubicBezTo>
                  <a:pt x="34130" y="35313"/>
                  <a:pt x="33583" y="35146"/>
                  <a:pt x="33495" y="35146"/>
                </a:cubicBezTo>
                <a:cubicBezTo>
                  <a:pt x="33489" y="35146"/>
                  <a:pt x="33486" y="35147"/>
                  <a:pt x="33484" y="35149"/>
                </a:cubicBezTo>
                <a:cubicBezTo>
                  <a:pt x="33133" y="35174"/>
                  <a:pt x="35113" y="35825"/>
                  <a:pt x="36592" y="36151"/>
                </a:cubicBezTo>
                <a:cubicBezTo>
                  <a:pt x="37018" y="36251"/>
                  <a:pt x="37820" y="36427"/>
                  <a:pt x="38371" y="36527"/>
                </a:cubicBezTo>
                <a:cubicBezTo>
                  <a:pt x="38697" y="36577"/>
                  <a:pt x="39048" y="36652"/>
                  <a:pt x="39374" y="36778"/>
                </a:cubicBezTo>
                <a:cubicBezTo>
                  <a:pt x="39374" y="36853"/>
                  <a:pt x="39073" y="36978"/>
                  <a:pt x="38872" y="36978"/>
                </a:cubicBezTo>
                <a:cubicBezTo>
                  <a:pt x="37093" y="36652"/>
                  <a:pt x="35339" y="36226"/>
                  <a:pt x="33609" y="35725"/>
                </a:cubicBezTo>
                <a:cubicBezTo>
                  <a:pt x="32738" y="35418"/>
                  <a:pt x="32472" y="35331"/>
                  <a:pt x="32407" y="35331"/>
                </a:cubicBezTo>
                <a:cubicBezTo>
                  <a:pt x="32377" y="35331"/>
                  <a:pt x="32390" y="35350"/>
                  <a:pt x="32406" y="35374"/>
                </a:cubicBezTo>
                <a:cubicBezTo>
                  <a:pt x="32481" y="35474"/>
                  <a:pt x="33359" y="35825"/>
                  <a:pt x="34161" y="36076"/>
                </a:cubicBezTo>
                <a:cubicBezTo>
                  <a:pt x="34511" y="36176"/>
                  <a:pt x="35740" y="36477"/>
                  <a:pt x="36892" y="36728"/>
                </a:cubicBezTo>
                <a:cubicBezTo>
                  <a:pt x="38522" y="37078"/>
                  <a:pt x="39023" y="37204"/>
                  <a:pt x="39098" y="37304"/>
                </a:cubicBezTo>
                <a:cubicBezTo>
                  <a:pt x="39198" y="37479"/>
                  <a:pt x="39173" y="37505"/>
                  <a:pt x="38822" y="37630"/>
                </a:cubicBezTo>
                <a:cubicBezTo>
                  <a:pt x="38146" y="37855"/>
                  <a:pt x="37845" y="38006"/>
                  <a:pt x="37845" y="38156"/>
                </a:cubicBezTo>
                <a:cubicBezTo>
                  <a:pt x="37820" y="38307"/>
                  <a:pt x="37770" y="38307"/>
                  <a:pt x="37544" y="38307"/>
                </a:cubicBezTo>
                <a:cubicBezTo>
                  <a:pt x="37344" y="38281"/>
                  <a:pt x="37118" y="38256"/>
                  <a:pt x="36943" y="38231"/>
                </a:cubicBezTo>
                <a:cubicBezTo>
                  <a:pt x="36542" y="38131"/>
                  <a:pt x="34712" y="37505"/>
                  <a:pt x="32406" y="36627"/>
                </a:cubicBezTo>
                <a:cubicBezTo>
                  <a:pt x="28872" y="35349"/>
                  <a:pt x="28020" y="35149"/>
                  <a:pt x="25163" y="34923"/>
                </a:cubicBezTo>
                <a:lnTo>
                  <a:pt x="24161" y="34848"/>
                </a:lnTo>
                <a:cubicBezTo>
                  <a:pt x="23960" y="34823"/>
                  <a:pt x="26943" y="33570"/>
                  <a:pt x="28120" y="33169"/>
                </a:cubicBezTo>
                <a:cubicBezTo>
                  <a:pt x="28441" y="33060"/>
                  <a:pt x="28831" y="33003"/>
                  <a:pt x="29315" y="33003"/>
                </a:cubicBezTo>
                <a:close/>
                <a:moveTo>
                  <a:pt x="15061" y="38374"/>
                </a:moveTo>
                <a:cubicBezTo>
                  <a:pt x="15071" y="38374"/>
                  <a:pt x="15073" y="38386"/>
                  <a:pt x="15063" y="38407"/>
                </a:cubicBezTo>
                <a:cubicBezTo>
                  <a:pt x="15038" y="38457"/>
                  <a:pt x="15013" y="38507"/>
                  <a:pt x="14963" y="38532"/>
                </a:cubicBezTo>
                <a:cubicBezTo>
                  <a:pt x="14950" y="38538"/>
                  <a:pt x="14942" y="38541"/>
                  <a:pt x="14938" y="38541"/>
                </a:cubicBezTo>
                <a:cubicBezTo>
                  <a:pt x="14926" y="38541"/>
                  <a:pt x="14950" y="38513"/>
                  <a:pt x="14988" y="38457"/>
                </a:cubicBezTo>
                <a:cubicBezTo>
                  <a:pt x="15017" y="38398"/>
                  <a:pt x="15046" y="38374"/>
                  <a:pt x="15061" y="38374"/>
                </a:cubicBezTo>
                <a:close/>
                <a:moveTo>
                  <a:pt x="15353" y="38818"/>
                </a:moveTo>
                <a:cubicBezTo>
                  <a:pt x="15360" y="38818"/>
                  <a:pt x="15364" y="38824"/>
                  <a:pt x="15364" y="38833"/>
                </a:cubicBezTo>
                <a:cubicBezTo>
                  <a:pt x="15338" y="38858"/>
                  <a:pt x="15313" y="38908"/>
                  <a:pt x="15288" y="38933"/>
                </a:cubicBezTo>
                <a:cubicBezTo>
                  <a:pt x="15275" y="38940"/>
                  <a:pt x="15263" y="38943"/>
                  <a:pt x="15255" y="38943"/>
                </a:cubicBezTo>
                <a:cubicBezTo>
                  <a:pt x="15232" y="38943"/>
                  <a:pt x="15233" y="38920"/>
                  <a:pt x="15288" y="38883"/>
                </a:cubicBezTo>
                <a:cubicBezTo>
                  <a:pt x="15320" y="38835"/>
                  <a:pt x="15342" y="38818"/>
                  <a:pt x="15353" y="38818"/>
                </a:cubicBezTo>
                <a:close/>
                <a:moveTo>
                  <a:pt x="17030" y="34402"/>
                </a:moveTo>
                <a:cubicBezTo>
                  <a:pt x="17043" y="34402"/>
                  <a:pt x="17043" y="34439"/>
                  <a:pt x="17043" y="34522"/>
                </a:cubicBezTo>
                <a:cubicBezTo>
                  <a:pt x="17043" y="34622"/>
                  <a:pt x="16968" y="35073"/>
                  <a:pt x="16892" y="35550"/>
                </a:cubicBezTo>
                <a:lnTo>
                  <a:pt x="16742" y="36402"/>
                </a:lnTo>
                <a:lnTo>
                  <a:pt x="16040" y="37454"/>
                </a:lnTo>
                <a:lnTo>
                  <a:pt x="15138" y="38833"/>
                </a:lnTo>
                <a:cubicBezTo>
                  <a:pt x="15010" y="39025"/>
                  <a:pt x="14954" y="39104"/>
                  <a:pt x="14936" y="39104"/>
                </a:cubicBezTo>
                <a:cubicBezTo>
                  <a:pt x="14926" y="39104"/>
                  <a:pt x="14928" y="39079"/>
                  <a:pt x="14937" y="39033"/>
                </a:cubicBezTo>
                <a:cubicBezTo>
                  <a:pt x="15238" y="38357"/>
                  <a:pt x="15614" y="37730"/>
                  <a:pt x="16040" y="37154"/>
                </a:cubicBezTo>
                <a:cubicBezTo>
                  <a:pt x="16316" y="36803"/>
                  <a:pt x="16491" y="36477"/>
                  <a:pt x="16416" y="36427"/>
                </a:cubicBezTo>
                <a:lnTo>
                  <a:pt x="16416" y="36427"/>
                </a:lnTo>
                <a:cubicBezTo>
                  <a:pt x="16241" y="36577"/>
                  <a:pt x="16115" y="36753"/>
                  <a:pt x="15990" y="36953"/>
                </a:cubicBezTo>
                <a:cubicBezTo>
                  <a:pt x="15884" y="37108"/>
                  <a:pt x="15826" y="37188"/>
                  <a:pt x="15819" y="37188"/>
                </a:cubicBezTo>
                <a:cubicBezTo>
                  <a:pt x="15809" y="37188"/>
                  <a:pt x="15929" y="36984"/>
                  <a:pt x="16191" y="36552"/>
                </a:cubicBezTo>
                <a:cubicBezTo>
                  <a:pt x="16416" y="36226"/>
                  <a:pt x="16592" y="35875"/>
                  <a:pt x="16767" y="35525"/>
                </a:cubicBezTo>
                <a:cubicBezTo>
                  <a:pt x="16767" y="35509"/>
                  <a:pt x="16763" y="35501"/>
                  <a:pt x="16754" y="35501"/>
                </a:cubicBezTo>
                <a:cubicBezTo>
                  <a:pt x="16694" y="35501"/>
                  <a:pt x="16414" y="35899"/>
                  <a:pt x="15865" y="36778"/>
                </a:cubicBezTo>
                <a:cubicBezTo>
                  <a:pt x="15564" y="37229"/>
                  <a:pt x="15263" y="37705"/>
                  <a:pt x="15188" y="37805"/>
                </a:cubicBezTo>
                <a:cubicBezTo>
                  <a:pt x="15184" y="37810"/>
                  <a:pt x="15182" y="37812"/>
                  <a:pt x="15180" y="37812"/>
                </a:cubicBezTo>
                <a:cubicBezTo>
                  <a:pt x="15128" y="37812"/>
                  <a:pt x="16821" y="34667"/>
                  <a:pt x="16968" y="34472"/>
                </a:cubicBezTo>
                <a:cubicBezTo>
                  <a:pt x="17001" y="34427"/>
                  <a:pt x="17020" y="34402"/>
                  <a:pt x="17030" y="34402"/>
                </a:cubicBezTo>
                <a:close/>
                <a:moveTo>
                  <a:pt x="16667" y="39334"/>
                </a:moveTo>
                <a:cubicBezTo>
                  <a:pt x="16993" y="39334"/>
                  <a:pt x="17043" y="39334"/>
                  <a:pt x="16842" y="39384"/>
                </a:cubicBezTo>
                <a:cubicBezTo>
                  <a:pt x="16792" y="39397"/>
                  <a:pt x="16742" y="39403"/>
                  <a:pt x="16695" y="39403"/>
                </a:cubicBezTo>
                <a:cubicBezTo>
                  <a:pt x="16648" y="39403"/>
                  <a:pt x="16604" y="39397"/>
                  <a:pt x="16567" y="39384"/>
                </a:cubicBezTo>
                <a:cubicBezTo>
                  <a:pt x="16466" y="39359"/>
                  <a:pt x="16491" y="39359"/>
                  <a:pt x="16667" y="39334"/>
                </a:cubicBezTo>
                <a:close/>
                <a:moveTo>
                  <a:pt x="15140" y="39209"/>
                </a:moveTo>
                <a:cubicBezTo>
                  <a:pt x="15146" y="39209"/>
                  <a:pt x="15146" y="39217"/>
                  <a:pt x="15138" y="39234"/>
                </a:cubicBezTo>
                <a:cubicBezTo>
                  <a:pt x="15113" y="39284"/>
                  <a:pt x="15063" y="39334"/>
                  <a:pt x="15013" y="39384"/>
                </a:cubicBezTo>
                <a:cubicBezTo>
                  <a:pt x="14999" y="39398"/>
                  <a:pt x="14989" y="39404"/>
                  <a:pt x="14983" y="39404"/>
                </a:cubicBezTo>
                <a:cubicBezTo>
                  <a:pt x="14968" y="39404"/>
                  <a:pt x="14983" y="39363"/>
                  <a:pt x="15038" y="39309"/>
                </a:cubicBezTo>
                <a:cubicBezTo>
                  <a:pt x="15088" y="39242"/>
                  <a:pt x="15127" y="39209"/>
                  <a:pt x="15140" y="39209"/>
                </a:cubicBezTo>
                <a:close/>
                <a:moveTo>
                  <a:pt x="16891" y="38830"/>
                </a:moveTo>
                <a:cubicBezTo>
                  <a:pt x="17357" y="38830"/>
                  <a:pt x="19831" y="39377"/>
                  <a:pt x="21153" y="39785"/>
                </a:cubicBezTo>
                <a:cubicBezTo>
                  <a:pt x="21828" y="40010"/>
                  <a:pt x="22152" y="40142"/>
                  <a:pt x="22054" y="40142"/>
                </a:cubicBezTo>
                <a:cubicBezTo>
                  <a:pt x="21999" y="40142"/>
                  <a:pt x="21812" y="40101"/>
                  <a:pt x="21479" y="40011"/>
                </a:cubicBezTo>
                <a:cubicBezTo>
                  <a:pt x="20125" y="39585"/>
                  <a:pt x="18747" y="39334"/>
                  <a:pt x="17343" y="39209"/>
                </a:cubicBezTo>
                <a:lnTo>
                  <a:pt x="16416" y="39159"/>
                </a:lnTo>
                <a:lnTo>
                  <a:pt x="16567" y="39008"/>
                </a:lnTo>
                <a:cubicBezTo>
                  <a:pt x="16642" y="38933"/>
                  <a:pt x="16742" y="38883"/>
                  <a:pt x="16842" y="38833"/>
                </a:cubicBezTo>
                <a:cubicBezTo>
                  <a:pt x="16855" y="38831"/>
                  <a:pt x="16871" y="38830"/>
                  <a:pt x="16891" y="38830"/>
                </a:cubicBezTo>
                <a:close/>
                <a:moveTo>
                  <a:pt x="23977" y="35080"/>
                </a:moveTo>
                <a:cubicBezTo>
                  <a:pt x="24818" y="35080"/>
                  <a:pt x="26458" y="35226"/>
                  <a:pt x="27719" y="35474"/>
                </a:cubicBezTo>
                <a:cubicBezTo>
                  <a:pt x="28822" y="35675"/>
                  <a:pt x="29549" y="35926"/>
                  <a:pt x="31980" y="36828"/>
                </a:cubicBezTo>
                <a:cubicBezTo>
                  <a:pt x="34411" y="37730"/>
                  <a:pt x="36491" y="38457"/>
                  <a:pt x="36792" y="38507"/>
                </a:cubicBezTo>
                <a:cubicBezTo>
                  <a:pt x="37118" y="38532"/>
                  <a:pt x="37118" y="38582"/>
                  <a:pt x="36692" y="38783"/>
                </a:cubicBezTo>
                <a:lnTo>
                  <a:pt x="36667" y="38783"/>
                </a:lnTo>
                <a:cubicBezTo>
                  <a:pt x="36441" y="38883"/>
                  <a:pt x="35890" y="39083"/>
                  <a:pt x="35414" y="39284"/>
                </a:cubicBezTo>
                <a:cubicBezTo>
                  <a:pt x="34587" y="39585"/>
                  <a:pt x="34311" y="39785"/>
                  <a:pt x="34411" y="40011"/>
                </a:cubicBezTo>
                <a:cubicBezTo>
                  <a:pt x="34461" y="40086"/>
                  <a:pt x="34311" y="40136"/>
                  <a:pt x="33735" y="40211"/>
                </a:cubicBezTo>
                <a:cubicBezTo>
                  <a:pt x="33409" y="40261"/>
                  <a:pt x="33058" y="40286"/>
                  <a:pt x="32732" y="40312"/>
                </a:cubicBezTo>
                <a:cubicBezTo>
                  <a:pt x="32406" y="40312"/>
                  <a:pt x="30301" y="39610"/>
                  <a:pt x="28722" y="38958"/>
                </a:cubicBezTo>
                <a:cubicBezTo>
                  <a:pt x="26717" y="38181"/>
                  <a:pt x="24662" y="37555"/>
                  <a:pt x="22582" y="37028"/>
                </a:cubicBezTo>
                <a:cubicBezTo>
                  <a:pt x="21999" y="36931"/>
                  <a:pt x="21401" y="36894"/>
                  <a:pt x="20799" y="36894"/>
                </a:cubicBezTo>
                <a:cubicBezTo>
                  <a:pt x="20625" y="36894"/>
                  <a:pt x="20450" y="36897"/>
                  <a:pt x="20276" y="36903"/>
                </a:cubicBezTo>
                <a:cubicBezTo>
                  <a:pt x="20188" y="36916"/>
                  <a:pt x="20094" y="36922"/>
                  <a:pt x="20000" y="36922"/>
                </a:cubicBezTo>
                <a:cubicBezTo>
                  <a:pt x="19906" y="36922"/>
                  <a:pt x="19812" y="36916"/>
                  <a:pt x="19724" y="36903"/>
                </a:cubicBezTo>
                <a:cubicBezTo>
                  <a:pt x="19875" y="36803"/>
                  <a:pt x="20050" y="36703"/>
                  <a:pt x="20251" y="36627"/>
                </a:cubicBezTo>
                <a:cubicBezTo>
                  <a:pt x="20677" y="36427"/>
                  <a:pt x="20827" y="36402"/>
                  <a:pt x="21679" y="36402"/>
                </a:cubicBezTo>
                <a:cubicBezTo>
                  <a:pt x="23434" y="36402"/>
                  <a:pt x="23810" y="36527"/>
                  <a:pt x="30125" y="38933"/>
                </a:cubicBezTo>
                <a:cubicBezTo>
                  <a:pt x="31112" y="39312"/>
                  <a:pt x="31509" y="39448"/>
                  <a:pt x="31645" y="39448"/>
                </a:cubicBezTo>
                <a:cubicBezTo>
                  <a:pt x="31688" y="39448"/>
                  <a:pt x="31704" y="39434"/>
                  <a:pt x="31704" y="39409"/>
                </a:cubicBezTo>
                <a:cubicBezTo>
                  <a:pt x="31354" y="39234"/>
                  <a:pt x="30978" y="39083"/>
                  <a:pt x="30602" y="38958"/>
                </a:cubicBezTo>
                <a:cubicBezTo>
                  <a:pt x="30025" y="38733"/>
                  <a:pt x="28597" y="38206"/>
                  <a:pt x="27469" y="37755"/>
                </a:cubicBezTo>
                <a:cubicBezTo>
                  <a:pt x="24060" y="36477"/>
                  <a:pt x="23233" y="36251"/>
                  <a:pt x="21830" y="36251"/>
                </a:cubicBezTo>
                <a:cubicBezTo>
                  <a:pt x="21763" y="36258"/>
                  <a:pt x="21695" y="36261"/>
                  <a:pt x="21628" y="36261"/>
                </a:cubicBezTo>
                <a:cubicBezTo>
                  <a:pt x="21445" y="36261"/>
                  <a:pt x="21261" y="36238"/>
                  <a:pt x="21078" y="36201"/>
                </a:cubicBezTo>
                <a:cubicBezTo>
                  <a:pt x="21203" y="36151"/>
                  <a:pt x="21328" y="36076"/>
                  <a:pt x="21454" y="36051"/>
                </a:cubicBezTo>
                <a:cubicBezTo>
                  <a:pt x="21647" y="35973"/>
                  <a:pt x="21906" y="35935"/>
                  <a:pt x="22222" y="35935"/>
                </a:cubicBezTo>
                <a:cubicBezTo>
                  <a:pt x="23222" y="35935"/>
                  <a:pt x="24789" y="36312"/>
                  <a:pt x="26617" y="36978"/>
                </a:cubicBezTo>
                <a:cubicBezTo>
                  <a:pt x="27317" y="37235"/>
                  <a:pt x="27680" y="37363"/>
                  <a:pt x="27768" y="37363"/>
                </a:cubicBezTo>
                <a:cubicBezTo>
                  <a:pt x="27810" y="37363"/>
                  <a:pt x="27791" y="37335"/>
                  <a:pt x="27719" y="37279"/>
                </a:cubicBezTo>
                <a:cubicBezTo>
                  <a:pt x="26792" y="36878"/>
                  <a:pt x="25865" y="36527"/>
                  <a:pt x="24887" y="36251"/>
                </a:cubicBezTo>
                <a:cubicBezTo>
                  <a:pt x="24135" y="36026"/>
                  <a:pt x="23333" y="35875"/>
                  <a:pt x="22557" y="35800"/>
                </a:cubicBezTo>
                <a:cubicBezTo>
                  <a:pt x="22431" y="35800"/>
                  <a:pt x="22306" y="35775"/>
                  <a:pt x="22181" y="35750"/>
                </a:cubicBezTo>
                <a:cubicBezTo>
                  <a:pt x="22306" y="35650"/>
                  <a:pt x="22431" y="35600"/>
                  <a:pt x="22582" y="35550"/>
                </a:cubicBezTo>
                <a:cubicBezTo>
                  <a:pt x="22775" y="35465"/>
                  <a:pt x="22881" y="35421"/>
                  <a:pt x="23083" y="35421"/>
                </a:cubicBezTo>
                <a:cubicBezTo>
                  <a:pt x="23300" y="35421"/>
                  <a:pt x="23625" y="35471"/>
                  <a:pt x="24286" y="35575"/>
                </a:cubicBezTo>
                <a:cubicBezTo>
                  <a:pt x="24737" y="35650"/>
                  <a:pt x="25188" y="35700"/>
                  <a:pt x="25639" y="35725"/>
                </a:cubicBezTo>
                <a:cubicBezTo>
                  <a:pt x="25639" y="35700"/>
                  <a:pt x="25614" y="35675"/>
                  <a:pt x="25539" y="35650"/>
                </a:cubicBezTo>
                <a:cubicBezTo>
                  <a:pt x="25389" y="35600"/>
                  <a:pt x="23659" y="35324"/>
                  <a:pt x="23384" y="35299"/>
                </a:cubicBezTo>
                <a:cubicBezTo>
                  <a:pt x="23183" y="35274"/>
                  <a:pt x="23183" y="35249"/>
                  <a:pt x="23459" y="35124"/>
                </a:cubicBezTo>
                <a:cubicBezTo>
                  <a:pt x="23530" y="35094"/>
                  <a:pt x="23715" y="35080"/>
                  <a:pt x="23977" y="35080"/>
                </a:cubicBezTo>
                <a:close/>
                <a:moveTo>
                  <a:pt x="17596" y="38247"/>
                </a:moveTo>
                <a:cubicBezTo>
                  <a:pt x="18016" y="38247"/>
                  <a:pt x="19871" y="38603"/>
                  <a:pt x="20652" y="38833"/>
                </a:cubicBezTo>
                <a:cubicBezTo>
                  <a:pt x="21755" y="39159"/>
                  <a:pt x="22832" y="39560"/>
                  <a:pt x="23910" y="40011"/>
                </a:cubicBezTo>
                <a:cubicBezTo>
                  <a:pt x="24643" y="40313"/>
                  <a:pt x="24912" y="40447"/>
                  <a:pt x="24830" y="40447"/>
                </a:cubicBezTo>
                <a:cubicBezTo>
                  <a:pt x="24816" y="40447"/>
                  <a:pt x="24794" y="40444"/>
                  <a:pt x="24762" y="40437"/>
                </a:cubicBezTo>
                <a:cubicBezTo>
                  <a:pt x="24687" y="40437"/>
                  <a:pt x="23684" y="40111"/>
                  <a:pt x="22531" y="39710"/>
                </a:cubicBezTo>
                <a:cubicBezTo>
                  <a:pt x="19925" y="38808"/>
                  <a:pt x="18947" y="38532"/>
                  <a:pt x="18045" y="38457"/>
                </a:cubicBezTo>
                <a:cubicBezTo>
                  <a:pt x="17419" y="38432"/>
                  <a:pt x="17243" y="38357"/>
                  <a:pt x="17519" y="38256"/>
                </a:cubicBezTo>
                <a:cubicBezTo>
                  <a:pt x="17531" y="38250"/>
                  <a:pt x="17558" y="38247"/>
                  <a:pt x="17596" y="38247"/>
                </a:cubicBezTo>
                <a:close/>
                <a:moveTo>
                  <a:pt x="18044" y="37926"/>
                </a:moveTo>
                <a:cubicBezTo>
                  <a:pt x="18527" y="37926"/>
                  <a:pt x="21443" y="38732"/>
                  <a:pt x="22932" y="39284"/>
                </a:cubicBezTo>
                <a:cubicBezTo>
                  <a:pt x="23960" y="39660"/>
                  <a:pt x="25739" y="40412"/>
                  <a:pt x="25890" y="40537"/>
                </a:cubicBezTo>
                <a:cubicBezTo>
                  <a:pt x="26015" y="40612"/>
                  <a:pt x="26015" y="40612"/>
                  <a:pt x="25840" y="40612"/>
                </a:cubicBezTo>
                <a:cubicBezTo>
                  <a:pt x="25639" y="40612"/>
                  <a:pt x="25539" y="40562"/>
                  <a:pt x="24236" y="39986"/>
                </a:cubicBezTo>
                <a:cubicBezTo>
                  <a:pt x="22431" y="39184"/>
                  <a:pt x="20552" y="38582"/>
                  <a:pt x="18597" y="38231"/>
                </a:cubicBezTo>
                <a:cubicBezTo>
                  <a:pt x="17820" y="38106"/>
                  <a:pt x="17669" y="38031"/>
                  <a:pt x="17995" y="37931"/>
                </a:cubicBezTo>
                <a:cubicBezTo>
                  <a:pt x="18007" y="37927"/>
                  <a:pt x="18023" y="37926"/>
                  <a:pt x="18044" y="37926"/>
                </a:cubicBezTo>
                <a:close/>
                <a:moveTo>
                  <a:pt x="18449" y="37749"/>
                </a:moveTo>
                <a:cubicBezTo>
                  <a:pt x="18987" y="37749"/>
                  <a:pt x="21328" y="38307"/>
                  <a:pt x="22557" y="38733"/>
                </a:cubicBezTo>
                <a:cubicBezTo>
                  <a:pt x="23760" y="39159"/>
                  <a:pt x="26416" y="40337"/>
                  <a:pt x="26817" y="40612"/>
                </a:cubicBezTo>
                <a:lnTo>
                  <a:pt x="26943" y="40713"/>
                </a:lnTo>
                <a:lnTo>
                  <a:pt x="26767" y="40713"/>
                </a:lnTo>
                <a:cubicBezTo>
                  <a:pt x="26491" y="40637"/>
                  <a:pt x="26216" y="40537"/>
                  <a:pt x="25965" y="40387"/>
                </a:cubicBezTo>
                <a:cubicBezTo>
                  <a:pt x="23960" y="39434"/>
                  <a:pt x="21830" y="38682"/>
                  <a:pt x="19674" y="38131"/>
                </a:cubicBezTo>
                <a:cubicBezTo>
                  <a:pt x="19223" y="38056"/>
                  <a:pt x="18797" y="37931"/>
                  <a:pt x="18371" y="37755"/>
                </a:cubicBezTo>
                <a:cubicBezTo>
                  <a:pt x="18390" y="37751"/>
                  <a:pt x="18416" y="37749"/>
                  <a:pt x="18449" y="37749"/>
                </a:cubicBezTo>
                <a:close/>
                <a:moveTo>
                  <a:pt x="17268" y="38682"/>
                </a:moveTo>
                <a:cubicBezTo>
                  <a:pt x="17895" y="38682"/>
                  <a:pt x="18546" y="38758"/>
                  <a:pt x="19173" y="38908"/>
                </a:cubicBezTo>
                <a:cubicBezTo>
                  <a:pt x="19749" y="39058"/>
                  <a:pt x="23785" y="40412"/>
                  <a:pt x="23935" y="40512"/>
                </a:cubicBezTo>
                <a:cubicBezTo>
                  <a:pt x="23960" y="40537"/>
                  <a:pt x="23985" y="40612"/>
                  <a:pt x="23960" y="40662"/>
                </a:cubicBezTo>
                <a:cubicBezTo>
                  <a:pt x="23939" y="40715"/>
                  <a:pt x="23914" y="40741"/>
                  <a:pt x="23870" y="40741"/>
                </a:cubicBezTo>
                <a:cubicBezTo>
                  <a:pt x="23808" y="40741"/>
                  <a:pt x="23709" y="40690"/>
                  <a:pt x="23534" y="40587"/>
                </a:cubicBezTo>
                <a:cubicBezTo>
                  <a:pt x="22682" y="40111"/>
                  <a:pt x="20100" y="39284"/>
                  <a:pt x="18246" y="38908"/>
                </a:cubicBezTo>
                <a:cubicBezTo>
                  <a:pt x="17895" y="38858"/>
                  <a:pt x="17569" y="38783"/>
                  <a:pt x="17268" y="38682"/>
                </a:cubicBezTo>
                <a:close/>
                <a:moveTo>
                  <a:pt x="20827" y="37229"/>
                </a:moveTo>
                <a:cubicBezTo>
                  <a:pt x="21479" y="37229"/>
                  <a:pt x="22130" y="37296"/>
                  <a:pt x="22782" y="37429"/>
                </a:cubicBezTo>
                <a:cubicBezTo>
                  <a:pt x="24862" y="37956"/>
                  <a:pt x="26917" y="38607"/>
                  <a:pt x="28922" y="39384"/>
                </a:cubicBezTo>
                <a:cubicBezTo>
                  <a:pt x="29549" y="39610"/>
                  <a:pt x="30401" y="39911"/>
                  <a:pt x="30827" y="40061"/>
                </a:cubicBezTo>
                <a:cubicBezTo>
                  <a:pt x="31704" y="40337"/>
                  <a:pt x="31654" y="40312"/>
                  <a:pt x="31579" y="40337"/>
                </a:cubicBezTo>
                <a:lnTo>
                  <a:pt x="31028" y="40337"/>
                </a:lnTo>
                <a:cubicBezTo>
                  <a:pt x="30975" y="40334"/>
                  <a:pt x="30925" y="40333"/>
                  <a:pt x="30878" y="40333"/>
                </a:cubicBezTo>
                <a:cubicBezTo>
                  <a:pt x="30464" y="40333"/>
                  <a:pt x="30309" y="40432"/>
                  <a:pt x="30376" y="40612"/>
                </a:cubicBezTo>
                <a:cubicBezTo>
                  <a:pt x="30401" y="40713"/>
                  <a:pt x="30401" y="40738"/>
                  <a:pt x="30301" y="40738"/>
                </a:cubicBezTo>
                <a:cubicBezTo>
                  <a:pt x="30226" y="40738"/>
                  <a:pt x="29499" y="40437"/>
                  <a:pt x="28647" y="40061"/>
                </a:cubicBezTo>
                <a:cubicBezTo>
                  <a:pt x="28095" y="39810"/>
                  <a:pt x="27544" y="39585"/>
                  <a:pt x="26968" y="39409"/>
                </a:cubicBezTo>
                <a:cubicBezTo>
                  <a:pt x="26817" y="39409"/>
                  <a:pt x="26817" y="39409"/>
                  <a:pt x="26968" y="39484"/>
                </a:cubicBezTo>
                <a:cubicBezTo>
                  <a:pt x="27043" y="39535"/>
                  <a:pt x="27694" y="39810"/>
                  <a:pt x="28421" y="40111"/>
                </a:cubicBezTo>
                <a:cubicBezTo>
                  <a:pt x="29123" y="40437"/>
                  <a:pt x="29750" y="40687"/>
                  <a:pt x="29750" y="40738"/>
                </a:cubicBezTo>
                <a:cubicBezTo>
                  <a:pt x="29769" y="40757"/>
                  <a:pt x="29325" y="40805"/>
                  <a:pt x="28726" y="40805"/>
                </a:cubicBezTo>
                <a:cubicBezTo>
                  <a:pt x="28537" y="40805"/>
                  <a:pt x="28331" y="40800"/>
                  <a:pt x="28120" y="40788"/>
                </a:cubicBezTo>
                <a:lnTo>
                  <a:pt x="27419" y="40763"/>
                </a:lnTo>
                <a:lnTo>
                  <a:pt x="26441" y="40261"/>
                </a:lnTo>
                <a:cubicBezTo>
                  <a:pt x="24211" y="39083"/>
                  <a:pt x="21830" y="38256"/>
                  <a:pt x="19348" y="37755"/>
                </a:cubicBezTo>
                <a:cubicBezTo>
                  <a:pt x="19048" y="37730"/>
                  <a:pt x="18772" y="37655"/>
                  <a:pt x="18471" y="37580"/>
                </a:cubicBezTo>
                <a:cubicBezTo>
                  <a:pt x="18528" y="37523"/>
                  <a:pt x="18639" y="37491"/>
                  <a:pt x="18797" y="37491"/>
                </a:cubicBezTo>
                <a:cubicBezTo>
                  <a:pt x="18921" y="37491"/>
                  <a:pt x="19072" y="37511"/>
                  <a:pt x="19248" y="37555"/>
                </a:cubicBezTo>
                <a:cubicBezTo>
                  <a:pt x="21980" y="38106"/>
                  <a:pt x="24637" y="38983"/>
                  <a:pt x="27118" y="40211"/>
                </a:cubicBezTo>
                <a:cubicBezTo>
                  <a:pt x="27318" y="40337"/>
                  <a:pt x="27519" y="40412"/>
                  <a:pt x="27745" y="40462"/>
                </a:cubicBezTo>
                <a:cubicBezTo>
                  <a:pt x="27820" y="40387"/>
                  <a:pt x="27594" y="40261"/>
                  <a:pt x="26491" y="39760"/>
                </a:cubicBezTo>
                <a:cubicBezTo>
                  <a:pt x="24511" y="38833"/>
                  <a:pt x="22456" y="38131"/>
                  <a:pt x="20326" y="37655"/>
                </a:cubicBezTo>
                <a:lnTo>
                  <a:pt x="19123" y="37354"/>
                </a:lnTo>
                <a:lnTo>
                  <a:pt x="19850" y="37279"/>
                </a:lnTo>
                <a:cubicBezTo>
                  <a:pt x="20176" y="37246"/>
                  <a:pt x="20501" y="37229"/>
                  <a:pt x="20827" y="37229"/>
                </a:cubicBezTo>
                <a:close/>
                <a:moveTo>
                  <a:pt x="7228" y="1"/>
                </a:moveTo>
                <a:cubicBezTo>
                  <a:pt x="7208" y="1"/>
                  <a:pt x="7188" y="4"/>
                  <a:pt x="7168" y="11"/>
                </a:cubicBezTo>
                <a:cubicBezTo>
                  <a:pt x="6942" y="161"/>
                  <a:pt x="4887" y="3419"/>
                  <a:pt x="4411" y="4422"/>
                </a:cubicBezTo>
                <a:cubicBezTo>
                  <a:pt x="4085" y="5048"/>
                  <a:pt x="3960" y="5249"/>
                  <a:pt x="3860" y="5299"/>
                </a:cubicBezTo>
                <a:cubicBezTo>
                  <a:pt x="3659" y="5374"/>
                  <a:pt x="3283" y="6301"/>
                  <a:pt x="2832" y="7780"/>
                </a:cubicBezTo>
                <a:cubicBezTo>
                  <a:pt x="2632" y="8407"/>
                  <a:pt x="2406" y="9158"/>
                  <a:pt x="2306" y="9484"/>
                </a:cubicBezTo>
                <a:lnTo>
                  <a:pt x="2130" y="10061"/>
                </a:lnTo>
                <a:lnTo>
                  <a:pt x="2005" y="9760"/>
                </a:lnTo>
                <a:cubicBezTo>
                  <a:pt x="1930" y="9585"/>
                  <a:pt x="1830" y="9434"/>
                  <a:pt x="1679" y="9334"/>
                </a:cubicBezTo>
                <a:cubicBezTo>
                  <a:pt x="1621" y="9295"/>
                  <a:pt x="1582" y="9271"/>
                  <a:pt x="1545" y="9271"/>
                </a:cubicBezTo>
                <a:cubicBezTo>
                  <a:pt x="1487" y="9271"/>
                  <a:pt x="1436" y="9331"/>
                  <a:pt x="1328" y="9484"/>
                </a:cubicBezTo>
                <a:cubicBezTo>
                  <a:pt x="1028" y="9885"/>
                  <a:pt x="752" y="11464"/>
                  <a:pt x="602" y="13695"/>
                </a:cubicBezTo>
                <a:cubicBezTo>
                  <a:pt x="551" y="14472"/>
                  <a:pt x="526" y="14522"/>
                  <a:pt x="351" y="14647"/>
                </a:cubicBezTo>
                <a:cubicBezTo>
                  <a:pt x="0" y="14873"/>
                  <a:pt x="25" y="15199"/>
                  <a:pt x="401" y="16326"/>
                </a:cubicBezTo>
                <a:cubicBezTo>
                  <a:pt x="652" y="17078"/>
                  <a:pt x="977" y="17780"/>
                  <a:pt x="1378" y="18432"/>
                </a:cubicBezTo>
                <a:lnTo>
                  <a:pt x="1729" y="19058"/>
                </a:lnTo>
                <a:lnTo>
                  <a:pt x="1454" y="19159"/>
                </a:lnTo>
                <a:cubicBezTo>
                  <a:pt x="1328" y="19184"/>
                  <a:pt x="1203" y="19259"/>
                  <a:pt x="1103" y="19359"/>
                </a:cubicBezTo>
                <a:cubicBezTo>
                  <a:pt x="1003" y="19560"/>
                  <a:pt x="1303" y="20036"/>
                  <a:pt x="2080" y="20888"/>
                </a:cubicBezTo>
                <a:cubicBezTo>
                  <a:pt x="2732" y="21565"/>
                  <a:pt x="4962" y="23695"/>
                  <a:pt x="5313" y="23996"/>
                </a:cubicBezTo>
                <a:cubicBezTo>
                  <a:pt x="5430" y="24069"/>
                  <a:pt x="5428" y="24108"/>
                  <a:pt x="5267" y="24108"/>
                </a:cubicBezTo>
                <a:cubicBezTo>
                  <a:pt x="5151" y="24108"/>
                  <a:pt x="4955" y="24088"/>
                  <a:pt x="4662" y="24046"/>
                </a:cubicBezTo>
                <a:cubicBezTo>
                  <a:pt x="4539" y="24028"/>
                  <a:pt x="4431" y="24019"/>
                  <a:pt x="4337" y="24019"/>
                </a:cubicBezTo>
                <a:cubicBezTo>
                  <a:pt x="3778" y="24019"/>
                  <a:pt x="3721" y="24344"/>
                  <a:pt x="4085" y="25073"/>
                </a:cubicBezTo>
                <a:cubicBezTo>
                  <a:pt x="4436" y="25725"/>
                  <a:pt x="4712" y="26126"/>
                  <a:pt x="5539" y="26903"/>
                </a:cubicBezTo>
                <a:cubicBezTo>
                  <a:pt x="7193" y="28457"/>
                  <a:pt x="7193" y="28457"/>
                  <a:pt x="7018" y="28507"/>
                </a:cubicBezTo>
                <a:cubicBezTo>
                  <a:pt x="6767" y="28557"/>
                  <a:pt x="6642" y="28833"/>
                  <a:pt x="6767" y="29033"/>
                </a:cubicBezTo>
                <a:cubicBezTo>
                  <a:pt x="6867" y="29259"/>
                  <a:pt x="7018" y="29384"/>
                  <a:pt x="8246" y="30286"/>
                </a:cubicBezTo>
                <a:lnTo>
                  <a:pt x="9599" y="31314"/>
                </a:lnTo>
                <a:lnTo>
                  <a:pt x="9399" y="31414"/>
                </a:lnTo>
                <a:cubicBezTo>
                  <a:pt x="9298" y="31464"/>
                  <a:pt x="9198" y="31540"/>
                  <a:pt x="9123" y="31615"/>
                </a:cubicBezTo>
                <a:cubicBezTo>
                  <a:pt x="8947" y="31815"/>
                  <a:pt x="9073" y="31966"/>
                  <a:pt x="9925" y="32692"/>
                </a:cubicBezTo>
                <a:cubicBezTo>
                  <a:pt x="11303" y="33845"/>
                  <a:pt x="11855" y="34522"/>
                  <a:pt x="12807" y="36226"/>
                </a:cubicBezTo>
                <a:cubicBezTo>
                  <a:pt x="13358" y="37129"/>
                  <a:pt x="13709" y="38131"/>
                  <a:pt x="13860" y="39159"/>
                </a:cubicBezTo>
                <a:lnTo>
                  <a:pt x="13985" y="40011"/>
                </a:lnTo>
                <a:lnTo>
                  <a:pt x="13684" y="40011"/>
                </a:lnTo>
                <a:cubicBezTo>
                  <a:pt x="13655" y="40008"/>
                  <a:pt x="13627" y="40006"/>
                  <a:pt x="13598" y="40006"/>
                </a:cubicBezTo>
                <a:cubicBezTo>
                  <a:pt x="13180" y="40006"/>
                  <a:pt x="12801" y="40340"/>
                  <a:pt x="12707" y="40763"/>
                </a:cubicBezTo>
                <a:cubicBezTo>
                  <a:pt x="12707" y="41013"/>
                  <a:pt x="12757" y="41264"/>
                  <a:pt x="12832" y="41515"/>
                </a:cubicBezTo>
                <a:cubicBezTo>
                  <a:pt x="12907" y="41765"/>
                  <a:pt x="12932" y="42016"/>
                  <a:pt x="12932" y="42292"/>
                </a:cubicBezTo>
                <a:cubicBezTo>
                  <a:pt x="12907" y="42417"/>
                  <a:pt x="12907" y="42542"/>
                  <a:pt x="12907" y="42667"/>
                </a:cubicBezTo>
                <a:cubicBezTo>
                  <a:pt x="12782" y="43144"/>
                  <a:pt x="12607" y="43595"/>
                  <a:pt x="12406" y="44021"/>
                </a:cubicBezTo>
                <a:cubicBezTo>
                  <a:pt x="11604" y="45850"/>
                  <a:pt x="11103" y="47154"/>
                  <a:pt x="11103" y="47304"/>
                </a:cubicBezTo>
                <a:cubicBezTo>
                  <a:pt x="11103" y="47379"/>
                  <a:pt x="11053" y="47454"/>
                  <a:pt x="11003" y="47505"/>
                </a:cubicBezTo>
                <a:cubicBezTo>
                  <a:pt x="10952" y="47530"/>
                  <a:pt x="10952" y="47605"/>
                  <a:pt x="10952" y="47655"/>
                </a:cubicBezTo>
                <a:cubicBezTo>
                  <a:pt x="10990" y="47748"/>
                  <a:pt x="11347" y="47842"/>
                  <a:pt x="11600" y="47842"/>
                </a:cubicBezTo>
                <a:cubicBezTo>
                  <a:pt x="11686" y="47842"/>
                  <a:pt x="11760" y="47831"/>
                  <a:pt x="11805" y="47805"/>
                </a:cubicBezTo>
                <a:cubicBezTo>
                  <a:pt x="11880" y="47755"/>
                  <a:pt x="11980" y="47730"/>
                  <a:pt x="12080" y="47680"/>
                </a:cubicBezTo>
                <a:cubicBezTo>
                  <a:pt x="12181" y="47655"/>
                  <a:pt x="12256" y="47530"/>
                  <a:pt x="12381" y="47104"/>
                </a:cubicBezTo>
                <a:cubicBezTo>
                  <a:pt x="12907" y="45600"/>
                  <a:pt x="13609" y="44196"/>
                  <a:pt x="14486" y="42893"/>
                </a:cubicBezTo>
                <a:cubicBezTo>
                  <a:pt x="15113" y="41941"/>
                  <a:pt x="15664" y="40963"/>
                  <a:pt x="16166" y="39961"/>
                </a:cubicBezTo>
                <a:cubicBezTo>
                  <a:pt x="16241" y="39810"/>
                  <a:pt x="16291" y="39785"/>
                  <a:pt x="16817" y="39760"/>
                </a:cubicBezTo>
                <a:cubicBezTo>
                  <a:pt x="16936" y="39757"/>
                  <a:pt x="17055" y="39755"/>
                  <a:pt x="17173" y="39755"/>
                </a:cubicBezTo>
                <a:cubicBezTo>
                  <a:pt x="18001" y="39755"/>
                  <a:pt x="18813" y="39832"/>
                  <a:pt x="19624" y="39986"/>
                </a:cubicBezTo>
                <a:cubicBezTo>
                  <a:pt x="20727" y="40186"/>
                  <a:pt x="21830" y="40487"/>
                  <a:pt x="22857" y="40888"/>
                </a:cubicBezTo>
                <a:cubicBezTo>
                  <a:pt x="23606" y="41151"/>
                  <a:pt x="23994" y="41277"/>
                  <a:pt x="24196" y="41277"/>
                </a:cubicBezTo>
                <a:cubicBezTo>
                  <a:pt x="24359" y="41277"/>
                  <a:pt x="24400" y="41195"/>
                  <a:pt x="24411" y="41038"/>
                </a:cubicBezTo>
                <a:cubicBezTo>
                  <a:pt x="24411" y="40920"/>
                  <a:pt x="24427" y="40880"/>
                  <a:pt x="24566" y="40880"/>
                </a:cubicBezTo>
                <a:cubicBezTo>
                  <a:pt x="24605" y="40880"/>
                  <a:pt x="24653" y="40883"/>
                  <a:pt x="24712" y="40888"/>
                </a:cubicBezTo>
                <a:cubicBezTo>
                  <a:pt x="24887" y="40913"/>
                  <a:pt x="25263" y="40963"/>
                  <a:pt x="25564" y="41013"/>
                </a:cubicBezTo>
                <a:cubicBezTo>
                  <a:pt x="25865" y="41063"/>
                  <a:pt x="26341" y="41114"/>
                  <a:pt x="26642" y="41139"/>
                </a:cubicBezTo>
                <a:cubicBezTo>
                  <a:pt x="26867" y="41139"/>
                  <a:pt x="27093" y="41189"/>
                  <a:pt x="27318" y="41239"/>
                </a:cubicBezTo>
                <a:cubicBezTo>
                  <a:pt x="27356" y="41251"/>
                  <a:pt x="27400" y="41258"/>
                  <a:pt x="27434" y="41258"/>
                </a:cubicBezTo>
                <a:cubicBezTo>
                  <a:pt x="27469" y="41258"/>
                  <a:pt x="27494" y="41251"/>
                  <a:pt x="27494" y="41239"/>
                </a:cubicBezTo>
                <a:cubicBezTo>
                  <a:pt x="27607" y="41226"/>
                  <a:pt x="27713" y="41220"/>
                  <a:pt x="27817" y="41220"/>
                </a:cubicBezTo>
                <a:cubicBezTo>
                  <a:pt x="27920" y="41220"/>
                  <a:pt x="28020" y="41226"/>
                  <a:pt x="28120" y="41239"/>
                </a:cubicBezTo>
                <a:cubicBezTo>
                  <a:pt x="28446" y="41239"/>
                  <a:pt x="29198" y="41239"/>
                  <a:pt x="29750" y="41214"/>
                </a:cubicBezTo>
                <a:cubicBezTo>
                  <a:pt x="30008" y="41195"/>
                  <a:pt x="30226" y="41186"/>
                  <a:pt x="30402" y="41186"/>
                </a:cubicBezTo>
                <a:cubicBezTo>
                  <a:pt x="30685" y="41186"/>
                  <a:pt x="30856" y="41208"/>
                  <a:pt x="30902" y="41239"/>
                </a:cubicBezTo>
                <a:cubicBezTo>
                  <a:pt x="30953" y="41289"/>
                  <a:pt x="31028" y="41314"/>
                  <a:pt x="31103" y="41314"/>
                </a:cubicBezTo>
                <a:cubicBezTo>
                  <a:pt x="31153" y="41289"/>
                  <a:pt x="31128" y="41239"/>
                  <a:pt x="31053" y="41164"/>
                </a:cubicBezTo>
                <a:cubicBezTo>
                  <a:pt x="30953" y="41114"/>
                  <a:pt x="30927" y="41063"/>
                  <a:pt x="30978" y="41038"/>
                </a:cubicBezTo>
                <a:cubicBezTo>
                  <a:pt x="31028" y="40988"/>
                  <a:pt x="31053" y="40938"/>
                  <a:pt x="31053" y="40863"/>
                </a:cubicBezTo>
                <a:cubicBezTo>
                  <a:pt x="31053" y="40763"/>
                  <a:pt x="31078" y="40738"/>
                  <a:pt x="31253" y="40738"/>
                </a:cubicBezTo>
                <a:cubicBezTo>
                  <a:pt x="31344" y="40742"/>
                  <a:pt x="31443" y="40744"/>
                  <a:pt x="31549" y="40744"/>
                </a:cubicBezTo>
                <a:cubicBezTo>
                  <a:pt x="32650" y="40744"/>
                  <a:pt x="34499" y="40520"/>
                  <a:pt x="34887" y="40337"/>
                </a:cubicBezTo>
                <a:cubicBezTo>
                  <a:pt x="35063" y="40286"/>
                  <a:pt x="35113" y="40036"/>
                  <a:pt x="34963" y="39936"/>
                </a:cubicBezTo>
                <a:cubicBezTo>
                  <a:pt x="34862" y="39860"/>
                  <a:pt x="34887" y="39835"/>
                  <a:pt x="35188" y="39735"/>
                </a:cubicBezTo>
                <a:cubicBezTo>
                  <a:pt x="35389" y="39660"/>
                  <a:pt x="36141" y="39384"/>
                  <a:pt x="36842" y="39083"/>
                </a:cubicBezTo>
                <a:cubicBezTo>
                  <a:pt x="38822" y="38256"/>
                  <a:pt x="38948" y="38206"/>
                  <a:pt x="38847" y="37956"/>
                </a:cubicBezTo>
                <a:cubicBezTo>
                  <a:pt x="38797" y="37855"/>
                  <a:pt x="38822" y="37830"/>
                  <a:pt x="39073" y="37705"/>
                </a:cubicBezTo>
                <a:cubicBezTo>
                  <a:pt x="39399" y="37555"/>
                  <a:pt x="39574" y="37379"/>
                  <a:pt x="39449" y="37304"/>
                </a:cubicBezTo>
                <a:cubicBezTo>
                  <a:pt x="39247" y="37125"/>
                  <a:pt x="39625" y="36866"/>
                  <a:pt x="39976" y="36866"/>
                </a:cubicBezTo>
                <a:cubicBezTo>
                  <a:pt x="40018" y="36866"/>
                  <a:pt x="40060" y="36870"/>
                  <a:pt x="40100" y="36878"/>
                </a:cubicBezTo>
                <a:cubicBezTo>
                  <a:pt x="40163" y="36903"/>
                  <a:pt x="40232" y="36916"/>
                  <a:pt x="40288" y="36916"/>
                </a:cubicBezTo>
                <a:cubicBezTo>
                  <a:pt x="40345" y="36916"/>
                  <a:pt x="40389" y="36903"/>
                  <a:pt x="40401" y="36878"/>
                </a:cubicBezTo>
                <a:cubicBezTo>
                  <a:pt x="40451" y="36853"/>
                  <a:pt x="40401" y="36803"/>
                  <a:pt x="40351" y="36803"/>
                </a:cubicBezTo>
                <a:lnTo>
                  <a:pt x="40126" y="36728"/>
                </a:lnTo>
                <a:cubicBezTo>
                  <a:pt x="40000" y="36703"/>
                  <a:pt x="40652" y="36377"/>
                  <a:pt x="41529" y="36001"/>
                </a:cubicBezTo>
                <a:cubicBezTo>
                  <a:pt x="42206" y="35725"/>
                  <a:pt x="42331" y="35525"/>
                  <a:pt x="41855" y="35449"/>
                </a:cubicBezTo>
                <a:cubicBezTo>
                  <a:pt x="41755" y="35424"/>
                  <a:pt x="41679" y="35399"/>
                  <a:pt x="41579" y="35374"/>
                </a:cubicBezTo>
                <a:cubicBezTo>
                  <a:pt x="41554" y="35349"/>
                  <a:pt x="41805" y="35199"/>
                  <a:pt x="42181" y="35048"/>
                </a:cubicBezTo>
                <a:cubicBezTo>
                  <a:pt x="43183" y="34572"/>
                  <a:pt x="44161" y="34046"/>
                  <a:pt x="45088" y="33444"/>
                </a:cubicBezTo>
                <a:cubicBezTo>
                  <a:pt x="45188" y="33344"/>
                  <a:pt x="45213" y="33294"/>
                  <a:pt x="45138" y="33194"/>
                </a:cubicBezTo>
                <a:lnTo>
                  <a:pt x="45038" y="33093"/>
                </a:lnTo>
                <a:lnTo>
                  <a:pt x="45364" y="32893"/>
                </a:lnTo>
                <a:cubicBezTo>
                  <a:pt x="45564" y="32768"/>
                  <a:pt x="45965" y="32442"/>
                  <a:pt x="46266" y="32191"/>
                </a:cubicBezTo>
                <a:cubicBezTo>
                  <a:pt x="46767" y="31790"/>
                  <a:pt x="46842" y="31715"/>
                  <a:pt x="46817" y="31590"/>
                </a:cubicBezTo>
                <a:cubicBezTo>
                  <a:pt x="46817" y="31464"/>
                  <a:pt x="46767" y="31439"/>
                  <a:pt x="46642" y="31439"/>
                </a:cubicBezTo>
                <a:cubicBezTo>
                  <a:pt x="46517" y="31414"/>
                  <a:pt x="46491" y="31389"/>
                  <a:pt x="46517" y="31364"/>
                </a:cubicBezTo>
                <a:cubicBezTo>
                  <a:pt x="46517" y="31339"/>
                  <a:pt x="46892" y="31088"/>
                  <a:pt x="47293" y="30813"/>
                </a:cubicBezTo>
                <a:cubicBezTo>
                  <a:pt x="47669" y="30587"/>
                  <a:pt x="47995" y="30286"/>
                  <a:pt x="48296" y="29986"/>
                </a:cubicBezTo>
                <a:lnTo>
                  <a:pt x="48547" y="29660"/>
                </a:lnTo>
                <a:lnTo>
                  <a:pt x="48346" y="29509"/>
                </a:lnTo>
                <a:lnTo>
                  <a:pt x="48146" y="29384"/>
                </a:lnTo>
                <a:lnTo>
                  <a:pt x="48597" y="29058"/>
                </a:lnTo>
                <a:cubicBezTo>
                  <a:pt x="48847" y="28883"/>
                  <a:pt x="49399" y="28457"/>
                  <a:pt x="49850" y="28106"/>
                </a:cubicBezTo>
                <a:cubicBezTo>
                  <a:pt x="51178" y="26978"/>
                  <a:pt x="51379" y="26753"/>
                  <a:pt x="51103" y="26527"/>
                </a:cubicBezTo>
                <a:cubicBezTo>
                  <a:pt x="50903" y="26427"/>
                  <a:pt x="50677" y="26352"/>
                  <a:pt x="50451" y="26301"/>
                </a:cubicBezTo>
                <a:lnTo>
                  <a:pt x="50451" y="26327"/>
                </a:lnTo>
                <a:cubicBezTo>
                  <a:pt x="50176" y="26251"/>
                  <a:pt x="49223" y="26001"/>
                  <a:pt x="48321" y="25750"/>
                </a:cubicBezTo>
                <a:cubicBezTo>
                  <a:pt x="46592" y="25249"/>
                  <a:pt x="44812" y="24898"/>
                  <a:pt x="43033" y="24722"/>
                </a:cubicBezTo>
                <a:cubicBezTo>
                  <a:pt x="41579" y="24597"/>
                  <a:pt x="41454" y="24572"/>
                  <a:pt x="41504" y="24397"/>
                </a:cubicBezTo>
                <a:cubicBezTo>
                  <a:pt x="41504" y="24296"/>
                  <a:pt x="41479" y="24221"/>
                  <a:pt x="41404" y="24171"/>
                </a:cubicBezTo>
                <a:cubicBezTo>
                  <a:pt x="41362" y="24139"/>
                  <a:pt x="41226" y="24124"/>
                  <a:pt x="41021" y="24124"/>
                </a:cubicBezTo>
                <a:cubicBezTo>
                  <a:pt x="40112" y="24124"/>
                  <a:pt x="37863" y="24411"/>
                  <a:pt x="36717" y="24697"/>
                </a:cubicBezTo>
                <a:lnTo>
                  <a:pt x="35790" y="24923"/>
                </a:lnTo>
                <a:lnTo>
                  <a:pt x="35815" y="24672"/>
                </a:lnTo>
                <a:cubicBezTo>
                  <a:pt x="35840" y="24472"/>
                  <a:pt x="35815" y="24422"/>
                  <a:pt x="35689" y="24422"/>
                </a:cubicBezTo>
                <a:cubicBezTo>
                  <a:pt x="35660" y="24417"/>
                  <a:pt x="35624" y="24414"/>
                  <a:pt x="35582" y="24414"/>
                </a:cubicBezTo>
                <a:cubicBezTo>
                  <a:pt x="34812" y="24414"/>
                  <a:pt x="32050" y="25270"/>
                  <a:pt x="30100" y="26126"/>
                </a:cubicBezTo>
                <a:cubicBezTo>
                  <a:pt x="29724" y="26288"/>
                  <a:pt x="29514" y="26359"/>
                  <a:pt x="29434" y="26359"/>
                </a:cubicBezTo>
                <a:cubicBezTo>
                  <a:pt x="29403" y="26359"/>
                  <a:pt x="29392" y="26348"/>
                  <a:pt x="29399" y="26327"/>
                </a:cubicBezTo>
                <a:cubicBezTo>
                  <a:pt x="29533" y="26076"/>
                  <a:pt x="29461" y="25900"/>
                  <a:pt x="29307" y="25900"/>
                </a:cubicBezTo>
                <a:cubicBezTo>
                  <a:pt x="29260" y="25900"/>
                  <a:pt x="29206" y="25916"/>
                  <a:pt x="29148" y="25951"/>
                </a:cubicBezTo>
                <a:cubicBezTo>
                  <a:pt x="29048" y="26026"/>
                  <a:pt x="28171" y="26477"/>
                  <a:pt x="27193" y="26978"/>
                </a:cubicBezTo>
                <a:cubicBezTo>
                  <a:pt x="25890" y="27605"/>
                  <a:pt x="24637" y="28382"/>
                  <a:pt x="23484" y="29309"/>
                </a:cubicBezTo>
                <a:lnTo>
                  <a:pt x="22707" y="29961"/>
                </a:lnTo>
                <a:lnTo>
                  <a:pt x="22707" y="29484"/>
                </a:lnTo>
                <a:lnTo>
                  <a:pt x="22481" y="29535"/>
                </a:lnTo>
                <a:cubicBezTo>
                  <a:pt x="22080" y="29610"/>
                  <a:pt x="20752" y="30838"/>
                  <a:pt x="19524" y="32291"/>
                </a:cubicBezTo>
                <a:cubicBezTo>
                  <a:pt x="18797" y="33144"/>
                  <a:pt x="18145" y="34071"/>
                  <a:pt x="17569" y="35023"/>
                </a:cubicBezTo>
                <a:lnTo>
                  <a:pt x="17394" y="35299"/>
                </a:lnTo>
                <a:lnTo>
                  <a:pt x="17394" y="35299"/>
                </a:lnTo>
                <a:lnTo>
                  <a:pt x="17469" y="34672"/>
                </a:lnTo>
                <a:cubicBezTo>
                  <a:pt x="17719" y="32642"/>
                  <a:pt x="17770" y="32166"/>
                  <a:pt x="17719" y="31916"/>
                </a:cubicBezTo>
                <a:cubicBezTo>
                  <a:pt x="17663" y="31654"/>
                  <a:pt x="17579" y="31560"/>
                  <a:pt x="17395" y="31560"/>
                </a:cubicBezTo>
                <a:cubicBezTo>
                  <a:pt x="17332" y="31560"/>
                  <a:pt x="17257" y="31571"/>
                  <a:pt x="17168" y="31590"/>
                </a:cubicBezTo>
                <a:lnTo>
                  <a:pt x="16842" y="31640"/>
                </a:lnTo>
                <a:lnTo>
                  <a:pt x="16968" y="30813"/>
                </a:lnTo>
                <a:cubicBezTo>
                  <a:pt x="17343" y="28407"/>
                  <a:pt x="17369" y="27830"/>
                  <a:pt x="17268" y="26878"/>
                </a:cubicBezTo>
                <a:cubicBezTo>
                  <a:pt x="17197" y="26380"/>
                  <a:pt x="17059" y="26174"/>
                  <a:pt x="16769" y="26174"/>
                </a:cubicBezTo>
                <a:cubicBezTo>
                  <a:pt x="16752" y="26174"/>
                  <a:pt x="16735" y="26175"/>
                  <a:pt x="16717" y="26176"/>
                </a:cubicBezTo>
                <a:cubicBezTo>
                  <a:pt x="16695" y="26176"/>
                  <a:pt x="16676" y="26178"/>
                  <a:pt x="16659" y="26178"/>
                </a:cubicBezTo>
                <a:cubicBezTo>
                  <a:pt x="16542" y="26178"/>
                  <a:pt x="16548" y="26101"/>
                  <a:pt x="16592" y="24873"/>
                </a:cubicBezTo>
                <a:cubicBezTo>
                  <a:pt x="16617" y="23319"/>
                  <a:pt x="16391" y="21740"/>
                  <a:pt x="15890" y="20261"/>
                </a:cubicBezTo>
                <a:cubicBezTo>
                  <a:pt x="15739" y="19735"/>
                  <a:pt x="15639" y="19585"/>
                  <a:pt x="15489" y="19484"/>
                </a:cubicBezTo>
                <a:cubicBezTo>
                  <a:pt x="15430" y="19437"/>
                  <a:pt x="15382" y="19412"/>
                  <a:pt x="15329" y="19412"/>
                </a:cubicBezTo>
                <a:cubicBezTo>
                  <a:pt x="15270" y="19412"/>
                  <a:pt x="15205" y="19443"/>
                  <a:pt x="15113" y="19509"/>
                </a:cubicBezTo>
                <a:cubicBezTo>
                  <a:pt x="15030" y="19571"/>
                  <a:pt x="14948" y="19616"/>
                  <a:pt x="14907" y="19616"/>
                </a:cubicBezTo>
                <a:cubicBezTo>
                  <a:pt x="14899" y="19616"/>
                  <a:pt x="14892" y="19614"/>
                  <a:pt x="14887" y="19610"/>
                </a:cubicBezTo>
                <a:cubicBezTo>
                  <a:pt x="14837" y="19409"/>
                  <a:pt x="14812" y="19209"/>
                  <a:pt x="14812" y="18983"/>
                </a:cubicBezTo>
                <a:cubicBezTo>
                  <a:pt x="14637" y="17454"/>
                  <a:pt x="14336" y="15951"/>
                  <a:pt x="13985" y="14447"/>
                </a:cubicBezTo>
                <a:cubicBezTo>
                  <a:pt x="13796" y="13896"/>
                  <a:pt x="13595" y="13629"/>
                  <a:pt x="13358" y="13629"/>
                </a:cubicBezTo>
                <a:cubicBezTo>
                  <a:pt x="13249" y="13629"/>
                  <a:pt x="13133" y="13685"/>
                  <a:pt x="13008" y="13795"/>
                </a:cubicBezTo>
                <a:cubicBezTo>
                  <a:pt x="12954" y="13841"/>
                  <a:pt x="12919" y="13878"/>
                  <a:pt x="12889" y="13878"/>
                </a:cubicBezTo>
                <a:cubicBezTo>
                  <a:pt x="12822" y="13878"/>
                  <a:pt x="12781" y="13689"/>
                  <a:pt x="12607" y="12993"/>
                </a:cubicBezTo>
                <a:cubicBezTo>
                  <a:pt x="12381" y="12116"/>
                  <a:pt x="11729" y="10387"/>
                  <a:pt x="11554" y="10236"/>
                </a:cubicBezTo>
                <a:cubicBezTo>
                  <a:pt x="11479" y="10186"/>
                  <a:pt x="11404" y="10161"/>
                  <a:pt x="11303" y="10161"/>
                </a:cubicBezTo>
                <a:cubicBezTo>
                  <a:pt x="11294" y="10163"/>
                  <a:pt x="11286" y="10164"/>
                  <a:pt x="11278" y="10164"/>
                </a:cubicBezTo>
                <a:cubicBezTo>
                  <a:pt x="11193" y="10164"/>
                  <a:pt x="11140" y="10035"/>
                  <a:pt x="11003" y="9509"/>
                </a:cubicBezTo>
                <a:cubicBezTo>
                  <a:pt x="10627" y="8106"/>
                  <a:pt x="10075" y="6778"/>
                  <a:pt x="9373" y="5499"/>
                </a:cubicBezTo>
                <a:cubicBezTo>
                  <a:pt x="9173" y="5199"/>
                  <a:pt x="8822" y="4497"/>
                  <a:pt x="8571" y="3970"/>
                </a:cubicBezTo>
                <a:cubicBezTo>
                  <a:pt x="8095" y="2993"/>
                  <a:pt x="7318" y="988"/>
                  <a:pt x="7343" y="813"/>
                </a:cubicBezTo>
                <a:cubicBezTo>
                  <a:pt x="7368" y="687"/>
                  <a:pt x="7394" y="562"/>
                  <a:pt x="7444" y="437"/>
                </a:cubicBezTo>
                <a:cubicBezTo>
                  <a:pt x="7494" y="236"/>
                  <a:pt x="7494" y="136"/>
                  <a:pt x="7394" y="61"/>
                </a:cubicBezTo>
                <a:cubicBezTo>
                  <a:pt x="7338" y="24"/>
                  <a:pt x="7283" y="1"/>
                  <a:pt x="7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2"/>
          <p:cNvSpPr/>
          <p:nvPr/>
        </p:nvSpPr>
        <p:spPr>
          <a:xfrm>
            <a:off x="8421625" y="4260125"/>
            <a:ext cx="1195525" cy="1283400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2"/>
          <p:cNvSpPr/>
          <p:nvPr/>
        </p:nvSpPr>
        <p:spPr>
          <a:xfrm>
            <a:off x="8424000" y="418013"/>
            <a:ext cx="762387" cy="922122"/>
          </a:xfrm>
          <a:custGeom>
            <a:rect b="b" l="l" r="r" t="t"/>
            <a:pathLst>
              <a:path extrusionOk="0" h="30648" w="25339">
                <a:moveTo>
                  <a:pt x="1304" y="882"/>
                </a:moveTo>
                <a:lnTo>
                  <a:pt x="1304" y="882"/>
                </a:lnTo>
                <a:cubicBezTo>
                  <a:pt x="1479" y="982"/>
                  <a:pt x="1629" y="1082"/>
                  <a:pt x="1780" y="1207"/>
                </a:cubicBezTo>
                <a:cubicBezTo>
                  <a:pt x="2005" y="1408"/>
                  <a:pt x="2782" y="2034"/>
                  <a:pt x="3509" y="2611"/>
                </a:cubicBezTo>
                <a:lnTo>
                  <a:pt x="4787" y="3689"/>
                </a:lnTo>
                <a:lnTo>
                  <a:pt x="4988" y="4466"/>
                </a:lnTo>
                <a:cubicBezTo>
                  <a:pt x="5088" y="4892"/>
                  <a:pt x="5238" y="5543"/>
                  <a:pt x="5289" y="5894"/>
                </a:cubicBezTo>
                <a:cubicBezTo>
                  <a:pt x="5369" y="6396"/>
                  <a:pt x="5417" y="6577"/>
                  <a:pt x="5485" y="6577"/>
                </a:cubicBezTo>
                <a:cubicBezTo>
                  <a:pt x="5501" y="6577"/>
                  <a:pt x="5519" y="6566"/>
                  <a:pt x="5539" y="6546"/>
                </a:cubicBezTo>
                <a:cubicBezTo>
                  <a:pt x="5639" y="6471"/>
                  <a:pt x="5389" y="5042"/>
                  <a:pt x="5163" y="4240"/>
                </a:cubicBezTo>
                <a:cubicBezTo>
                  <a:pt x="5063" y="3964"/>
                  <a:pt x="5013" y="3663"/>
                  <a:pt x="4988" y="3363"/>
                </a:cubicBezTo>
                <a:cubicBezTo>
                  <a:pt x="5007" y="3315"/>
                  <a:pt x="5022" y="3289"/>
                  <a:pt x="5037" y="3289"/>
                </a:cubicBezTo>
                <a:cubicBezTo>
                  <a:pt x="5061" y="3289"/>
                  <a:pt x="5082" y="3358"/>
                  <a:pt x="5113" y="3513"/>
                </a:cubicBezTo>
                <a:cubicBezTo>
                  <a:pt x="5188" y="3764"/>
                  <a:pt x="6341" y="7949"/>
                  <a:pt x="6391" y="8150"/>
                </a:cubicBezTo>
                <a:cubicBezTo>
                  <a:pt x="6391" y="8150"/>
                  <a:pt x="6391" y="8150"/>
                  <a:pt x="6391" y="8150"/>
                </a:cubicBezTo>
                <a:cubicBezTo>
                  <a:pt x="6375" y="8150"/>
                  <a:pt x="5852" y="7380"/>
                  <a:pt x="5063" y="6245"/>
                </a:cubicBezTo>
                <a:cubicBezTo>
                  <a:pt x="4712" y="5744"/>
                  <a:pt x="3910" y="4591"/>
                  <a:pt x="3284" y="3714"/>
                </a:cubicBezTo>
                <a:cubicBezTo>
                  <a:pt x="1755" y="1558"/>
                  <a:pt x="1304" y="907"/>
                  <a:pt x="1304" y="882"/>
                </a:cubicBezTo>
                <a:close/>
                <a:moveTo>
                  <a:pt x="811" y="1630"/>
                </a:moveTo>
                <a:cubicBezTo>
                  <a:pt x="872" y="1630"/>
                  <a:pt x="1068" y="2085"/>
                  <a:pt x="1354" y="2586"/>
                </a:cubicBezTo>
                <a:cubicBezTo>
                  <a:pt x="1805" y="3413"/>
                  <a:pt x="3534" y="6145"/>
                  <a:pt x="4587" y="7749"/>
                </a:cubicBezTo>
                <a:cubicBezTo>
                  <a:pt x="4687" y="7899"/>
                  <a:pt x="4787" y="8049"/>
                  <a:pt x="4837" y="8200"/>
                </a:cubicBezTo>
                <a:cubicBezTo>
                  <a:pt x="4787" y="8200"/>
                  <a:pt x="4537" y="7999"/>
                  <a:pt x="2757" y="6395"/>
                </a:cubicBezTo>
                <a:lnTo>
                  <a:pt x="1504" y="5293"/>
                </a:lnTo>
                <a:lnTo>
                  <a:pt x="1304" y="4415"/>
                </a:lnTo>
                <a:cubicBezTo>
                  <a:pt x="1128" y="3638"/>
                  <a:pt x="777" y="1684"/>
                  <a:pt x="802" y="1633"/>
                </a:cubicBezTo>
                <a:cubicBezTo>
                  <a:pt x="805" y="1631"/>
                  <a:pt x="808" y="1630"/>
                  <a:pt x="811" y="1630"/>
                </a:cubicBezTo>
                <a:close/>
                <a:moveTo>
                  <a:pt x="5264" y="2987"/>
                </a:moveTo>
                <a:cubicBezTo>
                  <a:pt x="5439" y="3137"/>
                  <a:pt x="5614" y="3313"/>
                  <a:pt x="5790" y="3513"/>
                </a:cubicBezTo>
                <a:lnTo>
                  <a:pt x="5765" y="3538"/>
                </a:lnTo>
                <a:cubicBezTo>
                  <a:pt x="6040" y="3814"/>
                  <a:pt x="6467" y="4315"/>
                  <a:pt x="6717" y="4616"/>
                </a:cubicBezTo>
                <a:cubicBezTo>
                  <a:pt x="6893" y="4816"/>
                  <a:pt x="7068" y="5017"/>
                  <a:pt x="7269" y="5192"/>
                </a:cubicBezTo>
                <a:cubicBezTo>
                  <a:pt x="7394" y="5192"/>
                  <a:pt x="7469" y="5017"/>
                  <a:pt x="7444" y="4791"/>
                </a:cubicBezTo>
                <a:cubicBezTo>
                  <a:pt x="7430" y="4648"/>
                  <a:pt x="7440" y="4562"/>
                  <a:pt x="7466" y="4562"/>
                </a:cubicBezTo>
                <a:cubicBezTo>
                  <a:pt x="7485" y="4562"/>
                  <a:pt x="7512" y="4609"/>
                  <a:pt x="7544" y="4716"/>
                </a:cubicBezTo>
                <a:cubicBezTo>
                  <a:pt x="7569" y="4791"/>
                  <a:pt x="7670" y="5092"/>
                  <a:pt x="7795" y="5393"/>
                </a:cubicBezTo>
                <a:cubicBezTo>
                  <a:pt x="7970" y="5969"/>
                  <a:pt x="8121" y="6571"/>
                  <a:pt x="8221" y="7172"/>
                </a:cubicBezTo>
                <a:cubicBezTo>
                  <a:pt x="8296" y="7598"/>
                  <a:pt x="8396" y="8024"/>
                  <a:pt x="8547" y="8425"/>
                </a:cubicBezTo>
                <a:cubicBezTo>
                  <a:pt x="8697" y="8400"/>
                  <a:pt x="8221" y="5994"/>
                  <a:pt x="7920" y="5192"/>
                </a:cubicBezTo>
                <a:cubicBezTo>
                  <a:pt x="7845" y="5067"/>
                  <a:pt x="7820" y="4917"/>
                  <a:pt x="7795" y="4766"/>
                </a:cubicBezTo>
                <a:lnTo>
                  <a:pt x="7795" y="4766"/>
                </a:lnTo>
                <a:cubicBezTo>
                  <a:pt x="7845" y="4766"/>
                  <a:pt x="10051" y="6922"/>
                  <a:pt x="10552" y="7473"/>
                </a:cubicBezTo>
                <a:cubicBezTo>
                  <a:pt x="10953" y="7899"/>
                  <a:pt x="11003" y="7974"/>
                  <a:pt x="11304" y="8927"/>
                </a:cubicBezTo>
                <a:cubicBezTo>
                  <a:pt x="11545" y="9602"/>
                  <a:pt x="11670" y="9906"/>
                  <a:pt x="11746" y="9906"/>
                </a:cubicBezTo>
                <a:cubicBezTo>
                  <a:pt x="11749" y="9906"/>
                  <a:pt x="11752" y="9905"/>
                  <a:pt x="11755" y="9904"/>
                </a:cubicBezTo>
                <a:cubicBezTo>
                  <a:pt x="11830" y="9879"/>
                  <a:pt x="11880" y="9904"/>
                  <a:pt x="11604" y="9102"/>
                </a:cubicBezTo>
                <a:cubicBezTo>
                  <a:pt x="11471" y="8701"/>
                  <a:pt x="11436" y="8517"/>
                  <a:pt x="11483" y="8517"/>
                </a:cubicBezTo>
                <a:cubicBezTo>
                  <a:pt x="11489" y="8517"/>
                  <a:pt x="11496" y="8520"/>
                  <a:pt x="11504" y="8526"/>
                </a:cubicBezTo>
                <a:cubicBezTo>
                  <a:pt x="11526" y="8531"/>
                  <a:pt x="11545" y="8534"/>
                  <a:pt x="11562" y="8534"/>
                </a:cubicBezTo>
                <a:cubicBezTo>
                  <a:pt x="11626" y="8534"/>
                  <a:pt x="11665" y="8493"/>
                  <a:pt x="11705" y="8375"/>
                </a:cubicBezTo>
                <a:cubicBezTo>
                  <a:pt x="11763" y="8278"/>
                  <a:pt x="11806" y="8241"/>
                  <a:pt x="11834" y="8241"/>
                </a:cubicBezTo>
                <a:cubicBezTo>
                  <a:pt x="11842" y="8241"/>
                  <a:pt x="11849" y="8244"/>
                  <a:pt x="11855" y="8250"/>
                </a:cubicBezTo>
                <a:cubicBezTo>
                  <a:pt x="12005" y="8325"/>
                  <a:pt x="12231" y="9528"/>
                  <a:pt x="12457" y="11308"/>
                </a:cubicBezTo>
                <a:cubicBezTo>
                  <a:pt x="12582" y="12360"/>
                  <a:pt x="12908" y="14240"/>
                  <a:pt x="13158" y="15493"/>
                </a:cubicBezTo>
                <a:cubicBezTo>
                  <a:pt x="13463" y="17051"/>
                  <a:pt x="13573" y="17614"/>
                  <a:pt x="13489" y="17614"/>
                </a:cubicBezTo>
                <a:cubicBezTo>
                  <a:pt x="13449" y="17614"/>
                  <a:pt x="13364" y="17484"/>
                  <a:pt x="13233" y="17273"/>
                </a:cubicBezTo>
                <a:cubicBezTo>
                  <a:pt x="13033" y="16972"/>
                  <a:pt x="12707" y="15368"/>
                  <a:pt x="12331" y="12761"/>
                </a:cubicBezTo>
                <a:cubicBezTo>
                  <a:pt x="12256" y="12110"/>
                  <a:pt x="12156" y="11433"/>
                  <a:pt x="11980" y="10806"/>
                </a:cubicBezTo>
                <a:cubicBezTo>
                  <a:pt x="11946" y="10778"/>
                  <a:pt x="11917" y="10764"/>
                  <a:pt x="11893" y="10764"/>
                </a:cubicBezTo>
                <a:cubicBezTo>
                  <a:pt x="11812" y="10764"/>
                  <a:pt x="11791" y="10928"/>
                  <a:pt x="11830" y="11258"/>
                </a:cubicBezTo>
                <a:cubicBezTo>
                  <a:pt x="12056" y="12786"/>
                  <a:pt x="12682" y="16370"/>
                  <a:pt x="12732" y="16571"/>
                </a:cubicBezTo>
                <a:lnTo>
                  <a:pt x="12807" y="16796"/>
                </a:lnTo>
                <a:lnTo>
                  <a:pt x="12707" y="16671"/>
                </a:lnTo>
                <a:cubicBezTo>
                  <a:pt x="12306" y="16195"/>
                  <a:pt x="11805" y="14115"/>
                  <a:pt x="11254" y="10581"/>
                </a:cubicBezTo>
                <a:cubicBezTo>
                  <a:pt x="11178" y="10080"/>
                  <a:pt x="11078" y="9578"/>
                  <a:pt x="10928" y="9077"/>
                </a:cubicBezTo>
                <a:lnTo>
                  <a:pt x="10928" y="9077"/>
                </a:lnTo>
                <a:cubicBezTo>
                  <a:pt x="10777" y="9077"/>
                  <a:pt x="11604" y="13789"/>
                  <a:pt x="12056" y="15493"/>
                </a:cubicBezTo>
                <a:lnTo>
                  <a:pt x="12206" y="16045"/>
                </a:lnTo>
                <a:lnTo>
                  <a:pt x="11905" y="15644"/>
                </a:lnTo>
                <a:cubicBezTo>
                  <a:pt x="11579" y="15243"/>
                  <a:pt x="11579" y="15192"/>
                  <a:pt x="11329" y="13889"/>
                </a:cubicBezTo>
                <a:cubicBezTo>
                  <a:pt x="11279" y="13463"/>
                  <a:pt x="11153" y="13037"/>
                  <a:pt x="11003" y="12636"/>
                </a:cubicBezTo>
                <a:lnTo>
                  <a:pt x="11003" y="12636"/>
                </a:lnTo>
                <a:cubicBezTo>
                  <a:pt x="11028" y="13012"/>
                  <a:pt x="11078" y="13413"/>
                  <a:pt x="11178" y="13789"/>
                </a:cubicBezTo>
                <a:cubicBezTo>
                  <a:pt x="11254" y="14140"/>
                  <a:pt x="11304" y="14491"/>
                  <a:pt x="11354" y="14867"/>
                </a:cubicBezTo>
                <a:cubicBezTo>
                  <a:pt x="11153" y="14666"/>
                  <a:pt x="10953" y="14440"/>
                  <a:pt x="10802" y="14215"/>
                </a:cubicBezTo>
                <a:lnTo>
                  <a:pt x="10276" y="13538"/>
                </a:lnTo>
                <a:lnTo>
                  <a:pt x="9775" y="11057"/>
                </a:lnTo>
                <a:cubicBezTo>
                  <a:pt x="9173" y="8049"/>
                  <a:pt x="9048" y="7523"/>
                  <a:pt x="8647" y="6521"/>
                </a:cubicBezTo>
                <a:cubicBezTo>
                  <a:pt x="8451" y="6024"/>
                  <a:pt x="8318" y="5789"/>
                  <a:pt x="8272" y="5789"/>
                </a:cubicBezTo>
                <a:cubicBezTo>
                  <a:pt x="8217" y="5789"/>
                  <a:pt x="8280" y="6113"/>
                  <a:pt x="8497" y="6721"/>
                </a:cubicBezTo>
                <a:cubicBezTo>
                  <a:pt x="8873" y="7874"/>
                  <a:pt x="9173" y="9077"/>
                  <a:pt x="9424" y="10280"/>
                </a:cubicBezTo>
                <a:cubicBezTo>
                  <a:pt x="9725" y="11734"/>
                  <a:pt x="9950" y="12962"/>
                  <a:pt x="9950" y="12962"/>
                </a:cubicBezTo>
                <a:cubicBezTo>
                  <a:pt x="9474" y="12410"/>
                  <a:pt x="9073" y="11809"/>
                  <a:pt x="8697" y="11207"/>
                </a:cubicBezTo>
                <a:cubicBezTo>
                  <a:pt x="8772" y="11107"/>
                  <a:pt x="7820" y="5819"/>
                  <a:pt x="7770" y="5819"/>
                </a:cubicBezTo>
                <a:lnTo>
                  <a:pt x="7770" y="5819"/>
                </a:lnTo>
                <a:cubicBezTo>
                  <a:pt x="7820" y="6521"/>
                  <a:pt x="7895" y="7197"/>
                  <a:pt x="8045" y="7874"/>
                </a:cubicBezTo>
                <a:cubicBezTo>
                  <a:pt x="8510" y="10565"/>
                  <a:pt x="8593" y="11083"/>
                  <a:pt x="8550" y="11083"/>
                </a:cubicBezTo>
                <a:cubicBezTo>
                  <a:pt x="8549" y="11083"/>
                  <a:pt x="8548" y="11083"/>
                  <a:pt x="8547" y="11082"/>
                </a:cubicBezTo>
                <a:cubicBezTo>
                  <a:pt x="8472" y="10957"/>
                  <a:pt x="8371" y="10857"/>
                  <a:pt x="8296" y="10731"/>
                </a:cubicBezTo>
                <a:cubicBezTo>
                  <a:pt x="8096" y="10456"/>
                  <a:pt x="7995" y="10130"/>
                  <a:pt x="7995" y="9779"/>
                </a:cubicBezTo>
                <a:cubicBezTo>
                  <a:pt x="7895" y="8751"/>
                  <a:pt x="7569" y="6646"/>
                  <a:pt x="7494" y="6596"/>
                </a:cubicBezTo>
                <a:cubicBezTo>
                  <a:pt x="7487" y="6589"/>
                  <a:pt x="7481" y="6585"/>
                  <a:pt x="7475" y="6585"/>
                </a:cubicBezTo>
                <a:cubicBezTo>
                  <a:pt x="7434" y="6585"/>
                  <a:pt x="7414" y="6756"/>
                  <a:pt x="7544" y="7473"/>
                </a:cubicBezTo>
                <a:cubicBezTo>
                  <a:pt x="7695" y="8350"/>
                  <a:pt x="7795" y="9227"/>
                  <a:pt x="7845" y="10105"/>
                </a:cubicBezTo>
                <a:cubicBezTo>
                  <a:pt x="7745" y="10029"/>
                  <a:pt x="7670" y="9954"/>
                  <a:pt x="7619" y="9854"/>
                </a:cubicBezTo>
                <a:cubicBezTo>
                  <a:pt x="7444" y="9578"/>
                  <a:pt x="7344" y="9252"/>
                  <a:pt x="7344" y="8902"/>
                </a:cubicBezTo>
                <a:cubicBezTo>
                  <a:pt x="7302" y="8405"/>
                  <a:pt x="7261" y="8198"/>
                  <a:pt x="7205" y="8198"/>
                </a:cubicBezTo>
                <a:cubicBezTo>
                  <a:pt x="7194" y="8198"/>
                  <a:pt x="7181" y="8208"/>
                  <a:pt x="7168" y="8225"/>
                </a:cubicBezTo>
                <a:cubicBezTo>
                  <a:pt x="7143" y="8400"/>
                  <a:pt x="7168" y="8576"/>
                  <a:pt x="7193" y="8751"/>
                </a:cubicBezTo>
                <a:cubicBezTo>
                  <a:pt x="7218" y="8902"/>
                  <a:pt x="7243" y="9077"/>
                  <a:pt x="7218" y="9252"/>
                </a:cubicBezTo>
                <a:cubicBezTo>
                  <a:pt x="7216" y="9253"/>
                  <a:pt x="7214" y="9253"/>
                  <a:pt x="7211" y="9253"/>
                </a:cubicBezTo>
                <a:cubicBezTo>
                  <a:pt x="7057" y="9253"/>
                  <a:pt x="6689" y="8463"/>
                  <a:pt x="6492" y="7674"/>
                </a:cubicBezTo>
                <a:cubicBezTo>
                  <a:pt x="5740" y="5017"/>
                  <a:pt x="5213" y="2987"/>
                  <a:pt x="5264" y="2987"/>
                </a:cubicBezTo>
                <a:close/>
                <a:moveTo>
                  <a:pt x="1253" y="5618"/>
                </a:moveTo>
                <a:cubicBezTo>
                  <a:pt x="1379" y="5618"/>
                  <a:pt x="1479" y="5669"/>
                  <a:pt x="1579" y="5744"/>
                </a:cubicBezTo>
                <a:lnTo>
                  <a:pt x="1579" y="5719"/>
                </a:lnTo>
                <a:cubicBezTo>
                  <a:pt x="1654" y="5769"/>
                  <a:pt x="2030" y="6120"/>
                  <a:pt x="2406" y="6445"/>
                </a:cubicBezTo>
                <a:lnTo>
                  <a:pt x="3785" y="7674"/>
                </a:lnTo>
                <a:cubicBezTo>
                  <a:pt x="4161" y="8024"/>
                  <a:pt x="4712" y="8476"/>
                  <a:pt x="5013" y="8701"/>
                </a:cubicBezTo>
                <a:cubicBezTo>
                  <a:pt x="5464" y="9052"/>
                  <a:pt x="5665" y="9278"/>
                  <a:pt x="6441" y="10230"/>
                </a:cubicBezTo>
                <a:cubicBezTo>
                  <a:pt x="6742" y="10606"/>
                  <a:pt x="7018" y="10982"/>
                  <a:pt x="7294" y="11383"/>
                </a:cubicBezTo>
                <a:cubicBezTo>
                  <a:pt x="7269" y="11383"/>
                  <a:pt x="6517" y="10857"/>
                  <a:pt x="5589" y="10205"/>
                </a:cubicBezTo>
                <a:cubicBezTo>
                  <a:pt x="3918" y="9011"/>
                  <a:pt x="3605" y="8797"/>
                  <a:pt x="3509" y="8797"/>
                </a:cubicBezTo>
                <a:cubicBezTo>
                  <a:pt x="3485" y="8797"/>
                  <a:pt x="3474" y="8811"/>
                  <a:pt x="3459" y="8826"/>
                </a:cubicBezTo>
                <a:cubicBezTo>
                  <a:pt x="3409" y="8927"/>
                  <a:pt x="3659" y="9077"/>
                  <a:pt x="4762" y="9829"/>
                </a:cubicBezTo>
                <a:cubicBezTo>
                  <a:pt x="5790" y="10531"/>
                  <a:pt x="6091" y="10756"/>
                  <a:pt x="6091" y="10831"/>
                </a:cubicBezTo>
                <a:cubicBezTo>
                  <a:pt x="6091" y="10932"/>
                  <a:pt x="6241" y="11057"/>
                  <a:pt x="6918" y="11433"/>
                </a:cubicBezTo>
                <a:cubicBezTo>
                  <a:pt x="7569" y="11834"/>
                  <a:pt x="7770" y="11959"/>
                  <a:pt x="7845" y="12110"/>
                </a:cubicBezTo>
                <a:lnTo>
                  <a:pt x="7945" y="12310"/>
                </a:lnTo>
                <a:lnTo>
                  <a:pt x="7720" y="12185"/>
                </a:lnTo>
                <a:cubicBezTo>
                  <a:pt x="7569" y="12135"/>
                  <a:pt x="7269" y="11984"/>
                  <a:pt x="7043" y="11884"/>
                </a:cubicBezTo>
                <a:cubicBezTo>
                  <a:pt x="6841" y="11794"/>
                  <a:pt x="6660" y="11705"/>
                  <a:pt x="6605" y="11705"/>
                </a:cubicBezTo>
                <a:cubicBezTo>
                  <a:pt x="6599" y="11705"/>
                  <a:pt x="6594" y="11706"/>
                  <a:pt x="6592" y="11709"/>
                </a:cubicBezTo>
                <a:cubicBezTo>
                  <a:pt x="6592" y="11734"/>
                  <a:pt x="6842" y="11959"/>
                  <a:pt x="7544" y="12310"/>
                </a:cubicBezTo>
                <a:lnTo>
                  <a:pt x="8146" y="12586"/>
                </a:lnTo>
                <a:lnTo>
                  <a:pt x="8722" y="13338"/>
                </a:lnTo>
                <a:cubicBezTo>
                  <a:pt x="9023" y="13764"/>
                  <a:pt x="9549" y="14466"/>
                  <a:pt x="9925" y="14917"/>
                </a:cubicBezTo>
                <a:lnTo>
                  <a:pt x="10552" y="15744"/>
                </a:lnTo>
                <a:lnTo>
                  <a:pt x="10201" y="15568"/>
                </a:lnTo>
                <a:cubicBezTo>
                  <a:pt x="10025" y="15493"/>
                  <a:pt x="9499" y="15192"/>
                  <a:pt x="9048" y="14917"/>
                </a:cubicBezTo>
                <a:cubicBezTo>
                  <a:pt x="8585" y="14650"/>
                  <a:pt x="8271" y="14501"/>
                  <a:pt x="8203" y="14501"/>
                </a:cubicBezTo>
                <a:cubicBezTo>
                  <a:pt x="8150" y="14501"/>
                  <a:pt x="8249" y="14593"/>
                  <a:pt x="8547" y="14791"/>
                </a:cubicBezTo>
                <a:cubicBezTo>
                  <a:pt x="9113" y="15161"/>
                  <a:pt x="10405" y="15845"/>
                  <a:pt x="10522" y="15845"/>
                </a:cubicBezTo>
                <a:cubicBezTo>
                  <a:pt x="10524" y="15845"/>
                  <a:pt x="10525" y="15844"/>
                  <a:pt x="10527" y="15844"/>
                </a:cubicBezTo>
                <a:cubicBezTo>
                  <a:pt x="10534" y="15841"/>
                  <a:pt x="10542" y="15840"/>
                  <a:pt x="10550" y="15840"/>
                </a:cubicBezTo>
                <a:cubicBezTo>
                  <a:pt x="10623" y="15840"/>
                  <a:pt x="10717" y="15939"/>
                  <a:pt x="10853" y="16120"/>
                </a:cubicBezTo>
                <a:lnTo>
                  <a:pt x="11078" y="16420"/>
                </a:lnTo>
                <a:lnTo>
                  <a:pt x="11078" y="16420"/>
                </a:lnTo>
                <a:lnTo>
                  <a:pt x="10652" y="16295"/>
                </a:lnTo>
                <a:cubicBezTo>
                  <a:pt x="9925" y="16070"/>
                  <a:pt x="9123" y="15618"/>
                  <a:pt x="7970" y="14842"/>
                </a:cubicBezTo>
                <a:cubicBezTo>
                  <a:pt x="7644" y="14566"/>
                  <a:pt x="7269" y="14340"/>
                  <a:pt x="6918" y="14115"/>
                </a:cubicBezTo>
                <a:lnTo>
                  <a:pt x="6918" y="14115"/>
                </a:lnTo>
                <a:cubicBezTo>
                  <a:pt x="6842" y="14215"/>
                  <a:pt x="7519" y="14691"/>
                  <a:pt x="8647" y="15393"/>
                </a:cubicBezTo>
                <a:cubicBezTo>
                  <a:pt x="9825" y="16120"/>
                  <a:pt x="10452" y="16420"/>
                  <a:pt x="10978" y="16496"/>
                </a:cubicBezTo>
                <a:cubicBezTo>
                  <a:pt x="11228" y="16521"/>
                  <a:pt x="11254" y="16546"/>
                  <a:pt x="11680" y="17122"/>
                </a:cubicBezTo>
                <a:cubicBezTo>
                  <a:pt x="12006" y="17521"/>
                  <a:pt x="12096" y="17644"/>
                  <a:pt x="12045" y="17644"/>
                </a:cubicBezTo>
                <a:cubicBezTo>
                  <a:pt x="12026" y="17644"/>
                  <a:pt x="11986" y="17626"/>
                  <a:pt x="11930" y="17598"/>
                </a:cubicBezTo>
                <a:cubicBezTo>
                  <a:pt x="10878" y="17147"/>
                  <a:pt x="9850" y="16596"/>
                  <a:pt x="8873" y="15994"/>
                </a:cubicBezTo>
                <a:cubicBezTo>
                  <a:pt x="7594" y="15268"/>
                  <a:pt x="6391" y="14390"/>
                  <a:pt x="5289" y="13388"/>
                </a:cubicBezTo>
                <a:cubicBezTo>
                  <a:pt x="4537" y="12736"/>
                  <a:pt x="2607" y="11132"/>
                  <a:pt x="2482" y="11057"/>
                </a:cubicBezTo>
                <a:cubicBezTo>
                  <a:pt x="2482" y="11057"/>
                  <a:pt x="2482" y="10957"/>
                  <a:pt x="2532" y="10882"/>
                </a:cubicBezTo>
                <a:cubicBezTo>
                  <a:pt x="2582" y="10806"/>
                  <a:pt x="2557" y="10556"/>
                  <a:pt x="2331" y="9879"/>
                </a:cubicBezTo>
                <a:cubicBezTo>
                  <a:pt x="1955" y="8776"/>
                  <a:pt x="1454" y="7147"/>
                  <a:pt x="1228" y="6270"/>
                </a:cubicBezTo>
                <a:lnTo>
                  <a:pt x="1053" y="5618"/>
                </a:lnTo>
                <a:close/>
                <a:moveTo>
                  <a:pt x="12356" y="8726"/>
                </a:moveTo>
                <a:lnTo>
                  <a:pt x="12356" y="8726"/>
                </a:lnTo>
                <a:cubicBezTo>
                  <a:pt x="12356" y="8726"/>
                  <a:pt x="12707" y="9177"/>
                  <a:pt x="13133" y="9729"/>
                </a:cubicBezTo>
                <a:lnTo>
                  <a:pt x="13108" y="9729"/>
                </a:lnTo>
                <a:cubicBezTo>
                  <a:pt x="13359" y="10080"/>
                  <a:pt x="13634" y="10430"/>
                  <a:pt x="13960" y="10756"/>
                </a:cubicBezTo>
                <a:cubicBezTo>
                  <a:pt x="14035" y="10756"/>
                  <a:pt x="14086" y="10706"/>
                  <a:pt x="14161" y="10531"/>
                </a:cubicBezTo>
                <a:cubicBezTo>
                  <a:pt x="14213" y="10427"/>
                  <a:pt x="14253" y="10371"/>
                  <a:pt x="14289" y="10371"/>
                </a:cubicBezTo>
                <a:cubicBezTo>
                  <a:pt x="14305" y="10371"/>
                  <a:pt x="14321" y="10382"/>
                  <a:pt x="14336" y="10405"/>
                </a:cubicBezTo>
                <a:cubicBezTo>
                  <a:pt x="14361" y="10456"/>
                  <a:pt x="14411" y="10506"/>
                  <a:pt x="14462" y="10531"/>
                </a:cubicBezTo>
                <a:cubicBezTo>
                  <a:pt x="14612" y="10631"/>
                  <a:pt x="15163" y="11859"/>
                  <a:pt x="15439" y="12611"/>
                </a:cubicBezTo>
                <a:cubicBezTo>
                  <a:pt x="15715" y="13388"/>
                  <a:pt x="16216" y="15894"/>
                  <a:pt x="16542" y="18150"/>
                </a:cubicBezTo>
                <a:cubicBezTo>
                  <a:pt x="16668" y="19011"/>
                  <a:pt x="16723" y="19309"/>
                  <a:pt x="16782" y="19309"/>
                </a:cubicBezTo>
                <a:cubicBezTo>
                  <a:pt x="16794" y="19309"/>
                  <a:pt x="16805" y="19298"/>
                  <a:pt x="16817" y="19278"/>
                </a:cubicBezTo>
                <a:cubicBezTo>
                  <a:pt x="16918" y="19152"/>
                  <a:pt x="15965" y="13463"/>
                  <a:pt x="15690" y="12686"/>
                </a:cubicBezTo>
                <a:cubicBezTo>
                  <a:pt x="15614" y="12486"/>
                  <a:pt x="15539" y="12285"/>
                  <a:pt x="15489" y="12060"/>
                </a:cubicBezTo>
                <a:cubicBezTo>
                  <a:pt x="15491" y="12056"/>
                  <a:pt x="15494" y="12055"/>
                  <a:pt x="15497" y="12055"/>
                </a:cubicBezTo>
                <a:cubicBezTo>
                  <a:pt x="15571" y="12055"/>
                  <a:pt x="15924" y="12842"/>
                  <a:pt x="16116" y="13538"/>
                </a:cubicBezTo>
                <a:cubicBezTo>
                  <a:pt x="16617" y="15243"/>
                  <a:pt x="16943" y="16997"/>
                  <a:pt x="17143" y="18776"/>
                </a:cubicBezTo>
                <a:cubicBezTo>
                  <a:pt x="17469" y="21107"/>
                  <a:pt x="17594" y="22185"/>
                  <a:pt x="17695" y="22536"/>
                </a:cubicBezTo>
                <a:lnTo>
                  <a:pt x="17770" y="22761"/>
                </a:lnTo>
                <a:lnTo>
                  <a:pt x="17594" y="22586"/>
                </a:lnTo>
                <a:cubicBezTo>
                  <a:pt x="17344" y="22335"/>
                  <a:pt x="17269" y="22210"/>
                  <a:pt x="17143" y="21283"/>
                </a:cubicBezTo>
                <a:cubicBezTo>
                  <a:pt x="17093" y="20982"/>
                  <a:pt x="17043" y="20681"/>
                  <a:pt x="16943" y="20405"/>
                </a:cubicBezTo>
                <a:cubicBezTo>
                  <a:pt x="16930" y="20396"/>
                  <a:pt x="16918" y="20391"/>
                  <a:pt x="16907" y="20391"/>
                </a:cubicBezTo>
                <a:cubicBezTo>
                  <a:pt x="16838" y="20391"/>
                  <a:pt x="16827" y="20595"/>
                  <a:pt x="16893" y="20857"/>
                </a:cubicBezTo>
                <a:cubicBezTo>
                  <a:pt x="16943" y="21032"/>
                  <a:pt x="16993" y="21383"/>
                  <a:pt x="17018" y="21608"/>
                </a:cubicBezTo>
                <a:lnTo>
                  <a:pt x="17068" y="22035"/>
                </a:lnTo>
                <a:lnTo>
                  <a:pt x="16918" y="21859"/>
                </a:lnTo>
                <a:cubicBezTo>
                  <a:pt x="16667" y="21583"/>
                  <a:pt x="16341" y="19729"/>
                  <a:pt x="16091" y="17373"/>
                </a:cubicBezTo>
                <a:cubicBezTo>
                  <a:pt x="16067" y="17164"/>
                  <a:pt x="16023" y="17019"/>
                  <a:pt x="15976" y="17019"/>
                </a:cubicBezTo>
                <a:cubicBezTo>
                  <a:pt x="15973" y="17019"/>
                  <a:pt x="15969" y="17020"/>
                  <a:pt x="15965" y="17022"/>
                </a:cubicBezTo>
                <a:cubicBezTo>
                  <a:pt x="15940" y="17022"/>
                  <a:pt x="16166" y="19528"/>
                  <a:pt x="16391" y="20581"/>
                </a:cubicBezTo>
                <a:cubicBezTo>
                  <a:pt x="16493" y="21056"/>
                  <a:pt x="16515" y="21301"/>
                  <a:pt x="16463" y="21301"/>
                </a:cubicBezTo>
                <a:cubicBezTo>
                  <a:pt x="16439" y="21301"/>
                  <a:pt x="16398" y="21246"/>
                  <a:pt x="16341" y="21132"/>
                </a:cubicBezTo>
                <a:cubicBezTo>
                  <a:pt x="16216" y="20656"/>
                  <a:pt x="16141" y="20155"/>
                  <a:pt x="16066" y="19654"/>
                </a:cubicBezTo>
                <a:cubicBezTo>
                  <a:pt x="16041" y="19202"/>
                  <a:pt x="15940" y="18726"/>
                  <a:pt x="15790" y="18300"/>
                </a:cubicBezTo>
                <a:cubicBezTo>
                  <a:pt x="15765" y="18300"/>
                  <a:pt x="15740" y="18425"/>
                  <a:pt x="15765" y="18576"/>
                </a:cubicBezTo>
                <a:cubicBezTo>
                  <a:pt x="15815" y="18902"/>
                  <a:pt x="16041" y="20405"/>
                  <a:pt x="16091" y="20706"/>
                </a:cubicBezTo>
                <a:lnTo>
                  <a:pt x="16091" y="20882"/>
                </a:lnTo>
                <a:lnTo>
                  <a:pt x="15840" y="20581"/>
                </a:lnTo>
                <a:cubicBezTo>
                  <a:pt x="15589" y="20280"/>
                  <a:pt x="15589" y="20230"/>
                  <a:pt x="15539" y="19478"/>
                </a:cubicBezTo>
                <a:cubicBezTo>
                  <a:pt x="15439" y="18501"/>
                  <a:pt x="15213" y="17298"/>
                  <a:pt x="15138" y="17298"/>
                </a:cubicBezTo>
                <a:lnTo>
                  <a:pt x="15138" y="17298"/>
                </a:lnTo>
                <a:cubicBezTo>
                  <a:pt x="15113" y="17523"/>
                  <a:pt x="15138" y="17749"/>
                  <a:pt x="15188" y="17974"/>
                </a:cubicBezTo>
                <a:cubicBezTo>
                  <a:pt x="15314" y="18626"/>
                  <a:pt x="15389" y="19278"/>
                  <a:pt x="15414" y="19954"/>
                </a:cubicBezTo>
                <a:cubicBezTo>
                  <a:pt x="15414" y="19954"/>
                  <a:pt x="15314" y="19904"/>
                  <a:pt x="15264" y="19804"/>
                </a:cubicBezTo>
                <a:cubicBezTo>
                  <a:pt x="15163" y="19578"/>
                  <a:pt x="15088" y="19328"/>
                  <a:pt x="15088" y="19052"/>
                </a:cubicBezTo>
                <a:cubicBezTo>
                  <a:pt x="14942" y="17905"/>
                  <a:pt x="14795" y="16995"/>
                  <a:pt x="14741" y="16995"/>
                </a:cubicBezTo>
                <a:cubicBezTo>
                  <a:pt x="14740" y="16995"/>
                  <a:pt x="14739" y="16996"/>
                  <a:pt x="14737" y="16997"/>
                </a:cubicBezTo>
                <a:cubicBezTo>
                  <a:pt x="14712" y="17423"/>
                  <a:pt x="14762" y="17824"/>
                  <a:pt x="14837" y="18250"/>
                </a:cubicBezTo>
                <a:cubicBezTo>
                  <a:pt x="14913" y="18902"/>
                  <a:pt x="14988" y="19453"/>
                  <a:pt x="14963" y="19453"/>
                </a:cubicBezTo>
                <a:cubicBezTo>
                  <a:pt x="14888" y="19378"/>
                  <a:pt x="14812" y="19303"/>
                  <a:pt x="14762" y="19227"/>
                </a:cubicBezTo>
                <a:cubicBezTo>
                  <a:pt x="14612" y="19027"/>
                  <a:pt x="14537" y="18776"/>
                  <a:pt x="14562" y="18526"/>
                </a:cubicBezTo>
                <a:cubicBezTo>
                  <a:pt x="14537" y="18250"/>
                  <a:pt x="14487" y="18024"/>
                  <a:pt x="14436" y="18024"/>
                </a:cubicBezTo>
                <a:cubicBezTo>
                  <a:pt x="14386" y="18024"/>
                  <a:pt x="14386" y="18200"/>
                  <a:pt x="14411" y="18400"/>
                </a:cubicBezTo>
                <a:cubicBezTo>
                  <a:pt x="14411" y="18593"/>
                  <a:pt x="14411" y="18731"/>
                  <a:pt x="14411" y="18751"/>
                </a:cubicBezTo>
                <a:cubicBezTo>
                  <a:pt x="14111" y="18576"/>
                  <a:pt x="13259" y="14741"/>
                  <a:pt x="12807" y="11558"/>
                </a:cubicBezTo>
                <a:cubicBezTo>
                  <a:pt x="12632" y="10380"/>
                  <a:pt x="12457" y="9278"/>
                  <a:pt x="12431" y="9077"/>
                </a:cubicBezTo>
                <a:cubicBezTo>
                  <a:pt x="12381" y="8977"/>
                  <a:pt x="12381" y="8851"/>
                  <a:pt x="12356" y="8726"/>
                </a:cubicBezTo>
                <a:close/>
                <a:moveTo>
                  <a:pt x="2306" y="11132"/>
                </a:moveTo>
                <a:lnTo>
                  <a:pt x="2306" y="11132"/>
                </a:lnTo>
                <a:cubicBezTo>
                  <a:pt x="2456" y="11232"/>
                  <a:pt x="2607" y="11333"/>
                  <a:pt x="2732" y="11458"/>
                </a:cubicBezTo>
                <a:lnTo>
                  <a:pt x="2707" y="11458"/>
                </a:lnTo>
                <a:cubicBezTo>
                  <a:pt x="2933" y="11633"/>
                  <a:pt x="3910" y="12461"/>
                  <a:pt x="4863" y="13288"/>
                </a:cubicBezTo>
                <a:cubicBezTo>
                  <a:pt x="5790" y="14115"/>
                  <a:pt x="6767" y="14867"/>
                  <a:pt x="7820" y="15543"/>
                </a:cubicBezTo>
                <a:cubicBezTo>
                  <a:pt x="8973" y="16345"/>
                  <a:pt x="10226" y="17022"/>
                  <a:pt x="11504" y="17623"/>
                </a:cubicBezTo>
                <a:lnTo>
                  <a:pt x="12406" y="18024"/>
                </a:lnTo>
                <a:lnTo>
                  <a:pt x="12707" y="18425"/>
                </a:lnTo>
                <a:lnTo>
                  <a:pt x="13033" y="18852"/>
                </a:lnTo>
                <a:lnTo>
                  <a:pt x="12030" y="18476"/>
                </a:lnTo>
                <a:cubicBezTo>
                  <a:pt x="10151" y="17749"/>
                  <a:pt x="10000" y="17649"/>
                  <a:pt x="8171" y="16496"/>
                </a:cubicBezTo>
                <a:cubicBezTo>
                  <a:pt x="7127" y="15840"/>
                  <a:pt x="6459" y="15467"/>
                  <a:pt x="6396" y="15467"/>
                </a:cubicBezTo>
                <a:cubicBezTo>
                  <a:pt x="6394" y="15467"/>
                  <a:pt x="6392" y="15467"/>
                  <a:pt x="6391" y="15468"/>
                </a:cubicBezTo>
                <a:cubicBezTo>
                  <a:pt x="6391" y="15493"/>
                  <a:pt x="9750" y="17674"/>
                  <a:pt x="10351" y="17949"/>
                </a:cubicBezTo>
                <a:cubicBezTo>
                  <a:pt x="10602" y="18050"/>
                  <a:pt x="11329" y="18350"/>
                  <a:pt x="12005" y="18601"/>
                </a:cubicBezTo>
                <a:lnTo>
                  <a:pt x="13208" y="19077"/>
                </a:lnTo>
                <a:lnTo>
                  <a:pt x="13685" y="19704"/>
                </a:lnTo>
                <a:lnTo>
                  <a:pt x="14161" y="20330"/>
                </a:lnTo>
                <a:lnTo>
                  <a:pt x="14161" y="20330"/>
                </a:lnTo>
                <a:lnTo>
                  <a:pt x="13334" y="20004"/>
                </a:lnTo>
                <a:cubicBezTo>
                  <a:pt x="12757" y="19795"/>
                  <a:pt x="12534" y="19707"/>
                  <a:pt x="12460" y="19707"/>
                </a:cubicBezTo>
                <a:cubicBezTo>
                  <a:pt x="12428" y="19707"/>
                  <a:pt x="12424" y="19723"/>
                  <a:pt x="12431" y="19754"/>
                </a:cubicBezTo>
                <a:cubicBezTo>
                  <a:pt x="12983" y="20030"/>
                  <a:pt x="13559" y="20280"/>
                  <a:pt x="14186" y="20456"/>
                </a:cubicBezTo>
                <a:cubicBezTo>
                  <a:pt x="14261" y="20456"/>
                  <a:pt x="14386" y="20556"/>
                  <a:pt x="14537" y="20781"/>
                </a:cubicBezTo>
                <a:cubicBezTo>
                  <a:pt x="14711" y="20973"/>
                  <a:pt x="14764" y="21044"/>
                  <a:pt x="14713" y="21044"/>
                </a:cubicBezTo>
                <a:cubicBezTo>
                  <a:pt x="14691" y="21044"/>
                  <a:pt x="14648" y="21030"/>
                  <a:pt x="14587" y="21007"/>
                </a:cubicBezTo>
                <a:cubicBezTo>
                  <a:pt x="14487" y="20957"/>
                  <a:pt x="14061" y="20731"/>
                  <a:pt x="13660" y="20506"/>
                </a:cubicBezTo>
                <a:cubicBezTo>
                  <a:pt x="12980" y="20147"/>
                  <a:pt x="12698" y="20016"/>
                  <a:pt x="12622" y="20016"/>
                </a:cubicBezTo>
                <a:cubicBezTo>
                  <a:pt x="12597" y="20016"/>
                  <a:pt x="12595" y="20030"/>
                  <a:pt x="12607" y="20055"/>
                </a:cubicBezTo>
                <a:cubicBezTo>
                  <a:pt x="12983" y="20330"/>
                  <a:pt x="13409" y="20581"/>
                  <a:pt x="13860" y="20781"/>
                </a:cubicBezTo>
                <a:cubicBezTo>
                  <a:pt x="15063" y="21408"/>
                  <a:pt x="15113" y="21433"/>
                  <a:pt x="15364" y="21784"/>
                </a:cubicBezTo>
                <a:cubicBezTo>
                  <a:pt x="15520" y="21962"/>
                  <a:pt x="15601" y="22061"/>
                  <a:pt x="15534" y="22061"/>
                </a:cubicBezTo>
                <a:cubicBezTo>
                  <a:pt x="15450" y="22061"/>
                  <a:pt x="15133" y="21906"/>
                  <a:pt x="14436" y="21558"/>
                </a:cubicBezTo>
                <a:cubicBezTo>
                  <a:pt x="13351" y="21016"/>
                  <a:pt x="13090" y="20878"/>
                  <a:pt x="13016" y="20878"/>
                </a:cubicBezTo>
                <a:cubicBezTo>
                  <a:pt x="12994" y="20878"/>
                  <a:pt x="12989" y="20890"/>
                  <a:pt x="12983" y="20907"/>
                </a:cubicBezTo>
                <a:cubicBezTo>
                  <a:pt x="12933" y="20957"/>
                  <a:pt x="12958" y="20957"/>
                  <a:pt x="12983" y="20957"/>
                </a:cubicBezTo>
                <a:cubicBezTo>
                  <a:pt x="13133" y="21082"/>
                  <a:pt x="14888" y="21934"/>
                  <a:pt x="15314" y="22135"/>
                </a:cubicBezTo>
                <a:cubicBezTo>
                  <a:pt x="15865" y="22385"/>
                  <a:pt x="15890" y="22385"/>
                  <a:pt x="16191" y="22761"/>
                </a:cubicBezTo>
                <a:cubicBezTo>
                  <a:pt x="16479" y="23126"/>
                  <a:pt x="16561" y="23241"/>
                  <a:pt x="16494" y="23241"/>
                </a:cubicBezTo>
                <a:cubicBezTo>
                  <a:pt x="16473" y="23241"/>
                  <a:pt x="16438" y="23230"/>
                  <a:pt x="16391" y="23212"/>
                </a:cubicBezTo>
                <a:cubicBezTo>
                  <a:pt x="16291" y="23187"/>
                  <a:pt x="16216" y="23137"/>
                  <a:pt x="16216" y="23087"/>
                </a:cubicBezTo>
                <a:cubicBezTo>
                  <a:pt x="16015" y="22937"/>
                  <a:pt x="15815" y="22837"/>
                  <a:pt x="15564" y="22761"/>
                </a:cubicBezTo>
                <a:cubicBezTo>
                  <a:pt x="14512" y="22310"/>
                  <a:pt x="13509" y="21784"/>
                  <a:pt x="12507" y="21207"/>
                </a:cubicBezTo>
                <a:cubicBezTo>
                  <a:pt x="11997" y="20905"/>
                  <a:pt x="11701" y="20760"/>
                  <a:pt x="11596" y="20760"/>
                </a:cubicBezTo>
                <a:cubicBezTo>
                  <a:pt x="11562" y="20760"/>
                  <a:pt x="11548" y="20776"/>
                  <a:pt x="11554" y="20806"/>
                </a:cubicBezTo>
                <a:cubicBezTo>
                  <a:pt x="11579" y="20882"/>
                  <a:pt x="13634" y="22009"/>
                  <a:pt x="14537" y="22436"/>
                </a:cubicBezTo>
                <a:cubicBezTo>
                  <a:pt x="14787" y="22561"/>
                  <a:pt x="15038" y="22686"/>
                  <a:pt x="15289" y="22862"/>
                </a:cubicBezTo>
                <a:cubicBezTo>
                  <a:pt x="14587" y="22661"/>
                  <a:pt x="13885" y="22410"/>
                  <a:pt x="13208" y="22110"/>
                </a:cubicBezTo>
                <a:cubicBezTo>
                  <a:pt x="12181" y="21684"/>
                  <a:pt x="10953" y="20957"/>
                  <a:pt x="7970" y="19002"/>
                </a:cubicBezTo>
                <a:lnTo>
                  <a:pt x="5188" y="17172"/>
                </a:lnTo>
                <a:lnTo>
                  <a:pt x="4787" y="16596"/>
                </a:lnTo>
                <a:cubicBezTo>
                  <a:pt x="4394" y="16049"/>
                  <a:pt x="4305" y="15884"/>
                  <a:pt x="4406" y="15884"/>
                </a:cubicBezTo>
                <a:cubicBezTo>
                  <a:pt x="4420" y="15884"/>
                  <a:pt x="4439" y="15888"/>
                  <a:pt x="4462" y="15894"/>
                </a:cubicBezTo>
                <a:cubicBezTo>
                  <a:pt x="4537" y="15894"/>
                  <a:pt x="4612" y="15869"/>
                  <a:pt x="4662" y="15794"/>
                </a:cubicBezTo>
                <a:cubicBezTo>
                  <a:pt x="4712" y="15719"/>
                  <a:pt x="4662" y="15568"/>
                  <a:pt x="4462" y="15268"/>
                </a:cubicBezTo>
                <a:cubicBezTo>
                  <a:pt x="3810" y="14290"/>
                  <a:pt x="3258" y="13263"/>
                  <a:pt x="2757" y="12210"/>
                </a:cubicBezTo>
                <a:cubicBezTo>
                  <a:pt x="2507" y="11633"/>
                  <a:pt x="2306" y="11157"/>
                  <a:pt x="2306" y="11132"/>
                </a:cubicBezTo>
                <a:close/>
                <a:moveTo>
                  <a:pt x="16316" y="12511"/>
                </a:moveTo>
                <a:cubicBezTo>
                  <a:pt x="16542" y="12836"/>
                  <a:pt x="16767" y="13162"/>
                  <a:pt x="16943" y="13538"/>
                </a:cubicBezTo>
                <a:cubicBezTo>
                  <a:pt x="17085" y="13840"/>
                  <a:pt x="17202" y="13991"/>
                  <a:pt x="17302" y="13991"/>
                </a:cubicBezTo>
                <a:cubicBezTo>
                  <a:pt x="17344" y="13991"/>
                  <a:pt x="17382" y="13965"/>
                  <a:pt x="17419" y="13914"/>
                </a:cubicBezTo>
                <a:cubicBezTo>
                  <a:pt x="17437" y="13877"/>
                  <a:pt x="17469" y="13854"/>
                  <a:pt x="17495" y="13854"/>
                </a:cubicBezTo>
                <a:cubicBezTo>
                  <a:pt x="17504" y="13854"/>
                  <a:pt x="17512" y="13857"/>
                  <a:pt x="17519" y="13864"/>
                </a:cubicBezTo>
                <a:cubicBezTo>
                  <a:pt x="17670" y="13964"/>
                  <a:pt x="17970" y="14566"/>
                  <a:pt x="18321" y="15493"/>
                </a:cubicBezTo>
                <a:cubicBezTo>
                  <a:pt x="18472" y="15844"/>
                  <a:pt x="18622" y="16220"/>
                  <a:pt x="18848" y="16546"/>
                </a:cubicBezTo>
                <a:cubicBezTo>
                  <a:pt x="19048" y="16671"/>
                  <a:pt x="19198" y="17849"/>
                  <a:pt x="19274" y="19704"/>
                </a:cubicBezTo>
                <a:cubicBezTo>
                  <a:pt x="19374" y="22611"/>
                  <a:pt x="19474" y="23513"/>
                  <a:pt x="19800" y="24491"/>
                </a:cubicBezTo>
                <a:cubicBezTo>
                  <a:pt x="19875" y="24691"/>
                  <a:pt x="19950" y="24892"/>
                  <a:pt x="20000" y="25117"/>
                </a:cubicBezTo>
                <a:cubicBezTo>
                  <a:pt x="19997" y="25121"/>
                  <a:pt x="19993" y="25123"/>
                  <a:pt x="19989" y="25123"/>
                </a:cubicBezTo>
                <a:cubicBezTo>
                  <a:pt x="19866" y="25123"/>
                  <a:pt x="19369" y="23378"/>
                  <a:pt x="19223" y="22360"/>
                </a:cubicBezTo>
                <a:cubicBezTo>
                  <a:pt x="19131" y="21822"/>
                  <a:pt x="19052" y="21518"/>
                  <a:pt x="19007" y="21518"/>
                </a:cubicBezTo>
                <a:cubicBezTo>
                  <a:pt x="18991" y="21518"/>
                  <a:pt x="18979" y="21555"/>
                  <a:pt x="18973" y="21634"/>
                </a:cubicBezTo>
                <a:cubicBezTo>
                  <a:pt x="19098" y="22511"/>
                  <a:pt x="19274" y="23388"/>
                  <a:pt x="19474" y="24265"/>
                </a:cubicBezTo>
                <a:lnTo>
                  <a:pt x="19624" y="24741"/>
                </a:lnTo>
                <a:lnTo>
                  <a:pt x="19449" y="24566"/>
                </a:lnTo>
                <a:cubicBezTo>
                  <a:pt x="19249" y="24365"/>
                  <a:pt x="18923" y="23263"/>
                  <a:pt x="18672" y="21984"/>
                </a:cubicBezTo>
                <a:cubicBezTo>
                  <a:pt x="18622" y="21734"/>
                  <a:pt x="18547" y="21458"/>
                  <a:pt x="18421" y="21207"/>
                </a:cubicBezTo>
                <a:cubicBezTo>
                  <a:pt x="18418" y="21206"/>
                  <a:pt x="18416" y="21205"/>
                  <a:pt x="18413" y="21205"/>
                </a:cubicBezTo>
                <a:cubicBezTo>
                  <a:pt x="18331" y="21205"/>
                  <a:pt x="18482" y="21973"/>
                  <a:pt x="18797" y="23212"/>
                </a:cubicBezTo>
                <a:cubicBezTo>
                  <a:pt x="18946" y="23807"/>
                  <a:pt x="18984" y="24002"/>
                  <a:pt x="18933" y="24002"/>
                </a:cubicBezTo>
                <a:cubicBezTo>
                  <a:pt x="18915" y="24002"/>
                  <a:pt x="18886" y="23978"/>
                  <a:pt x="18848" y="23939"/>
                </a:cubicBezTo>
                <a:cubicBezTo>
                  <a:pt x="18697" y="23664"/>
                  <a:pt x="18572" y="23388"/>
                  <a:pt x="18522" y="23062"/>
                </a:cubicBezTo>
                <a:cubicBezTo>
                  <a:pt x="18472" y="22811"/>
                  <a:pt x="18371" y="22586"/>
                  <a:pt x="18246" y="22385"/>
                </a:cubicBezTo>
                <a:lnTo>
                  <a:pt x="18246" y="22385"/>
                </a:lnTo>
                <a:cubicBezTo>
                  <a:pt x="18221" y="22385"/>
                  <a:pt x="18246" y="22661"/>
                  <a:pt x="18346" y="22962"/>
                </a:cubicBezTo>
                <a:lnTo>
                  <a:pt x="18497" y="23563"/>
                </a:lnTo>
                <a:lnTo>
                  <a:pt x="18321" y="23363"/>
                </a:lnTo>
                <a:cubicBezTo>
                  <a:pt x="17970" y="23012"/>
                  <a:pt x="17845" y="22461"/>
                  <a:pt x="17419" y="19152"/>
                </a:cubicBezTo>
                <a:cubicBezTo>
                  <a:pt x="17269" y="17949"/>
                  <a:pt x="17093" y="16646"/>
                  <a:pt x="17018" y="16220"/>
                </a:cubicBezTo>
                <a:cubicBezTo>
                  <a:pt x="16817" y="15142"/>
                  <a:pt x="16517" y="14065"/>
                  <a:pt x="16166" y="13012"/>
                </a:cubicBezTo>
                <a:cubicBezTo>
                  <a:pt x="16041" y="12661"/>
                  <a:pt x="16041" y="12611"/>
                  <a:pt x="16141" y="12561"/>
                </a:cubicBezTo>
                <a:cubicBezTo>
                  <a:pt x="16266" y="12536"/>
                  <a:pt x="16291" y="12511"/>
                  <a:pt x="16316" y="12511"/>
                </a:cubicBezTo>
                <a:close/>
                <a:moveTo>
                  <a:pt x="19123" y="16395"/>
                </a:moveTo>
                <a:cubicBezTo>
                  <a:pt x="19123" y="16395"/>
                  <a:pt x="19173" y="16471"/>
                  <a:pt x="19223" y="16596"/>
                </a:cubicBezTo>
                <a:cubicBezTo>
                  <a:pt x="19449" y="17172"/>
                  <a:pt x="19624" y="17774"/>
                  <a:pt x="19750" y="18375"/>
                </a:cubicBezTo>
                <a:cubicBezTo>
                  <a:pt x="19875" y="18902"/>
                  <a:pt x="19975" y="19177"/>
                  <a:pt x="20076" y="19227"/>
                </a:cubicBezTo>
                <a:cubicBezTo>
                  <a:pt x="20251" y="19353"/>
                  <a:pt x="20552" y="20405"/>
                  <a:pt x="20452" y="20531"/>
                </a:cubicBezTo>
                <a:cubicBezTo>
                  <a:pt x="20426" y="20857"/>
                  <a:pt x="20452" y="21207"/>
                  <a:pt x="20502" y="21558"/>
                </a:cubicBezTo>
                <a:cubicBezTo>
                  <a:pt x="20627" y="22436"/>
                  <a:pt x="20677" y="22862"/>
                  <a:pt x="20978" y="24942"/>
                </a:cubicBezTo>
                <a:cubicBezTo>
                  <a:pt x="21024" y="25311"/>
                  <a:pt x="21042" y="25473"/>
                  <a:pt x="21026" y="25473"/>
                </a:cubicBezTo>
                <a:cubicBezTo>
                  <a:pt x="21015" y="25473"/>
                  <a:pt x="20992" y="25409"/>
                  <a:pt x="20953" y="25293"/>
                </a:cubicBezTo>
                <a:cubicBezTo>
                  <a:pt x="20677" y="24541"/>
                  <a:pt x="20477" y="23563"/>
                  <a:pt x="20251" y="21884"/>
                </a:cubicBezTo>
                <a:cubicBezTo>
                  <a:pt x="20201" y="21308"/>
                  <a:pt x="20101" y="20731"/>
                  <a:pt x="19975" y="20155"/>
                </a:cubicBezTo>
                <a:lnTo>
                  <a:pt x="19975" y="20155"/>
                </a:lnTo>
                <a:cubicBezTo>
                  <a:pt x="19875" y="20230"/>
                  <a:pt x="20226" y="23162"/>
                  <a:pt x="20452" y="24140"/>
                </a:cubicBezTo>
                <a:cubicBezTo>
                  <a:pt x="20577" y="24666"/>
                  <a:pt x="20727" y="25167"/>
                  <a:pt x="20928" y="25669"/>
                </a:cubicBezTo>
                <a:cubicBezTo>
                  <a:pt x="21042" y="25989"/>
                  <a:pt x="21115" y="26226"/>
                  <a:pt x="21088" y="26226"/>
                </a:cubicBezTo>
                <a:cubicBezTo>
                  <a:pt x="21086" y="26226"/>
                  <a:pt x="21082" y="26224"/>
                  <a:pt x="21078" y="26220"/>
                </a:cubicBezTo>
                <a:cubicBezTo>
                  <a:pt x="21028" y="26170"/>
                  <a:pt x="20903" y="26045"/>
                  <a:pt x="20777" y="25919"/>
                </a:cubicBezTo>
                <a:cubicBezTo>
                  <a:pt x="20326" y="25518"/>
                  <a:pt x="19825" y="24040"/>
                  <a:pt x="19675" y="22811"/>
                </a:cubicBezTo>
                <a:cubicBezTo>
                  <a:pt x="19650" y="22385"/>
                  <a:pt x="19574" y="21132"/>
                  <a:pt x="19524" y="20055"/>
                </a:cubicBezTo>
                <a:cubicBezTo>
                  <a:pt x="19524" y="19102"/>
                  <a:pt x="19449" y="18175"/>
                  <a:pt x="19274" y="17248"/>
                </a:cubicBezTo>
                <a:cubicBezTo>
                  <a:pt x="19173" y="16796"/>
                  <a:pt x="19098" y="16420"/>
                  <a:pt x="19123" y="16395"/>
                </a:cubicBezTo>
                <a:close/>
                <a:moveTo>
                  <a:pt x="2619" y="4163"/>
                </a:moveTo>
                <a:cubicBezTo>
                  <a:pt x="2643" y="4163"/>
                  <a:pt x="2960" y="4582"/>
                  <a:pt x="3459" y="5293"/>
                </a:cubicBezTo>
                <a:cubicBezTo>
                  <a:pt x="3910" y="5919"/>
                  <a:pt x="4687" y="7047"/>
                  <a:pt x="5188" y="7774"/>
                </a:cubicBezTo>
                <a:cubicBezTo>
                  <a:pt x="5690" y="8526"/>
                  <a:pt x="6416" y="9528"/>
                  <a:pt x="6767" y="10004"/>
                </a:cubicBezTo>
                <a:cubicBezTo>
                  <a:pt x="7143" y="10456"/>
                  <a:pt x="8146" y="11809"/>
                  <a:pt x="8998" y="12937"/>
                </a:cubicBezTo>
                <a:cubicBezTo>
                  <a:pt x="10702" y="15217"/>
                  <a:pt x="14737" y="20355"/>
                  <a:pt x="15915" y="21734"/>
                </a:cubicBezTo>
                <a:cubicBezTo>
                  <a:pt x="16567" y="22536"/>
                  <a:pt x="19148" y="25318"/>
                  <a:pt x="19900" y="26070"/>
                </a:cubicBezTo>
                <a:cubicBezTo>
                  <a:pt x="20076" y="26245"/>
                  <a:pt x="20201" y="26395"/>
                  <a:pt x="20201" y="26421"/>
                </a:cubicBezTo>
                <a:cubicBezTo>
                  <a:pt x="20194" y="26428"/>
                  <a:pt x="20178" y="26431"/>
                  <a:pt x="20156" y="26431"/>
                </a:cubicBezTo>
                <a:cubicBezTo>
                  <a:pt x="20102" y="26431"/>
                  <a:pt x="20014" y="26413"/>
                  <a:pt x="19925" y="26395"/>
                </a:cubicBezTo>
                <a:cubicBezTo>
                  <a:pt x="19700" y="26345"/>
                  <a:pt x="19599" y="26245"/>
                  <a:pt x="19173" y="25819"/>
                </a:cubicBezTo>
                <a:cubicBezTo>
                  <a:pt x="18998" y="25669"/>
                  <a:pt x="18848" y="25468"/>
                  <a:pt x="18722" y="25268"/>
                </a:cubicBezTo>
                <a:cubicBezTo>
                  <a:pt x="18747" y="25243"/>
                  <a:pt x="18672" y="25167"/>
                  <a:pt x="18547" y="25092"/>
                </a:cubicBezTo>
                <a:cubicBezTo>
                  <a:pt x="18221" y="24867"/>
                  <a:pt x="16241" y="22436"/>
                  <a:pt x="11905" y="16947"/>
                </a:cubicBezTo>
                <a:cubicBezTo>
                  <a:pt x="9324" y="13638"/>
                  <a:pt x="8672" y="12811"/>
                  <a:pt x="8321" y="12235"/>
                </a:cubicBezTo>
                <a:cubicBezTo>
                  <a:pt x="8171" y="11959"/>
                  <a:pt x="7043" y="10456"/>
                  <a:pt x="6066" y="9227"/>
                </a:cubicBezTo>
                <a:cubicBezTo>
                  <a:pt x="5514" y="8526"/>
                  <a:pt x="4687" y="7348"/>
                  <a:pt x="4211" y="6621"/>
                </a:cubicBezTo>
                <a:cubicBezTo>
                  <a:pt x="3735" y="5869"/>
                  <a:pt x="3183" y="5042"/>
                  <a:pt x="2983" y="4741"/>
                </a:cubicBezTo>
                <a:cubicBezTo>
                  <a:pt x="2714" y="4344"/>
                  <a:pt x="2604" y="4163"/>
                  <a:pt x="2619" y="4163"/>
                </a:cubicBezTo>
                <a:close/>
                <a:moveTo>
                  <a:pt x="5815" y="17974"/>
                </a:moveTo>
                <a:lnTo>
                  <a:pt x="8446" y="19654"/>
                </a:lnTo>
                <a:cubicBezTo>
                  <a:pt x="9900" y="20606"/>
                  <a:pt x="11429" y="21533"/>
                  <a:pt x="11855" y="21759"/>
                </a:cubicBezTo>
                <a:lnTo>
                  <a:pt x="11855" y="21734"/>
                </a:lnTo>
                <a:cubicBezTo>
                  <a:pt x="13057" y="22359"/>
                  <a:pt x="15986" y="23444"/>
                  <a:pt x="16491" y="23444"/>
                </a:cubicBezTo>
                <a:cubicBezTo>
                  <a:pt x="16512" y="23444"/>
                  <a:pt x="16529" y="23442"/>
                  <a:pt x="16542" y="23438"/>
                </a:cubicBezTo>
                <a:cubicBezTo>
                  <a:pt x="16564" y="23434"/>
                  <a:pt x="16582" y="23431"/>
                  <a:pt x="16600" y="23431"/>
                </a:cubicBezTo>
                <a:cubicBezTo>
                  <a:pt x="16683" y="23431"/>
                  <a:pt x="16740" y="23495"/>
                  <a:pt x="16968" y="23764"/>
                </a:cubicBezTo>
                <a:cubicBezTo>
                  <a:pt x="17093" y="23889"/>
                  <a:pt x="17193" y="24014"/>
                  <a:pt x="17269" y="24165"/>
                </a:cubicBezTo>
                <a:cubicBezTo>
                  <a:pt x="17275" y="24186"/>
                  <a:pt x="17249" y="24196"/>
                  <a:pt x="17198" y="24196"/>
                </a:cubicBezTo>
                <a:cubicBezTo>
                  <a:pt x="16828" y="24196"/>
                  <a:pt x="15096" y="23678"/>
                  <a:pt x="14061" y="23238"/>
                </a:cubicBezTo>
                <a:cubicBezTo>
                  <a:pt x="13584" y="23012"/>
                  <a:pt x="12858" y="22661"/>
                  <a:pt x="12406" y="22385"/>
                </a:cubicBezTo>
                <a:cubicBezTo>
                  <a:pt x="12131" y="22210"/>
                  <a:pt x="11855" y="22060"/>
                  <a:pt x="11529" y="21959"/>
                </a:cubicBezTo>
                <a:lnTo>
                  <a:pt x="11529" y="21959"/>
                </a:lnTo>
                <a:cubicBezTo>
                  <a:pt x="11479" y="22035"/>
                  <a:pt x="12883" y="22862"/>
                  <a:pt x="13685" y="23212"/>
                </a:cubicBezTo>
                <a:cubicBezTo>
                  <a:pt x="14812" y="23714"/>
                  <a:pt x="15990" y="24115"/>
                  <a:pt x="17218" y="24365"/>
                </a:cubicBezTo>
                <a:cubicBezTo>
                  <a:pt x="17394" y="24365"/>
                  <a:pt x="17569" y="24441"/>
                  <a:pt x="17670" y="24591"/>
                </a:cubicBezTo>
                <a:lnTo>
                  <a:pt x="17845" y="24816"/>
                </a:lnTo>
                <a:lnTo>
                  <a:pt x="17043" y="24541"/>
                </a:lnTo>
                <a:cubicBezTo>
                  <a:pt x="16530" y="24359"/>
                  <a:pt x="16214" y="24264"/>
                  <a:pt x="16123" y="24264"/>
                </a:cubicBezTo>
                <a:cubicBezTo>
                  <a:pt x="16076" y="24264"/>
                  <a:pt x="16089" y="24289"/>
                  <a:pt x="16166" y="24340"/>
                </a:cubicBezTo>
                <a:cubicBezTo>
                  <a:pt x="16216" y="24365"/>
                  <a:pt x="16642" y="24541"/>
                  <a:pt x="17118" y="24691"/>
                </a:cubicBezTo>
                <a:cubicBezTo>
                  <a:pt x="17970" y="25017"/>
                  <a:pt x="18246" y="25142"/>
                  <a:pt x="18196" y="25243"/>
                </a:cubicBezTo>
                <a:cubicBezTo>
                  <a:pt x="17820" y="25167"/>
                  <a:pt x="17469" y="25067"/>
                  <a:pt x="17118" y="24917"/>
                </a:cubicBezTo>
                <a:cubicBezTo>
                  <a:pt x="16742" y="24791"/>
                  <a:pt x="16366" y="24666"/>
                  <a:pt x="15990" y="24566"/>
                </a:cubicBezTo>
                <a:lnTo>
                  <a:pt x="15990" y="24566"/>
                </a:lnTo>
                <a:cubicBezTo>
                  <a:pt x="15815" y="24591"/>
                  <a:pt x="16517" y="24892"/>
                  <a:pt x="17519" y="25217"/>
                </a:cubicBezTo>
                <a:cubicBezTo>
                  <a:pt x="17895" y="25318"/>
                  <a:pt x="18271" y="25468"/>
                  <a:pt x="18622" y="25669"/>
                </a:cubicBezTo>
                <a:cubicBezTo>
                  <a:pt x="18683" y="25745"/>
                  <a:pt x="18698" y="25775"/>
                  <a:pt x="18671" y="25775"/>
                </a:cubicBezTo>
                <a:cubicBezTo>
                  <a:pt x="18654" y="25775"/>
                  <a:pt x="18620" y="25763"/>
                  <a:pt x="18572" y="25744"/>
                </a:cubicBezTo>
                <a:cubicBezTo>
                  <a:pt x="18472" y="25744"/>
                  <a:pt x="17845" y="25518"/>
                  <a:pt x="17168" y="25293"/>
                </a:cubicBezTo>
                <a:cubicBezTo>
                  <a:pt x="16742" y="25117"/>
                  <a:pt x="16316" y="24992"/>
                  <a:pt x="15890" y="24892"/>
                </a:cubicBezTo>
                <a:lnTo>
                  <a:pt x="15890" y="24892"/>
                </a:lnTo>
                <a:cubicBezTo>
                  <a:pt x="15840" y="24967"/>
                  <a:pt x="16141" y="25092"/>
                  <a:pt x="17645" y="25593"/>
                </a:cubicBezTo>
                <a:cubicBezTo>
                  <a:pt x="18121" y="25744"/>
                  <a:pt x="18597" y="25919"/>
                  <a:pt x="19048" y="26145"/>
                </a:cubicBezTo>
                <a:cubicBezTo>
                  <a:pt x="19065" y="26165"/>
                  <a:pt x="19052" y="26174"/>
                  <a:pt x="19013" y="26174"/>
                </a:cubicBezTo>
                <a:cubicBezTo>
                  <a:pt x="18762" y="26174"/>
                  <a:pt x="17433" y="25777"/>
                  <a:pt x="16216" y="25343"/>
                </a:cubicBezTo>
                <a:cubicBezTo>
                  <a:pt x="15498" y="25086"/>
                  <a:pt x="15060" y="24958"/>
                  <a:pt x="14941" y="24958"/>
                </a:cubicBezTo>
                <a:cubicBezTo>
                  <a:pt x="14886" y="24958"/>
                  <a:pt x="14900" y="24986"/>
                  <a:pt x="14988" y="25042"/>
                </a:cubicBezTo>
                <a:cubicBezTo>
                  <a:pt x="16116" y="25468"/>
                  <a:pt x="17244" y="25869"/>
                  <a:pt x="18421" y="26195"/>
                </a:cubicBezTo>
                <a:cubicBezTo>
                  <a:pt x="18722" y="26245"/>
                  <a:pt x="19048" y="26345"/>
                  <a:pt x="19349" y="26471"/>
                </a:cubicBezTo>
                <a:cubicBezTo>
                  <a:pt x="19356" y="26500"/>
                  <a:pt x="19291" y="26513"/>
                  <a:pt x="19171" y="26513"/>
                </a:cubicBezTo>
                <a:cubicBezTo>
                  <a:pt x="18459" y="26513"/>
                  <a:pt x="15804" y="26054"/>
                  <a:pt x="14411" y="25669"/>
                </a:cubicBezTo>
                <a:cubicBezTo>
                  <a:pt x="13359" y="25318"/>
                  <a:pt x="12356" y="24867"/>
                  <a:pt x="11379" y="24315"/>
                </a:cubicBezTo>
                <a:cubicBezTo>
                  <a:pt x="10752" y="23939"/>
                  <a:pt x="9374" y="22937"/>
                  <a:pt x="9349" y="22811"/>
                </a:cubicBezTo>
                <a:cubicBezTo>
                  <a:pt x="9349" y="22786"/>
                  <a:pt x="9449" y="22761"/>
                  <a:pt x="9574" y="22761"/>
                </a:cubicBezTo>
                <a:cubicBezTo>
                  <a:pt x="9675" y="22761"/>
                  <a:pt x="9775" y="22711"/>
                  <a:pt x="9875" y="22661"/>
                </a:cubicBezTo>
                <a:cubicBezTo>
                  <a:pt x="9925" y="22586"/>
                  <a:pt x="9825" y="22486"/>
                  <a:pt x="9023" y="21859"/>
                </a:cubicBezTo>
                <a:cubicBezTo>
                  <a:pt x="8246" y="21233"/>
                  <a:pt x="7519" y="20556"/>
                  <a:pt x="6842" y="19829"/>
                </a:cubicBezTo>
                <a:lnTo>
                  <a:pt x="6692" y="19679"/>
                </a:lnTo>
                <a:lnTo>
                  <a:pt x="6893" y="19704"/>
                </a:lnTo>
                <a:cubicBezTo>
                  <a:pt x="6921" y="19707"/>
                  <a:pt x="6947" y="19708"/>
                  <a:pt x="6971" y="19708"/>
                </a:cubicBezTo>
                <a:cubicBezTo>
                  <a:pt x="7141" y="19708"/>
                  <a:pt x="7212" y="19632"/>
                  <a:pt x="7168" y="19478"/>
                </a:cubicBezTo>
                <a:cubicBezTo>
                  <a:pt x="6943" y="19202"/>
                  <a:pt x="6717" y="18927"/>
                  <a:pt x="6492" y="18676"/>
                </a:cubicBezTo>
                <a:lnTo>
                  <a:pt x="5815" y="17974"/>
                </a:lnTo>
                <a:close/>
                <a:moveTo>
                  <a:pt x="19293" y="26718"/>
                </a:moveTo>
                <a:cubicBezTo>
                  <a:pt x="19545" y="26718"/>
                  <a:pt x="19790" y="26841"/>
                  <a:pt x="19950" y="27047"/>
                </a:cubicBezTo>
                <a:cubicBezTo>
                  <a:pt x="19971" y="27089"/>
                  <a:pt x="19966" y="27109"/>
                  <a:pt x="19925" y="27109"/>
                </a:cubicBezTo>
                <a:cubicBezTo>
                  <a:pt x="19869" y="27109"/>
                  <a:pt x="19743" y="27070"/>
                  <a:pt x="19524" y="26997"/>
                </a:cubicBezTo>
                <a:cubicBezTo>
                  <a:pt x="19274" y="26897"/>
                  <a:pt x="18998" y="26796"/>
                  <a:pt x="18948" y="26796"/>
                </a:cubicBezTo>
                <a:cubicBezTo>
                  <a:pt x="18797" y="26746"/>
                  <a:pt x="18898" y="26721"/>
                  <a:pt x="19223" y="26721"/>
                </a:cubicBezTo>
                <a:cubicBezTo>
                  <a:pt x="19247" y="26719"/>
                  <a:pt x="19270" y="26718"/>
                  <a:pt x="19293" y="26718"/>
                </a:cubicBezTo>
                <a:close/>
                <a:moveTo>
                  <a:pt x="12386" y="25668"/>
                </a:moveTo>
                <a:cubicBezTo>
                  <a:pt x="12400" y="25668"/>
                  <a:pt x="12415" y="25669"/>
                  <a:pt x="12431" y="25669"/>
                </a:cubicBezTo>
                <a:lnTo>
                  <a:pt x="13133" y="25669"/>
                </a:lnTo>
                <a:cubicBezTo>
                  <a:pt x="13660" y="25719"/>
                  <a:pt x="14161" y="25794"/>
                  <a:pt x="14662" y="25919"/>
                </a:cubicBezTo>
                <a:cubicBezTo>
                  <a:pt x="15188" y="26070"/>
                  <a:pt x="16091" y="26245"/>
                  <a:pt x="16667" y="26370"/>
                </a:cubicBezTo>
                <a:cubicBezTo>
                  <a:pt x="17619" y="26521"/>
                  <a:pt x="18547" y="26771"/>
                  <a:pt x="19449" y="27097"/>
                </a:cubicBezTo>
                <a:cubicBezTo>
                  <a:pt x="20151" y="27348"/>
                  <a:pt x="20426" y="27498"/>
                  <a:pt x="20652" y="27724"/>
                </a:cubicBezTo>
                <a:cubicBezTo>
                  <a:pt x="20752" y="27849"/>
                  <a:pt x="20727" y="27849"/>
                  <a:pt x="20151" y="27849"/>
                </a:cubicBezTo>
                <a:cubicBezTo>
                  <a:pt x="17820" y="27774"/>
                  <a:pt x="15514" y="27223"/>
                  <a:pt x="13384" y="26220"/>
                </a:cubicBezTo>
                <a:cubicBezTo>
                  <a:pt x="12254" y="25690"/>
                  <a:pt x="12227" y="25668"/>
                  <a:pt x="12386" y="25668"/>
                </a:cubicBezTo>
                <a:close/>
                <a:moveTo>
                  <a:pt x="20295" y="26506"/>
                </a:moveTo>
                <a:cubicBezTo>
                  <a:pt x="20328" y="26506"/>
                  <a:pt x="20370" y="26523"/>
                  <a:pt x="20401" y="26571"/>
                </a:cubicBezTo>
                <a:cubicBezTo>
                  <a:pt x="20602" y="26771"/>
                  <a:pt x="22858" y="28827"/>
                  <a:pt x="23760" y="29578"/>
                </a:cubicBezTo>
                <a:cubicBezTo>
                  <a:pt x="24236" y="29979"/>
                  <a:pt x="24637" y="30330"/>
                  <a:pt x="24637" y="30355"/>
                </a:cubicBezTo>
                <a:cubicBezTo>
                  <a:pt x="24641" y="30375"/>
                  <a:pt x="24632" y="30385"/>
                  <a:pt x="24610" y="30385"/>
                </a:cubicBezTo>
                <a:cubicBezTo>
                  <a:pt x="24494" y="30385"/>
                  <a:pt x="24026" y="30110"/>
                  <a:pt x="23309" y="29603"/>
                </a:cubicBezTo>
                <a:cubicBezTo>
                  <a:pt x="22281" y="28852"/>
                  <a:pt x="21304" y="27999"/>
                  <a:pt x="20401" y="27097"/>
                </a:cubicBezTo>
                <a:cubicBezTo>
                  <a:pt x="19993" y="26669"/>
                  <a:pt x="19884" y="26556"/>
                  <a:pt x="19966" y="26556"/>
                </a:cubicBezTo>
                <a:cubicBezTo>
                  <a:pt x="19985" y="26556"/>
                  <a:pt x="20013" y="26562"/>
                  <a:pt x="20051" y="26571"/>
                </a:cubicBezTo>
                <a:cubicBezTo>
                  <a:pt x="20080" y="26578"/>
                  <a:pt x="20107" y="26581"/>
                  <a:pt x="20132" y="26581"/>
                </a:cubicBezTo>
                <a:cubicBezTo>
                  <a:pt x="20191" y="26581"/>
                  <a:pt x="20233" y="26564"/>
                  <a:pt x="20251" y="26546"/>
                </a:cubicBezTo>
                <a:lnTo>
                  <a:pt x="20251" y="26521"/>
                </a:lnTo>
                <a:cubicBezTo>
                  <a:pt x="20260" y="26512"/>
                  <a:pt x="20276" y="26506"/>
                  <a:pt x="20295" y="26506"/>
                </a:cubicBezTo>
                <a:close/>
                <a:moveTo>
                  <a:pt x="340" y="0"/>
                </a:moveTo>
                <a:cubicBezTo>
                  <a:pt x="326" y="0"/>
                  <a:pt x="314" y="2"/>
                  <a:pt x="301" y="4"/>
                </a:cubicBezTo>
                <a:cubicBezTo>
                  <a:pt x="126" y="29"/>
                  <a:pt x="0" y="180"/>
                  <a:pt x="0" y="330"/>
                </a:cubicBezTo>
                <a:lnTo>
                  <a:pt x="25" y="330"/>
                </a:lnTo>
                <a:cubicBezTo>
                  <a:pt x="50" y="455"/>
                  <a:pt x="101" y="556"/>
                  <a:pt x="176" y="681"/>
                </a:cubicBezTo>
                <a:cubicBezTo>
                  <a:pt x="401" y="1483"/>
                  <a:pt x="602" y="2285"/>
                  <a:pt x="727" y="3087"/>
                </a:cubicBezTo>
                <a:cubicBezTo>
                  <a:pt x="1103" y="5167"/>
                  <a:pt x="1128" y="5242"/>
                  <a:pt x="953" y="5242"/>
                </a:cubicBezTo>
                <a:cubicBezTo>
                  <a:pt x="702" y="5268"/>
                  <a:pt x="702" y="5443"/>
                  <a:pt x="978" y="6471"/>
                </a:cubicBezTo>
                <a:cubicBezTo>
                  <a:pt x="1178" y="7222"/>
                  <a:pt x="1980" y="9779"/>
                  <a:pt x="2231" y="10430"/>
                </a:cubicBezTo>
                <a:cubicBezTo>
                  <a:pt x="2273" y="10556"/>
                  <a:pt x="2280" y="10612"/>
                  <a:pt x="2251" y="10612"/>
                </a:cubicBezTo>
                <a:cubicBezTo>
                  <a:pt x="2246" y="10612"/>
                  <a:pt x="2239" y="10610"/>
                  <a:pt x="2231" y="10606"/>
                </a:cubicBezTo>
                <a:cubicBezTo>
                  <a:pt x="2187" y="10577"/>
                  <a:pt x="2134" y="10564"/>
                  <a:pt x="2083" y="10564"/>
                </a:cubicBezTo>
                <a:cubicBezTo>
                  <a:pt x="2047" y="10564"/>
                  <a:pt x="2011" y="10570"/>
                  <a:pt x="1980" y="10581"/>
                </a:cubicBezTo>
                <a:cubicBezTo>
                  <a:pt x="1755" y="10606"/>
                  <a:pt x="1780" y="10706"/>
                  <a:pt x="2306" y="11959"/>
                </a:cubicBezTo>
                <a:cubicBezTo>
                  <a:pt x="2782" y="13037"/>
                  <a:pt x="3334" y="14090"/>
                  <a:pt x="3985" y="15067"/>
                </a:cubicBezTo>
                <a:cubicBezTo>
                  <a:pt x="4311" y="15543"/>
                  <a:pt x="4311" y="15568"/>
                  <a:pt x="4161" y="15593"/>
                </a:cubicBezTo>
                <a:cubicBezTo>
                  <a:pt x="3985" y="15644"/>
                  <a:pt x="3985" y="15669"/>
                  <a:pt x="3985" y="15769"/>
                </a:cubicBezTo>
                <a:cubicBezTo>
                  <a:pt x="3985" y="16070"/>
                  <a:pt x="5063" y="17548"/>
                  <a:pt x="6141" y="18701"/>
                </a:cubicBezTo>
                <a:cubicBezTo>
                  <a:pt x="6717" y="19328"/>
                  <a:pt x="6742" y="19378"/>
                  <a:pt x="6592" y="19378"/>
                </a:cubicBezTo>
                <a:cubicBezTo>
                  <a:pt x="6316" y="19378"/>
                  <a:pt x="6241" y="19553"/>
                  <a:pt x="6416" y="19779"/>
                </a:cubicBezTo>
                <a:cubicBezTo>
                  <a:pt x="7043" y="20431"/>
                  <a:pt x="7695" y="21082"/>
                  <a:pt x="8371" y="21659"/>
                </a:cubicBezTo>
                <a:cubicBezTo>
                  <a:pt x="9474" y="22536"/>
                  <a:pt x="9424" y="22486"/>
                  <a:pt x="9248" y="22536"/>
                </a:cubicBezTo>
                <a:cubicBezTo>
                  <a:pt x="9048" y="22586"/>
                  <a:pt x="8948" y="22736"/>
                  <a:pt x="9048" y="22862"/>
                </a:cubicBezTo>
                <a:cubicBezTo>
                  <a:pt x="9524" y="23313"/>
                  <a:pt x="10051" y="23739"/>
                  <a:pt x="10602" y="24090"/>
                </a:cubicBezTo>
                <a:cubicBezTo>
                  <a:pt x="11354" y="24566"/>
                  <a:pt x="12131" y="24992"/>
                  <a:pt x="12958" y="25343"/>
                </a:cubicBezTo>
                <a:lnTo>
                  <a:pt x="13158" y="25443"/>
                </a:lnTo>
                <a:lnTo>
                  <a:pt x="12757" y="25443"/>
                </a:lnTo>
                <a:cubicBezTo>
                  <a:pt x="12181" y="25468"/>
                  <a:pt x="11955" y="25518"/>
                  <a:pt x="11980" y="25669"/>
                </a:cubicBezTo>
                <a:cubicBezTo>
                  <a:pt x="12030" y="25894"/>
                  <a:pt x="14161" y="26872"/>
                  <a:pt x="15564" y="27298"/>
                </a:cubicBezTo>
                <a:cubicBezTo>
                  <a:pt x="17093" y="27774"/>
                  <a:pt x="18672" y="28025"/>
                  <a:pt x="20251" y="28075"/>
                </a:cubicBezTo>
                <a:lnTo>
                  <a:pt x="21003" y="28075"/>
                </a:lnTo>
                <a:lnTo>
                  <a:pt x="21705" y="28701"/>
                </a:lnTo>
                <a:cubicBezTo>
                  <a:pt x="22582" y="29478"/>
                  <a:pt x="24111" y="30531"/>
                  <a:pt x="24512" y="30631"/>
                </a:cubicBezTo>
                <a:cubicBezTo>
                  <a:pt x="24584" y="30641"/>
                  <a:pt x="24657" y="30648"/>
                  <a:pt x="24730" y="30648"/>
                </a:cubicBezTo>
                <a:cubicBezTo>
                  <a:pt x="24833" y="30648"/>
                  <a:pt x="24935" y="30635"/>
                  <a:pt x="25038" y="30606"/>
                </a:cubicBezTo>
                <a:lnTo>
                  <a:pt x="25339" y="30506"/>
                </a:lnTo>
                <a:lnTo>
                  <a:pt x="25264" y="30180"/>
                </a:lnTo>
                <a:lnTo>
                  <a:pt x="25188" y="29879"/>
                </a:lnTo>
                <a:lnTo>
                  <a:pt x="23685" y="28551"/>
                </a:lnTo>
                <a:cubicBezTo>
                  <a:pt x="22256" y="27273"/>
                  <a:pt x="22181" y="27197"/>
                  <a:pt x="22005" y="26822"/>
                </a:cubicBezTo>
                <a:cubicBezTo>
                  <a:pt x="21630" y="25969"/>
                  <a:pt x="21404" y="24992"/>
                  <a:pt x="21279" y="23463"/>
                </a:cubicBezTo>
                <a:cubicBezTo>
                  <a:pt x="21103" y="21634"/>
                  <a:pt x="20727" y="19704"/>
                  <a:pt x="20452" y="19202"/>
                </a:cubicBezTo>
                <a:cubicBezTo>
                  <a:pt x="20301" y="18927"/>
                  <a:pt x="20176" y="18626"/>
                  <a:pt x="20101" y="18300"/>
                </a:cubicBezTo>
                <a:cubicBezTo>
                  <a:pt x="19925" y="17598"/>
                  <a:pt x="19675" y="16897"/>
                  <a:pt x="19349" y="16245"/>
                </a:cubicBezTo>
                <a:cubicBezTo>
                  <a:pt x="19299" y="16145"/>
                  <a:pt x="19223" y="16070"/>
                  <a:pt x="19123" y="16045"/>
                </a:cubicBezTo>
                <a:cubicBezTo>
                  <a:pt x="19048" y="16045"/>
                  <a:pt x="18973" y="15944"/>
                  <a:pt x="18948" y="15819"/>
                </a:cubicBezTo>
                <a:cubicBezTo>
                  <a:pt x="18923" y="15744"/>
                  <a:pt x="18873" y="15644"/>
                  <a:pt x="18797" y="15568"/>
                </a:cubicBezTo>
                <a:cubicBezTo>
                  <a:pt x="18647" y="15343"/>
                  <a:pt x="18522" y="15117"/>
                  <a:pt x="18421" y="14842"/>
                </a:cubicBezTo>
                <a:cubicBezTo>
                  <a:pt x="18221" y="14340"/>
                  <a:pt x="17945" y="13864"/>
                  <a:pt x="17594" y="13463"/>
                </a:cubicBezTo>
                <a:cubicBezTo>
                  <a:pt x="17541" y="13445"/>
                  <a:pt x="17501" y="13428"/>
                  <a:pt x="17455" y="13428"/>
                </a:cubicBezTo>
                <a:cubicBezTo>
                  <a:pt x="17436" y="13428"/>
                  <a:pt x="17416" y="13431"/>
                  <a:pt x="17394" y="13438"/>
                </a:cubicBezTo>
                <a:cubicBezTo>
                  <a:pt x="17319" y="13438"/>
                  <a:pt x="17218" y="13313"/>
                  <a:pt x="16943" y="12937"/>
                </a:cubicBezTo>
                <a:cubicBezTo>
                  <a:pt x="16621" y="12443"/>
                  <a:pt x="16428" y="12244"/>
                  <a:pt x="16269" y="12244"/>
                </a:cubicBezTo>
                <a:cubicBezTo>
                  <a:pt x="16242" y="12244"/>
                  <a:pt x="16216" y="12249"/>
                  <a:pt x="16191" y="12260"/>
                </a:cubicBezTo>
                <a:cubicBezTo>
                  <a:pt x="16173" y="12269"/>
                  <a:pt x="16155" y="12275"/>
                  <a:pt x="16137" y="12275"/>
                </a:cubicBezTo>
                <a:cubicBezTo>
                  <a:pt x="16053" y="12275"/>
                  <a:pt x="15943" y="12156"/>
                  <a:pt x="15614" y="11684"/>
                </a:cubicBezTo>
                <a:cubicBezTo>
                  <a:pt x="15213" y="11082"/>
                  <a:pt x="14787" y="10506"/>
                  <a:pt x="14286" y="9979"/>
                </a:cubicBezTo>
                <a:cubicBezTo>
                  <a:pt x="14262" y="9961"/>
                  <a:pt x="14239" y="9952"/>
                  <a:pt x="14218" y="9952"/>
                </a:cubicBezTo>
                <a:cubicBezTo>
                  <a:pt x="14150" y="9952"/>
                  <a:pt x="14093" y="10046"/>
                  <a:pt x="14035" y="10255"/>
                </a:cubicBezTo>
                <a:cubicBezTo>
                  <a:pt x="14014" y="10342"/>
                  <a:pt x="13992" y="10410"/>
                  <a:pt x="13970" y="10410"/>
                </a:cubicBezTo>
                <a:cubicBezTo>
                  <a:pt x="13967" y="10410"/>
                  <a:pt x="13964" y="10409"/>
                  <a:pt x="13960" y="10405"/>
                </a:cubicBezTo>
                <a:cubicBezTo>
                  <a:pt x="13935" y="10405"/>
                  <a:pt x="13634" y="10004"/>
                  <a:pt x="13259" y="9553"/>
                </a:cubicBezTo>
                <a:cubicBezTo>
                  <a:pt x="12426" y="8476"/>
                  <a:pt x="11928" y="7948"/>
                  <a:pt x="11742" y="7948"/>
                </a:cubicBezTo>
                <a:cubicBezTo>
                  <a:pt x="11738" y="7948"/>
                  <a:pt x="11734" y="7949"/>
                  <a:pt x="11730" y="7949"/>
                </a:cubicBezTo>
                <a:cubicBezTo>
                  <a:pt x="11680" y="7974"/>
                  <a:pt x="11604" y="7999"/>
                  <a:pt x="11579" y="8075"/>
                </a:cubicBezTo>
                <a:cubicBezTo>
                  <a:pt x="11575" y="8103"/>
                  <a:pt x="11563" y="8117"/>
                  <a:pt x="11545" y="8117"/>
                </a:cubicBezTo>
                <a:cubicBezTo>
                  <a:pt x="11451" y="8117"/>
                  <a:pt x="11200" y="7775"/>
                  <a:pt x="11053" y="7398"/>
                </a:cubicBezTo>
                <a:cubicBezTo>
                  <a:pt x="11015" y="7321"/>
                  <a:pt x="10976" y="7289"/>
                  <a:pt x="10938" y="7289"/>
                </a:cubicBezTo>
                <a:cubicBezTo>
                  <a:pt x="10926" y="7289"/>
                  <a:pt x="10914" y="7292"/>
                  <a:pt x="10903" y="7298"/>
                </a:cubicBezTo>
                <a:cubicBezTo>
                  <a:pt x="10900" y="7299"/>
                  <a:pt x="10897" y="7299"/>
                  <a:pt x="10894" y="7299"/>
                </a:cubicBezTo>
                <a:cubicBezTo>
                  <a:pt x="10827" y="7299"/>
                  <a:pt x="10573" y="7070"/>
                  <a:pt x="10025" y="6546"/>
                </a:cubicBezTo>
                <a:cubicBezTo>
                  <a:pt x="8246" y="4791"/>
                  <a:pt x="7695" y="4290"/>
                  <a:pt x="7494" y="4265"/>
                </a:cubicBezTo>
                <a:cubicBezTo>
                  <a:pt x="7444" y="4252"/>
                  <a:pt x="7406" y="4246"/>
                  <a:pt x="7377" y="4246"/>
                </a:cubicBezTo>
                <a:cubicBezTo>
                  <a:pt x="7289" y="4246"/>
                  <a:pt x="7275" y="4303"/>
                  <a:pt x="7218" y="4415"/>
                </a:cubicBezTo>
                <a:cubicBezTo>
                  <a:pt x="7172" y="4523"/>
                  <a:pt x="7145" y="4574"/>
                  <a:pt x="7119" y="4574"/>
                </a:cubicBezTo>
                <a:cubicBezTo>
                  <a:pt x="7103" y="4574"/>
                  <a:pt x="7087" y="4554"/>
                  <a:pt x="7068" y="4516"/>
                </a:cubicBezTo>
                <a:cubicBezTo>
                  <a:pt x="6943" y="4340"/>
                  <a:pt x="5790" y="3062"/>
                  <a:pt x="5389" y="2661"/>
                </a:cubicBezTo>
                <a:cubicBezTo>
                  <a:pt x="5163" y="2486"/>
                  <a:pt x="4988" y="2210"/>
                  <a:pt x="4913" y="1909"/>
                </a:cubicBezTo>
                <a:cubicBezTo>
                  <a:pt x="4888" y="1759"/>
                  <a:pt x="4837" y="1608"/>
                  <a:pt x="4737" y="1483"/>
                </a:cubicBezTo>
                <a:cubicBezTo>
                  <a:pt x="4716" y="1476"/>
                  <a:pt x="4697" y="1472"/>
                  <a:pt x="4680" y="1472"/>
                </a:cubicBezTo>
                <a:cubicBezTo>
                  <a:pt x="4576" y="1472"/>
                  <a:pt x="4554" y="1604"/>
                  <a:pt x="4662" y="1884"/>
                </a:cubicBezTo>
                <a:cubicBezTo>
                  <a:pt x="4712" y="2034"/>
                  <a:pt x="4737" y="2185"/>
                  <a:pt x="4712" y="2310"/>
                </a:cubicBezTo>
                <a:cubicBezTo>
                  <a:pt x="4662" y="2486"/>
                  <a:pt x="4662" y="2636"/>
                  <a:pt x="4712" y="2811"/>
                </a:cubicBezTo>
                <a:lnTo>
                  <a:pt x="4712" y="3262"/>
                </a:lnTo>
                <a:lnTo>
                  <a:pt x="4361" y="2962"/>
                </a:lnTo>
                <a:cubicBezTo>
                  <a:pt x="4186" y="2811"/>
                  <a:pt x="3685" y="2410"/>
                  <a:pt x="3284" y="2059"/>
                </a:cubicBezTo>
                <a:cubicBezTo>
                  <a:pt x="2857" y="1734"/>
                  <a:pt x="2055" y="1132"/>
                  <a:pt x="1479" y="706"/>
                </a:cubicBezTo>
                <a:cubicBezTo>
                  <a:pt x="645" y="120"/>
                  <a:pt x="460" y="0"/>
                  <a:pt x="3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22"/>
          <p:cNvGrpSpPr/>
          <p:nvPr/>
        </p:nvGrpSpPr>
        <p:grpSpPr>
          <a:xfrm>
            <a:off x="8734953" y="2146550"/>
            <a:ext cx="451434" cy="1307159"/>
            <a:chOff x="8690274" y="1990640"/>
            <a:chExt cx="451434" cy="1307159"/>
          </a:xfrm>
        </p:grpSpPr>
        <p:sp>
          <p:nvSpPr>
            <p:cNvPr id="922" name="Google Shape;922;p22"/>
            <p:cNvSpPr/>
            <p:nvPr/>
          </p:nvSpPr>
          <p:spPr>
            <a:xfrm rot="10800000">
              <a:off x="9029276" y="3077558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 rot="10800000">
              <a:off x="8946584" y="2117239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 rot="10800000">
              <a:off x="8690274" y="2763071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 rot="10800000">
              <a:off x="8911519" y="2884244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 rot="10800000">
              <a:off x="8885195" y="254323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 rot="10800000">
              <a:off x="8976527" y="2418844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 rot="10800000">
              <a:off x="9029276" y="2615976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 rot="10800000">
              <a:off x="8841287" y="3010139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 rot="10800000">
              <a:off x="8693588" y="1990640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 rot="10800000">
              <a:off x="8918553" y="3246256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2"/>
          <p:cNvGrpSpPr/>
          <p:nvPr/>
        </p:nvGrpSpPr>
        <p:grpSpPr>
          <a:xfrm rot="5400000">
            <a:off x="-485403" y="2642555"/>
            <a:ext cx="1365757" cy="563966"/>
            <a:chOff x="2186383" y="1042306"/>
            <a:chExt cx="1365757" cy="563966"/>
          </a:xfrm>
        </p:grpSpPr>
        <p:sp>
          <p:nvSpPr>
            <p:cNvPr id="933" name="Google Shape;933;p22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2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22"/>
          <p:cNvSpPr txBox="1"/>
          <p:nvPr>
            <p:ph idx="1" type="subTitle"/>
          </p:nvPr>
        </p:nvSpPr>
        <p:spPr>
          <a:xfrm>
            <a:off x="831398" y="3435934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49" name="Google Shape;949;p22"/>
          <p:cNvSpPr txBox="1"/>
          <p:nvPr>
            <p:ph idx="2" type="subTitle"/>
          </p:nvPr>
        </p:nvSpPr>
        <p:spPr>
          <a:xfrm>
            <a:off x="831398" y="382415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22"/>
          <p:cNvSpPr txBox="1"/>
          <p:nvPr>
            <p:ph idx="3" type="subTitle"/>
          </p:nvPr>
        </p:nvSpPr>
        <p:spPr>
          <a:xfrm>
            <a:off x="3536543" y="3435934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51" name="Google Shape;951;p22"/>
          <p:cNvSpPr txBox="1"/>
          <p:nvPr>
            <p:ph idx="4" type="subTitle"/>
          </p:nvPr>
        </p:nvSpPr>
        <p:spPr>
          <a:xfrm>
            <a:off x="3536557" y="382415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22"/>
          <p:cNvSpPr txBox="1"/>
          <p:nvPr>
            <p:ph idx="5" type="subTitle"/>
          </p:nvPr>
        </p:nvSpPr>
        <p:spPr>
          <a:xfrm>
            <a:off x="6241702" y="3435934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53" name="Google Shape;953;p22"/>
          <p:cNvSpPr txBox="1"/>
          <p:nvPr>
            <p:ph idx="6" type="subTitle"/>
          </p:nvPr>
        </p:nvSpPr>
        <p:spPr>
          <a:xfrm>
            <a:off x="6241702" y="3824154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55" name="Google Shape;955;p22"/>
          <p:cNvSpPr txBox="1"/>
          <p:nvPr>
            <p:ph idx="7" type="subTitle"/>
          </p:nvPr>
        </p:nvSpPr>
        <p:spPr>
          <a:xfrm>
            <a:off x="831398" y="175482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56" name="Google Shape;956;p22"/>
          <p:cNvSpPr txBox="1"/>
          <p:nvPr>
            <p:ph idx="8" type="subTitle"/>
          </p:nvPr>
        </p:nvSpPr>
        <p:spPr>
          <a:xfrm>
            <a:off x="831398" y="2143048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22"/>
          <p:cNvSpPr txBox="1"/>
          <p:nvPr>
            <p:ph idx="9" type="subTitle"/>
          </p:nvPr>
        </p:nvSpPr>
        <p:spPr>
          <a:xfrm>
            <a:off x="6241702" y="175482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58" name="Google Shape;958;p22"/>
          <p:cNvSpPr txBox="1"/>
          <p:nvPr>
            <p:ph idx="13" type="subTitle"/>
          </p:nvPr>
        </p:nvSpPr>
        <p:spPr>
          <a:xfrm>
            <a:off x="6241702" y="2143048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3"/>
          <p:cNvSpPr txBox="1"/>
          <p:nvPr>
            <p:ph idx="1" type="subTitle"/>
          </p:nvPr>
        </p:nvSpPr>
        <p:spPr>
          <a:xfrm>
            <a:off x="5668750" y="2444183"/>
            <a:ext cx="233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61" name="Google Shape;961;p23"/>
          <p:cNvSpPr txBox="1"/>
          <p:nvPr>
            <p:ph idx="2" type="subTitle"/>
          </p:nvPr>
        </p:nvSpPr>
        <p:spPr>
          <a:xfrm>
            <a:off x="5668750" y="2762869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23"/>
          <p:cNvSpPr txBox="1"/>
          <p:nvPr>
            <p:ph idx="3" type="subTitle"/>
          </p:nvPr>
        </p:nvSpPr>
        <p:spPr>
          <a:xfrm>
            <a:off x="5668750" y="1320375"/>
            <a:ext cx="233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63" name="Google Shape;963;p23"/>
          <p:cNvSpPr txBox="1"/>
          <p:nvPr>
            <p:ph idx="4" type="subTitle"/>
          </p:nvPr>
        </p:nvSpPr>
        <p:spPr>
          <a:xfrm>
            <a:off x="5668750" y="1639061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23"/>
          <p:cNvSpPr txBox="1"/>
          <p:nvPr>
            <p:ph idx="5" type="subTitle"/>
          </p:nvPr>
        </p:nvSpPr>
        <p:spPr>
          <a:xfrm>
            <a:off x="5668750" y="3567991"/>
            <a:ext cx="2334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65" name="Google Shape;965;p23"/>
          <p:cNvSpPr txBox="1"/>
          <p:nvPr>
            <p:ph idx="6" type="subTitle"/>
          </p:nvPr>
        </p:nvSpPr>
        <p:spPr>
          <a:xfrm>
            <a:off x="5668750" y="3886677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67" name="Google Shape;967;p23"/>
          <p:cNvSpPr txBox="1"/>
          <p:nvPr>
            <p:ph idx="7" type="subTitle"/>
          </p:nvPr>
        </p:nvSpPr>
        <p:spPr>
          <a:xfrm>
            <a:off x="1739500" y="1320375"/>
            <a:ext cx="233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68" name="Google Shape;968;p23"/>
          <p:cNvSpPr txBox="1"/>
          <p:nvPr>
            <p:ph idx="8" type="subTitle"/>
          </p:nvPr>
        </p:nvSpPr>
        <p:spPr>
          <a:xfrm>
            <a:off x="1739500" y="1639061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23"/>
          <p:cNvSpPr txBox="1"/>
          <p:nvPr>
            <p:ph idx="9" type="subTitle"/>
          </p:nvPr>
        </p:nvSpPr>
        <p:spPr>
          <a:xfrm>
            <a:off x="1739500" y="2444182"/>
            <a:ext cx="233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70" name="Google Shape;970;p23"/>
          <p:cNvSpPr txBox="1"/>
          <p:nvPr>
            <p:ph idx="13" type="subTitle"/>
          </p:nvPr>
        </p:nvSpPr>
        <p:spPr>
          <a:xfrm>
            <a:off x="1739500" y="2762868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23"/>
          <p:cNvSpPr txBox="1"/>
          <p:nvPr>
            <p:ph idx="14" type="subTitle"/>
          </p:nvPr>
        </p:nvSpPr>
        <p:spPr>
          <a:xfrm>
            <a:off x="1739500" y="3567990"/>
            <a:ext cx="233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972" name="Google Shape;972;p23"/>
          <p:cNvSpPr txBox="1"/>
          <p:nvPr>
            <p:ph idx="15" type="subTitle"/>
          </p:nvPr>
        </p:nvSpPr>
        <p:spPr>
          <a:xfrm>
            <a:off x="1739500" y="3886675"/>
            <a:ext cx="2334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23"/>
          <p:cNvSpPr txBox="1"/>
          <p:nvPr>
            <p:ph hasCustomPrompt="1" idx="16" type="title"/>
          </p:nvPr>
        </p:nvSpPr>
        <p:spPr>
          <a:xfrm>
            <a:off x="4784972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4" name="Google Shape;974;p23"/>
          <p:cNvSpPr txBox="1"/>
          <p:nvPr>
            <p:ph hasCustomPrompt="1" idx="17" type="title"/>
          </p:nvPr>
        </p:nvSpPr>
        <p:spPr>
          <a:xfrm>
            <a:off x="4784972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5" name="Google Shape;975;p23"/>
          <p:cNvSpPr txBox="1"/>
          <p:nvPr>
            <p:ph hasCustomPrompt="1" idx="18" type="title"/>
          </p:nvPr>
        </p:nvSpPr>
        <p:spPr>
          <a:xfrm>
            <a:off x="844722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3"/>
          <p:cNvSpPr txBox="1"/>
          <p:nvPr>
            <p:ph hasCustomPrompt="1" idx="19" type="title"/>
          </p:nvPr>
        </p:nvSpPr>
        <p:spPr>
          <a:xfrm>
            <a:off x="844722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3"/>
          <p:cNvSpPr txBox="1"/>
          <p:nvPr>
            <p:ph hasCustomPrompt="1" idx="20" type="title"/>
          </p:nvPr>
        </p:nvSpPr>
        <p:spPr>
          <a:xfrm>
            <a:off x="844722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8" name="Google Shape;978;p23"/>
          <p:cNvSpPr txBox="1"/>
          <p:nvPr>
            <p:ph hasCustomPrompt="1" idx="21" type="title"/>
          </p:nvPr>
        </p:nvSpPr>
        <p:spPr>
          <a:xfrm>
            <a:off x="4784972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3"/>
          <p:cNvSpPr/>
          <p:nvPr/>
        </p:nvSpPr>
        <p:spPr>
          <a:xfrm>
            <a:off x="7630060" y="416070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3"/>
          <p:cNvSpPr/>
          <p:nvPr/>
        </p:nvSpPr>
        <p:spPr>
          <a:xfrm>
            <a:off x="8413385" y="539503"/>
            <a:ext cx="873460" cy="1202676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3"/>
          <p:cNvSpPr/>
          <p:nvPr/>
        </p:nvSpPr>
        <p:spPr>
          <a:xfrm rot="5400000">
            <a:off x="-439915" y="3112640"/>
            <a:ext cx="965073" cy="370934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23"/>
          <p:cNvGrpSpPr/>
          <p:nvPr/>
        </p:nvGrpSpPr>
        <p:grpSpPr>
          <a:xfrm>
            <a:off x="-68767" y="4625222"/>
            <a:ext cx="878955" cy="451434"/>
            <a:chOff x="2421997" y="1558747"/>
            <a:chExt cx="878955" cy="451434"/>
          </a:xfrm>
        </p:grpSpPr>
        <p:sp>
          <p:nvSpPr>
            <p:cNvPr id="983" name="Google Shape;983;p23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8299628" y="2268561"/>
            <a:ext cx="727339" cy="1365757"/>
            <a:chOff x="7437092" y="1465350"/>
            <a:chExt cx="727339" cy="1365757"/>
          </a:xfrm>
        </p:grpSpPr>
        <p:sp>
          <p:nvSpPr>
            <p:cNvPr id="992" name="Google Shape;992;p23"/>
            <p:cNvSpPr/>
            <p:nvPr/>
          </p:nvSpPr>
          <p:spPr>
            <a:xfrm rot="10800000">
              <a:off x="7988499" y="2061970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 rot="10800000">
              <a:off x="7725154" y="18877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 rot="10800000">
              <a:off x="7986892" y="1862527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 rot="10800000">
              <a:off x="7869235" y="1911659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 rot="10800000">
              <a:off x="7525008" y="1465350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 rot="10800000">
              <a:off x="7911334" y="2294670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 rot="10800000">
              <a:off x="7767354" y="248356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 rot="10800000">
              <a:off x="7437092" y="2086687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 rot="10800000">
              <a:off x="7856977" y="2122356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 rot="10800000">
              <a:off x="7993925" y="2552590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 rot="10800000">
              <a:off x="7510941" y="2545757"/>
              <a:ext cx="70332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 rot="10800000">
              <a:off x="7633923" y="2124064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 rot="10800000">
              <a:off x="7554849" y="1862527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 rot="10800000">
              <a:off x="7730479" y="2261212"/>
              <a:ext cx="70332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 rot="10800000">
              <a:off x="7714705" y="1693930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 rot="10800000">
              <a:off x="7835878" y="2747812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 rot="10800000">
              <a:off x="7460001" y="2762582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 rot="10800000">
              <a:off x="7611015" y="2407001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 rot="10800000">
              <a:off x="7870943" y="2435134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 rot="10800000">
              <a:off x="7556557" y="1665697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 rot="10800000">
              <a:off x="8125648" y="2693355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4"/>
          <p:cNvSpPr/>
          <p:nvPr/>
        </p:nvSpPr>
        <p:spPr>
          <a:xfrm>
            <a:off x="439800" y="4194125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4"/>
          <p:cNvSpPr/>
          <p:nvPr/>
        </p:nvSpPr>
        <p:spPr>
          <a:xfrm>
            <a:off x="8271063" y="-293512"/>
            <a:ext cx="965070" cy="926028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4"/>
          <p:cNvSpPr/>
          <p:nvPr/>
        </p:nvSpPr>
        <p:spPr>
          <a:xfrm>
            <a:off x="2633569" y="-39770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4"/>
          <p:cNvSpPr/>
          <p:nvPr/>
        </p:nvSpPr>
        <p:spPr>
          <a:xfrm>
            <a:off x="8357150" y="1875944"/>
            <a:ext cx="878978" cy="1210274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4"/>
          <p:cNvSpPr/>
          <p:nvPr/>
        </p:nvSpPr>
        <p:spPr>
          <a:xfrm>
            <a:off x="5379259" y="4565425"/>
            <a:ext cx="1066164" cy="604472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-92133" y="2489706"/>
            <a:ext cx="622220" cy="883800"/>
          </a:xfrm>
          <a:custGeom>
            <a:rect b="b" l="l" r="r" t="t"/>
            <a:pathLst>
              <a:path extrusionOk="0" h="25597" w="18021">
                <a:moveTo>
                  <a:pt x="1312" y="900"/>
                </a:moveTo>
                <a:cubicBezTo>
                  <a:pt x="1323" y="900"/>
                  <a:pt x="1373" y="956"/>
                  <a:pt x="1454" y="1053"/>
                </a:cubicBezTo>
                <a:cubicBezTo>
                  <a:pt x="1533" y="1172"/>
                  <a:pt x="1581" y="1244"/>
                  <a:pt x="1560" y="1244"/>
                </a:cubicBezTo>
                <a:cubicBezTo>
                  <a:pt x="1555" y="1244"/>
                  <a:pt x="1545" y="1239"/>
                  <a:pt x="1529" y="1228"/>
                </a:cubicBezTo>
                <a:cubicBezTo>
                  <a:pt x="1454" y="1153"/>
                  <a:pt x="1379" y="1053"/>
                  <a:pt x="1328" y="952"/>
                </a:cubicBezTo>
                <a:cubicBezTo>
                  <a:pt x="1311" y="917"/>
                  <a:pt x="1305" y="900"/>
                  <a:pt x="1312" y="900"/>
                </a:cubicBezTo>
                <a:close/>
                <a:moveTo>
                  <a:pt x="4091" y="4200"/>
                </a:moveTo>
                <a:cubicBezTo>
                  <a:pt x="4098" y="4200"/>
                  <a:pt x="4143" y="4251"/>
                  <a:pt x="4211" y="4336"/>
                </a:cubicBezTo>
                <a:cubicBezTo>
                  <a:pt x="4305" y="4449"/>
                  <a:pt x="4342" y="4505"/>
                  <a:pt x="4323" y="4505"/>
                </a:cubicBezTo>
                <a:cubicBezTo>
                  <a:pt x="4317" y="4505"/>
                  <a:pt x="4305" y="4499"/>
                  <a:pt x="4286" y="4486"/>
                </a:cubicBezTo>
                <a:cubicBezTo>
                  <a:pt x="4211" y="4411"/>
                  <a:pt x="4160" y="4336"/>
                  <a:pt x="4110" y="4236"/>
                </a:cubicBezTo>
                <a:cubicBezTo>
                  <a:pt x="4094" y="4212"/>
                  <a:pt x="4089" y="4200"/>
                  <a:pt x="4091" y="4200"/>
                </a:cubicBezTo>
                <a:close/>
                <a:moveTo>
                  <a:pt x="5087" y="5387"/>
                </a:moveTo>
                <a:cubicBezTo>
                  <a:pt x="5102" y="5387"/>
                  <a:pt x="5174" y="5475"/>
                  <a:pt x="5288" y="5639"/>
                </a:cubicBezTo>
                <a:cubicBezTo>
                  <a:pt x="5422" y="5811"/>
                  <a:pt x="5497" y="5925"/>
                  <a:pt x="5493" y="5925"/>
                </a:cubicBezTo>
                <a:cubicBezTo>
                  <a:pt x="5491" y="5925"/>
                  <a:pt x="5482" y="5914"/>
                  <a:pt x="5464" y="5890"/>
                </a:cubicBezTo>
                <a:cubicBezTo>
                  <a:pt x="5338" y="5765"/>
                  <a:pt x="5213" y="5614"/>
                  <a:pt x="5113" y="5464"/>
                </a:cubicBezTo>
                <a:cubicBezTo>
                  <a:pt x="5087" y="5412"/>
                  <a:pt x="5079" y="5387"/>
                  <a:pt x="5087" y="5387"/>
                </a:cubicBezTo>
                <a:close/>
                <a:moveTo>
                  <a:pt x="5842" y="6361"/>
                </a:moveTo>
                <a:cubicBezTo>
                  <a:pt x="5848" y="6361"/>
                  <a:pt x="5856" y="6363"/>
                  <a:pt x="5865" y="6366"/>
                </a:cubicBezTo>
                <a:cubicBezTo>
                  <a:pt x="6015" y="6466"/>
                  <a:pt x="6140" y="6592"/>
                  <a:pt x="6241" y="6742"/>
                </a:cubicBezTo>
                <a:cubicBezTo>
                  <a:pt x="6369" y="6924"/>
                  <a:pt x="6406" y="7006"/>
                  <a:pt x="6379" y="7006"/>
                </a:cubicBezTo>
                <a:cubicBezTo>
                  <a:pt x="6342" y="7006"/>
                  <a:pt x="6191" y="6860"/>
                  <a:pt x="5990" y="6617"/>
                </a:cubicBezTo>
                <a:cubicBezTo>
                  <a:pt x="5836" y="6441"/>
                  <a:pt x="5798" y="6361"/>
                  <a:pt x="5842" y="6361"/>
                </a:cubicBezTo>
                <a:close/>
                <a:moveTo>
                  <a:pt x="2764" y="2251"/>
                </a:moveTo>
                <a:cubicBezTo>
                  <a:pt x="2975" y="2251"/>
                  <a:pt x="4092" y="2552"/>
                  <a:pt x="4862" y="2832"/>
                </a:cubicBezTo>
                <a:cubicBezTo>
                  <a:pt x="6516" y="3409"/>
                  <a:pt x="8672" y="4386"/>
                  <a:pt x="8772" y="4612"/>
                </a:cubicBezTo>
                <a:cubicBezTo>
                  <a:pt x="8822" y="4687"/>
                  <a:pt x="8747" y="4712"/>
                  <a:pt x="8496" y="4712"/>
                </a:cubicBezTo>
                <a:cubicBezTo>
                  <a:pt x="7945" y="4737"/>
                  <a:pt x="8070" y="4887"/>
                  <a:pt x="8947" y="5263"/>
                </a:cubicBezTo>
                <a:cubicBezTo>
                  <a:pt x="9925" y="5689"/>
                  <a:pt x="10852" y="6266"/>
                  <a:pt x="11679" y="6942"/>
                </a:cubicBezTo>
                <a:cubicBezTo>
                  <a:pt x="12246" y="7401"/>
                  <a:pt x="12508" y="7613"/>
                  <a:pt x="12449" y="7613"/>
                </a:cubicBezTo>
                <a:cubicBezTo>
                  <a:pt x="12398" y="7613"/>
                  <a:pt x="12111" y="7457"/>
                  <a:pt x="11579" y="7168"/>
                </a:cubicBezTo>
                <a:lnTo>
                  <a:pt x="11579" y="7193"/>
                </a:lnTo>
                <a:cubicBezTo>
                  <a:pt x="11128" y="6942"/>
                  <a:pt x="10401" y="6592"/>
                  <a:pt x="9975" y="6416"/>
                </a:cubicBezTo>
                <a:cubicBezTo>
                  <a:pt x="9073" y="6040"/>
                  <a:pt x="6567" y="5163"/>
                  <a:pt x="5990" y="5038"/>
                </a:cubicBezTo>
                <a:cubicBezTo>
                  <a:pt x="5088" y="4837"/>
                  <a:pt x="4662" y="4662"/>
                  <a:pt x="4486" y="4411"/>
                </a:cubicBezTo>
                <a:lnTo>
                  <a:pt x="4311" y="4186"/>
                </a:lnTo>
                <a:lnTo>
                  <a:pt x="4311" y="4186"/>
                </a:lnTo>
                <a:lnTo>
                  <a:pt x="4937" y="4461"/>
                </a:lnTo>
                <a:cubicBezTo>
                  <a:pt x="5163" y="4562"/>
                  <a:pt x="5389" y="4637"/>
                  <a:pt x="5639" y="4687"/>
                </a:cubicBezTo>
                <a:cubicBezTo>
                  <a:pt x="5689" y="4662"/>
                  <a:pt x="5464" y="4536"/>
                  <a:pt x="5113" y="4361"/>
                </a:cubicBezTo>
                <a:cubicBezTo>
                  <a:pt x="4734" y="4191"/>
                  <a:pt x="4560" y="4110"/>
                  <a:pt x="4607" y="4110"/>
                </a:cubicBezTo>
                <a:cubicBezTo>
                  <a:pt x="4650" y="4110"/>
                  <a:pt x="4881" y="4179"/>
                  <a:pt x="5313" y="4311"/>
                </a:cubicBezTo>
                <a:cubicBezTo>
                  <a:pt x="5589" y="4411"/>
                  <a:pt x="5865" y="4486"/>
                  <a:pt x="6166" y="4536"/>
                </a:cubicBezTo>
                <a:cubicBezTo>
                  <a:pt x="6193" y="4539"/>
                  <a:pt x="6217" y="4540"/>
                  <a:pt x="6236" y="4540"/>
                </a:cubicBezTo>
                <a:cubicBezTo>
                  <a:pt x="6442" y="4540"/>
                  <a:pt x="6162" y="4419"/>
                  <a:pt x="5589" y="4236"/>
                </a:cubicBezTo>
                <a:cubicBezTo>
                  <a:pt x="4461" y="3935"/>
                  <a:pt x="3935" y="3709"/>
                  <a:pt x="3709" y="3484"/>
                </a:cubicBezTo>
                <a:lnTo>
                  <a:pt x="3509" y="3258"/>
                </a:lnTo>
                <a:lnTo>
                  <a:pt x="3509" y="3258"/>
                </a:lnTo>
                <a:lnTo>
                  <a:pt x="3709" y="3308"/>
                </a:lnTo>
                <a:cubicBezTo>
                  <a:pt x="3835" y="3333"/>
                  <a:pt x="4386" y="3534"/>
                  <a:pt x="4962" y="3734"/>
                </a:cubicBezTo>
                <a:cubicBezTo>
                  <a:pt x="5588" y="3943"/>
                  <a:pt x="5925" y="4043"/>
                  <a:pt x="6039" y="4043"/>
                </a:cubicBezTo>
                <a:cubicBezTo>
                  <a:pt x="6089" y="4043"/>
                  <a:pt x="6096" y="4023"/>
                  <a:pt x="6065" y="3985"/>
                </a:cubicBezTo>
                <a:cubicBezTo>
                  <a:pt x="6040" y="3960"/>
                  <a:pt x="5414" y="3734"/>
                  <a:pt x="4687" y="3484"/>
                </a:cubicBezTo>
                <a:cubicBezTo>
                  <a:pt x="4211" y="3333"/>
                  <a:pt x="3759" y="3158"/>
                  <a:pt x="3308" y="2932"/>
                </a:cubicBezTo>
                <a:lnTo>
                  <a:pt x="3308" y="2932"/>
                </a:lnTo>
                <a:cubicBezTo>
                  <a:pt x="3985" y="3108"/>
                  <a:pt x="4637" y="3308"/>
                  <a:pt x="5288" y="3534"/>
                </a:cubicBezTo>
                <a:cubicBezTo>
                  <a:pt x="6391" y="3910"/>
                  <a:pt x="7343" y="4211"/>
                  <a:pt x="7394" y="4211"/>
                </a:cubicBezTo>
                <a:cubicBezTo>
                  <a:pt x="7644" y="4186"/>
                  <a:pt x="7394" y="4085"/>
                  <a:pt x="3785" y="2882"/>
                </a:cubicBezTo>
                <a:cubicBezTo>
                  <a:pt x="3158" y="2682"/>
                  <a:pt x="2607" y="2356"/>
                  <a:pt x="2732" y="2256"/>
                </a:cubicBezTo>
                <a:cubicBezTo>
                  <a:pt x="2737" y="2252"/>
                  <a:pt x="2748" y="2251"/>
                  <a:pt x="2764" y="2251"/>
                </a:cubicBezTo>
                <a:close/>
                <a:moveTo>
                  <a:pt x="6567" y="7268"/>
                </a:moveTo>
                <a:cubicBezTo>
                  <a:pt x="6617" y="7268"/>
                  <a:pt x="6742" y="7394"/>
                  <a:pt x="6867" y="7544"/>
                </a:cubicBezTo>
                <a:cubicBezTo>
                  <a:pt x="6979" y="7693"/>
                  <a:pt x="7022" y="7773"/>
                  <a:pt x="6995" y="7773"/>
                </a:cubicBezTo>
                <a:cubicBezTo>
                  <a:pt x="6985" y="7773"/>
                  <a:pt x="6968" y="7764"/>
                  <a:pt x="6942" y="7744"/>
                </a:cubicBezTo>
                <a:cubicBezTo>
                  <a:pt x="6817" y="7694"/>
                  <a:pt x="6717" y="7594"/>
                  <a:pt x="6642" y="7469"/>
                </a:cubicBezTo>
                <a:cubicBezTo>
                  <a:pt x="6541" y="7343"/>
                  <a:pt x="6516" y="7268"/>
                  <a:pt x="6567" y="7268"/>
                </a:cubicBezTo>
                <a:close/>
                <a:moveTo>
                  <a:pt x="7103" y="8046"/>
                </a:moveTo>
                <a:cubicBezTo>
                  <a:pt x="7115" y="8046"/>
                  <a:pt x="7136" y="8054"/>
                  <a:pt x="7168" y="8070"/>
                </a:cubicBezTo>
                <a:cubicBezTo>
                  <a:pt x="7293" y="8120"/>
                  <a:pt x="7369" y="8196"/>
                  <a:pt x="7444" y="8296"/>
                </a:cubicBezTo>
                <a:cubicBezTo>
                  <a:pt x="7514" y="8401"/>
                  <a:pt x="7535" y="8445"/>
                  <a:pt x="7507" y="8445"/>
                </a:cubicBezTo>
                <a:cubicBezTo>
                  <a:pt x="7495" y="8445"/>
                  <a:pt x="7474" y="8436"/>
                  <a:pt x="7444" y="8421"/>
                </a:cubicBezTo>
                <a:cubicBezTo>
                  <a:pt x="7343" y="8346"/>
                  <a:pt x="7243" y="8271"/>
                  <a:pt x="7168" y="8171"/>
                </a:cubicBezTo>
                <a:cubicBezTo>
                  <a:pt x="7100" y="8085"/>
                  <a:pt x="7078" y="8046"/>
                  <a:pt x="7103" y="8046"/>
                </a:cubicBezTo>
                <a:close/>
                <a:moveTo>
                  <a:pt x="7645" y="8711"/>
                </a:moveTo>
                <a:cubicBezTo>
                  <a:pt x="7650" y="8711"/>
                  <a:pt x="7658" y="8715"/>
                  <a:pt x="7669" y="8722"/>
                </a:cubicBezTo>
                <a:cubicBezTo>
                  <a:pt x="7820" y="8772"/>
                  <a:pt x="8296" y="9374"/>
                  <a:pt x="8221" y="9424"/>
                </a:cubicBezTo>
                <a:cubicBezTo>
                  <a:pt x="8209" y="9430"/>
                  <a:pt x="8197" y="9432"/>
                  <a:pt x="8186" y="9432"/>
                </a:cubicBezTo>
                <a:cubicBezTo>
                  <a:pt x="8096" y="9432"/>
                  <a:pt x="8000" y="9272"/>
                  <a:pt x="7845" y="9073"/>
                </a:cubicBezTo>
                <a:cubicBezTo>
                  <a:pt x="7673" y="8837"/>
                  <a:pt x="7612" y="8711"/>
                  <a:pt x="7645" y="8711"/>
                </a:cubicBezTo>
                <a:close/>
                <a:moveTo>
                  <a:pt x="8579" y="9997"/>
                </a:moveTo>
                <a:cubicBezTo>
                  <a:pt x="8622" y="9997"/>
                  <a:pt x="8783" y="10147"/>
                  <a:pt x="8922" y="10426"/>
                </a:cubicBezTo>
                <a:cubicBezTo>
                  <a:pt x="8991" y="10553"/>
                  <a:pt x="9013" y="10616"/>
                  <a:pt x="8992" y="10616"/>
                </a:cubicBezTo>
                <a:cubicBezTo>
                  <a:pt x="8967" y="10616"/>
                  <a:pt x="8883" y="10528"/>
                  <a:pt x="8747" y="10351"/>
                </a:cubicBezTo>
                <a:cubicBezTo>
                  <a:pt x="8622" y="10176"/>
                  <a:pt x="8546" y="10025"/>
                  <a:pt x="8572" y="10000"/>
                </a:cubicBezTo>
                <a:cubicBezTo>
                  <a:pt x="8573" y="9998"/>
                  <a:pt x="8576" y="9997"/>
                  <a:pt x="8579" y="9997"/>
                </a:cubicBezTo>
                <a:close/>
                <a:moveTo>
                  <a:pt x="9233" y="11002"/>
                </a:moveTo>
                <a:cubicBezTo>
                  <a:pt x="9244" y="11002"/>
                  <a:pt x="9266" y="11029"/>
                  <a:pt x="9298" y="11078"/>
                </a:cubicBezTo>
                <a:cubicBezTo>
                  <a:pt x="9340" y="11140"/>
                  <a:pt x="9364" y="11185"/>
                  <a:pt x="9343" y="11185"/>
                </a:cubicBezTo>
                <a:cubicBezTo>
                  <a:pt x="9339" y="11185"/>
                  <a:pt x="9332" y="11183"/>
                  <a:pt x="9323" y="11178"/>
                </a:cubicBezTo>
                <a:cubicBezTo>
                  <a:pt x="9273" y="11128"/>
                  <a:pt x="9248" y="11103"/>
                  <a:pt x="9223" y="11028"/>
                </a:cubicBezTo>
                <a:cubicBezTo>
                  <a:pt x="9223" y="11010"/>
                  <a:pt x="9226" y="11002"/>
                  <a:pt x="9233" y="11002"/>
                </a:cubicBezTo>
                <a:close/>
                <a:moveTo>
                  <a:pt x="9972" y="12074"/>
                </a:moveTo>
                <a:cubicBezTo>
                  <a:pt x="9981" y="12074"/>
                  <a:pt x="10000" y="12093"/>
                  <a:pt x="10025" y="12130"/>
                </a:cubicBezTo>
                <a:cubicBezTo>
                  <a:pt x="10075" y="12181"/>
                  <a:pt x="10075" y="12206"/>
                  <a:pt x="10050" y="12206"/>
                </a:cubicBezTo>
                <a:cubicBezTo>
                  <a:pt x="10000" y="12181"/>
                  <a:pt x="9975" y="12156"/>
                  <a:pt x="9975" y="12130"/>
                </a:cubicBezTo>
                <a:cubicBezTo>
                  <a:pt x="9963" y="12093"/>
                  <a:pt x="9963" y="12074"/>
                  <a:pt x="9972" y="12074"/>
                </a:cubicBezTo>
                <a:close/>
                <a:moveTo>
                  <a:pt x="10586" y="13100"/>
                </a:moveTo>
                <a:cubicBezTo>
                  <a:pt x="10597" y="13100"/>
                  <a:pt x="10633" y="13124"/>
                  <a:pt x="10677" y="13183"/>
                </a:cubicBezTo>
                <a:cubicBezTo>
                  <a:pt x="10739" y="13266"/>
                  <a:pt x="10750" y="13315"/>
                  <a:pt x="10737" y="13315"/>
                </a:cubicBezTo>
                <a:cubicBezTo>
                  <a:pt x="10735" y="13315"/>
                  <a:pt x="10731" y="13313"/>
                  <a:pt x="10727" y="13308"/>
                </a:cubicBezTo>
                <a:cubicBezTo>
                  <a:pt x="10652" y="13258"/>
                  <a:pt x="10602" y="13208"/>
                  <a:pt x="10602" y="13133"/>
                </a:cubicBezTo>
                <a:cubicBezTo>
                  <a:pt x="10581" y="13112"/>
                  <a:pt x="10577" y="13100"/>
                  <a:pt x="10586" y="13100"/>
                </a:cubicBezTo>
                <a:close/>
                <a:moveTo>
                  <a:pt x="1372" y="2212"/>
                </a:moveTo>
                <a:cubicBezTo>
                  <a:pt x="1387" y="2212"/>
                  <a:pt x="1406" y="2233"/>
                  <a:pt x="1429" y="2256"/>
                </a:cubicBezTo>
                <a:cubicBezTo>
                  <a:pt x="1554" y="2381"/>
                  <a:pt x="1554" y="2556"/>
                  <a:pt x="1554" y="3008"/>
                </a:cubicBezTo>
                <a:cubicBezTo>
                  <a:pt x="1554" y="3359"/>
                  <a:pt x="1629" y="4211"/>
                  <a:pt x="1704" y="4912"/>
                </a:cubicBezTo>
                <a:cubicBezTo>
                  <a:pt x="2080" y="8196"/>
                  <a:pt x="2206" y="9123"/>
                  <a:pt x="2256" y="9123"/>
                </a:cubicBezTo>
                <a:cubicBezTo>
                  <a:pt x="2356" y="9123"/>
                  <a:pt x="2306" y="8697"/>
                  <a:pt x="2030" y="6466"/>
                </a:cubicBezTo>
                <a:cubicBezTo>
                  <a:pt x="1825" y="4782"/>
                  <a:pt x="1771" y="4208"/>
                  <a:pt x="1800" y="4208"/>
                </a:cubicBezTo>
                <a:cubicBezTo>
                  <a:pt x="1806" y="4208"/>
                  <a:pt x="1816" y="4236"/>
                  <a:pt x="1830" y="4286"/>
                </a:cubicBezTo>
                <a:cubicBezTo>
                  <a:pt x="1848" y="4323"/>
                  <a:pt x="1866" y="4346"/>
                  <a:pt x="1885" y="4346"/>
                </a:cubicBezTo>
                <a:cubicBezTo>
                  <a:pt x="1891" y="4346"/>
                  <a:pt x="1898" y="4343"/>
                  <a:pt x="1905" y="4336"/>
                </a:cubicBezTo>
                <a:cubicBezTo>
                  <a:pt x="1955" y="4060"/>
                  <a:pt x="1930" y="3785"/>
                  <a:pt x="1880" y="3484"/>
                </a:cubicBezTo>
                <a:cubicBezTo>
                  <a:pt x="1844" y="2932"/>
                  <a:pt x="1834" y="2760"/>
                  <a:pt x="1876" y="2760"/>
                </a:cubicBezTo>
                <a:cubicBezTo>
                  <a:pt x="1893" y="2760"/>
                  <a:pt x="1919" y="2789"/>
                  <a:pt x="1955" y="2832"/>
                </a:cubicBezTo>
                <a:cubicBezTo>
                  <a:pt x="2105" y="3008"/>
                  <a:pt x="2130" y="3208"/>
                  <a:pt x="2206" y="4261"/>
                </a:cubicBezTo>
                <a:cubicBezTo>
                  <a:pt x="2231" y="4737"/>
                  <a:pt x="2281" y="5213"/>
                  <a:pt x="2356" y="5664"/>
                </a:cubicBezTo>
                <a:cubicBezTo>
                  <a:pt x="2380" y="5725"/>
                  <a:pt x="2399" y="5761"/>
                  <a:pt x="2411" y="5761"/>
                </a:cubicBezTo>
                <a:cubicBezTo>
                  <a:pt x="2450" y="5761"/>
                  <a:pt x="2432" y="5416"/>
                  <a:pt x="2356" y="4411"/>
                </a:cubicBezTo>
                <a:cubicBezTo>
                  <a:pt x="2315" y="3623"/>
                  <a:pt x="2307" y="3350"/>
                  <a:pt x="2363" y="3350"/>
                </a:cubicBezTo>
                <a:cubicBezTo>
                  <a:pt x="2374" y="3350"/>
                  <a:pt x="2389" y="3362"/>
                  <a:pt x="2406" y="3384"/>
                </a:cubicBezTo>
                <a:cubicBezTo>
                  <a:pt x="2481" y="3509"/>
                  <a:pt x="2556" y="3910"/>
                  <a:pt x="2607" y="4662"/>
                </a:cubicBezTo>
                <a:cubicBezTo>
                  <a:pt x="2682" y="5765"/>
                  <a:pt x="2757" y="6216"/>
                  <a:pt x="2807" y="6291"/>
                </a:cubicBezTo>
                <a:cubicBezTo>
                  <a:pt x="2815" y="6302"/>
                  <a:pt x="2822" y="6308"/>
                  <a:pt x="2830" y="6308"/>
                </a:cubicBezTo>
                <a:cubicBezTo>
                  <a:pt x="2870" y="6308"/>
                  <a:pt x="2900" y="6133"/>
                  <a:pt x="2857" y="5815"/>
                </a:cubicBezTo>
                <a:cubicBezTo>
                  <a:pt x="2832" y="5539"/>
                  <a:pt x="2782" y="4963"/>
                  <a:pt x="2757" y="4511"/>
                </a:cubicBezTo>
                <a:cubicBezTo>
                  <a:pt x="2699" y="3973"/>
                  <a:pt x="2701" y="3789"/>
                  <a:pt x="2750" y="3789"/>
                </a:cubicBezTo>
                <a:cubicBezTo>
                  <a:pt x="2765" y="3789"/>
                  <a:pt x="2784" y="3806"/>
                  <a:pt x="2807" y="3835"/>
                </a:cubicBezTo>
                <a:cubicBezTo>
                  <a:pt x="2932" y="4035"/>
                  <a:pt x="2983" y="4286"/>
                  <a:pt x="2983" y="4536"/>
                </a:cubicBezTo>
                <a:cubicBezTo>
                  <a:pt x="3033" y="5313"/>
                  <a:pt x="3459" y="7394"/>
                  <a:pt x="3559" y="7469"/>
                </a:cubicBezTo>
                <a:cubicBezTo>
                  <a:pt x="3561" y="7471"/>
                  <a:pt x="3563" y="7472"/>
                  <a:pt x="3565" y="7472"/>
                </a:cubicBezTo>
                <a:cubicBezTo>
                  <a:pt x="3604" y="7472"/>
                  <a:pt x="3552" y="6989"/>
                  <a:pt x="3409" y="6391"/>
                </a:cubicBezTo>
                <a:cubicBezTo>
                  <a:pt x="3160" y="5057"/>
                  <a:pt x="3074" y="4335"/>
                  <a:pt x="3170" y="4335"/>
                </a:cubicBezTo>
                <a:cubicBezTo>
                  <a:pt x="3181" y="4335"/>
                  <a:pt x="3193" y="4344"/>
                  <a:pt x="3208" y="4361"/>
                </a:cubicBezTo>
                <a:cubicBezTo>
                  <a:pt x="3283" y="4411"/>
                  <a:pt x="3409" y="5088"/>
                  <a:pt x="3584" y="6140"/>
                </a:cubicBezTo>
                <a:cubicBezTo>
                  <a:pt x="3785" y="7444"/>
                  <a:pt x="3810" y="7820"/>
                  <a:pt x="3734" y="7845"/>
                </a:cubicBezTo>
                <a:cubicBezTo>
                  <a:pt x="3559" y="7870"/>
                  <a:pt x="3559" y="8120"/>
                  <a:pt x="3759" y="8145"/>
                </a:cubicBezTo>
                <a:cubicBezTo>
                  <a:pt x="3885" y="8171"/>
                  <a:pt x="3910" y="8246"/>
                  <a:pt x="4035" y="8922"/>
                </a:cubicBezTo>
                <a:cubicBezTo>
                  <a:pt x="4361" y="10376"/>
                  <a:pt x="4737" y="11805"/>
                  <a:pt x="5188" y="13233"/>
                </a:cubicBezTo>
                <a:cubicBezTo>
                  <a:pt x="5313" y="13584"/>
                  <a:pt x="5414" y="13860"/>
                  <a:pt x="5414" y="13860"/>
                </a:cubicBezTo>
                <a:cubicBezTo>
                  <a:pt x="5313" y="13734"/>
                  <a:pt x="5213" y="13609"/>
                  <a:pt x="5138" y="13459"/>
                </a:cubicBezTo>
                <a:lnTo>
                  <a:pt x="5138" y="13459"/>
                </a:lnTo>
                <a:lnTo>
                  <a:pt x="5163" y="13484"/>
                </a:lnTo>
                <a:lnTo>
                  <a:pt x="4887" y="13058"/>
                </a:lnTo>
                <a:lnTo>
                  <a:pt x="4561" y="13033"/>
                </a:lnTo>
                <a:cubicBezTo>
                  <a:pt x="4135" y="12983"/>
                  <a:pt x="4060" y="12907"/>
                  <a:pt x="3709" y="12055"/>
                </a:cubicBezTo>
                <a:cubicBezTo>
                  <a:pt x="3333" y="11178"/>
                  <a:pt x="2882" y="9549"/>
                  <a:pt x="2932" y="9349"/>
                </a:cubicBezTo>
                <a:cubicBezTo>
                  <a:pt x="2957" y="9248"/>
                  <a:pt x="2682" y="6917"/>
                  <a:pt x="2632" y="6867"/>
                </a:cubicBezTo>
                <a:cubicBezTo>
                  <a:pt x="2619" y="6851"/>
                  <a:pt x="2608" y="6843"/>
                  <a:pt x="2599" y="6843"/>
                </a:cubicBezTo>
                <a:cubicBezTo>
                  <a:pt x="2539" y="6843"/>
                  <a:pt x="2569" y="7216"/>
                  <a:pt x="2657" y="8045"/>
                </a:cubicBezTo>
                <a:cubicBezTo>
                  <a:pt x="2730" y="8702"/>
                  <a:pt x="2755" y="9099"/>
                  <a:pt x="2711" y="9099"/>
                </a:cubicBezTo>
                <a:cubicBezTo>
                  <a:pt x="2710" y="9099"/>
                  <a:pt x="2708" y="9099"/>
                  <a:pt x="2707" y="9098"/>
                </a:cubicBezTo>
                <a:cubicBezTo>
                  <a:pt x="2657" y="9098"/>
                  <a:pt x="2556" y="9148"/>
                  <a:pt x="2431" y="9248"/>
                </a:cubicBezTo>
                <a:cubicBezTo>
                  <a:pt x="2357" y="9341"/>
                  <a:pt x="2296" y="9393"/>
                  <a:pt x="2260" y="9393"/>
                </a:cubicBezTo>
                <a:cubicBezTo>
                  <a:pt x="2247" y="9393"/>
                  <a:pt x="2237" y="9387"/>
                  <a:pt x="2231" y="9374"/>
                </a:cubicBezTo>
                <a:cubicBezTo>
                  <a:pt x="1955" y="8521"/>
                  <a:pt x="1754" y="7669"/>
                  <a:pt x="1579" y="6767"/>
                </a:cubicBezTo>
                <a:cubicBezTo>
                  <a:pt x="1504" y="6191"/>
                  <a:pt x="1429" y="5589"/>
                  <a:pt x="1404" y="5013"/>
                </a:cubicBezTo>
                <a:cubicBezTo>
                  <a:pt x="1322" y="2618"/>
                  <a:pt x="1307" y="2212"/>
                  <a:pt x="1372" y="2212"/>
                </a:cubicBezTo>
                <a:close/>
                <a:moveTo>
                  <a:pt x="11600" y="14456"/>
                </a:moveTo>
                <a:cubicBezTo>
                  <a:pt x="11627" y="14456"/>
                  <a:pt x="11728" y="14521"/>
                  <a:pt x="11855" y="14612"/>
                </a:cubicBezTo>
                <a:cubicBezTo>
                  <a:pt x="12005" y="14712"/>
                  <a:pt x="12130" y="14812"/>
                  <a:pt x="12256" y="14938"/>
                </a:cubicBezTo>
                <a:cubicBezTo>
                  <a:pt x="12264" y="14948"/>
                  <a:pt x="12264" y="14953"/>
                  <a:pt x="12257" y="14953"/>
                </a:cubicBezTo>
                <a:cubicBezTo>
                  <a:pt x="12202" y="14953"/>
                  <a:pt x="11672" y="14599"/>
                  <a:pt x="11604" y="14486"/>
                </a:cubicBezTo>
                <a:cubicBezTo>
                  <a:pt x="11590" y="14466"/>
                  <a:pt x="11590" y="14456"/>
                  <a:pt x="11600" y="14456"/>
                </a:cubicBezTo>
                <a:close/>
                <a:moveTo>
                  <a:pt x="3642" y="4906"/>
                </a:moveTo>
                <a:cubicBezTo>
                  <a:pt x="3647" y="4906"/>
                  <a:pt x="3653" y="4908"/>
                  <a:pt x="3659" y="4912"/>
                </a:cubicBezTo>
                <a:cubicBezTo>
                  <a:pt x="3960" y="5088"/>
                  <a:pt x="4035" y="5313"/>
                  <a:pt x="4160" y="6291"/>
                </a:cubicBezTo>
                <a:cubicBezTo>
                  <a:pt x="4486" y="8722"/>
                  <a:pt x="5013" y="11103"/>
                  <a:pt x="5714" y="13434"/>
                </a:cubicBezTo>
                <a:cubicBezTo>
                  <a:pt x="5965" y="14386"/>
                  <a:pt x="6191" y="15188"/>
                  <a:pt x="6166" y="15188"/>
                </a:cubicBezTo>
                <a:cubicBezTo>
                  <a:pt x="6040" y="14912"/>
                  <a:pt x="5915" y="14662"/>
                  <a:pt x="5840" y="14386"/>
                </a:cubicBezTo>
                <a:cubicBezTo>
                  <a:pt x="4837" y="11704"/>
                  <a:pt x="4336" y="9750"/>
                  <a:pt x="3709" y="5815"/>
                </a:cubicBezTo>
                <a:cubicBezTo>
                  <a:pt x="3618" y="5152"/>
                  <a:pt x="3589" y="4906"/>
                  <a:pt x="3642" y="4906"/>
                </a:cubicBezTo>
                <a:close/>
                <a:moveTo>
                  <a:pt x="5462" y="5416"/>
                </a:moveTo>
                <a:cubicBezTo>
                  <a:pt x="5548" y="5416"/>
                  <a:pt x="5794" y="5500"/>
                  <a:pt x="6366" y="5714"/>
                </a:cubicBezTo>
                <a:cubicBezTo>
                  <a:pt x="6917" y="5915"/>
                  <a:pt x="7644" y="6191"/>
                  <a:pt x="7945" y="6316"/>
                </a:cubicBezTo>
                <a:cubicBezTo>
                  <a:pt x="8246" y="6441"/>
                  <a:pt x="8998" y="6717"/>
                  <a:pt x="9599" y="6942"/>
                </a:cubicBezTo>
                <a:cubicBezTo>
                  <a:pt x="11178" y="7519"/>
                  <a:pt x="11454" y="7669"/>
                  <a:pt x="12331" y="8371"/>
                </a:cubicBezTo>
                <a:cubicBezTo>
                  <a:pt x="13333" y="9173"/>
                  <a:pt x="14261" y="10100"/>
                  <a:pt x="15063" y="11103"/>
                </a:cubicBezTo>
                <a:lnTo>
                  <a:pt x="15664" y="11905"/>
                </a:lnTo>
                <a:lnTo>
                  <a:pt x="15464" y="11905"/>
                </a:lnTo>
                <a:cubicBezTo>
                  <a:pt x="15313" y="11905"/>
                  <a:pt x="15263" y="11955"/>
                  <a:pt x="15263" y="12080"/>
                </a:cubicBezTo>
                <a:cubicBezTo>
                  <a:pt x="15238" y="12256"/>
                  <a:pt x="15338" y="12431"/>
                  <a:pt x="15890" y="13333"/>
                </a:cubicBezTo>
                <a:cubicBezTo>
                  <a:pt x="16441" y="14236"/>
                  <a:pt x="17018" y="15263"/>
                  <a:pt x="16968" y="15313"/>
                </a:cubicBezTo>
                <a:cubicBezTo>
                  <a:pt x="16956" y="15321"/>
                  <a:pt x="16944" y="15325"/>
                  <a:pt x="16933" y="15325"/>
                </a:cubicBezTo>
                <a:cubicBezTo>
                  <a:pt x="16868" y="15325"/>
                  <a:pt x="16802" y="15219"/>
                  <a:pt x="16717" y="15113"/>
                </a:cubicBezTo>
                <a:lnTo>
                  <a:pt x="16717" y="15113"/>
                </a:lnTo>
                <a:lnTo>
                  <a:pt x="16742" y="15138"/>
                </a:lnTo>
                <a:cubicBezTo>
                  <a:pt x="16191" y="14436"/>
                  <a:pt x="14110" y="12632"/>
                  <a:pt x="12832" y="11780"/>
                </a:cubicBezTo>
                <a:cubicBezTo>
                  <a:pt x="11855" y="11128"/>
                  <a:pt x="10802" y="10552"/>
                  <a:pt x="9699" y="10075"/>
                </a:cubicBezTo>
                <a:cubicBezTo>
                  <a:pt x="8647" y="9599"/>
                  <a:pt x="8572" y="9549"/>
                  <a:pt x="8371" y="9273"/>
                </a:cubicBezTo>
                <a:lnTo>
                  <a:pt x="8171" y="8973"/>
                </a:lnTo>
                <a:lnTo>
                  <a:pt x="8672" y="9248"/>
                </a:lnTo>
                <a:cubicBezTo>
                  <a:pt x="9442" y="9697"/>
                  <a:pt x="9701" y="9836"/>
                  <a:pt x="9776" y="9836"/>
                </a:cubicBezTo>
                <a:cubicBezTo>
                  <a:pt x="9788" y="9836"/>
                  <a:pt x="9796" y="9832"/>
                  <a:pt x="9800" y="9825"/>
                </a:cubicBezTo>
                <a:cubicBezTo>
                  <a:pt x="9524" y="9574"/>
                  <a:pt x="9198" y="9349"/>
                  <a:pt x="8872" y="9198"/>
                </a:cubicBezTo>
                <a:cubicBezTo>
                  <a:pt x="8471" y="8998"/>
                  <a:pt x="8095" y="8747"/>
                  <a:pt x="7770" y="8446"/>
                </a:cubicBezTo>
                <a:cubicBezTo>
                  <a:pt x="7722" y="8389"/>
                  <a:pt x="7703" y="8358"/>
                  <a:pt x="7735" y="8358"/>
                </a:cubicBezTo>
                <a:cubicBezTo>
                  <a:pt x="7787" y="8358"/>
                  <a:pt x="7975" y="8444"/>
                  <a:pt x="8396" y="8647"/>
                </a:cubicBezTo>
                <a:cubicBezTo>
                  <a:pt x="8797" y="8847"/>
                  <a:pt x="9574" y="9298"/>
                  <a:pt x="10125" y="9599"/>
                </a:cubicBezTo>
                <a:cubicBezTo>
                  <a:pt x="11120" y="10208"/>
                  <a:pt x="11457" y="10406"/>
                  <a:pt x="11536" y="10406"/>
                </a:cubicBezTo>
                <a:cubicBezTo>
                  <a:pt x="11554" y="10406"/>
                  <a:pt x="11559" y="10395"/>
                  <a:pt x="11554" y="10376"/>
                </a:cubicBezTo>
                <a:cubicBezTo>
                  <a:pt x="11479" y="10201"/>
                  <a:pt x="9148" y="8822"/>
                  <a:pt x="7870" y="8196"/>
                </a:cubicBezTo>
                <a:cubicBezTo>
                  <a:pt x="7594" y="8095"/>
                  <a:pt x="7369" y="7920"/>
                  <a:pt x="7193" y="7719"/>
                </a:cubicBezTo>
                <a:cubicBezTo>
                  <a:pt x="7087" y="7550"/>
                  <a:pt x="7053" y="7488"/>
                  <a:pt x="7090" y="7488"/>
                </a:cubicBezTo>
                <a:cubicBezTo>
                  <a:pt x="7097" y="7488"/>
                  <a:pt x="7106" y="7490"/>
                  <a:pt x="7118" y="7494"/>
                </a:cubicBezTo>
                <a:lnTo>
                  <a:pt x="8647" y="8145"/>
                </a:lnTo>
                <a:cubicBezTo>
                  <a:pt x="11303" y="9248"/>
                  <a:pt x="12356" y="9850"/>
                  <a:pt x="13860" y="10953"/>
                </a:cubicBezTo>
                <a:cubicBezTo>
                  <a:pt x="14236" y="11228"/>
                  <a:pt x="14587" y="11454"/>
                  <a:pt x="14612" y="11454"/>
                </a:cubicBezTo>
                <a:cubicBezTo>
                  <a:pt x="14620" y="11456"/>
                  <a:pt x="14627" y="11457"/>
                  <a:pt x="14633" y="11457"/>
                </a:cubicBezTo>
                <a:cubicBezTo>
                  <a:pt x="14778" y="11457"/>
                  <a:pt x="14018" y="10849"/>
                  <a:pt x="12932" y="10125"/>
                </a:cubicBezTo>
                <a:cubicBezTo>
                  <a:pt x="11729" y="9374"/>
                  <a:pt x="10501" y="8747"/>
                  <a:pt x="9198" y="8221"/>
                </a:cubicBezTo>
                <a:cubicBezTo>
                  <a:pt x="6817" y="7218"/>
                  <a:pt x="6817" y="7218"/>
                  <a:pt x="6567" y="6892"/>
                </a:cubicBezTo>
                <a:lnTo>
                  <a:pt x="6341" y="6592"/>
                </a:lnTo>
                <a:lnTo>
                  <a:pt x="6617" y="6692"/>
                </a:lnTo>
                <a:cubicBezTo>
                  <a:pt x="6767" y="6767"/>
                  <a:pt x="7243" y="6968"/>
                  <a:pt x="7669" y="7143"/>
                </a:cubicBezTo>
                <a:cubicBezTo>
                  <a:pt x="7895" y="7293"/>
                  <a:pt x="8145" y="7369"/>
                  <a:pt x="8396" y="7419"/>
                </a:cubicBezTo>
                <a:cubicBezTo>
                  <a:pt x="8045" y="7168"/>
                  <a:pt x="7644" y="6968"/>
                  <a:pt x="7243" y="6817"/>
                </a:cubicBezTo>
                <a:cubicBezTo>
                  <a:pt x="6817" y="6642"/>
                  <a:pt x="6416" y="6441"/>
                  <a:pt x="6040" y="6191"/>
                </a:cubicBezTo>
                <a:cubicBezTo>
                  <a:pt x="6034" y="6171"/>
                  <a:pt x="6043" y="6162"/>
                  <a:pt x="6066" y="6162"/>
                </a:cubicBezTo>
                <a:cubicBezTo>
                  <a:pt x="6132" y="6162"/>
                  <a:pt x="6314" y="6236"/>
                  <a:pt x="6592" y="6366"/>
                </a:cubicBezTo>
                <a:cubicBezTo>
                  <a:pt x="7369" y="6767"/>
                  <a:pt x="8196" y="7093"/>
                  <a:pt x="9023" y="7394"/>
                </a:cubicBezTo>
                <a:cubicBezTo>
                  <a:pt x="9098" y="7318"/>
                  <a:pt x="9223" y="7394"/>
                  <a:pt x="6291" y="6065"/>
                </a:cubicBezTo>
                <a:cubicBezTo>
                  <a:pt x="5739" y="5815"/>
                  <a:pt x="5564" y="5689"/>
                  <a:pt x="5464" y="5539"/>
                </a:cubicBezTo>
                <a:cubicBezTo>
                  <a:pt x="5421" y="5464"/>
                  <a:pt x="5396" y="5416"/>
                  <a:pt x="5462" y="5416"/>
                </a:cubicBezTo>
                <a:close/>
                <a:moveTo>
                  <a:pt x="8760" y="9814"/>
                </a:moveTo>
                <a:cubicBezTo>
                  <a:pt x="8971" y="9814"/>
                  <a:pt x="11596" y="11154"/>
                  <a:pt x="12406" y="11654"/>
                </a:cubicBezTo>
                <a:cubicBezTo>
                  <a:pt x="14511" y="13008"/>
                  <a:pt x="17444" y="15740"/>
                  <a:pt x="17494" y="16416"/>
                </a:cubicBezTo>
                <a:cubicBezTo>
                  <a:pt x="17494" y="16434"/>
                  <a:pt x="17488" y="16442"/>
                  <a:pt x="17476" y="16442"/>
                </a:cubicBezTo>
                <a:cubicBezTo>
                  <a:pt x="17455" y="16442"/>
                  <a:pt x="17417" y="16415"/>
                  <a:pt x="17369" y="16366"/>
                </a:cubicBezTo>
                <a:cubicBezTo>
                  <a:pt x="17293" y="16266"/>
                  <a:pt x="16993" y="15990"/>
                  <a:pt x="16717" y="15689"/>
                </a:cubicBezTo>
                <a:lnTo>
                  <a:pt x="16717" y="15740"/>
                </a:lnTo>
                <a:cubicBezTo>
                  <a:pt x="14662" y="13709"/>
                  <a:pt x="11980" y="11654"/>
                  <a:pt x="9975" y="10552"/>
                </a:cubicBezTo>
                <a:cubicBezTo>
                  <a:pt x="9524" y="10351"/>
                  <a:pt x="9123" y="10100"/>
                  <a:pt x="8747" y="9825"/>
                </a:cubicBezTo>
                <a:cubicBezTo>
                  <a:pt x="8745" y="9817"/>
                  <a:pt x="8749" y="9814"/>
                  <a:pt x="8760" y="9814"/>
                </a:cubicBezTo>
                <a:close/>
                <a:moveTo>
                  <a:pt x="13166" y="17543"/>
                </a:moveTo>
                <a:cubicBezTo>
                  <a:pt x="13176" y="17543"/>
                  <a:pt x="13226" y="17604"/>
                  <a:pt x="13308" y="17719"/>
                </a:cubicBezTo>
                <a:cubicBezTo>
                  <a:pt x="13424" y="17835"/>
                  <a:pt x="13465" y="17920"/>
                  <a:pt x="13445" y="17920"/>
                </a:cubicBezTo>
                <a:cubicBezTo>
                  <a:pt x="13438" y="17920"/>
                  <a:pt x="13426" y="17913"/>
                  <a:pt x="13409" y="17895"/>
                </a:cubicBezTo>
                <a:cubicBezTo>
                  <a:pt x="13333" y="17795"/>
                  <a:pt x="13233" y="17694"/>
                  <a:pt x="13183" y="17569"/>
                </a:cubicBezTo>
                <a:lnTo>
                  <a:pt x="13183" y="17594"/>
                </a:lnTo>
                <a:cubicBezTo>
                  <a:pt x="13166" y="17560"/>
                  <a:pt x="13160" y="17543"/>
                  <a:pt x="13166" y="17543"/>
                </a:cubicBezTo>
                <a:close/>
                <a:moveTo>
                  <a:pt x="13701" y="18460"/>
                </a:moveTo>
                <a:lnTo>
                  <a:pt x="13701" y="18460"/>
                </a:lnTo>
                <a:cubicBezTo>
                  <a:pt x="13707" y="18460"/>
                  <a:pt x="13734" y="18505"/>
                  <a:pt x="13785" y="18572"/>
                </a:cubicBezTo>
                <a:cubicBezTo>
                  <a:pt x="13858" y="18645"/>
                  <a:pt x="13891" y="18692"/>
                  <a:pt x="13874" y="18692"/>
                </a:cubicBezTo>
                <a:cubicBezTo>
                  <a:pt x="13868" y="18692"/>
                  <a:pt x="13855" y="18685"/>
                  <a:pt x="13835" y="18672"/>
                </a:cubicBezTo>
                <a:cubicBezTo>
                  <a:pt x="13785" y="18622"/>
                  <a:pt x="13734" y="18547"/>
                  <a:pt x="13709" y="18496"/>
                </a:cubicBezTo>
                <a:cubicBezTo>
                  <a:pt x="13701" y="18471"/>
                  <a:pt x="13698" y="18460"/>
                  <a:pt x="13701" y="18460"/>
                </a:cubicBezTo>
                <a:close/>
                <a:moveTo>
                  <a:pt x="10359" y="12365"/>
                </a:moveTo>
                <a:cubicBezTo>
                  <a:pt x="10423" y="12365"/>
                  <a:pt x="10733" y="12590"/>
                  <a:pt x="11429" y="13108"/>
                </a:cubicBezTo>
                <a:cubicBezTo>
                  <a:pt x="12506" y="13935"/>
                  <a:pt x="12707" y="14110"/>
                  <a:pt x="14687" y="15990"/>
                </a:cubicBezTo>
                <a:cubicBezTo>
                  <a:pt x="15439" y="16692"/>
                  <a:pt x="16141" y="17419"/>
                  <a:pt x="16792" y="18221"/>
                </a:cubicBezTo>
                <a:cubicBezTo>
                  <a:pt x="17123" y="18631"/>
                  <a:pt x="17272" y="18834"/>
                  <a:pt x="17244" y="18834"/>
                </a:cubicBezTo>
                <a:cubicBezTo>
                  <a:pt x="17211" y="18834"/>
                  <a:pt x="16924" y="18544"/>
                  <a:pt x="16391" y="17970"/>
                </a:cubicBezTo>
                <a:cubicBezTo>
                  <a:pt x="15689" y="17193"/>
                  <a:pt x="13434" y="15038"/>
                  <a:pt x="12607" y="14311"/>
                </a:cubicBezTo>
                <a:cubicBezTo>
                  <a:pt x="12231" y="13985"/>
                  <a:pt x="11654" y="13509"/>
                  <a:pt x="11278" y="13258"/>
                </a:cubicBezTo>
                <a:cubicBezTo>
                  <a:pt x="10978" y="13058"/>
                  <a:pt x="10702" y="12807"/>
                  <a:pt x="10451" y="12557"/>
                </a:cubicBezTo>
                <a:cubicBezTo>
                  <a:pt x="10363" y="12432"/>
                  <a:pt x="10324" y="12365"/>
                  <a:pt x="10359" y="12365"/>
                </a:cubicBezTo>
                <a:close/>
                <a:moveTo>
                  <a:pt x="9131" y="10349"/>
                </a:moveTo>
                <a:cubicBezTo>
                  <a:pt x="9223" y="10349"/>
                  <a:pt x="9513" y="10506"/>
                  <a:pt x="10075" y="10827"/>
                </a:cubicBezTo>
                <a:cubicBezTo>
                  <a:pt x="11805" y="11805"/>
                  <a:pt x="14386" y="13760"/>
                  <a:pt x="16341" y="15614"/>
                </a:cubicBezTo>
                <a:cubicBezTo>
                  <a:pt x="16917" y="16166"/>
                  <a:pt x="16943" y="16191"/>
                  <a:pt x="16892" y="16341"/>
                </a:cubicBezTo>
                <a:cubicBezTo>
                  <a:pt x="16892" y="16642"/>
                  <a:pt x="16968" y="16968"/>
                  <a:pt x="17118" y="17243"/>
                </a:cubicBezTo>
                <a:cubicBezTo>
                  <a:pt x="17268" y="17669"/>
                  <a:pt x="17444" y="18196"/>
                  <a:pt x="17519" y="18446"/>
                </a:cubicBezTo>
                <a:lnTo>
                  <a:pt x="17644" y="18847"/>
                </a:lnTo>
                <a:lnTo>
                  <a:pt x="17344" y="18521"/>
                </a:lnTo>
                <a:cubicBezTo>
                  <a:pt x="17193" y="18321"/>
                  <a:pt x="16842" y="17920"/>
                  <a:pt x="16567" y="17619"/>
                </a:cubicBezTo>
                <a:cubicBezTo>
                  <a:pt x="15038" y="15965"/>
                  <a:pt x="11980" y="13233"/>
                  <a:pt x="10577" y="12306"/>
                </a:cubicBezTo>
                <a:cubicBezTo>
                  <a:pt x="10174" y="12032"/>
                  <a:pt x="9988" y="11862"/>
                  <a:pt x="10054" y="11862"/>
                </a:cubicBezTo>
                <a:cubicBezTo>
                  <a:pt x="10091" y="11862"/>
                  <a:pt x="10204" y="11914"/>
                  <a:pt x="10401" y="12030"/>
                </a:cubicBezTo>
                <a:cubicBezTo>
                  <a:pt x="10725" y="12201"/>
                  <a:pt x="10934" y="12290"/>
                  <a:pt x="11002" y="12290"/>
                </a:cubicBezTo>
                <a:cubicBezTo>
                  <a:pt x="11033" y="12290"/>
                  <a:pt x="11035" y="12271"/>
                  <a:pt x="11003" y="12231"/>
                </a:cubicBezTo>
                <a:cubicBezTo>
                  <a:pt x="10802" y="12105"/>
                  <a:pt x="10602" y="11955"/>
                  <a:pt x="10401" y="11855"/>
                </a:cubicBezTo>
                <a:cubicBezTo>
                  <a:pt x="10150" y="11729"/>
                  <a:pt x="9925" y="11554"/>
                  <a:pt x="9724" y="11354"/>
                </a:cubicBezTo>
                <a:cubicBezTo>
                  <a:pt x="9702" y="11326"/>
                  <a:pt x="9700" y="11312"/>
                  <a:pt x="9718" y="11312"/>
                </a:cubicBezTo>
                <a:cubicBezTo>
                  <a:pt x="9781" y="11312"/>
                  <a:pt x="10102" y="11489"/>
                  <a:pt x="10727" y="11880"/>
                </a:cubicBezTo>
                <a:cubicBezTo>
                  <a:pt x="11485" y="12324"/>
                  <a:pt x="11861" y="12536"/>
                  <a:pt x="11946" y="12536"/>
                </a:cubicBezTo>
                <a:cubicBezTo>
                  <a:pt x="11976" y="12536"/>
                  <a:pt x="11969" y="12509"/>
                  <a:pt x="11930" y="12456"/>
                </a:cubicBezTo>
                <a:cubicBezTo>
                  <a:pt x="11905" y="12431"/>
                  <a:pt x="11354" y="12080"/>
                  <a:pt x="10677" y="11679"/>
                </a:cubicBezTo>
                <a:cubicBezTo>
                  <a:pt x="9825" y="11153"/>
                  <a:pt x="9424" y="10877"/>
                  <a:pt x="9298" y="10702"/>
                </a:cubicBezTo>
                <a:cubicBezTo>
                  <a:pt x="9123" y="10468"/>
                  <a:pt x="9051" y="10349"/>
                  <a:pt x="9131" y="10349"/>
                </a:cubicBezTo>
                <a:close/>
                <a:moveTo>
                  <a:pt x="4261" y="5639"/>
                </a:moveTo>
                <a:lnTo>
                  <a:pt x="4511" y="5965"/>
                </a:lnTo>
                <a:cubicBezTo>
                  <a:pt x="4787" y="6266"/>
                  <a:pt x="4787" y="6291"/>
                  <a:pt x="5138" y="8296"/>
                </a:cubicBezTo>
                <a:cubicBezTo>
                  <a:pt x="5364" y="9399"/>
                  <a:pt x="5539" y="10326"/>
                  <a:pt x="5539" y="10351"/>
                </a:cubicBezTo>
                <a:cubicBezTo>
                  <a:pt x="5554" y="10369"/>
                  <a:pt x="5566" y="10378"/>
                  <a:pt x="5576" y="10378"/>
                </a:cubicBezTo>
                <a:cubicBezTo>
                  <a:pt x="5649" y="10378"/>
                  <a:pt x="5578" y="9860"/>
                  <a:pt x="5313" y="8446"/>
                </a:cubicBezTo>
                <a:cubicBezTo>
                  <a:pt x="5057" y="7078"/>
                  <a:pt x="5001" y="6713"/>
                  <a:pt x="5068" y="6713"/>
                </a:cubicBezTo>
                <a:cubicBezTo>
                  <a:pt x="5079" y="6713"/>
                  <a:pt x="5094" y="6724"/>
                  <a:pt x="5113" y="6742"/>
                </a:cubicBezTo>
                <a:cubicBezTo>
                  <a:pt x="5213" y="6892"/>
                  <a:pt x="5288" y="7043"/>
                  <a:pt x="5288" y="7243"/>
                </a:cubicBezTo>
                <a:cubicBezTo>
                  <a:pt x="5364" y="7694"/>
                  <a:pt x="6140" y="11128"/>
                  <a:pt x="6216" y="11203"/>
                </a:cubicBezTo>
                <a:cubicBezTo>
                  <a:pt x="6230" y="11225"/>
                  <a:pt x="6241" y="11235"/>
                  <a:pt x="6249" y="11235"/>
                </a:cubicBezTo>
                <a:cubicBezTo>
                  <a:pt x="6299" y="11235"/>
                  <a:pt x="6237" y="10846"/>
                  <a:pt x="6065" y="10050"/>
                </a:cubicBezTo>
                <a:cubicBezTo>
                  <a:pt x="5940" y="9524"/>
                  <a:pt x="5739" y="8647"/>
                  <a:pt x="5639" y="8095"/>
                </a:cubicBezTo>
                <a:cubicBezTo>
                  <a:pt x="5480" y="7400"/>
                  <a:pt x="5447" y="7177"/>
                  <a:pt x="5503" y="7177"/>
                </a:cubicBezTo>
                <a:cubicBezTo>
                  <a:pt x="5517" y="7177"/>
                  <a:pt x="5538" y="7192"/>
                  <a:pt x="5564" y="7218"/>
                </a:cubicBezTo>
                <a:cubicBezTo>
                  <a:pt x="5689" y="7369"/>
                  <a:pt x="5765" y="7619"/>
                  <a:pt x="5890" y="8371"/>
                </a:cubicBezTo>
                <a:cubicBezTo>
                  <a:pt x="6166" y="10025"/>
                  <a:pt x="6917" y="13183"/>
                  <a:pt x="7018" y="13183"/>
                </a:cubicBezTo>
                <a:cubicBezTo>
                  <a:pt x="7023" y="13185"/>
                  <a:pt x="7029" y="13186"/>
                  <a:pt x="7034" y="13186"/>
                </a:cubicBezTo>
                <a:cubicBezTo>
                  <a:pt x="7113" y="13186"/>
                  <a:pt x="7059" y="12938"/>
                  <a:pt x="6516" y="10602"/>
                </a:cubicBezTo>
                <a:cubicBezTo>
                  <a:pt x="6224" y="9263"/>
                  <a:pt x="5979" y="8042"/>
                  <a:pt x="6035" y="8042"/>
                </a:cubicBezTo>
                <a:cubicBezTo>
                  <a:pt x="6036" y="8042"/>
                  <a:pt x="6038" y="8043"/>
                  <a:pt x="6040" y="8045"/>
                </a:cubicBezTo>
                <a:cubicBezTo>
                  <a:pt x="6166" y="8196"/>
                  <a:pt x="8070" y="15639"/>
                  <a:pt x="8020" y="15790"/>
                </a:cubicBezTo>
                <a:cubicBezTo>
                  <a:pt x="8095" y="16291"/>
                  <a:pt x="8221" y="16767"/>
                  <a:pt x="8371" y="17243"/>
                </a:cubicBezTo>
                <a:cubicBezTo>
                  <a:pt x="8718" y="18521"/>
                  <a:pt x="8786" y="18802"/>
                  <a:pt x="8826" y="18802"/>
                </a:cubicBezTo>
                <a:cubicBezTo>
                  <a:pt x="8841" y="18802"/>
                  <a:pt x="8852" y="18763"/>
                  <a:pt x="8872" y="18722"/>
                </a:cubicBezTo>
                <a:cubicBezTo>
                  <a:pt x="8900" y="18681"/>
                  <a:pt x="8920" y="18662"/>
                  <a:pt x="8936" y="18662"/>
                </a:cubicBezTo>
                <a:cubicBezTo>
                  <a:pt x="8950" y="18662"/>
                  <a:pt x="8961" y="18674"/>
                  <a:pt x="8973" y="18697"/>
                </a:cubicBezTo>
                <a:cubicBezTo>
                  <a:pt x="8973" y="18772"/>
                  <a:pt x="9048" y="18948"/>
                  <a:pt x="9098" y="19148"/>
                </a:cubicBezTo>
                <a:cubicBezTo>
                  <a:pt x="9148" y="19273"/>
                  <a:pt x="9173" y="19399"/>
                  <a:pt x="9198" y="19549"/>
                </a:cubicBezTo>
                <a:cubicBezTo>
                  <a:pt x="9073" y="19399"/>
                  <a:pt x="8973" y="19273"/>
                  <a:pt x="8897" y="19123"/>
                </a:cubicBezTo>
                <a:lnTo>
                  <a:pt x="8897" y="19098"/>
                </a:lnTo>
                <a:cubicBezTo>
                  <a:pt x="8747" y="18872"/>
                  <a:pt x="8271" y="18045"/>
                  <a:pt x="7895" y="17318"/>
                </a:cubicBezTo>
                <a:cubicBezTo>
                  <a:pt x="7268" y="16090"/>
                  <a:pt x="7168" y="15965"/>
                  <a:pt x="7043" y="15940"/>
                </a:cubicBezTo>
                <a:cubicBezTo>
                  <a:pt x="7014" y="15935"/>
                  <a:pt x="6989" y="15932"/>
                  <a:pt x="6968" y="15932"/>
                </a:cubicBezTo>
                <a:cubicBezTo>
                  <a:pt x="6880" y="15932"/>
                  <a:pt x="6848" y="15984"/>
                  <a:pt x="6767" y="16166"/>
                </a:cubicBezTo>
                <a:cubicBezTo>
                  <a:pt x="6692" y="16316"/>
                  <a:pt x="6617" y="16416"/>
                  <a:pt x="6592" y="16416"/>
                </a:cubicBezTo>
                <a:cubicBezTo>
                  <a:pt x="6567" y="16416"/>
                  <a:pt x="6592" y="16366"/>
                  <a:pt x="6617" y="16291"/>
                </a:cubicBezTo>
                <a:cubicBezTo>
                  <a:pt x="6667" y="16241"/>
                  <a:pt x="6541" y="15614"/>
                  <a:pt x="6115" y="14060"/>
                </a:cubicBezTo>
                <a:cubicBezTo>
                  <a:pt x="5138" y="10627"/>
                  <a:pt x="4637" y="8471"/>
                  <a:pt x="4411" y="6717"/>
                </a:cubicBezTo>
                <a:lnTo>
                  <a:pt x="4261" y="5639"/>
                </a:lnTo>
                <a:close/>
                <a:moveTo>
                  <a:pt x="6339" y="8242"/>
                </a:moveTo>
                <a:cubicBezTo>
                  <a:pt x="6359" y="8242"/>
                  <a:pt x="6414" y="8335"/>
                  <a:pt x="6541" y="8547"/>
                </a:cubicBezTo>
                <a:cubicBezTo>
                  <a:pt x="6917" y="9098"/>
                  <a:pt x="7243" y="10075"/>
                  <a:pt x="7594" y="11629"/>
                </a:cubicBezTo>
                <a:cubicBezTo>
                  <a:pt x="8973" y="17469"/>
                  <a:pt x="9298" y="18672"/>
                  <a:pt x="9800" y="20000"/>
                </a:cubicBezTo>
                <a:cubicBezTo>
                  <a:pt x="9931" y="20339"/>
                  <a:pt x="9964" y="20465"/>
                  <a:pt x="9919" y="20465"/>
                </a:cubicBezTo>
                <a:cubicBezTo>
                  <a:pt x="9905" y="20465"/>
                  <a:pt x="9881" y="20451"/>
                  <a:pt x="9850" y="20426"/>
                </a:cubicBezTo>
                <a:cubicBezTo>
                  <a:pt x="9724" y="20326"/>
                  <a:pt x="9599" y="20176"/>
                  <a:pt x="9499" y="20050"/>
                </a:cubicBezTo>
                <a:lnTo>
                  <a:pt x="9524" y="20050"/>
                </a:lnTo>
                <a:cubicBezTo>
                  <a:pt x="9348" y="19825"/>
                  <a:pt x="9298" y="19725"/>
                  <a:pt x="9348" y="19649"/>
                </a:cubicBezTo>
                <a:cubicBezTo>
                  <a:pt x="9374" y="19499"/>
                  <a:pt x="9348" y="19349"/>
                  <a:pt x="9298" y="19223"/>
                </a:cubicBezTo>
                <a:cubicBezTo>
                  <a:pt x="8998" y="18471"/>
                  <a:pt x="8346" y="16166"/>
                  <a:pt x="7419" y="12557"/>
                </a:cubicBezTo>
                <a:cubicBezTo>
                  <a:pt x="6842" y="10376"/>
                  <a:pt x="6366" y="8521"/>
                  <a:pt x="6341" y="8396"/>
                </a:cubicBezTo>
                <a:cubicBezTo>
                  <a:pt x="6330" y="8298"/>
                  <a:pt x="6324" y="8242"/>
                  <a:pt x="6339" y="8242"/>
                </a:cubicBezTo>
                <a:close/>
                <a:moveTo>
                  <a:pt x="14286" y="19599"/>
                </a:moveTo>
                <a:lnTo>
                  <a:pt x="14587" y="20025"/>
                </a:lnTo>
                <a:cubicBezTo>
                  <a:pt x="14712" y="20201"/>
                  <a:pt x="14812" y="20401"/>
                  <a:pt x="14887" y="20602"/>
                </a:cubicBezTo>
                <a:cubicBezTo>
                  <a:pt x="14937" y="20777"/>
                  <a:pt x="15013" y="20928"/>
                  <a:pt x="15088" y="21078"/>
                </a:cubicBezTo>
                <a:cubicBezTo>
                  <a:pt x="15177" y="21220"/>
                  <a:pt x="15203" y="21287"/>
                  <a:pt x="15183" y="21287"/>
                </a:cubicBezTo>
                <a:cubicBezTo>
                  <a:pt x="15175" y="21287"/>
                  <a:pt x="15160" y="21275"/>
                  <a:pt x="15138" y="21253"/>
                </a:cubicBezTo>
                <a:cubicBezTo>
                  <a:pt x="14937" y="20978"/>
                  <a:pt x="14787" y="20677"/>
                  <a:pt x="14637" y="20376"/>
                </a:cubicBezTo>
                <a:lnTo>
                  <a:pt x="14637" y="20351"/>
                </a:lnTo>
                <a:lnTo>
                  <a:pt x="14286" y="19599"/>
                </a:lnTo>
                <a:close/>
                <a:moveTo>
                  <a:pt x="7118" y="9349"/>
                </a:moveTo>
                <a:lnTo>
                  <a:pt x="7469" y="9800"/>
                </a:lnTo>
                <a:cubicBezTo>
                  <a:pt x="7744" y="10100"/>
                  <a:pt x="7920" y="10476"/>
                  <a:pt x="7995" y="10877"/>
                </a:cubicBezTo>
                <a:cubicBezTo>
                  <a:pt x="8095" y="11228"/>
                  <a:pt x="8271" y="12080"/>
                  <a:pt x="8421" y="12807"/>
                </a:cubicBezTo>
                <a:cubicBezTo>
                  <a:pt x="8546" y="13534"/>
                  <a:pt x="8672" y="14136"/>
                  <a:pt x="8672" y="14161"/>
                </a:cubicBezTo>
                <a:cubicBezTo>
                  <a:pt x="8672" y="14175"/>
                  <a:pt x="8688" y="14190"/>
                  <a:pt x="8707" y="14190"/>
                </a:cubicBezTo>
                <a:cubicBezTo>
                  <a:pt x="8721" y="14190"/>
                  <a:pt x="8736" y="14182"/>
                  <a:pt x="8747" y="14161"/>
                </a:cubicBezTo>
                <a:cubicBezTo>
                  <a:pt x="8822" y="14110"/>
                  <a:pt x="8622" y="13008"/>
                  <a:pt x="8120" y="10752"/>
                </a:cubicBezTo>
                <a:cubicBezTo>
                  <a:pt x="8110" y="10677"/>
                  <a:pt x="8104" y="10639"/>
                  <a:pt x="8112" y="10639"/>
                </a:cubicBezTo>
                <a:cubicBezTo>
                  <a:pt x="8123" y="10639"/>
                  <a:pt x="8159" y="10708"/>
                  <a:pt x="8246" y="10852"/>
                </a:cubicBezTo>
                <a:cubicBezTo>
                  <a:pt x="8496" y="11278"/>
                  <a:pt x="8772" y="12105"/>
                  <a:pt x="9173" y="13810"/>
                </a:cubicBezTo>
                <a:cubicBezTo>
                  <a:pt x="9496" y="15167"/>
                  <a:pt x="9542" y="15376"/>
                  <a:pt x="9596" y="15376"/>
                </a:cubicBezTo>
                <a:cubicBezTo>
                  <a:pt x="9605" y="15376"/>
                  <a:pt x="9614" y="15371"/>
                  <a:pt x="9624" y="15364"/>
                </a:cubicBezTo>
                <a:cubicBezTo>
                  <a:pt x="9474" y="14286"/>
                  <a:pt x="9223" y="13233"/>
                  <a:pt x="8947" y="12181"/>
                </a:cubicBezTo>
                <a:cubicBezTo>
                  <a:pt x="8897" y="12005"/>
                  <a:pt x="8847" y="11855"/>
                  <a:pt x="8822" y="11679"/>
                </a:cubicBezTo>
                <a:lnTo>
                  <a:pt x="8822" y="11679"/>
                </a:lnTo>
                <a:cubicBezTo>
                  <a:pt x="9248" y="12281"/>
                  <a:pt x="9624" y="12907"/>
                  <a:pt x="9975" y="13534"/>
                </a:cubicBezTo>
                <a:cubicBezTo>
                  <a:pt x="9975" y="13684"/>
                  <a:pt x="10000" y="13835"/>
                  <a:pt x="10050" y="13985"/>
                </a:cubicBezTo>
                <a:cubicBezTo>
                  <a:pt x="10176" y="14386"/>
                  <a:pt x="10276" y="14812"/>
                  <a:pt x="10351" y="15238"/>
                </a:cubicBezTo>
                <a:cubicBezTo>
                  <a:pt x="10802" y="17719"/>
                  <a:pt x="10927" y="18321"/>
                  <a:pt x="11128" y="19148"/>
                </a:cubicBezTo>
                <a:cubicBezTo>
                  <a:pt x="11303" y="19775"/>
                  <a:pt x="11504" y="20401"/>
                  <a:pt x="11729" y="21003"/>
                </a:cubicBezTo>
                <a:cubicBezTo>
                  <a:pt x="11930" y="21529"/>
                  <a:pt x="12080" y="21980"/>
                  <a:pt x="12080" y="21980"/>
                </a:cubicBezTo>
                <a:cubicBezTo>
                  <a:pt x="12080" y="21980"/>
                  <a:pt x="11755" y="21604"/>
                  <a:pt x="11379" y="21103"/>
                </a:cubicBezTo>
                <a:lnTo>
                  <a:pt x="11379" y="21153"/>
                </a:lnTo>
                <a:cubicBezTo>
                  <a:pt x="11003" y="20677"/>
                  <a:pt x="10677" y="20226"/>
                  <a:pt x="10627" y="20201"/>
                </a:cubicBezTo>
                <a:cubicBezTo>
                  <a:pt x="10501" y="19800"/>
                  <a:pt x="10401" y="19424"/>
                  <a:pt x="10326" y="19023"/>
                </a:cubicBezTo>
                <a:cubicBezTo>
                  <a:pt x="9985" y="17524"/>
                  <a:pt x="9871" y="17157"/>
                  <a:pt x="9778" y="17157"/>
                </a:cubicBezTo>
                <a:cubicBezTo>
                  <a:pt x="9768" y="17157"/>
                  <a:pt x="9759" y="17161"/>
                  <a:pt x="9749" y="17168"/>
                </a:cubicBezTo>
                <a:cubicBezTo>
                  <a:pt x="9724" y="17293"/>
                  <a:pt x="9749" y="17419"/>
                  <a:pt x="9800" y="17544"/>
                </a:cubicBezTo>
                <a:cubicBezTo>
                  <a:pt x="9850" y="17719"/>
                  <a:pt x="10025" y="18396"/>
                  <a:pt x="10176" y="19048"/>
                </a:cubicBezTo>
                <a:cubicBezTo>
                  <a:pt x="10376" y="19950"/>
                  <a:pt x="10426" y="20301"/>
                  <a:pt x="10376" y="20501"/>
                </a:cubicBezTo>
                <a:lnTo>
                  <a:pt x="10301" y="20802"/>
                </a:lnTo>
                <a:lnTo>
                  <a:pt x="10075" y="20176"/>
                </a:lnTo>
                <a:cubicBezTo>
                  <a:pt x="9599" y="18847"/>
                  <a:pt x="9198" y="17494"/>
                  <a:pt x="8872" y="16115"/>
                </a:cubicBezTo>
                <a:cubicBezTo>
                  <a:pt x="8672" y="15288"/>
                  <a:pt x="8371" y="14085"/>
                  <a:pt x="8221" y="13434"/>
                </a:cubicBezTo>
                <a:cubicBezTo>
                  <a:pt x="8045" y="12807"/>
                  <a:pt x="7820" y="11880"/>
                  <a:pt x="7719" y="11379"/>
                </a:cubicBezTo>
                <a:cubicBezTo>
                  <a:pt x="7594" y="10902"/>
                  <a:pt x="7419" y="10226"/>
                  <a:pt x="7318" y="9925"/>
                </a:cubicBezTo>
                <a:lnTo>
                  <a:pt x="7118" y="9349"/>
                </a:lnTo>
                <a:close/>
                <a:moveTo>
                  <a:pt x="15411" y="22018"/>
                </a:moveTo>
                <a:cubicBezTo>
                  <a:pt x="15420" y="22018"/>
                  <a:pt x="15439" y="22030"/>
                  <a:pt x="15464" y="22055"/>
                </a:cubicBezTo>
                <a:cubicBezTo>
                  <a:pt x="15539" y="22105"/>
                  <a:pt x="15539" y="22156"/>
                  <a:pt x="15489" y="22156"/>
                </a:cubicBezTo>
                <a:cubicBezTo>
                  <a:pt x="15464" y="22156"/>
                  <a:pt x="15439" y="22105"/>
                  <a:pt x="15414" y="22055"/>
                </a:cubicBezTo>
                <a:cubicBezTo>
                  <a:pt x="15401" y="22030"/>
                  <a:pt x="15401" y="22018"/>
                  <a:pt x="15411" y="22018"/>
                </a:cubicBezTo>
                <a:close/>
                <a:moveTo>
                  <a:pt x="10777" y="13108"/>
                </a:moveTo>
                <a:lnTo>
                  <a:pt x="10777" y="13108"/>
                </a:lnTo>
                <a:cubicBezTo>
                  <a:pt x="11303" y="13459"/>
                  <a:pt x="11830" y="13835"/>
                  <a:pt x="12331" y="14286"/>
                </a:cubicBezTo>
                <a:cubicBezTo>
                  <a:pt x="13158" y="15013"/>
                  <a:pt x="15639" y="17369"/>
                  <a:pt x="16316" y="18120"/>
                </a:cubicBezTo>
                <a:cubicBezTo>
                  <a:pt x="16842" y="18647"/>
                  <a:pt x="16867" y="18722"/>
                  <a:pt x="16842" y="18872"/>
                </a:cubicBezTo>
                <a:cubicBezTo>
                  <a:pt x="16842" y="18998"/>
                  <a:pt x="16842" y="19098"/>
                  <a:pt x="16842" y="19223"/>
                </a:cubicBezTo>
                <a:cubicBezTo>
                  <a:pt x="16842" y="19252"/>
                  <a:pt x="16838" y="19268"/>
                  <a:pt x="16827" y="19268"/>
                </a:cubicBezTo>
                <a:cubicBezTo>
                  <a:pt x="16788" y="19268"/>
                  <a:pt x="16664" y="19091"/>
                  <a:pt x="16316" y="18647"/>
                </a:cubicBezTo>
                <a:cubicBezTo>
                  <a:pt x="16141" y="18396"/>
                  <a:pt x="15940" y="18146"/>
                  <a:pt x="15689" y="17945"/>
                </a:cubicBezTo>
                <a:cubicBezTo>
                  <a:pt x="15639" y="17945"/>
                  <a:pt x="15815" y="18221"/>
                  <a:pt x="16216" y="18747"/>
                </a:cubicBezTo>
                <a:cubicBezTo>
                  <a:pt x="16441" y="18998"/>
                  <a:pt x="16642" y="19298"/>
                  <a:pt x="16792" y="19599"/>
                </a:cubicBezTo>
                <a:cubicBezTo>
                  <a:pt x="16792" y="19603"/>
                  <a:pt x="16790" y="19606"/>
                  <a:pt x="16787" y="19606"/>
                </a:cubicBezTo>
                <a:cubicBezTo>
                  <a:pt x="16749" y="19606"/>
                  <a:pt x="16516" y="19367"/>
                  <a:pt x="16241" y="19023"/>
                </a:cubicBezTo>
                <a:cubicBezTo>
                  <a:pt x="15869" y="18569"/>
                  <a:pt x="15668" y="18369"/>
                  <a:pt x="15608" y="18369"/>
                </a:cubicBezTo>
                <a:cubicBezTo>
                  <a:pt x="15595" y="18369"/>
                  <a:pt x="15589" y="18379"/>
                  <a:pt x="15589" y="18396"/>
                </a:cubicBezTo>
                <a:cubicBezTo>
                  <a:pt x="15765" y="18647"/>
                  <a:pt x="15965" y="18897"/>
                  <a:pt x="16166" y="19123"/>
                </a:cubicBezTo>
                <a:cubicBezTo>
                  <a:pt x="16545" y="19570"/>
                  <a:pt x="16706" y="19758"/>
                  <a:pt x="16772" y="19758"/>
                </a:cubicBezTo>
                <a:cubicBezTo>
                  <a:pt x="16780" y="19758"/>
                  <a:pt x="16787" y="19755"/>
                  <a:pt x="16792" y="19750"/>
                </a:cubicBezTo>
                <a:cubicBezTo>
                  <a:pt x="16805" y="19737"/>
                  <a:pt x="16823" y="19731"/>
                  <a:pt x="16842" y="19731"/>
                </a:cubicBezTo>
                <a:cubicBezTo>
                  <a:pt x="16861" y="19731"/>
                  <a:pt x="16880" y="19737"/>
                  <a:pt x="16892" y="19750"/>
                </a:cubicBezTo>
                <a:cubicBezTo>
                  <a:pt x="16993" y="20251"/>
                  <a:pt x="17018" y="20752"/>
                  <a:pt x="16993" y="21253"/>
                </a:cubicBezTo>
                <a:cubicBezTo>
                  <a:pt x="16984" y="21321"/>
                  <a:pt x="16987" y="21380"/>
                  <a:pt x="16964" y="21380"/>
                </a:cubicBezTo>
                <a:cubicBezTo>
                  <a:pt x="16919" y="21380"/>
                  <a:pt x="16773" y="21150"/>
                  <a:pt x="16241" y="20301"/>
                </a:cubicBezTo>
                <a:cubicBezTo>
                  <a:pt x="16082" y="20063"/>
                  <a:pt x="15958" y="19936"/>
                  <a:pt x="15914" y="19936"/>
                </a:cubicBezTo>
                <a:cubicBezTo>
                  <a:pt x="15873" y="19936"/>
                  <a:pt x="15897" y="20038"/>
                  <a:pt x="16015" y="20251"/>
                </a:cubicBezTo>
                <a:cubicBezTo>
                  <a:pt x="16538" y="21082"/>
                  <a:pt x="16857" y="21508"/>
                  <a:pt x="16932" y="21508"/>
                </a:cubicBezTo>
                <a:cubicBezTo>
                  <a:pt x="16936" y="21508"/>
                  <a:pt x="16940" y="21507"/>
                  <a:pt x="16943" y="21504"/>
                </a:cubicBezTo>
                <a:cubicBezTo>
                  <a:pt x="16953" y="21493"/>
                  <a:pt x="16962" y="21488"/>
                  <a:pt x="16969" y="21488"/>
                </a:cubicBezTo>
                <a:cubicBezTo>
                  <a:pt x="17010" y="21488"/>
                  <a:pt x="16989" y="21666"/>
                  <a:pt x="16968" y="21880"/>
                </a:cubicBezTo>
                <a:cubicBezTo>
                  <a:pt x="16943" y="22105"/>
                  <a:pt x="16917" y="22306"/>
                  <a:pt x="16917" y="22306"/>
                </a:cubicBezTo>
                <a:cubicBezTo>
                  <a:pt x="16917" y="22306"/>
                  <a:pt x="16441" y="21704"/>
                  <a:pt x="15890" y="20978"/>
                </a:cubicBezTo>
                <a:cubicBezTo>
                  <a:pt x="15539" y="20552"/>
                  <a:pt x="15213" y="20075"/>
                  <a:pt x="14912" y="19599"/>
                </a:cubicBezTo>
                <a:cubicBezTo>
                  <a:pt x="14787" y="19399"/>
                  <a:pt x="14637" y="19198"/>
                  <a:pt x="14461" y="19023"/>
                </a:cubicBezTo>
                <a:cubicBezTo>
                  <a:pt x="14236" y="18797"/>
                  <a:pt x="14035" y="18547"/>
                  <a:pt x="13860" y="18271"/>
                </a:cubicBezTo>
                <a:cubicBezTo>
                  <a:pt x="13820" y="18172"/>
                  <a:pt x="13796" y="18105"/>
                  <a:pt x="13812" y="18105"/>
                </a:cubicBezTo>
                <a:cubicBezTo>
                  <a:pt x="13817" y="18105"/>
                  <a:pt x="13824" y="18110"/>
                  <a:pt x="13835" y="18120"/>
                </a:cubicBezTo>
                <a:cubicBezTo>
                  <a:pt x="13853" y="18157"/>
                  <a:pt x="13898" y="18180"/>
                  <a:pt x="13931" y="18180"/>
                </a:cubicBezTo>
                <a:cubicBezTo>
                  <a:pt x="13943" y="18180"/>
                  <a:pt x="13953" y="18177"/>
                  <a:pt x="13960" y="18171"/>
                </a:cubicBezTo>
                <a:cubicBezTo>
                  <a:pt x="14010" y="18146"/>
                  <a:pt x="13935" y="18020"/>
                  <a:pt x="13734" y="17820"/>
                </a:cubicBezTo>
                <a:cubicBezTo>
                  <a:pt x="13387" y="17472"/>
                  <a:pt x="12523" y="16215"/>
                  <a:pt x="12628" y="16215"/>
                </a:cubicBezTo>
                <a:cubicBezTo>
                  <a:pt x="12629" y="16215"/>
                  <a:pt x="12630" y="16215"/>
                  <a:pt x="12632" y="16216"/>
                </a:cubicBezTo>
                <a:cubicBezTo>
                  <a:pt x="12682" y="16216"/>
                  <a:pt x="13509" y="16993"/>
                  <a:pt x="14486" y="17945"/>
                </a:cubicBezTo>
                <a:cubicBezTo>
                  <a:pt x="15439" y="18897"/>
                  <a:pt x="16291" y="19674"/>
                  <a:pt x="16316" y="19674"/>
                </a:cubicBezTo>
                <a:cubicBezTo>
                  <a:pt x="16326" y="19676"/>
                  <a:pt x="16334" y="19677"/>
                  <a:pt x="16342" y="19677"/>
                </a:cubicBezTo>
                <a:cubicBezTo>
                  <a:pt x="16466" y="19677"/>
                  <a:pt x="16197" y="19434"/>
                  <a:pt x="14186" y="17494"/>
                </a:cubicBezTo>
                <a:cubicBezTo>
                  <a:pt x="12557" y="15890"/>
                  <a:pt x="12080" y="15414"/>
                  <a:pt x="11955" y="15163"/>
                </a:cubicBezTo>
                <a:lnTo>
                  <a:pt x="11805" y="14862"/>
                </a:lnTo>
                <a:lnTo>
                  <a:pt x="12206" y="15138"/>
                </a:lnTo>
                <a:cubicBezTo>
                  <a:pt x="12506" y="15339"/>
                  <a:pt x="12782" y="15564"/>
                  <a:pt x="13058" y="15790"/>
                </a:cubicBezTo>
                <a:cubicBezTo>
                  <a:pt x="13314" y="16019"/>
                  <a:pt x="13497" y="16139"/>
                  <a:pt x="13554" y="16139"/>
                </a:cubicBezTo>
                <a:cubicBezTo>
                  <a:pt x="13603" y="16139"/>
                  <a:pt x="13557" y="16050"/>
                  <a:pt x="13384" y="15865"/>
                </a:cubicBezTo>
                <a:cubicBezTo>
                  <a:pt x="13300" y="15792"/>
                  <a:pt x="13265" y="15754"/>
                  <a:pt x="13276" y="15754"/>
                </a:cubicBezTo>
                <a:cubicBezTo>
                  <a:pt x="13293" y="15754"/>
                  <a:pt x="13404" y="15829"/>
                  <a:pt x="13609" y="15990"/>
                </a:cubicBezTo>
                <a:cubicBezTo>
                  <a:pt x="13785" y="16115"/>
                  <a:pt x="13960" y="16241"/>
                  <a:pt x="14135" y="16341"/>
                </a:cubicBezTo>
                <a:cubicBezTo>
                  <a:pt x="14143" y="16342"/>
                  <a:pt x="14150" y="16343"/>
                  <a:pt x="14156" y="16343"/>
                </a:cubicBezTo>
                <a:cubicBezTo>
                  <a:pt x="14283" y="16343"/>
                  <a:pt x="13954" y="16073"/>
                  <a:pt x="12732" y="15138"/>
                </a:cubicBezTo>
                <a:cubicBezTo>
                  <a:pt x="11303" y="14035"/>
                  <a:pt x="11303" y="14010"/>
                  <a:pt x="11053" y="13584"/>
                </a:cubicBezTo>
                <a:cubicBezTo>
                  <a:pt x="10902" y="13333"/>
                  <a:pt x="10777" y="13133"/>
                  <a:pt x="10777" y="13108"/>
                </a:cubicBezTo>
                <a:close/>
                <a:moveTo>
                  <a:pt x="15511" y="22275"/>
                </a:moveTo>
                <a:cubicBezTo>
                  <a:pt x="15520" y="22275"/>
                  <a:pt x="15539" y="22293"/>
                  <a:pt x="15564" y="22331"/>
                </a:cubicBezTo>
                <a:cubicBezTo>
                  <a:pt x="15614" y="22381"/>
                  <a:pt x="15639" y="22406"/>
                  <a:pt x="15589" y="22406"/>
                </a:cubicBezTo>
                <a:cubicBezTo>
                  <a:pt x="15564" y="22406"/>
                  <a:pt x="15539" y="22356"/>
                  <a:pt x="15514" y="22306"/>
                </a:cubicBezTo>
                <a:lnTo>
                  <a:pt x="15514" y="22331"/>
                </a:lnTo>
                <a:cubicBezTo>
                  <a:pt x="15501" y="22293"/>
                  <a:pt x="15501" y="22275"/>
                  <a:pt x="15511" y="22275"/>
                </a:cubicBezTo>
                <a:close/>
                <a:moveTo>
                  <a:pt x="10282" y="13985"/>
                </a:moveTo>
                <a:cubicBezTo>
                  <a:pt x="10286" y="13985"/>
                  <a:pt x="10292" y="13993"/>
                  <a:pt x="10301" y="14010"/>
                </a:cubicBezTo>
                <a:cubicBezTo>
                  <a:pt x="10677" y="14887"/>
                  <a:pt x="10927" y="15815"/>
                  <a:pt x="11103" y="16742"/>
                </a:cubicBezTo>
                <a:cubicBezTo>
                  <a:pt x="11454" y="18647"/>
                  <a:pt x="11980" y="20501"/>
                  <a:pt x="12707" y="22306"/>
                </a:cubicBezTo>
                <a:cubicBezTo>
                  <a:pt x="12889" y="22746"/>
                  <a:pt x="12961" y="22938"/>
                  <a:pt x="12917" y="22938"/>
                </a:cubicBezTo>
                <a:cubicBezTo>
                  <a:pt x="12888" y="22938"/>
                  <a:pt x="12811" y="22856"/>
                  <a:pt x="12682" y="22707"/>
                </a:cubicBezTo>
                <a:cubicBezTo>
                  <a:pt x="12456" y="22431"/>
                  <a:pt x="12331" y="22181"/>
                  <a:pt x="11980" y="21303"/>
                </a:cubicBezTo>
                <a:cubicBezTo>
                  <a:pt x="11755" y="20702"/>
                  <a:pt x="11504" y="19975"/>
                  <a:pt x="11404" y="19699"/>
                </a:cubicBezTo>
                <a:cubicBezTo>
                  <a:pt x="11203" y="18973"/>
                  <a:pt x="10752" y="16717"/>
                  <a:pt x="10652" y="15840"/>
                </a:cubicBezTo>
                <a:cubicBezTo>
                  <a:pt x="10577" y="15389"/>
                  <a:pt x="10501" y="14938"/>
                  <a:pt x="10376" y="14486"/>
                </a:cubicBezTo>
                <a:cubicBezTo>
                  <a:pt x="10293" y="14175"/>
                  <a:pt x="10262" y="13985"/>
                  <a:pt x="10282" y="13985"/>
                </a:cubicBezTo>
                <a:close/>
                <a:moveTo>
                  <a:pt x="14812" y="19900"/>
                </a:moveTo>
                <a:lnTo>
                  <a:pt x="15263" y="20401"/>
                </a:lnTo>
                <a:cubicBezTo>
                  <a:pt x="15639" y="20852"/>
                  <a:pt x="15965" y="21303"/>
                  <a:pt x="16291" y="21755"/>
                </a:cubicBezTo>
                <a:cubicBezTo>
                  <a:pt x="16742" y="22456"/>
                  <a:pt x="16867" y="22632"/>
                  <a:pt x="16842" y="22782"/>
                </a:cubicBezTo>
                <a:cubicBezTo>
                  <a:pt x="16842" y="22872"/>
                  <a:pt x="16822" y="22962"/>
                  <a:pt x="16800" y="22962"/>
                </a:cubicBezTo>
                <a:cubicBezTo>
                  <a:pt x="16797" y="22962"/>
                  <a:pt x="16795" y="22960"/>
                  <a:pt x="16792" y="22958"/>
                </a:cubicBezTo>
                <a:cubicBezTo>
                  <a:pt x="16592" y="22707"/>
                  <a:pt x="16416" y="22431"/>
                  <a:pt x="16266" y="22156"/>
                </a:cubicBezTo>
                <a:cubicBezTo>
                  <a:pt x="15990" y="21704"/>
                  <a:pt x="15564" y="21003"/>
                  <a:pt x="15288" y="20602"/>
                </a:cubicBezTo>
                <a:lnTo>
                  <a:pt x="14812" y="19900"/>
                </a:lnTo>
                <a:close/>
                <a:moveTo>
                  <a:pt x="10866" y="14932"/>
                </a:moveTo>
                <a:cubicBezTo>
                  <a:pt x="10879" y="14932"/>
                  <a:pt x="10915" y="14999"/>
                  <a:pt x="10978" y="15113"/>
                </a:cubicBezTo>
                <a:cubicBezTo>
                  <a:pt x="11328" y="15965"/>
                  <a:pt x="11579" y="16842"/>
                  <a:pt x="11755" y="17745"/>
                </a:cubicBezTo>
                <a:cubicBezTo>
                  <a:pt x="11805" y="17995"/>
                  <a:pt x="11855" y="18221"/>
                  <a:pt x="11930" y="18446"/>
                </a:cubicBezTo>
                <a:cubicBezTo>
                  <a:pt x="11946" y="18465"/>
                  <a:pt x="11958" y="18475"/>
                  <a:pt x="11968" y="18475"/>
                </a:cubicBezTo>
                <a:cubicBezTo>
                  <a:pt x="12034" y="18475"/>
                  <a:pt x="11952" y="18025"/>
                  <a:pt x="11755" y="17193"/>
                </a:cubicBezTo>
                <a:cubicBezTo>
                  <a:pt x="11545" y="16289"/>
                  <a:pt x="11470" y="15978"/>
                  <a:pt x="11504" y="15978"/>
                </a:cubicBezTo>
                <a:cubicBezTo>
                  <a:pt x="11522" y="15978"/>
                  <a:pt x="11574" y="16073"/>
                  <a:pt x="11654" y="16216"/>
                </a:cubicBezTo>
                <a:cubicBezTo>
                  <a:pt x="12005" y="16892"/>
                  <a:pt x="12231" y="17619"/>
                  <a:pt x="12281" y="18396"/>
                </a:cubicBezTo>
                <a:cubicBezTo>
                  <a:pt x="12361" y="18995"/>
                  <a:pt x="12377" y="19148"/>
                  <a:pt x="12418" y="19148"/>
                </a:cubicBezTo>
                <a:cubicBezTo>
                  <a:pt x="12429" y="19148"/>
                  <a:pt x="12441" y="19138"/>
                  <a:pt x="12456" y="19123"/>
                </a:cubicBezTo>
                <a:cubicBezTo>
                  <a:pt x="12531" y="19073"/>
                  <a:pt x="12481" y="18496"/>
                  <a:pt x="12356" y="17745"/>
                </a:cubicBezTo>
                <a:cubicBezTo>
                  <a:pt x="12281" y="17368"/>
                  <a:pt x="12251" y="17218"/>
                  <a:pt x="12271" y="17218"/>
                </a:cubicBezTo>
                <a:cubicBezTo>
                  <a:pt x="12285" y="17218"/>
                  <a:pt x="12321" y="17284"/>
                  <a:pt x="12381" y="17394"/>
                </a:cubicBezTo>
                <a:cubicBezTo>
                  <a:pt x="12832" y="18171"/>
                  <a:pt x="12882" y="18346"/>
                  <a:pt x="13083" y="19499"/>
                </a:cubicBezTo>
                <a:cubicBezTo>
                  <a:pt x="13133" y="19875"/>
                  <a:pt x="13233" y="20276"/>
                  <a:pt x="13359" y="20652"/>
                </a:cubicBezTo>
                <a:cubicBezTo>
                  <a:pt x="13384" y="20326"/>
                  <a:pt x="13359" y="20025"/>
                  <a:pt x="13283" y="19699"/>
                </a:cubicBezTo>
                <a:cubicBezTo>
                  <a:pt x="13198" y="19116"/>
                  <a:pt x="13171" y="18897"/>
                  <a:pt x="13202" y="18897"/>
                </a:cubicBezTo>
                <a:cubicBezTo>
                  <a:pt x="13217" y="18897"/>
                  <a:pt x="13244" y="18944"/>
                  <a:pt x="13283" y="19023"/>
                </a:cubicBezTo>
                <a:cubicBezTo>
                  <a:pt x="13484" y="19574"/>
                  <a:pt x="13634" y="20126"/>
                  <a:pt x="13760" y="20702"/>
                </a:cubicBezTo>
                <a:cubicBezTo>
                  <a:pt x="13935" y="21479"/>
                  <a:pt x="14135" y="22356"/>
                  <a:pt x="14236" y="22632"/>
                </a:cubicBezTo>
                <a:lnTo>
                  <a:pt x="14386" y="23183"/>
                </a:lnTo>
                <a:lnTo>
                  <a:pt x="14060" y="22832"/>
                </a:lnTo>
                <a:cubicBezTo>
                  <a:pt x="13935" y="22682"/>
                  <a:pt x="13810" y="22557"/>
                  <a:pt x="13634" y="22456"/>
                </a:cubicBezTo>
                <a:cubicBezTo>
                  <a:pt x="13534" y="22456"/>
                  <a:pt x="13484" y="22506"/>
                  <a:pt x="13384" y="22732"/>
                </a:cubicBezTo>
                <a:cubicBezTo>
                  <a:pt x="13359" y="22857"/>
                  <a:pt x="13283" y="22958"/>
                  <a:pt x="13208" y="23033"/>
                </a:cubicBezTo>
                <a:cubicBezTo>
                  <a:pt x="12807" y="22156"/>
                  <a:pt x="12456" y="21253"/>
                  <a:pt x="12156" y="20326"/>
                </a:cubicBezTo>
                <a:cubicBezTo>
                  <a:pt x="11805" y="19148"/>
                  <a:pt x="11504" y="17945"/>
                  <a:pt x="11253" y="16742"/>
                </a:cubicBezTo>
                <a:cubicBezTo>
                  <a:pt x="11178" y="16316"/>
                  <a:pt x="11053" y="15714"/>
                  <a:pt x="10953" y="15389"/>
                </a:cubicBezTo>
                <a:cubicBezTo>
                  <a:pt x="10879" y="15066"/>
                  <a:pt x="10849" y="14932"/>
                  <a:pt x="10866" y="14932"/>
                </a:cubicBezTo>
                <a:close/>
                <a:moveTo>
                  <a:pt x="15090" y="20573"/>
                </a:moveTo>
                <a:cubicBezTo>
                  <a:pt x="15104" y="20573"/>
                  <a:pt x="15173" y="20667"/>
                  <a:pt x="15263" y="20802"/>
                </a:cubicBezTo>
                <a:cubicBezTo>
                  <a:pt x="15364" y="20978"/>
                  <a:pt x="15739" y="21579"/>
                  <a:pt x="16115" y="22156"/>
                </a:cubicBezTo>
                <a:cubicBezTo>
                  <a:pt x="16767" y="23208"/>
                  <a:pt x="16767" y="23208"/>
                  <a:pt x="16742" y="23509"/>
                </a:cubicBezTo>
                <a:cubicBezTo>
                  <a:pt x="16719" y="23671"/>
                  <a:pt x="16696" y="23812"/>
                  <a:pt x="16672" y="23812"/>
                </a:cubicBezTo>
                <a:cubicBezTo>
                  <a:pt x="16671" y="23812"/>
                  <a:pt x="16669" y="23812"/>
                  <a:pt x="16667" y="23810"/>
                </a:cubicBezTo>
                <a:cubicBezTo>
                  <a:pt x="16592" y="23709"/>
                  <a:pt x="16516" y="23584"/>
                  <a:pt x="16441" y="23459"/>
                </a:cubicBezTo>
                <a:lnTo>
                  <a:pt x="16466" y="23459"/>
                </a:lnTo>
                <a:cubicBezTo>
                  <a:pt x="16366" y="23258"/>
                  <a:pt x="16115" y="22832"/>
                  <a:pt x="15940" y="22532"/>
                </a:cubicBezTo>
                <a:cubicBezTo>
                  <a:pt x="15667" y="22063"/>
                  <a:pt x="15515" y="21716"/>
                  <a:pt x="15544" y="21716"/>
                </a:cubicBezTo>
                <a:cubicBezTo>
                  <a:pt x="15553" y="21716"/>
                  <a:pt x="15575" y="21744"/>
                  <a:pt x="15614" y="21805"/>
                </a:cubicBezTo>
                <a:cubicBezTo>
                  <a:pt x="15689" y="21880"/>
                  <a:pt x="15890" y="22231"/>
                  <a:pt x="16115" y="22607"/>
                </a:cubicBezTo>
                <a:cubicBezTo>
                  <a:pt x="16483" y="23255"/>
                  <a:pt x="16627" y="23475"/>
                  <a:pt x="16675" y="23475"/>
                </a:cubicBezTo>
                <a:cubicBezTo>
                  <a:pt x="16683" y="23475"/>
                  <a:pt x="16688" y="23469"/>
                  <a:pt x="16692" y="23459"/>
                </a:cubicBezTo>
                <a:cubicBezTo>
                  <a:pt x="16742" y="23359"/>
                  <a:pt x="16341" y="22682"/>
                  <a:pt x="15614" y="21479"/>
                </a:cubicBezTo>
                <a:cubicBezTo>
                  <a:pt x="15414" y="21203"/>
                  <a:pt x="15238" y="20877"/>
                  <a:pt x="15088" y="20577"/>
                </a:cubicBezTo>
                <a:cubicBezTo>
                  <a:pt x="15088" y="20574"/>
                  <a:pt x="15089" y="20573"/>
                  <a:pt x="15090" y="20573"/>
                </a:cubicBezTo>
                <a:close/>
                <a:moveTo>
                  <a:pt x="13810" y="20025"/>
                </a:moveTo>
                <a:cubicBezTo>
                  <a:pt x="13835" y="20025"/>
                  <a:pt x="14486" y="21755"/>
                  <a:pt x="14762" y="22532"/>
                </a:cubicBezTo>
                <a:cubicBezTo>
                  <a:pt x="14775" y="22557"/>
                  <a:pt x="14793" y="22569"/>
                  <a:pt x="14812" y="22569"/>
                </a:cubicBezTo>
                <a:cubicBezTo>
                  <a:pt x="14831" y="22569"/>
                  <a:pt x="14850" y="22557"/>
                  <a:pt x="14862" y="22532"/>
                </a:cubicBezTo>
                <a:cubicBezTo>
                  <a:pt x="14837" y="22306"/>
                  <a:pt x="14787" y="22080"/>
                  <a:pt x="14687" y="21880"/>
                </a:cubicBezTo>
                <a:cubicBezTo>
                  <a:pt x="14592" y="21594"/>
                  <a:pt x="14519" y="21377"/>
                  <a:pt x="14555" y="21377"/>
                </a:cubicBezTo>
                <a:cubicBezTo>
                  <a:pt x="14557" y="21377"/>
                  <a:pt x="14559" y="21377"/>
                  <a:pt x="14562" y="21379"/>
                </a:cubicBezTo>
                <a:cubicBezTo>
                  <a:pt x="14963" y="22181"/>
                  <a:pt x="15288" y="22983"/>
                  <a:pt x="15564" y="23810"/>
                </a:cubicBezTo>
                <a:cubicBezTo>
                  <a:pt x="15780" y="24404"/>
                  <a:pt x="15872" y="24685"/>
                  <a:pt x="15798" y="24685"/>
                </a:cubicBezTo>
                <a:cubicBezTo>
                  <a:pt x="15734" y="24685"/>
                  <a:pt x="15549" y="24479"/>
                  <a:pt x="15213" y="24085"/>
                </a:cubicBezTo>
                <a:lnTo>
                  <a:pt x="15213" y="24110"/>
                </a:lnTo>
                <a:cubicBezTo>
                  <a:pt x="14687" y="23534"/>
                  <a:pt x="14562" y="23258"/>
                  <a:pt x="14286" y="22281"/>
                </a:cubicBezTo>
                <a:cubicBezTo>
                  <a:pt x="14085" y="21529"/>
                  <a:pt x="13935" y="20777"/>
                  <a:pt x="13810" y="20025"/>
                </a:cubicBezTo>
                <a:close/>
                <a:moveTo>
                  <a:pt x="15988" y="22951"/>
                </a:moveTo>
                <a:cubicBezTo>
                  <a:pt x="16020" y="22951"/>
                  <a:pt x="16165" y="23177"/>
                  <a:pt x="16341" y="23509"/>
                </a:cubicBezTo>
                <a:cubicBezTo>
                  <a:pt x="16692" y="24136"/>
                  <a:pt x="16692" y="24186"/>
                  <a:pt x="16592" y="24336"/>
                </a:cubicBezTo>
                <a:cubicBezTo>
                  <a:pt x="16516" y="24411"/>
                  <a:pt x="16491" y="24511"/>
                  <a:pt x="16516" y="24537"/>
                </a:cubicBezTo>
                <a:cubicBezTo>
                  <a:pt x="16542" y="24562"/>
                  <a:pt x="16516" y="25038"/>
                  <a:pt x="16466" y="25038"/>
                </a:cubicBezTo>
                <a:cubicBezTo>
                  <a:pt x="16366" y="24712"/>
                  <a:pt x="16291" y="24386"/>
                  <a:pt x="16241" y="24060"/>
                </a:cubicBezTo>
                <a:cubicBezTo>
                  <a:pt x="16115" y="23534"/>
                  <a:pt x="16015" y="23083"/>
                  <a:pt x="15990" y="23008"/>
                </a:cubicBezTo>
                <a:cubicBezTo>
                  <a:pt x="15979" y="22969"/>
                  <a:pt x="15979" y="22951"/>
                  <a:pt x="15988" y="22951"/>
                </a:cubicBezTo>
                <a:close/>
                <a:moveTo>
                  <a:pt x="591" y="1"/>
                </a:moveTo>
                <a:cubicBezTo>
                  <a:pt x="422" y="1"/>
                  <a:pt x="252" y="73"/>
                  <a:pt x="150" y="226"/>
                </a:cubicBezTo>
                <a:cubicBezTo>
                  <a:pt x="0" y="476"/>
                  <a:pt x="100" y="702"/>
                  <a:pt x="551" y="1153"/>
                </a:cubicBezTo>
                <a:lnTo>
                  <a:pt x="927" y="1504"/>
                </a:lnTo>
                <a:lnTo>
                  <a:pt x="978" y="2105"/>
                </a:lnTo>
                <a:cubicBezTo>
                  <a:pt x="1003" y="2456"/>
                  <a:pt x="1028" y="3333"/>
                  <a:pt x="1053" y="4085"/>
                </a:cubicBezTo>
                <a:cubicBezTo>
                  <a:pt x="1053" y="5414"/>
                  <a:pt x="1228" y="6717"/>
                  <a:pt x="1579" y="7995"/>
                </a:cubicBezTo>
                <a:cubicBezTo>
                  <a:pt x="1919" y="9354"/>
                  <a:pt x="2074" y="9803"/>
                  <a:pt x="2258" y="9803"/>
                </a:cubicBezTo>
                <a:cubicBezTo>
                  <a:pt x="2318" y="9803"/>
                  <a:pt x="2382" y="9755"/>
                  <a:pt x="2456" y="9674"/>
                </a:cubicBezTo>
                <a:lnTo>
                  <a:pt x="2607" y="9499"/>
                </a:lnTo>
                <a:lnTo>
                  <a:pt x="2707" y="9875"/>
                </a:lnTo>
                <a:cubicBezTo>
                  <a:pt x="3133" y="11379"/>
                  <a:pt x="3609" y="12557"/>
                  <a:pt x="3985" y="12983"/>
                </a:cubicBezTo>
                <a:cubicBezTo>
                  <a:pt x="4131" y="13147"/>
                  <a:pt x="4211" y="13205"/>
                  <a:pt x="4301" y="13205"/>
                </a:cubicBezTo>
                <a:cubicBezTo>
                  <a:pt x="4335" y="13205"/>
                  <a:pt x="4370" y="13197"/>
                  <a:pt x="4411" y="13183"/>
                </a:cubicBezTo>
                <a:cubicBezTo>
                  <a:pt x="4441" y="13179"/>
                  <a:pt x="4470" y="13176"/>
                  <a:pt x="4498" y="13176"/>
                </a:cubicBezTo>
                <a:cubicBezTo>
                  <a:pt x="4791" y="13176"/>
                  <a:pt x="4964" y="13451"/>
                  <a:pt x="5514" y="14687"/>
                </a:cubicBezTo>
                <a:cubicBezTo>
                  <a:pt x="6116" y="16083"/>
                  <a:pt x="6440" y="16670"/>
                  <a:pt x="6642" y="16670"/>
                </a:cubicBezTo>
                <a:cubicBezTo>
                  <a:pt x="6651" y="16670"/>
                  <a:pt x="6659" y="16669"/>
                  <a:pt x="6667" y="16667"/>
                </a:cubicBezTo>
                <a:cubicBezTo>
                  <a:pt x="6767" y="16592"/>
                  <a:pt x="6842" y="16516"/>
                  <a:pt x="6892" y="16391"/>
                </a:cubicBezTo>
                <a:cubicBezTo>
                  <a:pt x="6942" y="16316"/>
                  <a:pt x="6968" y="16241"/>
                  <a:pt x="7018" y="16166"/>
                </a:cubicBezTo>
                <a:lnTo>
                  <a:pt x="7795" y="17569"/>
                </a:lnTo>
                <a:cubicBezTo>
                  <a:pt x="8647" y="19123"/>
                  <a:pt x="9474" y="20376"/>
                  <a:pt x="9950" y="20777"/>
                </a:cubicBezTo>
                <a:cubicBezTo>
                  <a:pt x="10125" y="20940"/>
                  <a:pt x="10244" y="21022"/>
                  <a:pt x="10338" y="21022"/>
                </a:cubicBezTo>
                <a:cubicBezTo>
                  <a:pt x="10432" y="21022"/>
                  <a:pt x="10501" y="20940"/>
                  <a:pt x="10577" y="20777"/>
                </a:cubicBezTo>
                <a:lnTo>
                  <a:pt x="10652" y="20577"/>
                </a:lnTo>
                <a:lnTo>
                  <a:pt x="11328" y="21454"/>
                </a:lnTo>
                <a:cubicBezTo>
                  <a:pt x="11830" y="22181"/>
                  <a:pt x="12431" y="22832"/>
                  <a:pt x="13108" y="23434"/>
                </a:cubicBezTo>
                <a:cubicBezTo>
                  <a:pt x="13152" y="23466"/>
                  <a:pt x="13197" y="23481"/>
                  <a:pt x="13240" y="23481"/>
                </a:cubicBezTo>
                <a:cubicBezTo>
                  <a:pt x="13367" y="23481"/>
                  <a:pt x="13484" y="23345"/>
                  <a:pt x="13559" y="23083"/>
                </a:cubicBezTo>
                <a:lnTo>
                  <a:pt x="13634" y="22782"/>
                </a:lnTo>
                <a:lnTo>
                  <a:pt x="13760" y="22882"/>
                </a:lnTo>
                <a:cubicBezTo>
                  <a:pt x="13810" y="22958"/>
                  <a:pt x="14211" y="23384"/>
                  <a:pt x="14612" y="23860"/>
                </a:cubicBezTo>
                <a:cubicBezTo>
                  <a:pt x="15038" y="24336"/>
                  <a:pt x="15564" y="24913"/>
                  <a:pt x="15815" y="25138"/>
                </a:cubicBezTo>
                <a:cubicBezTo>
                  <a:pt x="16128" y="25440"/>
                  <a:pt x="16332" y="25596"/>
                  <a:pt x="16469" y="25596"/>
                </a:cubicBezTo>
                <a:cubicBezTo>
                  <a:pt x="16618" y="25596"/>
                  <a:pt x="16690" y="25415"/>
                  <a:pt x="16742" y="25038"/>
                </a:cubicBezTo>
                <a:lnTo>
                  <a:pt x="16742" y="25063"/>
                </a:lnTo>
                <a:cubicBezTo>
                  <a:pt x="16792" y="24787"/>
                  <a:pt x="16842" y="24612"/>
                  <a:pt x="16917" y="24587"/>
                </a:cubicBezTo>
                <a:cubicBezTo>
                  <a:pt x="16993" y="24562"/>
                  <a:pt x="17018" y="24537"/>
                  <a:pt x="16968" y="24461"/>
                </a:cubicBezTo>
                <a:cubicBezTo>
                  <a:pt x="16943" y="23985"/>
                  <a:pt x="16993" y="23509"/>
                  <a:pt x="17068" y="23033"/>
                </a:cubicBezTo>
                <a:cubicBezTo>
                  <a:pt x="17268" y="21905"/>
                  <a:pt x="17293" y="20777"/>
                  <a:pt x="17168" y="19649"/>
                </a:cubicBezTo>
                <a:lnTo>
                  <a:pt x="17093" y="19023"/>
                </a:lnTo>
                <a:lnTo>
                  <a:pt x="17318" y="19223"/>
                </a:lnTo>
                <a:cubicBezTo>
                  <a:pt x="17582" y="19449"/>
                  <a:pt x="17746" y="19562"/>
                  <a:pt x="17844" y="19562"/>
                </a:cubicBezTo>
                <a:cubicBezTo>
                  <a:pt x="17876" y="19562"/>
                  <a:pt x="17901" y="19549"/>
                  <a:pt x="17920" y="19524"/>
                </a:cubicBezTo>
                <a:cubicBezTo>
                  <a:pt x="18020" y="19424"/>
                  <a:pt x="17920" y="18897"/>
                  <a:pt x="17494" y="17644"/>
                </a:cubicBezTo>
                <a:cubicBezTo>
                  <a:pt x="17344" y="17268"/>
                  <a:pt x="17218" y="16892"/>
                  <a:pt x="17143" y="16491"/>
                </a:cubicBezTo>
                <a:lnTo>
                  <a:pt x="17143" y="16491"/>
                </a:lnTo>
                <a:cubicBezTo>
                  <a:pt x="17143" y="16491"/>
                  <a:pt x="17243" y="16542"/>
                  <a:pt x="17344" y="16642"/>
                </a:cubicBezTo>
                <a:cubicBezTo>
                  <a:pt x="17444" y="16717"/>
                  <a:pt x="17544" y="16792"/>
                  <a:pt x="17669" y="16842"/>
                </a:cubicBezTo>
                <a:cubicBezTo>
                  <a:pt x="17713" y="16850"/>
                  <a:pt x="17746" y="16855"/>
                  <a:pt x="17771" y="16855"/>
                </a:cubicBezTo>
                <a:cubicBezTo>
                  <a:pt x="17832" y="16855"/>
                  <a:pt x="17845" y="16824"/>
                  <a:pt x="17845" y="16717"/>
                </a:cubicBezTo>
                <a:cubicBezTo>
                  <a:pt x="17895" y="16416"/>
                  <a:pt x="16917" y="14511"/>
                  <a:pt x="15739" y="12607"/>
                </a:cubicBezTo>
                <a:cubicBezTo>
                  <a:pt x="15639" y="12481"/>
                  <a:pt x="15589" y="12331"/>
                  <a:pt x="15539" y="12181"/>
                </a:cubicBezTo>
                <a:cubicBezTo>
                  <a:pt x="15577" y="12168"/>
                  <a:pt x="15614" y="12162"/>
                  <a:pt x="15652" y="12162"/>
                </a:cubicBezTo>
                <a:cubicBezTo>
                  <a:pt x="15689" y="12162"/>
                  <a:pt x="15727" y="12168"/>
                  <a:pt x="15765" y="12181"/>
                </a:cubicBezTo>
                <a:cubicBezTo>
                  <a:pt x="15800" y="12187"/>
                  <a:pt x="15830" y="12190"/>
                  <a:pt x="15856" y="12190"/>
                </a:cubicBezTo>
                <a:cubicBezTo>
                  <a:pt x="15939" y="12190"/>
                  <a:pt x="15977" y="12157"/>
                  <a:pt x="16015" y="12080"/>
                </a:cubicBezTo>
                <a:cubicBezTo>
                  <a:pt x="16065" y="11955"/>
                  <a:pt x="16040" y="11905"/>
                  <a:pt x="15188" y="10827"/>
                </a:cubicBezTo>
                <a:cubicBezTo>
                  <a:pt x="14461" y="9900"/>
                  <a:pt x="13659" y="9073"/>
                  <a:pt x="12757" y="8346"/>
                </a:cubicBezTo>
                <a:cubicBezTo>
                  <a:pt x="12607" y="8246"/>
                  <a:pt x="12456" y="8120"/>
                  <a:pt x="12356" y="7970"/>
                </a:cubicBezTo>
                <a:cubicBezTo>
                  <a:pt x="12156" y="7719"/>
                  <a:pt x="9474" y="6592"/>
                  <a:pt x="7343" y="5865"/>
                </a:cubicBezTo>
                <a:lnTo>
                  <a:pt x="5915" y="5364"/>
                </a:lnTo>
                <a:cubicBezTo>
                  <a:pt x="5201" y="5120"/>
                  <a:pt x="4928" y="4971"/>
                  <a:pt x="5117" y="4971"/>
                </a:cubicBezTo>
                <a:cubicBezTo>
                  <a:pt x="5220" y="4971"/>
                  <a:pt x="5459" y="5016"/>
                  <a:pt x="5840" y="5113"/>
                </a:cubicBezTo>
                <a:cubicBezTo>
                  <a:pt x="7644" y="5614"/>
                  <a:pt x="9399" y="6291"/>
                  <a:pt x="11103" y="7093"/>
                </a:cubicBezTo>
                <a:cubicBezTo>
                  <a:pt x="12173" y="7628"/>
                  <a:pt x="12428" y="7756"/>
                  <a:pt x="12518" y="7756"/>
                </a:cubicBezTo>
                <a:cubicBezTo>
                  <a:pt x="12551" y="7756"/>
                  <a:pt x="12562" y="7739"/>
                  <a:pt x="12582" y="7719"/>
                </a:cubicBezTo>
                <a:cubicBezTo>
                  <a:pt x="12582" y="7707"/>
                  <a:pt x="12594" y="7701"/>
                  <a:pt x="12610" y="7701"/>
                </a:cubicBezTo>
                <a:cubicBezTo>
                  <a:pt x="12625" y="7701"/>
                  <a:pt x="12644" y="7707"/>
                  <a:pt x="12657" y="7719"/>
                </a:cubicBezTo>
                <a:cubicBezTo>
                  <a:pt x="12682" y="7744"/>
                  <a:pt x="12657" y="7795"/>
                  <a:pt x="12607" y="7845"/>
                </a:cubicBezTo>
                <a:cubicBezTo>
                  <a:pt x="12531" y="7895"/>
                  <a:pt x="12506" y="7970"/>
                  <a:pt x="12531" y="7995"/>
                </a:cubicBezTo>
                <a:cubicBezTo>
                  <a:pt x="12614" y="8042"/>
                  <a:pt x="12708" y="8067"/>
                  <a:pt x="12800" y="8067"/>
                </a:cubicBezTo>
                <a:cubicBezTo>
                  <a:pt x="12903" y="8067"/>
                  <a:pt x="13003" y="8036"/>
                  <a:pt x="13083" y="7970"/>
                </a:cubicBezTo>
                <a:cubicBezTo>
                  <a:pt x="13158" y="7845"/>
                  <a:pt x="12882" y="7569"/>
                  <a:pt x="11880" y="6742"/>
                </a:cubicBezTo>
                <a:cubicBezTo>
                  <a:pt x="11103" y="6115"/>
                  <a:pt x="10276" y="5589"/>
                  <a:pt x="9374" y="5163"/>
                </a:cubicBezTo>
                <a:lnTo>
                  <a:pt x="8797" y="4887"/>
                </a:lnTo>
                <a:lnTo>
                  <a:pt x="8973" y="4812"/>
                </a:lnTo>
                <a:cubicBezTo>
                  <a:pt x="9098" y="4737"/>
                  <a:pt x="9148" y="4662"/>
                  <a:pt x="9123" y="4587"/>
                </a:cubicBezTo>
                <a:cubicBezTo>
                  <a:pt x="8998" y="4161"/>
                  <a:pt x="5464" y="2632"/>
                  <a:pt x="3384" y="2105"/>
                </a:cubicBezTo>
                <a:lnTo>
                  <a:pt x="2456" y="1880"/>
                </a:lnTo>
                <a:lnTo>
                  <a:pt x="2055" y="1303"/>
                </a:lnTo>
                <a:cubicBezTo>
                  <a:pt x="1754" y="802"/>
                  <a:pt x="1328" y="376"/>
                  <a:pt x="827" y="50"/>
                </a:cubicBezTo>
                <a:cubicBezTo>
                  <a:pt x="754" y="18"/>
                  <a:pt x="673" y="1"/>
                  <a:pt x="5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4"/>
          <p:cNvSpPr/>
          <p:nvPr/>
        </p:nvSpPr>
        <p:spPr>
          <a:xfrm>
            <a:off x="7732875" y="4329646"/>
            <a:ext cx="1154747" cy="443866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24"/>
          <p:cNvGrpSpPr/>
          <p:nvPr/>
        </p:nvGrpSpPr>
        <p:grpSpPr>
          <a:xfrm>
            <a:off x="-92133" y="187927"/>
            <a:ext cx="1259072" cy="1481160"/>
            <a:chOff x="-398889" y="140735"/>
            <a:chExt cx="1141601" cy="1342969"/>
          </a:xfrm>
        </p:grpSpPr>
        <p:sp>
          <p:nvSpPr>
            <p:cNvPr id="1022" name="Google Shape;1022;p24"/>
            <p:cNvSpPr/>
            <p:nvPr/>
          </p:nvSpPr>
          <p:spPr>
            <a:xfrm rot="5400000">
              <a:off x="-385901" y="1000932"/>
              <a:ext cx="108787" cy="134763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 rot="5400000">
              <a:off x="-136745" y="418198"/>
              <a:ext cx="104791" cy="108898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 rot="5400000">
              <a:off x="444490" y="141568"/>
              <a:ext cx="108676" cy="107011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 rot="5400000">
              <a:off x="126121" y="1057491"/>
              <a:ext cx="101017" cy="99352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 rot="5400000">
              <a:off x="231023" y="346932"/>
              <a:ext cx="102460" cy="110119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 rot="5400000">
              <a:off x="295851" y="1271957"/>
              <a:ext cx="97132" cy="97243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 rot="5400000">
              <a:off x="-9808" y="967852"/>
              <a:ext cx="94800" cy="97687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 rot="5400000">
              <a:off x="329764" y="492851"/>
              <a:ext cx="98797" cy="108565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 rot="5400000">
              <a:off x="-21852" y="607688"/>
              <a:ext cx="95133" cy="100351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 rot="5400000">
              <a:off x="171634" y="480030"/>
              <a:ext cx="95133" cy="103459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 rot="5400000">
              <a:off x="645081" y="161549"/>
              <a:ext cx="99130" cy="96132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 rot="5400000">
              <a:off x="230967" y="645264"/>
              <a:ext cx="99019" cy="99019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 rot="5400000">
              <a:off x="-223609" y="603970"/>
              <a:ext cx="95133" cy="96244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 rot="5400000">
              <a:off x="469633" y="337663"/>
              <a:ext cx="106789" cy="93246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 rot="5400000">
              <a:off x="72337" y="849407"/>
              <a:ext cx="93246" cy="104125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 rot="5400000">
              <a:off x="-100890" y="1339006"/>
              <a:ext cx="77705" cy="79592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 rot="5400000">
              <a:off x="-207512" y="809111"/>
              <a:ext cx="75596" cy="78038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 rot="5400000">
              <a:off x="311337" y="192243"/>
              <a:ext cx="79703" cy="85254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 rot="5400000">
              <a:off x="152318" y="1411827"/>
              <a:ext cx="68048" cy="75707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 rot="5400000">
              <a:off x="-190084" y="993273"/>
              <a:ext cx="64162" cy="74375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 rot="5400000">
              <a:off x="316165" y="1080802"/>
              <a:ext cx="68048" cy="62386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4"/>
          <p:cNvGrpSpPr/>
          <p:nvPr/>
        </p:nvGrpSpPr>
        <p:grpSpPr>
          <a:xfrm>
            <a:off x="3212852" y="4558547"/>
            <a:ext cx="878955" cy="451434"/>
            <a:chOff x="2421997" y="1558747"/>
            <a:chExt cx="878955" cy="451434"/>
          </a:xfrm>
        </p:grpSpPr>
        <p:sp>
          <p:nvSpPr>
            <p:cNvPr id="1044" name="Google Shape;1044;p24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24"/>
          <p:cNvGrpSpPr/>
          <p:nvPr/>
        </p:nvGrpSpPr>
        <p:grpSpPr>
          <a:xfrm>
            <a:off x="5318899" y="-171772"/>
            <a:ext cx="1485534" cy="550418"/>
            <a:chOff x="2186383" y="1100280"/>
            <a:chExt cx="1365757" cy="505992"/>
          </a:xfrm>
        </p:grpSpPr>
        <p:sp>
          <p:nvSpPr>
            <p:cNvPr id="1053" name="Google Shape;1053;p24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24"/>
          <p:cNvSpPr txBox="1"/>
          <p:nvPr>
            <p:ph hasCustomPrompt="1" type="title"/>
          </p:nvPr>
        </p:nvSpPr>
        <p:spPr>
          <a:xfrm>
            <a:off x="4326342" y="1219439"/>
            <a:ext cx="38496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68" name="Google Shape;1068;p24"/>
          <p:cNvSpPr txBox="1"/>
          <p:nvPr>
            <p:ph idx="1" type="subTitle"/>
          </p:nvPr>
        </p:nvSpPr>
        <p:spPr>
          <a:xfrm>
            <a:off x="4326342" y="1938951"/>
            <a:ext cx="38496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9" name="Google Shape;1069;p24"/>
          <p:cNvSpPr txBox="1"/>
          <p:nvPr>
            <p:ph hasCustomPrompt="1" idx="2" type="title"/>
          </p:nvPr>
        </p:nvSpPr>
        <p:spPr>
          <a:xfrm>
            <a:off x="4326342" y="2689179"/>
            <a:ext cx="38496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0" name="Google Shape;1070;p24"/>
          <p:cNvSpPr txBox="1"/>
          <p:nvPr>
            <p:ph idx="3" type="subTitle"/>
          </p:nvPr>
        </p:nvSpPr>
        <p:spPr>
          <a:xfrm>
            <a:off x="4326342" y="3408691"/>
            <a:ext cx="38496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5"/>
          <p:cNvSpPr/>
          <p:nvPr/>
        </p:nvSpPr>
        <p:spPr>
          <a:xfrm>
            <a:off x="8421621" y="418302"/>
            <a:ext cx="873508" cy="838170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5"/>
          <p:cNvSpPr/>
          <p:nvPr/>
        </p:nvSpPr>
        <p:spPr>
          <a:xfrm>
            <a:off x="8076429" y="4041375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5"/>
          <p:cNvSpPr/>
          <p:nvPr/>
        </p:nvSpPr>
        <p:spPr>
          <a:xfrm>
            <a:off x="-761248" y="3790625"/>
            <a:ext cx="1485625" cy="1331400"/>
          </a:xfrm>
          <a:custGeom>
            <a:rect b="b" l="l" r="r" t="t"/>
            <a:pathLst>
              <a:path extrusionOk="0" h="53256" w="59425">
                <a:moveTo>
                  <a:pt x="28271" y="9308"/>
                </a:moveTo>
                <a:cubicBezTo>
                  <a:pt x="28284" y="9308"/>
                  <a:pt x="28309" y="9340"/>
                  <a:pt x="28346" y="9402"/>
                </a:cubicBezTo>
                <a:cubicBezTo>
                  <a:pt x="28371" y="9453"/>
                  <a:pt x="28371" y="9503"/>
                  <a:pt x="28346" y="9503"/>
                </a:cubicBezTo>
                <a:cubicBezTo>
                  <a:pt x="28321" y="9503"/>
                  <a:pt x="28271" y="9453"/>
                  <a:pt x="28271" y="9402"/>
                </a:cubicBezTo>
                <a:cubicBezTo>
                  <a:pt x="28259" y="9340"/>
                  <a:pt x="28259" y="9308"/>
                  <a:pt x="28271" y="9308"/>
                </a:cubicBezTo>
                <a:close/>
                <a:moveTo>
                  <a:pt x="13183" y="8626"/>
                </a:moveTo>
                <a:cubicBezTo>
                  <a:pt x="13233" y="8626"/>
                  <a:pt x="13634" y="9277"/>
                  <a:pt x="14161" y="10054"/>
                </a:cubicBezTo>
                <a:cubicBezTo>
                  <a:pt x="14687" y="10831"/>
                  <a:pt x="15088" y="11508"/>
                  <a:pt x="15088" y="11533"/>
                </a:cubicBezTo>
                <a:cubicBezTo>
                  <a:pt x="15088" y="11539"/>
                  <a:pt x="15085" y="11542"/>
                  <a:pt x="15080" y="11542"/>
                </a:cubicBezTo>
                <a:cubicBezTo>
                  <a:pt x="15062" y="11542"/>
                  <a:pt x="15014" y="11509"/>
                  <a:pt x="14938" y="11433"/>
                </a:cubicBezTo>
                <a:cubicBezTo>
                  <a:pt x="14881" y="11376"/>
                  <a:pt x="14811" y="11348"/>
                  <a:pt x="14769" y="11348"/>
                </a:cubicBezTo>
                <a:cubicBezTo>
                  <a:pt x="14754" y="11348"/>
                  <a:pt x="14743" y="11351"/>
                  <a:pt x="14737" y="11357"/>
                </a:cubicBezTo>
                <a:cubicBezTo>
                  <a:pt x="14712" y="11382"/>
                  <a:pt x="14888" y="11608"/>
                  <a:pt x="15113" y="11708"/>
                </a:cubicBezTo>
                <a:cubicBezTo>
                  <a:pt x="15238" y="11758"/>
                  <a:pt x="15364" y="11884"/>
                  <a:pt x="15539" y="12184"/>
                </a:cubicBezTo>
                <a:lnTo>
                  <a:pt x="15790" y="12585"/>
                </a:lnTo>
                <a:lnTo>
                  <a:pt x="15514" y="12360"/>
                </a:lnTo>
                <a:cubicBezTo>
                  <a:pt x="15321" y="12219"/>
                  <a:pt x="15189" y="12140"/>
                  <a:pt x="15128" y="12140"/>
                </a:cubicBezTo>
                <a:cubicBezTo>
                  <a:pt x="15101" y="12140"/>
                  <a:pt x="15088" y="12155"/>
                  <a:pt x="15088" y="12184"/>
                </a:cubicBezTo>
                <a:cubicBezTo>
                  <a:pt x="15238" y="12335"/>
                  <a:pt x="15389" y="12485"/>
                  <a:pt x="15564" y="12610"/>
                </a:cubicBezTo>
                <a:cubicBezTo>
                  <a:pt x="15815" y="12786"/>
                  <a:pt x="16040" y="12986"/>
                  <a:pt x="16191" y="13237"/>
                </a:cubicBezTo>
                <a:lnTo>
                  <a:pt x="16341" y="13488"/>
                </a:lnTo>
                <a:lnTo>
                  <a:pt x="15965" y="13212"/>
                </a:lnTo>
                <a:cubicBezTo>
                  <a:pt x="15785" y="13077"/>
                  <a:pt x="15626" y="12983"/>
                  <a:pt x="15577" y="12983"/>
                </a:cubicBezTo>
                <a:cubicBezTo>
                  <a:pt x="15571" y="12983"/>
                  <a:pt x="15567" y="12984"/>
                  <a:pt x="15564" y="12986"/>
                </a:cubicBezTo>
                <a:cubicBezTo>
                  <a:pt x="15539" y="13011"/>
                  <a:pt x="15589" y="13112"/>
                  <a:pt x="16141" y="13513"/>
                </a:cubicBezTo>
                <a:cubicBezTo>
                  <a:pt x="16391" y="13688"/>
                  <a:pt x="16617" y="13914"/>
                  <a:pt x="16792" y="14164"/>
                </a:cubicBezTo>
                <a:lnTo>
                  <a:pt x="17018" y="14490"/>
                </a:lnTo>
                <a:lnTo>
                  <a:pt x="17018" y="14490"/>
                </a:lnTo>
                <a:lnTo>
                  <a:pt x="16592" y="14164"/>
                </a:lnTo>
                <a:cubicBezTo>
                  <a:pt x="16441" y="14039"/>
                  <a:pt x="16266" y="13939"/>
                  <a:pt x="16091" y="13864"/>
                </a:cubicBezTo>
                <a:lnTo>
                  <a:pt x="16091" y="13864"/>
                </a:lnTo>
                <a:cubicBezTo>
                  <a:pt x="16015" y="13889"/>
                  <a:pt x="16266" y="14114"/>
                  <a:pt x="16842" y="14565"/>
                </a:cubicBezTo>
                <a:cubicBezTo>
                  <a:pt x="17118" y="14766"/>
                  <a:pt x="17344" y="15017"/>
                  <a:pt x="17544" y="15292"/>
                </a:cubicBezTo>
                <a:lnTo>
                  <a:pt x="17820" y="15718"/>
                </a:lnTo>
                <a:lnTo>
                  <a:pt x="17820" y="15718"/>
                </a:lnTo>
                <a:lnTo>
                  <a:pt x="17394" y="15468"/>
                </a:lnTo>
                <a:cubicBezTo>
                  <a:pt x="17076" y="15262"/>
                  <a:pt x="16884" y="15154"/>
                  <a:pt x="16807" y="15154"/>
                </a:cubicBezTo>
                <a:cubicBezTo>
                  <a:pt x="16780" y="15154"/>
                  <a:pt x="16767" y="15166"/>
                  <a:pt x="16767" y="15192"/>
                </a:cubicBezTo>
                <a:cubicBezTo>
                  <a:pt x="17118" y="15468"/>
                  <a:pt x="17494" y="15693"/>
                  <a:pt x="17895" y="15894"/>
                </a:cubicBezTo>
                <a:cubicBezTo>
                  <a:pt x="18146" y="16144"/>
                  <a:pt x="18371" y="16445"/>
                  <a:pt x="18547" y="16771"/>
                </a:cubicBezTo>
                <a:cubicBezTo>
                  <a:pt x="18346" y="16671"/>
                  <a:pt x="18146" y="16570"/>
                  <a:pt x="17945" y="16420"/>
                </a:cubicBezTo>
                <a:cubicBezTo>
                  <a:pt x="17519" y="16171"/>
                  <a:pt x="17344" y="16074"/>
                  <a:pt x="17279" y="16074"/>
                </a:cubicBezTo>
                <a:cubicBezTo>
                  <a:pt x="17252" y="16074"/>
                  <a:pt x="17243" y="16090"/>
                  <a:pt x="17243" y="16119"/>
                </a:cubicBezTo>
                <a:cubicBezTo>
                  <a:pt x="17644" y="16420"/>
                  <a:pt x="18096" y="16696"/>
                  <a:pt x="18572" y="16921"/>
                </a:cubicBezTo>
                <a:cubicBezTo>
                  <a:pt x="18898" y="17172"/>
                  <a:pt x="19148" y="17498"/>
                  <a:pt x="19324" y="17874"/>
                </a:cubicBezTo>
                <a:cubicBezTo>
                  <a:pt x="18973" y="17748"/>
                  <a:pt x="18672" y="17573"/>
                  <a:pt x="18396" y="17347"/>
                </a:cubicBezTo>
                <a:cubicBezTo>
                  <a:pt x="18361" y="17330"/>
                  <a:pt x="18325" y="17312"/>
                  <a:pt x="18299" y="17312"/>
                </a:cubicBezTo>
                <a:cubicBezTo>
                  <a:pt x="18288" y="17312"/>
                  <a:pt x="18278" y="17315"/>
                  <a:pt x="18271" y="17322"/>
                </a:cubicBezTo>
                <a:cubicBezTo>
                  <a:pt x="18246" y="17347"/>
                  <a:pt x="18321" y="17498"/>
                  <a:pt x="18772" y="17773"/>
                </a:cubicBezTo>
                <a:cubicBezTo>
                  <a:pt x="19249" y="18049"/>
                  <a:pt x="19274" y="18074"/>
                  <a:pt x="19198" y="18124"/>
                </a:cubicBezTo>
                <a:cubicBezTo>
                  <a:pt x="19098" y="18174"/>
                  <a:pt x="19198" y="18325"/>
                  <a:pt x="19274" y="18525"/>
                </a:cubicBezTo>
                <a:cubicBezTo>
                  <a:pt x="19367" y="18734"/>
                  <a:pt x="19416" y="18879"/>
                  <a:pt x="19383" y="18879"/>
                </a:cubicBezTo>
                <a:cubicBezTo>
                  <a:pt x="19381" y="18879"/>
                  <a:pt x="19377" y="18878"/>
                  <a:pt x="19374" y="18876"/>
                </a:cubicBezTo>
                <a:cubicBezTo>
                  <a:pt x="19324" y="18876"/>
                  <a:pt x="19223" y="18751"/>
                  <a:pt x="19173" y="18626"/>
                </a:cubicBezTo>
                <a:cubicBezTo>
                  <a:pt x="19123" y="18500"/>
                  <a:pt x="19073" y="18425"/>
                  <a:pt x="18998" y="18325"/>
                </a:cubicBezTo>
                <a:cubicBezTo>
                  <a:pt x="18982" y="18309"/>
                  <a:pt x="18969" y="18302"/>
                  <a:pt x="18958" y="18302"/>
                </a:cubicBezTo>
                <a:cubicBezTo>
                  <a:pt x="18916" y="18302"/>
                  <a:pt x="18908" y="18406"/>
                  <a:pt x="18948" y="18525"/>
                </a:cubicBezTo>
                <a:cubicBezTo>
                  <a:pt x="18975" y="18579"/>
                  <a:pt x="18979" y="18607"/>
                  <a:pt x="18950" y="18607"/>
                </a:cubicBezTo>
                <a:cubicBezTo>
                  <a:pt x="18899" y="18607"/>
                  <a:pt x="18743" y="18518"/>
                  <a:pt x="18421" y="18325"/>
                </a:cubicBezTo>
                <a:cubicBezTo>
                  <a:pt x="18246" y="18199"/>
                  <a:pt x="18020" y="18099"/>
                  <a:pt x="17795" y="18024"/>
                </a:cubicBezTo>
                <a:lnTo>
                  <a:pt x="17795" y="18024"/>
                </a:lnTo>
                <a:cubicBezTo>
                  <a:pt x="17745" y="18074"/>
                  <a:pt x="17770" y="18099"/>
                  <a:pt x="18071" y="18275"/>
                </a:cubicBezTo>
                <a:cubicBezTo>
                  <a:pt x="18246" y="18375"/>
                  <a:pt x="18296" y="18450"/>
                  <a:pt x="18296" y="18500"/>
                </a:cubicBezTo>
                <a:cubicBezTo>
                  <a:pt x="18296" y="18626"/>
                  <a:pt x="18321" y="18726"/>
                  <a:pt x="18396" y="18826"/>
                </a:cubicBezTo>
                <a:cubicBezTo>
                  <a:pt x="18437" y="18908"/>
                  <a:pt x="18457" y="18952"/>
                  <a:pt x="18436" y="18952"/>
                </a:cubicBezTo>
                <a:cubicBezTo>
                  <a:pt x="18405" y="18952"/>
                  <a:pt x="18288" y="18859"/>
                  <a:pt x="18020" y="18651"/>
                </a:cubicBezTo>
                <a:lnTo>
                  <a:pt x="17118" y="17924"/>
                </a:lnTo>
                <a:cubicBezTo>
                  <a:pt x="16717" y="17598"/>
                  <a:pt x="16717" y="17573"/>
                  <a:pt x="16842" y="17498"/>
                </a:cubicBezTo>
                <a:cubicBezTo>
                  <a:pt x="17043" y="17372"/>
                  <a:pt x="16968" y="17147"/>
                  <a:pt x="16642" y="16846"/>
                </a:cubicBezTo>
                <a:cubicBezTo>
                  <a:pt x="16241" y="16445"/>
                  <a:pt x="15865" y="15994"/>
                  <a:pt x="15539" y="15543"/>
                </a:cubicBezTo>
                <a:cubicBezTo>
                  <a:pt x="15439" y="15392"/>
                  <a:pt x="15439" y="15392"/>
                  <a:pt x="15614" y="15392"/>
                </a:cubicBezTo>
                <a:cubicBezTo>
                  <a:pt x="15815" y="15367"/>
                  <a:pt x="15815" y="15367"/>
                  <a:pt x="15790" y="15167"/>
                </a:cubicBezTo>
                <a:cubicBezTo>
                  <a:pt x="15639" y="14816"/>
                  <a:pt x="15464" y="14490"/>
                  <a:pt x="15238" y="14189"/>
                </a:cubicBezTo>
                <a:cubicBezTo>
                  <a:pt x="14587" y="13187"/>
                  <a:pt x="14587" y="13187"/>
                  <a:pt x="14662" y="13162"/>
                </a:cubicBezTo>
                <a:cubicBezTo>
                  <a:pt x="14837" y="13062"/>
                  <a:pt x="14787" y="12811"/>
                  <a:pt x="14411" y="11909"/>
                </a:cubicBezTo>
                <a:cubicBezTo>
                  <a:pt x="13985" y="10906"/>
                  <a:pt x="13158" y="8626"/>
                  <a:pt x="13183" y="8626"/>
                </a:cubicBezTo>
                <a:close/>
                <a:moveTo>
                  <a:pt x="19349" y="18149"/>
                </a:moveTo>
                <a:cubicBezTo>
                  <a:pt x="19474" y="18300"/>
                  <a:pt x="19574" y="18475"/>
                  <a:pt x="19650" y="18676"/>
                </a:cubicBezTo>
                <a:cubicBezTo>
                  <a:pt x="19768" y="18912"/>
                  <a:pt x="19841" y="19104"/>
                  <a:pt x="19807" y="19104"/>
                </a:cubicBezTo>
                <a:cubicBezTo>
                  <a:pt x="19805" y="19104"/>
                  <a:pt x="19803" y="19103"/>
                  <a:pt x="19800" y="19102"/>
                </a:cubicBezTo>
                <a:cubicBezTo>
                  <a:pt x="19675" y="18951"/>
                  <a:pt x="19549" y="18776"/>
                  <a:pt x="19474" y="18601"/>
                </a:cubicBezTo>
                <a:cubicBezTo>
                  <a:pt x="19374" y="18325"/>
                  <a:pt x="19299" y="18149"/>
                  <a:pt x="19349" y="18149"/>
                </a:cubicBezTo>
                <a:close/>
                <a:moveTo>
                  <a:pt x="18513" y="18499"/>
                </a:moveTo>
                <a:cubicBezTo>
                  <a:pt x="18559" y="18499"/>
                  <a:pt x="18616" y="18569"/>
                  <a:pt x="18672" y="18626"/>
                </a:cubicBezTo>
                <a:cubicBezTo>
                  <a:pt x="18797" y="18776"/>
                  <a:pt x="18898" y="18951"/>
                  <a:pt x="18973" y="19127"/>
                </a:cubicBezTo>
                <a:cubicBezTo>
                  <a:pt x="19051" y="19346"/>
                  <a:pt x="19081" y="19429"/>
                  <a:pt x="19055" y="19429"/>
                </a:cubicBezTo>
                <a:cubicBezTo>
                  <a:pt x="19039" y="19429"/>
                  <a:pt x="19004" y="19399"/>
                  <a:pt x="18948" y="19352"/>
                </a:cubicBezTo>
                <a:cubicBezTo>
                  <a:pt x="18797" y="19227"/>
                  <a:pt x="18421" y="18575"/>
                  <a:pt x="18472" y="18525"/>
                </a:cubicBezTo>
                <a:cubicBezTo>
                  <a:pt x="18484" y="18507"/>
                  <a:pt x="18498" y="18499"/>
                  <a:pt x="18513" y="18499"/>
                </a:cubicBezTo>
                <a:close/>
                <a:moveTo>
                  <a:pt x="19650" y="18275"/>
                </a:moveTo>
                <a:lnTo>
                  <a:pt x="19650" y="18275"/>
                </a:lnTo>
                <a:cubicBezTo>
                  <a:pt x="19775" y="18375"/>
                  <a:pt x="19875" y="18500"/>
                  <a:pt x="19975" y="18626"/>
                </a:cubicBezTo>
                <a:lnTo>
                  <a:pt x="19950" y="18626"/>
                </a:lnTo>
                <a:cubicBezTo>
                  <a:pt x="20101" y="18826"/>
                  <a:pt x="20226" y="19052"/>
                  <a:pt x="20351" y="19252"/>
                </a:cubicBezTo>
                <a:cubicBezTo>
                  <a:pt x="20417" y="19433"/>
                  <a:pt x="20440" y="19495"/>
                  <a:pt x="20405" y="19495"/>
                </a:cubicBezTo>
                <a:cubicBezTo>
                  <a:pt x="20387" y="19495"/>
                  <a:pt x="20353" y="19478"/>
                  <a:pt x="20301" y="19453"/>
                </a:cubicBezTo>
                <a:cubicBezTo>
                  <a:pt x="20126" y="19277"/>
                  <a:pt x="19975" y="19052"/>
                  <a:pt x="19875" y="18826"/>
                </a:cubicBezTo>
                <a:cubicBezTo>
                  <a:pt x="19800" y="18651"/>
                  <a:pt x="19700" y="18475"/>
                  <a:pt x="19650" y="18275"/>
                </a:cubicBezTo>
                <a:close/>
                <a:moveTo>
                  <a:pt x="19962" y="19394"/>
                </a:moveTo>
                <a:cubicBezTo>
                  <a:pt x="19972" y="19394"/>
                  <a:pt x="19985" y="19396"/>
                  <a:pt x="20000" y="19403"/>
                </a:cubicBezTo>
                <a:cubicBezTo>
                  <a:pt x="20051" y="19453"/>
                  <a:pt x="20076" y="19503"/>
                  <a:pt x="20076" y="19553"/>
                </a:cubicBezTo>
                <a:lnTo>
                  <a:pt x="20051" y="19553"/>
                </a:lnTo>
                <a:cubicBezTo>
                  <a:pt x="20051" y="19597"/>
                  <a:pt x="20051" y="19623"/>
                  <a:pt x="20041" y="19623"/>
                </a:cubicBezTo>
                <a:cubicBezTo>
                  <a:pt x="20034" y="19623"/>
                  <a:pt x="20021" y="19609"/>
                  <a:pt x="20000" y="19578"/>
                </a:cubicBezTo>
                <a:cubicBezTo>
                  <a:pt x="19934" y="19534"/>
                  <a:pt x="19888" y="19394"/>
                  <a:pt x="19962" y="19394"/>
                </a:cubicBezTo>
                <a:close/>
                <a:moveTo>
                  <a:pt x="19061" y="18848"/>
                </a:moveTo>
                <a:cubicBezTo>
                  <a:pt x="19064" y="18848"/>
                  <a:pt x="19068" y="18849"/>
                  <a:pt x="19073" y="18851"/>
                </a:cubicBezTo>
                <a:cubicBezTo>
                  <a:pt x="19173" y="18951"/>
                  <a:pt x="19249" y="19077"/>
                  <a:pt x="19324" y="19202"/>
                </a:cubicBezTo>
                <a:cubicBezTo>
                  <a:pt x="19446" y="19464"/>
                  <a:pt x="19495" y="19628"/>
                  <a:pt x="19455" y="19628"/>
                </a:cubicBezTo>
                <a:cubicBezTo>
                  <a:pt x="19437" y="19628"/>
                  <a:pt x="19402" y="19596"/>
                  <a:pt x="19349" y="19528"/>
                </a:cubicBezTo>
                <a:cubicBezTo>
                  <a:pt x="19182" y="19313"/>
                  <a:pt x="18992" y="18848"/>
                  <a:pt x="19061" y="18848"/>
                </a:cubicBezTo>
                <a:close/>
                <a:moveTo>
                  <a:pt x="19477" y="19150"/>
                </a:moveTo>
                <a:cubicBezTo>
                  <a:pt x="19513" y="19150"/>
                  <a:pt x="19611" y="19257"/>
                  <a:pt x="19725" y="19428"/>
                </a:cubicBezTo>
                <a:cubicBezTo>
                  <a:pt x="19775" y="19553"/>
                  <a:pt x="19825" y="19678"/>
                  <a:pt x="19800" y="19703"/>
                </a:cubicBezTo>
                <a:cubicBezTo>
                  <a:pt x="19793" y="19711"/>
                  <a:pt x="19783" y="19714"/>
                  <a:pt x="19773" y="19714"/>
                </a:cubicBezTo>
                <a:cubicBezTo>
                  <a:pt x="19748" y="19714"/>
                  <a:pt x="19717" y="19696"/>
                  <a:pt x="19700" y="19678"/>
                </a:cubicBezTo>
                <a:cubicBezTo>
                  <a:pt x="19675" y="19653"/>
                  <a:pt x="19599" y="19478"/>
                  <a:pt x="19524" y="19352"/>
                </a:cubicBezTo>
                <a:cubicBezTo>
                  <a:pt x="19459" y="19212"/>
                  <a:pt x="19450" y="19150"/>
                  <a:pt x="19477" y="19150"/>
                </a:cubicBezTo>
                <a:close/>
                <a:moveTo>
                  <a:pt x="10903" y="19503"/>
                </a:moveTo>
                <a:lnTo>
                  <a:pt x="10903" y="19503"/>
                </a:lnTo>
                <a:cubicBezTo>
                  <a:pt x="11103" y="19603"/>
                  <a:pt x="11304" y="19703"/>
                  <a:pt x="11479" y="19804"/>
                </a:cubicBezTo>
                <a:lnTo>
                  <a:pt x="12131" y="20154"/>
                </a:lnTo>
                <a:cubicBezTo>
                  <a:pt x="12168" y="20179"/>
                  <a:pt x="12162" y="20192"/>
                  <a:pt x="12124" y="20192"/>
                </a:cubicBezTo>
                <a:cubicBezTo>
                  <a:pt x="12087" y="20192"/>
                  <a:pt x="12018" y="20179"/>
                  <a:pt x="11930" y="20154"/>
                </a:cubicBezTo>
                <a:cubicBezTo>
                  <a:pt x="11680" y="20104"/>
                  <a:pt x="11454" y="19979"/>
                  <a:pt x="11253" y="19804"/>
                </a:cubicBezTo>
                <a:cubicBezTo>
                  <a:pt x="11128" y="19728"/>
                  <a:pt x="11003" y="19628"/>
                  <a:pt x="10903" y="19503"/>
                </a:cubicBezTo>
                <a:close/>
                <a:moveTo>
                  <a:pt x="7369" y="19531"/>
                </a:moveTo>
                <a:cubicBezTo>
                  <a:pt x="7471" y="19531"/>
                  <a:pt x="7555" y="19589"/>
                  <a:pt x="7720" y="19753"/>
                </a:cubicBezTo>
                <a:cubicBezTo>
                  <a:pt x="7845" y="19879"/>
                  <a:pt x="8020" y="20004"/>
                  <a:pt x="8171" y="20129"/>
                </a:cubicBezTo>
                <a:lnTo>
                  <a:pt x="8371" y="20255"/>
                </a:lnTo>
                <a:lnTo>
                  <a:pt x="8121" y="20255"/>
                </a:lnTo>
                <a:cubicBezTo>
                  <a:pt x="7920" y="20255"/>
                  <a:pt x="7820" y="20205"/>
                  <a:pt x="7469" y="19929"/>
                </a:cubicBezTo>
                <a:lnTo>
                  <a:pt x="7043" y="19603"/>
                </a:lnTo>
                <a:lnTo>
                  <a:pt x="7243" y="19553"/>
                </a:lnTo>
                <a:cubicBezTo>
                  <a:pt x="7291" y="19539"/>
                  <a:pt x="7331" y="19531"/>
                  <a:pt x="7369" y="19531"/>
                </a:cubicBezTo>
                <a:close/>
                <a:moveTo>
                  <a:pt x="7770" y="19453"/>
                </a:moveTo>
                <a:cubicBezTo>
                  <a:pt x="7895" y="19453"/>
                  <a:pt x="8070" y="19578"/>
                  <a:pt x="8446" y="19904"/>
                </a:cubicBezTo>
                <a:cubicBezTo>
                  <a:pt x="8873" y="20255"/>
                  <a:pt x="8948" y="20330"/>
                  <a:pt x="8847" y="20330"/>
                </a:cubicBezTo>
                <a:cubicBezTo>
                  <a:pt x="8747" y="20330"/>
                  <a:pt x="8246" y="20029"/>
                  <a:pt x="7845" y="19678"/>
                </a:cubicBezTo>
                <a:cubicBezTo>
                  <a:pt x="7644" y="19478"/>
                  <a:pt x="7619" y="19453"/>
                  <a:pt x="7770" y="19453"/>
                </a:cubicBezTo>
                <a:close/>
                <a:moveTo>
                  <a:pt x="13600" y="19923"/>
                </a:moveTo>
                <a:cubicBezTo>
                  <a:pt x="13653" y="19923"/>
                  <a:pt x="13813" y="20013"/>
                  <a:pt x="14035" y="20179"/>
                </a:cubicBezTo>
                <a:cubicBezTo>
                  <a:pt x="14186" y="20280"/>
                  <a:pt x="14311" y="20405"/>
                  <a:pt x="14311" y="20455"/>
                </a:cubicBezTo>
                <a:cubicBezTo>
                  <a:pt x="14308" y="20462"/>
                  <a:pt x="14298" y="20466"/>
                  <a:pt x="14284" y="20466"/>
                </a:cubicBezTo>
                <a:cubicBezTo>
                  <a:pt x="14200" y="20466"/>
                  <a:pt x="13946" y="20340"/>
                  <a:pt x="13710" y="20104"/>
                </a:cubicBezTo>
                <a:cubicBezTo>
                  <a:pt x="13587" y="19981"/>
                  <a:pt x="13558" y="19923"/>
                  <a:pt x="13600" y="19923"/>
                </a:cubicBezTo>
                <a:close/>
                <a:moveTo>
                  <a:pt x="15163" y="20010"/>
                </a:moveTo>
                <a:cubicBezTo>
                  <a:pt x="15182" y="20010"/>
                  <a:pt x="15264" y="20054"/>
                  <a:pt x="15439" y="20154"/>
                </a:cubicBezTo>
                <a:cubicBezTo>
                  <a:pt x="15589" y="20255"/>
                  <a:pt x="15715" y="20330"/>
                  <a:pt x="15840" y="20430"/>
                </a:cubicBezTo>
                <a:cubicBezTo>
                  <a:pt x="15870" y="20460"/>
                  <a:pt x="15872" y="20473"/>
                  <a:pt x="15854" y="20473"/>
                </a:cubicBezTo>
                <a:cubicBezTo>
                  <a:pt x="15783" y="20473"/>
                  <a:pt x="15404" y="20269"/>
                  <a:pt x="15264" y="20129"/>
                </a:cubicBezTo>
                <a:cubicBezTo>
                  <a:pt x="15188" y="20054"/>
                  <a:pt x="15144" y="20010"/>
                  <a:pt x="15163" y="20010"/>
                </a:cubicBezTo>
                <a:close/>
                <a:moveTo>
                  <a:pt x="8371" y="19428"/>
                </a:moveTo>
                <a:cubicBezTo>
                  <a:pt x="8597" y="19428"/>
                  <a:pt x="8647" y="19478"/>
                  <a:pt x="9223" y="20004"/>
                </a:cubicBezTo>
                <a:lnTo>
                  <a:pt x="9223" y="19979"/>
                </a:lnTo>
                <a:cubicBezTo>
                  <a:pt x="9679" y="20412"/>
                  <a:pt x="9803" y="20534"/>
                  <a:pt x="9728" y="20534"/>
                </a:cubicBezTo>
                <a:cubicBezTo>
                  <a:pt x="9721" y="20534"/>
                  <a:pt x="9711" y="20533"/>
                  <a:pt x="9700" y="20530"/>
                </a:cubicBezTo>
                <a:cubicBezTo>
                  <a:pt x="9449" y="20505"/>
                  <a:pt x="9148" y="20305"/>
                  <a:pt x="8622" y="19854"/>
                </a:cubicBezTo>
                <a:lnTo>
                  <a:pt x="8146" y="19428"/>
                </a:lnTo>
                <a:close/>
                <a:moveTo>
                  <a:pt x="18155" y="20280"/>
                </a:moveTo>
                <a:cubicBezTo>
                  <a:pt x="18199" y="20280"/>
                  <a:pt x="18390" y="20389"/>
                  <a:pt x="18722" y="20606"/>
                </a:cubicBezTo>
                <a:cubicBezTo>
                  <a:pt x="18898" y="20731"/>
                  <a:pt x="19073" y="20831"/>
                  <a:pt x="19223" y="20981"/>
                </a:cubicBezTo>
                <a:cubicBezTo>
                  <a:pt x="19223" y="20987"/>
                  <a:pt x="19219" y="20990"/>
                  <a:pt x="19210" y="20990"/>
                </a:cubicBezTo>
                <a:cubicBezTo>
                  <a:pt x="19107" y="20990"/>
                  <a:pt x="18458" y="20617"/>
                  <a:pt x="18296" y="20455"/>
                </a:cubicBezTo>
                <a:cubicBezTo>
                  <a:pt x="18169" y="20339"/>
                  <a:pt x="18122" y="20280"/>
                  <a:pt x="18155" y="20280"/>
                </a:cubicBezTo>
                <a:close/>
                <a:moveTo>
                  <a:pt x="6791" y="19673"/>
                </a:moveTo>
                <a:cubicBezTo>
                  <a:pt x="6855" y="19673"/>
                  <a:pt x="6892" y="19684"/>
                  <a:pt x="6918" y="19703"/>
                </a:cubicBezTo>
                <a:cubicBezTo>
                  <a:pt x="7626" y="20252"/>
                  <a:pt x="7793" y="20383"/>
                  <a:pt x="7722" y="20383"/>
                </a:cubicBezTo>
                <a:cubicBezTo>
                  <a:pt x="7715" y="20383"/>
                  <a:pt x="7706" y="20382"/>
                  <a:pt x="7695" y="20380"/>
                </a:cubicBezTo>
                <a:cubicBezTo>
                  <a:pt x="7594" y="20330"/>
                  <a:pt x="7494" y="20280"/>
                  <a:pt x="7394" y="20205"/>
                </a:cubicBezTo>
                <a:cubicBezTo>
                  <a:pt x="7337" y="20148"/>
                  <a:pt x="7281" y="20120"/>
                  <a:pt x="7256" y="20120"/>
                </a:cubicBezTo>
                <a:cubicBezTo>
                  <a:pt x="7248" y="20120"/>
                  <a:pt x="7243" y="20123"/>
                  <a:pt x="7243" y="20129"/>
                </a:cubicBezTo>
                <a:cubicBezTo>
                  <a:pt x="7243" y="20141"/>
                  <a:pt x="7230" y="20148"/>
                  <a:pt x="7208" y="20148"/>
                </a:cubicBezTo>
                <a:cubicBezTo>
                  <a:pt x="7137" y="20148"/>
                  <a:pt x="6975" y="20087"/>
                  <a:pt x="6842" y="19954"/>
                </a:cubicBezTo>
                <a:cubicBezTo>
                  <a:pt x="6787" y="19917"/>
                  <a:pt x="6732" y="19894"/>
                  <a:pt x="6697" y="19894"/>
                </a:cubicBezTo>
                <a:cubicBezTo>
                  <a:pt x="6684" y="19894"/>
                  <a:pt x="6674" y="19897"/>
                  <a:pt x="6667" y="19904"/>
                </a:cubicBezTo>
                <a:cubicBezTo>
                  <a:pt x="6642" y="19929"/>
                  <a:pt x="6767" y="20104"/>
                  <a:pt x="7344" y="20480"/>
                </a:cubicBezTo>
                <a:cubicBezTo>
                  <a:pt x="7544" y="20580"/>
                  <a:pt x="7720" y="20731"/>
                  <a:pt x="7870" y="20906"/>
                </a:cubicBezTo>
                <a:cubicBezTo>
                  <a:pt x="7886" y="20971"/>
                  <a:pt x="7884" y="21007"/>
                  <a:pt x="7845" y="21007"/>
                </a:cubicBezTo>
                <a:cubicBezTo>
                  <a:pt x="7762" y="21007"/>
                  <a:pt x="7513" y="20846"/>
                  <a:pt x="6918" y="20455"/>
                </a:cubicBezTo>
                <a:cubicBezTo>
                  <a:pt x="6642" y="20230"/>
                  <a:pt x="6366" y="20054"/>
                  <a:pt x="6040" y="19904"/>
                </a:cubicBezTo>
                <a:cubicBezTo>
                  <a:pt x="5915" y="19904"/>
                  <a:pt x="6040" y="20004"/>
                  <a:pt x="6692" y="20455"/>
                </a:cubicBezTo>
                <a:cubicBezTo>
                  <a:pt x="6893" y="20580"/>
                  <a:pt x="7068" y="20706"/>
                  <a:pt x="7243" y="20856"/>
                </a:cubicBezTo>
                <a:cubicBezTo>
                  <a:pt x="7243" y="20870"/>
                  <a:pt x="7225" y="20876"/>
                  <a:pt x="7194" y="20876"/>
                </a:cubicBezTo>
                <a:cubicBezTo>
                  <a:pt x="7059" y="20876"/>
                  <a:pt x="6680" y="20758"/>
                  <a:pt x="6517" y="20656"/>
                </a:cubicBezTo>
                <a:cubicBezTo>
                  <a:pt x="5882" y="20256"/>
                  <a:pt x="5534" y="20077"/>
                  <a:pt x="5452" y="20077"/>
                </a:cubicBezTo>
                <a:cubicBezTo>
                  <a:pt x="5446" y="20077"/>
                  <a:pt x="5442" y="20078"/>
                  <a:pt x="5439" y="20079"/>
                </a:cubicBezTo>
                <a:cubicBezTo>
                  <a:pt x="5414" y="20104"/>
                  <a:pt x="5564" y="20255"/>
                  <a:pt x="5765" y="20405"/>
                </a:cubicBezTo>
                <a:cubicBezTo>
                  <a:pt x="5865" y="20505"/>
                  <a:pt x="5990" y="20606"/>
                  <a:pt x="6065" y="20731"/>
                </a:cubicBezTo>
                <a:cubicBezTo>
                  <a:pt x="5765" y="20606"/>
                  <a:pt x="5464" y="20455"/>
                  <a:pt x="5163" y="20305"/>
                </a:cubicBezTo>
                <a:cubicBezTo>
                  <a:pt x="5046" y="20238"/>
                  <a:pt x="4963" y="20205"/>
                  <a:pt x="4920" y="20205"/>
                </a:cubicBezTo>
                <a:cubicBezTo>
                  <a:pt x="4899" y="20205"/>
                  <a:pt x="4888" y="20213"/>
                  <a:pt x="4888" y="20230"/>
                </a:cubicBezTo>
                <a:cubicBezTo>
                  <a:pt x="4888" y="20305"/>
                  <a:pt x="4963" y="20355"/>
                  <a:pt x="5063" y="20405"/>
                </a:cubicBezTo>
                <a:cubicBezTo>
                  <a:pt x="5163" y="20455"/>
                  <a:pt x="5314" y="20505"/>
                  <a:pt x="5414" y="20580"/>
                </a:cubicBezTo>
                <a:cubicBezTo>
                  <a:pt x="5564" y="20656"/>
                  <a:pt x="5564" y="20681"/>
                  <a:pt x="5439" y="20681"/>
                </a:cubicBezTo>
                <a:cubicBezTo>
                  <a:pt x="5238" y="20656"/>
                  <a:pt x="5038" y="20580"/>
                  <a:pt x="4862" y="20480"/>
                </a:cubicBezTo>
                <a:cubicBezTo>
                  <a:pt x="4712" y="20405"/>
                  <a:pt x="4562" y="20330"/>
                  <a:pt x="4386" y="20305"/>
                </a:cubicBezTo>
                <a:lnTo>
                  <a:pt x="4386" y="20305"/>
                </a:lnTo>
                <a:cubicBezTo>
                  <a:pt x="4311" y="20380"/>
                  <a:pt x="4386" y="20430"/>
                  <a:pt x="4712" y="20580"/>
                </a:cubicBezTo>
                <a:cubicBezTo>
                  <a:pt x="5038" y="20731"/>
                  <a:pt x="5088" y="20806"/>
                  <a:pt x="4913" y="20806"/>
                </a:cubicBezTo>
                <a:cubicBezTo>
                  <a:pt x="4587" y="20706"/>
                  <a:pt x="4286" y="20580"/>
                  <a:pt x="3985" y="20405"/>
                </a:cubicBezTo>
                <a:cubicBezTo>
                  <a:pt x="3935" y="20355"/>
                  <a:pt x="4060" y="20305"/>
                  <a:pt x="5113" y="20054"/>
                </a:cubicBezTo>
                <a:lnTo>
                  <a:pt x="5138" y="20029"/>
                </a:lnTo>
                <a:cubicBezTo>
                  <a:pt x="6184" y="19768"/>
                  <a:pt x="6604" y="19673"/>
                  <a:pt x="6791" y="19673"/>
                </a:cubicBezTo>
                <a:close/>
                <a:moveTo>
                  <a:pt x="3838" y="20429"/>
                </a:moveTo>
                <a:cubicBezTo>
                  <a:pt x="3877" y="20429"/>
                  <a:pt x="3901" y="20437"/>
                  <a:pt x="3910" y="20455"/>
                </a:cubicBezTo>
                <a:cubicBezTo>
                  <a:pt x="3960" y="20530"/>
                  <a:pt x="4035" y="20606"/>
                  <a:pt x="4136" y="20631"/>
                </a:cubicBezTo>
                <a:cubicBezTo>
                  <a:pt x="4261" y="20681"/>
                  <a:pt x="4311" y="20706"/>
                  <a:pt x="4261" y="20756"/>
                </a:cubicBezTo>
                <a:cubicBezTo>
                  <a:pt x="4236" y="20781"/>
                  <a:pt x="4286" y="20856"/>
                  <a:pt x="4411" y="20931"/>
                </a:cubicBezTo>
                <a:cubicBezTo>
                  <a:pt x="4465" y="20972"/>
                  <a:pt x="4483" y="20997"/>
                  <a:pt x="4438" y="20997"/>
                </a:cubicBezTo>
                <a:cubicBezTo>
                  <a:pt x="4399" y="20997"/>
                  <a:pt x="4312" y="20978"/>
                  <a:pt x="4161" y="20931"/>
                </a:cubicBezTo>
                <a:cubicBezTo>
                  <a:pt x="3985" y="20881"/>
                  <a:pt x="3810" y="20831"/>
                  <a:pt x="3634" y="20831"/>
                </a:cubicBezTo>
                <a:cubicBezTo>
                  <a:pt x="3559" y="20881"/>
                  <a:pt x="3584" y="20906"/>
                  <a:pt x="4161" y="21107"/>
                </a:cubicBezTo>
                <a:cubicBezTo>
                  <a:pt x="4662" y="21257"/>
                  <a:pt x="4812" y="21408"/>
                  <a:pt x="4612" y="21458"/>
                </a:cubicBezTo>
                <a:cubicBezTo>
                  <a:pt x="4236" y="21382"/>
                  <a:pt x="3910" y="21257"/>
                  <a:pt x="3584" y="21082"/>
                </a:cubicBezTo>
                <a:lnTo>
                  <a:pt x="3183" y="20831"/>
                </a:lnTo>
                <a:cubicBezTo>
                  <a:pt x="3008" y="20731"/>
                  <a:pt x="3058" y="20681"/>
                  <a:pt x="3509" y="20505"/>
                </a:cubicBezTo>
                <a:cubicBezTo>
                  <a:pt x="3655" y="20457"/>
                  <a:pt x="3769" y="20429"/>
                  <a:pt x="3838" y="20429"/>
                </a:cubicBezTo>
                <a:close/>
                <a:moveTo>
                  <a:pt x="13605" y="18628"/>
                </a:moveTo>
                <a:cubicBezTo>
                  <a:pt x="13669" y="18628"/>
                  <a:pt x="13751" y="18636"/>
                  <a:pt x="13860" y="18651"/>
                </a:cubicBezTo>
                <a:cubicBezTo>
                  <a:pt x="14061" y="18676"/>
                  <a:pt x="14762" y="18851"/>
                  <a:pt x="15414" y="19052"/>
                </a:cubicBezTo>
                <a:cubicBezTo>
                  <a:pt x="15815" y="19177"/>
                  <a:pt x="16241" y="19277"/>
                  <a:pt x="16667" y="19327"/>
                </a:cubicBezTo>
                <a:cubicBezTo>
                  <a:pt x="16767" y="19277"/>
                  <a:pt x="16868" y="19202"/>
                  <a:pt x="16943" y="19102"/>
                </a:cubicBezTo>
                <a:cubicBezTo>
                  <a:pt x="17016" y="19014"/>
                  <a:pt x="17072" y="18977"/>
                  <a:pt x="17152" y="18977"/>
                </a:cubicBezTo>
                <a:cubicBezTo>
                  <a:pt x="17208" y="18977"/>
                  <a:pt x="17275" y="18995"/>
                  <a:pt x="17369" y="19027"/>
                </a:cubicBezTo>
                <a:cubicBezTo>
                  <a:pt x="17945" y="19202"/>
                  <a:pt x="18497" y="19478"/>
                  <a:pt x="18948" y="19879"/>
                </a:cubicBezTo>
                <a:cubicBezTo>
                  <a:pt x="19148" y="20104"/>
                  <a:pt x="19374" y="20305"/>
                  <a:pt x="19624" y="20505"/>
                </a:cubicBezTo>
                <a:cubicBezTo>
                  <a:pt x="19800" y="20606"/>
                  <a:pt x="19950" y="20756"/>
                  <a:pt x="20076" y="20931"/>
                </a:cubicBezTo>
                <a:cubicBezTo>
                  <a:pt x="20076" y="20981"/>
                  <a:pt x="20151" y="21057"/>
                  <a:pt x="20226" y="21157"/>
                </a:cubicBezTo>
                <a:cubicBezTo>
                  <a:pt x="19900" y="20956"/>
                  <a:pt x="19574" y="20731"/>
                  <a:pt x="19274" y="20480"/>
                </a:cubicBezTo>
                <a:cubicBezTo>
                  <a:pt x="18647" y="20029"/>
                  <a:pt x="18121" y="19678"/>
                  <a:pt x="18096" y="19678"/>
                </a:cubicBezTo>
                <a:cubicBezTo>
                  <a:pt x="17945" y="19678"/>
                  <a:pt x="18221" y="19904"/>
                  <a:pt x="19299" y="20706"/>
                </a:cubicBezTo>
                <a:cubicBezTo>
                  <a:pt x="19975" y="21207"/>
                  <a:pt x="20552" y="21633"/>
                  <a:pt x="20552" y="21633"/>
                </a:cubicBezTo>
                <a:cubicBezTo>
                  <a:pt x="20126" y="21433"/>
                  <a:pt x="19725" y="21182"/>
                  <a:pt x="19349" y="20881"/>
                </a:cubicBezTo>
                <a:cubicBezTo>
                  <a:pt x="18643" y="20346"/>
                  <a:pt x="17370" y="19551"/>
                  <a:pt x="17251" y="19551"/>
                </a:cubicBezTo>
                <a:cubicBezTo>
                  <a:pt x="17247" y="19551"/>
                  <a:pt x="17245" y="19551"/>
                  <a:pt x="17243" y="19553"/>
                </a:cubicBezTo>
                <a:cubicBezTo>
                  <a:pt x="17193" y="19603"/>
                  <a:pt x="17269" y="19678"/>
                  <a:pt x="17569" y="19854"/>
                </a:cubicBezTo>
                <a:cubicBezTo>
                  <a:pt x="17695" y="19929"/>
                  <a:pt x="17795" y="20029"/>
                  <a:pt x="17795" y="20054"/>
                </a:cubicBezTo>
                <a:cubicBezTo>
                  <a:pt x="17820" y="20154"/>
                  <a:pt x="17870" y="20255"/>
                  <a:pt x="17945" y="20330"/>
                </a:cubicBezTo>
                <a:cubicBezTo>
                  <a:pt x="18005" y="20389"/>
                  <a:pt x="18029" y="20421"/>
                  <a:pt x="17998" y="20421"/>
                </a:cubicBezTo>
                <a:cubicBezTo>
                  <a:pt x="17950" y="20421"/>
                  <a:pt x="17773" y="20346"/>
                  <a:pt x="17394" y="20179"/>
                </a:cubicBezTo>
                <a:cubicBezTo>
                  <a:pt x="16966" y="19998"/>
                  <a:pt x="16658" y="19903"/>
                  <a:pt x="16566" y="19903"/>
                </a:cubicBezTo>
                <a:cubicBezTo>
                  <a:pt x="16480" y="19903"/>
                  <a:pt x="16580" y="19985"/>
                  <a:pt x="16943" y="20154"/>
                </a:cubicBezTo>
                <a:cubicBezTo>
                  <a:pt x="17043" y="20205"/>
                  <a:pt x="17043" y="20230"/>
                  <a:pt x="16943" y="20355"/>
                </a:cubicBezTo>
                <a:cubicBezTo>
                  <a:pt x="16842" y="20455"/>
                  <a:pt x="16817" y="20480"/>
                  <a:pt x="16817" y="20480"/>
                </a:cubicBezTo>
                <a:lnTo>
                  <a:pt x="15765" y="19753"/>
                </a:lnTo>
                <a:cubicBezTo>
                  <a:pt x="15188" y="19352"/>
                  <a:pt x="14687" y="19027"/>
                  <a:pt x="14662" y="19027"/>
                </a:cubicBezTo>
                <a:cubicBezTo>
                  <a:pt x="14512" y="19027"/>
                  <a:pt x="14662" y="19177"/>
                  <a:pt x="15339" y="19628"/>
                </a:cubicBezTo>
                <a:cubicBezTo>
                  <a:pt x="15690" y="19879"/>
                  <a:pt x="16040" y="20154"/>
                  <a:pt x="16391" y="20455"/>
                </a:cubicBezTo>
                <a:lnTo>
                  <a:pt x="16692" y="20781"/>
                </a:lnTo>
                <a:lnTo>
                  <a:pt x="16441" y="20706"/>
                </a:lnTo>
                <a:cubicBezTo>
                  <a:pt x="16167" y="20591"/>
                  <a:pt x="15871" y="20477"/>
                  <a:pt x="15956" y="20477"/>
                </a:cubicBezTo>
                <a:cubicBezTo>
                  <a:pt x="15964" y="20477"/>
                  <a:pt x="15975" y="20478"/>
                  <a:pt x="15990" y="20480"/>
                </a:cubicBezTo>
                <a:cubicBezTo>
                  <a:pt x="16066" y="20480"/>
                  <a:pt x="16116" y="20480"/>
                  <a:pt x="16116" y="20430"/>
                </a:cubicBezTo>
                <a:cubicBezTo>
                  <a:pt x="15364" y="19904"/>
                  <a:pt x="14562" y="19428"/>
                  <a:pt x="13760" y="19002"/>
                </a:cubicBezTo>
                <a:cubicBezTo>
                  <a:pt x="13634" y="19002"/>
                  <a:pt x="13785" y="19127"/>
                  <a:pt x="14211" y="19403"/>
                </a:cubicBezTo>
                <a:cubicBezTo>
                  <a:pt x="14624" y="19655"/>
                  <a:pt x="15078" y="20117"/>
                  <a:pt x="14942" y="20117"/>
                </a:cubicBezTo>
                <a:cubicBezTo>
                  <a:pt x="14929" y="20117"/>
                  <a:pt x="14911" y="20113"/>
                  <a:pt x="14888" y="20104"/>
                </a:cubicBezTo>
                <a:cubicBezTo>
                  <a:pt x="14825" y="20079"/>
                  <a:pt x="14762" y="20067"/>
                  <a:pt x="14703" y="20067"/>
                </a:cubicBezTo>
                <a:cubicBezTo>
                  <a:pt x="14643" y="20067"/>
                  <a:pt x="14587" y="20079"/>
                  <a:pt x="14537" y="20104"/>
                </a:cubicBezTo>
                <a:cubicBezTo>
                  <a:pt x="14490" y="20117"/>
                  <a:pt x="14449" y="20125"/>
                  <a:pt x="14408" y="20125"/>
                </a:cubicBezTo>
                <a:cubicBezTo>
                  <a:pt x="14291" y="20125"/>
                  <a:pt x="14168" y="20063"/>
                  <a:pt x="13910" y="19879"/>
                </a:cubicBezTo>
                <a:cubicBezTo>
                  <a:pt x="13670" y="19735"/>
                  <a:pt x="13552" y="19672"/>
                  <a:pt x="13479" y="19672"/>
                </a:cubicBezTo>
                <a:cubicBezTo>
                  <a:pt x="13438" y="19672"/>
                  <a:pt x="13411" y="19692"/>
                  <a:pt x="13384" y="19728"/>
                </a:cubicBezTo>
                <a:cubicBezTo>
                  <a:pt x="13357" y="19774"/>
                  <a:pt x="13333" y="19799"/>
                  <a:pt x="13292" y="19799"/>
                </a:cubicBezTo>
                <a:cubicBezTo>
                  <a:pt x="13220" y="19799"/>
                  <a:pt x="13095" y="19720"/>
                  <a:pt x="12807" y="19528"/>
                </a:cubicBezTo>
                <a:cubicBezTo>
                  <a:pt x="12442" y="19284"/>
                  <a:pt x="12208" y="19156"/>
                  <a:pt x="12146" y="19156"/>
                </a:cubicBezTo>
                <a:cubicBezTo>
                  <a:pt x="12131" y="19156"/>
                  <a:pt x="12126" y="19163"/>
                  <a:pt x="12131" y="19177"/>
                </a:cubicBezTo>
                <a:cubicBezTo>
                  <a:pt x="12381" y="19403"/>
                  <a:pt x="12657" y="19603"/>
                  <a:pt x="12933" y="19778"/>
                </a:cubicBezTo>
                <a:cubicBezTo>
                  <a:pt x="13910" y="20430"/>
                  <a:pt x="14136" y="20631"/>
                  <a:pt x="13985" y="20656"/>
                </a:cubicBezTo>
                <a:cubicBezTo>
                  <a:pt x="13885" y="20656"/>
                  <a:pt x="13810" y="20631"/>
                  <a:pt x="13760" y="20580"/>
                </a:cubicBezTo>
                <a:cubicBezTo>
                  <a:pt x="13083" y="20104"/>
                  <a:pt x="12381" y="19703"/>
                  <a:pt x="11654" y="19327"/>
                </a:cubicBezTo>
                <a:lnTo>
                  <a:pt x="11654" y="19327"/>
                </a:lnTo>
                <a:cubicBezTo>
                  <a:pt x="11604" y="19403"/>
                  <a:pt x="11730" y="19503"/>
                  <a:pt x="12607" y="20029"/>
                </a:cubicBezTo>
                <a:cubicBezTo>
                  <a:pt x="13033" y="20305"/>
                  <a:pt x="13409" y="20530"/>
                  <a:pt x="13409" y="20530"/>
                </a:cubicBezTo>
                <a:cubicBezTo>
                  <a:pt x="13258" y="20530"/>
                  <a:pt x="13133" y="20480"/>
                  <a:pt x="13008" y="20430"/>
                </a:cubicBezTo>
                <a:cubicBezTo>
                  <a:pt x="12657" y="20330"/>
                  <a:pt x="12507" y="20230"/>
                  <a:pt x="11855" y="19678"/>
                </a:cubicBezTo>
                <a:lnTo>
                  <a:pt x="11053" y="19027"/>
                </a:lnTo>
                <a:cubicBezTo>
                  <a:pt x="11046" y="19020"/>
                  <a:pt x="11040" y="19017"/>
                  <a:pt x="11033" y="19017"/>
                </a:cubicBezTo>
                <a:cubicBezTo>
                  <a:pt x="11014" y="19017"/>
                  <a:pt x="10996" y="19040"/>
                  <a:pt x="10978" y="19077"/>
                </a:cubicBezTo>
                <a:cubicBezTo>
                  <a:pt x="10978" y="19127"/>
                  <a:pt x="11103" y="19252"/>
                  <a:pt x="11329" y="19453"/>
                </a:cubicBezTo>
                <a:cubicBezTo>
                  <a:pt x="11538" y="19617"/>
                  <a:pt x="11623" y="19684"/>
                  <a:pt x="11603" y="19684"/>
                </a:cubicBezTo>
                <a:cubicBezTo>
                  <a:pt x="11590" y="19684"/>
                  <a:pt x="11530" y="19653"/>
                  <a:pt x="11429" y="19603"/>
                </a:cubicBezTo>
                <a:cubicBezTo>
                  <a:pt x="11304" y="19553"/>
                  <a:pt x="11178" y="19503"/>
                  <a:pt x="11078" y="19403"/>
                </a:cubicBezTo>
                <a:cubicBezTo>
                  <a:pt x="11003" y="19377"/>
                  <a:pt x="10928" y="19352"/>
                  <a:pt x="10852" y="19352"/>
                </a:cubicBezTo>
                <a:cubicBezTo>
                  <a:pt x="10752" y="19352"/>
                  <a:pt x="10677" y="19327"/>
                  <a:pt x="10602" y="19277"/>
                </a:cubicBezTo>
                <a:cubicBezTo>
                  <a:pt x="10566" y="19259"/>
                  <a:pt x="10518" y="19242"/>
                  <a:pt x="10467" y="19242"/>
                </a:cubicBezTo>
                <a:cubicBezTo>
                  <a:pt x="10445" y="19242"/>
                  <a:pt x="10423" y="19245"/>
                  <a:pt x="10401" y="19252"/>
                </a:cubicBezTo>
                <a:cubicBezTo>
                  <a:pt x="10351" y="19302"/>
                  <a:pt x="10376" y="19327"/>
                  <a:pt x="10477" y="19377"/>
                </a:cubicBezTo>
                <a:cubicBezTo>
                  <a:pt x="10552" y="19453"/>
                  <a:pt x="10777" y="19628"/>
                  <a:pt x="11028" y="19804"/>
                </a:cubicBezTo>
                <a:cubicBezTo>
                  <a:pt x="11379" y="20104"/>
                  <a:pt x="11429" y="20154"/>
                  <a:pt x="11379" y="20230"/>
                </a:cubicBezTo>
                <a:cubicBezTo>
                  <a:pt x="11324" y="20266"/>
                  <a:pt x="11296" y="20290"/>
                  <a:pt x="11284" y="20290"/>
                </a:cubicBezTo>
                <a:cubicBezTo>
                  <a:pt x="11280" y="20290"/>
                  <a:pt x="11279" y="20286"/>
                  <a:pt x="11279" y="20280"/>
                </a:cubicBezTo>
                <a:lnTo>
                  <a:pt x="10727" y="19854"/>
                </a:lnTo>
                <a:cubicBezTo>
                  <a:pt x="10346" y="19568"/>
                  <a:pt x="10168" y="19441"/>
                  <a:pt x="10115" y="19441"/>
                </a:cubicBezTo>
                <a:cubicBezTo>
                  <a:pt x="10099" y="19441"/>
                  <a:pt x="10095" y="19454"/>
                  <a:pt x="10101" y="19478"/>
                </a:cubicBezTo>
                <a:cubicBezTo>
                  <a:pt x="10251" y="19653"/>
                  <a:pt x="10426" y="19829"/>
                  <a:pt x="10627" y="19954"/>
                </a:cubicBezTo>
                <a:cubicBezTo>
                  <a:pt x="11153" y="20380"/>
                  <a:pt x="11178" y="20380"/>
                  <a:pt x="11178" y="20656"/>
                </a:cubicBezTo>
                <a:cubicBezTo>
                  <a:pt x="11178" y="20781"/>
                  <a:pt x="11178" y="20906"/>
                  <a:pt x="11153" y="20906"/>
                </a:cubicBezTo>
                <a:cubicBezTo>
                  <a:pt x="11003" y="20806"/>
                  <a:pt x="10852" y="20681"/>
                  <a:pt x="10702" y="20555"/>
                </a:cubicBezTo>
                <a:cubicBezTo>
                  <a:pt x="9918" y="19910"/>
                  <a:pt x="9431" y="19519"/>
                  <a:pt x="9339" y="19519"/>
                </a:cubicBezTo>
                <a:cubicBezTo>
                  <a:pt x="9331" y="19519"/>
                  <a:pt x="9326" y="19522"/>
                  <a:pt x="9324" y="19528"/>
                </a:cubicBezTo>
                <a:cubicBezTo>
                  <a:pt x="9299" y="19578"/>
                  <a:pt x="9750" y="20004"/>
                  <a:pt x="10276" y="20380"/>
                </a:cubicBezTo>
                <a:cubicBezTo>
                  <a:pt x="10451" y="20480"/>
                  <a:pt x="10602" y="20631"/>
                  <a:pt x="10777" y="20756"/>
                </a:cubicBezTo>
                <a:cubicBezTo>
                  <a:pt x="10853" y="20832"/>
                  <a:pt x="10871" y="20866"/>
                  <a:pt x="10843" y="20866"/>
                </a:cubicBezTo>
                <a:cubicBezTo>
                  <a:pt x="10725" y="20866"/>
                  <a:pt x="9784" y="20252"/>
                  <a:pt x="9073" y="19703"/>
                </a:cubicBezTo>
                <a:lnTo>
                  <a:pt x="8772" y="19453"/>
                </a:lnTo>
                <a:lnTo>
                  <a:pt x="9073" y="19428"/>
                </a:lnTo>
                <a:cubicBezTo>
                  <a:pt x="9248" y="19403"/>
                  <a:pt x="9399" y="19377"/>
                  <a:pt x="9574" y="19327"/>
                </a:cubicBezTo>
                <a:cubicBezTo>
                  <a:pt x="9700" y="19277"/>
                  <a:pt x="9750" y="19227"/>
                  <a:pt x="9800" y="18951"/>
                </a:cubicBezTo>
                <a:lnTo>
                  <a:pt x="9875" y="18651"/>
                </a:lnTo>
                <a:lnTo>
                  <a:pt x="10477" y="18651"/>
                </a:lnTo>
                <a:cubicBezTo>
                  <a:pt x="10978" y="18676"/>
                  <a:pt x="11454" y="18726"/>
                  <a:pt x="11930" y="18801"/>
                </a:cubicBezTo>
                <a:cubicBezTo>
                  <a:pt x="12582" y="18926"/>
                  <a:pt x="12889" y="18989"/>
                  <a:pt x="13052" y="18989"/>
                </a:cubicBezTo>
                <a:cubicBezTo>
                  <a:pt x="13215" y="18989"/>
                  <a:pt x="13233" y="18926"/>
                  <a:pt x="13309" y="18801"/>
                </a:cubicBezTo>
                <a:cubicBezTo>
                  <a:pt x="13397" y="18677"/>
                  <a:pt x="13449" y="18628"/>
                  <a:pt x="13605" y="18628"/>
                </a:cubicBezTo>
                <a:close/>
                <a:moveTo>
                  <a:pt x="2847" y="20841"/>
                </a:moveTo>
                <a:cubicBezTo>
                  <a:pt x="2931" y="20841"/>
                  <a:pt x="2996" y="20873"/>
                  <a:pt x="3083" y="20931"/>
                </a:cubicBezTo>
                <a:cubicBezTo>
                  <a:pt x="3208" y="21007"/>
                  <a:pt x="3233" y="21032"/>
                  <a:pt x="3158" y="21057"/>
                </a:cubicBezTo>
                <a:cubicBezTo>
                  <a:pt x="3008" y="21132"/>
                  <a:pt x="3058" y="21157"/>
                  <a:pt x="3509" y="21282"/>
                </a:cubicBezTo>
                <a:cubicBezTo>
                  <a:pt x="3785" y="21370"/>
                  <a:pt x="3854" y="21414"/>
                  <a:pt x="3778" y="21414"/>
                </a:cubicBezTo>
                <a:cubicBezTo>
                  <a:pt x="3703" y="21414"/>
                  <a:pt x="3484" y="21370"/>
                  <a:pt x="3183" y="21282"/>
                </a:cubicBezTo>
                <a:cubicBezTo>
                  <a:pt x="3052" y="21226"/>
                  <a:pt x="2920" y="21198"/>
                  <a:pt x="2789" y="21198"/>
                </a:cubicBezTo>
                <a:cubicBezTo>
                  <a:pt x="2745" y="21198"/>
                  <a:pt x="2701" y="21201"/>
                  <a:pt x="2657" y="21207"/>
                </a:cubicBezTo>
                <a:cubicBezTo>
                  <a:pt x="2657" y="21232"/>
                  <a:pt x="2757" y="21307"/>
                  <a:pt x="2883" y="21332"/>
                </a:cubicBezTo>
                <a:cubicBezTo>
                  <a:pt x="3083" y="21408"/>
                  <a:pt x="3083" y="21408"/>
                  <a:pt x="2607" y="21458"/>
                </a:cubicBezTo>
                <a:cubicBezTo>
                  <a:pt x="2256" y="21483"/>
                  <a:pt x="1930" y="21533"/>
                  <a:pt x="1579" y="21608"/>
                </a:cubicBezTo>
                <a:lnTo>
                  <a:pt x="1053" y="21708"/>
                </a:lnTo>
                <a:lnTo>
                  <a:pt x="1053" y="21708"/>
                </a:lnTo>
                <a:lnTo>
                  <a:pt x="1304" y="21533"/>
                </a:lnTo>
                <a:cubicBezTo>
                  <a:pt x="1554" y="21357"/>
                  <a:pt x="1830" y="21207"/>
                  <a:pt x="2131" y="21082"/>
                </a:cubicBezTo>
                <a:lnTo>
                  <a:pt x="2131" y="21107"/>
                </a:lnTo>
                <a:cubicBezTo>
                  <a:pt x="2531" y="20922"/>
                  <a:pt x="2714" y="20841"/>
                  <a:pt x="2847" y="20841"/>
                </a:cubicBezTo>
                <a:close/>
                <a:moveTo>
                  <a:pt x="21053" y="21408"/>
                </a:moveTo>
                <a:lnTo>
                  <a:pt x="21479" y="21809"/>
                </a:lnTo>
                <a:cubicBezTo>
                  <a:pt x="21805" y="22059"/>
                  <a:pt x="21905" y="22210"/>
                  <a:pt x="21905" y="22285"/>
                </a:cubicBezTo>
                <a:cubicBezTo>
                  <a:pt x="21897" y="22334"/>
                  <a:pt x="21875" y="22359"/>
                  <a:pt x="21838" y="22359"/>
                </a:cubicBezTo>
                <a:cubicBezTo>
                  <a:pt x="21760" y="22359"/>
                  <a:pt x="21615" y="22253"/>
                  <a:pt x="21379" y="22034"/>
                </a:cubicBezTo>
                <a:lnTo>
                  <a:pt x="21078" y="21708"/>
                </a:lnTo>
                <a:lnTo>
                  <a:pt x="21379" y="21984"/>
                </a:lnTo>
                <a:cubicBezTo>
                  <a:pt x="21569" y="22144"/>
                  <a:pt x="21688" y="22217"/>
                  <a:pt x="21732" y="22217"/>
                </a:cubicBezTo>
                <a:cubicBezTo>
                  <a:pt x="21799" y="22217"/>
                  <a:pt x="21700" y="22054"/>
                  <a:pt x="21429" y="21783"/>
                </a:cubicBezTo>
                <a:lnTo>
                  <a:pt x="21053" y="21408"/>
                </a:lnTo>
                <a:close/>
                <a:moveTo>
                  <a:pt x="13484" y="8375"/>
                </a:moveTo>
                <a:cubicBezTo>
                  <a:pt x="13509" y="8375"/>
                  <a:pt x="14161" y="9027"/>
                  <a:pt x="14938" y="9829"/>
                </a:cubicBezTo>
                <a:cubicBezTo>
                  <a:pt x="15715" y="10631"/>
                  <a:pt x="16517" y="11458"/>
                  <a:pt x="16742" y="11683"/>
                </a:cubicBezTo>
                <a:cubicBezTo>
                  <a:pt x="17021" y="11980"/>
                  <a:pt x="17167" y="12094"/>
                  <a:pt x="17280" y="12094"/>
                </a:cubicBezTo>
                <a:cubicBezTo>
                  <a:pt x="17330" y="12094"/>
                  <a:pt x="17373" y="12072"/>
                  <a:pt x="17419" y="12034"/>
                </a:cubicBezTo>
                <a:cubicBezTo>
                  <a:pt x="17446" y="12014"/>
                  <a:pt x="17471" y="12003"/>
                  <a:pt x="17500" y="12003"/>
                </a:cubicBezTo>
                <a:cubicBezTo>
                  <a:pt x="17578" y="12003"/>
                  <a:pt x="17683" y="12084"/>
                  <a:pt x="17920" y="12285"/>
                </a:cubicBezTo>
                <a:cubicBezTo>
                  <a:pt x="18196" y="12535"/>
                  <a:pt x="18446" y="12836"/>
                  <a:pt x="18672" y="13137"/>
                </a:cubicBezTo>
                <a:cubicBezTo>
                  <a:pt x="18998" y="13588"/>
                  <a:pt x="19098" y="13663"/>
                  <a:pt x="19249" y="13713"/>
                </a:cubicBezTo>
                <a:cubicBezTo>
                  <a:pt x="19399" y="13763"/>
                  <a:pt x="19549" y="13889"/>
                  <a:pt x="20677" y="15292"/>
                </a:cubicBezTo>
                <a:cubicBezTo>
                  <a:pt x="21028" y="15718"/>
                  <a:pt x="21103" y="15768"/>
                  <a:pt x="21304" y="15819"/>
                </a:cubicBezTo>
                <a:cubicBezTo>
                  <a:pt x="21504" y="15844"/>
                  <a:pt x="21680" y="15969"/>
                  <a:pt x="21780" y="16144"/>
                </a:cubicBezTo>
                <a:cubicBezTo>
                  <a:pt x="22256" y="16796"/>
                  <a:pt x="22657" y="17548"/>
                  <a:pt x="22958" y="18300"/>
                </a:cubicBezTo>
                <a:cubicBezTo>
                  <a:pt x="23008" y="18500"/>
                  <a:pt x="23108" y="18701"/>
                  <a:pt x="23233" y="18851"/>
                </a:cubicBezTo>
                <a:cubicBezTo>
                  <a:pt x="23246" y="18859"/>
                  <a:pt x="23256" y="18864"/>
                  <a:pt x="23263" y="18864"/>
                </a:cubicBezTo>
                <a:cubicBezTo>
                  <a:pt x="23298" y="18864"/>
                  <a:pt x="23267" y="18759"/>
                  <a:pt x="23183" y="18550"/>
                </a:cubicBezTo>
                <a:cubicBezTo>
                  <a:pt x="23093" y="18293"/>
                  <a:pt x="23075" y="18173"/>
                  <a:pt x="23136" y="18173"/>
                </a:cubicBezTo>
                <a:cubicBezTo>
                  <a:pt x="23175" y="18173"/>
                  <a:pt x="23249" y="18225"/>
                  <a:pt x="23359" y="18325"/>
                </a:cubicBezTo>
                <a:cubicBezTo>
                  <a:pt x="23810" y="18876"/>
                  <a:pt x="24161" y="19503"/>
                  <a:pt x="24386" y="20179"/>
                </a:cubicBezTo>
                <a:cubicBezTo>
                  <a:pt x="24562" y="20631"/>
                  <a:pt x="24863" y="21332"/>
                  <a:pt x="25063" y="21783"/>
                </a:cubicBezTo>
                <a:cubicBezTo>
                  <a:pt x="25363" y="22455"/>
                  <a:pt x="25465" y="22703"/>
                  <a:pt x="25410" y="22703"/>
                </a:cubicBezTo>
                <a:cubicBezTo>
                  <a:pt x="25387" y="22703"/>
                  <a:pt x="25338" y="22659"/>
                  <a:pt x="25264" y="22585"/>
                </a:cubicBezTo>
                <a:cubicBezTo>
                  <a:pt x="25138" y="22460"/>
                  <a:pt x="24888" y="21959"/>
                  <a:pt x="24487" y="20906"/>
                </a:cubicBezTo>
                <a:cubicBezTo>
                  <a:pt x="24286" y="20405"/>
                  <a:pt x="24061" y="19904"/>
                  <a:pt x="23785" y="19428"/>
                </a:cubicBezTo>
                <a:lnTo>
                  <a:pt x="23785" y="19428"/>
                </a:lnTo>
                <a:cubicBezTo>
                  <a:pt x="23735" y="19428"/>
                  <a:pt x="23960" y="20029"/>
                  <a:pt x="24587" y="21533"/>
                </a:cubicBezTo>
                <a:cubicBezTo>
                  <a:pt x="24773" y="21987"/>
                  <a:pt x="24822" y="22186"/>
                  <a:pt x="24778" y="22186"/>
                </a:cubicBezTo>
                <a:cubicBezTo>
                  <a:pt x="24769" y="22186"/>
                  <a:pt x="24755" y="22177"/>
                  <a:pt x="24737" y="22159"/>
                </a:cubicBezTo>
                <a:cubicBezTo>
                  <a:pt x="24637" y="22084"/>
                  <a:pt x="24236" y="21282"/>
                  <a:pt x="23735" y="20004"/>
                </a:cubicBezTo>
                <a:cubicBezTo>
                  <a:pt x="23660" y="19829"/>
                  <a:pt x="23584" y="19653"/>
                  <a:pt x="23459" y="19503"/>
                </a:cubicBezTo>
                <a:cubicBezTo>
                  <a:pt x="23458" y="19502"/>
                  <a:pt x="23456" y="19501"/>
                  <a:pt x="23455" y="19501"/>
                </a:cubicBezTo>
                <a:cubicBezTo>
                  <a:pt x="23401" y="19501"/>
                  <a:pt x="23842" y="20745"/>
                  <a:pt x="24211" y="21483"/>
                </a:cubicBezTo>
                <a:cubicBezTo>
                  <a:pt x="24281" y="21692"/>
                  <a:pt x="24329" y="21836"/>
                  <a:pt x="24296" y="21836"/>
                </a:cubicBezTo>
                <a:cubicBezTo>
                  <a:pt x="24293" y="21836"/>
                  <a:pt x="24290" y="21835"/>
                  <a:pt x="24286" y="21834"/>
                </a:cubicBezTo>
                <a:cubicBezTo>
                  <a:pt x="24161" y="21633"/>
                  <a:pt x="24035" y="21408"/>
                  <a:pt x="23935" y="21182"/>
                </a:cubicBezTo>
                <a:cubicBezTo>
                  <a:pt x="23271" y="19611"/>
                  <a:pt x="23011" y="19060"/>
                  <a:pt x="22947" y="19060"/>
                </a:cubicBezTo>
                <a:cubicBezTo>
                  <a:pt x="22932" y="19060"/>
                  <a:pt x="22928" y="19093"/>
                  <a:pt x="22933" y="19152"/>
                </a:cubicBezTo>
                <a:cubicBezTo>
                  <a:pt x="22933" y="19202"/>
                  <a:pt x="23133" y="19678"/>
                  <a:pt x="23359" y="20230"/>
                </a:cubicBezTo>
                <a:cubicBezTo>
                  <a:pt x="23584" y="20756"/>
                  <a:pt x="23810" y="21282"/>
                  <a:pt x="23860" y="21382"/>
                </a:cubicBezTo>
                <a:lnTo>
                  <a:pt x="23910" y="21583"/>
                </a:lnTo>
                <a:lnTo>
                  <a:pt x="23910" y="21583"/>
                </a:lnTo>
                <a:lnTo>
                  <a:pt x="23710" y="21433"/>
                </a:lnTo>
                <a:cubicBezTo>
                  <a:pt x="23509" y="21307"/>
                  <a:pt x="23409" y="21132"/>
                  <a:pt x="23108" y="20505"/>
                </a:cubicBezTo>
                <a:cubicBezTo>
                  <a:pt x="22908" y="20079"/>
                  <a:pt x="22607" y="19302"/>
                  <a:pt x="22406" y="18801"/>
                </a:cubicBezTo>
                <a:cubicBezTo>
                  <a:pt x="22331" y="18500"/>
                  <a:pt x="22206" y="18199"/>
                  <a:pt x="22030" y="17949"/>
                </a:cubicBezTo>
                <a:lnTo>
                  <a:pt x="22030" y="17949"/>
                </a:lnTo>
                <a:cubicBezTo>
                  <a:pt x="21980" y="18074"/>
                  <a:pt x="22306" y="19027"/>
                  <a:pt x="22707" y="19929"/>
                </a:cubicBezTo>
                <a:cubicBezTo>
                  <a:pt x="22883" y="20330"/>
                  <a:pt x="23058" y="20756"/>
                  <a:pt x="23133" y="20881"/>
                </a:cubicBezTo>
                <a:lnTo>
                  <a:pt x="23233" y="21132"/>
                </a:lnTo>
                <a:lnTo>
                  <a:pt x="22983" y="20881"/>
                </a:lnTo>
                <a:cubicBezTo>
                  <a:pt x="22732" y="20555"/>
                  <a:pt x="22532" y="20179"/>
                  <a:pt x="22431" y="19778"/>
                </a:cubicBezTo>
                <a:cubicBezTo>
                  <a:pt x="22331" y="19478"/>
                  <a:pt x="22206" y="19202"/>
                  <a:pt x="22056" y="18926"/>
                </a:cubicBezTo>
                <a:cubicBezTo>
                  <a:pt x="21905" y="18726"/>
                  <a:pt x="21805" y="18500"/>
                  <a:pt x="21730" y="18275"/>
                </a:cubicBezTo>
                <a:cubicBezTo>
                  <a:pt x="21507" y="17708"/>
                  <a:pt x="21448" y="17550"/>
                  <a:pt x="21394" y="17550"/>
                </a:cubicBezTo>
                <a:cubicBezTo>
                  <a:pt x="21381" y="17550"/>
                  <a:pt x="21368" y="17559"/>
                  <a:pt x="21354" y="17573"/>
                </a:cubicBezTo>
                <a:cubicBezTo>
                  <a:pt x="21429" y="17849"/>
                  <a:pt x="21529" y="18149"/>
                  <a:pt x="21655" y="18425"/>
                </a:cubicBezTo>
                <a:cubicBezTo>
                  <a:pt x="21855" y="18876"/>
                  <a:pt x="22131" y="19553"/>
                  <a:pt x="22281" y="19929"/>
                </a:cubicBezTo>
                <a:cubicBezTo>
                  <a:pt x="22478" y="20441"/>
                  <a:pt x="22536" y="20582"/>
                  <a:pt x="22466" y="20582"/>
                </a:cubicBezTo>
                <a:cubicBezTo>
                  <a:pt x="22447" y="20582"/>
                  <a:pt x="22419" y="20571"/>
                  <a:pt x="22381" y="20555"/>
                </a:cubicBezTo>
                <a:cubicBezTo>
                  <a:pt x="22231" y="20505"/>
                  <a:pt x="22131" y="20255"/>
                  <a:pt x="21655" y="18976"/>
                </a:cubicBezTo>
                <a:cubicBezTo>
                  <a:pt x="21479" y="18450"/>
                  <a:pt x="21279" y="17949"/>
                  <a:pt x="21028" y="17473"/>
                </a:cubicBezTo>
                <a:cubicBezTo>
                  <a:pt x="20978" y="17473"/>
                  <a:pt x="20953" y="17498"/>
                  <a:pt x="20953" y="17523"/>
                </a:cubicBezTo>
                <a:cubicBezTo>
                  <a:pt x="20953" y="17548"/>
                  <a:pt x="21178" y="18174"/>
                  <a:pt x="21479" y="18951"/>
                </a:cubicBezTo>
                <a:cubicBezTo>
                  <a:pt x="21853" y="19932"/>
                  <a:pt x="21943" y="20260"/>
                  <a:pt x="21873" y="20260"/>
                </a:cubicBezTo>
                <a:cubicBezTo>
                  <a:pt x="21868" y="20260"/>
                  <a:pt x="21862" y="20258"/>
                  <a:pt x="21855" y="20255"/>
                </a:cubicBezTo>
                <a:cubicBezTo>
                  <a:pt x="21755" y="20179"/>
                  <a:pt x="21479" y="19653"/>
                  <a:pt x="21028" y="18425"/>
                </a:cubicBezTo>
                <a:cubicBezTo>
                  <a:pt x="20777" y="17768"/>
                  <a:pt x="20719" y="17618"/>
                  <a:pt x="20672" y="17618"/>
                </a:cubicBezTo>
                <a:cubicBezTo>
                  <a:pt x="20657" y="17618"/>
                  <a:pt x="20644" y="17631"/>
                  <a:pt x="20627" y="17648"/>
                </a:cubicBezTo>
                <a:cubicBezTo>
                  <a:pt x="20702" y="17999"/>
                  <a:pt x="20802" y="18325"/>
                  <a:pt x="20953" y="18651"/>
                </a:cubicBezTo>
                <a:cubicBezTo>
                  <a:pt x="21170" y="19252"/>
                  <a:pt x="21242" y="19475"/>
                  <a:pt x="21207" y="19475"/>
                </a:cubicBezTo>
                <a:cubicBezTo>
                  <a:pt x="21189" y="19475"/>
                  <a:pt x="21145" y="19419"/>
                  <a:pt x="21078" y="19327"/>
                </a:cubicBezTo>
                <a:cubicBezTo>
                  <a:pt x="20827" y="19027"/>
                  <a:pt x="20477" y="18250"/>
                  <a:pt x="20025" y="16921"/>
                </a:cubicBezTo>
                <a:cubicBezTo>
                  <a:pt x="19925" y="16595"/>
                  <a:pt x="19800" y="16295"/>
                  <a:pt x="19650" y="15969"/>
                </a:cubicBezTo>
                <a:cubicBezTo>
                  <a:pt x="19637" y="15958"/>
                  <a:pt x="19626" y="15953"/>
                  <a:pt x="19618" y="15953"/>
                </a:cubicBezTo>
                <a:cubicBezTo>
                  <a:pt x="19528" y="15953"/>
                  <a:pt x="19697" y="16569"/>
                  <a:pt x="20201" y="17899"/>
                </a:cubicBezTo>
                <a:cubicBezTo>
                  <a:pt x="20322" y="18246"/>
                  <a:pt x="20370" y="18384"/>
                  <a:pt x="20345" y="18384"/>
                </a:cubicBezTo>
                <a:cubicBezTo>
                  <a:pt x="20329" y="18384"/>
                  <a:pt x="20281" y="18324"/>
                  <a:pt x="20201" y="18225"/>
                </a:cubicBezTo>
                <a:cubicBezTo>
                  <a:pt x="20076" y="18099"/>
                  <a:pt x="19975" y="17949"/>
                  <a:pt x="19925" y="17773"/>
                </a:cubicBezTo>
                <a:cubicBezTo>
                  <a:pt x="19900" y="17673"/>
                  <a:pt x="19825" y="17598"/>
                  <a:pt x="19750" y="17523"/>
                </a:cubicBezTo>
                <a:cubicBezTo>
                  <a:pt x="19549" y="17448"/>
                  <a:pt x="19073" y="16746"/>
                  <a:pt x="18973" y="16370"/>
                </a:cubicBezTo>
                <a:cubicBezTo>
                  <a:pt x="18908" y="16126"/>
                  <a:pt x="18832" y="15956"/>
                  <a:pt x="18794" y="15956"/>
                </a:cubicBezTo>
                <a:cubicBezTo>
                  <a:pt x="18773" y="15956"/>
                  <a:pt x="18764" y="16005"/>
                  <a:pt x="18772" y="16119"/>
                </a:cubicBezTo>
                <a:cubicBezTo>
                  <a:pt x="18787" y="16221"/>
                  <a:pt x="18778" y="16266"/>
                  <a:pt x="18752" y="16266"/>
                </a:cubicBezTo>
                <a:cubicBezTo>
                  <a:pt x="18643" y="16266"/>
                  <a:pt x="18229" y="15465"/>
                  <a:pt x="17945" y="14616"/>
                </a:cubicBezTo>
                <a:cubicBezTo>
                  <a:pt x="17845" y="14290"/>
                  <a:pt x="17720" y="13964"/>
                  <a:pt x="17594" y="13663"/>
                </a:cubicBezTo>
                <a:cubicBezTo>
                  <a:pt x="17572" y="13641"/>
                  <a:pt x="17555" y="13630"/>
                  <a:pt x="17542" y="13630"/>
                </a:cubicBezTo>
                <a:cubicBezTo>
                  <a:pt x="17484" y="13630"/>
                  <a:pt x="17534" y="13874"/>
                  <a:pt x="17720" y="14390"/>
                </a:cubicBezTo>
                <a:cubicBezTo>
                  <a:pt x="17795" y="14616"/>
                  <a:pt x="17870" y="14841"/>
                  <a:pt x="17920" y="15092"/>
                </a:cubicBezTo>
                <a:cubicBezTo>
                  <a:pt x="17770" y="14891"/>
                  <a:pt x="17619" y="14716"/>
                  <a:pt x="17494" y="14515"/>
                </a:cubicBezTo>
                <a:cubicBezTo>
                  <a:pt x="17143" y="14039"/>
                  <a:pt x="17018" y="13738"/>
                  <a:pt x="16592" y="12510"/>
                </a:cubicBezTo>
                <a:cubicBezTo>
                  <a:pt x="16280" y="11694"/>
                  <a:pt x="16060" y="11154"/>
                  <a:pt x="15998" y="11154"/>
                </a:cubicBezTo>
                <a:cubicBezTo>
                  <a:pt x="15995" y="11154"/>
                  <a:pt x="15992" y="11155"/>
                  <a:pt x="15990" y="11157"/>
                </a:cubicBezTo>
                <a:cubicBezTo>
                  <a:pt x="16040" y="11483"/>
                  <a:pt x="16116" y="11808"/>
                  <a:pt x="16266" y="12134"/>
                </a:cubicBezTo>
                <a:cubicBezTo>
                  <a:pt x="16441" y="12636"/>
                  <a:pt x="16592" y="13087"/>
                  <a:pt x="16592" y="13112"/>
                </a:cubicBezTo>
                <a:cubicBezTo>
                  <a:pt x="16341" y="12786"/>
                  <a:pt x="16116" y="12460"/>
                  <a:pt x="15915" y="12134"/>
                </a:cubicBezTo>
                <a:cubicBezTo>
                  <a:pt x="15564" y="11583"/>
                  <a:pt x="14863" y="10505"/>
                  <a:pt x="14361" y="9753"/>
                </a:cubicBezTo>
                <a:cubicBezTo>
                  <a:pt x="13860" y="9001"/>
                  <a:pt x="13459" y="8400"/>
                  <a:pt x="13484" y="8375"/>
                </a:cubicBezTo>
                <a:close/>
                <a:moveTo>
                  <a:pt x="24010" y="12861"/>
                </a:moveTo>
                <a:lnTo>
                  <a:pt x="24010" y="12861"/>
                </a:lnTo>
                <a:cubicBezTo>
                  <a:pt x="24086" y="13087"/>
                  <a:pt x="24161" y="13312"/>
                  <a:pt x="24211" y="13563"/>
                </a:cubicBezTo>
                <a:lnTo>
                  <a:pt x="24211" y="13538"/>
                </a:lnTo>
                <a:cubicBezTo>
                  <a:pt x="24311" y="13939"/>
                  <a:pt x="24562" y="14666"/>
                  <a:pt x="24762" y="15142"/>
                </a:cubicBezTo>
                <a:cubicBezTo>
                  <a:pt x="25193" y="16312"/>
                  <a:pt x="25305" y="16608"/>
                  <a:pt x="25276" y="16608"/>
                </a:cubicBezTo>
                <a:cubicBezTo>
                  <a:pt x="25270" y="16608"/>
                  <a:pt x="25257" y="16593"/>
                  <a:pt x="25239" y="16570"/>
                </a:cubicBezTo>
                <a:cubicBezTo>
                  <a:pt x="25031" y="16247"/>
                  <a:pt x="24802" y="15988"/>
                  <a:pt x="24728" y="15988"/>
                </a:cubicBezTo>
                <a:cubicBezTo>
                  <a:pt x="24721" y="15988"/>
                  <a:pt x="24716" y="15990"/>
                  <a:pt x="24712" y="15994"/>
                </a:cubicBezTo>
                <a:cubicBezTo>
                  <a:pt x="24662" y="16044"/>
                  <a:pt x="25138" y="16721"/>
                  <a:pt x="25389" y="16921"/>
                </a:cubicBezTo>
                <a:cubicBezTo>
                  <a:pt x="25563" y="17070"/>
                  <a:pt x="26845" y="19904"/>
                  <a:pt x="26745" y="19904"/>
                </a:cubicBezTo>
                <a:cubicBezTo>
                  <a:pt x="26744" y="19904"/>
                  <a:pt x="26743" y="19904"/>
                  <a:pt x="26742" y="19904"/>
                </a:cubicBezTo>
                <a:cubicBezTo>
                  <a:pt x="26291" y="19352"/>
                  <a:pt x="25915" y="18751"/>
                  <a:pt x="25564" y="18149"/>
                </a:cubicBezTo>
                <a:cubicBezTo>
                  <a:pt x="25405" y="17849"/>
                  <a:pt x="25358" y="17761"/>
                  <a:pt x="25327" y="17761"/>
                </a:cubicBezTo>
                <a:cubicBezTo>
                  <a:pt x="25314" y="17761"/>
                  <a:pt x="25303" y="17776"/>
                  <a:pt x="25289" y="17798"/>
                </a:cubicBezTo>
                <a:cubicBezTo>
                  <a:pt x="25289" y="17874"/>
                  <a:pt x="25289" y="17949"/>
                  <a:pt x="25314" y="17999"/>
                </a:cubicBezTo>
                <a:cubicBezTo>
                  <a:pt x="25740" y="18726"/>
                  <a:pt x="26191" y="19428"/>
                  <a:pt x="26692" y="20104"/>
                </a:cubicBezTo>
                <a:cubicBezTo>
                  <a:pt x="26868" y="20330"/>
                  <a:pt x="27018" y="20580"/>
                  <a:pt x="27168" y="20831"/>
                </a:cubicBezTo>
                <a:cubicBezTo>
                  <a:pt x="27244" y="21032"/>
                  <a:pt x="27494" y="21458"/>
                  <a:pt x="28346" y="22886"/>
                </a:cubicBezTo>
                <a:cubicBezTo>
                  <a:pt x="28459" y="23062"/>
                  <a:pt x="28484" y="23149"/>
                  <a:pt x="28440" y="23149"/>
                </a:cubicBezTo>
                <a:cubicBezTo>
                  <a:pt x="28396" y="23149"/>
                  <a:pt x="28284" y="23062"/>
                  <a:pt x="28121" y="22886"/>
                </a:cubicBezTo>
                <a:cubicBezTo>
                  <a:pt x="27494" y="22210"/>
                  <a:pt x="26968" y="21458"/>
                  <a:pt x="26517" y="20656"/>
                </a:cubicBezTo>
                <a:cubicBezTo>
                  <a:pt x="25489" y="18876"/>
                  <a:pt x="24737" y="16921"/>
                  <a:pt x="24261" y="14916"/>
                </a:cubicBezTo>
                <a:cubicBezTo>
                  <a:pt x="24111" y="14240"/>
                  <a:pt x="24035" y="13538"/>
                  <a:pt x="24010" y="12861"/>
                </a:cubicBezTo>
                <a:close/>
                <a:moveTo>
                  <a:pt x="24462" y="19678"/>
                </a:moveTo>
                <a:cubicBezTo>
                  <a:pt x="24537" y="19678"/>
                  <a:pt x="24637" y="19703"/>
                  <a:pt x="24687" y="19778"/>
                </a:cubicBezTo>
                <a:cubicBezTo>
                  <a:pt x="25013" y="20230"/>
                  <a:pt x="25264" y="20756"/>
                  <a:pt x="25414" y="21282"/>
                </a:cubicBezTo>
                <a:cubicBezTo>
                  <a:pt x="25514" y="21633"/>
                  <a:pt x="25640" y="21984"/>
                  <a:pt x="25790" y="22310"/>
                </a:cubicBezTo>
                <a:cubicBezTo>
                  <a:pt x="26027" y="22886"/>
                  <a:pt x="26161" y="23268"/>
                  <a:pt x="26138" y="23268"/>
                </a:cubicBezTo>
                <a:cubicBezTo>
                  <a:pt x="26127" y="23268"/>
                  <a:pt x="26080" y="23181"/>
                  <a:pt x="25990" y="22986"/>
                </a:cubicBezTo>
                <a:cubicBezTo>
                  <a:pt x="25790" y="22560"/>
                  <a:pt x="25213" y="21157"/>
                  <a:pt x="25013" y="20631"/>
                </a:cubicBezTo>
                <a:cubicBezTo>
                  <a:pt x="24963" y="20455"/>
                  <a:pt x="24888" y="20280"/>
                  <a:pt x="24762" y="20154"/>
                </a:cubicBezTo>
                <a:cubicBezTo>
                  <a:pt x="24761" y="20154"/>
                  <a:pt x="24759" y="20153"/>
                  <a:pt x="24758" y="20153"/>
                </a:cubicBezTo>
                <a:cubicBezTo>
                  <a:pt x="24680" y="20153"/>
                  <a:pt x="25171" y="21500"/>
                  <a:pt x="25614" y="22460"/>
                </a:cubicBezTo>
                <a:cubicBezTo>
                  <a:pt x="25690" y="22611"/>
                  <a:pt x="25740" y="22761"/>
                  <a:pt x="25790" y="22936"/>
                </a:cubicBezTo>
                <a:cubicBezTo>
                  <a:pt x="25364" y="22134"/>
                  <a:pt x="24988" y="21307"/>
                  <a:pt x="24662" y="20480"/>
                </a:cubicBezTo>
                <a:cubicBezTo>
                  <a:pt x="24386" y="19829"/>
                  <a:pt x="24361" y="19678"/>
                  <a:pt x="24462" y="19678"/>
                </a:cubicBezTo>
                <a:close/>
                <a:moveTo>
                  <a:pt x="56907" y="21033"/>
                </a:moveTo>
                <a:cubicBezTo>
                  <a:pt x="56946" y="21033"/>
                  <a:pt x="56895" y="21077"/>
                  <a:pt x="56793" y="21157"/>
                </a:cubicBezTo>
                <a:cubicBezTo>
                  <a:pt x="56538" y="21372"/>
                  <a:pt x="56406" y="21450"/>
                  <a:pt x="56337" y="21450"/>
                </a:cubicBezTo>
                <a:cubicBezTo>
                  <a:pt x="56317" y="21450"/>
                  <a:pt x="56302" y="21444"/>
                  <a:pt x="56291" y="21433"/>
                </a:cubicBezTo>
                <a:cubicBezTo>
                  <a:pt x="56282" y="21423"/>
                  <a:pt x="56272" y="21419"/>
                  <a:pt x="56260" y="21419"/>
                </a:cubicBezTo>
                <a:cubicBezTo>
                  <a:pt x="56211" y="21419"/>
                  <a:pt x="56143" y="21497"/>
                  <a:pt x="56041" y="21558"/>
                </a:cubicBezTo>
                <a:cubicBezTo>
                  <a:pt x="55815" y="21758"/>
                  <a:pt x="55564" y="21884"/>
                  <a:pt x="55289" y="21959"/>
                </a:cubicBezTo>
                <a:cubicBezTo>
                  <a:pt x="55063" y="22059"/>
                  <a:pt x="54838" y="22210"/>
                  <a:pt x="54662" y="22385"/>
                </a:cubicBezTo>
                <a:cubicBezTo>
                  <a:pt x="54360" y="22617"/>
                  <a:pt x="54144" y="22764"/>
                  <a:pt x="54054" y="22764"/>
                </a:cubicBezTo>
                <a:cubicBezTo>
                  <a:pt x="54047" y="22764"/>
                  <a:pt x="54041" y="22763"/>
                  <a:pt x="54036" y="22761"/>
                </a:cubicBezTo>
                <a:cubicBezTo>
                  <a:pt x="53910" y="22711"/>
                  <a:pt x="53935" y="22686"/>
                  <a:pt x="54462" y="22310"/>
                </a:cubicBezTo>
                <a:cubicBezTo>
                  <a:pt x="54612" y="22210"/>
                  <a:pt x="54762" y="22084"/>
                  <a:pt x="54863" y="21934"/>
                </a:cubicBezTo>
                <a:cubicBezTo>
                  <a:pt x="54857" y="21917"/>
                  <a:pt x="54848" y="21908"/>
                  <a:pt x="54831" y="21908"/>
                </a:cubicBezTo>
                <a:cubicBezTo>
                  <a:pt x="54772" y="21908"/>
                  <a:pt x="54621" y="22023"/>
                  <a:pt x="54211" y="22335"/>
                </a:cubicBezTo>
                <a:cubicBezTo>
                  <a:pt x="53986" y="22510"/>
                  <a:pt x="53735" y="22636"/>
                  <a:pt x="53459" y="22736"/>
                </a:cubicBezTo>
                <a:cubicBezTo>
                  <a:pt x="53337" y="22765"/>
                  <a:pt x="53251" y="22783"/>
                  <a:pt x="53205" y="22783"/>
                </a:cubicBezTo>
                <a:cubicBezTo>
                  <a:pt x="53092" y="22783"/>
                  <a:pt x="53241" y="22668"/>
                  <a:pt x="53760" y="22310"/>
                </a:cubicBezTo>
                <a:cubicBezTo>
                  <a:pt x="54387" y="21884"/>
                  <a:pt x="54462" y="21809"/>
                  <a:pt x="54412" y="21758"/>
                </a:cubicBezTo>
                <a:lnTo>
                  <a:pt x="54412" y="21758"/>
                </a:lnTo>
                <a:cubicBezTo>
                  <a:pt x="54061" y="21934"/>
                  <a:pt x="53735" y="22134"/>
                  <a:pt x="53434" y="22385"/>
                </a:cubicBezTo>
                <a:cubicBezTo>
                  <a:pt x="53108" y="22636"/>
                  <a:pt x="52757" y="22861"/>
                  <a:pt x="52381" y="23062"/>
                </a:cubicBezTo>
                <a:cubicBezTo>
                  <a:pt x="52361" y="23068"/>
                  <a:pt x="52347" y="23072"/>
                  <a:pt x="52337" y="23072"/>
                </a:cubicBezTo>
                <a:cubicBezTo>
                  <a:pt x="52312" y="23072"/>
                  <a:pt x="52326" y="23048"/>
                  <a:pt x="52381" y="23012"/>
                </a:cubicBezTo>
                <a:cubicBezTo>
                  <a:pt x="52732" y="22811"/>
                  <a:pt x="53008" y="22535"/>
                  <a:pt x="52958" y="22485"/>
                </a:cubicBezTo>
                <a:cubicBezTo>
                  <a:pt x="52939" y="22466"/>
                  <a:pt x="52923" y="22458"/>
                  <a:pt x="52909" y="22458"/>
                </a:cubicBezTo>
                <a:cubicBezTo>
                  <a:pt x="52885" y="22458"/>
                  <a:pt x="52864" y="22479"/>
                  <a:pt x="52833" y="22510"/>
                </a:cubicBezTo>
                <a:cubicBezTo>
                  <a:pt x="52818" y="22525"/>
                  <a:pt x="52795" y="22539"/>
                  <a:pt x="52779" y="22539"/>
                </a:cubicBezTo>
                <a:cubicBezTo>
                  <a:pt x="52766" y="22539"/>
                  <a:pt x="52757" y="22531"/>
                  <a:pt x="52757" y="22510"/>
                </a:cubicBezTo>
                <a:cubicBezTo>
                  <a:pt x="52743" y="22474"/>
                  <a:pt x="52724" y="22452"/>
                  <a:pt x="52691" y="22452"/>
                </a:cubicBezTo>
                <a:cubicBezTo>
                  <a:pt x="52611" y="22452"/>
                  <a:pt x="52447" y="22581"/>
                  <a:pt x="52056" y="22936"/>
                </a:cubicBezTo>
                <a:cubicBezTo>
                  <a:pt x="51547" y="23372"/>
                  <a:pt x="51015" y="23715"/>
                  <a:pt x="50867" y="23715"/>
                </a:cubicBezTo>
                <a:cubicBezTo>
                  <a:pt x="50862" y="23715"/>
                  <a:pt x="50857" y="23714"/>
                  <a:pt x="50853" y="23713"/>
                </a:cubicBezTo>
                <a:cubicBezTo>
                  <a:pt x="51028" y="23513"/>
                  <a:pt x="51229" y="23337"/>
                  <a:pt x="51454" y="23187"/>
                </a:cubicBezTo>
                <a:cubicBezTo>
                  <a:pt x="52206" y="22585"/>
                  <a:pt x="52381" y="22410"/>
                  <a:pt x="52256" y="22410"/>
                </a:cubicBezTo>
                <a:cubicBezTo>
                  <a:pt x="51805" y="22711"/>
                  <a:pt x="51354" y="23037"/>
                  <a:pt x="50953" y="23413"/>
                </a:cubicBezTo>
                <a:cubicBezTo>
                  <a:pt x="50940" y="23419"/>
                  <a:pt x="50929" y="23422"/>
                  <a:pt x="50920" y="23422"/>
                </a:cubicBezTo>
                <a:cubicBezTo>
                  <a:pt x="50892" y="23422"/>
                  <a:pt x="50878" y="23394"/>
                  <a:pt x="50878" y="23337"/>
                </a:cubicBezTo>
                <a:cubicBezTo>
                  <a:pt x="50859" y="23242"/>
                  <a:pt x="50752" y="23161"/>
                  <a:pt x="50659" y="23161"/>
                </a:cubicBezTo>
                <a:cubicBezTo>
                  <a:pt x="50629" y="23161"/>
                  <a:pt x="50601" y="23169"/>
                  <a:pt x="50577" y="23187"/>
                </a:cubicBezTo>
                <a:cubicBezTo>
                  <a:pt x="50571" y="23193"/>
                  <a:pt x="50566" y="23196"/>
                  <a:pt x="50562" y="23196"/>
                </a:cubicBezTo>
                <a:cubicBezTo>
                  <a:pt x="50552" y="23196"/>
                  <a:pt x="50552" y="23168"/>
                  <a:pt x="50552" y="23112"/>
                </a:cubicBezTo>
                <a:cubicBezTo>
                  <a:pt x="50577" y="22986"/>
                  <a:pt x="50677" y="22936"/>
                  <a:pt x="51229" y="22661"/>
                </a:cubicBezTo>
                <a:cubicBezTo>
                  <a:pt x="51454" y="22560"/>
                  <a:pt x="51780" y="22410"/>
                  <a:pt x="51955" y="22310"/>
                </a:cubicBezTo>
                <a:cubicBezTo>
                  <a:pt x="52632" y="21984"/>
                  <a:pt x="53334" y="21708"/>
                  <a:pt x="54036" y="21458"/>
                </a:cubicBezTo>
                <a:cubicBezTo>
                  <a:pt x="54270" y="21389"/>
                  <a:pt x="54406" y="21350"/>
                  <a:pt x="54489" y="21350"/>
                </a:cubicBezTo>
                <a:cubicBezTo>
                  <a:pt x="54557" y="21350"/>
                  <a:pt x="54590" y="21376"/>
                  <a:pt x="54612" y="21433"/>
                </a:cubicBezTo>
                <a:cubicBezTo>
                  <a:pt x="54656" y="21504"/>
                  <a:pt x="54773" y="21537"/>
                  <a:pt x="54944" y="21537"/>
                </a:cubicBezTo>
                <a:cubicBezTo>
                  <a:pt x="55257" y="21537"/>
                  <a:pt x="55750" y="21426"/>
                  <a:pt x="56316" y="21232"/>
                </a:cubicBezTo>
                <a:cubicBezTo>
                  <a:pt x="56685" y="21096"/>
                  <a:pt x="56860" y="21033"/>
                  <a:pt x="56907" y="21033"/>
                </a:cubicBezTo>
                <a:close/>
                <a:moveTo>
                  <a:pt x="25894" y="22055"/>
                </a:moveTo>
                <a:cubicBezTo>
                  <a:pt x="25916" y="22055"/>
                  <a:pt x="26028" y="22150"/>
                  <a:pt x="26141" y="22285"/>
                </a:cubicBezTo>
                <a:cubicBezTo>
                  <a:pt x="26405" y="22597"/>
                  <a:pt x="27014" y="23922"/>
                  <a:pt x="26910" y="23922"/>
                </a:cubicBezTo>
                <a:cubicBezTo>
                  <a:pt x="26906" y="23922"/>
                  <a:pt x="26900" y="23919"/>
                  <a:pt x="26893" y="23914"/>
                </a:cubicBezTo>
                <a:cubicBezTo>
                  <a:pt x="26742" y="23713"/>
                  <a:pt x="26642" y="23463"/>
                  <a:pt x="26542" y="23237"/>
                </a:cubicBezTo>
                <a:cubicBezTo>
                  <a:pt x="26467" y="23012"/>
                  <a:pt x="26391" y="22811"/>
                  <a:pt x="26291" y="22611"/>
                </a:cubicBezTo>
                <a:cubicBezTo>
                  <a:pt x="26276" y="22590"/>
                  <a:pt x="26261" y="22581"/>
                  <a:pt x="26249" y="22581"/>
                </a:cubicBezTo>
                <a:cubicBezTo>
                  <a:pt x="26201" y="22581"/>
                  <a:pt x="26181" y="22712"/>
                  <a:pt x="26241" y="22811"/>
                </a:cubicBezTo>
                <a:cubicBezTo>
                  <a:pt x="26393" y="23159"/>
                  <a:pt x="26507" y="23487"/>
                  <a:pt x="26470" y="23487"/>
                </a:cubicBezTo>
                <a:cubicBezTo>
                  <a:pt x="26464" y="23487"/>
                  <a:pt x="26455" y="23479"/>
                  <a:pt x="26442" y="23463"/>
                </a:cubicBezTo>
                <a:cubicBezTo>
                  <a:pt x="26216" y="23012"/>
                  <a:pt x="26015" y="22560"/>
                  <a:pt x="25890" y="22059"/>
                </a:cubicBezTo>
                <a:cubicBezTo>
                  <a:pt x="25890" y="22057"/>
                  <a:pt x="25891" y="22055"/>
                  <a:pt x="25894" y="22055"/>
                </a:cubicBezTo>
                <a:close/>
                <a:moveTo>
                  <a:pt x="46624" y="23803"/>
                </a:moveTo>
                <a:cubicBezTo>
                  <a:pt x="46667" y="23803"/>
                  <a:pt x="46578" y="23932"/>
                  <a:pt x="46341" y="24190"/>
                </a:cubicBezTo>
                <a:cubicBezTo>
                  <a:pt x="46166" y="24365"/>
                  <a:pt x="45990" y="24540"/>
                  <a:pt x="45790" y="24666"/>
                </a:cubicBezTo>
                <a:cubicBezTo>
                  <a:pt x="45785" y="24667"/>
                  <a:pt x="45781" y="24668"/>
                  <a:pt x="45778" y="24668"/>
                </a:cubicBezTo>
                <a:cubicBezTo>
                  <a:pt x="45686" y="24668"/>
                  <a:pt x="46374" y="23959"/>
                  <a:pt x="46592" y="23814"/>
                </a:cubicBezTo>
                <a:cubicBezTo>
                  <a:pt x="46606" y="23806"/>
                  <a:pt x="46617" y="23803"/>
                  <a:pt x="46624" y="23803"/>
                </a:cubicBezTo>
                <a:close/>
                <a:moveTo>
                  <a:pt x="19158" y="19826"/>
                </a:moveTo>
                <a:cubicBezTo>
                  <a:pt x="19191" y="19826"/>
                  <a:pt x="19262" y="19857"/>
                  <a:pt x="19374" y="19929"/>
                </a:cubicBezTo>
                <a:cubicBezTo>
                  <a:pt x="19499" y="19991"/>
                  <a:pt x="19637" y="20023"/>
                  <a:pt x="19772" y="20023"/>
                </a:cubicBezTo>
                <a:cubicBezTo>
                  <a:pt x="19906" y="20023"/>
                  <a:pt x="20038" y="19991"/>
                  <a:pt x="20151" y="19929"/>
                </a:cubicBezTo>
                <a:cubicBezTo>
                  <a:pt x="20192" y="19901"/>
                  <a:pt x="20241" y="19881"/>
                  <a:pt x="20301" y="19881"/>
                </a:cubicBezTo>
                <a:cubicBezTo>
                  <a:pt x="20351" y="19881"/>
                  <a:pt x="20409" y="19895"/>
                  <a:pt x="20477" y="19929"/>
                </a:cubicBezTo>
                <a:cubicBezTo>
                  <a:pt x="20878" y="20104"/>
                  <a:pt x="21279" y="20305"/>
                  <a:pt x="21655" y="20555"/>
                </a:cubicBezTo>
                <a:cubicBezTo>
                  <a:pt x="21755" y="20631"/>
                  <a:pt x="22056" y="20831"/>
                  <a:pt x="22331" y="21007"/>
                </a:cubicBezTo>
                <a:cubicBezTo>
                  <a:pt x="22983" y="21408"/>
                  <a:pt x="23634" y="21859"/>
                  <a:pt x="24261" y="22335"/>
                </a:cubicBezTo>
                <a:cubicBezTo>
                  <a:pt x="25188" y="23062"/>
                  <a:pt x="26091" y="23839"/>
                  <a:pt x="26968" y="24641"/>
                </a:cubicBezTo>
                <a:cubicBezTo>
                  <a:pt x="27034" y="24751"/>
                  <a:pt x="27037" y="24803"/>
                  <a:pt x="26996" y="24803"/>
                </a:cubicBezTo>
                <a:cubicBezTo>
                  <a:pt x="26944" y="24803"/>
                  <a:pt x="26821" y="24720"/>
                  <a:pt x="26667" y="24565"/>
                </a:cubicBezTo>
                <a:cubicBezTo>
                  <a:pt x="26542" y="24440"/>
                  <a:pt x="26391" y="24315"/>
                  <a:pt x="26216" y="24215"/>
                </a:cubicBezTo>
                <a:cubicBezTo>
                  <a:pt x="26116" y="24190"/>
                  <a:pt x="26041" y="24114"/>
                  <a:pt x="26015" y="24039"/>
                </a:cubicBezTo>
                <a:cubicBezTo>
                  <a:pt x="25963" y="23917"/>
                  <a:pt x="25911" y="23844"/>
                  <a:pt x="25876" y="23844"/>
                </a:cubicBezTo>
                <a:cubicBezTo>
                  <a:pt x="25860" y="23844"/>
                  <a:pt x="25848" y="23858"/>
                  <a:pt x="25840" y="23889"/>
                </a:cubicBezTo>
                <a:cubicBezTo>
                  <a:pt x="25834" y="23905"/>
                  <a:pt x="25822" y="23915"/>
                  <a:pt x="25800" y="23915"/>
                </a:cubicBezTo>
                <a:cubicBezTo>
                  <a:pt x="25725" y="23915"/>
                  <a:pt x="25545" y="23800"/>
                  <a:pt x="25213" y="23488"/>
                </a:cubicBezTo>
                <a:cubicBezTo>
                  <a:pt x="24993" y="23267"/>
                  <a:pt x="24826" y="23153"/>
                  <a:pt x="24774" y="23153"/>
                </a:cubicBezTo>
                <a:cubicBezTo>
                  <a:pt x="24731" y="23153"/>
                  <a:pt x="24766" y="23230"/>
                  <a:pt x="24913" y="23387"/>
                </a:cubicBezTo>
                <a:lnTo>
                  <a:pt x="25113" y="23613"/>
                </a:lnTo>
                <a:lnTo>
                  <a:pt x="24863" y="23613"/>
                </a:lnTo>
                <a:cubicBezTo>
                  <a:pt x="24637" y="23613"/>
                  <a:pt x="24537" y="23588"/>
                  <a:pt x="23785" y="22961"/>
                </a:cubicBezTo>
                <a:cubicBezTo>
                  <a:pt x="23334" y="22611"/>
                  <a:pt x="22832" y="22159"/>
                  <a:pt x="22657" y="22009"/>
                </a:cubicBezTo>
                <a:cubicBezTo>
                  <a:pt x="22497" y="21872"/>
                  <a:pt x="22357" y="21755"/>
                  <a:pt x="22315" y="21755"/>
                </a:cubicBezTo>
                <a:cubicBezTo>
                  <a:pt x="22311" y="21755"/>
                  <a:pt x="22308" y="21756"/>
                  <a:pt x="22306" y="21758"/>
                </a:cubicBezTo>
                <a:cubicBezTo>
                  <a:pt x="22256" y="21809"/>
                  <a:pt x="22306" y="21884"/>
                  <a:pt x="22381" y="21934"/>
                </a:cubicBezTo>
                <a:cubicBezTo>
                  <a:pt x="22482" y="22009"/>
                  <a:pt x="22507" y="22059"/>
                  <a:pt x="22406" y="22059"/>
                </a:cubicBezTo>
                <a:cubicBezTo>
                  <a:pt x="22206" y="21959"/>
                  <a:pt x="22030" y="21809"/>
                  <a:pt x="21880" y="21658"/>
                </a:cubicBezTo>
                <a:cubicBezTo>
                  <a:pt x="21705" y="21508"/>
                  <a:pt x="21529" y="21357"/>
                  <a:pt x="21329" y="21232"/>
                </a:cubicBezTo>
                <a:cubicBezTo>
                  <a:pt x="21291" y="21220"/>
                  <a:pt x="21260" y="21213"/>
                  <a:pt x="21241" y="21213"/>
                </a:cubicBezTo>
                <a:cubicBezTo>
                  <a:pt x="21222" y="21213"/>
                  <a:pt x="21216" y="21220"/>
                  <a:pt x="21228" y="21232"/>
                </a:cubicBezTo>
                <a:cubicBezTo>
                  <a:pt x="21264" y="21250"/>
                  <a:pt x="21249" y="21268"/>
                  <a:pt x="21211" y="21268"/>
                </a:cubicBezTo>
                <a:cubicBezTo>
                  <a:pt x="21195" y="21268"/>
                  <a:pt x="21175" y="21264"/>
                  <a:pt x="21153" y="21257"/>
                </a:cubicBezTo>
                <a:cubicBezTo>
                  <a:pt x="21028" y="21207"/>
                  <a:pt x="20903" y="21132"/>
                  <a:pt x="20802" y="21032"/>
                </a:cubicBezTo>
                <a:cubicBezTo>
                  <a:pt x="20675" y="20904"/>
                  <a:pt x="20590" y="20850"/>
                  <a:pt x="20553" y="20850"/>
                </a:cubicBezTo>
                <a:cubicBezTo>
                  <a:pt x="20495" y="20850"/>
                  <a:pt x="20554" y="20983"/>
                  <a:pt x="20752" y="21182"/>
                </a:cubicBezTo>
                <a:cubicBezTo>
                  <a:pt x="20811" y="21240"/>
                  <a:pt x="20833" y="21268"/>
                  <a:pt x="20824" y="21268"/>
                </a:cubicBezTo>
                <a:cubicBezTo>
                  <a:pt x="20805" y="21268"/>
                  <a:pt x="20660" y="21157"/>
                  <a:pt x="20426" y="20956"/>
                </a:cubicBezTo>
                <a:cubicBezTo>
                  <a:pt x="20051" y="20656"/>
                  <a:pt x="19650" y="20330"/>
                  <a:pt x="19449" y="20154"/>
                </a:cubicBezTo>
                <a:cubicBezTo>
                  <a:pt x="19193" y="19967"/>
                  <a:pt x="19088" y="19826"/>
                  <a:pt x="19158" y="19826"/>
                </a:cubicBezTo>
                <a:close/>
                <a:moveTo>
                  <a:pt x="48923" y="21934"/>
                </a:moveTo>
                <a:lnTo>
                  <a:pt x="49023" y="22235"/>
                </a:lnTo>
                <a:cubicBezTo>
                  <a:pt x="49107" y="22454"/>
                  <a:pt x="49203" y="22571"/>
                  <a:pt x="49302" y="22571"/>
                </a:cubicBezTo>
                <a:cubicBezTo>
                  <a:pt x="49351" y="22571"/>
                  <a:pt x="49400" y="22543"/>
                  <a:pt x="49449" y="22485"/>
                </a:cubicBezTo>
                <a:cubicBezTo>
                  <a:pt x="49825" y="22285"/>
                  <a:pt x="50226" y="22134"/>
                  <a:pt x="50652" y="22059"/>
                </a:cubicBezTo>
                <a:cubicBezTo>
                  <a:pt x="50713" y="22048"/>
                  <a:pt x="50764" y="22042"/>
                  <a:pt x="50806" y="22042"/>
                </a:cubicBezTo>
                <a:cubicBezTo>
                  <a:pt x="50958" y="22042"/>
                  <a:pt x="51009" y="22120"/>
                  <a:pt x="51028" y="22335"/>
                </a:cubicBezTo>
                <a:lnTo>
                  <a:pt x="51078" y="22560"/>
                </a:lnTo>
                <a:lnTo>
                  <a:pt x="50402" y="22961"/>
                </a:lnTo>
                <a:cubicBezTo>
                  <a:pt x="49713" y="23374"/>
                  <a:pt x="49277" y="23619"/>
                  <a:pt x="49208" y="23619"/>
                </a:cubicBezTo>
                <a:cubicBezTo>
                  <a:pt x="49202" y="23619"/>
                  <a:pt x="49199" y="23617"/>
                  <a:pt x="49199" y="23613"/>
                </a:cubicBezTo>
                <a:cubicBezTo>
                  <a:pt x="49349" y="23463"/>
                  <a:pt x="49524" y="23312"/>
                  <a:pt x="49725" y="23187"/>
                </a:cubicBezTo>
                <a:cubicBezTo>
                  <a:pt x="50001" y="22986"/>
                  <a:pt x="50226" y="22786"/>
                  <a:pt x="50226" y="22761"/>
                </a:cubicBezTo>
                <a:cubicBezTo>
                  <a:pt x="50219" y="22733"/>
                  <a:pt x="50210" y="22715"/>
                  <a:pt x="50185" y="22715"/>
                </a:cubicBezTo>
                <a:cubicBezTo>
                  <a:pt x="50119" y="22715"/>
                  <a:pt x="49943" y="22839"/>
                  <a:pt x="49399" y="23237"/>
                </a:cubicBezTo>
                <a:cubicBezTo>
                  <a:pt x="49173" y="23387"/>
                  <a:pt x="48948" y="23588"/>
                  <a:pt x="48747" y="23788"/>
                </a:cubicBezTo>
                <a:cubicBezTo>
                  <a:pt x="48722" y="23839"/>
                  <a:pt x="48672" y="23889"/>
                  <a:pt x="48597" y="23889"/>
                </a:cubicBezTo>
                <a:cubicBezTo>
                  <a:pt x="48580" y="23897"/>
                  <a:pt x="48568" y="23901"/>
                  <a:pt x="48562" y="23901"/>
                </a:cubicBezTo>
                <a:cubicBezTo>
                  <a:pt x="48527" y="23901"/>
                  <a:pt x="48614" y="23797"/>
                  <a:pt x="48823" y="23588"/>
                </a:cubicBezTo>
                <a:cubicBezTo>
                  <a:pt x="48998" y="23387"/>
                  <a:pt x="49123" y="23212"/>
                  <a:pt x="49098" y="23187"/>
                </a:cubicBezTo>
                <a:cubicBezTo>
                  <a:pt x="49097" y="23185"/>
                  <a:pt x="49094" y="23184"/>
                  <a:pt x="49090" y="23184"/>
                </a:cubicBezTo>
                <a:cubicBezTo>
                  <a:pt x="49037" y="23184"/>
                  <a:pt x="48778" y="23352"/>
                  <a:pt x="48171" y="23889"/>
                </a:cubicBezTo>
                <a:cubicBezTo>
                  <a:pt x="47945" y="24114"/>
                  <a:pt x="47695" y="24290"/>
                  <a:pt x="47419" y="24440"/>
                </a:cubicBezTo>
                <a:lnTo>
                  <a:pt x="47118" y="24565"/>
                </a:lnTo>
                <a:lnTo>
                  <a:pt x="47519" y="24190"/>
                </a:lnTo>
                <a:cubicBezTo>
                  <a:pt x="47833" y="23901"/>
                  <a:pt x="47939" y="23757"/>
                  <a:pt x="47886" y="23757"/>
                </a:cubicBezTo>
                <a:cubicBezTo>
                  <a:pt x="47833" y="23757"/>
                  <a:pt x="47620" y="23901"/>
                  <a:pt x="47294" y="24190"/>
                </a:cubicBezTo>
                <a:lnTo>
                  <a:pt x="46742" y="24691"/>
                </a:lnTo>
                <a:lnTo>
                  <a:pt x="46742" y="24691"/>
                </a:lnTo>
                <a:lnTo>
                  <a:pt x="47319" y="24064"/>
                </a:lnTo>
                <a:cubicBezTo>
                  <a:pt x="47469" y="23839"/>
                  <a:pt x="47670" y="23663"/>
                  <a:pt x="47895" y="23513"/>
                </a:cubicBezTo>
                <a:cubicBezTo>
                  <a:pt x="47899" y="23523"/>
                  <a:pt x="47907" y="23527"/>
                  <a:pt x="47920" y="23527"/>
                </a:cubicBezTo>
                <a:cubicBezTo>
                  <a:pt x="48005" y="23527"/>
                  <a:pt x="48279" y="23326"/>
                  <a:pt x="48497" y="23087"/>
                </a:cubicBezTo>
                <a:cubicBezTo>
                  <a:pt x="48625" y="22958"/>
                  <a:pt x="48635" y="22896"/>
                  <a:pt x="48580" y="22896"/>
                </a:cubicBezTo>
                <a:cubicBezTo>
                  <a:pt x="48528" y="22896"/>
                  <a:pt x="48418" y="22952"/>
                  <a:pt x="48296" y="23062"/>
                </a:cubicBezTo>
                <a:cubicBezTo>
                  <a:pt x="48229" y="23129"/>
                  <a:pt x="48185" y="23173"/>
                  <a:pt x="48177" y="23173"/>
                </a:cubicBezTo>
                <a:cubicBezTo>
                  <a:pt x="48174" y="23173"/>
                  <a:pt x="48179" y="23162"/>
                  <a:pt x="48196" y="23137"/>
                </a:cubicBezTo>
                <a:cubicBezTo>
                  <a:pt x="48221" y="23087"/>
                  <a:pt x="48221" y="23037"/>
                  <a:pt x="48196" y="22986"/>
                </a:cubicBezTo>
                <a:cubicBezTo>
                  <a:pt x="48194" y="22986"/>
                  <a:pt x="48192" y="22985"/>
                  <a:pt x="48190" y="22985"/>
                </a:cubicBezTo>
                <a:cubicBezTo>
                  <a:pt x="48122" y="22985"/>
                  <a:pt x="47797" y="23312"/>
                  <a:pt x="47168" y="23989"/>
                </a:cubicBezTo>
                <a:cubicBezTo>
                  <a:pt x="46868" y="24365"/>
                  <a:pt x="46542" y="24691"/>
                  <a:pt x="46191" y="24992"/>
                </a:cubicBezTo>
                <a:cubicBezTo>
                  <a:pt x="46366" y="24741"/>
                  <a:pt x="46567" y="24490"/>
                  <a:pt x="46818" y="24265"/>
                </a:cubicBezTo>
                <a:cubicBezTo>
                  <a:pt x="47043" y="24064"/>
                  <a:pt x="47269" y="23814"/>
                  <a:pt x="47444" y="23513"/>
                </a:cubicBezTo>
                <a:cubicBezTo>
                  <a:pt x="47442" y="23508"/>
                  <a:pt x="47438" y="23506"/>
                  <a:pt x="47432" y="23506"/>
                </a:cubicBezTo>
                <a:cubicBezTo>
                  <a:pt x="47376" y="23506"/>
                  <a:pt x="47154" y="23730"/>
                  <a:pt x="46767" y="24139"/>
                </a:cubicBezTo>
                <a:cubicBezTo>
                  <a:pt x="46381" y="24526"/>
                  <a:pt x="46159" y="24748"/>
                  <a:pt x="46122" y="24748"/>
                </a:cubicBezTo>
                <a:cubicBezTo>
                  <a:pt x="46118" y="24748"/>
                  <a:pt x="46116" y="24745"/>
                  <a:pt x="46116" y="24741"/>
                </a:cubicBezTo>
                <a:cubicBezTo>
                  <a:pt x="46191" y="24565"/>
                  <a:pt x="46316" y="24390"/>
                  <a:pt x="46467" y="24265"/>
                </a:cubicBezTo>
                <a:cubicBezTo>
                  <a:pt x="46918" y="23788"/>
                  <a:pt x="47219" y="23362"/>
                  <a:pt x="47118" y="23337"/>
                </a:cubicBezTo>
                <a:cubicBezTo>
                  <a:pt x="47043" y="23312"/>
                  <a:pt x="47244" y="23112"/>
                  <a:pt x="47870" y="22611"/>
                </a:cubicBezTo>
                <a:cubicBezTo>
                  <a:pt x="48121" y="22410"/>
                  <a:pt x="48397" y="22210"/>
                  <a:pt x="48672" y="22059"/>
                </a:cubicBezTo>
                <a:lnTo>
                  <a:pt x="48923" y="21934"/>
                </a:lnTo>
                <a:close/>
                <a:moveTo>
                  <a:pt x="32331" y="23788"/>
                </a:moveTo>
                <a:cubicBezTo>
                  <a:pt x="32457" y="24014"/>
                  <a:pt x="32582" y="24265"/>
                  <a:pt x="32682" y="24515"/>
                </a:cubicBezTo>
                <a:lnTo>
                  <a:pt x="32682" y="24490"/>
                </a:lnTo>
                <a:cubicBezTo>
                  <a:pt x="32933" y="24992"/>
                  <a:pt x="33008" y="25217"/>
                  <a:pt x="32933" y="25242"/>
                </a:cubicBezTo>
                <a:cubicBezTo>
                  <a:pt x="32921" y="25246"/>
                  <a:pt x="32911" y="25248"/>
                  <a:pt x="32902" y="25248"/>
                </a:cubicBezTo>
                <a:cubicBezTo>
                  <a:pt x="32850" y="25248"/>
                  <a:pt x="32829" y="25183"/>
                  <a:pt x="32807" y="24992"/>
                </a:cubicBezTo>
                <a:cubicBezTo>
                  <a:pt x="32768" y="24807"/>
                  <a:pt x="32715" y="24706"/>
                  <a:pt x="32680" y="24706"/>
                </a:cubicBezTo>
                <a:cubicBezTo>
                  <a:pt x="32649" y="24706"/>
                  <a:pt x="32633" y="24788"/>
                  <a:pt x="32657" y="24966"/>
                </a:cubicBezTo>
                <a:lnTo>
                  <a:pt x="32682" y="25242"/>
                </a:lnTo>
                <a:lnTo>
                  <a:pt x="32582" y="24916"/>
                </a:lnTo>
                <a:cubicBezTo>
                  <a:pt x="32432" y="24616"/>
                  <a:pt x="32356" y="24315"/>
                  <a:pt x="32306" y="23989"/>
                </a:cubicBezTo>
                <a:cubicBezTo>
                  <a:pt x="32306" y="23889"/>
                  <a:pt x="32306" y="23814"/>
                  <a:pt x="32331" y="23788"/>
                </a:cubicBezTo>
                <a:close/>
                <a:moveTo>
                  <a:pt x="25188" y="1432"/>
                </a:moveTo>
                <a:lnTo>
                  <a:pt x="25188" y="1432"/>
                </a:lnTo>
                <a:cubicBezTo>
                  <a:pt x="25289" y="1533"/>
                  <a:pt x="25339" y="1658"/>
                  <a:pt x="25389" y="1808"/>
                </a:cubicBezTo>
                <a:lnTo>
                  <a:pt x="25414" y="1808"/>
                </a:lnTo>
                <a:cubicBezTo>
                  <a:pt x="25514" y="2034"/>
                  <a:pt x="25690" y="2485"/>
                  <a:pt x="25840" y="2836"/>
                </a:cubicBezTo>
                <a:cubicBezTo>
                  <a:pt x="26266" y="3864"/>
                  <a:pt x="27118" y="6044"/>
                  <a:pt x="27093" y="6044"/>
                </a:cubicBezTo>
                <a:cubicBezTo>
                  <a:pt x="27068" y="6044"/>
                  <a:pt x="26792" y="5618"/>
                  <a:pt x="26467" y="5117"/>
                </a:cubicBezTo>
                <a:cubicBezTo>
                  <a:pt x="26056" y="4439"/>
                  <a:pt x="25830" y="4148"/>
                  <a:pt x="25762" y="4148"/>
                </a:cubicBezTo>
                <a:cubicBezTo>
                  <a:pt x="25747" y="4148"/>
                  <a:pt x="25740" y="4162"/>
                  <a:pt x="25740" y="4189"/>
                </a:cubicBezTo>
                <a:cubicBezTo>
                  <a:pt x="25740" y="4214"/>
                  <a:pt x="26116" y="4816"/>
                  <a:pt x="26542" y="5518"/>
                </a:cubicBezTo>
                <a:cubicBezTo>
                  <a:pt x="27018" y="6194"/>
                  <a:pt x="27394" y="6921"/>
                  <a:pt x="27695" y="7673"/>
                </a:cubicBezTo>
                <a:cubicBezTo>
                  <a:pt x="27969" y="8434"/>
                  <a:pt x="28137" y="9070"/>
                  <a:pt x="28063" y="9070"/>
                </a:cubicBezTo>
                <a:cubicBezTo>
                  <a:pt x="28049" y="9070"/>
                  <a:pt x="28027" y="9049"/>
                  <a:pt x="27995" y="9001"/>
                </a:cubicBezTo>
                <a:cubicBezTo>
                  <a:pt x="27845" y="8751"/>
                  <a:pt x="26817" y="7347"/>
                  <a:pt x="26742" y="7272"/>
                </a:cubicBezTo>
                <a:cubicBezTo>
                  <a:pt x="26717" y="7235"/>
                  <a:pt x="26698" y="7222"/>
                  <a:pt x="26683" y="7222"/>
                </a:cubicBezTo>
                <a:cubicBezTo>
                  <a:pt x="26667" y="7222"/>
                  <a:pt x="26655" y="7235"/>
                  <a:pt x="26642" y="7247"/>
                </a:cubicBezTo>
                <a:cubicBezTo>
                  <a:pt x="26843" y="7598"/>
                  <a:pt x="27068" y="7949"/>
                  <a:pt x="27319" y="8275"/>
                </a:cubicBezTo>
                <a:cubicBezTo>
                  <a:pt x="28346" y="9703"/>
                  <a:pt x="28572" y="10154"/>
                  <a:pt x="28973" y="11307"/>
                </a:cubicBezTo>
                <a:cubicBezTo>
                  <a:pt x="29098" y="11658"/>
                  <a:pt x="29198" y="12009"/>
                  <a:pt x="29274" y="12360"/>
                </a:cubicBezTo>
                <a:cubicBezTo>
                  <a:pt x="29173" y="12235"/>
                  <a:pt x="29073" y="12109"/>
                  <a:pt x="28998" y="11984"/>
                </a:cubicBezTo>
                <a:cubicBezTo>
                  <a:pt x="28640" y="11483"/>
                  <a:pt x="27578" y="10346"/>
                  <a:pt x="27434" y="10346"/>
                </a:cubicBezTo>
                <a:cubicBezTo>
                  <a:pt x="27426" y="10346"/>
                  <a:pt x="27421" y="10349"/>
                  <a:pt x="27419" y="10355"/>
                </a:cubicBezTo>
                <a:cubicBezTo>
                  <a:pt x="27419" y="10405"/>
                  <a:pt x="27544" y="10580"/>
                  <a:pt x="27695" y="10731"/>
                </a:cubicBezTo>
                <a:cubicBezTo>
                  <a:pt x="28647" y="11608"/>
                  <a:pt x="29374" y="12686"/>
                  <a:pt x="29850" y="13914"/>
                </a:cubicBezTo>
                <a:cubicBezTo>
                  <a:pt x="30114" y="14610"/>
                  <a:pt x="30815" y="16985"/>
                  <a:pt x="30764" y="16985"/>
                </a:cubicBezTo>
                <a:cubicBezTo>
                  <a:pt x="30761" y="16985"/>
                  <a:pt x="30758" y="16981"/>
                  <a:pt x="30752" y="16971"/>
                </a:cubicBezTo>
                <a:lnTo>
                  <a:pt x="30452" y="16370"/>
                </a:lnTo>
                <a:cubicBezTo>
                  <a:pt x="29900" y="15317"/>
                  <a:pt x="28522" y="13262"/>
                  <a:pt x="28371" y="13262"/>
                </a:cubicBezTo>
                <a:cubicBezTo>
                  <a:pt x="28296" y="13262"/>
                  <a:pt x="28321" y="13362"/>
                  <a:pt x="28697" y="13839"/>
                </a:cubicBezTo>
                <a:cubicBezTo>
                  <a:pt x="29574" y="15067"/>
                  <a:pt x="30326" y="16370"/>
                  <a:pt x="30953" y="17748"/>
                </a:cubicBezTo>
                <a:cubicBezTo>
                  <a:pt x="31329" y="18751"/>
                  <a:pt x="31655" y="19753"/>
                  <a:pt x="31905" y="20806"/>
                </a:cubicBezTo>
                <a:cubicBezTo>
                  <a:pt x="31855" y="20731"/>
                  <a:pt x="31780" y="20631"/>
                  <a:pt x="31755" y="20555"/>
                </a:cubicBezTo>
                <a:cubicBezTo>
                  <a:pt x="30802" y="18826"/>
                  <a:pt x="29624" y="16796"/>
                  <a:pt x="29549" y="16796"/>
                </a:cubicBezTo>
                <a:cubicBezTo>
                  <a:pt x="29499" y="16796"/>
                  <a:pt x="29524" y="16971"/>
                  <a:pt x="29775" y="17347"/>
                </a:cubicBezTo>
                <a:cubicBezTo>
                  <a:pt x="30301" y="18225"/>
                  <a:pt x="31930" y="21157"/>
                  <a:pt x="32081" y="21533"/>
                </a:cubicBezTo>
                <a:cubicBezTo>
                  <a:pt x="32381" y="22260"/>
                  <a:pt x="32607" y="23037"/>
                  <a:pt x="32732" y="23839"/>
                </a:cubicBezTo>
                <a:cubicBezTo>
                  <a:pt x="32732" y="24011"/>
                  <a:pt x="32727" y="24104"/>
                  <a:pt x="32695" y="24104"/>
                </a:cubicBezTo>
                <a:cubicBezTo>
                  <a:pt x="32657" y="24104"/>
                  <a:pt x="32581" y="23973"/>
                  <a:pt x="32432" y="23688"/>
                </a:cubicBezTo>
                <a:cubicBezTo>
                  <a:pt x="32256" y="23362"/>
                  <a:pt x="32181" y="23037"/>
                  <a:pt x="32156" y="22686"/>
                </a:cubicBezTo>
                <a:cubicBezTo>
                  <a:pt x="32114" y="22310"/>
                  <a:pt x="32049" y="22097"/>
                  <a:pt x="32008" y="22097"/>
                </a:cubicBezTo>
                <a:cubicBezTo>
                  <a:pt x="31975" y="22097"/>
                  <a:pt x="31958" y="22234"/>
                  <a:pt x="31980" y="22535"/>
                </a:cubicBezTo>
                <a:cubicBezTo>
                  <a:pt x="32000" y="22752"/>
                  <a:pt x="31989" y="22860"/>
                  <a:pt x="31959" y="22860"/>
                </a:cubicBezTo>
                <a:cubicBezTo>
                  <a:pt x="31951" y="22860"/>
                  <a:pt x="31941" y="22852"/>
                  <a:pt x="31930" y="22836"/>
                </a:cubicBezTo>
                <a:cubicBezTo>
                  <a:pt x="31830" y="22636"/>
                  <a:pt x="31805" y="22435"/>
                  <a:pt x="31805" y="22235"/>
                </a:cubicBezTo>
                <a:cubicBezTo>
                  <a:pt x="31791" y="21908"/>
                  <a:pt x="31736" y="21726"/>
                  <a:pt x="31696" y="21726"/>
                </a:cubicBezTo>
                <a:cubicBezTo>
                  <a:pt x="31666" y="21726"/>
                  <a:pt x="31644" y="21831"/>
                  <a:pt x="31655" y="22059"/>
                </a:cubicBezTo>
                <a:lnTo>
                  <a:pt x="31655" y="22410"/>
                </a:lnTo>
                <a:lnTo>
                  <a:pt x="31529" y="22235"/>
                </a:lnTo>
                <a:cubicBezTo>
                  <a:pt x="31454" y="22134"/>
                  <a:pt x="31354" y="21959"/>
                  <a:pt x="31279" y="21859"/>
                </a:cubicBezTo>
                <a:cubicBezTo>
                  <a:pt x="31203" y="21733"/>
                  <a:pt x="31128" y="21658"/>
                  <a:pt x="31103" y="21658"/>
                </a:cubicBezTo>
                <a:cubicBezTo>
                  <a:pt x="31003" y="21658"/>
                  <a:pt x="31103" y="21834"/>
                  <a:pt x="31379" y="22285"/>
                </a:cubicBezTo>
                <a:cubicBezTo>
                  <a:pt x="31554" y="22510"/>
                  <a:pt x="31680" y="22786"/>
                  <a:pt x="31705" y="23087"/>
                </a:cubicBezTo>
                <a:cubicBezTo>
                  <a:pt x="31727" y="23290"/>
                  <a:pt x="31770" y="23391"/>
                  <a:pt x="31797" y="23391"/>
                </a:cubicBezTo>
                <a:cubicBezTo>
                  <a:pt x="31800" y="23391"/>
                  <a:pt x="31802" y="23390"/>
                  <a:pt x="31805" y="23387"/>
                </a:cubicBezTo>
                <a:cubicBezTo>
                  <a:pt x="31855" y="23312"/>
                  <a:pt x="31880" y="23262"/>
                  <a:pt x="31880" y="23187"/>
                </a:cubicBezTo>
                <a:cubicBezTo>
                  <a:pt x="31880" y="23143"/>
                  <a:pt x="31880" y="23117"/>
                  <a:pt x="31895" y="23117"/>
                </a:cubicBezTo>
                <a:cubicBezTo>
                  <a:pt x="31906" y="23117"/>
                  <a:pt x="31924" y="23130"/>
                  <a:pt x="31955" y="23162"/>
                </a:cubicBezTo>
                <a:cubicBezTo>
                  <a:pt x="32031" y="23337"/>
                  <a:pt x="32081" y="23513"/>
                  <a:pt x="32106" y="23713"/>
                </a:cubicBezTo>
                <a:cubicBezTo>
                  <a:pt x="32106" y="23889"/>
                  <a:pt x="32156" y="24064"/>
                  <a:pt x="32181" y="24240"/>
                </a:cubicBezTo>
                <a:cubicBezTo>
                  <a:pt x="32281" y="24565"/>
                  <a:pt x="32331" y="24941"/>
                  <a:pt x="32331" y="25292"/>
                </a:cubicBezTo>
                <a:cubicBezTo>
                  <a:pt x="32256" y="25292"/>
                  <a:pt x="32156" y="24866"/>
                  <a:pt x="32106" y="24390"/>
                </a:cubicBezTo>
                <a:cubicBezTo>
                  <a:pt x="32081" y="24215"/>
                  <a:pt x="32056" y="24039"/>
                  <a:pt x="31955" y="23889"/>
                </a:cubicBezTo>
                <a:cubicBezTo>
                  <a:pt x="31930" y="23889"/>
                  <a:pt x="31905" y="23989"/>
                  <a:pt x="31930" y="24114"/>
                </a:cubicBezTo>
                <a:cubicBezTo>
                  <a:pt x="31944" y="24256"/>
                  <a:pt x="31951" y="24317"/>
                  <a:pt x="31935" y="24317"/>
                </a:cubicBezTo>
                <a:cubicBezTo>
                  <a:pt x="31923" y="24317"/>
                  <a:pt x="31899" y="24280"/>
                  <a:pt x="31855" y="24215"/>
                </a:cubicBezTo>
                <a:cubicBezTo>
                  <a:pt x="31755" y="24014"/>
                  <a:pt x="31705" y="23814"/>
                  <a:pt x="31655" y="23588"/>
                </a:cubicBezTo>
                <a:cubicBezTo>
                  <a:pt x="31655" y="23438"/>
                  <a:pt x="31604" y="23262"/>
                  <a:pt x="31504" y="23137"/>
                </a:cubicBezTo>
                <a:cubicBezTo>
                  <a:pt x="31454" y="23137"/>
                  <a:pt x="31429" y="23162"/>
                  <a:pt x="31429" y="23162"/>
                </a:cubicBezTo>
                <a:cubicBezTo>
                  <a:pt x="31454" y="23187"/>
                  <a:pt x="31504" y="23488"/>
                  <a:pt x="31554" y="23788"/>
                </a:cubicBezTo>
                <a:cubicBezTo>
                  <a:pt x="31604" y="24014"/>
                  <a:pt x="31630" y="24215"/>
                  <a:pt x="31655" y="24415"/>
                </a:cubicBezTo>
                <a:cubicBezTo>
                  <a:pt x="31652" y="24421"/>
                  <a:pt x="31649" y="24425"/>
                  <a:pt x="31645" y="24425"/>
                </a:cubicBezTo>
                <a:cubicBezTo>
                  <a:pt x="31620" y="24425"/>
                  <a:pt x="31571" y="24218"/>
                  <a:pt x="31329" y="23137"/>
                </a:cubicBezTo>
                <a:cubicBezTo>
                  <a:pt x="31254" y="22736"/>
                  <a:pt x="31153" y="22360"/>
                  <a:pt x="31028" y="21959"/>
                </a:cubicBezTo>
                <a:cubicBezTo>
                  <a:pt x="31016" y="21950"/>
                  <a:pt x="31006" y="21946"/>
                  <a:pt x="30998" y="21946"/>
                </a:cubicBezTo>
                <a:cubicBezTo>
                  <a:pt x="30936" y="21946"/>
                  <a:pt x="30976" y="22217"/>
                  <a:pt x="31153" y="23037"/>
                </a:cubicBezTo>
                <a:cubicBezTo>
                  <a:pt x="31229" y="23312"/>
                  <a:pt x="31279" y="23588"/>
                  <a:pt x="31304" y="23864"/>
                </a:cubicBezTo>
                <a:cubicBezTo>
                  <a:pt x="31229" y="23763"/>
                  <a:pt x="31103" y="23362"/>
                  <a:pt x="30928" y="22560"/>
                </a:cubicBezTo>
                <a:cubicBezTo>
                  <a:pt x="30834" y="22113"/>
                  <a:pt x="30717" y="21754"/>
                  <a:pt x="30683" y="21754"/>
                </a:cubicBezTo>
                <a:cubicBezTo>
                  <a:pt x="30681" y="21754"/>
                  <a:pt x="30679" y="21755"/>
                  <a:pt x="30677" y="21758"/>
                </a:cubicBezTo>
                <a:cubicBezTo>
                  <a:pt x="30652" y="21884"/>
                  <a:pt x="30652" y="22034"/>
                  <a:pt x="30702" y="22184"/>
                </a:cubicBezTo>
                <a:cubicBezTo>
                  <a:pt x="30770" y="22445"/>
                  <a:pt x="30793" y="22576"/>
                  <a:pt x="30774" y="22576"/>
                </a:cubicBezTo>
                <a:cubicBezTo>
                  <a:pt x="30744" y="22576"/>
                  <a:pt x="30607" y="22245"/>
                  <a:pt x="30376" y="21583"/>
                </a:cubicBezTo>
                <a:cubicBezTo>
                  <a:pt x="30000" y="20580"/>
                  <a:pt x="30000" y="20505"/>
                  <a:pt x="30126" y="20430"/>
                </a:cubicBezTo>
                <a:cubicBezTo>
                  <a:pt x="30251" y="20330"/>
                  <a:pt x="30251" y="20179"/>
                  <a:pt x="29725" y="19102"/>
                </a:cubicBezTo>
                <a:cubicBezTo>
                  <a:pt x="29299" y="18174"/>
                  <a:pt x="28923" y="17247"/>
                  <a:pt x="28647" y="16270"/>
                </a:cubicBezTo>
                <a:cubicBezTo>
                  <a:pt x="28497" y="15844"/>
                  <a:pt x="28371" y="15367"/>
                  <a:pt x="28296" y="14916"/>
                </a:cubicBezTo>
                <a:cubicBezTo>
                  <a:pt x="28346" y="14891"/>
                  <a:pt x="28371" y="14841"/>
                  <a:pt x="28371" y="14791"/>
                </a:cubicBezTo>
                <a:cubicBezTo>
                  <a:pt x="28371" y="14766"/>
                  <a:pt x="28046" y="13763"/>
                  <a:pt x="27594" y="12585"/>
                </a:cubicBezTo>
                <a:cubicBezTo>
                  <a:pt x="26817" y="10530"/>
                  <a:pt x="26817" y="10455"/>
                  <a:pt x="26943" y="10330"/>
                </a:cubicBezTo>
                <a:cubicBezTo>
                  <a:pt x="27093" y="10204"/>
                  <a:pt x="27068" y="10104"/>
                  <a:pt x="26893" y="9327"/>
                </a:cubicBezTo>
                <a:cubicBezTo>
                  <a:pt x="26767" y="8876"/>
                  <a:pt x="26517" y="7949"/>
                  <a:pt x="26341" y="7297"/>
                </a:cubicBezTo>
                <a:cubicBezTo>
                  <a:pt x="25915" y="5643"/>
                  <a:pt x="25539" y="3989"/>
                  <a:pt x="25289" y="2285"/>
                </a:cubicBezTo>
                <a:cubicBezTo>
                  <a:pt x="25239" y="2009"/>
                  <a:pt x="25213" y="1708"/>
                  <a:pt x="25188" y="1432"/>
                </a:cubicBezTo>
                <a:close/>
                <a:moveTo>
                  <a:pt x="27105" y="24862"/>
                </a:moveTo>
                <a:cubicBezTo>
                  <a:pt x="27150" y="24862"/>
                  <a:pt x="27284" y="24954"/>
                  <a:pt x="27419" y="25067"/>
                </a:cubicBezTo>
                <a:cubicBezTo>
                  <a:pt x="27579" y="25227"/>
                  <a:pt x="27647" y="25309"/>
                  <a:pt x="27618" y="25309"/>
                </a:cubicBezTo>
                <a:cubicBezTo>
                  <a:pt x="27594" y="25309"/>
                  <a:pt x="27494" y="25246"/>
                  <a:pt x="27319" y="25117"/>
                </a:cubicBezTo>
                <a:cubicBezTo>
                  <a:pt x="27168" y="24992"/>
                  <a:pt x="27068" y="24916"/>
                  <a:pt x="27093" y="24866"/>
                </a:cubicBezTo>
                <a:cubicBezTo>
                  <a:pt x="27096" y="24864"/>
                  <a:pt x="27100" y="24862"/>
                  <a:pt x="27105" y="24862"/>
                </a:cubicBezTo>
                <a:close/>
                <a:moveTo>
                  <a:pt x="31948" y="24874"/>
                </a:moveTo>
                <a:cubicBezTo>
                  <a:pt x="31967" y="24874"/>
                  <a:pt x="32011" y="24948"/>
                  <a:pt x="32056" y="25067"/>
                </a:cubicBezTo>
                <a:cubicBezTo>
                  <a:pt x="32081" y="25142"/>
                  <a:pt x="32106" y="25267"/>
                  <a:pt x="32106" y="25367"/>
                </a:cubicBezTo>
                <a:cubicBezTo>
                  <a:pt x="32106" y="25383"/>
                  <a:pt x="32101" y="25392"/>
                  <a:pt x="32093" y="25392"/>
                </a:cubicBezTo>
                <a:cubicBezTo>
                  <a:pt x="32076" y="25392"/>
                  <a:pt x="32048" y="25353"/>
                  <a:pt x="32031" y="25267"/>
                </a:cubicBezTo>
                <a:cubicBezTo>
                  <a:pt x="32005" y="25167"/>
                  <a:pt x="31955" y="25042"/>
                  <a:pt x="31955" y="24992"/>
                </a:cubicBezTo>
                <a:cubicBezTo>
                  <a:pt x="31935" y="24909"/>
                  <a:pt x="31935" y="24874"/>
                  <a:pt x="31948" y="24874"/>
                </a:cubicBezTo>
                <a:close/>
                <a:moveTo>
                  <a:pt x="33012" y="25310"/>
                </a:moveTo>
                <a:cubicBezTo>
                  <a:pt x="33026" y="25310"/>
                  <a:pt x="33049" y="25336"/>
                  <a:pt x="33083" y="25393"/>
                </a:cubicBezTo>
                <a:cubicBezTo>
                  <a:pt x="33108" y="25443"/>
                  <a:pt x="33108" y="25493"/>
                  <a:pt x="33083" y="25493"/>
                </a:cubicBezTo>
                <a:cubicBezTo>
                  <a:pt x="33058" y="25493"/>
                  <a:pt x="33033" y="25468"/>
                  <a:pt x="33008" y="25418"/>
                </a:cubicBezTo>
                <a:cubicBezTo>
                  <a:pt x="32994" y="25349"/>
                  <a:pt x="32996" y="25310"/>
                  <a:pt x="33012" y="25310"/>
                </a:cubicBezTo>
                <a:close/>
                <a:moveTo>
                  <a:pt x="55590" y="24039"/>
                </a:moveTo>
                <a:lnTo>
                  <a:pt x="55590" y="24064"/>
                </a:lnTo>
                <a:cubicBezTo>
                  <a:pt x="55590" y="24290"/>
                  <a:pt x="55590" y="24515"/>
                  <a:pt x="55564" y="24741"/>
                </a:cubicBezTo>
                <a:cubicBezTo>
                  <a:pt x="55514" y="25317"/>
                  <a:pt x="55489" y="25418"/>
                  <a:pt x="55364" y="25493"/>
                </a:cubicBezTo>
                <a:cubicBezTo>
                  <a:pt x="55323" y="25513"/>
                  <a:pt x="55291" y="25528"/>
                  <a:pt x="55267" y="25528"/>
                </a:cubicBezTo>
                <a:cubicBezTo>
                  <a:pt x="55205" y="25528"/>
                  <a:pt x="55202" y="25424"/>
                  <a:pt x="55239" y="25042"/>
                </a:cubicBezTo>
                <a:cubicBezTo>
                  <a:pt x="55214" y="24716"/>
                  <a:pt x="55314" y="24390"/>
                  <a:pt x="55514" y="24089"/>
                </a:cubicBezTo>
                <a:cubicBezTo>
                  <a:pt x="55539" y="24064"/>
                  <a:pt x="55564" y="24039"/>
                  <a:pt x="55590" y="24039"/>
                </a:cubicBezTo>
                <a:close/>
                <a:moveTo>
                  <a:pt x="28151" y="25812"/>
                </a:moveTo>
                <a:cubicBezTo>
                  <a:pt x="28155" y="25812"/>
                  <a:pt x="28162" y="25814"/>
                  <a:pt x="28171" y="25819"/>
                </a:cubicBezTo>
                <a:cubicBezTo>
                  <a:pt x="28221" y="25844"/>
                  <a:pt x="28271" y="25894"/>
                  <a:pt x="28296" y="25944"/>
                </a:cubicBezTo>
                <a:cubicBezTo>
                  <a:pt x="28305" y="25962"/>
                  <a:pt x="28304" y="25970"/>
                  <a:pt x="28298" y="25970"/>
                </a:cubicBezTo>
                <a:cubicBezTo>
                  <a:pt x="28286" y="25970"/>
                  <a:pt x="28253" y="25942"/>
                  <a:pt x="28221" y="25894"/>
                </a:cubicBezTo>
                <a:cubicBezTo>
                  <a:pt x="28160" y="25853"/>
                  <a:pt x="28132" y="25812"/>
                  <a:pt x="28151" y="25812"/>
                </a:cubicBezTo>
                <a:close/>
                <a:moveTo>
                  <a:pt x="32908" y="24064"/>
                </a:moveTo>
                <a:cubicBezTo>
                  <a:pt x="32983" y="24215"/>
                  <a:pt x="33033" y="24340"/>
                  <a:pt x="33083" y="24490"/>
                </a:cubicBezTo>
                <a:cubicBezTo>
                  <a:pt x="33284" y="24992"/>
                  <a:pt x="33434" y="25518"/>
                  <a:pt x="33534" y="26044"/>
                </a:cubicBezTo>
                <a:cubicBezTo>
                  <a:pt x="33533" y="26050"/>
                  <a:pt x="33531" y="26053"/>
                  <a:pt x="33528" y="26053"/>
                </a:cubicBezTo>
                <a:cubicBezTo>
                  <a:pt x="33458" y="26053"/>
                  <a:pt x="32883" y="24457"/>
                  <a:pt x="32883" y="24265"/>
                </a:cubicBezTo>
                <a:cubicBezTo>
                  <a:pt x="32883" y="24190"/>
                  <a:pt x="32883" y="24139"/>
                  <a:pt x="32908" y="24064"/>
                </a:cubicBezTo>
                <a:close/>
                <a:moveTo>
                  <a:pt x="29200" y="25565"/>
                </a:moveTo>
                <a:cubicBezTo>
                  <a:pt x="29211" y="25565"/>
                  <a:pt x="29278" y="25679"/>
                  <a:pt x="29324" y="25794"/>
                </a:cubicBezTo>
                <a:cubicBezTo>
                  <a:pt x="29417" y="25999"/>
                  <a:pt x="29455" y="26107"/>
                  <a:pt x="29437" y="26107"/>
                </a:cubicBezTo>
                <a:cubicBezTo>
                  <a:pt x="29431" y="26107"/>
                  <a:pt x="29418" y="26095"/>
                  <a:pt x="29399" y="26069"/>
                </a:cubicBezTo>
                <a:cubicBezTo>
                  <a:pt x="29299" y="25919"/>
                  <a:pt x="29223" y="25743"/>
                  <a:pt x="29198" y="25568"/>
                </a:cubicBezTo>
                <a:cubicBezTo>
                  <a:pt x="29198" y="25566"/>
                  <a:pt x="29199" y="25565"/>
                  <a:pt x="29200" y="25565"/>
                </a:cubicBezTo>
                <a:close/>
                <a:moveTo>
                  <a:pt x="32557" y="25443"/>
                </a:moveTo>
                <a:cubicBezTo>
                  <a:pt x="32632" y="25543"/>
                  <a:pt x="32682" y="25643"/>
                  <a:pt x="32707" y="25768"/>
                </a:cubicBezTo>
                <a:cubicBezTo>
                  <a:pt x="32783" y="26011"/>
                  <a:pt x="32804" y="26144"/>
                  <a:pt x="32781" y="26144"/>
                </a:cubicBezTo>
                <a:cubicBezTo>
                  <a:pt x="32765" y="26144"/>
                  <a:pt x="32732" y="26088"/>
                  <a:pt x="32682" y="25969"/>
                </a:cubicBezTo>
                <a:cubicBezTo>
                  <a:pt x="32557" y="25693"/>
                  <a:pt x="32507" y="25443"/>
                  <a:pt x="32557" y="25443"/>
                </a:cubicBezTo>
                <a:close/>
                <a:moveTo>
                  <a:pt x="33183" y="25743"/>
                </a:moveTo>
                <a:cubicBezTo>
                  <a:pt x="33183" y="25743"/>
                  <a:pt x="33234" y="25844"/>
                  <a:pt x="33284" y="25969"/>
                </a:cubicBezTo>
                <a:cubicBezTo>
                  <a:pt x="33334" y="26119"/>
                  <a:pt x="33359" y="26220"/>
                  <a:pt x="33334" y="26220"/>
                </a:cubicBezTo>
                <a:cubicBezTo>
                  <a:pt x="33259" y="26069"/>
                  <a:pt x="33183" y="25919"/>
                  <a:pt x="33183" y="25743"/>
                </a:cubicBezTo>
                <a:close/>
                <a:moveTo>
                  <a:pt x="55113" y="24616"/>
                </a:moveTo>
                <a:lnTo>
                  <a:pt x="55113" y="24891"/>
                </a:lnTo>
                <a:cubicBezTo>
                  <a:pt x="55113" y="25042"/>
                  <a:pt x="55088" y="25267"/>
                  <a:pt x="55063" y="25418"/>
                </a:cubicBezTo>
                <a:lnTo>
                  <a:pt x="55038" y="25693"/>
                </a:lnTo>
                <a:lnTo>
                  <a:pt x="54387" y="26069"/>
                </a:lnTo>
                <a:cubicBezTo>
                  <a:pt x="54136" y="26195"/>
                  <a:pt x="53910" y="26345"/>
                  <a:pt x="53660" y="26445"/>
                </a:cubicBezTo>
                <a:cubicBezTo>
                  <a:pt x="54061" y="25869"/>
                  <a:pt x="54512" y="25317"/>
                  <a:pt x="54988" y="24766"/>
                </a:cubicBezTo>
                <a:lnTo>
                  <a:pt x="55113" y="24616"/>
                </a:lnTo>
                <a:close/>
                <a:moveTo>
                  <a:pt x="27594" y="22560"/>
                </a:moveTo>
                <a:cubicBezTo>
                  <a:pt x="27720" y="22661"/>
                  <a:pt x="27845" y="22761"/>
                  <a:pt x="27945" y="22911"/>
                </a:cubicBezTo>
                <a:lnTo>
                  <a:pt x="27945" y="22886"/>
                </a:lnTo>
                <a:cubicBezTo>
                  <a:pt x="28146" y="23087"/>
                  <a:pt x="28346" y="23287"/>
                  <a:pt x="28572" y="23438"/>
                </a:cubicBezTo>
                <a:cubicBezTo>
                  <a:pt x="28797" y="23563"/>
                  <a:pt x="28898" y="23688"/>
                  <a:pt x="29274" y="24290"/>
                </a:cubicBezTo>
                <a:cubicBezTo>
                  <a:pt x="29424" y="24515"/>
                  <a:pt x="29574" y="24766"/>
                  <a:pt x="29700" y="25017"/>
                </a:cubicBezTo>
                <a:cubicBezTo>
                  <a:pt x="29700" y="25019"/>
                  <a:pt x="29698" y="25020"/>
                  <a:pt x="29696" y="25020"/>
                </a:cubicBezTo>
                <a:cubicBezTo>
                  <a:pt x="29674" y="25020"/>
                  <a:pt x="29561" y="24928"/>
                  <a:pt x="29449" y="24816"/>
                </a:cubicBezTo>
                <a:cubicBezTo>
                  <a:pt x="29314" y="24704"/>
                  <a:pt x="29200" y="24612"/>
                  <a:pt x="29141" y="24612"/>
                </a:cubicBezTo>
                <a:cubicBezTo>
                  <a:pt x="29135" y="24612"/>
                  <a:pt x="29128" y="24613"/>
                  <a:pt x="29123" y="24616"/>
                </a:cubicBezTo>
                <a:cubicBezTo>
                  <a:pt x="29098" y="24641"/>
                  <a:pt x="29223" y="24816"/>
                  <a:pt x="29424" y="24992"/>
                </a:cubicBezTo>
                <a:cubicBezTo>
                  <a:pt x="29700" y="25217"/>
                  <a:pt x="29875" y="25543"/>
                  <a:pt x="29925" y="25894"/>
                </a:cubicBezTo>
                <a:cubicBezTo>
                  <a:pt x="30013" y="26220"/>
                  <a:pt x="30038" y="26382"/>
                  <a:pt x="30013" y="26382"/>
                </a:cubicBezTo>
                <a:cubicBezTo>
                  <a:pt x="29988" y="26382"/>
                  <a:pt x="29913" y="26220"/>
                  <a:pt x="29800" y="25894"/>
                </a:cubicBezTo>
                <a:cubicBezTo>
                  <a:pt x="29656" y="25463"/>
                  <a:pt x="29616" y="25354"/>
                  <a:pt x="29586" y="25354"/>
                </a:cubicBezTo>
                <a:cubicBezTo>
                  <a:pt x="29574" y="25354"/>
                  <a:pt x="29564" y="25371"/>
                  <a:pt x="29549" y="25393"/>
                </a:cubicBezTo>
                <a:cubicBezTo>
                  <a:pt x="29549" y="25593"/>
                  <a:pt x="29599" y="25794"/>
                  <a:pt x="29675" y="25994"/>
                </a:cubicBezTo>
                <a:cubicBezTo>
                  <a:pt x="29750" y="26169"/>
                  <a:pt x="29800" y="26370"/>
                  <a:pt x="29850" y="26570"/>
                </a:cubicBezTo>
                <a:cubicBezTo>
                  <a:pt x="29599" y="26094"/>
                  <a:pt x="29374" y="25593"/>
                  <a:pt x="29198" y="25092"/>
                </a:cubicBezTo>
                <a:cubicBezTo>
                  <a:pt x="28998" y="24666"/>
                  <a:pt x="28722" y="24240"/>
                  <a:pt x="28396" y="23839"/>
                </a:cubicBezTo>
                <a:cubicBezTo>
                  <a:pt x="28096" y="23463"/>
                  <a:pt x="27820" y="23012"/>
                  <a:pt x="27594" y="22560"/>
                </a:cubicBezTo>
                <a:close/>
                <a:moveTo>
                  <a:pt x="30082" y="25657"/>
                </a:moveTo>
                <a:cubicBezTo>
                  <a:pt x="30104" y="25657"/>
                  <a:pt x="30135" y="25678"/>
                  <a:pt x="30176" y="25718"/>
                </a:cubicBezTo>
                <a:cubicBezTo>
                  <a:pt x="30276" y="25894"/>
                  <a:pt x="30351" y="26069"/>
                  <a:pt x="30427" y="26270"/>
                </a:cubicBezTo>
                <a:cubicBezTo>
                  <a:pt x="30532" y="26568"/>
                  <a:pt x="30563" y="26670"/>
                  <a:pt x="30521" y="26670"/>
                </a:cubicBezTo>
                <a:cubicBezTo>
                  <a:pt x="30503" y="26670"/>
                  <a:pt x="30472" y="26651"/>
                  <a:pt x="30427" y="26621"/>
                </a:cubicBezTo>
                <a:cubicBezTo>
                  <a:pt x="30276" y="26545"/>
                  <a:pt x="30226" y="26445"/>
                  <a:pt x="30126" y="26119"/>
                </a:cubicBezTo>
                <a:cubicBezTo>
                  <a:pt x="30034" y="25808"/>
                  <a:pt x="30023" y="25657"/>
                  <a:pt x="30082" y="25657"/>
                </a:cubicBezTo>
                <a:close/>
                <a:moveTo>
                  <a:pt x="34487" y="24515"/>
                </a:moveTo>
                <a:cubicBezTo>
                  <a:pt x="34562" y="24666"/>
                  <a:pt x="34612" y="24816"/>
                  <a:pt x="34662" y="24966"/>
                </a:cubicBezTo>
                <a:lnTo>
                  <a:pt x="34662" y="24992"/>
                </a:lnTo>
                <a:cubicBezTo>
                  <a:pt x="34687" y="25167"/>
                  <a:pt x="34762" y="25342"/>
                  <a:pt x="34888" y="25493"/>
                </a:cubicBezTo>
                <a:cubicBezTo>
                  <a:pt x="34988" y="25894"/>
                  <a:pt x="35013" y="26320"/>
                  <a:pt x="34963" y="26746"/>
                </a:cubicBezTo>
                <a:cubicBezTo>
                  <a:pt x="34863" y="26545"/>
                  <a:pt x="34812" y="26345"/>
                  <a:pt x="34787" y="26119"/>
                </a:cubicBezTo>
                <a:cubicBezTo>
                  <a:pt x="34762" y="25894"/>
                  <a:pt x="34687" y="25668"/>
                  <a:pt x="34612" y="25443"/>
                </a:cubicBezTo>
                <a:cubicBezTo>
                  <a:pt x="34537" y="25142"/>
                  <a:pt x="34512" y="24841"/>
                  <a:pt x="34487" y="24515"/>
                </a:cubicBezTo>
                <a:close/>
                <a:moveTo>
                  <a:pt x="30727" y="26646"/>
                </a:moveTo>
                <a:cubicBezTo>
                  <a:pt x="30727" y="26646"/>
                  <a:pt x="30777" y="26646"/>
                  <a:pt x="30828" y="26696"/>
                </a:cubicBezTo>
                <a:cubicBezTo>
                  <a:pt x="30853" y="26746"/>
                  <a:pt x="30878" y="26796"/>
                  <a:pt x="30853" y="26821"/>
                </a:cubicBezTo>
                <a:cubicBezTo>
                  <a:pt x="30846" y="26828"/>
                  <a:pt x="30837" y="26831"/>
                  <a:pt x="30828" y="26831"/>
                </a:cubicBezTo>
                <a:cubicBezTo>
                  <a:pt x="30802" y="26831"/>
                  <a:pt x="30771" y="26808"/>
                  <a:pt x="30752" y="26771"/>
                </a:cubicBezTo>
                <a:cubicBezTo>
                  <a:pt x="30727" y="26696"/>
                  <a:pt x="30702" y="26646"/>
                  <a:pt x="30727" y="26646"/>
                </a:cubicBezTo>
                <a:close/>
                <a:moveTo>
                  <a:pt x="34086" y="24791"/>
                </a:moveTo>
                <a:cubicBezTo>
                  <a:pt x="34136" y="24941"/>
                  <a:pt x="34161" y="25117"/>
                  <a:pt x="34186" y="25267"/>
                </a:cubicBezTo>
                <a:cubicBezTo>
                  <a:pt x="34186" y="25468"/>
                  <a:pt x="34236" y="25643"/>
                  <a:pt x="34361" y="25819"/>
                </a:cubicBezTo>
                <a:cubicBezTo>
                  <a:pt x="34437" y="26044"/>
                  <a:pt x="34462" y="26295"/>
                  <a:pt x="34462" y="26545"/>
                </a:cubicBezTo>
                <a:cubicBezTo>
                  <a:pt x="34462" y="26836"/>
                  <a:pt x="34462" y="27022"/>
                  <a:pt x="34438" y="27022"/>
                </a:cubicBezTo>
                <a:cubicBezTo>
                  <a:pt x="34432" y="27022"/>
                  <a:pt x="34423" y="27006"/>
                  <a:pt x="34411" y="26971"/>
                </a:cubicBezTo>
                <a:cubicBezTo>
                  <a:pt x="34386" y="26846"/>
                  <a:pt x="34336" y="26520"/>
                  <a:pt x="34261" y="26245"/>
                </a:cubicBezTo>
                <a:cubicBezTo>
                  <a:pt x="34161" y="25768"/>
                  <a:pt x="34086" y="25267"/>
                  <a:pt x="34086" y="24791"/>
                </a:cubicBezTo>
                <a:close/>
                <a:moveTo>
                  <a:pt x="29975" y="26871"/>
                </a:moveTo>
                <a:cubicBezTo>
                  <a:pt x="30000" y="26871"/>
                  <a:pt x="30076" y="26921"/>
                  <a:pt x="30101" y="27022"/>
                </a:cubicBezTo>
                <a:cubicBezTo>
                  <a:pt x="30151" y="27097"/>
                  <a:pt x="30176" y="27147"/>
                  <a:pt x="30151" y="27147"/>
                </a:cubicBezTo>
                <a:cubicBezTo>
                  <a:pt x="30126" y="27147"/>
                  <a:pt x="30051" y="27097"/>
                  <a:pt x="30025" y="27022"/>
                </a:cubicBezTo>
                <a:cubicBezTo>
                  <a:pt x="29975" y="26946"/>
                  <a:pt x="29950" y="26871"/>
                  <a:pt x="29975" y="26871"/>
                </a:cubicBezTo>
                <a:close/>
                <a:moveTo>
                  <a:pt x="52990" y="25011"/>
                </a:moveTo>
                <a:cubicBezTo>
                  <a:pt x="52997" y="25011"/>
                  <a:pt x="53003" y="25013"/>
                  <a:pt x="53008" y="25017"/>
                </a:cubicBezTo>
                <a:cubicBezTo>
                  <a:pt x="52908" y="25593"/>
                  <a:pt x="52808" y="26144"/>
                  <a:pt x="52657" y="26721"/>
                </a:cubicBezTo>
                <a:cubicBezTo>
                  <a:pt x="52576" y="27047"/>
                  <a:pt x="52519" y="27195"/>
                  <a:pt x="52494" y="27195"/>
                </a:cubicBezTo>
                <a:cubicBezTo>
                  <a:pt x="52457" y="27195"/>
                  <a:pt x="52488" y="26880"/>
                  <a:pt x="52607" y="26345"/>
                </a:cubicBezTo>
                <a:cubicBezTo>
                  <a:pt x="52682" y="26044"/>
                  <a:pt x="52732" y="25718"/>
                  <a:pt x="52757" y="25367"/>
                </a:cubicBezTo>
                <a:cubicBezTo>
                  <a:pt x="52711" y="25298"/>
                  <a:pt x="52902" y="25011"/>
                  <a:pt x="52990" y="25011"/>
                </a:cubicBezTo>
                <a:close/>
                <a:moveTo>
                  <a:pt x="29399" y="27172"/>
                </a:moveTo>
                <a:cubicBezTo>
                  <a:pt x="29449" y="27172"/>
                  <a:pt x="29474" y="27222"/>
                  <a:pt x="29499" y="27272"/>
                </a:cubicBezTo>
                <a:cubicBezTo>
                  <a:pt x="29512" y="27297"/>
                  <a:pt x="29512" y="27310"/>
                  <a:pt x="29502" y="27310"/>
                </a:cubicBezTo>
                <a:cubicBezTo>
                  <a:pt x="29493" y="27310"/>
                  <a:pt x="29474" y="27297"/>
                  <a:pt x="29449" y="27272"/>
                </a:cubicBezTo>
                <a:cubicBezTo>
                  <a:pt x="29374" y="27222"/>
                  <a:pt x="29374" y="27172"/>
                  <a:pt x="29399" y="27172"/>
                </a:cubicBezTo>
                <a:close/>
                <a:moveTo>
                  <a:pt x="25439" y="1031"/>
                </a:moveTo>
                <a:cubicBezTo>
                  <a:pt x="25464" y="1031"/>
                  <a:pt x="25840" y="1633"/>
                  <a:pt x="26291" y="2335"/>
                </a:cubicBezTo>
                <a:lnTo>
                  <a:pt x="26291" y="2360"/>
                </a:lnTo>
                <a:cubicBezTo>
                  <a:pt x="26931" y="3396"/>
                  <a:pt x="27147" y="3696"/>
                  <a:pt x="27321" y="3696"/>
                </a:cubicBezTo>
                <a:cubicBezTo>
                  <a:pt x="27379" y="3696"/>
                  <a:pt x="27432" y="3663"/>
                  <a:pt x="27494" y="3613"/>
                </a:cubicBezTo>
                <a:cubicBezTo>
                  <a:pt x="27524" y="3584"/>
                  <a:pt x="27561" y="3571"/>
                  <a:pt x="27598" y="3571"/>
                </a:cubicBezTo>
                <a:cubicBezTo>
                  <a:pt x="27624" y="3571"/>
                  <a:pt x="27649" y="3578"/>
                  <a:pt x="27670" y="3588"/>
                </a:cubicBezTo>
                <a:cubicBezTo>
                  <a:pt x="27720" y="3638"/>
                  <a:pt x="28071" y="4164"/>
                  <a:pt x="28447" y="4766"/>
                </a:cubicBezTo>
                <a:cubicBezTo>
                  <a:pt x="29223" y="5944"/>
                  <a:pt x="29524" y="6570"/>
                  <a:pt x="30226" y="8450"/>
                </a:cubicBezTo>
                <a:cubicBezTo>
                  <a:pt x="30376" y="8876"/>
                  <a:pt x="30552" y="9327"/>
                  <a:pt x="30777" y="9728"/>
                </a:cubicBezTo>
                <a:cubicBezTo>
                  <a:pt x="30853" y="9803"/>
                  <a:pt x="30928" y="9803"/>
                  <a:pt x="31003" y="9803"/>
                </a:cubicBezTo>
                <a:cubicBezTo>
                  <a:pt x="31027" y="9794"/>
                  <a:pt x="31048" y="9788"/>
                  <a:pt x="31066" y="9788"/>
                </a:cubicBezTo>
                <a:cubicBezTo>
                  <a:pt x="31144" y="9788"/>
                  <a:pt x="31187" y="9891"/>
                  <a:pt x="31329" y="10255"/>
                </a:cubicBezTo>
                <a:cubicBezTo>
                  <a:pt x="31830" y="11859"/>
                  <a:pt x="32181" y="13513"/>
                  <a:pt x="32381" y="15167"/>
                </a:cubicBezTo>
                <a:cubicBezTo>
                  <a:pt x="32432" y="15693"/>
                  <a:pt x="32507" y="16194"/>
                  <a:pt x="32657" y="16696"/>
                </a:cubicBezTo>
                <a:cubicBezTo>
                  <a:pt x="32707" y="16746"/>
                  <a:pt x="32776" y="16771"/>
                  <a:pt x="32848" y="16771"/>
                </a:cubicBezTo>
                <a:cubicBezTo>
                  <a:pt x="32920" y="16771"/>
                  <a:pt x="32995" y="16746"/>
                  <a:pt x="33058" y="16696"/>
                </a:cubicBezTo>
                <a:cubicBezTo>
                  <a:pt x="33092" y="16654"/>
                  <a:pt x="33119" y="16629"/>
                  <a:pt x="33147" y="16629"/>
                </a:cubicBezTo>
                <a:cubicBezTo>
                  <a:pt x="33203" y="16629"/>
                  <a:pt x="33259" y="16729"/>
                  <a:pt x="33359" y="16996"/>
                </a:cubicBezTo>
                <a:cubicBezTo>
                  <a:pt x="33835" y="18350"/>
                  <a:pt x="34136" y="19753"/>
                  <a:pt x="34236" y="21182"/>
                </a:cubicBezTo>
                <a:cubicBezTo>
                  <a:pt x="34361" y="22661"/>
                  <a:pt x="34386" y="22686"/>
                  <a:pt x="34562" y="22786"/>
                </a:cubicBezTo>
                <a:cubicBezTo>
                  <a:pt x="34737" y="22886"/>
                  <a:pt x="34712" y="22886"/>
                  <a:pt x="34938" y="24415"/>
                </a:cubicBezTo>
                <a:cubicBezTo>
                  <a:pt x="34938" y="24540"/>
                  <a:pt x="34938" y="24616"/>
                  <a:pt x="34863" y="24616"/>
                </a:cubicBezTo>
                <a:cubicBezTo>
                  <a:pt x="34787" y="24641"/>
                  <a:pt x="34787" y="24666"/>
                  <a:pt x="34863" y="24691"/>
                </a:cubicBezTo>
                <a:cubicBezTo>
                  <a:pt x="34938" y="24741"/>
                  <a:pt x="34963" y="24866"/>
                  <a:pt x="34963" y="25092"/>
                </a:cubicBezTo>
                <a:lnTo>
                  <a:pt x="34963" y="25418"/>
                </a:lnTo>
                <a:lnTo>
                  <a:pt x="34812" y="24966"/>
                </a:lnTo>
                <a:cubicBezTo>
                  <a:pt x="34737" y="24716"/>
                  <a:pt x="34637" y="24390"/>
                  <a:pt x="34612" y="24240"/>
                </a:cubicBezTo>
                <a:cubicBezTo>
                  <a:pt x="34466" y="23754"/>
                  <a:pt x="34321" y="23386"/>
                  <a:pt x="34243" y="23386"/>
                </a:cubicBezTo>
                <a:cubicBezTo>
                  <a:pt x="34241" y="23386"/>
                  <a:pt x="34238" y="23387"/>
                  <a:pt x="34236" y="23387"/>
                </a:cubicBezTo>
                <a:cubicBezTo>
                  <a:pt x="34211" y="23688"/>
                  <a:pt x="34236" y="24014"/>
                  <a:pt x="34311" y="24315"/>
                </a:cubicBezTo>
                <a:cubicBezTo>
                  <a:pt x="34361" y="24616"/>
                  <a:pt x="34386" y="24941"/>
                  <a:pt x="34411" y="25267"/>
                </a:cubicBezTo>
                <a:cubicBezTo>
                  <a:pt x="34361" y="25142"/>
                  <a:pt x="34311" y="25042"/>
                  <a:pt x="34286" y="24916"/>
                </a:cubicBezTo>
                <a:cubicBezTo>
                  <a:pt x="34186" y="24540"/>
                  <a:pt x="34061" y="24190"/>
                  <a:pt x="33910" y="23839"/>
                </a:cubicBezTo>
                <a:cubicBezTo>
                  <a:pt x="33901" y="23832"/>
                  <a:pt x="33893" y="23828"/>
                  <a:pt x="33886" y="23828"/>
                </a:cubicBezTo>
                <a:cubicBezTo>
                  <a:pt x="33811" y="23828"/>
                  <a:pt x="33819" y="24192"/>
                  <a:pt x="33910" y="25242"/>
                </a:cubicBezTo>
                <a:cubicBezTo>
                  <a:pt x="33960" y="26069"/>
                  <a:pt x="34036" y="26596"/>
                  <a:pt x="34111" y="26646"/>
                </a:cubicBezTo>
                <a:cubicBezTo>
                  <a:pt x="34186" y="26696"/>
                  <a:pt x="34186" y="26771"/>
                  <a:pt x="34161" y="26796"/>
                </a:cubicBezTo>
                <a:cubicBezTo>
                  <a:pt x="34111" y="26946"/>
                  <a:pt x="34111" y="27122"/>
                  <a:pt x="34136" y="27272"/>
                </a:cubicBezTo>
                <a:cubicBezTo>
                  <a:pt x="34146" y="27422"/>
                  <a:pt x="34148" y="27498"/>
                  <a:pt x="34139" y="27498"/>
                </a:cubicBezTo>
                <a:cubicBezTo>
                  <a:pt x="34126" y="27498"/>
                  <a:pt x="34093" y="27359"/>
                  <a:pt x="34036" y="27072"/>
                </a:cubicBezTo>
                <a:cubicBezTo>
                  <a:pt x="33985" y="26721"/>
                  <a:pt x="33885" y="26245"/>
                  <a:pt x="33835" y="25994"/>
                </a:cubicBezTo>
                <a:cubicBezTo>
                  <a:pt x="33785" y="25743"/>
                  <a:pt x="33710" y="25017"/>
                  <a:pt x="33660" y="24365"/>
                </a:cubicBezTo>
                <a:cubicBezTo>
                  <a:pt x="33584" y="23162"/>
                  <a:pt x="33359" y="20756"/>
                  <a:pt x="33284" y="20706"/>
                </a:cubicBezTo>
                <a:cubicBezTo>
                  <a:pt x="33272" y="20697"/>
                  <a:pt x="33262" y="20693"/>
                  <a:pt x="33254" y="20693"/>
                </a:cubicBezTo>
                <a:cubicBezTo>
                  <a:pt x="33184" y="20693"/>
                  <a:pt x="33192" y="20963"/>
                  <a:pt x="33259" y="21608"/>
                </a:cubicBezTo>
                <a:cubicBezTo>
                  <a:pt x="33334" y="21909"/>
                  <a:pt x="33334" y="22184"/>
                  <a:pt x="33259" y="22485"/>
                </a:cubicBezTo>
                <a:cubicBezTo>
                  <a:pt x="33208" y="22510"/>
                  <a:pt x="33208" y="22560"/>
                  <a:pt x="33259" y="22585"/>
                </a:cubicBezTo>
                <a:cubicBezTo>
                  <a:pt x="33334" y="22611"/>
                  <a:pt x="33384" y="22936"/>
                  <a:pt x="33434" y="23488"/>
                </a:cubicBezTo>
                <a:cubicBezTo>
                  <a:pt x="33488" y="24199"/>
                  <a:pt x="33513" y="24529"/>
                  <a:pt x="33470" y="24529"/>
                </a:cubicBezTo>
                <a:cubicBezTo>
                  <a:pt x="33434" y="24529"/>
                  <a:pt x="33347" y="24280"/>
                  <a:pt x="33183" y="23814"/>
                </a:cubicBezTo>
                <a:cubicBezTo>
                  <a:pt x="32983" y="23287"/>
                  <a:pt x="32858" y="22761"/>
                  <a:pt x="32833" y="22210"/>
                </a:cubicBezTo>
                <a:cubicBezTo>
                  <a:pt x="32833" y="22009"/>
                  <a:pt x="32807" y="21783"/>
                  <a:pt x="32732" y="21583"/>
                </a:cubicBezTo>
                <a:cubicBezTo>
                  <a:pt x="32707" y="21583"/>
                  <a:pt x="32657" y="21733"/>
                  <a:pt x="32657" y="21884"/>
                </a:cubicBezTo>
                <a:lnTo>
                  <a:pt x="32657" y="22159"/>
                </a:lnTo>
                <a:lnTo>
                  <a:pt x="32582" y="21834"/>
                </a:lnTo>
                <a:cubicBezTo>
                  <a:pt x="32532" y="21658"/>
                  <a:pt x="32457" y="21408"/>
                  <a:pt x="32406" y="21232"/>
                </a:cubicBezTo>
                <a:cubicBezTo>
                  <a:pt x="32331" y="20656"/>
                  <a:pt x="32281" y="20079"/>
                  <a:pt x="32256" y="19503"/>
                </a:cubicBezTo>
                <a:cubicBezTo>
                  <a:pt x="32181" y="18024"/>
                  <a:pt x="32131" y="17673"/>
                  <a:pt x="32031" y="17673"/>
                </a:cubicBezTo>
                <a:cubicBezTo>
                  <a:pt x="32005" y="17849"/>
                  <a:pt x="32005" y="18049"/>
                  <a:pt x="32031" y="18225"/>
                </a:cubicBezTo>
                <a:cubicBezTo>
                  <a:pt x="32100" y="19169"/>
                  <a:pt x="32126" y="20050"/>
                  <a:pt x="32091" y="20050"/>
                </a:cubicBezTo>
                <a:cubicBezTo>
                  <a:pt x="32088" y="20050"/>
                  <a:pt x="32085" y="20043"/>
                  <a:pt x="32081" y="20029"/>
                </a:cubicBezTo>
                <a:cubicBezTo>
                  <a:pt x="31955" y="19553"/>
                  <a:pt x="31579" y="18325"/>
                  <a:pt x="31379" y="17648"/>
                </a:cubicBezTo>
                <a:cubicBezTo>
                  <a:pt x="31254" y="17272"/>
                  <a:pt x="31178" y="16871"/>
                  <a:pt x="31103" y="16470"/>
                </a:cubicBezTo>
                <a:cubicBezTo>
                  <a:pt x="31078" y="16220"/>
                  <a:pt x="31003" y="15518"/>
                  <a:pt x="30928" y="14891"/>
                </a:cubicBezTo>
                <a:cubicBezTo>
                  <a:pt x="30878" y="14290"/>
                  <a:pt x="30777" y="13438"/>
                  <a:pt x="30727" y="12986"/>
                </a:cubicBezTo>
                <a:cubicBezTo>
                  <a:pt x="30685" y="12367"/>
                  <a:pt x="30642" y="12112"/>
                  <a:pt x="30568" y="12112"/>
                </a:cubicBezTo>
                <a:cubicBezTo>
                  <a:pt x="30555" y="12112"/>
                  <a:pt x="30542" y="12119"/>
                  <a:pt x="30527" y="12134"/>
                </a:cubicBezTo>
                <a:cubicBezTo>
                  <a:pt x="30577" y="12961"/>
                  <a:pt x="30652" y="13814"/>
                  <a:pt x="30777" y="14641"/>
                </a:cubicBezTo>
                <a:cubicBezTo>
                  <a:pt x="30866" y="15470"/>
                  <a:pt x="30904" y="15815"/>
                  <a:pt x="30875" y="15815"/>
                </a:cubicBezTo>
                <a:cubicBezTo>
                  <a:pt x="30863" y="15815"/>
                  <a:pt x="30839" y="15754"/>
                  <a:pt x="30802" y="15643"/>
                </a:cubicBezTo>
                <a:cubicBezTo>
                  <a:pt x="30552" y="14791"/>
                  <a:pt x="30301" y="14039"/>
                  <a:pt x="29900" y="12986"/>
                </a:cubicBezTo>
                <a:cubicBezTo>
                  <a:pt x="29700" y="12485"/>
                  <a:pt x="29549" y="11959"/>
                  <a:pt x="29449" y="11433"/>
                </a:cubicBezTo>
                <a:cubicBezTo>
                  <a:pt x="29424" y="11006"/>
                  <a:pt x="29148" y="8851"/>
                  <a:pt x="29023" y="8325"/>
                </a:cubicBezTo>
                <a:cubicBezTo>
                  <a:pt x="28998" y="8149"/>
                  <a:pt x="28923" y="7999"/>
                  <a:pt x="28898" y="7999"/>
                </a:cubicBezTo>
                <a:cubicBezTo>
                  <a:pt x="28848" y="7999"/>
                  <a:pt x="28848" y="8074"/>
                  <a:pt x="28848" y="8174"/>
                </a:cubicBezTo>
                <a:cubicBezTo>
                  <a:pt x="28898" y="8350"/>
                  <a:pt x="29249" y="10656"/>
                  <a:pt x="29274" y="10981"/>
                </a:cubicBezTo>
                <a:cubicBezTo>
                  <a:pt x="29048" y="10480"/>
                  <a:pt x="28822" y="9929"/>
                  <a:pt x="28647" y="9402"/>
                </a:cubicBezTo>
                <a:cubicBezTo>
                  <a:pt x="28421" y="8801"/>
                  <a:pt x="28221" y="8199"/>
                  <a:pt x="28071" y="7573"/>
                </a:cubicBezTo>
                <a:cubicBezTo>
                  <a:pt x="28020" y="6595"/>
                  <a:pt x="27920" y="5618"/>
                  <a:pt x="27770" y="4641"/>
                </a:cubicBezTo>
                <a:cubicBezTo>
                  <a:pt x="27749" y="4602"/>
                  <a:pt x="27732" y="4583"/>
                  <a:pt x="27719" y="4583"/>
                </a:cubicBezTo>
                <a:cubicBezTo>
                  <a:pt x="27657" y="4583"/>
                  <a:pt x="27695" y="5046"/>
                  <a:pt x="27820" y="6044"/>
                </a:cubicBezTo>
                <a:cubicBezTo>
                  <a:pt x="27895" y="6495"/>
                  <a:pt x="27920" y="6946"/>
                  <a:pt x="27945" y="7422"/>
                </a:cubicBezTo>
                <a:cubicBezTo>
                  <a:pt x="27920" y="7422"/>
                  <a:pt x="27645" y="6721"/>
                  <a:pt x="27344" y="5869"/>
                </a:cubicBezTo>
                <a:cubicBezTo>
                  <a:pt x="27043" y="5016"/>
                  <a:pt x="26567" y="3813"/>
                  <a:pt x="26291" y="3187"/>
                </a:cubicBezTo>
                <a:cubicBezTo>
                  <a:pt x="25539" y="1432"/>
                  <a:pt x="25389" y="1031"/>
                  <a:pt x="25439" y="1031"/>
                </a:cubicBezTo>
                <a:close/>
                <a:moveTo>
                  <a:pt x="33052" y="26511"/>
                </a:moveTo>
                <a:cubicBezTo>
                  <a:pt x="33090" y="26511"/>
                  <a:pt x="33112" y="26647"/>
                  <a:pt x="33133" y="26821"/>
                </a:cubicBezTo>
                <a:cubicBezTo>
                  <a:pt x="33183" y="27022"/>
                  <a:pt x="33234" y="27272"/>
                  <a:pt x="33234" y="27398"/>
                </a:cubicBezTo>
                <a:cubicBezTo>
                  <a:pt x="33245" y="27490"/>
                  <a:pt x="33246" y="27540"/>
                  <a:pt x="33239" y="27540"/>
                </a:cubicBezTo>
                <a:cubicBezTo>
                  <a:pt x="33230" y="27540"/>
                  <a:pt x="33210" y="27471"/>
                  <a:pt x="33183" y="27322"/>
                </a:cubicBezTo>
                <a:cubicBezTo>
                  <a:pt x="33033" y="26846"/>
                  <a:pt x="32983" y="26570"/>
                  <a:pt x="33033" y="26520"/>
                </a:cubicBezTo>
                <a:cubicBezTo>
                  <a:pt x="33040" y="26514"/>
                  <a:pt x="33046" y="26511"/>
                  <a:pt x="33052" y="26511"/>
                </a:cubicBezTo>
                <a:close/>
                <a:moveTo>
                  <a:pt x="31929" y="27273"/>
                </a:moveTo>
                <a:cubicBezTo>
                  <a:pt x="31941" y="27273"/>
                  <a:pt x="31958" y="27281"/>
                  <a:pt x="31980" y="27297"/>
                </a:cubicBezTo>
                <a:lnTo>
                  <a:pt x="31955" y="27297"/>
                </a:lnTo>
                <a:cubicBezTo>
                  <a:pt x="32005" y="27372"/>
                  <a:pt x="32031" y="27473"/>
                  <a:pt x="32031" y="27548"/>
                </a:cubicBezTo>
                <a:lnTo>
                  <a:pt x="32056" y="27773"/>
                </a:lnTo>
                <a:lnTo>
                  <a:pt x="31980" y="27548"/>
                </a:lnTo>
                <a:cubicBezTo>
                  <a:pt x="31902" y="27372"/>
                  <a:pt x="31885" y="27273"/>
                  <a:pt x="31929" y="27273"/>
                </a:cubicBezTo>
                <a:close/>
                <a:moveTo>
                  <a:pt x="34612" y="26621"/>
                </a:moveTo>
                <a:cubicBezTo>
                  <a:pt x="34662" y="26796"/>
                  <a:pt x="34687" y="26971"/>
                  <a:pt x="34712" y="27172"/>
                </a:cubicBezTo>
                <a:cubicBezTo>
                  <a:pt x="34762" y="27372"/>
                  <a:pt x="34762" y="27598"/>
                  <a:pt x="34712" y="27824"/>
                </a:cubicBezTo>
                <a:cubicBezTo>
                  <a:pt x="34710" y="27825"/>
                  <a:pt x="34707" y="27826"/>
                  <a:pt x="34705" y="27826"/>
                </a:cubicBezTo>
                <a:cubicBezTo>
                  <a:pt x="34660" y="27826"/>
                  <a:pt x="34636" y="27605"/>
                  <a:pt x="34612" y="27272"/>
                </a:cubicBezTo>
                <a:cubicBezTo>
                  <a:pt x="34612" y="27047"/>
                  <a:pt x="34612" y="26846"/>
                  <a:pt x="34612" y="26621"/>
                </a:cubicBezTo>
                <a:close/>
                <a:moveTo>
                  <a:pt x="30445" y="27167"/>
                </a:moveTo>
                <a:cubicBezTo>
                  <a:pt x="30500" y="27167"/>
                  <a:pt x="30552" y="27319"/>
                  <a:pt x="30652" y="27598"/>
                </a:cubicBezTo>
                <a:cubicBezTo>
                  <a:pt x="30808" y="27956"/>
                  <a:pt x="30867" y="28111"/>
                  <a:pt x="30835" y="28111"/>
                </a:cubicBezTo>
                <a:cubicBezTo>
                  <a:pt x="30816" y="28111"/>
                  <a:pt x="30763" y="28053"/>
                  <a:pt x="30677" y="27949"/>
                </a:cubicBezTo>
                <a:cubicBezTo>
                  <a:pt x="30477" y="27673"/>
                  <a:pt x="30326" y="27272"/>
                  <a:pt x="30401" y="27197"/>
                </a:cubicBezTo>
                <a:cubicBezTo>
                  <a:pt x="30417" y="27177"/>
                  <a:pt x="30431" y="27167"/>
                  <a:pt x="30445" y="27167"/>
                </a:cubicBezTo>
                <a:close/>
                <a:moveTo>
                  <a:pt x="34311" y="27448"/>
                </a:moveTo>
                <a:cubicBezTo>
                  <a:pt x="34311" y="27448"/>
                  <a:pt x="34361" y="27523"/>
                  <a:pt x="34386" y="27648"/>
                </a:cubicBezTo>
                <a:cubicBezTo>
                  <a:pt x="34462" y="27949"/>
                  <a:pt x="34487" y="28275"/>
                  <a:pt x="34437" y="28275"/>
                </a:cubicBezTo>
                <a:cubicBezTo>
                  <a:pt x="34336" y="27999"/>
                  <a:pt x="34311" y="27723"/>
                  <a:pt x="34311" y="27448"/>
                </a:cubicBezTo>
                <a:close/>
                <a:moveTo>
                  <a:pt x="52625" y="25372"/>
                </a:moveTo>
                <a:cubicBezTo>
                  <a:pt x="52645" y="25372"/>
                  <a:pt x="52627" y="25456"/>
                  <a:pt x="52582" y="25668"/>
                </a:cubicBezTo>
                <a:lnTo>
                  <a:pt x="52607" y="25668"/>
                </a:lnTo>
                <a:cubicBezTo>
                  <a:pt x="52557" y="25869"/>
                  <a:pt x="52457" y="26345"/>
                  <a:pt x="52381" y="26696"/>
                </a:cubicBezTo>
                <a:lnTo>
                  <a:pt x="52231" y="27372"/>
                </a:lnTo>
                <a:lnTo>
                  <a:pt x="51554" y="27849"/>
                </a:lnTo>
                <a:cubicBezTo>
                  <a:pt x="50984" y="28240"/>
                  <a:pt x="50774" y="28387"/>
                  <a:pt x="50717" y="28387"/>
                </a:cubicBezTo>
                <a:cubicBezTo>
                  <a:pt x="50687" y="28387"/>
                  <a:pt x="50701" y="28345"/>
                  <a:pt x="50727" y="28275"/>
                </a:cubicBezTo>
                <a:cubicBezTo>
                  <a:pt x="51254" y="27297"/>
                  <a:pt x="51855" y="26345"/>
                  <a:pt x="52532" y="25468"/>
                </a:cubicBezTo>
                <a:cubicBezTo>
                  <a:pt x="52581" y="25408"/>
                  <a:pt x="52611" y="25372"/>
                  <a:pt x="52625" y="25372"/>
                </a:cubicBezTo>
                <a:close/>
                <a:moveTo>
                  <a:pt x="19950" y="27297"/>
                </a:moveTo>
                <a:lnTo>
                  <a:pt x="19950" y="27297"/>
                </a:lnTo>
                <a:cubicBezTo>
                  <a:pt x="20051" y="27473"/>
                  <a:pt x="20151" y="27648"/>
                  <a:pt x="20201" y="27824"/>
                </a:cubicBezTo>
                <a:cubicBezTo>
                  <a:pt x="20301" y="27999"/>
                  <a:pt x="20351" y="28200"/>
                  <a:pt x="20376" y="28400"/>
                </a:cubicBezTo>
                <a:cubicBezTo>
                  <a:pt x="20371" y="28405"/>
                  <a:pt x="20366" y="28408"/>
                  <a:pt x="20360" y="28408"/>
                </a:cubicBezTo>
                <a:cubicBezTo>
                  <a:pt x="20306" y="28408"/>
                  <a:pt x="20213" y="28211"/>
                  <a:pt x="20101" y="27874"/>
                </a:cubicBezTo>
                <a:cubicBezTo>
                  <a:pt x="20025" y="27698"/>
                  <a:pt x="19975" y="27498"/>
                  <a:pt x="19950" y="27297"/>
                </a:cubicBezTo>
                <a:close/>
                <a:moveTo>
                  <a:pt x="30627" y="27022"/>
                </a:moveTo>
                <a:lnTo>
                  <a:pt x="30627" y="27022"/>
                </a:lnTo>
                <a:cubicBezTo>
                  <a:pt x="30777" y="27272"/>
                  <a:pt x="30928" y="27523"/>
                  <a:pt x="31028" y="27799"/>
                </a:cubicBezTo>
                <a:cubicBezTo>
                  <a:pt x="31128" y="28024"/>
                  <a:pt x="31229" y="28250"/>
                  <a:pt x="31254" y="28500"/>
                </a:cubicBezTo>
                <a:cubicBezTo>
                  <a:pt x="31078" y="28250"/>
                  <a:pt x="30953" y="27999"/>
                  <a:pt x="30853" y="27723"/>
                </a:cubicBezTo>
                <a:cubicBezTo>
                  <a:pt x="30752" y="27498"/>
                  <a:pt x="30677" y="27272"/>
                  <a:pt x="30627" y="27022"/>
                </a:cubicBezTo>
                <a:close/>
                <a:moveTo>
                  <a:pt x="20255" y="27431"/>
                </a:moveTo>
                <a:cubicBezTo>
                  <a:pt x="20274" y="27431"/>
                  <a:pt x="20306" y="27447"/>
                  <a:pt x="20351" y="27473"/>
                </a:cubicBezTo>
                <a:cubicBezTo>
                  <a:pt x="20527" y="27548"/>
                  <a:pt x="20577" y="27648"/>
                  <a:pt x="20777" y="28124"/>
                </a:cubicBezTo>
                <a:cubicBezTo>
                  <a:pt x="20878" y="28325"/>
                  <a:pt x="20928" y="28550"/>
                  <a:pt x="20978" y="28751"/>
                </a:cubicBezTo>
                <a:cubicBezTo>
                  <a:pt x="20970" y="28762"/>
                  <a:pt x="20959" y="28767"/>
                  <a:pt x="20946" y="28767"/>
                </a:cubicBezTo>
                <a:cubicBezTo>
                  <a:pt x="20843" y="28767"/>
                  <a:pt x="20602" y="28418"/>
                  <a:pt x="20401" y="27949"/>
                </a:cubicBezTo>
                <a:cubicBezTo>
                  <a:pt x="20253" y="27559"/>
                  <a:pt x="20201" y="27431"/>
                  <a:pt x="20255" y="27431"/>
                </a:cubicBezTo>
                <a:close/>
                <a:moveTo>
                  <a:pt x="34892" y="28369"/>
                </a:moveTo>
                <a:cubicBezTo>
                  <a:pt x="34898" y="28369"/>
                  <a:pt x="34905" y="28371"/>
                  <a:pt x="34913" y="28375"/>
                </a:cubicBezTo>
                <a:cubicBezTo>
                  <a:pt x="34913" y="28475"/>
                  <a:pt x="34888" y="28575"/>
                  <a:pt x="34888" y="28651"/>
                </a:cubicBezTo>
                <a:lnTo>
                  <a:pt x="34838" y="28926"/>
                </a:lnTo>
                <a:lnTo>
                  <a:pt x="34838" y="28651"/>
                </a:lnTo>
                <a:cubicBezTo>
                  <a:pt x="34838" y="28437"/>
                  <a:pt x="34856" y="28369"/>
                  <a:pt x="34892" y="28369"/>
                </a:cubicBezTo>
                <a:close/>
                <a:moveTo>
                  <a:pt x="31404" y="28776"/>
                </a:moveTo>
                <a:cubicBezTo>
                  <a:pt x="31429" y="28776"/>
                  <a:pt x="31454" y="28826"/>
                  <a:pt x="31479" y="28901"/>
                </a:cubicBezTo>
                <a:cubicBezTo>
                  <a:pt x="31503" y="28986"/>
                  <a:pt x="31504" y="29024"/>
                  <a:pt x="31490" y="29024"/>
                </a:cubicBezTo>
                <a:cubicBezTo>
                  <a:pt x="31475" y="29024"/>
                  <a:pt x="31443" y="28979"/>
                  <a:pt x="31404" y="28901"/>
                </a:cubicBezTo>
                <a:cubicBezTo>
                  <a:pt x="31379" y="28826"/>
                  <a:pt x="31379" y="28776"/>
                  <a:pt x="31404" y="28776"/>
                </a:cubicBezTo>
                <a:close/>
                <a:moveTo>
                  <a:pt x="31251" y="27496"/>
                </a:moveTo>
                <a:cubicBezTo>
                  <a:pt x="31272" y="27496"/>
                  <a:pt x="31332" y="27555"/>
                  <a:pt x="31429" y="27673"/>
                </a:cubicBezTo>
                <a:lnTo>
                  <a:pt x="31454" y="27673"/>
                </a:lnTo>
                <a:cubicBezTo>
                  <a:pt x="31705" y="27999"/>
                  <a:pt x="32081" y="29002"/>
                  <a:pt x="31980" y="29052"/>
                </a:cubicBezTo>
                <a:cubicBezTo>
                  <a:pt x="31949" y="29064"/>
                  <a:pt x="31926" y="29070"/>
                  <a:pt x="31907" y="29070"/>
                </a:cubicBezTo>
                <a:cubicBezTo>
                  <a:pt x="31852" y="29070"/>
                  <a:pt x="31843" y="29014"/>
                  <a:pt x="31805" y="28901"/>
                </a:cubicBezTo>
                <a:cubicBezTo>
                  <a:pt x="31765" y="28762"/>
                  <a:pt x="31741" y="28718"/>
                  <a:pt x="31696" y="28718"/>
                </a:cubicBezTo>
                <a:cubicBezTo>
                  <a:pt x="31684" y="28718"/>
                  <a:pt x="31670" y="28721"/>
                  <a:pt x="31655" y="28726"/>
                </a:cubicBezTo>
                <a:cubicBezTo>
                  <a:pt x="31644" y="28733"/>
                  <a:pt x="31634" y="28737"/>
                  <a:pt x="31624" y="28737"/>
                </a:cubicBezTo>
                <a:cubicBezTo>
                  <a:pt x="31564" y="28737"/>
                  <a:pt x="31512" y="28605"/>
                  <a:pt x="31404" y="28325"/>
                </a:cubicBezTo>
                <a:cubicBezTo>
                  <a:pt x="31317" y="28098"/>
                  <a:pt x="31278" y="27981"/>
                  <a:pt x="31305" y="27981"/>
                </a:cubicBezTo>
                <a:cubicBezTo>
                  <a:pt x="31316" y="27981"/>
                  <a:pt x="31341" y="28003"/>
                  <a:pt x="31379" y="28049"/>
                </a:cubicBezTo>
                <a:cubicBezTo>
                  <a:pt x="31445" y="28140"/>
                  <a:pt x="31489" y="28179"/>
                  <a:pt x="31512" y="28179"/>
                </a:cubicBezTo>
                <a:cubicBezTo>
                  <a:pt x="31558" y="28179"/>
                  <a:pt x="31513" y="28017"/>
                  <a:pt x="31379" y="27799"/>
                </a:cubicBezTo>
                <a:cubicBezTo>
                  <a:pt x="31265" y="27599"/>
                  <a:pt x="31224" y="27496"/>
                  <a:pt x="31251" y="27496"/>
                </a:cubicBezTo>
                <a:close/>
                <a:moveTo>
                  <a:pt x="20965" y="27889"/>
                </a:moveTo>
                <a:cubicBezTo>
                  <a:pt x="20994" y="27889"/>
                  <a:pt x="21039" y="27917"/>
                  <a:pt x="21103" y="27974"/>
                </a:cubicBezTo>
                <a:lnTo>
                  <a:pt x="21078" y="27974"/>
                </a:lnTo>
                <a:cubicBezTo>
                  <a:pt x="21203" y="28174"/>
                  <a:pt x="21329" y="28400"/>
                  <a:pt x="21404" y="28626"/>
                </a:cubicBezTo>
                <a:cubicBezTo>
                  <a:pt x="21535" y="29000"/>
                  <a:pt x="21568" y="29108"/>
                  <a:pt x="21514" y="29108"/>
                </a:cubicBezTo>
                <a:cubicBezTo>
                  <a:pt x="21496" y="29108"/>
                  <a:pt x="21467" y="29096"/>
                  <a:pt x="21429" y="29077"/>
                </a:cubicBezTo>
                <a:cubicBezTo>
                  <a:pt x="21279" y="29002"/>
                  <a:pt x="21203" y="28851"/>
                  <a:pt x="21053" y="28450"/>
                </a:cubicBezTo>
                <a:cubicBezTo>
                  <a:pt x="20927" y="28073"/>
                  <a:pt x="20892" y="27889"/>
                  <a:pt x="20965" y="27889"/>
                </a:cubicBezTo>
                <a:close/>
                <a:moveTo>
                  <a:pt x="23012" y="28995"/>
                </a:moveTo>
                <a:cubicBezTo>
                  <a:pt x="23017" y="28995"/>
                  <a:pt x="23024" y="28997"/>
                  <a:pt x="23033" y="29002"/>
                </a:cubicBezTo>
                <a:cubicBezTo>
                  <a:pt x="23108" y="29052"/>
                  <a:pt x="23158" y="29102"/>
                  <a:pt x="23208" y="29177"/>
                </a:cubicBezTo>
                <a:cubicBezTo>
                  <a:pt x="23226" y="29195"/>
                  <a:pt x="23231" y="29203"/>
                  <a:pt x="23226" y="29203"/>
                </a:cubicBezTo>
                <a:cubicBezTo>
                  <a:pt x="23217" y="29203"/>
                  <a:pt x="23173" y="29175"/>
                  <a:pt x="23108" y="29127"/>
                </a:cubicBezTo>
                <a:cubicBezTo>
                  <a:pt x="23004" y="29044"/>
                  <a:pt x="22987" y="28995"/>
                  <a:pt x="23012" y="28995"/>
                </a:cubicBezTo>
                <a:close/>
                <a:moveTo>
                  <a:pt x="23108" y="28751"/>
                </a:moveTo>
                <a:lnTo>
                  <a:pt x="23434" y="28976"/>
                </a:lnTo>
                <a:cubicBezTo>
                  <a:pt x="23584" y="29052"/>
                  <a:pt x="23710" y="29177"/>
                  <a:pt x="23810" y="29327"/>
                </a:cubicBezTo>
                <a:cubicBezTo>
                  <a:pt x="23817" y="29348"/>
                  <a:pt x="23814" y="29359"/>
                  <a:pt x="23801" y="29359"/>
                </a:cubicBezTo>
                <a:cubicBezTo>
                  <a:pt x="23768" y="29359"/>
                  <a:pt x="23665" y="29283"/>
                  <a:pt x="23484" y="29102"/>
                </a:cubicBezTo>
                <a:lnTo>
                  <a:pt x="23108" y="28751"/>
                </a:lnTo>
                <a:close/>
                <a:moveTo>
                  <a:pt x="21481" y="28434"/>
                </a:moveTo>
                <a:cubicBezTo>
                  <a:pt x="21497" y="28434"/>
                  <a:pt x="21530" y="28459"/>
                  <a:pt x="21579" y="28500"/>
                </a:cubicBezTo>
                <a:cubicBezTo>
                  <a:pt x="21755" y="28676"/>
                  <a:pt x="21855" y="28876"/>
                  <a:pt x="21930" y="29127"/>
                </a:cubicBezTo>
                <a:lnTo>
                  <a:pt x="21930" y="29102"/>
                </a:lnTo>
                <a:cubicBezTo>
                  <a:pt x="22046" y="29417"/>
                  <a:pt x="22086" y="29534"/>
                  <a:pt x="22048" y="29534"/>
                </a:cubicBezTo>
                <a:cubicBezTo>
                  <a:pt x="22029" y="29534"/>
                  <a:pt x="21990" y="29504"/>
                  <a:pt x="21930" y="29453"/>
                </a:cubicBezTo>
                <a:cubicBezTo>
                  <a:pt x="21805" y="29277"/>
                  <a:pt x="21680" y="29052"/>
                  <a:pt x="21604" y="28826"/>
                </a:cubicBezTo>
                <a:cubicBezTo>
                  <a:pt x="21486" y="28540"/>
                  <a:pt x="21448" y="28434"/>
                  <a:pt x="21481" y="28434"/>
                </a:cubicBezTo>
                <a:close/>
                <a:moveTo>
                  <a:pt x="31805" y="29453"/>
                </a:moveTo>
                <a:cubicBezTo>
                  <a:pt x="31830" y="29453"/>
                  <a:pt x="31880" y="29503"/>
                  <a:pt x="31880" y="29578"/>
                </a:cubicBezTo>
                <a:cubicBezTo>
                  <a:pt x="31904" y="29650"/>
                  <a:pt x="31905" y="29688"/>
                  <a:pt x="31891" y="29688"/>
                </a:cubicBezTo>
                <a:cubicBezTo>
                  <a:pt x="31876" y="29688"/>
                  <a:pt x="31844" y="29644"/>
                  <a:pt x="31805" y="29553"/>
                </a:cubicBezTo>
                <a:cubicBezTo>
                  <a:pt x="31780" y="29503"/>
                  <a:pt x="31780" y="29453"/>
                  <a:pt x="31805" y="29453"/>
                </a:cubicBezTo>
                <a:close/>
                <a:moveTo>
                  <a:pt x="32231" y="29002"/>
                </a:moveTo>
                <a:lnTo>
                  <a:pt x="32231" y="29002"/>
                </a:lnTo>
                <a:cubicBezTo>
                  <a:pt x="32331" y="29077"/>
                  <a:pt x="32406" y="29202"/>
                  <a:pt x="32457" y="29302"/>
                </a:cubicBezTo>
                <a:lnTo>
                  <a:pt x="32457" y="29327"/>
                </a:lnTo>
                <a:cubicBezTo>
                  <a:pt x="32572" y="29559"/>
                  <a:pt x="32622" y="29714"/>
                  <a:pt x="32593" y="29714"/>
                </a:cubicBezTo>
                <a:cubicBezTo>
                  <a:pt x="32578" y="29714"/>
                  <a:pt x="32541" y="29672"/>
                  <a:pt x="32482" y="29578"/>
                </a:cubicBezTo>
                <a:cubicBezTo>
                  <a:pt x="32306" y="29352"/>
                  <a:pt x="32181" y="29002"/>
                  <a:pt x="32231" y="29002"/>
                </a:cubicBezTo>
                <a:close/>
                <a:moveTo>
                  <a:pt x="23985" y="29703"/>
                </a:moveTo>
                <a:cubicBezTo>
                  <a:pt x="24010" y="29703"/>
                  <a:pt x="24061" y="29753"/>
                  <a:pt x="24086" y="29804"/>
                </a:cubicBezTo>
                <a:cubicBezTo>
                  <a:pt x="24098" y="29829"/>
                  <a:pt x="24098" y="29841"/>
                  <a:pt x="24089" y="29841"/>
                </a:cubicBezTo>
                <a:cubicBezTo>
                  <a:pt x="24079" y="29841"/>
                  <a:pt x="24061" y="29829"/>
                  <a:pt x="24035" y="29804"/>
                </a:cubicBezTo>
                <a:cubicBezTo>
                  <a:pt x="23960" y="29753"/>
                  <a:pt x="23960" y="29703"/>
                  <a:pt x="23985" y="29703"/>
                </a:cubicBezTo>
                <a:close/>
                <a:moveTo>
                  <a:pt x="22105" y="28982"/>
                </a:moveTo>
                <a:cubicBezTo>
                  <a:pt x="22119" y="28982"/>
                  <a:pt x="22145" y="28998"/>
                  <a:pt x="22181" y="29027"/>
                </a:cubicBezTo>
                <a:cubicBezTo>
                  <a:pt x="22306" y="29177"/>
                  <a:pt x="22406" y="29352"/>
                  <a:pt x="22457" y="29528"/>
                </a:cubicBezTo>
                <a:cubicBezTo>
                  <a:pt x="22531" y="29761"/>
                  <a:pt x="22533" y="29864"/>
                  <a:pt x="22496" y="29864"/>
                </a:cubicBezTo>
                <a:cubicBezTo>
                  <a:pt x="22446" y="29864"/>
                  <a:pt x="22322" y="29671"/>
                  <a:pt x="22206" y="29352"/>
                </a:cubicBezTo>
                <a:cubicBezTo>
                  <a:pt x="22098" y="29084"/>
                  <a:pt x="22068" y="28982"/>
                  <a:pt x="22105" y="28982"/>
                </a:cubicBezTo>
                <a:close/>
                <a:moveTo>
                  <a:pt x="24237" y="29674"/>
                </a:moveTo>
                <a:cubicBezTo>
                  <a:pt x="24243" y="29674"/>
                  <a:pt x="24259" y="29683"/>
                  <a:pt x="24286" y="29703"/>
                </a:cubicBezTo>
                <a:cubicBezTo>
                  <a:pt x="24386" y="29779"/>
                  <a:pt x="24462" y="29854"/>
                  <a:pt x="24562" y="29954"/>
                </a:cubicBezTo>
                <a:cubicBezTo>
                  <a:pt x="24578" y="29978"/>
                  <a:pt x="24584" y="29989"/>
                  <a:pt x="24578" y="29989"/>
                </a:cubicBezTo>
                <a:cubicBezTo>
                  <a:pt x="24567" y="29989"/>
                  <a:pt x="24506" y="29939"/>
                  <a:pt x="24386" y="29854"/>
                </a:cubicBezTo>
                <a:cubicBezTo>
                  <a:pt x="24276" y="29744"/>
                  <a:pt x="24220" y="29674"/>
                  <a:pt x="24237" y="29674"/>
                </a:cubicBezTo>
                <a:close/>
                <a:moveTo>
                  <a:pt x="48402" y="29811"/>
                </a:moveTo>
                <a:cubicBezTo>
                  <a:pt x="48434" y="29811"/>
                  <a:pt x="48467" y="29824"/>
                  <a:pt x="48497" y="29854"/>
                </a:cubicBezTo>
                <a:cubicBezTo>
                  <a:pt x="48547" y="29904"/>
                  <a:pt x="48547" y="29979"/>
                  <a:pt x="48472" y="30054"/>
                </a:cubicBezTo>
                <a:cubicBezTo>
                  <a:pt x="48409" y="30129"/>
                  <a:pt x="48378" y="30167"/>
                  <a:pt x="48353" y="30167"/>
                </a:cubicBezTo>
                <a:cubicBezTo>
                  <a:pt x="48328" y="30167"/>
                  <a:pt x="48309" y="30129"/>
                  <a:pt x="48271" y="30054"/>
                </a:cubicBezTo>
                <a:cubicBezTo>
                  <a:pt x="48214" y="29940"/>
                  <a:pt x="48302" y="29811"/>
                  <a:pt x="48402" y="29811"/>
                </a:cubicBezTo>
                <a:close/>
                <a:moveTo>
                  <a:pt x="25025" y="30045"/>
                </a:moveTo>
                <a:cubicBezTo>
                  <a:pt x="25027" y="30045"/>
                  <a:pt x="25032" y="30048"/>
                  <a:pt x="25038" y="30054"/>
                </a:cubicBezTo>
                <a:cubicBezTo>
                  <a:pt x="25113" y="30079"/>
                  <a:pt x="25138" y="30104"/>
                  <a:pt x="25163" y="30154"/>
                </a:cubicBezTo>
                <a:cubicBezTo>
                  <a:pt x="25173" y="30174"/>
                  <a:pt x="25175" y="30182"/>
                  <a:pt x="25170" y="30182"/>
                </a:cubicBezTo>
                <a:cubicBezTo>
                  <a:pt x="25162" y="30182"/>
                  <a:pt x="25135" y="30160"/>
                  <a:pt x="25088" y="30129"/>
                </a:cubicBezTo>
                <a:cubicBezTo>
                  <a:pt x="25032" y="30073"/>
                  <a:pt x="25018" y="30045"/>
                  <a:pt x="25025" y="30045"/>
                </a:cubicBezTo>
                <a:close/>
                <a:moveTo>
                  <a:pt x="26196" y="30123"/>
                </a:moveTo>
                <a:cubicBezTo>
                  <a:pt x="26201" y="30123"/>
                  <a:pt x="26207" y="30125"/>
                  <a:pt x="26216" y="30129"/>
                </a:cubicBezTo>
                <a:cubicBezTo>
                  <a:pt x="26266" y="30154"/>
                  <a:pt x="26316" y="30205"/>
                  <a:pt x="26366" y="30255"/>
                </a:cubicBezTo>
                <a:cubicBezTo>
                  <a:pt x="26377" y="30286"/>
                  <a:pt x="26379" y="30300"/>
                  <a:pt x="26370" y="30300"/>
                </a:cubicBezTo>
                <a:cubicBezTo>
                  <a:pt x="26357" y="30300"/>
                  <a:pt x="26324" y="30273"/>
                  <a:pt x="26266" y="30230"/>
                </a:cubicBezTo>
                <a:cubicBezTo>
                  <a:pt x="26204" y="30168"/>
                  <a:pt x="26176" y="30123"/>
                  <a:pt x="26196" y="30123"/>
                </a:cubicBezTo>
                <a:close/>
                <a:moveTo>
                  <a:pt x="48121" y="30154"/>
                </a:moveTo>
                <a:cubicBezTo>
                  <a:pt x="48121" y="30154"/>
                  <a:pt x="48146" y="30154"/>
                  <a:pt x="48171" y="30205"/>
                </a:cubicBezTo>
                <a:cubicBezTo>
                  <a:pt x="48196" y="30230"/>
                  <a:pt x="48171" y="30305"/>
                  <a:pt x="48121" y="30355"/>
                </a:cubicBezTo>
                <a:cubicBezTo>
                  <a:pt x="48081" y="30382"/>
                  <a:pt x="48048" y="30409"/>
                  <a:pt x="48033" y="30409"/>
                </a:cubicBezTo>
                <a:cubicBezTo>
                  <a:pt x="48021" y="30409"/>
                  <a:pt x="48022" y="30388"/>
                  <a:pt x="48046" y="30330"/>
                </a:cubicBezTo>
                <a:cubicBezTo>
                  <a:pt x="48071" y="30280"/>
                  <a:pt x="48096" y="30205"/>
                  <a:pt x="48121" y="30154"/>
                </a:cubicBezTo>
                <a:close/>
                <a:moveTo>
                  <a:pt x="22607" y="29553"/>
                </a:moveTo>
                <a:lnTo>
                  <a:pt x="22607" y="29553"/>
                </a:lnTo>
                <a:cubicBezTo>
                  <a:pt x="22757" y="29653"/>
                  <a:pt x="22883" y="29753"/>
                  <a:pt x="23008" y="29879"/>
                </a:cubicBezTo>
                <a:lnTo>
                  <a:pt x="22983" y="29879"/>
                </a:lnTo>
                <a:cubicBezTo>
                  <a:pt x="23309" y="30180"/>
                  <a:pt x="23359" y="30230"/>
                  <a:pt x="23309" y="30355"/>
                </a:cubicBezTo>
                <a:cubicBezTo>
                  <a:pt x="23288" y="30396"/>
                  <a:pt x="23267" y="30421"/>
                  <a:pt x="23236" y="30421"/>
                </a:cubicBezTo>
                <a:cubicBezTo>
                  <a:pt x="23191" y="30421"/>
                  <a:pt x="23125" y="30372"/>
                  <a:pt x="23008" y="30255"/>
                </a:cubicBezTo>
                <a:cubicBezTo>
                  <a:pt x="22832" y="30079"/>
                  <a:pt x="22557" y="29603"/>
                  <a:pt x="22607" y="29553"/>
                </a:cubicBezTo>
                <a:close/>
                <a:moveTo>
                  <a:pt x="32607" y="30004"/>
                </a:moveTo>
                <a:cubicBezTo>
                  <a:pt x="32657" y="30079"/>
                  <a:pt x="32707" y="30154"/>
                  <a:pt x="32707" y="30230"/>
                </a:cubicBezTo>
                <a:cubicBezTo>
                  <a:pt x="32771" y="30396"/>
                  <a:pt x="32789" y="30477"/>
                  <a:pt x="32775" y="30477"/>
                </a:cubicBezTo>
                <a:cubicBezTo>
                  <a:pt x="32762" y="30477"/>
                  <a:pt x="32718" y="30402"/>
                  <a:pt x="32657" y="30255"/>
                </a:cubicBezTo>
                <a:cubicBezTo>
                  <a:pt x="32607" y="30129"/>
                  <a:pt x="32582" y="30004"/>
                  <a:pt x="32607" y="30004"/>
                </a:cubicBezTo>
                <a:close/>
                <a:moveTo>
                  <a:pt x="24086" y="30104"/>
                </a:moveTo>
                <a:cubicBezTo>
                  <a:pt x="24186" y="30205"/>
                  <a:pt x="24286" y="30305"/>
                  <a:pt x="24361" y="30405"/>
                </a:cubicBezTo>
                <a:lnTo>
                  <a:pt x="24336" y="30405"/>
                </a:lnTo>
                <a:cubicBezTo>
                  <a:pt x="24458" y="30542"/>
                  <a:pt x="24506" y="30605"/>
                  <a:pt x="24496" y="30605"/>
                </a:cubicBezTo>
                <a:cubicBezTo>
                  <a:pt x="24490" y="30605"/>
                  <a:pt x="24460" y="30579"/>
                  <a:pt x="24411" y="30530"/>
                </a:cubicBezTo>
                <a:cubicBezTo>
                  <a:pt x="24261" y="30430"/>
                  <a:pt x="24010" y="30104"/>
                  <a:pt x="24086" y="30104"/>
                </a:cubicBezTo>
                <a:close/>
                <a:moveTo>
                  <a:pt x="31930" y="29177"/>
                </a:moveTo>
                <a:cubicBezTo>
                  <a:pt x="32031" y="29252"/>
                  <a:pt x="32106" y="29352"/>
                  <a:pt x="32181" y="29453"/>
                </a:cubicBezTo>
                <a:cubicBezTo>
                  <a:pt x="32281" y="29553"/>
                  <a:pt x="32356" y="29728"/>
                  <a:pt x="32381" y="29879"/>
                </a:cubicBezTo>
                <a:cubicBezTo>
                  <a:pt x="32381" y="30079"/>
                  <a:pt x="32432" y="30305"/>
                  <a:pt x="32532" y="30480"/>
                </a:cubicBezTo>
                <a:cubicBezTo>
                  <a:pt x="32617" y="30710"/>
                  <a:pt x="32644" y="30810"/>
                  <a:pt x="32630" y="30810"/>
                </a:cubicBezTo>
                <a:cubicBezTo>
                  <a:pt x="32603" y="30810"/>
                  <a:pt x="32421" y="30433"/>
                  <a:pt x="32206" y="29904"/>
                </a:cubicBezTo>
                <a:cubicBezTo>
                  <a:pt x="32056" y="29528"/>
                  <a:pt x="31930" y="29177"/>
                  <a:pt x="31930" y="29177"/>
                </a:cubicBezTo>
                <a:close/>
                <a:moveTo>
                  <a:pt x="23409" y="30305"/>
                </a:moveTo>
                <a:cubicBezTo>
                  <a:pt x="23509" y="30405"/>
                  <a:pt x="23634" y="30505"/>
                  <a:pt x="23710" y="30631"/>
                </a:cubicBezTo>
                <a:lnTo>
                  <a:pt x="23735" y="30631"/>
                </a:lnTo>
                <a:cubicBezTo>
                  <a:pt x="23919" y="30845"/>
                  <a:pt x="23981" y="30975"/>
                  <a:pt x="23927" y="30975"/>
                </a:cubicBezTo>
                <a:cubicBezTo>
                  <a:pt x="23892" y="30975"/>
                  <a:pt x="23811" y="30923"/>
                  <a:pt x="23685" y="30806"/>
                </a:cubicBezTo>
                <a:cubicBezTo>
                  <a:pt x="23484" y="30631"/>
                  <a:pt x="23309" y="30305"/>
                  <a:pt x="23409" y="30305"/>
                </a:cubicBezTo>
                <a:close/>
                <a:moveTo>
                  <a:pt x="46757" y="29488"/>
                </a:moveTo>
                <a:cubicBezTo>
                  <a:pt x="46798" y="29488"/>
                  <a:pt x="46916" y="29699"/>
                  <a:pt x="47143" y="30154"/>
                </a:cubicBezTo>
                <a:cubicBezTo>
                  <a:pt x="47394" y="30656"/>
                  <a:pt x="47444" y="30831"/>
                  <a:pt x="47394" y="30906"/>
                </a:cubicBezTo>
                <a:cubicBezTo>
                  <a:pt x="47319" y="30982"/>
                  <a:pt x="47269" y="30982"/>
                  <a:pt x="47269" y="30982"/>
                </a:cubicBezTo>
                <a:cubicBezTo>
                  <a:pt x="47068" y="30530"/>
                  <a:pt x="46893" y="30079"/>
                  <a:pt x="46742" y="29603"/>
                </a:cubicBezTo>
                <a:cubicBezTo>
                  <a:pt x="46735" y="29528"/>
                  <a:pt x="46739" y="29488"/>
                  <a:pt x="46757" y="29488"/>
                </a:cubicBezTo>
                <a:close/>
                <a:moveTo>
                  <a:pt x="32785" y="30576"/>
                </a:moveTo>
                <a:cubicBezTo>
                  <a:pt x="32795" y="30576"/>
                  <a:pt x="32839" y="30647"/>
                  <a:pt x="32883" y="30756"/>
                </a:cubicBezTo>
                <a:cubicBezTo>
                  <a:pt x="32908" y="30831"/>
                  <a:pt x="32933" y="30931"/>
                  <a:pt x="32933" y="31007"/>
                </a:cubicBezTo>
                <a:cubicBezTo>
                  <a:pt x="32933" y="31007"/>
                  <a:pt x="32883" y="30931"/>
                  <a:pt x="32833" y="30806"/>
                </a:cubicBezTo>
                <a:cubicBezTo>
                  <a:pt x="32807" y="30731"/>
                  <a:pt x="32782" y="30656"/>
                  <a:pt x="32782" y="30581"/>
                </a:cubicBezTo>
                <a:cubicBezTo>
                  <a:pt x="32782" y="30577"/>
                  <a:pt x="32783" y="30576"/>
                  <a:pt x="32785" y="30576"/>
                </a:cubicBezTo>
                <a:close/>
                <a:moveTo>
                  <a:pt x="33284" y="30255"/>
                </a:moveTo>
                <a:cubicBezTo>
                  <a:pt x="33334" y="30355"/>
                  <a:pt x="33384" y="30480"/>
                  <a:pt x="33409" y="30606"/>
                </a:cubicBezTo>
                <a:cubicBezTo>
                  <a:pt x="33510" y="30937"/>
                  <a:pt x="33544" y="31119"/>
                  <a:pt x="33518" y="31119"/>
                </a:cubicBezTo>
                <a:cubicBezTo>
                  <a:pt x="33498" y="31119"/>
                  <a:pt x="33444" y="31019"/>
                  <a:pt x="33359" y="30806"/>
                </a:cubicBezTo>
                <a:cubicBezTo>
                  <a:pt x="33259" y="30631"/>
                  <a:pt x="33234" y="30430"/>
                  <a:pt x="33284" y="30255"/>
                </a:cubicBezTo>
                <a:close/>
                <a:moveTo>
                  <a:pt x="26642" y="31007"/>
                </a:moveTo>
                <a:cubicBezTo>
                  <a:pt x="26667" y="31007"/>
                  <a:pt x="26717" y="31057"/>
                  <a:pt x="26767" y="31132"/>
                </a:cubicBezTo>
                <a:cubicBezTo>
                  <a:pt x="26817" y="31207"/>
                  <a:pt x="26817" y="31282"/>
                  <a:pt x="26792" y="31282"/>
                </a:cubicBezTo>
                <a:cubicBezTo>
                  <a:pt x="26767" y="31282"/>
                  <a:pt x="26717" y="31232"/>
                  <a:pt x="26667" y="31157"/>
                </a:cubicBezTo>
                <a:cubicBezTo>
                  <a:pt x="26617" y="31057"/>
                  <a:pt x="26617" y="31007"/>
                  <a:pt x="26642" y="31007"/>
                </a:cubicBezTo>
                <a:close/>
                <a:moveTo>
                  <a:pt x="25714" y="30611"/>
                </a:moveTo>
                <a:cubicBezTo>
                  <a:pt x="25723" y="30611"/>
                  <a:pt x="25777" y="30648"/>
                  <a:pt x="25915" y="30731"/>
                </a:cubicBezTo>
                <a:cubicBezTo>
                  <a:pt x="26141" y="30881"/>
                  <a:pt x="26216" y="30956"/>
                  <a:pt x="26291" y="31132"/>
                </a:cubicBezTo>
                <a:lnTo>
                  <a:pt x="26341" y="31357"/>
                </a:lnTo>
                <a:lnTo>
                  <a:pt x="26116" y="31107"/>
                </a:lnTo>
                <a:cubicBezTo>
                  <a:pt x="26015" y="30956"/>
                  <a:pt x="25840" y="30781"/>
                  <a:pt x="25765" y="30681"/>
                </a:cubicBezTo>
                <a:cubicBezTo>
                  <a:pt x="25731" y="30636"/>
                  <a:pt x="25707" y="30611"/>
                  <a:pt x="25714" y="30611"/>
                </a:cubicBezTo>
                <a:close/>
                <a:moveTo>
                  <a:pt x="24386" y="13588"/>
                </a:moveTo>
                <a:lnTo>
                  <a:pt x="24386" y="13588"/>
                </a:lnTo>
                <a:cubicBezTo>
                  <a:pt x="24512" y="13839"/>
                  <a:pt x="24637" y="14089"/>
                  <a:pt x="24762" y="14340"/>
                </a:cubicBezTo>
                <a:lnTo>
                  <a:pt x="24762" y="14315"/>
                </a:lnTo>
                <a:cubicBezTo>
                  <a:pt x="24888" y="14616"/>
                  <a:pt x="25038" y="14866"/>
                  <a:pt x="25213" y="15117"/>
                </a:cubicBezTo>
                <a:cubicBezTo>
                  <a:pt x="25235" y="15125"/>
                  <a:pt x="25255" y="15130"/>
                  <a:pt x="25273" y="15130"/>
                </a:cubicBezTo>
                <a:cubicBezTo>
                  <a:pt x="25362" y="15130"/>
                  <a:pt x="25414" y="15032"/>
                  <a:pt x="25414" y="14866"/>
                </a:cubicBezTo>
                <a:cubicBezTo>
                  <a:pt x="25414" y="14790"/>
                  <a:pt x="25421" y="14749"/>
                  <a:pt x="25439" y="14749"/>
                </a:cubicBezTo>
                <a:cubicBezTo>
                  <a:pt x="25482" y="14749"/>
                  <a:pt x="25588" y="14968"/>
                  <a:pt x="25815" y="15493"/>
                </a:cubicBezTo>
                <a:cubicBezTo>
                  <a:pt x="25965" y="15869"/>
                  <a:pt x="26316" y="16621"/>
                  <a:pt x="26592" y="17147"/>
                </a:cubicBezTo>
                <a:cubicBezTo>
                  <a:pt x="26993" y="17924"/>
                  <a:pt x="27118" y="18124"/>
                  <a:pt x="27244" y="18149"/>
                </a:cubicBezTo>
                <a:cubicBezTo>
                  <a:pt x="27369" y="18174"/>
                  <a:pt x="27494" y="18375"/>
                  <a:pt x="27970" y="19327"/>
                </a:cubicBezTo>
                <a:lnTo>
                  <a:pt x="29023" y="21483"/>
                </a:lnTo>
                <a:cubicBezTo>
                  <a:pt x="29223" y="21884"/>
                  <a:pt x="29424" y="22260"/>
                  <a:pt x="29650" y="22611"/>
                </a:cubicBezTo>
                <a:cubicBezTo>
                  <a:pt x="29725" y="22686"/>
                  <a:pt x="29769" y="22723"/>
                  <a:pt x="29809" y="22723"/>
                </a:cubicBezTo>
                <a:cubicBezTo>
                  <a:pt x="29850" y="22723"/>
                  <a:pt x="29888" y="22686"/>
                  <a:pt x="29950" y="22611"/>
                </a:cubicBezTo>
                <a:cubicBezTo>
                  <a:pt x="30009" y="22528"/>
                  <a:pt x="30046" y="22485"/>
                  <a:pt x="30091" y="22485"/>
                </a:cubicBezTo>
                <a:cubicBezTo>
                  <a:pt x="30143" y="22485"/>
                  <a:pt x="30206" y="22541"/>
                  <a:pt x="30326" y="22661"/>
                </a:cubicBezTo>
                <a:cubicBezTo>
                  <a:pt x="30502" y="22836"/>
                  <a:pt x="30652" y="23087"/>
                  <a:pt x="30727" y="23337"/>
                </a:cubicBezTo>
                <a:cubicBezTo>
                  <a:pt x="30802" y="23538"/>
                  <a:pt x="30903" y="23713"/>
                  <a:pt x="31003" y="23914"/>
                </a:cubicBezTo>
                <a:cubicBezTo>
                  <a:pt x="31279" y="24290"/>
                  <a:pt x="31504" y="24716"/>
                  <a:pt x="31655" y="25167"/>
                </a:cubicBezTo>
                <a:cubicBezTo>
                  <a:pt x="31935" y="25779"/>
                  <a:pt x="32056" y="26013"/>
                  <a:pt x="32155" y="26013"/>
                </a:cubicBezTo>
                <a:cubicBezTo>
                  <a:pt x="32197" y="26013"/>
                  <a:pt x="32236" y="25969"/>
                  <a:pt x="32281" y="25894"/>
                </a:cubicBezTo>
                <a:cubicBezTo>
                  <a:pt x="32287" y="25885"/>
                  <a:pt x="32294" y="25880"/>
                  <a:pt x="32302" y="25880"/>
                </a:cubicBezTo>
                <a:cubicBezTo>
                  <a:pt x="32358" y="25880"/>
                  <a:pt x="32459" y="26124"/>
                  <a:pt x="32657" y="26696"/>
                </a:cubicBezTo>
                <a:cubicBezTo>
                  <a:pt x="32983" y="27523"/>
                  <a:pt x="33183" y="28275"/>
                  <a:pt x="33108" y="28275"/>
                </a:cubicBezTo>
                <a:cubicBezTo>
                  <a:pt x="33033" y="28275"/>
                  <a:pt x="33033" y="28325"/>
                  <a:pt x="33459" y="29929"/>
                </a:cubicBezTo>
                <a:cubicBezTo>
                  <a:pt x="33685" y="30706"/>
                  <a:pt x="33860" y="31433"/>
                  <a:pt x="33860" y="31508"/>
                </a:cubicBezTo>
                <a:cubicBezTo>
                  <a:pt x="33860" y="31535"/>
                  <a:pt x="33858" y="31550"/>
                  <a:pt x="33852" y="31550"/>
                </a:cubicBezTo>
                <a:cubicBezTo>
                  <a:pt x="33820" y="31550"/>
                  <a:pt x="33690" y="31104"/>
                  <a:pt x="33309" y="29728"/>
                </a:cubicBezTo>
                <a:cubicBezTo>
                  <a:pt x="33208" y="29327"/>
                  <a:pt x="33058" y="28926"/>
                  <a:pt x="32908" y="28525"/>
                </a:cubicBezTo>
                <a:cubicBezTo>
                  <a:pt x="32883" y="28525"/>
                  <a:pt x="32858" y="28601"/>
                  <a:pt x="32858" y="28676"/>
                </a:cubicBezTo>
                <a:cubicBezTo>
                  <a:pt x="32858" y="28691"/>
                  <a:pt x="32856" y="28698"/>
                  <a:pt x="32852" y="28698"/>
                </a:cubicBezTo>
                <a:cubicBezTo>
                  <a:pt x="32837" y="28698"/>
                  <a:pt x="32793" y="28581"/>
                  <a:pt x="32732" y="28400"/>
                </a:cubicBezTo>
                <a:cubicBezTo>
                  <a:pt x="32670" y="28137"/>
                  <a:pt x="32647" y="27979"/>
                  <a:pt x="32661" y="27979"/>
                </a:cubicBezTo>
                <a:lnTo>
                  <a:pt x="32661" y="27979"/>
                </a:lnTo>
                <a:cubicBezTo>
                  <a:pt x="32670" y="27979"/>
                  <a:pt x="32694" y="28040"/>
                  <a:pt x="32732" y="28174"/>
                </a:cubicBezTo>
                <a:cubicBezTo>
                  <a:pt x="32782" y="28300"/>
                  <a:pt x="32858" y="28375"/>
                  <a:pt x="32883" y="28375"/>
                </a:cubicBezTo>
                <a:cubicBezTo>
                  <a:pt x="32983" y="28350"/>
                  <a:pt x="32632" y="27423"/>
                  <a:pt x="32206" y="26570"/>
                </a:cubicBezTo>
                <a:cubicBezTo>
                  <a:pt x="31889" y="25938"/>
                  <a:pt x="31822" y="25816"/>
                  <a:pt x="31777" y="25816"/>
                </a:cubicBezTo>
                <a:cubicBezTo>
                  <a:pt x="31762" y="25816"/>
                  <a:pt x="31749" y="25831"/>
                  <a:pt x="31730" y="25844"/>
                </a:cubicBezTo>
                <a:cubicBezTo>
                  <a:pt x="31780" y="26069"/>
                  <a:pt x="31880" y="26270"/>
                  <a:pt x="31980" y="26470"/>
                </a:cubicBezTo>
                <a:cubicBezTo>
                  <a:pt x="32156" y="26821"/>
                  <a:pt x="32306" y="27222"/>
                  <a:pt x="32381" y="27598"/>
                </a:cubicBezTo>
                <a:cubicBezTo>
                  <a:pt x="32457" y="27924"/>
                  <a:pt x="32632" y="28550"/>
                  <a:pt x="32757" y="29027"/>
                </a:cubicBezTo>
                <a:cubicBezTo>
                  <a:pt x="32916" y="29614"/>
                  <a:pt x="32994" y="29930"/>
                  <a:pt x="32973" y="29930"/>
                </a:cubicBezTo>
                <a:cubicBezTo>
                  <a:pt x="32961" y="29930"/>
                  <a:pt x="32915" y="29824"/>
                  <a:pt x="32833" y="29603"/>
                </a:cubicBezTo>
                <a:cubicBezTo>
                  <a:pt x="32807" y="29478"/>
                  <a:pt x="32757" y="29352"/>
                  <a:pt x="32657" y="29252"/>
                </a:cubicBezTo>
                <a:cubicBezTo>
                  <a:pt x="32582" y="29252"/>
                  <a:pt x="32356" y="28500"/>
                  <a:pt x="32231" y="27899"/>
                </a:cubicBezTo>
                <a:cubicBezTo>
                  <a:pt x="32181" y="27573"/>
                  <a:pt x="32106" y="27272"/>
                  <a:pt x="31980" y="26971"/>
                </a:cubicBezTo>
                <a:cubicBezTo>
                  <a:pt x="31880" y="26796"/>
                  <a:pt x="31680" y="26395"/>
                  <a:pt x="31554" y="26069"/>
                </a:cubicBezTo>
                <a:cubicBezTo>
                  <a:pt x="31353" y="25576"/>
                  <a:pt x="31312" y="25456"/>
                  <a:pt x="31285" y="25456"/>
                </a:cubicBezTo>
                <a:cubicBezTo>
                  <a:pt x="31275" y="25456"/>
                  <a:pt x="31267" y="25472"/>
                  <a:pt x="31254" y="25493"/>
                </a:cubicBezTo>
                <a:cubicBezTo>
                  <a:pt x="31178" y="25568"/>
                  <a:pt x="31254" y="25668"/>
                  <a:pt x="31304" y="25794"/>
                </a:cubicBezTo>
                <a:cubicBezTo>
                  <a:pt x="31479" y="26245"/>
                  <a:pt x="31604" y="26721"/>
                  <a:pt x="31680" y="27197"/>
                </a:cubicBezTo>
                <a:cubicBezTo>
                  <a:pt x="31755" y="27423"/>
                  <a:pt x="31805" y="27648"/>
                  <a:pt x="31805" y="27874"/>
                </a:cubicBezTo>
                <a:cubicBezTo>
                  <a:pt x="31705" y="27874"/>
                  <a:pt x="31078" y="26119"/>
                  <a:pt x="30953" y="25493"/>
                </a:cubicBezTo>
                <a:lnTo>
                  <a:pt x="30677" y="24039"/>
                </a:lnTo>
                <a:cubicBezTo>
                  <a:pt x="30627" y="23713"/>
                  <a:pt x="30552" y="23438"/>
                  <a:pt x="30427" y="23137"/>
                </a:cubicBezTo>
                <a:cubicBezTo>
                  <a:pt x="30422" y="23135"/>
                  <a:pt x="30418" y="23134"/>
                  <a:pt x="30415" y="23134"/>
                </a:cubicBezTo>
                <a:cubicBezTo>
                  <a:pt x="30377" y="23134"/>
                  <a:pt x="30379" y="23250"/>
                  <a:pt x="30401" y="23387"/>
                </a:cubicBezTo>
                <a:cubicBezTo>
                  <a:pt x="30673" y="24870"/>
                  <a:pt x="30945" y="26597"/>
                  <a:pt x="30905" y="26597"/>
                </a:cubicBezTo>
                <a:cubicBezTo>
                  <a:pt x="30904" y="26597"/>
                  <a:pt x="30903" y="26596"/>
                  <a:pt x="30903" y="26596"/>
                </a:cubicBezTo>
                <a:cubicBezTo>
                  <a:pt x="30702" y="26320"/>
                  <a:pt x="30527" y="25994"/>
                  <a:pt x="30427" y="25668"/>
                </a:cubicBezTo>
                <a:cubicBezTo>
                  <a:pt x="30409" y="25498"/>
                  <a:pt x="30369" y="25397"/>
                  <a:pt x="30330" y="25397"/>
                </a:cubicBezTo>
                <a:cubicBezTo>
                  <a:pt x="30311" y="25397"/>
                  <a:pt x="30292" y="25420"/>
                  <a:pt x="30276" y="25468"/>
                </a:cubicBezTo>
                <a:cubicBezTo>
                  <a:pt x="30267" y="25494"/>
                  <a:pt x="30256" y="25508"/>
                  <a:pt x="30240" y="25508"/>
                </a:cubicBezTo>
                <a:cubicBezTo>
                  <a:pt x="30210" y="25508"/>
                  <a:pt x="30166" y="25457"/>
                  <a:pt x="30101" y="25342"/>
                </a:cubicBezTo>
                <a:cubicBezTo>
                  <a:pt x="29825" y="24866"/>
                  <a:pt x="29624" y="24390"/>
                  <a:pt x="29549" y="23864"/>
                </a:cubicBezTo>
                <a:cubicBezTo>
                  <a:pt x="29440" y="23384"/>
                  <a:pt x="29338" y="23122"/>
                  <a:pt x="29296" y="23122"/>
                </a:cubicBezTo>
                <a:cubicBezTo>
                  <a:pt x="29262" y="23122"/>
                  <a:pt x="29269" y="23302"/>
                  <a:pt x="29349" y="23688"/>
                </a:cubicBezTo>
                <a:cubicBezTo>
                  <a:pt x="29399" y="23864"/>
                  <a:pt x="29424" y="24064"/>
                  <a:pt x="29424" y="24240"/>
                </a:cubicBezTo>
                <a:cubicBezTo>
                  <a:pt x="29399" y="24215"/>
                  <a:pt x="29198" y="23914"/>
                  <a:pt x="28973" y="23538"/>
                </a:cubicBezTo>
                <a:cubicBezTo>
                  <a:pt x="28396" y="22636"/>
                  <a:pt x="28146" y="21884"/>
                  <a:pt x="27870" y="20405"/>
                </a:cubicBezTo>
                <a:cubicBezTo>
                  <a:pt x="27762" y="19801"/>
                  <a:pt x="27710" y="19587"/>
                  <a:pt x="27666" y="19587"/>
                </a:cubicBezTo>
                <a:cubicBezTo>
                  <a:pt x="27658" y="19587"/>
                  <a:pt x="27652" y="19593"/>
                  <a:pt x="27645" y="19603"/>
                </a:cubicBezTo>
                <a:cubicBezTo>
                  <a:pt x="27695" y="20280"/>
                  <a:pt x="27795" y="20931"/>
                  <a:pt x="27970" y="21583"/>
                </a:cubicBezTo>
                <a:cubicBezTo>
                  <a:pt x="28046" y="21758"/>
                  <a:pt x="28071" y="21934"/>
                  <a:pt x="28071" y="22109"/>
                </a:cubicBezTo>
                <a:cubicBezTo>
                  <a:pt x="27895" y="21859"/>
                  <a:pt x="27745" y="21583"/>
                  <a:pt x="27619" y="21307"/>
                </a:cubicBezTo>
                <a:cubicBezTo>
                  <a:pt x="27244" y="20580"/>
                  <a:pt x="27168" y="20380"/>
                  <a:pt x="26792" y="18726"/>
                </a:cubicBezTo>
                <a:cubicBezTo>
                  <a:pt x="26667" y="18099"/>
                  <a:pt x="26517" y="17498"/>
                  <a:pt x="26291" y="16896"/>
                </a:cubicBezTo>
                <a:lnTo>
                  <a:pt x="26291" y="16896"/>
                </a:lnTo>
                <a:cubicBezTo>
                  <a:pt x="26341" y="17347"/>
                  <a:pt x="26416" y="17773"/>
                  <a:pt x="26542" y="18199"/>
                </a:cubicBezTo>
                <a:cubicBezTo>
                  <a:pt x="26692" y="18951"/>
                  <a:pt x="26843" y="19578"/>
                  <a:pt x="26817" y="19578"/>
                </a:cubicBezTo>
                <a:cubicBezTo>
                  <a:pt x="26792" y="19578"/>
                  <a:pt x="26517" y="18951"/>
                  <a:pt x="26166" y="18149"/>
                </a:cubicBezTo>
                <a:cubicBezTo>
                  <a:pt x="25840" y="17347"/>
                  <a:pt x="25514" y="16696"/>
                  <a:pt x="25514" y="16696"/>
                </a:cubicBezTo>
                <a:cubicBezTo>
                  <a:pt x="25489" y="16545"/>
                  <a:pt x="25464" y="16420"/>
                  <a:pt x="25489" y="16270"/>
                </a:cubicBezTo>
                <a:cubicBezTo>
                  <a:pt x="25489" y="16069"/>
                  <a:pt x="25464" y="15894"/>
                  <a:pt x="25414" y="15894"/>
                </a:cubicBezTo>
                <a:cubicBezTo>
                  <a:pt x="25389" y="15894"/>
                  <a:pt x="25364" y="15969"/>
                  <a:pt x="25339" y="16069"/>
                </a:cubicBezTo>
                <a:cubicBezTo>
                  <a:pt x="25339" y="16156"/>
                  <a:pt x="25339" y="16224"/>
                  <a:pt x="25322" y="16224"/>
                </a:cubicBezTo>
                <a:cubicBezTo>
                  <a:pt x="25320" y="16224"/>
                  <a:pt x="25317" y="16223"/>
                  <a:pt x="25314" y="16220"/>
                </a:cubicBezTo>
                <a:cubicBezTo>
                  <a:pt x="25188" y="16119"/>
                  <a:pt x="24311" y="13588"/>
                  <a:pt x="24386" y="13588"/>
                </a:cubicBezTo>
                <a:close/>
                <a:moveTo>
                  <a:pt x="28046" y="31057"/>
                </a:moveTo>
                <a:lnTo>
                  <a:pt x="28296" y="31182"/>
                </a:lnTo>
                <a:cubicBezTo>
                  <a:pt x="28447" y="31232"/>
                  <a:pt x="28647" y="31357"/>
                  <a:pt x="28747" y="31408"/>
                </a:cubicBezTo>
                <a:cubicBezTo>
                  <a:pt x="28948" y="31533"/>
                  <a:pt x="28948" y="31533"/>
                  <a:pt x="28822" y="31558"/>
                </a:cubicBezTo>
                <a:cubicBezTo>
                  <a:pt x="28788" y="31569"/>
                  <a:pt x="28757" y="31576"/>
                  <a:pt x="28728" y="31576"/>
                </a:cubicBezTo>
                <a:cubicBezTo>
                  <a:pt x="28628" y="31576"/>
                  <a:pt x="28539" y="31506"/>
                  <a:pt x="28346" y="31332"/>
                </a:cubicBezTo>
                <a:lnTo>
                  <a:pt x="28046" y="31057"/>
                </a:lnTo>
                <a:close/>
                <a:moveTo>
                  <a:pt x="27560" y="31413"/>
                </a:moveTo>
                <a:cubicBezTo>
                  <a:pt x="27564" y="31413"/>
                  <a:pt x="27575" y="31420"/>
                  <a:pt x="27594" y="31433"/>
                </a:cubicBezTo>
                <a:cubicBezTo>
                  <a:pt x="27695" y="31483"/>
                  <a:pt x="27770" y="31558"/>
                  <a:pt x="27820" y="31658"/>
                </a:cubicBezTo>
                <a:cubicBezTo>
                  <a:pt x="27836" y="31674"/>
                  <a:pt x="27842" y="31682"/>
                  <a:pt x="27838" y="31682"/>
                </a:cubicBezTo>
                <a:cubicBezTo>
                  <a:pt x="27831" y="31682"/>
                  <a:pt x="27780" y="31644"/>
                  <a:pt x="27695" y="31558"/>
                </a:cubicBezTo>
                <a:cubicBezTo>
                  <a:pt x="27602" y="31465"/>
                  <a:pt x="27550" y="31413"/>
                  <a:pt x="27560" y="31413"/>
                </a:cubicBezTo>
                <a:close/>
                <a:moveTo>
                  <a:pt x="27069" y="31529"/>
                </a:moveTo>
                <a:cubicBezTo>
                  <a:pt x="27089" y="31529"/>
                  <a:pt x="27160" y="31598"/>
                  <a:pt x="27269" y="31733"/>
                </a:cubicBezTo>
                <a:cubicBezTo>
                  <a:pt x="27369" y="31834"/>
                  <a:pt x="27444" y="31959"/>
                  <a:pt x="27494" y="32059"/>
                </a:cubicBezTo>
                <a:cubicBezTo>
                  <a:pt x="27500" y="32087"/>
                  <a:pt x="27498" y="32100"/>
                  <a:pt x="27489" y="32100"/>
                </a:cubicBezTo>
                <a:cubicBezTo>
                  <a:pt x="27458" y="32100"/>
                  <a:pt x="27339" y="31937"/>
                  <a:pt x="27143" y="31683"/>
                </a:cubicBezTo>
                <a:cubicBezTo>
                  <a:pt x="27074" y="31579"/>
                  <a:pt x="27053" y="31529"/>
                  <a:pt x="27069" y="31529"/>
                </a:cubicBezTo>
                <a:close/>
                <a:moveTo>
                  <a:pt x="23006" y="30512"/>
                </a:moveTo>
                <a:cubicBezTo>
                  <a:pt x="23027" y="30512"/>
                  <a:pt x="23070" y="30550"/>
                  <a:pt x="23133" y="30606"/>
                </a:cubicBezTo>
                <a:cubicBezTo>
                  <a:pt x="23334" y="30756"/>
                  <a:pt x="23384" y="30881"/>
                  <a:pt x="23559" y="31483"/>
                </a:cubicBezTo>
                <a:cubicBezTo>
                  <a:pt x="23726" y="31983"/>
                  <a:pt x="23754" y="32154"/>
                  <a:pt x="23687" y="32154"/>
                </a:cubicBezTo>
                <a:cubicBezTo>
                  <a:pt x="23673" y="32154"/>
                  <a:pt x="23656" y="32147"/>
                  <a:pt x="23634" y="32134"/>
                </a:cubicBezTo>
                <a:cubicBezTo>
                  <a:pt x="23534" y="32084"/>
                  <a:pt x="23434" y="31859"/>
                  <a:pt x="23208" y="31257"/>
                </a:cubicBezTo>
                <a:cubicBezTo>
                  <a:pt x="23020" y="30691"/>
                  <a:pt x="22960" y="30512"/>
                  <a:pt x="23006" y="30512"/>
                </a:cubicBezTo>
                <a:close/>
                <a:moveTo>
                  <a:pt x="28126" y="31692"/>
                </a:moveTo>
                <a:cubicBezTo>
                  <a:pt x="28134" y="31692"/>
                  <a:pt x="28200" y="31737"/>
                  <a:pt x="28296" y="31834"/>
                </a:cubicBezTo>
                <a:cubicBezTo>
                  <a:pt x="28472" y="31959"/>
                  <a:pt x="28597" y="32109"/>
                  <a:pt x="28597" y="32185"/>
                </a:cubicBezTo>
                <a:cubicBezTo>
                  <a:pt x="28597" y="32212"/>
                  <a:pt x="28590" y="32226"/>
                  <a:pt x="28578" y="32226"/>
                </a:cubicBezTo>
                <a:cubicBezTo>
                  <a:pt x="28554" y="32226"/>
                  <a:pt x="28511" y="32181"/>
                  <a:pt x="28447" y="32084"/>
                </a:cubicBezTo>
                <a:cubicBezTo>
                  <a:pt x="28346" y="31934"/>
                  <a:pt x="28246" y="31834"/>
                  <a:pt x="28171" y="31733"/>
                </a:cubicBezTo>
                <a:cubicBezTo>
                  <a:pt x="28135" y="31706"/>
                  <a:pt x="28121" y="31692"/>
                  <a:pt x="28126" y="31692"/>
                </a:cubicBezTo>
                <a:close/>
                <a:moveTo>
                  <a:pt x="27682" y="31805"/>
                </a:moveTo>
                <a:cubicBezTo>
                  <a:pt x="27687" y="31805"/>
                  <a:pt x="27700" y="31814"/>
                  <a:pt x="27720" y="31834"/>
                </a:cubicBezTo>
                <a:cubicBezTo>
                  <a:pt x="27820" y="31909"/>
                  <a:pt x="27920" y="32009"/>
                  <a:pt x="27995" y="32109"/>
                </a:cubicBezTo>
                <a:cubicBezTo>
                  <a:pt x="28091" y="32248"/>
                  <a:pt x="28119" y="32309"/>
                  <a:pt x="28100" y="32309"/>
                </a:cubicBezTo>
                <a:cubicBezTo>
                  <a:pt x="28075" y="32309"/>
                  <a:pt x="27964" y="32196"/>
                  <a:pt x="27820" y="32009"/>
                </a:cubicBezTo>
                <a:cubicBezTo>
                  <a:pt x="27709" y="31880"/>
                  <a:pt x="27666" y="31805"/>
                  <a:pt x="27682" y="31805"/>
                </a:cubicBezTo>
                <a:close/>
                <a:moveTo>
                  <a:pt x="24579" y="30336"/>
                </a:moveTo>
                <a:cubicBezTo>
                  <a:pt x="24608" y="30336"/>
                  <a:pt x="24726" y="30424"/>
                  <a:pt x="24938" y="30606"/>
                </a:cubicBezTo>
                <a:cubicBezTo>
                  <a:pt x="25289" y="30881"/>
                  <a:pt x="25539" y="31232"/>
                  <a:pt x="25715" y="31658"/>
                </a:cubicBezTo>
                <a:lnTo>
                  <a:pt x="25715" y="31633"/>
                </a:lnTo>
                <a:cubicBezTo>
                  <a:pt x="25840" y="31859"/>
                  <a:pt x="25940" y="32084"/>
                  <a:pt x="26041" y="32310"/>
                </a:cubicBezTo>
                <a:cubicBezTo>
                  <a:pt x="26041" y="32310"/>
                  <a:pt x="25740" y="31984"/>
                  <a:pt x="25414" y="31633"/>
                </a:cubicBezTo>
                <a:cubicBezTo>
                  <a:pt x="25063" y="31251"/>
                  <a:pt x="24925" y="31101"/>
                  <a:pt x="24949" y="31101"/>
                </a:cubicBezTo>
                <a:cubicBezTo>
                  <a:pt x="24963" y="31101"/>
                  <a:pt x="25029" y="31150"/>
                  <a:pt x="25138" y="31232"/>
                </a:cubicBezTo>
                <a:cubicBezTo>
                  <a:pt x="25286" y="31352"/>
                  <a:pt x="25376" y="31411"/>
                  <a:pt x="25407" y="31411"/>
                </a:cubicBezTo>
                <a:cubicBezTo>
                  <a:pt x="25459" y="31411"/>
                  <a:pt x="25339" y="31239"/>
                  <a:pt x="25038" y="30906"/>
                </a:cubicBezTo>
                <a:cubicBezTo>
                  <a:pt x="24693" y="30532"/>
                  <a:pt x="24537" y="30336"/>
                  <a:pt x="24579" y="30336"/>
                </a:cubicBezTo>
                <a:close/>
                <a:moveTo>
                  <a:pt x="26442" y="31132"/>
                </a:moveTo>
                <a:lnTo>
                  <a:pt x="26442" y="31132"/>
                </a:lnTo>
                <a:cubicBezTo>
                  <a:pt x="26567" y="31232"/>
                  <a:pt x="26667" y="31332"/>
                  <a:pt x="26767" y="31458"/>
                </a:cubicBezTo>
                <a:lnTo>
                  <a:pt x="26742" y="31458"/>
                </a:lnTo>
                <a:cubicBezTo>
                  <a:pt x="26968" y="31758"/>
                  <a:pt x="27269" y="32335"/>
                  <a:pt x="27193" y="32385"/>
                </a:cubicBezTo>
                <a:cubicBezTo>
                  <a:pt x="27191" y="32388"/>
                  <a:pt x="27188" y="32390"/>
                  <a:pt x="27184" y="32390"/>
                </a:cubicBezTo>
                <a:cubicBezTo>
                  <a:pt x="27094" y="32390"/>
                  <a:pt x="26565" y="31623"/>
                  <a:pt x="26517" y="31408"/>
                </a:cubicBezTo>
                <a:cubicBezTo>
                  <a:pt x="26467" y="31307"/>
                  <a:pt x="26442" y="31207"/>
                  <a:pt x="26442" y="31132"/>
                </a:cubicBezTo>
                <a:close/>
                <a:moveTo>
                  <a:pt x="27745" y="32335"/>
                </a:moveTo>
                <a:cubicBezTo>
                  <a:pt x="27770" y="32335"/>
                  <a:pt x="27820" y="32385"/>
                  <a:pt x="27845" y="32435"/>
                </a:cubicBezTo>
                <a:cubicBezTo>
                  <a:pt x="27858" y="32460"/>
                  <a:pt x="27858" y="32473"/>
                  <a:pt x="27848" y="32473"/>
                </a:cubicBezTo>
                <a:cubicBezTo>
                  <a:pt x="27839" y="32473"/>
                  <a:pt x="27820" y="32460"/>
                  <a:pt x="27795" y="32435"/>
                </a:cubicBezTo>
                <a:cubicBezTo>
                  <a:pt x="27745" y="32360"/>
                  <a:pt x="27720" y="32335"/>
                  <a:pt x="27745" y="32335"/>
                </a:cubicBezTo>
                <a:close/>
                <a:moveTo>
                  <a:pt x="46598" y="29851"/>
                </a:moveTo>
                <a:cubicBezTo>
                  <a:pt x="46628" y="29851"/>
                  <a:pt x="46700" y="29995"/>
                  <a:pt x="46792" y="30205"/>
                </a:cubicBezTo>
                <a:cubicBezTo>
                  <a:pt x="46868" y="30405"/>
                  <a:pt x="46993" y="30706"/>
                  <a:pt x="47043" y="30856"/>
                </a:cubicBezTo>
                <a:lnTo>
                  <a:pt x="47143" y="31132"/>
                </a:lnTo>
                <a:lnTo>
                  <a:pt x="46467" y="31658"/>
                </a:lnTo>
                <a:cubicBezTo>
                  <a:pt x="46091" y="31959"/>
                  <a:pt x="45690" y="32285"/>
                  <a:pt x="45564" y="32435"/>
                </a:cubicBezTo>
                <a:cubicBezTo>
                  <a:pt x="45504" y="32495"/>
                  <a:pt x="45462" y="32534"/>
                  <a:pt x="45443" y="32534"/>
                </a:cubicBezTo>
                <a:cubicBezTo>
                  <a:pt x="45391" y="32534"/>
                  <a:pt x="45517" y="32239"/>
                  <a:pt x="45940" y="31282"/>
                </a:cubicBezTo>
                <a:cubicBezTo>
                  <a:pt x="46291" y="30505"/>
                  <a:pt x="46567" y="29879"/>
                  <a:pt x="46592" y="29854"/>
                </a:cubicBezTo>
                <a:cubicBezTo>
                  <a:pt x="46594" y="29852"/>
                  <a:pt x="46596" y="29851"/>
                  <a:pt x="46598" y="29851"/>
                </a:cubicBezTo>
                <a:close/>
                <a:moveTo>
                  <a:pt x="23534" y="30906"/>
                </a:moveTo>
                <a:lnTo>
                  <a:pt x="23735" y="31082"/>
                </a:lnTo>
                <a:cubicBezTo>
                  <a:pt x="23910" y="31207"/>
                  <a:pt x="23985" y="31357"/>
                  <a:pt x="24161" y="31934"/>
                </a:cubicBezTo>
                <a:lnTo>
                  <a:pt x="24361" y="32636"/>
                </a:lnTo>
                <a:lnTo>
                  <a:pt x="24361" y="32636"/>
                </a:lnTo>
                <a:lnTo>
                  <a:pt x="24161" y="32485"/>
                </a:lnTo>
                <a:cubicBezTo>
                  <a:pt x="24010" y="32335"/>
                  <a:pt x="23910" y="32185"/>
                  <a:pt x="23760" y="31608"/>
                </a:cubicBezTo>
                <a:lnTo>
                  <a:pt x="23534" y="30906"/>
                </a:lnTo>
                <a:close/>
                <a:moveTo>
                  <a:pt x="27945" y="32586"/>
                </a:moveTo>
                <a:cubicBezTo>
                  <a:pt x="28046" y="32611"/>
                  <a:pt x="28121" y="32661"/>
                  <a:pt x="28171" y="32711"/>
                </a:cubicBezTo>
                <a:cubicBezTo>
                  <a:pt x="28246" y="32761"/>
                  <a:pt x="28271" y="32836"/>
                  <a:pt x="28296" y="32911"/>
                </a:cubicBezTo>
                <a:cubicBezTo>
                  <a:pt x="28306" y="32950"/>
                  <a:pt x="28304" y="32970"/>
                  <a:pt x="28287" y="32970"/>
                </a:cubicBezTo>
                <a:cubicBezTo>
                  <a:pt x="28260" y="32970"/>
                  <a:pt x="28194" y="32919"/>
                  <a:pt x="28071" y="32811"/>
                </a:cubicBezTo>
                <a:cubicBezTo>
                  <a:pt x="27895" y="32636"/>
                  <a:pt x="27870" y="32586"/>
                  <a:pt x="27945" y="32586"/>
                </a:cubicBezTo>
                <a:close/>
                <a:moveTo>
                  <a:pt x="28846" y="31939"/>
                </a:moveTo>
                <a:cubicBezTo>
                  <a:pt x="28866" y="31939"/>
                  <a:pt x="28892" y="31953"/>
                  <a:pt x="28923" y="31984"/>
                </a:cubicBezTo>
                <a:cubicBezTo>
                  <a:pt x="29023" y="32210"/>
                  <a:pt x="29098" y="32435"/>
                  <a:pt x="29173" y="32661"/>
                </a:cubicBezTo>
                <a:cubicBezTo>
                  <a:pt x="29259" y="32940"/>
                  <a:pt x="29309" y="33128"/>
                  <a:pt x="29289" y="33128"/>
                </a:cubicBezTo>
                <a:cubicBezTo>
                  <a:pt x="29286" y="33128"/>
                  <a:pt x="29281" y="33123"/>
                  <a:pt x="29274" y="33112"/>
                </a:cubicBezTo>
                <a:cubicBezTo>
                  <a:pt x="29123" y="32886"/>
                  <a:pt x="28973" y="32636"/>
                  <a:pt x="28873" y="32385"/>
                </a:cubicBezTo>
                <a:cubicBezTo>
                  <a:pt x="28773" y="32146"/>
                  <a:pt x="28768" y="31939"/>
                  <a:pt x="28846" y="31939"/>
                </a:cubicBezTo>
                <a:close/>
                <a:moveTo>
                  <a:pt x="28146" y="32009"/>
                </a:moveTo>
                <a:lnTo>
                  <a:pt x="28146" y="32009"/>
                </a:lnTo>
                <a:cubicBezTo>
                  <a:pt x="28271" y="32084"/>
                  <a:pt x="28371" y="32210"/>
                  <a:pt x="28472" y="32310"/>
                </a:cubicBezTo>
                <a:lnTo>
                  <a:pt x="28447" y="32285"/>
                </a:lnTo>
                <a:lnTo>
                  <a:pt x="28447" y="32285"/>
                </a:lnTo>
                <a:cubicBezTo>
                  <a:pt x="28622" y="32460"/>
                  <a:pt x="28772" y="32686"/>
                  <a:pt x="28848" y="32936"/>
                </a:cubicBezTo>
                <a:cubicBezTo>
                  <a:pt x="28898" y="33112"/>
                  <a:pt x="28898" y="33262"/>
                  <a:pt x="28873" y="33262"/>
                </a:cubicBezTo>
                <a:cubicBezTo>
                  <a:pt x="28597" y="32861"/>
                  <a:pt x="28346" y="32435"/>
                  <a:pt x="28146" y="32009"/>
                </a:cubicBezTo>
                <a:close/>
                <a:moveTo>
                  <a:pt x="24136" y="31408"/>
                </a:moveTo>
                <a:lnTo>
                  <a:pt x="24487" y="31658"/>
                </a:lnTo>
                <a:cubicBezTo>
                  <a:pt x="24687" y="31809"/>
                  <a:pt x="24888" y="31984"/>
                  <a:pt x="25038" y="32185"/>
                </a:cubicBezTo>
                <a:cubicBezTo>
                  <a:pt x="25138" y="32285"/>
                  <a:pt x="25213" y="32410"/>
                  <a:pt x="25264" y="32560"/>
                </a:cubicBezTo>
                <a:cubicBezTo>
                  <a:pt x="25289" y="32736"/>
                  <a:pt x="25339" y="32911"/>
                  <a:pt x="25389" y="33062"/>
                </a:cubicBezTo>
                <a:lnTo>
                  <a:pt x="25489" y="33463"/>
                </a:lnTo>
                <a:lnTo>
                  <a:pt x="25264" y="33262"/>
                </a:lnTo>
                <a:cubicBezTo>
                  <a:pt x="25038" y="33062"/>
                  <a:pt x="24888" y="32811"/>
                  <a:pt x="24812" y="32535"/>
                </a:cubicBezTo>
                <a:cubicBezTo>
                  <a:pt x="24703" y="32228"/>
                  <a:pt x="24632" y="32075"/>
                  <a:pt x="24582" y="32075"/>
                </a:cubicBezTo>
                <a:cubicBezTo>
                  <a:pt x="24575" y="32075"/>
                  <a:pt x="24568" y="32078"/>
                  <a:pt x="24562" y="32084"/>
                </a:cubicBezTo>
                <a:cubicBezTo>
                  <a:pt x="24537" y="32134"/>
                  <a:pt x="24562" y="32310"/>
                  <a:pt x="24637" y="32510"/>
                </a:cubicBezTo>
                <a:cubicBezTo>
                  <a:pt x="24712" y="32711"/>
                  <a:pt x="24737" y="32861"/>
                  <a:pt x="24687" y="32861"/>
                </a:cubicBezTo>
                <a:cubicBezTo>
                  <a:pt x="24637" y="32861"/>
                  <a:pt x="24436" y="32435"/>
                  <a:pt x="24236" y="31758"/>
                </a:cubicBezTo>
                <a:lnTo>
                  <a:pt x="24136" y="31408"/>
                </a:lnTo>
                <a:close/>
                <a:moveTo>
                  <a:pt x="14771" y="20472"/>
                </a:moveTo>
                <a:cubicBezTo>
                  <a:pt x="14832" y="20472"/>
                  <a:pt x="15044" y="20541"/>
                  <a:pt x="15364" y="20681"/>
                </a:cubicBezTo>
                <a:cubicBezTo>
                  <a:pt x="16210" y="21033"/>
                  <a:pt x="16637" y="21209"/>
                  <a:pt x="16770" y="21209"/>
                </a:cubicBezTo>
                <a:cubicBezTo>
                  <a:pt x="16779" y="21209"/>
                  <a:pt x="16786" y="21209"/>
                  <a:pt x="16792" y="21207"/>
                </a:cubicBezTo>
                <a:cubicBezTo>
                  <a:pt x="16868" y="21157"/>
                  <a:pt x="16943" y="21107"/>
                  <a:pt x="17018" y="21032"/>
                </a:cubicBezTo>
                <a:cubicBezTo>
                  <a:pt x="17068" y="20981"/>
                  <a:pt x="17106" y="20956"/>
                  <a:pt x="17146" y="20956"/>
                </a:cubicBezTo>
                <a:cubicBezTo>
                  <a:pt x="17187" y="20956"/>
                  <a:pt x="17231" y="20981"/>
                  <a:pt x="17294" y="21032"/>
                </a:cubicBezTo>
                <a:cubicBezTo>
                  <a:pt x="17419" y="21157"/>
                  <a:pt x="17469" y="21157"/>
                  <a:pt x="17519" y="21157"/>
                </a:cubicBezTo>
                <a:cubicBezTo>
                  <a:pt x="17569" y="21132"/>
                  <a:pt x="17494" y="21057"/>
                  <a:pt x="17369" y="20906"/>
                </a:cubicBezTo>
                <a:cubicBezTo>
                  <a:pt x="17243" y="20781"/>
                  <a:pt x="17143" y="20681"/>
                  <a:pt x="17168" y="20631"/>
                </a:cubicBezTo>
                <a:cubicBezTo>
                  <a:pt x="17174" y="20608"/>
                  <a:pt x="17200" y="20597"/>
                  <a:pt x="17243" y="20597"/>
                </a:cubicBezTo>
                <a:cubicBezTo>
                  <a:pt x="17586" y="20597"/>
                  <a:pt x="19042" y="21270"/>
                  <a:pt x="20577" y="22159"/>
                </a:cubicBezTo>
                <a:cubicBezTo>
                  <a:pt x="21003" y="22385"/>
                  <a:pt x="21429" y="22611"/>
                  <a:pt x="21855" y="22786"/>
                </a:cubicBezTo>
                <a:cubicBezTo>
                  <a:pt x="21902" y="22795"/>
                  <a:pt x="21946" y="22799"/>
                  <a:pt x="21986" y="22799"/>
                </a:cubicBezTo>
                <a:cubicBezTo>
                  <a:pt x="22178" y="22799"/>
                  <a:pt x="22281" y="22701"/>
                  <a:pt x="22281" y="22535"/>
                </a:cubicBezTo>
                <a:cubicBezTo>
                  <a:pt x="22281" y="22498"/>
                  <a:pt x="22301" y="22479"/>
                  <a:pt x="22342" y="22479"/>
                </a:cubicBezTo>
                <a:cubicBezTo>
                  <a:pt x="22517" y="22479"/>
                  <a:pt x="23070" y="22835"/>
                  <a:pt x="23985" y="23588"/>
                </a:cubicBezTo>
                <a:cubicBezTo>
                  <a:pt x="24427" y="23959"/>
                  <a:pt x="24670" y="24119"/>
                  <a:pt x="24827" y="24119"/>
                </a:cubicBezTo>
                <a:cubicBezTo>
                  <a:pt x="24893" y="24119"/>
                  <a:pt x="24944" y="24091"/>
                  <a:pt x="24988" y="24039"/>
                </a:cubicBezTo>
                <a:cubicBezTo>
                  <a:pt x="25037" y="23990"/>
                  <a:pt x="25078" y="23961"/>
                  <a:pt x="25134" y="23961"/>
                </a:cubicBezTo>
                <a:cubicBezTo>
                  <a:pt x="25278" y="23961"/>
                  <a:pt x="25519" y="24156"/>
                  <a:pt x="26241" y="24716"/>
                </a:cubicBezTo>
                <a:cubicBezTo>
                  <a:pt x="27218" y="25518"/>
                  <a:pt x="28121" y="26395"/>
                  <a:pt x="28923" y="27347"/>
                </a:cubicBezTo>
                <a:cubicBezTo>
                  <a:pt x="30727" y="29528"/>
                  <a:pt x="32406" y="31934"/>
                  <a:pt x="32933" y="33062"/>
                </a:cubicBezTo>
                <a:lnTo>
                  <a:pt x="33158" y="33538"/>
                </a:lnTo>
                <a:lnTo>
                  <a:pt x="32908" y="33388"/>
                </a:lnTo>
                <a:cubicBezTo>
                  <a:pt x="32757" y="33287"/>
                  <a:pt x="32682" y="33187"/>
                  <a:pt x="32682" y="33112"/>
                </a:cubicBezTo>
                <a:cubicBezTo>
                  <a:pt x="32381" y="32611"/>
                  <a:pt x="32031" y="32109"/>
                  <a:pt x="31655" y="31658"/>
                </a:cubicBezTo>
                <a:cubicBezTo>
                  <a:pt x="31078" y="30931"/>
                  <a:pt x="30351" y="30004"/>
                  <a:pt x="30076" y="29603"/>
                </a:cubicBezTo>
                <a:cubicBezTo>
                  <a:pt x="29695" y="29070"/>
                  <a:pt x="29531" y="28870"/>
                  <a:pt x="29474" y="28870"/>
                </a:cubicBezTo>
                <a:cubicBezTo>
                  <a:pt x="29456" y="28870"/>
                  <a:pt x="29449" y="28890"/>
                  <a:pt x="29449" y="28926"/>
                </a:cubicBezTo>
                <a:cubicBezTo>
                  <a:pt x="29449" y="29027"/>
                  <a:pt x="30276" y="30104"/>
                  <a:pt x="31529" y="31758"/>
                </a:cubicBezTo>
                <a:lnTo>
                  <a:pt x="32607" y="33137"/>
                </a:lnTo>
                <a:lnTo>
                  <a:pt x="32607" y="33137"/>
                </a:lnTo>
                <a:lnTo>
                  <a:pt x="32106" y="32761"/>
                </a:lnTo>
                <a:cubicBezTo>
                  <a:pt x="31830" y="32560"/>
                  <a:pt x="31254" y="32210"/>
                  <a:pt x="30853" y="31959"/>
                </a:cubicBezTo>
                <a:cubicBezTo>
                  <a:pt x="30276" y="31608"/>
                  <a:pt x="30076" y="31458"/>
                  <a:pt x="29975" y="31282"/>
                </a:cubicBezTo>
                <a:cubicBezTo>
                  <a:pt x="29900" y="31157"/>
                  <a:pt x="29324" y="30455"/>
                  <a:pt x="28697" y="29703"/>
                </a:cubicBezTo>
                <a:cubicBezTo>
                  <a:pt x="27820" y="28751"/>
                  <a:pt x="27018" y="27748"/>
                  <a:pt x="26291" y="26696"/>
                </a:cubicBezTo>
                <a:cubicBezTo>
                  <a:pt x="26076" y="26363"/>
                  <a:pt x="25983" y="26244"/>
                  <a:pt x="25928" y="26244"/>
                </a:cubicBezTo>
                <a:cubicBezTo>
                  <a:pt x="25913" y="26244"/>
                  <a:pt x="25901" y="26253"/>
                  <a:pt x="25890" y="26270"/>
                </a:cubicBezTo>
                <a:cubicBezTo>
                  <a:pt x="25840" y="26320"/>
                  <a:pt x="26442" y="27197"/>
                  <a:pt x="27018" y="27949"/>
                </a:cubicBezTo>
                <a:cubicBezTo>
                  <a:pt x="27244" y="28250"/>
                  <a:pt x="27945" y="29077"/>
                  <a:pt x="28597" y="29804"/>
                </a:cubicBezTo>
                <a:cubicBezTo>
                  <a:pt x="29249" y="30555"/>
                  <a:pt x="29725" y="31182"/>
                  <a:pt x="29725" y="31232"/>
                </a:cubicBezTo>
                <a:cubicBezTo>
                  <a:pt x="29725" y="31239"/>
                  <a:pt x="29719" y="31242"/>
                  <a:pt x="29708" y="31242"/>
                </a:cubicBezTo>
                <a:cubicBezTo>
                  <a:pt x="29523" y="31242"/>
                  <a:pt x="27852" y="30287"/>
                  <a:pt x="27544" y="29979"/>
                </a:cubicBezTo>
                <a:cubicBezTo>
                  <a:pt x="27244" y="29703"/>
                  <a:pt x="26993" y="29378"/>
                  <a:pt x="26742" y="29077"/>
                </a:cubicBezTo>
                <a:cubicBezTo>
                  <a:pt x="26116" y="28325"/>
                  <a:pt x="25464" y="27623"/>
                  <a:pt x="24762" y="26946"/>
                </a:cubicBezTo>
                <a:cubicBezTo>
                  <a:pt x="23960" y="26144"/>
                  <a:pt x="22958" y="25092"/>
                  <a:pt x="22582" y="24641"/>
                </a:cubicBezTo>
                <a:cubicBezTo>
                  <a:pt x="21912" y="23892"/>
                  <a:pt x="21707" y="23670"/>
                  <a:pt x="21650" y="23670"/>
                </a:cubicBezTo>
                <a:cubicBezTo>
                  <a:pt x="21634" y="23670"/>
                  <a:pt x="21629" y="23686"/>
                  <a:pt x="21629" y="23713"/>
                </a:cubicBezTo>
                <a:cubicBezTo>
                  <a:pt x="21629" y="23814"/>
                  <a:pt x="23083" y="25443"/>
                  <a:pt x="24662" y="27022"/>
                </a:cubicBezTo>
                <a:cubicBezTo>
                  <a:pt x="26225" y="28585"/>
                  <a:pt x="27248" y="29804"/>
                  <a:pt x="27074" y="29804"/>
                </a:cubicBezTo>
                <a:cubicBezTo>
                  <a:pt x="27072" y="29804"/>
                  <a:pt x="27070" y="29804"/>
                  <a:pt x="27068" y="29804"/>
                </a:cubicBezTo>
                <a:cubicBezTo>
                  <a:pt x="27043" y="29804"/>
                  <a:pt x="26191" y="29428"/>
                  <a:pt x="25163" y="28951"/>
                </a:cubicBezTo>
                <a:cubicBezTo>
                  <a:pt x="23609" y="28250"/>
                  <a:pt x="23284" y="28074"/>
                  <a:pt x="23208" y="27924"/>
                </a:cubicBezTo>
                <a:cubicBezTo>
                  <a:pt x="23058" y="27723"/>
                  <a:pt x="22883" y="27523"/>
                  <a:pt x="22682" y="27347"/>
                </a:cubicBezTo>
                <a:cubicBezTo>
                  <a:pt x="22106" y="26796"/>
                  <a:pt x="21579" y="26144"/>
                  <a:pt x="21103" y="25468"/>
                </a:cubicBezTo>
                <a:lnTo>
                  <a:pt x="20677" y="24866"/>
                </a:lnTo>
                <a:cubicBezTo>
                  <a:pt x="20677" y="24854"/>
                  <a:pt x="20665" y="24847"/>
                  <a:pt x="20649" y="24847"/>
                </a:cubicBezTo>
                <a:cubicBezTo>
                  <a:pt x="20633" y="24847"/>
                  <a:pt x="20614" y="24854"/>
                  <a:pt x="20602" y="24866"/>
                </a:cubicBezTo>
                <a:cubicBezTo>
                  <a:pt x="20452" y="24916"/>
                  <a:pt x="21554" y="26395"/>
                  <a:pt x="22306" y="27172"/>
                </a:cubicBezTo>
                <a:cubicBezTo>
                  <a:pt x="22557" y="27398"/>
                  <a:pt x="22782" y="27648"/>
                  <a:pt x="22983" y="27924"/>
                </a:cubicBezTo>
                <a:cubicBezTo>
                  <a:pt x="22732" y="27874"/>
                  <a:pt x="22482" y="27773"/>
                  <a:pt x="22256" y="27648"/>
                </a:cubicBezTo>
                <a:lnTo>
                  <a:pt x="21529" y="27322"/>
                </a:lnTo>
                <a:lnTo>
                  <a:pt x="18647" y="24616"/>
                </a:lnTo>
                <a:cubicBezTo>
                  <a:pt x="17059" y="23152"/>
                  <a:pt x="15742" y="21959"/>
                  <a:pt x="15715" y="21959"/>
                </a:cubicBezTo>
                <a:cubicBezTo>
                  <a:pt x="15715" y="21959"/>
                  <a:pt x="15715" y="21959"/>
                  <a:pt x="15715" y="21959"/>
                </a:cubicBezTo>
                <a:cubicBezTo>
                  <a:pt x="15639" y="22034"/>
                  <a:pt x="16366" y="22761"/>
                  <a:pt x="18672" y="24866"/>
                </a:cubicBezTo>
                <a:lnTo>
                  <a:pt x="21153" y="27147"/>
                </a:lnTo>
                <a:lnTo>
                  <a:pt x="21153" y="27147"/>
                </a:lnTo>
                <a:lnTo>
                  <a:pt x="20151" y="26771"/>
                </a:lnTo>
                <a:cubicBezTo>
                  <a:pt x="19599" y="26545"/>
                  <a:pt x="18873" y="26270"/>
                  <a:pt x="18547" y="26169"/>
                </a:cubicBezTo>
                <a:lnTo>
                  <a:pt x="17945" y="25944"/>
                </a:lnTo>
                <a:lnTo>
                  <a:pt x="16567" y="24691"/>
                </a:lnTo>
                <a:cubicBezTo>
                  <a:pt x="16141" y="24265"/>
                  <a:pt x="15665" y="23864"/>
                  <a:pt x="15163" y="23513"/>
                </a:cubicBezTo>
                <a:lnTo>
                  <a:pt x="15163" y="23513"/>
                </a:lnTo>
                <a:cubicBezTo>
                  <a:pt x="15514" y="23914"/>
                  <a:pt x="15890" y="24290"/>
                  <a:pt x="16291" y="24641"/>
                </a:cubicBezTo>
                <a:lnTo>
                  <a:pt x="17444" y="25743"/>
                </a:lnTo>
                <a:lnTo>
                  <a:pt x="16817" y="25543"/>
                </a:lnTo>
                <a:cubicBezTo>
                  <a:pt x="16216" y="25367"/>
                  <a:pt x="16191" y="25342"/>
                  <a:pt x="14988" y="24440"/>
                </a:cubicBezTo>
                <a:cubicBezTo>
                  <a:pt x="14336" y="23914"/>
                  <a:pt x="13359" y="23137"/>
                  <a:pt x="12807" y="22686"/>
                </a:cubicBezTo>
                <a:cubicBezTo>
                  <a:pt x="12482" y="22410"/>
                  <a:pt x="12106" y="22134"/>
                  <a:pt x="11730" y="21884"/>
                </a:cubicBezTo>
                <a:cubicBezTo>
                  <a:pt x="11554" y="21884"/>
                  <a:pt x="13835" y="23763"/>
                  <a:pt x="15264" y="24816"/>
                </a:cubicBezTo>
                <a:cubicBezTo>
                  <a:pt x="15439" y="24941"/>
                  <a:pt x="15589" y="25042"/>
                  <a:pt x="15715" y="25167"/>
                </a:cubicBezTo>
                <a:cubicBezTo>
                  <a:pt x="15715" y="25167"/>
                  <a:pt x="15088" y="25017"/>
                  <a:pt x="14336" y="24816"/>
                </a:cubicBezTo>
                <a:lnTo>
                  <a:pt x="12933" y="24415"/>
                </a:lnTo>
                <a:lnTo>
                  <a:pt x="12181" y="23814"/>
                </a:lnTo>
                <a:cubicBezTo>
                  <a:pt x="11458" y="23236"/>
                  <a:pt x="11246" y="23066"/>
                  <a:pt x="11151" y="23066"/>
                </a:cubicBezTo>
                <a:cubicBezTo>
                  <a:pt x="11131" y="23066"/>
                  <a:pt x="11116" y="23073"/>
                  <a:pt x="11103" y="23087"/>
                </a:cubicBezTo>
                <a:cubicBezTo>
                  <a:pt x="11053" y="23162"/>
                  <a:pt x="11128" y="23187"/>
                  <a:pt x="11228" y="23237"/>
                </a:cubicBezTo>
                <a:cubicBezTo>
                  <a:pt x="11329" y="23312"/>
                  <a:pt x="11654" y="23563"/>
                  <a:pt x="11980" y="23839"/>
                </a:cubicBezTo>
                <a:lnTo>
                  <a:pt x="12557" y="24315"/>
                </a:lnTo>
                <a:lnTo>
                  <a:pt x="12557" y="24315"/>
                </a:lnTo>
                <a:lnTo>
                  <a:pt x="11930" y="24164"/>
                </a:lnTo>
                <a:cubicBezTo>
                  <a:pt x="11604" y="24114"/>
                  <a:pt x="11279" y="23964"/>
                  <a:pt x="11003" y="23763"/>
                </a:cubicBezTo>
                <a:cubicBezTo>
                  <a:pt x="10085" y="23069"/>
                  <a:pt x="8407" y="21908"/>
                  <a:pt x="8348" y="21908"/>
                </a:cubicBezTo>
                <a:cubicBezTo>
                  <a:pt x="8347" y="21908"/>
                  <a:pt x="8346" y="21909"/>
                  <a:pt x="8346" y="21909"/>
                </a:cubicBezTo>
                <a:cubicBezTo>
                  <a:pt x="8321" y="21934"/>
                  <a:pt x="8446" y="22109"/>
                  <a:pt x="9524" y="22861"/>
                </a:cubicBezTo>
                <a:cubicBezTo>
                  <a:pt x="10000" y="23187"/>
                  <a:pt x="10477" y="23538"/>
                  <a:pt x="10928" y="23889"/>
                </a:cubicBezTo>
                <a:cubicBezTo>
                  <a:pt x="10927" y="23889"/>
                  <a:pt x="10925" y="23890"/>
                  <a:pt x="10921" y="23890"/>
                </a:cubicBezTo>
                <a:cubicBezTo>
                  <a:pt x="10798" y="23890"/>
                  <a:pt x="9042" y="23486"/>
                  <a:pt x="8822" y="23413"/>
                </a:cubicBezTo>
                <a:cubicBezTo>
                  <a:pt x="8572" y="23262"/>
                  <a:pt x="8321" y="23112"/>
                  <a:pt x="8096" y="22936"/>
                </a:cubicBezTo>
                <a:cubicBezTo>
                  <a:pt x="7920" y="22761"/>
                  <a:pt x="7745" y="22636"/>
                  <a:pt x="7519" y="22535"/>
                </a:cubicBezTo>
                <a:cubicBezTo>
                  <a:pt x="7444" y="22535"/>
                  <a:pt x="7569" y="22661"/>
                  <a:pt x="7895" y="22936"/>
                </a:cubicBezTo>
                <a:lnTo>
                  <a:pt x="8371" y="23337"/>
                </a:lnTo>
                <a:lnTo>
                  <a:pt x="7920" y="23212"/>
                </a:lnTo>
                <a:cubicBezTo>
                  <a:pt x="7494" y="23112"/>
                  <a:pt x="7369" y="23062"/>
                  <a:pt x="6817" y="22636"/>
                </a:cubicBezTo>
                <a:cubicBezTo>
                  <a:pt x="5986" y="21974"/>
                  <a:pt x="5789" y="21821"/>
                  <a:pt x="5718" y="21821"/>
                </a:cubicBezTo>
                <a:cubicBezTo>
                  <a:pt x="5706" y="21821"/>
                  <a:pt x="5697" y="21826"/>
                  <a:pt x="5690" y="21834"/>
                </a:cubicBezTo>
                <a:cubicBezTo>
                  <a:pt x="5639" y="21884"/>
                  <a:pt x="5740" y="21984"/>
                  <a:pt x="5915" y="22109"/>
                </a:cubicBezTo>
                <a:lnTo>
                  <a:pt x="6642" y="22686"/>
                </a:lnTo>
                <a:lnTo>
                  <a:pt x="7068" y="23012"/>
                </a:lnTo>
                <a:lnTo>
                  <a:pt x="5990" y="22811"/>
                </a:lnTo>
                <a:cubicBezTo>
                  <a:pt x="5389" y="22711"/>
                  <a:pt x="4186" y="22510"/>
                  <a:pt x="3359" y="22360"/>
                </a:cubicBezTo>
                <a:lnTo>
                  <a:pt x="1554" y="22059"/>
                </a:lnTo>
                <a:cubicBezTo>
                  <a:pt x="1103" y="21959"/>
                  <a:pt x="2281" y="21783"/>
                  <a:pt x="3309" y="21783"/>
                </a:cubicBezTo>
                <a:lnTo>
                  <a:pt x="3334" y="21783"/>
                </a:lnTo>
                <a:cubicBezTo>
                  <a:pt x="3735" y="21783"/>
                  <a:pt x="4136" y="21809"/>
                  <a:pt x="4537" y="21884"/>
                </a:cubicBezTo>
                <a:cubicBezTo>
                  <a:pt x="4615" y="21901"/>
                  <a:pt x="4673" y="21913"/>
                  <a:pt x="4719" y="21913"/>
                </a:cubicBezTo>
                <a:cubicBezTo>
                  <a:pt x="4806" y="21913"/>
                  <a:pt x="4856" y="21873"/>
                  <a:pt x="4938" y="21758"/>
                </a:cubicBezTo>
                <a:cubicBezTo>
                  <a:pt x="5038" y="21633"/>
                  <a:pt x="5088" y="21458"/>
                  <a:pt x="5088" y="21307"/>
                </a:cubicBezTo>
                <a:lnTo>
                  <a:pt x="5088" y="21032"/>
                </a:lnTo>
                <a:lnTo>
                  <a:pt x="5539" y="21032"/>
                </a:lnTo>
                <a:cubicBezTo>
                  <a:pt x="6191" y="21057"/>
                  <a:pt x="6842" y="21157"/>
                  <a:pt x="7494" y="21332"/>
                </a:cubicBezTo>
                <a:cubicBezTo>
                  <a:pt x="7695" y="21382"/>
                  <a:pt x="7920" y="21408"/>
                  <a:pt x="8146" y="21408"/>
                </a:cubicBezTo>
                <a:cubicBezTo>
                  <a:pt x="8346" y="21307"/>
                  <a:pt x="8396" y="21082"/>
                  <a:pt x="8296" y="20906"/>
                </a:cubicBezTo>
                <a:cubicBezTo>
                  <a:pt x="8177" y="20727"/>
                  <a:pt x="8160" y="20639"/>
                  <a:pt x="8345" y="20639"/>
                </a:cubicBezTo>
                <a:cubicBezTo>
                  <a:pt x="8548" y="20639"/>
                  <a:pt x="8997" y="20746"/>
                  <a:pt x="9825" y="20956"/>
                </a:cubicBezTo>
                <a:cubicBezTo>
                  <a:pt x="10477" y="21107"/>
                  <a:pt x="11103" y="21257"/>
                  <a:pt x="11203" y="21282"/>
                </a:cubicBezTo>
                <a:cubicBezTo>
                  <a:pt x="11225" y="21285"/>
                  <a:pt x="11247" y="21286"/>
                  <a:pt x="11267" y="21286"/>
                </a:cubicBezTo>
                <a:cubicBezTo>
                  <a:pt x="11452" y="21286"/>
                  <a:pt x="11554" y="21180"/>
                  <a:pt x="11554" y="20931"/>
                </a:cubicBezTo>
                <a:lnTo>
                  <a:pt x="11554" y="20706"/>
                </a:lnTo>
                <a:lnTo>
                  <a:pt x="11705" y="20806"/>
                </a:lnTo>
                <a:cubicBezTo>
                  <a:pt x="11778" y="20850"/>
                  <a:pt x="11834" y="20868"/>
                  <a:pt x="11870" y="20868"/>
                </a:cubicBezTo>
                <a:cubicBezTo>
                  <a:pt x="11957" y="20868"/>
                  <a:pt x="11925" y="20762"/>
                  <a:pt x="11730" y="20656"/>
                </a:cubicBezTo>
                <a:lnTo>
                  <a:pt x="11529" y="20505"/>
                </a:lnTo>
                <a:lnTo>
                  <a:pt x="11730" y="20505"/>
                </a:lnTo>
                <a:cubicBezTo>
                  <a:pt x="11747" y="20501"/>
                  <a:pt x="11765" y="20499"/>
                  <a:pt x="11783" y="20499"/>
                </a:cubicBezTo>
                <a:cubicBezTo>
                  <a:pt x="11865" y="20499"/>
                  <a:pt x="11948" y="20544"/>
                  <a:pt x="12030" y="20606"/>
                </a:cubicBezTo>
                <a:cubicBezTo>
                  <a:pt x="12077" y="20637"/>
                  <a:pt x="12123" y="20658"/>
                  <a:pt x="12158" y="20658"/>
                </a:cubicBezTo>
                <a:cubicBezTo>
                  <a:pt x="12179" y="20658"/>
                  <a:pt x="12196" y="20650"/>
                  <a:pt x="12206" y="20631"/>
                </a:cubicBezTo>
                <a:cubicBezTo>
                  <a:pt x="12482" y="20656"/>
                  <a:pt x="12757" y="20706"/>
                  <a:pt x="13008" y="20806"/>
                </a:cubicBezTo>
                <a:cubicBezTo>
                  <a:pt x="13644" y="20992"/>
                  <a:pt x="14011" y="21082"/>
                  <a:pt x="14240" y="21082"/>
                </a:cubicBezTo>
                <a:cubicBezTo>
                  <a:pt x="14381" y="21082"/>
                  <a:pt x="14470" y="21048"/>
                  <a:pt x="14537" y="20981"/>
                </a:cubicBezTo>
                <a:cubicBezTo>
                  <a:pt x="14612" y="20906"/>
                  <a:pt x="14637" y="20831"/>
                  <a:pt x="14662" y="20756"/>
                </a:cubicBezTo>
                <a:cubicBezTo>
                  <a:pt x="14639" y="20677"/>
                  <a:pt x="14647" y="20639"/>
                  <a:pt x="14688" y="20639"/>
                </a:cubicBezTo>
                <a:cubicBezTo>
                  <a:pt x="14738" y="20639"/>
                  <a:pt x="14836" y="20696"/>
                  <a:pt x="14988" y="20806"/>
                </a:cubicBezTo>
                <a:cubicBezTo>
                  <a:pt x="15140" y="20893"/>
                  <a:pt x="15274" y="20961"/>
                  <a:pt x="15306" y="20961"/>
                </a:cubicBezTo>
                <a:cubicBezTo>
                  <a:pt x="15311" y="20961"/>
                  <a:pt x="15314" y="20960"/>
                  <a:pt x="15314" y="20956"/>
                </a:cubicBezTo>
                <a:cubicBezTo>
                  <a:pt x="15314" y="20931"/>
                  <a:pt x="15238" y="20781"/>
                  <a:pt x="14938" y="20606"/>
                </a:cubicBezTo>
                <a:cubicBezTo>
                  <a:pt x="14771" y="20516"/>
                  <a:pt x="14722" y="20472"/>
                  <a:pt x="14771" y="20472"/>
                </a:cubicBezTo>
                <a:close/>
                <a:moveTo>
                  <a:pt x="25414" y="32586"/>
                </a:moveTo>
                <a:cubicBezTo>
                  <a:pt x="25414" y="32586"/>
                  <a:pt x="25640" y="32836"/>
                  <a:pt x="25890" y="33137"/>
                </a:cubicBezTo>
                <a:cubicBezTo>
                  <a:pt x="26216" y="33488"/>
                  <a:pt x="26341" y="33688"/>
                  <a:pt x="26316" y="33738"/>
                </a:cubicBezTo>
                <a:cubicBezTo>
                  <a:pt x="26266" y="33763"/>
                  <a:pt x="26291" y="33864"/>
                  <a:pt x="26316" y="33939"/>
                </a:cubicBezTo>
                <a:cubicBezTo>
                  <a:pt x="26338" y="34003"/>
                  <a:pt x="26341" y="34036"/>
                  <a:pt x="26318" y="34036"/>
                </a:cubicBezTo>
                <a:cubicBezTo>
                  <a:pt x="26287" y="34036"/>
                  <a:pt x="26209" y="33978"/>
                  <a:pt x="26066" y="33864"/>
                </a:cubicBezTo>
                <a:cubicBezTo>
                  <a:pt x="25790" y="33663"/>
                  <a:pt x="25740" y="33588"/>
                  <a:pt x="25564" y="33112"/>
                </a:cubicBezTo>
                <a:cubicBezTo>
                  <a:pt x="25489" y="32936"/>
                  <a:pt x="25439" y="32786"/>
                  <a:pt x="25414" y="32586"/>
                </a:cubicBezTo>
                <a:close/>
                <a:moveTo>
                  <a:pt x="25940" y="31483"/>
                </a:moveTo>
                <a:lnTo>
                  <a:pt x="26091" y="31558"/>
                </a:lnTo>
                <a:cubicBezTo>
                  <a:pt x="26191" y="31608"/>
                  <a:pt x="26266" y="31683"/>
                  <a:pt x="26341" y="31758"/>
                </a:cubicBezTo>
                <a:cubicBezTo>
                  <a:pt x="26391" y="31834"/>
                  <a:pt x="26542" y="32059"/>
                  <a:pt x="26692" y="32235"/>
                </a:cubicBezTo>
                <a:cubicBezTo>
                  <a:pt x="26918" y="32535"/>
                  <a:pt x="27670" y="34064"/>
                  <a:pt x="27594" y="34064"/>
                </a:cubicBezTo>
                <a:cubicBezTo>
                  <a:pt x="27594" y="34064"/>
                  <a:pt x="27319" y="33789"/>
                  <a:pt x="26993" y="33413"/>
                </a:cubicBezTo>
                <a:cubicBezTo>
                  <a:pt x="26542" y="32936"/>
                  <a:pt x="26191" y="32360"/>
                  <a:pt x="25990" y="31733"/>
                </a:cubicBezTo>
                <a:lnTo>
                  <a:pt x="25940" y="31483"/>
                </a:lnTo>
                <a:close/>
                <a:moveTo>
                  <a:pt x="26481" y="33904"/>
                </a:moveTo>
                <a:cubicBezTo>
                  <a:pt x="26519" y="33904"/>
                  <a:pt x="26630" y="34012"/>
                  <a:pt x="26843" y="34240"/>
                </a:cubicBezTo>
                <a:cubicBezTo>
                  <a:pt x="27019" y="34460"/>
                  <a:pt x="27079" y="34545"/>
                  <a:pt x="27040" y="34545"/>
                </a:cubicBezTo>
                <a:cubicBezTo>
                  <a:pt x="27034" y="34545"/>
                  <a:pt x="27027" y="34543"/>
                  <a:pt x="27018" y="34540"/>
                </a:cubicBezTo>
                <a:cubicBezTo>
                  <a:pt x="26767" y="34440"/>
                  <a:pt x="26592" y="34265"/>
                  <a:pt x="26492" y="34039"/>
                </a:cubicBezTo>
                <a:cubicBezTo>
                  <a:pt x="26462" y="33950"/>
                  <a:pt x="26456" y="33904"/>
                  <a:pt x="26481" y="33904"/>
                </a:cubicBezTo>
                <a:close/>
                <a:moveTo>
                  <a:pt x="27269" y="32185"/>
                </a:moveTo>
                <a:lnTo>
                  <a:pt x="27444" y="32310"/>
                </a:lnTo>
                <a:cubicBezTo>
                  <a:pt x="27569" y="32410"/>
                  <a:pt x="27670" y="32636"/>
                  <a:pt x="27820" y="33187"/>
                </a:cubicBezTo>
                <a:cubicBezTo>
                  <a:pt x="27870" y="33438"/>
                  <a:pt x="27970" y="33688"/>
                  <a:pt x="28096" y="33914"/>
                </a:cubicBezTo>
                <a:cubicBezTo>
                  <a:pt x="28146" y="33914"/>
                  <a:pt x="28146" y="33864"/>
                  <a:pt x="28146" y="33789"/>
                </a:cubicBezTo>
                <a:cubicBezTo>
                  <a:pt x="28121" y="33738"/>
                  <a:pt x="28046" y="33488"/>
                  <a:pt x="27995" y="33237"/>
                </a:cubicBezTo>
                <a:lnTo>
                  <a:pt x="27895" y="32811"/>
                </a:lnTo>
                <a:lnTo>
                  <a:pt x="28096" y="33062"/>
                </a:lnTo>
                <a:cubicBezTo>
                  <a:pt x="28227" y="33193"/>
                  <a:pt x="28301" y="33267"/>
                  <a:pt x="28351" y="33267"/>
                </a:cubicBezTo>
                <a:cubicBezTo>
                  <a:pt x="28358" y="33267"/>
                  <a:pt x="28365" y="33265"/>
                  <a:pt x="28371" y="33262"/>
                </a:cubicBezTo>
                <a:cubicBezTo>
                  <a:pt x="28522" y="33488"/>
                  <a:pt x="28622" y="33738"/>
                  <a:pt x="28672" y="34014"/>
                </a:cubicBezTo>
                <a:cubicBezTo>
                  <a:pt x="28873" y="34591"/>
                  <a:pt x="28923" y="34816"/>
                  <a:pt x="28848" y="34816"/>
                </a:cubicBezTo>
                <a:cubicBezTo>
                  <a:pt x="28772" y="34841"/>
                  <a:pt x="28772" y="34891"/>
                  <a:pt x="28873" y="35017"/>
                </a:cubicBezTo>
                <a:lnTo>
                  <a:pt x="29223" y="35493"/>
                </a:lnTo>
                <a:cubicBezTo>
                  <a:pt x="29299" y="35593"/>
                  <a:pt x="29374" y="35693"/>
                  <a:pt x="29474" y="35769"/>
                </a:cubicBezTo>
                <a:cubicBezTo>
                  <a:pt x="29574" y="35769"/>
                  <a:pt x="29499" y="35568"/>
                  <a:pt x="29249" y="35267"/>
                </a:cubicBezTo>
                <a:cubicBezTo>
                  <a:pt x="28998" y="34967"/>
                  <a:pt x="28973" y="34916"/>
                  <a:pt x="29023" y="34891"/>
                </a:cubicBezTo>
                <a:cubicBezTo>
                  <a:pt x="29098" y="34841"/>
                  <a:pt x="29023" y="34565"/>
                  <a:pt x="28848" y="34039"/>
                </a:cubicBezTo>
                <a:cubicBezTo>
                  <a:pt x="28722" y="33763"/>
                  <a:pt x="28647" y="33513"/>
                  <a:pt x="28597" y="33237"/>
                </a:cubicBezTo>
                <a:lnTo>
                  <a:pt x="28597" y="33237"/>
                </a:lnTo>
                <a:cubicBezTo>
                  <a:pt x="28672" y="33237"/>
                  <a:pt x="29048" y="34114"/>
                  <a:pt x="29374" y="34992"/>
                </a:cubicBezTo>
                <a:cubicBezTo>
                  <a:pt x="29549" y="35493"/>
                  <a:pt x="29825" y="36119"/>
                  <a:pt x="29950" y="36420"/>
                </a:cubicBezTo>
                <a:cubicBezTo>
                  <a:pt x="30063" y="36675"/>
                  <a:pt x="30133" y="36831"/>
                  <a:pt x="30091" y="36831"/>
                </a:cubicBezTo>
                <a:cubicBezTo>
                  <a:pt x="30031" y="36831"/>
                  <a:pt x="29731" y="36501"/>
                  <a:pt x="28973" y="35668"/>
                </a:cubicBezTo>
                <a:lnTo>
                  <a:pt x="27995" y="34591"/>
                </a:lnTo>
                <a:lnTo>
                  <a:pt x="27670" y="33889"/>
                </a:lnTo>
                <a:cubicBezTo>
                  <a:pt x="27419" y="33309"/>
                  <a:pt x="27301" y="32968"/>
                  <a:pt x="27330" y="32968"/>
                </a:cubicBezTo>
                <a:cubicBezTo>
                  <a:pt x="27338" y="32968"/>
                  <a:pt x="27359" y="32998"/>
                  <a:pt x="27394" y="33062"/>
                </a:cubicBezTo>
                <a:cubicBezTo>
                  <a:pt x="27469" y="33162"/>
                  <a:pt x="27519" y="33287"/>
                  <a:pt x="27544" y="33413"/>
                </a:cubicBezTo>
                <a:cubicBezTo>
                  <a:pt x="27569" y="33513"/>
                  <a:pt x="27619" y="33588"/>
                  <a:pt x="27645" y="33588"/>
                </a:cubicBezTo>
                <a:cubicBezTo>
                  <a:pt x="27720" y="33588"/>
                  <a:pt x="27745" y="33262"/>
                  <a:pt x="27670" y="33162"/>
                </a:cubicBezTo>
                <a:cubicBezTo>
                  <a:pt x="27594" y="33087"/>
                  <a:pt x="27594" y="33062"/>
                  <a:pt x="27619" y="33037"/>
                </a:cubicBezTo>
                <a:cubicBezTo>
                  <a:pt x="27645" y="32987"/>
                  <a:pt x="27645" y="32936"/>
                  <a:pt x="27594" y="32911"/>
                </a:cubicBezTo>
                <a:cubicBezTo>
                  <a:pt x="27519" y="32786"/>
                  <a:pt x="27444" y="32661"/>
                  <a:pt x="27394" y="32510"/>
                </a:cubicBezTo>
                <a:lnTo>
                  <a:pt x="27269" y="32185"/>
                </a:lnTo>
                <a:close/>
                <a:moveTo>
                  <a:pt x="24770" y="33072"/>
                </a:moveTo>
                <a:cubicBezTo>
                  <a:pt x="24827" y="33072"/>
                  <a:pt x="25013" y="33378"/>
                  <a:pt x="25239" y="33914"/>
                </a:cubicBezTo>
                <a:lnTo>
                  <a:pt x="25239" y="33939"/>
                </a:lnTo>
                <a:cubicBezTo>
                  <a:pt x="25438" y="34431"/>
                  <a:pt x="25581" y="34690"/>
                  <a:pt x="25619" y="34690"/>
                </a:cubicBezTo>
                <a:cubicBezTo>
                  <a:pt x="25652" y="34690"/>
                  <a:pt x="25604" y="34488"/>
                  <a:pt x="25439" y="34064"/>
                </a:cubicBezTo>
                <a:lnTo>
                  <a:pt x="25163" y="33388"/>
                </a:lnTo>
                <a:lnTo>
                  <a:pt x="25163" y="33388"/>
                </a:lnTo>
                <a:lnTo>
                  <a:pt x="25389" y="33538"/>
                </a:lnTo>
                <a:cubicBezTo>
                  <a:pt x="25564" y="33663"/>
                  <a:pt x="25715" y="33864"/>
                  <a:pt x="25765" y="34064"/>
                </a:cubicBezTo>
                <a:cubicBezTo>
                  <a:pt x="25902" y="34397"/>
                  <a:pt x="25963" y="34516"/>
                  <a:pt x="26018" y="34516"/>
                </a:cubicBezTo>
                <a:cubicBezTo>
                  <a:pt x="26034" y="34516"/>
                  <a:pt x="26049" y="34507"/>
                  <a:pt x="26066" y="34490"/>
                </a:cubicBezTo>
                <a:cubicBezTo>
                  <a:pt x="26116" y="34415"/>
                  <a:pt x="26066" y="34365"/>
                  <a:pt x="26015" y="34240"/>
                </a:cubicBezTo>
                <a:cubicBezTo>
                  <a:pt x="25948" y="34092"/>
                  <a:pt x="25939" y="34016"/>
                  <a:pt x="25987" y="34016"/>
                </a:cubicBezTo>
                <a:cubicBezTo>
                  <a:pt x="26028" y="34016"/>
                  <a:pt x="26113" y="34073"/>
                  <a:pt x="26241" y="34190"/>
                </a:cubicBezTo>
                <a:cubicBezTo>
                  <a:pt x="26442" y="34390"/>
                  <a:pt x="26592" y="34641"/>
                  <a:pt x="26717" y="34916"/>
                </a:cubicBezTo>
                <a:cubicBezTo>
                  <a:pt x="26792" y="35117"/>
                  <a:pt x="26893" y="35292"/>
                  <a:pt x="26993" y="35468"/>
                </a:cubicBezTo>
                <a:cubicBezTo>
                  <a:pt x="27023" y="35493"/>
                  <a:pt x="27045" y="35505"/>
                  <a:pt x="27060" y="35505"/>
                </a:cubicBezTo>
                <a:cubicBezTo>
                  <a:pt x="27118" y="35505"/>
                  <a:pt x="27058" y="35317"/>
                  <a:pt x="26918" y="35017"/>
                </a:cubicBezTo>
                <a:cubicBezTo>
                  <a:pt x="26781" y="34757"/>
                  <a:pt x="26741" y="34632"/>
                  <a:pt x="26814" y="34632"/>
                </a:cubicBezTo>
                <a:cubicBezTo>
                  <a:pt x="26875" y="34632"/>
                  <a:pt x="27015" y="34720"/>
                  <a:pt x="27244" y="34891"/>
                </a:cubicBezTo>
                <a:cubicBezTo>
                  <a:pt x="27494" y="35092"/>
                  <a:pt x="29925" y="37723"/>
                  <a:pt x="30301" y="38225"/>
                </a:cubicBezTo>
                <a:cubicBezTo>
                  <a:pt x="30308" y="38236"/>
                  <a:pt x="30303" y="38241"/>
                  <a:pt x="30289" y="38241"/>
                </a:cubicBezTo>
                <a:cubicBezTo>
                  <a:pt x="30142" y="38241"/>
                  <a:pt x="28948" y="37682"/>
                  <a:pt x="28171" y="37247"/>
                </a:cubicBezTo>
                <a:cubicBezTo>
                  <a:pt x="27419" y="36896"/>
                  <a:pt x="26767" y="36345"/>
                  <a:pt x="26241" y="35668"/>
                </a:cubicBezTo>
                <a:cubicBezTo>
                  <a:pt x="25954" y="35285"/>
                  <a:pt x="25798" y="35122"/>
                  <a:pt x="25752" y="35122"/>
                </a:cubicBezTo>
                <a:cubicBezTo>
                  <a:pt x="25738" y="35122"/>
                  <a:pt x="25734" y="35137"/>
                  <a:pt x="25740" y="35167"/>
                </a:cubicBezTo>
                <a:cubicBezTo>
                  <a:pt x="25815" y="35342"/>
                  <a:pt x="25940" y="35518"/>
                  <a:pt x="26066" y="35668"/>
                </a:cubicBezTo>
                <a:cubicBezTo>
                  <a:pt x="26210" y="35854"/>
                  <a:pt x="26303" y="35989"/>
                  <a:pt x="26290" y="35989"/>
                </a:cubicBezTo>
                <a:cubicBezTo>
                  <a:pt x="26287" y="35989"/>
                  <a:pt x="26279" y="35982"/>
                  <a:pt x="26266" y="35969"/>
                </a:cubicBezTo>
                <a:cubicBezTo>
                  <a:pt x="25990" y="35743"/>
                  <a:pt x="25013" y="34415"/>
                  <a:pt x="25088" y="34365"/>
                </a:cubicBezTo>
                <a:cubicBezTo>
                  <a:pt x="25188" y="34340"/>
                  <a:pt x="25063" y="34064"/>
                  <a:pt x="24913" y="33663"/>
                </a:cubicBezTo>
                <a:cubicBezTo>
                  <a:pt x="24759" y="33257"/>
                  <a:pt x="24726" y="33072"/>
                  <a:pt x="24770" y="33072"/>
                </a:cubicBezTo>
                <a:close/>
                <a:moveTo>
                  <a:pt x="58848" y="19503"/>
                </a:moveTo>
                <a:lnTo>
                  <a:pt x="58873" y="19979"/>
                </a:lnTo>
                <a:cubicBezTo>
                  <a:pt x="58898" y="20656"/>
                  <a:pt x="58773" y="21332"/>
                  <a:pt x="58497" y="21959"/>
                </a:cubicBezTo>
                <a:cubicBezTo>
                  <a:pt x="58355" y="22242"/>
                  <a:pt x="58236" y="22503"/>
                  <a:pt x="58222" y="22554"/>
                </a:cubicBezTo>
                <a:lnTo>
                  <a:pt x="58222" y="22554"/>
                </a:lnTo>
                <a:cubicBezTo>
                  <a:pt x="58273" y="22281"/>
                  <a:pt x="58347" y="22032"/>
                  <a:pt x="58422" y="21783"/>
                </a:cubicBezTo>
                <a:cubicBezTo>
                  <a:pt x="58713" y="20934"/>
                  <a:pt x="58840" y="20202"/>
                  <a:pt x="58756" y="20202"/>
                </a:cubicBezTo>
                <a:cubicBezTo>
                  <a:pt x="58754" y="20202"/>
                  <a:pt x="58751" y="20203"/>
                  <a:pt x="58747" y="20205"/>
                </a:cubicBezTo>
                <a:cubicBezTo>
                  <a:pt x="58647" y="20430"/>
                  <a:pt x="58572" y="20656"/>
                  <a:pt x="58522" y="20906"/>
                </a:cubicBezTo>
                <a:cubicBezTo>
                  <a:pt x="58296" y="21884"/>
                  <a:pt x="57945" y="22836"/>
                  <a:pt x="57494" y="23738"/>
                </a:cubicBezTo>
                <a:cubicBezTo>
                  <a:pt x="57294" y="23989"/>
                  <a:pt x="57093" y="24215"/>
                  <a:pt x="56868" y="24415"/>
                </a:cubicBezTo>
                <a:lnTo>
                  <a:pt x="56417" y="24816"/>
                </a:lnTo>
                <a:lnTo>
                  <a:pt x="56417" y="24816"/>
                </a:lnTo>
                <a:lnTo>
                  <a:pt x="56818" y="24139"/>
                </a:lnTo>
                <a:cubicBezTo>
                  <a:pt x="57394" y="23062"/>
                  <a:pt x="58096" y="21332"/>
                  <a:pt x="57970" y="21207"/>
                </a:cubicBezTo>
                <a:cubicBezTo>
                  <a:pt x="57952" y="21189"/>
                  <a:pt x="57937" y="21176"/>
                  <a:pt x="57921" y="21176"/>
                </a:cubicBezTo>
                <a:cubicBezTo>
                  <a:pt x="57875" y="21176"/>
                  <a:pt x="57833" y="21293"/>
                  <a:pt x="57720" y="21708"/>
                </a:cubicBezTo>
                <a:cubicBezTo>
                  <a:pt x="57469" y="22535"/>
                  <a:pt x="56467" y="24616"/>
                  <a:pt x="56316" y="24616"/>
                </a:cubicBezTo>
                <a:cubicBezTo>
                  <a:pt x="56291" y="24440"/>
                  <a:pt x="56291" y="24265"/>
                  <a:pt x="56316" y="24114"/>
                </a:cubicBezTo>
                <a:cubicBezTo>
                  <a:pt x="56341" y="23914"/>
                  <a:pt x="56341" y="23738"/>
                  <a:pt x="56341" y="23563"/>
                </a:cubicBezTo>
                <a:cubicBezTo>
                  <a:pt x="56333" y="23555"/>
                  <a:pt x="56325" y="23551"/>
                  <a:pt x="56317" y="23551"/>
                </a:cubicBezTo>
                <a:cubicBezTo>
                  <a:pt x="56250" y="23551"/>
                  <a:pt x="56186" y="23823"/>
                  <a:pt x="56141" y="24315"/>
                </a:cubicBezTo>
                <a:cubicBezTo>
                  <a:pt x="56091" y="24941"/>
                  <a:pt x="56041" y="25117"/>
                  <a:pt x="55790" y="25217"/>
                </a:cubicBezTo>
                <a:cubicBezTo>
                  <a:pt x="55776" y="25224"/>
                  <a:pt x="55763" y="25228"/>
                  <a:pt x="55752" y="25228"/>
                </a:cubicBezTo>
                <a:cubicBezTo>
                  <a:pt x="55684" y="25228"/>
                  <a:pt x="55672" y="25081"/>
                  <a:pt x="55715" y="24565"/>
                </a:cubicBezTo>
                <a:cubicBezTo>
                  <a:pt x="55715" y="24290"/>
                  <a:pt x="55740" y="24014"/>
                  <a:pt x="55815" y="23738"/>
                </a:cubicBezTo>
                <a:cubicBezTo>
                  <a:pt x="55870" y="23618"/>
                  <a:pt x="55872" y="23559"/>
                  <a:pt x="55836" y="23559"/>
                </a:cubicBezTo>
                <a:cubicBezTo>
                  <a:pt x="55790" y="23559"/>
                  <a:pt x="55680" y="23655"/>
                  <a:pt x="55539" y="23839"/>
                </a:cubicBezTo>
                <a:cubicBezTo>
                  <a:pt x="55400" y="24006"/>
                  <a:pt x="55346" y="24073"/>
                  <a:pt x="55325" y="24073"/>
                </a:cubicBezTo>
                <a:cubicBezTo>
                  <a:pt x="55309" y="24073"/>
                  <a:pt x="55314" y="24031"/>
                  <a:pt x="55314" y="23964"/>
                </a:cubicBezTo>
                <a:cubicBezTo>
                  <a:pt x="55314" y="23864"/>
                  <a:pt x="55314" y="23788"/>
                  <a:pt x="55264" y="23788"/>
                </a:cubicBezTo>
                <a:cubicBezTo>
                  <a:pt x="55214" y="23788"/>
                  <a:pt x="55189" y="23939"/>
                  <a:pt x="55163" y="24089"/>
                </a:cubicBezTo>
                <a:cubicBezTo>
                  <a:pt x="55138" y="24340"/>
                  <a:pt x="55088" y="24440"/>
                  <a:pt x="54412" y="25267"/>
                </a:cubicBezTo>
                <a:cubicBezTo>
                  <a:pt x="53986" y="25768"/>
                  <a:pt x="53635" y="26169"/>
                  <a:pt x="53635" y="26169"/>
                </a:cubicBezTo>
                <a:cubicBezTo>
                  <a:pt x="53610" y="26044"/>
                  <a:pt x="53610" y="25919"/>
                  <a:pt x="53635" y="25794"/>
                </a:cubicBezTo>
                <a:cubicBezTo>
                  <a:pt x="53660" y="25643"/>
                  <a:pt x="53660" y="25493"/>
                  <a:pt x="53635" y="25367"/>
                </a:cubicBezTo>
                <a:cubicBezTo>
                  <a:pt x="53618" y="25351"/>
                  <a:pt x="53605" y="25342"/>
                  <a:pt x="53592" y="25342"/>
                </a:cubicBezTo>
                <a:cubicBezTo>
                  <a:pt x="53547" y="25342"/>
                  <a:pt x="53524" y="25465"/>
                  <a:pt x="53484" y="25819"/>
                </a:cubicBezTo>
                <a:cubicBezTo>
                  <a:pt x="53409" y="26570"/>
                  <a:pt x="53334" y="26721"/>
                  <a:pt x="52933" y="26896"/>
                </a:cubicBezTo>
                <a:lnTo>
                  <a:pt x="52732" y="26997"/>
                </a:lnTo>
                <a:lnTo>
                  <a:pt x="52908" y="26169"/>
                </a:lnTo>
                <a:cubicBezTo>
                  <a:pt x="53008" y="25819"/>
                  <a:pt x="53058" y="25468"/>
                  <a:pt x="53108" y="25117"/>
                </a:cubicBezTo>
                <a:cubicBezTo>
                  <a:pt x="53108" y="24866"/>
                  <a:pt x="53133" y="24791"/>
                  <a:pt x="53409" y="24515"/>
                </a:cubicBezTo>
                <a:cubicBezTo>
                  <a:pt x="53585" y="24340"/>
                  <a:pt x="53685" y="24190"/>
                  <a:pt x="53660" y="24139"/>
                </a:cubicBezTo>
                <a:cubicBezTo>
                  <a:pt x="53659" y="24139"/>
                  <a:pt x="53659" y="24139"/>
                  <a:pt x="53659" y="24139"/>
                </a:cubicBezTo>
                <a:cubicBezTo>
                  <a:pt x="53610" y="24139"/>
                  <a:pt x="52402" y="25375"/>
                  <a:pt x="51905" y="26094"/>
                </a:cubicBezTo>
                <a:cubicBezTo>
                  <a:pt x="51655" y="26445"/>
                  <a:pt x="51178" y="27172"/>
                  <a:pt x="50878" y="27723"/>
                </a:cubicBezTo>
                <a:lnTo>
                  <a:pt x="50301" y="28726"/>
                </a:lnTo>
                <a:lnTo>
                  <a:pt x="49750" y="29102"/>
                </a:lnTo>
                <a:lnTo>
                  <a:pt x="49173" y="29503"/>
                </a:lnTo>
                <a:cubicBezTo>
                  <a:pt x="49173" y="29503"/>
                  <a:pt x="49123" y="29503"/>
                  <a:pt x="49073" y="29453"/>
                </a:cubicBezTo>
                <a:cubicBezTo>
                  <a:pt x="49018" y="29416"/>
                  <a:pt x="48977" y="29393"/>
                  <a:pt x="48948" y="29393"/>
                </a:cubicBezTo>
                <a:cubicBezTo>
                  <a:pt x="48938" y="29393"/>
                  <a:pt x="48930" y="29396"/>
                  <a:pt x="48923" y="29403"/>
                </a:cubicBezTo>
                <a:cubicBezTo>
                  <a:pt x="48898" y="29428"/>
                  <a:pt x="48923" y="29478"/>
                  <a:pt x="48948" y="29528"/>
                </a:cubicBezTo>
                <a:cubicBezTo>
                  <a:pt x="48973" y="29553"/>
                  <a:pt x="48973" y="29628"/>
                  <a:pt x="48873" y="29728"/>
                </a:cubicBezTo>
                <a:cubicBezTo>
                  <a:pt x="48818" y="29783"/>
                  <a:pt x="48778" y="29823"/>
                  <a:pt x="48728" y="29823"/>
                </a:cubicBezTo>
                <a:cubicBezTo>
                  <a:pt x="48687" y="29823"/>
                  <a:pt x="48640" y="29796"/>
                  <a:pt x="48572" y="29728"/>
                </a:cubicBezTo>
                <a:cubicBezTo>
                  <a:pt x="48447" y="29603"/>
                  <a:pt x="48422" y="29578"/>
                  <a:pt x="49224" y="28149"/>
                </a:cubicBezTo>
                <a:cubicBezTo>
                  <a:pt x="49399" y="27874"/>
                  <a:pt x="49549" y="27573"/>
                  <a:pt x="49675" y="27272"/>
                </a:cubicBezTo>
                <a:cubicBezTo>
                  <a:pt x="49662" y="27259"/>
                  <a:pt x="49650" y="27251"/>
                  <a:pt x="49636" y="27251"/>
                </a:cubicBezTo>
                <a:cubicBezTo>
                  <a:pt x="49567" y="27251"/>
                  <a:pt x="49451" y="27451"/>
                  <a:pt x="48973" y="28325"/>
                </a:cubicBezTo>
                <a:cubicBezTo>
                  <a:pt x="48672" y="28851"/>
                  <a:pt x="48397" y="29327"/>
                  <a:pt x="48371" y="29352"/>
                </a:cubicBezTo>
                <a:cubicBezTo>
                  <a:pt x="48359" y="29365"/>
                  <a:pt x="48340" y="29371"/>
                  <a:pt x="48315" y="29371"/>
                </a:cubicBezTo>
                <a:cubicBezTo>
                  <a:pt x="48290" y="29371"/>
                  <a:pt x="48259" y="29365"/>
                  <a:pt x="48221" y="29352"/>
                </a:cubicBezTo>
                <a:cubicBezTo>
                  <a:pt x="48201" y="29342"/>
                  <a:pt x="48180" y="29332"/>
                  <a:pt x="48168" y="29332"/>
                </a:cubicBezTo>
                <a:cubicBezTo>
                  <a:pt x="48151" y="29332"/>
                  <a:pt x="48152" y="29353"/>
                  <a:pt x="48196" y="29428"/>
                </a:cubicBezTo>
                <a:cubicBezTo>
                  <a:pt x="48271" y="29553"/>
                  <a:pt x="48246" y="29779"/>
                  <a:pt x="48146" y="29779"/>
                </a:cubicBezTo>
                <a:cubicBezTo>
                  <a:pt x="48046" y="29678"/>
                  <a:pt x="47970" y="29578"/>
                  <a:pt x="47895" y="29478"/>
                </a:cubicBezTo>
                <a:cubicBezTo>
                  <a:pt x="47845" y="29352"/>
                  <a:pt x="47770" y="29252"/>
                  <a:pt x="47670" y="29152"/>
                </a:cubicBezTo>
                <a:cubicBezTo>
                  <a:pt x="47569" y="29152"/>
                  <a:pt x="47645" y="29327"/>
                  <a:pt x="47820" y="29628"/>
                </a:cubicBezTo>
                <a:cubicBezTo>
                  <a:pt x="47996" y="29879"/>
                  <a:pt x="48021" y="30004"/>
                  <a:pt x="47996" y="30129"/>
                </a:cubicBezTo>
                <a:cubicBezTo>
                  <a:pt x="47945" y="30255"/>
                  <a:pt x="47920" y="30305"/>
                  <a:pt x="47870" y="30305"/>
                </a:cubicBezTo>
                <a:cubicBezTo>
                  <a:pt x="47720" y="30104"/>
                  <a:pt x="47595" y="29904"/>
                  <a:pt x="47494" y="29703"/>
                </a:cubicBezTo>
                <a:cubicBezTo>
                  <a:pt x="47199" y="29171"/>
                  <a:pt x="47136" y="29058"/>
                  <a:pt x="47098" y="29058"/>
                </a:cubicBezTo>
                <a:cubicBezTo>
                  <a:pt x="47087" y="29058"/>
                  <a:pt x="47079" y="29066"/>
                  <a:pt x="47068" y="29077"/>
                </a:cubicBezTo>
                <a:cubicBezTo>
                  <a:pt x="47118" y="29327"/>
                  <a:pt x="47244" y="29553"/>
                  <a:pt x="47394" y="29779"/>
                </a:cubicBezTo>
                <a:cubicBezTo>
                  <a:pt x="47645" y="30230"/>
                  <a:pt x="47745" y="30480"/>
                  <a:pt x="47720" y="30581"/>
                </a:cubicBezTo>
                <a:cubicBezTo>
                  <a:pt x="47695" y="30681"/>
                  <a:pt x="47670" y="30731"/>
                  <a:pt x="47645" y="30731"/>
                </a:cubicBezTo>
                <a:cubicBezTo>
                  <a:pt x="47344" y="30255"/>
                  <a:pt x="47093" y="29779"/>
                  <a:pt x="46893" y="29277"/>
                </a:cubicBezTo>
                <a:cubicBezTo>
                  <a:pt x="47168" y="28550"/>
                  <a:pt x="47469" y="27874"/>
                  <a:pt x="47845" y="27222"/>
                </a:cubicBezTo>
                <a:cubicBezTo>
                  <a:pt x="48146" y="26646"/>
                  <a:pt x="48547" y="26094"/>
                  <a:pt x="49023" y="25643"/>
                </a:cubicBezTo>
                <a:cubicBezTo>
                  <a:pt x="49349" y="25367"/>
                  <a:pt x="49374" y="25292"/>
                  <a:pt x="49274" y="25292"/>
                </a:cubicBezTo>
                <a:cubicBezTo>
                  <a:pt x="49073" y="25292"/>
                  <a:pt x="48296" y="26195"/>
                  <a:pt x="47895" y="26871"/>
                </a:cubicBezTo>
                <a:cubicBezTo>
                  <a:pt x="47444" y="27673"/>
                  <a:pt x="47018" y="28500"/>
                  <a:pt x="46667" y="29352"/>
                </a:cubicBezTo>
                <a:cubicBezTo>
                  <a:pt x="46567" y="29628"/>
                  <a:pt x="45815" y="31307"/>
                  <a:pt x="45339" y="32285"/>
                </a:cubicBezTo>
                <a:lnTo>
                  <a:pt x="44938" y="33112"/>
                </a:lnTo>
                <a:lnTo>
                  <a:pt x="44386" y="33613"/>
                </a:lnTo>
                <a:cubicBezTo>
                  <a:pt x="44061" y="33889"/>
                  <a:pt x="43660" y="34265"/>
                  <a:pt x="43434" y="34465"/>
                </a:cubicBezTo>
                <a:lnTo>
                  <a:pt x="43058" y="34791"/>
                </a:lnTo>
                <a:lnTo>
                  <a:pt x="43660" y="33488"/>
                </a:lnTo>
                <a:cubicBezTo>
                  <a:pt x="43860" y="33012"/>
                  <a:pt x="44086" y="32535"/>
                  <a:pt x="44336" y="32109"/>
                </a:cubicBezTo>
                <a:cubicBezTo>
                  <a:pt x="44437" y="31909"/>
                  <a:pt x="44512" y="31708"/>
                  <a:pt x="44487" y="31483"/>
                </a:cubicBezTo>
                <a:cubicBezTo>
                  <a:pt x="44437" y="31232"/>
                  <a:pt x="44437" y="30982"/>
                  <a:pt x="44437" y="30731"/>
                </a:cubicBezTo>
                <a:cubicBezTo>
                  <a:pt x="44437" y="30346"/>
                  <a:pt x="44413" y="30053"/>
                  <a:pt x="44367" y="30053"/>
                </a:cubicBezTo>
                <a:cubicBezTo>
                  <a:pt x="44365" y="30053"/>
                  <a:pt x="44363" y="30053"/>
                  <a:pt x="44361" y="30054"/>
                </a:cubicBezTo>
                <a:cubicBezTo>
                  <a:pt x="44311" y="30280"/>
                  <a:pt x="44286" y="30530"/>
                  <a:pt x="44311" y="30781"/>
                </a:cubicBezTo>
                <a:cubicBezTo>
                  <a:pt x="44311" y="31082"/>
                  <a:pt x="44286" y="31383"/>
                  <a:pt x="44261" y="31683"/>
                </a:cubicBezTo>
                <a:cubicBezTo>
                  <a:pt x="44261" y="31784"/>
                  <a:pt x="43885" y="32636"/>
                  <a:pt x="43459" y="33538"/>
                </a:cubicBezTo>
                <a:cubicBezTo>
                  <a:pt x="42833" y="34916"/>
                  <a:pt x="42632" y="35317"/>
                  <a:pt x="42306" y="35743"/>
                </a:cubicBezTo>
                <a:cubicBezTo>
                  <a:pt x="42081" y="36019"/>
                  <a:pt x="41705" y="36545"/>
                  <a:pt x="41504" y="36871"/>
                </a:cubicBezTo>
                <a:cubicBezTo>
                  <a:pt x="41379" y="37097"/>
                  <a:pt x="41229" y="37297"/>
                  <a:pt x="41078" y="37498"/>
                </a:cubicBezTo>
                <a:cubicBezTo>
                  <a:pt x="41178" y="37097"/>
                  <a:pt x="41304" y="36721"/>
                  <a:pt x="41479" y="36345"/>
                </a:cubicBezTo>
                <a:cubicBezTo>
                  <a:pt x="41529" y="36295"/>
                  <a:pt x="41554" y="36245"/>
                  <a:pt x="41554" y="36170"/>
                </a:cubicBezTo>
                <a:cubicBezTo>
                  <a:pt x="41630" y="35869"/>
                  <a:pt x="41730" y="35593"/>
                  <a:pt x="41830" y="35317"/>
                </a:cubicBezTo>
                <a:cubicBezTo>
                  <a:pt x="41980" y="34916"/>
                  <a:pt x="42281" y="33964"/>
                  <a:pt x="42532" y="33187"/>
                </a:cubicBezTo>
                <a:cubicBezTo>
                  <a:pt x="43183" y="31107"/>
                  <a:pt x="43584" y="30180"/>
                  <a:pt x="44386" y="28851"/>
                </a:cubicBezTo>
                <a:cubicBezTo>
                  <a:pt x="44787" y="28200"/>
                  <a:pt x="44863" y="28074"/>
                  <a:pt x="44737" y="28074"/>
                </a:cubicBezTo>
                <a:cubicBezTo>
                  <a:pt x="44286" y="28701"/>
                  <a:pt x="43885" y="29378"/>
                  <a:pt x="43559" y="30054"/>
                </a:cubicBezTo>
                <a:cubicBezTo>
                  <a:pt x="43158" y="30881"/>
                  <a:pt x="42833" y="31733"/>
                  <a:pt x="42557" y="32611"/>
                </a:cubicBezTo>
                <a:cubicBezTo>
                  <a:pt x="42507" y="32836"/>
                  <a:pt x="42432" y="33062"/>
                  <a:pt x="42306" y="33287"/>
                </a:cubicBezTo>
                <a:cubicBezTo>
                  <a:pt x="42281" y="32861"/>
                  <a:pt x="42256" y="32410"/>
                  <a:pt x="42256" y="31984"/>
                </a:cubicBezTo>
                <a:cubicBezTo>
                  <a:pt x="42256" y="31533"/>
                  <a:pt x="42231" y="31082"/>
                  <a:pt x="42156" y="30656"/>
                </a:cubicBezTo>
                <a:cubicBezTo>
                  <a:pt x="42155" y="30655"/>
                  <a:pt x="42155" y="30655"/>
                  <a:pt x="42154" y="30655"/>
                </a:cubicBezTo>
                <a:lnTo>
                  <a:pt x="42154" y="30655"/>
                </a:lnTo>
                <a:cubicBezTo>
                  <a:pt x="42081" y="30655"/>
                  <a:pt x="42107" y="33514"/>
                  <a:pt x="42206" y="33588"/>
                </a:cubicBezTo>
                <a:cubicBezTo>
                  <a:pt x="42156" y="33964"/>
                  <a:pt x="42056" y="34315"/>
                  <a:pt x="41880" y="34666"/>
                </a:cubicBezTo>
                <a:cubicBezTo>
                  <a:pt x="41880" y="34666"/>
                  <a:pt x="41880" y="34215"/>
                  <a:pt x="41930" y="33663"/>
                </a:cubicBezTo>
                <a:cubicBezTo>
                  <a:pt x="42006" y="32560"/>
                  <a:pt x="42006" y="32009"/>
                  <a:pt x="41905" y="32009"/>
                </a:cubicBezTo>
                <a:cubicBezTo>
                  <a:pt x="41855" y="32260"/>
                  <a:pt x="41830" y="32535"/>
                  <a:pt x="41830" y="32811"/>
                </a:cubicBezTo>
                <a:cubicBezTo>
                  <a:pt x="41805" y="33262"/>
                  <a:pt x="41780" y="33939"/>
                  <a:pt x="41755" y="34340"/>
                </a:cubicBezTo>
                <a:cubicBezTo>
                  <a:pt x="41705" y="34716"/>
                  <a:pt x="41705" y="35092"/>
                  <a:pt x="41705" y="35142"/>
                </a:cubicBezTo>
                <a:cubicBezTo>
                  <a:pt x="41705" y="35242"/>
                  <a:pt x="41680" y="35368"/>
                  <a:pt x="41630" y="35443"/>
                </a:cubicBezTo>
                <a:cubicBezTo>
                  <a:pt x="41619" y="35465"/>
                  <a:pt x="41609" y="35476"/>
                  <a:pt x="41600" y="35476"/>
                </a:cubicBezTo>
                <a:cubicBezTo>
                  <a:pt x="41548" y="35476"/>
                  <a:pt x="41529" y="35086"/>
                  <a:pt x="41529" y="34164"/>
                </a:cubicBezTo>
                <a:cubicBezTo>
                  <a:pt x="41554" y="33713"/>
                  <a:pt x="41504" y="33237"/>
                  <a:pt x="41429" y="32761"/>
                </a:cubicBezTo>
                <a:cubicBezTo>
                  <a:pt x="41379" y="33337"/>
                  <a:pt x="41354" y="33914"/>
                  <a:pt x="41379" y="34490"/>
                </a:cubicBezTo>
                <a:lnTo>
                  <a:pt x="41404" y="36119"/>
                </a:lnTo>
                <a:lnTo>
                  <a:pt x="41003" y="37197"/>
                </a:lnTo>
                <a:cubicBezTo>
                  <a:pt x="40802" y="37824"/>
                  <a:pt x="40602" y="38350"/>
                  <a:pt x="40577" y="38425"/>
                </a:cubicBezTo>
                <a:cubicBezTo>
                  <a:pt x="40575" y="38429"/>
                  <a:pt x="40572" y="38432"/>
                  <a:pt x="40570" y="38432"/>
                </a:cubicBezTo>
                <a:cubicBezTo>
                  <a:pt x="40543" y="38432"/>
                  <a:pt x="40500" y="38193"/>
                  <a:pt x="40477" y="37849"/>
                </a:cubicBezTo>
                <a:cubicBezTo>
                  <a:pt x="40427" y="37473"/>
                  <a:pt x="40351" y="36696"/>
                  <a:pt x="40276" y="36094"/>
                </a:cubicBezTo>
                <a:cubicBezTo>
                  <a:pt x="40201" y="35518"/>
                  <a:pt x="40126" y="34791"/>
                  <a:pt x="40126" y="34515"/>
                </a:cubicBezTo>
                <a:cubicBezTo>
                  <a:pt x="40106" y="34121"/>
                  <a:pt x="40102" y="34021"/>
                  <a:pt x="40174" y="34021"/>
                </a:cubicBezTo>
                <a:cubicBezTo>
                  <a:pt x="40194" y="34021"/>
                  <a:pt x="40219" y="34029"/>
                  <a:pt x="40251" y="34039"/>
                </a:cubicBezTo>
                <a:cubicBezTo>
                  <a:pt x="40291" y="34057"/>
                  <a:pt x="40327" y="34066"/>
                  <a:pt x="40360" y="34066"/>
                </a:cubicBezTo>
                <a:cubicBezTo>
                  <a:pt x="40511" y="34066"/>
                  <a:pt x="40586" y="33871"/>
                  <a:pt x="40627" y="33438"/>
                </a:cubicBezTo>
                <a:cubicBezTo>
                  <a:pt x="40727" y="32134"/>
                  <a:pt x="40903" y="30856"/>
                  <a:pt x="41153" y="29603"/>
                </a:cubicBezTo>
                <a:cubicBezTo>
                  <a:pt x="41285" y="29120"/>
                  <a:pt x="41321" y="29022"/>
                  <a:pt x="41429" y="29022"/>
                </a:cubicBezTo>
                <a:cubicBezTo>
                  <a:pt x="41444" y="29022"/>
                  <a:pt x="41461" y="29024"/>
                  <a:pt x="41479" y="29027"/>
                </a:cubicBezTo>
                <a:cubicBezTo>
                  <a:pt x="41489" y="29028"/>
                  <a:pt x="41498" y="29029"/>
                  <a:pt x="41507" y="29029"/>
                </a:cubicBezTo>
                <a:cubicBezTo>
                  <a:pt x="41671" y="29029"/>
                  <a:pt x="41822" y="28810"/>
                  <a:pt x="42131" y="28074"/>
                </a:cubicBezTo>
                <a:cubicBezTo>
                  <a:pt x="42356" y="27523"/>
                  <a:pt x="42682" y="27022"/>
                  <a:pt x="43083" y="26596"/>
                </a:cubicBezTo>
                <a:cubicBezTo>
                  <a:pt x="43257" y="26404"/>
                  <a:pt x="43323" y="26333"/>
                  <a:pt x="43413" y="26333"/>
                </a:cubicBezTo>
                <a:cubicBezTo>
                  <a:pt x="43453" y="26333"/>
                  <a:pt x="43498" y="26347"/>
                  <a:pt x="43559" y="26370"/>
                </a:cubicBezTo>
                <a:lnTo>
                  <a:pt x="43534" y="26370"/>
                </a:lnTo>
                <a:lnTo>
                  <a:pt x="43760" y="26445"/>
                </a:lnTo>
                <a:lnTo>
                  <a:pt x="43534" y="27247"/>
                </a:lnTo>
                <a:cubicBezTo>
                  <a:pt x="43409" y="27523"/>
                  <a:pt x="43359" y="27799"/>
                  <a:pt x="43384" y="28074"/>
                </a:cubicBezTo>
                <a:cubicBezTo>
                  <a:pt x="43534" y="27773"/>
                  <a:pt x="43660" y="27448"/>
                  <a:pt x="43710" y="27122"/>
                </a:cubicBezTo>
                <a:cubicBezTo>
                  <a:pt x="43934" y="26382"/>
                  <a:pt x="44098" y="26003"/>
                  <a:pt x="44202" y="26003"/>
                </a:cubicBezTo>
                <a:cubicBezTo>
                  <a:pt x="44214" y="26003"/>
                  <a:pt x="44226" y="26009"/>
                  <a:pt x="44236" y="26019"/>
                </a:cubicBezTo>
                <a:cubicBezTo>
                  <a:pt x="44186" y="26245"/>
                  <a:pt x="44136" y="26495"/>
                  <a:pt x="44036" y="26721"/>
                </a:cubicBezTo>
                <a:cubicBezTo>
                  <a:pt x="43940" y="27081"/>
                  <a:pt x="43867" y="27349"/>
                  <a:pt x="43905" y="27349"/>
                </a:cubicBezTo>
                <a:cubicBezTo>
                  <a:pt x="43906" y="27349"/>
                  <a:pt x="43908" y="27348"/>
                  <a:pt x="43910" y="27347"/>
                </a:cubicBezTo>
                <a:cubicBezTo>
                  <a:pt x="44061" y="27097"/>
                  <a:pt x="44161" y="26821"/>
                  <a:pt x="44236" y="26545"/>
                </a:cubicBezTo>
                <a:lnTo>
                  <a:pt x="44487" y="25768"/>
                </a:lnTo>
                <a:lnTo>
                  <a:pt x="44938" y="25443"/>
                </a:lnTo>
                <a:cubicBezTo>
                  <a:pt x="45138" y="25292"/>
                  <a:pt x="45364" y="25142"/>
                  <a:pt x="45615" y="25017"/>
                </a:cubicBezTo>
                <a:cubicBezTo>
                  <a:pt x="45692" y="24982"/>
                  <a:pt x="45763" y="24965"/>
                  <a:pt x="45823" y="24965"/>
                </a:cubicBezTo>
                <a:cubicBezTo>
                  <a:pt x="45937" y="24965"/>
                  <a:pt x="46007" y="25027"/>
                  <a:pt x="45990" y="25142"/>
                </a:cubicBezTo>
                <a:cubicBezTo>
                  <a:pt x="45967" y="25235"/>
                  <a:pt x="46116" y="25370"/>
                  <a:pt x="46217" y="25370"/>
                </a:cubicBezTo>
                <a:cubicBezTo>
                  <a:pt x="46226" y="25370"/>
                  <a:pt x="46234" y="25369"/>
                  <a:pt x="46241" y="25367"/>
                </a:cubicBezTo>
                <a:cubicBezTo>
                  <a:pt x="46291" y="25367"/>
                  <a:pt x="46542" y="25217"/>
                  <a:pt x="46818" y="25067"/>
                </a:cubicBezTo>
                <a:cubicBezTo>
                  <a:pt x="47436" y="24696"/>
                  <a:pt x="49570" y="23738"/>
                  <a:pt x="49696" y="23738"/>
                </a:cubicBezTo>
                <a:cubicBezTo>
                  <a:pt x="49698" y="23738"/>
                  <a:pt x="49699" y="23738"/>
                  <a:pt x="49700" y="23738"/>
                </a:cubicBezTo>
                <a:cubicBezTo>
                  <a:pt x="49714" y="23746"/>
                  <a:pt x="49729" y="23749"/>
                  <a:pt x="49744" y="23749"/>
                </a:cubicBezTo>
                <a:cubicBezTo>
                  <a:pt x="49779" y="23749"/>
                  <a:pt x="49815" y="23731"/>
                  <a:pt x="49850" y="23713"/>
                </a:cubicBezTo>
                <a:cubicBezTo>
                  <a:pt x="50051" y="23563"/>
                  <a:pt x="50301" y="23488"/>
                  <a:pt x="50527" y="23488"/>
                </a:cubicBezTo>
                <a:cubicBezTo>
                  <a:pt x="50552" y="23488"/>
                  <a:pt x="50527" y="23588"/>
                  <a:pt x="50452" y="23688"/>
                </a:cubicBezTo>
                <a:cubicBezTo>
                  <a:pt x="50326" y="23940"/>
                  <a:pt x="50376" y="24051"/>
                  <a:pt x="50631" y="24051"/>
                </a:cubicBezTo>
                <a:cubicBezTo>
                  <a:pt x="50680" y="24051"/>
                  <a:pt x="50737" y="24047"/>
                  <a:pt x="50803" y="24039"/>
                </a:cubicBezTo>
                <a:cubicBezTo>
                  <a:pt x="50953" y="24039"/>
                  <a:pt x="51103" y="23989"/>
                  <a:pt x="51229" y="23914"/>
                </a:cubicBezTo>
                <a:cubicBezTo>
                  <a:pt x="51344" y="23798"/>
                  <a:pt x="52316" y="23404"/>
                  <a:pt x="52463" y="23404"/>
                </a:cubicBezTo>
                <a:cubicBezTo>
                  <a:pt x="52475" y="23404"/>
                  <a:pt x="52482" y="23407"/>
                  <a:pt x="52482" y="23413"/>
                </a:cubicBezTo>
                <a:cubicBezTo>
                  <a:pt x="52482" y="23488"/>
                  <a:pt x="52306" y="23814"/>
                  <a:pt x="52081" y="24240"/>
                </a:cubicBezTo>
                <a:cubicBezTo>
                  <a:pt x="51655" y="25017"/>
                  <a:pt x="51579" y="25217"/>
                  <a:pt x="51680" y="25217"/>
                </a:cubicBezTo>
                <a:cubicBezTo>
                  <a:pt x="51830" y="25017"/>
                  <a:pt x="51980" y="24791"/>
                  <a:pt x="52081" y="24540"/>
                </a:cubicBezTo>
                <a:lnTo>
                  <a:pt x="52607" y="23538"/>
                </a:lnTo>
                <a:lnTo>
                  <a:pt x="52783" y="23212"/>
                </a:lnTo>
                <a:lnTo>
                  <a:pt x="53158" y="23137"/>
                </a:lnTo>
                <a:cubicBezTo>
                  <a:pt x="53334" y="23087"/>
                  <a:pt x="53509" y="23062"/>
                  <a:pt x="53660" y="22986"/>
                </a:cubicBezTo>
                <a:cubicBezTo>
                  <a:pt x="53682" y="22979"/>
                  <a:pt x="53704" y="22976"/>
                  <a:pt x="53725" y="22976"/>
                </a:cubicBezTo>
                <a:cubicBezTo>
                  <a:pt x="53777" y="22976"/>
                  <a:pt x="53825" y="22994"/>
                  <a:pt x="53860" y="23012"/>
                </a:cubicBezTo>
                <a:cubicBezTo>
                  <a:pt x="53960" y="23112"/>
                  <a:pt x="53835" y="23362"/>
                  <a:pt x="53559" y="23688"/>
                </a:cubicBezTo>
                <a:cubicBezTo>
                  <a:pt x="53484" y="23763"/>
                  <a:pt x="53459" y="23839"/>
                  <a:pt x="53484" y="23864"/>
                </a:cubicBezTo>
                <a:cubicBezTo>
                  <a:pt x="53486" y="23865"/>
                  <a:pt x="53489" y="23866"/>
                  <a:pt x="53492" y="23866"/>
                </a:cubicBezTo>
                <a:cubicBezTo>
                  <a:pt x="53535" y="23866"/>
                  <a:pt x="53703" y="23718"/>
                  <a:pt x="53935" y="23463"/>
                </a:cubicBezTo>
                <a:cubicBezTo>
                  <a:pt x="54487" y="22861"/>
                  <a:pt x="55163" y="22360"/>
                  <a:pt x="55915" y="22034"/>
                </a:cubicBezTo>
                <a:cubicBezTo>
                  <a:pt x="56843" y="21583"/>
                  <a:pt x="57645" y="20956"/>
                  <a:pt x="58271" y="20154"/>
                </a:cubicBezTo>
                <a:lnTo>
                  <a:pt x="58848" y="19503"/>
                </a:lnTo>
                <a:close/>
                <a:moveTo>
                  <a:pt x="29216" y="32333"/>
                </a:moveTo>
                <a:cubicBezTo>
                  <a:pt x="29234" y="32333"/>
                  <a:pt x="29324" y="32404"/>
                  <a:pt x="29399" y="32460"/>
                </a:cubicBezTo>
                <a:cubicBezTo>
                  <a:pt x="29549" y="32586"/>
                  <a:pt x="29675" y="32761"/>
                  <a:pt x="29750" y="32961"/>
                </a:cubicBezTo>
                <a:lnTo>
                  <a:pt x="29700" y="32911"/>
                </a:lnTo>
                <a:lnTo>
                  <a:pt x="29700" y="32911"/>
                </a:lnTo>
                <a:cubicBezTo>
                  <a:pt x="29800" y="33162"/>
                  <a:pt x="30201" y="34390"/>
                  <a:pt x="30376" y="35042"/>
                </a:cubicBezTo>
                <a:cubicBezTo>
                  <a:pt x="30376" y="35054"/>
                  <a:pt x="30389" y="35060"/>
                  <a:pt x="30408" y="35060"/>
                </a:cubicBezTo>
                <a:cubicBezTo>
                  <a:pt x="30427" y="35060"/>
                  <a:pt x="30452" y="35054"/>
                  <a:pt x="30477" y="35042"/>
                </a:cubicBezTo>
                <a:cubicBezTo>
                  <a:pt x="30452" y="34766"/>
                  <a:pt x="30401" y="34515"/>
                  <a:pt x="30301" y="34265"/>
                </a:cubicBezTo>
                <a:cubicBezTo>
                  <a:pt x="30201" y="34039"/>
                  <a:pt x="30151" y="33789"/>
                  <a:pt x="30151" y="33538"/>
                </a:cubicBezTo>
                <a:cubicBezTo>
                  <a:pt x="30176" y="33538"/>
                  <a:pt x="30151" y="33413"/>
                  <a:pt x="30101" y="33312"/>
                </a:cubicBezTo>
                <a:lnTo>
                  <a:pt x="29975" y="33112"/>
                </a:lnTo>
                <a:lnTo>
                  <a:pt x="29975" y="33112"/>
                </a:lnTo>
                <a:lnTo>
                  <a:pt x="30151" y="33262"/>
                </a:lnTo>
                <a:cubicBezTo>
                  <a:pt x="30326" y="33438"/>
                  <a:pt x="31078" y="35292"/>
                  <a:pt x="31003" y="35368"/>
                </a:cubicBezTo>
                <a:cubicBezTo>
                  <a:pt x="31003" y="35593"/>
                  <a:pt x="31053" y="35794"/>
                  <a:pt x="31178" y="35994"/>
                </a:cubicBezTo>
                <a:cubicBezTo>
                  <a:pt x="31254" y="36170"/>
                  <a:pt x="31329" y="36370"/>
                  <a:pt x="31379" y="36571"/>
                </a:cubicBezTo>
                <a:cubicBezTo>
                  <a:pt x="31279" y="36470"/>
                  <a:pt x="31229" y="36370"/>
                  <a:pt x="31203" y="36245"/>
                </a:cubicBezTo>
                <a:cubicBezTo>
                  <a:pt x="31064" y="35945"/>
                  <a:pt x="31003" y="35853"/>
                  <a:pt x="30959" y="35853"/>
                </a:cubicBezTo>
                <a:cubicBezTo>
                  <a:pt x="30948" y="35853"/>
                  <a:pt x="30938" y="35859"/>
                  <a:pt x="30928" y="35869"/>
                </a:cubicBezTo>
                <a:cubicBezTo>
                  <a:pt x="30853" y="35944"/>
                  <a:pt x="31504" y="37247"/>
                  <a:pt x="31755" y="37548"/>
                </a:cubicBezTo>
                <a:cubicBezTo>
                  <a:pt x="31955" y="37874"/>
                  <a:pt x="32106" y="38200"/>
                  <a:pt x="32256" y="38550"/>
                </a:cubicBezTo>
                <a:cubicBezTo>
                  <a:pt x="32457" y="39002"/>
                  <a:pt x="32732" y="39578"/>
                  <a:pt x="32858" y="39804"/>
                </a:cubicBezTo>
                <a:cubicBezTo>
                  <a:pt x="32933" y="39929"/>
                  <a:pt x="33008" y="40079"/>
                  <a:pt x="33058" y="40205"/>
                </a:cubicBezTo>
                <a:cubicBezTo>
                  <a:pt x="33008" y="40205"/>
                  <a:pt x="31529" y="38576"/>
                  <a:pt x="31028" y="37974"/>
                </a:cubicBezTo>
                <a:cubicBezTo>
                  <a:pt x="30527" y="37347"/>
                  <a:pt x="30151" y="36646"/>
                  <a:pt x="29875" y="35894"/>
                </a:cubicBezTo>
                <a:cubicBezTo>
                  <a:pt x="29836" y="35738"/>
                  <a:pt x="29812" y="35643"/>
                  <a:pt x="29815" y="35643"/>
                </a:cubicBezTo>
                <a:lnTo>
                  <a:pt x="29815" y="35643"/>
                </a:lnTo>
                <a:cubicBezTo>
                  <a:pt x="29816" y="35643"/>
                  <a:pt x="29819" y="35651"/>
                  <a:pt x="29825" y="35668"/>
                </a:cubicBezTo>
                <a:cubicBezTo>
                  <a:pt x="29972" y="35920"/>
                  <a:pt x="30066" y="36031"/>
                  <a:pt x="30122" y="36031"/>
                </a:cubicBezTo>
                <a:cubicBezTo>
                  <a:pt x="30133" y="36031"/>
                  <a:pt x="30143" y="36027"/>
                  <a:pt x="30151" y="36019"/>
                </a:cubicBezTo>
                <a:cubicBezTo>
                  <a:pt x="30025" y="35668"/>
                  <a:pt x="29850" y="35342"/>
                  <a:pt x="29624" y="35042"/>
                </a:cubicBezTo>
                <a:cubicBezTo>
                  <a:pt x="29499" y="34716"/>
                  <a:pt x="29374" y="34365"/>
                  <a:pt x="29299" y="34014"/>
                </a:cubicBezTo>
                <a:cubicBezTo>
                  <a:pt x="29152" y="33470"/>
                  <a:pt x="29093" y="33206"/>
                  <a:pt x="29136" y="33206"/>
                </a:cubicBezTo>
                <a:cubicBezTo>
                  <a:pt x="29144" y="33206"/>
                  <a:pt x="29157" y="33216"/>
                  <a:pt x="29173" y="33237"/>
                </a:cubicBezTo>
                <a:cubicBezTo>
                  <a:pt x="29232" y="33334"/>
                  <a:pt x="29290" y="33371"/>
                  <a:pt x="29325" y="33371"/>
                </a:cubicBezTo>
                <a:cubicBezTo>
                  <a:pt x="29335" y="33371"/>
                  <a:pt x="29343" y="33368"/>
                  <a:pt x="29349" y="33362"/>
                </a:cubicBezTo>
                <a:cubicBezTo>
                  <a:pt x="29474" y="33588"/>
                  <a:pt x="29599" y="33839"/>
                  <a:pt x="29650" y="34114"/>
                </a:cubicBezTo>
                <a:cubicBezTo>
                  <a:pt x="29725" y="34390"/>
                  <a:pt x="29825" y="34666"/>
                  <a:pt x="29975" y="34916"/>
                </a:cubicBezTo>
                <a:cubicBezTo>
                  <a:pt x="30000" y="34916"/>
                  <a:pt x="30025" y="34891"/>
                  <a:pt x="30025" y="34816"/>
                </a:cubicBezTo>
                <a:cubicBezTo>
                  <a:pt x="30025" y="34716"/>
                  <a:pt x="29299" y="32435"/>
                  <a:pt x="29223" y="32360"/>
                </a:cubicBezTo>
                <a:cubicBezTo>
                  <a:pt x="29211" y="32341"/>
                  <a:pt x="29209" y="32333"/>
                  <a:pt x="29216" y="32333"/>
                </a:cubicBezTo>
                <a:close/>
                <a:moveTo>
                  <a:pt x="35084" y="35542"/>
                </a:moveTo>
                <a:cubicBezTo>
                  <a:pt x="35098" y="35542"/>
                  <a:pt x="35196" y="35646"/>
                  <a:pt x="35389" y="35869"/>
                </a:cubicBezTo>
                <a:cubicBezTo>
                  <a:pt x="36141" y="36721"/>
                  <a:pt x="38647" y="40581"/>
                  <a:pt x="39349" y="41934"/>
                </a:cubicBezTo>
                <a:cubicBezTo>
                  <a:pt x="39528" y="42262"/>
                  <a:pt x="39604" y="42420"/>
                  <a:pt x="39591" y="42420"/>
                </a:cubicBezTo>
                <a:cubicBezTo>
                  <a:pt x="39570" y="42420"/>
                  <a:pt x="39341" y="42053"/>
                  <a:pt x="38948" y="41358"/>
                </a:cubicBezTo>
                <a:cubicBezTo>
                  <a:pt x="38171" y="40029"/>
                  <a:pt x="36166" y="36972"/>
                  <a:pt x="35539" y="36170"/>
                </a:cubicBezTo>
                <a:cubicBezTo>
                  <a:pt x="35226" y="35767"/>
                  <a:pt x="35064" y="35542"/>
                  <a:pt x="35084" y="35542"/>
                </a:cubicBezTo>
                <a:close/>
                <a:moveTo>
                  <a:pt x="32557" y="42235"/>
                </a:moveTo>
                <a:cubicBezTo>
                  <a:pt x="32682" y="42235"/>
                  <a:pt x="32782" y="42285"/>
                  <a:pt x="32908" y="42335"/>
                </a:cubicBezTo>
                <a:cubicBezTo>
                  <a:pt x="33208" y="42485"/>
                  <a:pt x="33234" y="42510"/>
                  <a:pt x="33960" y="43463"/>
                </a:cubicBezTo>
                <a:cubicBezTo>
                  <a:pt x="34386" y="44014"/>
                  <a:pt x="34737" y="44490"/>
                  <a:pt x="34762" y="44515"/>
                </a:cubicBezTo>
                <a:cubicBezTo>
                  <a:pt x="34783" y="44526"/>
                  <a:pt x="34774" y="44532"/>
                  <a:pt x="34745" y="44532"/>
                </a:cubicBezTo>
                <a:cubicBezTo>
                  <a:pt x="34704" y="44532"/>
                  <a:pt x="34625" y="44520"/>
                  <a:pt x="34537" y="44490"/>
                </a:cubicBezTo>
                <a:cubicBezTo>
                  <a:pt x="34261" y="44415"/>
                  <a:pt x="34211" y="44365"/>
                  <a:pt x="33810" y="43889"/>
                </a:cubicBezTo>
                <a:cubicBezTo>
                  <a:pt x="33359" y="43363"/>
                  <a:pt x="32933" y="42811"/>
                  <a:pt x="32557" y="42235"/>
                </a:cubicBezTo>
                <a:close/>
                <a:moveTo>
                  <a:pt x="30702" y="33893"/>
                </a:moveTo>
                <a:cubicBezTo>
                  <a:pt x="30714" y="33893"/>
                  <a:pt x="30731" y="33901"/>
                  <a:pt x="30752" y="33914"/>
                </a:cubicBezTo>
                <a:cubicBezTo>
                  <a:pt x="30903" y="33964"/>
                  <a:pt x="31003" y="34215"/>
                  <a:pt x="31329" y="35092"/>
                </a:cubicBezTo>
                <a:lnTo>
                  <a:pt x="31379" y="35092"/>
                </a:lnTo>
                <a:cubicBezTo>
                  <a:pt x="31504" y="35418"/>
                  <a:pt x="31604" y="35718"/>
                  <a:pt x="31680" y="36069"/>
                </a:cubicBezTo>
                <a:cubicBezTo>
                  <a:pt x="31632" y="35990"/>
                  <a:pt x="31597" y="35956"/>
                  <a:pt x="31575" y="35956"/>
                </a:cubicBezTo>
                <a:cubicBezTo>
                  <a:pt x="31528" y="35956"/>
                  <a:pt x="31544" y="36114"/>
                  <a:pt x="31630" y="36320"/>
                </a:cubicBezTo>
                <a:cubicBezTo>
                  <a:pt x="31980" y="36896"/>
                  <a:pt x="32356" y="37448"/>
                  <a:pt x="32782" y="37949"/>
                </a:cubicBezTo>
                <a:cubicBezTo>
                  <a:pt x="32908" y="37949"/>
                  <a:pt x="32782" y="37748"/>
                  <a:pt x="32432" y="37247"/>
                </a:cubicBezTo>
                <a:cubicBezTo>
                  <a:pt x="31855" y="36470"/>
                  <a:pt x="31730" y="36270"/>
                  <a:pt x="31855" y="36220"/>
                </a:cubicBezTo>
                <a:cubicBezTo>
                  <a:pt x="31955" y="36144"/>
                  <a:pt x="31855" y="35969"/>
                  <a:pt x="31630" y="35393"/>
                </a:cubicBezTo>
                <a:cubicBezTo>
                  <a:pt x="31529" y="35142"/>
                  <a:pt x="31429" y="34866"/>
                  <a:pt x="31354" y="34616"/>
                </a:cubicBezTo>
                <a:lnTo>
                  <a:pt x="31354" y="34616"/>
                </a:lnTo>
                <a:cubicBezTo>
                  <a:pt x="31730" y="35017"/>
                  <a:pt x="32081" y="35468"/>
                  <a:pt x="32381" y="35919"/>
                </a:cubicBezTo>
                <a:cubicBezTo>
                  <a:pt x="32607" y="36395"/>
                  <a:pt x="32858" y="36846"/>
                  <a:pt x="33108" y="37272"/>
                </a:cubicBezTo>
                <a:cubicBezTo>
                  <a:pt x="33371" y="37678"/>
                  <a:pt x="33816" y="38153"/>
                  <a:pt x="33944" y="38153"/>
                </a:cubicBezTo>
                <a:cubicBezTo>
                  <a:pt x="33950" y="38153"/>
                  <a:pt x="33956" y="38152"/>
                  <a:pt x="33960" y="38149"/>
                </a:cubicBezTo>
                <a:cubicBezTo>
                  <a:pt x="33966" y="38146"/>
                  <a:pt x="33974" y="38144"/>
                  <a:pt x="33982" y="38144"/>
                </a:cubicBezTo>
                <a:cubicBezTo>
                  <a:pt x="34138" y="38144"/>
                  <a:pt x="34650" y="38836"/>
                  <a:pt x="35389" y="40004"/>
                </a:cubicBezTo>
                <a:cubicBezTo>
                  <a:pt x="35589" y="40355"/>
                  <a:pt x="35840" y="40681"/>
                  <a:pt x="36091" y="41007"/>
                </a:cubicBezTo>
                <a:cubicBezTo>
                  <a:pt x="36137" y="41038"/>
                  <a:pt x="36193" y="41059"/>
                  <a:pt x="36253" y="41059"/>
                </a:cubicBezTo>
                <a:cubicBezTo>
                  <a:pt x="36290" y="41059"/>
                  <a:pt x="36328" y="41051"/>
                  <a:pt x="36366" y="41032"/>
                </a:cubicBezTo>
                <a:cubicBezTo>
                  <a:pt x="36399" y="41021"/>
                  <a:pt x="36425" y="41012"/>
                  <a:pt x="36449" y="41012"/>
                </a:cubicBezTo>
                <a:cubicBezTo>
                  <a:pt x="36539" y="41012"/>
                  <a:pt x="36620" y="41123"/>
                  <a:pt x="36993" y="41633"/>
                </a:cubicBezTo>
                <a:cubicBezTo>
                  <a:pt x="37169" y="41904"/>
                  <a:pt x="37220" y="42043"/>
                  <a:pt x="37160" y="42043"/>
                </a:cubicBezTo>
                <a:cubicBezTo>
                  <a:pt x="37109" y="42043"/>
                  <a:pt x="36975" y="41941"/>
                  <a:pt x="36767" y="41733"/>
                </a:cubicBezTo>
                <a:cubicBezTo>
                  <a:pt x="36616" y="41601"/>
                  <a:pt x="36521" y="41540"/>
                  <a:pt x="36484" y="41540"/>
                </a:cubicBezTo>
                <a:cubicBezTo>
                  <a:pt x="36473" y="41540"/>
                  <a:pt x="36467" y="41546"/>
                  <a:pt x="36467" y="41558"/>
                </a:cubicBezTo>
                <a:cubicBezTo>
                  <a:pt x="36467" y="41633"/>
                  <a:pt x="36617" y="41809"/>
                  <a:pt x="36993" y="42134"/>
                </a:cubicBezTo>
                <a:cubicBezTo>
                  <a:pt x="37344" y="42360"/>
                  <a:pt x="37620" y="42711"/>
                  <a:pt x="37795" y="43087"/>
                </a:cubicBezTo>
                <a:cubicBezTo>
                  <a:pt x="37941" y="43411"/>
                  <a:pt x="37992" y="43525"/>
                  <a:pt x="37963" y="43525"/>
                </a:cubicBezTo>
                <a:cubicBezTo>
                  <a:pt x="37947" y="43525"/>
                  <a:pt x="37907" y="43491"/>
                  <a:pt x="37845" y="43438"/>
                </a:cubicBezTo>
                <a:cubicBezTo>
                  <a:pt x="37720" y="43363"/>
                  <a:pt x="37419" y="43137"/>
                  <a:pt x="37168" y="42936"/>
                </a:cubicBezTo>
                <a:cubicBezTo>
                  <a:pt x="37018" y="42786"/>
                  <a:pt x="36843" y="42661"/>
                  <a:pt x="36642" y="42611"/>
                </a:cubicBezTo>
                <a:lnTo>
                  <a:pt x="36642" y="42611"/>
                </a:lnTo>
                <a:cubicBezTo>
                  <a:pt x="36592" y="42661"/>
                  <a:pt x="37620" y="43538"/>
                  <a:pt x="37920" y="43688"/>
                </a:cubicBezTo>
                <a:cubicBezTo>
                  <a:pt x="38046" y="43738"/>
                  <a:pt x="38146" y="43864"/>
                  <a:pt x="38196" y="43989"/>
                </a:cubicBezTo>
                <a:cubicBezTo>
                  <a:pt x="38235" y="44088"/>
                  <a:pt x="38244" y="44155"/>
                  <a:pt x="38221" y="44155"/>
                </a:cubicBezTo>
                <a:cubicBezTo>
                  <a:pt x="38215" y="44155"/>
                  <a:pt x="38207" y="44150"/>
                  <a:pt x="38196" y="44139"/>
                </a:cubicBezTo>
                <a:cubicBezTo>
                  <a:pt x="38146" y="44114"/>
                  <a:pt x="37870" y="43889"/>
                  <a:pt x="37544" y="43663"/>
                </a:cubicBezTo>
                <a:cubicBezTo>
                  <a:pt x="37118" y="43413"/>
                  <a:pt x="36792" y="43062"/>
                  <a:pt x="36567" y="42661"/>
                </a:cubicBezTo>
                <a:cubicBezTo>
                  <a:pt x="36239" y="42140"/>
                  <a:pt x="36148" y="42005"/>
                  <a:pt x="36090" y="42005"/>
                </a:cubicBezTo>
                <a:cubicBezTo>
                  <a:pt x="36072" y="42005"/>
                  <a:pt x="36058" y="42017"/>
                  <a:pt x="36041" y="42034"/>
                </a:cubicBezTo>
                <a:cubicBezTo>
                  <a:pt x="36091" y="42210"/>
                  <a:pt x="36191" y="42385"/>
                  <a:pt x="36291" y="42535"/>
                </a:cubicBezTo>
                <a:cubicBezTo>
                  <a:pt x="36439" y="42746"/>
                  <a:pt x="36515" y="42904"/>
                  <a:pt x="36491" y="42904"/>
                </a:cubicBezTo>
                <a:cubicBezTo>
                  <a:pt x="36487" y="42904"/>
                  <a:pt x="36479" y="42898"/>
                  <a:pt x="36467" y="42886"/>
                </a:cubicBezTo>
                <a:cubicBezTo>
                  <a:pt x="36436" y="42855"/>
                  <a:pt x="36395" y="42834"/>
                  <a:pt x="36363" y="42834"/>
                </a:cubicBezTo>
                <a:cubicBezTo>
                  <a:pt x="36343" y="42834"/>
                  <a:pt x="36326" y="42842"/>
                  <a:pt x="36316" y="42861"/>
                </a:cubicBezTo>
                <a:cubicBezTo>
                  <a:pt x="36291" y="42886"/>
                  <a:pt x="36366" y="42987"/>
                  <a:pt x="36567" y="43137"/>
                </a:cubicBezTo>
                <a:cubicBezTo>
                  <a:pt x="36717" y="43262"/>
                  <a:pt x="36868" y="43388"/>
                  <a:pt x="36968" y="43538"/>
                </a:cubicBezTo>
                <a:cubicBezTo>
                  <a:pt x="36998" y="43597"/>
                  <a:pt x="37004" y="43629"/>
                  <a:pt x="36980" y="43629"/>
                </a:cubicBezTo>
                <a:cubicBezTo>
                  <a:pt x="36945" y="43629"/>
                  <a:pt x="36839" y="43554"/>
                  <a:pt x="36642" y="43388"/>
                </a:cubicBezTo>
                <a:cubicBezTo>
                  <a:pt x="36492" y="43262"/>
                  <a:pt x="36316" y="43137"/>
                  <a:pt x="36141" y="43062"/>
                </a:cubicBezTo>
                <a:lnTo>
                  <a:pt x="36141" y="43062"/>
                </a:lnTo>
                <a:cubicBezTo>
                  <a:pt x="36041" y="43087"/>
                  <a:pt x="36266" y="43287"/>
                  <a:pt x="36818" y="43688"/>
                </a:cubicBezTo>
                <a:cubicBezTo>
                  <a:pt x="37068" y="43864"/>
                  <a:pt x="37294" y="44064"/>
                  <a:pt x="37494" y="44290"/>
                </a:cubicBezTo>
                <a:lnTo>
                  <a:pt x="37695" y="44540"/>
                </a:lnTo>
                <a:lnTo>
                  <a:pt x="37695" y="44540"/>
                </a:lnTo>
                <a:lnTo>
                  <a:pt x="37444" y="44390"/>
                </a:lnTo>
                <a:cubicBezTo>
                  <a:pt x="37319" y="44315"/>
                  <a:pt x="36968" y="44039"/>
                  <a:pt x="36667" y="43814"/>
                </a:cubicBezTo>
                <a:cubicBezTo>
                  <a:pt x="36091" y="43312"/>
                  <a:pt x="35690" y="42786"/>
                  <a:pt x="35013" y="41633"/>
                </a:cubicBezTo>
                <a:cubicBezTo>
                  <a:pt x="34806" y="41289"/>
                  <a:pt x="34728" y="41118"/>
                  <a:pt x="34792" y="41118"/>
                </a:cubicBezTo>
                <a:cubicBezTo>
                  <a:pt x="34844" y="41118"/>
                  <a:pt x="34990" y="41232"/>
                  <a:pt x="35239" y="41458"/>
                </a:cubicBezTo>
                <a:cubicBezTo>
                  <a:pt x="35361" y="41581"/>
                  <a:pt x="35447" y="41642"/>
                  <a:pt x="35488" y="41642"/>
                </a:cubicBezTo>
                <a:cubicBezTo>
                  <a:pt x="35505" y="41642"/>
                  <a:pt x="35514" y="41631"/>
                  <a:pt x="35514" y="41608"/>
                </a:cubicBezTo>
                <a:cubicBezTo>
                  <a:pt x="35539" y="41558"/>
                  <a:pt x="35389" y="41383"/>
                  <a:pt x="35013" y="41082"/>
                </a:cubicBezTo>
                <a:cubicBezTo>
                  <a:pt x="34737" y="40881"/>
                  <a:pt x="34512" y="40656"/>
                  <a:pt x="34336" y="40380"/>
                </a:cubicBezTo>
                <a:lnTo>
                  <a:pt x="34211" y="40104"/>
                </a:lnTo>
                <a:lnTo>
                  <a:pt x="34211" y="40104"/>
                </a:lnTo>
                <a:lnTo>
                  <a:pt x="34687" y="40556"/>
                </a:lnTo>
                <a:cubicBezTo>
                  <a:pt x="34943" y="40788"/>
                  <a:pt x="35134" y="40934"/>
                  <a:pt x="35180" y="40934"/>
                </a:cubicBezTo>
                <a:cubicBezTo>
                  <a:pt x="35184" y="40934"/>
                  <a:pt x="35187" y="40933"/>
                  <a:pt x="35188" y="40931"/>
                </a:cubicBezTo>
                <a:cubicBezTo>
                  <a:pt x="35213" y="40906"/>
                  <a:pt x="34988" y="40656"/>
                  <a:pt x="34612" y="40280"/>
                </a:cubicBezTo>
                <a:cubicBezTo>
                  <a:pt x="34311" y="40029"/>
                  <a:pt x="34061" y="39753"/>
                  <a:pt x="33860" y="39428"/>
                </a:cubicBezTo>
                <a:cubicBezTo>
                  <a:pt x="33825" y="39357"/>
                  <a:pt x="33805" y="39314"/>
                  <a:pt x="33821" y="39314"/>
                </a:cubicBezTo>
                <a:cubicBezTo>
                  <a:pt x="33850" y="39314"/>
                  <a:pt x="33998" y="39456"/>
                  <a:pt x="34386" y="39829"/>
                </a:cubicBezTo>
                <a:cubicBezTo>
                  <a:pt x="34899" y="40308"/>
                  <a:pt x="35086" y="40471"/>
                  <a:pt x="35121" y="40471"/>
                </a:cubicBezTo>
                <a:cubicBezTo>
                  <a:pt x="35137" y="40471"/>
                  <a:pt x="35120" y="40436"/>
                  <a:pt x="35088" y="40380"/>
                </a:cubicBezTo>
                <a:cubicBezTo>
                  <a:pt x="34662" y="39854"/>
                  <a:pt x="34161" y="39378"/>
                  <a:pt x="33609" y="38977"/>
                </a:cubicBezTo>
                <a:cubicBezTo>
                  <a:pt x="33509" y="38977"/>
                  <a:pt x="33509" y="38977"/>
                  <a:pt x="33534" y="39077"/>
                </a:cubicBezTo>
                <a:cubicBezTo>
                  <a:pt x="33584" y="39277"/>
                  <a:pt x="34587" y="41207"/>
                  <a:pt x="35013" y="41909"/>
                </a:cubicBezTo>
                <a:cubicBezTo>
                  <a:pt x="35213" y="42260"/>
                  <a:pt x="35389" y="42561"/>
                  <a:pt x="35389" y="42586"/>
                </a:cubicBezTo>
                <a:cubicBezTo>
                  <a:pt x="35289" y="42485"/>
                  <a:pt x="35163" y="42385"/>
                  <a:pt x="35088" y="42260"/>
                </a:cubicBezTo>
                <a:cubicBezTo>
                  <a:pt x="34913" y="42084"/>
                  <a:pt x="34487" y="41658"/>
                  <a:pt x="34136" y="41332"/>
                </a:cubicBezTo>
                <a:cubicBezTo>
                  <a:pt x="33284" y="40455"/>
                  <a:pt x="32958" y="39879"/>
                  <a:pt x="31755" y="37022"/>
                </a:cubicBezTo>
                <a:cubicBezTo>
                  <a:pt x="31554" y="36596"/>
                  <a:pt x="31379" y="36144"/>
                  <a:pt x="31254" y="35668"/>
                </a:cubicBezTo>
                <a:cubicBezTo>
                  <a:pt x="31178" y="35342"/>
                  <a:pt x="31053" y="35017"/>
                  <a:pt x="30928" y="34716"/>
                </a:cubicBezTo>
                <a:cubicBezTo>
                  <a:pt x="30699" y="34073"/>
                  <a:pt x="30643" y="33893"/>
                  <a:pt x="30702" y="33893"/>
                </a:cubicBezTo>
                <a:close/>
                <a:moveTo>
                  <a:pt x="37294" y="43738"/>
                </a:moveTo>
                <a:lnTo>
                  <a:pt x="37294" y="43738"/>
                </a:lnTo>
                <a:cubicBezTo>
                  <a:pt x="37494" y="43814"/>
                  <a:pt x="37695" y="43939"/>
                  <a:pt x="37870" y="44089"/>
                </a:cubicBezTo>
                <a:cubicBezTo>
                  <a:pt x="38308" y="44374"/>
                  <a:pt x="38593" y="44659"/>
                  <a:pt x="38457" y="44659"/>
                </a:cubicBezTo>
                <a:cubicBezTo>
                  <a:pt x="38437" y="44659"/>
                  <a:pt x="38409" y="44653"/>
                  <a:pt x="38371" y="44641"/>
                </a:cubicBezTo>
                <a:cubicBezTo>
                  <a:pt x="37995" y="44365"/>
                  <a:pt x="37620" y="44064"/>
                  <a:pt x="37294" y="43738"/>
                </a:cubicBezTo>
                <a:close/>
                <a:moveTo>
                  <a:pt x="33519" y="42608"/>
                </a:moveTo>
                <a:cubicBezTo>
                  <a:pt x="33579" y="42608"/>
                  <a:pt x="33863" y="42747"/>
                  <a:pt x="34211" y="42886"/>
                </a:cubicBezTo>
                <a:lnTo>
                  <a:pt x="34211" y="42861"/>
                </a:lnTo>
                <a:cubicBezTo>
                  <a:pt x="34863" y="43137"/>
                  <a:pt x="35264" y="43413"/>
                  <a:pt x="35289" y="43638"/>
                </a:cubicBezTo>
                <a:cubicBezTo>
                  <a:pt x="35414" y="43889"/>
                  <a:pt x="35564" y="44114"/>
                  <a:pt x="35765" y="44340"/>
                </a:cubicBezTo>
                <a:cubicBezTo>
                  <a:pt x="35990" y="44641"/>
                  <a:pt x="36191" y="44941"/>
                  <a:pt x="36191" y="44967"/>
                </a:cubicBezTo>
                <a:cubicBezTo>
                  <a:pt x="36198" y="44974"/>
                  <a:pt x="36195" y="44977"/>
                  <a:pt x="36184" y="44977"/>
                </a:cubicBezTo>
                <a:cubicBezTo>
                  <a:pt x="36157" y="44977"/>
                  <a:pt x="36086" y="44959"/>
                  <a:pt x="36016" y="44941"/>
                </a:cubicBezTo>
                <a:cubicBezTo>
                  <a:pt x="35915" y="44916"/>
                  <a:pt x="35690" y="44716"/>
                  <a:pt x="35213" y="44139"/>
                </a:cubicBezTo>
                <a:cubicBezTo>
                  <a:pt x="34686" y="43498"/>
                  <a:pt x="34526" y="43311"/>
                  <a:pt x="34480" y="43311"/>
                </a:cubicBezTo>
                <a:cubicBezTo>
                  <a:pt x="34465" y="43311"/>
                  <a:pt x="34462" y="43332"/>
                  <a:pt x="34462" y="43363"/>
                </a:cubicBezTo>
                <a:cubicBezTo>
                  <a:pt x="34612" y="43638"/>
                  <a:pt x="34787" y="43889"/>
                  <a:pt x="34988" y="44114"/>
                </a:cubicBezTo>
                <a:cubicBezTo>
                  <a:pt x="35289" y="44465"/>
                  <a:pt x="35514" y="44766"/>
                  <a:pt x="35514" y="44766"/>
                </a:cubicBezTo>
                <a:cubicBezTo>
                  <a:pt x="35514" y="44773"/>
                  <a:pt x="35506" y="44776"/>
                  <a:pt x="35491" y="44776"/>
                </a:cubicBezTo>
                <a:cubicBezTo>
                  <a:pt x="35456" y="44776"/>
                  <a:pt x="35385" y="44759"/>
                  <a:pt x="35314" y="44741"/>
                </a:cubicBezTo>
                <a:cubicBezTo>
                  <a:pt x="35113" y="44641"/>
                  <a:pt x="34938" y="44490"/>
                  <a:pt x="34812" y="44340"/>
                </a:cubicBezTo>
                <a:cubicBezTo>
                  <a:pt x="34537" y="44014"/>
                  <a:pt x="33509" y="42636"/>
                  <a:pt x="33509" y="42611"/>
                </a:cubicBezTo>
                <a:cubicBezTo>
                  <a:pt x="33511" y="42609"/>
                  <a:pt x="33514" y="42608"/>
                  <a:pt x="33519" y="42608"/>
                </a:cubicBezTo>
                <a:close/>
                <a:moveTo>
                  <a:pt x="37839" y="44876"/>
                </a:moveTo>
                <a:cubicBezTo>
                  <a:pt x="37844" y="44876"/>
                  <a:pt x="37854" y="44881"/>
                  <a:pt x="37870" y="44891"/>
                </a:cubicBezTo>
                <a:cubicBezTo>
                  <a:pt x="37970" y="44967"/>
                  <a:pt x="38046" y="45042"/>
                  <a:pt x="38121" y="45142"/>
                </a:cubicBezTo>
                <a:cubicBezTo>
                  <a:pt x="38145" y="45166"/>
                  <a:pt x="38154" y="45177"/>
                  <a:pt x="38150" y="45177"/>
                </a:cubicBezTo>
                <a:cubicBezTo>
                  <a:pt x="38143" y="45177"/>
                  <a:pt x="38081" y="45127"/>
                  <a:pt x="37995" y="45042"/>
                </a:cubicBezTo>
                <a:cubicBezTo>
                  <a:pt x="37877" y="44943"/>
                  <a:pt x="37821" y="44876"/>
                  <a:pt x="37839" y="44876"/>
                </a:cubicBezTo>
                <a:close/>
                <a:moveTo>
                  <a:pt x="35640" y="43914"/>
                </a:moveTo>
                <a:lnTo>
                  <a:pt x="35640" y="43914"/>
                </a:lnTo>
                <a:cubicBezTo>
                  <a:pt x="35640" y="43914"/>
                  <a:pt x="35965" y="44190"/>
                  <a:pt x="36366" y="44566"/>
                </a:cubicBezTo>
                <a:cubicBezTo>
                  <a:pt x="36917" y="45095"/>
                  <a:pt x="37023" y="45197"/>
                  <a:pt x="36921" y="45197"/>
                </a:cubicBezTo>
                <a:cubicBezTo>
                  <a:pt x="36907" y="45197"/>
                  <a:pt x="36889" y="45195"/>
                  <a:pt x="36868" y="45192"/>
                </a:cubicBezTo>
                <a:cubicBezTo>
                  <a:pt x="36742" y="45142"/>
                  <a:pt x="36617" y="45067"/>
                  <a:pt x="36517" y="44992"/>
                </a:cubicBezTo>
                <a:cubicBezTo>
                  <a:pt x="36191" y="44641"/>
                  <a:pt x="35890" y="44290"/>
                  <a:pt x="35640" y="43914"/>
                </a:cubicBezTo>
                <a:close/>
                <a:moveTo>
                  <a:pt x="37940" y="44484"/>
                </a:moveTo>
                <a:cubicBezTo>
                  <a:pt x="37977" y="44484"/>
                  <a:pt x="38017" y="44537"/>
                  <a:pt x="38071" y="44591"/>
                </a:cubicBezTo>
                <a:cubicBezTo>
                  <a:pt x="38171" y="44666"/>
                  <a:pt x="38296" y="44741"/>
                  <a:pt x="38396" y="44816"/>
                </a:cubicBezTo>
                <a:cubicBezTo>
                  <a:pt x="38572" y="44891"/>
                  <a:pt x="38647" y="45017"/>
                  <a:pt x="38797" y="45393"/>
                </a:cubicBezTo>
                <a:cubicBezTo>
                  <a:pt x="38934" y="45724"/>
                  <a:pt x="38964" y="45918"/>
                  <a:pt x="38900" y="45918"/>
                </a:cubicBezTo>
                <a:cubicBezTo>
                  <a:pt x="38882" y="45918"/>
                  <a:pt x="38856" y="45902"/>
                  <a:pt x="38823" y="45869"/>
                </a:cubicBezTo>
                <a:cubicBezTo>
                  <a:pt x="38672" y="45718"/>
                  <a:pt x="38622" y="45418"/>
                  <a:pt x="38697" y="45418"/>
                </a:cubicBezTo>
                <a:cubicBezTo>
                  <a:pt x="38772" y="45418"/>
                  <a:pt x="38622" y="45292"/>
                  <a:pt x="38447" y="45142"/>
                </a:cubicBezTo>
                <a:cubicBezTo>
                  <a:pt x="38021" y="44766"/>
                  <a:pt x="37820" y="44566"/>
                  <a:pt x="37895" y="44515"/>
                </a:cubicBezTo>
                <a:cubicBezTo>
                  <a:pt x="37910" y="44493"/>
                  <a:pt x="37925" y="44484"/>
                  <a:pt x="37940" y="44484"/>
                </a:cubicBezTo>
                <a:close/>
                <a:moveTo>
                  <a:pt x="33409" y="44315"/>
                </a:moveTo>
                <a:lnTo>
                  <a:pt x="33810" y="44415"/>
                </a:lnTo>
                <a:cubicBezTo>
                  <a:pt x="34186" y="44540"/>
                  <a:pt x="34211" y="44591"/>
                  <a:pt x="34612" y="45017"/>
                </a:cubicBezTo>
                <a:cubicBezTo>
                  <a:pt x="35216" y="45693"/>
                  <a:pt x="35889" y="46323"/>
                  <a:pt x="35982" y="46323"/>
                </a:cubicBezTo>
                <a:cubicBezTo>
                  <a:pt x="35986" y="46323"/>
                  <a:pt x="35989" y="46322"/>
                  <a:pt x="35990" y="46320"/>
                </a:cubicBezTo>
                <a:cubicBezTo>
                  <a:pt x="36041" y="46245"/>
                  <a:pt x="35840" y="46069"/>
                  <a:pt x="35589" y="45819"/>
                </a:cubicBezTo>
                <a:cubicBezTo>
                  <a:pt x="35314" y="45568"/>
                  <a:pt x="34988" y="45217"/>
                  <a:pt x="34812" y="45017"/>
                </a:cubicBezTo>
                <a:lnTo>
                  <a:pt x="34487" y="44641"/>
                </a:lnTo>
                <a:lnTo>
                  <a:pt x="34487" y="44641"/>
                </a:lnTo>
                <a:lnTo>
                  <a:pt x="34737" y="44716"/>
                </a:lnTo>
                <a:cubicBezTo>
                  <a:pt x="34988" y="44766"/>
                  <a:pt x="35038" y="44816"/>
                  <a:pt x="35915" y="45794"/>
                </a:cubicBezTo>
                <a:cubicBezTo>
                  <a:pt x="36391" y="46345"/>
                  <a:pt x="36818" y="46821"/>
                  <a:pt x="36818" y="46821"/>
                </a:cubicBezTo>
                <a:cubicBezTo>
                  <a:pt x="36818" y="46823"/>
                  <a:pt x="36815" y="46824"/>
                  <a:pt x="36809" y="46824"/>
                </a:cubicBezTo>
                <a:cubicBezTo>
                  <a:pt x="36752" y="46824"/>
                  <a:pt x="36403" y="46708"/>
                  <a:pt x="35990" y="46571"/>
                </a:cubicBezTo>
                <a:lnTo>
                  <a:pt x="35163" y="46295"/>
                </a:lnTo>
                <a:lnTo>
                  <a:pt x="34437" y="45493"/>
                </a:lnTo>
                <a:cubicBezTo>
                  <a:pt x="34010" y="45042"/>
                  <a:pt x="33635" y="44616"/>
                  <a:pt x="33559" y="44490"/>
                </a:cubicBezTo>
                <a:lnTo>
                  <a:pt x="33409" y="44315"/>
                </a:lnTo>
                <a:close/>
                <a:moveTo>
                  <a:pt x="38443" y="46492"/>
                </a:moveTo>
                <a:cubicBezTo>
                  <a:pt x="38448" y="46492"/>
                  <a:pt x="38465" y="46502"/>
                  <a:pt x="38497" y="46520"/>
                </a:cubicBezTo>
                <a:cubicBezTo>
                  <a:pt x="38647" y="46646"/>
                  <a:pt x="38797" y="46796"/>
                  <a:pt x="38923" y="46921"/>
                </a:cubicBezTo>
                <a:cubicBezTo>
                  <a:pt x="38955" y="46962"/>
                  <a:pt x="38967" y="46982"/>
                  <a:pt x="38960" y="46982"/>
                </a:cubicBezTo>
                <a:cubicBezTo>
                  <a:pt x="38944" y="46982"/>
                  <a:pt x="38849" y="46898"/>
                  <a:pt x="38697" y="46746"/>
                </a:cubicBezTo>
                <a:cubicBezTo>
                  <a:pt x="38528" y="46577"/>
                  <a:pt x="38429" y="46492"/>
                  <a:pt x="38443" y="46492"/>
                </a:cubicBezTo>
                <a:close/>
                <a:moveTo>
                  <a:pt x="35415" y="44933"/>
                </a:moveTo>
                <a:cubicBezTo>
                  <a:pt x="35433" y="44933"/>
                  <a:pt x="35458" y="44936"/>
                  <a:pt x="35489" y="44941"/>
                </a:cubicBezTo>
                <a:cubicBezTo>
                  <a:pt x="35640" y="44967"/>
                  <a:pt x="35740" y="45042"/>
                  <a:pt x="35840" y="45142"/>
                </a:cubicBezTo>
                <a:lnTo>
                  <a:pt x="35840" y="45117"/>
                </a:lnTo>
                <a:cubicBezTo>
                  <a:pt x="36016" y="45292"/>
                  <a:pt x="37419" y="46846"/>
                  <a:pt x="37569" y="47047"/>
                </a:cubicBezTo>
                <a:cubicBezTo>
                  <a:pt x="37582" y="47072"/>
                  <a:pt x="37569" y="47084"/>
                  <a:pt x="37535" y="47084"/>
                </a:cubicBezTo>
                <a:cubicBezTo>
                  <a:pt x="37500" y="47084"/>
                  <a:pt x="37444" y="47072"/>
                  <a:pt x="37369" y="47047"/>
                </a:cubicBezTo>
                <a:cubicBezTo>
                  <a:pt x="37244" y="47022"/>
                  <a:pt x="37143" y="46972"/>
                  <a:pt x="37043" y="46871"/>
                </a:cubicBezTo>
                <a:cubicBezTo>
                  <a:pt x="37018" y="46821"/>
                  <a:pt x="36717" y="46470"/>
                  <a:pt x="36341" y="46069"/>
                </a:cubicBezTo>
                <a:cubicBezTo>
                  <a:pt x="35965" y="45643"/>
                  <a:pt x="35589" y="45242"/>
                  <a:pt x="35489" y="45117"/>
                </a:cubicBezTo>
                <a:cubicBezTo>
                  <a:pt x="35370" y="44978"/>
                  <a:pt x="35345" y="44933"/>
                  <a:pt x="35415" y="44933"/>
                </a:cubicBezTo>
                <a:close/>
                <a:moveTo>
                  <a:pt x="29223" y="31683"/>
                </a:moveTo>
                <a:lnTo>
                  <a:pt x="29950" y="32084"/>
                </a:lnTo>
                <a:cubicBezTo>
                  <a:pt x="30326" y="32310"/>
                  <a:pt x="30953" y="32686"/>
                  <a:pt x="31304" y="32961"/>
                </a:cubicBezTo>
                <a:cubicBezTo>
                  <a:pt x="31930" y="33388"/>
                  <a:pt x="32031" y="33488"/>
                  <a:pt x="32833" y="34390"/>
                </a:cubicBezTo>
                <a:cubicBezTo>
                  <a:pt x="34913" y="36721"/>
                  <a:pt x="36341" y="38776"/>
                  <a:pt x="38196" y="42009"/>
                </a:cubicBezTo>
                <a:cubicBezTo>
                  <a:pt x="38622" y="42761"/>
                  <a:pt x="39173" y="43688"/>
                  <a:pt x="39374" y="44064"/>
                </a:cubicBezTo>
                <a:cubicBezTo>
                  <a:pt x="39900" y="44992"/>
                  <a:pt x="41254" y="47623"/>
                  <a:pt x="41229" y="47673"/>
                </a:cubicBezTo>
                <a:cubicBezTo>
                  <a:pt x="40978" y="47523"/>
                  <a:pt x="40752" y="47348"/>
                  <a:pt x="40527" y="47172"/>
                </a:cubicBezTo>
                <a:cubicBezTo>
                  <a:pt x="40176" y="46896"/>
                  <a:pt x="39800" y="46621"/>
                  <a:pt x="39725" y="46571"/>
                </a:cubicBezTo>
                <a:cubicBezTo>
                  <a:pt x="39599" y="46445"/>
                  <a:pt x="39499" y="46295"/>
                  <a:pt x="39449" y="46119"/>
                </a:cubicBezTo>
                <a:cubicBezTo>
                  <a:pt x="39123" y="45192"/>
                  <a:pt x="38171" y="43037"/>
                  <a:pt x="37770" y="42260"/>
                </a:cubicBezTo>
                <a:cubicBezTo>
                  <a:pt x="37269" y="41307"/>
                  <a:pt x="36692" y="40505"/>
                  <a:pt x="36492" y="40455"/>
                </a:cubicBezTo>
                <a:cubicBezTo>
                  <a:pt x="36470" y="40448"/>
                  <a:pt x="36448" y="40445"/>
                  <a:pt x="36426" y="40445"/>
                </a:cubicBezTo>
                <a:cubicBezTo>
                  <a:pt x="36372" y="40445"/>
                  <a:pt x="36319" y="40463"/>
                  <a:pt x="36266" y="40480"/>
                </a:cubicBezTo>
                <a:cubicBezTo>
                  <a:pt x="36255" y="40503"/>
                  <a:pt x="36239" y="40515"/>
                  <a:pt x="36219" y="40515"/>
                </a:cubicBezTo>
                <a:cubicBezTo>
                  <a:pt x="36196" y="40515"/>
                  <a:pt x="36168" y="40497"/>
                  <a:pt x="36141" y="40455"/>
                </a:cubicBezTo>
                <a:cubicBezTo>
                  <a:pt x="35890" y="40004"/>
                  <a:pt x="34888" y="38550"/>
                  <a:pt x="34612" y="38175"/>
                </a:cubicBezTo>
                <a:cubicBezTo>
                  <a:pt x="34311" y="37799"/>
                  <a:pt x="34211" y="37723"/>
                  <a:pt x="34061" y="37673"/>
                </a:cubicBezTo>
                <a:cubicBezTo>
                  <a:pt x="33910" y="37648"/>
                  <a:pt x="33835" y="37548"/>
                  <a:pt x="33534" y="37022"/>
                </a:cubicBezTo>
                <a:cubicBezTo>
                  <a:pt x="33334" y="36671"/>
                  <a:pt x="33033" y="36170"/>
                  <a:pt x="32858" y="35894"/>
                </a:cubicBezTo>
                <a:cubicBezTo>
                  <a:pt x="32306" y="35092"/>
                  <a:pt x="31705" y="34340"/>
                  <a:pt x="31028" y="33613"/>
                </a:cubicBezTo>
                <a:cubicBezTo>
                  <a:pt x="30903" y="33513"/>
                  <a:pt x="30452" y="33037"/>
                  <a:pt x="30025" y="32560"/>
                </a:cubicBezTo>
                <a:lnTo>
                  <a:pt x="29223" y="31683"/>
                </a:lnTo>
                <a:close/>
                <a:moveTo>
                  <a:pt x="36152" y="45136"/>
                </a:moveTo>
                <a:cubicBezTo>
                  <a:pt x="36169" y="45136"/>
                  <a:pt x="36191" y="45139"/>
                  <a:pt x="36216" y="45142"/>
                </a:cubicBezTo>
                <a:cubicBezTo>
                  <a:pt x="36341" y="45142"/>
                  <a:pt x="36467" y="45242"/>
                  <a:pt x="36767" y="45593"/>
                </a:cubicBezTo>
                <a:cubicBezTo>
                  <a:pt x="37244" y="46170"/>
                  <a:pt x="37770" y="46696"/>
                  <a:pt x="38346" y="47197"/>
                </a:cubicBezTo>
                <a:cubicBezTo>
                  <a:pt x="38422" y="47172"/>
                  <a:pt x="38346" y="47047"/>
                  <a:pt x="37620" y="46295"/>
                </a:cubicBezTo>
                <a:cubicBezTo>
                  <a:pt x="37344" y="46044"/>
                  <a:pt x="37093" y="45744"/>
                  <a:pt x="36868" y="45443"/>
                </a:cubicBezTo>
                <a:cubicBezTo>
                  <a:pt x="36830" y="45380"/>
                  <a:pt x="36818" y="45349"/>
                  <a:pt x="36852" y="45349"/>
                </a:cubicBezTo>
                <a:cubicBezTo>
                  <a:pt x="36886" y="45349"/>
                  <a:pt x="36968" y="45380"/>
                  <a:pt x="37118" y="45443"/>
                </a:cubicBezTo>
                <a:cubicBezTo>
                  <a:pt x="37469" y="45618"/>
                  <a:pt x="37745" y="45844"/>
                  <a:pt x="37670" y="45919"/>
                </a:cubicBezTo>
                <a:cubicBezTo>
                  <a:pt x="37571" y="45993"/>
                  <a:pt x="39595" y="47800"/>
                  <a:pt x="39745" y="47800"/>
                </a:cubicBezTo>
                <a:cubicBezTo>
                  <a:pt x="39747" y="47800"/>
                  <a:pt x="39749" y="47799"/>
                  <a:pt x="39750" y="47799"/>
                </a:cubicBezTo>
                <a:cubicBezTo>
                  <a:pt x="39756" y="47792"/>
                  <a:pt x="39764" y="47789"/>
                  <a:pt x="39773" y="47789"/>
                </a:cubicBezTo>
                <a:cubicBezTo>
                  <a:pt x="39798" y="47789"/>
                  <a:pt x="39831" y="47817"/>
                  <a:pt x="39850" y="47874"/>
                </a:cubicBezTo>
                <a:cubicBezTo>
                  <a:pt x="39867" y="47891"/>
                  <a:pt x="39856" y="47899"/>
                  <a:pt x="39821" y="47899"/>
                </a:cubicBezTo>
                <a:cubicBezTo>
                  <a:pt x="39753" y="47899"/>
                  <a:pt x="39591" y="47865"/>
                  <a:pt x="39374" y="47799"/>
                </a:cubicBezTo>
                <a:cubicBezTo>
                  <a:pt x="38472" y="47498"/>
                  <a:pt x="37670" y="47172"/>
                  <a:pt x="37695" y="47097"/>
                </a:cubicBezTo>
                <a:cubicBezTo>
                  <a:pt x="37519" y="46846"/>
                  <a:pt x="37344" y="46596"/>
                  <a:pt x="37118" y="46370"/>
                </a:cubicBezTo>
                <a:cubicBezTo>
                  <a:pt x="36152" y="45272"/>
                  <a:pt x="36032" y="45136"/>
                  <a:pt x="36152" y="45136"/>
                </a:cubicBezTo>
                <a:close/>
                <a:moveTo>
                  <a:pt x="20336" y="28581"/>
                </a:moveTo>
                <a:cubicBezTo>
                  <a:pt x="20352" y="28581"/>
                  <a:pt x="20381" y="28598"/>
                  <a:pt x="20426" y="28626"/>
                </a:cubicBezTo>
                <a:cubicBezTo>
                  <a:pt x="20627" y="28951"/>
                  <a:pt x="20802" y="29277"/>
                  <a:pt x="20903" y="29653"/>
                </a:cubicBezTo>
                <a:lnTo>
                  <a:pt x="20928" y="29628"/>
                </a:lnTo>
                <a:cubicBezTo>
                  <a:pt x="21028" y="29954"/>
                  <a:pt x="21178" y="30255"/>
                  <a:pt x="21354" y="30555"/>
                </a:cubicBezTo>
                <a:cubicBezTo>
                  <a:pt x="21404" y="30555"/>
                  <a:pt x="21404" y="30530"/>
                  <a:pt x="21404" y="30480"/>
                </a:cubicBezTo>
                <a:cubicBezTo>
                  <a:pt x="21379" y="30430"/>
                  <a:pt x="21228" y="30054"/>
                  <a:pt x="21053" y="29628"/>
                </a:cubicBezTo>
                <a:cubicBezTo>
                  <a:pt x="20850" y="29061"/>
                  <a:pt x="20795" y="28903"/>
                  <a:pt x="20861" y="28903"/>
                </a:cubicBezTo>
                <a:cubicBezTo>
                  <a:pt x="20876" y="28903"/>
                  <a:pt x="20899" y="28912"/>
                  <a:pt x="20928" y="28926"/>
                </a:cubicBezTo>
                <a:cubicBezTo>
                  <a:pt x="21078" y="29027"/>
                  <a:pt x="21178" y="29227"/>
                  <a:pt x="21479" y="30029"/>
                </a:cubicBezTo>
                <a:cubicBezTo>
                  <a:pt x="21680" y="30606"/>
                  <a:pt x="21855" y="31057"/>
                  <a:pt x="21855" y="31082"/>
                </a:cubicBezTo>
                <a:cubicBezTo>
                  <a:pt x="21862" y="31089"/>
                  <a:pt x="21870" y="31092"/>
                  <a:pt x="21877" y="31092"/>
                </a:cubicBezTo>
                <a:cubicBezTo>
                  <a:pt x="21895" y="31092"/>
                  <a:pt x="21912" y="31074"/>
                  <a:pt x="21930" y="31057"/>
                </a:cubicBezTo>
                <a:cubicBezTo>
                  <a:pt x="21880" y="30731"/>
                  <a:pt x="21805" y="30430"/>
                  <a:pt x="21655" y="30104"/>
                </a:cubicBezTo>
                <a:cubicBezTo>
                  <a:pt x="21435" y="29501"/>
                  <a:pt x="21376" y="29311"/>
                  <a:pt x="21438" y="29311"/>
                </a:cubicBezTo>
                <a:cubicBezTo>
                  <a:pt x="21461" y="29311"/>
                  <a:pt x="21500" y="29337"/>
                  <a:pt x="21554" y="29378"/>
                </a:cubicBezTo>
                <a:cubicBezTo>
                  <a:pt x="21730" y="29528"/>
                  <a:pt x="21805" y="29703"/>
                  <a:pt x="22005" y="30280"/>
                </a:cubicBezTo>
                <a:cubicBezTo>
                  <a:pt x="22237" y="30889"/>
                  <a:pt x="22309" y="31076"/>
                  <a:pt x="22371" y="31076"/>
                </a:cubicBezTo>
                <a:cubicBezTo>
                  <a:pt x="22383" y="31076"/>
                  <a:pt x="22394" y="31069"/>
                  <a:pt x="22406" y="31057"/>
                </a:cubicBezTo>
                <a:cubicBezTo>
                  <a:pt x="22381" y="30806"/>
                  <a:pt x="22281" y="30555"/>
                  <a:pt x="22181" y="30305"/>
                </a:cubicBezTo>
                <a:cubicBezTo>
                  <a:pt x="22017" y="29869"/>
                  <a:pt x="21959" y="29723"/>
                  <a:pt x="21997" y="29723"/>
                </a:cubicBezTo>
                <a:cubicBezTo>
                  <a:pt x="22011" y="29723"/>
                  <a:pt x="22039" y="29744"/>
                  <a:pt x="22081" y="29779"/>
                </a:cubicBezTo>
                <a:cubicBezTo>
                  <a:pt x="22281" y="30029"/>
                  <a:pt x="22406" y="30330"/>
                  <a:pt x="22482" y="30631"/>
                </a:cubicBezTo>
                <a:cubicBezTo>
                  <a:pt x="22681" y="31207"/>
                  <a:pt x="22737" y="31358"/>
                  <a:pt x="22777" y="31358"/>
                </a:cubicBezTo>
                <a:cubicBezTo>
                  <a:pt x="22788" y="31358"/>
                  <a:pt x="22797" y="31348"/>
                  <a:pt x="22807" y="31332"/>
                </a:cubicBezTo>
                <a:cubicBezTo>
                  <a:pt x="22807" y="31107"/>
                  <a:pt x="22757" y="30881"/>
                  <a:pt x="22657" y="30681"/>
                </a:cubicBezTo>
                <a:cubicBezTo>
                  <a:pt x="22534" y="30291"/>
                  <a:pt x="22507" y="30120"/>
                  <a:pt x="22543" y="30120"/>
                </a:cubicBezTo>
                <a:cubicBezTo>
                  <a:pt x="22594" y="30120"/>
                  <a:pt x="22775" y="30479"/>
                  <a:pt x="22983" y="31057"/>
                </a:cubicBezTo>
                <a:cubicBezTo>
                  <a:pt x="23210" y="31656"/>
                  <a:pt x="23250" y="31830"/>
                  <a:pt x="23187" y="31830"/>
                </a:cubicBezTo>
                <a:cubicBezTo>
                  <a:pt x="23173" y="31830"/>
                  <a:pt x="23155" y="31822"/>
                  <a:pt x="23133" y="31809"/>
                </a:cubicBezTo>
                <a:cubicBezTo>
                  <a:pt x="23008" y="31758"/>
                  <a:pt x="22908" y="31683"/>
                  <a:pt x="22807" y="31608"/>
                </a:cubicBezTo>
                <a:cubicBezTo>
                  <a:pt x="22757" y="31533"/>
                  <a:pt x="22657" y="31508"/>
                  <a:pt x="22582" y="31508"/>
                </a:cubicBezTo>
                <a:cubicBezTo>
                  <a:pt x="22507" y="31508"/>
                  <a:pt x="22582" y="31608"/>
                  <a:pt x="22858" y="31784"/>
                </a:cubicBezTo>
                <a:lnTo>
                  <a:pt x="23334" y="32134"/>
                </a:lnTo>
                <a:cubicBezTo>
                  <a:pt x="23384" y="32185"/>
                  <a:pt x="23459" y="32235"/>
                  <a:pt x="23509" y="32235"/>
                </a:cubicBezTo>
                <a:cubicBezTo>
                  <a:pt x="23660" y="32235"/>
                  <a:pt x="23860" y="32535"/>
                  <a:pt x="23985" y="32861"/>
                </a:cubicBezTo>
                <a:cubicBezTo>
                  <a:pt x="24035" y="33012"/>
                  <a:pt x="24111" y="33137"/>
                  <a:pt x="24161" y="33262"/>
                </a:cubicBezTo>
                <a:cubicBezTo>
                  <a:pt x="24191" y="33293"/>
                  <a:pt x="24214" y="33307"/>
                  <a:pt x="24230" y="33307"/>
                </a:cubicBezTo>
                <a:cubicBezTo>
                  <a:pt x="24280" y="33307"/>
                  <a:pt x="24262" y="33170"/>
                  <a:pt x="24186" y="32961"/>
                </a:cubicBezTo>
                <a:lnTo>
                  <a:pt x="24086" y="32636"/>
                </a:lnTo>
                <a:lnTo>
                  <a:pt x="24261" y="32736"/>
                </a:lnTo>
                <a:cubicBezTo>
                  <a:pt x="24386" y="32811"/>
                  <a:pt x="24487" y="32987"/>
                  <a:pt x="24712" y="33563"/>
                </a:cubicBezTo>
                <a:cubicBezTo>
                  <a:pt x="24896" y="33999"/>
                  <a:pt x="24953" y="34246"/>
                  <a:pt x="24904" y="34246"/>
                </a:cubicBezTo>
                <a:cubicBezTo>
                  <a:pt x="24899" y="34246"/>
                  <a:pt x="24894" y="34244"/>
                  <a:pt x="24888" y="34240"/>
                </a:cubicBezTo>
                <a:cubicBezTo>
                  <a:pt x="24829" y="34193"/>
                  <a:pt x="24790" y="34170"/>
                  <a:pt x="24771" y="34170"/>
                </a:cubicBezTo>
                <a:cubicBezTo>
                  <a:pt x="24706" y="34170"/>
                  <a:pt x="24859" y="34428"/>
                  <a:pt x="25264" y="34967"/>
                </a:cubicBezTo>
                <a:cubicBezTo>
                  <a:pt x="25589" y="35422"/>
                  <a:pt x="25727" y="35633"/>
                  <a:pt x="25677" y="35633"/>
                </a:cubicBezTo>
                <a:cubicBezTo>
                  <a:pt x="25669" y="35633"/>
                  <a:pt x="25656" y="35628"/>
                  <a:pt x="25640" y="35618"/>
                </a:cubicBezTo>
                <a:cubicBezTo>
                  <a:pt x="25088" y="35042"/>
                  <a:pt x="24587" y="34415"/>
                  <a:pt x="24136" y="33738"/>
                </a:cubicBezTo>
                <a:cubicBezTo>
                  <a:pt x="24092" y="33680"/>
                  <a:pt x="24065" y="33655"/>
                  <a:pt x="24040" y="33655"/>
                </a:cubicBezTo>
                <a:cubicBezTo>
                  <a:pt x="24023" y="33655"/>
                  <a:pt x="24006" y="33668"/>
                  <a:pt x="23985" y="33688"/>
                </a:cubicBezTo>
                <a:cubicBezTo>
                  <a:pt x="24111" y="33989"/>
                  <a:pt x="24286" y="34265"/>
                  <a:pt x="24512" y="34490"/>
                </a:cubicBezTo>
                <a:cubicBezTo>
                  <a:pt x="24801" y="34876"/>
                  <a:pt x="24997" y="35168"/>
                  <a:pt x="24968" y="35168"/>
                </a:cubicBezTo>
                <a:cubicBezTo>
                  <a:pt x="24966" y="35168"/>
                  <a:pt x="24965" y="35168"/>
                  <a:pt x="24963" y="35167"/>
                </a:cubicBezTo>
                <a:cubicBezTo>
                  <a:pt x="24687" y="34891"/>
                  <a:pt x="24411" y="34591"/>
                  <a:pt x="24186" y="34265"/>
                </a:cubicBezTo>
                <a:cubicBezTo>
                  <a:pt x="23810" y="33814"/>
                  <a:pt x="23509" y="33438"/>
                  <a:pt x="23484" y="33438"/>
                </a:cubicBezTo>
                <a:cubicBezTo>
                  <a:pt x="23359" y="33438"/>
                  <a:pt x="23484" y="33638"/>
                  <a:pt x="23885" y="34114"/>
                </a:cubicBezTo>
                <a:cubicBezTo>
                  <a:pt x="24035" y="34315"/>
                  <a:pt x="24211" y="34515"/>
                  <a:pt x="24361" y="34741"/>
                </a:cubicBezTo>
                <a:cubicBezTo>
                  <a:pt x="24061" y="34641"/>
                  <a:pt x="23810" y="34515"/>
                  <a:pt x="23559" y="34365"/>
                </a:cubicBezTo>
                <a:cubicBezTo>
                  <a:pt x="23284" y="34190"/>
                  <a:pt x="22983" y="34039"/>
                  <a:pt x="22682" y="33889"/>
                </a:cubicBezTo>
                <a:cubicBezTo>
                  <a:pt x="22507" y="33889"/>
                  <a:pt x="22682" y="34039"/>
                  <a:pt x="23484" y="34465"/>
                </a:cubicBezTo>
                <a:cubicBezTo>
                  <a:pt x="24411" y="34967"/>
                  <a:pt x="25314" y="35543"/>
                  <a:pt x="26166" y="36195"/>
                </a:cubicBezTo>
                <a:cubicBezTo>
                  <a:pt x="26278" y="36307"/>
                  <a:pt x="26410" y="36399"/>
                  <a:pt x="26455" y="36399"/>
                </a:cubicBezTo>
                <a:cubicBezTo>
                  <a:pt x="26460" y="36399"/>
                  <a:pt x="26464" y="36398"/>
                  <a:pt x="26467" y="36395"/>
                </a:cubicBezTo>
                <a:cubicBezTo>
                  <a:pt x="26492" y="36395"/>
                  <a:pt x="26642" y="36470"/>
                  <a:pt x="26792" y="36596"/>
                </a:cubicBezTo>
                <a:cubicBezTo>
                  <a:pt x="26893" y="36696"/>
                  <a:pt x="26993" y="36771"/>
                  <a:pt x="27143" y="36846"/>
                </a:cubicBezTo>
                <a:cubicBezTo>
                  <a:pt x="27394" y="36946"/>
                  <a:pt x="27619" y="37097"/>
                  <a:pt x="27870" y="37247"/>
                </a:cubicBezTo>
                <a:cubicBezTo>
                  <a:pt x="28171" y="37423"/>
                  <a:pt x="28973" y="37824"/>
                  <a:pt x="29574" y="38124"/>
                </a:cubicBezTo>
                <a:lnTo>
                  <a:pt x="30677" y="38626"/>
                </a:lnTo>
                <a:lnTo>
                  <a:pt x="31203" y="39252"/>
                </a:lnTo>
                <a:lnTo>
                  <a:pt x="31855" y="39979"/>
                </a:lnTo>
                <a:cubicBezTo>
                  <a:pt x="31931" y="40040"/>
                  <a:pt x="31952" y="40073"/>
                  <a:pt x="31912" y="40073"/>
                </a:cubicBezTo>
                <a:cubicBezTo>
                  <a:pt x="31886" y="40073"/>
                  <a:pt x="31834" y="40059"/>
                  <a:pt x="31755" y="40029"/>
                </a:cubicBezTo>
                <a:cubicBezTo>
                  <a:pt x="31554" y="39929"/>
                  <a:pt x="31379" y="39804"/>
                  <a:pt x="31203" y="39628"/>
                </a:cubicBezTo>
                <a:cubicBezTo>
                  <a:pt x="31046" y="39471"/>
                  <a:pt x="30888" y="39374"/>
                  <a:pt x="30840" y="39374"/>
                </a:cubicBezTo>
                <a:cubicBezTo>
                  <a:pt x="30834" y="39374"/>
                  <a:pt x="30830" y="39375"/>
                  <a:pt x="30828" y="39378"/>
                </a:cubicBezTo>
                <a:cubicBezTo>
                  <a:pt x="30802" y="39403"/>
                  <a:pt x="30853" y="39478"/>
                  <a:pt x="30928" y="39578"/>
                </a:cubicBezTo>
                <a:cubicBezTo>
                  <a:pt x="31015" y="39643"/>
                  <a:pt x="31064" y="39708"/>
                  <a:pt x="31010" y="39708"/>
                </a:cubicBezTo>
                <a:cubicBezTo>
                  <a:pt x="31002" y="39708"/>
                  <a:pt x="30991" y="39707"/>
                  <a:pt x="30978" y="39703"/>
                </a:cubicBezTo>
                <a:cubicBezTo>
                  <a:pt x="30903" y="39678"/>
                  <a:pt x="30828" y="39653"/>
                  <a:pt x="30777" y="39603"/>
                </a:cubicBezTo>
                <a:cubicBezTo>
                  <a:pt x="30702" y="39553"/>
                  <a:pt x="30627" y="39528"/>
                  <a:pt x="30552" y="39528"/>
                </a:cubicBezTo>
                <a:cubicBezTo>
                  <a:pt x="30000" y="39327"/>
                  <a:pt x="29474" y="39102"/>
                  <a:pt x="28948" y="38826"/>
                </a:cubicBezTo>
                <a:cubicBezTo>
                  <a:pt x="27911" y="38346"/>
                  <a:pt x="27448" y="38146"/>
                  <a:pt x="27367" y="38146"/>
                </a:cubicBezTo>
                <a:cubicBezTo>
                  <a:pt x="27342" y="38146"/>
                  <a:pt x="27353" y="38164"/>
                  <a:pt x="27394" y="38200"/>
                </a:cubicBezTo>
                <a:cubicBezTo>
                  <a:pt x="27494" y="38300"/>
                  <a:pt x="29424" y="39252"/>
                  <a:pt x="30151" y="39528"/>
                </a:cubicBezTo>
                <a:lnTo>
                  <a:pt x="30752" y="39779"/>
                </a:lnTo>
                <a:lnTo>
                  <a:pt x="31504" y="40581"/>
                </a:lnTo>
                <a:cubicBezTo>
                  <a:pt x="31930" y="41007"/>
                  <a:pt x="32281" y="41383"/>
                  <a:pt x="32306" y="41383"/>
                </a:cubicBezTo>
                <a:cubicBezTo>
                  <a:pt x="32331" y="41383"/>
                  <a:pt x="32356" y="41358"/>
                  <a:pt x="32356" y="41307"/>
                </a:cubicBezTo>
                <a:cubicBezTo>
                  <a:pt x="32206" y="41057"/>
                  <a:pt x="32005" y="40831"/>
                  <a:pt x="31780" y="40656"/>
                </a:cubicBezTo>
                <a:cubicBezTo>
                  <a:pt x="31323" y="40219"/>
                  <a:pt x="31124" y="39972"/>
                  <a:pt x="31227" y="39972"/>
                </a:cubicBezTo>
                <a:cubicBezTo>
                  <a:pt x="31248" y="39972"/>
                  <a:pt x="31282" y="39983"/>
                  <a:pt x="31329" y="40004"/>
                </a:cubicBezTo>
                <a:cubicBezTo>
                  <a:pt x="31579" y="40205"/>
                  <a:pt x="31830" y="40405"/>
                  <a:pt x="32081" y="40656"/>
                </a:cubicBezTo>
                <a:cubicBezTo>
                  <a:pt x="32281" y="40881"/>
                  <a:pt x="32532" y="41082"/>
                  <a:pt x="32782" y="41232"/>
                </a:cubicBezTo>
                <a:cubicBezTo>
                  <a:pt x="32833" y="41232"/>
                  <a:pt x="32707" y="41032"/>
                  <a:pt x="32381" y="40731"/>
                </a:cubicBezTo>
                <a:cubicBezTo>
                  <a:pt x="32041" y="40414"/>
                  <a:pt x="31947" y="40301"/>
                  <a:pt x="32007" y="40301"/>
                </a:cubicBezTo>
                <a:cubicBezTo>
                  <a:pt x="32013" y="40301"/>
                  <a:pt x="32021" y="40302"/>
                  <a:pt x="32031" y="40305"/>
                </a:cubicBezTo>
                <a:cubicBezTo>
                  <a:pt x="32156" y="40330"/>
                  <a:pt x="32507" y="40681"/>
                  <a:pt x="33384" y="41583"/>
                </a:cubicBezTo>
                <a:cubicBezTo>
                  <a:pt x="34036" y="42285"/>
                  <a:pt x="34587" y="42836"/>
                  <a:pt x="34587" y="42836"/>
                </a:cubicBezTo>
                <a:cubicBezTo>
                  <a:pt x="34587" y="42836"/>
                  <a:pt x="33108" y="42285"/>
                  <a:pt x="31329" y="41533"/>
                </a:cubicBezTo>
                <a:lnTo>
                  <a:pt x="28046" y="40230"/>
                </a:lnTo>
                <a:lnTo>
                  <a:pt x="27720" y="39829"/>
                </a:lnTo>
                <a:cubicBezTo>
                  <a:pt x="26567" y="38450"/>
                  <a:pt x="26216" y="38074"/>
                  <a:pt x="26166" y="38074"/>
                </a:cubicBezTo>
                <a:cubicBezTo>
                  <a:pt x="26066" y="38074"/>
                  <a:pt x="26241" y="38325"/>
                  <a:pt x="26767" y="38926"/>
                </a:cubicBezTo>
                <a:cubicBezTo>
                  <a:pt x="27592" y="39857"/>
                  <a:pt x="27756" y="40073"/>
                  <a:pt x="27683" y="40073"/>
                </a:cubicBezTo>
                <a:cubicBezTo>
                  <a:pt x="27669" y="40073"/>
                  <a:pt x="27647" y="40066"/>
                  <a:pt x="27619" y="40054"/>
                </a:cubicBezTo>
                <a:cubicBezTo>
                  <a:pt x="27068" y="39603"/>
                  <a:pt x="26567" y="39102"/>
                  <a:pt x="26141" y="38550"/>
                </a:cubicBezTo>
                <a:cubicBezTo>
                  <a:pt x="26053" y="38419"/>
                  <a:pt x="25966" y="38345"/>
                  <a:pt x="25928" y="38345"/>
                </a:cubicBezTo>
                <a:cubicBezTo>
                  <a:pt x="25923" y="38345"/>
                  <a:pt x="25918" y="38347"/>
                  <a:pt x="25915" y="38350"/>
                </a:cubicBezTo>
                <a:cubicBezTo>
                  <a:pt x="25890" y="38375"/>
                  <a:pt x="25915" y="38500"/>
                  <a:pt x="26492" y="39177"/>
                </a:cubicBezTo>
                <a:lnTo>
                  <a:pt x="27043" y="39804"/>
                </a:lnTo>
                <a:lnTo>
                  <a:pt x="25665" y="39252"/>
                </a:lnTo>
                <a:cubicBezTo>
                  <a:pt x="24616" y="38822"/>
                  <a:pt x="24253" y="38685"/>
                  <a:pt x="24136" y="38685"/>
                </a:cubicBezTo>
                <a:cubicBezTo>
                  <a:pt x="24097" y="38685"/>
                  <a:pt x="24086" y="38701"/>
                  <a:pt x="24086" y="38726"/>
                </a:cubicBezTo>
                <a:cubicBezTo>
                  <a:pt x="24086" y="38751"/>
                  <a:pt x="25715" y="39428"/>
                  <a:pt x="27720" y="40255"/>
                </a:cubicBezTo>
                <a:cubicBezTo>
                  <a:pt x="31329" y="41683"/>
                  <a:pt x="32356" y="42134"/>
                  <a:pt x="32406" y="42260"/>
                </a:cubicBezTo>
                <a:cubicBezTo>
                  <a:pt x="32732" y="42786"/>
                  <a:pt x="33133" y="43287"/>
                  <a:pt x="33534" y="43764"/>
                </a:cubicBezTo>
                <a:cubicBezTo>
                  <a:pt x="33635" y="43864"/>
                  <a:pt x="33760" y="44039"/>
                  <a:pt x="33835" y="44139"/>
                </a:cubicBezTo>
                <a:lnTo>
                  <a:pt x="33960" y="44290"/>
                </a:lnTo>
                <a:lnTo>
                  <a:pt x="33635" y="44215"/>
                </a:lnTo>
                <a:cubicBezTo>
                  <a:pt x="33234" y="44089"/>
                  <a:pt x="33083" y="43964"/>
                  <a:pt x="32306" y="43062"/>
                </a:cubicBezTo>
                <a:cubicBezTo>
                  <a:pt x="31890" y="42567"/>
                  <a:pt x="31678" y="42337"/>
                  <a:pt x="31619" y="42337"/>
                </a:cubicBezTo>
                <a:cubicBezTo>
                  <a:pt x="31604" y="42337"/>
                  <a:pt x="31599" y="42354"/>
                  <a:pt x="31604" y="42385"/>
                </a:cubicBezTo>
                <a:cubicBezTo>
                  <a:pt x="31604" y="42410"/>
                  <a:pt x="31905" y="42761"/>
                  <a:pt x="32256" y="43212"/>
                </a:cubicBezTo>
                <a:lnTo>
                  <a:pt x="32933" y="43989"/>
                </a:lnTo>
                <a:lnTo>
                  <a:pt x="32933" y="43989"/>
                </a:lnTo>
                <a:lnTo>
                  <a:pt x="32306" y="43814"/>
                </a:lnTo>
                <a:cubicBezTo>
                  <a:pt x="32056" y="43764"/>
                  <a:pt x="31805" y="43663"/>
                  <a:pt x="31579" y="43563"/>
                </a:cubicBezTo>
                <a:cubicBezTo>
                  <a:pt x="31561" y="43526"/>
                  <a:pt x="31529" y="43503"/>
                  <a:pt x="31494" y="43503"/>
                </a:cubicBezTo>
                <a:cubicBezTo>
                  <a:pt x="31481" y="43503"/>
                  <a:pt x="31468" y="43506"/>
                  <a:pt x="31454" y="43513"/>
                </a:cubicBezTo>
                <a:cubicBezTo>
                  <a:pt x="31442" y="43517"/>
                  <a:pt x="31427" y="43519"/>
                  <a:pt x="31409" y="43519"/>
                </a:cubicBezTo>
                <a:cubicBezTo>
                  <a:pt x="31209" y="43519"/>
                  <a:pt x="30680" y="43267"/>
                  <a:pt x="30427" y="43037"/>
                </a:cubicBezTo>
                <a:cubicBezTo>
                  <a:pt x="30295" y="42905"/>
                  <a:pt x="30164" y="42831"/>
                  <a:pt x="30133" y="42831"/>
                </a:cubicBezTo>
                <a:cubicBezTo>
                  <a:pt x="30128" y="42831"/>
                  <a:pt x="30126" y="42833"/>
                  <a:pt x="30126" y="42836"/>
                </a:cubicBezTo>
                <a:cubicBezTo>
                  <a:pt x="30126" y="42861"/>
                  <a:pt x="30126" y="42936"/>
                  <a:pt x="30201" y="43012"/>
                </a:cubicBezTo>
                <a:lnTo>
                  <a:pt x="30351" y="43137"/>
                </a:lnTo>
                <a:lnTo>
                  <a:pt x="30151" y="43087"/>
                </a:lnTo>
                <a:cubicBezTo>
                  <a:pt x="29975" y="43037"/>
                  <a:pt x="29825" y="42936"/>
                  <a:pt x="29725" y="42786"/>
                </a:cubicBezTo>
                <a:cubicBezTo>
                  <a:pt x="29598" y="42617"/>
                  <a:pt x="29506" y="42555"/>
                  <a:pt x="29466" y="42555"/>
                </a:cubicBezTo>
                <a:cubicBezTo>
                  <a:pt x="29459" y="42555"/>
                  <a:pt x="29453" y="42557"/>
                  <a:pt x="29449" y="42561"/>
                </a:cubicBezTo>
                <a:cubicBezTo>
                  <a:pt x="29399" y="42611"/>
                  <a:pt x="29449" y="42686"/>
                  <a:pt x="29524" y="42736"/>
                </a:cubicBezTo>
                <a:cubicBezTo>
                  <a:pt x="29599" y="42824"/>
                  <a:pt x="29612" y="42868"/>
                  <a:pt x="29556" y="42868"/>
                </a:cubicBezTo>
                <a:cubicBezTo>
                  <a:pt x="29499" y="42868"/>
                  <a:pt x="29374" y="42824"/>
                  <a:pt x="29173" y="42736"/>
                </a:cubicBezTo>
                <a:cubicBezTo>
                  <a:pt x="28954" y="42658"/>
                  <a:pt x="28823" y="42618"/>
                  <a:pt x="28755" y="42618"/>
                </a:cubicBezTo>
                <a:cubicBezTo>
                  <a:pt x="28715" y="42618"/>
                  <a:pt x="28697" y="42633"/>
                  <a:pt x="28697" y="42661"/>
                </a:cubicBezTo>
                <a:cubicBezTo>
                  <a:pt x="28873" y="42786"/>
                  <a:pt x="29048" y="42861"/>
                  <a:pt x="29249" y="42936"/>
                </a:cubicBezTo>
                <a:lnTo>
                  <a:pt x="29800" y="43137"/>
                </a:lnTo>
                <a:lnTo>
                  <a:pt x="30251" y="43713"/>
                </a:lnTo>
                <a:cubicBezTo>
                  <a:pt x="30401" y="43939"/>
                  <a:pt x="30577" y="44139"/>
                  <a:pt x="30752" y="44315"/>
                </a:cubicBezTo>
                <a:cubicBezTo>
                  <a:pt x="30759" y="44316"/>
                  <a:pt x="30764" y="44317"/>
                  <a:pt x="30769" y="44317"/>
                </a:cubicBezTo>
                <a:cubicBezTo>
                  <a:pt x="30865" y="44317"/>
                  <a:pt x="30735" y="44092"/>
                  <a:pt x="30401" y="43663"/>
                </a:cubicBezTo>
                <a:lnTo>
                  <a:pt x="30076" y="43237"/>
                </a:lnTo>
                <a:lnTo>
                  <a:pt x="30301" y="43312"/>
                </a:lnTo>
                <a:cubicBezTo>
                  <a:pt x="30502" y="43363"/>
                  <a:pt x="30577" y="43438"/>
                  <a:pt x="31078" y="44039"/>
                </a:cubicBezTo>
                <a:cubicBezTo>
                  <a:pt x="31590" y="44674"/>
                  <a:pt x="31700" y="44807"/>
                  <a:pt x="31751" y="44807"/>
                </a:cubicBezTo>
                <a:cubicBezTo>
                  <a:pt x="31762" y="44807"/>
                  <a:pt x="31771" y="44800"/>
                  <a:pt x="31780" y="44791"/>
                </a:cubicBezTo>
                <a:cubicBezTo>
                  <a:pt x="31680" y="44591"/>
                  <a:pt x="31554" y="44390"/>
                  <a:pt x="31404" y="44215"/>
                </a:cubicBezTo>
                <a:cubicBezTo>
                  <a:pt x="30975" y="43693"/>
                  <a:pt x="30851" y="43545"/>
                  <a:pt x="30961" y="43545"/>
                </a:cubicBezTo>
                <a:cubicBezTo>
                  <a:pt x="30998" y="43545"/>
                  <a:pt x="31064" y="43562"/>
                  <a:pt x="31153" y="43588"/>
                </a:cubicBezTo>
                <a:cubicBezTo>
                  <a:pt x="31404" y="43663"/>
                  <a:pt x="31504" y="43738"/>
                  <a:pt x="31805" y="44089"/>
                </a:cubicBezTo>
                <a:cubicBezTo>
                  <a:pt x="32031" y="44338"/>
                  <a:pt x="32155" y="44444"/>
                  <a:pt x="32196" y="44444"/>
                </a:cubicBezTo>
                <a:cubicBezTo>
                  <a:pt x="32200" y="44444"/>
                  <a:pt x="32204" y="44443"/>
                  <a:pt x="32206" y="44440"/>
                </a:cubicBezTo>
                <a:cubicBezTo>
                  <a:pt x="32256" y="44390"/>
                  <a:pt x="32181" y="44290"/>
                  <a:pt x="32081" y="44215"/>
                </a:cubicBezTo>
                <a:cubicBezTo>
                  <a:pt x="31874" y="44008"/>
                  <a:pt x="31804" y="43869"/>
                  <a:pt x="31912" y="43869"/>
                </a:cubicBezTo>
                <a:cubicBezTo>
                  <a:pt x="31935" y="43869"/>
                  <a:pt x="31966" y="43876"/>
                  <a:pt x="32005" y="43889"/>
                </a:cubicBezTo>
                <a:cubicBezTo>
                  <a:pt x="32206" y="44039"/>
                  <a:pt x="32406" y="44190"/>
                  <a:pt x="32557" y="44390"/>
                </a:cubicBezTo>
                <a:cubicBezTo>
                  <a:pt x="33108" y="45013"/>
                  <a:pt x="33659" y="45521"/>
                  <a:pt x="33750" y="45521"/>
                </a:cubicBezTo>
                <a:cubicBezTo>
                  <a:pt x="33754" y="45521"/>
                  <a:pt x="33758" y="45520"/>
                  <a:pt x="33760" y="45518"/>
                </a:cubicBezTo>
                <a:cubicBezTo>
                  <a:pt x="33810" y="45468"/>
                  <a:pt x="33635" y="45292"/>
                  <a:pt x="33434" y="45092"/>
                </a:cubicBezTo>
                <a:cubicBezTo>
                  <a:pt x="33208" y="44891"/>
                  <a:pt x="32908" y="44566"/>
                  <a:pt x="32732" y="44365"/>
                </a:cubicBezTo>
                <a:lnTo>
                  <a:pt x="32406" y="44014"/>
                </a:lnTo>
                <a:lnTo>
                  <a:pt x="32757" y="44114"/>
                </a:lnTo>
                <a:lnTo>
                  <a:pt x="33133" y="44240"/>
                </a:lnTo>
                <a:lnTo>
                  <a:pt x="33960" y="45167"/>
                </a:lnTo>
                <a:lnTo>
                  <a:pt x="34838" y="46145"/>
                </a:lnTo>
                <a:cubicBezTo>
                  <a:pt x="34850" y="46157"/>
                  <a:pt x="34838" y="46163"/>
                  <a:pt x="34812" y="46163"/>
                </a:cubicBezTo>
                <a:cubicBezTo>
                  <a:pt x="34787" y="46163"/>
                  <a:pt x="34750" y="46157"/>
                  <a:pt x="34712" y="46145"/>
                </a:cubicBezTo>
                <a:cubicBezTo>
                  <a:pt x="34685" y="46138"/>
                  <a:pt x="34660" y="46135"/>
                  <a:pt x="34638" y="46135"/>
                </a:cubicBezTo>
                <a:cubicBezTo>
                  <a:pt x="34577" y="46135"/>
                  <a:pt x="34537" y="46158"/>
                  <a:pt x="34537" y="46195"/>
                </a:cubicBezTo>
                <a:cubicBezTo>
                  <a:pt x="34812" y="46345"/>
                  <a:pt x="35088" y="46445"/>
                  <a:pt x="35364" y="46520"/>
                </a:cubicBezTo>
                <a:cubicBezTo>
                  <a:pt x="35840" y="46671"/>
                  <a:pt x="36893" y="47047"/>
                  <a:pt x="37695" y="47348"/>
                </a:cubicBezTo>
                <a:cubicBezTo>
                  <a:pt x="38497" y="47648"/>
                  <a:pt x="39198" y="47899"/>
                  <a:pt x="39249" y="47899"/>
                </a:cubicBezTo>
                <a:cubicBezTo>
                  <a:pt x="39290" y="47908"/>
                  <a:pt x="39261" y="47912"/>
                  <a:pt x="39181" y="47912"/>
                </a:cubicBezTo>
                <a:cubicBezTo>
                  <a:pt x="38824" y="47912"/>
                  <a:pt x="37445" y="47830"/>
                  <a:pt x="36667" y="47749"/>
                </a:cubicBezTo>
                <a:lnTo>
                  <a:pt x="36366" y="47723"/>
                </a:lnTo>
                <a:lnTo>
                  <a:pt x="36391" y="47523"/>
                </a:lnTo>
                <a:cubicBezTo>
                  <a:pt x="36442" y="47172"/>
                  <a:pt x="36241" y="47122"/>
                  <a:pt x="34411" y="46896"/>
                </a:cubicBezTo>
                <a:cubicBezTo>
                  <a:pt x="33910" y="46871"/>
                  <a:pt x="33384" y="46771"/>
                  <a:pt x="32883" y="46671"/>
                </a:cubicBezTo>
                <a:cubicBezTo>
                  <a:pt x="32883" y="46671"/>
                  <a:pt x="32933" y="46596"/>
                  <a:pt x="33033" y="46520"/>
                </a:cubicBezTo>
                <a:cubicBezTo>
                  <a:pt x="33208" y="46370"/>
                  <a:pt x="33158" y="46220"/>
                  <a:pt x="32908" y="46145"/>
                </a:cubicBezTo>
                <a:cubicBezTo>
                  <a:pt x="32833" y="46119"/>
                  <a:pt x="32206" y="46019"/>
                  <a:pt x="31554" y="45919"/>
                </a:cubicBezTo>
                <a:cubicBezTo>
                  <a:pt x="30802" y="45819"/>
                  <a:pt x="30076" y="45693"/>
                  <a:pt x="29349" y="45493"/>
                </a:cubicBezTo>
                <a:cubicBezTo>
                  <a:pt x="29349" y="45493"/>
                  <a:pt x="29349" y="45418"/>
                  <a:pt x="29399" y="45368"/>
                </a:cubicBezTo>
                <a:cubicBezTo>
                  <a:pt x="29499" y="45192"/>
                  <a:pt x="29399" y="45117"/>
                  <a:pt x="28772" y="44916"/>
                </a:cubicBezTo>
                <a:cubicBezTo>
                  <a:pt x="28196" y="44716"/>
                  <a:pt x="26442" y="43964"/>
                  <a:pt x="26341" y="43914"/>
                </a:cubicBezTo>
                <a:cubicBezTo>
                  <a:pt x="26316" y="43889"/>
                  <a:pt x="26341" y="43839"/>
                  <a:pt x="26341" y="43789"/>
                </a:cubicBezTo>
                <a:cubicBezTo>
                  <a:pt x="26467" y="43663"/>
                  <a:pt x="26291" y="43488"/>
                  <a:pt x="25665" y="43087"/>
                </a:cubicBezTo>
                <a:cubicBezTo>
                  <a:pt x="25339" y="42861"/>
                  <a:pt x="24913" y="42561"/>
                  <a:pt x="24712" y="42410"/>
                </a:cubicBezTo>
                <a:lnTo>
                  <a:pt x="24336" y="42134"/>
                </a:lnTo>
                <a:lnTo>
                  <a:pt x="24462" y="41984"/>
                </a:lnTo>
                <a:lnTo>
                  <a:pt x="24562" y="41809"/>
                </a:lnTo>
                <a:lnTo>
                  <a:pt x="23785" y="41082"/>
                </a:lnTo>
                <a:cubicBezTo>
                  <a:pt x="22983" y="40355"/>
                  <a:pt x="22958" y="40305"/>
                  <a:pt x="23033" y="40230"/>
                </a:cubicBezTo>
                <a:cubicBezTo>
                  <a:pt x="23133" y="40129"/>
                  <a:pt x="23083" y="39904"/>
                  <a:pt x="22607" y="39352"/>
                </a:cubicBezTo>
                <a:cubicBezTo>
                  <a:pt x="22056" y="38701"/>
                  <a:pt x="21905" y="38375"/>
                  <a:pt x="21980" y="38225"/>
                </a:cubicBezTo>
                <a:cubicBezTo>
                  <a:pt x="22131" y="38049"/>
                  <a:pt x="22056" y="37824"/>
                  <a:pt x="21629" y="36921"/>
                </a:cubicBezTo>
                <a:cubicBezTo>
                  <a:pt x="21078" y="35769"/>
                  <a:pt x="20953" y="35493"/>
                  <a:pt x="20827" y="34992"/>
                </a:cubicBezTo>
                <a:cubicBezTo>
                  <a:pt x="20752" y="34641"/>
                  <a:pt x="20752" y="34565"/>
                  <a:pt x="20853" y="34465"/>
                </a:cubicBezTo>
                <a:cubicBezTo>
                  <a:pt x="21078" y="34340"/>
                  <a:pt x="21053" y="33989"/>
                  <a:pt x="20827" y="33337"/>
                </a:cubicBezTo>
                <a:cubicBezTo>
                  <a:pt x="20702" y="32987"/>
                  <a:pt x="20552" y="32485"/>
                  <a:pt x="20452" y="32210"/>
                </a:cubicBezTo>
                <a:cubicBezTo>
                  <a:pt x="20301" y="31708"/>
                  <a:pt x="20301" y="31683"/>
                  <a:pt x="20477" y="31658"/>
                </a:cubicBezTo>
                <a:cubicBezTo>
                  <a:pt x="20752" y="31583"/>
                  <a:pt x="20727" y="31508"/>
                  <a:pt x="20426" y="30305"/>
                </a:cubicBezTo>
                <a:cubicBezTo>
                  <a:pt x="20201" y="29453"/>
                  <a:pt x="20176" y="29277"/>
                  <a:pt x="20276" y="29152"/>
                </a:cubicBezTo>
                <a:cubicBezTo>
                  <a:pt x="20351" y="29027"/>
                  <a:pt x="20376" y="28901"/>
                  <a:pt x="20351" y="28776"/>
                </a:cubicBezTo>
                <a:cubicBezTo>
                  <a:pt x="20319" y="28633"/>
                  <a:pt x="20308" y="28581"/>
                  <a:pt x="20336" y="28581"/>
                </a:cubicBezTo>
                <a:close/>
                <a:moveTo>
                  <a:pt x="24873" y="1"/>
                </a:moveTo>
                <a:cubicBezTo>
                  <a:pt x="24730" y="1"/>
                  <a:pt x="24691" y="138"/>
                  <a:pt x="24737" y="530"/>
                </a:cubicBezTo>
                <a:cubicBezTo>
                  <a:pt x="24762" y="756"/>
                  <a:pt x="24812" y="1257"/>
                  <a:pt x="24838" y="1633"/>
                </a:cubicBezTo>
                <a:cubicBezTo>
                  <a:pt x="25013" y="3387"/>
                  <a:pt x="25439" y="5317"/>
                  <a:pt x="26442" y="9102"/>
                </a:cubicBezTo>
                <a:cubicBezTo>
                  <a:pt x="26617" y="9703"/>
                  <a:pt x="26617" y="9829"/>
                  <a:pt x="26517" y="9954"/>
                </a:cubicBezTo>
                <a:cubicBezTo>
                  <a:pt x="26442" y="10029"/>
                  <a:pt x="26416" y="10129"/>
                  <a:pt x="26416" y="10255"/>
                </a:cubicBezTo>
                <a:cubicBezTo>
                  <a:pt x="26416" y="10355"/>
                  <a:pt x="26792" y="11357"/>
                  <a:pt x="27193" y="12485"/>
                </a:cubicBezTo>
                <a:cubicBezTo>
                  <a:pt x="27745" y="14014"/>
                  <a:pt x="27920" y="14590"/>
                  <a:pt x="27895" y="14716"/>
                </a:cubicBezTo>
                <a:cubicBezTo>
                  <a:pt x="27795" y="14966"/>
                  <a:pt x="28822" y="18099"/>
                  <a:pt x="29324" y="19102"/>
                </a:cubicBezTo>
                <a:cubicBezTo>
                  <a:pt x="29775" y="20004"/>
                  <a:pt x="29825" y="20104"/>
                  <a:pt x="29700" y="20179"/>
                </a:cubicBezTo>
                <a:cubicBezTo>
                  <a:pt x="29574" y="20255"/>
                  <a:pt x="29599" y="20405"/>
                  <a:pt x="30051" y="21533"/>
                </a:cubicBezTo>
                <a:cubicBezTo>
                  <a:pt x="30307" y="22163"/>
                  <a:pt x="30377" y="22345"/>
                  <a:pt x="30322" y="22345"/>
                </a:cubicBezTo>
                <a:cubicBezTo>
                  <a:pt x="30307" y="22345"/>
                  <a:pt x="30283" y="22331"/>
                  <a:pt x="30251" y="22310"/>
                </a:cubicBezTo>
                <a:cubicBezTo>
                  <a:pt x="30183" y="22265"/>
                  <a:pt x="30136" y="22240"/>
                  <a:pt x="30095" y="22240"/>
                </a:cubicBezTo>
                <a:cubicBezTo>
                  <a:pt x="30045" y="22240"/>
                  <a:pt x="30005" y="22277"/>
                  <a:pt x="29950" y="22360"/>
                </a:cubicBezTo>
                <a:cubicBezTo>
                  <a:pt x="29900" y="22410"/>
                  <a:pt x="29825" y="22460"/>
                  <a:pt x="29775" y="22510"/>
                </a:cubicBezTo>
                <a:cubicBezTo>
                  <a:pt x="29750" y="22485"/>
                  <a:pt x="29023" y="21057"/>
                  <a:pt x="28371" y="19728"/>
                </a:cubicBezTo>
                <a:cubicBezTo>
                  <a:pt x="27795" y="18575"/>
                  <a:pt x="27469" y="17974"/>
                  <a:pt x="27369" y="17924"/>
                </a:cubicBezTo>
                <a:cubicBezTo>
                  <a:pt x="27193" y="17798"/>
                  <a:pt x="26492" y="16470"/>
                  <a:pt x="25990" y="15292"/>
                </a:cubicBezTo>
                <a:cubicBezTo>
                  <a:pt x="25699" y="14612"/>
                  <a:pt x="25543" y="14354"/>
                  <a:pt x="25406" y="14354"/>
                </a:cubicBezTo>
                <a:cubicBezTo>
                  <a:pt x="25366" y="14354"/>
                  <a:pt x="25328" y="14376"/>
                  <a:pt x="25289" y="14415"/>
                </a:cubicBezTo>
                <a:cubicBezTo>
                  <a:pt x="25248" y="14456"/>
                  <a:pt x="25207" y="14497"/>
                  <a:pt x="25193" y="14497"/>
                </a:cubicBezTo>
                <a:cubicBezTo>
                  <a:pt x="25190" y="14497"/>
                  <a:pt x="25188" y="14495"/>
                  <a:pt x="25188" y="14490"/>
                </a:cubicBezTo>
                <a:cubicBezTo>
                  <a:pt x="25163" y="14490"/>
                  <a:pt x="25013" y="14164"/>
                  <a:pt x="24812" y="13763"/>
                </a:cubicBezTo>
                <a:cubicBezTo>
                  <a:pt x="24512" y="13137"/>
                  <a:pt x="24261" y="12510"/>
                  <a:pt x="24061" y="11834"/>
                </a:cubicBezTo>
                <a:cubicBezTo>
                  <a:pt x="24024" y="11706"/>
                  <a:pt x="23922" y="11618"/>
                  <a:pt x="23839" y="11618"/>
                </a:cubicBezTo>
                <a:cubicBezTo>
                  <a:pt x="23808" y="11618"/>
                  <a:pt x="23780" y="11631"/>
                  <a:pt x="23760" y="11658"/>
                </a:cubicBezTo>
                <a:cubicBezTo>
                  <a:pt x="23710" y="12084"/>
                  <a:pt x="23710" y="12510"/>
                  <a:pt x="23760" y="12936"/>
                </a:cubicBezTo>
                <a:cubicBezTo>
                  <a:pt x="23860" y="15317"/>
                  <a:pt x="24737" y="18049"/>
                  <a:pt x="26216" y="20706"/>
                </a:cubicBezTo>
                <a:cubicBezTo>
                  <a:pt x="26517" y="21232"/>
                  <a:pt x="26993" y="22084"/>
                  <a:pt x="27294" y="22611"/>
                </a:cubicBezTo>
                <a:cubicBezTo>
                  <a:pt x="27745" y="23463"/>
                  <a:pt x="28271" y="24265"/>
                  <a:pt x="28848" y="25042"/>
                </a:cubicBezTo>
                <a:cubicBezTo>
                  <a:pt x="28822" y="25092"/>
                  <a:pt x="28797" y="25142"/>
                  <a:pt x="28747" y="25192"/>
                </a:cubicBezTo>
                <a:cubicBezTo>
                  <a:pt x="28647" y="25317"/>
                  <a:pt x="28672" y="25418"/>
                  <a:pt x="28772" y="25643"/>
                </a:cubicBezTo>
                <a:lnTo>
                  <a:pt x="28923" y="25944"/>
                </a:lnTo>
                <a:lnTo>
                  <a:pt x="28346" y="25342"/>
                </a:lnTo>
                <a:cubicBezTo>
                  <a:pt x="27795" y="24766"/>
                  <a:pt x="27770" y="24716"/>
                  <a:pt x="27294" y="23738"/>
                </a:cubicBezTo>
                <a:cubicBezTo>
                  <a:pt x="26742" y="22585"/>
                  <a:pt x="26467" y="22109"/>
                  <a:pt x="26191" y="21884"/>
                </a:cubicBezTo>
                <a:cubicBezTo>
                  <a:pt x="25940" y="21558"/>
                  <a:pt x="25740" y="21207"/>
                  <a:pt x="25589" y="20831"/>
                </a:cubicBezTo>
                <a:cubicBezTo>
                  <a:pt x="25113" y="19854"/>
                  <a:pt x="24838" y="19478"/>
                  <a:pt x="24587" y="19428"/>
                </a:cubicBezTo>
                <a:cubicBezTo>
                  <a:pt x="24436" y="19428"/>
                  <a:pt x="24386" y="19352"/>
                  <a:pt x="24061" y="18851"/>
                </a:cubicBezTo>
                <a:cubicBezTo>
                  <a:pt x="23885" y="18550"/>
                  <a:pt x="23660" y="18275"/>
                  <a:pt x="23409" y="18049"/>
                </a:cubicBezTo>
                <a:cubicBezTo>
                  <a:pt x="23133" y="17824"/>
                  <a:pt x="22908" y="17548"/>
                  <a:pt x="22782" y="17222"/>
                </a:cubicBezTo>
                <a:cubicBezTo>
                  <a:pt x="22582" y="16921"/>
                  <a:pt x="22281" y="16420"/>
                  <a:pt x="22106" y="16169"/>
                </a:cubicBezTo>
                <a:cubicBezTo>
                  <a:pt x="21805" y="15743"/>
                  <a:pt x="21755" y="15718"/>
                  <a:pt x="21504" y="15593"/>
                </a:cubicBezTo>
                <a:cubicBezTo>
                  <a:pt x="21404" y="15568"/>
                  <a:pt x="21304" y="15518"/>
                  <a:pt x="21228" y="15443"/>
                </a:cubicBezTo>
                <a:cubicBezTo>
                  <a:pt x="21228" y="15418"/>
                  <a:pt x="20878" y="14991"/>
                  <a:pt x="20477" y="14515"/>
                </a:cubicBezTo>
                <a:cubicBezTo>
                  <a:pt x="19900" y="13788"/>
                  <a:pt x="19700" y="13588"/>
                  <a:pt x="19524" y="13513"/>
                </a:cubicBezTo>
                <a:cubicBezTo>
                  <a:pt x="19324" y="13413"/>
                  <a:pt x="19198" y="13287"/>
                  <a:pt x="18923" y="12886"/>
                </a:cubicBezTo>
                <a:cubicBezTo>
                  <a:pt x="18456" y="12223"/>
                  <a:pt x="17748" y="11607"/>
                  <a:pt x="17484" y="11607"/>
                </a:cubicBezTo>
                <a:cubicBezTo>
                  <a:pt x="17479" y="11607"/>
                  <a:pt x="17474" y="11607"/>
                  <a:pt x="17469" y="11608"/>
                </a:cubicBezTo>
                <a:cubicBezTo>
                  <a:pt x="17453" y="11610"/>
                  <a:pt x="17438" y="11612"/>
                  <a:pt x="17423" y="11612"/>
                </a:cubicBezTo>
                <a:cubicBezTo>
                  <a:pt x="17272" y="11612"/>
                  <a:pt x="17083" y="11427"/>
                  <a:pt x="15238" y="9628"/>
                </a:cubicBezTo>
                <a:cubicBezTo>
                  <a:pt x="13810" y="8225"/>
                  <a:pt x="13108" y="7573"/>
                  <a:pt x="12983" y="7523"/>
                </a:cubicBezTo>
                <a:cubicBezTo>
                  <a:pt x="12938" y="7506"/>
                  <a:pt x="12894" y="7498"/>
                  <a:pt x="12853" y="7498"/>
                </a:cubicBezTo>
                <a:cubicBezTo>
                  <a:pt x="12713" y="7498"/>
                  <a:pt x="12613" y="7593"/>
                  <a:pt x="12632" y="7748"/>
                </a:cubicBezTo>
                <a:lnTo>
                  <a:pt x="12607" y="7723"/>
                </a:lnTo>
                <a:lnTo>
                  <a:pt x="12607" y="7723"/>
                </a:lnTo>
                <a:cubicBezTo>
                  <a:pt x="12657" y="7949"/>
                  <a:pt x="13284" y="9929"/>
                  <a:pt x="13509" y="10505"/>
                </a:cubicBezTo>
                <a:cubicBezTo>
                  <a:pt x="13660" y="10856"/>
                  <a:pt x="13935" y="11508"/>
                  <a:pt x="14136" y="11984"/>
                </a:cubicBezTo>
                <a:cubicBezTo>
                  <a:pt x="14512" y="12786"/>
                  <a:pt x="14512" y="12836"/>
                  <a:pt x="14386" y="12936"/>
                </a:cubicBezTo>
                <a:cubicBezTo>
                  <a:pt x="14211" y="13087"/>
                  <a:pt x="14236" y="13162"/>
                  <a:pt x="14888" y="14139"/>
                </a:cubicBezTo>
                <a:cubicBezTo>
                  <a:pt x="15088" y="14415"/>
                  <a:pt x="15289" y="14716"/>
                  <a:pt x="15439" y="15042"/>
                </a:cubicBezTo>
                <a:cubicBezTo>
                  <a:pt x="15439" y="15092"/>
                  <a:pt x="15364" y="15142"/>
                  <a:pt x="15289" y="15167"/>
                </a:cubicBezTo>
                <a:cubicBezTo>
                  <a:pt x="14938" y="15267"/>
                  <a:pt x="15163" y="15693"/>
                  <a:pt x="16091" y="16646"/>
                </a:cubicBezTo>
                <a:lnTo>
                  <a:pt x="16642" y="17247"/>
                </a:lnTo>
                <a:lnTo>
                  <a:pt x="16517" y="17372"/>
                </a:lnTo>
                <a:cubicBezTo>
                  <a:pt x="16316" y="17573"/>
                  <a:pt x="16416" y="17698"/>
                  <a:pt x="17168" y="18275"/>
                </a:cubicBezTo>
                <a:cubicBezTo>
                  <a:pt x="17727" y="18715"/>
                  <a:pt x="17908" y="18858"/>
                  <a:pt x="17836" y="18858"/>
                </a:cubicBezTo>
                <a:cubicBezTo>
                  <a:pt x="17801" y="18858"/>
                  <a:pt x="17708" y="18825"/>
                  <a:pt x="17569" y="18776"/>
                </a:cubicBezTo>
                <a:cubicBezTo>
                  <a:pt x="17398" y="18725"/>
                  <a:pt x="17242" y="18699"/>
                  <a:pt x="17111" y="18699"/>
                </a:cubicBezTo>
                <a:cubicBezTo>
                  <a:pt x="16917" y="18699"/>
                  <a:pt x="16777" y="18757"/>
                  <a:pt x="16717" y="18876"/>
                </a:cubicBezTo>
                <a:cubicBezTo>
                  <a:pt x="16676" y="18958"/>
                  <a:pt x="16631" y="18998"/>
                  <a:pt x="16519" y="18998"/>
                </a:cubicBezTo>
                <a:cubicBezTo>
                  <a:pt x="16356" y="18998"/>
                  <a:pt x="16052" y="18914"/>
                  <a:pt x="15414" y="18751"/>
                </a:cubicBezTo>
                <a:cubicBezTo>
                  <a:pt x="14454" y="18488"/>
                  <a:pt x="13906" y="18368"/>
                  <a:pt x="13573" y="18368"/>
                </a:cubicBezTo>
                <a:cubicBezTo>
                  <a:pt x="13367" y="18368"/>
                  <a:pt x="13245" y="18414"/>
                  <a:pt x="13158" y="18500"/>
                </a:cubicBezTo>
                <a:cubicBezTo>
                  <a:pt x="13102" y="18557"/>
                  <a:pt x="13035" y="18583"/>
                  <a:pt x="12906" y="18583"/>
                </a:cubicBezTo>
                <a:cubicBezTo>
                  <a:pt x="12748" y="18583"/>
                  <a:pt x="12496" y="18544"/>
                  <a:pt x="12055" y="18475"/>
                </a:cubicBezTo>
                <a:cubicBezTo>
                  <a:pt x="11478" y="18381"/>
                  <a:pt x="10916" y="18330"/>
                  <a:pt x="10479" y="18330"/>
                </a:cubicBezTo>
                <a:cubicBezTo>
                  <a:pt x="10100" y="18330"/>
                  <a:pt x="9816" y="18369"/>
                  <a:pt x="9700" y="18450"/>
                </a:cubicBezTo>
                <a:cubicBezTo>
                  <a:pt x="9574" y="18525"/>
                  <a:pt x="9499" y="18651"/>
                  <a:pt x="9474" y="18776"/>
                </a:cubicBezTo>
                <a:lnTo>
                  <a:pt x="9424" y="19002"/>
                </a:lnTo>
                <a:lnTo>
                  <a:pt x="8572" y="19027"/>
                </a:lnTo>
                <a:cubicBezTo>
                  <a:pt x="7720" y="19052"/>
                  <a:pt x="6617" y="19252"/>
                  <a:pt x="4938" y="19703"/>
                </a:cubicBezTo>
                <a:cubicBezTo>
                  <a:pt x="3359" y="20129"/>
                  <a:pt x="1604" y="20881"/>
                  <a:pt x="877" y="21433"/>
                </a:cubicBezTo>
                <a:cubicBezTo>
                  <a:pt x="702" y="21583"/>
                  <a:pt x="502" y="21708"/>
                  <a:pt x="301" y="21809"/>
                </a:cubicBezTo>
                <a:cubicBezTo>
                  <a:pt x="101" y="21884"/>
                  <a:pt x="0" y="22084"/>
                  <a:pt x="101" y="22210"/>
                </a:cubicBezTo>
                <a:cubicBezTo>
                  <a:pt x="627" y="22385"/>
                  <a:pt x="1178" y="22510"/>
                  <a:pt x="1730" y="22560"/>
                </a:cubicBezTo>
                <a:cubicBezTo>
                  <a:pt x="2607" y="22711"/>
                  <a:pt x="3735" y="22911"/>
                  <a:pt x="4286" y="23037"/>
                </a:cubicBezTo>
                <a:cubicBezTo>
                  <a:pt x="4812" y="23137"/>
                  <a:pt x="5564" y="23287"/>
                  <a:pt x="5940" y="23362"/>
                </a:cubicBezTo>
                <a:cubicBezTo>
                  <a:pt x="6893" y="23538"/>
                  <a:pt x="10351" y="24365"/>
                  <a:pt x="12607" y="24966"/>
                </a:cubicBezTo>
                <a:cubicBezTo>
                  <a:pt x="14938" y="25593"/>
                  <a:pt x="16868" y="26169"/>
                  <a:pt x="18321" y="26696"/>
                </a:cubicBezTo>
                <a:lnTo>
                  <a:pt x="19449" y="27122"/>
                </a:lnTo>
                <a:lnTo>
                  <a:pt x="19599" y="27573"/>
                </a:lnTo>
                <a:cubicBezTo>
                  <a:pt x="19950" y="28626"/>
                  <a:pt x="20000" y="28876"/>
                  <a:pt x="19875" y="29052"/>
                </a:cubicBezTo>
                <a:cubicBezTo>
                  <a:pt x="19775" y="29227"/>
                  <a:pt x="19825" y="29378"/>
                  <a:pt x="20051" y="30255"/>
                </a:cubicBezTo>
                <a:cubicBezTo>
                  <a:pt x="20326" y="31307"/>
                  <a:pt x="20326" y="31307"/>
                  <a:pt x="20151" y="31408"/>
                </a:cubicBezTo>
                <a:cubicBezTo>
                  <a:pt x="19900" y="31533"/>
                  <a:pt x="19900" y="31658"/>
                  <a:pt x="20301" y="32861"/>
                </a:cubicBezTo>
                <a:cubicBezTo>
                  <a:pt x="20702" y="34014"/>
                  <a:pt x="20727" y="34164"/>
                  <a:pt x="20552" y="34240"/>
                </a:cubicBezTo>
                <a:cubicBezTo>
                  <a:pt x="20477" y="34315"/>
                  <a:pt x="20426" y="34390"/>
                  <a:pt x="20401" y="34490"/>
                </a:cubicBezTo>
                <a:cubicBezTo>
                  <a:pt x="20351" y="34766"/>
                  <a:pt x="20677" y="35718"/>
                  <a:pt x="21178" y="36696"/>
                </a:cubicBezTo>
                <a:cubicBezTo>
                  <a:pt x="21705" y="37748"/>
                  <a:pt x="21805" y="37999"/>
                  <a:pt x="21705" y="38049"/>
                </a:cubicBezTo>
                <a:cubicBezTo>
                  <a:pt x="21454" y="38099"/>
                  <a:pt x="21805" y="38926"/>
                  <a:pt x="22381" y="39578"/>
                </a:cubicBezTo>
                <a:cubicBezTo>
                  <a:pt x="22657" y="39904"/>
                  <a:pt x="22707" y="39979"/>
                  <a:pt x="22632" y="40104"/>
                </a:cubicBezTo>
                <a:cubicBezTo>
                  <a:pt x="22557" y="40330"/>
                  <a:pt x="22682" y="40480"/>
                  <a:pt x="23434" y="41157"/>
                </a:cubicBezTo>
                <a:lnTo>
                  <a:pt x="24086" y="41733"/>
                </a:lnTo>
                <a:lnTo>
                  <a:pt x="23985" y="41934"/>
                </a:lnTo>
                <a:lnTo>
                  <a:pt x="23885" y="42134"/>
                </a:lnTo>
                <a:lnTo>
                  <a:pt x="24286" y="42460"/>
                </a:lnTo>
                <a:cubicBezTo>
                  <a:pt x="24787" y="42886"/>
                  <a:pt x="25289" y="43262"/>
                  <a:pt x="25840" y="43588"/>
                </a:cubicBezTo>
                <a:cubicBezTo>
                  <a:pt x="25940" y="43638"/>
                  <a:pt x="25965" y="43688"/>
                  <a:pt x="25915" y="43738"/>
                </a:cubicBezTo>
                <a:cubicBezTo>
                  <a:pt x="25865" y="43789"/>
                  <a:pt x="25865" y="43864"/>
                  <a:pt x="25865" y="43939"/>
                </a:cubicBezTo>
                <a:cubicBezTo>
                  <a:pt x="25865" y="44064"/>
                  <a:pt x="26041" y="44139"/>
                  <a:pt x="26717" y="44465"/>
                </a:cubicBezTo>
                <a:cubicBezTo>
                  <a:pt x="27168" y="44691"/>
                  <a:pt x="27845" y="44967"/>
                  <a:pt x="28171" y="45092"/>
                </a:cubicBezTo>
                <a:cubicBezTo>
                  <a:pt x="28747" y="45292"/>
                  <a:pt x="28797" y="45343"/>
                  <a:pt x="28822" y="45468"/>
                </a:cubicBezTo>
                <a:cubicBezTo>
                  <a:pt x="28848" y="45568"/>
                  <a:pt x="28873" y="45643"/>
                  <a:pt x="28923" y="45718"/>
                </a:cubicBezTo>
                <a:cubicBezTo>
                  <a:pt x="29073" y="45844"/>
                  <a:pt x="30176" y="46094"/>
                  <a:pt x="31329" y="46270"/>
                </a:cubicBezTo>
                <a:cubicBezTo>
                  <a:pt x="32306" y="46420"/>
                  <a:pt x="32406" y="46445"/>
                  <a:pt x="32356" y="46596"/>
                </a:cubicBezTo>
                <a:cubicBezTo>
                  <a:pt x="32331" y="46671"/>
                  <a:pt x="32331" y="46746"/>
                  <a:pt x="32356" y="46821"/>
                </a:cubicBezTo>
                <a:cubicBezTo>
                  <a:pt x="32432" y="46972"/>
                  <a:pt x="33158" y="47147"/>
                  <a:pt x="34161" y="47272"/>
                </a:cubicBezTo>
                <a:cubicBezTo>
                  <a:pt x="34662" y="47322"/>
                  <a:pt x="35264" y="47398"/>
                  <a:pt x="35489" y="47423"/>
                </a:cubicBezTo>
                <a:lnTo>
                  <a:pt x="35915" y="47473"/>
                </a:lnTo>
                <a:lnTo>
                  <a:pt x="35915" y="47673"/>
                </a:lnTo>
                <a:cubicBezTo>
                  <a:pt x="35890" y="47949"/>
                  <a:pt x="36066" y="48049"/>
                  <a:pt x="36742" y="48099"/>
                </a:cubicBezTo>
                <a:cubicBezTo>
                  <a:pt x="38316" y="48234"/>
                  <a:pt x="39667" y="48329"/>
                  <a:pt x="40038" y="48329"/>
                </a:cubicBezTo>
                <a:cubicBezTo>
                  <a:pt x="40081" y="48329"/>
                  <a:pt x="40110" y="48328"/>
                  <a:pt x="40126" y="48325"/>
                </a:cubicBezTo>
                <a:cubicBezTo>
                  <a:pt x="40276" y="48325"/>
                  <a:pt x="40351" y="48400"/>
                  <a:pt x="41529" y="49578"/>
                </a:cubicBezTo>
                <a:lnTo>
                  <a:pt x="42732" y="50831"/>
                </a:lnTo>
                <a:lnTo>
                  <a:pt x="43158" y="51683"/>
                </a:lnTo>
                <a:cubicBezTo>
                  <a:pt x="43735" y="52861"/>
                  <a:pt x="43935" y="53187"/>
                  <a:pt x="44111" y="53237"/>
                </a:cubicBezTo>
                <a:cubicBezTo>
                  <a:pt x="44147" y="53249"/>
                  <a:pt x="44182" y="53256"/>
                  <a:pt x="44216" y="53256"/>
                </a:cubicBezTo>
                <a:cubicBezTo>
                  <a:pt x="44322" y="53256"/>
                  <a:pt x="44417" y="53195"/>
                  <a:pt x="44512" y="53062"/>
                </a:cubicBezTo>
                <a:lnTo>
                  <a:pt x="44662" y="52861"/>
                </a:lnTo>
                <a:cubicBezTo>
                  <a:pt x="44737" y="52761"/>
                  <a:pt x="44587" y="52360"/>
                  <a:pt x="44186" y="51533"/>
                </a:cubicBezTo>
                <a:cubicBezTo>
                  <a:pt x="43158" y="49478"/>
                  <a:pt x="42306" y="47322"/>
                  <a:pt x="41655" y="45117"/>
                </a:cubicBezTo>
                <a:cubicBezTo>
                  <a:pt x="41229" y="43588"/>
                  <a:pt x="40828" y="41132"/>
                  <a:pt x="40828" y="40180"/>
                </a:cubicBezTo>
                <a:cubicBezTo>
                  <a:pt x="40878" y="39378"/>
                  <a:pt x="41128" y="38576"/>
                  <a:pt x="41554" y="37874"/>
                </a:cubicBezTo>
                <a:cubicBezTo>
                  <a:pt x="42206" y="36646"/>
                  <a:pt x="43058" y="35543"/>
                  <a:pt x="44086" y="34616"/>
                </a:cubicBezTo>
                <a:cubicBezTo>
                  <a:pt x="44386" y="34365"/>
                  <a:pt x="44963" y="33814"/>
                  <a:pt x="45364" y="33413"/>
                </a:cubicBezTo>
                <a:cubicBezTo>
                  <a:pt x="46116" y="32711"/>
                  <a:pt x="46893" y="32034"/>
                  <a:pt x="47720" y="31433"/>
                </a:cubicBezTo>
                <a:cubicBezTo>
                  <a:pt x="47795" y="31408"/>
                  <a:pt x="47845" y="31357"/>
                  <a:pt x="47895" y="31307"/>
                </a:cubicBezTo>
                <a:cubicBezTo>
                  <a:pt x="48046" y="31107"/>
                  <a:pt x="49675" y="29854"/>
                  <a:pt x="51103" y="28851"/>
                </a:cubicBezTo>
                <a:cubicBezTo>
                  <a:pt x="52206" y="28024"/>
                  <a:pt x="53359" y="27272"/>
                  <a:pt x="54587" y="26621"/>
                </a:cubicBezTo>
                <a:cubicBezTo>
                  <a:pt x="56417" y="25543"/>
                  <a:pt x="56767" y="25292"/>
                  <a:pt x="57494" y="24540"/>
                </a:cubicBezTo>
                <a:cubicBezTo>
                  <a:pt x="58121" y="23914"/>
                  <a:pt x="58597" y="23137"/>
                  <a:pt x="58898" y="22310"/>
                </a:cubicBezTo>
                <a:cubicBezTo>
                  <a:pt x="59374" y="21182"/>
                  <a:pt x="59424" y="20756"/>
                  <a:pt x="59249" y="19703"/>
                </a:cubicBezTo>
                <a:cubicBezTo>
                  <a:pt x="59157" y="19152"/>
                  <a:pt x="59044" y="18895"/>
                  <a:pt x="58890" y="18895"/>
                </a:cubicBezTo>
                <a:cubicBezTo>
                  <a:pt x="58876" y="18895"/>
                  <a:pt x="58862" y="18897"/>
                  <a:pt x="58848" y="18901"/>
                </a:cubicBezTo>
                <a:cubicBezTo>
                  <a:pt x="58672" y="19077"/>
                  <a:pt x="58497" y="19277"/>
                  <a:pt x="58346" y="19503"/>
                </a:cubicBezTo>
                <a:cubicBezTo>
                  <a:pt x="58121" y="19879"/>
                  <a:pt x="57795" y="20179"/>
                  <a:pt x="57419" y="20405"/>
                </a:cubicBezTo>
                <a:cubicBezTo>
                  <a:pt x="56742" y="20831"/>
                  <a:pt x="56016" y="21107"/>
                  <a:pt x="55239" y="21282"/>
                </a:cubicBezTo>
                <a:cubicBezTo>
                  <a:pt x="55201" y="21288"/>
                  <a:pt x="55163" y="21292"/>
                  <a:pt x="55126" y="21292"/>
                </a:cubicBezTo>
                <a:cubicBezTo>
                  <a:pt x="55015" y="21292"/>
                  <a:pt x="54907" y="21263"/>
                  <a:pt x="54813" y="21207"/>
                </a:cubicBezTo>
                <a:cubicBezTo>
                  <a:pt x="54757" y="21158"/>
                  <a:pt x="54671" y="21133"/>
                  <a:pt x="54550" y="21133"/>
                </a:cubicBezTo>
                <a:cubicBezTo>
                  <a:pt x="54176" y="21133"/>
                  <a:pt x="53474" y="21372"/>
                  <a:pt x="52356" y="21884"/>
                </a:cubicBezTo>
                <a:lnTo>
                  <a:pt x="51354" y="22335"/>
                </a:lnTo>
                <a:lnTo>
                  <a:pt x="51279" y="22159"/>
                </a:lnTo>
                <a:cubicBezTo>
                  <a:pt x="51254" y="22034"/>
                  <a:pt x="51204" y="21959"/>
                  <a:pt x="51128" y="21884"/>
                </a:cubicBezTo>
                <a:cubicBezTo>
                  <a:pt x="51074" y="21829"/>
                  <a:pt x="50960" y="21804"/>
                  <a:pt x="50812" y="21804"/>
                </a:cubicBezTo>
                <a:cubicBezTo>
                  <a:pt x="50552" y="21804"/>
                  <a:pt x="50186" y="21881"/>
                  <a:pt x="49850" y="22009"/>
                </a:cubicBezTo>
                <a:cubicBezTo>
                  <a:pt x="49622" y="22109"/>
                  <a:pt x="49499" y="22152"/>
                  <a:pt x="49427" y="22152"/>
                </a:cubicBezTo>
                <a:cubicBezTo>
                  <a:pt x="49372" y="22152"/>
                  <a:pt x="49345" y="22127"/>
                  <a:pt x="49324" y="22084"/>
                </a:cubicBezTo>
                <a:cubicBezTo>
                  <a:pt x="49249" y="21959"/>
                  <a:pt x="49173" y="21859"/>
                  <a:pt x="49073" y="21758"/>
                </a:cubicBezTo>
                <a:cubicBezTo>
                  <a:pt x="48990" y="21676"/>
                  <a:pt x="48938" y="21638"/>
                  <a:pt x="48870" y="21638"/>
                </a:cubicBezTo>
                <a:cubicBezTo>
                  <a:pt x="48814" y="21638"/>
                  <a:pt x="48749" y="21663"/>
                  <a:pt x="48647" y="21708"/>
                </a:cubicBezTo>
                <a:cubicBezTo>
                  <a:pt x="48021" y="21934"/>
                  <a:pt x="46918" y="22886"/>
                  <a:pt x="45464" y="24390"/>
                </a:cubicBezTo>
                <a:cubicBezTo>
                  <a:pt x="44703" y="25198"/>
                  <a:pt x="43762" y="26052"/>
                  <a:pt x="43646" y="26052"/>
                </a:cubicBezTo>
                <a:cubicBezTo>
                  <a:pt x="43640" y="26052"/>
                  <a:pt x="43636" y="26049"/>
                  <a:pt x="43635" y="26044"/>
                </a:cubicBezTo>
                <a:cubicBezTo>
                  <a:pt x="43635" y="26019"/>
                  <a:pt x="43559" y="25969"/>
                  <a:pt x="43459" y="25944"/>
                </a:cubicBezTo>
                <a:cubicBezTo>
                  <a:pt x="43421" y="25933"/>
                  <a:pt x="43390" y="25924"/>
                  <a:pt x="43359" y="25924"/>
                </a:cubicBezTo>
                <a:cubicBezTo>
                  <a:pt x="43248" y="25924"/>
                  <a:pt x="43139" y="26035"/>
                  <a:pt x="42707" y="26545"/>
                </a:cubicBezTo>
                <a:cubicBezTo>
                  <a:pt x="42331" y="26921"/>
                  <a:pt x="42056" y="27347"/>
                  <a:pt x="41830" y="27824"/>
                </a:cubicBezTo>
                <a:cubicBezTo>
                  <a:pt x="41592" y="28354"/>
                  <a:pt x="41528" y="28497"/>
                  <a:pt x="41472" y="28497"/>
                </a:cubicBezTo>
                <a:cubicBezTo>
                  <a:pt x="41451" y="28497"/>
                  <a:pt x="41431" y="28477"/>
                  <a:pt x="41404" y="28450"/>
                </a:cubicBezTo>
                <a:cubicBezTo>
                  <a:pt x="41376" y="28427"/>
                  <a:pt x="41349" y="28415"/>
                  <a:pt x="41320" y="28415"/>
                </a:cubicBezTo>
                <a:cubicBezTo>
                  <a:pt x="41196" y="28415"/>
                  <a:pt x="41066" y="28650"/>
                  <a:pt x="40903" y="29202"/>
                </a:cubicBezTo>
                <a:cubicBezTo>
                  <a:pt x="40677" y="29929"/>
                  <a:pt x="40627" y="30230"/>
                  <a:pt x="40376" y="32285"/>
                </a:cubicBezTo>
                <a:cubicBezTo>
                  <a:pt x="40226" y="33488"/>
                  <a:pt x="40201" y="33588"/>
                  <a:pt x="40051" y="33613"/>
                </a:cubicBezTo>
                <a:cubicBezTo>
                  <a:pt x="39975" y="33613"/>
                  <a:pt x="39875" y="33638"/>
                  <a:pt x="39825" y="33713"/>
                </a:cubicBezTo>
                <a:cubicBezTo>
                  <a:pt x="39700" y="33814"/>
                  <a:pt x="39725" y="34967"/>
                  <a:pt x="39875" y="35994"/>
                </a:cubicBezTo>
                <a:cubicBezTo>
                  <a:pt x="40101" y="37548"/>
                  <a:pt x="40226" y="39127"/>
                  <a:pt x="40176" y="40706"/>
                </a:cubicBezTo>
                <a:cubicBezTo>
                  <a:pt x="40201" y="41608"/>
                  <a:pt x="40276" y="42510"/>
                  <a:pt x="40452" y="43388"/>
                </a:cubicBezTo>
                <a:lnTo>
                  <a:pt x="40477" y="43638"/>
                </a:lnTo>
                <a:lnTo>
                  <a:pt x="40301" y="43287"/>
                </a:lnTo>
                <a:cubicBezTo>
                  <a:pt x="39650" y="41934"/>
                  <a:pt x="38898" y="40631"/>
                  <a:pt x="38096" y="39378"/>
                </a:cubicBezTo>
                <a:cubicBezTo>
                  <a:pt x="36767" y="37322"/>
                  <a:pt x="36467" y="36896"/>
                  <a:pt x="35589" y="35869"/>
                </a:cubicBezTo>
                <a:lnTo>
                  <a:pt x="34913" y="35092"/>
                </a:lnTo>
                <a:lnTo>
                  <a:pt x="34913" y="34415"/>
                </a:lnTo>
                <a:cubicBezTo>
                  <a:pt x="34913" y="33463"/>
                  <a:pt x="35038" y="31332"/>
                  <a:pt x="35213" y="29528"/>
                </a:cubicBezTo>
                <a:cubicBezTo>
                  <a:pt x="35489" y="26946"/>
                  <a:pt x="35264" y="22861"/>
                  <a:pt x="34863" y="22460"/>
                </a:cubicBezTo>
                <a:cubicBezTo>
                  <a:pt x="34737" y="22360"/>
                  <a:pt x="34687" y="22159"/>
                  <a:pt x="34637" y="21583"/>
                </a:cubicBezTo>
                <a:cubicBezTo>
                  <a:pt x="34537" y="20079"/>
                  <a:pt x="34236" y="18601"/>
                  <a:pt x="33760" y="17197"/>
                </a:cubicBezTo>
                <a:cubicBezTo>
                  <a:pt x="33509" y="16495"/>
                  <a:pt x="33309" y="16220"/>
                  <a:pt x="33083" y="16220"/>
                </a:cubicBezTo>
                <a:cubicBezTo>
                  <a:pt x="32958" y="16220"/>
                  <a:pt x="32908" y="16194"/>
                  <a:pt x="32883" y="16119"/>
                </a:cubicBezTo>
                <a:cubicBezTo>
                  <a:pt x="32883" y="16069"/>
                  <a:pt x="32833" y="15618"/>
                  <a:pt x="32757" y="15142"/>
                </a:cubicBezTo>
                <a:cubicBezTo>
                  <a:pt x="32607" y="14039"/>
                  <a:pt x="32381" y="12936"/>
                  <a:pt x="32081" y="11859"/>
                </a:cubicBezTo>
                <a:cubicBezTo>
                  <a:pt x="31630" y="10079"/>
                  <a:pt x="31454" y="9603"/>
                  <a:pt x="31178" y="9428"/>
                </a:cubicBezTo>
                <a:cubicBezTo>
                  <a:pt x="31003" y="9277"/>
                  <a:pt x="30903" y="9102"/>
                  <a:pt x="30602" y="8300"/>
                </a:cubicBezTo>
                <a:cubicBezTo>
                  <a:pt x="29800" y="6245"/>
                  <a:pt x="29524" y="5718"/>
                  <a:pt x="28547" y="4315"/>
                </a:cubicBezTo>
                <a:cubicBezTo>
                  <a:pt x="27950" y="3431"/>
                  <a:pt x="27692" y="3120"/>
                  <a:pt x="27507" y="3120"/>
                </a:cubicBezTo>
                <a:cubicBezTo>
                  <a:pt x="27467" y="3120"/>
                  <a:pt x="27430" y="3135"/>
                  <a:pt x="27394" y="3162"/>
                </a:cubicBezTo>
                <a:cubicBezTo>
                  <a:pt x="27344" y="3212"/>
                  <a:pt x="27269" y="3237"/>
                  <a:pt x="27269" y="3237"/>
                </a:cubicBezTo>
                <a:cubicBezTo>
                  <a:pt x="27244" y="3212"/>
                  <a:pt x="26893" y="2686"/>
                  <a:pt x="26492" y="2034"/>
                </a:cubicBezTo>
                <a:cubicBezTo>
                  <a:pt x="25614" y="681"/>
                  <a:pt x="25113" y="4"/>
                  <a:pt x="24913" y="4"/>
                </a:cubicBezTo>
                <a:cubicBezTo>
                  <a:pt x="24899" y="2"/>
                  <a:pt x="24885" y="1"/>
                  <a:pt x="248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25"/>
          <p:cNvGrpSpPr/>
          <p:nvPr/>
        </p:nvGrpSpPr>
        <p:grpSpPr>
          <a:xfrm>
            <a:off x="8426588" y="2144316"/>
            <a:ext cx="518382" cy="1009216"/>
            <a:chOff x="8565983" y="1595449"/>
            <a:chExt cx="451434" cy="878955"/>
          </a:xfrm>
        </p:grpSpPr>
        <p:sp>
          <p:nvSpPr>
            <p:cNvPr id="1076" name="Google Shape;1076;p25"/>
            <p:cNvSpPr/>
            <p:nvPr/>
          </p:nvSpPr>
          <p:spPr>
            <a:xfrm rot="10800000">
              <a:off x="8904985" y="2254164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 rot="10800000">
              <a:off x="8565983" y="1939677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 rot="10800000">
              <a:off x="8787229" y="2060850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 rot="10800000">
              <a:off x="8760904" y="1719837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 rot="10800000">
              <a:off x="8852236" y="1595449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 rot="10800000">
              <a:off x="8904985" y="1792581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 rot="10800000">
              <a:off x="8716997" y="2186745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 rot="10800000">
              <a:off x="8794262" y="2422861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25"/>
          <p:cNvGrpSpPr/>
          <p:nvPr/>
        </p:nvGrpSpPr>
        <p:grpSpPr>
          <a:xfrm>
            <a:off x="-382105" y="1888875"/>
            <a:ext cx="727339" cy="1365757"/>
            <a:chOff x="72117" y="1540900"/>
            <a:chExt cx="727339" cy="1365757"/>
          </a:xfrm>
        </p:grpSpPr>
        <p:sp>
          <p:nvSpPr>
            <p:cNvPr id="1085" name="Google Shape;1085;p25"/>
            <p:cNvSpPr/>
            <p:nvPr/>
          </p:nvSpPr>
          <p:spPr>
            <a:xfrm>
              <a:off x="130091" y="217921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416445" y="2382679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156416" y="2416238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274173" y="2368713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616591" y="2813214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235490" y="1985903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356663" y="1807158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723798" y="2189164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293464" y="216253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165559" y="1730596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655274" y="1745266"/>
              <a:ext cx="70332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528776" y="2172083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606142" y="244075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35736" y="2029610"/>
              <a:ext cx="70332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56836" y="2604226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339079" y="1559086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718473" y="1540900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567459" y="1901605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307530" y="1875280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625433" y="2653359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72117" y="1625198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25"/>
          <p:cNvSpPr txBox="1"/>
          <p:nvPr>
            <p:ph hasCustomPrompt="1" type="title"/>
          </p:nvPr>
        </p:nvSpPr>
        <p:spPr>
          <a:xfrm>
            <a:off x="1083775" y="1481787"/>
            <a:ext cx="1723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07" name="Google Shape;1107;p25"/>
          <p:cNvSpPr txBox="1"/>
          <p:nvPr>
            <p:ph hasCustomPrompt="1" idx="2" type="title"/>
          </p:nvPr>
        </p:nvSpPr>
        <p:spPr>
          <a:xfrm>
            <a:off x="6337000" y="1481787"/>
            <a:ext cx="1723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25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109" name="Google Shape;1109;p25"/>
          <p:cNvSpPr txBox="1"/>
          <p:nvPr>
            <p:ph idx="1" type="subTitle"/>
          </p:nvPr>
        </p:nvSpPr>
        <p:spPr>
          <a:xfrm flipH="1">
            <a:off x="820825" y="3490792"/>
            <a:ext cx="224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110" name="Google Shape;1110;p25"/>
          <p:cNvSpPr txBox="1"/>
          <p:nvPr>
            <p:ph idx="4" type="subTitle"/>
          </p:nvPr>
        </p:nvSpPr>
        <p:spPr>
          <a:xfrm flipH="1">
            <a:off x="820825" y="3893553"/>
            <a:ext cx="22491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25"/>
          <p:cNvSpPr txBox="1"/>
          <p:nvPr>
            <p:ph idx="5" type="subTitle"/>
          </p:nvPr>
        </p:nvSpPr>
        <p:spPr>
          <a:xfrm flipH="1">
            <a:off x="6074050" y="3490792"/>
            <a:ext cx="224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112" name="Google Shape;1112;p25"/>
          <p:cNvSpPr txBox="1"/>
          <p:nvPr>
            <p:ph idx="6" type="subTitle"/>
          </p:nvPr>
        </p:nvSpPr>
        <p:spPr>
          <a:xfrm flipH="1">
            <a:off x="6074050" y="3893553"/>
            <a:ext cx="22491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hasCustomPrompt="1" idx="7" type="title"/>
          </p:nvPr>
        </p:nvSpPr>
        <p:spPr>
          <a:xfrm>
            <a:off x="3710400" y="1481787"/>
            <a:ext cx="1723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14" name="Google Shape;1114;p25"/>
          <p:cNvSpPr txBox="1"/>
          <p:nvPr>
            <p:ph idx="8" type="subTitle"/>
          </p:nvPr>
        </p:nvSpPr>
        <p:spPr>
          <a:xfrm flipH="1">
            <a:off x="3447450" y="3490792"/>
            <a:ext cx="224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115" name="Google Shape;1115;p25"/>
          <p:cNvSpPr txBox="1"/>
          <p:nvPr>
            <p:ph idx="9" type="subTitle"/>
          </p:nvPr>
        </p:nvSpPr>
        <p:spPr>
          <a:xfrm flipH="1">
            <a:off x="3447450" y="3893553"/>
            <a:ext cx="22491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9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6"/>
          <p:cNvSpPr txBox="1"/>
          <p:nvPr>
            <p:ph idx="1" type="subTitle"/>
          </p:nvPr>
        </p:nvSpPr>
        <p:spPr>
          <a:xfrm>
            <a:off x="1999950" y="3097796"/>
            <a:ext cx="51441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18" name="Google Shape;1118;p26"/>
          <p:cNvSpPr txBox="1"/>
          <p:nvPr>
            <p:ph type="title"/>
          </p:nvPr>
        </p:nvSpPr>
        <p:spPr>
          <a:xfrm>
            <a:off x="2424600" y="1521346"/>
            <a:ext cx="4294800" cy="1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9" name="Google Shape;1119;p26"/>
          <p:cNvSpPr/>
          <p:nvPr/>
        </p:nvSpPr>
        <p:spPr>
          <a:xfrm>
            <a:off x="7758263" y="-29588"/>
            <a:ext cx="1214133" cy="1585692"/>
          </a:xfrm>
          <a:custGeom>
            <a:rect b="b" l="l" r="r" t="t"/>
            <a:pathLst>
              <a:path extrusionOk="0" h="54272" w="41555">
                <a:moveTo>
                  <a:pt x="12156" y="778"/>
                </a:moveTo>
                <a:lnTo>
                  <a:pt x="12407" y="929"/>
                </a:lnTo>
                <a:cubicBezTo>
                  <a:pt x="12682" y="1104"/>
                  <a:pt x="12933" y="1305"/>
                  <a:pt x="13158" y="1530"/>
                </a:cubicBezTo>
                <a:cubicBezTo>
                  <a:pt x="13685" y="2006"/>
                  <a:pt x="13735" y="2082"/>
                  <a:pt x="13685" y="2332"/>
                </a:cubicBezTo>
                <a:cubicBezTo>
                  <a:pt x="13685" y="2437"/>
                  <a:pt x="13673" y="2481"/>
                  <a:pt x="13640" y="2481"/>
                </a:cubicBezTo>
                <a:cubicBezTo>
                  <a:pt x="13625" y="2481"/>
                  <a:pt x="13607" y="2473"/>
                  <a:pt x="13584" y="2458"/>
                </a:cubicBezTo>
                <a:cubicBezTo>
                  <a:pt x="13557" y="2430"/>
                  <a:pt x="13536" y="2414"/>
                  <a:pt x="13519" y="2414"/>
                </a:cubicBezTo>
                <a:cubicBezTo>
                  <a:pt x="13476" y="2414"/>
                  <a:pt x="13473" y="2530"/>
                  <a:pt x="13509" y="2859"/>
                </a:cubicBezTo>
                <a:cubicBezTo>
                  <a:pt x="13539" y="3085"/>
                  <a:pt x="13537" y="3184"/>
                  <a:pt x="13520" y="3184"/>
                </a:cubicBezTo>
                <a:cubicBezTo>
                  <a:pt x="13494" y="3184"/>
                  <a:pt x="13430" y="2948"/>
                  <a:pt x="13384" y="2583"/>
                </a:cubicBezTo>
                <a:cubicBezTo>
                  <a:pt x="13334" y="2282"/>
                  <a:pt x="13284" y="2057"/>
                  <a:pt x="13234" y="2057"/>
                </a:cubicBezTo>
                <a:cubicBezTo>
                  <a:pt x="13209" y="2057"/>
                  <a:pt x="13183" y="2182"/>
                  <a:pt x="13209" y="2307"/>
                </a:cubicBezTo>
                <a:cubicBezTo>
                  <a:pt x="13219" y="2402"/>
                  <a:pt x="13225" y="2457"/>
                  <a:pt x="13212" y="2457"/>
                </a:cubicBezTo>
                <a:cubicBezTo>
                  <a:pt x="13194" y="2457"/>
                  <a:pt x="13139" y="2353"/>
                  <a:pt x="13008" y="2107"/>
                </a:cubicBezTo>
                <a:cubicBezTo>
                  <a:pt x="12833" y="1806"/>
                  <a:pt x="12657" y="1505"/>
                  <a:pt x="12457" y="1230"/>
                </a:cubicBezTo>
                <a:lnTo>
                  <a:pt x="12156" y="778"/>
                </a:lnTo>
                <a:close/>
                <a:moveTo>
                  <a:pt x="13895" y="2256"/>
                </a:moveTo>
                <a:cubicBezTo>
                  <a:pt x="13947" y="2256"/>
                  <a:pt x="14043" y="2350"/>
                  <a:pt x="14236" y="2558"/>
                </a:cubicBezTo>
                <a:cubicBezTo>
                  <a:pt x="14412" y="2733"/>
                  <a:pt x="14487" y="2884"/>
                  <a:pt x="14437" y="2909"/>
                </a:cubicBezTo>
                <a:cubicBezTo>
                  <a:pt x="14386" y="3009"/>
                  <a:pt x="14361" y="3084"/>
                  <a:pt x="14361" y="3184"/>
                </a:cubicBezTo>
                <a:cubicBezTo>
                  <a:pt x="14361" y="3294"/>
                  <a:pt x="14361" y="3365"/>
                  <a:pt x="14328" y="3365"/>
                </a:cubicBezTo>
                <a:cubicBezTo>
                  <a:pt x="14323" y="3365"/>
                  <a:pt x="14318" y="3363"/>
                  <a:pt x="14311" y="3360"/>
                </a:cubicBezTo>
                <a:cubicBezTo>
                  <a:pt x="14305" y="3357"/>
                  <a:pt x="14299" y="3355"/>
                  <a:pt x="14292" y="3355"/>
                </a:cubicBezTo>
                <a:cubicBezTo>
                  <a:pt x="14249" y="3355"/>
                  <a:pt x="14208" y="3429"/>
                  <a:pt x="14186" y="3560"/>
                </a:cubicBezTo>
                <a:cubicBezTo>
                  <a:pt x="14177" y="3606"/>
                  <a:pt x="14171" y="3635"/>
                  <a:pt x="14165" y="3635"/>
                </a:cubicBezTo>
                <a:cubicBezTo>
                  <a:pt x="14154" y="3635"/>
                  <a:pt x="14143" y="3548"/>
                  <a:pt x="14111" y="3310"/>
                </a:cubicBezTo>
                <a:cubicBezTo>
                  <a:pt x="14111" y="3134"/>
                  <a:pt x="14061" y="2984"/>
                  <a:pt x="14011" y="2808"/>
                </a:cubicBezTo>
                <a:cubicBezTo>
                  <a:pt x="13989" y="2792"/>
                  <a:pt x="13972" y="2782"/>
                  <a:pt x="13959" y="2782"/>
                </a:cubicBezTo>
                <a:cubicBezTo>
                  <a:pt x="13913" y="2782"/>
                  <a:pt x="13921" y="2919"/>
                  <a:pt x="13960" y="3410"/>
                </a:cubicBezTo>
                <a:cubicBezTo>
                  <a:pt x="13979" y="3791"/>
                  <a:pt x="13955" y="3999"/>
                  <a:pt x="13887" y="3999"/>
                </a:cubicBezTo>
                <a:cubicBezTo>
                  <a:pt x="13866" y="3999"/>
                  <a:pt x="13840" y="3978"/>
                  <a:pt x="13810" y="3936"/>
                </a:cubicBezTo>
                <a:cubicBezTo>
                  <a:pt x="13710" y="3585"/>
                  <a:pt x="13710" y="3209"/>
                  <a:pt x="13760" y="2859"/>
                </a:cubicBezTo>
                <a:cubicBezTo>
                  <a:pt x="13785" y="2683"/>
                  <a:pt x="13810" y="2483"/>
                  <a:pt x="13835" y="2382"/>
                </a:cubicBezTo>
                <a:cubicBezTo>
                  <a:pt x="13845" y="2301"/>
                  <a:pt x="13860" y="2256"/>
                  <a:pt x="13895" y="2256"/>
                </a:cubicBezTo>
                <a:close/>
                <a:moveTo>
                  <a:pt x="14556" y="2940"/>
                </a:moveTo>
                <a:cubicBezTo>
                  <a:pt x="14606" y="2940"/>
                  <a:pt x="14764" y="3142"/>
                  <a:pt x="15314" y="3861"/>
                </a:cubicBezTo>
                <a:lnTo>
                  <a:pt x="15314" y="3886"/>
                </a:lnTo>
                <a:cubicBezTo>
                  <a:pt x="16191" y="5014"/>
                  <a:pt x="16341" y="5265"/>
                  <a:pt x="16316" y="5390"/>
                </a:cubicBezTo>
                <a:cubicBezTo>
                  <a:pt x="16114" y="6159"/>
                  <a:pt x="16026" y="6405"/>
                  <a:pt x="16000" y="6405"/>
                </a:cubicBezTo>
                <a:cubicBezTo>
                  <a:pt x="15993" y="6405"/>
                  <a:pt x="15990" y="6391"/>
                  <a:pt x="15990" y="6367"/>
                </a:cubicBezTo>
                <a:cubicBezTo>
                  <a:pt x="15990" y="6242"/>
                  <a:pt x="16016" y="6142"/>
                  <a:pt x="16041" y="6016"/>
                </a:cubicBezTo>
                <a:cubicBezTo>
                  <a:pt x="16066" y="5941"/>
                  <a:pt x="16066" y="5866"/>
                  <a:pt x="16041" y="5866"/>
                </a:cubicBezTo>
                <a:cubicBezTo>
                  <a:pt x="16016" y="5866"/>
                  <a:pt x="15965" y="5641"/>
                  <a:pt x="16041" y="5415"/>
                </a:cubicBezTo>
                <a:cubicBezTo>
                  <a:pt x="16066" y="5340"/>
                  <a:pt x="16066" y="5265"/>
                  <a:pt x="16041" y="5240"/>
                </a:cubicBezTo>
                <a:cubicBezTo>
                  <a:pt x="16037" y="5238"/>
                  <a:pt x="16033" y="5238"/>
                  <a:pt x="16028" y="5238"/>
                </a:cubicBezTo>
                <a:cubicBezTo>
                  <a:pt x="15957" y="5238"/>
                  <a:pt x="15883" y="5451"/>
                  <a:pt x="15765" y="6092"/>
                </a:cubicBezTo>
                <a:cubicBezTo>
                  <a:pt x="15740" y="6317"/>
                  <a:pt x="15665" y="6543"/>
                  <a:pt x="15564" y="6743"/>
                </a:cubicBezTo>
                <a:cubicBezTo>
                  <a:pt x="15537" y="6766"/>
                  <a:pt x="15516" y="6779"/>
                  <a:pt x="15500" y="6779"/>
                </a:cubicBezTo>
                <a:cubicBezTo>
                  <a:pt x="15429" y="6779"/>
                  <a:pt x="15475" y="6516"/>
                  <a:pt x="15640" y="5716"/>
                </a:cubicBezTo>
                <a:cubicBezTo>
                  <a:pt x="15740" y="5365"/>
                  <a:pt x="15790" y="5014"/>
                  <a:pt x="15815" y="4688"/>
                </a:cubicBezTo>
                <a:cubicBezTo>
                  <a:pt x="15800" y="4663"/>
                  <a:pt x="15787" y="4649"/>
                  <a:pt x="15774" y="4649"/>
                </a:cubicBezTo>
                <a:cubicBezTo>
                  <a:pt x="15724" y="4649"/>
                  <a:pt x="15679" y="4870"/>
                  <a:pt x="15539" y="5490"/>
                </a:cubicBezTo>
                <a:cubicBezTo>
                  <a:pt x="15514" y="5716"/>
                  <a:pt x="15439" y="5941"/>
                  <a:pt x="15389" y="6142"/>
                </a:cubicBezTo>
                <a:cubicBezTo>
                  <a:pt x="15386" y="6144"/>
                  <a:pt x="15383" y="6145"/>
                  <a:pt x="15379" y="6145"/>
                </a:cubicBezTo>
                <a:cubicBezTo>
                  <a:pt x="15310" y="6145"/>
                  <a:pt x="15265" y="5630"/>
                  <a:pt x="15289" y="5390"/>
                </a:cubicBezTo>
                <a:cubicBezTo>
                  <a:pt x="15414" y="4613"/>
                  <a:pt x="15439" y="4212"/>
                  <a:pt x="15414" y="4187"/>
                </a:cubicBezTo>
                <a:cubicBezTo>
                  <a:pt x="15364" y="4187"/>
                  <a:pt x="15289" y="4362"/>
                  <a:pt x="15214" y="4613"/>
                </a:cubicBezTo>
                <a:cubicBezTo>
                  <a:pt x="15163" y="4738"/>
                  <a:pt x="15113" y="4889"/>
                  <a:pt x="15063" y="5014"/>
                </a:cubicBezTo>
                <a:cubicBezTo>
                  <a:pt x="15038" y="4688"/>
                  <a:pt x="15063" y="4362"/>
                  <a:pt x="15113" y="4011"/>
                </a:cubicBezTo>
                <a:cubicBezTo>
                  <a:pt x="15113" y="3836"/>
                  <a:pt x="15113" y="3756"/>
                  <a:pt x="15063" y="3756"/>
                </a:cubicBezTo>
                <a:cubicBezTo>
                  <a:pt x="15055" y="3756"/>
                  <a:pt x="15047" y="3758"/>
                  <a:pt x="15038" y="3761"/>
                </a:cubicBezTo>
                <a:cubicBezTo>
                  <a:pt x="14988" y="3786"/>
                  <a:pt x="14963" y="3861"/>
                  <a:pt x="14963" y="3961"/>
                </a:cubicBezTo>
                <a:cubicBezTo>
                  <a:pt x="14963" y="4087"/>
                  <a:pt x="14963" y="4237"/>
                  <a:pt x="14938" y="4337"/>
                </a:cubicBezTo>
                <a:cubicBezTo>
                  <a:pt x="14923" y="4455"/>
                  <a:pt x="14917" y="4503"/>
                  <a:pt x="14899" y="4503"/>
                </a:cubicBezTo>
                <a:cubicBezTo>
                  <a:pt x="14887" y="4503"/>
                  <a:pt x="14869" y="4479"/>
                  <a:pt x="14838" y="4438"/>
                </a:cubicBezTo>
                <a:cubicBezTo>
                  <a:pt x="14787" y="4237"/>
                  <a:pt x="14787" y="4011"/>
                  <a:pt x="14813" y="3811"/>
                </a:cubicBezTo>
                <a:cubicBezTo>
                  <a:pt x="14838" y="3636"/>
                  <a:pt x="14813" y="3460"/>
                  <a:pt x="14762" y="3285"/>
                </a:cubicBezTo>
                <a:cubicBezTo>
                  <a:pt x="14754" y="3282"/>
                  <a:pt x="14746" y="3280"/>
                  <a:pt x="14739" y="3280"/>
                </a:cubicBezTo>
                <a:cubicBezTo>
                  <a:pt x="14682" y="3280"/>
                  <a:pt x="14662" y="3375"/>
                  <a:pt x="14662" y="3686"/>
                </a:cubicBezTo>
                <a:cubicBezTo>
                  <a:pt x="14662" y="3924"/>
                  <a:pt x="14639" y="4035"/>
                  <a:pt x="14601" y="4035"/>
                </a:cubicBezTo>
                <a:cubicBezTo>
                  <a:pt x="14583" y="4035"/>
                  <a:pt x="14561" y="4010"/>
                  <a:pt x="14537" y="3961"/>
                </a:cubicBezTo>
                <a:cubicBezTo>
                  <a:pt x="14487" y="3636"/>
                  <a:pt x="14487" y="3310"/>
                  <a:pt x="14537" y="2959"/>
                </a:cubicBezTo>
                <a:cubicBezTo>
                  <a:pt x="14541" y="2947"/>
                  <a:pt x="14546" y="2940"/>
                  <a:pt x="14556" y="2940"/>
                </a:cubicBezTo>
                <a:close/>
                <a:moveTo>
                  <a:pt x="16442" y="5440"/>
                </a:moveTo>
                <a:lnTo>
                  <a:pt x="16592" y="5615"/>
                </a:lnTo>
                <a:cubicBezTo>
                  <a:pt x="16692" y="5766"/>
                  <a:pt x="16692" y="5841"/>
                  <a:pt x="16592" y="6142"/>
                </a:cubicBezTo>
                <a:cubicBezTo>
                  <a:pt x="16517" y="6317"/>
                  <a:pt x="16467" y="6518"/>
                  <a:pt x="16417" y="6718"/>
                </a:cubicBezTo>
                <a:lnTo>
                  <a:pt x="16366" y="6944"/>
                </a:lnTo>
                <a:lnTo>
                  <a:pt x="16266" y="6718"/>
                </a:lnTo>
                <a:cubicBezTo>
                  <a:pt x="16191" y="6543"/>
                  <a:pt x="16191" y="6418"/>
                  <a:pt x="16316" y="5966"/>
                </a:cubicBezTo>
                <a:lnTo>
                  <a:pt x="16442" y="5440"/>
                </a:lnTo>
                <a:close/>
                <a:moveTo>
                  <a:pt x="16817" y="5993"/>
                </a:moveTo>
                <a:cubicBezTo>
                  <a:pt x="16833" y="5993"/>
                  <a:pt x="16849" y="6019"/>
                  <a:pt x="16868" y="6067"/>
                </a:cubicBezTo>
                <a:cubicBezTo>
                  <a:pt x="16918" y="6192"/>
                  <a:pt x="16868" y="6392"/>
                  <a:pt x="16742" y="6844"/>
                </a:cubicBezTo>
                <a:cubicBezTo>
                  <a:pt x="16603" y="7282"/>
                  <a:pt x="16543" y="7419"/>
                  <a:pt x="16511" y="7419"/>
                </a:cubicBezTo>
                <a:cubicBezTo>
                  <a:pt x="16503" y="7419"/>
                  <a:pt x="16497" y="7410"/>
                  <a:pt x="16492" y="7395"/>
                </a:cubicBezTo>
                <a:cubicBezTo>
                  <a:pt x="16442" y="7320"/>
                  <a:pt x="16517" y="6743"/>
                  <a:pt x="16717" y="6217"/>
                </a:cubicBezTo>
                <a:cubicBezTo>
                  <a:pt x="16764" y="6062"/>
                  <a:pt x="16791" y="5993"/>
                  <a:pt x="16817" y="5993"/>
                </a:cubicBezTo>
                <a:close/>
                <a:moveTo>
                  <a:pt x="17043" y="6418"/>
                </a:moveTo>
                <a:lnTo>
                  <a:pt x="17118" y="6618"/>
                </a:lnTo>
                <a:cubicBezTo>
                  <a:pt x="17219" y="6793"/>
                  <a:pt x="17194" y="6869"/>
                  <a:pt x="16943" y="7595"/>
                </a:cubicBezTo>
                <a:lnTo>
                  <a:pt x="16943" y="7621"/>
                </a:lnTo>
                <a:cubicBezTo>
                  <a:pt x="16765" y="8135"/>
                  <a:pt x="16696" y="8306"/>
                  <a:pt x="16650" y="8306"/>
                </a:cubicBezTo>
                <a:cubicBezTo>
                  <a:pt x="16638" y="8306"/>
                  <a:pt x="16628" y="8293"/>
                  <a:pt x="16617" y="8272"/>
                </a:cubicBezTo>
                <a:cubicBezTo>
                  <a:pt x="16567" y="8022"/>
                  <a:pt x="16617" y="7671"/>
                  <a:pt x="16843" y="7019"/>
                </a:cubicBezTo>
                <a:lnTo>
                  <a:pt x="17043" y="6418"/>
                </a:lnTo>
                <a:close/>
                <a:moveTo>
                  <a:pt x="18046" y="8999"/>
                </a:moveTo>
                <a:cubicBezTo>
                  <a:pt x="18046" y="9199"/>
                  <a:pt x="18021" y="9400"/>
                  <a:pt x="17996" y="9626"/>
                </a:cubicBezTo>
                <a:cubicBezTo>
                  <a:pt x="17970" y="9951"/>
                  <a:pt x="17920" y="10302"/>
                  <a:pt x="17920" y="10377"/>
                </a:cubicBezTo>
                <a:cubicBezTo>
                  <a:pt x="17920" y="10397"/>
                  <a:pt x="17917" y="10406"/>
                  <a:pt x="17911" y="10406"/>
                </a:cubicBezTo>
                <a:cubicBezTo>
                  <a:pt x="17896" y="10406"/>
                  <a:pt x="17864" y="10332"/>
                  <a:pt x="17845" y="10202"/>
                </a:cubicBezTo>
                <a:cubicBezTo>
                  <a:pt x="17820" y="9926"/>
                  <a:pt x="17820" y="9676"/>
                  <a:pt x="17895" y="9425"/>
                </a:cubicBezTo>
                <a:cubicBezTo>
                  <a:pt x="17945" y="9275"/>
                  <a:pt x="17970" y="9124"/>
                  <a:pt x="18046" y="8999"/>
                </a:cubicBezTo>
                <a:close/>
                <a:moveTo>
                  <a:pt x="18711" y="11610"/>
                </a:moveTo>
                <a:cubicBezTo>
                  <a:pt x="18749" y="11610"/>
                  <a:pt x="18736" y="11802"/>
                  <a:pt x="18672" y="12107"/>
                </a:cubicBezTo>
                <a:cubicBezTo>
                  <a:pt x="18622" y="12332"/>
                  <a:pt x="18547" y="12483"/>
                  <a:pt x="18497" y="12483"/>
                </a:cubicBezTo>
                <a:cubicBezTo>
                  <a:pt x="18494" y="12484"/>
                  <a:pt x="18491" y="12484"/>
                  <a:pt x="18489" y="12484"/>
                </a:cubicBezTo>
                <a:cubicBezTo>
                  <a:pt x="18424" y="12484"/>
                  <a:pt x="18452" y="12168"/>
                  <a:pt x="18597" y="11806"/>
                </a:cubicBezTo>
                <a:cubicBezTo>
                  <a:pt x="18651" y="11671"/>
                  <a:pt x="18689" y="11610"/>
                  <a:pt x="18711" y="11610"/>
                </a:cubicBezTo>
                <a:close/>
                <a:moveTo>
                  <a:pt x="19242" y="13097"/>
                </a:moveTo>
                <a:cubicBezTo>
                  <a:pt x="19256" y="13097"/>
                  <a:pt x="19251" y="13189"/>
                  <a:pt x="19224" y="13410"/>
                </a:cubicBezTo>
                <a:cubicBezTo>
                  <a:pt x="19173" y="13636"/>
                  <a:pt x="19148" y="13861"/>
                  <a:pt x="19123" y="13886"/>
                </a:cubicBezTo>
                <a:cubicBezTo>
                  <a:pt x="19113" y="13913"/>
                  <a:pt x="19105" y="13925"/>
                  <a:pt x="19099" y="13925"/>
                </a:cubicBezTo>
                <a:cubicBezTo>
                  <a:pt x="19062" y="13925"/>
                  <a:pt x="19108" y="13433"/>
                  <a:pt x="19173" y="13260"/>
                </a:cubicBezTo>
                <a:cubicBezTo>
                  <a:pt x="19207" y="13158"/>
                  <a:pt x="19231" y="13097"/>
                  <a:pt x="19242" y="13097"/>
                </a:cubicBezTo>
                <a:close/>
                <a:moveTo>
                  <a:pt x="21900" y="15540"/>
                </a:moveTo>
                <a:cubicBezTo>
                  <a:pt x="21902" y="15540"/>
                  <a:pt x="21904" y="15540"/>
                  <a:pt x="21905" y="15540"/>
                </a:cubicBezTo>
                <a:cubicBezTo>
                  <a:pt x="21930" y="15540"/>
                  <a:pt x="21930" y="15666"/>
                  <a:pt x="21880" y="15766"/>
                </a:cubicBezTo>
                <a:cubicBezTo>
                  <a:pt x="21805" y="15941"/>
                  <a:pt x="21680" y="16117"/>
                  <a:pt x="21529" y="16242"/>
                </a:cubicBezTo>
                <a:cubicBezTo>
                  <a:pt x="21393" y="16379"/>
                  <a:pt x="21331" y="16441"/>
                  <a:pt x="21311" y="16441"/>
                </a:cubicBezTo>
                <a:cubicBezTo>
                  <a:pt x="21294" y="16441"/>
                  <a:pt x="21306" y="16397"/>
                  <a:pt x="21329" y="16317"/>
                </a:cubicBezTo>
                <a:cubicBezTo>
                  <a:pt x="21403" y="16121"/>
                  <a:pt x="21813" y="15540"/>
                  <a:pt x="21900" y="15540"/>
                </a:cubicBezTo>
                <a:close/>
                <a:moveTo>
                  <a:pt x="28998" y="6844"/>
                </a:moveTo>
                <a:cubicBezTo>
                  <a:pt x="28998" y="6844"/>
                  <a:pt x="28572" y="7495"/>
                  <a:pt x="28046" y="8297"/>
                </a:cubicBezTo>
                <a:lnTo>
                  <a:pt x="28046" y="8272"/>
                </a:lnTo>
                <a:cubicBezTo>
                  <a:pt x="27494" y="9049"/>
                  <a:pt x="27043" y="9701"/>
                  <a:pt x="27018" y="9726"/>
                </a:cubicBezTo>
                <a:cubicBezTo>
                  <a:pt x="27015" y="9728"/>
                  <a:pt x="27013" y="9730"/>
                  <a:pt x="27012" y="9730"/>
                </a:cubicBezTo>
                <a:cubicBezTo>
                  <a:pt x="26998" y="9730"/>
                  <a:pt x="27021" y="9640"/>
                  <a:pt x="27043" y="9550"/>
                </a:cubicBezTo>
                <a:cubicBezTo>
                  <a:pt x="27093" y="9425"/>
                  <a:pt x="27093" y="9325"/>
                  <a:pt x="27043" y="9325"/>
                </a:cubicBezTo>
                <a:cubicBezTo>
                  <a:pt x="27037" y="9321"/>
                  <a:pt x="27031" y="9319"/>
                  <a:pt x="27025" y="9319"/>
                </a:cubicBezTo>
                <a:cubicBezTo>
                  <a:pt x="26953" y="9319"/>
                  <a:pt x="26868" y="9571"/>
                  <a:pt x="26868" y="9801"/>
                </a:cubicBezTo>
                <a:cubicBezTo>
                  <a:pt x="26843" y="10001"/>
                  <a:pt x="26742" y="10227"/>
                  <a:pt x="26592" y="10377"/>
                </a:cubicBezTo>
                <a:lnTo>
                  <a:pt x="26316" y="10778"/>
                </a:lnTo>
                <a:lnTo>
                  <a:pt x="26417" y="10428"/>
                </a:lnTo>
                <a:cubicBezTo>
                  <a:pt x="26483" y="10139"/>
                  <a:pt x="26491" y="9968"/>
                  <a:pt x="26439" y="9968"/>
                </a:cubicBezTo>
                <a:cubicBezTo>
                  <a:pt x="26433" y="9968"/>
                  <a:pt x="26425" y="9971"/>
                  <a:pt x="26417" y="9976"/>
                </a:cubicBezTo>
                <a:cubicBezTo>
                  <a:pt x="26341" y="10177"/>
                  <a:pt x="26266" y="10377"/>
                  <a:pt x="26216" y="10603"/>
                </a:cubicBezTo>
                <a:cubicBezTo>
                  <a:pt x="26166" y="10879"/>
                  <a:pt x="26041" y="11154"/>
                  <a:pt x="25890" y="11430"/>
                </a:cubicBezTo>
                <a:lnTo>
                  <a:pt x="25715" y="11656"/>
                </a:lnTo>
                <a:lnTo>
                  <a:pt x="25815" y="11204"/>
                </a:lnTo>
                <a:cubicBezTo>
                  <a:pt x="25890" y="10954"/>
                  <a:pt x="25915" y="10728"/>
                  <a:pt x="25865" y="10728"/>
                </a:cubicBezTo>
                <a:cubicBezTo>
                  <a:pt x="25863" y="10726"/>
                  <a:pt x="25860" y="10725"/>
                  <a:pt x="25858" y="10725"/>
                </a:cubicBezTo>
                <a:cubicBezTo>
                  <a:pt x="25826" y="10725"/>
                  <a:pt x="25752" y="10860"/>
                  <a:pt x="25615" y="11455"/>
                </a:cubicBezTo>
                <a:cubicBezTo>
                  <a:pt x="25539" y="11781"/>
                  <a:pt x="25439" y="12057"/>
                  <a:pt x="25264" y="12332"/>
                </a:cubicBezTo>
                <a:lnTo>
                  <a:pt x="25038" y="12633"/>
                </a:lnTo>
                <a:lnTo>
                  <a:pt x="25189" y="12132"/>
                </a:lnTo>
                <a:cubicBezTo>
                  <a:pt x="25239" y="11931"/>
                  <a:pt x="25264" y="11731"/>
                  <a:pt x="25264" y="11555"/>
                </a:cubicBezTo>
                <a:cubicBezTo>
                  <a:pt x="25259" y="11548"/>
                  <a:pt x="25254" y="11545"/>
                  <a:pt x="25248" y="11545"/>
                </a:cubicBezTo>
                <a:cubicBezTo>
                  <a:pt x="25190" y="11545"/>
                  <a:pt x="25072" y="11872"/>
                  <a:pt x="24913" y="12508"/>
                </a:cubicBezTo>
                <a:cubicBezTo>
                  <a:pt x="24838" y="12834"/>
                  <a:pt x="24712" y="13159"/>
                  <a:pt x="24512" y="13435"/>
                </a:cubicBezTo>
                <a:lnTo>
                  <a:pt x="24236" y="13886"/>
                </a:lnTo>
                <a:lnTo>
                  <a:pt x="24311" y="13385"/>
                </a:lnTo>
                <a:cubicBezTo>
                  <a:pt x="24380" y="12929"/>
                  <a:pt x="24386" y="12701"/>
                  <a:pt x="24330" y="12701"/>
                </a:cubicBezTo>
                <a:cubicBezTo>
                  <a:pt x="24324" y="12701"/>
                  <a:pt x="24318" y="12704"/>
                  <a:pt x="24311" y="12708"/>
                </a:cubicBezTo>
                <a:cubicBezTo>
                  <a:pt x="24186" y="13109"/>
                  <a:pt x="24136" y="13560"/>
                  <a:pt x="24111" y="13986"/>
                </a:cubicBezTo>
                <a:cubicBezTo>
                  <a:pt x="23960" y="14337"/>
                  <a:pt x="23785" y="14663"/>
                  <a:pt x="23559" y="14964"/>
                </a:cubicBezTo>
                <a:cubicBezTo>
                  <a:pt x="23559" y="14713"/>
                  <a:pt x="23585" y="14488"/>
                  <a:pt x="23635" y="14262"/>
                </a:cubicBezTo>
                <a:cubicBezTo>
                  <a:pt x="23722" y="13648"/>
                  <a:pt x="23733" y="13475"/>
                  <a:pt x="23668" y="13475"/>
                </a:cubicBezTo>
                <a:cubicBezTo>
                  <a:pt x="23658" y="13475"/>
                  <a:pt x="23647" y="13479"/>
                  <a:pt x="23635" y="13485"/>
                </a:cubicBezTo>
                <a:cubicBezTo>
                  <a:pt x="23509" y="13986"/>
                  <a:pt x="23434" y="14513"/>
                  <a:pt x="23409" y="15039"/>
                </a:cubicBezTo>
                <a:cubicBezTo>
                  <a:pt x="23309" y="15415"/>
                  <a:pt x="23108" y="15791"/>
                  <a:pt x="22858" y="16092"/>
                </a:cubicBezTo>
                <a:cubicBezTo>
                  <a:pt x="22833" y="15741"/>
                  <a:pt x="22858" y="15365"/>
                  <a:pt x="22958" y="15039"/>
                </a:cubicBezTo>
                <a:cubicBezTo>
                  <a:pt x="22983" y="14964"/>
                  <a:pt x="22958" y="14914"/>
                  <a:pt x="22933" y="14889"/>
                </a:cubicBezTo>
                <a:cubicBezTo>
                  <a:pt x="22908" y="14889"/>
                  <a:pt x="22808" y="15014"/>
                  <a:pt x="22732" y="15565"/>
                </a:cubicBezTo>
                <a:cubicBezTo>
                  <a:pt x="22673" y="15982"/>
                  <a:pt x="22660" y="16084"/>
                  <a:pt x="22608" y="16084"/>
                </a:cubicBezTo>
                <a:cubicBezTo>
                  <a:pt x="22595" y="16084"/>
                  <a:pt x="22578" y="16077"/>
                  <a:pt x="22557" y="16067"/>
                </a:cubicBezTo>
                <a:cubicBezTo>
                  <a:pt x="22546" y="16059"/>
                  <a:pt x="22534" y="16056"/>
                  <a:pt x="22521" y="16056"/>
                </a:cubicBezTo>
                <a:cubicBezTo>
                  <a:pt x="22450" y="16056"/>
                  <a:pt x="22359" y="16168"/>
                  <a:pt x="22231" y="16317"/>
                </a:cubicBezTo>
                <a:cubicBezTo>
                  <a:pt x="22111" y="16457"/>
                  <a:pt x="22008" y="16533"/>
                  <a:pt x="21958" y="16533"/>
                </a:cubicBezTo>
                <a:cubicBezTo>
                  <a:pt x="21945" y="16533"/>
                  <a:pt x="21935" y="16528"/>
                  <a:pt x="21930" y="16518"/>
                </a:cubicBezTo>
                <a:cubicBezTo>
                  <a:pt x="21955" y="16418"/>
                  <a:pt x="22006" y="16317"/>
                  <a:pt x="22106" y="16242"/>
                </a:cubicBezTo>
                <a:cubicBezTo>
                  <a:pt x="22181" y="16167"/>
                  <a:pt x="22256" y="16092"/>
                  <a:pt x="22331" y="15991"/>
                </a:cubicBezTo>
                <a:cubicBezTo>
                  <a:pt x="22355" y="15944"/>
                  <a:pt x="22340" y="15919"/>
                  <a:pt x="22304" y="15919"/>
                </a:cubicBezTo>
                <a:cubicBezTo>
                  <a:pt x="22263" y="15919"/>
                  <a:pt x="22197" y="15950"/>
                  <a:pt x="22131" y="16017"/>
                </a:cubicBezTo>
                <a:cubicBezTo>
                  <a:pt x="22101" y="16040"/>
                  <a:pt x="22080" y="16054"/>
                  <a:pt x="22066" y="16054"/>
                </a:cubicBezTo>
                <a:cubicBezTo>
                  <a:pt x="22020" y="16054"/>
                  <a:pt x="22048" y="15906"/>
                  <a:pt x="22106" y="15465"/>
                </a:cubicBezTo>
                <a:cubicBezTo>
                  <a:pt x="22156" y="15215"/>
                  <a:pt x="22156" y="14989"/>
                  <a:pt x="22131" y="14763"/>
                </a:cubicBezTo>
                <a:cubicBezTo>
                  <a:pt x="22115" y="14753"/>
                  <a:pt x="22102" y="14747"/>
                  <a:pt x="22092" y="14747"/>
                </a:cubicBezTo>
                <a:cubicBezTo>
                  <a:pt x="22053" y="14747"/>
                  <a:pt x="22045" y="14832"/>
                  <a:pt x="22006" y="15089"/>
                </a:cubicBezTo>
                <a:cubicBezTo>
                  <a:pt x="21980" y="15315"/>
                  <a:pt x="21930" y="15390"/>
                  <a:pt x="21880" y="15415"/>
                </a:cubicBezTo>
                <a:cubicBezTo>
                  <a:pt x="21780" y="15465"/>
                  <a:pt x="21680" y="15540"/>
                  <a:pt x="21630" y="15616"/>
                </a:cubicBezTo>
                <a:cubicBezTo>
                  <a:pt x="21578" y="15676"/>
                  <a:pt x="21544" y="15712"/>
                  <a:pt x="21529" y="15712"/>
                </a:cubicBezTo>
                <a:cubicBezTo>
                  <a:pt x="21500" y="15712"/>
                  <a:pt x="21539" y="15577"/>
                  <a:pt x="21655" y="15215"/>
                </a:cubicBezTo>
                <a:cubicBezTo>
                  <a:pt x="21755" y="14889"/>
                  <a:pt x="21880" y="14387"/>
                  <a:pt x="21955" y="14112"/>
                </a:cubicBezTo>
                <a:cubicBezTo>
                  <a:pt x="22063" y="13754"/>
                  <a:pt x="22094" y="13639"/>
                  <a:pt x="22148" y="13639"/>
                </a:cubicBezTo>
                <a:cubicBezTo>
                  <a:pt x="22170" y="13639"/>
                  <a:pt x="22195" y="13657"/>
                  <a:pt x="22231" y="13686"/>
                </a:cubicBezTo>
                <a:cubicBezTo>
                  <a:pt x="22277" y="13714"/>
                  <a:pt x="22321" y="13728"/>
                  <a:pt x="22364" y="13728"/>
                </a:cubicBezTo>
                <a:cubicBezTo>
                  <a:pt x="22510" y="13728"/>
                  <a:pt x="22641" y="13564"/>
                  <a:pt x="22757" y="13235"/>
                </a:cubicBezTo>
                <a:cubicBezTo>
                  <a:pt x="22983" y="12708"/>
                  <a:pt x="23234" y="12207"/>
                  <a:pt x="23509" y="11706"/>
                </a:cubicBezTo>
                <a:cubicBezTo>
                  <a:pt x="23558" y="11633"/>
                  <a:pt x="23583" y="11596"/>
                  <a:pt x="23607" y="11596"/>
                </a:cubicBezTo>
                <a:cubicBezTo>
                  <a:pt x="23633" y="11596"/>
                  <a:pt x="23658" y="11640"/>
                  <a:pt x="23710" y="11731"/>
                </a:cubicBezTo>
                <a:cubicBezTo>
                  <a:pt x="23753" y="11831"/>
                  <a:pt x="23771" y="11874"/>
                  <a:pt x="23811" y="11874"/>
                </a:cubicBezTo>
                <a:cubicBezTo>
                  <a:pt x="23842" y="11874"/>
                  <a:pt x="23885" y="11849"/>
                  <a:pt x="23960" y="11806"/>
                </a:cubicBezTo>
                <a:cubicBezTo>
                  <a:pt x="24211" y="11530"/>
                  <a:pt x="24462" y="11230"/>
                  <a:pt x="24637" y="10904"/>
                </a:cubicBezTo>
                <a:cubicBezTo>
                  <a:pt x="25179" y="10102"/>
                  <a:pt x="25287" y="9957"/>
                  <a:pt x="25347" y="9957"/>
                </a:cubicBezTo>
                <a:cubicBezTo>
                  <a:pt x="25362" y="9957"/>
                  <a:pt x="25374" y="9966"/>
                  <a:pt x="25389" y="9976"/>
                </a:cubicBezTo>
                <a:cubicBezTo>
                  <a:pt x="25421" y="10003"/>
                  <a:pt x="25456" y="10019"/>
                  <a:pt x="25498" y="10019"/>
                </a:cubicBezTo>
                <a:cubicBezTo>
                  <a:pt x="25649" y="10019"/>
                  <a:pt x="25891" y="9815"/>
                  <a:pt x="26442" y="9225"/>
                </a:cubicBezTo>
                <a:cubicBezTo>
                  <a:pt x="27244" y="8397"/>
                  <a:pt x="28096" y="7595"/>
                  <a:pt x="28998" y="6844"/>
                </a:cubicBezTo>
                <a:close/>
                <a:moveTo>
                  <a:pt x="21817" y="16226"/>
                </a:moveTo>
                <a:cubicBezTo>
                  <a:pt x="21825" y="16226"/>
                  <a:pt x="21830" y="16231"/>
                  <a:pt x="21830" y="16242"/>
                </a:cubicBezTo>
                <a:cubicBezTo>
                  <a:pt x="21780" y="16392"/>
                  <a:pt x="21705" y="16493"/>
                  <a:pt x="21605" y="16618"/>
                </a:cubicBezTo>
                <a:cubicBezTo>
                  <a:pt x="21436" y="16802"/>
                  <a:pt x="21315" y="16910"/>
                  <a:pt x="21280" y="16910"/>
                </a:cubicBezTo>
                <a:cubicBezTo>
                  <a:pt x="21257" y="16910"/>
                  <a:pt x="21270" y="16866"/>
                  <a:pt x="21329" y="16768"/>
                </a:cubicBezTo>
                <a:cubicBezTo>
                  <a:pt x="21440" y="16546"/>
                  <a:pt x="21748" y="16226"/>
                  <a:pt x="21817" y="16226"/>
                </a:cubicBezTo>
                <a:close/>
                <a:moveTo>
                  <a:pt x="22574" y="16232"/>
                </a:moveTo>
                <a:cubicBezTo>
                  <a:pt x="22579" y="16232"/>
                  <a:pt x="22582" y="16236"/>
                  <a:pt x="22582" y="16242"/>
                </a:cubicBezTo>
                <a:cubicBezTo>
                  <a:pt x="22482" y="16418"/>
                  <a:pt x="22382" y="16568"/>
                  <a:pt x="22231" y="16718"/>
                </a:cubicBezTo>
                <a:cubicBezTo>
                  <a:pt x="22079" y="16892"/>
                  <a:pt x="21926" y="17029"/>
                  <a:pt x="21889" y="17029"/>
                </a:cubicBezTo>
                <a:cubicBezTo>
                  <a:pt x="21883" y="17029"/>
                  <a:pt x="21880" y="17026"/>
                  <a:pt x="21880" y="17019"/>
                </a:cubicBezTo>
                <a:cubicBezTo>
                  <a:pt x="21980" y="16844"/>
                  <a:pt x="22106" y="16693"/>
                  <a:pt x="22231" y="16543"/>
                </a:cubicBezTo>
                <a:cubicBezTo>
                  <a:pt x="22405" y="16369"/>
                  <a:pt x="22542" y="16232"/>
                  <a:pt x="22574" y="16232"/>
                </a:cubicBezTo>
                <a:close/>
                <a:moveTo>
                  <a:pt x="20143" y="15972"/>
                </a:moveTo>
                <a:cubicBezTo>
                  <a:pt x="20175" y="15972"/>
                  <a:pt x="20157" y="16194"/>
                  <a:pt x="20076" y="16618"/>
                </a:cubicBezTo>
                <a:cubicBezTo>
                  <a:pt x="20026" y="16819"/>
                  <a:pt x="19975" y="17044"/>
                  <a:pt x="19925" y="17245"/>
                </a:cubicBezTo>
                <a:cubicBezTo>
                  <a:pt x="19924" y="17245"/>
                  <a:pt x="19923" y="17245"/>
                  <a:pt x="19922" y="17245"/>
                </a:cubicBezTo>
                <a:cubicBezTo>
                  <a:pt x="19853" y="17245"/>
                  <a:pt x="19952" y="16414"/>
                  <a:pt x="20051" y="16167"/>
                </a:cubicBezTo>
                <a:cubicBezTo>
                  <a:pt x="20094" y="16036"/>
                  <a:pt x="20126" y="15972"/>
                  <a:pt x="20143" y="15972"/>
                </a:cubicBezTo>
                <a:close/>
                <a:moveTo>
                  <a:pt x="21700" y="16737"/>
                </a:moveTo>
                <a:cubicBezTo>
                  <a:pt x="21743" y="16737"/>
                  <a:pt x="21687" y="16887"/>
                  <a:pt x="21554" y="17069"/>
                </a:cubicBezTo>
                <a:lnTo>
                  <a:pt x="21529" y="17069"/>
                </a:lnTo>
                <a:cubicBezTo>
                  <a:pt x="21462" y="17159"/>
                  <a:pt x="21375" y="17249"/>
                  <a:pt x="21321" y="17249"/>
                </a:cubicBezTo>
                <a:cubicBezTo>
                  <a:pt x="21315" y="17249"/>
                  <a:pt x="21309" y="17247"/>
                  <a:pt x="21304" y="17245"/>
                </a:cubicBezTo>
                <a:cubicBezTo>
                  <a:pt x="21279" y="17245"/>
                  <a:pt x="21279" y="17195"/>
                  <a:pt x="21304" y="17144"/>
                </a:cubicBezTo>
                <a:lnTo>
                  <a:pt x="21554" y="16869"/>
                </a:lnTo>
                <a:cubicBezTo>
                  <a:pt x="21631" y="16776"/>
                  <a:pt x="21678" y="16737"/>
                  <a:pt x="21700" y="16737"/>
                </a:cubicBezTo>
                <a:close/>
                <a:moveTo>
                  <a:pt x="21641" y="17243"/>
                </a:moveTo>
                <a:cubicBezTo>
                  <a:pt x="21664" y="17243"/>
                  <a:pt x="21680" y="17259"/>
                  <a:pt x="21680" y="17295"/>
                </a:cubicBezTo>
                <a:cubicBezTo>
                  <a:pt x="21655" y="17370"/>
                  <a:pt x="21630" y="17420"/>
                  <a:pt x="21579" y="17445"/>
                </a:cubicBezTo>
                <a:cubicBezTo>
                  <a:pt x="21559" y="17452"/>
                  <a:pt x="21543" y="17455"/>
                  <a:pt x="21530" y="17455"/>
                </a:cubicBezTo>
                <a:cubicBezTo>
                  <a:pt x="21494" y="17455"/>
                  <a:pt x="21486" y="17432"/>
                  <a:pt x="21504" y="17395"/>
                </a:cubicBezTo>
                <a:cubicBezTo>
                  <a:pt x="21537" y="17298"/>
                  <a:pt x="21600" y="17243"/>
                  <a:pt x="21641" y="17243"/>
                </a:cubicBezTo>
                <a:close/>
                <a:moveTo>
                  <a:pt x="22582" y="16568"/>
                </a:moveTo>
                <a:lnTo>
                  <a:pt x="22582" y="16568"/>
                </a:lnTo>
                <a:cubicBezTo>
                  <a:pt x="22532" y="16718"/>
                  <a:pt x="22457" y="16869"/>
                  <a:pt x="22382" y="16994"/>
                </a:cubicBezTo>
                <a:cubicBezTo>
                  <a:pt x="22256" y="17195"/>
                  <a:pt x="22106" y="17395"/>
                  <a:pt x="21955" y="17596"/>
                </a:cubicBezTo>
                <a:cubicBezTo>
                  <a:pt x="21839" y="17699"/>
                  <a:pt x="21783" y="17749"/>
                  <a:pt x="21759" y="17749"/>
                </a:cubicBezTo>
                <a:cubicBezTo>
                  <a:pt x="21737" y="17749"/>
                  <a:pt x="21743" y="17705"/>
                  <a:pt x="21755" y="17621"/>
                </a:cubicBezTo>
                <a:cubicBezTo>
                  <a:pt x="21830" y="17395"/>
                  <a:pt x="21980" y="17169"/>
                  <a:pt x="22181" y="16994"/>
                </a:cubicBezTo>
                <a:cubicBezTo>
                  <a:pt x="22281" y="16844"/>
                  <a:pt x="22432" y="16693"/>
                  <a:pt x="22582" y="16568"/>
                </a:cubicBezTo>
                <a:close/>
                <a:moveTo>
                  <a:pt x="17294" y="6969"/>
                </a:moveTo>
                <a:lnTo>
                  <a:pt x="17444" y="7270"/>
                </a:lnTo>
                <a:cubicBezTo>
                  <a:pt x="17494" y="7395"/>
                  <a:pt x="17595" y="7545"/>
                  <a:pt x="17695" y="7671"/>
                </a:cubicBezTo>
                <a:cubicBezTo>
                  <a:pt x="17756" y="7747"/>
                  <a:pt x="17799" y="7777"/>
                  <a:pt x="17886" y="7777"/>
                </a:cubicBezTo>
                <a:cubicBezTo>
                  <a:pt x="17941" y="7777"/>
                  <a:pt x="18014" y="7765"/>
                  <a:pt x="18121" y="7746"/>
                </a:cubicBezTo>
                <a:lnTo>
                  <a:pt x="18422" y="7696"/>
                </a:lnTo>
                <a:lnTo>
                  <a:pt x="18672" y="8272"/>
                </a:lnTo>
                <a:cubicBezTo>
                  <a:pt x="18848" y="8723"/>
                  <a:pt x="18973" y="9199"/>
                  <a:pt x="19098" y="9676"/>
                </a:cubicBezTo>
                <a:cubicBezTo>
                  <a:pt x="19374" y="10954"/>
                  <a:pt x="19349" y="10879"/>
                  <a:pt x="19625" y="10929"/>
                </a:cubicBezTo>
                <a:cubicBezTo>
                  <a:pt x="19825" y="10979"/>
                  <a:pt x="19850" y="11004"/>
                  <a:pt x="19950" y="11380"/>
                </a:cubicBezTo>
                <a:cubicBezTo>
                  <a:pt x="20026" y="11580"/>
                  <a:pt x="20126" y="12307"/>
                  <a:pt x="20201" y="12959"/>
                </a:cubicBezTo>
                <a:cubicBezTo>
                  <a:pt x="20251" y="13385"/>
                  <a:pt x="20326" y="13811"/>
                  <a:pt x="20452" y="14237"/>
                </a:cubicBezTo>
                <a:cubicBezTo>
                  <a:pt x="20552" y="14287"/>
                  <a:pt x="20652" y="14337"/>
                  <a:pt x="20752" y="14387"/>
                </a:cubicBezTo>
                <a:cubicBezTo>
                  <a:pt x="20953" y="14463"/>
                  <a:pt x="20978" y="14513"/>
                  <a:pt x="21003" y="14763"/>
                </a:cubicBezTo>
                <a:cubicBezTo>
                  <a:pt x="21078" y="15365"/>
                  <a:pt x="21028" y="15966"/>
                  <a:pt x="20853" y="16543"/>
                </a:cubicBezTo>
                <a:cubicBezTo>
                  <a:pt x="20727" y="16819"/>
                  <a:pt x="20627" y="17119"/>
                  <a:pt x="20552" y="17420"/>
                </a:cubicBezTo>
                <a:cubicBezTo>
                  <a:pt x="20502" y="17621"/>
                  <a:pt x="20427" y="17821"/>
                  <a:pt x="20326" y="17997"/>
                </a:cubicBezTo>
                <a:cubicBezTo>
                  <a:pt x="20276" y="17997"/>
                  <a:pt x="20226" y="18097"/>
                  <a:pt x="20176" y="18222"/>
                </a:cubicBezTo>
                <a:cubicBezTo>
                  <a:pt x="20226" y="17821"/>
                  <a:pt x="20301" y="17445"/>
                  <a:pt x="20402" y="17069"/>
                </a:cubicBezTo>
                <a:cubicBezTo>
                  <a:pt x="20577" y="16342"/>
                  <a:pt x="20727" y="15716"/>
                  <a:pt x="20727" y="15691"/>
                </a:cubicBezTo>
                <a:cubicBezTo>
                  <a:pt x="20718" y="15675"/>
                  <a:pt x="20708" y="15666"/>
                  <a:pt x="20697" y="15666"/>
                </a:cubicBezTo>
                <a:cubicBezTo>
                  <a:pt x="20623" y="15666"/>
                  <a:pt x="20513" y="16060"/>
                  <a:pt x="20251" y="17195"/>
                </a:cubicBezTo>
                <a:cubicBezTo>
                  <a:pt x="20051" y="18022"/>
                  <a:pt x="19875" y="18698"/>
                  <a:pt x="19850" y="18698"/>
                </a:cubicBezTo>
                <a:cubicBezTo>
                  <a:pt x="19875" y="18247"/>
                  <a:pt x="19950" y="17771"/>
                  <a:pt x="20076" y="17320"/>
                </a:cubicBezTo>
                <a:cubicBezTo>
                  <a:pt x="20301" y="16418"/>
                  <a:pt x="20552" y="14889"/>
                  <a:pt x="20477" y="14864"/>
                </a:cubicBezTo>
                <a:cubicBezTo>
                  <a:pt x="20469" y="14861"/>
                  <a:pt x="20463" y="14860"/>
                  <a:pt x="20456" y="14860"/>
                </a:cubicBezTo>
                <a:cubicBezTo>
                  <a:pt x="20396" y="14860"/>
                  <a:pt x="20372" y="14970"/>
                  <a:pt x="20326" y="15265"/>
                </a:cubicBezTo>
                <a:cubicBezTo>
                  <a:pt x="20326" y="15365"/>
                  <a:pt x="20301" y="15465"/>
                  <a:pt x="20226" y="15540"/>
                </a:cubicBezTo>
                <a:cubicBezTo>
                  <a:pt x="20151" y="15616"/>
                  <a:pt x="20076" y="15691"/>
                  <a:pt x="20051" y="15791"/>
                </a:cubicBezTo>
                <a:cubicBezTo>
                  <a:pt x="20028" y="15853"/>
                  <a:pt x="20009" y="15888"/>
                  <a:pt x="19995" y="15888"/>
                </a:cubicBezTo>
                <a:cubicBezTo>
                  <a:pt x="19962" y="15888"/>
                  <a:pt x="19950" y="15708"/>
                  <a:pt x="19950" y="15240"/>
                </a:cubicBezTo>
                <a:cubicBezTo>
                  <a:pt x="19950" y="14675"/>
                  <a:pt x="19913" y="14334"/>
                  <a:pt x="19873" y="14334"/>
                </a:cubicBezTo>
                <a:cubicBezTo>
                  <a:pt x="19847" y="14334"/>
                  <a:pt x="19820" y="14475"/>
                  <a:pt x="19800" y="14788"/>
                </a:cubicBezTo>
                <a:cubicBezTo>
                  <a:pt x="19800" y="14874"/>
                  <a:pt x="19788" y="14913"/>
                  <a:pt x="19741" y="14913"/>
                </a:cubicBezTo>
                <a:cubicBezTo>
                  <a:pt x="19719" y="14913"/>
                  <a:pt x="19689" y="14905"/>
                  <a:pt x="19650" y="14889"/>
                </a:cubicBezTo>
                <a:lnTo>
                  <a:pt x="19474" y="14814"/>
                </a:lnTo>
                <a:cubicBezTo>
                  <a:pt x="19474" y="14814"/>
                  <a:pt x="19574" y="14262"/>
                  <a:pt x="19725" y="13560"/>
                </a:cubicBezTo>
                <a:cubicBezTo>
                  <a:pt x="19850" y="12884"/>
                  <a:pt x="19950" y="12307"/>
                  <a:pt x="19950" y="12257"/>
                </a:cubicBezTo>
                <a:cubicBezTo>
                  <a:pt x="19937" y="12235"/>
                  <a:pt x="19924" y="12223"/>
                  <a:pt x="19912" y="12223"/>
                </a:cubicBezTo>
                <a:cubicBezTo>
                  <a:pt x="19854" y="12223"/>
                  <a:pt x="19798" y="12476"/>
                  <a:pt x="19675" y="13134"/>
                </a:cubicBezTo>
                <a:cubicBezTo>
                  <a:pt x="19574" y="13560"/>
                  <a:pt x="19449" y="14012"/>
                  <a:pt x="19299" y="14438"/>
                </a:cubicBezTo>
                <a:lnTo>
                  <a:pt x="19123" y="14864"/>
                </a:lnTo>
                <a:lnTo>
                  <a:pt x="19098" y="14588"/>
                </a:lnTo>
                <a:cubicBezTo>
                  <a:pt x="19078" y="14305"/>
                  <a:pt x="19090" y="14038"/>
                  <a:pt x="19122" y="14038"/>
                </a:cubicBezTo>
                <a:cubicBezTo>
                  <a:pt x="19130" y="14038"/>
                  <a:pt x="19139" y="14053"/>
                  <a:pt x="19148" y="14087"/>
                </a:cubicBezTo>
                <a:cubicBezTo>
                  <a:pt x="19148" y="14137"/>
                  <a:pt x="19199" y="14187"/>
                  <a:pt x="19224" y="14187"/>
                </a:cubicBezTo>
                <a:cubicBezTo>
                  <a:pt x="19399" y="13285"/>
                  <a:pt x="19524" y="12357"/>
                  <a:pt x="19600" y="11455"/>
                </a:cubicBezTo>
                <a:cubicBezTo>
                  <a:pt x="19589" y="11429"/>
                  <a:pt x="19579" y="11416"/>
                  <a:pt x="19569" y="11416"/>
                </a:cubicBezTo>
                <a:cubicBezTo>
                  <a:pt x="19528" y="11416"/>
                  <a:pt x="19484" y="11613"/>
                  <a:pt x="19424" y="12032"/>
                </a:cubicBezTo>
                <a:cubicBezTo>
                  <a:pt x="19361" y="12409"/>
                  <a:pt x="19140" y="12980"/>
                  <a:pt x="19070" y="12980"/>
                </a:cubicBezTo>
                <a:cubicBezTo>
                  <a:pt x="19056" y="12980"/>
                  <a:pt x="19048" y="12958"/>
                  <a:pt x="19048" y="12909"/>
                </a:cubicBezTo>
                <a:cubicBezTo>
                  <a:pt x="19023" y="12783"/>
                  <a:pt x="18998" y="12683"/>
                  <a:pt x="18898" y="12583"/>
                </a:cubicBezTo>
                <a:cubicBezTo>
                  <a:pt x="18798" y="12458"/>
                  <a:pt x="18772" y="12357"/>
                  <a:pt x="18848" y="11931"/>
                </a:cubicBezTo>
                <a:cubicBezTo>
                  <a:pt x="18923" y="11505"/>
                  <a:pt x="18923" y="11405"/>
                  <a:pt x="18772" y="11380"/>
                </a:cubicBezTo>
                <a:cubicBezTo>
                  <a:pt x="18647" y="11355"/>
                  <a:pt x="18647" y="11305"/>
                  <a:pt x="18747" y="10778"/>
                </a:cubicBezTo>
                <a:cubicBezTo>
                  <a:pt x="18863" y="10293"/>
                  <a:pt x="18872" y="10021"/>
                  <a:pt x="18814" y="10021"/>
                </a:cubicBezTo>
                <a:cubicBezTo>
                  <a:pt x="18809" y="10021"/>
                  <a:pt x="18803" y="10023"/>
                  <a:pt x="18798" y="10027"/>
                </a:cubicBezTo>
                <a:cubicBezTo>
                  <a:pt x="18697" y="10327"/>
                  <a:pt x="18622" y="10653"/>
                  <a:pt x="18572" y="10979"/>
                </a:cubicBezTo>
                <a:cubicBezTo>
                  <a:pt x="18382" y="11952"/>
                  <a:pt x="18298" y="12318"/>
                  <a:pt x="18217" y="12318"/>
                </a:cubicBezTo>
                <a:cubicBezTo>
                  <a:pt x="18202" y="12318"/>
                  <a:pt x="18187" y="12306"/>
                  <a:pt x="18171" y="12282"/>
                </a:cubicBezTo>
                <a:cubicBezTo>
                  <a:pt x="18146" y="12182"/>
                  <a:pt x="18146" y="12107"/>
                  <a:pt x="18171" y="12032"/>
                </a:cubicBezTo>
                <a:cubicBezTo>
                  <a:pt x="18346" y="11230"/>
                  <a:pt x="18472" y="10428"/>
                  <a:pt x="18522" y="9600"/>
                </a:cubicBezTo>
                <a:cubicBezTo>
                  <a:pt x="18517" y="9599"/>
                  <a:pt x="18512" y="9598"/>
                  <a:pt x="18508" y="9598"/>
                </a:cubicBezTo>
                <a:cubicBezTo>
                  <a:pt x="18440" y="9598"/>
                  <a:pt x="18387" y="9791"/>
                  <a:pt x="18246" y="10753"/>
                </a:cubicBezTo>
                <a:cubicBezTo>
                  <a:pt x="18171" y="11255"/>
                  <a:pt x="18121" y="11681"/>
                  <a:pt x="18096" y="11681"/>
                </a:cubicBezTo>
                <a:cubicBezTo>
                  <a:pt x="18071" y="11555"/>
                  <a:pt x="18046" y="11405"/>
                  <a:pt x="18046" y="11280"/>
                </a:cubicBezTo>
                <a:cubicBezTo>
                  <a:pt x="17996" y="10904"/>
                  <a:pt x="18046" y="10728"/>
                  <a:pt x="18271" y="9926"/>
                </a:cubicBezTo>
                <a:cubicBezTo>
                  <a:pt x="18422" y="9400"/>
                  <a:pt x="18547" y="8949"/>
                  <a:pt x="18572" y="8924"/>
                </a:cubicBezTo>
                <a:cubicBezTo>
                  <a:pt x="18572" y="8906"/>
                  <a:pt x="18559" y="8888"/>
                  <a:pt x="18534" y="8888"/>
                </a:cubicBezTo>
                <a:cubicBezTo>
                  <a:pt x="18524" y="8888"/>
                  <a:pt x="18511" y="8891"/>
                  <a:pt x="18497" y="8899"/>
                </a:cubicBezTo>
                <a:cubicBezTo>
                  <a:pt x="18447" y="8899"/>
                  <a:pt x="18371" y="9074"/>
                  <a:pt x="18296" y="9350"/>
                </a:cubicBezTo>
                <a:cubicBezTo>
                  <a:pt x="18227" y="9586"/>
                  <a:pt x="18196" y="9691"/>
                  <a:pt x="18182" y="9691"/>
                </a:cubicBezTo>
                <a:cubicBezTo>
                  <a:pt x="18171" y="9691"/>
                  <a:pt x="18171" y="9623"/>
                  <a:pt x="18171" y="9500"/>
                </a:cubicBezTo>
                <a:cubicBezTo>
                  <a:pt x="18171" y="9375"/>
                  <a:pt x="18196" y="9225"/>
                  <a:pt x="18221" y="9099"/>
                </a:cubicBezTo>
                <a:cubicBezTo>
                  <a:pt x="18221" y="9024"/>
                  <a:pt x="18221" y="8949"/>
                  <a:pt x="18196" y="8874"/>
                </a:cubicBezTo>
                <a:cubicBezTo>
                  <a:pt x="18146" y="8798"/>
                  <a:pt x="18146" y="8698"/>
                  <a:pt x="18146" y="8623"/>
                </a:cubicBezTo>
                <a:cubicBezTo>
                  <a:pt x="18171" y="8548"/>
                  <a:pt x="18146" y="8473"/>
                  <a:pt x="18096" y="8423"/>
                </a:cubicBezTo>
                <a:cubicBezTo>
                  <a:pt x="18084" y="8417"/>
                  <a:pt x="18073" y="8413"/>
                  <a:pt x="18064" y="8413"/>
                </a:cubicBezTo>
                <a:cubicBezTo>
                  <a:pt x="18034" y="8413"/>
                  <a:pt x="18015" y="8446"/>
                  <a:pt x="17996" y="8523"/>
                </a:cubicBezTo>
                <a:cubicBezTo>
                  <a:pt x="17996" y="8648"/>
                  <a:pt x="17920" y="8924"/>
                  <a:pt x="17845" y="9199"/>
                </a:cubicBezTo>
                <a:cubicBezTo>
                  <a:pt x="17741" y="9574"/>
                  <a:pt x="17689" y="9689"/>
                  <a:pt x="17631" y="9689"/>
                </a:cubicBezTo>
                <a:cubicBezTo>
                  <a:pt x="17619" y="9689"/>
                  <a:pt x="17607" y="9684"/>
                  <a:pt x="17595" y="9676"/>
                </a:cubicBezTo>
                <a:cubicBezTo>
                  <a:pt x="17494" y="9651"/>
                  <a:pt x="17494" y="9651"/>
                  <a:pt x="17494" y="9626"/>
                </a:cubicBezTo>
                <a:lnTo>
                  <a:pt x="17670" y="8974"/>
                </a:lnTo>
                <a:cubicBezTo>
                  <a:pt x="17827" y="8413"/>
                  <a:pt x="17863" y="8214"/>
                  <a:pt x="17797" y="8214"/>
                </a:cubicBezTo>
                <a:cubicBezTo>
                  <a:pt x="17790" y="8214"/>
                  <a:pt x="17781" y="8217"/>
                  <a:pt x="17770" y="8222"/>
                </a:cubicBezTo>
                <a:cubicBezTo>
                  <a:pt x="17670" y="8448"/>
                  <a:pt x="17595" y="8673"/>
                  <a:pt x="17544" y="8899"/>
                </a:cubicBezTo>
                <a:cubicBezTo>
                  <a:pt x="17369" y="9550"/>
                  <a:pt x="17369" y="9575"/>
                  <a:pt x="17118" y="9676"/>
                </a:cubicBezTo>
                <a:cubicBezTo>
                  <a:pt x="17024" y="9732"/>
                  <a:pt x="16944" y="9760"/>
                  <a:pt x="16900" y="9760"/>
                </a:cubicBezTo>
                <a:cubicBezTo>
                  <a:pt x="16885" y="9760"/>
                  <a:pt x="16874" y="9757"/>
                  <a:pt x="16868" y="9751"/>
                </a:cubicBezTo>
                <a:cubicBezTo>
                  <a:pt x="16918" y="9575"/>
                  <a:pt x="16968" y="9400"/>
                  <a:pt x="17018" y="9199"/>
                </a:cubicBezTo>
                <a:cubicBezTo>
                  <a:pt x="17344" y="8147"/>
                  <a:pt x="17494" y="7520"/>
                  <a:pt x="17444" y="7520"/>
                </a:cubicBezTo>
                <a:cubicBezTo>
                  <a:pt x="17369" y="7520"/>
                  <a:pt x="17168" y="8122"/>
                  <a:pt x="17018" y="8748"/>
                </a:cubicBezTo>
                <a:cubicBezTo>
                  <a:pt x="16968" y="8999"/>
                  <a:pt x="16893" y="9250"/>
                  <a:pt x="16868" y="9350"/>
                </a:cubicBezTo>
                <a:cubicBezTo>
                  <a:pt x="16838" y="9427"/>
                  <a:pt x="16818" y="9463"/>
                  <a:pt x="16806" y="9463"/>
                </a:cubicBezTo>
                <a:cubicBezTo>
                  <a:pt x="16735" y="9463"/>
                  <a:pt x="16937" y="8289"/>
                  <a:pt x="17194" y="7370"/>
                </a:cubicBezTo>
                <a:lnTo>
                  <a:pt x="17294" y="6969"/>
                </a:lnTo>
                <a:close/>
                <a:moveTo>
                  <a:pt x="20251" y="19099"/>
                </a:moveTo>
                <a:lnTo>
                  <a:pt x="20076" y="19626"/>
                </a:lnTo>
                <a:cubicBezTo>
                  <a:pt x="19950" y="20027"/>
                  <a:pt x="19875" y="20202"/>
                  <a:pt x="19800" y="20202"/>
                </a:cubicBezTo>
                <a:cubicBezTo>
                  <a:pt x="19788" y="20204"/>
                  <a:pt x="19776" y="20205"/>
                  <a:pt x="19766" y="20205"/>
                </a:cubicBezTo>
                <a:cubicBezTo>
                  <a:pt x="19626" y="20205"/>
                  <a:pt x="19639" y="20045"/>
                  <a:pt x="19825" y="19626"/>
                </a:cubicBezTo>
                <a:lnTo>
                  <a:pt x="19975" y="19200"/>
                </a:lnTo>
                <a:lnTo>
                  <a:pt x="19850" y="19626"/>
                </a:lnTo>
                <a:cubicBezTo>
                  <a:pt x="19765" y="19905"/>
                  <a:pt x="19757" y="20043"/>
                  <a:pt x="19796" y="20043"/>
                </a:cubicBezTo>
                <a:cubicBezTo>
                  <a:pt x="19838" y="20043"/>
                  <a:pt x="19934" y="19886"/>
                  <a:pt x="20051" y="19575"/>
                </a:cubicBezTo>
                <a:lnTo>
                  <a:pt x="20251" y="19099"/>
                </a:lnTo>
                <a:close/>
                <a:moveTo>
                  <a:pt x="34200" y="20985"/>
                </a:moveTo>
                <a:cubicBezTo>
                  <a:pt x="34227" y="20985"/>
                  <a:pt x="34222" y="21019"/>
                  <a:pt x="34161" y="21079"/>
                </a:cubicBezTo>
                <a:cubicBezTo>
                  <a:pt x="34143" y="21116"/>
                  <a:pt x="34111" y="21139"/>
                  <a:pt x="34085" y="21139"/>
                </a:cubicBezTo>
                <a:cubicBezTo>
                  <a:pt x="34076" y="21139"/>
                  <a:pt x="34067" y="21136"/>
                  <a:pt x="34061" y="21129"/>
                </a:cubicBezTo>
                <a:cubicBezTo>
                  <a:pt x="34061" y="21104"/>
                  <a:pt x="34061" y="21054"/>
                  <a:pt x="34111" y="21029"/>
                </a:cubicBezTo>
                <a:cubicBezTo>
                  <a:pt x="34150" y="20999"/>
                  <a:pt x="34182" y="20985"/>
                  <a:pt x="34200" y="20985"/>
                </a:cubicBezTo>
                <a:close/>
                <a:moveTo>
                  <a:pt x="14386" y="20352"/>
                </a:moveTo>
                <a:lnTo>
                  <a:pt x="14386" y="20352"/>
                </a:lnTo>
                <a:cubicBezTo>
                  <a:pt x="14286" y="20503"/>
                  <a:pt x="14161" y="20653"/>
                  <a:pt x="14011" y="20804"/>
                </a:cubicBezTo>
                <a:cubicBezTo>
                  <a:pt x="13785" y="21029"/>
                  <a:pt x="13584" y="21179"/>
                  <a:pt x="13534" y="21179"/>
                </a:cubicBezTo>
                <a:cubicBezTo>
                  <a:pt x="13484" y="21154"/>
                  <a:pt x="13635" y="20979"/>
                  <a:pt x="13910" y="20728"/>
                </a:cubicBezTo>
                <a:cubicBezTo>
                  <a:pt x="14061" y="20578"/>
                  <a:pt x="14211" y="20453"/>
                  <a:pt x="14386" y="20352"/>
                </a:cubicBezTo>
                <a:close/>
                <a:moveTo>
                  <a:pt x="14379" y="20681"/>
                </a:moveTo>
                <a:cubicBezTo>
                  <a:pt x="14408" y="20681"/>
                  <a:pt x="14412" y="20725"/>
                  <a:pt x="14412" y="20804"/>
                </a:cubicBezTo>
                <a:cubicBezTo>
                  <a:pt x="14386" y="20979"/>
                  <a:pt x="14311" y="21079"/>
                  <a:pt x="13960" y="21430"/>
                </a:cubicBezTo>
                <a:cubicBezTo>
                  <a:pt x="13810" y="21606"/>
                  <a:pt x="13635" y="21756"/>
                  <a:pt x="13459" y="21881"/>
                </a:cubicBezTo>
                <a:cubicBezTo>
                  <a:pt x="13334" y="21831"/>
                  <a:pt x="13584" y="21430"/>
                  <a:pt x="13985" y="21029"/>
                </a:cubicBezTo>
                <a:cubicBezTo>
                  <a:pt x="14229" y="20786"/>
                  <a:pt x="14334" y="20681"/>
                  <a:pt x="14379" y="20681"/>
                </a:cubicBezTo>
                <a:close/>
                <a:moveTo>
                  <a:pt x="14224" y="21481"/>
                </a:moveTo>
                <a:cubicBezTo>
                  <a:pt x="14268" y="21481"/>
                  <a:pt x="14264" y="21539"/>
                  <a:pt x="14211" y="21656"/>
                </a:cubicBezTo>
                <a:cubicBezTo>
                  <a:pt x="14086" y="21856"/>
                  <a:pt x="13935" y="22032"/>
                  <a:pt x="13735" y="22182"/>
                </a:cubicBezTo>
                <a:cubicBezTo>
                  <a:pt x="13506" y="22396"/>
                  <a:pt x="13407" y="22489"/>
                  <a:pt x="13365" y="22489"/>
                </a:cubicBezTo>
                <a:cubicBezTo>
                  <a:pt x="13338" y="22489"/>
                  <a:pt x="13334" y="22451"/>
                  <a:pt x="13334" y="22383"/>
                </a:cubicBezTo>
                <a:cubicBezTo>
                  <a:pt x="13359" y="22232"/>
                  <a:pt x="13484" y="22107"/>
                  <a:pt x="13785" y="21806"/>
                </a:cubicBezTo>
                <a:cubicBezTo>
                  <a:pt x="14016" y="21589"/>
                  <a:pt x="14164" y="21481"/>
                  <a:pt x="14224" y="21481"/>
                </a:cubicBezTo>
                <a:close/>
                <a:moveTo>
                  <a:pt x="13990" y="22215"/>
                </a:moveTo>
                <a:cubicBezTo>
                  <a:pt x="14014" y="22215"/>
                  <a:pt x="14007" y="22258"/>
                  <a:pt x="13985" y="22332"/>
                </a:cubicBezTo>
                <a:cubicBezTo>
                  <a:pt x="13860" y="22558"/>
                  <a:pt x="13710" y="22733"/>
                  <a:pt x="13534" y="22884"/>
                </a:cubicBezTo>
                <a:cubicBezTo>
                  <a:pt x="13329" y="23074"/>
                  <a:pt x="13236" y="23162"/>
                  <a:pt x="13203" y="23162"/>
                </a:cubicBezTo>
                <a:cubicBezTo>
                  <a:pt x="13180" y="23162"/>
                  <a:pt x="13188" y="23117"/>
                  <a:pt x="13209" y="23034"/>
                </a:cubicBezTo>
                <a:cubicBezTo>
                  <a:pt x="13334" y="22834"/>
                  <a:pt x="13484" y="22633"/>
                  <a:pt x="13660" y="22483"/>
                </a:cubicBezTo>
                <a:cubicBezTo>
                  <a:pt x="13862" y="22295"/>
                  <a:pt x="13956" y="22215"/>
                  <a:pt x="13990" y="22215"/>
                </a:cubicBezTo>
                <a:close/>
                <a:moveTo>
                  <a:pt x="29248" y="7068"/>
                </a:moveTo>
                <a:cubicBezTo>
                  <a:pt x="29249" y="7068"/>
                  <a:pt x="29249" y="7069"/>
                  <a:pt x="29249" y="7069"/>
                </a:cubicBezTo>
                <a:cubicBezTo>
                  <a:pt x="29274" y="7094"/>
                  <a:pt x="28948" y="7946"/>
                  <a:pt x="28497" y="8949"/>
                </a:cubicBezTo>
                <a:lnTo>
                  <a:pt x="28547" y="8924"/>
                </a:lnTo>
                <a:lnTo>
                  <a:pt x="28547" y="8924"/>
                </a:lnTo>
                <a:cubicBezTo>
                  <a:pt x="28121" y="9951"/>
                  <a:pt x="27670" y="11004"/>
                  <a:pt x="27544" y="11280"/>
                </a:cubicBezTo>
                <a:cubicBezTo>
                  <a:pt x="27294" y="11831"/>
                  <a:pt x="27294" y="11956"/>
                  <a:pt x="27469" y="12057"/>
                </a:cubicBezTo>
                <a:cubicBezTo>
                  <a:pt x="27569" y="12132"/>
                  <a:pt x="27569" y="12182"/>
                  <a:pt x="27444" y="12608"/>
                </a:cubicBezTo>
                <a:cubicBezTo>
                  <a:pt x="27319" y="12984"/>
                  <a:pt x="27143" y="13310"/>
                  <a:pt x="26943" y="13661"/>
                </a:cubicBezTo>
                <a:cubicBezTo>
                  <a:pt x="26667" y="14112"/>
                  <a:pt x="26642" y="14237"/>
                  <a:pt x="26642" y="14413"/>
                </a:cubicBezTo>
                <a:cubicBezTo>
                  <a:pt x="26642" y="14563"/>
                  <a:pt x="26592" y="14738"/>
                  <a:pt x="25765" y="16342"/>
                </a:cubicBezTo>
                <a:cubicBezTo>
                  <a:pt x="25514" y="16819"/>
                  <a:pt x="25489" y="16894"/>
                  <a:pt x="25514" y="17119"/>
                </a:cubicBezTo>
                <a:cubicBezTo>
                  <a:pt x="25564" y="17295"/>
                  <a:pt x="25514" y="17495"/>
                  <a:pt x="25389" y="17671"/>
                </a:cubicBezTo>
                <a:cubicBezTo>
                  <a:pt x="24963" y="18372"/>
                  <a:pt x="24462" y="19024"/>
                  <a:pt x="23860" y="19601"/>
                </a:cubicBezTo>
                <a:cubicBezTo>
                  <a:pt x="23710" y="19726"/>
                  <a:pt x="23559" y="19876"/>
                  <a:pt x="23459" y="20052"/>
                </a:cubicBezTo>
                <a:cubicBezTo>
                  <a:pt x="23459" y="20085"/>
                  <a:pt x="23468" y="20102"/>
                  <a:pt x="23486" y="20102"/>
                </a:cubicBezTo>
                <a:cubicBezTo>
                  <a:pt x="23523" y="20102"/>
                  <a:pt x="23601" y="20035"/>
                  <a:pt x="23735" y="19901"/>
                </a:cubicBezTo>
                <a:cubicBezTo>
                  <a:pt x="23885" y="19762"/>
                  <a:pt x="23977" y="19693"/>
                  <a:pt x="24020" y="19693"/>
                </a:cubicBezTo>
                <a:cubicBezTo>
                  <a:pt x="24070" y="19693"/>
                  <a:pt x="24053" y="19788"/>
                  <a:pt x="23986" y="19976"/>
                </a:cubicBezTo>
                <a:cubicBezTo>
                  <a:pt x="23660" y="20603"/>
                  <a:pt x="23209" y="21179"/>
                  <a:pt x="22682" y="21656"/>
                </a:cubicBezTo>
                <a:cubicBezTo>
                  <a:pt x="22356" y="21956"/>
                  <a:pt x="21805" y="22533"/>
                  <a:pt x="21479" y="22909"/>
                </a:cubicBezTo>
                <a:cubicBezTo>
                  <a:pt x="21047" y="23389"/>
                  <a:pt x="20850" y="23593"/>
                  <a:pt x="20797" y="23593"/>
                </a:cubicBezTo>
                <a:cubicBezTo>
                  <a:pt x="20766" y="23593"/>
                  <a:pt x="20782" y="23528"/>
                  <a:pt x="20828" y="23410"/>
                </a:cubicBezTo>
                <a:cubicBezTo>
                  <a:pt x="20878" y="23235"/>
                  <a:pt x="21254" y="22809"/>
                  <a:pt x="22081" y="22007"/>
                </a:cubicBezTo>
                <a:cubicBezTo>
                  <a:pt x="22482" y="21631"/>
                  <a:pt x="22833" y="21230"/>
                  <a:pt x="23184" y="20804"/>
                </a:cubicBezTo>
                <a:cubicBezTo>
                  <a:pt x="23181" y="20801"/>
                  <a:pt x="23177" y="20800"/>
                  <a:pt x="23172" y="20800"/>
                </a:cubicBezTo>
                <a:cubicBezTo>
                  <a:pt x="23085" y="20800"/>
                  <a:pt x="22623" y="21242"/>
                  <a:pt x="21529" y="22383"/>
                </a:cubicBezTo>
                <a:cubicBezTo>
                  <a:pt x="21217" y="22677"/>
                  <a:pt x="21066" y="22809"/>
                  <a:pt x="21028" y="22809"/>
                </a:cubicBezTo>
                <a:cubicBezTo>
                  <a:pt x="21014" y="22809"/>
                  <a:pt x="21015" y="22792"/>
                  <a:pt x="21028" y="22758"/>
                </a:cubicBezTo>
                <a:cubicBezTo>
                  <a:pt x="21053" y="22633"/>
                  <a:pt x="21655" y="21956"/>
                  <a:pt x="22607" y="20979"/>
                </a:cubicBezTo>
                <a:cubicBezTo>
                  <a:pt x="22757" y="20854"/>
                  <a:pt x="22883" y="20703"/>
                  <a:pt x="22983" y="20528"/>
                </a:cubicBezTo>
                <a:cubicBezTo>
                  <a:pt x="22983" y="20525"/>
                  <a:pt x="22982" y="20524"/>
                  <a:pt x="22979" y="20524"/>
                </a:cubicBezTo>
                <a:cubicBezTo>
                  <a:pt x="22908" y="20524"/>
                  <a:pt x="21983" y="21404"/>
                  <a:pt x="21429" y="22007"/>
                </a:cubicBezTo>
                <a:cubicBezTo>
                  <a:pt x="21305" y="22151"/>
                  <a:pt x="21181" y="22245"/>
                  <a:pt x="21155" y="22245"/>
                </a:cubicBezTo>
                <a:cubicBezTo>
                  <a:pt x="21150" y="22245"/>
                  <a:pt x="21149" y="22241"/>
                  <a:pt x="21153" y="22232"/>
                </a:cubicBezTo>
                <a:cubicBezTo>
                  <a:pt x="21279" y="22007"/>
                  <a:pt x="21429" y="21831"/>
                  <a:pt x="21630" y="21656"/>
                </a:cubicBezTo>
                <a:cubicBezTo>
                  <a:pt x="22877" y="20322"/>
                  <a:pt x="23257" y="19893"/>
                  <a:pt x="23166" y="19893"/>
                </a:cubicBezTo>
                <a:cubicBezTo>
                  <a:pt x="23150" y="19893"/>
                  <a:pt x="23122" y="19905"/>
                  <a:pt x="23083" y="19926"/>
                </a:cubicBezTo>
                <a:cubicBezTo>
                  <a:pt x="22783" y="20177"/>
                  <a:pt x="22532" y="20453"/>
                  <a:pt x="22281" y="20728"/>
                </a:cubicBezTo>
                <a:cubicBezTo>
                  <a:pt x="21880" y="21154"/>
                  <a:pt x="21479" y="21580"/>
                  <a:pt x="21404" y="21656"/>
                </a:cubicBezTo>
                <a:lnTo>
                  <a:pt x="21254" y="21781"/>
                </a:lnTo>
                <a:lnTo>
                  <a:pt x="21304" y="21530"/>
                </a:lnTo>
                <a:cubicBezTo>
                  <a:pt x="21329" y="21305"/>
                  <a:pt x="21454" y="21129"/>
                  <a:pt x="21930" y="20628"/>
                </a:cubicBezTo>
                <a:cubicBezTo>
                  <a:pt x="22231" y="20277"/>
                  <a:pt x="22808" y="19676"/>
                  <a:pt x="23209" y="19300"/>
                </a:cubicBezTo>
                <a:cubicBezTo>
                  <a:pt x="23610" y="18949"/>
                  <a:pt x="23885" y="18623"/>
                  <a:pt x="23835" y="18623"/>
                </a:cubicBezTo>
                <a:cubicBezTo>
                  <a:pt x="23710" y="18623"/>
                  <a:pt x="22958" y="19300"/>
                  <a:pt x="22281" y="20027"/>
                </a:cubicBezTo>
                <a:cubicBezTo>
                  <a:pt x="21980" y="20327"/>
                  <a:pt x="21655" y="20678"/>
                  <a:pt x="21554" y="20778"/>
                </a:cubicBezTo>
                <a:lnTo>
                  <a:pt x="21379" y="20954"/>
                </a:lnTo>
                <a:lnTo>
                  <a:pt x="21529" y="20653"/>
                </a:lnTo>
                <a:cubicBezTo>
                  <a:pt x="21730" y="20302"/>
                  <a:pt x="21980" y="19976"/>
                  <a:pt x="22306" y="19701"/>
                </a:cubicBezTo>
                <a:cubicBezTo>
                  <a:pt x="22532" y="19500"/>
                  <a:pt x="22757" y="19275"/>
                  <a:pt x="22933" y="19024"/>
                </a:cubicBezTo>
                <a:cubicBezTo>
                  <a:pt x="23083" y="18824"/>
                  <a:pt x="23234" y="18648"/>
                  <a:pt x="23434" y="18473"/>
                </a:cubicBezTo>
                <a:cubicBezTo>
                  <a:pt x="23960" y="17971"/>
                  <a:pt x="24011" y="17871"/>
                  <a:pt x="23935" y="17846"/>
                </a:cubicBezTo>
                <a:lnTo>
                  <a:pt x="23935" y="17846"/>
                </a:lnTo>
                <a:cubicBezTo>
                  <a:pt x="23685" y="18022"/>
                  <a:pt x="23459" y="18247"/>
                  <a:pt x="23259" y="18473"/>
                </a:cubicBezTo>
                <a:cubicBezTo>
                  <a:pt x="22908" y="18824"/>
                  <a:pt x="22407" y="19350"/>
                  <a:pt x="22106" y="19626"/>
                </a:cubicBezTo>
                <a:cubicBezTo>
                  <a:pt x="21781" y="19950"/>
                  <a:pt x="21656" y="20075"/>
                  <a:pt x="21609" y="20075"/>
                </a:cubicBezTo>
                <a:cubicBezTo>
                  <a:pt x="21583" y="20075"/>
                  <a:pt x="21579" y="20038"/>
                  <a:pt x="21579" y="19976"/>
                </a:cubicBezTo>
                <a:cubicBezTo>
                  <a:pt x="21579" y="19801"/>
                  <a:pt x="21755" y="19626"/>
                  <a:pt x="22757" y="18673"/>
                </a:cubicBezTo>
                <a:cubicBezTo>
                  <a:pt x="23158" y="18322"/>
                  <a:pt x="23534" y="17921"/>
                  <a:pt x="23885" y="17495"/>
                </a:cubicBezTo>
                <a:cubicBezTo>
                  <a:pt x="23860" y="17470"/>
                  <a:pt x="23835" y="17470"/>
                  <a:pt x="23810" y="17470"/>
                </a:cubicBezTo>
                <a:cubicBezTo>
                  <a:pt x="23785" y="17470"/>
                  <a:pt x="23284" y="17946"/>
                  <a:pt x="22707" y="18498"/>
                </a:cubicBezTo>
                <a:cubicBezTo>
                  <a:pt x="22029" y="19135"/>
                  <a:pt x="21755" y="19384"/>
                  <a:pt x="21679" y="19384"/>
                </a:cubicBezTo>
                <a:cubicBezTo>
                  <a:pt x="21662" y="19384"/>
                  <a:pt x="21655" y="19372"/>
                  <a:pt x="21655" y="19350"/>
                </a:cubicBezTo>
                <a:cubicBezTo>
                  <a:pt x="21680" y="19200"/>
                  <a:pt x="22056" y="18773"/>
                  <a:pt x="23008" y="17871"/>
                </a:cubicBezTo>
                <a:cubicBezTo>
                  <a:pt x="23660" y="17245"/>
                  <a:pt x="23660" y="17245"/>
                  <a:pt x="23559" y="17220"/>
                </a:cubicBezTo>
                <a:lnTo>
                  <a:pt x="23559" y="17220"/>
                </a:lnTo>
                <a:cubicBezTo>
                  <a:pt x="23284" y="17420"/>
                  <a:pt x="23008" y="17646"/>
                  <a:pt x="22757" y="17896"/>
                </a:cubicBezTo>
                <a:cubicBezTo>
                  <a:pt x="22338" y="18300"/>
                  <a:pt x="22159" y="18463"/>
                  <a:pt x="22120" y="18463"/>
                </a:cubicBezTo>
                <a:cubicBezTo>
                  <a:pt x="22096" y="18463"/>
                  <a:pt x="22124" y="18402"/>
                  <a:pt x="22181" y="18297"/>
                </a:cubicBezTo>
                <a:cubicBezTo>
                  <a:pt x="22382" y="17946"/>
                  <a:pt x="22958" y="17320"/>
                  <a:pt x="24011" y="16367"/>
                </a:cubicBezTo>
                <a:cubicBezTo>
                  <a:pt x="24261" y="16142"/>
                  <a:pt x="24487" y="15916"/>
                  <a:pt x="24737" y="15666"/>
                </a:cubicBezTo>
                <a:cubicBezTo>
                  <a:pt x="24750" y="15632"/>
                  <a:pt x="24746" y="15616"/>
                  <a:pt x="24727" y="15616"/>
                </a:cubicBezTo>
                <a:cubicBezTo>
                  <a:pt x="24629" y="15616"/>
                  <a:pt x="24121" y="16040"/>
                  <a:pt x="23158" y="16919"/>
                </a:cubicBezTo>
                <a:cubicBezTo>
                  <a:pt x="22926" y="17138"/>
                  <a:pt x="22812" y="17237"/>
                  <a:pt x="22782" y="17237"/>
                </a:cubicBezTo>
                <a:cubicBezTo>
                  <a:pt x="22757" y="17237"/>
                  <a:pt x="22790" y="17169"/>
                  <a:pt x="22858" y="17044"/>
                </a:cubicBezTo>
                <a:cubicBezTo>
                  <a:pt x="22933" y="16894"/>
                  <a:pt x="23033" y="16743"/>
                  <a:pt x="23158" y="16618"/>
                </a:cubicBezTo>
                <a:cubicBezTo>
                  <a:pt x="23234" y="16568"/>
                  <a:pt x="23309" y="16468"/>
                  <a:pt x="23334" y="16367"/>
                </a:cubicBezTo>
                <a:cubicBezTo>
                  <a:pt x="23334" y="16167"/>
                  <a:pt x="23785" y="15465"/>
                  <a:pt x="24086" y="15215"/>
                </a:cubicBezTo>
                <a:cubicBezTo>
                  <a:pt x="24307" y="15030"/>
                  <a:pt x="24447" y="14873"/>
                  <a:pt x="24395" y="14873"/>
                </a:cubicBezTo>
                <a:cubicBezTo>
                  <a:pt x="24377" y="14873"/>
                  <a:pt x="24334" y="14893"/>
                  <a:pt x="24261" y="14939"/>
                </a:cubicBezTo>
                <a:cubicBezTo>
                  <a:pt x="24201" y="14974"/>
                  <a:pt x="24160" y="14990"/>
                  <a:pt x="24135" y="14990"/>
                </a:cubicBezTo>
                <a:cubicBezTo>
                  <a:pt x="23964" y="14990"/>
                  <a:pt x="24591" y="14218"/>
                  <a:pt x="25314" y="13560"/>
                </a:cubicBezTo>
                <a:cubicBezTo>
                  <a:pt x="25564" y="13360"/>
                  <a:pt x="25815" y="13109"/>
                  <a:pt x="26041" y="12884"/>
                </a:cubicBezTo>
                <a:cubicBezTo>
                  <a:pt x="26063" y="12833"/>
                  <a:pt x="26061" y="12807"/>
                  <a:pt x="26035" y="12807"/>
                </a:cubicBezTo>
                <a:cubicBezTo>
                  <a:pt x="25973" y="12807"/>
                  <a:pt x="25769" y="12958"/>
                  <a:pt x="25414" y="13260"/>
                </a:cubicBezTo>
                <a:cubicBezTo>
                  <a:pt x="25239" y="13435"/>
                  <a:pt x="25063" y="13585"/>
                  <a:pt x="24863" y="13736"/>
                </a:cubicBezTo>
                <a:cubicBezTo>
                  <a:pt x="24963" y="13510"/>
                  <a:pt x="25088" y="13310"/>
                  <a:pt x="25214" y="13109"/>
                </a:cubicBezTo>
                <a:cubicBezTo>
                  <a:pt x="25514" y="12608"/>
                  <a:pt x="25740" y="12382"/>
                  <a:pt x="26692" y="11480"/>
                </a:cubicBezTo>
                <a:cubicBezTo>
                  <a:pt x="27369" y="10854"/>
                  <a:pt x="27770" y="10428"/>
                  <a:pt x="27720" y="10428"/>
                </a:cubicBezTo>
                <a:cubicBezTo>
                  <a:pt x="27419" y="10603"/>
                  <a:pt x="27143" y="10829"/>
                  <a:pt x="26918" y="11079"/>
                </a:cubicBezTo>
                <a:cubicBezTo>
                  <a:pt x="26667" y="11330"/>
                  <a:pt x="26417" y="11555"/>
                  <a:pt x="26141" y="11781"/>
                </a:cubicBezTo>
                <a:cubicBezTo>
                  <a:pt x="26316" y="11430"/>
                  <a:pt x="26542" y="11104"/>
                  <a:pt x="26767" y="10778"/>
                </a:cubicBezTo>
                <a:cubicBezTo>
                  <a:pt x="27143" y="10227"/>
                  <a:pt x="27845" y="9149"/>
                  <a:pt x="28346" y="8397"/>
                </a:cubicBezTo>
                <a:cubicBezTo>
                  <a:pt x="28838" y="7661"/>
                  <a:pt x="29232" y="7068"/>
                  <a:pt x="29248" y="7068"/>
                </a:cubicBezTo>
                <a:close/>
                <a:moveTo>
                  <a:pt x="13679" y="22968"/>
                </a:moveTo>
                <a:cubicBezTo>
                  <a:pt x="13697" y="22968"/>
                  <a:pt x="13695" y="23000"/>
                  <a:pt x="13685" y="23059"/>
                </a:cubicBezTo>
                <a:cubicBezTo>
                  <a:pt x="13610" y="23235"/>
                  <a:pt x="13484" y="23385"/>
                  <a:pt x="13334" y="23510"/>
                </a:cubicBezTo>
                <a:cubicBezTo>
                  <a:pt x="13188" y="23647"/>
                  <a:pt x="13098" y="23705"/>
                  <a:pt x="13061" y="23705"/>
                </a:cubicBezTo>
                <a:cubicBezTo>
                  <a:pt x="12989" y="23705"/>
                  <a:pt x="13112" y="23490"/>
                  <a:pt x="13409" y="23210"/>
                </a:cubicBezTo>
                <a:cubicBezTo>
                  <a:pt x="13576" y="23043"/>
                  <a:pt x="13651" y="22968"/>
                  <a:pt x="13679" y="22968"/>
                </a:cubicBezTo>
                <a:close/>
                <a:moveTo>
                  <a:pt x="14023" y="23826"/>
                </a:moveTo>
                <a:cubicBezTo>
                  <a:pt x="14030" y="23826"/>
                  <a:pt x="14036" y="23837"/>
                  <a:pt x="14036" y="23861"/>
                </a:cubicBezTo>
                <a:cubicBezTo>
                  <a:pt x="14011" y="23936"/>
                  <a:pt x="13985" y="24012"/>
                  <a:pt x="13960" y="24087"/>
                </a:cubicBezTo>
                <a:cubicBezTo>
                  <a:pt x="13954" y="24100"/>
                  <a:pt x="13949" y="24106"/>
                  <a:pt x="13946" y="24106"/>
                </a:cubicBezTo>
                <a:cubicBezTo>
                  <a:pt x="13937" y="24106"/>
                  <a:pt x="13942" y="24054"/>
                  <a:pt x="13960" y="23961"/>
                </a:cubicBezTo>
                <a:cubicBezTo>
                  <a:pt x="13977" y="23876"/>
                  <a:pt x="14006" y="23826"/>
                  <a:pt x="14023" y="23826"/>
                </a:cubicBezTo>
                <a:close/>
                <a:moveTo>
                  <a:pt x="23139" y="21480"/>
                </a:moveTo>
                <a:cubicBezTo>
                  <a:pt x="23159" y="21480"/>
                  <a:pt x="23173" y="21490"/>
                  <a:pt x="23184" y="21505"/>
                </a:cubicBezTo>
                <a:cubicBezTo>
                  <a:pt x="23209" y="21580"/>
                  <a:pt x="23209" y="21681"/>
                  <a:pt x="23184" y="21756"/>
                </a:cubicBezTo>
                <a:lnTo>
                  <a:pt x="23184" y="21781"/>
                </a:lnTo>
                <a:cubicBezTo>
                  <a:pt x="22858" y="22232"/>
                  <a:pt x="22482" y="22658"/>
                  <a:pt x="22056" y="23034"/>
                </a:cubicBezTo>
                <a:cubicBezTo>
                  <a:pt x="21780" y="23260"/>
                  <a:pt x="21504" y="23485"/>
                  <a:pt x="21279" y="23761"/>
                </a:cubicBezTo>
                <a:cubicBezTo>
                  <a:pt x="20853" y="24187"/>
                  <a:pt x="20556" y="24452"/>
                  <a:pt x="20526" y="24452"/>
                </a:cubicBezTo>
                <a:cubicBezTo>
                  <a:pt x="20511" y="24452"/>
                  <a:pt x="20571" y="24377"/>
                  <a:pt x="20727" y="24212"/>
                </a:cubicBezTo>
                <a:cubicBezTo>
                  <a:pt x="21028" y="23861"/>
                  <a:pt x="22106" y="22784"/>
                  <a:pt x="22507" y="22383"/>
                </a:cubicBezTo>
                <a:cubicBezTo>
                  <a:pt x="22657" y="22282"/>
                  <a:pt x="22783" y="22132"/>
                  <a:pt x="22858" y="21981"/>
                </a:cubicBezTo>
                <a:cubicBezTo>
                  <a:pt x="22858" y="21974"/>
                  <a:pt x="22854" y="21971"/>
                  <a:pt x="22848" y="21971"/>
                </a:cubicBezTo>
                <a:cubicBezTo>
                  <a:pt x="22738" y="21971"/>
                  <a:pt x="21739" y="22927"/>
                  <a:pt x="21053" y="23661"/>
                </a:cubicBezTo>
                <a:cubicBezTo>
                  <a:pt x="20953" y="23786"/>
                  <a:pt x="20828" y="23886"/>
                  <a:pt x="20702" y="23987"/>
                </a:cubicBezTo>
                <a:cubicBezTo>
                  <a:pt x="21254" y="23310"/>
                  <a:pt x="21880" y="22633"/>
                  <a:pt x="22507" y="22007"/>
                </a:cubicBezTo>
                <a:cubicBezTo>
                  <a:pt x="22903" y="21610"/>
                  <a:pt x="23064" y="21480"/>
                  <a:pt x="23139" y="21480"/>
                </a:cubicBezTo>
                <a:close/>
                <a:moveTo>
                  <a:pt x="13369" y="23657"/>
                </a:moveTo>
                <a:cubicBezTo>
                  <a:pt x="13375" y="23657"/>
                  <a:pt x="13380" y="23658"/>
                  <a:pt x="13384" y="23661"/>
                </a:cubicBezTo>
                <a:cubicBezTo>
                  <a:pt x="13359" y="23811"/>
                  <a:pt x="13309" y="23987"/>
                  <a:pt x="13234" y="24137"/>
                </a:cubicBezTo>
                <a:lnTo>
                  <a:pt x="13234" y="24162"/>
                </a:lnTo>
                <a:cubicBezTo>
                  <a:pt x="13083" y="24588"/>
                  <a:pt x="13033" y="24613"/>
                  <a:pt x="12908" y="24613"/>
                </a:cubicBezTo>
                <a:cubicBezTo>
                  <a:pt x="12808" y="24588"/>
                  <a:pt x="12782" y="24563"/>
                  <a:pt x="12883" y="24287"/>
                </a:cubicBezTo>
                <a:cubicBezTo>
                  <a:pt x="12977" y="24050"/>
                  <a:pt x="13274" y="23657"/>
                  <a:pt x="13369" y="23657"/>
                </a:cubicBezTo>
                <a:close/>
                <a:moveTo>
                  <a:pt x="14311" y="23811"/>
                </a:moveTo>
                <a:lnTo>
                  <a:pt x="14236" y="24187"/>
                </a:lnTo>
                <a:cubicBezTo>
                  <a:pt x="14211" y="24362"/>
                  <a:pt x="14161" y="24538"/>
                  <a:pt x="14061" y="24688"/>
                </a:cubicBezTo>
                <a:cubicBezTo>
                  <a:pt x="14047" y="24702"/>
                  <a:pt x="14036" y="24709"/>
                  <a:pt x="14029" y="24709"/>
                </a:cubicBezTo>
                <a:cubicBezTo>
                  <a:pt x="13998" y="24709"/>
                  <a:pt x="14034" y="24577"/>
                  <a:pt x="14136" y="24312"/>
                </a:cubicBezTo>
                <a:lnTo>
                  <a:pt x="14311" y="23811"/>
                </a:lnTo>
                <a:close/>
                <a:moveTo>
                  <a:pt x="13752" y="25000"/>
                </a:moveTo>
                <a:cubicBezTo>
                  <a:pt x="13757" y="25000"/>
                  <a:pt x="13760" y="25006"/>
                  <a:pt x="13760" y="25014"/>
                </a:cubicBezTo>
                <a:cubicBezTo>
                  <a:pt x="13785" y="25039"/>
                  <a:pt x="13760" y="25089"/>
                  <a:pt x="13735" y="25139"/>
                </a:cubicBezTo>
                <a:cubicBezTo>
                  <a:pt x="13717" y="25157"/>
                  <a:pt x="13706" y="25165"/>
                  <a:pt x="13699" y="25165"/>
                </a:cubicBezTo>
                <a:cubicBezTo>
                  <a:pt x="13688" y="25165"/>
                  <a:pt x="13694" y="25138"/>
                  <a:pt x="13710" y="25089"/>
                </a:cubicBezTo>
                <a:cubicBezTo>
                  <a:pt x="13726" y="25022"/>
                  <a:pt x="13743" y="25000"/>
                  <a:pt x="13752" y="25000"/>
                </a:cubicBezTo>
                <a:close/>
                <a:moveTo>
                  <a:pt x="21529" y="23761"/>
                </a:moveTo>
                <a:cubicBezTo>
                  <a:pt x="21554" y="23761"/>
                  <a:pt x="21504" y="23911"/>
                  <a:pt x="21429" y="24062"/>
                </a:cubicBezTo>
                <a:lnTo>
                  <a:pt x="21429" y="24087"/>
                </a:lnTo>
                <a:cubicBezTo>
                  <a:pt x="21246" y="24430"/>
                  <a:pt x="20372" y="25444"/>
                  <a:pt x="20242" y="25444"/>
                </a:cubicBezTo>
                <a:cubicBezTo>
                  <a:pt x="20230" y="25444"/>
                  <a:pt x="20224" y="25435"/>
                  <a:pt x="20226" y="25415"/>
                </a:cubicBezTo>
                <a:cubicBezTo>
                  <a:pt x="20351" y="25190"/>
                  <a:pt x="20527" y="24989"/>
                  <a:pt x="20727" y="24839"/>
                </a:cubicBezTo>
                <a:cubicBezTo>
                  <a:pt x="20903" y="24688"/>
                  <a:pt x="21053" y="24513"/>
                  <a:pt x="21204" y="24337"/>
                </a:cubicBezTo>
                <a:cubicBezTo>
                  <a:pt x="21224" y="24296"/>
                  <a:pt x="21206" y="24276"/>
                  <a:pt x="21170" y="24276"/>
                </a:cubicBezTo>
                <a:cubicBezTo>
                  <a:pt x="21120" y="24276"/>
                  <a:pt x="21036" y="24315"/>
                  <a:pt x="20978" y="24388"/>
                </a:cubicBezTo>
                <a:cubicBezTo>
                  <a:pt x="20749" y="24637"/>
                  <a:pt x="20486" y="24870"/>
                  <a:pt x="20460" y="24870"/>
                </a:cubicBezTo>
                <a:cubicBezTo>
                  <a:pt x="20455" y="24870"/>
                  <a:pt x="20460" y="24860"/>
                  <a:pt x="20477" y="24839"/>
                </a:cubicBezTo>
                <a:cubicBezTo>
                  <a:pt x="20777" y="24438"/>
                  <a:pt x="21153" y="24087"/>
                  <a:pt x="21529" y="23761"/>
                </a:cubicBezTo>
                <a:close/>
                <a:moveTo>
                  <a:pt x="12967" y="24701"/>
                </a:moveTo>
                <a:cubicBezTo>
                  <a:pt x="12975" y="24701"/>
                  <a:pt x="12980" y="24705"/>
                  <a:pt x="12983" y="24713"/>
                </a:cubicBezTo>
                <a:cubicBezTo>
                  <a:pt x="12958" y="24864"/>
                  <a:pt x="12908" y="24989"/>
                  <a:pt x="12833" y="25139"/>
                </a:cubicBezTo>
                <a:cubicBezTo>
                  <a:pt x="12731" y="25343"/>
                  <a:pt x="12642" y="25450"/>
                  <a:pt x="12602" y="25450"/>
                </a:cubicBezTo>
                <a:cubicBezTo>
                  <a:pt x="12563" y="25450"/>
                  <a:pt x="12571" y="25349"/>
                  <a:pt x="12657" y="25139"/>
                </a:cubicBezTo>
                <a:cubicBezTo>
                  <a:pt x="12724" y="24940"/>
                  <a:pt x="12908" y="24701"/>
                  <a:pt x="12967" y="24701"/>
                </a:cubicBezTo>
                <a:close/>
                <a:moveTo>
                  <a:pt x="13903" y="25221"/>
                </a:moveTo>
                <a:cubicBezTo>
                  <a:pt x="13908" y="25221"/>
                  <a:pt x="13910" y="25235"/>
                  <a:pt x="13910" y="25265"/>
                </a:cubicBezTo>
                <a:cubicBezTo>
                  <a:pt x="13860" y="25390"/>
                  <a:pt x="13835" y="25515"/>
                  <a:pt x="13760" y="25616"/>
                </a:cubicBezTo>
                <a:cubicBezTo>
                  <a:pt x="13746" y="25643"/>
                  <a:pt x="13738" y="25655"/>
                  <a:pt x="13735" y="25655"/>
                </a:cubicBezTo>
                <a:cubicBezTo>
                  <a:pt x="13727" y="25655"/>
                  <a:pt x="13755" y="25568"/>
                  <a:pt x="13810" y="25440"/>
                </a:cubicBezTo>
                <a:cubicBezTo>
                  <a:pt x="13863" y="25299"/>
                  <a:pt x="13891" y="25221"/>
                  <a:pt x="13903" y="25221"/>
                </a:cubicBezTo>
                <a:close/>
                <a:moveTo>
                  <a:pt x="12650" y="24403"/>
                </a:moveTo>
                <a:cubicBezTo>
                  <a:pt x="12680" y="24403"/>
                  <a:pt x="12662" y="24463"/>
                  <a:pt x="12632" y="24563"/>
                </a:cubicBezTo>
                <a:cubicBezTo>
                  <a:pt x="12557" y="24839"/>
                  <a:pt x="12457" y="24914"/>
                  <a:pt x="11980" y="25315"/>
                </a:cubicBezTo>
                <a:cubicBezTo>
                  <a:pt x="11634" y="25592"/>
                  <a:pt x="11491" y="25701"/>
                  <a:pt x="11436" y="25701"/>
                </a:cubicBezTo>
                <a:cubicBezTo>
                  <a:pt x="11411" y="25701"/>
                  <a:pt x="11404" y="25679"/>
                  <a:pt x="11404" y="25641"/>
                </a:cubicBezTo>
                <a:cubicBezTo>
                  <a:pt x="11404" y="25515"/>
                  <a:pt x="11579" y="25340"/>
                  <a:pt x="12056" y="24889"/>
                </a:cubicBezTo>
                <a:cubicBezTo>
                  <a:pt x="12448" y="24541"/>
                  <a:pt x="12604" y="24403"/>
                  <a:pt x="12650" y="24403"/>
                </a:cubicBezTo>
                <a:close/>
                <a:moveTo>
                  <a:pt x="13451" y="25259"/>
                </a:moveTo>
                <a:cubicBezTo>
                  <a:pt x="13455" y="25259"/>
                  <a:pt x="13457" y="25261"/>
                  <a:pt x="13459" y="25265"/>
                </a:cubicBezTo>
                <a:cubicBezTo>
                  <a:pt x="13409" y="25390"/>
                  <a:pt x="13359" y="25515"/>
                  <a:pt x="13284" y="25616"/>
                </a:cubicBezTo>
                <a:cubicBezTo>
                  <a:pt x="13196" y="25777"/>
                  <a:pt x="13151" y="25852"/>
                  <a:pt x="13143" y="25852"/>
                </a:cubicBezTo>
                <a:cubicBezTo>
                  <a:pt x="13138" y="25852"/>
                  <a:pt x="13152" y="25814"/>
                  <a:pt x="13183" y="25741"/>
                </a:cubicBezTo>
                <a:cubicBezTo>
                  <a:pt x="13253" y="25532"/>
                  <a:pt x="13408" y="25259"/>
                  <a:pt x="13451" y="25259"/>
                </a:cubicBezTo>
                <a:close/>
                <a:moveTo>
                  <a:pt x="20935" y="16693"/>
                </a:moveTo>
                <a:cubicBezTo>
                  <a:pt x="20964" y="16693"/>
                  <a:pt x="20974" y="16772"/>
                  <a:pt x="20953" y="16944"/>
                </a:cubicBezTo>
                <a:cubicBezTo>
                  <a:pt x="20928" y="17220"/>
                  <a:pt x="21053" y="17495"/>
                  <a:pt x="21254" y="17671"/>
                </a:cubicBezTo>
                <a:cubicBezTo>
                  <a:pt x="21329" y="17696"/>
                  <a:pt x="21379" y="17796"/>
                  <a:pt x="21404" y="17946"/>
                </a:cubicBezTo>
                <a:cubicBezTo>
                  <a:pt x="21379" y="18398"/>
                  <a:pt x="21354" y="18849"/>
                  <a:pt x="21279" y="19275"/>
                </a:cubicBezTo>
                <a:cubicBezTo>
                  <a:pt x="21254" y="19425"/>
                  <a:pt x="21178" y="19776"/>
                  <a:pt x="21128" y="20077"/>
                </a:cubicBezTo>
                <a:cubicBezTo>
                  <a:pt x="21003" y="20854"/>
                  <a:pt x="20853" y="21631"/>
                  <a:pt x="20652" y="22383"/>
                </a:cubicBezTo>
                <a:cubicBezTo>
                  <a:pt x="20351" y="23535"/>
                  <a:pt x="20001" y="24663"/>
                  <a:pt x="19600" y="25766"/>
                </a:cubicBezTo>
                <a:cubicBezTo>
                  <a:pt x="19543" y="25847"/>
                  <a:pt x="19502" y="25883"/>
                  <a:pt x="19478" y="25883"/>
                </a:cubicBezTo>
                <a:cubicBezTo>
                  <a:pt x="19426" y="25883"/>
                  <a:pt x="19447" y="25720"/>
                  <a:pt x="19549" y="25465"/>
                </a:cubicBezTo>
                <a:cubicBezTo>
                  <a:pt x="19600" y="25290"/>
                  <a:pt x="19650" y="25114"/>
                  <a:pt x="19675" y="24914"/>
                </a:cubicBezTo>
                <a:cubicBezTo>
                  <a:pt x="19675" y="24814"/>
                  <a:pt x="19700" y="24713"/>
                  <a:pt x="19775" y="24663"/>
                </a:cubicBezTo>
                <a:cubicBezTo>
                  <a:pt x="19889" y="24549"/>
                  <a:pt x="19941" y="24434"/>
                  <a:pt x="19873" y="24434"/>
                </a:cubicBezTo>
                <a:cubicBezTo>
                  <a:pt x="19866" y="24434"/>
                  <a:pt x="19859" y="24435"/>
                  <a:pt x="19850" y="24438"/>
                </a:cubicBezTo>
                <a:cubicBezTo>
                  <a:pt x="19845" y="24439"/>
                  <a:pt x="19840" y="24440"/>
                  <a:pt x="19835" y="24440"/>
                </a:cubicBezTo>
                <a:cubicBezTo>
                  <a:pt x="19753" y="24440"/>
                  <a:pt x="19786" y="24232"/>
                  <a:pt x="19975" y="23711"/>
                </a:cubicBezTo>
                <a:cubicBezTo>
                  <a:pt x="20101" y="23380"/>
                  <a:pt x="20138" y="23168"/>
                  <a:pt x="20092" y="23168"/>
                </a:cubicBezTo>
                <a:cubicBezTo>
                  <a:pt x="20065" y="23168"/>
                  <a:pt x="20009" y="23242"/>
                  <a:pt x="19925" y="23410"/>
                </a:cubicBezTo>
                <a:lnTo>
                  <a:pt x="19800" y="23686"/>
                </a:lnTo>
                <a:lnTo>
                  <a:pt x="19700" y="23460"/>
                </a:lnTo>
                <a:cubicBezTo>
                  <a:pt x="19600" y="23235"/>
                  <a:pt x="19600" y="23159"/>
                  <a:pt x="19875" y="22207"/>
                </a:cubicBezTo>
                <a:cubicBezTo>
                  <a:pt x="20026" y="21631"/>
                  <a:pt x="20226" y="21004"/>
                  <a:pt x="20301" y="20778"/>
                </a:cubicBezTo>
                <a:cubicBezTo>
                  <a:pt x="20402" y="20553"/>
                  <a:pt x="20427" y="20377"/>
                  <a:pt x="20402" y="20352"/>
                </a:cubicBezTo>
                <a:cubicBezTo>
                  <a:pt x="20398" y="20349"/>
                  <a:pt x="20394" y="20348"/>
                  <a:pt x="20389" y="20348"/>
                </a:cubicBezTo>
                <a:cubicBezTo>
                  <a:pt x="20358" y="20348"/>
                  <a:pt x="20298" y="20416"/>
                  <a:pt x="20276" y="20503"/>
                </a:cubicBezTo>
                <a:cubicBezTo>
                  <a:pt x="20245" y="20565"/>
                  <a:pt x="20224" y="20608"/>
                  <a:pt x="20206" y="20608"/>
                </a:cubicBezTo>
                <a:cubicBezTo>
                  <a:pt x="20195" y="20608"/>
                  <a:pt x="20186" y="20591"/>
                  <a:pt x="20176" y="20553"/>
                </a:cubicBezTo>
                <a:cubicBezTo>
                  <a:pt x="20201" y="20352"/>
                  <a:pt x="20251" y="20127"/>
                  <a:pt x="20326" y="19926"/>
                </a:cubicBezTo>
                <a:cubicBezTo>
                  <a:pt x="20427" y="19726"/>
                  <a:pt x="20477" y="19500"/>
                  <a:pt x="20502" y="19275"/>
                </a:cubicBezTo>
                <a:cubicBezTo>
                  <a:pt x="20502" y="19213"/>
                  <a:pt x="20485" y="19168"/>
                  <a:pt x="20479" y="19168"/>
                </a:cubicBezTo>
                <a:cubicBezTo>
                  <a:pt x="20478" y="19168"/>
                  <a:pt x="20477" y="19170"/>
                  <a:pt x="20477" y="19174"/>
                </a:cubicBezTo>
                <a:cubicBezTo>
                  <a:pt x="20469" y="19189"/>
                  <a:pt x="20462" y="19195"/>
                  <a:pt x="20455" y="19195"/>
                </a:cubicBezTo>
                <a:cubicBezTo>
                  <a:pt x="20439" y="19195"/>
                  <a:pt x="20427" y="19160"/>
                  <a:pt x="20427" y="19124"/>
                </a:cubicBezTo>
                <a:cubicBezTo>
                  <a:pt x="20427" y="18974"/>
                  <a:pt x="20452" y="18824"/>
                  <a:pt x="20502" y="18698"/>
                </a:cubicBezTo>
                <a:cubicBezTo>
                  <a:pt x="20577" y="18485"/>
                  <a:pt x="20577" y="18379"/>
                  <a:pt x="20536" y="18379"/>
                </a:cubicBezTo>
                <a:cubicBezTo>
                  <a:pt x="20496" y="18379"/>
                  <a:pt x="20414" y="18485"/>
                  <a:pt x="20326" y="18698"/>
                </a:cubicBezTo>
                <a:cubicBezTo>
                  <a:pt x="20303" y="18767"/>
                  <a:pt x="20290" y="18801"/>
                  <a:pt x="20286" y="18801"/>
                </a:cubicBezTo>
                <a:cubicBezTo>
                  <a:pt x="20278" y="18801"/>
                  <a:pt x="20322" y="18628"/>
                  <a:pt x="20427" y="18297"/>
                </a:cubicBezTo>
                <a:cubicBezTo>
                  <a:pt x="20552" y="17846"/>
                  <a:pt x="20702" y="17345"/>
                  <a:pt x="20752" y="17094"/>
                </a:cubicBezTo>
                <a:cubicBezTo>
                  <a:pt x="20824" y="16836"/>
                  <a:pt x="20896" y="16693"/>
                  <a:pt x="20935" y="16693"/>
                </a:cubicBezTo>
                <a:close/>
                <a:moveTo>
                  <a:pt x="13853" y="26092"/>
                </a:moveTo>
                <a:cubicBezTo>
                  <a:pt x="13857" y="26092"/>
                  <a:pt x="13860" y="26100"/>
                  <a:pt x="13860" y="26117"/>
                </a:cubicBezTo>
                <a:cubicBezTo>
                  <a:pt x="13860" y="26167"/>
                  <a:pt x="13835" y="26242"/>
                  <a:pt x="13810" y="26267"/>
                </a:cubicBezTo>
                <a:cubicBezTo>
                  <a:pt x="13796" y="26281"/>
                  <a:pt x="13786" y="26287"/>
                  <a:pt x="13780" y="26287"/>
                </a:cubicBezTo>
                <a:cubicBezTo>
                  <a:pt x="13764" y="26287"/>
                  <a:pt x="13774" y="26246"/>
                  <a:pt x="13810" y="26192"/>
                </a:cubicBezTo>
                <a:cubicBezTo>
                  <a:pt x="13827" y="26125"/>
                  <a:pt x="13843" y="26092"/>
                  <a:pt x="13853" y="26092"/>
                </a:cubicBezTo>
                <a:close/>
                <a:moveTo>
                  <a:pt x="12482" y="25064"/>
                </a:moveTo>
                <a:lnTo>
                  <a:pt x="12407" y="25315"/>
                </a:lnTo>
                <a:cubicBezTo>
                  <a:pt x="12356" y="25515"/>
                  <a:pt x="12231" y="25666"/>
                  <a:pt x="11780" y="26042"/>
                </a:cubicBezTo>
                <a:lnTo>
                  <a:pt x="11203" y="26518"/>
                </a:lnTo>
                <a:lnTo>
                  <a:pt x="11203" y="26518"/>
                </a:lnTo>
                <a:lnTo>
                  <a:pt x="11279" y="26267"/>
                </a:lnTo>
                <a:cubicBezTo>
                  <a:pt x="11354" y="26067"/>
                  <a:pt x="11454" y="25916"/>
                  <a:pt x="11905" y="25540"/>
                </a:cubicBezTo>
                <a:lnTo>
                  <a:pt x="12482" y="25064"/>
                </a:lnTo>
                <a:close/>
                <a:moveTo>
                  <a:pt x="29299" y="18423"/>
                </a:moveTo>
                <a:cubicBezTo>
                  <a:pt x="29299" y="18423"/>
                  <a:pt x="29048" y="18648"/>
                  <a:pt x="28722" y="18899"/>
                </a:cubicBezTo>
                <a:lnTo>
                  <a:pt x="28747" y="18899"/>
                </a:lnTo>
                <a:cubicBezTo>
                  <a:pt x="28422" y="19149"/>
                  <a:pt x="27845" y="19676"/>
                  <a:pt x="27469" y="20027"/>
                </a:cubicBezTo>
                <a:cubicBezTo>
                  <a:pt x="26596" y="20860"/>
                  <a:pt x="26351" y="21097"/>
                  <a:pt x="26325" y="21097"/>
                </a:cubicBezTo>
                <a:cubicBezTo>
                  <a:pt x="26318" y="21097"/>
                  <a:pt x="26326" y="21080"/>
                  <a:pt x="26341" y="21054"/>
                </a:cubicBezTo>
                <a:cubicBezTo>
                  <a:pt x="26567" y="20703"/>
                  <a:pt x="26742" y="20352"/>
                  <a:pt x="26667" y="20327"/>
                </a:cubicBezTo>
                <a:cubicBezTo>
                  <a:pt x="26666" y="20327"/>
                  <a:pt x="26665" y="20327"/>
                  <a:pt x="26663" y="20327"/>
                </a:cubicBezTo>
                <a:cubicBezTo>
                  <a:pt x="26577" y="20327"/>
                  <a:pt x="26164" y="21009"/>
                  <a:pt x="26066" y="21305"/>
                </a:cubicBezTo>
                <a:cubicBezTo>
                  <a:pt x="26017" y="21523"/>
                  <a:pt x="24016" y="23718"/>
                  <a:pt x="23891" y="23718"/>
                </a:cubicBezTo>
                <a:cubicBezTo>
                  <a:pt x="23887" y="23718"/>
                  <a:pt x="23885" y="23716"/>
                  <a:pt x="23885" y="23711"/>
                </a:cubicBezTo>
                <a:cubicBezTo>
                  <a:pt x="24211" y="23084"/>
                  <a:pt x="24612" y="22508"/>
                  <a:pt x="25038" y="21956"/>
                </a:cubicBezTo>
                <a:cubicBezTo>
                  <a:pt x="25339" y="21580"/>
                  <a:pt x="25314" y="21580"/>
                  <a:pt x="25264" y="21555"/>
                </a:cubicBezTo>
                <a:cubicBezTo>
                  <a:pt x="25254" y="21552"/>
                  <a:pt x="25244" y="21551"/>
                  <a:pt x="25235" y="21551"/>
                </a:cubicBezTo>
                <a:cubicBezTo>
                  <a:pt x="25175" y="21551"/>
                  <a:pt x="25128" y="21616"/>
                  <a:pt x="25063" y="21681"/>
                </a:cubicBezTo>
                <a:cubicBezTo>
                  <a:pt x="24562" y="22332"/>
                  <a:pt x="24086" y="23034"/>
                  <a:pt x="23660" y="23736"/>
                </a:cubicBezTo>
                <a:cubicBezTo>
                  <a:pt x="23534" y="23987"/>
                  <a:pt x="23359" y="24237"/>
                  <a:pt x="23184" y="24488"/>
                </a:cubicBezTo>
                <a:cubicBezTo>
                  <a:pt x="23033" y="24613"/>
                  <a:pt x="22757" y="25014"/>
                  <a:pt x="21780" y="26367"/>
                </a:cubicBezTo>
                <a:cubicBezTo>
                  <a:pt x="21683" y="26493"/>
                  <a:pt x="21616" y="26552"/>
                  <a:pt x="21582" y="26552"/>
                </a:cubicBezTo>
                <a:cubicBezTo>
                  <a:pt x="21528" y="26552"/>
                  <a:pt x="21557" y="26404"/>
                  <a:pt x="21680" y="26142"/>
                </a:cubicBezTo>
                <a:cubicBezTo>
                  <a:pt x="22056" y="25315"/>
                  <a:pt x="22532" y="24513"/>
                  <a:pt x="23108" y="23811"/>
                </a:cubicBezTo>
                <a:cubicBezTo>
                  <a:pt x="24336" y="22157"/>
                  <a:pt x="25815" y="20703"/>
                  <a:pt x="27494" y="19475"/>
                </a:cubicBezTo>
                <a:cubicBezTo>
                  <a:pt x="28071" y="19074"/>
                  <a:pt x="28672" y="18723"/>
                  <a:pt x="29299" y="18423"/>
                </a:cubicBezTo>
                <a:close/>
                <a:moveTo>
                  <a:pt x="19449" y="25966"/>
                </a:moveTo>
                <a:cubicBezTo>
                  <a:pt x="19474" y="25966"/>
                  <a:pt x="19449" y="26142"/>
                  <a:pt x="19374" y="26317"/>
                </a:cubicBezTo>
                <a:lnTo>
                  <a:pt x="19374" y="26342"/>
                </a:lnTo>
                <a:cubicBezTo>
                  <a:pt x="19314" y="26534"/>
                  <a:pt x="19271" y="26628"/>
                  <a:pt x="19254" y="26628"/>
                </a:cubicBezTo>
                <a:cubicBezTo>
                  <a:pt x="19235" y="26628"/>
                  <a:pt x="19246" y="26515"/>
                  <a:pt x="19299" y="26292"/>
                </a:cubicBezTo>
                <a:cubicBezTo>
                  <a:pt x="19349" y="26092"/>
                  <a:pt x="19399" y="25966"/>
                  <a:pt x="19449" y="25966"/>
                </a:cubicBezTo>
                <a:close/>
                <a:moveTo>
                  <a:pt x="14256" y="27200"/>
                </a:moveTo>
                <a:cubicBezTo>
                  <a:pt x="14259" y="27200"/>
                  <a:pt x="14261" y="27206"/>
                  <a:pt x="14261" y="27220"/>
                </a:cubicBezTo>
                <a:cubicBezTo>
                  <a:pt x="14261" y="27295"/>
                  <a:pt x="14236" y="27345"/>
                  <a:pt x="14186" y="27420"/>
                </a:cubicBezTo>
                <a:cubicBezTo>
                  <a:pt x="14173" y="27434"/>
                  <a:pt x="14163" y="27440"/>
                  <a:pt x="14156" y="27440"/>
                </a:cubicBezTo>
                <a:cubicBezTo>
                  <a:pt x="14139" y="27440"/>
                  <a:pt x="14149" y="27393"/>
                  <a:pt x="14186" y="27320"/>
                </a:cubicBezTo>
                <a:cubicBezTo>
                  <a:pt x="14223" y="27246"/>
                  <a:pt x="14246" y="27200"/>
                  <a:pt x="14256" y="27200"/>
                </a:cubicBezTo>
                <a:close/>
                <a:moveTo>
                  <a:pt x="18966" y="27320"/>
                </a:moveTo>
                <a:cubicBezTo>
                  <a:pt x="18970" y="27320"/>
                  <a:pt x="18973" y="27328"/>
                  <a:pt x="18973" y="27345"/>
                </a:cubicBezTo>
                <a:cubicBezTo>
                  <a:pt x="18973" y="27395"/>
                  <a:pt x="18948" y="27470"/>
                  <a:pt x="18923" y="27495"/>
                </a:cubicBezTo>
                <a:cubicBezTo>
                  <a:pt x="18916" y="27509"/>
                  <a:pt x="18909" y="27515"/>
                  <a:pt x="18903" y="27515"/>
                </a:cubicBezTo>
                <a:cubicBezTo>
                  <a:pt x="18890" y="27515"/>
                  <a:pt x="18887" y="27474"/>
                  <a:pt x="18923" y="27420"/>
                </a:cubicBezTo>
                <a:cubicBezTo>
                  <a:pt x="18940" y="27353"/>
                  <a:pt x="18956" y="27320"/>
                  <a:pt x="18966" y="27320"/>
                </a:cubicBezTo>
                <a:close/>
                <a:moveTo>
                  <a:pt x="13604" y="26928"/>
                </a:moveTo>
                <a:cubicBezTo>
                  <a:pt x="13618" y="26928"/>
                  <a:pt x="13615" y="27003"/>
                  <a:pt x="13584" y="27169"/>
                </a:cubicBezTo>
                <a:cubicBezTo>
                  <a:pt x="13534" y="27445"/>
                  <a:pt x="13484" y="27545"/>
                  <a:pt x="13334" y="27671"/>
                </a:cubicBezTo>
                <a:lnTo>
                  <a:pt x="13359" y="27671"/>
                </a:lnTo>
                <a:lnTo>
                  <a:pt x="13183" y="27821"/>
                </a:lnTo>
                <a:lnTo>
                  <a:pt x="13309" y="27520"/>
                </a:lnTo>
                <a:cubicBezTo>
                  <a:pt x="13409" y="27345"/>
                  <a:pt x="13509" y="27119"/>
                  <a:pt x="13559" y="27019"/>
                </a:cubicBezTo>
                <a:cubicBezTo>
                  <a:pt x="13579" y="26960"/>
                  <a:pt x="13595" y="26928"/>
                  <a:pt x="13604" y="26928"/>
                </a:cubicBezTo>
                <a:close/>
                <a:moveTo>
                  <a:pt x="12256" y="25791"/>
                </a:moveTo>
                <a:lnTo>
                  <a:pt x="12156" y="26217"/>
                </a:lnTo>
                <a:cubicBezTo>
                  <a:pt x="12106" y="26468"/>
                  <a:pt x="12031" y="26718"/>
                  <a:pt x="11905" y="26944"/>
                </a:cubicBezTo>
                <a:lnTo>
                  <a:pt x="11930" y="26944"/>
                </a:lnTo>
                <a:cubicBezTo>
                  <a:pt x="11855" y="27094"/>
                  <a:pt x="11780" y="27195"/>
                  <a:pt x="11655" y="27295"/>
                </a:cubicBezTo>
                <a:cubicBezTo>
                  <a:pt x="11504" y="27395"/>
                  <a:pt x="11379" y="27495"/>
                  <a:pt x="11229" y="27621"/>
                </a:cubicBezTo>
                <a:lnTo>
                  <a:pt x="10928" y="27871"/>
                </a:lnTo>
                <a:lnTo>
                  <a:pt x="11003" y="27545"/>
                </a:lnTo>
                <a:cubicBezTo>
                  <a:pt x="11103" y="27270"/>
                  <a:pt x="11279" y="27044"/>
                  <a:pt x="11504" y="26869"/>
                </a:cubicBezTo>
                <a:cubicBezTo>
                  <a:pt x="11780" y="26618"/>
                  <a:pt x="11880" y="26493"/>
                  <a:pt x="11805" y="26468"/>
                </a:cubicBezTo>
                <a:cubicBezTo>
                  <a:pt x="11800" y="26465"/>
                  <a:pt x="11794" y="26464"/>
                  <a:pt x="11786" y="26464"/>
                </a:cubicBezTo>
                <a:cubicBezTo>
                  <a:pt x="11724" y="26464"/>
                  <a:pt x="11589" y="26558"/>
                  <a:pt x="11454" y="26693"/>
                </a:cubicBezTo>
                <a:cubicBezTo>
                  <a:pt x="11330" y="26817"/>
                  <a:pt x="11224" y="26907"/>
                  <a:pt x="11162" y="26907"/>
                </a:cubicBezTo>
                <a:cubicBezTo>
                  <a:pt x="11148" y="26907"/>
                  <a:pt x="11137" y="26903"/>
                  <a:pt x="11128" y="26894"/>
                </a:cubicBezTo>
                <a:cubicBezTo>
                  <a:pt x="11103" y="26844"/>
                  <a:pt x="11429" y="26468"/>
                  <a:pt x="11980" y="26017"/>
                </a:cubicBezTo>
                <a:lnTo>
                  <a:pt x="12256" y="25791"/>
                </a:lnTo>
                <a:close/>
                <a:moveTo>
                  <a:pt x="13422" y="25808"/>
                </a:moveTo>
                <a:cubicBezTo>
                  <a:pt x="13444" y="25808"/>
                  <a:pt x="13407" y="25943"/>
                  <a:pt x="13309" y="26217"/>
                </a:cubicBezTo>
                <a:cubicBezTo>
                  <a:pt x="13209" y="26643"/>
                  <a:pt x="12983" y="27044"/>
                  <a:pt x="12657" y="27370"/>
                </a:cubicBezTo>
                <a:cubicBezTo>
                  <a:pt x="12507" y="27545"/>
                  <a:pt x="12331" y="27746"/>
                  <a:pt x="12181" y="27921"/>
                </a:cubicBezTo>
                <a:cubicBezTo>
                  <a:pt x="12181" y="27921"/>
                  <a:pt x="12331" y="27520"/>
                  <a:pt x="12532" y="27069"/>
                </a:cubicBezTo>
                <a:cubicBezTo>
                  <a:pt x="12744" y="26630"/>
                  <a:pt x="12837" y="26438"/>
                  <a:pt x="12855" y="26438"/>
                </a:cubicBezTo>
                <a:cubicBezTo>
                  <a:pt x="12867" y="26438"/>
                  <a:pt x="12847" y="26520"/>
                  <a:pt x="12808" y="26668"/>
                </a:cubicBezTo>
                <a:cubicBezTo>
                  <a:pt x="12742" y="26888"/>
                  <a:pt x="12724" y="26997"/>
                  <a:pt x="12750" y="26997"/>
                </a:cubicBezTo>
                <a:cubicBezTo>
                  <a:pt x="12784" y="26997"/>
                  <a:pt x="12889" y="26819"/>
                  <a:pt x="13058" y="26468"/>
                </a:cubicBezTo>
                <a:cubicBezTo>
                  <a:pt x="13270" y="26031"/>
                  <a:pt x="13394" y="25808"/>
                  <a:pt x="13422" y="25808"/>
                </a:cubicBezTo>
                <a:close/>
                <a:moveTo>
                  <a:pt x="13605" y="27940"/>
                </a:moveTo>
                <a:cubicBezTo>
                  <a:pt x="13608" y="27940"/>
                  <a:pt x="13610" y="27942"/>
                  <a:pt x="13610" y="27946"/>
                </a:cubicBezTo>
                <a:cubicBezTo>
                  <a:pt x="13635" y="27972"/>
                  <a:pt x="13610" y="28047"/>
                  <a:pt x="13534" y="28122"/>
                </a:cubicBezTo>
                <a:cubicBezTo>
                  <a:pt x="13497" y="28178"/>
                  <a:pt x="13459" y="28206"/>
                  <a:pt x="13443" y="28206"/>
                </a:cubicBezTo>
                <a:cubicBezTo>
                  <a:pt x="13437" y="28206"/>
                  <a:pt x="13434" y="28203"/>
                  <a:pt x="13434" y="28197"/>
                </a:cubicBezTo>
                <a:cubicBezTo>
                  <a:pt x="13409" y="28172"/>
                  <a:pt x="13459" y="28097"/>
                  <a:pt x="13509" y="28047"/>
                </a:cubicBezTo>
                <a:cubicBezTo>
                  <a:pt x="13551" y="27985"/>
                  <a:pt x="13592" y="27940"/>
                  <a:pt x="13605" y="27940"/>
                </a:cubicBezTo>
                <a:close/>
                <a:moveTo>
                  <a:pt x="19600" y="28172"/>
                </a:moveTo>
                <a:cubicBezTo>
                  <a:pt x="19650" y="28197"/>
                  <a:pt x="19549" y="28297"/>
                  <a:pt x="19449" y="28398"/>
                </a:cubicBezTo>
                <a:cubicBezTo>
                  <a:pt x="19304" y="28543"/>
                  <a:pt x="19232" y="28615"/>
                  <a:pt x="19205" y="28615"/>
                </a:cubicBezTo>
                <a:cubicBezTo>
                  <a:pt x="19190" y="28615"/>
                  <a:pt x="19190" y="28593"/>
                  <a:pt x="19199" y="28548"/>
                </a:cubicBezTo>
                <a:cubicBezTo>
                  <a:pt x="19249" y="28448"/>
                  <a:pt x="19549" y="28172"/>
                  <a:pt x="19600" y="28172"/>
                </a:cubicBezTo>
                <a:close/>
                <a:moveTo>
                  <a:pt x="11680" y="27445"/>
                </a:moveTo>
                <a:lnTo>
                  <a:pt x="11680" y="27445"/>
                </a:lnTo>
                <a:cubicBezTo>
                  <a:pt x="11579" y="27671"/>
                  <a:pt x="11479" y="27896"/>
                  <a:pt x="11354" y="28122"/>
                </a:cubicBezTo>
                <a:lnTo>
                  <a:pt x="11379" y="28122"/>
                </a:lnTo>
                <a:cubicBezTo>
                  <a:pt x="11189" y="28503"/>
                  <a:pt x="11043" y="28725"/>
                  <a:pt x="10986" y="28725"/>
                </a:cubicBezTo>
                <a:cubicBezTo>
                  <a:pt x="10983" y="28725"/>
                  <a:pt x="10980" y="28725"/>
                  <a:pt x="10978" y="28723"/>
                </a:cubicBezTo>
                <a:cubicBezTo>
                  <a:pt x="10969" y="28719"/>
                  <a:pt x="10959" y="28717"/>
                  <a:pt x="10949" y="28717"/>
                </a:cubicBezTo>
                <a:cubicBezTo>
                  <a:pt x="10901" y="28717"/>
                  <a:pt x="10839" y="28762"/>
                  <a:pt x="10777" y="28824"/>
                </a:cubicBezTo>
                <a:cubicBezTo>
                  <a:pt x="10763" y="28838"/>
                  <a:pt x="10749" y="28848"/>
                  <a:pt x="10738" y="28848"/>
                </a:cubicBezTo>
                <a:cubicBezTo>
                  <a:pt x="10709" y="28848"/>
                  <a:pt x="10698" y="28782"/>
                  <a:pt x="10752" y="28548"/>
                </a:cubicBezTo>
                <a:cubicBezTo>
                  <a:pt x="10828" y="28222"/>
                  <a:pt x="10878" y="28147"/>
                  <a:pt x="11254" y="27796"/>
                </a:cubicBezTo>
                <a:cubicBezTo>
                  <a:pt x="11379" y="27671"/>
                  <a:pt x="11529" y="27571"/>
                  <a:pt x="11680" y="27445"/>
                </a:cubicBezTo>
                <a:close/>
                <a:moveTo>
                  <a:pt x="13459" y="27821"/>
                </a:moveTo>
                <a:cubicBezTo>
                  <a:pt x="13384" y="27972"/>
                  <a:pt x="13334" y="28097"/>
                  <a:pt x="13259" y="28247"/>
                </a:cubicBezTo>
                <a:cubicBezTo>
                  <a:pt x="13063" y="28541"/>
                  <a:pt x="12653" y="29025"/>
                  <a:pt x="12586" y="29025"/>
                </a:cubicBezTo>
                <a:cubicBezTo>
                  <a:pt x="12585" y="29025"/>
                  <a:pt x="12583" y="29025"/>
                  <a:pt x="12582" y="29024"/>
                </a:cubicBezTo>
                <a:cubicBezTo>
                  <a:pt x="12507" y="28999"/>
                  <a:pt x="13033" y="28147"/>
                  <a:pt x="13209" y="27997"/>
                </a:cubicBezTo>
                <a:cubicBezTo>
                  <a:pt x="13334" y="27896"/>
                  <a:pt x="13434" y="27821"/>
                  <a:pt x="13459" y="27821"/>
                </a:cubicBezTo>
                <a:close/>
                <a:moveTo>
                  <a:pt x="18192" y="28990"/>
                </a:moveTo>
                <a:cubicBezTo>
                  <a:pt x="18194" y="28990"/>
                  <a:pt x="18196" y="28993"/>
                  <a:pt x="18196" y="28999"/>
                </a:cubicBezTo>
                <a:cubicBezTo>
                  <a:pt x="18221" y="29049"/>
                  <a:pt x="18196" y="29099"/>
                  <a:pt x="18171" y="29124"/>
                </a:cubicBezTo>
                <a:cubicBezTo>
                  <a:pt x="18153" y="29142"/>
                  <a:pt x="18142" y="29150"/>
                  <a:pt x="18135" y="29150"/>
                </a:cubicBezTo>
                <a:cubicBezTo>
                  <a:pt x="18124" y="29150"/>
                  <a:pt x="18130" y="29123"/>
                  <a:pt x="18146" y="29074"/>
                </a:cubicBezTo>
                <a:cubicBezTo>
                  <a:pt x="18165" y="29018"/>
                  <a:pt x="18183" y="28990"/>
                  <a:pt x="18192" y="28990"/>
                </a:cubicBezTo>
                <a:close/>
                <a:moveTo>
                  <a:pt x="13315" y="28574"/>
                </a:moveTo>
                <a:cubicBezTo>
                  <a:pt x="13337" y="28574"/>
                  <a:pt x="13302" y="28678"/>
                  <a:pt x="13209" y="28849"/>
                </a:cubicBezTo>
                <a:cubicBezTo>
                  <a:pt x="13133" y="28949"/>
                  <a:pt x="13058" y="29074"/>
                  <a:pt x="12983" y="29175"/>
                </a:cubicBezTo>
                <a:cubicBezTo>
                  <a:pt x="12969" y="29185"/>
                  <a:pt x="12959" y="29190"/>
                  <a:pt x="12952" y="29190"/>
                </a:cubicBezTo>
                <a:cubicBezTo>
                  <a:pt x="12913" y="29190"/>
                  <a:pt x="13015" y="29000"/>
                  <a:pt x="13209" y="28698"/>
                </a:cubicBezTo>
                <a:cubicBezTo>
                  <a:pt x="13266" y="28613"/>
                  <a:pt x="13301" y="28574"/>
                  <a:pt x="13315" y="28574"/>
                </a:cubicBezTo>
                <a:close/>
                <a:moveTo>
                  <a:pt x="21805" y="25515"/>
                </a:moveTo>
                <a:lnTo>
                  <a:pt x="21805" y="25515"/>
                </a:lnTo>
                <a:cubicBezTo>
                  <a:pt x="21755" y="25691"/>
                  <a:pt x="21705" y="25841"/>
                  <a:pt x="21605" y="25992"/>
                </a:cubicBezTo>
                <a:cubicBezTo>
                  <a:pt x="21504" y="26242"/>
                  <a:pt x="21404" y="26493"/>
                  <a:pt x="21354" y="26768"/>
                </a:cubicBezTo>
                <a:cubicBezTo>
                  <a:pt x="21329" y="27044"/>
                  <a:pt x="21254" y="27169"/>
                  <a:pt x="20853" y="27746"/>
                </a:cubicBezTo>
                <a:cubicBezTo>
                  <a:pt x="20702" y="27972"/>
                  <a:pt x="20527" y="28197"/>
                  <a:pt x="20351" y="28423"/>
                </a:cubicBezTo>
                <a:cubicBezTo>
                  <a:pt x="20326" y="28423"/>
                  <a:pt x="20351" y="28297"/>
                  <a:pt x="20427" y="28122"/>
                </a:cubicBezTo>
                <a:cubicBezTo>
                  <a:pt x="20502" y="27921"/>
                  <a:pt x="20527" y="27771"/>
                  <a:pt x="20477" y="27746"/>
                </a:cubicBezTo>
                <a:cubicBezTo>
                  <a:pt x="20452" y="27746"/>
                  <a:pt x="20351" y="27921"/>
                  <a:pt x="20251" y="28172"/>
                </a:cubicBezTo>
                <a:cubicBezTo>
                  <a:pt x="20151" y="28498"/>
                  <a:pt x="19925" y="28799"/>
                  <a:pt x="19625" y="28974"/>
                </a:cubicBezTo>
                <a:cubicBezTo>
                  <a:pt x="19386" y="29178"/>
                  <a:pt x="19251" y="29275"/>
                  <a:pt x="19220" y="29275"/>
                </a:cubicBezTo>
                <a:cubicBezTo>
                  <a:pt x="19184" y="29275"/>
                  <a:pt x="19300" y="29134"/>
                  <a:pt x="19574" y="28874"/>
                </a:cubicBezTo>
                <a:cubicBezTo>
                  <a:pt x="20051" y="28448"/>
                  <a:pt x="20026" y="28473"/>
                  <a:pt x="19950" y="28448"/>
                </a:cubicBezTo>
                <a:lnTo>
                  <a:pt x="19950" y="28448"/>
                </a:lnTo>
                <a:cubicBezTo>
                  <a:pt x="19750" y="28523"/>
                  <a:pt x="19600" y="28648"/>
                  <a:pt x="19449" y="28799"/>
                </a:cubicBezTo>
                <a:cubicBezTo>
                  <a:pt x="19299" y="28924"/>
                  <a:pt x="19148" y="29049"/>
                  <a:pt x="18973" y="29175"/>
                </a:cubicBezTo>
                <a:cubicBezTo>
                  <a:pt x="19324" y="28774"/>
                  <a:pt x="19675" y="28373"/>
                  <a:pt x="20076" y="27997"/>
                </a:cubicBezTo>
                <a:cubicBezTo>
                  <a:pt x="20402" y="27646"/>
                  <a:pt x="20677" y="27220"/>
                  <a:pt x="20928" y="26768"/>
                </a:cubicBezTo>
                <a:cubicBezTo>
                  <a:pt x="21153" y="26342"/>
                  <a:pt x="21454" y="25916"/>
                  <a:pt x="21805" y="25515"/>
                </a:cubicBezTo>
                <a:close/>
                <a:moveTo>
                  <a:pt x="13603" y="28990"/>
                </a:moveTo>
                <a:cubicBezTo>
                  <a:pt x="13607" y="28990"/>
                  <a:pt x="13610" y="29002"/>
                  <a:pt x="13610" y="29024"/>
                </a:cubicBezTo>
                <a:cubicBezTo>
                  <a:pt x="13584" y="29124"/>
                  <a:pt x="13559" y="29225"/>
                  <a:pt x="13509" y="29325"/>
                </a:cubicBezTo>
                <a:cubicBezTo>
                  <a:pt x="13496" y="29345"/>
                  <a:pt x="13486" y="29354"/>
                  <a:pt x="13480" y="29354"/>
                </a:cubicBezTo>
                <a:cubicBezTo>
                  <a:pt x="13465" y="29354"/>
                  <a:pt x="13479" y="29285"/>
                  <a:pt x="13534" y="29175"/>
                </a:cubicBezTo>
                <a:cubicBezTo>
                  <a:pt x="13569" y="29052"/>
                  <a:pt x="13592" y="28990"/>
                  <a:pt x="13603" y="28990"/>
                </a:cubicBezTo>
                <a:close/>
                <a:moveTo>
                  <a:pt x="12828" y="29491"/>
                </a:moveTo>
                <a:cubicBezTo>
                  <a:pt x="12831" y="29491"/>
                  <a:pt x="12833" y="29494"/>
                  <a:pt x="12833" y="29500"/>
                </a:cubicBezTo>
                <a:cubicBezTo>
                  <a:pt x="12858" y="29550"/>
                  <a:pt x="12833" y="29601"/>
                  <a:pt x="12808" y="29626"/>
                </a:cubicBezTo>
                <a:cubicBezTo>
                  <a:pt x="12790" y="29643"/>
                  <a:pt x="12778" y="29652"/>
                  <a:pt x="12772" y="29652"/>
                </a:cubicBezTo>
                <a:cubicBezTo>
                  <a:pt x="12761" y="29652"/>
                  <a:pt x="12766" y="29624"/>
                  <a:pt x="12782" y="29576"/>
                </a:cubicBezTo>
                <a:cubicBezTo>
                  <a:pt x="12801" y="29519"/>
                  <a:pt x="12820" y="29491"/>
                  <a:pt x="12828" y="29491"/>
                </a:cubicBezTo>
                <a:close/>
                <a:moveTo>
                  <a:pt x="18710" y="29416"/>
                </a:moveTo>
                <a:cubicBezTo>
                  <a:pt x="18718" y="29416"/>
                  <a:pt x="18722" y="29419"/>
                  <a:pt x="18722" y="29425"/>
                </a:cubicBezTo>
                <a:cubicBezTo>
                  <a:pt x="18722" y="29450"/>
                  <a:pt x="18697" y="29525"/>
                  <a:pt x="18647" y="29601"/>
                </a:cubicBezTo>
                <a:cubicBezTo>
                  <a:pt x="18606" y="29642"/>
                  <a:pt x="18565" y="29682"/>
                  <a:pt x="18538" y="29682"/>
                </a:cubicBezTo>
                <a:cubicBezTo>
                  <a:pt x="18532" y="29682"/>
                  <a:pt x="18526" y="29680"/>
                  <a:pt x="18522" y="29676"/>
                </a:cubicBezTo>
                <a:cubicBezTo>
                  <a:pt x="18522" y="29651"/>
                  <a:pt x="18547" y="29576"/>
                  <a:pt x="18597" y="29500"/>
                </a:cubicBezTo>
                <a:cubicBezTo>
                  <a:pt x="18635" y="29444"/>
                  <a:pt x="18686" y="29416"/>
                  <a:pt x="18710" y="29416"/>
                </a:cubicBezTo>
                <a:close/>
                <a:moveTo>
                  <a:pt x="10904" y="28934"/>
                </a:moveTo>
                <a:cubicBezTo>
                  <a:pt x="10950" y="28934"/>
                  <a:pt x="10896" y="29077"/>
                  <a:pt x="10752" y="29400"/>
                </a:cubicBezTo>
                <a:cubicBezTo>
                  <a:pt x="10643" y="29618"/>
                  <a:pt x="10574" y="29718"/>
                  <a:pt x="10544" y="29718"/>
                </a:cubicBezTo>
                <a:cubicBezTo>
                  <a:pt x="10532" y="29718"/>
                  <a:pt x="10527" y="29703"/>
                  <a:pt x="10527" y="29676"/>
                </a:cubicBezTo>
                <a:cubicBezTo>
                  <a:pt x="10527" y="29425"/>
                  <a:pt x="10627" y="29200"/>
                  <a:pt x="10802" y="28999"/>
                </a:cubicBezTo>
                <a:cubicBezTo>
                  <a:pt x="10852" y="28956"/>
                  <a:pt x="10886" y="28934"/>
                  <a:pt x="10904" y="28934"/>
                </a:cubicBezTo>
                <a:close/>
                <a:moveTo>
                  <a:pt x="13295" y="29231"/>
                </a:moveTo>
                <a:cubicBezTo>
                  <a:pt x="13304" y="29231"/>
                  <a:pt x="13309" y="29245"/>
                  <a:pt x="13309" y="29275"/>
                </a:cubicBezTo>
                <a:cubicBezTo>
                  <a:pt x="13259" y="29400"/>
                  <a:pt x="13209" y="29525"/>
                  <a:pt x="13133" y="29651"/>
                </a:cubicBezTo>
                <a:lnTo>
                  <a:pt x="13158" y="29651"/>
                </a:lnTo>
                <a:cubicBezTo>
                  <a:pt x="13084" y="29771"/>
                  <a:pt x="13038" y="29823"/>
                  <a:pt x="13018" y="29823"/>
                </a:cubicBezTo>
                <a:cubicBezTo>
                  <a:pt x="12985" y="29823"/>
                  <a:pt x="13032" y="29671"/>
                  <a:pt x="13158" y="29450"/>
                </a:cubicBezTo>
                <a:cubicBezTo>
                  <a:pt x="13229" y="29310"/>
                  <a:pt x="13274" y="29231"/>
                  <a:pt x="13295" y="29231"/>
                </a:cubicBezTo>
                <a:close/>
                <a:moveTo>
                  <a:pt x="19863" y="29038"/>
                </a:moveTo>
                <a:cubicBezTo>
                  <a:pt x="19903" y="29038"/>
                  <a:pt x="19906" y="29076"/>
                  <a:pt x="19875" y="29149"/>
                </a:cubicBezTo>
                <a:cubicBezTo>
                  <a:pt x="19750" y="29300"/>
                  <a:pt x="19625" y="29450"/>
                  <a:pt x="19474" y="29576"/>
                </a:cubicBezTo>
                <a:cubicBezTo>
                  <a:pt x="19272" y="29763"/>
                  <a:pt x="19186" y="29843"/>
                  <a:pt x="19150" y="29843"/>
                </a:cubicBezTo>
                <a:cubicBezTo>
                  <a:pt x="19123" y="29843"/>
                  <a:pt x="19123" y="29800"/>
                  <a:pt x="19123" y="29726"/>
                </a:cubicBezTo>
                <a:cubicBezTo>
                  <a:pt x="19148" y="29576"/>
                  <a:pt x="19224" y="29475"/>
                  <a:pt x="19474" y="29275"/>
                </a:cubicBezTo>
                <a:cubicBezTo>
                  <a:pt x="19679" y="29114"/>
                  <a:pt x="19807" y="29038"/>
                  <a:pt x="19863" y="29038"/>
                </a:cubicBezTo>
                <a:close/>
                <a:moveTo>
                  <a:pt x="12908" y="27495"/>
                </a:moveTo>
                <a:lnTo>
                  <a:pt x="12908" y="27696"/>
                </a:lnTo>
                <a:cubicBezTo>
                  <a:pt x="12883" y="27796"/>
                  <a:pt x="12858" y="27896"/>
                  <a:pt x="12808" y="27997"/>
                </a:cubicBezTo>
                <a:lnTo>
                  <a:pt x="12782" y="27997"/>
                </a:lnTo>
                <a:cubicBezTo>
                  <a:pt x="12757" y="28047"/>
                  <a:pt x="12607" y="28297"/>
                  <a:pt x="12507" y="28498"/>
                </a:cubicBezTo>
                <a:cubicBezTo>
                  <a:pt x="12336" y="28790"/>
                  <a:pt x="11242" y="30030"/>
                  <a:pt x="11158" y="30030"/>
                </a:cubicBezTo>
                <a:cubicBezTo>
                  <a:pt x="11156" y="30030"/>
                  <a:pt x="11154" y="30029"/>
                  <a:pt x="11153" y="30027"/>
                </a:cubicBezTo>
                <a:cubicBezTo>
                  <a:pt x="11153" y="30027"/>
                  <a:pt x="11304" y="29651"/>
                  <a:pt x="11529" y="29225"/>
                </a:cubicBezTo>
                <a:cubicBezTo>
                  <a:pt x="11780" y="28623"/>
                  <a:pt x="12181" y="28097"/>
                  <a:pt x="12682" y="27671"/>
                </a:cubicBezTo>
                <a:lnTo>
                  <a:pt x="12908" y="27495"/>
                </a:lnTo>
                <a:close/>
                <a:moveTo>
                  <a:pt x="19224" y="30002"/>
                </a:moveTo>
                <a:cubicBezTo>
                  <a:pt x="19224" y="30002"/>
                  <a:pt x="19224" y="30052"/>
                  <a:pt x="19224" y="30102"/>
                </a:cubicBezTo>
                <a:cubicBezTo>
                  <a:pt x="19203" y="30143"/>
                  <a:pt x="19166" y="30184"/>
                  <a:pt x="19139" y="30184"/>
                </a:cubicBezTo>
                <a:cubicBezTo>
                  <a:pt x="19133" y="30184"/>
                  <a:pt x="19128" y="30182"/>
                  <a:pt x="19123" y="30177"/>
                </a:cubicBezTo>
                <a:cubicBezTo>
                  <a:pt x="19098" y="30177"/>
                  <a:pt x="19098" y="30127"/>
                  <a:pt x="19123" y="30077"/>
                </a:cubicBezTo>
                <a:cubicBezTo>
                  <a:pt x="19148" y="30027"/>
                  <a:pt x="19199" y="30002"/>
                  <a:pt x="19224" y="30002"/>
                </a:cubicBezTo>
                <a:close/>
                <a:moveTo>
                  <a:pt x="13593" y="29589"/>
                </a:moveTo>
                <a:cubicBezTo>
                  <a:pt x="13604" y="29589"/>
                  <a:pt x="13593" y="29667"/>
                  <a:pt x="13559" y="29801"/>
                </a:cubicBezTo>
                <a:cubicBezTo>
                  <a:pt x="13534" y="29951"/>
                  <a:pt x="13459" y="30102"/>
                  <a:pt x="13334" y="30202"/>
                </a:cubicBezTo>
                <a:cubicBezTo>
                  <a:pt x="13318" y="30207"/>
                  <a:pt x="13305" y="30211"/>
                  <a:pt x="13296" y="30211"/>
                </a:cubicBezTo>
                <a:cubicBezTo>
                  <a:pt x="13263" y="30211"/>
                  <a:pt x="13280" y="30170"/>
                  <a:pt x="13359" y="30052"/>
                </a:cubicBezTo>
                <a:cubicBezTo>
                  <a:pt x="13434" y="29901"/>
                  <a:pt x="13509" y="29776"/>
                  <a:pt x="13559" y="29651"/>
                </a:cubicBezTo>
                <a:cubicBezTo>
                  <a:pt x="13576" y="29609"/>
                  <a:pt x="13587" y="29589"/>
                  <a:pt x="13593" y="29589"/>
                </a:cubicBezTo>
                <a:close/>
                <a:moveTo>
                  <a:pt x="14136" y="29275"/>
                </a:moveTo>
                <a:lnTo>
                  <a:pt x="14136" y="29550"/>
                </a:lnTo>
                <a:cubicBezTo>
                  <a:pt x="14136" y="29701"/>
                  <a:pt x="14111" y="29951"/>
                  <a:pt x="14111" y="30077"/>
                </a:cubicBezTo>
                <a:lnTo>
                  <a:pt x="14086" y="30077"/>
                </a:lnTo>
                <a:cubicBezTo>
                  <a:pt x="14071" y="30194"/>
                  <a:pt x="14065" y="30243"/>
                  <a:pt x="14042" y="30243"/>
                </a:cubicBezTo>
                <a:cubicBezTo>
                  <a:pt x="14026" y="30243"/>
                  <a:pt x="14002" y="30219"/>
                  <a:pt x="13960" y="30177"/>
                </a:cubicBezTo>
                <a:cubicBezTo>
                  <a:pt x="13885" y="30077"/>
                  <a:pt x="13910" y="29977"/>
                  <a:pt x="14011" y="29676"/>
                </a:cubicBezTo>
                <a:lnTo>
                  <a:pt x="14136" y="29275"/>
                </a:lnTo>
                <a:close/>
                <a:moveTo>
                  <a:pt x="12668" y="29739"/>
                </a:moveTo>
                <a:cubicBezTo>
                  <a:pt x="12677" y="29739"/>
                  <a:pt x="12682" y="29752"/>
                  <a:pt x="12682" y="29776"/>
                </a:cubicBezTo>
                <a:cubicBezTo>
                  <a:pt x="12707" y="29851"/>
                  <a:pt x="12707" y="29951"/>
                  <a:pt x="12682" y="30027"/>
                </a:cubicBezTo>
                <a:cubicBezTo>
                  <a:pt x="12632" y="30102"/>
                  <a:pt x="12582" y="30177"/>
                  <a:pt x="12532" y="30227"/>
                </a:cubicBezTo>
                <a:cubicBezTo>
                  <a:pt x="12515" y="30238"/>
                  <a:pt x="12502" y="30245"/>
                  <a:pt x="12493" y="30245"/>
                </a:cubicBezTo>
                <a:cubicBezTo>
                  <a:pt x="12462" y="30245"/>
                  <a:pt x="12479" y="30171"/>
                  <a:pt x="12557" y="29977"/>
                </a:cubicBezTo>
                <a:cubicBezTo>
                  <a:pt x="12609" y="29804"/>
                  <a:pt x="12648" y="29739"/>
                  <a:pt x="12668" y="29739"/>
                </a:cubicBezTo>
                <a:close/>
                <a:moveTo>
                  <a:pt x="18569" y="29920"/>
                </a:moveTo>
                <a:cubicBezTo>
                  <a:pt x="18580" y="29920"/>
                  <a:pt x="18589" y="29922"/>
                  <a:pt x="18597" y="29926"/>
                </a:cubicBezTo>
                <a:cubicBezTo>
                  <a:pt x="18647" y="29951"/>
                  <a:pt x="18572" y="30052"/>
                  <a:pt x="18321" y="30302"/>
                </a:cubicBezTo>
                <a:cubicBezTo>
                  <a:pt x="18080" y="30558"/>
                  <a:pt x="17959" y="30677"/>
                  <a:pt x="17932" y="30677"/>
                </a:cubicBezTo>
                <a:cubicBezTo>
                  <a:pt x="17911" y="30677"/>
                  <a:pt x="17945" y="30608"/>
                  <a:pt x="18021" y="30478"/>
                </a:cubicBezTo>
                <a:cubicBezTo>
                  <a:pt x="18182" y="30178"/>
                  <a:pt x="18450" y="29920"/>
                  <a:pt x="18569" y="29920"/>
                </a:cubicBezTo>
                <a:close/>
                <a:moveTo>
                  <a:pt x="21324" y="30440"/>
                </a:moveTo>
                <a:cubicBezTo>
                  <a:pt x="21346" y="30440"/>
                  <a:pt x="21301" y="30506"/>
                  <a:pt x="21204" y="30603"/>
                </a:cubicBezTo>
                <a:cubicBezTo>
                  <a:pt x="21128" y="30678"/>
                  <a:pt x="21028" y="30728"/>
                  <a:pt x="20928" y="30779"/>
                </a:cubicBezTo>
                <a:cubicBezTo>
                  <a:pt x="20878" y="30779"/>
                  <a:pt x="20903" y="30753"/>
                  <a:pt x="21003" y="30678"/>
                </a:cubicBezTo>
                <a:lnTo>
                  <a:pt x="21229" y="30503"/>
                </a:lnTo>
                <a:cubicBezTo>
                  <a:pt x="21281" y="30459"/>
                  <a:pt x="21313" y="30440"/>
                  <a:pt x="21324" y="30440"/>
                </a:cubicBezTo>
                <a:close/>
                <a:moveTo>
                  <a:pt x="13334" y="29751"/>
                </a:moveTo>
                <a:cubicBezTo>
                  <a:pt x="13284" y="29876"/>
                  <a:pt x="13234" y="30002"/>
                  <a:pt x="13158" y="30152"/>
                </a:cubicBezTo>
                <a:lnTo>
                  <a:pt x="13158" y="30127"/>
                </a:lnTo>
                <a:cubicBezTo>
                  <a:pt x="13083" y="30378"/>
                  <a:pt x="12933" y="30578"/>
                  <a:pt x="12732" y="30753"/>
                </a:cubicBezTo>
                <a:cubicBezTo>
                  <a:pt x="12621" y="30846"/>
                  <a:pt x="12523" y="30898"/>
                  <a:pt x="12480" y="30898"/>
                </a:cubicBezTo>
                <a:cubicBezTo>
                  <a:pt x="12465" y="30898"/>
                  <a:pt x="12457" y="30892"/>
                  <a:pt x="12457" y="30879"/>
                </a:cubicBezTo>
                <a:cubicBezTo>
                  <a:pt x="12707" y="30478"/>
                  <a:pt x="13008" y="30102"/>
                  <a:pt x="13334" y="29751"/>
                </a:cubicBezTo>
                <a:close/>
                <a:moveTo>
                  <a:pt x="40251" y="15064"/>
                </a:moveTo>
                <a:lnTo>
                  <a:pt x="40251" y="15064"/>
                </a:lnTo>
                <a:cubicBezTo>
                  <a:pt x="40176" y="15189"/>
                  <a:pt x="40101" y="15290"/>
                  <a:pt x="39976" y="15390"/>
                </a:cubicBezTo>
                <a:lnTo>
                  <a:pt x="40001" y="15390"/>
                </a:lnTo>
                <a:lnTo>
                  <a:pt x="39224" y="16192"/>
                </a:lnTo>
                <a:cubicBezTo>
                  <a:pt x="38478" y="16988"/>
                  <a:pt x="36818" y="18598"/>
                  <a:pt x="36768" y="18598"/>
                </a:cubicBezTo>
                <a:cubicBezTo>
                  <a:pt x="36768" y="18598"/>
                  <a:pt x="36768" y="18598"/>
                  <a:pt x="36768" y="18598"/>
                </a:cubicBezTo>
                <a:cubicBezTo>
                  <a:pt x="36968" y="18272"/>
                  <a:pt x="37169" y="17946"/>
                  <a:pt x="37394" y="17646"/>
                </a:cubicBezTo>
                <a:cubicBezTo>
                  <a:pt x="37891" y="16945"/>
                  <a:pt x="38083" y="16632"/>
                  <a:pt x="37987" y="16632"/>
                </a:cubicBezTo>
                <a:cubicBezTo>
                  <a:pt x="37977" y="16632"/>
                  <a:pt x="37963" y="16636"/>
                  <a:pt x="37945" y="16643"/>
                </a:cubicBezTo>
                <a:cubicBezTo>
                  <a:pt x="37945" y="16643"/>
                  <a:pt x="37519" y="17220"/>
                  <a:pt x="37043" y="17896"/>
                </a:cubicBezTo>
                <a:cubicBezTo>
                  <a:pt x="36617" y="18573"/>
                  <a:pt x="36091" y="19200"/>
                  <a:pt x="35514" y="19776"/>
                </a:cubicBezTo>
                <a:cubicBezTo>
                  <a:pt x="34980" y="20290"/>
                  <a:pt x="34477" y="20695"/>
                  <a:pt x="34388" y="20695"/>
                </a:cubicBezTo>
                <a:cubicBezTo>
                  <a:pt x="34364" y="20695"/>
                  <a:pt x="34369" y="20666"/>
                  <a:pt x="34412" y="20603"/>
                </a:cubicBezTo>
                <a:cubicBezTo>
                  <a:pt x="34587" y="20352"/>
                  <a:pt x="35464" y="18849"/>
                  <a:pt x="35514" y="18748"/>
                </a:cubicBezTo>
                <a:cubicBezTo>
                  <a:pt x="35539" y="18698"/>
                  <a:pt x="35514" y="18673"/>
                  <a:pt x="35489" y="18648"/>
                </a:cubicBezTo>
                <a:cubicBezTo>
                  <a:pt x="35239" y="18974"/>
                  <a:pt x="35013" y="19300"/>
                  <a:pt x="34813" y="19676"/>
                </a:cubicBezTo>
                <a:cubicBezTo>
                  <a:pt x="33910" y="21179"/>
                  <a:pt x="33585" y="21580"/>
                  <a:pt x="32657" y="22383"/>
                </a:cubicBezTo>
                <a:cubicBezTo>
                  <a:pt x="32407" y="22633"/>
                  <a:pt x="32131" y="22859"/>
                  <a:pt x="31830" y="23059"/>
                </a:cubicBezTo>
                <a:cubicBezTo>
                  <a:pt x="31905" y="22934"/>
                  <a:pt x="31981" y="22784"/>
                  <a:pt x="32056" y="22658"/>
                </a:cubicBezTo>
                <a:cubicBezTo>
                  <a:pt x="32404" y="22111"/>
                  <a:pt x="33048" y="20603"/>
                  <a:pt x="32960" y="20603"/>
                </a:cubicBezTo>
                <a:cubicBezTo>
                  <a:pt x="32960" y="20603"/>
                  <a:pt x="32959" y="20603"/>
                  <a:pt x="32958" y="20603"/>
                </a:cubicBezTo>
                <a:cubicBezTo>
                  <a:pt x="32883" y="20603"/>
                  <a:pt x="32783" y="20778"/>
                  <a:pt x="32707" y="20979"/>
                </a:cubicBezTo>
                <a:cubicBezTo>
                  <a:pt x="32256" y="22207"/>
                  <a:pt x="31554" y="23310"/>
                  <a:pt x="30627" y="24212"/>
                </a:cubicBezTo>
                <a:cubicBezTo>
                  <a:pt x="30107" y="24733"/>
                  <a:pt x="28223" y="26259"/>
                  <a:pt x="28162" y="26259"/>
                </a:cubicBezTo>
                <a:cubicBezTo>
                  <a:pt x="28158" y="26259"/>
                  <a:pt x="28161" y="26253"/>
                  <a:pt x="28171" y="26242"/>
                </a:cubicBezTo>
                <a:lnTo>
                  <a:pt x="28597" y="25741"/>
                </a:lnTo>
                <a:cubicBezTo>
                  <a:pt x="29349" y="24814"/>
                  <a:pt x="30702" y="22758"/>
                  <a:pt x="30652" y="22608"/>
                </a:cubicBezTo>
                <a:cubicBezTo>
                  <a:pt x="30641" y="22586"/>
                  <a:pt x="30630" y="22573"/>
                  <a:pt x="30615" y="22573"/>
                </a:cubicBezTo>
                <a:cubicBezTo>
                  <a:pt x="30566" y="22573"/>
                  <a:pt x="30479" y="22721"/>
                  <a:pt x="30226" y="23109"/>
                </a:cubicBezTo>
                <a:cubicBezTo>
                  <a:pt x="29449" y="24388"/>
                  <a:pt x="28547" y="25591"/>
                  <a:pt x="27519" y="26693"/>
                </a:cubicBezTo>
                <a:cubicBezTo>
                  <a:pt x="27097" y="27141"/>
                  <a:pt x="25192" y="28774"/>
                  <a:pt x="25090" y="28774"/>
                </a:cubicBezTo>
                <a:cubicBezTo>
                  <a:pt x="25090" y="28774"/>
                  <a:pt x="25089" y="28774"/>
                  <a:pt x="25088" y="28774"/>
                </a:cubicBezTo>
                <a:cubicBezTo>
                  <a:pt x="25138" y="28698"/>
                  <a:pt x="25189" y="28623"/>
                  <a:pt x="25264" y="28548"/>
                </a:cubicBezTo>
                <a:cubicBezTo>
                  <a:pt x="26467" y="27019"/>
                  <a:pt x="27895" y="25089"/>
                  <a:pt x="27870" y="25064"/>
                </a:cubicBezTo>
                <a:cubicBezTo>
                  <a:pt x="27866" y="25055"/>
                  <a:pt x="27857" y="25050"/>
                  <a:pt x="27845" y="25050"/>
                </a:cubicBezTo>
                <a:cubicBezTo>
                  <a:pt x="27788" y="25050"/>
                  <a:pt x="27646" y="25156"/>
                  <a:pt x="27419" y="25465"/>
                </a:cubicBezTo>
                <a:cubicBezTo>
                  <a:pt x="26843" y="26292"/>
                  <a:pt x="24762" y="28949"/>
                  <a:pt x="24487" y="29225"/>
                </a:cubicBezTo>
                <a:cubicBezTo>
                  <a:pt x="23910" y="29801"/>
                  <a:pt x="23284" y="30302"/>
                  <a:pt x="22607" y="30728"/>
                </a:cubicBezTo>
                <a:cubicBezTo>
                  <a:pt x="22485" y="30790"/>
                  <a:pt x="22405" y="30823"/>
                  <a:pt x="22368" y="30823"/>
                </a:cubicBezTo>
                <a:cubicBezTo>
                  <a:pt x="22299" y="30823"/>
                  <a:pt x="22378" y="30705"/>
                  <a:pt x="22607" y="30428"/>
                </a:cubicBezTo>
                <a:cubicBezTo>
                  <a:pt x="22833" y="30152"/>
                  <a:pt x="23133" y="29926"/>
                  <a:pt x="23459" y="29776"/>
                </a:cubicBezTo>
                <a:cubicBezTo>
                  <a:pt x="23860" y="29576"/>
                  <a:pt x="24016" y="29408"/>
                  <a:pt x="23905" y="29408"/>
                </a:cubicBezTo>
                <a:cubicBezTo>
                  <a:pt x="23849" y="29408"/>
                  <a:pt x="23727" y="29450"/>
                  <a:pt x="23534" y="29550"/>
                </a:cubicBezTo>
                <a:cubicBezTo>
                  <a:pt x="23369" y="29641"/>
                  <a:pt x="23276" y="29686"/>
                  <a:pt x="23233" y="29686"/>
                </a:cubicBezTo>
                <a:cubicBezTo>
                  <a:pt x="23205" y="29686"/>
                  <a:pt x="23199" y="29666"/>
                  <a:pt x="23209" y="29626"/>
                </a:cubicBezTo>
                <a:cubicBezTo>
                  <a:pt x="23359" y="29475"/>
                  <a:pt x="23534" y="29350"/>
                  <a:pt x="23735" y="29275"/>
                </a:cubicBezTo>
                <a:cubicBezTo>
                  <a:pt x="24074" y="29105"/>
                  <a:pt x="24218" y="28970"/>
                  <a:pt x="24129" y="28970"/>
                </a:cubicBezTo>
                <a:cubicBezTo>
                  <a:pt x="24086" y="28970"/>
                  <a:pt x="23989" y="29001"/>
                  <a:pt x="23835" y="29074"/>
                </a:cubicBezTo>
                <a:lnTo>
                  <a:pt x="23509" y="29200"/>
                </a:lnTo>
                <a:lnTo>
                  <a:pt x="23509" y="29200"/>
                </a:lnTo>
                <a:lnTo>
                  <a:pt x="23635" y="29024"/>
                </a:lnTo>
                <a:cubicBezTo>
                  <a:pt x="23685" y="28924"/>
                  <a:pt x="23810" y="28774"/>
                  <a:pt x="23885" y="28648"/>
                </a:cubicBezTo>
                <a:cubicBezTo>
                  <a:pt x="23935" y="28573"/>
                  <a:pt x="23960" y="28498"/>
                  <a:pt x="23986" y="28398"/>
                </a:cubicBezTo>
                <a:cubicBezTo>
                  <a:pt x="23981" y="28385"/>
                  <a:pt x="23974" y="28379"/>
                  <a:pt x="23963" y="28379"/>
                </a:cubicBezTo>
                <a:cubicBezTo>
                  <a:pt x="23908" y="28379"/>
                  <a:pt x="23765" y="28546"/>
                  <a:pt x="23534" y="28924"/>
                </a:cubicBezTo>
                <a:cubicBezTo>
                  <a:pt x="23384" y="29175"/>
                  <a:pt x="23158" y="29400"/>
                  <a:pt x="22908" y="29550"/>
                </a:cubicBezTo>
                <a:cubicBezTo>
                  <a:pt x="22707" y="29651"/>
                  <a:pt x="22607" y="29726"/>
                  <a:pt x="22682" y="29751"/>
                </a:cubicBezTo>
                <a:cubicBezTo>
                  <a:pt x="22732" y="29751"/>
                  <a:pt x="22808" y="29751"/>
                  <a:pt x="22858" y="29726"/>
                </a:cubicBezTo>
                <a:cubicBezTo>
                  <a:pt x="22893" y="29708"/>
                  <a:pt x="22916" y="29700"/>
                  <a:pt x="22930" y="29700"/>
                </a:cubicBezTo>
                <a:cubicBezTo>
                  <a:pt x="22955" y="29700"/>
                  <a:pt x="22949" y="29727"/>
                  <a:pt x="22933" y="29776"/>
                </a:cubicBezTo>
                <a:cubicBezTo>
                  <a:pt x="22808" y="29926"/>
                  <a:pt x="22632" y="30052"/>
                  <a:pt x="22482" y="30127"/>
                </a:cubicBezTo>
                <a:cubicBezTo>
                  <a:pt x="22306" y="30227"/>
                  <a:pt x="22181" y="30327"/>
                  <a:pt x="22031" y="30428"/>
                </a:cubicBezTo>
                <a:cubicBezTo>
                  <a:pt x="21755" y="30628"/>
                  <a:pt x="21454" y="30829"/>
                  <a:pt x="21128" y="30954"/>
                </a:cubicBezTo>
                <a:cubicBezTo>
                  <a:pt x="21078" y="30904"/>
                  <a:pt x="21429" y="30653"/>
                  <a:pt x="21855" y="30403"/>
                </a:cubicBezTo>
                <a:cubicBezTo>
                  <a:pt x="22081" y="30252"/>
                  <a:pt x="22281" y="30127"/>
                  <a:pt x="22256" y="30077"/>
                </a:cubicBezTo>
                <a:cubicBezTo>
                  <a:pt x="22256" y="30068"/>
                  <a:pt x="22243" y="30062"/>
                  <a:pt x="22220" y="30062"/>
                </a:cubicBezTo>
                <a:cubicBezTo>
                  <a:pt x="22179" y="30062"/>
                  <a:pt x="22110" y="30079"/>
                  <a:pt x="22031" y="30127"/>
                </a:cubicBezTo>
                <a:cubicBezTo>
                  <a:pt x="21918" y="30190"/>
                  <a:pt x="21861" y="30221"/>
                  <a:pt x="21846" y="30221"/>
                </a:cubicBezTo>
                <a:cubicBezTo>
                  <a:pt x="21830" y="30221"/>
                  <a:pt x="21855" y="30190"/>
                  <a:pt x="21905" y="30127"/>
                </a:cubicBezTo>
                <a:cubicBezTo>
                  <a:pt x="22056" y="29951"/>
                  <a:pt x="22231" y="29826"/>
                  <a:pt x="22407" y="29701"/>
                </a:cubicBezTo>
                <a:cubicBezTo>
                  <a:pt x="22632" y="29550"/>
                  <a:pt x="22783" y="29400"/>
                  <a:pt x="22783" y="29375"/>
                </a:cubicBezTo>
                <a:cubicBezTo>
                  <a:pt x="22757" y="29325"/>
                  <a:pt x="22732" y="29325"/>
                  <a:pt x="22707" y="29325"/>
                </a:cubicBezTo>
                <a:lnTo>
                  <a:pt x="22156" y="29676"/>
                </a:lnTo>
                <a:cubicBezTo>
                  <a:pt x="22006" y="29801"/>
                  <a:pt x="21805" y="29926"/>
                  <a:pt x="21630" y="30027"/>
                </a:cubicBezTo>
                <a:cubicBezTo>
                  <a:pt x="21579" y="30002"/>
                  <a:pt x="21655" y="29951"/>
                  <a:pt x="22682" y="29225"/>
                </a:cubicBezTo>
                <a:cubicBezTo>
                  <a:pt x="23008" y="28999"/>
                  <a:pt x="23334" y="28748"/>
                  <a:pt x="23635" y="28473"/>
                </a:cubicBezTo>
                <a:cubicBezTo>
                  <a:pt x="23646" y="28444"/>
                  <a:pt x="23644" y="28428"/>
                  <a:pt x="23625" y="28428"/>
                </a:cubicBezTo>
                <a:cubicBezTo>
                  <a:pt x="23561" y="28428"/>
                  <a:pt x="23305" y="28600"/>
                  <a:pt x="22707" y="29024"/>
                </a:cubicBezTo>
                <a:cubicBezTo>
                  <a:pt x="22482" y="29200"/>
                  <a:pt x="22256" y="29350"/>
                  <a:pt x="22006" y="29475"/>
                </a:cubicBezTo>
                <a:cubicBezTo>
                  <a:pt x="22056" y="29375"/>
                  <a:pt x="22382" y="29099"/>
                  <a:pt x="23058" y="28623"/>
                </a:cubicBezTo>
                <a:cubicBezTo>
                  <a:pt x="23459" y="28347"/>
                  <a:pt x="23735" y="28097"/>
                  <a:pt x="23685" y="28072"/>
                </a:cubicBezTo>
                <a:cubicBezTo>
                  <a:pt x="23677" y="28069"/>
                  <a:pt x="23668" y="28068"/>
                  <a:pt x="23659" y="28068"/>
                </a:cubicBezTo>
                <a:cubicBezTo>
                  <a:pt x="23578" y="28068"/>
                  <a:pt x="23444" y="28160"/>
                  <a:pt x="23309" y="28272"/>
                </a:cubicBezTo>
                <a:cubicBezTo>
                  <a:pt x="23110" y="28419"/>
                  <a:pt x="22998" y="28492"/>
                  <a:pt x="22970" y="28492"/>
                </a:cubicBezTo>
                <a:cubicBezTo>
                  <a:pt x="22916" y="28492"/>
                  <a:pt x="23168" y="28230"/>
                  <a:pt x="23710" y="27721"/>
                </a:cubicBezTo>
                <a:cubicBezTo>
                  <a:pt x="24319" y="27150"/>
                  <a:pt x="24480" y="27012"/>
                  <a:pt x="24588" y="27012"/>
                </a:cubicBezTo>
                <a:cubicBezTo>
                  <a:pt x="24622" y="27012"/>
                  <a:pt x="24651" y="27026"/>
                  <a:pt x="24687" y="27044"/>
                </a:cubicBezTo>
                <a:cubicBezTo>
                  <a:pt x="24716" y="27059"/>
                  <a:pt x="24743" y="27068"/>
                  <a:pt x="24774" y="27068"/>
                </a:cubicBezTo>
                <a:cubicBezTo>
                  <a:pt x="24903" y="27068"/>
                  <a:pt x="25097" y="26896"/>
                  <a:pt x="25765" y="26167"/>
                </a:cubicBezTo>
                <a:cubicBezTo>
                  <a:pt x="26417" y="25390"/>
                  <a:pt x="27143" y="24713"/>
                  <a:pt x="27945" y="24062"/>
                </a:cubicBezTo>
                <a:cubicBezTo>
                  <a:pt x="28271" y="23736"/>
                  <a:pt x="28647" y="23460"/>
                  <a:pt x="29048" y="23210"/>
                </a:cubicBezTo>
                <a:cubicBezTo>
                  <a:pt x="29098" y="23235"/>
                  <a:pt x="29148" y="23235"/>
                  <a:pt x="29199" y="23235"/>
                </a:cubicBezTo>
                <a:cubicBezTo>
                  <a:pt x="29249" y="23235"/>
                  <a:pt x="30026" y="22508"/>
                  <a:pt x="30928" y="21656"/>
                </a:cubicBezTo>
                <a:cubicBezTo>
                  <a:pt x="32274" y="20372"/>
                  <a:pt x="32526" y="20131"/>
                  <a:pt x="32676" y="20131"/>
                </a:cubicBezTo>
                <a:cubicBezTo>
                  <a:pt x="32704" y="20131"/>
                  <a:pt x="32729" y="20140"/>
                  <a:pt x="32757" y="20152"/>
                </a:cubicBezTo>
                <a:cubicBezTo>
                  <a:pt x="32798" y="20179"/>
                  <a:pt x="32834" y="20195"/>
                  <a:pt x="32879" y="20195"/>
                </a:cubicBezTo>
                <a:cubicBezTo>
                  <a:pt x="32999" y="20195"/>
                  <a:pt x="33176" y="20075"/>
                  <a:pt x="33635" y="19726"/>
                </a:cubicBezTo>
                <a:cubicBezTo>
                  <a:pt x="34011" y="19425"/>
                  <a:pt x="34788" y="18849"/>
                  <a:pt x="35314" y="18423"/>
                </a:cubicBezTo>
                <a:cubicBezTo>
                  <a:pt x="36642" y="17370"/>
                  <a:pt x="38046" y="16392"/>
                  <a:pt x="39499" y="15490"/>
                </a:cubicBezTo>
                <a:cubicBezTo>
                  <a:pt x="39725" y="15340"/>
                  <a:pt x="40001" y="15189"/>
                  <a:pt x="40251" y="15064"/>
                </a:cubicBezTo>
                <a:close/>
                <a:moveTo>
                  <a:pt x="18841" y="30070"/>
                </a:moveTo>
                <a:cubicBezTo>
                  <a:pt x="18845" y="30070"/>
                  <a:pt x="18848" y="30072"/>
                  <a:pt x="18848" y="30077"/>
                </a:cubicBezTo>
                <a:cubicBezTo>
                  <a:pt x="18697" y="30302"/>
                  <a:pt x="18497" y="30528"/>
                  <a:pt x="18296" y="30728"/>
                </a:cubicBezTo>
                <a:cubicBezTo>
                  <a:pt x="18010" y="30993"/>
                  <a:pt x="17782" y="31218"/>
                  <a:pt x="17731" y="31218"/>
                </a:cubicBezTo>
                <a:cubicBezTo>
                  <a:pt x="17724" y="31218"/>
                  <a:pt x="17720" y="31214"/>
                  <a:pt x="17720" y="31205"/>
                </a:cubicBezTo>
                <a:cubicBezTo>
                  <a:pt x="17895" y="30979"/>
                  <a:pt x="18071" y="30753"/>
                  <a:pt x="18296" y="30553"/>
                </a:cubicBezTo>
                <a:cubicBezTo>
                  <a:pt x="18569" y="30281"/>
                  <a:pt x="18800" y="30070"/>
                  <a:pt x="18841" y="30070"/>
                </a:cubicBezTo>
                <a:close/>
                <a:moveTo>
                  <a:pt x="13578" y="30313"/>
                </a:moveTo>
                <a:cubicBezTo>
                  <a:pt x="13622" y="30313"/>
                  <a:pt x="13639" y="30349"/>
                  <a:pt x="13610" y="30428"/>
                </a:cubicBezTo>
                <a:cubicBezTo>
                  <a:pt x="13459" y="30603"/>
                  <a:pt x="13284" y="30779"/>
                  <a:pt x="13108" y="30929"/>
                </a:cubicBezTo>
                <a:cubicBezTo>
                  <a:pt x="12887" y="31110"/>
                  <a:pt x="12730" y="31226"/>
                  <a:pt x="12703" y="31226"/>
                </a:cubicBezTo>
                <a:cubicBezTo>
                  <a:pt x="12696" y="31226"/>
                  <a:pt x="12697" y="31219"/>
                  <a:pt x="12707" y="31205"/>
                </a:cubicBezTo>
                <a:cubicBezTo>
                  <a:pt x="12858" y="30954"/>
                  <a:pt x="13033" y="30753"/>
                  <a:pt x="13234" y="30553"/>
                </a:cubicBezTo>
                <a:cubicBezTo>
                  <a:pt x="13371" y="30400"/>
                  <a:pt x="13508" y="30313"/>
                  <a:pt x="13578" y="30313"/>
                </a:cubicBezTo>
                <a:close/>
                <a:moveTo>
                  <a:pt x="22482" y="30352"/>
                </a:moveTo>
                <a:cubicBezTo>
                  <a:pt x="22331" y="30578"/>
                  <a:pt x="22156" y="30779"/>
                  <a:pt x="21980" y="30979"/>
                </a:cubicBezTo>
                <a:cubicBezTo>
                  <a:pt x="21646" y="31335"/>
                  <a:pt x="21471" y="31514"/>
                  <a:pt x="21400" y="31514"/>
                </a:cubicBezTo>
                <a:cubicBezTo>
                  <a:pt x="21392" y="31514"/>
                  <a:pt x="21385" y="31511"/>
                  <a:pt x="21379" y="31505"/>
                </a:cubicBezTo>
                <a:cubicBezTo>
                  <a:pt x="21329" y="31455"/>
                  <a:pt x="21379" y="31405"/>
                  <a:pt x="21554" y="31280"/>
                </a:cubicBezTo>
                <a:cubicBezTo>
                  <a:pt x="21755" y="31146"/>
                  <a:pt x="21811" y="31046"/>
                  <a:pt x="21729" y="31046"/>
                </a:cubicBezTo>
                <a:cubicBezTo>
                  <a:pt x="21688" y="31046"/>
                  <a:pt x="21613" y="31071"/>
                  <a:pt x="21504" y="31129"/>
                </a:cubicBezTo>
                <a:lnTo>
                  <a:pt x="21279" y="31255"/>
                </a:lnTo>
                <a:lnTo>
                  <a:pt x="21279" y="31255"/>
                </a:lnTo>
                <a:lnTo>
                  <a:pt x="21529" y="31029"/>
                </a:lnTo>
                <a:cubicBezTo>
                  <a:pt x="21755" y="30804"/>
                  <a:pt x="22006" y="30578"/>
                  <a:pt x="22306" y="30403"/>
                </a:cubicBezTo>
                <a:cubicBezTo>
                  <a:pt x="22382" y="30378"/>
                  <a:pt x="22457" y="30352"/>
                  <a:pt x="22482" y="30352"/>
                </a:cubicBezTo>
                <a:close/>
                <a:moveTo>
                  <a:pt x="17545" y="31445"/>
                </a:moveTo>
                <a:cubicBezTo>
                  <a:pt x="17554" y="31445"/>
                  <a:pt x="17563" y="31449"/>
                  <a:pt x="17569" y="31455"/>
                </a:cubicBezTo>
                <a:cubicBezTo>
                  <a:pt x="17569" y="31480"/>
                  <a:pt x="17519" y="31530"/>
                  <a:pt x="17469" y="31606"/>
                </a:cubicBezTo>
                <a:cubicBezTo>
                  <a:pt x="17425" y="31641"/>
                  <a:pt x="17393" y="31658"/>
                  <a:pt x="17377" y="31658"/>
                </a:cubicBezTo>
                <a:cubicBezTo>
                  <a:pt x="17348" y="31658"/>
                  <a:pt x="17372" y="31602"/>
                  <a:pt x="17469" y="31505"/>
                </a:cubicBezTo>
                <a:cubicBezTo>
                  <a:pt x="17488" y="31469"/>
                  <a:pt x="17519" y="31445"/>
                  <a:pt x="17545" y="31445"/>
                </a:cubicBezTo>
                <a:close/>
                <a:moveTo>
                  <a:pt x="19124" y="31353"/>
                </a:moveTo>
                <a:cubicBezTo>
                  <a:pt x="19140" y="31353"/>
                  <a:pt x="19141" y="31370"/>
                  <a:pt x="19123" y="31405"/>
                </a:cubicBezTo>
                <a:cubicBezTo>
                  <a:pt x="19073" y="31480"/>
                  <a:pt x="18998" y="31530"/>
                  <a:pt x="18923" y="31581"/>
                </a:cubicBezTo>
                <a:lnTo>
                  <a:pt x="18722" y="31681"/>
                </a:lnTo>
                <a:lnTo>
                  <a:pt x="18923" y="31505"/>
                </a:lnTo>
                <a:cubicBezTo>
                  <a:pt x="19020" y="31408"/>
                  <a:pt x="19096" y="31353"/>
                  <a:pt x="19124" y="31353"/>
                </a:cubicBezTo>
                <a:close/>
                <a:moveTo>
                  <a:pt x="21035" y="31220"/>
                </a:moveTo>
                <a:cubicBezTo>
                  <a:pt x="21044" y="31220"/>
                  <a:pt x="21050" y="31223"/>
                  <a:pt x="21053" y="31230"/>
                </a:cubicBezTo>
                <a:cubicBezTo>
                  <a:pt x="21078" y="31280"/>
                  <a:pt x="20953" y="31380"/>
                  <a:pt x="20803" y="31505"/>
                </a:cubicBezTo>
                <a:cubicBezTo>
                  <a:pt x="20624" y="31643"/>
                  <a:pt x="20520" y="31720"/>
                  <a:pt x="20497" y="31720"/>
                </a:cubicBezTo>
                <a:cubicBezTo>
                  <a:pt x="20477" y="31720"/>
                  <a:pt x="20512" y="31668"/>
                  <a:pt x="20602" y="31555"/>
                </a:cubicBezTo>
                <a:cubicBezTo>
                  <a:pt x="20798" y="31359"/>
                  <a:pt x="20975" y="31220"/>
                  <a:pt x="21035" y="31220"/>
                </a:cubicBezTo>
                <a:close/>
                <a:moveTo>
                  <a:pt x="21343" y="31612"/>
                </a:moveTo>
                <a:cubicBezTo>
                  <a:pt x="21370" y="31612"/>
                  <a:pt x="21365" y="31645"/>
                  <a:pt x="21304" y="31706"/>
                </a:cubicBezTo>
                <a:cubicBezTo>
                  <a:pt x="21285" y="31743"/>
                  <a:pt x="21254" y="31766"/>
                  <a:pt x="21228" y="31766"/>
                </a:cubicBezTo>
                <a:cubicBezTo>
                  <a:pt x="21219" y="31766"/>
                  <a:pt x="21210" y="31763"/>
                  <a:pt x="21204" y="31756"/>
                </a:cubicBezTo>
                <a:cubicBezTo>
                  <a:pt x="21204" y="31731"/>
                  <a:pt x="21204" y="31681"/>
                  <a:pt x="21254" y="31656"/>
                </a:cubicBezTo>
                <a:cubicBezTo>
                  <a:pt x="21293" y="31626"/>
                  <a:pt x="21325" y="31612"/>
                  <a:pt x="21343" y="31612"/>
                </a:cubicBezTo>
                <a:close/>
                <a:moveTo>
                  <a:pt x="18660" y="30835"/>
                </a:moveTo>
                <a:cubicBezTo>
                  <a:pt x="18685" y="30835"/>
                  <a:pt x="18660" y="30916"/>
                  <a:pt x="18572" y="31079"/>
                </a:cubicBezTo>
                <a:cubicBezTo>
                  <a:pt x="18405" y="31414"/>
                  <a:pt x="17669" y="32112"/>
                  <a:pt x="17535" y="32112"/>
                </a:cubicBezTo>
                <a:cubicBezTo>
                  <a:pt x="17528" y="32112"/>
                  <a:pt x="17523" y="32110"/>
                  <a:pt x="17519" y="32107"/>
                </a:cubicBezTo>
                <a:cubicBezTo>
                  <a:pt x="17419" y="32032"/>
                  <a:pt x="17469" y="32007"/>
                  <a:pt x="17595" y="31906"/>
                </a:cubicBezTo>
                <a:cubicBezTo>
                  <a:pt x="17745" y="31781"/>
                  <a:pt x="17745" y="31731"/>
                  <a:pt x="17695" y="31681"/>
                </a:cubicBezTo>
                <a:cubicBezTo>
                  <a:pt x="17645" y="31631"/>
                  <a:pt x="17720" y="31530"/>
                  <a:pt x="17970" y="31305"/>
                </a:cubicBezTo>
                <a:cubicBezTo>
                  <a:pt x="18143" y="31148"/>
                  <a:pt x="18237" y="31070"/>
                  <a:pt x="18259" y="31070"/>
                </a:cubicBezTo>
                <a:cubicBezTo>
                  <a:pt x="18272" y="31070"/>
                  <a:pt x="18259" y="31098"/>
                  <a:pt x="18221" y="31154"/>
                </a:cubicBezTo>
                <a:cubicBezTo>
                  <a:pt x="18144" y="31286"/>
                  <a:pt x="18135" y="31346"/>
                  <a:pt x="18167" y="31346"/>
                </a:cubicBezTo>
                <a:cubicBezTo>
                  <a:pt x="18209" y="31346"/>
                  <a:pt x="18320" y="31248"/>
                  <a:pt x="18447" y="31079"/>
                </a:cubicBezTo>
                <a:cubicBezTo>
                  <a:pt x="18559" y="30916"/>
                  <a:pt x="18635" y="30835"/>
                  <a:pt x="18660" y="30835"/>
                </a:cubicBezTo>
                <a:close/>
                <a:moveTo>
                  <a:pt x="21028" y="31906"/>
                </a:moveTo>
                <a:cubicBezTo>
                  <a:pt x="21078" y="31931"/>
                  <a:pt x="20978" y="32007"/>
                  <a:pt x="20878" y="32107"/>
                </a:cubicBezTo>
                <a:cubicBezTo>
                  <a:pt x="20791" y="32194"/>
                  <a:pt x="20704" y="32262"/>
                  <a:pt x="20666" y="32262"/>
                </a:cubicBezTo>
                <a:cubicBezTo>
                  <a:pt x="20660" y="32262"/>
                  <a:pt x="20655" y="32261"/>
                  <a:pt x="20652" y="32257"/>
                </a:cubicBezTo>
                <a:cubicBezTo>
                  <a:pt x="20652" y="32257"/>
                  <a:pt x="20978" y="31906"/>
                  <a:pt x="21028" y="31906"/>
                </a:cubicBezTo>
                <a:close/>
                <a:moveTo>
                  <a:pt x="17083" y="32072"/>
                </a:moveTo>
                <a:cubicBezTo>
                  <a:pt x="17090" y="32072"/>
                  <a:pt x="17093" y="32075"/>
                  <a:pt x="17093" y="32082"/>
                </a:cubicBezTo>
                <a:cubicBezTo>
                  <a:pt x="17118" y="32107"/>
                  <a:pt x="17068" y="32182"/>
                  <a:pt x="16993" y="32232"/>
                </a:cubicBezTo>
                <a:cubicBezTo>
                  <a:pt x="16949" y="32268"/>
                  <a:pt x="16920" y="32284"/>
                  <a:pt x="16907" y="32284"/>
                </a:cubicBezTo>
                <a:cubicBezTo>
                  <a:pt x="16883" y="32284"/>
                  <a:pt x="16912" y="32229"/>
                  <a:pt x="16993" y="32132"/>
                </a:cubicBezTo>
                <a:cubicBezTo>
                  <a:pt x="17030" y="32095"/>
                  <a:pt x="17066" y="32072"/>
                  <a:pt x="17083" y="32072"/>
                </a:cubicBezTo>
                <a:close/>
                <a:moveTo>
                  <a:pt x="22457" y="31004"/>
                </a:moveTo>
                <a:lnTo>
                  <a:pt x="22457" y="31004"/>
                </a:lnTo>
                <a:cubicBezTo>
                  <a:pt x="22356" y="31129"/>
                  <a:pt x="22231" y="31230"/>
                  <a:pt x="22131" y="31330"/>
                </a:cubicBezTo>
                <a:cubicBezTo>
                  <a:pt x="21730" y="31706"/>
                  <a:pt x="21329" y="32057"/>
                  <a:pt x="20878" y="32357"/>
                </a:cubicBezTo>
                <a:cubicBezTo>
                  <a:pt x="20876" y="32358"/>
                  <a:pt x="20875" y="32358"/>
                  <a:pt x="20874" y="32358"/>
                </a:cubicBezTo>
                <a:cubicBezTo>
                  <a:pt x="20754" y="32358"/>
                  <a:pt x="22082" y="31129"/>
                  <a:pt x="22256" y="31079"/>
                </a:cubicBezTo>
                <a:cubicBezTo>
                  <a:pt x="22331" y="31029"/>
                  <a:pt x="22382" y="31029"/>
                  <a:pt x="22457" y="31004"/>
                </a:cubicBezTo>
                <a:close/>
                <a:moveTo>
                  <a:pt x="20258" y="32079"/>
                </a:moveTo>
                <a:cubicBezTo>
                  <a:pt x="20265" y="32079"/>
                  <a:pt x="20271" y="32080"/>
                  <a:pt x="20276" y="32082"/>
                </a:cubicBezTo>
                <a:cubicBezTo>
                  <a:pt x="20351" y="32107"/>
                  <a:pt x="20201" y="32182"/>
                  <a:pt x="20051" y="32307"/>
                </a:cubicBezTo>
                <a:cubicBezTo>
                  <a:pt x="19875" y="32408"/>
                  <a:pt x="19650" y="32558"/>
                  <a:pt x="19549" y="32608"/>
                </a:cubicBezTo>
                <a:cubicBezTo>
                  <a:pt x="19474" y="32651"/>
                  <a:pt x="19431" y="32676"/>
                  <a:pt x="19424" y="32676"/>
                </a:cubicBezTo>
                <a:cubicBezTo>
                  <a:pt x="19416" y="32676"/>
                  <a:pt x="19471" y="32633"/>
                  <a:pt x="19600" y="32533"/>
                </a:cubicBezTo>
                <a:cubicBezTo>
                  <a:pt x="19949" y="32230"/>
                  <a:pt x="20168" y="32079"/>
                  <a:pt x="20258" y="32079"/>
                </a:cubicBezTo>
                <a:close/>
                <a:moveTo>
                  <a:pt x="17659" y="32301"/>
                </a:moveTo>
                <a:cubicBezTo>
                  <a:pt x="17664" y="32301"/>
                  <a:pt x="17668" y="32303"/>
                  <a:pt x="17670" y="32307"/>
                </a:cubicBezTo>
                <a:cubicBezTo>
                  <a:pt x="17620" y="32433"/>
                  <a:pt x="17544" y="32533"/>
                  <a:pt x="17469" y="32633"/>
                </a:cubicBezTo>
                <a:cubicBezTo>
                  <a:pt x="17307" y="32825"/>
                  <a:pt x="17188" y="32938"/>
                  <a:pt x="17154" y="32938"/>
                </a:cubicBezTo>
                <a:cubicBezTo>
                  <a:pt x="17129" y="32938"/>
                  <a:pt x="17146" y="32882"/>
                  <a:pt x="17219" y="32758"/>
                </a:cubicBezTo>
                <a:cubicBezTo>
                  <a:pt x="17357" y="32551"/>
                  <a:pt x="17601" y="32301"/>
                  <a:pt x="17659" y="32301"/>
                </a:cubicBezTo>
                <a:close/>
                <a:moveTo>
                  <a:pt x="16888" y="33054"/>
                </a:moveTo>
                <a:cubicBezTo>
                  <a:pt x="16891" y="33054"/>
                  <a:pt x="16893" y="33056"/>
                  <a:pt x="16893" y="33059"/>
                </a:cubicBezTo>
                <a:cubicBezTo>
                  <a:pt x="16893" y="33059"/>
                  <a:pt x="16818" y="33160"/>
                  <a:pt x="16717" y="33235"/>
                </a:cubicBezTo>
                <a:cubicBezTo>
                  <a:pt x="16611" y="33341"/>
                  <a:pt x="16543" y="33392"/>
                  <a:pt x="16528" y="33392"/>
                </a:cubicBezTo>
                <a:cubicBezTo>
                  <a:pt x="16511" y="33392"/>
                  <a:pt x="16560" y="33329"/>
                  <a:pt x="16692" y="33210"/>
                </a:cubicBezTo>
                <a:cubicBezTo>
                  <a:pt x="16779" y="33123"/>
                  <a:pt x="16866" y="33054"/>
                  <a:pt x="16888" y="33054"/>
                </a:cubicBezTo>
                <a:close/>
                <a:moveTo>
                  <a:pt x="17394" y="32107"/>
                </a:moveTo>
                <a:lnTo>
                  <a:pt x="17394" y="32107"/>
                </a:lnTo>
                <a:cubicBezTo>
                  <a:pt x="17344" y="32207"/>
                  <a:pt x="17294" y="32307"/>
                  <a:pt x="17244" y="32408"/>
                </a:cubicBezTo>
                <a:lnTo>
                  <a:pt x="17219" y="32433"/>
                </a:lnTo>
                <a:cubicBezTo>
                  <a:pt x="17118" y="32633"/>
                  <a:pt x="16993" y="32758"/>
                  <a:pt x="16918" y="32784"/>
                </a:cubicBezTo>
                <a:cubicBezTo>
                  <a:pt x="16742" y="32884"/>
                  <a:pt x="16567" y="33009"/>
                  <a:pt x="16417" y="33160"/>
                </a:cubicBezTo>
                <a:cubicBezTo>
                  <a:pt x="16257" y="33327"/>
                  <a:pt x="16179" y="33398"/>
                  <a:pt x="16166" y="33398"/>
                </a:cubicBezTo>
                <a:cubicBezTo>
                  <a:pt x="16139" y="33398"/>
                  <a:pt x="16415" y="33069"/>
                  <a:pt x="16843" y="32658"/>
                </a:cubicBezTo>
                <a:cubicBezTo>
                  <a:pt x="17118" y="32332"/>
                  <a:pt x="17394" y="32107"/>
                  <a:pt x="17394" y="32107"/>
                </a:cubicBezTo>
                <a:close/>
                <a:moveTo>
                  <a:pt x="12782" y="28999"/>
                </a:moveTo>
                <a:lnTo>
                  <a:pt x="12732" y="29225"/>
                </a:lnTo>
                <a:cubicBezTo>
                  <a:pt x="12682" y="29400"/>
                  <a:pt x="12532" y="29525"/>
                  <a:pt x="12081" y="29901"/>
                </a:cubicBezTo>
                <a:lnTo>
                  <a:pt x="12106" y="29901"/>
                </a:lnTo>
                <a:cubicBezTo>
                  <a:pt x="11880" y="30052"/>
                  <a:pt x="11680" y="30227"/>
                  <a:pt x="11529" y="30453"/>
                </a:cubicBezTo>
                <a:cubicBezTo>
                  <a:pt x="11529" y="30465"/>
                  <a:pt x="11548" y="30472"/>
                  <a:pt x="11573" y="30472"/>
                </a:cubicBezTo>
                <a:cubicBezTo>
                  <a:pt x="11598" y="30472"/>
                  <a:pt x="11630" y="30465"/>
                  <a:pt x="11655" y="30453"/>
                </a:cubicBezTo>
                <a:cubicBezTo>
                  <a:pt x="11705" y="30428"/>
                  <a:pt x="11905" y="30252"/>
                  <a:pt x="12106" y="30102"/>
                </a:cubicBezTo>
                <a:lnTo>
                  <a:pt x="12482" y="29826"/>
                </a:lnTo>
                <a:lnTo>
                  <a:pt x="12482" y="29826"/>
                </a:lnTo>
                <a:lnTo>
                  <a:pt x="12331" y="30127"/>
                </a:lnTo>
                <a:cubicBezTo>
                  <a:pt x="12231" y="30302"/>
                  <a:pt x="12206" y="30428"/>
                  <a:pt x="12256" y="30428"/>
                </a:cubicBezTo>
                <a:cubicBezTo>
                  <a:pt x="12281" y="30428"/>
                  <a:pt x="12031" y="30703"/>
                  <a:pt x="11680" y="31029"/>
                </a:cubicBezTo>
                <a:cubicBezTo>
                  <a:pt x="11269" y="31375"/>
                  <a:pt x="11082" y="31516"/>
                  <a:pt x="11022" y="31516"/>
                </a:cubicBezTo>
                <a:cubicBezTo>
                  <a:pt x="11013" y="31516"/>
                  <a:pt x="11006" y="31512"/>
                  <a:pt x="11003" y="31505"/>
                </a:cubicBezTo>
                <a:cubicBezTo>
                  <a:pt x="10985" y="31478"/>
                  <a:pt x="10967" y="31464"/>
                  <a:pt x="10948" y="31464"/>
                </a:cubicBezTo>
                <a:cubicBezTo>
                  <a:pt x="10914" y="31464"/>
                  <a:pt x="10876" y="31509"/>
                  <a:pt x="10828" y="31606"/>
                </a:cubicBezTo>
                <a:cubicBezTo>
                  <a:pt x="10752" y="31756"/>
                  <a:pt x="10627" y="31931"/>
                  <a:pt x="10527" y="32107"/>
                </a:cubicBezTo>
                <a:cubicBezTo>
                  <a:pt x="10452" y="32207"/>
                  <a:pt x="10401" y="32332"/>
                  <a:pt x="10376" y="32458"/>
                </a:cubicBezTo>
                <a:cubicBezTo>
                  <a:pt x="10381" y="32477"/>
                  <a:pt x="10390" y="32486"/>
                  <a:pt x="10403" y="32486"/>
                </a:cubicBezTo>
                <a:cubicBezTo>
                  <a:pt x="10459" y="32486"/>
                  <a:pt x="10585" y="32316"/>
                  <a:pt x="10727" y="32032"/>
                </a:cubicBezTo>
                <a:cubicBezTo>
                  <a:pt x="10861" y="31764"/>
                  <a:pt x="10922" y="31686"/>
                  <a:pt x="10965" y="31686"/>
                </a:cubicBezTo>
                <a:cubicBezTo>
                  <a:pt x="10979" y="31686"/>
                  <a:pt x="10991" y="31694"/>
                  <a:pt x="11003" y="31706"/>
                </a:cubicBezTo>
                <a:cubicBezTo>
                  <a:pt x="11011" y="31711"/>
                  <a:pt x="11021" y="31714"/>
                  <a:pt x="11033" y="31714"/>
                </a:cubicBezTo>
                <a:cubicBezTo>
                  <a:pt x="11126" y="31714"/>
                  <a:pt x="11326" y="31536"/>
                  <a:pt x="11705" y="31180"/>
                </a:cubicBezTo>
                <a:cubicBezTo>
                  <a:pt x="11905" y="30979"/>
                  <a:pt x="12106" y="30804"/>
                  <a:pt x="12331" y="30653"/>
                </a:cubicBezTo>
                <a:lnTo>
                  <a:pt x="12331" y="30653"/>
                </a:lnTo>
                <a:cubicBezTo>
                  <a:pt x="12381" y="30703"/>
                  <a:pt x="11705" y="31430"/>
                  <a:pt x="11028" y="32057"/>
                </a:cubicBezTo>
                <a:cubicBezTo>
                  <a:pt x="10652" y="32408"/>
                  <a:pt x="10151" y="32909"/>
                  <a:pt x="9925" y="33134"/>
                </a:cubicBezTo>
                <a:cubicBezTo>
                  <a:pt x="9754" y="33324"/>
                  <a:pt x="9644" y="33448"/>
                  <a:pt x="9611" y="33448"/>
                </a:cubicBezTo>
                <a:cubicBezTo>
                  <a:pt x="9553" y="33448"/>
                  <a:pt x="9738" y="33054"/>
                  <a:pt x="10251" y="31931"/>
                </a:cubicBezTo>
                <a:lnTo>
                  <a:pt x="10853" y="30628"/>
                </a:lnTo>
                <a:lnTo>
                  <a:pt x="11379" y="30052"/>
                </a:lnTo>
                <a:cubicBezTo>
                  <a:pt x="11781" y="29613"/>
                  <a:pt x="12036" y="29374"/>
                  <a:pt x="12068" y="29374"/>
                </a:cubicBezTo>
                <a:cubicBezTo>
                  <a:pt x="12079" y="29374"/>
                  <a:pt x="12060" y="29407"/>
                  <a:pt x="12006" y="29475"/>
                </a:cubicBezTo>
                <a:cubicBezTo>
                  <a:pt x="11930" y="29576"/>
                  <a:pt x="11855" y="29676"/>
                  <a:pt x="11755" y="29751"/>
                </a:cubicBezTo>
                <a:cubicBezTo>
                  <a:pt x="11680" y="29801"/>
                  <a:pt x="11605" y="29876"/>
                  <a:pt x="11630" y="29901"/>
                </a:cubicBezTo>
                <a:cubicBezTo>
                  <a:pt x="11636" y="29920"/>
                  <a:pt x="11660" y="29928"/>
                  <a:pt x="11693" y="29928"/>
                </a:cubicBezTo>
                <a:cubicBezTo>
                  <a:pt x="11797" y="29928"/>
                  <a:pt x="11993" y="29852"/>
                  <a:pt x="12031" y="29776"/>
                </a:cubicBezTo>
                <a:cubicBezTo>
                  <a:pt x="12048" y="29689"/>
                  <a:pt x="12077" y="29663"/>
                  <a:pt x="12102" y="29663"/>
                </a:cubicBezTo>
                <a:cubicBezTo>
                  <a:pt x="12113" y="29663"/>
                  <a:pt x="12123" y="29668"/>
                  <a:pt x="12131" y="29676"/>
                </a:cubicBezTo>
                <a:cubicBezTo>
                  <a:pt x="12156" y="29676"/>
                  <a:pt x="12206" y="29651"/>
                  <a:pt x="12231" y="29601"/>
                </a:cubicBezTo>
                <a:cubicBezTo>
                  <a:pt x="12306" y="29475"/>
                  <a:pt x="12407" y="29350"/>
                  <a:pt x="12532" y="29250"/>
                </a:cubicBezTo>
                <a:lnTo>
                  <a:pt x="12782" y="28999"/>
                </a:lnTo>
                <a:close/>
                <a:moveTo>
                  <a:pt x="40698" y="15109"/>
                </a:moveTo>
                <a:cubicBezTo>
                  <a:pt x="40701" y="15109"/>
                  <a:pt x="40702" y="15111"/>
                  <a:pt x="40702" y="15114"/>
                </a:cubicBezTo>
                <a:cubicBezTo>
                  <a:pt x="40452" y="15565"/>
                  <a:pt x="40151" y="15991"/>
                  <a:pt x="39850" y="16418"/>
                </a:cubicBezTo>
                <a:cubicBezTo>
                  <a:pt x="38923" y="17746"/>
                  <a:pt x="38873" y="17871"/>
                  <a:pt x="39149" y="18022"/>
                </a:cubicBezTo>
                <a:cubicBezTo>
                  <a:pt x="39224" y="18047"/>
                  <a:pt x="39249" y="18122"/>
                  <a:pt x="39249" y="18172"/>
                </a:cubicBezTo>
                <a:cubicBezTo>
                  <a:pt x="39224" y="18247"/>
                  <a:pt x="38873" y="18748"/>
                  <a:pt x="38472" y="19350"/>
                </a:cubicBezTo>
                <a:cubicBezTo>
                  <a:pt x="37695" y="20528"/>
                  <a:pt x="37219" y="21054"/>
                  <a:pt x="35790" y="22433"/>
                </a:cubicBezTo>
                <a:cubicBezTo>
                  <a:pt x="35439" y="22733"/>
                  <a:pt x="35113" y="23084"/>
                  <a:pt x="34813" y="23435"/>
                </a:cubicBezTo>
                <a:cubicBezTo>
                  <a:pt x="34788" y="23510"/>
                  <a:pt x="34788" y="23611"/>
                  <a:pt x="34838" y="23686"/>
                </a:cubicBezTo>
                <a:cubicBezTo>
                  <a:pt x="34913" y="23761"/>
                  <a:pt x="34888" y="23811"/>
                  <a:pt x="34537" y="24137"/>
                </a:cubicBezTo>
                <a:cubicBezTo>
                  <a:pt x="33259" y="25240"/>
                  <a:pt x="31880" y="26192"/>
                  <a:pt x="30427" y="27019"/>
                </a:cubicBezTo>
                <a:cubicBezTo>
                  <a:pt x="29976" y="27270"/>
                  <a:pt x="29549" y="27545"/>
                  <a:pt x="29148" y="27871"/>
                </a:cubicBezTo>
                <a:cubicBezTo>
                  <a:pt x="29073" y="28022"/>
                  <a:pt x="29148" y="28197"/>
                  <a:pt x="29299" y="28247"/>
                </a:cubicBezTo>
                <a:cubicBezTo>
                  <a:pt x="29449" y="28297"/>
                  <a:pt x="29449" y="28347"/>
                  <a:pt x="29123" y="28673"/>
                </a:cubicBezTo>
                <a:cubicBezTo>
                  <a:pt x="28071" y="29626"/>
                  <a:pt x="26893" y="30453"/>
                  <a:pt x="25640" y="31104"/>
                </a:cubicBezTo>
                <a:cubicBezTo>
                  <a:pt x="24336" y="31781"/>
                  <a:pt x="24311" y="31806"/>
                  <a:pt x="24261" y="32032"/>
                </a:cubicBezTo>
                <a:cubicBezTo>
                  <a:pt x="24236" y="32257"/>
                  <a:pt x="24236" y="32232"/>
                  <a:pt x="22908" y="33009"/>
                </a:cubicBezTo>
                <a:cubicBezTo>
                  <a:pt x="22858" y="33047"/>
                  <a:pt x="22814" y="33066"/>
                  <a:pt x="22779" y="33066"/>
                </a:cubicBezTo>
                <a:cubicBezTo>
                  <a:pt x="22745" y="33066"/>
                  <a:pt x="22720" y="33047"/>
                  <a:pt x="22707" y="33009"/>
                </a:cubicBezTo>
                <a:cubicBezTo>
                  <a:pt x="22687" y="32988"/>
                  <a:pt x="22670" y="32976"/>
                  <a:pt x="22658" y="32976"/>
                </a:cubicBezTo>
                <a:cubicBezTo>
                  <a:pt x="22641" y="32976"/>
                  <a:pt x="22632" y="33001"/>
                  <a:pt x="22632" y="33059"/>
                </a:cubicBezTo>
                <a:cubicBezTo>
                  <a:pt x="22632" y="33134"/>
                  <a:pt x="22507" y="33210"/>
                  <a:pt x="22306" y="33285"/>
                </a:cubicBezTo>
                <a:lnTo>
                  <a:pt x="22006" y="33410"/>
                </a:lnTo>
                <a:lnTo>
                  <a:pt x="22356" y="33109"/>
                </a:lnTo>
                <a:cubicBezTo>
                  <a:pt x="22557" y="32934"/>
                  <a:pt x="22833" y="32733"/>
                  <a:pt x="22958" y="32633"/>
                </a:cubicBezTo>
                <a:cubicBezTo>
                  <a:pt x="23359" y="32307"/>
                  <a:pt x="23635" y="32007"/>
                  <a:pt x="23610" y="31956"/>
                </a:cubicBezTo>
                <a:lnTo>
                  <a:pt x="23610" y="31956"/>
                </a:lnTo>
                <a:cubicBezTo>
                  <a:pt x="23309" y="32057"/>
                  <a:pt x="23033" y="32207"/>
                  <a:pt x="22783" y="32383"/>
                </a:cubicBezTo>
                <a:cubicBezTo>
                  <a:pt x="22356" y="32658"/>
                  <a:pt x="21980" y="32859"/>
                  <a:pt x="21955" y="32859"/>
                </a:cubicBezTo>
                <a:cubicBezTo>
                  <a:pt x="22031" y="32758"/>
                  <a:pt x="22131" y="32658"/>
                  <a:pt x="22231" y="32608"/>
                </a:cubicBezTo>
                <a:cubicBezTo>
                  <a:pt x="22532" y="32357"/>
                  <a:pt x="22808" y="32107"/>
                  <a:pt x="23058" y="31831"/>
                </a:cubicBezTo>
                <a:cubicBezTo>
                  <a:pt x="23070" y="31802"/>
                  <a:pt x="23062" y="31786"/>
                  <a:pt x="23031" y="31786"/>
                </a:cubicBezTo>
                <a:cubicBezTo>
                  <a:pt x="22928" y="31786"/>
                  <a:pt x="22567" y="31954"/>
                  <a:pt x="21780" y="32357"/>
                </a:cubicBezTo>
                <a:cubicBezTo>
                  <a:pt x="21028" y="32758"/>
                  <a:pt x="20577" y="33034"/>
                  <a:pt x="20552" y="33109"/>
                </a:cubicBezTo>
                <a:cubicBezTo>
                  <a:pt x="20531" y="33171"/>
                  <a:pt x="20494" y="33216"/>
                  <a:pt x="20453" y="33216"/>
                </a:cubicBezTo>
                <a:cubicBezTo>
                  <a:pt x="20444" y="33216"/>
                  <a:pt x="20435" y="33214"/>
                  <a:pt x="20427" y="33210"/>
                </a:cubicBezTo>
                <a:cubicBezTo>
                  <a:pt x="20276" y="33210"/>
                  <a:pt x="20126" y="33285"/>
                  <a:pt x="19975" y="33360"/>
                </a:cubicBezTo>
                <a:cubicBezTo>
                  <a:pt x="19859" y="33428"/>
                  <a:pt x="19795" y="33462"/>
                  <a:pt x="19785" y="33462"/>
                </a:cubicBezTo>
                <a:cubicBezTo>
                  <a:pt x="19771" y="33462"/>
                  <a:pt x="19891" y="33378"/>
                  <a:pt x="20151" y="33210"/>
                </a:cubicBezTo>
                <a:lnTo>
                  <a:pt x="21053" y="32583"/>
                </a:lnTo>
                <a:cubicBezTo>
                  <a:pt x="21254" y="32433"/>
                  <a:pt x="21905" y="32082"/>
                  <a:pt x="22482" y="31781"/>
                </a:cubicBezTo>
                <a:cubicBezTo>
                  <a:pt x="23559" y="31255"/>
                  <a:pt x="25665" y="30077"/>
                  <a:pt x="25690" y="30027"/>
                </a:cubicBezTo>
                <a:cubicBezTo>
                  <a:pt x="25704" y="29990"/>
                  <a:pt x="25696" y="29971"/>
                  <a:pt x="25660" y="29971"/>
                </a:cubicBezTo>
                <a:cubicBezTo>
                  <a:pt x="25572" y="29971"/>
                  <a:pt x="25325" y="30086"/>
                  <a:pt x="24863" y="30352"/>
                </a:cubicBezTo>
                <a:cubicBezTo>
                  <a:pt x="24612" y="30528"/>
                  <a:pt x="24336" y="30628"/>
                  <a:pt x="24061" y="30703"/>
                </a:cubicBezTo>
                <a:cubicBezTo>
                  <a:pt x="24043" y="30686"/>
                  <a:pt x="24028" y="30677"/>
                  <a:pt x="24017" y="30677"/>
                </a:cubicBezTo>
                <a:cubicBezTo>
                  <a:pt x="23996" y="30677"/>
                  <a:pt x="23986" y="30705"/>
                  <a:pt x="23986" y="30753"/>
                </a:cubicBezTo>
                <a:cubicBezTo>
                  <a:pt x="23986" y="30829"/>
                  <a:pt x="23710" y="31004"/>
                  <a:pt x="23209" y="31255"/>
                </a:cubicBezTo>
                <a:cubicBezTo>
                  <a:pt x="22641" y="31556"/>
                  <a:pt x="22347" y="31713"/>
                  <a:pt x="22284" y="31713"/>
                </a:cubicBezTo>
                <a:cubicBezTo>
                  <a:pt x="22217" y="31713"/>
                  <a:pt x="22417" y="31531"/>
                  <a:pt x="22833" y="31154"/>
                </a:cubicBezTo>
                <a:cubicBezTo>
                  <a:pt x="23209" y="30753"/>
                  <a:pt x="23660" y="30453"/>
                  <a:pt x="24136" y="30202"/>
                </a:cubicBezTo>
                <a:cubicBezTo>
                  <a:pt x="24462" y="30052"/>
                  <a:pt x="24687" y="29901"/>
                  <a:pt x="24687" y="29901"/>
                </a:cubicBezTo>
                <a:cubicBezTo>
                  <a:pt x="24677" y="29891"/>
                  <a:pt x="24649" y="29885"/>
                  <a:pt x="24610" y="29885"/>
                </a:cubicBezTo>
                <a:cubicBezTo>
                  <a:pt x="24554" y="29885"/>
                  <a:pt x="24475" y="29897"/>
                  <a:pt x="24387" y="29926"/>
                </a:cubicBezTo>
                <a:lnTo>
                  <a:pt x="24136" y="30052"/>
                </a:lnTo>
                <a:lnTo>
                  <a:pt x="24136" y="30052"/>
                </a:lnTo>
                <a:lnTo>
                  <a:pt x="24387" y="29826"/>
                </a:lnTo>
                <a:cubicBezTo>
                  <a:pt x="24512" y="29726"/>
                  <a:pt x="24737" y="29550"/>
                  <a:pt x="24863" y="29450"/>
                </a:cubicBezTo>
                <a:cubicBezTo>
                  <a:pt x="25364" y="29149"/>
                  <a:pt x="25865" y="28874"/>
                  <a:pt x="26417" y="28623"/>
                </a:cubicBezTo>
                <a:cubicBezTo>
                  <a:pt x="27720" y="27997"/>
                  <a:pt x="28046" y="27821"/>
                  <a:pt x="27996" y="27721"/>
                </a:cubicBezTo>
                <a:lnTo>
                  <a:pt x="27996" y="27721"/>
                </a:lnTo>
                <a:cubicBezTo>
                  <a:pt x="27820" y="27771"/>
                  <a:pt x="27645" y="27821"/>
                  <a:pt x="27494" y="27921"/>
                </a:cubicBezTo>
                <a:cubicBezTo>
                  <a:pt x="26684" y="28338"/>
                  <a:pt x="25911" y="28696"/>
                  <a:pt x="25847" y="28696"/>
                </a:cubicBezTo>
                <a:cubicBezTo>
                  <a:pt x="25838" y="28696"/>
                  <a:pt x="25843" y="28689"/>
                  <a:pt x="25865" y="28673"/>
                </a:cubicBezTo>
                <a:cubicBezTo>
                  <a:pt x="26241" y="28347"/>
                  <a:pt x="27219" y="27545"/>
                  <a:pt x="27745" y="27094"/>
                </a:cubicBezTo>
                <a:cubicBezTo>
                  <a:pt x="28071" y="26844"/>
                  <a:pt x="28397" y="26593"/>
                  <a:pt x="28747" y="26393"/>
                </a:cubicBezTo>
                <a:lnTo>
                  <a:pt x="30126" y="25616"/>
                </a:lnTo>
                <a:cubicBezTo>
                  <a:pt x="30652" y="25290"/>
                  <a:pt x="31404" y="24889"/>
                  <a:pt x="31805" y="24663"/>
                </a:cubicBezTo>
                <a:cubicBezTo>
                  <a:pt x="32457" y="24312"/>
                  <a:pt x="32632" y="24187"/>
                  <a:pt x="32507" y="24162"/>
                </a:cubicBezTo>
                <a:lnTo>
                  <a:pt x="32507" y="24162"/>
                </a:lnTo>
                <a:cubicBezTo>
                  <a:pt x="31730" y="24513"/>
                  <a:pt x="31003" y="24914"/>
                  <a:pt x="30276" y="25340"/>
                </a:cubicBezTo>
                <a:cubicBezTo>
                  <a:pt x="29622" y="25732"/>
                  <a:pt x="29309" y="25901"/>
                  <a:pt x="29255" y="25901"/>
                </a:cubicBezTo>
                <a:cubicBezTo>
                  <a:pt x="29226" y="25901"/>
                  <a:pt x="29270" y="25853"/>
                  <a:pt x="29374" y="25766"/>
                </a:cubicBezTo>
                <a:cubicBezTo>
                  <a:pt x="30076" y="25190"/>
                  <a:pt x="30652" y="24688"/>
                  <a:pt x="31479" y="23911"/>
                </a:cubicBezTo>
                <a:cubicBezTo>
                  <a:pt x="31855" y="23510"/>
                  <a:pt x="32256" y="23185"/>
                  <a:pt x="32732" y="22884"/>
                </a:cubicBezTo>
                <a:cubicBezTo>
                  <a:pt x="33108" y="22683"/>
                  <a:pt x="34988" y="21580"/>
                  <a:pt x="35414" y="21280"/>
                </a:cubicBezTo>
                <a:cubicBezTo>
                  <a:pt x="35565" y="21154"/>
                  <a:pt x="35665" y="21054"/>
                  <a:pt x="35665" y="21004"/>
                </a:cubicBezTo>
                <a:cubicBezTo>
                  <a:pt x="35658" y="20997"/>
                  <a:pt x="35648" y="20994"/>
                  <a:pt x="35635" y="20994"/>
                </a:cubicBezTo>
                <a:cubicBezTo>
                  <a:pt x="35599" y="20994"/>
                  <a:pt x="35544" y="21017"/>
                  <a:pt x="35489" y="21054"/>
                </a:cubicBezTo>
                <a:cubicBezTo>
                  <a:pt x="35339" y="21154"/>
                  <a:pt x="33359" y="22383"/>
                  <a:pt x="33058" y="22558"/>
                </a:cubicBezTo>
                <a:cubicBezTo>
                  <a:pt x="33434" y="22132"/>
                  <a:pt x="33835" y="21731"/>
                  <a:pt x="34286" y="21355"/>
                </a:cubicBezTo>
                <a:cubicBezTo>
                  <a:pt x="34737" y="20904"/>
                  <a:pt x="35214" y="20503"/>
                  <a:pt x="35715" y="20102"/>
                </a:cubicBezTo>
                <a:cubicBezTo>
                  <a:pt x="36617" y="19676"/>
                  <a:pt x="37469" y="19200"/>
                  <a:pt x="38296" y="18648"/>
                </a:cubicBezTo>
                <a:cubicBezTo>
                  <a:pt x="38333" y="18605"/>
                  <a:pt x="38338" y="18583"/>
                  <a:pt x="38311" y="18583"/>
                </a:cubicBezTo>
                <a:cubicBezTo>
                  <a:pt x="38225" y="18583"/>
                  <a:pt x="37820" y="18795"/>
                  <a:pt x="37043" y="19250"/>
                </a:cubicBezTo>
                <a:cubicBezTo>
                  <a:pt x="36642" y="19500"/>
                  <a:pt x="36241" y="19726"/>
                  <a:pt x="35840" y="19901"/>
                </a:cubicBezTo>
                <a:cubicBezTo>
                  <a:pt x="35840" y="19901"/>
                  <a:pt x="36367" y="19375"/>
                  <a:pt x="37018" y="18748"/>
                </a:cubicBezTo>
                <a:cubicBezTo>
                  <a:pt x="37670" y="18147"/>
                  <a:pt x="38597" y="17220"/>
                  <a:pt x="39073" y="16743"/>
                </a:cubicBezTo>
                <a:cubicBezTo>
                  <a:pt x="40313" y="15457"/>
                  <a:pt x="40658" y="15109"/>
                  <a:pt x="40698" y="15109"/>
                </a:cubicBezTo>
                <a:close/>
                <a:moveTo>
                  <a:pt x="22256" y="32383"/>
                </a:moveTo>
                <a:lnTo>
                  <a:pt x="22256" y="32383"/>
                </a:lnTo>
                <a:cubicBezTo>
                  <a:pt x="22156" y="32483"/>
                  <a:pt x="22006" y="32583"/>
                  <a:pt x="21855" y="32658"/>
                </a:cubicBezTo>
                <a:cubicBezTo>
                  <a:pt x="21630" y="32809"/>
                  <a:pt x="21429" y="32959"/>
                  <a:pt x="21429" y="33034"/>
                </a:cubicBezTo>
                <a:cubicBezTo>
                  <a:pt x="21254" y="33210"/>
                  <a:pt x="21028" y="33335"/>
                  <a:pt x="20803" y="33410"/>
                </a:cubicBezTo>
                <a:cubicBezTo>
                  <a:pt x="20562" y="33513"/>
                  <a:pt x="20404" y="33581"/>
                  <a:pt x="20360" y="33581"/>
                </a:cubicBezTo>
                <a:cubicBezTo>
                  <a:pt x="20341" y="33581"/>
                  <a:pt x="20345" y="33567"/>
                  <a:pt x="20376" y="33535"/>
                </a:cubicBezTo>
                <a:cubicBezTo>
                  <a:pt x="20502" y="33460"/>
                  <a:pt x="20777" y="33285"/>
                  <a:pt x="21003" y="33109"/>
                </a:cubicBezTo>
                <a:cubicBezTo>
                  <a:pt x="21404" y="32834"/>
                  <a:pt x="21830" y="32583"/>
                  <a:pt x="22256" y="32383"/>
                </a:cubicBezTo>
                <a:close/>
                <a:moveTo>
                  <a:pt x="16442" y="33435"/>
                </a:moveTo>
                <a:cubicBezTo>
                  <a:pt x="16467" y="33435"/>
                  <a:pt x="16391" y="33510"/>
                  <a:pt x="16291" y="33611"/>
                </a:cubicBezTo>
                <a:cubicBezTo>
                  <a:pt x="16204" y="33676"/>
                  <a:pt x="16136" y="33741"/>
                  <a:pt x="16103" y="33741"/>
                </a:cubicBezTo>
                <a:cubicBezTo>
                  <a:pt x="16098" y="33741"/>
                  <a:pt x="16094" y="33739"/>
                  <a:pt x="16091" y="33736"/>
                </a:cubicBezTo>
                <a:cubicBezTo>
                  <a:pt x="16066" y="33736"/>
                  <a:pt x="16141" y="33661"/>
                  <a:pt x="16241" y="33586"/>
                </a:cubicBezTo>
                <a:cubicBezTo>
                  <a:pt x="16291" y="33510"/>
                  <a:pt x="16366" y="33460"/>
                  <a:pt x="16442" y="33435"/>
                </a:cubicBezTo>
                <a:close/>
                <a:moveTo>
                  <a:pt x="22657" y="32658"/>
                </a:moveTo>
                <a:cubicBezTo>
                  <a:pt x="22557" y="32784"/>
                  <a:pt x="22432" y="32884"/>
                  <a:pt x="22306" y="32984"/>
                </a:cubicBezTo>
                <a:cubicBezTo>
                  <a:pt x="22156" y="33084"/>
                  <a:pt x="22031" y="33210"/>
                  <a:pt x="21930" y="33385"/>
                </a:cubicBezTo>
                <a:cubicBezTo>
                  <a:pt x="21605" y="33636"/>
                  <a:pt x="21229" y="33836"/>
                  <a:pt x="20803" y="33962"/>
                </a:cubicBezTo>
                <a:cubicBezTo>
                  <a:pt x="20953" y="33786"/>
                  <a:pt x="21103" y="33661"/>
                  <a:pt x="21304" y="33561"/>
                </a:cubicBezTo>
                <a:cubicBezTo>
                  <a:pt x="21504" y="33435"/>
                  <a:pt x="21680" y="33285"/>
                  <a:pt x="21855" y="33134"/>
                </a:cubicBezTo>
                <a:cubicBezTo>
                  <a:pt x="22106" y="32959"/>
                  <a:pt x="22382" y="32784"/>
                  <a:pt x="22657" y="32658"/>
                </a:cubicBezTo>
                <a:close/>
                <a:moveTo>
                  <a:pt x="19900" y="33611"/>
                </a:moveTo>
                <a:cubicBezTo>
                  <a:pt x="19900" y="33611"/>
                  <a:pt x="19850" y="33686"/>
                  <a:pt x="19750" y="33761"/>
                </a:cubicBezTo>
                <a:cubicBezTo>
                  <a:pt x="19541" y="33924"/>
                  <a:pt x="19246" y="34065"/>
                  <a:pt x="19204" y="34065"/>
                </a:cubicBezTo>
                <a:cubicBezTo>
                  <a:pt x="19200" y="34065"/>
                  <a:pt x="19199" y="34064"/>
                  <a:pt x="19199" y="34062"/>
                </a:cubicBezTo>
                <a:cubicBezTo>
                  <a:pt x="19399" y="33861"/>
                  <a:pt x="19650" y="33711"/>
                  <a:pt x="19900" y="33611"/>
                </a:cubicBezTo>
                <a:close/>
                <a:moveTo>
                  <a:pt x="20803" y="33561"/>
                </a:moveTo>
                <a:lnTo>
                  <a:pt x="20803" y="33561"/>
                </a:lnTo>
                <a:cubicBezTo>
                  <a:pt x="20652" y="33686"/>
                  <a:pt x="20477" y="33786"/>
                  <a:pt x="20326" y="33886"/>
                </a:cubicBezTo>
                <a:cubicBezTo>
                  <a:pt x="20151" y="34012"/>
                  <a:pt x="19950" y="34087"/>
                  <a:pt x="19725" y="34137"/>
                </a:cubicBezTo>
                <a:cubicBezTo>
                  <a:pt x="19675" y="34112"/>
                  <a:pt x="19875" y="33987"/>
                  <a:pt x="20201" y="33836"/>
                </a:cubicBezTo>
                <a:cubicBezTo>
                  <a:pt x="20402" y="33736"/>
                  <a:pt x="20602" y="33636"/>
                  <a:pt x="20803" y="33561"/>
                </a:cubicBezTo>
                <a:close/>
                <a:moveTo>
                  <a:pt x="10940" y="27051"/>
                </a:moveTo>
                <a:cubicBezTo>
                  <a:pt x="11016" y="27051"/>
                  <a:pt x="10812" y="27354"/>
                  <a:pt x="10376" y="27821"/>
                </a:cubicBezTo>
                <a:cubicBezTo>
                  <a:pt x="9972" y="28225"/>
                  <a:pt x="9793" y="28463"/>
                  <a:pt x="9842" y="28463"/>
                </a:cubicBezTo>
                <a:cubicBezTo>
                  <a:pt x="9878" y="28463"/>
                  <a:pt x="10039" y="28334"/>
                  <a:pt x="10326" y="28047"/>
                </a:cubicBezTo>
                <a:lnTo>
                  <a:pt x="10853" y="27545"/>
                </a:lnTo>
                <a:lnTo>
                  <a:pt x="10853" y="27545"/>
                </a:lnTo>
                <a:lnTo>
                  <a:pt x="10802" y="27796"/>
                </a:lnTo>
                <a:cubicBezTo>
                  <a:pt x="10752" y="28022"/>
                  <a:pt x="10627" y="28222"/>
                  <a:pt x="10452" y="28373"/>
                </a:cubicBezTo>
                <a:cubicBezTo>
                  <a:pt x="10151" y="28673"/>
                  <a:pt x="10076" y="28774"/>
                  <a:pt x="10176" y="28799"/>
                </a:cubicBezTo>
                <a:cubicBezTo>
                  <a:pt x="10201" y="28799"/>
                  <a:pt x="10301" y="28748"/>
                  <a:pt x="10376" y="28648"/>
                </a:cubicBezTo>
                <a:cubicBezTo>
                  <a:pt x="10462" y="28562"/>
                  <a:pt x="10523" y="28520"/>
                  <a:pt x="10558" y="28520"/>
                </a:cubicBezTo>
                <a:cubicBezTo>
                  <a:pt x="10615" y="28520"/>
                  <a:pt x="10604" y="28632"/>
                  <a:pt x="10527" y="28849"/>
                </a:cubicBezTo>
                <a:cubicBezTo>
                  <a:pt x="10427" y="29099"/>
                  <a:pt x="10251" y="29350"/>
                  <a:pt x="10051" y="29550"/>
                </a:cubicBezTo>
                <a:cubicBezTo>
                  <a:pt x="9900" y="29701"/>
                  <a:pt x="9775" y="29876"/>
                  <a:pt x="9650" y="30052"/>
                </a:cubicBezTo>
                <a:cubicBezTo>
                  <a:pt x="9626" y="30106"/>
                  <a:pt x="9627" y="30131"/>
                  <a:pt x="9648" y="30131"/>
                </a:cubicBezTo>
                <a:cubicBezTo>
                  <a:pt x="9694" y="30131"/>
                  <a:pt x="9842" y="30002"/>
                  <a:pt x="10051" y="29776"/>
                </a:cubicBezTo>
                <a:cubicBezTo>
                  <a:pt x="10189" y="29606"/>
                  <a:pt x="10278" y="29517"/>
                  <a:pt x="10322" y="29517"/>
                </a:cubicBezTo>
                <a:cubicBezTo>
                  <a:pt x="10383" y="29517"/>
                  <a:pt x="10363" y="29680"/>
                  <a:pt x="10276" y="30027"/>
                </a:cubicBezTo>
                <a:cubicBezTo>
                  <a:pt x="10201" y="30352"/>
                  <a:pt x="8697" y="33611"/>
                  <a:pt x="8396" y="34137"/>
                </a:cubicBezTo>
                <a:cubicBezTo>
                  <a:pt x="8393" y="34144"/>
                  <a:pt x="8390" y="34147"/>
                  <a:pt x="8387" y="34147"/>
                </a:cubicBezTo>
                <a:cubicBezTo>
                  <a:pt x="8324" y="34147"/>
                  <a:pt x="8351" y="32739"/>
                  <a:pt x="8447" y="31831"/>
                </a:cubicBezTo>
                <a:cubicBezTo>
                  <a:pt x="8497" y="30979"/>
                  <a:pt x="8747" y="30152"/>
                  <a:pt x="9173" y="29425"/>
                </a:cubicBezTo>
                <a:cubicBezTo>
                  <a:pt x="9442" y="28933"/>
                  <a:pt x="9531" y="28740"/>
                  <a:pt x="9440" y="28740"/>
                </a:cubicBezTo>
                <a:cubicBezTo>
                  <a:pt x="9429" y="28740"/>
                  <a:pt x="9415" y="28743"/>
                  <a:pt x="9399" y="28748"/>
                </a:cubicBezTo>
                <a:cubicBezTo>
                  <a:pt x="9299" y="28899"/>
                  <a:pt x="9198" y="29074"/>
                  <a:pt x="9098" y="29250"/>
                </a:cubicBezTo>
                <a:cubicBezTo>
                  <a:pt x="8974" y="29456"/>
                  <a:pt x="8884" y="29595"/>
                  <a:pt x="8871" y="29595"/>
                </a:cubicBezTo>
                <a:cubicBezTo>
                  <a:pt x="8868" y="29595"/>
                  <a:pt x="8868" y="29589"/>
                  <a:pt x="8873" y="29576"/>
                </a:cubicBezTo>
                <a:cubicBezTo>
                  <a:pt x="8996" y="29231"/>
                  <a:pt x="9796" y="27870"/>
                  <a:pt x="9896" y="27870"/>
                </a:cubicBezTo>
                <a:cubicBezTo>
                  <a:pt x="9897" y="27870"/>
                  <a:pt x="9899" y="27870"/>
                  <a:pt x="9900" y="27871"/>
                </a:cubicBezTo>
                <a:cubicBezTo>
                  <a:pt x="9908" y="27876"/>
                  <a:pt x="9917" y="27879"/>
                  <a:pt x="9927" y="27879"/>
                </a:cubicBezTo>
                <a:cubicBezTo>
                  <a:pt x="10018" y="27879"/>
                  <a:pt x="10207" y="27690"/>
                  <a:pt x="10477" y="27420"/>
                </a:cubicBezTo>
                <a:cubicBezTo>
                  <a:pt x="10742" y="27164"/>
                  <a:pt x="10893" y="27051"/>
                  <a:pt x="10940" y="27051"/>
                </a:cubicBezTo>
                <a:close/>
                <a:moveTo>
                  <a:pt x="16895" y="33758"/>
                </a:moveTo>
                <a:cubicBezTo>
                  <a:pt x="16904" y="33758"/>
                  <a:pt x="16911" y="33759"/>
                  <a:pt x="16918" y="33761"/>
                </a:cubicBezTo>
                <a:cubicBezTo>
                  <a:pt x="16843" y="33861"/>
                  <a:pt x="16767" y="33936"/>
                  <a:pt x="16667" y="34012"/>
                </a:cubicBezTo>
                <a:cubicBezTo>
                  <a:pt x="16425" y="34215"/>
                  <a:pt x="16274" y="34316"/>
                  <a:pt x="16233" y="34316"/>
                </a:cubicBezTo>
                <a:cubicBezTo>
                  <a:pt x="16193" y="34316"/>
                  <a:pt x="16257" y="34222"/>
                  <a:pt x="16442" y="34037"/>
                </a:cubicBezTo>
                <a:cubicBezTo>
                  <a:pt x="16602" y="33876"/>
                  <a:pt x="16804" y="33758"/>
                  <a:pt x="16895" y="33758"/>
                </a:cubicBezTo>
                <a:close/>
                <a:moveTo>
                  <a:pt x="19264" y="34493"/>
                </a:moveTo>
                <a:cubicBezTo>
                  <a:pt x="19298" y="34493"/>
                  <a:pt x="19309" y="34506"/>
                  <a:pt x="19299" y="34538"/>
                </a:cubicBezTo>
                <a:cubicBezTo>
                  <a:pt x="19199" y="34563"/>
                  <a:pt x="19123" y="34588"/>
                  <a:pt x="19023" y="34613"/>
                </a:cubicBezTo>
                <a:lnTo>
                  <a:pt x="18747" y="34663"/>
                </a:lnTo>
                <a:lnTo>
                  <a:pt x="18998" y="34563"/>
                </a:lnTo>
                <a:cubicBezTo>
                  <a:pt x="19129" y="34519"/>
                  <a:pt x="19218" y="34493"/>
                  <a:pt x="19264" y="34493"/>
                </a:cubicBezTo>
                <a:close/>
                <a:moveTo>
                  <a:pt x="28741" y="19070"/>
                </a:moveTo>
                <a:cubicBezTo>
                  <a:pt x="28745" y="19070"/>
                  <a:pt x="28747" y="19072"/>
                  <a:pt x="28747" y="19074"/>
                </a:cubicBezTo>
                <a:cubicBezTo>
                  <a:pt x="28572" y="19300"/>
                  <a:pt x="28397" y="19500"/>
                  <a:pt x="28196" y="19726"/>
                </a:cubicBezTo>
                <a:lnTo>
                  <a:pt x="28221" y="19726"/>
                </a:lnTo>
                <a:cubicBezTo>
                  <a:pt x="27996" y="19926"/>
                  <a:pt x="27795" y="20177"/>
                  <a:pt x="27645" y="20453"/>
                </a:cubicBezTo>
                <a:cubicBezTo>
                  <a:pt x="27645" y="20531"/>
                  <a:pt x="27694" y="20570"/>
                  <a:pt x="27779" y="20570"/>
                </a:cubicBezTo>
                <a:cubicBezTo>
                  <a:pt x="27831" y="20570"/>
                  <a:pt x="27895" y="20556"/>
                  <a:pt x="27971" y="20528"/>
                </a:cubicBezTo>
                <a:cubicBezTo>
                  <a:pt x="28003" y="20514"/>
                  <a:pt x="28029" y="20506"/>
                  <a:pt x="28045" y="20506"/>
                </a:cubicBezTo>
                <a:cubicBezTo>
                  <a:pt x="28118" y="20506"/>
                  <a:pt x="28014" y="20660"/>
                  <a:pt x="27544" y="21129"/>
                </a:cubicBezTo>
                <a:cubicBezTo>
                  <a:pt x="27269" y="21430"/>
                  <a:pt x="26717" y="22057"/>
                  <a:pt x="26341" y="22508"/>
                </a:cubicBezTo>
                <a:cubicBezTo>
                  <a:pt x="25765" y="23185"/>
                  <a:pt x="25640" y="23385"/>
                  <a:pt x="25665" y="23485"/>
                </a:cubicBezTo>
                <a:cubicBezTo>
                  <a:pt x="25690" y="23611"/>
                  <a:pt x="25539" y="23811"/>
                  <a:pt x="24863" y="24613"/>
                </a:cubicBezTo>
                <a:lnTo>
                  <a:pt x="23284" y="26443"/>
                </a:lnTo>
                <a:cubicBezTo>
                  <a:pt x="23008" y="26768"/>
                  <a:pt x="22732" y="27119"/>
                  <a:pt x="22507" y="27470"/>
                </a:cubicBezTo>
                <a:cubicBezTo>
                  <a:pt x="22432" y="27646"/>
                  <a:pt x="22432" y="27671"/>
                  <a:pt x="22632" y="27721"/>
                </a:cubicBezTo>
                <a:cubicBezTo>
                  <a:pt x="22833" y="27796"/>
                  <a:pt x="22833" y="27796"/>
                  <a:pt x="22732" y="28097"/>
                </a:cubicBezTo>
                <a:cubicBezTo>
                  <a:pt x="22632" y="28347"/>
                  <a:pt x="22457" y="28573"/>
                  <a:pt x="22256" y="28748"/>
                </a:cubicBezTo>
                <a:cubicBezTo>
                  <a:pt x="22106" y="28874"/>
                  <a:pt x="21955" y="29049"/>
                  <a:pt x="21830" y="29200"/>
                </a:cubicBezTo>
                <a:cubicBezTo>
                  <a:pt x="21579" y="29601"/>
                  <a:pt x="21279" y="29977"/>
                  <a:pt x="20928" y="30327"/>
                </a:cubicBezTo>
                <a:cubicBezTo>
                  <a:pt x="20276" y="31004"/>
                  <a:pt x="20226" y="31129"/>
                  <a:pt x="20527" y="31180"/>
                </a:cubicBezTo>
                <a:cubicBezTo>
                  <a:pt x="20577" y="31180"/>
                  <a:pt x="20402" y="31380"/>
                  <a:pt x="19925" y="31831"/>
                </a:cubicBezTo>
                <a:cubicBezTo>
                  <a:pt x="19307" y="32426"/>
                  <a:pt x="18733" y="32863"/>
                  <a:pt x="18634" y="32863"/>
                </a:cubicBezTo>
                <a:cubicBezTo>
                  <a:pt x="18629" y="32863"/>
                  <a:pt x="18625" y="32861"/>
                  <a:pt x="18622" y="32859"/>
                </a:cubicBezTo>
                <a:cubicBezTo>
                  <a:pt x="18618" y="32850"/>
                  <a:pt x="18612" y="32842"/>
                  <a:pt x="18599" y="32842"/>
                </a:cubicBezTo>
                <a:cubicBezTo>
                  <a:pt x="18538" y="32842"/>
                  <a:pt x="18311" y="32995"/>
                  <a:pt x="17244" y="33836"/>
                </a:cubicBezTo>
                <a:cubicBezTo>
                  <a:pt x="16592" y="34363"/>
                  <a:pt x="16016" y="34789"/>
                  <a:pt x="15940" y="34814"/>
                </a:cubicBezTo>
                <a:cubicBezTo>
                  <a:pt x="15922" y="34823"/>
                  <a:pt x="15910" y="34828"/>
                  <a:pt x="15905" y="34828"/>
                </a:cubicBezTo>
                <a:cubicBezTo>
                  <a:pt x="15866" y="34828"/>
                  <a:pt x="16198" y="34558"/>
                  <a:pt x="17344" y="33611"/>
                </a:cubicBezTo>
                <a:cubicBezTo>
                  <a:pt x="17695" y="33360"/>
                  <a:pt x="18021" y="33084"/>
                  <a:pt x="18321" y="32784"/>
                </a:cubicBezTo>
                <a:cubicBezTo>
                  <a:pt x="18321" y="32775"/>
                  <a:pt x="18313" y="32772"/>
                  <a:pt x="18299" y="32772"/>
                </a:cubicBezTo>
                <a:cubicBezTo>
                  <a:pt x="18271" y="32772"/>
                  <a:pt x="18221" y="32784"/>
                  <a:pt x="18171" y="32784"/>
                </a:cubicBezTo>
                <a:cubicBezTo>
                  <a:pt x="18096" y="32784"/>
                  <a:pt x="18171" y="32708"/>
                  <a:pt x="18346" y="32583"/>
                </a:cubicBezTo>
                <a:cubicBezTo>
                  <a:pt x="18560" y="32412"/>
                  <a:pt x="18692" y="32322"/>
                  <a:pt x="18717" y="32322"/>
                </a:cubicBezTo>
                <a:cubicBezTo>
                  <a:pt x="18735" y="32322"/>
                  <a:pt x="18691" y="32374"/>
                  <a:pt x="18572" y="32483"/>
                </a:cubicBezTo>
                <a:cubicBezTo>
                  <a:pt x="18472" y="32583"/>
                  <a:pt x="18422" y="32658"/>
                  <a:pt x="18447" y="32683"/>
                </a:cubicBezTo>
                <a:cubicBezTo>
                  <a:pt x="18450" y="32690"/>
                  <a:pt x="18456" y="32693"/>
                  <a:pt x="18465" y="32693"/>
                </a:cubicBezTo>
                <a:cubicBezTo>
                  <a:pt x="18590" y="32693"/>
                  <a:pt x="19262" y="32035"/>
                  <a:pt x="19825" y="31355"/>
                </a:cubicBezTo>
                <a:cubicBezTo>
                  <a:pt x="20427" y="30653"/>
                  <a:pt x="20402" y="30678"/>
                  <a:pt x="20326" y="30653"/>
                </a:cubicBezTo>
                <a:lnTo>
                  <a:pt x="20326" y="30653"/>
                </a:lnTo>
                <a:cubicBezTo>
                  <a:pt x="20151" y="30779"/>
                  <a:pt x="19975" y="30929"/>
                  <a:pt x="19850" y="31104"/>
                </a:cubicBezTo>
                <a:cubicBezTo>
                  <a:pt x="19600" y="31430"/>
                  <a:pt x="19299" y="31706"/>
                  <a:pt x="18973" y="31931"/>
                </a:cubicBezTo>
                <a:cubicBezTo>
                  <a:pt x="18697" y="32132"/>
                  <a:pt x="18171" y="32533"/>
                  <a:pt x="17795" y="32834"/>
                </a:cubicBezTo>
                <a:cubicBezTo>
                  <a:pt x="17342" y="33196"/>
                  <a:pt x="17089" y="33386"/>
                  <a:pt x="17058" y="33386"/>
                </a:cubicBezTo>
                <a:cubicBezTo>
                  <a:pt x="17038" y="33386"/>
                  <a:pt x="17115" y="33304"/>
                  <a:pt x="17294" y="33134"/>
                </a:cubicBezTo>
                <a:cubicBezTo>
                  <a:pt x="17419" y="33059"/>
                  <a:pt x="17494" y="32934"/>
                  <a:pt x="17569" y="32834"/>
                </a:cubicBezTo>
                <a:cubicBezTo>
                  <a:pt x="17519" y="32758"/>
                  <a:pt x="18121" y="32232"/>
                  <a:pt x="18647" y="31906"/>
                </a:cubicBezTo>
                <a:cubicBezTo>
                  <a:pt x="18923" y="31731"/>
                  <a:pt x="19173" y="31530"/>
                  <a:pt x="19374" y="31305"/>
                </a:cubicBezTo>
                <a:cubicBezTo>
                  <a:pt x="19499" y="31154"/>
                  <a:pt x="19800" y="30829"/>
                  <a:pt x="20051" y="30578"/>
                </a:cubicBezTo>
                <a:cubicBezTo>
                  <a:pt x="20552" y="30052"/>
                  <a:pt x="20552" y="30077"/>
                  <a:pt x="20452" y="30027"/>
                </a:cubicBezTo>
                <a:lnTo>
                  <a:pt x="20452" y="30027"/>
                </a:lnTo>
                <a:cubicBezTo>
                  <a:pt x="20427" y="30027"/>
                  <a:pt x="20301" y="30102"/>
                  <a:pt x="20201" y="30227"/>
                </a:cubicBezTo>
                <a:cubicBezTo>
                  <a:pt x="19850" y="30553"/>
                  <a:pt x="19474" y="30854"/>
                  <a:pt x="19048" y="31104"/>
                </a:cubicBezTo>
                <a:cubicBezTo>
                  <a:pt x="18898" y="31255"/>
                  <a:pt x="18697" y="31380"/>
                  <a:pt x="18497" y="31480"/>
                </a:cubicBezTo>
                <a:cubicBezTo>
                  <a:pt x="18447" y="31380"/>
                  <a:pt x="19825" y="30127"/>
                  <a:pt x="20351" y="29776"/>
                </a:cubicBezTo>
                <a:lnTo>
                  <a:pt x="21605" y="28924"/>
                </a:lnTo>
                <a:cubicBezTo>
                  <a:pt x="21855" y="28774"/>
                  <a:pt x="22106" y="28573"/>
                  <a:pt x="22306" y="28347"/>
                </a:cubicBezTo>
                <a:cubicBezTo>
                  <a:pt x="22306" y="28342"/>
                  <a:pt x="22301" y="28338"/>
                  <a:pt x="22291" y="28338"/>
                </a:cubicBezTo>
                <a:cubicBezTo>
                  <a:pt x="22258" y="28338"/>
                  <a:pt x="22176" y="28371"/>
                  <a:pt x="22081" y="28448"/>
                </a:cubicBezTo>
                <a:cubicBezTo>
                  <a:pt x="20874" y="29244"/>
                  <a:pt x="19413" y="30156"/>
                  <a:pt x="19327" y="30156"/>
                </a:cubicBezTo>
                <a:cubicBezTo>
                  <a:pt x="19324" y="30156"/>
                  <a:pt x="19323" y="30155"/>
                  <a:pt x="19324" y="30152"/>
                </a:cubicBezTo>
                <a:cubicBezTo>
                  <a:pt x="19499" y="29851"/>
                  <a:pt x="19725" y="29576"/>
                  <a:pt x="20001" y="29350"/>
                </a:cubicBezTo>
                <a:cubicBezTo>
                  <a:pt x="20201" y="29225"/>
                  <a:pt x="20251" y="29124"/>
                  <a:pt x="20126" y="29124"/>
                </a:cubicBezTo>
                <a:cubicBezTo>
                  <a:pt x="20026" y="29124"/>
                  <a:pt x="20051" y="29099"/>
                  <a:pt x="20176" y="28924"/>
                </a:cubicBezTo>
                <a:cubicBezTo>
                  <a:pt x="20477" y="28498"/>
                  <a:pt x="20853" y="28122"/>
                  <a:pt x="21304" y="27846"/>
                </a:cubicBezTo>
                <a:cubicBezTo>
                  <a:pt x="21748" y="27525"/>
                  <a:pt x="21949" y="27315"/>
                  <a:pt x="21872" y="27315"/>
                </a:cubicBezTo>
                <a:cubicBezTo>
                  <a:pt x="21823" y="27315"/>
                  <a:pt x="21662" y="27400"/>
                  <a:pt x="21379" y="27596"/>
                </a:cubicBezTo>
                <a:cubicBezTo>
                  <a:pt x="21254" y="27721"/>
                  <a:pt x="21078" y="27821"/>
                  <a:pt x="20903" y="27871"/>
                </a:cubicBezTo>
                <a:cubicBezTo>
                  <a:pt x="20903" y="27846"/>
                  <a:pt x="21128" y="27545"/>
                  <a:pt x="21379" y="27195"/>
                </a:cubicBezTo>
                <a:cubicBezTo>
                  <a:pt x="21980" y="26317"/>
                  <a:pt x="22582" y="25766"/>
                  <a:pt x="23835" y="24964"/>
                </a:cubicBezTo>
                <a:cubicBezTo>
                  <a:pt x="24437" y="24563"/>
                  <a:pt x="24562" y="24438"/>
                  <a:pt x="24487" y="24413"/>
                </a:cubicBezTo>
                <a:lnTo>
                  <a:pt x="24487" y="24413"/>
                </a:lnTo>
                <a:cubicBezTo>
                  <a:pt x="23885" y="24713"/>
                  <a:pt x="23309" y="25089"/>
                  <a:pt x="22808" y="25490"/>
                </a:cubicBezTo>
                <a:cubicBezTo>
                  <a:pt x="22657" y="25616"/>
                  <a:pt x="22507" y="25716"/>
                  <a:pt x="22331" y="25791"/>
                </a:cubicBezTo>
                <a:cubicBezTo>
                  <a:pt x="22507" y="25540"/>
                  <a:pt x="22707" y="25290"/>
                  <a:pt x="22908" y="25064"/>
                </a:cubicBezTo>
                <a:cubicBezTo>
                  <a:pt x="23434" y="24438"/>
                  <a:pt x="23585" y="24287"/>
                  <a:pt x="24963" y="23285"/>
                </a:cubicBezTo>
                <a:cubicBezTo>
                  <a:pt x="25489" y="22934"/>
                  <a:pt x="25991" y="22558"/>
                  <a:pt x="26467" y="22132"/>
                </a:cubicBezTo>
                <a:lnTo>
                  <a:pt x="26467" y="22132"/>
                </a:lnTo>
                <a:cubicBezTo>
                  <a:pt x="26066" y="22332"/>
                  <a:pt x="25690" y="22558"/>
                  <a:pt x="25339" y="22859"/>
                </a:cubicBezTo>
                <a:cubicBezTo>
                  <a:pt x="24732" y="23271"/>
                  <a:pt x="24243" y="23637"/>
                  <a:pt x="24190" y="23637"/>
                </a:cubicBezTo>
                <a:cubicBezTo>
                  <a:pt x="24188" y="23637"/>
                  <a:pt x="24187" y="23636"/>
                  <a:pt x="24186" y="23636"/>
                </a:cubicBezTo>
                <a:cubicBezTo>
                  <a:pt x="24186" y="23636"/>
                  <a:pt x="24662" y="23134"/>
                  <a:pt x="25239" y="22483"/>
                </a:cubicBezTo>
                <a:cubicBezTo>
                  <a:pt x="25840" y="21856"/>
                  <a:pt x="26316" y="21330"/>
                  <a:pt x="26341" y="21305"/>
                </a:cubicBezTo>
                <a:cubicBezTo>
                  <a:pt x="26442" y="21230"/>
                  <a:pt x="26567" y="21179"/>
                  <a:pt x="26717" y="21129"/>
                </a:cubicBezTo>
                <a:cubicBezTo>
                  <a:pt x="26893" y="21029"/>
                  <a:pt x="27043" y="20954"/>
                  <a:pt x="27043" y="20929"/>
                </a:cubicBezTo>
                <a:cubicBezTo>
                  <a:pt x="27031" y="20904"/>
                  <a:pt x="27006" y="20891"/>
                  <a:pt x="26971" y="20891"/>
                </a:cubicBezTo>
                <a:cubicBezTo>
                  <a:pt x="26937" y="20891"/>
                  <a:pt x="26893" y="20904"/>
                  <a:pt x="26843" y="20929"/>
                </a:cubicBezTo>
                <a:cubicBezTo>
                  <a:pt x="26772" y="20947"/>
                  <a:pt x="26713" y="20964"/>
                  <a:pt x="26694" y="20964"/>
                </a:cubicBezTo>
                <a:cubicBezTo>
                  <a:pt x="26686" y="20964"/>
                  <a:pt x="26685" y="20961"/>
                  <a:pt x="26692" y="20954"/>
                </a:cubicBezTo>
                <a:cubicBezTo>
                  <a:pt x="26741" y="20808"/>
                  <a:pt x="28618" y="19070"/>
                  <a:pt x="28741" y="19070"/>
                </a:cubicBezTo>
                <a:close/>
                <a:moveTo>
                  <a:pt x="12038" y="1261"/>
                </a:moveTo>
                <a:cubicBezTo>
                  <a:pt x="12139" y="1261"/>
                  <a:pt x="12626" y="2116"/>
                  <a:pt x="12958" y="2884"/>
                </a:cubicBezTo>
                <a:lnTo>
                  <a:pt x="12983" y="2909"/>
                </a:lnTo>
                <a:cubicBezTo>
                  <a:pt x="13158" y="3285"/>
                  <a:pt x="13284" y="3661"/>
                  <a:pt x="13384" y="4037"/>
                </a:cubicBezTo>
                <a:cubicBezTo>
                  <a:pt x="13409" y="4287"/>
                  <a:pt x="13434" y="4312"/>
                  <a:pt x="13660" y="4387"/>
                </a:cubicBezTo>
                <a:cubicBezTo>
                  <a:pt x="13715" y="4397"/>
                  <a:pt x="13773" y="4402"/>
                  <a:pt x="13832" y="4402"/>
                </a:cubicBezTo>
                <a:cubicBezTo>
                  <a:pt x="13935" y="4402"/>
                  <a:pt x="14041" y="4385"/>
                  <a:pt x="14136" y="4337"/>
                </a:cubicBezTo>
                <a:lnTo>
                  <a:pt x="14361" y="4237"/>
                </a:lnTo>
                <a:lnTo>
                  <a:pt x="14537" y="4638"/>
                </a:lnTo>
                <a:cubicBezTo>
                  <a:pt x="14762" y="5265"/>
                  <a:pt x="14938" y="5891"/>
                  <a:pt x="15038" y="6543"/>
                </a:cubicBezTo>
                <a:cubicBezTo>
                  <a:pt x="15063" y="6768"/>
                  <a:pt x="15113" y="6969"/>
                  <a:pt x="15214" y="7169"/>
                </a:cubicBezTo>
                <a:cubicBezTo>
                  <a:pt x="15275" y="7230"/>
                  <a:pt x="15352" y="7258"/>
                  <a:pt x="15431" y="7258"/>
                </a:cubicBezTo>
                <a:cubicBezTo>
                  <a:pt x="15547" y="7258"/>
                  <a:pt x="15665" y="7198"/>
                  <a:pt x="15740" y="7094"/>
                </a:cubicBezTo>
                <a:cubicBezTo>
                  <a:pt x="15801" y="6999"/>
                  <a:pt x="15853" y="6943"/>
                  <a:pt x="15900" y="6943"/>
                </a:cubicBezTo>
                <a:cubicBezTo>
                  <a:pt x="16029" y="6943"/>
                  <a:pt x="16127" y="7353"/>
                  <a:pt x="16291" y="8523"/>
                </a:cubicBezTo>
                <a:cubicBezTo>
                  <a:pt x="16391" y="9199"/>
                  <a:pt x="16517" y="9826"/>
                  <a:pt x="16542" y="9926"/>
                </a:cubicBezTo>
                <a:cubicBezTo>
                  <a:pt x="16576" y="10078"/>
                  <a:pt x="16655" y="10162"/>
                  <a:pt x="16780" y="10162"/>
                </a:cubicBezTo>
                <a:cubicBezTo>
                  <a:pt x="16840" y="10162"/>
                  <a:pt x="16911" y="10143"/>
                  <a:pt x="16993" y="10102"/>
                </a:cubicBezTo>
                <a:lnTo>
                  <a:pt x="17194" y="10027"/>
                </a:lnTo>
                <a:lnTo>
                  <a:pt x="17168" y="10202"/>
                </a:lnTo>
                <a:cubicBezTo>
                  <a:pt x="17156" y="10346"/>
                  <a:pt x="17179" y="10415"/>
                  <a:pt x="17211" y="10415"/>
                </a:cubicBezTo>
                <a:cubicBezTo>
                  <a:pt x="17246" y="10415"/>
                  <a:pt x="17293" y="10334"/>
                  <a:pt x="17319" y="10177"/>
                </a:cubicBezTo>
                <a:lnTo>
                  <a:pt x="17369" y="9926"/>
                </a:lnTo>
                <a:lnTo>
                  <a:pt x="17444" y="10102"/>
                </a:lnTo>
                <a:cubicBezTo>
                  <a:pt x="17494" y="10202"/>
                  <a:pt x="17519" y="10302"/>
                  <a:pt x="17494" y="10428"/>
                </a:cubicBezTo>
                <a:cubicBezTo>
                  <a:pt x="17444" y="10503"/>
                  <a:pt x="17469" y="10578"/>
                  <a:pt x="17519" y="10603"/>
                </a:cubicBezTo>
                <a:cubicBezTo>
                  <a:pt x="17620" y="10854"/>
                  <a:pt x="17670" y="11129"/>
                  <a:pt x="17670" y="11405"/>
                </a:cubicBezTo>
                <a:cubicBezTo>
                  <a:pt x="17795" y="12483"/>
                  <a:pt x="17870" y="12783"/>
                  <a:pt x="18121" y="12884"/>
                </a:cubicBezTo>
                <a:cubicBezTo>
                  <a:pt x="18158" y="12896"/>
                  <a:pt x="18196" y="12903"/>
                  <a:pt x="18237" y="12903"/>
                </a:cubicBezTo>
                <a:cubicBezTo>
                  <a:pt x="18277" y="12903"/>
                  <a:pt x="18321" y="12896"/>
                  <a:pt x="18371" y="12884"/>
                </a:cubicBezTo>
                <a:cubicBezTo>
                  <a:pt x="18402" y="12859"/>
                  <a:pt x="18429" y="12846"/>
                  <a:pt x="18450" y="12846"/>
                </a:cubicBezTo>
                <a:cubicBezTo>
                  <a:pt x="18514" y="12846"/>
                  <a:pt x="18528" y="12964"/>
                  <a:pt x="18472" y="13210"/>
                </a:cubicBezTo>
                <a:cubicBezTo>
                  <a:pt x="18422" y="13385"/>
                  <a:pt x="18422" y="13560"/>
                  <a:pt x="18472" y="13560"/>
                </a:cubicBezTo>
                <a:cubicBezTo>
                  <a:pt x="18476" y="13562"/>
                  <a:pt x="18480" y="13563"/>
                  <a:pt x="18484" y="13563"/>
                </a:cubicBezTo>
                <a:cubicBezTo>
                  <a:pt x="18534" y="13563"/>
                  <a:pt x="18599" y="13431"/>
                  <a:pt x="18622" y="13109"/>
                </a:cubicBezTo>
                <a:cubicBezTo>
                  <a:pt x="18649" y="12956"/>
                  <a:pt x="18673" y="12883"/>
                  <a:pt x="18693" y="12883"/>
                </a:cubicBezTo>
                <a:cubicBezTo>
                  <a:pt x="18727" y="12883"/>
                  <a:pt x="18747" y="13110"/>
                  <a:pt x="18747" y="13510"/>
                </a:cubicBezTo>
                <a:cubicBezTo>
                  <a:pt x="18747" y="14488"/>
                  <a:pt x="18747" y="14939"/>
                  <a:pt x="18823" y="15039"/>
                </a:cubicBezTo>
                <a:cubicBezTo>
                  <a:pt x="18873" y="15089"/>
                  <a:pt x="18948" y="15139"/>
                  <a:pt x="19048" y="15164"/>
                </a:cubicBezTo>
                <a:cubicBezTo>
                  <a:pt x="19199" y="15240"/>
                  <a:pt x="19224" y="15265"/>
                  <a:pt x="19148" y="15440"/>
                </a:cubicBezTo>
                <a:cubicBezTo>
                  <a:pt x="19123" y="15515"/>
                  <a:pt x="19098" y="15590"/>
                  <a:pt x="19148" y="15691"/>
                </a:cubicBezTo>
                <a:cubicBezTo>
                  <a:pt x="19152" y="15694"/>
                  <a:pt x="19155" y="15695"/>
                  <a:pt x="19159" y="15695"/>
                </a:cubicBezTo>
                <a:cubicBezTo>
                  <a:pt x="19186" y="15695"/>
                  <a:pt x="19233" y="15619"/>
                  <a:pt x="19299" y="15465"/>
                </a:cubicBezTo>
                <a:cubicBezTo>
                  <a:pt x="19349" y="15290"/>
                  <a:pt x="19424" y="15139"/>
                  <a:pt x="19474" y="15139"/>
                </a:cubicBezTo>
                <a:cubicBezTo>
                  <a:pt x="19476" y="15139"/>
                  <a:pt x="19477" y="15139"/>
                  <a:pt x="19478" y="15139"/>
                </a:cubicBezTo>
                <a:cubicBezTo>
                  <a:pt x="19674" y="15139"/>
                  <a:pt x="19648" y="16908"/>
                  <a:pt x="19424" y="18899"/>
                </a:cubicBezTo>
                <a:cubicBezTo>
                  <a:pt x="19349" y="19375"/>
                  <a:pt x="19324" y="19851"/>
                  <a:pt x="19324" y="20327"/>
                </a:cubicBezTo>
                <a:cubicBezTo>
                  <a:pt x="19364" y="20529"/>
                  <a:pt x="19470" y="20650"/>
                  <a:pt x="19601" y="20650"/>
                </a:cubicBezTo>
                <a:cubicBezTo>
                  <a:pt x="19632" y="20650"/>
                  <a:pt x="19666" y="20643"/>
                  <a:pt x="19700" y="20628"/>
                </a:cubicBezTo>
                <a:cubicBezTo>
                  <a:pt x="19710" y="20624"/>
                  <a:pt x="19720" y="20622"/>
                  <a:pt x="19729" y="20622"/>
                </a:cubicBezTo>
                <a:cubicBezTo>
                  <a:pt x="19892" y="20622"/>
                  <a:pt x="19804" y="21276"/>
                  <a:pt x="19424" y="22583"/>
                </a:cubicBezTo>
                <a:cubicBezTo>
                  <a:pt x="19173" y="23385"/>
                  <a:pt x="19173" y="23611"/>
                  <a:pt x="19399" y="23711"/>
                </a:cubicBezTo>
                <a:cubicBezTo>
                  <a:pt x="19625" y="23786"/>
                  <a:pt x="19574" y="23886"/>
                  <a:pt x="19249" y="25114"/>
                </a:cubicBezTo>
                <a:cubicBezTo>
                  <a:pt x="18898" y="26317"/>
                  <a:pt x="18447" y="27470"/>
                  <a:pt x="17895" y="28598"/>
                </a:cubicBezTo>
                <a:cubicBezTo>
                  <a:pt x="16592" y="31104"/>
                  <a:pt x="15013" y="33611"/>
                  <a:pt x="14186" y="34538"/>
                </a:cubicBezTo>
                <a:lnTo>
                  <a:pt x="13835" y="34914"/>
                </a:lnTo>
                <a:lnTo>
                  <a:pt x="13885" y="34638"/>
                </a:lnTo>
                <a:cubicBezTo>
                  <a:pt x="13910" y="34463"/>
                  <a:pt x="13985" y="34363"/>
                  <a:pt x="14036" y="34312"/>
                </a:cubicBezTo>
                <a:cubicBezTo>
                  <a:pt x="14386" y="33836"/>
                  <a:pt x="14712" y="33335"/>
                  <a:pt x="14988" y="32809"/>
                </a:cubicBezTo>
                <a:cubicBezTo>
                  <a:pt x="15439" y="31982"/>
                  <a:pt x="16016" y="30954"/>
                  <a:pt x="16266" y="30528"/>
                </a:cubicBezTo>
                <a:cubicBezTo>
                  <a:pt x="16633" y="29902"/>
                  <a:pt x="16740" y="29685"/>
                  <a:pt x="16682" y="29685"/>
                </a:cubicBezTo>
                <a:cubicBezTo>
                  <a:pt x="16673" y="29685"/>
                  <a:pt x="16659" y="29690"/>
                  <a:pt x="16642" y="29701"/>
                </a:cubicBezTo>
                <a:cubicBezTo>
                  <a:pt x="16542" y="29726"/>
                  <a:pt x="15865" y="30904"/>
                  <a:pt x="14863" y="32708"/>
                </a:cubicBezTo>
                <a:lnTo>
                  <a:pt x="14011" y="34237"/>
                </a:lnTo>
                <a:lnTo>
                  <a:pt x="14136" y="33611"/>
                </a:lnTo>
                <a:cubicBezTo>
                  <a:pt x="14211" y="33285"/>
                  <a:pt x="14336" y="32608"/>
                  <a:pt x="14412" y="32157"/>
                </a:cubicBezTo>
                <a:cubicBezTo>
                  <a:pt x="14512" y="31480"/>
                  <a:pt x="14562" y="31255"/>
                  <a:pt x="14687" y="31079"/>
                </a:cubicBezTo>
                <a:cubicBezTo>
                  <a:pt x="14787" y="30954"/>
                  <a:pt x="15188" y="30152"/>
                  <a:pt x="15640" y="29275"/>
                </a:cubicBezTo>
                <a:cubicBezTo>
                  <a:pt x="16166" y="28122"/>
                  <a:pt x="16793" y="26994"/>
                  <a:pt x="17469" y="25916"/>
                </a:cubicBezTo>
                <a:cubicBezTo>
                  <a:pt x="17745" y="25490"/>
                  <a:pt x="17795" y="25390"/>
                  <a:pt x="17720" y="25365"/>
                </a:cubicBezTo>
                <a:cubicBezTo>
                  <a:pt x="17719" y="25365"/>
                  <a:pt x="17718" y="25364"/>
                  <a:pt x="17716" y="25364"/>
                </a:cubicBezTo>
                <a:cubicBezTo>
                  <a:pt x="17629" y="25364"/>
                  <a:pt x="17062" y="26253"/>
                  <a:pt x="16592" y="27069"/>
                </a:cubicBezTo>
                <a:cubicBezTo>
                  <a:pt x="16417" y="27395"/>
                  <a:pt x="15915" y="28373"/>
                  <a:pt x="15489" y="29225"/>
                </a:cubicBezTo>
                <a:cubicBezTo>
                  <a:pt x="15063" y="30102"/>
                  <a:pt x="14687" y="30829"/>
                  <a:pt x="14662" y="30854"/>
                </a:cubicBezTo>
                <a:cubicBezTo>
                  <a:pt x="14661" y="30854"/>
                  <a:pt x="14660" y="30855"/>
                  <a:pt x="14659" y="30855"/>
                </a:cubicBezTo>
                <a:cubicBezTo>
                  <a:pt x="14568" y="30855"/>
                  <a:pt x="14814" y="28744"/>
                  <a:pt x="14963" y="28347"/>
                </a:cubicBezTo>
                <a:cubicBezTo>
                  <a:pt x="15113" y="27972"/>
                  <a:pt x="15314" y="27596"/>
                  <a:pt x="15514" y="27245"/>
                </a:cubicBezTo>
                <a:cubicBezTo>
                  <a:pt x="15940" y="26393"/>
                  <a:pt x="16341" y="25515"/>
                  <a:pt x="16692" y="24613"/>
                </a:cubicBezTo>
                <a:cubicBezTo>
                  <a:pt x="17118" y="23535"/>
                  <a:pt x="17670" y="22232"/>
                  <a:pt x="17945" y="21681"/>
                </a:cubicBezTo>
                <a:cubicBezTo>
                  <a:pt x="18435" y="20657"/>
                  <a:pt x="18529" y="20444"/>
                  <a:pt x="18457" y="20444"/>
                </a:cubicBezTo>
                <a:cubicBezTo>
                  <a:pt x="18448" y="20444"/>
                  <a:pt x="18436" y="20447"/>
                  <a:pt x="18422" y="20453"/>
                </a:cubicBezTo>
                <a:cubicBezTo>
                  <a:pt x="18321" y="20503"/>
                  <a:pt x="17394" y="22483"/>
                  <a:pt x="16542" y="24538"/>
                </a:cubicBezTo>
                <a:cubicBezTo>
                  <a:pt x="15772" y="26452"/>
                  <a:pt x="15110" y="27844"/>
                  <a:pt x="14962" y="27844"/>
                </a:cubicBezTo>
                <a:cubicBezTo>
                  <a:pt x="14951" y="27844"/>
                  <a:pt x="14943" y="27837"/>
                  <a:pt x="14938" y="27821"/>
                </a:cubicBezTo>
                <a:cubicBezTo>
                  <a:pt x="14938" y="27821"/>
                  <a:pt x="14938" y="26869"/>
                  <a:pt x="14988" y="25741"/>
                </a:cubicBezTo>
                <a:cubicBezTo>
                  <a:pt x="15038" y="24062"/>
                  <a:pt x="15063" y="23686"/>
                  <a:pt x="15163" y="23560"/>
                </a:cubicBezTo>
                <a:cubicBezTo>
                  <a:pt x="15289" y="23335"/>
                  <a:pt x="15414" y="23109"/>
                  <a:pt x="15489" y="22859"/>
                </a:cubicBezTo>
                <a:cubicBezTo>
                  <a:pt x="15790" y="22082"/>
                  <a:pt x="16166" y="21355"/>
                  <a:pt x="16592" y="20653"/>
                </a:cubicBezTo>
                <a:cubicBezTo>
                  <a:pt x="16818" y="20352"/>
                  <a:pt x="16993" y="20052"/>
                  <a:pt x="16993" y="20027"/>
                </a:cubicBezTo>
                <a:cubicBezTo>
                  <a:pt x="16993" y="20027"/>
                  <a:pt x="16993" y="19976"/>
                  <a:pt x="16968" y="19951"/>
                </a:cubicBezTo>
                <a:cubicBezTo>
                  <a:pt x="16965" y="19948"/>
                  <a:pt x="16961" y="19947"/>
                  <a:pt x="16957" y="19947"/>
                </a:cubicBezTo>
                <a:cubicBezTo>
                  <a:pt x="16812" y="19947"/>
                  <a:pt x="15927" y="21461"/>
                  <a:pt x="15514" y="22433"/>
                </a:cubicBezTo>
                <a:cubicBezTo>
                  <a:pt x="15389" y="22758"/>
                  <a:pt x="15264" y="23059"/>
                  <a:pt x="15088" y="23360"/>
                </a:cubicBezTo>
                <a:cubicBezTo>
                  <a:pt x="15038" y="23084"/>
                  <a:pt x="15038" y="22834"/>
                  <a:pt x="15063" y="22558"/>
                </a:cubicBezTo>
                <a:lnTo>
                  <a:pt x="15088" y="21781"/>
                </a:lnTo>
                <a:lnTo>
                  <a:pt x="16442" y="18047"/>
                </a:lnTo>
                <a:cubicBezTo>
                  <a:pt x="17194" y="15991"/>
                  <a:pt x="17770" y="14312"/>
                  <a:pt x="17745" y="14287"/>
                </a:cubicBezTo>
                <a:cubicBezTo>
                  <a:pt x="17744" y="14287"/>
                  <a:pt x="17742" y="14287"/>
                  <a:pt x="17741" y="14287"/>
                </a:cubicBezTo>
                <a:cubicBezTo>
                  <a:pt x="17635" y="14287"/>
                  <a:pt x="17255" y="15252"/>
                  <a:pt x="16216" y="18147"/>
                </a:cubicBezTo>
                <a:lnTo>
                  <a:pt x="15088" y="21330"/>
                </a:lnTo>
                <a:lnTo>
                  <a:pt x="15063" y="20252"/>
                </a:lnTo>
                <a:cubicBezTo>
                  <a:pt x="15038" y="19676"/>
                  <a:pt x="15013" y="18899"/>
                  <a:pt x="14988" y="18548"/>
                </a:cubicBezTo>
                <a:lnTo>
                  <a:pt x="14938" y="17921"/>
                </a:lnTo>
                <a:lnTo>
                  <a:pt x="15564" y="16192"/>
                </a:lnTo>
                <a:cubicBezTo>
                  <a:pt x="15765" y="15616"/>
                  <a:pt x="15965" y="15039"/>
                  <a:pt x="16091" y="14438"/>
                </a:cubicBezTo>
                <a:lnTo>
                  <a:pt x="16091" y="14438"/>
                </a:lnTo>
                <a:cubicBezTo>
                  <a:pt x="15865" y="14914"/>
                  <a:pt x="15640" y="15390"/>
                  <a:pt x="15464" y="15891"/>
                </a:cubicBezTo>
                <a:lnTo>
                  <a:pt x="14913" y="17395"/>
                </a:lnTo>
                <a:lnTo>
                  <a:pt x="14813" y="16819"/>
                </a:lnTo>
                <a:cubicBezTo>
                  <a:pt x="14762" y="16192"/>
                  <a:pt x="14762" y="16142"/>
                  <a:pt x="15138" y="14688"/>
                </a:cubicBezTo>
                <a:cubicBezTo>
                  <a:pt x="15339" y="13886"/>
                  <a:pt x="15665" y="12658"/>
                  <a:pt x="15865" y="12007"/>
                </a:cubicBezTo>
                <a:cubicBezTo>
                  <a:pt x="16016" y="11580"/>
                  <a:pt x="16116" y="11129"/>
                  <a:pt x="16191" y="10678"/>
                </a:cubicBezTo>
                <a:cubicBezTo>
                  <a:pt x="16189" y="10675"/>
                  <a:pt x="16187" y="10674"/>
                  <a:pt x="16185" y="10674"/>
                </a:cubicBezTo>
                <a:cubicBezTo>
                  <a:pt x="16080" y="10674"/>
                  <a:pt x="15279" y="13398"/>
                  <a:pt x="14863" y="15114"/>
                </a:cubicBezTo>
                <a:cubicBezTo>
                  <a:pt x="14838" y="15290"/>
                  <a:pt x="14787" y="15465"/>
                  <a:pt x="14712" y="15641"/>
                </a:cubicBezTo>
                <a:cubicBezTo>
                  <a:pt x="14712" y="15641"/>
                  <a:pt x="14612" y="15014"/>
                  <a:pt x="14512" y="14237"/>
                </a:cubicBezTo>
                <a:lnTo>
                  <a:pt x="14311" y="12809"/>
                </a:lnTo>
                <a:lnTo>
                  <a:pt x="14587" y="11856"/>
                </a:lnTo>
                <a:cubicBezTo>
                  <a:pt x="14913" y="10778"/>
                  <a:pt x="14938" y="10603"/>
                  <a:pt x="14838" y="10578"/>
                </a:cubicBezTo>
                <a:cubicBezTo>
                  <a:pt x="14787" y="10578"/>
                  <a:pt x="14762" y="10653"/>
                  <a:pt x="14737" y="10753"/>
                </a:cubicBezTo>
                <a:cubicBezTo>
                  <a:pt x="14712" y="10854"/>
                  <a:pt x="14612" y="11255"/>
                  <a:pt x="14487" y="11656"/>
                </a:cubicBezTo>
                <a:lnTo>
                  <a:pt x="14261" y="12382"/>
                </a:lnTo>
                <a:lnTo>
                  <a:pt x="14161" y="11756"/>
                </a:lnTo>
                <a:cubicBezTo>
                  <a:pt x="14086" y="11430"/>
                  <a:pt x="14086" y="11079"/>
                  <a:pt x="14161" y="10753"/>
                </a:cubicBezTo>
                <a:cubicBezTo>
                  <a:pt x="14437" y="9626"/>
                  <a:pt x="14888" y="7595"/>
                  <a:pt x="14838" y="7570"/>
                </a:cubicBezTo>
                <a:cubicBezTo>
                  <a:pt x="14835" y="7569"/>
                  <a:pt x="14832" y="7568"/>
                  <a:pt x="14830" y="7568"/>
                </a:cubicBezTo>
                <a:cubicBezTo>
                  <a:pt x="14777" y="7568"/>
                  <a:pt x="14673" y="7812"/>
                  <a:pt x="14412" y="9049"/>
                </a:cubicBezTo>
                <a:cubicBezTo>
                  <a:pt x="14311" y="9600"/>
                  <a:pt x="14186" y="10177"/>
                  <a:pt x="14011" y="10728"/>
                </a:cubicBezTo>
                <a:cubicBezTo>
                  <a:pt x="13985" y="10728"/>
                  <a:pt x="13635" y="8824"/>
                  <a:pt x="13635" y="8598"/>
                </a:cubicBezTo>
                <a:cubicBezTo>
                  <a:pt x="13660" y="8297"/>
                  <a:pt x="13710" y="8022"/>
                  <a:pt x="13810" y="7746"/>
                </a:cubicBezTo>
                <a:cubicBezTo>
                  <a:pt x="13885" y="7520"/>
                  <a:pt x="13910" y="7295"/>
                  <a:pt x="13935" y="7069"/>
                </a:cubicBezTo>
                <a:cubicBezTo>
                  <a:pt x="13927" y="7057"/>
                  <a:pt x="13919" y="7051"/>
                  <a:pt x="13910" y="7051"/>
                </a:cubicBezTo>
                <a:cubicBezTo>
                  <a:pt x="13867" y="7051"/>
                  <a:pt x="13815" y="7214"/>
                  <a:pt x="13710" y="7570"/>
                </a:cubicBezTo>
                <a:lnTo>
                  <a:pt x="13534" y="8172"/>
                </a:lnTo>
                <a:lnTo>
                  <a:pt x="13459" y="7696"/>
                </a:lnTo>
                <a:cubicBezTo>
                  <a:pt x="13384" y="7270"/>
                  <a:pt x="13384" y="7119"/>
                  <a:pt x="13584" y="6468"/>
                </a:cubicBezTo>
                <a:cubicBezTo>
                  <a:pt x="13885" y="5240"/>
                  <a:pt x="13910" y="5114"/>
                  <a:pt x="13860" y="5089"/>
                </a:cubicBezTo>
                <a:cubicBezTo>
                  <a:pt x="13854" y="5087"/>
                  <a:pt x="13848" y="5086"/>
                  <a:pt x="13842" y="5086"/>
                </a:cubicBezTo>
                <a:cubicBezTo>
                  <a:pt x="13780" y="5086"/>
                  <a:pt x="13754" y="5208"/>
                  <a:pt x="13685" y="5415"/>
                </a:cubicBezTo>
                <a:cubicBezTo>
                  <a:pt x="13635" y="5615"/>
                  <a:pt x="13534" y="5991"/>
                  <a:pt x="13459" y="6292"/>
                </a:cubicBezTo>
                <a:lnTo>
                  <a:pt x="13309" y="6819"/>
                </a:lnTo>
                <a:lnTo>
                  <a:pt x="13058" y="5741"/>
                </a:lnTo>
                <a:cubicBezTo>
                  <a:pt x="12933" y="5139"/>
                  <a:pt x="12657" y="3986"/>
                  <a:pt x="12457" y="3134"/>
                </a:cubicBezTo>
                <a:cubicBezTo>
                  <a:pt x="12256" y="2307"/>
                  <a:pt x="12081" y="1505"/>
                  <a:pt x="12031" y="1380"/>
                </a:cubicBezTo>
                <a:cubicBezTo>
                  <a:pt x="12013" y="1298"/>
                  <a:pt x="12018" y="1261"/>
                  <a:pt x="12038" y="1261"/>
                </a:cubicBezTo>
                <a:close/>
                <a:moveTo>
                  <a:pt x="13415" y="30775"/>
                </a:moveTo>
                <a:cubicBezTo>
                  <a:pt x="13429" y="30775"/>
                  <a:pt x="13406" y="30867"/>
                  <a:pt x="13384" y="30979"/>
                </a:cubicBezTo>
                <a:cubicBezTo>
                  <a:pt x="13334" y="31180"/>
                  <a:pt x="13209" y="31355"/>
                  <a:pt x="13058" y="31480"/>
                </a:cubicBezTo>
                <a:lnTo>
                  <a:pt x="13083" y="31530"/>
                </a:lnTo>
                <a:cubicBezTo>
                  <a:pt x="12883" y="31706"/>
                  <a:pt x="11905" y="32558"/>
                  <a:pt x="11379" y="32984"/>
                </a:cubicBezTo>
                <a:cubicBezTo>
                  <a:pt x="11354" y="33009"/>
                  <a:pt x="11379" y="33034"/>
                  <a:pt x="11429" y="33059"/>
                </a:cubicBezTo>
                <a:cubicBezTo>
                  <a:pt x="11680" y="32934"/>
                  <a:pt x="11880" y="32784"/>
                  <a:pt x="12081" y="32583"/>
                </a:cubicBezTo>
                <a:cubicBezTo>
                  <a:pt x="12256" y="32408"/>
                  <a:pt x="12482" y="32257"/>
                  <a:pt x="12707" y="32157"/>
                </a:cubicBezTo>
                <a:cubicBezTo>
                  <a:pt x="12712" y="32161"/>
                  <a:pt x="12717" y="32163"/>
                  <a:pt x="12724" y="32163"/>
                </a:cubicBezTo>
                <a:cubicBezTo>
                  <a:pt x="12758" y="32163"/>
                  <a:pt x="12820" y="32115"/>
                  <a:pt x="12883" y="32032"/>
                </a:cubicBezTo>
                <a:lnTo>
                  <a:pt x="13033" y="31831"/>
                </a:lnTo>
                <a:lnTo>
                  <a:pt x="12958" y="32057"/>
                </a:lnTo>
                <a:cubicBezTo>
                  <a:pt x="12884" y="32303"/>
                  <a:pt x="11504" y="33662"/>
                  <a:pt x="11360" y="33662"/>
                </a:cubicBezTo>
                <a:cubicBezTo>
                  <a:pt x="11358" y="33662"/>
                  <a:pt x="11356" y="33662"/>
                  <a:pt x="11354" y="33661"/>
                </a:cubicBezTo>
                <a:cubicBezTo>
                  <a:pt x="11351" y="33659"/>
                  <a:pt x="11347" y="33658"/>
                  <a:pt x="11342" y="33658"/>
                </a:cubicBezTo>
                <a:cubicBezTo>
                  <a:pt x="11275" y="33658"/>
                  <a:pt x="11064" y="33827"/>
                  <a:pt x="10853" y="34062"/>
                </a:cubicBezTo>
                <a:cubicBezTo>
                  <a:pt x="10727" y="34212"/>
                  <a:pt x="10577" y="34363"/>
                  <a:pt x="10401" y="34463"/>
                </a:cubicBezTo>
                <a:cubicBezTo>
                  <a:pt x="10452" y="34363"/>
                  <a:pt x="10527" y="34262"/>
                  <a:pt x="10627" y="34187"/>
                </a:cubicBezTo>
                <a:cubicBezTo>
                  <a:pt x="10903" y="33886"/>
                  <a:pt x="10953" y="33811"/>
                  <a:pt x="10853" y="33786"/>
                </a:cubicBezTo>
                <a:cubicBezTo>
                  <a:pt x="10852" y="33786"/>
                  <a:pt x="10851" y="33786"/>
                  <a:pt x="10850" y="33786"/>
                </a:cubicBezTo>
                <a:cubicBezTo>
                  <a:pt x="10756" y="33786"/>
                  <a:pt x="9823" y="34843"/>
                  <a:pt x="9650" y="35215"/>
                </a:cubicBezTo>
                <a:cubicBezTo>
                  <a:pt x="9424" y="35515"/>
                  <a:pt x="9198" y="35791"/>
                  <a:pt x="8923" y="36067"/>
                </a:cubicBezTo>
                <a:cubicBezTo>
                  <a:pt x="8597" y="36418"/>
                  <a:pt x="8171" y="36894"/>
                  <a:pt x="8021" y="37094"/>
                </a:cubicBezTo>
                <a:cubicBezTo>
                  <a:pt x="7920" y="37220"/>
                  <a:pt x="7820" y="37345"/>
                  <a:pt x="7695" y="37445"/>
                </a:cubicBezTo>
                <a:cubicBezTo>
                  <a:pt x="7695" y="37420"/>
                  <a:pt x="8622" y="35390"/>
                  <a:pt x="8973" y="34688"/>
                </a:cubicBezTo>
                <a:cubicBezTo>
                  <a:pt x="9349" y="33987"/>
                  <a:pt x="9850" y="33360"/>
                  <a:pt x="10452" y="32809"/>
                </a:cubicBezTo>
                <a:cubicBezTo>
                  <a:pt x="10563" y="32716"/>
                  <a:pt x="10633" y="32664"/>
                  <a:pt x="10642" y="32664"/>
                </a:cubicBezTo>
                <a:cubicBezTo>
                  <a:pt x="10645" y="32664"/>
                  <a:pt x="10640" y="32670"/>
                  <a:pt x="10627" y="32683"/>
                </a:cubicBezTo>
                <a:cubicBezTo>
                  <a:pt x="10427" y="32959"/>
                  <a:pt x="10351" y="33084"/>
                  <a:pt x="10427" y="33109"/>
                </a:cubicBezTo>
                <a:cubicBezTo>
                  <a:pt x="10702" y="32859"/>
                  <a:pt x="10928" y="32558"/>
                  <a:pt x="11128" y="32257"/>
                </a:cubicBezTo>
                <a:cubicBezTo>
                  <a:pt x="11379" y="31982"/>
                  <a:pt x="11655" y="31756"/>
                  <a:pt x="11930" y="31530"/>
                </a:cubicBezTo>
                <a:cubicBezTo>
                  <a:pt x="12347" y="31208"/>
                  <a:pt x="12563" y="31058"/>
                  <a:pt x="12612" y="31058"/>
                </a:cubicBezTo>
                <a:cubicBezTo>
                  <a:pt x="12627" y="31058"/>
                  <a:pt x="12625" y="31074"/>
                  <a:pt x="12607" y="31104"/>
                </a:cubicBezTo>
                <a:cubicBezTo>
                  <a:pt x="12532" y="31230"/>
                  <a:pt x="12507" y="31305"/>
                  <a:pt x="12557" y="31330"/>
                </a:cubicBezTo>
                <a:cubicBezTo>
                  <a:pt x="12381" y="31555"/>
                  <a:pt x="12206" y="31731"/>
                  <a:pt x="11980" y="31881"/>
                </a:cubicBezTo>
                <a:cubicBezTo>
                  <a:pt x="11755" y="32057"/>
                  <a:pt x="11529" y="32257"/>
                  <a:pt x="11354" y="32483"/>
                </a:cubicBezTo>
                <a:cubicBezTo>
                  <a:pt x="11354" y="32495"/>
                  <a:pt x="11366" y="32502"/>
                  <a:pt x="11385" y="32502"/>
                </a:cubicBezTo>
                <a:cubicBezTo>
                  <a:pt x="11404" y="32502"/>
                  <a:pt x="11429" y="32495"/>
                  <a:pt x="11454" y="32483"/>
                </a:cubicBezTo>
                <a:cubicBezTo>
                  <a:pt x="11554" y="32433"/>
                  <a:pt x="13359" y="30879"/>
                  <a:pt x="13409" y="30779"/>
                </a:cubicBezTo>
                <a:cubicBezTo>
                  <a:pt x="13412" y="30776"/>
                  <a:pt x="13414" y="30775"/>
                  <a:pt x="13415" y="30775"/>
                </a:cubicBezTo>
                <a:close/>
                <a:moveTo>
                  <a:pt x="5614" y="37796"/>
                </a:moveTo>
                <a:cubicBezTo>
                  <a:pt x="5640" y="37921"/>
                  <a:pt x="5665" y="38047"/>
                  <a:pt x="5640" y="38172"/>
                </a:cubicBezTo>
                <a:lnTo>
                  <a:pt x="5665" y="38172"/>
                </a:lnTo>
                <a:cubicBezTo>
                  <a:pt x="5665" y="38523"/>
                  <a:pt x="5640" y="38548"/>
                  <a:pt x="5038" y="39601"/>
                </a:cubicBezTo>
                <a:cubicBezTo>
                  <a:pt x="4687" y="40177"/>
                  <a:pt x="4411" y="40703"/>
                  <a:pt x="4386" y="40728"/>
                </a:cubicBezTo>
                <a:cubicBezTo>
                  <a:pt x="4382" y="40737"/>
                  <a:pt x="4378" y="40741"/>
                  <a:pt x="4373" y="40741"/>
                </a:cubicBezTo>
                <a:cubicBezTo>
                  <a:pt x="4353" y="40741"/>
                  <a:pt x="4332" y="40648"/>
                  <a:pt x="4311" y="40503"/>
                </a:cubicBezTo>
                <a:cubicBezTo>
                  <a:pt x="4261" y="40227"/>
                  <a:pt x="4286" y="40177"/>
                  <a:pt x="4562" y="39626"/>
                </a:cubicBezTo>
                <a:cubicBezTo>
                  <a:pt x="4863" y="38974"/>
                  <a:pt x="5213" y="38373"/>
                  <a:pt x="5614" y="37796"/>
                </a:cubicBezTo>
                <a:close/>
                <a:moveTo>
                  <a:pt x="5664" y="38848"/>
                </a:moveTo>
                <a:cubicBezTo>
                  <a:pt x="5664" y="38848"/>
                  <a:pt x="5664" y="38849"/>
                  <a:pt x="5665" y="38849"/>
                </a:cubicBezTo>
                <a:cubicBezTo>
                  <a:pt x="5690" y="38849"/>
                  <a:pt x="5690" y="39150"/>
                  <a:pt x="5690" y="39576"/>
                </a:cubicBezTo>
                <a:cubicBezTo>
                  <a:pt x="5690" y="40277"/>
                  <a:pt x="5589" y="40754"/>
                  <a:pt x="5389" y="40879"/>
                </a:cubicBezTo>
                <a:cubicBezTo>
                  <a:pt x="5213" y="41079"/>
                  <a:pt x="5063" y="41330"/>
                  <a:pt x="4938" y="41581"/>
                </a:cubicBezTo>
                <a:cubicBezTo>
                  <a:pt x="4812" y="41806"/>
                  <a:pt x="4687" y="42007"/>
                  <a:pt x="4537" y="42232"/>
                </a:cubicBezTo>
                <a:cubicBezTo>
                  <a:pt x="4537" y="42232"/>
                  <a:pt x="4512" y="42157"/>
                  <a:pt x="4487" y="42032"/>
                </a:cubicBezTo>
                <a:cubicBezTo>
                  <a:pt x="4487" y="41881"/>
                  <a:pt x="4562" y="41681"/>
                  <a:pt x="4913" y="41004"/>
                </a:cubicBezTo>
                <a:cubicBezTo>
                  <a:pt x="5338" y="40154"/>
                  <a:pt x="5420" y="39989"/>
                  <a:pt x="5375" y="39989"/>
                </a:cubicBezTo>
                <a:cubicBezTo>
                  <a:pt x="5366" y="39989"/>
                  <a:pt x="5354" y="39994"/>
                  <a:pt x="5339" y="40002"/>
                </a:cubicBezTo>
                <a:cubicBezTo>
                  <a:pt x="5138" y="40252"/>
                  <a:pt x="4988" y="40503"/>
                  <a:pt x="4863" y="40779"/>
                </a:cubicBezTo>
                <a:cubicBezTo>
                  <a:pt x="4662" y="41180"/>
                  <a:pt x="4462" y="41505"/>
                  <a:pt x="4437" y="41530"/>
                </a:cubicBezTo>
                <a:cubicBezTo>
                  <a:pt x="4437" y="41530"/>
                  <a:pt x="4411" y="41430"/>
                  <a:pt x="4411" y="41305"/>
                </a:cubicBezTo>
                <a:cubicBezTo>
                  <a:pt x="4411" y="41079"/>
                  <a:pt x="4487" y="40879"/>
                  <a:pt x="4587" y="40703"/>
                </a:cubicBezTo>
                <a:cubicBezTo>
                  <a:pt x="4761" y="40331"/>
                  <a:pt x="5625" y="38848"/>
                  <a:pt x="5664" y="38848"/>
                </a:cubicBezTo>
                <a:close/>
                <a:moveTo>
                  <a:pt x="5264" y="41255"/>
                </a:moveTo>
                <a:lnTo>
                  <a:pt x="5264" y="41255"/>
                </a:lnTo>
                <a:cubicBezTo>
                  <a:pt x="5264" y="41255"/>
                  <a:pt x="5138" y="41681"/>
                  <a:pt x="4963" y="42207"/>
                </a:cubicBezTo>
                <a:lnTo>
                  <a:pt x="4938" y="42182"/>
                </a:lnTo>
                <a:cubicBezTo>
                  <a:pt x="4720" y="42782"/>
                  <a:pt x="4633" y="42986"/>
                  <a:pt x="4593" y="42986"/>
                </a:cubicBezTo>
                <a:cubicBezTo>
                  <a:pt x="4578" y="42986"/>
                  <a:pt x="4569" y="42957"/>
                  <a:pt x="4562" y="42909"/>
                </a:cubicBezTo>
                <a:cubicBezTo>
                  <a:pt x="4562" y="42784"/>
                  <a:pt x="4562" y="42633"/>
                  <a:pt x="4612" y="42508"/>
                </a:cubicBezTo>
                <a:cubicBezTo>
                  <a:pt x="4812" y="42082"/>
                  <a:pt x="5013" y="41656"/>
                  <a:pt x="5264" y="41255"/>
                </a:cubicBezTo>
                <a:close/>
                <a:moveTo>
                  <a:pt x="4036" y="39375"/>
                </a:moveTo>
                <a:lnTo>
                  <a:pt x="4061" y="39801"/>
                </a:lnTo>
                <a:cubicBezTo>
                  <a:pt x="4111" y="40202"/>
                  <a:pt x="4086" y="40252"/>
                  <a:pt x="3860" y="40779"/>
                </a:cubicBezTo>
                <a:cubicBezTo>
                  <a:pt x="3459" y="41631"/>
                  <a:pt x="3133" y="42533"/>
                  <a:pt x="3208" y="42558"/>
                </a:cubicBezTo>
                <a:cubicBezTo>
                  <a:pt x="3212" y="42559"/>
                  <a:pt x="3215" y="42560"/>
                  <a:pt x="3219" y="42560"/>
                </a:cubicBezTo>
                <a:cubicBezTo>
                  <a:pt x="3291" y="42560"/>
                  <a:pt x="3365" y="42316"/>
                  <a:pt x="3484" y="41982"/>
                </a:cubicBezTo>
                <a:cubicBezTo>
                  <a:pt x="3635" y="41631"/>
                  <a:pt x="3810" y="41205"/>
                  <a:pt x="3935" y="40954"/>
                </a:cubicBezTo>
                <a:lnTo>
                  <a:pt x="4136" y="40528"/>
                </a:lnTo>
                <a:lnTo>
                  <a:pt x="4186" y="40779"/>
                </a:lnTo>
                <a:cubicBezTo>
                  <a:pt x="4211" y="41029"/>
                  <a:pt x="4186" y="41104"/>
                  <a:pt x="3635" y="42257"/>
                </a:cubicBezTo>
                <a:cubicBezTo>
                  <a:pt x="3334" y="42934"/>
                  <a:pt x="3058" y="43485"/>
                  <a:pt x="3033" y="43510"/>
                </a:cubicBezTo>
                <a:cubicBezTo>
                  <a:pt x="3033" y="43510"/>
                  <a:pt x="2983" y="43109"/>
                  <a:pt x="2958" y="42633"/>
                </a:cubicBezTo>
                <a:lnTo>
                  <a:pt x="2883" y="41781"/>
                </a:lnTo>
                <a:lnTo>
                  <a:pt x="3334" y="40779"/>
                </a:lnTo>
                <a:cubicBezTo>
                  <a:pt x="3584" y="40252"/>
                  <a:pt x="3835" y="39701"/>
                  <a:pt x="3910" y="39601"/>
                </a:cubicBezTo>
                <a:lnTo>
                  <a:pt x="4036" y="39375"/>
                </a:lnTo>
                <a:close/>
                <a:moveTo>
                  <a:pt x="26984" y="43084"/>
                </a:moveTo>
                <a:cubicBezTo>
                  <a:pt x="27124" y="43084"/>
                  <a:pt x="27873" y="43381"/>
                  <a:pt x="28046" y="43510"/>
                </a:cubicBezTo>
                <a:lnTo>
                  <a:pt x="28046" y="43536"/>
                </a:lnTo>
                <a:cubicBezTo>
                  <a:pt x="28077" y="43551"/>
                  <a:pt x="28084" y="43560"/>
                  <a:pt x="28066" y="43560"/>
                </a:cubicBezTo>
                <a:cubicBezTo>
                  <a:pt x="28028" y="43560"/>
                  <a:pt x="27877" y="43521"/>
                  <a:pt x="27620" y="43435"/>
                </a:cubicBezTo>
                <a:cubicBezTo>
                  <a:pt x="27394" y="43360"/>
                  <a:pt x="27168" y="43260"/>
                  <a:pt x="26968" y="43109"/>
                </a:cubicBezTo>
                <a:cubicBezTo>
                  <a:pt x="26954" y="43092"/>
                  <a:pt x="26961" y="43084"/>
                  <a:pt x="26984" y="43084"/>
                </a:cubicBezTo>
                <a:close/>
                <a:moveTo>
                  <a:pt x="12548" y="32850"/>
                </a:moveTo>
                <a:cubicBezTo>
                  <a:pt x="12575" y="32850"/>
                  <a:pt x="12582" y="32880"/>
                  <a:pt x="12582" y="32934"/>
                </a:cubicBezTo>
                <a:cubicBezTo>
                  <a:pt x="12557" y="33084"/>
                  <a:pt x="12407" y="33260"/>
                  <a:pt x="11705" y="33911"/>
                </a:cubicBezTo>
                <a:lnTo>
                  <a:pt x="11730" y="33911"/>
                </a:lnTo>
                <a:cubicBezTo>
                  <a:pt x="11479" y="34137"/>
                  <a:pt x="11229" y="34363"/>
                  <a:pt x="10953" y="34588"/>
                </a:cubicBezTo>
                <a:cubicBezTo>
                  <a:pt x="11034" y="34484"/>
                  <a:pt x="11035" y="34433"/>
                  <a:pt x="10993" y="34433"/>
                </a:cubicBezTo>
                <a:cubicBezTo>
                  <a:pt x="10944" y="34433"/>
                  <a:pt x="10835" y="34503"/>
                  <a:pt x="10727" y="34638"/>
                </a:cubicBezTo>
                <a:cubicBezTo>
                  <a:pt x="10301" y="35165"/>
                  <a:pt x="9950" y="35741"/>
                  <a:pt x="9650" y="36342"/>
                </a:cubicBezTo>
                <a:cubicBezTo>
                  <a:pt x="9658" y="36360"/>
                  <a:pt x="9670" y="36369"/>
                  <a:pt x="9686" y="36369"/>
                </a:cubicBezTo>
                <a:cubicBezTo>
                  <a:pt x="9757" y="36369"/>
                  <a:pt x="9903" y="36170"/>
                  <a:pt x="10151" y="35716"/>
                </a:cubicBezTo>
                <a:cubicBezTo>
                  <a:pt x="10575" y="35016"/>
                  <a:pt x="10730" y="34765"/>
                  <a:pt x="10828" y="34765"/>
                </a:cubicBezTo>
                <a:cubicBezTo>
                  <a:pt x="10846" y="34765"/>
                  <a:pt x="10862" y="34773"/>
                  <a:pt x="10878" y="34789"/>
                </a:cubicBezTo>
                <a:cubicBezTo>
                  <a:pt x="10898" y="34801"/>
                  <a:pt x="10918" y="34807"/>
                  <a:pt x="10940" y="34807"/>
                </a:cubicBezTo>
                <a:cubicBezTo>
                  <a:pt x="11052" y="34807"/>
                  <a:pt x="11197" y="34640"/>
                  <a:pt x="11554" y="34262"/>
                </a:cubicBezTo>
                <a:cubicBezTo>
                  <a:pt x="11755" y="34062"/>
                  <a:pt x="11955" y="33886"/>
                  <a:pt x="12181" y="33711"/>
                </a:cubicBezTo>
                <a:lnTo>
                  <a:pt x="12181" y="33711"/>
                </a:lnTo>
                <a:cubicBezTo>
                  <a:pt x="11930" y="34212"/>
                  <a:pt x="11680" y="34713"/>
                  <a:pt x="11354" y="35165"/>
                </a:cubicBezTo>
                <a:cubicBezTo>
                  <a:pt x="11028" y="35540"/>
                  <a:pt x="10702" y="35941"/>
                  <a:pt x="10427" y="36368"/>
                </a:cubicBezTo>
                <a:cubicBezTo>
                  <a:pt x="10126" y="36769"/>
                  <a:pt x="9850" y="37420"/>
                  <a:pt x="9950" y="37495"/>
                </a:cubicBezTo>
                <a:cubicBezTo>
                  <a:pt x="10026" y="37571"/>
                  <a:pt x="9625" y="38348"/>
                  <a:pt x="8797" y="39525"/>
                </a:cubicBezTo>
                <a:cubicBezTo>
                  <a:pt x="8572" y="39851"/>
                  <a:pt x="8346" y="40202"/>
                  <a:pt x="8146" y="40553"/>
                </a:cubicBezTo>
                <a:cubicBezTo>
                  <a:pt x="8121" y="40653"/>
                  <a:pt x="8146" y="40754"/>
                  <a:pt x="8221" y="40829"/>
                </a:cubicBezTo>
                <a:cubicBezTo>
                  <a:pt x="8346" y="40954"/>
                  <a:pt x="8321" y="40954"/>
                  <a:pt x="7920" y="41631"/>
                </a:cubicBezTo>
                <a:cubicBezTo>
                  <a:pt x="7776" y="41853"/>
                  <a:pt x="7681" y="41962"/>
                  <a:pt x="7637" y="41962"/>
                </a:cubicBezTo>
                <a:cubicBezTo>
                  <a:pt x="7582" y="41962"/>
                  <a:pt x="7608" y="41790"/>
                  <a:pt x="7720" y="41455"/>
                </a:cubicBezTo>
                <a:cubicBezTo>
                  <a:pt x="7820" y="41205"/>
                  <a:pt x="7845" y="41104"/>
                  <a:pt x="7770" y="41104"/>
                </a:cubicBezTo>
                <a:cubicBezTo>
                  <a:pt x="7695" y="41129"/>
                  <a:pt x="7620" y="41355"/>
                  <a:pt x="7444" y="41831"/>
                </a:cubicBezTo>
                <a:cubicBezTo>
                  <a:pt x="7369" y="42232"/>
                  <a:pt x="7168" y="42633"/>
                  <a:pt x="6868" y="42934"/>
                </a:cubicBezTo>
                <a:cubicBezTo>
                  <a:pt x="6665" y="43166"/>
                  <a:pt x="6579" y="43272"/>
                  <a:pt x="6553" y="43272"/>
                </a:cubicBezTo>
                <a:cubicBezTo>
                  <a:pt x="6533" y="43272"/>
                  <a:pt x="6546" y="43215"/>
                  <a:pt x="6567" y="43109"/>
                </a:cubicBezTo>
                <a:cubicBezTo>
                  <a:pt x="6592" y="42984"/>
                  <a:pt x="6692" y="42608"/>
                  <a:pt x="6767" y="42307"/>
                </a:cubicBezTo>
                <a:cubicBezTo>
                  <a:pt x="6843" y="42107"/>
                  <a:pt x="6893" y="41906"/>
                  <a:pt x="6893" y="41681"/>
                </a:cubicBezTo>
                <a:cubicBezTo>
                  <a:pt x="6892" y="41681"/>
                  <a:pt x="6891" y="41680"/>
                  <a:pt x="6890" y="41680"/>
                </a:cubicBezTo>
                <a:cubicBezTo>
                  <a:pt x="6810" y="41680"/>
                  <a:pt x="6416" y="42937"/>
                  <a:pt x="6391" y="43285"/>
                </a:cubicBezTo>
                <a:cubicBezTo>
                  <a:pt x="6366" y="43435"/>
                  <a:pt x="6316" y="43561"/>
                  <a:pt x="6216" y="43661"/>
                </a:cubicBezTo>
                <a:cubicBezTo>
                  <a:pt x="6149" y="43728"/>
                  <a:pt x="6105" y="43761"/>
                  <a:pt x="6082" y="43761"/>
                </a:cubicBezTo>
                <a:cubicBezTo>
                  <a:pt x="6071" y="43761"/>
                  <a:pt x="6066" y="43753"/>
                  <a:pt x="6066" y="43736"/>
                </a:cubicBezTo>
                <a:cubicBezTo>
                  <a:pt x="6091" y="43686"/>
                  <a:pt x="6166" y="43335"/>
                  <a:pt x="6266" y="42934"/>
                </a:cubicBezTo>
                <a:cubicBezTo>
                  <a:pt x="6316" y="42458"/>
                  <a:pt x="6517" y="42032"/>
                  <a:pt x="6818" y="41656"/>
                </a:cubicBezTo>
                <a:cubicBezTo>
                  <a:pt x="7244" y="41004"/>
                  <a:pt x="7269" y="40954"/>
                  <a:pt x="7193" y="40929"/>
                </a:cubicBezTo>
                <a:cubicBezTo>
                  <a:pt x="7143" y="40929"/>
                  <a:pt x="6993" y="41104"/>
                  <a:pt x="6818" y="41355"/>
                </a:cubicBezTo>
                <a:cubicBezTo>
                  <a:pt x="6676" y="41557"/>
                  <a:pt x="6567" y="41677"/>
                  <a:pt x="6544" y="41677"/>
                </a:cubicBezTo>
                <a:cubicBezTo>
                  <a:pt x="6538" y="41677"/>
                  <a:pt x="6537" y="41670"/>
                  <a:pt x="6542" y="41656"/>
                </a:cubicBezTo>
                <a:cubicBezTo>
                  <a:pt x="6567" y="41606"/>
                  <a:pt x="6542" y="41505"/>
                  <a:pt x="6517" y="41505"/>
                </a:cubicBezTo>
                <a:cubicBezTo>
                  <a:pt x="6514" y="41503"/>
                  <a:pt x="6511" y="41502"/>
                  <a:pt x="6508" y="41502"/>
                </a:cubicBezTo>
                <a:cubicBezTo>
                  <a:pt x="6477" y="41502"/>
                  <a:pt x="6412" y="41608"/>
                  <a:pt x="6366" y="41856"/>
                </a:cubicBezTo>
                <a:cubicBezTo>
                  <a:pt x="6316" y="42032"/>
                  <a:pt x="6241" y="42207"/>
                  <a:pt x="6141" y="42383"/>
                </a:cubicBezTo>
                <a:cubicBezTo>
                  <a:pt x="6113" y="42410"/>
                  <a:pt x="6093" y="42427"/>
                  <a:pt x="6081" y="42427"/>
                </a:cubicBezTo>
                <a:cubicBezTo>
                  <a:pt x="6050" y="42427"/>
                  <a:pt x="6075" y="42315"/>
                  <a:pt x="6166" y="42007"/>
                </a:cubicBezTo>
                <a:cubicBezTo>
                  <a:pt x="6216" y="41831"/>
                  <a:pt x="6266" y="41631"/>
                  <a:pt x="6241" y="41430"/>
                </a:cubicBezTo>
                <a:cubicBezTo>
                  <a:pt x="6236" y="41422"/>
                  <a:pt x="6230" y="41418"/>
                  <a:pt x="6223" y="41418"/>
                </a:cubicBezTo>
                <a:cubicBezTo>
                  <a:pt x="6169" y="41418"/>
                  <a:pt x="6075" y="41703"/>
                  <a:pt x="5940" y="42307"/>
                </a:cubicBezTo>
                <a:cubicBezTo>
                  <a:pt x="5890" y="42583"/>
                  <a:pt x="5790" y="42884"/>
                  <a:pt x="5665" y="43134"/>
                </a:cubicBezTo>
                <a:lnTo>
                  <a:pt x="5489" y="43435"/>
                </a:lnTo>
                <a:lnTo>
                  <a:pt x="5539" y="43160"/>
                </a:lnTo>
                <a:cubicBezTo>
                  <a:pt x="5564" y="42984"/>
                  <a:pt x="5665" y="42583"/>
                  <a:pt x="5765" y="42207"/>
                </a:cubicBezTo>
                <a:cubicBezTo>
                  <a:pt x="5990" y="41480"/>
                  <a:pt x="6316" y="40904"/>
                  <a:pt x="7118" y="39826"/>
                </a:cubicBezTo>
                <a:cubicBezTo>
                  <a:pt x="7328" y="39558"/>
                  <a:pt x="7451" y="39420"/>
                  <a:pt x="7498" y="39420"/>
                </a:cubicBezTo>
                <a:cubicBezTo>
                  <a:pt x="7551" y="39420"/>
                  <a:pt x="7503" y="39602"/>
                  <a:pt x="7369" y="39977"/>
                </a:cubicBezTo>
                <a:cubicBezTo>
                  <a:pt x="7301" y="40180"/>
                  <a:pt x="7274" y="40281"/>
                  <a:pt x="7324" y="40281"/>
                </a:cubicBezTo>
                <a:cubicBezTo>
                  <a:pt x="7330" y="40281"/>
                  <a:pt x="7336" y="40280"/>
                  <a:pt x="7344" y="40277"/>
                </a:cubicBezTo>
                <a:cubicBezTo>
                  <a:pt x="7394" y="40252"/>
                  <a:pt x="7494" y="40077"/>
                  <a:pt x="7645" y="39601"/>
                </a:cubicBezTo>
                <a:cubicBezTo>
                  <a:pt x="7695" y="39275"/>
                  <a:pt x="7845" y="38974"/>
                  <a:pt x="8021" y="38698"/>
                </a:cubicBezTo>
                <a:lnTo>
                  <a:pt x="8221" y="38498"/>
                </a:lnTo>
                <a:lnTo>
                  <a:pt x="7995" y="39099"/>
                </a:lnTo>
                <a:cubicBezTo>
                  <a:pt x="7870" y="39450"/>
                  <a:pt x="7795" y="39701"/>
                  <a:pt x="7845" y="39726"/>
                </a:cubicBezTo>
                <a:cubicBezTo>
                  <a:pt x="8021" y="39475"/>
                  <a:pt x="8146" y="39200"/>
                  <a:pt x="8221" y="38924"/>
                </a:cubicBezTo>
                <a:cubicBezTo>
                  <a:pt x="8321" y="38548"/>
                  <a:pt x="8497" y="38222"/>
                  <a:pt x="8697" y="37896"/>
                </a:cubicBezTo>
                <a:cubicBezTo>
                  <a:pt x="8741" y="37845"/>
                  <a:pt x="8772" y="37813"/>
                  <a:pt x="8787" y="37813"/>
                </a:cubicBezTo>
                <a:cubicBezTo>
                  <a:pt x="8822" y="37813"/>
                  <a:pt x="8759" y="37999"/>
                  <a:pt x="8547" y="38548"/>
                </a:cubicBezTo>
                <a:cubicBezTo>
                  <a:pt x="8284" y="39281"/>
                  <a:pt x="8204" y="39478"/>
                  <a:pt x="8244" y="39478"/>
                </a:cubicBezTo>
                <a:cubicBezTo>
                  <a:pt x="8257" y="39478"/>
                  <a:pt x="8284" y="39457"/>
                  <a:pt x="8321" y="39425"/>
                </a:cubicBezTo>
                <a:cubicBezTo>
                  <a:pt x="8622" y="38799"/>
                  <a:pt x="8873" y="38172"/>
                  <a:pt x="9023" y="37520"/>
                </a:cubicBezTo>
                <a:cubicBezTo>
                  <a:pt x="9008" y="37460"/>
                  <a:pt x="8993" y="37427"/>
                  <a:pt x="8966" y="37427"/>
                </a:cubicBezTo>
                <a:cubicBezTo>
                  <a:pt x="8949" y="37427"/>
                  <a:pt x="8927" y="37441"/>
                  <a:pt x="8898" y="37470"/>
                </a:cubicBezTo>
                <a:cubicBezTo>
                  <a:pt x="8747" y="37571"/>
                  <a:pt x="7369" y="39275"/>
                  <a:pt x="6868" y="39926"/>
                </a:cubicBezTo>
                <a:cubicBezTo>
                  <a:pt x="6642" y="40252"/>
                  <a:pt x="6417" y="40553"/>
                  <a:pt x="6417" y="40553"/>
                </a:cubicBezTo>
                <a:cubicBezTo>
                  <a:pt x="6442" y="40428"/>
                  <a:pt x="6492" y="40277"/>
                  <a:pt x="6567" y="40152"/>
                </a:cubicBezTo>
                <a:cubicBezTo>
                  <a:pt x="6667" y="39926"/>
                  <a:pt x="6868" y="39375"/>
                  <a:pt x="7068" y="38924"/>
                </a:cubicBezTo>
                <a:cubicBezTo>
                  <a:pt x="7544" y="37771"/>
                  <a:pt x="7945" y="37245"/>
                  <a:pt x="10076" y="35039"/>
                </a:cubicBezTo>
                <a:cubicBezTo>
                  <a:pt x="10401" y="34688"/>
                  <a:pt x="10752" y="34337"/>
                  <a:pt x="11128" y="34037"/>
                </a:cubicBezTo>
                <a:cubicBezTo>
                  <a:pt x="11404" y="33861"/>
                  <a:pt x="11680" y="33636"/>
                  <a:pt x="11905" y="33385"/>
                </a:cubicBezTo>
                <a:cubicBezTo>
                  <a:pt x="12322" y="33003"/>
                  <a:pt x="12486" y="32850"/>
                  <a:pt x="12548" y="32850"/>
                </a:cubicBezTo>
                <a:close/>
                <a:moveTo>
                  <a:pt x="5243" y="43691"/>
                </a:moveTo>
                <a:cubicBezTo>
                  <a:pt x="5247" y="43691"/>
                  <a:pt x="5246" y="43705"/>
                  <a:pt x="5239" y="43736"/>
                </a:cubicBezTo>
                <a:cubicBezTo>
                  <a:pt x="5213" y="43836"/>
                  <a:pt x="5163" y="43937"/>
                  <a:pt x="5113" y="44037"/>
                </a:cubicBezTo>
                <a:lnTo>
                  <a:pt x="5113" y="44062"/>
                </a:lnTo>
                <a:cubicBezTo>
                  <a:pt x="5099" y="44084"/>
                  <a:pt x="5090" y="44095"/>
                  <a:pt x="5088" y="44095"/>
                </a:cubicBezTo>
                <a:cubicBezTo>
                  <a:pt x="5082" y="44095"/>
                  <a:pt x="5110" y="44028"/>
                  <a:pt x="5163" y="43886"/>
                </a:cubicBezTo>
                <a:cubicBezTo>
                  <a:pt x="5198" y="43765"/>
                  <a:pt x="5233" y="43691"/>
                  <a:pt x="5243" y="43691"/>
                </a:cubicBezTo>
                <a:close/>
                <a:moveTo>
                  <a:pt x="6091" y="42759"/>
                </a:moveTo>
                <a:cubicBezTo>
                  <a:pt x="6091" y="42984"/>
                  <a:pt x="6041" y="43185"/>
                  <a:pt x="5990" y="43410"/>
                </a:cubicBezTo>
                <a:cubicBezTo>
                  <a:pt x="5896" y="43864"/>
                  <a:pt x="5773" y="44203"/>
                  <a:pt x="5718" y="44203"/>
                </a:cubicBezTo>
                <a:cubicBezTo>
                  <a:pt x="5700" y="44203"/>
                  <a:pt x="5690" y="44167"/>
                  <a:pt x="5690" y="44087"/>
                </a:cubicBezTo>
                <a:cubicBezTo>
                  <a:pt x="5765" y="43636"/>
                  <a:pt x="5890" y="43185"/>
                  <a:pt x="6091" y="42759"/>
                </a:cubicBezTo>
                <a:close/>
                <a:moveTo>
                  <a:pt x="4228" y="41446"/>
                </a:moveTo>
                <a:cubicBezTo>
                  <a:pt x="4248" y="41446"/>
                  <a:pt x="4265" y="41477"/>
                  <a:pt x="4286" y="41530"/>
                </a:cubicBezTo>
                <a:cubicBezTo>
                  <a:pt x="4286" y="41681"/>
                  <a:pt x="4286" y="41806"/>
                  <a:pt x="4236" y="41931"/>
                </a:cubicBezTo>
                <a:cubicBezTo>
                  <a:pt x="4136" y="42182"/>
                  <a:pt x="3259" y="44087"/>
                  <a:pt x="3133" y="44287"/>
                </a:cubicBezTo>
                <a:cubicBezTo>
                  <a:pt x="3123" y="44298"/>
                  <a:pt x="3114" y="44303"/>
                  <a:pt x="3106" y="44303"/>
                </a:cubicBezTo>
                <a:cubicBezTo>
                  <a:pt x="3074" y="44303"/>
                  <a:pt x="3058" y="44227"/>
                  <a:pt x="3058" y="44087"/>
                </a:cubicBezTo>
                <a:cubicBezTo>
                  <a:pt x="3033" y="43962"/>
                  <a:pt x="3058" y="43861"/>
                  <a:pt x="3083" y="43736"/>
                </a:cubicBezTo>
                <a:cubicBezTo>
                  <a:pt x="3133" y="43711"/>
                  <a:pt x="3334" y="43260"/>
                  <a:pt x="3559" y="42759"/>
                </a:cubicBezTo>
                <a:cubicBezTo>
                  <a:pt x="3785" y="42257"/>
                  <a:pt x="4036" y="41756"/>
                  <a:pt x="4111" y="41631"/>
                </a:cubicBezTo>
                <a:cubicBezTo>
                  <a:pt x="4168" y="41501"/>
                  <a:pt x="4201" y="41446"/>
                  <a:pt x="4228" y="41446"/>
                </a:cubicBezTo>
                <a:close/>
                <a:moveTo>
                  <a:pt x="12771" y="37510"/>
                </a:moveTo>
                <a:cubicBezTo>
                  <a:pt x="12787" y="37510"/>
                  <a:pt x="12736" y="37642"/>
                  <a:pt x="12607" y="37921"/>
                </a:cubicBezTo>
                <a:lnTo>
                  <a:pt x="12582" y="37921"/>
                </a:lnTo>
                <a:cubicBezTo>
                  <a:pt x="12106" y="38949"/>
                  <a:pt x="9549" y="42759"/>
                  <a:pt x="8572" y="43937"/>
                </a:cubicBezTo>
                <a:cubicBezTo>
                  <a:pt x="8344" y="44212"/>
                  <a:pt x="8228" y="44343"/>
                  <a:pt x="8213" y="44343"/>
                </a:cubicBezTo>
                <a:cubicBezTo>
                  <a:pt x="8189" y="44343"/>
                  <a:pt x="8440" y="43989"/>
                  <a:pt x="8923" y="43335"/>
                </a:cubicBezTo>
                <a:cubicBezTo>
                  <a:pt x="9850" y="42107"/>
                  <a:pt x="11880" y="39049"/>
                  <a:pt x="12381" y="38172"/>
                </a:cubicBezTo>
                <a:cubicBezTo>
                  <a:pt x="12610" y="37743"/>
                  <a:pt x="12749" y="37510"/>
                  <a:pt x="12771" y="37510"/>
                </a:cubicBezTo>
                <a:close/>
                <a:moveTo>
                  <a:pt x="5595" y="43604"/>
                </a:moveTo>
                <a:cubicBezTo>
                  <a:pt x="5602" y="43604"/>
                  <a:pt x="5608" y="43607"/>
                  <a:pt x="5614" y="43611"/>
                </a:cubicBezTo>
                <a:cubicBezTo>
                  <a:pt x="5690" y="43636"/>
                  <a:pt x="5640" y="43711"/>
                  <a:pt x="5614" y="43811"/>
                </a:cubicBezTo>
                <a:lnTo>
                  <a:pt x="5614" y="43786"/>
                </a:lnTo>
                <a:cubicBezTo>
                  <a:pt x="5564" y="43911"/>
                  <a:pt x="5539" y="44062"/>
                  <a:pt x="5514" y="44187"/>
                </a:cubicBezTo>
                <a:cubicBezTo>
                  <a:pt x="5514" y="44363"/>
                  <a:pt x="5439" y="44488"/>
                  <a:pt x="5163" y="44764"/>
                </a:cubicBezTo>
                <a:cubicBezTo>
                  <a:pt x="4963" y="44964"/>
                  <a:pt x="4807" y="45087"/>
                  <a:pt x="4740" y="45087"/>
                </a:cubicBezTo>
                <a:cubicBezTo>
                  <a:pt x="4707" y="45087"/>
                  <a:pt x="4696" y="45056"/>
                  <a:pt x="4712" y="44989"/>
                </a:cubicBezTo>
                <a:cubicBezTo>
                  <a:pt x="4756" y="44859"/>
                  <a:pt x="4967" y="44673"/>
                  <a:pt x="5056" y="44673"/>
                </a:cubicBezTo>
                <a:cubicBezTo>
                  <a:pt x="5070" y="44673"/>
                  <a:pt x="5081" y="44678"/>
                  <a:pt x="5088" y="44688"/>
                </a:cubicBezTo>
                <a:cubicBezTo>
                  <a:pt x="5092" y="44701"/>
                  <a:pt x="5097" y="44706"/>
                  <a:pt x="5102" y="44706"/>
                </a:cubicBezTo>
                <a:cubicBezTo>
                  <a:pt x="5130" y="44706"/>
                  <a:pt x="5176" y="44556"/>
                  <a:pt x="5239" y="44388"/>
                </a:cubicBezTo>
                <a:cubicBezTo>
                  <a:pt x="5399" y="43859"/>
                  <a:pt x="5518" y="43604"/>
                  <a:pt x="5595" y="43604"/>
                </a:cubicBezTo>
                <a:close/>
                <a:moveTo>
                  <a:pt x="4000" y="44875"/>
                </a:moveTo>
                <a:cubicBezTo>
                  <a:pt x="4004" y="44875"/>
                  <a:pt x="4000" y="44896"/>
                  <a:pt x="3985" y="44939"/>
                </a:cubicBezTo>
                <a:cubicBezTo>
                  <a:pt x="3935" y="45140"/>
                  <a:pt x="3860" y="45315"/>
                  <a:pt x="3785" y="45490"/>
                </a:cubicBezTo>
                <a:cubicBezTo>
                  <a:pt x="3763" y="45534"/>
                  <a:pt x="3750" y="45554"/>
                  <a:pt x="3745" y="45554"/>
                </a:cubicBezTo>
                <a:cubicBezTo>
                  <a:pt x="3732" y="45554"/>
                  <a:pt x="3771" y="45429"/>
                  <a:pt x="3860" y="45215"/>
                </a:cubicBezTo>
                <a:cubicBezTo>
                  <a:pt x="3932" y="45001"/>
                  <a:pt x="3990" y="44875"/>
                  <a:pt x="4000" y="44875"/>
                </a:cubicBezTo>
                <a:close/>
                <a:moveTo>
                  <a:pt x="13403" y="21170"/>
                </a:moveTo>
                <a:cubicBezTo>
                  <a:pt x="13428" y="21170"/>
                  <a:pt x="13422" y="21214"/>
                  <a:pt x="13409" y="21305"/>
                </a:cubicBezTo>
                <a:cubicBezTo>
                  <a:pt x="13183" y="21606"/>
                  <a:pt x="12933" y="21881"/>
                  <a:pt x="12657" y="22132"/>
                </a:cubicBezTo>
                <a:lnTo>
                  <a:pt x="12657" y="22157"/>
                </a:lnTo>
                <a:cubicBezTo>
                  <a:pt x="12407" y="22383"/>
                  <a:pt x="12181" y="22633"/>
                  <a:pt x="11980" y="22909"/>
                </a:cubicBezTo>
                <a:cubicBezTo>
                  <a:pt x="11993" y="22934"/>
                  <a:pt x="12006" y="22946"/>
                  <a:pt x="12018" y="22946"/>
                </a:cubicBezTo>
                <a:cubicBezTo>
                  <a:pt x="12031" y="22946"/>
                  <a:pt x="12043" y="22934"/>
                  <a:pt x="12056" y="22909"/>
                </a:cubicBezTo>
                <a:cubicBezTo>
                  <a:pt x="12081" y="22859"/>
                  <a:pt x="12381" y="22608"/>
                  <a:pt x="12707" y="22282"/>
                </a:cubicBezTo>
                <a:cubicBezTo>
                  <a:pt x="13067" y="21939"/>
                  <a:pt x="13214" y="21809"/>
                  <a:pt x="13272" y="21809"/>
                </a:cubicBezTo>
                <a:cubicBezTo>
                  <a:pt x="13303" y="21809"/>
                  <a:pt x="13309" y="21845"/>
                  <a:pt x="13309" y="21906"/>
                </a:cubicBezTo>
                <a:cubicBezTo>
                  <a:pt x="13284" y="22082"/>
                  <a:pt x="13133" y="22232"/>
                  <a:pt x="12507" y="22834"/>
                </a:cubicBezTo>
                <a:cubicBezTo>
                  <a:pt x="12056" y="23235"/>
                  <a:pt x="11705" y="23586"/>
                  <a:pt x="11705" y="23611"/>
                </a:cubicBezTo>
                <a:cubicBezTo>
                  <a:pt x="11680" y="23611"/>
                  <a:pt x="11705" y="23661"/>
                  <a:pt x="11755" y="23661"/>
                </a:cubicBezTo>
                <a:cubicBezTo>
                  <a:pt x="12031" y="23485"/>
                  <a:pt x="12281" y="23285"/>
                  <a:pt x="12507" y="23034"/>
                </a:cubicBezTo>
                <a:cubicBezTo>
                  <a:pt x="12914" y="22643"/>
                  <a:pt x="13086" y="22496"/>
                  <a:pt x="13140" y="22496"/>
                </a:cubicBezTo>
                <a:cubicBezTo>
                  <a:pt x="13172" y="22496"/>
                  <a:pt x="13162" y="22549"/>
                  <a:pt x="13133" y="22633"/>
                </a:cubicBezTo>
                <a:cubicBezTo>
                  <a:pt x="13083" y="22834"/>
                  <a:pt x="12933" y="23009"/>
                  <a:pt x="12507" y="23410"/>
                </a:cubicBezTo>
                <a:cubicBezTo>
                  <a:pt x="11930" y="23936"/>
                  <a:pt x="11855" y="24037"/>
                  <a:pt x="11955" y="24087"/>
                </a:cubicBezTo>
                <a:cubicBezTo>
                  <a:pt x="12156" y="23961"/>
                  <a:pt x="12356" y="23786"/>
                  <a:pt x="12532" y="23586"/>
                </a:cubicBezTo>
                <a:cubicBezTo>
                  <a:pt x="12819" y="23298"/>
                  <a:pt x="12954" y="23184"/>
                  <a:pt x="12995" y="23184"/>
                </a:cubicBezTo>
                <a:cubicBezTo>
                  <a:pt x="13018" y="23184"/>
                  <a:pt x="13010" y="23221"/>
                  <a:pt x="12983" y="23285"/>
                </a:cubicBezTo>
                <a:cubicBezTo>
                  <a:pt x="12833" y="23560"/>
                  <a:pt x="12607" y="23786"/>
                  <a:pt x="12356" y="23987"/>
                </a:cubicBezTo>
                <a:cubicBezTo>
                  <a:pt x="11780" y="24488"/>
                  <a:pt x="11755" y="24513"/>
                  <a:pt x="11855" y="24563"/>
                </a:cubicBezTo>
                <a:cubicBezTo>
                  <a:pt x="12056" y="24438"/>
                  <a:pt x="12231" y="24312"/>
                  <a:pt x="12381" y="24162"/>
                </a:cubicBezTo>
                <a:cubicBezTo>
                  <a:pt x="12639" y="23931"/>
                  <a:pt x="12780" y="23832"/>
                  <a:pt x="12822" y="23832"/>
                </a:cubicBezTo>
                <a:cubicBezTo>
                  <a:pt x="12897" y="23832"/>
                  <a:pt x="12641" y="24160"/>
                  <a:pt x="12156" y="24613"/>
                </a:cubicBezTo>
                <a:cubicBezTo>
                  <a:pt x="11769" y="24966"/>
                  <a:pt x="11619" y="25105"/>
                  <a:pt x="11563" y="25105"/>
                </a:cubicBezTo>
                <a:cubicBezTo>
                  <a:pt x="11535" y="25105"/>
                  <a:pt x="11529" y="25072"/>
                  <a:pt x="11529" y="25014"/>
                </a:cubicBezTo>
                <a:cubicBezTo>
                  <a:pt x="11529" y="24889"/>
                  <a:pt x="11554" y="24789"/>
                  <a:pt x="11605" y="24663"/>
                </a:cubicBezTo>
                <a:cubicBezTo>
                  <a:pt x="11630" y="24588"/>
                  <a:pt x="11630" y="24488"/>
                  <a:pt x="11605" y="24413"/>
                </a:cubicBezTo>
                <a:cubicBezTo>
                  <a:pt x="11596" y="24405"/>
                  <a:pt x="11588" y="24400"/>
                  <a:pt x="11580" y="24400"/>
                </a:cubicBezTo>
                <a:cubicBezTo>
                  <a:pt x="11538" y="24400"/>
                  <a:pt x="11492" y="24515"/>
                  <a:pt x="11429" y="24789"/>
                </a:cubicBezTo>
                <a:cubicBezTo>
                  <a:pt x="11379" y="25014"/>
                  <a:pt x="11304" y="25265"/>
                  <a:pt x="11304" y="25365"/>
                </a:cubicBezTo>
                <a:cubicBezTo>
                  <a:pt x="11279" y="25415"/>
                  <a:pt x="11279" y="25490"/>
                  <a:pt x="11304" y="25565"/>
                </a:cubicBezTo>
                <a:cubicBezTo>
                  <a:pt x="11354" y="25691"/>
                  <a:pt x="11178" y="26017"/>
                  <a:pt x="10903" y="26242"/>
                </a:cubicBezTo>
                <a:cubicBezTo>
                  <a:pt x="10777" y="26342"/>
                  <a:pt x="10677" y="26443"/>
                  <a:pt x="10577" y="26568"/>
                </a:cubicBezTo>
                <a:cubicBezTo>
                  <a:pt x="10558" y="26626"/>
                  <a:pt x="10568" y="26654"/>
                  <a:pt x="10601" y="26654"/>
                </a:cubicBezTo>
                <a:cubicBezTo>
                  <a:pt x="10653" y="26654"/>
                  <a:pt x="10764" y="26582"/>
                  <a:pt x="10903" y="26443"/>
                </a:cubicBezTo>
                <a:lnTo>
                  <a:pt x="11153" y="26217"/>
                </a:lnTo>
                <a:lnTo>
                  <a:pt x="11128" y="26418"/>
                </a:lnTo>
                <a:cubicBezTo>
                  <a:pt x="11103" y="26568"/>
                  <a:pt x="10978" y="26743"/>
                  <a:pt x="10527" y="27195"/>
                </a:cubicBezTo>
                <a:cubicBezTo>
                  <a:pt x="10235" y="27486"/>
                  <a:pt x="10047" y="27640"/>
                  <a:pt x="10007" y="27640"/>
                </a:cubicBezTo>
                <a:cubicBezTo>
                  <a:pt x="9998" y="27640"/>
                  <a:pt x="9996" y="27633"/>
                  <a:pt x="10000" y="27621"/>
                </a:cubicBezTo>
                <a:cubicBezTo>
                  <a:pt x="10016" y="27518"/>
                  <a:pt x="10012" y="27465"/>
                  <a:pt x="9986" y="27465"/>
                </a:cubicBezTo>
                <a:cubicBezTo>
                  <a:pt x="9928" y="27465"/>
                  <a:pt x="9766" y="27715"/>
                  <a:pt x="9474" y="28247"/>
                </a:cubicBezTo>
                <a:cubicBezTo>
                  <a:pt x="9185" y="28701"/>
                  <a:pt x="9049" y="28901"/>
                  <a:pt x="9024" y="28901"/>
                </a:cubicBezTo>
                <a:cubicBezTo>
                  <a:pt x="9019" y="28901"/>
                  <a:pt x="9019" y="28891"/>
                  <a:pt x="9023" y="28874"/>
                </a:cubicBezTo>
                <a:cubicBezTo>
                  <a:pt x="9324" y="28122"/>
                  <a:pt x="9700" y="27420"/>
                  <a:pt x="10151" y="26718"/>
                </a:cubicBezTo>
                <a:cubicBezTo>
                  <a:pt x="10201" y="26643"/>
                  <a:pt x="10201" y="26593"/>
                  <a:pt x="10151" y="26593"/>
                </a:cubicBezTo>
                <a:cubicBezTo>
                  <a:pt x="10076" y="26593"/>
                  <a:pt x="9875" y="26894"/>
                  <a:pt x="9599" y="27370"/>
                </a:cubicBezTo>
                <a:cubicBezTo>
                  <a:pt x="9390" y="27765"/>
                  <a:pt x="9203" y="28052"/>
                  <a:pt x="9177" y="28052"/>
                </a:cubicBezTo>
                <a:cubicBezTo>
                  <a:pt x="9174" y="28052"/>
                  <a:pt x="9173" y="28050"/>
                  <a:pt x="9173" y="28047"/>
                </a:cubicBezTo>
                <a:cubicBezTo>
                  <a:pt x="9299" y="27671"/>
                  <a:pt x="9474" y="27320"/>
                  <a:pt x="9675" y="26994"/>
                </a:cubicBezTo>
                <a:cubicBezTo>
                  <a:pt x="9950" y="26468"/>
                  <a:pt x="10176" y="26042"/>
                  <a:pt x="10176" y="26017"/>
                </a:cubicBezTo>
                <a:cubicBezTo>
                  <a:pt x="10167" y="25994"/>
                  <a:pt x="10155" y="25983"/>
                  <a:pt x="10139" y="25983"/>
                </a:cubicBezTo>
                <a:cubicBezTo>
                  <a:pt x="10067" y="25983"/>
                  <a:pt x="9926" y="26212"/>
                  <a:pt x="9700" y="26643"/>
                </a:cubicBezTo>
                <a:cubicBezTo>
                  <a:pt x="9574" y="26869"/>
                  <a:pt x="9449" y="27094"/>
                  <a:pt x="9324" y="27320"/>
                </a:cubicBezTo>
                <a:cubicBezTo>
                  <a:pt x="9299" y="27019"/>
                  <a:pt x="9299" y="26718"/>
                  <a:pt x="9374" y="26443"/>
                </a:cubicBezTo>
                <a:cubicBezTo>
                  <a:pt x="9399" y="26117"/>
                  <a:pt x="9449" y="25791"/>
                  <a:pt x="9449" y="25465"/>
                </a:cubicBezTo>
                <a:cubicBezTo>
                  <a:pt x="9434" y="25436"/>
                  <a:pt x="9421" y="25420"/>
                  <a:pt x="9407" y="25420"/>
                </a:cubicBezTo>
                <a:cubicBezTo>
                  <a:pt x="9352" y="25420"/>
                  <a:pt x="9304" y="25691"/>
                  <a:pt x="9224" y="26418"/>
                </a:cubicBezTo>
                <a:cubicBezTo>
                  <a:pt x="9123" y="27470"/>
                  <a:pt x="8948" y="28523"/>
                  <a:pt x="8697" y="29550"/>
                </a:cubicBezTo>
                <a:cubicBezTo>
                  <a:pt x="8622" y="29726"/>
                  <a:pt x="8597" y="29901"/>
                  <a:pt x="8622" y="29926"/>
                </a:cubicBezTo>
                <a:cubicBezTo>
                  <a:pt x="8647" y="30052"/>
                  <a:pt x="8622" y="30177"/>
                  <a:pt x="8572" y="30277"/>
                </a:cubicBezTo>
                <a:cubicBezTo>
                  <a:pt x="8522" y="30428"/>
                  <a:pt x="8497" y="30553"/>
                  <a:pt x="8472" y="30703"/>
                </a:cubicBezTo>
                <a:cubicBezTo>
                  <a:pt x="8472" y="30979"/>
                  <a:pt x="8447" y="31255"/>
                  <a:pt x="8396" y="31530"/>
                </a:cubicBezTo>
                <a:cubicBezTo>
                  <a:pt x="8346" y="31906"/>
                  <a:pt x="8271" y="32784"/>
                  <a:pt x="8246" y="33435"/>
                </a:cubicBezTo>
                <a:lnTo>
                  <a:pt x="8221" y="34663"/>
                </a:lnTo>
                <a:lnTo>
                  <a:pt x="7870" y="35390"/>
                </a:lnTo>
                <a:cubicBezTo>
                  <a:pt x="7670" y="35816"/>
                  <a:pt x="7469" y="36192"/>
                  <a:pt x="7444" y="36292"/>
                </a:cubicBezTo>
                <a:cubicBezTo>
                  <a:pt x="7422" y="36348"/>
                  <a:pt x="7405" y="36379"/>
                  <a:pt x="7392" y="36379"/>
                </a:cubicBezTo>
                <a:cubicBezTo>
                  <a:pt x="7377" y="36379"/>
                  <a:pt x="7369" y="36329"/>
                  <a:pt x="7369" y="36217"/>
                </a:cubicBezTo>
                <a:cubicBezTo>
                  <a:pt x="7369" y="35992"/>
                  <a:pt x="7419" y="35766"/>
                  <a:pt x="7494" y="35540"/>
                </a:cubicBezTo>
                <a:cubicBezTo>
                  <a:pt x="7594" y="35315"/>
                  <a:pt x="7645" y="35089"/>
                  <a:pt x="7594" y="35089"/>
                </a:cubicBezTo>
                <a:cubicBezTo>
                  <a:pt x="7592" y="35087"/>
                  <a:pt x="7589" y="35085"/>
                  <a:pt x="7585" y="35085"/>
                </a:cubicBezTo>
                <a:cubicBezTo>
                  <a:pt x="7554" y="35085"/>
                  <a:pt x="7492" y="35175"/>
                  <a:pt x="7469" y="35265"/>
                </a:cubicBezTo>
                <a:cubicBezTo>
                  <a:pt x="7423" y="35373"/>
                  <a:pt x="7396" y="35424"/>
                  <a:pt x="7376" y="35424"/>
                </a:cubicBezTo>
                <a:cubicBezTo>
                  <a:pt x="7363" y="35424"/>
                  <a:pt x="7353" y="35404"/>
                  <a:pt x="7344" y="35365"/>
                </a:cubicBezTo>
                <a:cubicBezTo>
                  <a:pt x="7319" y="35290"/>
                  <a:pt x="7319" y="35190"/>
                  <a:pt x="7344" y="35114"/>
                </a:cubicBezTo>
                <a:cubicBezTo>
                  <a:pt x="7369" y="35039"/>
                  <a:pt x="7369" y="34964"/>
                  <a:pt x="7344" y="34889"/>
                </a:cubicBezTo>
                <a:cubicBezTo>
                  <a:pt x="7319" y="34312"/>
                  <a:pt x="7319" y="33736"/>
                  <a:pt x="7344" y="33160"/>
                </a:cubicBezTo>
                <a:cubicBezTo>
                  <a:pt x="7406" y="31920"/>
                  <a:pt x="7400" y="31413"/>
                  <a:pt x="7354" y="31413"/>
                </a:cubicBezTo>
                <a:cubicBezTo>
                  <a:pt x="7344" y="31413"/>
                  <a:pt x="7332" y="31436"/>
                  <a:pt x="7319" y="31480"/>
                </a:cubicBezTo>
                <a:cubicBezTo>
                  <a:pt x="7269" y="31606"/>
                  <a:pt x="7168" y="33761"/>
                  <a:pt x="7168" y="34538"/>
                </a:cubicBezTo>
                <a:lnTo>
                  <a:pt x="7168" y="35190"/>
                </a:lnTo>
                <a:lnTo>
                  <a:pt x="6742" y="36192"/>
                </a:lnTo>
                <a:cubicBezTo>
                  <a:pt x="6492" y="36769"/>
                  <a:pt x="6316" y="37220"/>
                  <a:pt x="6316" y="37245"/>
                </a:cubicBezTo>
                <a:cubicBezTo>
                  <a:pt x="6316" y="37257"/>
                  <a:pt x="6329" y="37264"/>
                  <a:pt x="6348" y="37264"/>
                </a:cubicBezTo>
                <a:cubicBezTo>
                  <a:pt x="6366" y="37264"/>
                  <a:pt x="6391" y="37257"/>
                  <a:pt x="6417" y="37245"/>
                </a:cubicBezTo>
                <a:cubicBezTo>
                  <a:pt x="6567" y="37019"/>
                  <a:pt x="6692" y="36743"/>
                  <a:pt x="6767" y="36468"/>
                </a:cubicBezTo>
                <a:cubicBezTo>
                  <a:pt x="6969" y="35956"/>
                  <a:pt x="7103" y="35671"/>
                  <a:pt x="7161" y="35671"/>
                </a:cubicBezTo>
                <a:cubicBezTo>
                  <a:pt x="7182" y="35671"/>
                  <a:pt x="7193" y="35710"/>
                  <a:pt x="7193" y="35791"/>
                </a:cubicBezTo>
                <a:cubicBezTo>
                  <a:pt x="7118" y="36092"/>
                  <a:pt x="7018" y="36418"/>
                  <a:pt x="6893" y="36718"/>
                </a:cubicBezTo>
                <a:cubicBezTo>
                  <a:pt x="6767" y="36994"/>
                  <a:pt x="6667" y="37295"/>
                  <a:pt x="6642" y="37621"/>
                </a:cubicBezTo>
                <a:cubicBezTo>
                  <a:pt x="6643" y="37622"/>
                  <a:pt x="6645" y="37623"/>
                  <a:pt x="6647" y="37623"/>
                </a:cubicBezTo>
                <a:cubicBezTo>
                  <a:pt x="6678" y="37623"/>
                  <a:pt x="6776" y="37423"/>
                  <a:pt x="6918" y="37044"/>
                </a:cubicBezTo>
                <a:cubicBezTo>
                  <a:pt x="7051" y="36682"/>
                  <a:pt x="7127" y="36523"/>
                  <a:pt x="7166" y="36523"/>
                </a:cubicBezTo>
                <a:cubicBezTo>
                  <a:pt x="7179" y="36523"/>
                  <a:pt x="7187" y="36538"/>
                  <a:pt x="7193" y="36568"/>
                </a:cubicBezTo>
                <a:cubicBezTo>
                  <a:pt x="7193" y="36693"/>
                  <a:pt x="7018" y="37144"/>
                  <a:pt x="6517" y="38297"/>
                </a:cubicBezTo>
                <a:cubicBezTo>
                  <a:pt x="6166" y="39175"/>
                  <a:pt x="5840" y="39901"/>
                  <a:pt x="5840" y="39901"/>
                </a:cubicBezTo>
                <a:cubicBezTo>
                  <a:pt x="5815" y="39901"/>
                  <a:pt x="5790" y="38322"/>
                  <a:pt x="5765" y="36393"/>
                </a:cubicBezTo>
                <a:lnTo>
                  <a:pt x="5690" y="32859"/>
                </a:lnTo>
                <a:lnTo>
                  <a:pt x="5940" y="32408"/>
                </a:lnTo>
                <a:cubicBezTo>
                  <a:pt x="6742" y="30804"/>
                  <a:pt x="6968" y="30327"/>
                  <a:pt x="6943" y="30302"/>
                </a:cubicBezTo>
                <a:cubicBezTo>
                  <a:pt x="6935" y="30283"/>
                  <a:pt x="6925" y="30273"/>
                  <a:pt x="6912" y="30273"/>
                </a:cubicBezTo>
                <a:cubicBezTo>
                  <a:pt x="6841" y="30273"/>
                  <a:pt x="6688" y="30565"/>
                  <a:pt x="6391" y="31180"/>
                </a:cubicBezTo>
                <a:cubicBezTo>
                  <a:pt x="5925" y="32168"/>
                  <a:pt x="5764" y="32477"/>
                  <a:pt x="5712" y="32477"/>
                </a:cubicBezTo>
                <a:cubicBezTo>
                  <a:pt x="5695" y="32477"/>
                  <a:pt x="5690" y="32440"/>
                  <a:pt x="5690" y="32383"/>
                </a:cubicBezTo>
                <a:cubicBezTo>
                  <a:pt x="5890" y="31706"/>
                  <a:pt x="6141" y="31054"/>
                  <a:pt x="6492" y="30453"/>
                </a:cubicBezTo>
                <a:cubicBezTo>
                  <a:pt x="6592" y="30302"/>
                  <a:pt x="6617" y="30177"/>
                  <a:pt x="6592" y="30152"/>
                </a:cubicBezTo>
                <a:cubicBezTo>
                  <a:pt x="6584" y="30150"/>
                  <a:pt x="6575" y="30149"/>
                  <a:pt x="6568" y="30149"/>
                </a:cubicBezTo>
                <a:cubicBezTo>
                  <a:pt x="6481" y="30149"/>
                  <a:pt x="6408" y="30294"/>
                  <a:pt x="6041" y="31029"/>
                </a:cubicBezTo>
                <a:lnTo>
                  <a:pt x="5690" y="31781"/>
                </a:lnTo>
                <a:lnTo>
                  <a:pt x="5665" y="30252"/>
                </a:lnTo>
                <a:cubicBezTo>
                  <a:pt x="5642" y="28899"/>
                  <a:pt x="5619" y="28616"/>
                  <a:pt x="5557" y="28616"/>
                </a:cubicBezTo>
                <a:cubicBezTo>
                  <a:pt x="5552" y="28616"/>
                  <a:pt x="5546" y="28619"/>
                  <a:pt x="5539" y="28623"/>
                </a:cubicBezTo>
                <a:cubicBezTo>
                  <a:pt x="5489" y="28623"/>
                  <a:pt x="5489" y="30378"/>
                  <a:pt x="5539" y="32558"/>
                </a:cubicBezTo>
                <a:cubicBezTo>
                  <a:pt x="5640" y="36443"/>
                  <a:pt x="5640" y="37545"/>
                  <a:pt x="5539" y="37646"/>
                </a:cubicBezTo>
                <a:cubicBezTo>
                  <a:pt x="5188" y="38172"/>
                  <a:pt x="4863" y="38723"/>
                  <a:pt x="4587" y="39275"/>
                </a:cubicBezTo>
                <a:cubicBezTo>
                  <a:pt x="4512" y="39400"/>
                  <a:pt x="4411" y="39601"/>
                  <a:pt x="4361" y="39701"/>
                </a:cubicBezTo>
                <a:lnTo>
                  <a:pt x="4261" y="39876"/>
                </a:lnTo>
                <a:lnTo>
                  <a:pt x="4211" y="39525"/>
                </a:lnTo>
                <a:cubicBezTo>
                  <a:pt x="4161" y="39124"/>
                  <a:pt x="4211" y="38949"/>
                  <a:pt x="4762" y="37871"/>
                </a:cubicBezTo>
                <a:cubicBezTo>
                  <a:pt x="5105" y="37185"/>
                  <a:pt x="5198" y="36937"/>
                  <a:pt x="5116" y="36937"/>
                </a:cubicBezTo>
                <a:cubicBezTo>
                  <a:pt x="5109" y="36937"/>
                  <a:pt x="5099" y="36940"/>
                  <a:pt x="5088" y="36944"/>
                </a:cubicBezTo>
                <a:cubicBezTo>
                  <a:pt x="5088" y="36944"/>
                  <a:pt x="4863" y="37370"/>
                  <a:pt x="4587" y="37871"/>
                </a:cubicBezTo>
                <a:lnTo>
                  <a:pt x="4136" y="38799"/>
                </a:lnTo>
                <a:lnTo>
                  <a:pt x="4061" y="38147"/>
                </a:lnTo>
                <a:cubicBezTo>
                  <a:pt x="4010" y="37896"/>
                  <a:pt x="4010" y="37646"/>
                  <a:pt x="4010" y="37395"/>
                </a:cubicBezTo>
                <a:cubicBezTo>
                  <a:pt x="4036" y="37370"/>
                  <a:pt x="4036" y="37295"/>
                  <a:pt x="4010" y="37245"/>
                </a:cubicBezTo>
                <a:cubicBezTo>
                  <a:pt x="3910" y="37144"/>
                  <a:pt x="3910" y="36468"/>
                  <a:pt x="4036" y="36142"/>
                </a:cubicBezTo>
                <a:cubicBezTo>
                  <a:pt x="4111" y="35941"/>
                  <a:pt x="4136" y="35766"/>
                  <a:pt x="4111" y="35766"/>
                </a:cubicBezTo>
                <a:cubicBezTo>
                  <a:pt x="4107" y="35763"/>
                  <a:pt x="4103" y="35761"/>
                  <a:pt x="4098" y="35761"/>
                </a:cubicBezTo>
                <a:cubicBezTo>
                  <a:pt x="4067" y="35761"/>
                  <a:pt x="4007" y="35829"/>
                  <a:pt x="3985" y="35916"/>
                </a:cubicBezTo>
                <a:lnTo>
                  <a:pt x="3910" y="36092"/>
                </a:lnTo>
                <a:lnTo>
                  <a:pt x="3885" y="35891"/>
                </a:lnTo>
                <a:cubicBezTo>
                  <a:pt x="3860" y="35716"/>
                  <a:pt x="3910" y="35540"/>
                  <a:pt x="4010" y="35390"/>
                </a:cubicBezTo>
                <a:cubicBezTo>
                  <a:pt x="4111" y="35165"/>
                  <a:pt x="4136" y="35039"/>
                  <a:pt x="4086" y="35039"/>
                </a:cubicBezTo>
                <a:cubicBezTo>
                  <a:pt x="4081" y="35035"/>
                  <a:pt x="4076" y="35033"/>
                  <a:pt x="4069" y="35033"/>
                </a:cubicBezTo>
                <a:cubicBezTo>
                  <a:pt x="4036" y="35033"/>
                  <a:pt x="3981" y="35081"/>
                  <a:pt x="3960" y="35165"/>
                </a:cubicBezTo>
                <a:cubicBezTo>
                  <a:pt x="3934" y="35243"/>
                  <a:pt x="3911" y="35282"/>
                  <a:pt x="3891" y="35282"/>
                </a:cubicBezTo>
                <a:cubicBezTo>
                  <a:pt x="3853" y="35282"/>
                  <a:pt x="3826" y="35142"/>
                  <a:pt x="3810" y="34864"/>
                </a:cubicBezTo>
                <a:cubicBezTo>
                  <a:pt x="3810" y="34518"/>
                  <a:pt x="3789" y="34385"/>
                  <a:pt x="3727" y="34385"/>
                </a:cubicBezTo>
                <a:cubicBezTo>
                  <a:pt x="3722" y="34385"/>
                  <a:pt x="3716" y="34386"/>
                  <a:pt x="3710" y="34388"/>
                </a:cubicBezTo>
                <a:cubicBezTo>
                  <a:pt x="3660" y="34588"/>
                  <a:pt x="3660" y="34789"/>
                  <a:pt x="3685" y="34989"/>
                </a:cubicBezTo>
                <a:lnTo>
                  <a:pt x="3710" y="35591"/>
                </a:lnTo>
                <a:lnTo>
                  <a:pt x="3359" y="36217"/>
                </a:lnTo>
                <a:cubicBezTo>
                  <a:pt x="3208" y="36443"/>
                  <a:pt x="3108" y="36668"/>
                  <a:pt x="3008" y="36919"/>
                </a:cubicBezTo>
                <a:cubicBezTo>
                  <a:pt x="3013" y="36942"/>
                  <a:pt x="3021" y="36953"/>
                  <a:pt x="3034" y="36953"/>
                </a:cubicBezTo>
                <a:cubicBezTo>
                  <a:pt x="3092" y="36953"/>
                  <a:pt x="3234" y="36731"/>
                  <a:pt x="3459" y="36342"/>
                </a:cubicBezTo>
                <a:lnTo>
                  <a:pt x="3710" y="35891"/>
                </a:lnTo>
                <a:lnTo>
                  <a:pt x="3735" y="36117"/>
                </a:lnTo>
                <a:cubicBezTo>
                  <a:pt x="3760" y="36317"/>
                  <a:pt x="3735" y="36418"/>
                  <a:pt x="3359" y="37094"/>
                </a:cubicBezTo>
                <a:cubicBezTo>
                  <a:pt x="2908" y="37972"/>
                  <a:pt x="2883" y="38022"/>
                  <a:pt x="2958" y="38047"/>
                </a:cubicBezTo>
                <a:cubicBezTo>
                  <a:pt x="3108" y="37871"/>
                  <a:pt x="3234" y="37671"/>
                  <a:pt x="3334" y="37470"/>
                </a:cubicBezTo>
                <a:cubicBezTo>
                  <a:pt x="3592" y="36969"/>
                  <a:pt x="3694" y="36772"/>
                  <a:pt x="3745" y="36772"/>
                </a:cubicBezTo>
                <a:cubicBezTo>
                  <a:pt x="3778" y="36772"/>
                  <a:pt x="3790" y="36856"/>
                  <a:pt x="3810" y="36994"/>
                </a:cubicBezTo>
                <a:cubicBezTo>
                  <a:pt x="3835" y="37270"/>
                  <a:pt x="3760" y="37545"/>
                  <a:pt x="3609" y="37771"/>
                </a:cubicBezTo>
                <a:cubicBezTo>
                  <a:pt x="3459" y="38122"/>
                  <a:pt x="3409" y="38272"/>
                  <a:pt x="3459" y="38297"/>
                </a:cubicBezTo>
                <a:cubicBezTo>
                  <a:pt x="3464" y="38300"/>
                  <a:pt x="3470" y="38301"/>
                  <a:pt x="3475" y="38301"/>
                </a:cubicBezTo>
                <a:cubicBezTo>
                  <a:pt x="3520" y="38301"/>
                  <a:pt x="3565" y="38209"/>
                  <a:pt x="3609" y="38097"/>
                </a:cubicBezTo>
                <a:cubicBezTo>
                  <a:pt x="3689" y="37874"/>
                  <a:pt x="3769" y="37762"/>
                  <a:pt x="3823" y="37762"/>
                </a:cubicBezTo>
                <a:cubicBezTo>
                  <a:pt x="3854" y="37762"/>
                  <a:pt x="3876" y="37798"/>
                  <a:pt x="3885" y="37871"/>
                </a:cubicBezTo>
                <a:cubicBezTo>
                  <a:pt x="3835" y="38122"/>
                  <a:pt x="3760" y="38373"/>
                  <a:pt x="3635" y="38598"/>
                </a:cubicBezTo>
                <a:cubicBezTo>
                  <a:pt x="3259" y="39375"/>
                  <a:pt x="3008" y="40102"/>
                  <a:pt x="3083" y="40127"/>
                </a:cubicBezTo>
                <a:cubicBezTo>
                  <a:pt x="3086" y="40128"/>
                  <a:pt x="3089" y="40129"/>
                  <a:pt x="3092" y="40129"/>
                </a:cubicBezTo>
                <a:cubicBezTo>
                  <a:pt x="3145" y="40129"/>
                  <a:pt x="3239" y="39935"/>
                  <a:pt x="3334" y="39651"/>
                </a:cubicBezTo>
                <a:cubicBezTo>
                  <a:pt x="3434" y="39375"/>
                  <a:pt x="3609" y="38974"/>
                  <a:pt x="3735" y="38723"/>
                </a:cubicBezTo>
                <a:lnTo>
                  <a:pt x="3935" y="38297"/>
                </a:lnTo>
                <a:lnTo>
                  <a:pt x="3960" y="38673"/>
                </a:lnTo>
                <a:lnTo>
                  <a:pt x="4010" y="39049"/>
                </a:lnTo>
                <a:lnTo>
                  <a:pt x="3459" y="40177"/>
                </a:lnTo>
                <a:cubicBezTo>
                  <a:pt x="3183" y="40804"/>
                  <a:pt x="2933" y="41330"/>
                  <a:pt x="2908" y="41355"/>
                </a:cubicBezTo>
                <a:cubicBezTo>
                  <a:pt x="2908" y="41359"/>
                  <a:pt x="2907" y="41362"/>
                  <a:pt x="2905" y="41362"/>
                </a:cubicBezTo>
                <a:cubicBezTo>
                  <a:pt x="2899" y="41362"/>
                  <a:pt x="2878" y="41317"/>
                  <a:pt x="2858" y="41255"/>
                </a:cubicBezTo>
                <a:cubicBezTo>
                  <a:pt x="2833" y="41155"/>
                  <a:pt x="2782" y="41104"/>
                  <a:pt x="2757" y="41104"/>
                </a:cubicBezTo>
                <a:cubicBezTo>
                  <a:pt x="2707" y="41430"/>
                  <a:pt x="2732" y="41731"/>
                  <a:pt x="2782" y="42057"/>
                </a:cubicBezTo>
                <a:cubicBezTo>
                  <a:pt x="2833" y="42558"/>
                  <a:pt x="2883" y="43661"/>
                  <a:pt x="2933" y="44513"/>
                </a:cubicBezTo>
                <a:cubicBezTo>
                  <a:pt x="2983" y="45365"/>
                  <a:pt x="3008" y="46117"/>
                  <a:pt x="3033" y="46167"/>
                </a:cubicBezTo>
                <a:cubicBezTo>
                  <a:pt x="3035" y="46181"/>
                  <a:pt x="3034" y="46187"/>
                  <a:pt x="3031" y="46187"/>
                </a:cubicBezTo>
                <a:cubicBezTo>
                  <a:pt x="2985" y="46187"/>
                  <a:pt x="2415" y="44585"/>
                  <a:pt x="2156" y="43736"/>
                </a:cubicBezTo>
                <a:lnTo>
                  <a:pt x="2056" y="43410"/>
                </a:lnTo>
                <a:lnTo>
                  <a:pt x="2231" y="43385"/>
                </a:lnTo>
                <a:cubicBezTo>
                  <a:pt x="2582" y="43285"/>
                  <a:pt x="2557" y="43059"/>
                  <a:pt x="2031" y="41305"/>
                </a:cubicBezTo>
                <a:cubicBezTo>
                  <a:pt x="1880" y="40829"/>
                  <a:pt x="1730" y="40327"/>
                  <a:pt x="1655" y="39801"/>
                </a:cubicBezTo>
                <a:lnTo>
                  <a:pt x="1655" y="39801"/>
                </a:lnTo>
                <a:cubicBezTo>
                  <a:pt x="1655" y="39801"/>
                  <a:pt x="1755" y="39826"/>
                  <a:pt x="1855" y="39876"/>
                </a:cubicBezTo>
                <a:cubicBezTo>
                  <a:pt x="1909" y="39910"/>
                  <a:pt x="1957" y="39925"/>
                  <a:pt x="1999" y="39925"/>
                </a:cubicBezTo>
                <a:cubicBezTo>
                  <a:pt x="2112" y="39925"/>
                  <a:pt x="2174" y="39809"/>
                  <a:pt x="2156" y="39626"/>
                </a:cubicBezTo>
                <a:cubicBezTo>
                  <a:pt x="2156" y="39525"/>
                  <a:pt x="2005" y="38924"/>
                  <a:pt x="1830" y="38272"/>
                </a:cubicBezTo>
                <a:cubicBezTo>
                  <a:pt x="1604" y="37571"/>
                  <a:pt x="1454" y="36819"/>
                  <a:pt x="1354" y="36092"/>
                </a:cubicBezTo>
                <a:cubicBezTo>
                  <a:pt x="1379" y="36079"/>
                  <a:pt x="1404" y="36073"/>
                  <a:pt x="1429" y="36073"/>
                </a:cubicBezTo>
                <a:cubicBezTo>
                  <a:pt x="1454" y="36073"/>
                  <a:pt x="1479" y="36079"/>
                  <a:pt x="1504" y="36092"/>
                </a:cubicBezTo>
                <a:cubicBezTo>
                  <a:pt x="1522" y="36094"/>
                  <a:pt x="1537" y="36095"/>
                  <a:pt x="1552" y="36095"/>
                </a:cubicBezTo>
                <a:cubicBezTo>
                  <a:pt x="1705" y="36095"/>
                  <a:pt x="1703" y="35958"/>
                  <a:pt x="1680" y="35340"/>
                </a:cubicBezTo>
                <a:cubicBezTo>
                  <a:pt x="1630" y="34713"/>
                  <a:pt x="1604" y="32834"/>
                  <a:pt x="1655" y="32733"/>
                </a:cubicBezTo>
                <a:cubicBezTo>
                  <a:pt x="1655" y="32683"/>
                  <a:pt x="1705" y="32683"/>
                  <a:pt x="1755" y="32683"/>
                </a:cubicBezTo>
                <a:cubicBezTo>
                  <a:pt x="1776" y="32692"/>
                  <a:pt x="1796" y="32697"/>
                  <a:pt x="1815" y="32697"/>
                </a:cubicBezTo>
                <a:cubicBezTo>
                  <a:pt x="1955" y="32697"/>
                  <a:pt x="2046" y="32443"/>
                  <a:pt x="2156" y="31781"/>
                </a:cubicBezTo>
                <a:cubicBezTo>
                  <a:pt x="2206" y="31405"/>
                  <a:pt x="2306" y="30879"/>
                  <a:pt x="2381" y="30628"/>
                </a:cubicBezTo>
                <a:lnTo>
                  <a:pt x="2482" y="30202"/>
                </a:lnTo>
                <a:lnTo>
                  <a:pt x="2682" y="30227"/>
                </a:lnTo>
                <a:lnTo>
                  <a:pt x="2883" y="30277"/>
                </a:lnTo>
                <a:lnTo>
                  <a:pt x="3259" y="29225"/>
                </a:lnTo>
                <a:cubicBezTo>
                  <a:pt x="3556" y="28374"/>
                  <a:pt x="3619" y="28209"/>
                  <a:pt x="3708" y="28209"/>
                </a:cubicBezTo>
                <a:cubicBezTo>
                  <a:pt x="3724" y="28209"/>
                  <a:pt x="3741" y="28215"/>
                  <a:pt x="3760" y="28222"/>
                </a:cubicBezTo>
                <a:cubicBezTo>
                  <a:pt x="3776" y="28228"/>
                  <a:pt x="3792" y="28232"/>
                  <a:pt x="3809" y="28232"/>
                </a:cubicBezTo>
                <a:cubicBezTo>
                  <a:pt x="3927" y="28232"/>
                  <a:pt x="4080" y="28064"/>
                  <a:pt x="4386" y="27495"/>
                </a:cubicBezTo>
                <a:cubicBezTo>
                  <a:pt x="4736" y="26797"/>
                  <a:pt x="4977" y="26487"/>
                  <a:pt x="5130" y="26487"/>
                </a:cubicBezTo>
                <a:cubicBezTo>
                  <a:pt x="5142" y="26487"/>
                  <a:pt x="5153" y="26489"/>
                  <a:pt x="5163" y="26493"/>
                </a:cubicBezTo>
                <a:cubicBezTo>
                  <a:pt x="5192" y="26498"/>
                  <a:pt x="5219" y="26502"/>
                  <a:pt x="5246" y="26502"/>
                </a:cubicBezTo>
                <a:cubicBezTo>
                  <a:pt x="5459" y="26502"/>
                  <a:pt x="5663" y="26308"/>
                  <a:pt x="6241" y="25641"/>
                </a:cubicBezTo>
                <a:cubicBezTo>
                  <a:pt x="7068" y="24688"/>
                  <a:pt x="7294" y="24463"/>
                  <a:pt x="7695" y="24162"/>
                </a:cubicBezTo>
                <a:cubicBezTo>
                  <a:pt x="7898" y="24009"/>
                  <a:pt x="7999" y="23948"/>
                  <a:pt x="8081" y="23948"/>
                </a:cubicBezTo>
                <a:cubicBezTo>
                  <a:pt x="8120" y="23948"/>
                  <a:pt x="8156" y="23962"/>
                  <a:pt x="8196" y="23987"/>
                </a:cubicBezTo>
                <a:cubicBezTo>
                  <a:pt x="8243" y="24016"/>
                  <a:pt x="8298" y="24032"/>
                  <a:pt x="8360" y="24032"/>
                </a:cubicBezTo>
                <a:cubicBezTo>
                  <a:pt x="8560" y="24032"/>
                  <a:pt x="8841" y="23868"/>
                  <a:pt x="9224" y="23485"/>
                </a:cubicBezTo>
                <a:cubicBezTo>
                  <a:pt x="9499" y="23260"/>
                  <a:pt x="9900" y="22909"/>
                  <a:pt x="10126" y="22708"/>
                </a:cubicBezTo>
                <a:cubicBezTo>
                  <a:pt x="10365" y="22514"/>
                  <a:pt x="10461" y="22436"/>
                  <a:pt x="10527" y="22436"/>
                </a:cubicBezTo>
                <a:cubicBezTo>
                  <a:pt x="10571" y="22436"/>
                  <a:pt x="10601" y="22472"/>
                  <a:pt x="10652" y="22533"/>
                </a:cubicBezTo>
                <a:cubicBezTo>
                  <a:pt x="10701" y="22598"/>
                  <a:pt x="10742" y="22640"/>
                  <a:pt x="10809" y="22640"/>
                </a:cubicBezTo>
                <a:cubicBezTo>
                  <a:pt x="10948" y="22640"/>
                  <a:pt x="11197" y="22463"/>
                  <a:pt x="11855" y="21956"/>
                </a:cubicBezTo>
                <a:cubicBezTo>
                  <a:pt x="12484" y="21463"/>
                  <a:pt x="12670" y="21351"/>
                  <a:pt x="12810" y="21351"/>
                </a:cubicBezTo>
                <a:cubicBezTo>
                  <a:pt x="12826" y="21351"/>
                  <a:pt x="12842" y="21352"/>
                  <a:pt x="12858" y="21355"/>
                </a:cubicBezTo>
                <a:cubicBezTo>
                  <a:pt x="12889" y="21361"/>
                  <a:pt x="12922" y="21364"/>
                  <a:pt x="12955" y="21364"/>
                </a:cubicBezTo>
                <a:cubicBezTo>
                  <a:pt x="13055" y="21364"/>
                  <a:pt x="13158" y="21336"/>
                  <a:pt x="13234" y="21280"/>
                </a:cubicBezTo>
                <a:cubicBezTo>
                  <a:pt x="13330" y="21207"/>
                  <a:pt x="13380" y="21170"/>
                  <a:pt x="13403" y="21170"/>
                </a:cubicBezTo>
                <a:close/>
                <a:moveTo>
                  <a:pt x="4344" y="42218"/>
                </a:moveTo>
                <a:cubicBezTo>
                  <a:pt x="4364" y="42218"/>
                  <a:pt x="4373" y="42255"/>
                  <a:pt x="4386" y="42307"/>
                </a:cubicBezTo>
                <a:cubicBezTo>
                  <a:pt x="4437" y="42408"/>
                  <a:pt x="4386" y="42583"/>
                  <a:pt x="4186" y="42984"/>
                </a:cubicBezTo>
                <a:cubicBezTo>
                  <a:pt x="3835" y="43661"/>
                  <a:pt x="3559" y="44363"/>
                  <a:pt x="3334" y="45064"/>
                </a:cubicBezTo>
                <a:cubicBezTo>
                  <a:pt x="3341" y="45076"/>
                  <a:pt x="3350" y="45083"/>
                  <a:pt x="3359" y="45083"/>
                </a:cubicBezTo>
                <a:cubicBezTo>
                  <a:pt x="3414" y="45083"/>
                  <a:pt x="3520" y="44870"/>
                  <a:pt x="3860" y="44062"/>
                </a:cubicBezTo>
                <a:cubicBezTo>
                  <a:pt x="3985" y="43711"/>
                  <a:pt x="4161" y="43360"/>
                  <a:pt x="4336" y="43034"/>
                </a:cubicBezTo>
                <a:cubicBezTo>
                  <a:pt x="4370" y="42992"/>
                  <a:pt x="4392" y="42970"/>
                  <a:pt x="4407" y="42970"/>
                </a:cubicBezTo>
                <a:cubicBezTo>
                  <a:pt x="4437" y="42970"/>
                  <a:pt x="4437" y="43059"/>
                  <a:pt x="4437" y="43260"/>
                </a:cubicBezTo>
                <a:cubicBezTo>
                  <a:pt x="4437" y="43646"/>
                  <a:pt x="4320" y="43963"/>
                  <a:pt x="4222" y="43963"/>
                </a:cubicBezTo>
                <a:cubicBezTo>
                  <a:pt x="4218" y="43963"/>
                  <a:pt x="4215" y="43962"/>
                  <a:pt x="4211" y="43962"/>
                </a:cubicBezTo>
                <a:cubicBezTo>
                  <a:pt x="4210" y="43961"/>
                  <a:pt x="4209" y="43961"/>
                  <a:pt x="4208" y="43961"/>
                </a:cubicBezTo>
                <a:cubicBezTo>
                  <a:pt x="4094" y="43961"/>
                  <a:pt x="3234" y="46544"/>
                  <a:pt x="3309" y="46593"/>
                </a:cubicBezTo>
                <a:cubicBezTo>
                  <a:pt x="3359" y="46643"/>
                  <a:pt x="3334" y="46693"/>
                  <a:pt x="3309" y="46718"/>
                </a:cubicBezTo>
                <a:cubicBezTo>
                  <a:pt x="3306" y="46724"/>
                  <a:pt x="3303" y="46727"/>
                  <a:pt x="3299" y="46727"/>
                </a:cubicBezTo>
                <a:cubicBezTo>
                  <a:pt x="3273" y="46727"/>
                  <a:pt x="3231" y="46556"/>
                  <a:pt x="3208" y="46267"/>
                </a:cubicBezTo>
                <a:cubicBezTo>
                  <a:pt x="3108" y="45290"/>
                  <a:pt x="3083" y="44463"/>
                  <a:pt x="3158" y="44438"/>
                </a:cubicBezTo>
                <a:cubicBezTo>
                  <a:pt x="3359" y="44187"/>
                  <a:pt x="3509" y="43911"/>
                  <a:pt x="3635" y="43611"/>
                </a:cubicBezTo>
                <a:cubicBezTo>
                  <a:pt x="4154" y="42517"/>
                  <a:pt x="4289" y="42218"/>
                  <a:pt x="4344" y="42218"/>
                </a:cubicBezTo>
                <a:close/>
                <a:moveTo>
                  <a:pt x="19973" y="45828"/>
                </a:moveTo>
                <a:cubicBezTo>
                  <a:pt x="20185" y="45828"/>
                  <a:pt x="20494" y="45834"/>
                  <a:pt x="20928" y="45841"/>
                </a:cubicBezTo>
                <a:cubicBezTo>
                  <a:pt x="21780" y="45841"/>
                  <a:pt x="22507" y="45866"/>
                  <a:pt x="22507" y="45866"/>
                </a:cubicBezTo>
                <a:cubicBezTo>
                  <a:pt x="22507" y="45866"/>
                  <a:pt x="22432" y="46017"/>
                  <a:pt x="22256" y="46192"/>
                </a:cubicBezTo>
                <a:lnTo>
                  <a:pt x="22281" y="46192"/>
                </a:lnTo>
                <a:cubicBezTo>
                  <a:pt x="22106" y="46343"/>
                  <a:pt x="21880" y="46568"/>
                  <a:pt x="21755" y="46693"/>
                </a:cubicBezTo>
                <a:lnTo>
                  <a:pt x="21554" y="46869"/>
                </a:lnTo>
                <a:lnTo>
                  <a:pt x="20803" y="46468"/>
                </a:lnTo>
                <a:cubicBezTo>
                  <a:pt x="20376" y="46242"/>
                  <a:pt x="19900" y="46017"/>
                  <a:pt x="19725" y="45942"/>
                </a:cubicBezTo>
                <a:cubicBezTo>
                  <a:pt x="19517" y="45855"/>
                  <a:pt x="19501" y="45828"/>
                  <a:pt x="19973" y="45828"/>
                </a:cubicBezTo>
                <a:close/>
                <a:moveTo>
                  <a:pt x="22880" y="45878"/>
                </a:moveTo>
                <a:cubicBezTo>
                  <a:pt x="22952" y="45878"/>
                  <a:pt x="22815" y="46074"/>
                  <a:pt x="22457" y="46493"/>
                </a:cubicBezTo>
                <a:cubicBezTo>
                  <a:pt x="22115" y="46902"/>
                  <a:pt x="21981" y="47023"/>
                  <a:pt x="21884" y="47023"/>
                </a:cubicBezTo>
                <a:cubicBezTo>
                  <a:pt x="21874" y="47023"/>
                  <a:pt x="21864" y="47022"/>
                  <a:pt x="21855" y="47019"/>
                </a:cubicBezTo>
                <a:cubicBezTo>
                  <a:pt x="21755" y="46994"/>
                  <a:pt x="21730" y="46969"/>
                  <a:pt x="21730" y="46944"/>
                </a:cubicBezTo>
                <a:cubicBezTo>
                  <a:pt x="22081" y="46593"/>
                  <a:pt x="22432" y="46242"/>
                  <a:pt x="22783" y="45916"/>
                </a:cubicBezTo>
                <a:cubicBezTo>
                  <a:pt x="22829" y="45891"/>
                  <a:pt x="22861" y="45878"/>
                  <a:pt x="22880" y="45878"/>
                </a:cubicBezTo>
                <a:close/>
                <a:moveTo>
                  <a:pt x="27018" y="43435"/>
                </a:moveTo>
                <a:cubicBezTo>
                  <a:pt x="27219" y="43435"/>
                  <a:pt x="27419" y="43485"/>
                  <a:pt x="27595" y="43561"/>
                </a:cubicBezTo>
                <a:cubicBezTo>
                  <a:pt x="28085" y="43757"/>
                  <a:pt x="28498" y="43861"/>
                  <a:pt x="28643" y="43861"/>
                </a:cubicBezTo>
                <a:cubicBezTo>
                  <a:pt x="28683" y="43861"/>
                  <a:pt x="28703" y="43853"/>
                  <a:pt x="28697" y="43836"/>
                </a:cubicBezTo>
                <a:cubicBezTo>
                  <a:pt x="28691" y="43813"/>
                  <a:pt x="28702" y="43800"/>
                  <a:pt x="28732" y="43800"/>
                </a:cubicBezTo>
                <a:cubicBezTo>
                  <a:pt x="28828" y="43800"/>
                  <a:pt x="29120" y="43931"/>
                  <a:pt x="29675" y="44237"/>
                </a:cubicBezTo>
                <a:cubicBezTo>
                  <a:pt x="29950" y="44388"/>
                  <a:pt x="30226" y="44563"/>
                  <a:pt x="30477" y="44764"/>
                </a:cubicBezTo>
                <a:lnTo>
                  <a:pt x="30677" y="44939"/>
                </a:lnTo>
                <a:lnTo>
                  <a:pt x="30452" y="45140"/>
                </a:lnTo>
                <a:cubicBezTo>
                  <a:pt x="30201" y="45365"/>
                  <a:pt x="30176" y="45566"/>
                  <a:pt x="30377" y="45641"/>
                </a:cubicBezTo>
                <a:cubicBezTo>
                  <a:pt x="30702" y="45916"/>
                  <a:pt x="31003" y="46217"/>
                  <a:pt x="31254" y="46568"/>
                </a:cubicBezTo>
                <a:cubicBezTo>
                  <a:pt x="31404" y="46819"/>
                  <a:pt x="31379" y="46894"/>
                  <a:pt x="31153" y="47044"/>
                </a:cubicBezTo>
                <a:lnTo>
                  <a:pt x="30953" y="47170"/>
                </a:lnTo>
                <a:lnTo>
                  <a:pt x="30326" y="46718"/>
                </a:lnTo>
                <a:cubicBezTo>
                  <a:pt x="29625" y="46192"/>
                  <a:pt x="29224" y="45866"/>
                  <a:pt x="29249" y="45841"/>
                </a:cubicBezTo>
                <a:lnTo>
                  <a:pt x="29249" y="45841"/>
                </a:lnTo>
                <a:cubicBezTo>
                  <a:pt x="29449" y="45942"/>
                  <a:pt x="29650" y="46042"/>
                  <a:pt x="29850" y="46167"/>
                </a:cubicBezTo>
                <a:cubicBezTo>
                  <a:pt x="30026" y="46292"/>
                  <a:pt x="30226" y="46393"/>
                  <a:pt x="30452" y="46468"/>
                </a:cubicBezTo>
                <a:cubicBezTo>
                  <a:pt x="30502" y="46393"/>
                  <a:pt x="30477" y="46368"/>
                  <a:pt x="29675" y="45891"/>
                </a:cubicBezTo>
                <a:cubicBezTo>
                  <a:pt x="29424" y="45741"/>
                  <a:pt x="29174" y="45616"/>
                  <a:pt x="28923" y="45515"/>
                </a:cubicBezTo>
                <a:cubicBezTo>
                  <a:pt x="28848" y="45490"/>
                  <a:pt x="28798" y="45465"/>
                  <a:pt x="28747" y="45415"/>
                </a:cubicBezTo>
                <a:cubicBezTo>
                  <a:pt x="28719" y="45387"/>
                  <a:pt x="28716" y="45373"/>
                  <a:pt x="28741" y="45373"/>
                </a:cubicBezTo>
                <a:cubicBezTo>
                  <a:pt x="28783" y="45373"/>
                  <a:pt x="28904" y="45412"/>
                  <a:pt x="29123" y="45490"/>
                </a:cubicBezTo>
                <a:cubicBezTo>
                  <a:pt x="29350" y="45552"/>
                  <a:pt x="29526" y="45597"/>
                  <a:pt x="29595" y="45597"/>
                </a:cubicBezTo>
                <a:cubicBezTo>
                  <a:pt x="29610" y="45597"/>
                  <a:pt x="29620" y="45595"/>
                  <a:pt x="29625" y="45591"/>
                </a:cubicBezTo>
                <a:cubicBezTo>
                  <a:pt x="29625" y="45566"/>
                  <a:pt x="29399" y="45390"/>
                  <a:pt x="28597" y="45014"/>
                </a:cubicBezTo>
                <a:cubicBezTo>
                  <a:pt x="28321" y="44889"/>
                  <a:pt x="28046" y="44739"/>
                  <a:pt x="27820" y="44538"/>
                </a:cubicBezTo>
                <a:lnTo>
                  <a:pt x="27569" y="44312"/>
                </a:lnTo>
                <a:lnTo>
                  <a:pt x="28096" y="44563"/>
                </a:lnTo>
                <a:cubicBezTo>
                  <a:pt x="28378" y="44690"/>
                  <a:pt x="28544" y="44745"/>
                  <a:pt x="28604" y="44745"/>
                </a:cubicBezTo>
                <a:cubicBezTo>
                  <a:pt x="28707" y="44745"/>
                  <a:pt x="28481" y="44577"/>
                  <a:pt x="27971" y="44338"/>
                </a:cubicBezTo>
                <a:lnTo>
                  <a:pt x="27294" y="44037"/>
                </a:lnTo>
                <a:lnTo>
                  <a:pt x="28096" y="44312"/>
                </a:lnTo>
                <a:cubicBezTo>
                  <a:pt x="28372" y="44363"/>
                  <a:pt x="28622" y="44488"/>
                  <a:pt x="28848" y="44613"/>
                </a:cubicBezTo>
                <a:cubicBezTo>
                  <a:pt x="28798" y="44663"/>
                  <a:pt x="29123" y="44864"/>
                  <a:pt x="29449" y="44989"/>
                </a:cubicBezTo>
                <a:cubicBezTo>
                  <a:pt x="29536" y="45020"/>
                  <a:pt x="29595" y="45033"/>
                  <a:pt x="29630" y="45033"/>
                </a:cubicBezTo>
                <a:cubicBezTo>
                  <a:pt x="29739" y="45033"/>
                  <a:pt x="29626" y="44914"/>
                  <a:pt x="29399" y="44839"/>
                </a:cubicBezTo>
                <a:cubicBezTo>
                  <a:pt x="29274" y="44764"/>
                  <a:pt x="29224" y="44739"/>
                  <a:pt x="29299" y="44739"/>
                </a:cubicBezTo>
                <a:cubicBezTo>
                  <a:pt x="29349" y="44739"/>
                  <a:pt x="29424" y="44739"/>
                  <a:pt x="29424" y="44688"/>
                </a:cubicBezTo>
                <a:cubicBezTo>
                  <a:pt x="29449" y="44663"/>
                  <a:pt x="29023" y="44463"/>
                  <a:pt x="28096" y="44137"/>
                </a:cubicBezTo>
                <a:cubicBezTo>
                  <a:pt x="27670" y="44012"/>
                  <a:pt x="27219" y="43836"/>
                  <a:pt x="26793" y="43636"/>
                </a:cubicBezTo>
                <a:lnTo>
                  <a:pt x="26793" y="43636"/>
                </a:lnTo>
                <a:cubicBezTo>
                  <a:pt x="27118" y="43686"/>
                  <a:pt x="27419" y="43786"/>
                  <a:pt x="27695" y="43911"/>
                </a:cubicBezTo>
                <a:cubicBezTo>
                  <a:pt x="27996" y="44037"/>
                  <a:pt x="28321" y="44137"/>
                  <a:pt x="28647" y="44187"/>
                </a:cubicBezTo>
                <a:cubicBezTo>
                  <a:pt x="28697" y="44162"/>
                  <a:pt x="28397" y="44012"/>
                  <a:pt x="27820" y="43811"/>
                </a:cubicBezTo>
                <a:cubicBezTo>
                  <a:pt x="27269" y="43611"/>
                  <a:pt x="26968" y="43460"/>
                  <a:pt x="27018" y="43435"/>
                </a:cubicBezTo>
                <a:close/>
                <a:moveTo>
                  <a:pt x="22783" y="47370"/>
                </a:moveTo>
                <a:lnTo>
                  <a:pt x="22783" y="47445"/>
                </a:lnTo>
                <a:cubicBezTo>
                  <a:pt x="22783" y="47460"/>
                  <a:pt x="22757" y="47474"/>
                  <a:pt x="22717" y="47474"/>
                </a:cubicBezTo>
                <a:cubicBezTo>
                  <a:pt x="22687" y="47474"/>
                  <a:pt x="22649" y="47466"/>
                  <a:pt x="22607" y="47445"/>
                </a:cubicBezTo>
                <a:cubicBezTo>
                  <a:pt x="22482" y="47395"/>
                  <a:pt x="22482" y="47395"/>
                  <a:pt x="22607" y="47370"/>
                </a:cubicBezTo>
                <a:close/>
                <a:moveTo>
                  <a:pt x="23086" y="47414"/>
                </a:moveTo>
                <a:cubicBezTo>
                  <a:pt x="23183" y="47414"/>
                  <a:pt x="23268" y="47500"/>
                  <a:pt x="23234" y="47621"/>
                </a:cubicBezTo>
                <a:cubicBezTo>
                  <a:pt x="23217" y="47669"/>
                  <a:pt x="23180" y="47697"/>
                  <a:pt x="23129" y="47697"/>
                </a:cubicBezTo>
                <a:cubicBezTo>
                  <a:pt x="23101" y="47697"/>
                  <a:pt x="23069" y="47689"/>
                  <a:pt x="23033" y="47671"/>
                </a:cubicBezTo>
                <a:cubicBezTo>
                  <a:pt x="22858" y="47621"/>
                  <a:pt x="22858" y="47621"/>
                  <a:pt x="22958" y="47470"/>
                </a:cubicBezTo>
                <a:cubicBezTo>
                  <a:pt x="22997" y="47432"/>
                  <a:pt x="23043" y="47414"/>
                  <a:pt x="23086" y="47414"/>
                </a:cubicBezTo>
                <a:close/>
                <a:moveTo>
                  <a:pt x="14011" y="30603"/>
                </a:moveTo>
                <a:lnTo>
                  <a:pt x="13935" y="31405"/>
                </a:lnTo>
                <a:cubicBezTo>
                  <a:pt x="13885" y="31856"/>
                  <a:pt x="13760" y="32583"/>
                  <a:pt x="13660" y="33034"/>
                </a:cubicBezTo>
                <a:lnTo>
                  <a:pt x="13660" y="33009"/>
                </a:lnTo>
                <a:cubicBezTo>
                  <a:pt x="13509" y="33786"/>
                  <a:pt x="13459" y="33886"/>
                  <a:pt x="12933" y="34989"/>
                </a:cubicBezTo>
                <a:cubicBezTo>
                  <a:pt x="11605" y="37796"/>
                  <a:pt x="10276" y="39926"/>
                  <a:pt x="8021" y="42884"/>
                </a:cubicBezTo>
                <a:lnTo>
                  <a:pt x="6592" y="44764"/>
                </a:lnTo>
                <a:cubicBezTo>
                  <a:pt x="5965" y="45616"/>
                  <a:pt x="4061" y="47896"/>
                  <a:pt x="4010" y="47896"/>
                </a:cubicBezTo>
                <a:cubicBezTo>
                  <a:pt x="4036" y="47596"/>
                  <a:pt x="4111" y="47320"/>
                  <a:pt x="4186" y="47044"/>
                </a:cubicBezTo>
                <a:cubicBezTo>
                  <a:pt x="4311" y="46618"/>
                  <a:pt x="4411" y="46167"/>
                  <a:pt x="4411" y="46092"/>
                </a:cubicBezTo>
                <a:cubicBezTo>
                  <a:pt x="4487" y="45916"/>
                  <a:pt x="4587" y="45766"/>
                  <a:pt x="4737" y="45641"/>
                </a:cubicBezTo>
                <a:cubicBezTo>
                  <a:pt x="5439" y="44989"/>
                  <a:pt x="7068" y="43260"/>
                  <a:pt x="7620" y="42583"/>
                </a:cubicBezTo>
                <a:cubicBezTo>
                  <a:pt x="8296" y="41756"/>
                  <a:pt x="8823" y="40904"/>
                  <a:pt x="8772" y="40703"/>
                </a:cubicBezTo>
                <a:cubicBezTo>
                  <a:pt x="8772" y="40628"/>
                  <a:pt x="8722" y="40578"/>
                  <a:pt x="8672" y="40528"/>
                </a:cubicBezTo>
                <a:cubicBezTo>
                  <a:pt x="8597" y="40503"/>
                  <a:pt x="8597" y="40478"/>
                  <a:pt x="8647" y="40403"/>
                </a:cubicBezTo>
                <a:cubicBezTo>
                  <a:pt x="8948" y="40002"/>
                  <a:pt x="9900" y="38523"/>
                  <a:pt x="10126" y="38097"/>
                </a:cubicBezTo>
                <a:cubicBezTo>
                  <a:pt x="10376" y="37671"/>
                  <a:pt x="10401" y="37545"/>
                  <a:pt x="10376" y="37395"/>
                </a:cubicBezTo>
                <a:cubicBezTo>
                  <a:pt x="10376" y="37270"/>
                  <a:pt x="10427" y="37144"/>
                  <a:pt x="10802" y="36643"/>
                </a:cubicBezTo>
                <a:cubicBezTo>
                  <a:pt x="11028" y="36342"/>
                  <a:pt x="11379" y="35866"/>
                  <a:pt x="11554" y="35591"/>
                </a:cubicBezTo>
                <a:cubicBezTo>
                  <a:pt x="12081" y="34764"/>
                  <a:pt x="12532" y="33911"/>
                  <a:pt x="12933" y="33034"/>
                </a:cubicBezTo>
                <a:cubicBezTo>
                  <a:pt x="12983" y="32859"/>
                  <a:pt x="13259" y="32257"/>
                  <a:pt x="13534" y="31681"/>
                </a:cubicBezTo>
                <a:lnTo>
                  <a:pt x="14011" y="30603"/>
                </a:lnTo>
                <a:close/>
                <a:moveTo>
                  <a:pt x="25539" y="49049"/>
                </a:moveTo>
                <a:cubicBezTo>
                  <a:pt x="26642" y="49150"/>
                  <a:pt x="27745" y="49325"/>
                  <a:pt x="28848" y="49626"/>
                </a:cubicBezTo>
                <a:cubicBezTo>
                  <a:pt x="29023" y="49676"/>
                  <a:pt x="29023" y="49676"/>
                  <a:pt x="28672" y="49751"/>
                </a:cubicBezTo>
                <a:cubicBezTo>
                  <a:pt x="28472" y="49801"/>
                  <a:pt x="28021" y="49876"/>
                  <a:pt x="27645" y="49952"/>
                </a:cubicBezTo>
                <a:lnTo>
                  <a:pt x="26968" y="50077"/>
                </a:lnTo>
                <a:lnTo>
                  <a:pt x="26266" y="49651"/>
                </a:lnTo>
                <a:cubicBezTo>
                  <a:pt x="25389" y="49074"/>
                  <a:pt x="25314" y="49049"/>
                  <a:pt x="25539" y="49049"/>
                </a:cubicBezTo>
                <a:close/>
                <a:moveTo>
                  <a:pt x="29113" y="49745"/>
                </a:moveTo>
                <a:cubicBezTo>
                  <a:pt x="29247" y="49745"/>
                  <a:pt x="29442" y="49798"/>
                  <a:pt x="29424" y="49851"/>
                </a:cubicBezTo>
                <a:lnTo>
                  <a:pt x="29449" y="49851"/>
                </a:lnTo>
                <a:cubicBezTo>
                  <a:pt x="28873" y="50002"/>
                  <a:pt x="28321" y="50127"/>
                  <a:pt x="27745" y="50227"/>
                </a:cubicBezTo>
                <a:cubicBezTo>
                  <a:pt x="27532" y="50260"/>
                  <a:pt x="27391" y="50274"/>
                  <a:pt x="27313" y="50274"/>
                </a:cubicBezTo>
                <a:cubicBezTo>
                  <a:pt x="27090" y="50274"/>
                  <a:pt x="27401" y="50157"/>
                  <a:pt x="28071" y="50027"/>
                </a:cubicBezTo>
                <a:cubicBezTo>
                  <a:pt x="28372" y="49977"/>
                  <a:pt x="28697" y="49901"/>
                  <a:pt x="28998" y="49776"/>
                </a:cubicBezTo>
                <a:cubicBezTo>
                  <a:pt x="29013" y="49754"/>
                  <a:pt x="29058" y="49745"/>
                  <a:pt x="29113" y="49745"/>
                </a:cubicBezTo>
                <a:close/>
                <a:moveTo>
                  <a:pt x="30299" y="46890"/>
                </a:moveTo>
                <a:cubicBezTo>
                  <a:pt x="30423" y="46890"/>
                  <a:pt x="30527" y="46989"/>
                  <a:pt x="30928" y="47345"/>
                </a:cubicBezTo>
                <a:cubicBezTo>
                  <a:pt x="31103" y="47520"/>
                  <a:pt x="31379" y="47746"/>
                  <a:pt x="31529" y="47871"/>
                </a:cubicBezTo>
                <a:cubicBezTo>
                  <a:pt x="32106" y="48373"/>
                  <a:pt x="32632" y="48899"/>
                  <a:pt x="33133" y="49450"/>
                </a:cubicBezTo>
                <a:cubicBezTo>
                  <a:pt x="33434" y="49776"/>
                  <a:pt x="33484" y="49876"/>
                  <a:pt x="33409" y="49977"/>
                </a:cubicBezTo>
                <a:cubicBezTo>
                  <a:pt x="33259" y="50152"/>
                  <a:pt x="33610" y="50754"/>
                  <a:pt x="34236" y="51430"/>
                </a:cubicBezTo>
                <a:cubicBezTo>
                  <a:pt x="34575" y="51803"/>
                  <a:pt x="34685" y="51935"/>
                  <a:pt x="34643" y="51935"/>
                </a:cubicBezTo>
                <a:cubicBezTo>
                  <a:pt x="34623" y="51935"/>
                  <a:pt x="34568" y="51905"/>
                  <a:pt x="34487" y="51856"/>
                </a:cubicBezTo>
                <a:cubicBezTo>
                  <a:pt x="34111" y="51656"/>
                  <a:pt x="34011" y="51581"/>
                  <a:pt x="34036" y="51505"/>
                </a:cubicBezTo>
                <a:cubicBezTo>
                  <a:pt x="34061" y="51455"/>
                  <a:pt x="33961" y="51405"/>
                  <a:pt x="33835" y="51330"/>
                </a:cubicBezTo>
                <a:cubicBezTo>
                  <a:pt x="33560" y="51205"/>
                  <a:pt x="33334" y="51004"/>
                  <a:pt x="33184" y="50779"/>
                </a:cubicBezTo>
                <a:cubicBezTo>
                  <a:pt x="32983" y="50603"/>
                  <a:pt x="32783" y="50478"/>
                  <a:pt x="32557" y="50378"/>
                </a:cubicBezTo>
                <a:cubicBezTo>
                  <a:pt x="32156" y="50177"/>
                  <a:pt x="31955" y="50027"/>
                  <a:pt x="31955" y="49952"/>
                </a:cubicBezTo>
                <a:cubicBezTo>
                  <a:pt x="31955" y="49916"/>
                  <a:pt x="31959" y="49893"/>
                  <a:pt x="31989" y="49893"/>
                </a:cubicBezTo>
                <a:cubicBezTo>
                  <a:pt x="32044" y="49893"/>
                  <a:pt x="32186" y="49968"/>
                  <a:pt x="32557" y="50177"/>
                </a:cubicBezTo>
                <a:cubicBezTo>
                  <a:pt x="32682" y="50277"/>
                  <a:pt x="32858" y="50353"/>
                  <a:pt x="33033" y="50403"/>
                </a:cubicBezTo>
                <a:cubicBezTo>
                  <a:pt x="33083" y="50353"/>
                  <a:pt x="33008" y="50277"/>
                  <a:pt x="32407" y="49952"/>
                </a:cubicBezTo>
                <a:cubicBezTo>
                  <a:pt x="32156" y="49826"/>
                  <a:pt x="31930" y="49626"/>
                  <a:pt x="31730" y="49400"/>
                </a:cubicBezTo>
                <a:cubicBezTo>
                  <a:pt x="31615" y="49251"/>
                  <a:pt x="31558" y="49170"/>
                  <a:pt x="31600" y="49170"/>
                </a:cubicBezTo>
                <a:cubicBezTo>
                  <a:pt x="31650" y="49170"/>
                  <a:pt x="31838" y="49282"/>
                  <a:pt x="32231" y="49526"/>
                </a:cubicBezTo>
                <a:cubicBezTo>
                  <a:pt x="32704" y="49828"/>
                  <a:pt x="32891" y="49931"/>
                  <a:pt x="32966" y="49931"/>
                </a:cubicBezTo>
                <a:cubicBezTo>
                  <a:pt x="32990" y="49931"/>
                  <a:pt x="33002" y="49920"/>
                  <a:pt x="33008" y="49901"/>
                </a:cubicBezTo>
                <a:cubicBezTo>
                  <a:pt x="32732" y="49651"/>
                  <a:pt x="32407" y="49450"/>
                  <a:pt x="32081" y="49250"/>
                </a:cubicBezTo>
                <a:cubicBezTo>
                  <a:pt x="31705" y="49049"/>
                  <a:pt x="31354" y="48799"/>
                  <a:pt x="31028" y="48548"/>
                </a:cubicBezTo>
                <a:cubicBezTo>
                  <a:pt x="31003" y="48510"/>
                  <a:pt x="30991" y="48492"/>
                  <a:pt x="30997" y="48492"/>
                </a:cubicBezTo>
                <a:cubicBezTo>
                  <a:pt x="31003" y="48492"/>
                  <a:pt x="31028" y="48510"/>
                  <a:pt x="31078" y="48548"/>
                </a:cubicBezTo>
                <a:cubicBezTo>
                  <a:pt x="31346" y="48734"/>
                  <a:pt x="31648" y="48868"/>
                  <a:pt x="31761" y="48868"/>
                </a:cubicBezTo>
                <a:cubicBezTo>
                  <a:pt x="31785" y="48868"/>
                  <a:pt x="31801" y="48862"/>
                  <a:pt x="31805" y="48849"/>
                </a:cubicBezTo>
                <a:cubicBezTo>
                  <a:pt x="31830" y="48774"/>
                  <a:pt x="31780" y="48774"/>
                  <a:pt x="31730" y="48749"/>
                </a:cubicBezTo>
                <a:cubicBezTo>
                  <a:pt x="31655" y="48723"/>
                  <a:pt x="31655" y="48698"/>
                  <a:pt x="31680" y="48673"/>
                </a:cubicBezTo>
                <a:cubicBezTo>
                  <a:pt x="31780" y="48598"/>
                  <a:pt x="31680" y="48523"/>
                  <a:pt x="31003" y="48197"/>
                </a:cubicBezTo>
                <a:cubicBezTo>
                  <a:pt x="30377" y="47871"/>
                  <a:pt x="29850" y="47520"/>
                  <a:pt x="29825" y="47395"/>
                </a:cubicBezTo>
                <a:lnTo>
                  <a:pt x="29825" y="47395"/>
                </a:lnTo>
                <a:cubicBezTo>
                  <a:pt x="30076" y="47470"/>
                  <a:pt x="30326" y="47596"/>
                  <a:pt x="30552" y="47746"/>
                </a:cubicBezTo>
                <a:cubicBezTo>
                  <a:pt x="31183" y="48080"/>
                  <a:pt x="31471" y="48222"/>
                  <a:pt x="31547" y="48222"/>
                </a:cubicBezTo>
                <a:cubicBezTo>
                  <a:pt x="31573" y="48222"/>
                  <a:pt x="31574" y="48205"/>
                  <a:pt x="31554" y="48172"/>
                </a:cubicBezTo>
                <a:cubicBezTo>
                  <a:pt x="31103" y="47871"/>
                  <a:pt x="30627" y="47596"/>
                  <a:pt x="30151" y="47345"/>
                </a:cubicBezTo>
                <a:cubicBezTo>
                  <a:pt x="30101" y="47345"/>
                  <a:pt x="30101" y="47320"/>
                  <a:pt x="30176" y="47270"/>
                </a:cubicBezTo>
                <a:cubicBezTo>
                  <a:pt x="30251" y="47220"/>
                  <a:pt x="30301" y="46994"/>
                  <a:pt x="30201" y="46944"/>
                </a:cubicBezTo>
                <a:cubicBezTo>
                  <a:pt x="30176" y="46944"/>
                  <a:pt x="30176" y="46919"/>
                  <a:pt x="30251" y="46894"/>
                </a:cubicBezTo>
                <a:cubicBezTo>
                  <a:pt x="30268" y="46891"/>
                  <a:pt x="30284" y="46890"/>
                  <a:pt x="30299" y="46890"/>
                </a:cubicBezTo>
                <a:close/>
                <a:moveTo>
                  <a:pt x="28397" y="51029"/>
                </a:moveTo>
                <a:cubicBezTo>
                  <a:pt x="29098" y="51180"/>
                  <a:pt x="29775" y="51380"/>
                  <a:pt x="30452" y="51606"/>
                </a:cubicBezTo>
                <a:lnTo>
                  <a:pt x="30652" y="51681"/>
                </a:lnTo>
                <a:lnTo>
                  <a:pt x="30402" y="51756"/>
                </a:lnTo>
                <a:cubicBezTo>
                  <a:pt x="30251" y="51806"/>
                  <a:pt x="30026" y="51881"/>
                  <a:pt x="29900" y="51932"/>
                </a:cubicBezTo>
                <a:lnTo>
                  <a:pt x="29650" y="52007"/>
                </a:lnTo>
                <a:lnTo>
                  <a:pt x="29023" y="51556"/>
                </a:lnTo>
                <a:cubicBezTo>
                  <a:pt x="28798" y="51380"/>
                  <a:pt x="28597" y="51230"/>
                  <a:pt x="28397" y="51029"/>
                </a:cubicBezTo>
                <a:close/>
                <a:moveTo>
                  <a:pt x="30960" y="51796"/>
                </a:moveTo>
                <a:cubicBezTo>
                  <a:pt x="31067" y="51796"/>
                  <a:pt x="31174" y="51807"/>
                  <a:pt x="31279" y="51831"/>
                </a:cubicBezTo>
                <a:cubicBezTo>
                  <a:pt x="31304" y="51831"/>
                  <a:pt x="31354" y="51856"/>
                  <a:pt x="31354" y="51881"/>
                </a:cubicBezTo>
                <a:lnTo>
                  <a:pt x="31329" y="51881"/>
                </a:lnTo>
                <a:cubicBezTo>
                  <a:pt x="31128" y="51957"/>
                  <a:pt x="30928" y="52057"/>
                  <a:pt x="30702" y="52132"/>
                </a:cubicBezTo>
                <a:cubicBezTo>
                  <a:pt x="30379" y="52240"/>
                  <a:pt x="30207" y="52291"/>
                  <a:pt x="30093" y="52291"/>
                </a:cubicBezTo>
                <a:cubicBezTo>
                  <a:pt x="30022" y="52291"/>
                  <a:pt x="29974" y="52271"/>
                  <a:pt x="29925" y="52232"/>
                </a:cubicBezTo>
                <a:cubicBezTo>
                  <a:pt x="29825" y="52132"/>
                  <a:pt x="29800" y="52107"/>
                  <a:pt x="30301" y="51932"/>
                </a:cubicBezTo>
                <a:cubicBezTo>
                  <a:pt x="30506" y="51846"/>
                  <a:pt x="30733" y="51796"/>
                  <a:pt x="30960" y="51796"/>
                </a:cubicBezTo>
                <a:close/>
                <a:moveTo>
                  <a:pt x="21065" y="40729"/>
                </a:moveTo>
                <a:cubicBezTo>
                  <a:pt x="21195" y="40729"/>
                  <a:pt x="21224" y="40766"/>
                  <a:pt x="21254" y="40854"/>
                </a:cubicBezTo>
                <a:cubicBezTo>
                  <a:pt x="21304" y="41029"/>
                  <a:pt x="21554" y="41079"/>
                  <a:pt x="22382" y="41079"/>
                </a:cubicBezTo>
                <a:cubicBezTo>
                  <a:pt x="22983" y="41079"/>
                  <a:pt x="23559" y="41180"/>
                  <a:pt x="24111" y="41355"/>
                </a:cubicBezTo>
                <a:cubicBezTo>
                  <a:pt x="24462" y="41480"/>
                  <a:pt x="24487" y="41505"/>
                  <a:pt x="24512" y="41706"/>
                </a:cubicBezTo>
                <a:lnTo>
                  <a:pt x="24512" y="41681"/>
                </a:lnTo>
                <a:lnTo>
                  <a:pt x="24537" y="41931"/>
                </a:lnTo>
                <a:lnTo>
                  <a:pt x="23685" y="42032"/>
                </a:lnTo>
                <a:cubicBezTo>
                  <a:pt x="23409" y="42032"/>
                  <a:pt x="23133" y="42082"/>
                  <a:pt x="22883" y="42207"/>
                </a:cubicBezTo>
                <a:cubicBezTo>
                  <a:pt x="22970" y="42214"/>
                  <a:pt x="23059" y="42217"/>
                  <a:pt x="23149" y="42217"/>
                </a:cubicBezTo>
                <a:cubicBezTo>
                  <a:pt x="23395" y="42217"/>
                  <a:pt x="23647" y="42194"/>
                  <a:pt x="23885" y="42157"/>
                </a:cubicBezTo>
                <a:cubicBezTo>
                  <a:pt x="24288" y="42110"/>
                  <a:pt x="24595" y="42085"/>
                  <a:pt x="24799" y="42085"/>
                </a:cubicBezTo>
                <a:cubicBezTo>
                  <a:pt x="25028" y="42085"/>
                  <a:pt x="25128" y="42116"/>
                  <a:pt x="25088" y="42182"/>
                </a:cubicBezTo>
                <a:cubicBezTo>
                  <a:pt x="24863" y="42257"/>
                  <a:pt x="24637" y="42282"/>
                  <a:pt x="24387" y="42307"/>
                </a:cubicBezTo>
                <a:cubicBezTo>
                  <a:pt x="24011" y="42332"/>
                  <a:pt x="23710" y="42383"/>
                  <a:pt x="23760" y="42433"/>
                </a:cubicBezTo>
                <a:cubicBezTo>
                  <a:pt x="23898" y="42445"/>
                  <a:pt x="24042" y="42452"/>
                  <a:pt x="24189" y="42452"/>
                </a:cubicBezTo>
                <a:cubicBezTo>
                  <a:pt x="24336" y="42452"/>
                  <a:pt x="24487" y="42445"/>
                  <a:pt x="24637" y="42433"/>
                </a:cubicBezTo>
                <a:lnTo>
                  <a:pt x="25439" y="42358"/>
                </a:lnTo>
                <a:lnTo>
                  <a:pt x="25915" y="42633"/>
                </a:lnTo>
                <a:cubicBezTo>
                  <a:pt x="26141" y="42759"/>
                  <a:pt x="26366" y="42909"/>
                  <a:pt x="26567" y="43084"/>
                </a:cubicBezTo>
                <a:cubicBezTo>
                  <a:pt x="26767" y="43260"/>
                  <a:pt x="26767" y="43435"/>
                  <a:pt x="26617" y="43485"/>
                </a:cubicBezTo>
                <a:cubicBezTo>
                  <a:pt x="26492" y="43536"/>
                  <a:pt x="26442" y="43661"/>
                  <a:pt x="26492" y="43786"/>
                </a:cubicBezTo>
                <a:cubicBezTo>
                  <a:pt x="26667" y="43937"/>
                  <a:pt x="26843" y="44087"/>
                  <a:pt x="27018" y="44212"/>
                </a:cubicBezTo>
                <a:cubicBezTo>
                  <a:pt x="27595" y="44638"/>
                  <a:pt x="29349" y="46242"/>
                  <a:pt x="29349" y="46343"/>
                </a:cubicBezTo>
                <a:cubicBezTo>
                  <a:pt x="29349" y="46393"/>
                  <a:pt x="29399" y="46443"/>
                  <a:pt x="29449" y="46468"/>
                </a:cubicBezTo>
                <a:cubicBezTo>
                  <a:pt x="29575" y="46493"/>
                  <a:pt x="29950" y="46944"/>
                  <a:pt x="29925" y="46994"/>
                </a:cubicBezTo>
                <a:cubicBezTo>
                  <a:pt x="29914" y="47028"/>
                  <a:pt x="29887" y="47042"/>
                  <a:pt x="29852" y="47042"/>
                </a:cubicBezTo>
                <a:cubicBezTo>
                  <a:pt x="29810" y="47042"/>
                  <a:pt x="29755" y="47022"/>
                  <a:pt x="29700" y="46994"/>
                </a:cubicBezTo>
                <a:cubicBezTo>
                  <a:pt x="29673" y="46992"/>
                  <a:pt x="29648" y="46991"/>
                  <a:pt x="29625" y="46991"/>
                </a:cubicBezTo>
                <a:cubicBezTo>
                  <a:pt x="29364" y="46991"/>
                  <a:pt x="29315" y="47123"/>
                  <a:pt x="29499" y="47445"/>
                </a:cubicBezTo>
                <a:cubicBezTo>
                  <a:pt x="29575" y="47596"/>
                  <a:pt x="29675" y="47721"/>
                  <a:pt x="29800" y="47821"/>
                </a:cubicBezTo>
                <a:cubicBezTo>
                  <a:pt x="29950" y="47871"/>
                  <a:pt x="30828" y="48723"/>
                  <a:pt x="30752" y="48749"/>
                </a:cubicBezTo>
                <a:cubicBezTo>
                  <a:pt x="30738" y="48753"/>
                  <a:pt x="30713" y="48755"/>
                  <a:pt x="30678" y="48755"/>
                </a:cubicBezTo>
                <a:cubicBezTo>
                  <a:pt x="30529" y="48755"/>
                  <a:pt x="30206" y="48719"/>
                  <a:pt x="29800" y="48698"/>
                </a:cubicBezTo>
                <a:cubicBezTo>
                  <a:pt x="29361" y="48661"/>
                  <a:pt x="29092" y="48642"/>
                  <a:pt x="28939" y="48642"/>
                </a:cubicBezTo>
                <a:cubicBezTo>
                  <a:pt x="28785" y="48642"/>
                  <a:pt x="28747" y="48661"/>
                  <a:pt x="28773" y="48698"/>
                </a:cubicBezTo>
                <a:cubicBezTo>
                  <a:pt x="29023" y="48774"/>
                  <a:pt x="29274" y="48799"/>
                  <a:pt x="29524" y="48824"/>
                </a:cubicBezTo>
                <a:lnTo>
                  <a:pt x="30652" y="48899"/>
                </a:lnTo>
                <a:lnTo>
                  <a:pt x="31028" y="48924"/>
                </a:lnTo>
                <a:lnTo>
                  <a:pt x="31254" y="49250"/>
                </a:lnTo>
                <a:cubicBezTo>
                  <a:pt x="31354" y="49400"/>
                  <a:pt x="31454" y="49526"/>
                  <a:pt x="31580" y="49651"/>
                </a:cubicBezTo>
                <a:cubicBezTo>
                  <a:pt x="31630" y="49701"/>
                  <a:pt x="31630" y="49776"/>
                  <a:pt x="31605" y="49851"/>
                </a:cubicBezTo>
                <a:cubicBezTo>
                  <a:pt x="31594" y="49905"/>
                  <a:pt x="31536" y="49932"/>
                  <a:pt x="31440" y="49932"/>
                </a:cubicBezTo>
                <a:cubicBezTo>
                  <a:pt x="31313" y="49932"/>
                  <a:pt x="31120" y="49887"/>
                  <a:pt x="30878" y="49801"/>
                </a:cubicBezTo>
                <a:cubicBezTo>
                  <a:pt x="30828" y="49789"/>
                  <a:pt x="30778" y="49782"/>
                  <a:pt x="30740" y="49782"/>
                </a:cubicBezTo>
                <a:cubicBezTo>
                  <a:pt x="30702" y="49782"/>
                  <a:pt x="30677" y="49789"/>
                  <a:pt x="30677" y="49801"/>
                </a:cubicBezTo>
                <a:cubicBezTo>
                  <a:pt x="30652" y="49851"/>
                  <a:pt x="30878" y="49952"/>
                  <a:pt x="31229" y="50052"/>
                </a:cubicBezTo>
                <a:cubicBezTo>
                  <a:pt x="32006" y="50328"/>
                  <a:pt x="32732" y="50779"/>
                  <a:pt x="33334" y="51330"/>
                </a:cubicBezTo>
                <a:cubicBezTo>
                  <a:pt x="34086" y="52007"/>
                  <a:pt x="34988" y="52483"/>
                  <a:pt x="35966" y="52784"/>
                </a:cubicBezTo>
                <a:lnTo>
                  <a:pt x="36793" y="53059"/>
                </a:lnTo>
                <a:lnTo>
                  <a:pt x="36367" y="53260"/>
                </a:lnTo>
                <a:cubicBezTo>
                  <a:pt x="35808" y="53516"/>
                  <a:pt x="35186" y="53664"/>
                  <a:pt x="34558" y="53664"/>
                </a:cubicBezTo>
                <a:cubicBezTo>
                  <a:pt x="34509" y="53664"/>
                  <a:pt x="34460" y="53663"/>
                  <a:pt x="34412" y="53661"/>
                </a:cubicBezTo>
                <a:lnTo>
                  <a:pt x="33735" y="53661"/>
                </a:lnTo>
                <a:cubicBezTo>
                  <a:pt x="34011" y="53611"/>
                  <a:pt x="34286" y="53586"/>
                  <a:pt x="34562" y="53586"/>
                </a:cubicBezTo>
                <a:cubicBezTo>
                  <a:pt x="35464" y="53485"/>
                  <a:pt x="36216" y="53335"/>
                  <a:pt x="36116" y="53285"/>
                </a:cubicBezTo>
                <a:cubicBezTo>
                  <a:pt x="36049" y="53278"/>
                  <a:pt x="35983" y="53275"/>
                  <a:pt x="35919" y="53275"/>
                </a:cubicBezTo>
                <a:cubicBezTo>
                  <a:pt x="35743" y="53275"/>
                  <a:pt x="35573" y="53298"/>
                  <a:pt x="35389" y="53335"/>
                </a:cubicBezTo>
                <a:cubicBezTo>
                  <a:pt x="34687" y="53458"/>
                  <a:pt x="33986" y="53519"/>
                  <a:pt x="33284" y="53519"/>
                </a:cubicBezTo>
                <a:cubicBezTo>
                  <a:pt x="32983" y="53519"/>
                  <a:pt x="32682" y="53508"/>
                  <a:pt x="32382" y="53485"/>
                </a:cubicBezTo>
                <a:cubicBezTo>
                  <a:pt x="32081" y="53410"/>
                  <a:pt x="31780" y="53310"/>
                  <a:pt x="31504" y="53185"/>
                </a:cubicBezTo>
                <a:lnTo>
                  <a:pt x="30978" y="52934"/>
                </a:lnTo>
                <a:lnTo>
                  <a:pt x="31755" y="53009"/>
                </a:lnTo>
                <a:cubicBezTo>
                  <a:pt x="32243" y="53070"/>
                  <a:pt x="32843" y="53098"/>
                  <a:pt x="33387" y="53098"/>
                </a:cubicBezTo>
                <a:cubicBezTo>
                  <a:pt x="34182" y="53098"/>
                  <a:pt x="34858" y="53038"/>
                  <a:pt x="34888" y="52934"/>
                </a:cubicBezTo>
                <a:cubicBezTo>
                  <a:pt x="34901" y="52880"/>
                  <a:pt x="34900" y="52855"/>
                  <a:pt x="34812" y="52855"/>
                </a:cubicBezTo>
                <a:cubicBezTo>
                  <a:pt x="34735" y="52855"/>
                  <a:pt x="34592" y="52874"/>
                  <a:pt x="34336" y="52909"/>
                </a:cubicBezTo>
                <a:cubicBezTo>
                  <a:pt x="34091" y="52937"/>
                  <a:pt x="33735" y="52949"/>
                  <a:pt x="33348" y="52949"/>
                </a:cubicBezTo>
                <a:cubicBezTo>
                  <a:pt x="32347" y="52949"/>
                  <a:pt x="31139" y="52867"/>
                  <a:pt x="31103" y="52759"/>
                </a:cubicBezTo>
                <a:cubicBezTo>
                  <a:pt x="31254" y="52658"/>
                  <a:pt x="31404" y="52608"/>
                  <a:pt x="31580" y="52558"/>
                </a:cubicBezTo>
                <a:cubicBezTo>
                  <a:pt x="31755" y="52508"/>
                  <a:pt x="31930" y="52458"/>
                  <a:pt x="32081" y="52383"/>
                </a:cubicBezTo>
                <a:cubicBezTo>
                  <a:pt x="32099" y="52345"/>
                  <a:pt x="32073" y="52325"/>
                  <a:pt x="32004" y="52325"/>
                </a:cubicBezTo>
                <a:cubicBezTo>
                  <a:pt x="31887" y="52325"/>
                  <a:pt x="31650" y="52382"/>
                  <a:pt x="31304" y="52508"/>
                </a:cubicBezTo>
                <a:cubicBezTo>
                  <a:pt x="31003" y="52608"/>
                  <a:pt x="30815" y="52658"/>
                  <a:pt x="30674" y="52658"/>
                </a:cubicBezTo>
                <a:cubicBezTo>
                  <a:pt x="30533" y="52658"/>
                  <a:pt x="30439" y="52608"/>
                  <a:pt x="30326" y="52508"/>
                </a:cubicBezTo>
                <a:cubicBezTo>
                  <a:pt x="30251" y="52433"/>
                  <a:pt x="30351" y="52358"/>
                  <a:pt x="30903" y="52182"/>
                </a:cubicBezTo>
                <a:cubicBezTo>
                  <a:pt x="31179" y="52082"/>
                  <a:pt x="31454" y="52007"/>
                  <a:pt x="31730" y="51957"/>
                </a:cubicBezTo>
                <a:cubicBezTo>
                  <a:pt x="32031" y="51957"/>
                  <a:pt x="31905" y="51856"/>
                  <a:pt x="31529" y="51756"/>
                </a:cubicBezTo>
                <a:cubicBezTo>
                  <a:pt x="31153" y="51656"/>
                  <a:pt x="31153" y="51631"/>
                  <a:pt x="31304" y="51606"/>
                </a:cubicBezTo>
                <a:cubicBezTo>
                  <a:pt x="31404" y="51581"/>
                  <a:pt x="31479" y="51531"/>
                  <a:pt x="31454" y="51480"/>
                </a:cubicBezTo>
                <a:cubicBezTo>
                  <a:pt x="31444" y="51470"/>
                  <a:pt x="31416" y="51464"/>
                  <a:pt x="31375" y="51464"/>
                </a:cubicBezTo>
                <a:cubicBezTo>
                  <a:pt x="31317" y="51464"/>
                  <a:pt x="31231" y="51476"/>
                  <a:pt x="31128" y="51505"/>
                </a:cubicBezTo>
                <a:cubicBezTo>
                  <a:pt x="31054" y="51528"/>
                  <a:pt x="30993" y="51541"/>
                  <a:pt x="30916" y="51541"/>
                </a:cubicBezTo>
                <a:cubicBezTo>
                  <a:pt x="30736" y="51541"/>
                  <a:pt x="30472" y="51466"/>
                  <a:pt x="29750" y="51255"/>
                </a:cubicBezTo>
                <a:cubicBezTo>
                  <a:pt x="29374" y="51155"/>
                  <a:pt x="28998" y="51029"/>
                  <a:pt x="28622" y="50879"/>
                </a:cubicBezTo>
                <a:cubicBezTo>
                  <a:pt x="28722" y="50829"/>
                  <a:pt x="28848" y="50779"/>
                  <a:pt x="28973" y="50754"/>
                </a:cubicBezTo>
                <a:cubicBezTo>
                  <a:pt x="29123" y="50729"/>
                  <a:pt x="29249" y="50678"/>
                  <a:pt x="29374" y="50603"/>
                </a:cubicBezTo>
                <a:cubicBezTo>
                  <a:pt x="29386" y="50556"/>
                  <a:pt x="29375" y="50531"/>
                  <a:pt x="29313" y="50531"/>
                </a:cubicBezTo>
                <a:cubicBezTo>
                  <a:pt x="29244" y="50531"/>
                  <a:pt x="29111" y="50562"/>
                  <a:pt x="28873" y="50628"/>
                </a:cubicBezTo>
                <a:cubicBezTo>
                  <a:pt x="28547" y="50733"/>
                  <a:pt x="28335" y="50789"/>
                  <a:pt x="28168" y="50789"/>
                </a:cubicBezTo>
                <a:cubicBezTo>
                  <a:pt x="27976" y="50789"/>
                  <a:pt x="27844" y="50714"/>
                  <a:pt x="27670" y="50553"/>
                </a:cubicBezTo>
                <a:lnTo>
                  <a:pt x="27519" y="50403"/>
                </a:lnTo>
                <a:lnTo>
                  <a:pt x="28321" y="50252"/>
                </a:lnTo>
                <a:cubicBezTo>
                  <a:pt x="28697" y="50202"/>
                  <a:pt x="29048" y="50102"/>
                  <a:pt x="29399" y="50002"/>
                </a:cubicBezTo>
                <a:cubicBezTo>
                  <a:pt x="29487" y="49969"/>
                  <a:pt x="29550" y="49950"/>
                  <a:pt x="29625" y="49950"/>
                </a:cubicBezTo>
                <a:cubicBezTo>
                  <a:pt x="29723" y="49950"/>
                  <a:pt x="29839" y="49981"/>
                  <a:pt x="30051" y="50052"/>
                </a:cubicBezTo>
                <a:cubicBezTo>
                  <a:pt x="30223" y="50128"/>
                  <a:pt x="30381" y="50161"/>
                  <a:pt x="30446" y="50161"/>
                </a:cubicBezTo>
                <a:cubicBezTo>
                  <a:pt x="30466" y="50161"/>
                  <a:pt x="30477" y="50158"/>
                  <a:pt x="30477" y="50152"/>
                </a:cubicBezTo>
                <a:cubicBezTo>
                  <a:pt x="30527" y="50052"/>
                  <a:pt x="28898" y="49475"/>
                  <a:pt x="28021" y="49275"/>
                </a:cubicBezTo>
                <a:cubicBezTo>
                  <a:pt x="27595" y="49175"/>
                  <a:pt x="26742" y="49024"/>
                  <a:pt x="26116" y="48949"/>
                </a:cubicBezTo>
                <a:lnTo>
                  <a:pt x="24963" y="48824"/>
                </a:lnTo>
                <a:lnTo>
                  <a:pt x="24387" y="48473"/>
                </a:lnTo>
                <a:cubicBezTo>
                  <a:pt x="24086" y="48272"/>
                  <a:pt x="23810" y="48097"/>
                  <a:pt x="23785" y="48097"/>
                </a:cubicBezTo>
                <a:cubicBezTo>
                  <a:pt x="23785" y="48097"/>
                  <a:pt x="23785" y="48022"/>
                  <a:pt x="23810" y="47972"/>
                </a:cubicBezTo>
                <a:cubicBezTo>
                  <a:pt x="23835" y="47896"/>
                  <a:pt x="23835" y="47821"/>
                  <a:pt x="23810" y="47796"/>
                </a:cubicBezTo>
                <a:cubicBezTo>
                  <a:pt x="23760" y="47796"/>
                  <a:pt x="23710" y="47821"/>
                  <a:pt x="23710" y="47871"/>
                </a:cubicBezTo>
                <a:cubicBezTo>
                  <a:pt x="23694" y="47902"/>
                  <a:pt x="23660" y="47924"/>
                  <a:pt x="23600" y="47924"/>
                </a:cubicBezTo>
                <a:cubicBezTo>
                  <a:pt x="23563" y="47924"/>
                  <a:pt x="23517" y="47916"/>
                  <a:pt x="23459" y="47896"/>
                </a:cubicBezTo>
                <a:cubicBezTo>
                  <a:pt x="23334" y="47871"/>
                  <a:pt x="23284" y="47821"/>
                  <a:pt x="23359" y="47646"/>
                </a:cubicBezTo>
                <a:cubicBezTo>
                  <a:pt x="23398" y="47530"/>
                  <a:pt x="23416" y="47473"/>
                  <a:pt x="23648" y="47473"/>
                </a:cubicBezTo>
                <a:cubicBezTo>
                  <a:pt x="23866" y="47473"/>
                  <a:pt x="24273" y="47523"/>
                  <a:pt x="25063" y="47621"/>
                </a:cubicBezTo>
                <a:cubicBezTo>
                  <a:pt x="25302" y="47657"/>
                  <a:pt x="25540" y="47681"/>
                  <a:pt x="25779" y="47681"/>
                </a:cubicBezTo>
                <a:cubicBezTo>
                  <a:pt x="25866" y="47681"/>
                  <a:pt x="25953" y="47678"/>
                  <a:pt x="26041" y="47671"/>
                </a:cubicBezTo>
                <a:cubicBezTo>
                  <a:pt x="26091" y="47596"/>
                  <a:pt x="25991" y="47571"/>
                  <a:pt x="24788" y="47445"/>
                </a:cubicBezTo>
                <a:cubicBezTo>
                  <a:pt x="24161" y="47370"/>
                  <a:pt x="23660" y="47320"/>
                  <a:pt x="23610" y="47295"/>
                </a:cubicBezTo>
                <a:cubicBezTo>
                  <a:pt x="23585" y="47295"/>
                  <a:pt x="23559" y="47220"/>
                  <a:pt x="23559" y="47145"/>
                </a:cubicBezTo>
                <a:cubicBezTo>
                  <a:pt x="23559" y="47116"/>
                  <a:pt x="23559" y="47087"/>
                  <a:pt x="23545" y="47087"/>
                </a:cubicBezTo>
                <a:cubicBezTo>
                  <a:pt x="23534" y="47087"/>
                  <a:pt x="23516" y="47102"/>
                  <a:pt x="23484" y="47145"/>
                </a:cubicBezTo>
                <a:cubicBezTo>
                  <a:pt x="23433" y="47230"/>
                  <a:pt x="23301" y="47280"/>
                  <a:pt x="23214" y="47280"/>
                </a:cubicBezTo>
                <a:cubicBezTo>
                  <a:pt x="23173" y="47280"/>
                  <a:pt x="23141" y="47269"/>
                  <a:pt x="23133" y="47245"/>
                </a:cubicBezTo>
                <a:cubicBezTo>
                  <a:pt x="23184" y="47119"/>
                  <a:pt x="23259" y="46994"/>
                  <a:pt x="23334" y="46894"/>
                </a:cubicBezTo>
                <a:cubicBezTo>
                  <a:pt x="23434" y="46794"/>
                  <a:pt x="23509" y="46668"/>
                  <a:pt x="23559" y="46568"/>
                </a:cubicBezTo>
                <a:cubicBezTo>
                  <a:pt x="23548" y="46545"/>
                  <a:pt x="23533" y="46534"/>
                  <a:pt x="23513" y="46534"/>
                </a:cubicBezTo>
                <a:cubicBezTo>
                  <a:pt x="23448" y="46534"/>
                  <a:pt x="23338" y="46662"/>
                  <a:pt x="23184" y="46894"/>
                </a:cubicBezTo>
                <a:cubicBezTo>
                  <a:pt x="23008" y="47119"/>
                  <a:pt x="22908" y="47220"/>
                  <a:pt x="22783" y="47220"/>
                </a:cubicBezTo>
                <a:cubicBezTo>
                  <a:pt x="22746" y="47227"/>
                  <a:pt x="22716" y="47230"/>
                  <a:pt x="22690" y="47230"/>
                </a:cubicBezTo>
                <a:cubicBezTo>
                  <a:pt x="22630" y="47230"/>
                  <a:pt x="22600" y="47212"/>
                  <a:pt x="22582" y="47195"/>
                </a:cubicBezTo>
                <a:cubicBezTo>
                  <a:pt x="22682" y="46994"/>
                  <a:pt x="22833" y="46794"/>
                  <a:pt x="22983" y="46618"/>
                </a:cubicBezTo>
                <a:cubicBezTo>
                  <a:pt x="23459" y="46017"/>
                  <a:pt x="23459" y="45992"/>
                  <a:pt x="23359" y="45967"/>
                </a:cubicBezTo>
                <a:lnTo>
                  <a:pt x="23359" y="45967"/>
                </a:lnTo>
                <a:cubicBezTo>
                  <a:pt x="23158" y="46142"/>
                  <a:pt x="22983" y="46317"/>
                  <a:pt x="22858" y="46543"/>
                </a:cubicBezTo>
                <a:cubicBezTo>
                  <a:pt x="22532" y="46944"/>
                  <a:pt x="22331" y="47145"/>
                  <a:pt x="22256" y="47170"/>
                </a:cubicBezTo>
                <a:cubicBezTo>
                  <a:pt x="22227" y="47177"/>
                  <a:pt x="22200" y="47180"/>
                  <a:pt x="22176" y="47180"/>
                </a:cubicBezTo>
                <a:cubicBezTo>
                  <a:pt x="22118" y="47180"/>
                  <a:pt x="22081" y="47162"/>
                  <a:pt x="22081" y="47145"/>
                </a:cubicBezTo>
                <a:cubicBezTo>
                  <a:pt x="22382" y="46693"/>
                  <a:pt x="22732" y="46267"/>
                  <a:pt x="23133" y="45891"/>
                </a:cubicBezTo>
                <a:cubicBezTo>
                  <a:pt x="23321" y="45885"/>
                  <a:pt x="23509" y="45882"/>
                  <a:pt x="23697" y="45882"/>
                </a:cubicBezTo>
                <a:cubicBezTo>
                  <a:pt x="24261" y="45882"/>
                  <a:pt x="24825" y="45910"/>
                  <a:pt x="25389" y="45967"/>
                </a:cubicBezTo>
                <a:cubicBezTo>
                  <a:pt x="26041" y="46017"/>
                  <a:pt x="26692" y="46192"/>
                  <a:pt x="27319" y="46443"/>
                </a:cubicBezTo>
                <a:cubicBezTo>
                  <a:pt x="27535" y="46551"/>
                  <a:pt x="27656" y="46602"/>
                  <a:pt x="27705" y="46602"/>
                </a:cubicBezTo>
                <a:cubicBezTo>
                  <a:pt x="27736" y="46602"/>
                  <a:pt x="27739" y="46582"/>
                  <a:pt x="27720" y="46543"/>
                </a:cubicBezTo>
                <a:cubicBezTo>
                  <a:pt x="27645" y="46368"/>
                  <a:pt x="26517" y="45967"/>
                  <a:pt x="25740" y="45866"/>
                </a:cubicBezTo>
                <a:cubicBezTo>
                  <a:pt x="24838" y="45766"/>
                  <a:pt x="23910" y="45716"/>
                  <a:pt x="22983" y="45716"/>
                </a:cubicBezTo>
                <a:cubicBezTo>
                  <a:pt x="22682" y="45716"/>
                  <a:pt x="20853" y="45691"/>
                  <a:pt x="19750" y="45641"/>
                </a:cubicBezTo>
                <a:lnTo>
                  <a:pt x="18848" y="45591"/>
                </a:lnTo>
                <a:lnTo>
                  <a:pt x="18171" y="45290"/>
                </a:lnTo>
                <a:cubicBezTo>
                  <a:pt x="17795" y="45114"/>
                  <a:pt x="17269" y="44864"/>
                  <a:pt x="17018" y="44739"/>
                </a:cubicBezTo>
                <a:lnTo>
                  <a:pt x="16542" y="44513"/>
                </a:lnTo>
                <a:lnTo>
                  <a:pt x="17996" y="44563"/>
                </a:lnTo>
                <a:cubicBezTo>
                  <a:pt x="18522" y="44563"/>
                  <a:pt x="19023" y="44588"/>
                  <a:pt x="19549" y="44638"/>
                </a:cubicBezTo>
                <a:cubicBezTo>
                  <a:pt x="19603" y="44652"/>
                  <a:pt x="19659" y="44658"/>
                  <a:pt x="19715" y="44658"/>
                </a:cubicBezTo>
                <a:cubicBezTo>
                  <a:pt x="19869" y="44658"/>
                  <a:pt x="20029" y="44611"/>
                  <a:pt x="20176" y="44538"/>
                </a:cubicBezTo>
                <a:cubicBezTo>
                  <a:pt x="20376" y="44413"/>
                  <a:pt x="20602" y="44312"/>
                  <a:pt x="20853" y="44212"/>
                </a:cubicBezTo>
                <a:cubicBezTo>
                  <a:pt x="21204" y="44062"/>
                  <a:pt x="21479" y="43911"/>
                  <a:pt x="21454" y="43886"/>
                </a:cubicBezTo>
                <a:lnTo>
                  <a:pt x="21454" y="43886"/>
                </a:lnTo>
                <a:cubicBezTo>
                  <a:pt x="21204" y="43911"/>
                  <a:pt x="20953" y="43987"/>
                  <a:pt x="20727" y="44112"/>
                </a:cubicBezTo>
                <a:cubicBezTo>
                  <a:pt x="20452" y="44212"/>
                  <a:pt x="20176" y="44312"/>
                  <a:pt x="19900" y="44413"/>
                </a:cubicBezTo>
                <a:cubicBezTo>
                  <a:pt x="19850" y="44425"/>
                  <a:pt x="19593" y="44431"/>
                  <a:pt x="19224" y="44431"/>
                </a:cubicBezTo>
                <a:cubicBezTo>
                  <a:pt x="18854" y="44431"/>
                  <a:pt x="18371" y="44425"/>
                  <a:pt x="17870" y="44413"/>
                </a:cubicBezTo>
                <a:cubicBezTo>
                  <a:pt x="16366" y="44363"/>
                  <a:pt x="15915" y="44338"/>
                  <a:pt x="15389" y="44187"/>
                </a:cubicBezTo>
                <a:cubicBezTo>
                  <a:pt x="15038" y="44112"/>
                  <a:pt x="14437" y="43987"/>
                  <a:pt x="14036" y="43911"/>
                </a:cubicBezTo>
                <a:cubicBezTo>
                  <a:pt x="13785" y="43886"/>
                  <a:pt x="13534" y="43836"/>
                  <a:pt x="13309" y="43761"/>
                </a:cubicBezTo>
                <a:cubicBezTo>
                  <a:pt x="13610" y="43705"/>
                  <a:pt x="13910" y="43676"/>
                  <a:pt x="14211" y="43676"/>
                </a:cubicBezTo>
                <a:cubicBezTo>
                  <a:pt x="14311" y="43676"/>
                  <a:pt x="14412" y="43680"/>
                  <a:pt x="14512" y="43686"/>
                </a:cubicBezTo>
                <a:cubicBezTo>
                  <a:pt x="14549" y="43698"/>
                  <a:pt x="14581" y="43705"/>
                  <a:pt x="14612" y="43705"/>
                </a:cubicBezTo>
                <a:cubicBezTo>
                  <a:pt x="14643" y="43705"/>
                  <a:pt x="14675" y="43698"/>
                  <a:pt x="14712" y="43686"/>
                </a:cubicBezTo>
                <a:cubicBezTo>
                  <a:pt x="15013" y="43636"/>
                  <a:pt x="15314" y="43611"/>
                  <a:pt x="15615" y="43611"/>
                </a:cubicBezTo>
                <a:cubicBezTo>
                  <a:pt x="16041" y="43586"/>
                  <a:pt x="17043" y="43510"/>
                  <a:pt x="17845" y="43435"/>
                </a:cubicBezTo>
                <a:cubicBezTo>
                  <a:pt x="18935" y="43322"/>
                  <a:pt x="19731" y="43266"/>
                  <a:pt x="20442" y="43266"/>
                </a:cubicBezTo>
                <a:cubicBezTo>
                  <a:pt x="21153" y="43266"/>
                  <a:pt x="21780" y="43322"/>
                  <a:pt x="22532" y="43435"/>
                </a:cubicBezTo>
                <a:cubicBezTo>
                  <a:pt x="22948" y="43489"/>
                  <a:pt x="23177" y="43514"/>
                  <a:pt x="23297" y="43514"/>
                </a:cubicBezTo>
                <a:cubicBezTo>
                  <a:pt x="23400" y="43514"/>
                  <a:pt x="23421" y="43495"/>
                  <a:pt x="23409" y="43460"/>
                </a:cubicBezTo>
                <a:cubicBezTo>
                  <a:pt x="22632" y="43285"/>
                  <a:pt x="21880" y="43185"/>
                  <a:pt x="21103" y="43134"/>
                </a:cubicBezTo>
                <a:cubicBezTo>
                  <a:pt x="20890" y="43129"/>
                  <a:pt x="20676" y="43125"/>
                  <a:pt x="20461" y="43125"/>
                </a:cubicBezTo>
                <a:cubicBezTo>
                  <a:pt x="19765" y="43125"/>
                  <a:pt x="19061" y="43158"/>
                  <a:pt x="18371" y="43235"/>
                </a:cubicBezTo>
                <a:cubicBezTo>
                  <a:pt x="18121" y="43260"/>
                  <a:pt x="17895" y="43260"/>
                  <a:pt x="17670" y="43260"/>
                </a:cubicBezTo>
                <a:cubicBezTo>
                  <a:pt x="18046" y="43059"/>
                  <a:pt x="18422" y="42859"/>
                  <a:pt x="18823" y="42683"/>
                </a:cubicBezTo>
                <a:cubicBezTo>
                  <a:pt x="19249" y="42533"/>
                  <a:pt x="19650" y="42332"/>
                  <a:pt x="20026" y="42082"/>
                </a:cubicBezTo>
                <a:cubicBezTo>
                  <a:pt x="20026" y="42079"/>
                  <a:pt x="20023" y="42078"/>
                  <a:pt x="20018" y="42078"/>
                </a:cubicBezTo>
                <a:cubicBezTo>
                  <a:pt x="19861" y="42078"/>
                  <a:pt x="17368" y="43163"/>
                  <a:pt x="17344" y="43260"/>
                </a:cubicBezTo>
                <a:cubicBezTo>
                  <a:pt x="17032" y="43343"/>
                  <a:pt x="16721" y="43392"/>
                  <a:pt x="16410" y="43392"/>
                </a:cubicBezTo>
                <a:cubicBezTo>
                  <a:pt x="16345" y="43392"/>
                  <a:pt x="16281" y="43389"/>
                  <a:pt x="16216" y="43385"/>
                </a:cubicBezTo>
                <a:cubicBezTo>
                  <a:pt x="16216" y="43385"/>
                  <a:pt x="16642" y="43235"/>
                  <a:pt x="17168" y="43034"/>
                </a:cubicBezTo>
                <a:cubicBezTo>
                  <a:pt x="18196" y="42683"/>
                  <a:pt x="18722" y="42458"/>
                  <a:pt x="18672" y="42383"/>
                </a:cubicBezTo>
                <a:lnTo>
                  <a:pt x="18672" y="42383"/>
                </a:lnTo>
                <a:cubicBezTo>
                  <a:pt x="18422" y="42433"/>
                  <a:pt x="18171" y="42508"/>
                  <a:pt x="17945" y="42633"/>
                </a:cubicBezTo>
                <a:cubicBezTo>
                  <a:pt x="17519" y="42784"/>
                  <a:pt x="16893" y="43009"/>
                  <a:pt x="16517" y="43134"/>
                </a:cubicBezTo>
                <a:cubicBezTo>
                  <a:pt x="16141" y="43260"/>
                  <a:pt x="15815" y="43385"/>
                  <a:pt x="15765" y="43435"/>
                </a:cubicBezTo>
                <a:cubicBezTo>
                  <a:pt x="15665" y="43460"/>
                  <a:pt x="15539" y="43485"/>
                  <a:pt x="15439" y="43485"/>
                </a:cubicBezTo>
                <a:cubicBezTo>
                  <a:pt x="15289" y="43485"/>
                  <a:pt x="15589" y="43310"/>
                  <a:pt x="16567" y="42884"/>
                </a:cubicBezTo>
                <a:cubicBezTo>
                  <a:pt x="17319" y="42533"/>
                  <a:pt x="17895" y="42257"/>
                  <a:pt x="17820" y="42257"/>
                </a:cubicBezTo>
                <a:cubicBezTo>
                  <a:pt x="17294" y="42408"/>
                  <a:pt x="16742" y="42633"/>
                  <a:pt x="16241" y="42884"/>
                </a:cubicBezTo>
                <a:lnTo>
                  <a:pt x="14737" y="43536"/>
                </a:lnTo>
                <a:lnTo>
                  <a:pt x="13559" y="43611"/>
                </a:lnTo>
                <a:lnTo>
                  <a:pt x="12256" y="43686"/>
                </a:lnTo>
                <a:cubicBezTo>
                  <a:pt x="12181" y="43686"/>
                  <a:pt x="12407" y="43561"/>
                  <a:pt x="12732" y="43385"/>
                </a:cubicBezTo>
                <a:cubicBezTo>
                  <a:pt x="13058" y="43210"/>
                  <a:pt x="13760" y="42809"/>
                  <a:pt x="14261" y="42508"/>
                </a:cubicBezTo>
                <a:cubicBezTo>
                  <a:pt x="14762" y="42207"/>
                  <a:pt x="15414" y="41881"/>
                  <a:pt x="15665" y="41756"/>
                </a:cubicBezTo>
                <a:cubicBezTo>
                  <a:pt x="15913" y="41632"/>
                  <a:pt x="16032" y="41576"/>
                  <a:pt x="16089" y="41576"/>
                </a:cubicBezTo>
                <a:cubicBezTo>
                  <a:pt x="16136" y="41576"/>
                  <a:pt x="16141" y="41613"/>
                  <a:pt x="16141" y="41681"/>
                </a:cubicBezTo>
                <a:cubicBezTo>
                  <a:pt x="16141" y="41825"/>
                  <a:pt x="16207" y="41894"/>
                  <a:pt x="16358" y="41894"/>
                </a:cubicBezTo>
                <a:cubicBezTo>
                  <a:pt x="16470" y="41894"/>
                  <a:pt x="16629" y="41856"/>
                  <a:pt x="16843" y="41781"/>
                </a:cubicBezTo>
                <a:cubicBezTo>
                  <a:pt x="18071" y="41380"/>
                  <a:pt x="19349" y="41054"/>
                  <a:pt x="20602" y="40779"/>
                </a:cubicBezTo>
                <a:cubicBezTo>
                  <a:pt x="20830" y="40747"/>
                  <a:pt x="20973" y="40729"/>
                  <a:pt x="21065" y="40729"/>
                </a:cubicBezTo>
                <a:close/>
                <a:moveTo>
                  <a:pt x="11519" y="1"/>
                </a:moveTo>
                <a:cubicBezTo>
                  <a:pt x="11449" y="1"/>
                  <a:pt x="11388" y="33"/>
                  <a:pt x="11354" y="102"/>
                </a:cubicBezTo>
                <a:cubicBezTo>
                  <a:pt x="11379" y="653"/>
                  <a:pt x="11479" y="1204"/>
                  <a:pt x="11655" y="1756"/>
                </a:cubicBezTo>
                <a:cubicBezTo>
                  <a:pt x="11855" y="2583"/>
                  <a:pt x="12106" y="3711"/>
                  <a:pt x="12231" y="4262"/>
                </a:cubicBezTo>
                <a:cubicBezTo>
                  <a:pt x="12331" y="4788"/>
                  <a:pt x="12482" y="5540"/>
                  <a:pt x="12582" y="5916"/>
                </a:cubicBezTo>
                <a:cubicBezTo>
                  <a:pt x="12782" y="6869"/>
                  <a:pt x="13384" y="10377"/>
                  <a:pt x="13710" y="12683"/>
                </a:cubicBezTo>
                <a:cubicBezTo>
                  <a:pt x="14036" y="15064"/>
                  <a:pt x="14261" y="17069"/>
                  <a:pt x="14336" y="18623"/>
                </a:cubicBezTo>
                <a:lnTo>
                  <a:pt x="14386" y="19826"/>
                </a:lnTo>
                <a:lnTo>
                  <a:pt x="14036" y="20127"/>
                </a:lnTo>
                <a:cubicBezTo>
                  <a:pt x="13270" y="20823"/>
                  <a:pt x="13020" y="20982"/>
                  <a:pt x="12828" y="20982"/>
                </a:cubicBezTo>
                <a:cubicBezTo>
                  <a:pt x="12812" y="20982"/>
                  <a:pt x="12797" y="20981"/>
                  <a:pt x="12782" y="20979"/>
                </a:cubicBezTo>
                <a:cubicBezTo>
                  <a:pt x="12764" y="20977"/>
                  <a:pt x="12747" y="20976"/>
                  <a:pt x="12730" y="20976"/>
                </a:cubicBezTo>
                <a:cubicBezTo>
                  <a:pt x="12555" y="20976"/>
                  <a:pt x="12392" y="21104"/>
                  <a:pt x="11730" y="21606"/>
                </a:cubicBezTo>
                <a:cubicBezTo>
                  <a:pt x="11137" y="22059"/>
                  <a:pt x="10957" y="22197"/>
                  <a:pt x="10851" y="22197"/>
                </a:cubicBezTo>
                <a:cubicBezTo>
                  <a:pt x="10805" y="22197"/>
                  <a:pt x="10773" y="22170"/>
                  <a:pt x="10727" y="22132"/>
                </a:cubicBezTo>
                <a:cubicBezTo>
                  <a:pt x="10663" y="22082"/>
                  <a:pt x="10607" y="22050"/>
                  <a:pt x="10538" y="22050"/>
                </a:cubicBezTo>
                <a:cubicBezTo>
                  <a:pt x="10365" y="22050"/>
                  <a:pt x="10112" y="22249"/>
                  <a:pt x="9449" y="22859"/>
                </a:cubicBezTo>
                <a:cubicBezTo>
                  <a:pt x="8725" y="23507"/>
                  <a:pt x="8493" y="23676"/>
                  <a:pt x="8369" y="23676"/>
                </a:cubicBezTo>
                <a:cubicBezTo>
                  <a:pt x="8330" y="23676"/>
                  <a:pt x="8301" y="23660"/>
                  <a:pt x="8271" y="23636"/>
                </a:cubicBezTo>
                <a:cubicBezTo>
                  <a:pt x="8198" y="23599"/>
                  <a:pt x="8124" y="23576"/>
                  <a:pt x="8051" y="23576"/>
                </a:cubicBezTo>
                <a:cubicBezTo>
                  <a:pt x="8024" y="23576"/>
                  <a:pt x="7997" y="23579"/>
                  <a:pt x="7970" y="23586"/>
                </a:cubicBezTo>
                <a:cubicBezTo>
                  <a:pt x="7695" y="23661"/>
                  <a:pt x="6968" y="24312"/>
                  <a:pt x="6241" y="25139"/>
                </a:cubicBezTo>
                <a:cubicBezTo>
                  <a:pt x="5567" y="25944"/>
                  <a:pt x="5346" y="26183"/>
                  <a:pt x="5250" y="26183"/>
                </a:cubicBezTo>
                <a:cubicBezTo>
                  <a:pt x="5235" y="26183"/>
                  <a:pt x="5223" y="26177"/>
                  <a:pt x="5213" y="26167"/>
                </a:cubicBezTo>
                <a:cubicBezTo>
                  <a:pt x="5190" y="26137"/>
                  <a:pt x="5159" y="26123"/>
                  <a:pt x="5123" y="26123"/>
                </a:cubicBezTo>
                <a:cubicBezTo>
                  <a:pt x="4883" y="26123"/>
                  <a:pt x="4387" y="26724"/>
                  <a:pt x="4061" y="27420"/>
                </a:cubicBezTo>
                <a:cubicBezTo>
                  <a:pt x="3860" y="27796"/>
                  <a:pt x="3810" y="27846"/>
                  <a:pt x="3685" y="27846"/>
                </a:cubicBezTo>
                <a:cubicBezTo>
                  <a:pt x="3434" y="27846"/>
                  <a:pt x="3334" y="28022"/>
                  <a:pt x="3033" y="28999"/>
                </a:cubicBezTo>
                <a:lnTo>
                  <a:pt x="2757" y="29826"/>
                </a:lnTo>
                <a:lnTo>
                  <a:pt x="2532" y="29801"/>
                </a:lnTo>
                <a:lnTo>
                  <a:pt x="2306" y="29801"/>
                </a:lnTo>
                <a:lnTo>
                  <a:pt x="2131" y="30302"/>
                </a:lnTo>
                <a:cubicBezTo>
                  <a:pt x="1955" y="30904"/>
                  <a:pt x="1830" y="31530"/>
                  <a:pt x="1730" y="32182"/>
                </a:cubicBezTo>
                <a:cubicBezTo>
                  <a:pt x="1730" y="32265"/>
                  <a:pt x="1695" y="32314"/>
                  <a:pt x="1641" y="32314"/>
                </a:cubicBezTo>
                <a:cubicBezTo>
                  <a:pt x="1630" y="32314"/>
                  <a:pt x="1617" y="32312"/>
                  <a:pt x="1604" y="32307"/>
                </a:cubicBezTo>
                <a:cubicBezTo>
                  <a:pt x="1582" y="32300"/>
                  <a:pt x="1560" y="32297"/>
                  <a:pt x="1539" y="32297"/>
                </a:cubicBezTo>
                <a:cubicBezTo>
                  <a:pt x="1487" y="32297"/>
                  <a:pt x="1439" y="32315"/>
                  <a:pt x="1404" y="32332"/>
                </a:cubicBezTo>
                <a:cubicBezTo>
                  <a:pt x="1304" y="32383"/>
                  <a:pt x="1279" y="32558"/>
                  <a:pt x="1254" y="33335"/>
                </a:cubicBezTo>
                <a:cubicBezTo>
                  <a:pt x="1229" y="33836"/>
                  <a:pt x="1254" y="34538"/>
                  <a:pt x="1254" y="34914"/>
                </a:cubicBezTo>
                <a:cubicBezTo>
                  <a:pt x="1304" y="35515"/>
                  <a:pt x="1279" y="35591"/>
                  <a:pt x="1153" y="35666"/>
                </a:cubicBezTo>
                <a:cubicBezTo>
                  <a:pt x="1078" y="35691"/>
                  <a:pt x="1028" y="35766"/>
                  <a:pt x="978" y="35841"/>
                </a:cubicBezTo>
                <a:cubicBezTo>
                  <a:pt x="903" y="36042"/>
                  <a:pt x="1103" y="37144"/>
                  <a:pt x="1404" y="38272"/>
                </a:cubicBezTo>
                <a:cubicBezTo>
                  <a:pt x="1655" y="39225"/>
                  <a:pt x="1655" y="39325"/>
                  <a:pt x="1529" y="39350"/>
                </a:cubicBezTo>
                <a:cubicBezTo>
                  <a:pt x="1454" y="39350"/>
                  <a:pt x="1379" y="39375"/>
                  <a:pt x="1304" y="39425"/>
                </a:cubicBezTo>
                <a:cubicBezTo>
                  <a:pt x="1203" y="39551"/>
                  <a:pt x="1304" y="40302"/>
                  <a:pt x="1604" y="41255"/>
                </a:cubicBezTo>
                <a:cubicBezTo>
                  <a:pt x="1755" y="41731"/>
                  <a:pt x="1930" y="42332"/>
                  <a:pt x="1980" y="42558"/>
                </a:cubicBezTo>
                <a:lnTo>
                  <a:pt x="2106" y="42959"/>
                </a:lnTo>
                <a:lnTo>
                  <a:pt x="1905" y="43034"/>
                </a:lnTo>
                <a:cubicBezTo>
                  <a:pt x="1655" y="43109"/>
                  <a:pt x="1655" y="43335"/>
                  <a:pt x="1855" y="43937"/>
                </a:cubicBezTo>
                <a:cubicBezTo>
                  <a:pt x="2406" y="45641"/>
                  <a:pt x="2883" y="47044"/>
                  <a:pt x="2958" y="47170"/>
                </a:cubicBezTo>
                <a:cubicBezTo>
                  <a:pt x="3033" y="47295"/>
                  <a:pt x="3008" y="47395"/>
                  <a:pt x="2381" y="48924"/>
                </a:cubicBezTo>
                <a:lnTo>
                  <a:pt x="1705" y="50553"/>
                </a:lnTo>
                <a:lnTo>
                  <a:pt x="1078" y="51255"/>
                </a:lnTo>
                <a:cubicBezTo>
                  <a:pt x="201" y="52257"/>
                  <a:pt x="0" y="52583"/>
                  <a:pt x="0" y="52734"/>
                </a:cubicBezTo>
                <a:cubicBezTo>
                  <a:pt x="25" y="52909"/>
                  <a:pt x="126" y="52984"/>
                  <a:pt x="351" y="53059"/>
                </a:cubicBezTo>
                <a:lnTo>
                  <a:pt x="577" y="53109"/>
                </a:lnTo>
                <a:cubicBezTo>
                  <a:pt x="586" y="53113"/>
                  <a:pt x="596" y="53115"/>
                  <a:pt x="607" y="53115"/>
                </a:cubicBezTo>
                <a:cubicBezTo>
                  <a:pt x="750" y="53115"/>
                  <a:pt x="1071" y="52809"/>
                  <a:pt x="1630" y="52157"/>
                </a:cubicBezTo>
                <a:cubicBezTo>
                  <a:pt x="3108" y="50403"/>
                  <a:pt x="4762" y="48774"/>
                  <a:pt x="6517" y="47320"/>
                </a:cubicBezTo>
                <a:cubicBezTo>
                  <a:pt x="7770" y="46317"/>
                  <a:pt x="9875" y="44989"/>
                  <a:pt x="10752" y="44638"/>
                </a:cubicBezTo>
                <a:cubicBezTo>
                  <a:pt x="11312" y="44440"/>
                  <a:pt x="11884" y="44345"/>
                  <a:pt x="12469" y="44345"/>
                </a:cubicBezTo>
                <a:cubicBezTo>
                  <a:pt x="12697" y="44345"/>
                  <a:pt x="12927" y="44360"/>
                  <a:pt x="13158" y="44388"/>
                </a:cubicBezTo>
                <a:cubicBezTo>
                  <a:pt x="14537" y="44513"/>
                  <a:pt x="15890" y="44864"/>
                  <a:pt x="17168" y="45440"/>
                </a:cubicBezTo>
                <a:cubicBezTo>
                  <a:pt x="17519" y="45616"/>
                  <a:pt x="18246" y="45942"/>
                  <a:pt x="18772" y="46167"/>
                </a:cubicBezTo>
                <a:cubicBezTo>
                  <a:pt x="19700" y="46543"/>
                  <a:pt x="20627" y="47019"/>
                  <a:pt x="21504" y="47546"/>
                </a:cubicBezTo>
                <a:cubicBezTo>
                  <a:pt x="21554" y="47596"/>
                  <a:pt x="21630" y="47621"/>
                  <a:pt x="21705" y="47646"/>
                </a:cubicBezTo>
                <a:cubicBezTo>
                  <a:pt x="21955" y="47696"/>
                  <a:pt x="23735" y="48723"/>
                  <a:pt x="25214" y="49626"/>
                </a:cubicBezTo>
                <a:cubicBezTo>
                  <a:pt x="26392" y="50328"/>
                  <a:pt x="27544" y="51104"/>
                  <a:pt x="28622" y="51957"/>
                </a:cubicBezTo>
                <a:cubicBezTo>
                  <a:pt x="30351" y="53260"/>
                  <a:pt x="30702" y="53485"/>
                  <a:pt x="31680" y="53836"/>
                </a:cubicBezTo>
                <a:cubicBezTo>
                  <a:pt x="32403" y="54121"/>
                  <a:pt x="33164" y="54272"/>
                  <a:pt x="33947" y="54272"/>
                </a:cubicBezTo>
                <a:cubicBezTo>
                  <a:pt x="34059" y="54272"/>
                  <a:pt x="34173" y="54269"/>
                  <a:pt x="34286" y="54262"/>
                </a:cubicBezTo>
                <a:cubicBezTo>
                  <a:pt x="35514" y="54262"/>
                  <a:pt x="35915" y="54137"/>
                  <a:pt x="36818" y="53561"/>
                </a:cubicBezTo>
                <a:cubicBezTo>
                  <a:pt x="37344" y="53260"/>
                  <a:pt x="37519" y="53034"/>
                  <a:pt x="37394" y="52884"/>
                </a:cubicBezTo>
                <a:cubicBezTo>
                  <a:pt x="37169" y="52784"/>
                  <a:pt x="36918" y="52708"/>
                  <a:pt x="36667" y="52658"/>
                </a:cubicBezTo>
                <a:cubicBezTo>
                  <a:pt x="36216" y="52583"/>
                  <a:pt x="35815" y="52408"/>
                  <a:pt x="35439" y="52132"/>
                </a:cubicBezTo>
                <a:cubicBezTo>
                  <a:pt x="34813" y="51681"/>
                  <a:pt x="34236" y="51130"/>
                  <a:pt x="33785" y="50503"/>
                </a:cubicBezTo>
                <a:cubicBezTo>
                  <a:pt x="33710" y="50353"/>
                  <a:pt x="33685" y="50202"/>
                  <a:pt x="33685" y="50052"/>
                </a:cubicBezTo>
                <a:cubicBezTo>
                  <a:pt x="33810" y="49776"/>
                  <a:pt x="33309" y="49175"/>
                  <a:pt x="32106" y="48072"/>
                </a:cubicBezTo>
                <a:lnTo>
                  <a:pt x="31279" y="47320"/>
                </a:lnTo>
                <a:lnTo>
                  <a:pt x="31429" y="47195"/>
                </a:lnTo>
                <a:cubicBezTo>
                  <a:pt x="31504" y="47119"/>
                  <a:pt x="31580" y="47044"/>
                  <a:pt x="31630" y="46944"/>
                </a:cubicBezTo>
                <a:cubicBezTo>
                  <a:pt x="31680" y="46769"/>
                  <a:pt x="31379" y="46217"/>
                  <a:pt x="31003" y="45816"/>
                </a:cubicBezTo>
                <a:cubicBezTo>
                  <a:pt x="30677" y="45515"/>
                  <a:pt x="30652" y="45465"/>
                  <a:pt x="30727" y="45365"/>
                </a:cubicBezTo>
                <a:cubicBezTo>
                  <a:pt x="30803" y="45265"/>
                  <a:pt x="30853" y="45140"/>
                  <a:pt x="30903" y="45014"/>
                </a:cubicBezTo>
                <a:cubicBezTo>
                  <a:pt x="30978" y="44839"/>
                  <a:pt x="30978" y="44789"/>
                  <a:pt x="30803" y="44613"/>
                </a:cubicBezTo>
                <a:cubicBezTo>
                  <a:pt x="30326" y="44112"/>
                  <a:pt x="29023" y="43460"/>
                  <a:pt x="27068" y="42733"/>
                </a:cubicBezTo>
                <a:cubicBezTo>
                  <a:pt x="25965" y="42307"/>
                  <a:pt x="24737" y="41731"/>
                  <a:pt x="24838" y="41681"/>
                </a:cubicBezTo>
                <a:cubicBezTo>
                  <a:pt x="24863" y="41606"/>
                  <a:pt x="24863" y="41556"/>
                  <a:pt x="24838" y="41480"/>
                </a:cubicBezTo>
                <a:cubicBezTo>
                  <a:pt x="24813" y="41305"/>
                  <a:pt x="24813" y="41280"/>
                  <a:pt x="23986" y="41029"/>
                </a:cubicBezTo>
                <a:cubicBezTo>
                  <a:pt x="23509" y="40829"/>
                  <a:pt x="22983" y="40728"/>
                  <a:pt x="22482" y="40728"/>
                </a:cubicBezTo>
                <a:cubicBezTo>
                  <a:pt x="21680" y="40703"/>
                  <a:pt x="21680" y="40703"/>
                  <a:pt x="21730" y="40578"/>
                </a:cubicBezTo>
                <a:cubicBezTo>
                  <a:pt x="21783" y="40436"/>
                  <a:pt x="21673" y="40369"/>
                  <a:pt x="21354" y="40369"/>
                </a:cubicBezTo>
                <a:cubicBezTo>
                  <a:pt x="21223" y="40369"/>
                  <a:pt x="21057" y="40381"/>
                  <a:pt x="20853" y="40403"/>
                </a:cubicBezTo>
                <a:cubicBezTo>
                  <a:pt x="20076" y="40478"/>
                  <a:pt x="19800" y="40553"/>
                  <a:pt x="17795" y="41129"/>
                </a:cubicBezTo>
                <a:cubicBezTo>
                  <a:pt x="17050" y="41340"/>
                  <a:pt x="16745" y="41425"/>
                  <a:pt x="16602" y="41425"/>
                </a:cubicBezTo>
                <a:cubicBezTo>
                  <a:pt x="16523" y="41425"/>
                  <a:pt x="16493" y="41399"/>
                  <a:pt x="16467" y="41355"/>
                </a:cubicBezTo>
                <a:cubicBezTo>
                  <a:pt x="16417" y="41255"/>
                  <a:pt x="16366" y="41205"/>
                  <a:pt x="16266" y="41155"/>
                </a:cubicBezTo>
                <a:cubicBezTo>
                  <a:pt x="16259" y="41152"/>
                  <a:pt x="16249" y="41151"/>
                  <a:pt x="16238" y="41151"/>
                </a:cubicBezTo>
                <a:cubicBezTo>
                  <a:pt x="16014" y="41151"/>
                  <a:pt x="15020" y="41606"/>
                  <a:pt x="14186" y="42107"/>
                </a:cubicBezTo>
                <a:cubicBezTo>
                  <a:pt x="12833" y="42934"/>
                  <a:pt x="11429" y="43661"/>
                  <a:pt x="9975" y="44237"/>
                </a:cubicBezTo>
                <a:cubicBezTo>
                  <a:pt x="9148" y="44613"/>
                  <a:pt x="8346" y="45039"/>
                  <a:pt x="7594" y="45541"/>
                </a:cubicBezTo>
                <a:lnTo>
                  <a:pt x="7394" y="45666"/>
                </a:lnTo>
                <a:lnTo>
                  <a:pt x="7670" y="45365"/>
                </a:lnTo>
                <a:cubicBezTo>
                  <a:pt x="8647" y="44212"/>
                  <a:pt x="9549" y="43009"/>
                  <a:pt x="10401" y="41756"/>
                </a:cubicBezTo>
                <a:cubicBezTo>
                  <a:pt x="11780" y="39751"/>
                  <a:pt x="12056" y="39300"/>
                  <a:pt x="12657" y="38072"/>
                </a:cubicBezTo>
                <a:lnTo>
                  <a:pt x="13083" y="37144"/>
                </a:lnTo>
                <a:lnTo>
                  <a:pt x="13710" y="36869"/>
                </a:lnTo>
                <a:cubicBezTo>
                  <a:pt x="14587" y="36518"/>
                  <a:pt x="16617" y="35791"/>
                  <a:pt x="18321" y="35265"/>
                </a:cubicBezTo>
                <a:cubicBezTo>
                  <a:pt x="20803" y="34488"/>
                  <a:pt x="24487" y="32683"/>
                  <a:pt x="24687" y="32157"/>
                </a:cubicBezTo>
                <a:cubicBezTo>
                  <a:pt x="24737" y="32007"/>
                  <a:pt x="24913" y="31881"/>
                  <a:pt x="25414" y="31606"/>
                </a:cubicBezTo>
                <a:cubicBezTo>
                  <a:pt x="26742" y="30929"/>
                  <a:pt x="27996" y="30077"/>
                  <a:pt x="29123" y="29074"/>
                </a:cubicBezTo>
                <a:cubicBezTo>
                  <a:pt x="29650" y="28573"/>
                  <a:pt x="29825" y="28272"/>
                  <a:pt x="29750" y="28072"/>
                </a:cubicBezTo>
                <a:cubicBezTo>
                  <a:pt x="29700" y="27972"/>
                  <a:pt x="29700" y="27896"/>
                  <a:pt x="29775" y="27871"/>
                </a:cubicBezTo>
                <a:lnTo>
                  <a:pt x="30602" y="27345"/>
                </a:lnTo>
                <a:cubicBezTo>
                  <a:pt x="31580" y="26794"/>
                  <a:pt x="32507" y="26167"/>
                  <a:pt x="33384" y="25465"/>
                </a:cubicBezTo>
                <a:cubicBezTo>
                  <a:pt x="34838" y="24337"/>
                  <a:pt x="35214" y="23987"/>
                  <a:pt x="35264" y="23661"/>
                </a:cubicBezTo>
                <a:cubicBezTo>
                  <a:pt x="35314" y="23460"/>
                  <a:pt x="35439" y="23285"/>
                  <a:pt x="36066" y="22683"/>
                </a:cubicBezTo>
                <a:cubicBezTo>
                  <a:pt x="37620" y="21154"/>
                  <a:pt x="38021" y="20703"/>
                  <a:pt x="38923" y="19250"/>
                </a:cubicBezTo>
                <a:cubicBezTo>
                  <a:pt x="39625" y="18147"/>
                  <a:pt x="39750" y="17846"/>
                  <a:pt x="39550" y="17746"/>
                </a:cubicBezTo>
                <a:cubicBezTo>
                  <a:pt x="39474" y="17696"/>
                  <a:pt x="39424" y="17646"/>
                  <a:pt x="39424" y="17646"/>
                </a:cubicBezTo>
                <a:cubicBezTo>
                  <a:pt x="39449" y="17621"/>
                  <a:pt x="39800" y="17094"/>
                  <a:pt x="40226" y="16443"/>
                </a:cubicBezTo>
                <a:cubicBezTo>
                  <a:pt x="41154" y="15114"/>
                  <a:pt x="41555" y="14387"/>
                  <a:pt x="41479" y="14212"/>
                </a:cubicBezTo>
                <a:cubicBezTo>
                  <a:pt x="41443" y="14139"/>
                  <a:pt x="41401" y="14096"/>
                  <a:pt x="41324" y="14096"/>
                </a:cubicBezTo>
                <a:cubicBezTo>
                  <a:pt x="41243" y="14096"/>
                  <a:pt x="41122" y="14146"/>
                  <a:pt x="40928" y="14262"/>
                </a:cubicBezTo>
                <a:cubicBezTo>
                  <a:pt x="40727" y="14387"/>
                  <a:pt x="40301" y="14613"/>
                  <a:pt x="39951" y="14814"/>
                </a:cubicBezTo>
                <a:cubicBezTo>
                  <a:pt x="38397" y="15641"/>
                  <a:pt x="36793" y="16768"/>
                  <a:pt x="33685" y="19200"/>
                </a:cubicBezTo>
                <a:cubicBezTo>
                  <a:pt x="33305" y="19499"/>
                  <a:pt x="33149" y="19592"/>
                  <a:pt x="33037" y="19592"/>
                </a:cubicBezTo>
                <a:cubicBezTo>
                  <a:pt x="33009" y="19592"/>
                  <a:pt x="32983" y="19586"/>
                  <a:pt x="32958" y="19575"/>
                </a:cubicBezTo>
                <a:cubicBezTo>
                  <a:pt x="32906" y="19565"/>
                  <a:pt x="32858" y="19559"/>
                  <a:pt x="32813" y="19559"/>
                </a:cubicBezTo>
                <a:cubicBezTo>
                  <a:pt x="32750" y="19559"/>
                  <a:pt x="32691" y="19571"/>
                  <a:pt x="32632" y="19601"/>
                </a:cubicBezTo>
                <a:cubicBezTo>
                  <a:pt x="32557" y="19651"/>
                  <a:pt x="31780" y="20377"/>
                  <a:pt x="30878" y="21205"/>
                </a:cubicBezTo>
                <a:cubicBezTo>
                  <a:pt x="29700" y="22307"/>
                  <a:pt x="29224" y="22683"/>
                  <a:pt x="29098" y="22683"/>
                </a:cubicBezTo>
                <a:cubicBezTo>
                  <a:pt x="28823" y="22708"/>
                  <a:pt x="26341" y="24889"/>
                  <a:pt x="25640" y="25741"/>
                </a:cubicBezTo>
                <a:cubicBezTo>
                  <a:pt x="25109" y="26350"/>
                  <a:pt x="24948" y="26528"/>
                  <a:pt x="24855" y="26528"/>
                </a:cubicBezTo>
                <a:cubicBezTo>
                  <a:pt x="24830" y="26528"/>
                  <a:pt x="24809" y="26514"/>
                  <a:pt x="24788" y="26493"/>
                </a:cubicBezTo>
                <a:cubicBezTo>
                  <a:pt x="24765" y="26479"/>
                  <a:pt x="24742" y="26471"/>
                  <a:pt x="24716" y="26471"/>
                </a:cubicBezTo>
                <a:cubicBezTo>
                  <a:pt x="24594" y="26471"/>
                  <a:pt x="24384" y="26651"/>
                  <a:pt x="23685" y="27370"/>
                </a:cubicBezTo>
                <a:cubicBezTo>
                  <a:pt x="23281" y="27790"/>
                  <a:pt x="23115" y="27951"/>
                  <a:pt x="23056" y="27951"/>
                </a:cubicBezTo>
                <a:cubicBezTo>
                  <a:pt x="23027" y="27951"/>
                  <a:pt x="23025" y="27912"/>
                  <a:pt x="23033" y="27846"/>
                </a:cubicBezTo>
                <a:cubicBezTo>
                  <a:pt x="23058" y="27671"/>
                  <a:pt x="23033" y="27646"/>
                  <a:pt x="22858" y="27571"/>
                </a:cubicBezTo>
                <a:cubicBezTo>
                  <a:pt x="22783" y="27545"/>
                  <a:pt x="22732" y="27520"/>
                  <a:pt x="22657" y="27495"/>
                </a:cubicBezTo>
                <a:cubicBezTo>
                  <a:pt x="22657" y="27445"/>
                  <a:pt x="23710" y="26217"/>
                  <a:pt x="24687" y="25089"/>
                </a:cubicBezTo>
                <a:cubicBezTo>
                  <a:pt x="25514" y="24112"/>
                  <a:pt x="25940" y="23586"/>
                  <a:pt x="25940" y="23485"/>
                </a:cubicBezTo>
                <a:cubicBezTo>
                  <a:pt x="25965" y="23260"/>
                  <a:pt x="26918" y="22082"/>
                  <a:pt x="27820" y="21179"/>
                </a:cubicBezTo>
                <a:cubicBezTo>
                  <a:pt x="28472" y="20478"/>
                  <a:pt x="28597" y="20277"/>
                  <a:pt x="28346" y="20177"/>
                </a:cubicBezTo>
                <a:cubicBezTo>
                  <a:pt x="28296" y="20152"/>
                  <a:pt x="28221" y="20127"/>
                  <a:pt x="28246" y="20127"/>
                </a:cubicBezTo>
                <a:cubicBezTo>
                  <a:pt x="28246" y="20102"/>
                  <a:pt x="28472" y="19826"/>
                  <a:pt x="28773" y="19500"/>
                </a:cubicBezTo>
                <a:cubicBezTo>
                  <a:pt x="29224" y="18974"/>
                  <a:pt x="29700" y="18498"/>
                  <a:pt x="30251" y="18047"/>
                </a:cubicBezTo>
                <a:cubicBezTo>
                  <a:pt x="30402" y="17946"/>
                  <a:pt x="30427" y="17746"/>
                  <a:pt x="30301" y="17671"/>
                </a:cubicBezTo>
                <a:lnTo>
                  <a:pt x="30301" y="17671"/>
                </a:lnTo>
                <a:cubicBezTo>
                  <a:pt x="29875" y="17821"/>
                  <a:pt x="29474" y="17971"/>
                  <a:pt x="29098" y="18172"/>
                </a:cubicBezTo>
                <a:cubicBezTo>
                  <a:pt x="26968" y="19200"/>
                  <a:pt x="24788" y="21079"/>
                  <a:pt x="22933" y="23510"/>
                </a:cubicBezTo>
                <a:lnTo>
                  <a:pt x="21579" y="25240"/>
                </a:lnTo>
                <a:cubicBezTo>
                  <a:pt x="21003" y="25992"/>
                  <a:pt x="20452" y="26794"/>
                  <a:pt x="19975" y="27621"/>
                </a:cubicBezTo>
                <a:cubicBezTo>
                  <a:pt x="19900" y="27621"/>
                  <a:pt x="19850" y="27621"/>
                  <a:pt x="19775" y="27596"/>
                </a:cubicBezTo>
                <a:cubicBezTo>
                  <a:pt x="19745" y="27591"/>
                  <a:pt x="19718" y="27588"/>
                  <a:pt x="19692" y="27588"/>
                </a:cubicBezTo>
                <a:cubicBezTo>
                  <a:pt x="19591" y="27588"/>
                  <a:pt x="19514" y="27636"/>
                  <a:pt x="19374" y="27796"/>
                </a:cubicBezTo>
                <a:lnTo>
                  <a:pt x="19173" y="28047"/>
                </a:lnTo>
                <a:lnTo>
                  <a:pt x="19173" y="28047"/>
                </a:lnTo>
                <a:lnTo>
                  <a:pt x="19474" y="27295"/>
                </a:lnTo>
                <a:cubicBezTo>
                  <a:pt x="19800" y="26543"/>
                  <a:pt x="19825" y="26518"/>
                  <a:pt x="20552" y="25691"/>
                </a:cubicBezTo>
                <a:cubicBezTo>
                  <a:pt x="21379" y="24738"/>
                  <a:pt x="21705" y="24287"/>
                  <a:pt x="21830" y="23936"/>
                </a:cubicBezTo>
                <a:cubicBezTo>
                  <a:pt x="22031" y="23586"/>
                  <a:pt x="22281" y="23260"/>
                  <a:pt x="22557" y="22959"/>
                </a:cubicBezTo>
                <a:cubicBezTo>
                  <a:pt x="23284" y="22157"/>
                  <a:pt x="23534" y="21756"/>
                  <a:pt x="23459" y="21505"/>
                </a:cubicBezTo>
                <a:cubicBezTo>
                  <a:pt x="23409" y="21380"/>
                  <a:pt x="23459" y="21280"/>
                  <a:pt x="23785" y="20804"/>
                </a:cubicBezTo>
                <a:cubicBezTo>
                  <a:pt x="24011" y="20528"/>
                  <a:pt x="24161" y="20202"/>
                  <a:pt x="24261" y="19876"/>
                </a:cubicBezTo>
                <a:cubicBezTo>
                  <a:pt x="24361" y="19550"/>
                  <a:pt x="24537" y="19250"/>
                  <a:pt x="24762" y="18974"/>
                </a:cubicBezTo>
                <a:cubicBezTo>
                  <a:pt x="25013" y="18673"/>
                  <a:pt x="25314" y="18222"/>
                  <a:pt x="25489" y="17971"/>
                </a:cubicBezTo>
                <a:cubicBezTo>
                  <a:pt x="25765" y="17520"/>
                  <a:pt x="25790" y="17445"/>
                  <a:pt x="25765" y="17169"/>
                </a:cubicBezTo>
                <a:cubicBezTo>
                  <a:pt x="25765" y="17069"/>
                  <a:pt x="25765" y="16969"/>
                  <a:pt x="25815" y="16869"/>
                </a:cubicBezTo>
                <a:cubicBezTo>
                  <a:pt x="25840" y="16844"/>
                  <a:pt x="26091" y="16367"/>
                  <a:pt x="26392" y="15816"/>
                </a:cubicBezTo>
                <a:cubicBezTo>
                  <a:pt x="26818" y="14989"/>
                  <a:pt x="26918" y="14738"/>
                  <a:pt x="26943" y="14538"/>
                </a:cubicBezTo>
                <a:cubicBezTo>
                  <a:pt x="26968" y="14262"/>
                  <a:pt x="27068" y="13986"/>
                  <a:pt x="27244" y="13761"/>
                </a:cubicBezTo>
                <a:cubicBezTo>
                  <a:pt x="27670" y="13034"/>
                  <a:pt x="27971" y="12132"/>
                  <a:pt x="27845" y="11906"/>
                </a:cubicBezTo>
                <a:cubicBezTo>
                  <a:pt x="27770" y="11756"/>
                  <a:pt x="27770" y="11731"/>
                  <a:pt x="28823" y="9074"/>
                </a:cubicBezTo>
                <a:cubicBezTo>
                  <a:pt x="29549" y="7194"/>
                  <a:pt x="29875" y="6317"/>
                  <a:pt x="29875" y="6192"/>
                </a:cubicBezTo>
                <a:cubicBezTo>
                  <a:pt x="29875" y="6020"/>
                  <a:pt x="29773" y="5906"/>
                  <a:pt x="29647" y="5906"/>
                </a:cubicBezTo>
                <a:cubicBezTo>
                  <a:pt x="29608" y="5906"/>
                  <a:pt x="29566" y="5917"/>
                  <a:pt x="29524" y="5941"/>
                </a:cubicBezTo>
                <a:lnTo>
                  <a:pt x="29575" y="5941"/>
                </a:lnTo>
                <a:cubicBezTo>
                  <a:pt x="29374" y="6067"/>
                  <a:pt x="27795" y="7420"/>
                  <a:pt x="27344" y="7871"/>
                </a:cubicBezTo>
                <a:cubicBezTo>
                  <a:pt x="27093" y="8122"/>
                  <a:pt x="26592" y="8648"/>
                  <a:pt x="26241" y="9024"/>
                </a:cubicBezTo>
                <a:cubicBezTo>
                  <a:pt x="25789" y="9515"/>
                  <a:pt x="25661" y="9652"/>
                  <a:pt x="25554" y="9652"/>
                </a:cubicBezTo>
                <a:cubicBezTo>
                  <a:pt x="25525" y="9652"/>
                  <a:pt x="25497" y="9642"/>
                  <a:pt x="25464" y="9626"/>
                </a:cubicBezTo>
                <a:cubicBezTo>
                  <a:pt x="25416" y="9604"/>
                  <a:pt x="25376" y="9589"/>
                  <a:pt x="25336" y="9589"/>
                </a:cubicBezTo>
                <a:cubicBezTo>
                  <a:pt x="25191" y="9589"/>
                  <a:pt x="25054" y="9785"/>
                  <a:pt x="24562" y="10553"/>
                </a:cubicBezTo>
                <a:cubicBezTo>
                  <a:pt x="24361" y="10854"/>
                  <a:pt x="24161" y="11154"/>
                  <a:pt x="23935" y="11430"/>
                </a:cubicBezTo>
                <a:cubicBezTo>
                  <a:pt x="23885" y="11430"/>
                  <a:pt x="23810" y="11405"/>
                  <a:pt x="23760" y="11330"/>
                </a:cubicBezTo>
                <a:cubicBezTo>
                  <a:pt x="23710" y="11258"/>
                  <a:pt x="23655" y="11221"/>
                  <a:pt x="23595" y="11221"/>
                </a:cubicBezTo>
                <a:cubicBezTo>
                  <a:pt x="23381" y="11221"/>
                  <a:pt x="23092" y="11676"/>
                  <a:pt x="22682" y="12633"/>
                </a:cubicBezTo>
                <a:lnTo>
                  <a:pt x="22382" y="13385"/>
                </a:lnTo>
                <a:lnTo>
                  <a:pt x="22206" y="13310"/>
                </a:lnTo>
                <a:cubicBezTo>
                  <a:pt x="22165" y="13298"/>
                  <a:pt x="22129" y="13290"/>
                  <a:pt x="22096" y="13290"/>
                </a:cubicBezTo>
                <a:cubicBezTo>
                  <a:pt x="21926" y="13290"/>
                  <a:pt x="21839" y="13490"/>
                  <a:pt x="21630" y="14287"/>
                </a:cubicBezTo>
                <a:cubicBezTo>
                  <a:pt x="21465" y="14887"/>
                  <a:pt x="21398" y="15128"/>
                  <a:pt x="21361" y="15128"/>
                </a:cubicBezTo>
                <a:cubicBezTo>
                  <a:pt x="21336" y="15128"/>
                  <a:pt x="21324" y="15020"/>
                  <a:pt x="21304" y="14839"/>
                </a:cubicBezTo>
                <a:cubicBezTo>
                  <a:pt x="21279" y="14387"/>
                  <a:pt x="21103" y="14112"/>
                  <a:pt x="20903" y="14087"/>
                </a:cubicBezTo>
                <a:cubicBezTo>
                  <a:pt x="20677" y="14087"/>
                  <a:pt x="20677" y="13961"/>
                  <a:pt x="20502" y="12834"/>
                </a:cubicBezTo>
                <a:cubicBezTo>
                  <a:pt x="20276" y="11230"/>
                  <a:pt x="20151" y="10803"/>
                  <a:pt x="19850" y="10653"/>
                </a:cubicBezTo>
                <a:cubicBezTo>
                  <a:pt x="19700" y="10578"/>
                  <a:pt x="19650" y="10428"/>
                  <a:pt x="19449" y="9626"/>
                </a:cubicBezTo>
                <a:cubicBezTo>
                  <a:pt x="19199" y="8573"/>
                  <a:pt x="18798" y="7621"/>
                  <a:pt x="18547" y="7445"/>
                </a:cubicBezTo>
                <a:cubicBezTo>
                  <a:pt x="18453" y="7389"/>
                  <a:pt x="18359" y="7360"/>
                  <a:pt x="18254" y="7360"/>
                </a:cubicBezTo>
                <a:cubicBezTo>
                  <a:pt x="18220" y="7360"/>
                  <a:pt x="18183" y="7364"/>
                  <a:pt x="18146" y="7370"/>
                </a:cubicBezTo>
                <a:lnTo>
                  <a:pt x="17945" y="7395"/>
                </a:lnTo>
                <a:lnTo>
                  <a:pt x="17569" y="6618"/>
                </a:lnTo>
                <a:cubicBezTo>
                  <a:pt x="17219" y="5841"/>
                  <a:pt x="16617" y="4939"/>
                  <a:pt x="15539" y="3560"/>
                </a:cubicBezTo>
                <a:cubicBezTo>
                  <a:pt x="14512" y="2257"/>
                  <a:pt x="13158" y="954"/>
                  <a:pt x="12356" y="503"/>
                </a:cubicBezTo>
                <a:cubicBezTo>
                  <a:pt x="12156" y="402"/>
                  <a:pt x="11955" y="277"/>
                  <a:pt x="11780" y="127"/>
                </a:cubicBezTo>
                <a:cubicBezTo>
                  <a:pt x="11699" y="45"/>
                  <a:pt x="11602" y="1"/>
                  <a:pt x="11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6"/>
          <p:cNvSpPr/>
          <p:nvPr/>
        </p:nvSpPr>
        <p:spPr>
          <a:xfrm>
            <a:off x="78938" y="2159630"/>
            <a:ext cx="726692" cy="775476"/>
          </a:xfrm>
          <a:custGeom>
            <a:rect b="b" l="l" r="r" t="t"/>
            <a:pathLst>
              <a:path extrusionOk="0" h="29074" w="27245">
                <a:moveTo>
                  <a:pt x="25635" y="977"/>
                </a:moveTo>
                <a:cubicBezTo>
                  <a:pt x="25637" y="977"/>
                  <a:pt x="25639" y="978"/>
                  <a:pt x="25640" y="978"/>
                </a:cubicBezTo>
                <a:cubicBezTo>
                  <a:pt x="25690" y="1003"/>
                  <a:pt x="25264" y="1279"/>
                  <a:pt x="24763" y="1630"/>
                </a:cubicBezTo>
                <a:cubicBezTo>
                  <a:pt x="24011" y="2181"/>
                  <a:pt x="21530" y="4261"/>
                  <a:pt x="20076" y="5514"/>
                </a:cubicBezTo>
                <a:cubicBezTo>
                  <a:pt x="19951" y="5640"/>
                  <a:pt x="19801" y="5740"/>
                  <a:pt x="19650" y="5815"/>
                </a:cubicBezTo>
                <a:cubicBezTo>
                  <a:pt x="19650" y="5790"/>
                  <a:pt x="19826" y="5489"/>
                  <a:pt x="21179" y="3509"/>
                </a:cubicBezTo>
                <a:lnTo>
                  <a:pt x="22106" y="2131"/>
                </a:lnTo>
                <a:lnTo>
                  <a:pt x="22958" y="1830"/>
                </a:lnTo>
                <a:cubicBezTo>
                  <a:pt x="23670" y="1560"/>
                  <a:pt x="25513" y="977"/>
                  <a:pt x="25635" y="977"/>
                </a:cubicBezTo>
                <a:close/>
                <a:moveTo>
                  <a:pt x="26467" y="1354"/>
                </a:moveTo>
                <a:cubicBezTo>
                  <a:pt x="26392" y="1529"/>
                  <a:pt x="26292" y="1705"/>
                  <a:pt x="26192" y="1855"/>
                </a:cubicBezTo>
                <a:cubicBezTo>
                  <a:pt x="26041" y="2131"/>
                  <a:pt x="25515" y="2983"/>
                  <a:pt x="25039" y="3760"/>
                </a:cubicBezTo>
                <a:lnTo>
                  <a:pt x="24136" y="5164"/>
                </a:lnTo>
                <a:lnTo>
                  <a:pt x="23384" y="5489"/>
                </a:lnTo>
                <a:cubicBezTo>
                  <a:pt x="22983" y="5640"/>
                  <a:pt x="22357" y="5865"/>
                  <a:pt x="22031" y="5966"/>
                </a:cubicBezTo>
                <a:cubicBezTo>
                  <a:pt x="21405" y="6141"/>
                  <a:pt x="21304" y="6191"/>
                  <a:pt x="21405" y="6291"/>
                </a:cubicBezTo>
                <a:cubicBezTo>
                  <a:pt x="21415" y="6302"/>
                  <a:pt x="21438" y="6306"/>
                  <a:pt x="21471" y="6306"/>
                </a:cubicBezTo>
                <a:cubicBezTo>
                  <a:pt x="21772" y="6306"/>
                  <a:pt x="22937" y="5930"/>
                  <a:pt x="23635" y="5615"/>
                </a:cubicBezTo>
                <a:cubicBezTo>
                  <a:pt x="23886" y="5489"/>
                  <a:pt x="24186" y="5389"/>
                  <a:pt x="24487" y="5339"/>
                </a:cubicBezTo>
                <a:lnTo>
                  <a:pt x="24487" y="5339"/>
                </a:lnTo>
                <a:cubicBezTo>
                  <a:pt x="24613" y="5364"/>
                  <a:pt x="24588" y="5389"/>
                  <a:pt x="24337" y="5489"/>
                </a:cubicBezTo>
                <a:cubicBezTo>
                  <a:pt x="24111" y="5565"/>
                  <a:pt x="20126" y="7269"/>
                  <a:pt x="19926" y="7369"/>
                </a:cubicBezTo>
                <a:cubicBezTo>
                  <a:pt x="19901" y="7369"/>
                  <a:pt x="20603" y="6743"/>
                  <a:pt x="21630" y="5790"/>
                </a:cubicBezTo>
                <a:cubicBezTo>
                  <a:pt x="22106" y="5389"/>
                  <a:pt x="23109" y="4437"/>
                  <a:pt x="23911" y="3685"/>
                </a:cubicBezTo>
                <a:cubicBezTo>
                  <a:pt x="25841" y="1905"/>
                  <a:pt x="26417" y="1354"/>
                  <a:pt x="26467" y="1354"/>
                </a:cubicBezTo>
                <a:close/>
                <a:moveTo>
                  <a:pt x="21730" y="1730"/>
                </a:moveTo>
                <a:lnTo>
                  <a:pt x="21780" y="1930"/>
                </a:lnTo>
                <a:cubicBezTo>
                  <a:pt x="21806" y="2056"/>
                  <a:pt x="21780" y="2181"/>
                  <a:pt x="21705" y="2281"/>
                </a:cubicBezTo>
                <a:cubicBezTo>
                  <a:pt x="21655" y="2357"/>
                  <a:pt x="21379" y="2758"/>
                  <a:pt x="21079" y="3184"/>
                </a:cubicBezTo>
                <a:lnTo>
                  <a:pt x="20051" y="4712"/>
                </a:lnTo>
                <a:cubicBezTo>
                  <a:pt x="19750" y="5139"/>
                  <a:pt x="19374" y="5740"/>
                  <a:pt x="19199" y="6066"/>
                </a:cubicBezTo>
                <a:cubicBezTo>
                  <a:pt x="18898" y="6567"/>
                  <a:pt x="18723" y="6793"/>
                  <a:pt x="17871" y="7695"/>
                </a:cubicBezTo>
                <a:cubicBezTo>
                  <a:pt x="17545" y="8021"/>
                  <a:pt x="17194" y="8372"/>
                  <a:pt x="16843" y="8672"/>
                </a:cubicBezTo>
                <a:cubicBezTo>
                  <a:pt x="16843" y="8647"/>
                  <a:pt x="17269" y="7845"/>
                  <a:pt x="17795" y="6843"/>
                </a:cubicBezTo>
                <a:cubicBezTo>
                  <a:pt x="18999" y="4537"/>
                  <a:pt x="18973" y="4612"/>
                  <a:pt x="18873" y="4562"/>
                </a:cubicBezTo>
                <a:cubicBezTo>
                  <a:pt x="18865" y="4558"/>
                  <a:pt x="18858" y="4556"/>
                  <a:pt x="18849" y="4556"/>
                </a:cubicBezTo>
                <a:cubicBezTo>
                  <a:pt x="18751" y="4556"/>
                  <a:pt x="18603" y="4855"/>
                  <a:pt x="18071" y="5966"/>
                </a:cubicBezTo>
                <a:cubicBezTo>
                  <a:pt x="17495" y="7068"/>
                  <a:pt x="17319" y="7419"/>
                  <a:pt x="17219" y="7419"/>
                </a:cubicBezTo>
                <a:cubicBezTo>
                  <a:pt x="17144" y="7419"/>
                  <a:pt x="17044" y="7595"/>
                  <a:pt x="16743" y="8322"/>
                </a:cubicBezTo>
                <a:cubicBezTo>
                  <a:pt x="16467" y="9023"/>
                  <a:pt x="16342" y="9224"/>
                  <a:pt x="16191" y="9324"/>
                </a:cubicBezTo>
                <a:lnTo>
                  <a:pt x="16016" y="9449"/>
                </a:lnTo>
                <a:lnTo>
                  <a:pt x="16091" y="9199"/>
                </a:lnTo>
                <a:cubicBezTo>
                  <a:pt x="16141" y="9048"/>
                  <a:pt x="16242" y="8748"/>
                  <a:pt x="16342" y="8497"/>
                </a:cubicBezTo>
                <a:cubicBezTo>
                  <a:pt x="16417" y="8271"/>
                  <a:pt x="16467" y="8046"/>
                  <a:pt x="16442" y="8046"/>
                </a:cubicBezTo>
                <a:cubicBezTo>
                  <a:pt x="16441" y="8045"/>
                  <a:pt x="16440" y="8044"/>
                  <a:pt x="16438" y="8044"/>
                </a:cubicBezTo>
                <a:cubicBezTo>
                  <a:pt x="16402" y="8044"/>
                  <a:pt x="16231" y="8328"/>
                  <a:pt x="15991" y="9073"/>
                </a:cubicBezTo>
                <a:lnTo>
                  <a:pt x="15765" y="9700"/>
                </a:lnTo>
                <a:lnTo>
                  <a:pt x="15114" y="10352"/>
                </a:lnTo>
                <a:cubicBezTo>
                  <a:pt x="14738" y="10702"/>
                  <a:pt x="14111" y="11329"/>
                  <a:pt x="13710" y="11755"/>
                </a:cubicBezTo>
                <a:lnTo>
                  <a:pt x="12958" y="12482"/>
                </a:lnTo>
                <a:lnTo>
                  <a:pt x="13084" y="12131"/>
                </a:lnTo>
                <a:cubicBezTo>
                  <a:pt x="13159" y="11931"/>
                  <a:pt x="13384" y="11379"/>
                  <a:pt x="13585" y="10903"/>
                </a:cubicBezTo>
                <a:cubicBezTo>
                  <a:pt x="13806" y="10335"/>
                  <a:pt x="13907" y="9986"/>
                  <a:pt x="13865" y="9986"/>
                </a:cubicBezTo>
                <a:cubicBezTo>
                  <a:pt x="13840" y="9986"/>
                  <a:pt x="13765" y="10107"/>
                  <a:pt x="13635" y="10377"/>
                </a:cubicBezTo>
                <a:cubicBezTo>
                  <a:pt x="13334" y="11003"/>
                  <a:pt x="12808" y="12407"/>
                  <a:pt x="12858" y="12482"/>
                </a:cubicBezTo>
                <a:cubicBezTo>
                  <a:pt x="12908" y="12557"/>
                  <a:pt x="12808" y="12657"/>
                  <a:pt x="12633" y="12833"/>
                </a:cubicBezTo>
                <a:lnTo>
                  <a:pt x="12382" y="13108"/>
                </a:lnTo>
                <a:lnTo>
                  <a:pt x="12457" y="12682"/>
                </a:lnTo>
                <a:cubicBezTo>
                  <a:pt x="12658" y="11680"/>
                  <a:pt x="13034" y="10702"/>
                  <a:pt x="13535" y="9825"/>
                </a:cubicBezTo>
                <a:cubicBezTo>
                  <a:pt x="13735" y="9449"/>
                  <a:pt x="13936" y="9048"/>
                  <a:pt x="14086" y="8647"/>
                </a:cubicBezTo>
                <a:cubicBezTo>
                  <a:pt x="14084" y="8647"/>
                  <a:pt x="14083" y="8647"/>
                  <a:pt x="14081" y="8647"/>
                </a:cubicBezTo>
                <a:cubicBezTo>
                  <a:pt x="13972" y="8647"/>
                  <a:pt x="13575" y="9345"/>
                  <a:pt x="13034" y="10527"/>
                </a:cubicBezTo>
                <a:cubicBezTo>
                  <a:pt x="12457" y="11805"/>
                  <a:pt x="12257" y="12482"/>
                  <a:pt x="12257" y="13008"/>
                </a:cubicBezTo>
                <a:cubicBezTo>
                  <a:pt x="12257" y="13234"/>
                  <a:pt x="12232" y="13284"/>
                  <a:pt x="11730" y="13785"/>
                </a:cubicBezTo>
                <a:cubicBezTo>
                  <a:pt x="11439" y="14092"/>
                  <a:pt x="11316" y="14211"/>
                  <a:pt x="11277" y="14211"/>
                </a:cubicBezTo>
                <a:cubicBezTo>
                  <a:pt x="11252" y="14211"/>
                  <a:pt x="11260" y="14164"/>
                  <a:pt x="11279" y="14086"/>
                </a:cubicBezTo>
                <a:cubicBezTo>
                  <a:pt x="11630" y="13008"/>
                  <a:pt x="12031" y="11931"/>
                  <a:pt x="12482" y="10878"/>
                </a:cubicBezTo>
                <a:cubicBezTo>
                  <a:pt x="13059" y="9499"/>
                  <a:pt x="13760" y="8196"/>
                  <a:pt x="14587" y="6968"/>
                </a:cubicBezTo>
                <a:cubicBezTo>
                  <a:pt x="15139" y="6116"/>
                  <a:pt x="16467" y="3986"/>
                  <a:pt x="16542" y="3885"/>
                </a:cubicBezTo>
                <a:cubicBezTo>
                  <a:pt x="16542" y="3878"/>
                  <a:pt x="16551" y="3875"/>
                  <a:pt x="16565" y="3875"/>
                </a:cubicBezTo>
                <a:cubicBezTo>
                  <a:pt x="16599" y="3875"/>
                  <a:pt x="16665" y="3893"/>
                  <a:pt x="16718" y="3910"/>
                </a:cubicBezTo>
                <a:cubicBezTo>
                  <a:pt x="16728" y="3914"/>
                  <a:pt x="16742" y="3916"/>
                  <a:pt x="16760" y="3916"/>
                </a:cubicBezTo>
                <a:cubicBezTo>
                  <a:pt x="16871" y="3916"/>
                  <a:pt x="17135" y="3840"/>
                  <a:pt x="17695" y="3560"/>
                </a:cubicBezTo>
                <a:cubicBezTo>
                  <a:pt x="18748" y="3058"/>
                  <a:pt x="20302" y="2331"/>
                  <a:pt x="21104" y="2006"/>
                </a:cubicBezTo>
                <a:lnTo>
                  <a:pt x="21730" y="1730"/>
                </a:lnTo>
                <a:close/>
                <a:moveTo>
                  <a:pt x="24883" y="5537"/>
                </a:moveTo>
                <a:cubicBezTo>
                  <a:pt x="24887" y="5537"/>
                  <a:pt x="24888" y="5538"/>
                  <a:pt x="24888" y="5540"/>
                </a:cubicBezTo>
                <a:cubicBezTo>
                  <a:pt x="24738" y="5765"/>
                  <a:pt x="24588" y="5966"/>
                  <a:pt x="24412" y="6141"/>
                </a:cubicBezTo>
                <a:cubicBezTo>
                  <a:pt x="24161" y="6442"/>
                  <a:pt x="23735" y="6943"/>
                  <a:pt x="23485" y="7244"/>
                </a:cubicBezTo>
                <a:cubicBezTo>
                  <a:pt x="23284" y="7419"/>
                  <a:pt x="23134" y="7645"/>
                  <a:pt x="22983" y="7870"/>
                </a:cubicBezTo>
                <a:cubicBezTo>
                  <a:pt x="22983" y="7963"/>
                  <a:pt x="23080" y="8015"/>
                  <a:pt x="23232" y="8015"/>
                </a:cubicBezTo>
                <a:cubicBezTo>
                  <a:pt x="23285" y="8015"/>
                  <a:pt x="23345" y="8009"/>
                  <a:pt x="23410" y="7996"/>
                </a:cubicBezTo>
                <a:cubicBezTo>
                  <a:pt x="23470" y="7982"/>
                  <a:pt x="23520" y="7976"/>
                  <a:pt x="23556" y="7976"/>
                </a:cubicBezTo>
                <a:cubicBezTo>
                  <a:pt x="23654" y="7976"/>
                  <a:pt x="23650" y="8023"/>
                  <a:pt x="23485" y="8096"/>
                </a:cubicBezTo>
                <a:cubicBezTo>
                  <a:pt x="23410" y="8121"/>
                  <a:pt x="23134" y="8271"/>
                  <a:pt x="22858" y="8397"/>
                </a:cubicBezTo>
                <a:cubicBezTo>
                  <a:pt x="22307" y="8647"/>
                  <a:pt x="21730" y="8898"/>
                  <a:pt x="21129" y="9098"/>
                </a:cubicBezTo>
                <a:cubicBezTo>
                  <a:pt x="20728" y="9199"/>
                  <a:pt x="20327" y="9374"/>
                  <a:pt x="19926" y="9550"/>
                </a:cubicBezTo>
                <a:cubicBezTo>
                  <a:pt x="19930" y="9563"/>
                  <a:pt x="19951" y="9569"/>
                  <a:pt x="19987" y="9569"/>
                </a:cubicBezTo>
                <a:cubicBezTo>
                  <a:pt x="20362" y="9569"/>
                  <a:pt x="22347" y="8888"/>
                  <a:pt x="23034" y="8522"/>
                </a:cubicBezTo>
                <a:cubicBezTo>
                  <a:pt x="23159" y="8447"/>
                  <a:pt x="23309" y="8372"/>
                  <a:pt x="23460" y="8347"/>
                </a:cubicBezTo>
                <a:lnTo>
                  <a:pt x="23460" y="8347"/>
                </a:lnTo>
                <a:cubicBezTo>
                  <a:pt x="23460" y="8397"/>
                  <a:pt x="21630" y="10853"/>
                  <a:pt x="21154" y="11429"/>
                </a:cubicBezTo>
                <a:cubicBezTo>
                  <a:pt x="20753" y="11880"/>
                  <a:pt x="20703" y="11931"/>
                  <a:pt x="19801" y="12357"/>
                </a:cubicBezTo>
                <a:cubicBezTo>
                  <a:pt x="19124" y="12682"/>
                  <a:pt x="18848" y="12858"/>
                  <a:pt x="18898" y="12933"/>
                </a:cubicBezTo>
                <a:cubicBezTo>
                  <a:pt x="18908" y="12961"/>
                  <a:pt x="18910" y="12986"/>
                  <a:pt x="18950" y="12986"/>
                </a:cubicBezTo>
                <a:cubicBezTo>
                  <a:pt x="19017" y="12986"/>
                  <a:pt x="19190" y="12917"/>
                  <a:pt x="19675" y="12682"/>
                </a:cubicBezTo>
                <a:cubicBezTo>
                  <a:pt x="19977" y="12540"/>
                  <a:pt x="20141" y="12474"/>
                  <a:pt x="20201" y="12474"/>
                </a:cubicBezTo>
                <a:cubicBezTo>
                  <a:pt x="20226" y="12474"/>
                  <a:pt x="20234" y="12485"/>
                  <a:pt x="20227" y="12507"/>
                </a:cubicBezTo>
                <a:cubicBezTo>
                  <a:pt x="20202" y="12607"/>
                  <a:pt x="20227" y="12657"/>
                  <a:pt x="20402" y="12682"/>
                </a:cubicBezTo>
                <a:cubicBezTo>
                  <a:pt x="20552" y="12733"/>
                  <a:pt x="20577" y="12783"/>
                  <a:pt x="20552" y="12833"/>
                </a:cubicBezTo>
                <a:cubicBezTo>
                  <a:pt x="20477" y="12983"/>
                  <a:pt x="19324" y="13359"/>
                  <a:pt x="17595" y="13810"/>
                </a:cubicBezTo>
                <a:cubicBezTo>
                  <a:pt x="16567" y="14086"/>
                  <a:pt x="14763" y="14637"/>
                  <a:pt x="13535" y="15063"/>
                </a:cubicBezTo>
                <a:cubicBezTo>
                  <a:pt x="12275" y="15507"/>
                  <a:pt x="11686" y="15706"/>
                  <a:pt x="11524" y="15706"/>
                </a:cubicBezTo>
                <a:cubicBezTo>
                  <a:pt x="11403" y="15706"/>
                  <a:pt x="11522" y="15593"/>
                  <a:pt x="11780" y="15389"/>
                </a:cubicBezTo>
                <a:cubicBezTo>
                  <a:pt x="12081" y="15139"/>
                  <a:pt x="13585" y="14637"/>
                  <a:pt x="16116" y="13911"/>
                </a:cubicBezTo>
                <a:cubicBezTo>
                  <a:pt x="16768" y="13760"/>
                  <a:pt x="17420" y="13535"/>
                  <a:pt x="18046" y="13309"/>
                </a:cubicBezTo>
                <a:cubicBezTo>
                  <a:pt x="18092" y="13201"/>
                  <a:pt x="18053" y="13150"/>
                  <a:pt x="17923" y="13150"/>
                </a:cubicBezTo>
                <a:cubicBezTo>
                  <a:pt x="17842" y="13150"/>
                  <a:pt x="17724" y="13170"/>
                  <a:pt x="17570" y="13209"/>
                </a:cubicBezTo>
                <a:cubicBezTo>
                  <a:pt x="16091" y="13635"/>
                  <a:pt x="12582" y="14738"/>
                  <a:pt x="12407" y="14813"/>
                </a:cubicBezTo>
                <a:lnTo>
                  <a:pt x="12206" y="14913"/>
                </a:lnTo>
                <a:lnTo>
                  <a:pt x="12332" y="14788"/>
                </a:lnTo>
                <a:cubicBezTo>
                  <a:pt x="12733" y="14337"/>
                  <a:pt x="14738" y="13560"/>
                  <a:pt x="18146" y="12532"/>
                </a:cubicBezTo>
                <a:cubicBezTo>
                  <a:pt x="18648" y="12407"/>
                  <a:pt x="19124" y="12256"/>
                  <a:pt x="19600" y="12031"/>
                </a:cubicBezTo>
                <a:cubicBezTo>
                  <a:pt x="19600" y="12023"/>
                  <a:pt x="19589" y="12020"/>
                  <a:pt x="19568" y="12020"/>
                </a:cubicBezTo>
                <a:cubicBezTo>
                  <a:pt x="19161" y="12020"/>
                  <a:pt x="14936" y="13367"/>
                  <a:pt x="13409" y="14011"/>
                </a:cubicBezTo>
                <a:lnTo>
                  <a:pt x="12858" y="14236"/>
                </a:lnTo>
                <a:lnTo>
                  <a:pt x="13234" y="13860"/>
                </a:lnTo>
                <a:cubicBezTo>
                  <a:pt x="13585" y="13484"/>
                  <a:pt x="13635" y="13459"/>
                  <a:pt x="14888" y="13058"/>
                </a:cubicBezTo>
                <a:cubicBezTo>
                  <a:pt x="15314" y="12933"/>
                  <a:pt x="15715" y="12758"/>
                  <a:pt x="16116" y="12532"/>
                </a:cubicBezTo>
                <a:lnTo>
                  <a:pt x="16116" y="12532"/>
                </a:lnTo>
                <a:cubicBezTo>
                  <a:pt x="15715" y="12607"/>
                  <a:pt x="15339" y="12707"/>
                  <a:pt x="14988" y="12858"/>
                </a:cubicBezTo>
                <a:cubicBezTo>
                  <a:pt x="14638" y="12983"/>
                  <a:pt x="14287" y="13083"/>
                  <a:pt x="13936" y="13159"/>
                </a:cubicBezTo>
                <a:cubicBezTo>
                  <a:pt x="14111" y="12933"/>
                  <a:pt x="14312" y="12733"/>
                  <a:pt x="14512" y="12532"/>
                </a:cubicBezTo>
                <a:lnTo>
                  <a:pt x="15114" y="11931"/>
                </a:lnTo>
                <a:lnTo>
                  <a:pt x="17520" y="11129"/>
                </a:lnTo>
                <a:cubicBezTo>
                  <a:pt x="20427" y="10126"/>
                  <a:pt x="20928" y="9926"/>
                  <a:pt x="21856" y="9399"/>
                </a:cubicBezTo>
                <a:cubicBezTo>
                  <a:pt x="22420" y="9082"/>
                  <a:pt x="22629" y="8909"/>
                  <a:pt x="22524" y="8909"/>
                </a:cubicBezTo>
                <a:cubicBezTo>
                  <a:pt x="22438" y="8909"/>
                  <a:pt x="22141" y="9026"/>
                  <a:pt x="21655" y="9274"/>
                </a:cubicBezTo>
                <a:cubicBezTo>
                  <a:pt x="20527" y="9800"/>
                  <a:pt x="19400" y="10276"/>
                  <a:pt x="18222" y="10652"/>
                </a:cubicBezTo>
                <a:cubicBezTo>
                  <a:pt x="16835" y="11139"/>
                  <a:pt x="15709" y="11531"/>
                  <a:pt x="15643" y="11531"/>
                </a:cubicBezTo>
                <a:cubicBezTo>
                  <a:pt x="15641" y="11531"/>
                  <a:pt x="15640" y="11530"/>
                  <a:pt x="15640" y="11530"/>
                </a:cubicBezTo>
                <a:cubicBezTo>
                  <a:pt x="16116" y="11003"/>
                  <a:pt x="16643" y="10502"/>
                  <a:pt x="17219" y="10051"/>
                </a:cubicBezTo>
                <a:cubicBezTo>
                  <a:pt x="17220" y="10052"/>
                  <a:pt x="17223" y="10052"/>
                  <a:pt x="17226" y="10052"/>
                </a:cubicBezTo>
                <a:cubicBezTo>
                  <a:pt x="17450" y="10052"/>
                  <a:pt x="22407" y="8495"/>
                  <a:pt x="22407" y="8397"/>
                </a:cubicBezTo>
                <a:lnTo>
                  <a:pt x="22407" y="8397"/>
                </a:lnTo>
                <a:cubicBezTo>
                  <a:pt x="21730" y="8547"/>
                  <a:pt x="21054" y="8723"/>
                  <a:pt x="20402" y="8948"/>
                </a:cubicBezTo>
                <a:cubicBezTo>
                  <a:pt x="17940" y="9738"/>
                  <a:pt x="17372" y="9903"/>
                  <a:pt x="17302" y="9903"/>
                </a:cubicBezTo>
                <a:cubicBezTo>
                  <a:pt x="17297" y="9903"/>
                  <a:pt x="17294" y="9902"/>
                  <a:pt x="17294" y="9900"/>
                </a:cubicBezTo>
                <a:cubicBezTo>
                  <a:pt x="17319" y="9875"/>
                  <a:pt x="17445" y="9750"/>
                  <a:pt x="17620" y="9575"/>
                </a:cubicBezTo>
                <a:cubicBezTo>
                  <a:pt x="17871" y="9349"/>
                  <a:pt x="18196" y="9199"/>
                  <a:pt x="18522" y="9174"/>
                </a:cubicBezTo>
                <a:cubicBezTo>
                  <a:pt x="19525" y="8923"/>
                  <a:pt x="21580" y="8322"/>
                  <a:pt x="21630" y="8246"/>
                </a:cubicBezTo>
                <a:cubicBezTo>
                  <a:pt x="21650" y="8207"/>
                  <a:pt x="21643" y="8184"/>
                  <a:pt x="21580" y="8184"/>
                </a:cubicBezTo>
                <a:cubicBezTo>
                  <a:pt x="21482" y="8184"/>
                  <a:pt x="21244" y="8243"/>
                  <a:pt x="20753" y="8397"/>
                </a:cubicBezTo>
                <a:cubicBezTo>
                  <a:pt x="19901" y="8672"/>
                  <a:pt x="19049" y="8898"/>
                  <a:pt x="18171" y="9073"/>
                </a:cubicBezTo>
                <a:cubicBezTo>
                  <a:pt x="18247" y="8973"/>
                  <a:pt x="18322" y="8873"/>
                  <a:pt x="18397" y="8798"/>
                </a:cubicBezTo>
                <a:cubicBezTo>
                  <a:pt x="18673" y="8597"/>
                  <a:pt x="18973" y="8472"/>
                  <a:pt x="19299" y="8422"/>
                </a:cubicBezTo>
                <a:cubicBezTo>
                  <a:pt x="19876" y="8271"/>
                  <a:pt x="20076" y="8196"/>
                  <a:pt x="19951" y="8121"/>
                </a:cubicBezTo>
                <a:lnTo>
                  <a:pt x="19951" y="8121"/>
                </a:lnTo>
                <a:cubicBezTo>
                  <a:pt x="19775" y="8146"/>
                  <a:pt x="19600" y="8171"/>
                  <a:pt x="19425" y="8246"/>
                </a:cubicBezTo>
                <a:cubicBezTo>
                  <a:pt x="19274" y="8296"/>
                  <a:pt x="19099" y="8322"/>
                  <a:pt x="18948" y="8322"/>
                </a:cubicBezTo>
                <a:cubicBezTo>
                  <a:pt x="18898" y="8196"/>
                  <a:pt x="19650" y="7720"/>
                  <a:pt x="20402" y="7369"/>
                </a:cubicBezTo>
                <a:cubicBezTo>
                  <a:pt x="22858" y="6323"/>
                  <a:pt x="24772" y="5537"/>
                  <a:pt x="24883" y="5537"/>
                </a:cubicBezTo>
                <a:close/>
                <a:moveTo>
                  <a:pt x="16361" y="3683"/>
                </a:moveTo>
                <a:cubicBezTo>
                  <a:pt x="16364" y="3683"/>
                  <a:pt x="16366" y="3684"/>
                  <a:pt x="16367" y="3685"/>
                </a:cubicBezTo>
                <a:cubicBezTo>
                  <a:pt x="16292" y="3835"/>
                  <a:pt x="16217" y="3986"/>
                  <a:pt x="16116" y="4136"/>
                </a:cubicBezTo>
                <a:lnTo>
                  <a:pt x="16141" y="4161"/>
                </a:lnTo>
                <a:cubicBezTo>
                  <a:pt x="15991" y="4412"/>
                  <a:pt x="15314" y="5464"/>
                  <a:pt x="14638" y="6517"/>
                </a:cubicBezTo>
                <a:cubicBezTo>
                  <a:pt x="13911" y="7545"/>
                  <a:pt x="13284" y="8622"/>
                  <a:pt x="12758" y="9750"/>
                </a:cubicBezTo>
                <a:cubicBezTo>
                  <a:pt x="12131" y="11003"/>
                  <a:pt x="11605" y="12332"/>
                  <a:pt x="11179" y="13660"/>
                </a:cubicBezTo>
                <a:lnTo>
                  <a:pt x="10903" y="14612"/>
                </a:lnTo>
                <a:lnTo>
                  <a:pt x="10527" y="14988"/>
                </a:lnTo>
                <a:lnTo>
                  <a:pt x="10176" y="15364"/>
                </a:lnTo>
                <a:lnTo>
                  <a:pt x="10176" y="15364"/>
                </a:lnTo>
                <a:lnTo>
                  <a:pt x="10427" y="14337"/>
                </a:lnTo>
                <a:cubicBezTo>
                  <a:pt x="10903" y="12382"/>
                  <a:pt x="10953" y="12206"/>
                  <a:pt x="11856" y="10226"/>
                </a:cubicBezTo>
                <a:cubicBezTo>
                  <a:pt x="12382" y="9073"/>
                  <a:pt x="12683" y="8347"/>
                  <a:pt x="12658" y="8347"/>
                </a:cubicBezTo>
                <a:cubicBezTo>
                  <a:pt x="12607" y="8347"/>
                  <a:pt x="10903" y="11956"/>
                  <a:pt x="10703" y="12582"/>
                </a:cubicBezTo>
                <a:cubicBezTo>
                  <a:pt x="10628" y="12833"/>
                  <a:pt x="10427" y="13610"/>
                  <a:pt x="10277" y="14286"/>
                </a:cubicBezTo>
                <a:lnTo>
                  <a:pt x="9951" y="15540"/>
                </a:lnTo>
                <a:lnTo>
                  <a:pt x="9399" y="16116"/>
                </a:lnTo>
                <a:lnTo>
                  <a:pt x="8823" y="16667"/>
                </a:lnTo>
                <a:lnTo>
                  <a:pt x="8823" y="16667"/>
                </a:lnTo>
                <a:lnTo>
                  <a:pt x="9024" y="15815"/>
                </a:lnTo>
                <a:cubicBezTo>
                  <a:pt x="9230" y="15010"/>
                  <a:pt x="9248" y="14860"/>
                  <a:pt x="9191" y="14860"/>
                </a:cubicBezTo>
                <a:cubicBezTo>
                  <a:pt x="9186" y="14860"/>
                  <a:pt x="9180" y="14861"/>
                  <a:pt x="9174" y="14863"/>
                </a:cubicBezTo>
                <a:cubicBezTo>
                  <a:pt x="8948" y="15464"/>
                  <a:pt x="8798" y="16091"/>
                  <a:pt x="8698" y="16718"/>
                </a:cubicBezTo>
                <a:cubicBezTo>
                  <a:pt x="8698" y="16793"/>
                  <a:pt x="8623" y="16918"/>
                  <a:pt x="8422" y="17119"/>
                </a:cubicBezTo>
                <a:cubicBezTo>
                  <a:pt x="8286" y="17255"/>
                  <a:pt x="8223" y="17317"/>
                  <a:pt x="8203" y="17317"/>
                </a:cubicBezTo>
                <a:cubicBezTo>
                  <a:pt x="8186" y="17317"/>
                  <a:pt x="8199" y="17274"/>
                  <a:pt x="8222" y="17194"/>
                </a:cubicBezTo>
                <a:cubicBezTo>
                  <a:pt x="8247" y="17068"/>
                  <a:pt x="8397" y="16617"/>
                  <a:pt x="8572" y="16166"/>
                </a:cubicBezTo>
                <a:cubicBezTo>
                  <a:pt x="8893" y="15318"/>
                  <a:pt x="8984" y="15057"/>
                  <a:pt x="8920" y="15057"/>
                </a:cubicBezTo>
                <a:cubicBezTo>
                  <a:pt x="8914" y="15057"/>
                  <a:pt x="8907" y="15059"/>
                  <a:pt x="8898" y="15063"/>
                </a:cubicBezTo>
                <a:cubicBezTo>
                  <a:pt x="8673" y="15515"/>
                  <a:pt x="8472" y="15941"/>
                  <a:pt x="8322" y="16417"/>
                </a:cubicBezTo>
                <a:cubicBezTo>
                  <a:pt x="7846" y="17695"/>
                  <a:pt x="7846" y="17745"/>
                  <a:pt x="7545" y="18046"/>
                </a:cubicBezTo>
                <a:cubicBezTo>
                  <a:pt x="7414" y="18185"/>
                  <a:pt x="7332" y="18273"/>
                  <a:pt x="7299" y="18273"/>
                </a:cubicBezTo>
                <a:cubicBezTo>
                  <a:pt x="7237" y="18273"/>
                  <a:pt x="7350" y="17961"/>
                  <a:pt x="7645" y="17093"/>
                </a:cubicBezTo>
                <a:cubicBezTo>
                  <a:pt x="8146" y="15615"/>
                  <a:pt x="8146" y="15590"/>
                  <a:pt x="8096" y="15565"/>
                </a:cubicBezTo>
                <a:cubicBezTo>
                  <a:pt x="8071" y="15552"/>
                  <a:pt x="8059" y="15546"/>
                  <a:pt x="8049" y="15546"/>
                </a:cubicBezTo>
                <a:cubicBezTo>
                  <a:pt x="8040" y="15546"/>
                  <a:pt x="8034" y="15552"/>
                  <a:pt x="8021" y="15565"/>
                </a:cubicBezTo>
                <a:cubicBezTo>
                  <a:pt x="7946" y="15740"/>
                  <a:pt x="7319" y="17570"/>
                  <a:pt x="7169" y="18046"/>
                </a:cubicBezTo>
                <a:cubicBezTo>
                  <a:pt x="7018" y="18622"/>
                  <a:pt x="6993" y="18647"/>
                  <a:pt x="6668" y="18973"/>
                </a:cubicBezTo>
                <a:cubicBezTo>
                  <a:pt x="6404" y="19253"/>
                  <a:pt x="6284" y="19369"/>
                  <a:pt x="6243" y="19369"/>
                </a:cubicBezTo>
                <a:cubicBezTo>
                  <a:pt x="6218" y="19369"/>
                  <a:pt x="6222" y="19325"/>
                  <a:pt x="6242" y="19249"/>
                </a:cubicBezTo>
                <a:cubicBezTo>
                  <a:pt x="6267" y="19149"/>
                  <a:pt x="6317" y="19073"/>
                  <a:pt x="6367" y="19048"/>
                </a:cubicBezTo>
                <a:cubicBezTo>
                  <a:pt x="6467" y="18848"/>
                  <a:pt x="6567" y="18622"/>
                  <a:pt x="6592" y="18372"/>
                </a:cubicBezTo>
                <a:cubicBezTo>
                  <a:pt x="6918" y="17269"/>
                  <a:pt x="7294" y="16191"/>
                  <a:pt x="7720" y="15139"/>
                </a:cubicBezTo>
                <a:cubicBezTo>
                  <a:pt x="8034" y="14440"/>
                  <a:pt x="8115" y="14135"/>
                  <a:pt x="8009" y="14135"/>
                </a:cubicBezTo>
                <a:cubicBezTo>
                  <a:pt x="8005" y="14135"/>
                  <a:pt x="8001" y="14135"/>
                  <a:pt x="7996" y="14136"/>
                </a:cubicBezTo>
                <a:cubicBezTo>
                  <a:pt x="7946" y="14161"/>
                  <a:pt x="7069" y="16367"/>
                  <a:pt x="6768" y="17294"/>
                </a:cubicBezTo>
                <a:cubicBezTo>
                  <a:pt x="6693" y="17570"/>
                  <a:pt x="6567" y="17845"/>
                  <a:pt x="6467" y="18096"/>
                </a:cubicBezTo>
                <a:cubicBezTo>
                  <a:pt x="6567" y="17369"/>
                  <a:pt x="6718" y="16642"/>
                  <a:pt x="6918" y="15941"/>
                </a:cubicBezTo>
                <a:cubicBezTo>
                  <a:pt x="7194" y="14863"/>
                  <a:pt x="7745" y="13560"/>
                  <a:pt x="9299" y="10352"/>
                </a:cubicBezTo>
                <a:lnTo>
                  <a:pt x="10753" y="7344"/>
                </a:lnTo>
                <a:lnTo>
                  <a:pt x="11254" y="6868"/>
                </a:lnTo>
                <a:cubicBezTo>
                  <a:pt x="11651" y="6505"/>
                  <a:pt x="11834" y="6357"/>
                  <a:pt x="11901" y="6357"/>
                </a:cubicBezTo>
                <a:cubicBezTo>
                  <a:pt x="11932" y="6357"/>
                  <a:pt x="11939" y="6387"/>
                  <a:pt x="11931" y="6442"/>
                </a:cubicBezTo>
                <a:cubicBezTo>
                  <a:pt x="11931" y="6517"/>
                  <a:pt x="11981" y="6592"/>
                  <a:pt x="12031" y="6642"/>
                </a:cubicBezTo>
                <a:cubicBezTo>
                  <a:pt x="12043" y="6645"/>
                  <a:pt x="12056" y="6647"/>
                  <a:pt x="12069" y="6647"/>
                </a:cubicBezTo>
                <a:cubicBezTo>
                  <a:pt x="12164" y="6647"/>
                  <a:pt x="12293" y="6565"/>
                  <a:pt x="12557" y="6367"/>
                </a:cubicBezTo>
                <a:cubicBezTo>
                  <a:pt x="13435" y="5590"/>
                  <a:pt x="14387" y="4888"/>
                  <a:pt x="15364" y="4261"/>
                </a:cubicBezTo>
                <a:cubicBezTo>
                  <a:pt x="15868" y="3949"/>
                  <a:pt x="16303" y="3683"/>
                  <a:pt x="16361" y="3683"/>
                </a:cubicBezTo>
                <a:close/>
                <a:moveTo>
                  <a:pt x="20126" y="13284"/>
                </a:moveTo>
                <a:cubicBezTo>
                  <a:pt x="20126" y="13284"/>
                  <a:pt x="19750" y="13685"/>
                  <a:pt x="19249" y="14186"/>
                </a:cubicBezTo>
                <a:lnTo>
                  <a:pt x="19249" y="14236"/>
                </a:lnTo>
                <a:cubicBezTo>
                  <a:pt x="18923" y="14537"/>
                  <a:pt x="18623" y="14863"/>
                  <a:pt x="18347" y="15214"/>
                </a:cubicBezTo>
                <a:cubicBezTo>
                  <a:pt x="18347" y="15289"/>
                  <a:pt x="18422" y="15339"/>
                  <a:pt x="18597" y="15389"/>
                </a:cubicBezTo>
                <a:cubicBezTo>
                  <a:pt x="18773" y="15439"/>
                  <a:pt x="18823" y="15489"/>
                  <a:pt x="18748" y="15540"/>
                </a:cubicBezTo>
                <a:cubicBezTo>
                  <a:pt x="18698" y="15590"/>
                  <a:pt x="18648" y="15640"/>
                  <a:pt x="18623" y="15690"/>
                </a:cubicBezTo>
                <a:cubicBezTo>
                  <a:pt x="18547" y="15840"/>
                  <a:pt x="17420" y="16567"/>
                  <a:pt x="16693" y="16943"/>
                </a:cubicBezTo>
                <a:cubicBezTo>
                  <a:pt x="15966" y="17319"/>
                  <a:pt x="13560" y="18146"/>
                  <a:pt x="11379" y="18773"/>
                </a:cubicBezTo>
                <a:cubicBezTo>
                  <a:pt x="10352" y="19048"/>
                  <a:pt x="10151" y="19124"/>
                  <a:pt x="10277" y="19199"/>
                </a:cubicBezTo>
                <a:cubicBezTo>
                  <a:pt x="10282" y="19202"/>
                  <a:pt x="10292" y="19203"/>
                  <a:pt x="10306" y="19203"/>
                </a:cubicBezTo>
                <a:cubicBezTo>
                  <a:pt x="10779" y="19203"/>
                  <a:pt x="15937" y="17559"/>
                  <a:pt x="16668" y="17194"/>
                </a:cubicBezTo>
                <a:cubicBezTo>
                  <a:pt x="16843" y="17093"/>
                  <a:pt x="17044" y="16993"/>
                  <a:pt x="17244" y="16918"/>
                </a:cubicBezTo>
                <a:lnTo>
                  <a:pt x="17244" y="16918"/>
                </a:lnTo>
                <a:cubicBezTo>
                  <a:pt x="17344" y="16968"/>
                  <a:pt x="16567" y="17444"/>
                  <a:pt x="15891" y="17745"/>
                </a:cubicBezTo>
                <a:cubicBezTo>
                  <a:pt x="14262" y="18447"/>
                  <a:pt x="12557" y="19023"/>
                  <a:pt x="10828" y="19449"/>
                </a:cubicBezTo>
                <a:cubicBezTo>
                  <a:pt x="8547" y="20051"/>
                  <a:pt x="7520" y="20352"/>
                  <a:pt x="7169" y="20502"/>
                </a:cubicBezTo>
                <a:lnTo>
                  <a:pt x="6943" y="20602"/>
                </a:lnTo>
                <a:lnTo>
                  <a:pt x="6943" y="20602"/>
                </a:lnTo>
                <a:lnTo>
                  <a:pt x="7094" y="20402"/>
                </a:lnTo>
                <a:cubicBezTo>
                  <a:pt x="7294" y="20126"/>
                  <a:pt x="7419" y="20051"/>
                  <a:pt x="8347" y="19775"/>
                </a:cubicBezTo>
                <a:cubicBezTo>
                  <a:pt x="8623" y="19700"/>
                  <a:pt x="8898" y="19600"/>
                  <a:pt x="9174" y="19474"/>
                </a:cubicBezTo>
                <a:cubicBezTo>
                  <a:pt x="9199" y="19424"/>
                  <a:pt x="9155" y="19399"/>
                  <a:pt x="9071" y="19399"/>
                </a:cubicBezTo>
                <a:cubicBezTo>
                  <a:pt x="8986" y="19399"/>
                  <a:pt x="8861" y="19424"/>
                  <a:pt x="8723" y="19474"/>
                </a:cubicBezTo>
                <a:cubicBezTo>
                  <a:pt x="8547" y="19550"/>
                  <a:pt x="8222" y="19650"/>
                  <a:pt x="7996" y="19700"/>
                </a:cubicBezTo>
                <a:lnTo>
                  <a:pt x="7570" y="19800"/>
                </a:lnTo>
                <a:lnTo>
                  <a:pt x="7745" y="19625"/>
                </a:lnTo>
                <a:cubicBezTo>
                  <a:pt x="7971" y="19349"/>
                  <a:pt x="9750" y="18773"/>
                  <a:pt x="12081" y="18221"/>
                </a:cubicBezTo>
                <a:cubicBezTo>
                  <a:pt x="12282" y="18171"/>
                  <a:pt x="12432" y="18096"/>
                  <a:pt x="12407" y="18071"/>
                </a:cubicBezTo>
                <a:cubicBezTo>
                  <a:pt x="12406" y="18069"/>
                  <a:pt x="12401" y="18068"/>
                  <a:pt x="12392" y="18068"/>
                </a:cubicBezTo>
                <a:cubicBezTo>
                  <a:pt x="12184" y="18068"/>
                  <a:pt x="9909" y="18612"/>
                  <a:pt x="8923" y="18948"/>
                </a:cubicBezTo>
                <a:cubicBezTo>
                  <a:pt x="8585" y="19061"/>
                  <a:pt x="8366" y="19117"/>
                  <a:pt x="8272" y="19117"/>
                </a:cubicBezTo>
                <a:cubicBezTo>
                  <a:pt x="8178" y="19117"/>
                  <a:pt x="8209" y="19061"/>
                  <a:pt x="8372" y="18948"/>
                </a:cubicBezTo>
                <a:cubicBezTo>
                  <a:pt x="8823" y="18773"/>
                  <a:pt x="9299" y="18622"/>
                  <a:pt x="9775" y="18497"/>
                </a:cubicBezTo>
                <a:cubicBezTo>
                  <a:pt x="10227" y="18372"/>
                  <a:pt x="10678" y="18221"/>
                  <a:pt x="11104" y="18021"/>
                </a:cubicBezTo>
                <a:cubicBezTo>
                  <a:pt x="11104" y="18008"/>
                  <a:pt x="11072" y="18002"/>
                  <a:pt x="11022" y="18002"/>
                </a:cubicBezTo>
                <a:cubicBezTo>
                  <a:pt x="10972" y="18002"/>
                  <a:pt x="10903" y="18008"/>
                  <a:pt x="10828" y="18021"/>
                </a:cubicBezTo>
                <a:cubicBezTo>
                  <a:pt x="10502" y="18121"/>
                  <a:pt x="9049" y="18547"/>
                  <a:pt x="8748" y="18622"/>
                </a:cubicBezTo>
                <a:lnTo>
                  <a:pt x="8572" y="18647"/>
                </a:lnTo>
                <a:lnTo>
                  <a:pt x="8848" y="18347"/>
                </a:lnTo>
                <a:cubicBezTo>
                  <a:pt x="9099" y="18071"/>
                  <a:pt x="9149" y="18021"/>
                  <a:pt x="9876" y="17870"/>
                </a:cubicBezTo>
                <a:cubicBezTo>
                  <a:pt x="10828" y="17670"/>
                  <a:pt x="12031" y="17294"/>
                  <a:pt x="11981" y="17194"/>
                </a:cubicBezTo>
                <a:cubicBezTo>
                  <a:pt x="11755" y="17194"/>
                  <a:pt x="11530" y="17244"/>
                  <a:pt x="11304" y="17344"/>
                </a:cubicBezTo>
                <a:cubicBezTo>
                  <a:pt x="10678" y="17545"/>
                  <a:pt x="10051" y="17695"/>
                  <a:pt x="9399" y="17820"/>
                </a:cubicBezTo>
                <a:cubicBezTo>
                  <a:pt x="9374" y="17820"/>
                  <a:pt x="9425" y="17720"/>
                  <a:pt x="9500" y="17645"/>
                </a:cubicBezTo>
                <a:cubicBezTo>
                  <a:pt x="9725" y="17520"/>
                  <a:pt x="9976" y="17419"/>
                  <a:pt x="10227" y="17369"/>
                </a:cubicBezTo>
                <a:cubicBezTo>
                  <a:pt x="11379" y="17093"/>
                  <a:pt x="12282" y="16818"/>
                  <a:pt x="12232" y="16768"/>
                </a:cubicBezTo>
                <a:lnTo>
                  <a:pt x="12232" y="16768"/>
                </a:lnTo>
                <a:cubicBezTo>
                  <a:pt x="11805" y="16793"/>
                  <a:pt x="11404" y="16893"/>
                  <a:pt x="11003" y="17018"/>
                </a:cubicBezTo>
                <a:cubicBezTo>
                  <a:pt x="10423" y="17181"/>
                  <a:pt x="9907" y="17322"/>
                  <a:pt x="9834" y="17322"/>
                </a:cubicBezTo>
                <a:cubicBezTo>
                  <a:pt x="9829" y="17322"/>
                  <a:pt x="9826" y="17321"/>
                  <a:pt x="9826" y="17319"/>
                </a:cubicBezTo>
                <a:cubicBezTo>
                  <a:pt x="9876" y="17219"/>
                  <a:pt x="9951" y="17144"/>
                  <a:pt x="10026" y="17093"/>
                </a:cubicBezTo>
                <a:cubicBezTo>
                  <a:pt x="10201" y="16918"/>
                  <a:pt x="10427" y="16793"/>
                  <a:pt x="10703" y="16768"/>
                </a:cubicBezTo>
                <a:cubicBezTo>
                  <a:pt x="10953" y="16718"/>
                  <a:pt x="11179" y="16642"/>
                  <a:pt x="11179" y="16592"/>
                </a:cubicBezTo>
                <a:cubicBezTo>
                  <a:pt x="11179" y="16567"/>
                  <a:pt x="11135" y="16555"/>
                  <a:pt x="11063" y="16555"/>
                </a:cubicBezTo>
                <a:cubicBezTo>
                  <a:pt x="10991" y="16555"/>
                  <a:pt x="10891" y="16567"/>
                  <a:pt x="10778" y="16592"/>
                </a:cubicBezTo>
                <a:cubicBezTo>
                  <a:pt x="10631" y="16629"/>
                  <a:pt x="10511" y="16652"/>
                  <a:pt x="10457" y="16652"/>
                </a:cubicBezTo>
                <a:cubicBezTo>
                  <a:pt x="10438" y="16652"/>
                  <a:pt x="10427" y="16649"/>
                  <a:pt x="10427" y="16642"/>
                </a:cubicBezTo>
                <a:cubicBezTo>
                  <a:pt x="10577" y="16317"/>
                  <a:pt x="14262" y="14963"/>
                  <a:pt x="17394" y="14086"/>
                </a:cubicBezTo>
                <a:cubicBezTo>
                  <a:pt x="18522" y="13785"/>
                  <a:pt x="19600" y="13459"/>
                  <a:pt x="19775" y="13384"/>
                </a:cubicBezTo>
                <a:cubicBezTo>
                  <a:pt x="19901" y="13359"/>
                  <a:pt x="20001" y="13309"/>
                  <a:pt x="20126" y="13284"/>
                </a:cubicBezTo>
                <a:close/>
                <a:moveTo>
                  <a:pt x="10151" y="8071"/>
                </a:moveTo>
                <a:lnTo>
                  <a:pt x="8823" y="10878"/>
                </a:lnTo>
                <a:cubicBezTo>
                  <a:pt x="8096" y="12457"/>
                  <a:pt x="7344" y="14086"/>
                  <a:pt x="7194" y="14537"/>
                </a:cubicBezTo>
                <a:lnTo>
                  <a:pt x="7194" y="14562"/>
                </a:lnTo>
                <a:cubicBezTo>
                  <a:pt x="6693" y="15890"/>
                  <a:pt x="5966" y="19149"/>
                  <a:pt x="6116" y="19449"/>
                </a:cubicBezTo>
                <a:cubicBezTo>
                  <a:pt x="6166" y="19550"/>
                  <a:pt x="6141" y="19600"/>
                  <a:pt x="5866" y="19901"/>
                </a:cubicBezTo>
                <a:cubicBezTo>
                  <a:pt x="5765" y="20026"/>
                  <a:pt x="5640" y="20151"/>
                  <a:pt x="5515" y="20251"/>
                </a:cubicBezTo>
                <a:cubicBezTo>
                  <a:pt x="5512" y="20253"/>
                  <a:pt x="5509" y="20253"/>
                  <a:pt x="5506" y="20253"/>
                </a:cubicBezTo>
                <a:cubicBezTo>
                  <a:pt x="5350" y="20253"/>
                  <a:pt x="5671" y="18150"/>
                  <a:pt x="6016" y="16943"/>
                </a:cubicBezTo>
                <a:cubicBezTo>
                  <a:pt x="6141" y="16442"/>
                  <a:pt x="6417" y="15665"/>
                  <a:pt x="6643" y="15189"/>
                </a:cubicBezTo>
                <a:cubicBezTo>
                  <a:pt x="6793" y="14888"/>
                  <a:pt x="6893" y="14587"/>
                  <a:pt x="6943" y="14286"/>
                </a:cubicBezTo>
                <a:cubicBezTo>
                  <a:pt x="6942" y="14286"/>
                  <a:pt x="6941" y="14285"/>
                  <a:pt x="6939" y="14285"/>
                </a:cubicBezTo>
                <a:cubicBezTo>
                  <a:pt x="6848" y="14285"/>
                  <a:pt x="6237" y="15754"/>
                  <a:pt x="5991" y="16567"/>
                </a:cubicBezTo>
                <a:cubicBezTo>
                  <a:pt x="5640" y="17745"/>
                  <a:pt x="5414" y="18973"/>
                  <a:pt x="5314" y="20226"/>
                </a:cubicBezTo>
                <a:cubicBezTo>
                  <a:pt x="5314" y="20402"/>
                  <a:pt x="5264" y="20577"/>
                  <a:pt x="5114" y="20703"/>
                </a:cubicBezTo>
                <a:lnTo>
                  <a:pt x="4938" y="20928"/>
                </a:lnTo>
                <a:lnTo>
                  <a:pt x="5114" y="20076"/>
                </a:lnTo>
                <a:cubicBezTo>
                  <a:pt x="5231" y="19452"/>
                  <a:pt x="5272" y="19116"/>
                  <a:pt x="5237" y="19116"/>
                </a:cubicBezTo>
                <a:cubicBezTo>
                  <a:pt x="5227" y="19116"/>
                  <a:pt x="5211" y="19143"/>
                  <a:pt x="5189" y="19199"/>
                </a:cubicBezTo>
                <a:cubicBezTo>
                  <a:pt x="5164" y="19249"/>
                  <a:pt x="5064" y="19675"/>
                  <a:pt x="4938" y="20151"/>
                </a:cubicBezTo>
                <a:cubicBezTo>
                  <a:pt x="4775" y="20991"/>
                  <a:pt x="4655" y="21309"/>
                  <a:pt x="4579" y="21309"/>
                </a:cubicBezTo>
                <a:cubicBezTo>
                  <a:pt x="4573" y="21309"/>
                  <a:pt x="4568" y="21308"/>
                  <a:pt x="4562" y="21304"/>
                </a:cubicBezTo>
                <a:cubicBezTo>
                  <a:pt x="4587" y="20928"/>
                  <a:pt x="4638" y="20552"/>
                  <a:pt x="4738" y="20201"/>
                </a:cubicBezTo>
                <a:cubicBezTo>
                  <a:pt x="4838" y="19800"/>
                  <a:pt x="4888" y="19399"/>
                  <a:pt x="4938" y="18998"/>
                </a:cubicBezTo>
                <a:cubicBezTo>
                  <a:pt x="4934" y="18985"/>
                  <a:pt x="4928" y="18979"/>
                  <a:pt x="4922" y="18979"/>
                </a:cubicBezTo>
                <a:cubicBezTo>
                  <a:pt x="4853" y="18979"/>
                  <a:pt x="4670" y="19667"/>
                  <a:pt x="4487" y="20627"/>
                </a:cubicBezTo>
                <a:cubicBezTo>
                  <a:pt x="4437" y="21028"/>
                  <a:pt x="4337" y="21404"/>
                  <a:pt x="4186" y="21780"/>
                </a:cubicBezTo>
                <a:cubicBezTo>
                  <a:pt x="4141" y="21825"/>
                  <a:pt x="4117" y="21850"/>
                  <a:pt x="4105" y="21850"/>
                </a:cubicBezTo>
                <a:cubicBezTo>
                  <a:pt x="4091" y="21850"/>
                  <a:pt x="4097" y="21813"/>
                  <a:pt x="4111" y="21730"/>
                </a:cubicBezTo>
                <a:cubicBezTo>
                  <a:pt x="4111" y="21655"/>
                  <a:pt x="4237" y="21003"/>
                  <a:pt x="4387" y="20276"/>
                </a:cubicBezTo>
                <a:cubicBezTo>
                  <a:pt x="4487" y="19850"/>
                  <a:pt x="4562" y="19399"/>
                  <a:pt x="4587" y="18948"/>
                </a:cubicBezTo>
                <a:cubicBezTo>
                  <a:pt x="4585" y="18947"/>
                  <a:pt x="4582" y="18947"/>
                  <a:pt x="4579" y="18947"/>
                </a:cubicBezTo>
                <a:cubicBezTo>
                  <a:pt x="4506" y="18947"/>
                  <a:pt x="4426" y="19281"/>
                  <a:pt x="4136" y="20803"/>
                </a:cubicBezTo>
                <a:cubicBezTo>
                  <a:pt x="4061" y="21304"/>
                  <a:pt x="3936" y="21780"/>
                  <a:pt x="3785" y="22256"/>
                </a:cubicBezTo>
                <a:cubicBezTo>
                  <a:pt x="3780" y="22263"/>
                  <a:pt x="3775" y="22266"/>
                  <a:pt x="3771" y="22266"/>
                </a:cubicBezTo>
                <a:cubicBezTo>
                  <a:pt x="3680" y="22266"/>
                  <a:pt x="3899" y="20738"/>
                  <a:pt x="4186" y="19324"/>
                </a:cubicBezTo>
                <a:cubicBezTo>
                  <a:pt x="4390" y="18469"/>
                  <a:pt x="4461" y="17994"/>
                  <a:pt x="4400" y="17994"/>
                </a:cubicBezTo>
                <a:cubicBezTo>
                  <a:pt x="4386" y="17994"/>
                  <a:pt x="4365" y="18019"/>
                  <a:pt x="4337" y="18071"/>
                </a:cubicBezTo>
                <a:cubicBezTo>
                  <a:pt x="4061" y="19249"/>
                  <a:pt x="3810" y="20427"/>
                  <a:pt x="3660" y="21630"/>
                </a:cubicBezTo>
                <a:cubicBezTo>
                  <a:pt x="3610" y="21956"/>
                  <a:pt x="3560" y="22281"/>
                  <a:pt x="3485" y="22607"/>
                </a:cubicBezTo>
                <a:cubicBezTo>
                  <a:pt x="3483" y="22608"/>
                  <a:pt x="3482" y="22608"/>
                  <a:pt x="3481" y="22608"/>
                </a:cubicBezTo>
                <a:cubicBezTo>
                  <a:pt x="3311" y="22608"/>
                  <a:pt x="3411" y="19262"/>
                  <a:pt x="3635" y="17595"/>
                </a:cubicBezTo>
                <a:cubicBezTo>
                  <a:pt x="3861" y="16492"/>
                  <a:pt x="4161" y="15439"/>
                  <a:pt x="4587" y="14412"/>
                </a:cubicBezTo>
                <a:cubicBezTo>
                  <a:pt x="4863" y="13760"/>
                  <a:pt x="5665" y="12231"/>
                  <a:pt x="5790" y="12181"/>
                </a:cubicBezTo>
                <a:cubicBezTo>
                  <a:pt x="5815" y="12181"/>
                  <a:pt x="5866" y="12281"/>
                  <a:pt x="5891" y="12407"/>
                </a:cubicBezTo>
                <a:cubicBezTo>
                  <a:pt x="5891" y="12507"/>
                  <a:pt x="5941" y="12607"/>
                  <a:pt x="6016" y="12682"/>
                </a:cubicBezTo>
                <a:cubicBezTo>
                  <a:pt x="6029" y="12689"/>
                  <a:pt x="6042" y="12693"/>
                  <a:pt x="6055" y="12693"/>
                </a:cubicBezTo>
                <a:cubicBezTo>
                  <a:pt x="6143" y="12693"/>
                  <a:pt x="6257" y="12517"/>
                  <a:pt x="6693" y="11755"/>
                </a:cubicBezTo>
                <a:cubicBezTo>
                  <a:pt x="7219" y="10903"/>
                  <a:pt x="7795" y="10076"/>
                  <a:pt x="8422" y="9299"/>
                </a:cubicBezTo>
                <a:lnTo>
                  <a:pt x="8547" y="9149"/>
                </a:lnTo>
                <a:lnTo>
                  <a:pt x="8547" y="9349"/>
                </a:lnTo>
                <a:cubicBezTo>
                  <a:pt x="8547" y="9518"/>
                  <a:pt x="8604" y="9603"/>
                  <a:pt x="8695" y="9603"/>
                </a:cubicBezTo>
                <a:cubicBezTo>
                  <a:pt x="8726" y="9603"/>
                  <a:pt x="8760" y="9593"/>
                  <a:pt x="8798" y="9575"/>
                </a:cubicBezTo>
                <a:cubicBezTo>
                  <a:pt x="9049" y="9349"/>
                  <a:pt x="9299" y="9073"/>
                  <a:pt x="9525" y="8798"/>
                </a:cubicBezTo>
                <a:lnTo>
                  <a:pt x="10151" y="8071"/>
                </a:lnTo>
                <a:close/>
                <a:moveTo>
                  <a:pt x="16736" y="17577"/>
                </a:moveTo>
                <a:cubicBezTo>
                  <a:pt x="16783" y="17577"/>
                  <a:pt x="16811" y="17602"/>
                  <a:pt x="16843" y="17645"/>
                </a:cubicBezTo>
                <a:cubicBezTo>
                  <a:pt x="16865" y="17690"/>
                  <a:pt x="16888" y="17734"/>
                  <a:pt x="16910" y="17779"/>
                </a:cubicBezTo>
                <a:lnTo>
                  <a:pt x="16910" y="17779"/>
                </a:lnTo>
                <a:cubicBezTo>
                  <a:pt x="16636" y="18076"/>
                  <a:pt x="16313" y="18324"/>
                  <a:pt x="15966" y="18522"/>
                </a:cubicBezTo>
                <a:cubicBezTo>
                  <a:pt x="15590" y="18773"/>
                  <a:pt x="15490" y="18948"/>
                  <a:pt x="15665" y="19048"/>
                </a:cubicBezTo>
                <a:cubicBezTo>
                  <a:pt x="15715" y="19073"/>
                  <a:pt x="15740" y="19124"/>
                  <a:pt x="15740" y="19149"/>
                </a:cubicBezTo>
                <a:cubicBezTo>
                  <a:pt x="15665" y="19299"/>
                  <a:pt x="15089" y="19700"/>
                  <a:pt x="14237" y="20176"/>
                </a:cubicBezTo>
                <a:cubicBezTo>
                  <a:pt x="13886" y="20352"/>
                  <a:pt x="13560" y="20552"/>
                  <a:pt x="13234" y="20803"/>
                </a:cubicBezTo>
                <a:cubicBezTo>
                  <a:pt x="13134" y="21028"/>
                  <a:pt x="12006" y="21354"/>
                  <a:pt x="10176" y="21655"/>
                </a:cubicBezTo>
                <a:cubicBezTo>
                  <a:pt x="7319" y="22131"/>
                  <a:pt x="6417" y="22357"/>
                  <a:pt x="5515" y="22808"/>
                </a:cubicBezTo>
                <a:cubicBezTo>
                  <a:pt x="5314" y="22908"/>
                  <a:pt x="5114" y="23008"/>
                  <a:pt x="4913" y="23083"/>
                </a:cubicBezTo>
                <a:cubicBezTo>
                  <a:pt x="4763" y="23008"/>
                  <a:pt x="6517" y="22256"/>
                  <a:pt x="7545" y="21956"/>
                </a:cubicBezTo>
                <a:cubicBezTo>
                  <a:pt x="8187" y="21749"/>
                  <a:pt x="8494" y="21627"/>
                  <a:pt x="8291" y="21627"/>
                </a:cubicBezTo>
                <a:cubicBezTo>
                  <a:pt x="8272" y="21627"/>
                  <a:pt x="8249" y="21628"/>
                  <a:pt x="8222" y="21630"/>
                </a:cubicBezTo>
                <a:cubicBezTo>
                  <a:pt x="7369" y="21855"/>
                  <a:pt x="6517" y="22131"/>
                  <a:pt x="5690" y="22457"/>
                </a:cubicBezTo>
                <a:lnTo>
                  <a:pt x="5239" y="22657"/>
                </a:lnTo>
                <a:lnTo>
                  <a:pt x="5389" y="22482"/>
                </a:lnTo>
                <a:cubicBezTo>
                  <a:pt x="5540" y="22256"/>
                  <a:pt x="6617" y="21780"/>
                  <a:pt x="7820" y="21354"/>
                </a:cubicBezTo>
                <a:cubicBezTo>
                  <a:pt x="8071" y="21304"/>
                  <a:pt x="8322" y="21179"/>
                  <a:pt x="8547" y="21028"/>
                </a:cubicBezTo>
                <a:cubicBezTo>
                  <a:pt x="8555" y="21014"/>
                  <a:pt x="8545" y="21006"/>
                  <a:pt x="8519" y="21006"/>
                </a:cubicBezTo>
                <a:cubicBezTo>
                  <a:pt x="8367" y="21006"/>
                  <a:pt x="7669" y="21249"/>
                  <a:pt x="6643" y="21655"/>
                </a:cubicBezTo>
                <a:cubicBezTo>
                  <a:pt x="6180" y="21849"/>
                  <a:pt x="5966" y="21927"/>
                  <a:pt x="5895" y="21927"/>
                </a:cubicBezTo>
                <a:cubicBezTo>
                  <a:pt x="5847" y="21927"/>
                  <a:pt x="5865" y="21891"/>
                  <a:pt x="5916" y="21830"/>
                </a:cubicBezTo>
                <a:cubicBezTo>
                  <a:pt x="6166" y="21605"/>
                  <a:pt x="6442" y="21454"/>
                  <a:pt x="6743" y="21354"/>
                </a:cubicBezTo>
                <a:cubicBezTo>
                  <a:pt x="6968" y="21279"/>
                  <a:pt x="7194" y="21179"/>
                  <a:pt x="7394" y="21028"/>
                </a:cubicBezTo>
                <a:cubicBezTo>
                  <a:pt x="7194" y="21028"/>
                  <a:pt x="6993" y="21078"/>
                  <a:pt x="6818" y="21179"/>
                </a:cubicBezTo>
                <a:lnTo>
                  <a:pt x="6242" y="21404"/>
                </a:lnTo>
                <a:lnTo>
                  <a:pt x="6417" y="21204"/>
                </a:lnTo>
                <a:cubicBezTo>
                  <a:pt x="6718" y="20803"/>
                  <a:pt x="7244" y="20627"/>
                  <a:pt x="10477" y="19775"/>
                </a:cubicBezTo>
                <a:cubicBezTo>
                  <a:pt x="11655" y="19474"/>
                  <a:pt x="12933" y="19124"/>
                  <a:pt x="13334" y="18973"/>
                </a:cubicBezTo>
                <a:cubicBezTo>
                  <a:pt x="14362" y="18622"/>
                  <a:pt x="15389" y="18221"/>
                  <a:pt x="16392" y="17720"/>
                </a:cubicBezTo>
                <a:cubicBezTo>
                  <a:pt x="16578" y="17620"/>
                  <a:pt x="16674" y="17577"/>
                  <a:pt x="16736" y="17577"/>
                </a:cubicBezTo>
                <a:close/>
                <a:moveTo>
                  <a:pt x="3115" y="22232"/>
                </a:moveTo>
                <a:cubicBezTo>
                  <a:pt x="3139" y="22232"/>
                  <a:pt x="3167" y="22338"/>
                  <a:pt x="3184" y="22557"/>
                </a:cubicBezTo>
                <a:lnTo>
                  <a:pt x="3209" y="22557"/>
                </a:lnTo>
                <a:cubicBezTo>
                  <a:pt x="3259" y="22833"/>
                  <a:pt x="3159" y="23109"/>
                  <a:pt x="2958" y="23309"/>
                </a:cubicBezTo>
                <a:cubicBezTo>
                  <a:pt x="2943" y="23324"/>
                  <a:pt x="2931" y="23332"/>
                  <a:pt x="2922" y="23332"/>
                </a:cubicBezTo>
                <a:cubicBezTo>
                  <a:pt x="2886" y="23332"/>
                  <a:pt x="2898" y="23208"/>
                  <a:pt x="2958" y="22908"/>
                </a:cubicBezTo>
                <a:cubicBezTo>
                  <a:pt x="3034" y="22607"/>
                  <a:pt x="3084" y="22357"/>
                  <a:pt x="3084" y="22307"/>
                </a:cubicBezTo>
                <a:cubicBezTo>
                  <a:pt x="3092" y="22257"/>
                  <a:pt x="3103" y="22232"/>
                  <a:pt x="3115" y="22232"/>
                </a:cubicBezTo>
                <a:close/>
                <a:moveTo>
                  <a:pt x="23405" y="3074"/>
                </a:moveTo>
                <a:cubicBezTo>
                  <a:pt x="23436" y="3074"/>
                  <a:pt x="23056" y="3450"/>
                  <a:pt x="22382" y="4061"/>
                </a:cubicBezTo>
                <a:lnTo>
                  <a:pt x="22382" y="4086"/>
                </a:lnTo>
                <a:cubicBezTo>
                  <a:pt x="21806" y="4587"/>
                  <a:pt x="20803" y="5514"/>
                  <a:pt x="20126" y="6116"/>
                </a:cubicBezTo>
                <a:cubicBezTo>
                  <a:pt x="19475" y="6717"/>
                  <a:pt x="18572" y="7570"/>
                  <a:pt x="18146" y="7996"/>
                </a:cubicBezTo>
                <a:cubicBezTo>
                  <a:pt x="17745" y="8422"/>
                  <a:pt x="16542" y="9575"/>
                  <a:pt x="15515" y="10577"/>
                </a:cubicBezTo>
                <a:cubicBezTo>
                  <a:pt x="13485" y="12557"/>
                  <a:pt x="8923" y="17244"/>
                  <a:pt x="7720" y="18597"/>
                </a:cubicBezTo>
                <a:cubicBezTo>
                  <a:pt x="7018" y="19349"/>
                  <a:pt x="4587" y="22281"/>
                  <a:pt x="3961" y="23134"/>
                </a:cubicBezTo>
                <a:cubicBezTo>
                  <a:pt x="3861" y="23259"/>
                  <a:pt x="3760" y="23359"/>
                  <a:pt x="3635" y="23434"/>
                </a:cubicBezTo>
                <a:cubicBezTo>
                  <a:pt x="3610" y="23434"/>
                  <a:pt x="3610" y="23309"/>
                  <a:pt x="3635" y="23159"/>
                </a:cubicBezTo>
                <a:cubicBezTo>
                  <a:pt x="3685" y="22958"/>
                  <a:pt x="3735" y="22833"/>
                  <a:pt x="4111" y="22357"/>
                </a:cubicBezTo>
                <a:cubicBezTo>
                  <a:pt x="4262" y="22156"/>
                  <a:pt x="4412" y="21981"/>
                  <a:pt x="4612" y="21830"/>
                </a:cubicBezTo>
                <a:cubicBezTo>
                  <a:pt x="4638" y="21830"/>
                  <a:pt x="4713" y="21755"/>
                  <a:pt x="4763" y="21655"/>
                </a:cubicBezTo>
                <a:cubicBezTo>
                  <a:pt x="4938" y="21279"/>
                  <a:pt x="7069" y="18998"/>
                  <a:pt x="11956" y="13986"/>
                </a:cubicBezTo>
                <a:cubicBezTo>
                  <a:pt x="14888" y="10978"/>
                  <a:pt x="15640" y="10226"/>
                  <a:pt x="16141" y="9825"/>
                </a:cubicBezTo>
                <a:cubicBezTo>
                  <a:pt x="16392" y="9625"/>
                  <a:pt x="17720" y="8296"/>
                  <a:pt x="18823" y="7194"/>
                </a:cubicBezTo>
                <a:cubicBezTo>
                  <a:pt x="19450" y="6567"/>
                  <a:pt x="20502" y="5565"/>
                  <a:pt x="21179" y="4988"/>
                </a:cubicBezTo>
                <a:cubicBezTo>
                  <a:pt x="21831" y="4437"/>
                  <a:pt x="22608" y="3760"/>
                  <a:pt x="22883" y="3509"/>
                </a:cubicBezTo>
                <a:cubicBezTo>
                  <a:pt x="23221" y="3209"/>
                  <a:pt x="23387" y="3074"/>
                  <a:pt x="23405" y="3074"/>
                </a:cubicBezTo>
                <a:close/>
                <a:moveTo>
                  <a:pt x="3319" y="15552"/>
                </a:moveTo>
                <a:cubicBezTo>
                  <a:pt x="3335" y="15552"/>
                  <a:pt x="3344" y="15602"/>
                  <a:pt x="3359" y="15665"/>
                </a:cubicBezTo>
                <a:cubicBezTo>
                  <a:pt x="3359" y="15765"/>
                  <a:pt x="3409" y="16066"/>
                  <a:pt x="3435" y="16392"/>
                </a:cubicBezTo>
                <a:lnTo>
                  <a:pt x="3435" y="16367"/>
                </a:lnTo>
                <a:lnTo>
                  <a:pt x="3435" y="16367"/>
                </a:lnTo>
                <a:cubicBezTo>
                  <a:pt x="3485" y="16893"/>
                  <a:pt x="3460" y="17419"/>
                  <a:pt x="3384" y="17921"/>
                </a:cubicBezTo>
                <a:cubicBezTo>
                  <a:pt x="3334" y="18472"/>
                  <a:pt x="3259" y="19374"/>
                  <a:pt x="3209" y="19976"/>
                </a:cubicBezTo>
                <a:cubicBezTo>
                  <a:pt x="3184" y="20928"/>
                  <a:pt x="3059" y="21855"/>
                  <a:pt x="2883" y="22783"/>
                </a:cubicBezTo>
                <a:cubicBezTo>
                  <a:pt x="2708" y="23535"/>
                  <a:pt x="2607" y="23835"/>
                  <a:pt x="2407" y="24086"/>
                </a:cubicBezTo>
                <a:cubicBezTo>
                  <a:pt x="2379" y="24121"/>
                  <a:pt x="2356" y="24143"/>
                  <a:pt x="2337" y="24143"/>
                </a:cubicBezTo>
                <a:cubicBezTo>
                  <a:pt x="2288" y="24143"/>
                  <a:pt x="2260" y="24005"/>
                  <a:pt x="2206" y="23610"/>
                </a:cubicBezTo>
                <a:cubicBezTo>
                  <a:pt x="1956" y="21279"/>
                  <a:pt x="2206" y="18923"/>
                  <a:pt x="2933" y="16692"/>
                </a:cubicBezTo>
                <a:cubicBezTo>
                  <a:pt x="3209" y="15796"/>
                  <a:pt x="3283" y="15552"/>
                  <a:pt x="3319" y="15552"/>
                </a:cubicBezTo>
                <a:close/>
                <a:moveTo>
                  <a:pt x="13409" y="21078"/>
                </a:moveTo>
                <a:cubicBezTo>
                  <a:pt x="13435" y="21078"/>
                  <a:pt x="13359" y="21129"/>
                  <a:pt x="13234" y="21204"/>
                </a:cubicBezTo>
                <a:cubicBezTo>
                  <a:pt x="12708" y="21505"/>
                  <a:pt x="12131" y="21780"/>
                  <a:pt x="11530" y="21981"/>
                </a:cubicBezTo>
                <a:cubicBezTo>
                  <a:pt x="11029" y="22156"/>
                  <a:pt x="10778" y="22281"/>
                  <a:pt x="10728" y="22382"/>
                </a:cubicBezTo>
                <a:cubicBezTo>
                  <a:pt x="10635" y="22567"/>
                  <a:pt x="9772" y="22967"/>
                  <a:pt x="9542" y="22967"/>
                </a:cubicBezTo>
                <a:cubicBezTo>
                  <a:pt x="9524" y="22967"/>
                  <a:pt x="9509" y="22964"/>
                  <a:pt x="9500" y="22958"/>
                </a:cubicBezTo>
                <a:cubicBezTo>
                  <a:pt x="9149" y="22958"/>
                  <a:pt x="8823" y="23033"/>
                  <a:pt x="8472" y="23134"/>
                </a:cubicBezTo>
                <a:cubicBezTo>
                  <a:pt x="7620" y="23359"/>
                  <a:pt x="7219" y="23484"/>
                  <a:pt x="5189" y="24061"/>
                </a:cubicBezTo>
                <a:cubicBezTo>
                  <a:pt x="4901" y="24136"/>
                  <a:pt x="4744" y="24174"/>
                  <a:pt x="4694" y="24174"/>
                </a:cubicBezTo>
                <a:cubicBezTo>
                  <a:pt x="4644" y="24174"/>
                  <a:pt x="4700" y="24136"/>
                  <a:pt x="4838" y="24061"/>
                </a:cubicBezTo>
                <a:cubicBezTo>
                  <a:pt x="5565" y="23685"/>
                  <a:pt x="6492" y="23359"/>
                  <a:pt x="8121" y="22933"/>
                </a:cubicBezTo>
                <a:cubicBezTo>
                  <a:pt x="8698" y="22808"/>
                  <a:pt x="9274" y="22632"/>
                  <a:pt x="9800" y="22407"/>
                </a:cubicBezTo>
                <a:cubicBezTo>
                  <a:pt x="9797" y="22403"/>
                  <a:pt x="9787" y="22402"/>
                  <a:pt x="9772" y="22402"/>
                </a:cubicBezTo>
                <a:cubicBezTo>
                  <a:pt x="9460" y="22402"/>
                  <a:pt x="6823" y="23100"/>
                  <a:pt x="5916" y="23434"/>
                </a:cubicBezTo>
                <a:cubicBezTo>
                  <a:pt x="5414" y="23610"/>
                  <a:pt x="4938" y="23835"/>
                  <a:pt x="4462" y="24086"/>
                </a:cubicBezTo>
                <a:cubicBezTo>
                  <a:pt x="4192" y="24252"/>
                  <a:pt x="3974" y="24349"/>
                  <a:pt x="3935" y="24349"/>
                </a:cubicBezTo>
                <a:cubicBezTo>
                  <a:pt x="3927" y="24349"/>
                  <a:pt x="3927" y="24345"/>
                  <a:pt x="3936" y="24337"/>
                </a:cubicBezTo>
                <a:cubicBezTo>
                  <a:pt x="3986" y="24261"/>
                  <a:pt x="4111" y="24111"/>
                  <a:pt x="4186" y="23986"/>
                </a:cubicBezTo>
                <a:cubicBezTo>
                  <a:pt x="4537" y="23510"/>
                  <a:pt x="5916" y="22808"/>
                  <a:pt x="7119" y="22507"/>
                </a:cubicBezTo>
                <a:cubicBezTo>
                  <a:pt x="7545" y="22407"/>
                  <a:pt x="8798" y="22156"/>
                  <a:pt x="9851" y="21981"/>
                </a:cubicBezTo>
                <a:cubicBezTo>
                  <a:pt x="10778" y="21855"/>
                  <a:pt x="11705" y="21655"/>
                  <a:pt x="12607" y="21354"/>
                </a:cubicBezTo>
                <a:cubicBezTo>
                  <a:pt x="13034" y="21204"/>
                  <a:pt x="13409" y="21078"/>
                  <a:pt x="13409" y="21078"/>
                </a:cubicBezTo>
                <a:close/>
                <a:moveTo>
                  <a:pt x="3454" y="23240"/>
                </a:moveTo>
                <a:cubicBezTo>
                  <a:pt x="3479" y="23240"/>
                  <a:pt x="3485" y="23282"/>
                  <a:pt x="3485" y="23359"/>
                </a:cubicBezTo>
                <a:cubicBezTo>
                  <a:pt x="3485" y="23459"/>
                  <a:pt x="3485" y="23535"/>
                  <a:pt x="3535" y="23560"/>
                </a:cubicBezTo>
                <a:cubicBezTo>
                  <a:pt x="3560" y="23585"/>
                  <a:pt x="3560" y="23635"/>
                  <a:pt x="3510" y="23710"/>
                </a:cubicBezTo>
                <a:cubicBezTo>
                  <a:pt x="3309" y="23936"/>
                  <a:pt x="1605" y="26442"/>
                  <a:pt x="978" y="27419"/>
                </a:cubicBezTo>
                <a:cubicBezTo>
                  <a:pt x="627" y="27946"/>
                  <a:pt x="352" y="28397"/>
                  <a:pt x="302" y="28397"/>
                </a:cubicBezTo>
                <a:cubicBezTo>
                  <a:pt x="297" y="28399"/>
                  <a:pt x="293" y="28400"/>
                  <a:pt x="290" y="28400"/>
                </a:cubicBezTo>
                <a:cubicBezTo>
                  <a:pt x="220" y="28400"/>
                  <a:pt x="424" y="27880"/>
                  <a:pt x="903" y="26993"/>
                </a:cubicBezTo>
                <a:cubicBezTo>
                  <a:pt x="1505" y="25865"/>
                  <a:pt x="2206" y="24788"/>
                  <a:pt x="3008" y="23760"/>
                </a:cubicBezTo>
                <a:cubicBezTo>
                  <a:pt x="3289" y="23397"/>
                  <a:pt x="3407" y="23240"/>
                  <a:pt x="3454" y="23240"/>
                </a:cubicBezTo>
                <a:close/>
                <a:moveTo>
                  <a:pt x="26843" y="1"/>
                </a:moveTo>
                <a:cubicBezTo>
                  <a:pt x="26718" y="51"/>
                  <a:pt x="26618" y="126"/>
                  <a:pt x="26517" y="201"/>
                </a:cubicBezTo>
                <a:cubicBezTo>
                  <a:pt x="25765" y="552"/>
                  <a:pt x="24989" y="828"/>
                  <a:pt x="24186" y="1078"/>
                </a:cubicBezTo>
                <a:cubicBezTo>
                  <a:pt x="22850" y="1518"/>
                  <a:pt x="22370" y="1673"/>
                  <a:pt x="22192" y="1673"/>
                </a:cubicBezTo>
                <a:cubicBezTo>
                  <a:pt x="22105" y="1673"/>
                  <a:pt x="22089" y="1637"/>
                  <a:pt x="22081" y="1580"/>
                </a:cubicBezTo>
                <a:cubicBezTo>
                  <a:pt x="22060" y="1476"/>
                  <a:pt x="22018" y="1419"/>
                  <a:pt x="21905" y="1419"/>
                </a:cubicBezTo>
                <a:cubicBezTo>
                  <a:pt x="21747" y="1419"/>
                  <a:pt x="21450" y="1531"/>
                  <a:pt x="20878" y="1780"/>
                </a:cubicBezTo>
                <a:cubicBezTo>
                  <a:pt x="20151" y="2081"/>
                  <a:pt x="17745" y="3209"/>
                  <a:pt x="17119" y="3535"/>
                </a:cubicBezTo>
                <a:cubicBezTo>
                  <a:pt x="17044" y="3572"/>
                  <a:pt x="16987" y="3591"/>
                  <a:pt x="16956" y="3591"/>
                </a:cubicBezTo>
                <a:cubicBezTo>
                  <a:pt x="16925" y="3591"/>
                  <a:pt x="16918" y="3572"/>
                  <a:pt x="16943" y="3535"/>
                </a:cubicBezTo>
                <a:cubicBezTo>
                  <a:pt x="16968" y="3434"/>
                  <a:pt x="16968" y="3359"/>
                  <a:pt x="16943" y="3284"/>
                </a:cubicBezTo>
                <a:cubicBezTo>
                  <a:pt x="16918" y="3208"/>
                  <a:pt x="16890" y="3163"/>
                  <a:pt x="16820" y="3163"/>
                </a:cubicBezTo>
                <a:cubicBezTo>
                  <a:pt x="16681" y="3163"/>
                  <a:pt x="16380" y="3336"/>
                  <a:pt x="15615" y="3785"/>
                </a:cubicBezTo>
                <a:cubicBezTo>
                  <a:pt x="14587" y="4387"/>
                  <a:pt x="13635" y="5063"/>
                  <a:pt x="12758" y="5840"/>
                </a:cubicBezTo>
                <a:cubicBezTo>
                  <a:pt x="12494" y="6089"/>
                  <a:pt x="12384" y="6183"/>
                  <a:pt x="12320" y="6183"/>
                </a:cubicBezTo>
                <a:cubicBezTo>
                  <a:pt x="12281" y="6183"/>
                  <a:pt x="12260" y="6148"/>
                  <a:pt x="12232" y="6091"/>
                </a:cubicBezTo>
                <a:cubicBezTo>
                  <a:pt x="12196" y="5984"/>
                  <a:pt x="12173" y="5953"/>
                  <a:pt x="12118" y="5953"/>
                </a:cubicBezTo>
                <a:cubicBezTo>
                  <a:pt x="12095" y="5953"/>
                  <a:pt x="12067" y="5958"/>
                  <a:pt x="12031" y="5966"/>
                </a:cubicBezTo>
                <a:cubicBezTo>
                  <a:pt x="11755" y="5991"/>
                  <a:pt x="10427" y="7244"/>
                  <a:pt x="9425" y="8472"/>
                </a:cubicBezTo>
                <a:cubicBezTo>
                  <a:pt x="9035" y="8914"/>
                  <a:pt x="8896" y="9069"/>
                  <a:pt x="8847" y="9069"/>
                </a:cubicBezTo>
                <a:cubicBezTo>
                  <a:pt x="8827" y="9069"/>
                  <a:pt x="8823" y="9042"/>
                  <a:pt x="8823" y="8998"/>
                </a:cubicBezTo>
                <a:cubicBezTo>
                  <a:pt x="8793" y="8835"/>
                  <a:pt x="8720" y="8751"/>
                  <a:pt x="8623" y="8751"/>
                </a:cubicBezTo>
                <a:cubicBezTo>
                  <a:pt x="8557" y="8751"/>
                  <a:pt x="8479" y="8791"/>
                  <a:pt x="8397" y="8873"/>
                </a:cubicBezTo>
                <a:cubicBezTo>
                  <a:pt x="7820" y="9575"/>
                  <a:pt x="7294" y="10301"/>
                  <a:pt x="6793" y="11078"/>
                </a:cubicBezTo>
                <a:cubicBezTo>
                  <a:pt x="6285" y="11902"/>
                  <a:pt x="6156" y="12125"/>
                  <a:pt x="6100" y="12125"/>
                </a:cubicBezTo>
                <a:cubicBezTo>
                  <a:pt x="6075" y="12125"/>
                  <a:pt x="6064" y="12084"/>
                  <a:pt x="6041" y="12031"/>
                </a:cubicBezTo>
                <a:cubicBezTo>
                  <a:pt x="5989" y="11909"/>
                  <a:pt x="5888" y="11836"/>
                  <a:pt x="5798" y="11836"/>
                </a:cubicBezTo>
                <a:cubicBezTo>
                  <a:pt x="5758" y="11836"/>
                  <a:pt x="5721" y="11850"/>
                  <a:pt x="5690" y="11880"/>
                </a:cubicBezTo>
                <a:cubicBezTo>
                  <a:pt x="5289" y="12432"/>
                  <a:pt x="4938" y="13008"/>
                  <a:pt x="4688" y="13610"/>
                </a:cubicBezTo>
                <a:cubicBezTo>
                  <a:pt x="4287" y="14412"/>
                  <a:pt x="3986" y="15264"/>
                  <a:pt x="3735" y="16116"/>
                </a:cubicBezTo>
                <a:lnTo>
                  <a:pt x="3660" y="16342"/>
                </a:lnTo>
                <a:lnTo>
                  <a:pt x="3610" y="15916"/>
                </a:lnTo>
                <a:cubicBezTo>
                  <a:pt x="3519" y="15414"/>
                  <a:pt x="3428" y="15182"/>
                  <a:pt x="3317" y="15182"/>
                </a:cubicBezTo>
                <a:cubicBezTo>
                  <a:pt x="3307" y="15182"/>
                  <a:pt x="3295" y="15184"/>
                  <a:pt x="3284" y="15189"/>
                </a:cubicBezTo>
                <a:cubicBezTo>
                  <a:pt x="3084" y="15264"/>
                  <a:pt x="2382" y="17520"/>
                  <a:pt x="2156" y="18948"/>
                </a:cubicBezTo>
                <a:cubicBezTo>
                  <a:pt x="1881" y="20527"/>
                  <a:pt x="1830" y="22131"/>
                  <a:pt x="2006" y="23710"/>
                </a:cubicBezTo>
                <a:lnTo>
                  <a:pt x="2106" y="24462"/>
                </a:lnTo>
                <a:lnTo>
                  <a:pt x="1580" y="25264"/>
                </a:lnTo>
                <a:cubicBezTo>
                  <a:pt x="903" y="26216"/>
                  <a:pt x="51" y="27870"/>
                  <a:pt x="1" y="28271"/>
                </a:cubicBezTo>
                <a:cubicBezTo>
                  <a:pt x="1" y="28472"/>
                  <a:pt x="26" y="28647"/>
                  <a:pt x="101" y="28823"/>
                </a:cubicBezTo>
                <a:lnTo>
                  <a:pt x="226" y="29073"/>
                </a:lnTo>
                <a:lnTo>
                  <a:pt x="552" y="28973"/>
                </a:lnTo>
                <a:lnTo>
                  <a:pt x="853" y="28873"/>
                </a:lnTo>
                <a:lnTo>
                  <a:pt x="1981" y="27194"/>
                </a:lnTo>
                <a:cubicBezTo>
                  <a:pt x="3059" y="25590"/>
                  <a:pt x="3109" y="25515"/>
                  <a:pt x="3460" y="25314"/>
                </a:cubicBezTo>
                <a:cubicBezTo>
                  <a:pt x="4262" y="24813"/>
                  <a:pt x="5189" y="24462"/>
                  <a:pt x="6718" y="24111"/>
                </a:cubicBezTo>
                <a:cubicBezTo>
                  <a:pt x="8497" y="23710"/>
                  <a:pt x="10377" y="23083"/>
                  <a:pt x="10803" y="22733"/>
                </a:cubicBezTo>
                <a:cubicBezTo>
                  <a:pt x="11079" y="22557"/>
                  <a:pt x="11379" y="22407"/>
                  <a:pt x="11680" y="22281"/>
                </a:cubicBezTo>
                <a:cubicBezTo>
                  <a:pt x="12357" y="22006"/>
                  <a:pt x="13008" y="21680"/>
                  <a:pt x="13610" y="21279"/>
                </a:cubicBezTo>
                <a:cubicBezTo>
                  <a:pt x="13710" y="21204"/>
                  <a:pt x="13760" y="21129"/>
                  <a:pt x="13785" y="21003"/>
                </a:cubicBezTo>
                <a:cubicBezTo>
                  <a:pt x="13785" y="20928"/>
                  <a:pt x="13836" y="20853"/>
                  <a:pt x="13961" y="20803"/>
                </a:cubicBezTo>
                <a:cubicBezTo>
                  <a:pt x="14061" y="20778"/>
                  <a:pt x="14136" y="20703"/>
                  <a:pt x="14186" y="20627"/>
                </a:cubicBezTo>
                <a:cubicBezTo>
                  <a:pt x="14412" y="20452"/>
                  <a:pt x="14638" y="20302"/>
                  <a:pt x="14863" y="20176"/>
                </a:cubicBezTo>
                <a:cubicBezTo>
                  <a:pt x="15440" y="19825"/>
                  <a:pt x="16041" y="19349"/>
                  <a:pt x="16116" y="19149"/>
                </a:cubicBezTo>
                <a:cubicBezTo>
                  <a:pt x="16141" y="19099"/>
                  <a:pt x="16141" y="19023"/>
                  <a:pt x="16116" y="18973"/>
                </a:cubicBezTo>
                <a:cubicBezTo>
                  <a:pt x="16091" y="18898"/>
                  <a:pt x="16217" y="18748"/>
                  <a:pt x="16567" y="18447"/>
                </a:cubicBezTo>
                <a:cubicBezTo>
                  <a:pt x="17094" y="17996"/>
                  <a:pt x="17244" y="17770"/>
                  <a:pt x="17119" y="17620"/>
                </a:cubicBezTo>
                <a:cubicBezTo>
                  <a:pt x="17069" y="17520"/>
                  <a:pt x="17094" y="17444"/>
                  <a:pt x="17620" y="16993"/>
                </a:cubicBezTo>
                <a:cubicBezTo>
                  <a:pt x="18171" y="16517"/>
                  <a:pt x="18673" y="15991"/>
                  <a:pt x="19149" y="15439"/>
                </a:cubicBezTo>
                <a:cubicBezTo>
                  <a:pt x="19199" y="15314"/>
                  <a:pt x="19099" y="15239"/>
                  <a:pt x="18823" y="15239"/>
                </a:cubicBezTo>
                <a:cubicBezTo>
                  <a:pt x="18723" y="15239"/>
                  <a:pt x="18648" y="15189"/>
                  <a:pt x="18648" y="15164"/>
                </a:cubicBezTo>
                <a:cubicBezTo>
                  <a:pt x="18673" y="15139"/>
                  <a:pt x="18999" y="14788"/>
                  <a:pt x="19425" y="14362"/>
                </a:cubicBezTo>
                <a:cubicBezTo>
                  <a:pt x="20402" y="13359"/>
                  <a:pt x="20853" y="12808"/>
                  <a:pt x="20803" y="12632"/>
                </a:cubicBezTo>
                <a:cubicBezTo>
                  <a:pt x="20778" y="12582"/>
                  <a:pt x="20728" y="12507"/>
                  <a:pt x="20653" y="12507"/>
                </a:cubicBezTo>
                <a:cubicBezTo>
                  <a:pt x="20477" y="12482"/>
                  <a:pt x="20828" y="12131"/>
                  <a:pt x="21254" y="11880"/>
                </a:cubicBezTo>
                <a:cubicBezTo>
                  <a:pt x="21354" y="11830"/>
                  <a:pt x="21379" y="11780"/>
                  <a:pt x="21329" y="11730"/>
                </a:cubicBezTo>
                <a:cubicBezTo>
                  <a:pt x="21304" y="11680"/>
                  <a:pt x="21505" y="11379"/>
                  <a:pt x="21956" y="10753"/>
                </a:cubicBezTo>
                <a:cubicBezTo>
                  <a:pt x="23485" y="8773"/>
                  <a:pt x="23911" y="8146"/>
                  <a:pt x="23911" y="7946"/>
                </a:cubicBezTo>
                <a:cubicBezTo>
                  <a:pt x="23911" y="7745"/>
                  <a:pt x="23886" y="7745"/>
                  <a:pt x="23710" y="7695"/>
                </a:cubicBezTo>
                <a:cubicBezTo>
                  <a:pt x="23535" y="7645"/>
                  <a:pt x="23510" y="7620"/>
                  <a:pt x="23585" y="7545"/>
                </a:cubicBezTo>
                <a:cubicBezTo>
                  <a:pt x="23735" y="7394"/>
                  <a:pt x="24863" y="6091"/>
                  <a:pt x="25189" y="5640"/>
                </a:cubicBezTo>
                <a:cubicBezTo>
                  <a:pt x="25364" y="5389"/>
                  <a:pt x="25615" y="5189"/>
                  <a:pt x="25891" y="5088"/>
                </a:cubicBezTo>
                <a:cubicBezTo>
                  <a:pt x="26041" y="5038"/>
                  <a:pt x="26166" y="4963"/>
                  <a:pt x="26292" y="4838"/>
                </a:cubicBezTo>
                <a:cubicBezTo>
                  <a:pt x="26305" y="4756"/>
                  <a:pt x="26267" y="4712"/>
                  <a:pt x="26182" y="4712"/>
                </a:cubicBezTo>
                <a:cubicBezTo>
                  <a:pt x="26110" y="4712"/>
                  <a:pt x="26004" y="4744"/>
                  <a:pt x="25866" y="4813"/>
                </a:cubicBezTo>
                <a:cubicBezTo>
                  <a:pt x="25740" y="4888"/>
                  <a:pt x="25590" y="4913"/>
                  <a:pt x="25440" y="4913"/>
                </a:cubicBezTo>
                <a:cubicBezTo>
                  <a:pt x="25289" y="4913"/>
                  <a:pt x="25114" y="4913"/>
                  <a:pt x="24963" y="4963"/>
                </a:cubicBezTo>
                <a:lnTo>
                  <a:pt x="24588" y="5063"/>
                </a:lnTo>
                <a:lnTo>
                  <a:pt x="24813" y="4687"/>
                </a:lnTo>
                <a:lnTo>
                  <a:pt x="25565" y="3484"/>
                </a:lnTo>
                <a:cubicBezTo>
                  <a:pt x="25841" y="3033"/>
                  <a:pt x="26342" y="2156"/>
                  <a:pt x="26668" y="1529"/>
                </a:cubicBezTo>
                <a:cubicBezTo>
                  <a:pt x="27194" y="527"/>
                  <a:pt x="27244" y="402"/>
                  <a:pt x="27194" y="251"/>
                </a:cubicBezTo>
                <a:cubicBezTo>
                  <a:pt x="27144" y="101"/>
                  <a:pt x="27019" y="1"/>
                  <a:pt x="268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-234520" y="3567669"/>
            <a:ext cx="808193" cy="775470"/>
          </a:xfrm>
          <a:custGeom>
            <a:rect b="b" l="l" r="r" t="t"/>
            <a:pathLst>
              <a:path extrusionOk="0" h="27560" w="28723">
                <a:moveTo>
                  <a:pt x="5736" y="2967"/>
                </a:moveTo>
                <a:cubicBezTo>
                  <a:pt x="5798" y="2967"/>
                  <a:pt x="5926" y="2993"/>
                  <a:pt x="6141" y="3033"/>
                </a:cubicBezTo>
                <a:cubicBezTo>
                  <a:pt x="6417" y="3083"/>
                  <a:pt x="6692" y="3159"/>
                  <a:pt x="6718" y="3159"/>
                </a:cubicBezTo>
                <a:cubicBezTo>
                  <a:pt x="6893" y="3184"/>
                  <a:pt x="6818" y="3209"/>
                  <a:pt x="6467" y="3259"/>
                </a:cubicBezTo>
                <a:lnTo>
                  <a:pt x="6467" y="3284"/>
                </a:lnTo>
                <a:cubicBezTo>
                  <a:pt x="6420" y="3293"/>
                  <a:pt x="6372" y="3297"/>
                  <a:pt x="6325" y="3297"/>
                </a:cubicBezTo>
                <a:cubicBezTo>
                  <a:pt x="6099" y="3297"/>
                  <a:pt x="5881" y="3199"/>
                  <a:pt x="5715" y="3033"/>
                </a:cubicBezTo>
                <a:cubicBezTo>
                  <a:pt x="5680" y="2987"/>
                  <a:pt x="5683" y="2967"/>
                  <a:pt x="5736" y="2967"/>
                </a:cubicBezTo>
                <a:close/>
                <a:moveTo>
                  <a:pt x="706" y="267"/>
                </a:moveTo>
                <a:cubicBezTo>
                  <a:pt x="831" y="267"/>
                  <a:pt x="1318" y="493"/>
                  <a:pt x="2056" y="903"/>
                </a:cubicBezTo>
                <a:cubicBezTo>
                  <a:pt x="3184" y="1530"/>
                  <a:pt x="4261" y="2256"/>
                  <a:pt x="5264" y="3058"/>
                </a:cubicBezTo>
                <a:cubicBezTo>
                  <a:pt x="5765" y="3451"/>
                  <a:pt x="5869" y="3540"/>
                  <a:pt x="5738" y="3540"/>
                </a:cubicBezTo>
                <a:cubicBezTo>
                  <a:pt x="5719" y="3540"/>
                  <a:pt x="5694" y="3538"/>
                  <a:pt x="5665" y="3535"/>
                </a:cubicBezTo>
                <a:cubicBezTo>
                  <a:pt x="5565" y="3535"/>
                  <a:pt x="5489" y="3535"/>
                  <a:pt x="5464" y="3585"/>
                </a:cubicBezTo>
                <a:cubicBezTo>
                  <a:pt x="5455" y="3604"/>
                  <a:pt x="5442" y="3612"/>
                  <a:pt x="5425" y="3612"/>
                </a:cubicBezTo>
                <a:cubicBezTo>
                  <a:pt x="5397" y="3612"/>
                  <a:pt x="5361" y="3591"/>
                  <a:pt x="5314" y="3560"/>
                </a:cubicBezTo>
                <a:cubicBezTo>
                  <a:pt x="5114" y="3384"/>
                  <a:pt x="2607" y="1630"/>
                  <a:pt x="1630" y="978"/>
                </a:cubicBezTo>
                <a:cubicBezTo>
                  <a:pt x="1103" y="627"/>
                  <a:pt x="677" y="327"/>
                  <a:pt x="677" y="301"/>
                </a:cubicBezTo>
                <a:cubicBezTo>
                  <a:pt x="668" y="279"/>
                  <a:pt x="678" y="267"/>
                  <a:pt x="706" y="267"/>
                </a:cubicBezTo>
                <a:close/>
                <a:moveTo>
                  <a:pt x="7010" y="2205"/>
                </a:moveTo>
                <a:cubicBezTo>
                  <a:pt x="8805" y="2205"/>
                  <a:pt x="10606" y="2502"/>
                  <a:pt x="12332" y="3083"/>
                </a:cubicBezTo>
                <a:cubicBezTo>
                  <a:pt x="13610" y="3510"/>
                  <a:pt x="13535" y="3484"/>
                  <a:pt x="13334" y="3510"/>
                </a:cubicBezTo>
                <a:cubicBezTo>
                  <a:pt x="13259" y="3535"/>
                  <a:pt x="12933" y="3560"/>
                  <a:pt x="12607" y="3610"/>
                </a:cubicBezTo>
                <a:lnTo>
                  <a:pt x="12632" y="3610"/>
                </a:lnTo>
                <a:cubicBezTo>
                  <a:pt x="12507" y="3616"/>
                  <a:pt x="12380" y="3619"/>
                  <a:pt x="12253" y="3619"/>
                </a:cubicBezTo>
                <a:cubicBezTo>
                  <a:pt x="11870" y="3619"/>
                  <a:pt x="11479" y="3591"/>
                  <a:pt x="11104" y="3535"/>
                </a:cubicBezTo>
                <a:cubicBezTo>
                  <a:pt x="10552" y="3459"/>
                  <a:pt x="9650" y="3359"/>
                  <a:pt x="9048" y="3334"/>
                </a:cubicBezTo>
                <a:cubicBezTo>
                  <a:pt x="8096" y="3284"/>
                  <a:pt x="7144" y="3159"/>
                  <a:pt x="6241" y="2933"/>
                </a:cubicBezTo>
                <a:cubicBezTo>
                  <a:pt x="5489" y="2783"/>
                  <a:pt x="5189" y="2657"/>
                  <a:pt x="4938" y="2457"/>
                </a:cubicBezTo>
                <a:cubicBezTo>
                  <a:pt x="4813" y="2357"/>
                  <a:pt x="4863" y="2332"/>
                  <a:pt x="5439" y="2281"/>
                </a:cubicBezTo>
                <a:cubicBezTo>
                  <a:pt x="5961" y="2230"/>
                  <a:pt x="6485" y="2205"/>
                  <a:pt x="7010" y="2205"/>
                </a:cubicBezTo>
                <a:close/>
                <a:moveTo>
                  <a:pt x="7272" y="3503"/>
                </a:moveTo>
                <a:cubicBezTo>
                  <a:pt x="8368" y="3503"/>
                  <a:pt x="10291" y="3615"/>
                  <a:pt x="11429" y="3785"/>
                </a:cubicBezTo>
                <a:cubicBezTo>
                  <a:pt x="12507" y="4036"/>
                  <a:pt x="13585" y="4362"/>
                  <a:pt x="14612" y="4788"/>
                </a:cubicBezTo>
                <a:cubicBezTo>
                  <a:pt x="15264" y="5063"/>
                  <a:pt x="16768" y="5916"/>
                  <a:pt x="16793" y="6016"/>
                </a:cubicBezTo>
                <a:cubicBezTo>
                  <a:pt x="16793" y="6041"/>
                  <a:pt x="16693" y="6091"/>
                  <a:pt x="16567" y="6116"/>
                </a:cubicBezTo>
                <a:cubicBezTo>
                  <a:pt x="16467" y="6141"/>
                  <a:pt x="16367" y="6166"/>
                  <a:pt x="16292" y="6241"/>
                </a:cubicBezTo>
                <a:cubicBezTo>
                  <a:pt x="16241" y="6342"/>
                  <a:pt x="16367" y="6417"/>
                  <a:pt x="17244" y="6943"/>
                </a:cubicBezTo>
                <a:cubicBezTo>
                  <a:pt x="18071" y="7469"/>
                  <a:pt x="18873" y="8071"/>
                  <a:pt x="19650" y="8698"/>
                </a:cubicBezTo>
                <a:lnTo>
                  <a:pt x="19825" y="8823"/>
                </a:lnTo>
                <a:lnTo>
                  <a:pt x="19600" y="8823"/>
                </a:lnTo>
                <a:cubicBezTo>
                  <a:pt x="19374" y="8823"/>
                  <a:pt x="19299" y="8923"/>
                  <a:pt x="19374" y="9073"/>
                </a:cubicBezTo>
                <a:cubicBezTo>
                  <a:pt x="19600" y="9349"/>
                  <a:pt x="19876" y="9575"/>
                  <a:pt x="20126" y="9800"/>
                </a:cubicBezTo>
                <a:lnTo>
                  <a:pt x="20853" y="10427"/>
                </a:lnTo>
                <a:lnTo>
                  <a:pt x="18046" y="9073"/>
                </a:lnTo>
                <a:cubicBezTo>
                  <a:pt x="16492" y="8322"/>
                  <a:pt x="14863" y="7570"/>
                  <a:pt x="14412" y="7394"/>
                </a:cubicBezTo>
                <a:lnTo>
                  <a:pt x="14412" y="7369"/>
                </a:lnTo>
                <a:cubicBezTo>
                  <a:pt x="13206" y="6882"/>
                  <a:pt x="10328" y="6202"/>
                  <a:pt x="9665" y="6202"/>
                </a:cubicBezTo>
                <a:cubicBezTo>
                  <a:pt x="9611" y="6202"/>
                  <a:pt x="9572" y="6207"/>
                  <a:pt x="9550" y="6216"/>
                </a:cubicBezTo>
                <a:cubicBezTo>
                  <a:pt x="9524" y="6229"/>
                  <a:pt x="9502" y="6237"/>
                  <a:pt x="9477" y="6237"/>
                </a:cubicBezTo>
                <a:cubicBezTo>
                  <a:pt x="9407" y="6237"/>
                  <a:pt x="9322" y="6171"/>
                  <a:pt x="9099" y="5966"/>
                </a:cubicBezTo>
                <a:cubicBezTo>
                  <a:pt x="8973" y="5865"/>
                  <a:pt x="8848" y="5740"/>
                  <a:pt x="8748" y="5615"/>
                </a:cubicBezTo>
                <a:cubicBezTo>
                  <a:pt x="8734" y="5583"/>
                  <a:pt x="8795" y="5568"/>
                  <a:pt x="8910" y="5568"/>
                </a:cubicBezTo>
                <a:cubicBezTo>
                  <a:pt x="9428" y="5568"/>
                  <a:pt x="11052" y="5859"/>
                  <a:pt x="12056" y="6166"/>
                </a:cubicBezTo>
                <a:cubicBezTo>
                  <a:pt x="12632" y="6342"/>
                  <a:pt x="13234" y="6542"/>
                  <a:pt x="13785" y="6793"/>
                </a:cubicBezTo>
                <a:cubicBezTo>
                  <a:pt x="14086" y="6918"/>
                  <a:pt x="14387" y="7043"/>
                  <a:pt x="14688" y="7094"/>
                </a:cubicBezTo>
                <a:cubicBezTo>
                  <a:pt x="14738" y="7018"/>
                  <a:pt x="13234" y="6367"/>
                  <a:pt x="12432" y="6091"/>
                </a:cubicBezTo>
                <a:cubicBezTo>
                  <a:pt x="11229" y="5740"/>
                  <a:pt x="10026" y="5515"/>
                  <a:pt x="8773" y="5414"/>
                </a:cubicBezTo>
                <a:cubicBezTo>
                  <a:pt x="8750" y="5418"/>
                  <a:pt x="8727" y="5419"/>
                  <a:pt x="8705" y="5419"/>
                </a:cubicBezTo>
                <a:cubicBezTo>
                  <a:pt x="8553" y="5419"/>
                  <a:pt x="8406" y="5348"/>
                  <a:pt x="8297" y="5239"/>
                </a:cubicBezTo>
                <a:lnTo>
                  <a:pt x="8096" y="5038"/>
                </a:lnTo>
                <a:lnTo>
                  <a:pt x="8948" y="5239"/>
                </a:lnTo>
                <a:cubicBezTo>
                  <a:pt x="9422" y="5331"/>
                  <a:pt x="9728" y="5385"/>
                  <a:pt x="9844" y="5385"/>
                </a:cubicBezTo>
                <a:cubicBezTo>
                  <a:pt x="9917" y="5385"/>
                  <a:pt x="9913" y="5363"/>
                  <a:pt x="9825" y="5314"/>
                </a:cubicBezTo>
                <a:cubicBezTo>
                  <a:pt x="9775" y="5289"/>
                  <a:pt x="9324" y="5164"/>
                  <a:pt x="8848" y="5063"/>
                </a:cubicBezTo>
                <a:cubicBezTo>
                  <a:pt x="7971" y="4863"/>
                  <a:pt x="7670" y="4738"/>
                  <a:pt x="7720" y="4662"/>
                </a:cubicBezTo>
                <a:lnTo>
                  <a:pt x="7720" y="4662"/>
                </a:lnTo>
                <a:cubicBezTo>
                  <a:pt x="8096" y="4687"/>
                  <a:pt x="8447" y="4738"/>
                  <a:pt x="8823" y="4838"/>
                </a:cubicBezTo>
                <a:cubicBezTo>
                  <a:pt x="9199" y="4938"/>
                  <a:pt x="9600" y="5013"/>
                  <a:pt x="10001" y="5063"/>
                </a:cubicBezTo>
                <a:cubicBezTo>
                  <a:pt x="10176" y="5013"/>
                  <a:pt x="9424" y="4813"/>
                  <a:pt x="8397" y="4612"/>
                </a:cubicBezTo>
                <a:cubicBezTo>
                  <a:pt x="7996" y="4537"/>
                  <a:pt x="7620" y="4437"/>
                  <a:pt x="7244" y="4286"/>
                </a:cubicBezTo>
                <a:cubicBezTo>
                  <a:pt x="7144" y="4186"/>
                  <a:pt x="7144" y="4186"/>
                  <a:pt x="7294" y="4186"/>
                </a:cubicBezTo>
                <a:cubicBezTo>
                  <a:pt x="7369" y="4186"/>
                  <a:pt x="8021" y="4337"/>
                  <a:pt x="8748" y="4512"/>
                </a:cubicBezTo>
                <a:cubicBezTo>
                  <a:pt x="9174" y="4637"/>
                  <a:pt x="9600" y="4713"/>
                  <a:pt x="10051" y="4738"/>
                </a:cubicBezTo>
                <a:cubicBezTo>
                  <a:pt x="10101" y="4662"/>
                  <a:pt x="9775" y="4587"/>
                  <a:pt x="8221" y="4261"/>
                </a:cubicBezTo>
                <a:cubicBezTo>
                  <a:pt x="7720" y="4161"/>
                  <a:pt x="7244" y="4036"/>
                  <a:pt x="6768" y="3885"/>
                </a:cubicBezTo>
                <a:cubicBezTo>
                  <a:pt x="6741" y="3863"/>
                  <a:pt x="6770" y="3853"/>
                  <a:pt x="6845" y="3853"/>
                </a:cubicBezTo>
                <a:cubicBezTo>
                  <a:pt x="7189" y="3853"/>
                  <a:pt x="8482" y="4069"/>
                  <a:pt x="9675" y="4337"/>
                </a:cubicBezTo>
                <a:cubicBezTo>
                  <a:pt x="10349" y="4493"/>
                  <a:pt x="10777" y="4572"/>
                  <a:pt x="10937" y="4572"/>
                </a:cubicBezTo>
                <a:cubicBezTo>
                  <a:pt x="11033" y="4572"/>
                  <a:pt x="11031" y="4543"/>
                  <a:pt x="10928" y="4487"/>
                </a:cubicBezTo>
                <a:cubicBezTo>
                  <a:pt x="9775" y="4186"/>
                  <a:pt x="8597" y="3936"/>
                  <a:pt x="7394" y="3760"/>
                </a:cubicBezTo>
                <a:cubicBezTo>
                  <a:pt x="7068" y="3735"/>
                  <a:pt x="6743" y="3660"/>
                  <a:pt x="6442" y="3585"/>
                </a:cubicBezTo>
                <a:cubicBezTo>
                  <a:pt x="6418" y="3528"/>
                  <a:pt x="6752" y="3503"/>
                  <a:pt x="7272" y="3503"/>
                </a:cubicBezTo>
                <a:close/>
                <a:moveTo>
                  <a:pt x="4697" y="3979"/>
                </a:moveTo>
                <a:cubicBezTo>
                  <a:pt x="4701" y="3979"/>
                  <a:pt x="4706" y="3981"/>
                  <a:pt x="4713" y="3986"/>
                </a:cubicBezTo>
                <a:cubicBezTo>
                  <a:pt x="4763" y="4036"/>
                  <a:pt x="4913" y="4161"/>
                  <a:pt x="5038" y="4236"/>
                </a:cubicBezTo>
                <a:cubicBezTo>
                  <a:pt x="5515" y="4587"/>
                  <a:pt x="6216" y="5991"/>
                  <a:pt x="6492" y="7194"/>
                </a:cubicBezTo>
                <a:cubicBezTo>
                  <a:pt x="6592" y="7620"/>
                  <a:pt x="6818" y="8873"/>
                  <a:pt x="6968" y="9951"/>
                </a:cubicBezTo>
                <a:cubicBezTo>
                  <a:pt x="7093" y="10878"/>
                  <a:pt x="7269" y="11780"/>
                  <a:pt x="7545" y="12683"/>
                </a:cubicBezTo>
                <a:cubicBezTo>
                  <a:pt x="7695" y="13134"/>
                  <a:pt x="7820" y="13485"/>
                  <a:pt x="7820" y="13510"/>
                </a:cubicBezTo>
                <a:cubicBezTo>
                  <a:pt x="7820" y="13510"/>
                  <a:pt x="7770" y="13434"/>
                  <a:pt x="7695" y="13334"/>
                </a:cubicBezTo>
                <a:cubicBezTo>
                  <a:pt x="7394" y="12783"/>
                  <a:pt x="7144" y="12206"/>
                  <a:pt x="6943" y="11605"/>
                </a:cubicBezTo>
                <a:cubicBezTo>
                  <a:pt x="6768" y="11104"/>
                  <a:pt x="6642" y="10853"/>
                  <a:pt x="6542" y="10803"/>
                </a:cubicBezTo>
                <a:cubicBezTo>
                  <a:pt x="6342" y="10703"/>
                  <a:pt x="5916" y="9700"/>
                  <a:pt x="5991" y="9575"/>
                </a:cubicBezTo>
                <a:cubicBezTo>
                  <a:pt x="5991" y="9224"/>
                  <a:pt x="5941" y="8873"/>
                  <a:pt x="5815" y="8547"/>
                </a:cubicBezTo>
                <a:cubicBezTo>
                  <a:pt x="5615" y="7695"/>
                  <a:pt x="5515" y="7294"/>
                  <a:pt x="4963" y="5264"/>
                </a:cubicBezTo>
                <a:cubicBezTo>
                  <a:pt x="4869" y="4889"/>
                  <a:pt x="4834" y="4738"/>
                  <a:pt x="4851" y="4738"/>
                </a:cubicBezTo>
                <a:cubicBezTo>
                  <a:pt x="4861" y="4738"/>
                  <a:pt x="4891" y="4793"/>
                  <a:pt x="4938" y="4888"/>
                </a:cubicBezTo>
                <a:cubicBezTo>
                  <a:pt x="5314" y="5615"/>
                  <a:pt x="5615" y="6567"/>
                  <a:pt x="6041" y="8196"/>
                </a:cubicBezTo>
                <a:cubicBezTo>
                  <a:pt x="6166" y="8773"/>
                  <a:pt x="6317" y="9349"/>
                  <a:pt x="6542" y="9901"/>
                </a:cubicBezTo>
                <a:cubicBezTo>
                  <a:pt x="6642" y="9800"/>
                  <a:pt x="5916" y="6943"/>
                  <a:pt x="5590" y="5966"/>
                </a:cubicBezTo>
                <a:cubicBezTo>
                  <a:pt x="5389" y="5489"/>
                  <a:pt x="5189" y="4988"/>
                  <a:pt x="4938" y="4512"/>
                </a:cubicBezTo>
                <a:cubicBezTo>
                  <a:pt x="4778" y="4214"/>
                  <a:pt x="4659" y="3979"/>
                  <a:pt x="4697" y="3979"/>
                </a:cubicBezTo>
                <a:close/>
                <a:moveTo>
                  <a:pt x="9673" y="6385"/>
                </a:moveTo>
                <a:cubicBezTo>
                  <a:pt x="9693" y="6385"/>
                  <a:pt x="9719" y="6388"/>
                  <a:pt x="9750" y="6392"/>
                </a:cubicBezTo>
                <a:cubicBezTo>
                  <a:pt x="9850" y="6417"/>
                  <a:pt x="9926" y="6467"/>
                  <a:pt x="9926" y="6517"/>
                </a:cubicBezTo>
                <a:cubicBezTo>
                  <a:pt x="10126" y="6642"/>
                  <a:pt x="10377" y="6718"/>
                  <a:pt x="10602" y="6768"/>
                </a:cubicBezTo>
                <a:cubicBezTo>
                  <a:pt x="11705" y="7094"/>
                  <a:pt x="12783" y="7469"/>
                  <a:pt x="13810" y="7946"/>
                </a:cubicBezTo>
                <a:cubicBezTo>
                  <a:pt x="14350" y="8162"/>
                  <a:pt x="14657" y="8274"/>
                  <a:pt x="14769" y="8274"/>
                </a:cubicBezTo>
                <a:cubicBezTo>
                  <a:pt x="14813" y="8274"/>
                  <a:pt x="14827" y="8257"/>
                  <a:pt x="14813" y="8221"/>
                </a:cubicBezTo>
                <a:cubicBezTo>
                  <a:pt x="14788" y="8121"/>
                  <a:pt x="12607" y="7294"/>
                  <a:pt x="11680" y="6943"/>
                </a:cubicBezTo>
                <a:cubicBezTo>
                  <a:pt x="11404" y="6868"/>
                  <a:pt x="11154" y="6768"/>
                  <a:pt x="10878" y="6642"/>
                </a:cubicBezTo>
                <a:lnTo>
                  <a:pt x="10878" y="6642"/>
                </a:lnTo>
                <a:cubicBezTo>
                  <a:pt x="11605" y="6743"/>
                  <a:pt x="12332" y="6918"/>
                  <a:pt x="13033" y="7119"/>
                </a:cubicBezTo>
                <a:cubicBezTo>
                  <a:pt x="14111" y="7419"/>
                  <a:pt x="15414" y="7996"/>
                  <a:pt x="18597" y="9575"/>
                </a:cubicBezTo>
                <a:lnTo>
                  <a:pt x="21580" y="11078"/>
                </a:lnTo>
                <a:lnTo>
                  <a:pt x="22056" y="11605"/>
                </a:lnTo>
                <a:cubicBezTo>
                  <a:pt x="22542" y="12137"/>
                  <a:pt x="22622" y="12284"/>
                  <a:pt x="22494" y="12284"/>
                </a:cubicBezTo>
                <a:cubicBezTo>
                  <a:pt x="22483" y="12284"/>
                  <a:pt x="22471" y="12283"/>
                  <a:pt x="22457" y="12282"/>
                </a:cubicBezTo>
                <a:cubicBezTo>
                  <a:pt x="22382" y="12282"/>
                  <a:pt x="22307" y="12307"/>
                  <a:pt x="22282" y="12382"/>
                </a:cubicBezTo>
                <a:cubicBezTo>
                  <a:pt x="22231" y="12482"/>
                  <a:pt x="22307" y="12607"/>
                  <a:pt x="22532" y="12908"/>
                </a:cubicBezTo>
                <a:cubicBezTo>
                  <a:pt x="23284" y="13810"/>
                  <a:pt x="23986" y="14763"/>
                  <a:pt x="24612" y="15765"/>
                </a:cubicBezTo>
                <a:cubicBezTo>
                  <a:pt x="24913" y="16292"/>
                  <a:pt x="25189" y="16743"/>
                  <a:pt x="25189" y="16743"/>
                </a:cubicBezTo>
                <a:cubicBezTo>
                  <a:pt x="25013" y="16667"/>
                  <a:pt x="24863" y="16592"/>
                  <a:pt x="24713" y="16492"/>
                </a:cubicBezTo>
                <a:lnTo>
                  <a:pt x="24713" y="16467"/>
                </a:lnTo>
                <a:cubicBezTo>
                  <a:pt x="24462" y="16317"/>
                  <a:pt x="23409" y="15615"/>
                  <a:pt x="22357" y="14938"/>
                </a:cubicBezTo>
                <a:cubicBezTo>
                  <a:pt x="21354" y="14211"/>
                  <a:pt x="20277" y="13560"/>
                  <a:pt x="19149" y="13008"/>
                </a:cubicBezTo>
                <a:cubicBezTo>
                  <a:pt x="17896" y="12382"/>
                  <a:pt x="16592" y="11830"/>
                  <a:pt x="15264" y="11404"/>
                </a:cubicBezTo>
                <a:lnTo>
                  <a:pt x="14312" y="11104"/>
                </a:lnTo>
                <a:lnTo>
                  <a:pt x="13936" y="10753"/>
                </a:lnTo>
                <a:lnTo>
                  <a:pt x="13560" y="10377"/>
                </a:lnTo>
                <a:lnTo>
                  <a:pt x="13560" y="10377"/>
                </a:lnTo>
                <a:lnTo>
                  <a:pt x="14587" y="10627"/>
                </a:lnTo>
                <a:cubicBezTo>
                  <a:pt x="16542" y="11129"/>
                  <a:pt x="16718" y="11204"/>
                  <a:pt x="18673" y="12131"/>
                </a:cubicBezTo>
                <a:cubicBezTo>
                  <a:pt x="19742" y="12643"/>
                  <a:pt x="20424" y="12939"/>
                  <a:pt x="20536" y="12939"/>
                </a:cubicBezTo>
                <a:cubicBezTo>
                  <a:pt x="20545" y="12939"/>
                  <a:pt x="20550" y="12937"/>
                  <a:pt x="20552" y="12933"/>
                </a:cubicBezTo>
                <a:cubicBezTo>
                  <a:pt x="20577" y="12908"/>
                  <a:pt x="16968" y="11154"/>
                  <a:pt x="16342" y="10953"/>
                </a:cubicBezTo>
                <a:cubicBezTo>
                  <a:pt x="16091" y="10878"/>
                  <a:pt x="15314" y="10652"/>
                  <a:pt x="14637" y="10477"/>
                </a:cubicBezTo>
                <a:lnTo>
                  <a:pt x="13384" y="10176"/>
                </a:lnTo>
                <a:lnTo>
                  <a:pt x="12833" y="9600"/>
                </a:lnTo>
                <a:lnTo>
                  <a:pt x="12281" y="9023"/>
                </a:lnTo>
                <a:lnTo>
                  <a:pt x="13134" y="9249"/>
                </a:lnTo>
                <a:cubicBezTo>
                  <a:pt x="13694" y="9393"/>
                  <a:pt x="13938" y="9455"/>
                  <a:pt x="14034" y="9455"/>
                </a:cubicBezTo>
                <a:cubicBezTo>
                  <a:pt x="14088" y="9455"/>
                  <a:pt x="14095" y="9435"/>
                  <a:pt x="14086" y="9399"/>
                </a:cubicBezTo>
                <a:cubicBezTo>
                  <a:pt x="13485" y="9174"/>
                  <a:pt x="12883" y="8998"/>
                  <a:pt x="12256" y="8898"/>
                </a:cubicBezTo>
                <a:cubicBezTo>
                  <a:pt x="12156" y="8898"/>
                  <a:pt x="12031" y="8823"/>
                  <a:pt x="11855" y="8622"/>
                </a:cubicBezTo>
                <a:cubicBezTo>
                  <a:pt x="11652" y="8438"/>
                  <a:pt x="11599" y="8376"/>
                  <a:pt x="11665" y="8376"/>
                </a:cubicBezTo>
                <a:cubicBezTo>
                  <a:pt x="11688" y="8376"/>
                  <a:pt x="11727" y="8384"/>
                  <a:pt x="11780" y="8397"/>
                </a:cubicBezTo>
                <a:cubicBezTo>
                  <a:pt x="11906" y="8447"/>
                  <a:pt x="12357" y="8597"/>
                  <a:pt x="12783" y="8773"/>
                </a:cubicBezTo>
                <a:cubicBezTo>
                  <a:pt x="13463" y="9041"/>
                  <a:pt x="13760" y="9144"/>
                  <a:pt x="13855" y="9144"/>
                </a:cubicBezTo>
                <a:cubicBezTo>
                  <a:pt x="13894" y="9144"/>
                  <a:pt x="13900" y="9127"/>
                  <a:pt x="13886" y="9099"/>
                </a:cubicBezTo>
                <a:cubicBezTo>
                  <a:pt x="13459" y="8873"/>
                  <a:pt x="13008" y="8672"/>
                  <a:pt x="12557" y="8522"/>
                </a:cubicBezTo>
                <a:cubicBezTo>
                  <a:pt x="11279" y="8021"/>
                  <a:pt x="11229" y="8021"/>
                  <a:pt x="10928" y="7720"/>
                </a:cubicBezTo>
                <a:cubicBezTo>
                  <a:pt x="10739" y="7543"/>
                  <a:pt x="10645" y="7450"/>
                  <a:pt x="10736" y="7450"/>
                </a:cubicBezTo>
                <a:cubicBezTo>
                  <a:pt x="10839" y="7450"/>
                  <a:pt x="11177" y="7568"/>
                  <a:pt x="11880" y="7820"/>
                </a:cubicBezTo>
                <a:cubicBezTo>
                  <a:pt x="12990" y="8215"/>
                  <a:pt x="13281" y="8328"/>
                  <a:pt x="13368" y="8328"/>
                </a:cubicBezTo>
                <a:cubicBezTo>
                  <a:pt x="13397" y="8328"/>
                  <a:pt x="13403" y="8315"/>
                  <a:pt x="13409" y="8297"/>
                </a:cubicBezTo>
                <a:cubicBezTo>
                  <a:pt x="13434" y="8246"/>
                  <a:pt x="13409" y="8246"/>
                  <a:pt x="13409" y="8221"/>
                </a:cubicBezTo>
                <a:cubicBezTo>
                  <a:pt x="13234" y="8146"/>
                  <a:pt x="11404" y="7495"/>
                  <a:pt x="10953" y="7344"/>
                </a:cubicBezTo>
                <a:cubicBezTo>
                  <a:pt x="10377" y="7169"/>
                  <a:pt x="10327" y="7169"/>
                  <a:pt x="10001" y="6843"/>
                </a:cubicBezTo>
                <a:cubicBezTo>
                  <a:pt x="9642" y="6463"/>
                  <a:pt x="9567" y="6385"/>
                  <a:pt x="9673" y="6385"/>
                </a:cubicBezTo>
                <a:close/>
                <a:moveTo>
                  <a:pt x="5953" y="4979"/>
                </a:moveTo>
                <a:cubicBezTo>
                  <a:pt x="6073" y="4979"/>
                  <a:pt x="6754" y="6658"/>
                  <a:pt x="7018" y="7645"/>
                </a:cubicBezTo>
                <a:cubicBezTo>
                  <a:pt x="7164" y="8155"/>
                  <a:pt x="7283" y="8453"/>
                  <a:pt x="7328" y="8453"/>
                </a:cubicBezTo>
                <a:cubicBezTo>
                  <a:pt x="7345" y="8453"/>
                  <a:pt x="7351" y="8411"/>
                  <a:pt x="7344" y="8322"/>
                </a:cubicBezTo>
                <a:cubicBezTo>
                  <a:pt x="7119" y="7469"/>
                  <a:pt x="6843" y="6617"/>
                  <a:pt x="6517" y="5790"/>
                </a:cubicBezTo>
                <a:lnTo>
                  <a:pt x="6342" y="5314"/>
                </a:lnTo>
                <a:lnTo>
                  <a:pt x="6342" y="5314"/>
                </a:lnTo>
                <a:lnTo>
                  <a:pt x="6542" y="5464"/>
                </a:lnTo>
                <a:cubicBezTo>
                  <a:pt x="6743" y="5640"/>
                  <a:pt x="7219" y="6693"/>
                  <a:pt x="7595" y="7921"/>
                </a:cubicBezTo>
                <a:cubicBezTo>
                  <a:pt x="7670" y="8171"/>
                  <a:pt x="7770" y="8422"/>
                  <a:pt x="7921" y="8672"/>
                </a:cubicBezTo>
                <a:cubicBezTo>
                  <a:pt x="7924" y="8674"/>
                  <a:pt x="7926" y="8675"/>
                  <a:pt x="7929" y="8675"/>
                </a:cubicBezTo>
                <a:cubicBezTo>
                  <a:pt x="8007" y="8675"/>
                  <a:pt x="7781" y="7909"/>
                  <a:pt x="7319" y="6743"/>
                </a:cubicBezTo>
                <a:cubicBezTo>
                  <a:pt x="7091" y="6152"/>
                  <a:pt x="7036" y="5967"/>
                  <a:pt x="7088" y="5967"/>
                </a:cubicBezTo>
                <a:cubicBezTo>
                  <a:pt x="7105" y="5967"/>
                  <a:pt x="7133" y="5986"/>
                  <a:pt x="7169" y="6016"/>
                </a:cubicBezTo>
                <a:cubicBezTo>
                  <a:pt x="7369" y="6266"/>
                  <a:pt x="7520" y="6542"/>
                  <a:pt x="7620" y="6843"/>
                </a:cubicBezTo>
                <a:cubicBezTo>
                  <a:pt x="7695" y="7068"/>
                  <a:pt x="7795" y="7294"/>
                  <a:pt x="7946" y="7495"/>
                </a:cubicBezTo>
                <a:cubicBezTo>
                  <a:pt x="7946" y="7294"/>
                  <a:pt x="7896" y="7094"/>
                  <a:pt x="7795" y="6918"/>
                </a:cubicBezTo>
                <a:lnTo>
                  <a:pt x="7595" y="6367"/>
                </a:lnTo>
                <a:lnTo>
                  <a:pt x="7795" y="6517"/>
                </a:lnTo>
                <a:cubicBezTo>
                  <a:pt x="8171" y="6843"/>
                  <a:pt x="8347" y="7369"/>
                  <a:pt x="9174" y="10602"/>
                </a:cubicBezTo>
                <a:cubicBezTo>
                  <a:pt x="9449" y="11780"/>
                  <a:pt x="9800" y="13058"/>
                  <a:pt x="9926" y="13434"/>
                </a:cubicBezTo>
                <a:cubicBezTo>
                  <a:pt x="10251" y="14487"/>
                  <a:pt x="10677" y="15515"/>
                  <a:pt x="11154" y="16542"/>
                </a:cubicBezTo>
                <a:cubicBezTo>
                  <a:pt x="11304" y="16843"/>
                  <a:pt x="11329" y="16918"/>
                  <a:pt x="11204" y="16968"/>
                </a:cubicBezTo>
                <a:lnTo>
                  <a:pt x="11070" y="17035"/>
                </a:lnTo>
                <a:lnTo>
                  <a:pt x="11070" y="17035"/>
                </a:lnTo>
                <a:cubicBezTo>
                  <a:pt x="10798" y="16761"/>
                  <a:pt x="10550" y="16439"/>
                  <a:pt x="10352" y="16116"/>
                </a:cubicBezTo>
                <a:cubicBezTo>
                  <a:pt x="10162" y="15841"/>
                  <a:pt x="10032" y="15707"/>
                  <a:pt x="9937" y="15707"/>
                </a:cubicBezTo>
                <a:cubicBezTo>
                  <a:pt x="9893" y="15707"/>
                  <a:pt x="9857" y="15735"/>
                  <a:pt x="9825" y="15790"/>
                </a:cubicBezTo>
                <a:cubicBezTo>
                  <a:pt x="9800" y="15840"/>
                  <a:pt x="9750" y="15865"/>
                  <a:pt x="9725" y="15865"/>
                </a:cubicBezTo>
                <a:cubicBezTo>
                  <a:pt x="9575" y="15790"/>
                  <a:pt x="9174" y="15214"/>
                  <a:pt x="8723" y="14362"/>
                </a:cubicBezTo>
                <a:cubicBezTo>
                  <a:pt x="8547" y="13986"/>
                  <a:pt x="8347" y="13660"/>
                  <a:pt x="8096" y="13359"/>
                </a:cubicBezTo>
                <a:cubicBezTo>
                  <a:pt x="7870" y="13234"/>
                  <a:pt x="7570" y="12106"/>
                  <a:pt x="7294" y="10276"/>
                </a:cubicBezTo>
                <a:cubicBezTo>
                  <a:pt x="6843" y="7394"/>
                  <a:pt x="6642" y="6517"/>
                  <a:pt x="6191" y="5590"/>
                </a:cubicBezTo>
                <a:cubicBezTo>
                  <a:pt x="6091" y="5389"/>
                  <a:pt x="6016" y="5214"/>
                  <a:pt x="5941" y="4988"/>
                </a:cubicBezTo>
                <a:cubicBezTo>
                  <a:pt x="5944" y="4982"/>
                  <a:pt x="5948" y="4979"/>
                  <a:pt x="5953" y="4979"/>
                </a:cubicBezTo>
                <a:close/>
                <a:moveTo>
                  <a:pt x="8397" y="7043"/>
                </a:moveTo>
                <a:lnTo>
                  <a:pt x="8597" y="7169"/>
                </a:lnTo>
                <a:cubicBezTo>
                  <a:pt x="8873" y="7394"/>
                  <a:pt x="8948" y="7520"/>
                  <a:pt x="9224" y="8422"/>
                </a:cubicBezTo>
                <a:cubicBezTo>
                  <a:pt x="9299" y="8723"/>
                  <a:pt x="9399" y="8998"/>
                  <a:pt x="9500" y="9274"/>
                </a:cubicBezTo>
                <a:cubicBezTo>
                  <a:pt x="9511" y="9279"/>
                  <a:pt x="9522" y="9281"/>
                  <a:pt x="9532" y="9281"/>
                </a:cubicBezTo>
                <a:cubicBezTo>
                  <a:pt x="9624" y="9281"/>
                  <a:pt x="9613" y="9072"/>
                  <a:pt x="9500" y="8823"/>
                </a:cubicBezTo>
                <a:cubicBezTo>
                  <a:pt x="9449" y="8622"/>
                  <a:pt x="9349" y="8297"/>
                  <a:pt x="9299" y="8071"/>
                </a:cubicBezTo>
                <a:lnTo>
                  <a:pt x="9199" y="7670"/>
                </a:lnTo>
                <a:lnTo>
                  <a:pt x="9374" y="7820"/>
                </a:lnTo>
                <a:cubicBezTo>
                  <a:pt x="9625" y="8071"/>
                  <a:pt x="10201" y="9875"/>
                  <a:pt x="10728" y="12181"/>
                </a:cubicBezTo>
                <a:cubicBezTo>
                  <a:pt x="10751" y="12367"/>
                  <a:pt x="10817" y="12510"/>
                  <a:pt x="10867" y="12510"/>
                </a:cubicBezTo>
                <a:cubicBezTo>
                  <a:pt x="10870" y="12510"/>
                  <a:pt x="10874" y="12509"/>
                  <a:pt x="10878" y="12507"/>
                </a:cubicBezTo>
                <a:cubicBezTo>
                  <a:pt x="10903" y="12482"/>
                  <a:pt x="10377" y="10076"/>
                  <a:pt x="10026" y="9023"/>
                </a:cubicBezTo>
                <a:cubicBezTo>
                  <a:pt x="9871" y="8559"/>
                  <a:pt x="9823" y="8319"/>
                  <a:pt x="9880" y="8319"/>
                </a:cubicBezTo>
                <a:cubicBezTo>
                  <a:pt x="9906" y="8319"/>
                  <a:pt x="9955" y="8370"/>
                  <a:pt x="10026" y="8472"/>
                </a:cubicBezTo>
                <a:cubicBezTo>
                  <a:pt x="10201" y="8923"/>
                  <a:pt x="10352" y="9424"/>
                  <a:pt x="10477" y="9901"/>
                </a:cubicBezTo>
                <a:cubicBezTo>
                  <a:pt x="10552" y="10352"/>
                  <a:pt x="10703" y="10803"/>
                  <a:pt x="10903" y="11229"/>
                </a:cubicBezTo>
                <a:cubicBezTo>
                  <a:pt x="10953" y="11229"/>
                  <a:pt x="10953" y="11104"/>
                  <a:pt x="10903" y="10953"/>
                </a:cubicBezTo>
                <a:cubicBezTo>
                  <a:pt x="10803" y="10627"/>
                  <a:pt x="10427" y="9174"/>
                  <a:pt x="10352" y="8873"/>
                </a:cubicBezTo>
                <a:lnTo>
                  <a:pt x="10302" y="8698"/>
                </a:lnTo>
                <a:lnTo>
                  <a:pt x="10602" y="8948"/>
                </a:lnTo>
                <a:cubicBezTo>
                  <a:pt x="10878" y="9224"/>
                  <a:pt x="10903" y="9274"/>
                  <a:pt x="11053" y="10001"/>
                </a:cubicBezTo>
                <a:cubicBezTo>
                  <a:pt x="11252" y="10968"/>
                  <a:pt x="11622" y="12132"/>
                  <a:pt x="11703" y="12132"/>
                </a:cubicBezTo>
                <a:cubicBezTo>
                  <a:pt x="11703" y="12132"/>
                  <a:pt x="11704" y="12131"/>
                  <a:pt x="11705" y="12131"/>
                </a:cubicBezTo>
                <a:cubicBezTo>
                  <a:pt x="11705" y="11906"/>
                  <a:pt x="11655" y="11655"/>
                  <a:pt x="11580" y="11454"/>
                </a:cubicBezTo>
                <a:cubicBezTo>
                  <a:pt x="11379" y="10828"/>
                  <a:pt x="11229" y="10176"/>
                  <a:pt x="11129" y="9525"/>
                </a:cubicBezTo>
                <a:cubicBezTo>
                  <a:pt x="11129" y="9520"/>
                  <a:pt x="11131" y="9518"/>
                  <a:pt x="11135" y="9518"/>
                </a:cubicBezTo>
                <a:cubicBezTo>
                  <a:pt x="11155" y="9518"/>
                  <a:pt x="11217" y="9563"/>
                  <a:pt x="11279" y="9625"/>
                </a:cubicBezTo>
                <a:cubicBezTo>
                  <a:pt x="11429" y="9850"/>
                  <a:pt x="11505" y="10101"/>
                  <a:pt x="11555" y="10352"/>
                </a:cubicBezTo>
                <a:cubicBezTo>
                  <a:pt x="11823" y="11498"/>
                  <a:pt x="12068" y="12384"/>
                  <a:pt x="12127" y="12384"/>
                </a:cubicBezTo>
                <a:cubicBezTo>
                  <a:pt x="12128" y="12384"/>
                  <a:pt x="12130" y="12383"/>
                  <a:pt x="12131" y="12382"/>
                </a:cubicBezTo>
                <a:cubicBezTo>
                  <a:pt x="12106" y="11956"/>
                  <a:pt x="12031" y="11555"/>
                  <a:pt x="11906" y="11154"/>
                </a:cubicBezTo>
                <a:cubicBezTo>
                  <a:pt x="11730" y="10502"/>
                  <a:pt x="11605" y="9976"/>
                  <a:pt x="11630" y="9976"/>
                </a:cubicBezTo>
                <a:cubicBezTo>
                  <a:pt x="11705" y="10026"/>
                  <a:pt x="11780" y="10076"/>
                  <a:pt x="11830" y="10151"/>
                </a:cubicBezTo>
                <a:cubicBezTo>
                  <a:pt x="12006" y="10352"/>
                  <a:pt x="12106" y="10577"/>
                  <a:pt x="12131" y="10828"/>
                </a:cubicBezTo>
                <a:cubicBezTo>
                  <a:pt x="12181" y="11104"/>
                  <a:pt x="12256" y="11329"/>
                  <a:pt x="12307" y="11329"/>
                </a:cubicBezTo>
                <a:cubicBezTo>
                  <a:pt x="12357" y="11329"/>
                  <a:pt x="12357" y="11154"/>
                  <a:pt x="12307" y="10928"/>
                </a:cubicBezTo>
                <a:cubicBezTo>
                  <a:pt x="12256" y="10728"/>
                  <a:pt x="12256" y="10577"/>
                  <a:pt x="12281" y="10577"/>
                </a:cubicBezTo>
                <a:cubicBezTo>
                  <a:pt x="12582" y="10728"/>
                  <a:pt x="13886" y="14437"/>
                  <a:pt x="14713" y="17570"/>
                </a:cubicBezTo>
                <a:cubicBezTo>
                  <a:pt x="15038" y="18698"/>
                  <a:pt x="15339" y="19800"/>
                  <a:pt x="15389" y="19976"/>
                </a:cubicBezTo>
                <a:cubicBezTo>
                  <a:pt x="15439" y="20076"/>
                  <a:pt x="15464" y="20201"/>
                  <a:pt x="15490" y="20302"/>
                </a:cubicBezTo>
                <a:cubicBezTo>
                  <a:pt x="15490" y="20302"/>
                  <a:pt x="15114" y="19926"/>
                  <a:pt x="14612" y="19424"/>
                </a:cubicBezTo>
                <a:lnTo>
                  <a:pt x="14587" y="19424"/>
                </a:lnTo>
                <a:cubicBezTo>
                  <a:pt x="14287" y="19099"/>
                  <a:pt x="13961" y="18798"/>
                  <a:pt x="13610" y="18522"/>
                </a:cubicBezTo>
                <a:cubicBezTo>
                  <a:pt x="13535" y="18522"/>
                  <a:pt x="13485" y="18572"/>
                  <a:pt x="13434" y="18748"/>
                </a:cubicBezTo>
                <a:cubicBezTo>
                  <a:pt x="13399" y="18871"/>
                  <a:pt x="13376" y="18932"/>
                  <a:pt x="13340" y="18932"/>
                </a:cubicBezTo>
                <a:cubicBezTo>
                  <a:pt x="13325" y="18932"/>
                  <a:pt x="13307" y="18921"/>
                  <a:pt x="13284" y="18898"/>
                </a:cubicBezTo>
                <a:cubicBezTo>
                  <a:pt x="13234" y="18848"/>
                  <a:pt x="13184" y="18823"/>
                  <a:pt x="13134" y="18773"/>
                </a:cubicBezTo>
                <a:cubicBezTo>
                  <a:pt x="12983" y="18723"/>
                  <a:pt x="12281" y="17570"/>
                  <a:pt x="11931" y="16843"/>
                </a:cubicBezTo>
                <a:cubicBezTo>
                  <a:pt x="11555" y="16091"/>
                  <a:pt x="10778" y="13685"/>
                  <a:pt x="10176" y="11479"/>
                </a:cubicBezTo>
                <a:cubicBezTo>
                  <a:pt x="9951" y="10660"/>
                  <a:pt x="9859" y="10359"/>
                  <a:pt x="9792" y="10359"/>
                </a:cubicBezTo>
                <a:cubicBezTo>
                  <a:pt x="9778" y="10359"/>
                  <a:pt x="9764" y="10374"/>
                  <a:pt x="9750" y="10402"/>
                </a:cubicBezTo>
                <a:cubicBezTo>
                  <a:pt x="9700" y="10527"/>
                  <a:pt x="11329" y="16066"/>
                  <a:pt x="11680" y="16793"/>
                </a:cubicBezTo>
                <a:cubicBezTo>
                  <a:pt x="11780" y="16993"/>
                  <a:pt x="11855" y="17194"/>
                  <a:pt x="11931" y="17394"/>
                </a:cubicBezTo>
                <a:cubicBezTo>
                  <a:pt x="11929" y="17400"/>
                  <a:pt x="11926" y="17403"/>
                  <a:pt x="11922" y="17403"/>
                </a:cubicBezTo>
                <a:cubicBezTo>
                  <a:pt x="11851" y="17403"/>
                  <a:pt x="11412" y="16654"/>
                  <a:pt x="11129" y="16016"/>
                </a:cubicBezTo>
                <a:cubicBezTo>
                  <a:pt x="10452" y="14362"/>
                  <a:pt x="9901" y="12683"/>
                  <a:pt x="9500" y="10928"/>
                </a:cubicBezTo>
                <a:cubicBezTo>
                  <a:pt x="8923" y="8647"/>
                  <a:pt x="8622" y="7620"/>
                  <a:pt x="8497" y="7244"/>
                </a:cubicBezTo>
                <a:lnTo>
                  <a:pt x="8397" y="7043"/>
                </a:lnTo>
                <a:close/>
                <a:moveTo>
                  <a:pt x="14730" y="11437"/>
                </a:moveTo>
                <a:cubicBezTo>
                  <a:pt x="14753" y="11437"/>
                  <a:pt x="14790" y="11444"/>
                  <a:pt x="14838" y="11454"/>
                </a:cubicBezTo>
                <a:cubicBezTo>
                  <a:pt x="15916" y="11805"/>
                  <a:pt x="16993" y="12231"/>
                  <a:pt x="18046" y="12708"/>
                </a:cubicBezTo>
                <a:cubicBezTo>
                  <a:pt x="19399" y="13284"/>
                  <a:pt x="20703" y="14011"/>
                  <a:pt x="21931" y="14863"/>
                </a:cubicBezTo>
                <a:cubicBezTo>
                  <a:pt x="22758" y="15414"/>
                  <a:pt x="24863" y="16793"/>
                  <a:pt x="24963" y="16868"/>
                </a:cubicBezTo>
                <a:cubicBezTo>
                  <a:pt x="24988" y="16868"/>
                  <a:pt x="24963" y="16943"/>
                  <a:pt x="24938" y="17018"/>
                </a:cubicBezTo>
                <a:cubicBezTo>
                  <a:pt x="24913" y="17094"/>
                  <a:pt x="24963" y="17369"/>
                  <a:pt x="25264" y="17996"/>
                </a:cubicBezTo>
                <a:cubicBezTo>
                  <a:pt x="25765" y="19048"/>
                  <a:pt x="26442" y="20627"/>
                  <a:pt x="26768" y="21454"/>
                </a:cubicBezTo>
                <a:lnTo>
                  <a:pt x="27018" y="22081"/>
                </a:lnTo>
                <a:lnTo>
                  <a:pt x="26818" y="22106"/>
                </a:lnTo>
                <a:cubicBezTo>
                  <a:pt x="26791" y="22113"/>
                  <a:pt x="26762" y="22116"/>
                  <a:pt x="26733" y="22116"/>
                </a:cubicBezTo>
                <a:cubicBezTo>
                  <a:pt x="26652" y="22116"/>
                  <a:pt x="26565" y="22093"/>
                  <a:pt x="26492" y="22056"/>
                </a:cubicBezTo>
                <a:lnTo>
                  <a:pt x="26517" y="22056"/>
                </a:lnTo>
                <a:cubicBezTo>
                  <a:pt x="26442" y="21981"/>
                  <a:pt x="26016" y="21705"/>
                  <a:pt x="25615" y="21404"/>
                </a:cubicBezTo>
                <a:cubicBezTo>
                  <a:pt x="25189" y="21129"/>
                  <a:pt x="24487" y="20652"/>
                  <a:pt x="24086" y="20352"/>
                </a:cubicBezTo>
                <a:cubicBezTo>
                  <a:pt x="23685" y="20076"/>
                  <a:pt x="23084" y="19675"/>
                  <a:pt x="22758" y="19475"/>
                </a:cubicBezTo>
                <a:cubicBezTo>
                  <a:pt x="22256" y="19199"/>
                  <a:pt x="22031" y="18998"/>
                  <a:pt x="21154" y="18121"/>
                </a:cubicBezTo>
                <a:cubicBezTo>
                  <a:pt x="20803" y="17820"/>
                  <a:pt x="20477" y="17470"/>
                  <a:pt x="20176" y="17119"/>
                </a:cubicBezTo>
                <a:cubicBezTo>
                  <a:pt x="20201" y="17119"/>
                  <a:pt x="21003" y="17520"/>
                  <a:pt x="21981" y="18046"/>
                </a:cubicBezTo>
                <a:cubicBezTo>
                  <a:pt x="23687" y="18983"/>
                  <a:pt x="24089" y="19206"/>
                  <a:pt x="24204" y="19206"/>
                </a:cubicBezTo>
                <a:cubicBezTo>
                  <a:pt x="24243" y="19206"/>
                  <a:pt x="24249" y="19180"/>
                  <a:pt x="24262" y="19149"/>
                </a:cubicBezTo>
                <a:cubicBezTo>
                  <a:pt x="24312" y="19048"/>
                  <a:pt x="24061" y="18948"/>
                  <a:pt x="22883" y="18322"/>
                </a:cubicBezTo>
                <a:cubicBezTo>
                  <a:pt x="21755" y="17745"/>
                  <a:pt x="21429" y="17570"/>
                  <a:pt x="21429" y="17470"/>
                </a:cubicBezTo>
                <a:cubicBezTo>
                  <a:pt x="21429" y="17394"/>
                  <a:pt x="21229" y="17294"/>
                  <a:pt x="20527" y="16993"/>
                </a:cubicBezTo>
                <a:cubicBezTo>
                  <a:pt x="19825" y="16693"/>
                  <a:pt x="19625" y="16567"/>
                  <a:pt x="19525" y="16417"/>
                </a:cubicBezTo>
                <a:lnTo>
                  <a:pt x="19399" y="16241"/>
                </a:lnTo>
                <a:lnTo>
                  <a:pt x="19650" y="16317"/>
                </a:lnTo>
                <a:cubicBezTo>
                  <a:pt x="19800" y="16367"/>
                  <a:pt x="20101" y="16492"/>
                  <a:pt x="20352" y="16567"/>
                </a:cubicBezTo>
                <a:cubicBezTo>
                  <a:pt x="20559" y="16650"/>
                  <a:pt x="20733" y="16699"/>
                  <a:pt x="20800" y="16699"/>
                </a:cubicBezTo>
                <a:cubicBezTo>
                  <a:pt x="20814" y="16699"/>
                  <a:pt x="20824" y="16697"/>
                  <a:pt x="20828" y="16693"/>
                </a:cubicBezTo>
                <a:cubicBezTo>
                  <a:pt x="20828" y="16642"/>
                  <a:pt x="20552" y="16492"/>
                  <a:pt x="19800" y="16216"/>
                </a:cubicBezTo>
                <a:lnTo>
                  <a:pt x="19174" y="15991"/>
                </a:lnTo>
                <a:lnTo>
                  <a:pt x="18522" y="15314"/>
                </a:lnTo>
                <a:cubicBezTo>
                  <a:pt x="18171" y="14938"/>
                  <a:pt x="17545" y="14312"/>
                  <a:pt x="17144" y="13886"/>
                </a:cubicBezTo>
                <a:lnTo>
                  <a:pt x="16417" y="13159"/>
                </a:lnTo>
                <a:lnTo>
                  <a:pt x="16768" y="13284"/>
                </a:lnTo>
                <a:cubicBezTo>
                  <a:pt x="16968" y="13359"/>
                  <a:pt x="17520" y="13585"/>
                  <a:pt x="17996" y="13785"/>
                </a:cubicBezTo>
                <a:cubicBezTo>
                  <a:pt x="18472" y="13989"/>
                  <a:pt x="18801" y="14097"/>
                  <a:pt x="18885" y="14097"/>
                </a:cubicBezTo>
                <a:cubicBezTo>
                  <a:pt x="18956" y="14097"/>
                  <a:pt x="18854" y="14021"/>
                  <a:pt x="18522" y="13860"/>
                </a:cubicBezTo>
                <a:cubicBezTo>
                  <a:pt x="17924" y="13549"/>
                  <a:pt x="16616" y="13055"/>
                  <a:pt x="16435" y="13055"/>
                </a:cubicBezTo>
                <a:cubicBezTo>
                  <a:pt x="16426" y="13055"/>
                  <a:pt x="16420" y="13056"/>
                  <a:pt x="16417" y="13058"/>
                </a:cubicBezTo>
                <a:cubicBezTo>
                  <a:pt x="16409" y="13061"/>
                  <a:pt x="16401" y="13062"/>
                  <a:pt x="16393" y="13062"/>
                </a:cubicBezTo>
                <a:cubicBezTo>
                  <a:pt x="16320" y="13062"/>
                  <a:pt x="16224" y="12965"/>
                  <a:pt x="16066" y="12808"/>
                </a:cubicBezTo>
                <a:lnTo>
                  <a:pt x="15790" y="12557"/>
                </a:lnTo>
                <a:lnTo>
                  <a:pt x="16241" y="12632"/>
                </a:lnTo>
                <a:cubicBezTo>
                  <a:pt x="17219" y="12858"/>
                  <a:pt x="18171" y="13234"/>
                  <a:pt x="19048" y="13760"/>
                </a:cubicBezTo>
                <a:cubicBezTo>
                  <a:pt x="19424" y="13961"/>
                  <a:pt x="19825" y="14161"/>
                  <a:pt x="20226" y="14312"/>
                </a:cubicBezTo>
                <a:cubicBezTo>
                  <a:pt x="20277" y="14236"/>
                  <a:pt x="19550" y="13835"/>
                  <a:pt x="18347" y="13259"/>
                </a:cubicBezTo>
                <a:cubicBezTo>
                  <a:pt x="17094" y="12683"/>
                  <a:pt x="16417" y="12457"/>
                  <a:pt x="15891" y="12432"/>
                </a:cubicBezTo>
                <a:cubicBezTo>
                  <a:pt x="15640" y="12432"/>
                  <a:pt x="15615" y="12407"/>
                  <a:pt x="15114" y="11931"/>
                </a:cubicBezTo>
                <a:cubicBezTo>
                  <a:pt x="14739" y="11536"/>
                  <a:pt x="14643" y="11437"/>
                  <a:pt x="14730" y="11437"/>
                </a:cubicBezTo>
                <a:close/>
                <a:moveTo>
                  <a:pt x="5665" y="3666"/>
                </a:moveTo>
                <a:cubicBezTo>
                  <a:pt x="5715" y="3666"/>
                  <a:pt x="5778" y="3672"/>
                  <a:pt x="5840" y="3685"/>
                </a:cubicBezTo>
                <a:cubicBezTo>
                  <a:pt x="6066" y="3710"/>
                  <a:pt x="6191" y="3785"/>
                  <a:pt x="6642" y="4161"/>
                </a:cubicBezTo>
                <a:cubicBezTo>
                  <a:pt x="6843" y="4312"/>
                  <a:pt x="7018" y="4487"/>
                  <a:pt x="7169" y="4662"/>
                </a:cubicBezTo>
                <a:cubicBezTo>
                  <a:pt x="7169" y="4713"/>
                  <a:pt x="7244" y="4763"/>
                  <a:pt x="7369" y="4838"/>
                </a:cubicBezTo>
                <a:cubicBezTo>
                  <a:pt x="7720" y="5013"/>
                  <a:pt x="9976" y="7194"/>
                  <a:pt x="14938" y="12131"/>
                </a:cubicBezTo>
                <a:cubicBezTo>
                  <a:pt x="17896" y="15089"/>
                  <a:pt x="18647" y="15865"/>
                  <a:pt x="19048" y="16342"/>
                </a:cubicBezTo>
                <a:cubicBezTo>
                  <a:pt x="19249" y="16592"/>
                  <a:pt x="20552" y="17971"/>
                  <a:pt x="21630" y="19074"/>
                </a:cubicBezTo>
                <a:cubicBezTo>
                  <a:pt x="22256" y="19700"/>
                  <a:pt x="23234" y="20778"/>
                  <a:pt x="23785" y="21454"/>
                </a:cubicBezTo>
                <a:cubicBezTo>
                  <a:pt x="24337" y="22131"/>
                  <a:pt x="24988" y="22908"/>
                  <a:pt x="25239" y="23184"/>
                </a:cubicBezTo>
                <a:cubicBezTo>
                  <a:pt x="25557" y="23552"/>
                  <a:pt x="25690" y="23718"/>
                  <a:pt x="25675" y="23718"/>
                </a:cubicBezTo>
                <a:cubicBezTo>
                  <a:pt x="25652" y="23718"/>
                  <a:pt x="25287" y="23333"/>
                  <a:pt x="24713" y="22683"/>
                </a:cubicBezTo>
                <a:lnTo>
                  <a:pt x="24688" y="22683"/>
                </a:lnTo>
                <a:cubicBezTo>
                  <a:pt x="24186" y="22106"/>
                  <a:pt x="23284" y="21079"/>
                  <a:pt x="22683" y="20427"/>
                </a:cubicBezTo>
                <a:cubicBezTo>
                  <a:pt x="22081" y="19750"/>
                  <a:pt x="21254" y="18848"/>
                  <a:pt x="20853" y="18397"/>
                </a:cubicBezTo>
                <a:cubicBezTo>
                  <a:pt x="20427" y="17971"/>
                  <a:pt x="19274" y="16768"/>
                  <a:pt x="18297" y="15740"/>
                </a:cubicBezTo>
                <a:cubicBezTo>
                  <a:pt x="16317" y="13685"/>
                  <a:pt x="11705" y="9073"/>
                  <a:pt x="10377" y="7845"/>
                </a:cubicBezTo>
                <a:cubicBezTo>
                  <a:pt x="9625" y="7119"/>
                  <a:pt x="6718" y="4662"/>
                  <a:pt x="5890" y="4011"/>
                </a:cubicBezTo>
                <a:cubicBezTo>
                  <a:pt x="5690" y="3860"/>
                  <a:pt x="5565" y="3710"/>
                  <a:pt x="5565" y="3685"/>
                </a:cubicBezTo>
                <a:cubicBezTo>
                  <a:pt x="5577" y="3672"/>
                  <a:pt x="5615" y="3666"/>
                  <a:pt x="5665" y="3666"/>
                </a:cubicBezTo>
                <a:close/>
                <a:moveTo>
                  <a:pt x="13265" y="11652"/>
                </a:moveTo>
                <a:cubicBezTo>
                  <a:pt x="13310" y="11652"/>
                  <a:pt x="13410" y="11767"/>
                  <a:pt x="13560" y="11956"/>
                </a:cubicBezTo>
                <a:cubicBezTo>
                  <a:pt x="13785" y="12282"/>
                  <a:pt x="14287" y="13785"/>
                  <a:pt x="14988" y="16317"/>
                </a:cubicBezTo>
                <a:cubicBezTo>
                  <a:pt x="15139" y="16993"/>
                  <a:pt x="15314" y="17620"/>
                  <a:pt x="15565" y="18246"/>
                </a:cubicBezTo>
                <a:cubicBezTo>
                  <a:pt x="15597" y="18265"/>
                  <a:pt x="15624" y="18274"/>
                  <a:pt x="15647" y="18274"/>
                </a:cubicBezTo>
                <a:cubicBezTo>
                  <a:pt x="15745" y="18274"/>
                  <a:pt x="15747" y="18097"/>
                  <a:pt x="15665" y="17770"/>
                </a:cubicBezTo>
                <a:cubicBezTo>
                  <a:pt x="15239" y="16292"/>
                  <a:pt x="14211" y="12783"/>
                  <a:pt x="14136" y="12607"/>
                </a:cubicBezTo>
                <a:lnTo>
                  <a:pt x="14036" y="12407"/>
                </a:lnTo>
                <a:lnTo>
                  <a:pt x="14036" y="12407"/>
                </a:lnTo>
                <a:lnTo>
                  <a:pt x="14161" y="12507"/>
                </a:lnTo>
                <a:cubicBezTo>
                  <a:pt x="14612" y="12933"/>
                  <a:pt x="15339" y="14938"/>
                  <a:pt x="16317" y="18372"/>
                </a:cubicBezTo>
                <a:cubicBezTo>
                  <a:pt x="16442" y="18873"/>
                  <a:pt x="16592" y="19349"/>
                  <a:pt x="16818" y="19825"/>
                </a:cubicBezTo>
                <a:cubicBezTo>
                  <a:pt x="16968" y="19825"/>
                  <a:pt x="15565" y="15239"/>
                  <a:pt x="14938" y="13610"/>
                </a:cubicBezTo>
                <a:lnTo>
                  <a:pt x="14713" y="13058"/>
                </a:lnTo>
                <a:lnTo>
                  <a:pt x="15089" y="13434"/>
                </a:lnTo>
                <a:cubicBezTo>
                  <a:pt x="15439" y="13785"/>
                  <a:pt x="15464" y="13835"/>
                  <a:pt x="15865" y="15114"/>
                </a:cubicBezTo>
                <a:cubicBezTo>
                  <a:pt x="15966" y="15540"/>
                  <a:pt x="16116" y="15941"/>
                  <a:pt x="16317" y="16317"/>
                </a:cubicBezTo>
                <a:cubicBezTo>
                  <a:pt x="16266" y="15941"/>
                  <a:pt x="16166" y="15565"/>
                  <a:pt x="16041" y="15189"/>
                </a:cubicBezTo>
                <a:cubicBezTo>
                  <a:pt x="15891" y="14863"/>
                  <a:pt x="15790" y="14512"/>
                  <a:pt x="15740" y="14136"/>
                </a:cubicBezTo>
                <a:lnTo>
                  <a:pt x="15740" y="14136"/>
                </a:lnTo>
                <a:cubicBezTo>
                  <a:pt x="15941" y="14337"/>
                  <a:pt x="16166" y="14537"/>
                  <a:pt x="16367" y="14738"/>
                </a:cubicBezTo>
                <a:lnTo>
                  <a:pt x="16943" y="15339"/>
                </a:lnTo>
                <a:lnTo>
                  <a:pt x="17745" y="17745"/>
                </a:lnTo>
                <a:cubicBezTo>
                  <a:pt x="18698" y="20652"/>
                  <a:pt x="18898" y="21179"/>
                  <a:pt x="19399" y="22106"/>
                </a:cubicBezTo>
                <a:cubicBezTo>
                  <a:pt x="19664" y="22577"/>
                  <a:pt x="19828" y="22801"/>
                  <a:pt x="19875" y="22801"/>
                </a:cubicBezTo>
                <a:cubicBezTo>
                  <a:pt x="19931" y="22801"/>
                  <a:pt x="19823" y="22489"/>
                  <a:pt x="19525" y="21906"/>
                </a:cubicBezTo>
                <a:cubicBezTo>
                  <a:pt x="18998" y="20778"/>
                  <a:pt x="18572" y="19625"/>
                  <a:pt x="18196" y="18447"/>
                </a:cubicBezTo>
                <a:cubicBezTo>
                  <a:pt x="17720" y="17043"/>
                  <a:pt x="17344" y="15865"/>
                  <a:pt x="17369" y="15865"/>
                </a:cubicBezTo>
                <a:cubicBezTo>
                  <a:pt x="17896" y="16342"/>
                  <a:pt x="18372" y="16893"/>
                  <a:pt x="18798" y="17470"/>
                </a:cubicBezTo>
                <a:cubicBezTo>
                  <a:pt x="18748" y="17570"/>
                  <a:pt x="20302" y="22683"/>
                  <a:pt x="20377" y="22683"/>
                </a:cubicBezTo>
                <a:cubicBezTo>
                  <a:pt x="20251" y="22006"/>
                  <a:pt x="20076" y="21329"/>
                  <a:pt x="19850" y="20678"/>
                </a:cubicBezTo>
                <a:cubicBezTo>
                  <a:pt x="19069" y="18063"/>
                  <a:pt x="18930" y="17569"/>
                  <a:pt x="18970" y="17569"/>
                </a:cubicBezTo>
                <a:cubicBezTo>
                  <a:pt x="18971" y="17569"/>
                  <a:pt x="18972" y="17569"/>
                  <a:pt x="18973" y="17570"/>
                </a:cubicBezTo>
                <a:cubicBezTo>
                  <a:pt x="19023" y="17595"/>
                  <a:pt x="19124" y="17720"/>
                  <a:pt x="19274" y="17871"/>
                </a:cubicBezTo>
                <a:cubicBezTo>
                  <a:pt x="19525" y="18121"/>
                  <a:pt x="19650" y="18447"/>
                  <a:pt x="19700" y="18798"/>
                </a:cubicBezTo>
                <a:cubicBezTo>
                  <a:pt x="19926" y="19800"/>
                  <a:pt x="20502" y="21881"/>
                  <a:pt x="20552" y="21906"/>
                </a:cubicBezTo>
                <a:cubicBezTo>
                  <a:pt x="20567" y="21912"/>
                  <a:pt x="20580" y="21915"/>
                  <a:pt x="20591" y="21915"/>
                </a:cubicBezTo>
                <a:cubicBezTo>
                  <a:pt x="20668" y="21915"/>
                  <a:pt x="20625" y="21733"/>
                  <a:pt x="20427" y="21028"/>
                </a:cubicBezTo>
                <a:cubicBezTo>
                  <a:pt x="20176" y="20176"/>
                  <a:pt x="19951" y="19324"/>
                  <a:pt x="19800" y="18447"/>
                </a:cubicBezTo>
                <a:lnTo>
                  <a:pt x="19800" y="18447"/>
                </a:lnTo>
                <a:cubicBezTo>
                  <a:pt x="19901" y="18497"/>
                  <a:pt x="19976" y="18597"/>
                  <a:pt x="20051" y="18673"/>
                </a:cubicBezTo>
                <a:cubicBezTo>
                  <a:pt x="20251" y="18948"/>
                  <a:pt x="20377" y="19249"/>
                  <a:pt x="20427" y="19575"/>
                </a:cubicBezTo>
                <a:cubicBezTo>
                  <a:pt x="20549" y="20042"/>
                  <a:pt x="20621" y="20262"/>
                  <a:pt x="20671" y="20262"/>
                </a:cubicBezTo>
                <a:cubicBezTo>
                  <a:pt x="20683" y="20262"/>
                  <a:pt x="20693" y="20250"/>
                  <a:pt x="20703" y="20226"/>
                </a:cubicBezTo>
                <a:cubicBezTo>
                  <a:pt x="20703" y="20051"/>
                  <a:pt x="20678" y="19876"/>
                  <a:pt x="20627" y="19700"/>
                </a:cubicBezTo>
                <a:cubicBezTo>
                  <a:pt x="20552" y="19550"/>
                  <a:pt x="20527" y="19399"/>
                  <a:pt x="20552" y="19224"/>
                </a:cubicBezTo>
                <a:cubicBezTo>
                  <a:pt x="20556" y="19222"/>
                  <a:pt x="20560" y="19222"/>
                  <a:pt x="20565" y="19222"/>
                </a:cubicBezTo>
                <a:cubicBezTo>
                  <a:pt x="20706" y="19222"/>
                  <a:pt x="21139" y="19950"/>
                  <a:pt x="21454" y="20703"/>
                </a:cubicBezTo>
                <a:cubicBezTo>
                  <a:pt x="22507" y="23234"/>
                  <a:pt x="23259" y="25214"/>
                  <a:pt x="23209" y="25214"/>
                </a:cubicBezTo>
                <a:cubicBezTo>
                  <a:pt x="23008" y="25064"/>
                  <a:pt x="22808" y="24913"/>
                  <a:pt x="22632" y="24738"/>
                </a:cubicBezTo>
                <a:lnTo>
                  <a:pt x="22607" y="24713"/>
                </a:lnTo>
                <a:cubicBezTo>
                  <a:pt x="22307" y="24462"/>
                  <a:pt x="21830" y="24011"/>
                  <a:pt x="21530" y="23735"/>
                </a:cubicBezTo>
                <a:cubicBezTo>
                  <a:pt x="21329" y="23560"/>
                  <a:pt x="21129" y="23384"/>
                  <a:pt x="20903" y="23234"/>
                </a:cubicBezTo>
                <a:cubicBezTo>
                  <a:pt x="20778" y="23234"/>
                  <a:pt x="20728" y="23434"/>
                  <a:pt x="20778" y="23660"/>
                </a:cubicBezTo>
                <a:cubicBezTo>
                  <a:pt x="20808" y="23795"/>
                  <a:pt x="20802" y="23877"/>
                  <a:pt x="20771" y="23877"/>
                </a:cubicBezTo>
                <a:cubicBezTo>
                  <a:pt x="20750" y="23877"/>
                  <a:pt x="20718" y="23840"/>
                  <a:pt x="20678" y="23760"/>
                </a:cubicBezTo>
                <a:cubicBezTo>
                  <a:pt x="20652" y="23660"/>
                  <a:pt x="20502" y="23384"/>
                  <a:pt x="20377" y="23134"/>
                </a:cubicBezTo>
                <a:cubicBezTo>
                  <a:pt x="20126" y="22557"/>
                  <a:pt x="19901" y="21981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4" y="20226"/>
                  <a:pt x="19876" y="22557"/>
                  <a:pt x="20277" y="23309"/>
                </a:cubicBezTo>
                <a:cubicBezTo>
                  <a:pt x="20352" y="23434"/>
                  <a:pt x="20402" y="23585"/>
                  <a:pt x="20427" y="23710"/>
                </a:cubicBezTo>
                <a:cubicBezTo>
                  <a:pt x="20427" y="23710"/>
                  <a:pt x="20426" y="23710"/>
                  <a:pt x="20426" y="23710"/>
                </a:cubicBezTo>
                <a:cubicBezTo>
                  <a:pt x="20369" y="23710"/>
                  <a:pt x="17917" y="21852"/>
                  <a:pt x="17394" y="21379"/>
                </a:cubicBezTo>
                <a:cubicBezTo>
                  <a:pt x="16918" y="20978"/>
                  <a:pt x="16893" y="20903"/>
                  <a:pt x="16467" y="20001"/>
                </a:cubicBezTo>
                <a:cubicBezTo>
                  <a:pt x="16156" y="19355"/>
                  <a:pt x="16005" y="19097"/>
                  <a:pt x="15926" y="19097"/>
                </a:cubicBezTo>
                <a:cubicBezTo>
                  <a:pt x="15922" y="19097"/>
                  <a:pt x="15919" y="19097"/>
                  <a:pt x="15916" y="19099"/>
                </a:cubicBezTo>
                <a:cubicBezTo>
                  <a:pt x="15840" y="19124"/>
                  <a:pt x="15790" y="19099"/>
                  <a:pt x="16141" y="19876"/>
                </a:cubicBezTo>
                <a:cubicBezTo>
                  <a:pt x="16329" y="20275"/>
                  <a:pt x="16385" y="20454"/>
                  <a:pt x="16308" y="20454"/>
                </a:cubicBezTo>
                <a:cubicBezTo>
                  <a:pt x="16303" y="20454"/>
                  <a:pt x="16298" y="20454"/>
                  <a:pt x="16292" y="20452"/>
                </a:cubicBezTo>
                <a:cubicBezTo>
                  <a:pt x="16275" y="20447"/>
                  <a:pt x="16260" y="20444"/>
                  <a:pt x="16246" y="20444"/>
                </a:cubicBezTo>
                <a:cubicBezTo>
                  <a:pt x="16195" y="20444"/>
                  <a:pt x="16155" y="20484"/>
                  <a:pt x="16116" y="20602"/>
                </a:cubicBezTo>
                <a:cubicBezTo>
                  <a:pt x="16077" y="20720"/>
                  <a:pt x="16053" y="20761"/>
                  <a:pt x="16020" y="20761"/>
                </a:cubicBezTo>
                <a:cubicBezTo>
                  <a:pt x="16011" y="20761"/>
                  <a:pt x="16002" y="20758"/>
                  <a:pt x="15991" y="20753"/>
                </a:cubicBezTo>
                <a:cubicBezTo>
                  <a:pt x="15840" y="20678"/>
                  <a:pt x="15464" y="19500"/>
                  <a:pt x="15038" y="17795"/>
                </a:cubicBezTo>
                <a:cubicBezTo>
                  <a:pt x="14788" y="16768"/>
                  <a:pt x="14236" y="14938"/>
                  <a:pt x="13835" y="13710"/>
                </a:cubicBezTo>
                <a:cubicBezTo>
                  <a:pt x="13337" y="12198"/>
                  <a:pt x="13169" y="11652"/>
                  <a:pt x="13265" y="11652"/>
                </a:cubicBezTo>
                <a:close/>
                <a:moveTo>
                  <a:pt x="22983" y="19951"/>
                </a:moveTo>
                <a:cubicBezTo>
                  <a:pt x="23033" y="19951"/>
                  <a:pt x="23284" y="20151"/>
                  <a:pt x="25264" y="21530"/>
                </a:cubicBezTo>
                <a:lnTo>
                  <a:pt x="26617" y="22457"/>
                </a:lnTo>
                <a:lnTo>
                  <a:pt x="26943" y="23309"/>
                </a:lnTo>
                <a:cubicBezTo>
                  <a:pt x="27194" y="24061"/>
                  <a:pt x="27795" y="25941"/>
                  <a:pt x="27770" y="26016"/>
                </a:cubicBezTo>
                <a:cubicBezTo>
                  <a:pt x="27769" y="26018"/>
                  <a:pt x="27767" y="26020"/>
                  <a:pt x="27764" y="26020"/>
                </a:cubicBezTo>
                <a:cubicBezTo>
                  <a:pt x="27714" y="26020"/>
                  <a:pt x="27426" y="25591"/>
                  <a:pt x="27094" y="25139"/>
                </a:cubicBezTo>
                <a:lnTo>
                  <a:pt x="27119" y="25114"/>
                </a:lnTo>
                <a:cubicBezTo>
                  <a:pt x="26567" y="24362"/>
                  <a:pt x="24537" y="21855"/>
                  <a:pt x="23284" y="20377"/>
                </a:cubicBezTo>
                <a:cubicBezTo>
                  <a:pt x="23159" y="20251"/>
                  <a:pt x="23058" y="20126"/>
                  <a:pt x="22983" y="19951"/>
                </a:cubicBezTo>
                <a:close/>
                <a:moveTo>
                  <a:pt x="21455" y="20202"/>
                </a:moveTo>
                <a:cubicBezTo>
                  <a:pt x="21482" y="20233"/>
                  <a:pt x="22118" y="20921"/>
                  <a:pt x="23008" y="21931"/>
                </a:cubicBezTo>
                <a:cubicBezTo>
                  <a:pt x="23409" y="22407"/>
                  <a:pt x="24337" y="23434"/>
                  <a:pt x="25089" y="24236"/>
                </a:cubicBezTo>
                <a:cubicBezTo>
                  <a:pt x="26843" y="26191"/>
                  <a:pt x="27369" y="26793"/>
                  <a:pt x="27369" y="26818"/>
                </a:cubicBezTo>
                <a:cubicBezTo>
                  <a:pt x="27194" y="26743"/>
                  <a:pt x="27018" y="26642"/>
                  <a:pt x="26868" y="26542"/>
                </a:cubicBezTo>
                <a:cubicBezTo>
                  <a:pt x="26592" y="26367"/>
                  <a:pt x="25740" y="25840"/>
                  <a:pt x="24988" y="25339"/>
                </a:cubicBezTo>
                <a:lnTo>
                  <a:pt x="23585" y="24462"/>
                </a:lnTo>
                <a:lnTo>
                  <a:pt x="23284" y="23685"/>
                </a:lnTo>
                <a:cubicBezTo>
                  <a:pt x="23109" y="23284"/>
                  <a:pt x="22908" y="22658"/>
                  <a:pt x="22808" y="22307"/>
                </a:cubicBezTo>
                <a:cubicBezTo>
                  <a:pt x="22670" y="21814"/>
                  <a:pt x="22609" y="21646"/>
                  <a:pt x="22541" y="21646"/>
                </a:cubicBezTo>
                <a:cubicBezTo>
                  <a:pt x="22522" y="21646"/>
                  <a:pt x="22503" y="21659"/>
                  <a:pt x="22482" y="21680"/>
                </a:cubicBezTo>
                <a:cubicBezTo>
                  <a:pt x="22407" y="21780"/>
                  <a:pt x="22808" y="23159"/>
                  <a:pt x="23134" y="23936"/>
                </a:cubicBezTo>
                <a:cubicBezTo>
                  <a:pt x="23284" y="24186"/>
                  <a:pt x="23359" y="24487"/>
                  <a:pt x="23409" y="24788"/>
                </a:cubicBezTo>
                <a:cubicBezTo>
                  <a:pt x="23400" y="24837"/>
                  <a:pt x="23390" y="24863"/>
                  <a:pt x="23377" y="24863"/>
                </a:cubicBezTo>
                <a:cubicBezTo>
                  <a:pt x="23357" y="24863"/>
                  <a:pt x="23330" y="24800"/>
                  <a:pt x="23284" y="24663"/>
                </a:cubicBezTo>
                <a:cubicBezTo>
                  <a:pt x="23184" y="24412"/>
                  <a:pt x="21557" y="20408"/>
                  <a:pt x="21455" y="20202"/>
                </a:cubicBezTo>
                <a:close/>
                <a:moveTo>
                  <a:pt x="778" y="1"/>
                </a:moveTo>
                <a:cubicBezTo>
                  <a:pt x="602" y="1"/>
                  <a:pt x="427" y="26"/>
                  <a:pt x="251" y="101"/>
                </a:cubicBezTo>
                <a:lnTo>
                  <a:pt x="1" y="226"/>
                </a:lnTo>
                <a:lnTo>
                  <a:pt x="101" y="552"/>
                </a:lnTo>
                <a:lnTo>
                  <a:pt x="201" y="828"/>
                </a:lnTo>
                <a:lnTo>
                  <a:pt x="1855" y="1981"/>
                </a:lnTo>
                <a:cubicBezTo>
                  <a:pt x="3434" y="3058"/>
                  <a:pt x="3510" y="3134"/>
                  <a:pt x="3735" y="3484"/>
                </a:cubicBezTo>
                <a:cubicBezTo>
                  <a:pt x="4211" y="4286"/>
                  <a:pt x="4537" y="5214"/>
                  <a:pt x="4863" y="6743"/>
                </a:cubicBezTo>
                <a:cubicBezTo>
                  <a:pt x="5239" y="8547"/>
                  <a:pt x="5840" y="10427"/>
                  <a:pt x="6191" y="10853"/>
                </a:cubicBezTo>
                <a:cubicBezTo>
                  <a:pt x="6367" y="11129"/>
                  <a:pt x="6517" y="11429"/>
                  <a:pt x="6642" y="11730"/>
                </a:cubicBezTo>
                <a:cubicBezTo>
                  <a:pt x="6893" y="12407"/>
                  <a:pt x="7219" y="13058"/>
                  <a:pt x="7620" y="13685"/>
                </a:cubicBezTo>
                <a:cubicBezTo>
                  <a:pt x="7670" y="13760"/>
                  <a:pt x="7770" y="13835"/>
                  <a:pt x="7870" y="13835"/>
                </a:cubicBezTo>
                <a:cubicBezTo>
                  <a:pt x="7946" y="13835"/>
                  <a:pt x="8021" y="13911"/>
                  <a:pt x="8071" y="14036"/>
                </a:cubicBezTo>
                <a:cubicBezTo>
                  <a:pt x="8121" y="14136"/>
                  <a:pt x="8171" y="14211"/>
                  <a:pt x="8246" y="14261"/>
                </a:cubicBezTo>
                <a:cubicBezTo>
                  <a:pt x="8422" y="14487"/>
                  <a:pt x="8572" y="14713"/>
                  <a:pt x="8698" y="14938"/>
                </a:cubicBezTo>
                <a:cubicBezTo>
                  <a:pt x="8948" y="15439"/>
                  <a:pt x="9299" y="15865"/>
                  <a:pt x="9700" y="16216"/>
                </a:cubicBezTo>
                <a:cubicBezTo>
                  <a:pt x="9738" y="16229"/>
                  <a:pt x="9769" y="16235"/>
                  <a:pt x="9800" y="16235"/>
                </a:cubicBezTo>
                <a:cubicBezTo>
                  <a:pt x="9832" y="16235"/>
                  <a:pt x="9863" y="16229"/>
                  <a:pt x="9901" y="16216"/>
                </a:cubicBezTo>
                <a:cubicBezTo>
                  <a:pt x="9907" y="16214"/>
                  <a:pt x="9913" y="16213"/>
                  <a:pt x="9920" y="16213"/>
                </a:cubicBezTo>
                <a:cubicBezTo>
                  <a:pt x="9997" y="16213"/>
                  <a:pt x="10126" y="16345"/>
                  <a:pt x="10402" y="16667"/>
                </a:cubicBezTo>
                <a:cubicBezTo>
                  <a:pt x="10767" y="17093"/>
                  <a:pt x="10984" y="17273"/>
                  <a:pt x="11133" y="17273"/>
                </a:cubicBezTo>
                <a:cubicBezTo>
                  <a:pt x="11169" y="17273"/>
                  <a:pt x="11200" y="17263"/>
                  <a:pt x="11229" y="17244"/>
                </a:cubicBezTo>
                <a:cubicBezTo>
                  <a:pt x="11250" y="17228"/>
                  <a:pt x="11270" y="17219"/>
                  <a:pt x="11292" y="17219"/>
                </a:cubicBezTo>
                <a:cubicBezTo>
                  <a:pt x="11377" y="17219"/>
                  <a:pt x="11499" y="17349"/>
                  <a:pt x="11855" y="17745"/>
                </a:cubicBezTo>
                <a:cubicBezTo>
                  <a:pt x="12332" y="18297"/>
                  <a:pt x="12833" y="18823"/>
                  <a:pt x="13384" y="19299"/>
                </a:cubicBezTo>
                <a:cubicBezTo>
                  <a:pt x="13405" y="19307"/>
                  <a:pt x="13424" y="19312"/>
                  <a:pt x="13442" y="19312"/>
                </a:cubicBezTo>
                <a:cubicBezTo>
                  <a:pt x="13533" y="19312"/>
                  <a:pt x="13589" y="19204"/>
                  <a:pt x="13610" y="18973"/>
                </a:cubicBezTo>
                <a:cubicBezTo>
                  <a:pt x="13610" y="18886"/>
                  <a:pt x="13629" y="18818"/>
                  <a:pt x="13650" y="18818"/>
                </a:cubicBezTo>
                <a:cubicBezTo>
                  <a:pt x="13653" y="18818"/>
                  <a:pt x="13657" y="18820"/>
                  <a:pt x="13660" y="18823"/>
                </a:cubicBezTo>
                <a:cubicBezTo>
                  <a:pt x="13685" y="18823"/>
                  <a:pt x="14036" y="19174"/>
                  <a:pt x="14462" y="19575"/>
                </a:cubicBezTo>
                <a:cubicBezTo>
                  <a:pt x="15391" y="20527"/>
                  <a:pt x="15935" y="20982"/>
                  <a:pt x="16137" y="20982"/>
                </a:cubicBezTo>
                <a:cubicBezTo>
                  <a:pt x="16148" y="20982"/>
                  <a:pt x="16157" y="20981"/>
                  <a:pt x="16166" y="20978"/>
                </a:cubicBezTo>
                <a:cubicBezTo>
                  <a:pt x="16216" y="20978"/>
                  <a:pt x="16292" y="20928"/>
                  <a:pt x="16292" y="20853"/>
                </a:cubicBezTo>
                <a:cubicBezTo>
                  <a:pt x="16296" y="20815"/>
                  <a:pt x="16314" y="20798"/>
                  <a:pt x="16341" y="20798"/>
                </a:cubicBezTo>
                <a:cubicBezTo>
                  <a:pt x="16454" y="20798"/>
                  <a:pt x="16736" y="21110"/>
                  <a:pt x="16918" y="21454"/>
                </a:cubicBezTo>
                <a:cubicBezTo>
                  <a:pt x="16968" y="21521"/>
                  <a:pt x="16996" y="21555"/>
                  <a:pt x="17024" y="21555"/>
                </a:cubicBezTo>
                <a:cubicBezTo>
                  <a:pt x="17038" y="21555"/>
                  <a:pt x="17052" y="21546"/>
                  <a:pt x="17068" y="21530"/>
                </a:cubicBezTo>
                <a:cubicBezTo>
                  <a:pt x="17073" y="21528"/>
                  <a:pt x="17077" y="21528"/>
                  <a:pt x="17083" y="21528"/>
                </a:cubicBezTo>
                <a:cubicBezTo>
                  <a:pt x="17175" y="21528"/>
                  <a:pt x="17454" y="21731"/>
                  <a:pt x="18046" y="22181"/>
                </a:cubicBezTo>
                <a:cubicBezTo>
                  <a:pt x="20001" y="23710"/>
                  <a:pt x="20627" y="24136"/>
                  <a:pt x="20828" y="24161"/>
                </a:cubicBezTo>
                <a:cubicBezTo>
                  <a:pt x="21028" y="24161"/>
                  <a:pt x="21028" y="24136"/>
                  <a:pt x="21079" y="23961"/>
                </a:cubicBezTo>
                <a:cubicBezTo>
                  <a:pt x="21111" y="23846"/>
                  <a:pt x="21133" y="23795"/>
                  <a:pt x="21166" y="23795"/>
                </a:cubicBezTo>
                <a:cubicBezTo>
                  <a:pt x="21183" y="23795"/>
                  <a:pt x="21203" y="23809"/>
                  <a:pt x="21229" y="23835"/>
                </a:cubicBezTo>
                <a:cubicBezTo>
                  <a:pt x="21354" y="24011"/>
                  <a:pt x="22657" y="25139"/>
                  <a:pt x="23109" y="25490"/>
                </a:cubicBezTo>
                <a:cubicBezTo>
                  <a:pt x="23359" y="25640"/>
                  <a:pt x="23560" y="25891"/>
                  <a:pt x="23660" y="26191"/>
                </a:cubicBezTo>
                <a:cubicBezTo>
                  <a:pt x="23710" y="26342"/>
                  <a:pt x="23785" y="26467"/>
                  <a:pt x="23886" y="26592"/>
                </a:cubicBezTo>
                <a:cubicBezTo>
                  <a:pt x="23898" y="26594"/>
                  <a:pt x="23910" y="26595"/>
                  <a:pt x="23921" y="26595"/>
                </a:cubicBezTo>
                <a:cubicBezTo>
                  <a:pt x="24060" y="26595"/>
                  <a:pt x="24052" y="26445"/>
                  <a:pt x="23936" y="26166"/>
                </a:cubicBezTo>
                <a:cubicBezTo>
                  <a:pt x="23860" y="26041"/>
                  <a:pt x="23810" y="25891"/>
                  <a:pt x="23835" y="25740"/>
                </a:cubicBezTo>
                <a:cubicBezTo>
                  <a:pt x="23835" y="25590"/>
                  <a:pt x="23835" y="25414"/>
                  <a:pt x="23785" y="25264"/>
                </a:cubicBezTo>
                <a:lnTo>
                  <a:pt x="23685" y="24863"/>
                </a:lnTo>
                <a:lnTo>
                  <a:pt x="24061" y="25114"/>
                </a:lnTo>
                <a:lnTo>
                  <a:pt x="25264" y="25866"/>
                </a:lnTo>
                <a:cubicBezTo>
                  <a:pt x="25715" y="26166"/>
                  <a:pt x="26567" y="26668"/>
                  <a:pt x="27194" y="26993"/>
                </a:cubicBezTo>
                <a:cubicBezTo>
                  <a:pt x="28013" y="27444"/>
                  <a:pt x="28246" y="27560"/>
                  <a:pt x="28386" y="27560"/>
                </a:cubicBezTo>
                <a:cubicBezTo>
                  <a:pt x="28418" y="27560"/>
                  <a:pt x="28445" y="27554"/>
                  <a:pt x="28472" y="27545"/>
                </a:cubicBezTo>
                <a:cubicBezTo>
                  <a:pt x="28616" y="27521"/>
                  <a:pt x="28714" y="27383"/>
                  <a:pt x="28722" y="27217"/>
                </a:cubicBezTo>
                <a:lnTo>
                  <a:pt x="28722" y="27217"/>
                </a:lnTo>
                <a:cubicBezTo>
                  <a:pt x="28722" y="27218"/>
                  <a:pt x="28722" y="27218"/>
                  <a:pt x="28723" y="27219"/>
                </a:cubicBezTo>
                <a:lnTo>
                  <a:pt x="28723" y="27194"/>
                </a:lnTo>
                <a:cubicBezTo>
                  <a:pt x="28723" y="27202"/>
                  <a:pt x="28722" y="27210"/>
                  <a:pt x="28722" y="27217"/>
                </a:cubicBezTo>
                <a:lnTo>
                  <a:pt x="28722" y="27217"/>
                </a:lnTo>
                <a:cubicBezTo>
                  <a:pt x="28672" y="27093"/>
                  <a:pt x="28597" y="26968"/>
                  <a:pt x="28522" y="26868"/>
                </a:cubicBezTo>
                <a:cubicBezTo>
                  <a:pt x="28196" y="26116"/>
                  <a:pt x="27896" y="25339"/>
                  <a:pt x="27670" y="24537"/>
                </a:cubicBezTo>
                <a:cubicBezTo>
                  <a:pt x="27043" y="22532"/>
                  <a:pt x="27018" y="22457"/>
                  <a:pt x="27194" y="22432"/>
                </a:cubicBezTo>
                <a:cubicBezTo>
                  <a:pt x="27444" y="22382"/>
                  <a:pt x="27419" y="22206"/>
                  <a:pt x="27018" y="21229"/>
                </a:cubicBezTo>
                <a:cubicBezTo>
                  <a:pt x="26718" y="20502"/>
                  <a:pt x="25640" y="18071"/>
                  <a:pt x="25314" y="17444"/>
                </a:cubicBezTo>
                <a:cubicBezTo>
                  <a:pt x="25251" y="17318"/>
                  <a:pt x="25241" y="17263"/>
                  <a:pt x="25283" y="17263"/>
                </a:cubicBezTo>
                <a:cubicBezTo>
                  <a:pt x="25292" y="17263"/>
                  <a:pt x="25302" y="17265"/>
                  <a:pt x="25314" y="17269"/>
                </a:cubicBezTo>
                <a:cubicBezTo>
                  <a:pt x="25352" y="17282"/>
                  <a:pt x="25396" y="17288"/>
                  <a:pt x="25439" y="17288"/>
                </a:cubicBezTo>
                <a:cubicBezTo>
                  <a:pt x="25483" y="17288"/>
                  <a:pt x="25527" y="17282"/>
                  <a:pt x="25565" y="17269"/>
                </a:cubicBezTo>
                <a:cubicBezTo>
                  <a:pt x="25790" y="17194"/>
                  <a:pt x="25740" y="17094"/>
                  <a:pt x="25064" y="15941"/>
                </a:cubicBezTo>
                <a:cubicBezTo>
                  <a:pt x="24487" y="14913"/>
                  <a:pt x="23810" y="13936"/>
                  <a:pt x="23058" y="13058"/>
                </a:cubicBezTo>
                <a:cubicBezTo>
                  <a:pt x="22657" y="12607"/>
                  <a:pt x="22657" y="12582"/>
                  <a:pt x="22808" y="12532"/>
                </a:cubicBezTo>
                <a:cubicBezTo>
                  <a:pt x="22958" y="12482"/>
                  <a:pt x="22958" y="12432"/>
                  <a:pt x="22958" y="12332"/>
                </a:cubicBezTo>
                <a:cubicBezTo>
                  <a:pt x="22933" y="12056"/>
                  <a:pt x="21680" y="10703"/>
                  <a:pt x="20477" y="9675"/>
                </a:cubicBezTo>
                <a:cubicBezTo>
                  <a:pt x="19850" y="9124"/>
                  <a:pt x="19775" y="9073"/>
                  <a:pt x="19951" y="9048"/>
                </a:cubicBezTo>
                <a:cubicBezTo>
                  <a:pt x="20201" y="9023"/>
                  <a:pt x="20251" y="8823"/>
                  <a:pt x="20076" y="8647"/>
                </a:cubicBezTo>
                <a:cubicBezTo>
                  <a:pt x="19374" y="8046"/>
                  <a:pt x="18647" y="7520"/>
                  <a:pt x="17896" y="7018"/>
                </a:cubicBezTo>
                <a:cubicBezTo>
                  <a:pt x="16718" y="6266"/>
                  <a:pt x="16768" y="6292"/>
                  <a:pt x="16943" y="6241"/>
                </a:cubicBezTo>
                <a:cubicBezTo>
                  <a:pt x="17119" y="6166"/>
                  <a:pt x="17219" y="5991"/>
                  <a:pt x="17094" y="5890"/>
                </a:cubicBezTo>
                <a:cubicBezTo>
                  <a:pt x="16567" y="5489"/>
                  <a:pt x="15991" y="5139"/>
                  <a:pt x="15389" y="4838"/>
                </a:cubicBezTo>
                <a:cubicBezTo>
                  <a:pt x="14612" y="4462"/>
                  <a:pt x="13785" y="4136"/>
                  <a:pt x="12933" y="3885"/>
                </a:cubicBezTo>
                <a:lnTo>
                  <a:pt x="12708" y="3810"/>
                </a:lnTo>
                <a:lnTo>
                  <a:pt x="13109" y="3760"/>
                </a:lnTo>
                <a:cubicBezTo>
                  <a:pt x="13685" y="3660"/>
                  <a:pt x="13911" y="3585"/>
                  <a:pt x="13860" y="3434"/>
                </a:cubicBezTo>
                <a:cubicBezTo>
                  <a:pt x="13785" y="3234"/>
                  <a:pt x="11530" y="2507"/>
                  <a:pt x="10101" y="2256"/>
                </a:cubicBezTo>
                <a:cubicBezTo>
                  <a:pt x="9089" y="2064"/>
                  <a:pt x="8066" y="1974"/>
                  <a:pt x="7047" y="1974"/>
                </a:cubicBezTo>
                <a:cubicBezTo>
                  <a:pt x="6476" y="1974"/>
                  <a:pt x="5906" y="2002"/>
                  <a:pt x="5339" y="2056"/>
                </a:cubicBezTo>
                <a:lnTo>
                  <a:pt x="4562" y="2131"/>
                </a:lnTo>
                <a:lnTo>
                  <a:pt x="3785" y="1605"/>
                </a:lnTo>
                <a:cubicBezTo>
                  <a:pt x="2833" y="928"/>
                  <a:pt x="1179" y="5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6"/>
          <p:cNvSpPr/>
          <p:nvPr/>
        </p:nvSpPr>
        <p:spPr>
          <a:xfrm>
            <a:off x="5757502" y="-220089"/>
            <a:ext cx="708827" cy="935550"/>
          </a:xfrm>
          <a:custGeom>
            <a:rect b="b" l="l" r="r" t="t"/>
            <a:pathLst>
              <a:path extrusionOk="0" h="24842" w="18823">
                <a:moveTo>
                  <a:pt x="1303" y="576"/>
                </a:moveTo>
                <a:cubicBezTo>
                  <a:pt x="1429" y="877"/>
                  <a:pt x="1529" y="1202"/>
                  <a:pt x="1604" y="1528"/>
                </a:cubicBezTo>
                <a:cubicBezTo>
                  <a:pt x="1755" y="2055"/>
                  <a:pt x="1880" y="2506"/>
                  <a:pt x="1880" y="2581"/>
                </a:cubicBezTo>
                <a:cubicBezTo>
                  <a:pt x="1896" y="2620"/>
                  <a:pt x="1900" y="2638"/>
                  <a:pt x="1892" y="2638"/>
                </a:cubicBezTo>
                <a:cubicBezTo>
                  <a:pt x="1864" y="2638"/>
                  <a:pt x="1699" y="2412"/>
                  <a:pt x="1504" y="2080"/>
                </a:cubicBezTo>
                <a:cubicBezTo>
                  <a:pt x="1153" y="1453"/>
                  <a:pt x="1128" y="1428"/>
                  <a:pt x="1228" y="1278"/>
                </a:cubicBezTo>
                <a:cubicBezTo>
                  <a:pt x="1303" y="1202"/>
                  <a:pt x="1328" y="1102"/>
                  <a:pt x="1303" y="1077"/>
                </a:cubicBezTo>
                <a:cubicBezTo>
                  <a:pt x="1278" y="1027"/>
                  <a:pt x="1253" y="576"/>
                  <a:pt x="1303" y="576"/>
                </a:cubicBezTo>
                <a:close/>
                <a:moveTo>
                  <a:pt x="4259" y="3031"/>
                </a:moveTo>
                <a:cubicBezTo>
                  <a:pt x="4252" y="3032"/>
                  <a:pt x="4244" y="3032"/>
                  <a:pt x="4236" y="3032"/>
                </a:cubicBezTo>
                <a:lnTo>
                  <a:pt x="4261" y="3032"/>
                </a:lnTo>
                <a:cubicBezTo>
                  <a:pt x="4260" y="3032"/>
                  <a:pt x="4260" y="3032"/>
                  <a:pt x="4259" y="3031"/>
                </a:cubicBezTo>
                <a:close/>
                <a:moveTo>
                  <a:pt x="2281" y="3157"/>
                </a:moveTo>
                <a:cubicBezTo>
                  <a:pt x="2331" y="3182"/>
                  <a:pt x="2356" y="3207"/>
                  <a:pt x="2356" y="3258"/>
                </a:cubicBezTo>
                <a:cubicBezTo>
                  <a:pt x="2369" y="3283"/>
                  <a:pt x="2369" y="3295"/>
                  <a:pt x="2359" y="3295"/>
                </a:cubicBezTo>
                <a:cubicBezTo>
                  <a:pt x="2350" y="3295"/>
                  <a:pt x="2331" y="3283"/>
                  <a:pt x="2306" y="3258"/>
                </a:cubicBezTo>
                <a:cubicBezTo>
                  <a:pt x="2256" y="3207"/>
                  <a:pt x="2256" y="3157"/>
                  <a:pt x="2281" y="3157"/>
                </a:cubicBezTo>
                <a:close/>
                <a:moveTo>
                  <a:pt x="2406" y="3433"/>
                </a:moveTo>
                <a:cubicBezTo>
                  <a:pt x="2431" y="3433"/>
                  <a:pt x="2481" y="3458"/>
                  <a:pt x="2481" y="3508"/>
                </a:cubicBezTo>
                <a:cubicBezTo>
                  <a:pt x="2494" y="3533"/>
                  <a:pt x="2494" y="3546"/>
                  <a:pt x="2484" y="3546"/>
                </a:cubicBezTo>
                <a:cubicBezTo>
                  <a:pt x="2475" y="3546"/>
                  <a:pt x="2456" y="3533"/>
                  <a:pt x="2431" y="3508"/>
                </a:cubicBezTo>
                <a:cubicBezTo>
                  <a:pt x="2381" y="3458"/>
                  <a:pt x="2381" y="3433"/>
                  <a:pt x="2406" y="3433"/>
                </a:cubicBezTo>
                <a:close/>
                <a:moveTo>
                  <a:pt x="1153" y="1779"/>
                </a:moveTo>
                <a:cubicBezTo>
                  <a:pt x="1253" y="1879"/>
                  <a:pt x="1328" y="2004"/>
                  <a:pt x="1404" y="2130"/>
                </a:cubicBezTo>
                <a:lnTo>
                  <a:pt x="1404" y="2155"/>
                </a:lnTo>
                <a:cubicBezTo>
                  <a:pt x="1504" y="2330"/>
                  <a:pt x="1755" y="2756"/>
                  <a:pt x="1955" y="3057"/>
                </a:cubicBezTo>
                <a:cubicBezTo>
                  <a:pt x="2250" y="3509"/>
                  <a:pt x="2421" y="3838"/>
                  <a:pt x="2373" y="3838"/>
                </a:cubicBezTo>
                <a:cubicBezTo>
                  <a:pt x="2360" y="3838"/>
                  <a:pt x="2330" y="3813"/>
                  <a:pt x="2281" y="3759"/>
                </a:cubicBezTo>
                <a:cubicBezTo>
                  <a:pt x="2231" y="3684"/>
                  <a:pt x="2005" y="3333"/>
                  <a:pt x="1780" y="2982"/>
                </a:cubicBezTo>
                <a:cubicBezTo>
                  <a:pt x="1374" y="2342"/>
                  <a:pt x="1223" y="2138"/>
                  <a:pt x="1172" y="2138"/>
                </a:cubicBezTo>
                <a:cubicBezTo>
                  <a:pt x="1163" y="2138"/>
                  <a:pt x="1157" y="2144"/>
                  <a:pt x="1153" y="2155"/>
                </a:cubicBezTo>
                <a:cubicBezTo>
                  <a:pt x="1128" y="2255"/>
                  <a:pt x="1529" y="2907"/>
                  <a:pt x="2331" y="4085"/>
                </a:cubicBezTo>
                <a:cubicBezTo>
                  <a:pt x="2531" y="4360"/>
                  <a:pt x="2707" y="4636"/>
                  <a:pt x="2882" y="4962"/>
                </a:cubicBezTo>
                <a:cubicBezTo>
                  <a:pt x="2882" y="4964"/>
                  <a:pt x="2882" y="4966"/>
                  <a:pt x="2880" y="4966"/>
                </a:cubicBezTo>
                <a:cubicBezTo>
                  <a:pt x="2866" y="4966"/>
                  <a:pt x="2794" y="4871"/>
                  <a:pt x="2682" y="4736"/>
                </a:cubicBezTo>
                <a:cubicBezTo>
                  <a:pt x="2582" y="4561"/>
                  <a:pt x="2181" y="3984"/>
                  <a:pt x="1780" y="3408"/>
                </a:cubicBezTo>
                <a:cubicBezTo>
                  <a:pt x="1103" y="2405"/>
                  <a:pt x="1078" y="2380"/>
                  <a:pt x="1103" y="2080"/>
                </a:cubicBezTo>
                <a:cubicBezTo>
                  <a:pt x="1103" y="1979"/>
                  <a:pt x="1103" y="1879"/>
                  <a:pt x="1153" y="1779"/>
                </a:cubicBezTo>
                <a:close/>
                <a:moveTo>
                  <a:pt x="2011" y="864"/>
                </a:moveTo>
                <a:cubicBezTo>
                  <a:pt x="2083" y="864"/>
                  <a:pt x="2280" y="1051"/>
                  <a:pt x="2632" y="1403"/>
                </a:cubicBezTo>
                <a:lnTo>
                  <a:pt x="2632" y="1428"/>
                </a:lnTo>
                <a:cubicBezTo>
                  <a:pt x="3158" y="2004"/>
                  <a:pt x="3308" y="2255"/>
                  <a:pt x="3609" y="3233"/>
                </a:cubicBezTo>
                <a:cubicBezTo>
                  <a:pt x="3860" y="3959"/>
                  <a:pt x="4035" y="4711"/>
                  <a:pt x="4186" y="5463"/>
                </a:cubicBezTo>
                <a:cubicBezTo>
                  <a:pt x="4161" y="5463"/>
                  <a:pt x="3434" y="3759"/>
                  <a:pt x="3133" y="2982"/>
                </a:cubicBezTo>
                <a:cubicBezTo>
                  <a:pt x="3120" y="2957"/>
                  <a:pt x="3102" y="2944"/>
                  <a:pt x="3083" y="2944"/>
                </a:cubicBezTo>
                <a:cubicBezTo>
                  <a:pt x="3064" y="2944"/>
                  <a:pt x="3045" y="2957"/>
                  <a:pt x="3033" y="2982"/>
                </a:cubicBezTo>
                <a:cubicBezTo>
                  <a:pt x="3058" y="3207"/>
                  <a:pt x="3133" y="3408"/>
                  <a:pt x="3233" y="3608"/>
                </a:cubicBezTo>
                <a:cubicBezTo>
                  <a:pt x="3352" y="3894"/>
                  <a:pt x="3426" y="4112"/>
                  <a:pt x="3390" y="4112"/>
                </a:cubicBezTo>
                <a:cubicBezTo>
                  <a:pt x="3388" y="4112"/>
                  <a:pt x="3386" y="4111"/>
                  <a:pt x="3384" y="4110"/>
                </a:cubicBezTo>
                <a:cubicBezTo>
                  <a:pt x="2958" y="3333"/>
                  <a:pt x="2582" y="2556"/>
                  <a:pt x="2256" y="1729"/>
                </a:cubicBezTo>
                <a:cubicBezTo>
                  <a:pt x="2022" y="1139"/>
                  <a:pt x="1924" y="864"/>
                  <a:pt x="2011" y="864"/>
                </a:cubicBezTo>
                <a:close/>
                <a:moveTo>
                  <a:pt x="1070" y="2677"/>
                </a:moveTo>
                <a:cubicBezTo>
                  <a:pt x="1073" y="2677"/>
                  <a:pt x="1075" y="2679"/>
                  <a:pt x="1078" y="2681"/>
                </a:cubicBezTo>
                <a:cubicBezTo>
                  <a:pt x="1278" y="2932"/>
                  <a:pt x="1454" y="3182"/>
                  <a:pt x="1629" y="3483"/>
                </a:cubicBezTo>
                <a:lnTo>
                  <a:pt x="1629" y="3458"/>
                </a:lnTo>
                <a:cubicBezTo>
                  <a:pt x="1930" y="3909"/>
                  <a:pt x="2406" y="4586"/>
                  <a:pt x="2682" y="4962"/>
                </a:cubicBezTo>
                <a:lnTo>
                  <a:pt x="3183" y="5664"/>
                </a:lnTo>
                <a:lnTo>
                  <a:pt x="2707" y="5162"/>
                </a:lnTo>
                <a:cubicBezTo>
                  <a:pt x="2331" y="4736"/>
                  <a:pt x="1955" y="4310"/>
                  <a:pt x="1629" y="3859"/>
                </a:cubicBezTo>
                <a:cubicBezTo>
                  <a:pt x="1128" y="3182"/>
                  <a:pt x="1028" y="3007"/>
                  <a:pt x="1028" y="2857"/>
                </a:cubicBezTo>
                <a:cubicBezTo>
                  <a:pt x="1028" y="2767"/>
                  <a:pt x="1048" y="2677"/>
                  <a:pt x="1070" y="2677"/>
                </a:cubicBezTo>
                <a:close/>
                <a:moveTo>
                  <a:pt x="2751" y="4277"/>
                </a:moveTo>
                <a:cubicBezTo>
                  <a:pt x="2759" y="4277"/>
                  <a:pt x="2778" y="4288"/>
                  <a:pt x="2807" y="4310"/>
                </a:cubicBezTo>
                <a:cubicBezTo>
                  <a:pt x="3008" y="4586"/>
                  <a:pt x="3183" y="4862"/>
                  <a:pt x="3333" y="5162"/>
                </a:cubicBezTo>
                <a:lnTo>
                  <a:pt x="3709" y="5914"/>
                </a:lnTo>
                <a:lnTo>
                  <a:pt x="3409" y="5513"/>
                </a:lnTo>
                <a:cubicBezTo>
                  <a:pt x="3258" y="5338"/>
                  <a:pt x="3158" y="5137"/>
                  <a:pt x="3058" y="4937"/>
                </a:cubicBezTo>
                <a:cubicBezTo>
                  <a:pt x="3008" y="4786"/>
                  <a:pt x="2932" y="4636"/>
                  <a:pt x="2857" y="4486"/>
                </a:cubicBezTo>
                <a:cubicBezTo>
                  <a:pt x="2768" y="4344"/>
                  <a:pt x="2730" y="4277"/>
                  <a:pt x="2751" y="4277"/>
                </a:cubicBezTo>
                <a:close/>
                <a:moveTo>
                  <a:pt x="4191" y="6835"/>
                </a:moveTo>
                <a:cubicBezTo>
                  <a:pt x="4196" y="6835"/>
                  <a:pt x="4202" y="6837"/>
                  <a:pt x="4211" y="6842"/>
                </a:cubicBezTo>
                <a:cubicBezTo>
                  <a:pt x="4286" y="6892"/>
                  <a:pt x="4336" y="6967"/>
                  <a:pt x="4361" y="7042"/>
                </a:cubicBezTo>
                <a:cubicBezTo>
                  <a:pt x="4369" y="7059"/>
                  <a:pt x="4369" y="7067"/>
                  <a:pt x="4363" y="7067"/>
                </a:cubicBezTo>
                <a:cubicBezTo>
                  <a:pt x="4350" y="7067"/>
                  <a:pt x="4311" y="7034"/>
                  <a:pt x="4261" y="6967"/>
                </a:cubicBezTo>
                <a:cubicBezTo>
                  <a:pt x="4199" y="6884"/>
                  <a:pt x="4171" y="6835"/>
                  <a:pt x="4191" y="6835"/>
                </a:cubicBezTo>
                <a:close/>
                <a:moveTo>
                  <a:pt x="4638" y="7564"/>
                </a:moveTo>
                <a:cubicBezTo>
                  <a:pt x="4645" y="7564"/>
                  <a:pt x="4661" y="7574"/>
                  <a:pt x="4687" y="7593"/>
                </a:cubicBezTo>
                <a:cubicBezTo>
                  <a:pt x="4762" y="7694"/>
                  <a:pt x="4837" y="7794"/>
                  <a:pt x="4912" y="7894"/>
                </a:cubicBezTo>
                <a:cubicBezTo>
                  <a:pt x="4928" y="7917"/>
                  <a:pt x="4934" y="7929"/>
                  <a:pt x="4931" y="7929"/>
                </a:cubicBezTo>
                <a:cubicBezTo>
                  <a:pt x="4924" y="7929"/>
                  <a:pt x="4874" y="7873"/>
                  <a:pt x="4787" y="7769"/>
                </a:cubicBezTo>
                <a:cubicBezTo>
                  <a:pt x="4676" y="7639"/>
                  <a:pt x="4620" y="7564"/>
                  <a:pt x="4638" y="7564"/>
                </a:cubicBezTo>
                <a:close/>
                <a:moveTo>
                  <a:pt x="3484" y="2355"/>
                </a:moveTo>
                <a:lnTo>
                  <a:pt x="3810" y="2681"/>
                </a:lnTo>
                <a:cubicBezTo>
                  <a:pt x="3935" y="2831"/>
                  <a:pt x="4084" y="2956"/>
                  <a:pt x="4259" y="3031"/>
                </a:cubicBezTo>
                <a:lnTo>
                  <a:pt x="4259" y="3031"/>
                </a:lnTo>
                <a:cubicBezTo>
                  <a:pt x="4365" y="3025"/>
                  <a:pt x="4393" y="2965"/>
                  <a:pt x="4486" y="2731"/>
                </a:cubicBezTo>
                <a:cubicBezTo>
                  <a:pt x="4511" y="2631"/>
                  <a:pt x="4562" y="2531"/>
                  <a:pt x="4637" y="2456"/>
                </a:cubicBezTo>
                <a:cubicBezTo>
                  <a:pt x="5088" y="3308"/>
                  <a:pt x="5489" y="4185"/>
                  <a:pt x="5815" y="5112"/>
                </a:cubicBezTo>
                <a:cubicBezTo>
                  <a:pt x="6241" y="6265"/>
                  <a:pt x="6592" y="7443"/>
                  <a:pt x="6867" y="8646"/>
                </a:cubicBezTo>
                <a:cubicBezTo>
                  <a:pt x="6968" y="9072"/>
                  <a:pt x="7143" y="9649"/>
                  <a:pt x="7218" y="9974"/>
                </a:cubicBezTo>
                <a:cubicBezTo>
                  <a:pt x="7323" y="10304"/>
                  <a:pt x="7365" y="10436"/>
                  <a:pt x="7345" y="10436"/>
                </a:cubicBezTo>
                <a:cubicBezTo>
                  <a:pt x="7331" y="10436"/>
                  <a:pt x="7289" y="10376"/>
                  <a:pt x="7218" y="10275"/>
                </a:cubicBezTo>
                <a:cubicBezTo>
                  <a:pt x="6842" y="9448"/>
                  <a:pt x="6542" y="8571"/>
                  <a:pt x="6341" y="7669"/>
                </a:cubicBezTo>
                <a:cubicBezTo>
                  <a:pt x="6291" y="7443"/>
                  <a:pt x="6216" y="7192"/>
                  <a:pt x="6115" y="6967"/>
                </a:cubicBezTo>
                <a:cubicBezTo>
                  <a:pt x="6100" y="6949"/>
                  <a:pt x="6088" y="6940"/>
                  <a:pt x="6080" y="6940"/>
                </a:cubicBezTo>
                <a:cubicBezTo>
                  <a:pt x="6017" y="6940"/>
                  <a:pt x="6124" y="7406"/>
                  <a:pt x="6366" y="8220"/>
                </a:cubicBezTo>
                <a:cubicBezTo>
                  <a:pt x="6623" y="9105"/>
                  <a:pt x="6716" y="9411"/>
                  <a:pt x="6676" y="9411"/>
                </a:cubicBezTo>
                <a:cubicBezTo>
                  <a:pt x="6653" y="9411"/>
                  <a:pt x="6590" y="9316"/>
                  <a:pt x="6491" y="9172"/>
                </a:cubicBezTo>
                <a:cubicBezTo>
                  <a:pt x="6115" y="8521"/>
                  <a:pt x="5865" y="7794"/>
                  <a:pt x="5790" y="7042"/>
                </a:cubicBezTo>
                <a:cubicBezTo>
                  <a:pt x="5690" y="6444"/>
                  <a:pt x="5654" y="6290"/>
                  <a:pt x="5605" y="6290"/>
                </a:cubicBezTo>
                <a:cubicBezTo>
                  <a:pt x="5593" y="6290"/>
                  <a:pt x="5579" y="6300"/>
                  <a:pt x="5564" y="6315"/>
                </a:cubicBezTo>
                <a:cubicBezTo>
                  <a:pt x="5489" y="6365"/>
                  <a:pt x="5564" y="6942"/>
                  <a:pt x="5765" y="7694"/>
                </a:cubicBezTo>
                <a:cubicBezTo>
                  <a:pt x="5840" y="8070"/>
                  <a:pt x="5870" y="8221"/>
                  <a:pt x="5849" y="8221"/>
                </a:cubicBezTo>
                <a:cubicBezTo>
                  <a:pt x="5836" y="8221"/>
                  <a:pt x="5799" y="8155"/>
                  <a:pt x="5739" y="8045"/>
                </a:cubicBezTo>
                <a:cubicBezTo>
                  <a:pt x="5263" y="7293"/>
                  <a:pt x="5188" y="7117"/>
                  <a:pt x="4937" y="5989"/>
                </a:cubicBezTo>
                <a:cubicBezTo>
                  <a:pt x="4862" y="5588"/>
                  <a:pt x="4762" y="5213"/>
                  <a:pt x="4612" y="4837"/>
                </a:cubicBezTo>
                <a:lnTo>
                  <a:pt x="4612" y="4837"/>
                </a:lnTo>
                <a:cubicBezTo>
                  <a:pt x="4612" y="5162"/>
                  <a:pt x="4662" y="5463"/>
                  <a:pt x="4737" y="5764"/>
                </a:cubicBezTo>
                <a:cubicBezTo>
                  <a:pt x="4858" y="6368"/>
                  <a:pt x="4895" y="6580"/>
                  <a:pt x="4858" y="6580"/>
                </a:cubicBezTo>
                <a:cubicBezTo>
                  <a:pt x="4841" y="6580"/>
                  <a:pt x="4809" y="6536"/>
                  <a:pt x="4762" y="6466"/>
                </a:cubicBezTo>
                <a:cubicBezTo>
                  <a:pt x="4536" y="5914"/>
                  <a:pt x="4361" y="5363"/>
                  <a:pt x="4211" y="4811"/>
                </a:cubicBezTo>
                <a:cubicBezTo>
                  <a:pt x="4010" y="4035"/>
                  <a:pt x="3760" y="3182"/>
                  <a:pt x="3659" y="2882"/>
                </a:cubicBezTo>
                <a:lnTo>
                  <a:pt x="3484" y="2355"/>
                </a:lnTo>
                <a:close/>
                <a:moveTo>
                  <a:pt x="5965" y="10485"/>
                </a:moveTo>
                <a:cubicBezTo>
                  <a:pt x="6026" y="10485"/>
                  <a:pt x="6552" y="10812"/>
                  <a:pt x="6642" y="10902"/>
                </a:cubicBezTo>
                <a:cubicBezTo>
                  <a:pt x="6655" y="10915"/>
                  <a:pt x="6656" y="10921"/>
                  <a:pt x="6647" y="10921"/>
                </a:cubicBezTo>
                <a:cubicBezTo>
                  <a:pt x="6622" y="10921"/>
                  <a:pt x="6515" y="10869"/>
                  <a:pt x="6366" y="10776"/>
                </a:cubicBezTo>
                <a:cubicBezTo>
                  <a:pt x="6216" y="10701"/>
                  <a:pt x="6090" y="10601"/>
                  <a:pt x="5965" y="10501"/>
                </a:cubicBezTo>
                <a:cubicBezTo>
                  <a:pt x="5957" y="10490"/>
                  <a:pt x="5957" y="10485"/>
                  <a:pt x="5965" y="10485"/>
                </a:cubicBezTo>
                <a:close/>
                <a:moveTo>
                  <a:pt x="4931" y="2520"/>
                </a:moveTo>
                <a:cubicBezTo>
                  <a:pt x="4960" y="2520"/>
                  <a:pt x="5037" y="2596"/>
                  <a:pt x="5163" y="2731"/>
                </a:cubicBezTo>
                <a:cubicBezTo>
                  <a:pt x="5414" y="3007"/>
                  <a:pt x="5539" y="3258"/>
                  <a:pt x="5940" y="4110"/>
                </a:cubicBezTo>
                <a:lnTo>
                  <a:pt x="5940" y="4135"/>
                </a:lnTo>
                <a:cubicBezTo>
                  <a:pt x="6191" y="4711"/>
                  <a:pt x="6491" y="5438"/>
                  <a:pt x="6592" y="5689"/>
                </a:cubicBezTo>
                <a:cubicBezTo>
                  <a:pt x="6817" y="6416"/>
                  <a:pt x="7369" y="8646"/>
                  <a:pt x="7519" y="9498"/>
                </a:cubicBezTo>
                <a:cubicBezTo>
                  <a:pt x="7594" y="9899"/>
                  <a:pt x="7745" y="10501"/>
                  <a:pt x="7845" y="10877"/>
                </a:cubicBezTo>
                <a:cubicBezTo>
                  <a:pt x="7928" y="11166"/>
                  <a:pt x="7976" y="11354"/>
                  <a:pt x="7948" y="11354"/>
                </a:cubicBezTo>
                <a:cubicBezTo>
                  <a:pt x="7942" y="11354"/>
                  <a:pt x="7933" y="11345"/>
                  <a:pt x="7920" y="11328"/>
                </a:cubicBezTo>
                <a:cubicBezTo>
                  <a:pt x="7519" y="10476"/>
                  <a:pt x="7218" y="9573"/>
                  <a:pt x="7018" y="8646"/>
                </a:cubicBezTo>
                <a:cubicBezTo>
                  <a:pt x="6592" y="6741"/>
                  <a:pt x="5965" y="4912"/>
                  <a:pt x="5163" y="3157"/>
                </a:cubicBezTo>
                <a:cubicBezTo>
                  <a:pt x="4963" y="2711"/>
                  <a:pt x="4886" y="2520"/>
                  <a:pt x="4931" y="2520"/>
                </a:cubicBezTo>
                <a:close/>
                <a:moveTo>
                  <a:pt x="7550" y="12023"/>
                </a:moveTo>
                <a:cubicBezTo>
                  <a:pt x="7554" y="12023"/>
                  <a:pt x="7560" y="12025"/>
                  <a:pt x="7569" y="12030"/>
                </a:cubicBezTo>
                <a:cubicBezTo>
                  <a:pt x="7619" y="12055"/>
                  <a:pt x="7669" y="12130"/>
                  <a:pt x="7719" y="12180"/>
                </a:cubicBezTo>
                <a:cubicBezTo>
                  <a:pt x="7730" y="12211"/>
                  <a:pt x="7732" y="12225"/>
                  <a:pt x="7723" y="12225"/>
                </a:cubicBezTo>
                <a:cubicBezTo>
                  <a:pt x="7710" y="12225"/>
                  <a:pt x="7677" y="12199"/>
                  <a:pt x="7619" y="12155"/>
                </a:cubicBezTo>
                <a:cubicBezTo>
                  <a:pt x="7557" y="12072"/>
                  <a:pt x="7529" y="12023"/>
                  <a:pt x="7550" y="12023"/>
                </a:cubicBezTo>
                <a:close/>
                <a:moveTo>
                  <a:pt x="1003" y="3383"/>
                </a:moveTo>
                <a:lnTo>
                  <a:pt x="2080" y="4661"/>
                </a:lnTo>
                <a:lnTo>
                  <a:pt x="2080" y="4661"/>
                </a:lnTo>
                <a:lnTo>
                  <a:pt x="2055" y="4611"/>
                </a:lnTo>
                <a:lnTo>
                  <a:pt x="2055" y="4611"/>
                </a:lnTo>
                <a:cubicBezTo>
                  <a:pt x="2431" y="5037"/>
                  <a:pt x="2782" y="5488"/>
                  <a:pt x="3108" y="5964"/>
                </a:cubicBezTo>
                <a:cubicBezTo>
                  <a:pt x="3233" y="6165"/>
                  <a:pt x="3384" y="6340"/>
                  <a:pt x="3584" y="6491"/>
                </a:cubicBezTo>
                <a:cubicBezTo>
                  <a:pt x="3810" y="6716"/>
                  <a:pt x="4035" y="6967"/>
                  <a:pt x="4211" y="7218"/>
                </a:cubicBezTo>
                <a:cubicBezTo>
                  <a:pt x="4274" y="7344"/>
                  <a:pt x="4301" y="7399"/>
                  <a:pt x="4279" y="7399"/>
                </a:cubicBezTo>
                <a:cubicBezTo>
                  <a:pt x="4275" y="7399"/>
                  <a:pt x="4269" y="7397"/>
                  <a:pt x="4261" y="7393"/>
                </a:cubicBezTo>
                <a:cubicBezTo>
                  <a:pt x="4224" y="7356"/>
                  <a:pt x="4187" y="7333"/>
                  <a:pt x="4151" y="7333"/>
                </a:cubicBezTo>
                <a:cubicBezTo>
                  <a:pt x="4137" y="7333"/>
                  <a:pt x="4124" y="7336"/>
                  <a:pt x="4110" y="7343"/>
                </a:cubicBezTo>
                <a:cubicBezTo>
                  <a:pt x="4085" y="7368"/>
                  <a:pt x="4161" y="7468"/>
                  <a:pt x="4361" y="7694"/>
                </a:cubicBezTo>
                <a:cubicBezTo>
                  <a:pt x="4712" y="8020"/>
                  <a:pt x="5664" y="9248"/>
                  <a:pt x="5539" y="9248"/>
                </a:cubicBezTo>
                <a:cubicBezTo>
                  <a:pt x="5489" y="9248"/>
                  <a:pt x="4637" y="8496"/>
                  <a:pt x="3609" y="7593"/>
                </a:cubicBezTo>
                <a:cubicBezTo>
                  <a:pt x="2607" y="6691"/>
                  <a:pt x="1729" y="5964"/>
                  <a:pt x="1679" y="5939"/>
                </a:cubicBezTo>
                <a:cubicBezTo>
                  <a:pt x="1672" y="5938"/>
                  <a:pt x="1665" y="5937"/>
                  <a:pt x="1659" y="5937"/>
                </a:cubicBezTo>
                <a:cubicBezTo>
                  <a:pt x="1550" y="5937"/>
                  <a:pt x="1795" y="6191"/>
                  <a:pt x="3910" y="8045"/>
                </a:cubicBezTo>
                <a:cubicBezTo>
                  <a:pt x="5614" y="9573"/>
                  <a:pt x="6115" y="10025"/>
                  <a:pt x="6241" y="10275"/>
                </a:cubicBezTo>
                <a:lnTo>
                  <a:pt x="6441" y="10576"/>
                </a:lnTo>
                <a:lnTo>
                  <a:pt x="6441" y="10576"/>
                </a:lnTo>
                <a:lnTo>
                  <a:pt x="6015" y="10325"/>
                </a:lnTo>
                <a:cubicBezTo>
                  <a:pt x="5689" y="10125"/>
                  <a:pt x="5414" y="9924"/>
                  <a:pt x="5113" y="9699"/>
                </a:cubicBezTo>
                <a:cubicBezTo>
                  <a:pt x="4863" y="9489"/>
                  <a:pt x="4676" y="9382"/>
                  <a:pt x="4615" y="9382"/>
                </a:cubicBezTo>
                <a:cubicBezTo>
                  <a:pt x="4560" y="9382"/>
                  <a:pt x="4609" y="9470"/>
                  <a:pt x="4812" y="9649"/>
                </a:cubicBezTo>
                <a:cubicBezTo>
                  <a:pt x="4885" y="9722"/>
                  <a:pt x="4919" y="9760"/>
                  <a:pt x="4907" y="9760"/>
                </a:cubicBezTo>
                <a:cubicBezTo>
                  <a:pt x="4890" y="9760"/>
                  <a:pt x="4781" y="9684"/>
                  <a:pt x="4562" y="9523"/>
                </a:cubicBezTo>
                <a:cubicBezTo>
                  <a:pt x="4386" y="9398"/>
                  <a:pt x="4211" y="9298"/>
                  <a:pt x="4010" y="9197"/>
                </a:cubicBezTo>
                <a:cubicBezTo>
                  <a:pt x="3835" y="9197"/>
                  <a:pt x="4161" y="9423"/>
                  <a:pt x="5489" y="10350"/>
                </a:cubicBezTo>
                <a:cubicBezTo>
                  <a:pt x="6943" y="11378"/>
                  <a:pt x="6968" y="11403"/>
                  <a:pt x="7243" y="11829"/>
                </a:cubicBezTo>
                <a:lnTo>
                  <a:pt x="7544" y="12305"/>
                </a:lnTo>
                <a:cubicBezTo>
                  <a:pt x="6968" y="11979"/>
                  <a:pt x="6441" y="11604"/>
                  <a:pt x="5940" y="11203"/>
                </a:cubicBezTo>
                <a:cubicBezTo>
                  <a:pt x="5063" y="10501"/>
                  <a:pt x="2481" y="8245"/>
                  <a:pt x="1755" y="7543"/>
                </a:cubicBezTo>
                <a:cubicBezTo>
                  <a:pt x="1228" y="7017"/>
                  <a:pt x="1203" y="6967"/>
                  <a:pt x="1203" y="6791"/>
                </a:cubicBezTo>
                <a:cubicBezTo>
                  <a:pt x="1203" y="6666"/>
                  <a:pt x="1203" y="6566"/>
                  <a:pt x="1203" y="6466"/>
                </a:cubicBezTo>
                <a:cubicBezTo>
                  <a:pt x="1203" y="6436"/>
                  <a:pt x="1209" y="6421"/>
                  <a:pt x="1223" y="6421"/>
                </a:cubicBezTo>
                <a:cubicBezTo>
                  <a:pt x="1269" y="6421"/>
                  <a:pt x="1409" y="6589"/>
                  <a:pt x="1755" y="6992"/>
                </a:cubicBezTo>
                <a:cubicBezTo>
                  <a:pt x="1955" y="7268"/>
                  <a:pt x="2181" y="7493"/>
                  <a:pt x="2431" y="7669"/>
                </a:cubicBezTo>
                <a:cubicBezTo>
                  <a:pt x="2481" y="7669"/>
                  <a:pt x="2281" y="7393"/>
                  <a:pt x="1880" y="6892"/>
                </a:cubicBezTo>
                <a:cubicBezTo>
                  <a:pt x="1629" y="6641"/>
                  <a:pt x="1429" y="6365"/>
                  <a:pt x="1253" y="6065"/>
                </a:cubicBezTo>
                <a:cubicBezTo>
                  <a:pt x="1253" y="6063"/>
                  <a:pt x="1254" y="6063"/>
                  <a:pt x="1255" y="6063"/>
                </a:cubicBezTo>
                <a:cubicBezTo>
                  <a:pt x="1279" y="6063"/>
                  <a:pt x="1519" y="6283"/>
                  <a:pt x="1805" y="6616"/>
                </a:cubicBezTo>
                <a:cubicBezTo>
                  <a:pt x="2178" y="7029"/>
                  <a:pt x="2397" y="7241"/>
                  <a:pt x="2475" y="7241"/>
                </a:cubicBezTo>
                <a:cubicBezTo>
                  <a:pt x="2496" y="7241"/>
                  <a:pt x="2506" y="7225"/>
                  <a:pt x="2506" y="7192"/>
                </a:cubicBezTo>
                <a:cubicBezTo>
                  <a:pt x="2506" y="7192"/>
                  <a:pt x="2231" y="6892"/>
                  <a:pt x="1905" y="6516"/>
                </a:cubicBezTo>
                <a:cubicBezTo>
                  <a:pt x="1489" y="6054"/>
                  <a:pt x="1308" y="5911"/>
                  <a:pt x="1242" y="5911"/>
                </a:cubicBezTo>
                <a:cubicBezTo>
                  <a:pt x="1237" y="5911"/>
                  <a:pt x="1232" y="5912"/>
                  <a:pt x="1228" y="5914"/>
                </a:cubicBezTo>
                <a:cubicBezTo>
                  <a:pt x="1216" y="5927"/>
                  <a:pt x="1197" y="5933"/>
                  <a:pt x="1178" y="5933"/>
                </a:cubicBezTo>
                <a:cubicBezTo>
                  <a:pt x="1159" y="5933"/>
                  <a:pt x="1140" y="5927"/>
                  <a:pt x="1128" y="5914"/>
                </a:cubicBezTo>
                <a:cubicBezTo>
                  <a:pt x="1003" y="5413"/>
                  <a:pt x="953" y="4912"/>
                  <a:pt x="953" y="4410"/>
                </a:cubicBezTo>
                <a:cubicBezTo>
                  <a:pt x="953" y="4345"/>
                  <a:pt x="947" y="4290"/>
                  <a:pt x="971" y="4290"/>
                </a:cubicBezTo>
                <a:cubicBezTo>
                  <a:pt x="1019" y="4290"/>
                  <a:pt x="1190" y="4521"/>
                  <a:pt x="1780" y="5363"/>
                </a:cubicBezTo>
                <a:cubicBezTo>
                  <a:pt x="1939" y="5588"/>
                  <a:pt x="2063" y="5709"/>
                  <a:pt x="2104" y="5709"/>
                </a:cubicBezTo>
                <a:cubicBezTo>
                  <a:pt x="2140" y="5709"/>
                  <a:pt x="2110" y="5614"/>
                  <a:pt x="1980" y="5413"/>
                </a:cubicBezTo>
                <a:cubicBezTo>
                  <a:pt x="1412" y="4584"/>
                  <a:pt x="1090" y="4181"/>
                  <a:pt x="1014" y="4181"/>
                </a:cubicBezTo>
                <a:cubicBezTo>
                  <a:pt x="1009" y="4181"/>
                  <a:pt x="1005" y="4182"/>
                  <a:pt x="1003" y="4185"/>
                </a:cubicBezTo>
                <a:cubicBezTo>
                  <a:pt x="995" y="4190"/>
                  <a:pt x="988" y="4193"/>
                  <a:pt x="982" y="4193"/>
                </a:cubicBezTo>
                <a:cubicBezTo>
                  <a:pt x="932" y="4193"/>
                  <a:pt x="953" y="4011"/>
                  <a:pt x="953" y="3809"/>
                </a:cubicBezTo>
                <a:cubicBezTo>
                  <a:pt x="978" y="3558"/>
                  <a:pt x="1003" y="3383"/>
                  <a:pt x="1003" y="3383"/>
                </a:cubicBezTo>
                <a:close/>
                <a:moveTo>
                  <a:pt x="819" y="6846"/>
                </a:moveTo>
                <a:cubicBezTo>
                  <a:pt x="859" y="6846"/>
                  <a:pt x="1160" y="7124"/>
                  <a:pt x="1704" y="7669"/>
                </a:cubicBezTo>
                <a:cubicBezTo>
                  <a:pt x="2431" y="8395"/>
                  <a:pt x="4787" y="10501"/>
                  <a:pt x="5664" y="11152"/>
                </a:cubicBezTo>
                <a:cubicBezTo>
                  <a:pt x="6040" y="11453"/>
                  <a:pt x="6642" y="11904"/>
                  <a:pt x="7018" y="12155"/>
                </a:cubicBezTo>
                <a:cubicBezTo>
                  <a:pt x="7344" y="12355"/>
                  <a:pt x="7619" y="12581"/>
                  <a:pt x="7895" y="12832"/>
                </a:cubicBezTo>
                <a:cubicBezTo>
                  <a:pt x="7991" y="12946"/>
                  <a:pt x="8033" y="13007"/>
                  <a:pt x="7998" y="13007"/>
                </a:cubicBezTo>
                <a:cubicBezTo>
                  <a:pt x="7934" y="13007"/>
                  <a:pt x="7609" y="12794"/>
                  <a:pt x="6892" y="12305"/>
                </a:cubicBezTo>
                <a:cubicBezTo>
                  <a:pt x="5765" y="11528"/>
                  <a:pt x="5564" y="11353"/>
                  <a:pt x="3509" y="9573"/>
                </a:cubicBezTo>
                <a:cubicBezTo>
                  <a:pt x="2707" y="8922"/>
                  <a:pt x="1980" y="8195"/>
                  <a:pt x="1278" y="7443"/>
                </a:cubicBezTo>
                <a:cubicBezTo>
                  <a:pt x="935" y="7042"/>
                  <a:pt x="785" y="6846"/>
                  <a:pt x="819" y="6846"/>
                </a:cubicBezTo>
                <a:close/>
                <a:moveTo>
                  <a:pt x="8271" y="13107"/>
                </a:moveTo>
                <a:cubicBezTo>
                  <a:pt x="8321" y="13107"/>
                  <a:pt x="8346" y="13157"/>
                  <a:pt x="8371" y="13208"/>
                </a:cubicBezTo>
                <a:cubicBezTo>
                  <a:pt x="8384" y="13233"/>
                  <a:pt x="8384" y="13245"/>
                  <a:pt x="8374" y="13245"/>
                </a:cubicBezTo>
                <a:cubicBezTo>
                  <a:pt x="8365" y="13245"/>
                  <a:pt x="8346" y="13233"/>
                  <a:pt x="8321" y="13208"/>
                </a:cubicBezTo>
                <a:cubicBezTo>
                  <a:pt x="8246" y="13132"/>
                  <a:pt x="8246" y="13107"/>
                  <a:pt x="8271" y="13107"/>
                </a:cubicBezTo>
                <a:close/>
                <a:moveTo>
                  <a:pt x="9028" y="14103"/>
                </a:moveTo>
                <a:cubicBezTo>
                  <a:pt x="9032" y="14103"/>
                  <a:pt x="9039" y="14105"/>
                  <a:pt x="9048" y="14110"/>
                </a:cubicBezTo>
                <a:cubicBezTo>
                  <a:pt x="9098" y="14160"/>
                  <a:pt x="9123" y="14185"/>
                  <a:pt x="9148" y="14260"/>
                </a:cubicBezTo>
                <a:cubicBezTo>
                  <a:pt x="9157" y="14278"/>
                  <a:pt x="9160" y="14286"/>
                  <a:pt x="9156" y="14286"/>
                </a:cubicBezTo>
                <a:cubicBezTo>
                  <a:pt x="9149" y="14286"/>
                  <a:pt x="9121" y="14259"/>
                  <a:pt x="9073" y="14210"/>
                </a:cubicBezTo>
                <a:cubicBezTo>
                  <a:pt x="9032" y="14148"/>
                  <a:pt x="9007" y="14103"/>
                  <a:pt x="9028" y="14103"/>
                </a:cubicBezTo>
                <a:close/>
                <a:moveTo>
                  <a:pt x="401" y="6817"/>
                </a:moveTo>
                <a:lnTo>
                  <a:pt x="702" y="7142"/>
                </a:lnTo>
                <a:cubicBezTo>
                  <a:pt x="877" y="7343"/>
                  <a:pt x="1253" y="7719"/>
                  <a:pt x="1554" y="8020"/>
                </a:cubicBezTo>
                <a:cubicBezTo>
                  <a:pt x="3133" y="9598"/>
                  <a:pt x="6316" y="12180"/>
                  <a:pt x="7770" y="13057"/>
                </a:cubicBezTo>
                <a:cubicBezTo>
                  <a:pt x="8185" y="13306"/>
                  <a:pt x="8380" y="13467"/>
                  <a:pt x="8296" y="13467"/>
                </a:cubicBezTo>
                <a:cubicBezTo>
                  <a:pt x="8254" y="13467"/>
                  <a:pt x="8139" y="13426"/>
                  <a:pt x="7945" y="13333"/>
                </a:cubicBezTo>
                <a:cubicBezTo>
                  <a:pt x="7621" y="13162"/>
                  <a:pt x="7413" y="13073"/>
                  <a:pt x="7345" y="13073"/>
                </a:cubicBezTo>
                <a:cubicBezTo>
                  <a:pt x="7313" y="13073"/>
                  <a:pt x="7312" y="13092"/>
                  <a:pt x="7344" y="13132"/>
                </a:cubicBezTo>
                <a:cubicBezTo>
                  <a:pt x="7544" y="13258"/>
                  <a:pt x="7745" y="13383"/>
                  <a:pt x="7970" y="13483"/>
                </a:cubicBezTo>
                <a:cubicBezTo>
                  <a:pt x="8221" y="13609"/>
                  <a:pt x="8471" y="13759"/>
                  <a:pt x="8672" y="13959"/>
                </a:cubicBezTo>
                <a:cubicBezTo>
                  <a:pt x="8696" y="13989"/>
                  <a:pt x="8697" y="14005"/>
                  <a:pt x="8673" y="14005"/>
                </a:cubicBezTo>
                <a:cubicBezTo>
                  <a:pt x="8599" y="14005"/>
                  <a:pt x="8274" y="13846"/>
                  <a:pt x="7644" y="13483"/>
                </a:cubicBezTo>
                <a:cubicBezTo>
                  <a:pt x="6879" y="13064"/>
                  <a:pt x="6485" y="12884"/>
                  <a:pt x="6394" y="12884"/>
                </a:cubicBezTo>
                <a:cubicBezTo>
                  <a:pt x="6360" y="12884"/>
                  <a:pt x="6368" y="12909"/>
                  <a:pt x="6416" y="12957"/>
                </a:cubicBezTo>
                <a:cubicBezTo>
                  <a:pt x="6441" y="12982"/>
                  <a:pt x="7018" y="13308"/>
                  <a:pt x="7694" y="13684"/>
                </a:cubicBezTo>
                <a:cubicBezTo>
                  <a:pt x="8572" y="14160"/>
                  <a:pt x="8973" y="14411"/>
                  <a:pt x="9123" y="14586"/>
                </a:cubicBezTo>
                <a:cubicBezTo>
                  <a:pt x="9316" y="14815"/>
                  <a:pt x="9387" y="14934"/>
                  <a:pt x="9288" y="14934"/>
                </a:cubicBezTo>
                <a:cubicBezTo>
                  <a:pt x="9182" y="14934"/>
                  <a:pt x="8880" y="14797"/>
                  <a:pt x="8321" y="14511"/>
                </a:cubicBezTo>
                <a:cubicBezTo>
                  <a:pt x="6542" y="13634"/>
                  <a:pt x="3910" y="11754"/>
                  <a:pt x="1855" y="9999"/>
                </a:cubicBezTo>
                <a:cubicBezTo>
                  <a:pt x="1228" y="9473"/>
                  <a:pt x="1228" y="9448"/>
                  <a:pt x="1278" y="9298"/>
                </a:cubicBezTo>
                <a:cubicBezTo>
                  <a:pt x="1228" y="8972"/>
                  <a:pt x="1153" y="8671"/>
                  <a:pt x="1003" y="8395"/>
                </a:cubicBezTo>
                <a:cubicBezTo>
                  <a:pt x="852" y="7969"/>
                  <a:pt x="627" y="7443"/>
                  <a:pt x="552" y="7218"/>
                </a:cubicBezTo>
                <a:lnTo>
                  <a:pt x="401" y="6817"/>
                </a:lnTo>
                <a:close/>
                <a:moveTo>
                  <a:pt x="9422" y="14670"/>
                </a:moveTo>
                <a:cubicBezTo>
                  <a:pt x="9445" y="14670"/>
                  <a:pt x="9528" y="14752"/>
                  <a:pt x="9674" y="14912"/>
                </a:cubicBezTo>
                <a:cubicBezTo>
                  <a:pt x="9800" y="15087"/>
                  <a:pt x="9875" y="15238"/>
                  <a:pt x="9850" y="15263"/>
                </a:cubicBezTo>
                <a:cubicBezTo>
                  <a:pt x="9848" y="15264"/>
                  <a:pt x="9845" y="15265"/>
                  <a:pt x="9842" y="15265"/>
                </a:cubicBezTo>
                <a:cubicBezTo>
                  <a:pt x="9800" y="15265"/>
                  <a:pt x="9638" y="15117"/>
                  <a:pt x="9499" y="14862"/>
                </a:cubicBezTo>
                <a:cubicBezTo>
                  <a:pt x="9429" y="14733"/>
                  <a:pt x="9402" y="14670"/>
                  <a:pt x="9422" y="14670"/>
                </a:cubicBezTo>
                <a:close/>
                <a:moveTo>
                  <a:pt x="670" y="9196"/>
                </a:moveTo>
                <a:cubicBezTo>
                  <a:pt x="690" y="9196"/>
                  <a:pt x="729" y="9224"/>
                  <a:pt x="777" y="9273"/>
                </a:cubicBezTo>
                <a:cubicBezTo>
                  <a:pt x="877" y="9373"/>
                  <a:pt x="1178" y="9649"/>
                  <a:pt x="1479" y="9899"/>
                </a:cubicBezTo>
                <a:lnTo>
                  <a:pt x="1479" y="9924"/>
                </a:lnTo>
                <a:cubicBezTo>
                  <a:pt x="3584" y="11804"/>
                  <a:pt x="5940" y="13433"/>
                  <a:pt x="8446" y="14761"/>
                </a:cubicBezTo>
                <a:cubicBezTo>
                  <a:pt x="8872" y="14962"/>
                  <a:pt x="9298" y="15187"/>
                  <a:pt x="9699" y="15438"/>
                </a:cubicBezTo>
                <a:cubicBezTo>
                  <a:pt x="9702" y="15444"/>
                  <a:pt x="9698" y="15447"/>
                  <a:pt x="9688" y="15447"/>
                </a:cubicBezTo>
                <a:cubicBezTo>
                  <a:pt x="9487" y="15447"/>
                  <a:pt x="6778" y="14237"/>
                  <a:pt x="5965" y="13759"/>
                </a:cubicBezTo>
                <a:cubicBezTo>
                  <a:pt x="3785" y="12506"/>
                  <a:pt x="727" y="9899"/>
                  <a:pt x="652" y="9223"/>
                </a:cubicBezTo>
                <a:cubicBezTo>
                  <a:pt x="652" y="9205"/>
                  <a:pt x="658" y="9196"/>
                  <a:pt x="670" y="9196"/>
                </a:cubicBezTo>
                <a:close/>
                <a:moveTo>
                  <a:pt x="5841" y="3432"/>
                </a:moveTo>
                <a:cubicBezTo>
                  <a:pt x="5861" y="3432"/>
                  <a:pt x="6202" y="3823"/>
                  <a:pt x="6567" y="4285"/>
                </a:cubicBezTo>
                <a:lnTo>
                  <a:pt x="6567" y="4260"/>
                </a:lnTo>
                <a:cubicBezTo>
                  <a:pt x="6968" y="4736"/>
                  <a:pt x="7318" y="5137"/>
                  <a:pt x="7344" y="5187"/>
                </a:cubicBezTo>
                <a:cubicBezTo>
                  <a:pt x="7494" y="5563"/>
                  <a:pt x="7644" y="5964"/>
                  <a:pt x="7719" y="6365"/>
                </a:cubicBezTo>
                <a:cubicBezTo>
                  <a:pt x="8120" y="7791"/>
                  <a:pt x="8264" y="8187"/>
                  <a:pt x="8361" y="8187"/>
                </a:cubicBezTo>
                <a:cubicBezTo>
                  <a:pt x="8374" y="8187"/>
                  <a:pt x="8385" y="8181"/>
                  <a:pt x="8396" y="8170"/>
                </a:cubicBezTo>
                <a:cubicBezTo>
                  <a:pt x="8396" y="8045"/>
                  <a:pt x="8371" y="7919"/>
                  <a:pt x="8321" y="7819"/>
                </a:cubicBezTo>
                <a:cubicBezTo>
                  <a:pt x="8246" y="7644"/>
                  <a:pt x="8045" y="6967"/>
                  <a:pt x="7870" y="6315"/>
                </a:cubicBezTo>
                <a:cubicBezTo>
                  <a:pt x="7644" y="5438"/>
                  <a:pt x="7569" y="5087"/>
                  <a:pt x="7619" y="4862"/>
                </a:cubicBezTo>
                <a:lnTo>
                  <a:pt x="7669" y="4586"/>
                </a:lnTo>
                <a:lnTo>
                  <a:pt x="7920" y="5213"/>
                </a:lnTo>
                <a:cubicBezTo>
                  <a:pt x="8471" y="6516"/>
                  <a:pt x="8922" y="7844"/>
                  <a:pt x="9323" y="9223"/>
                </a:cubicBezTo>
                <a:cubicBezTo>
                  <a:pt x="9549" y="10025"/>
                  <a:pt x="9900" y="11203"/>
                  <a:pt x="10075" y="11829"/>
                </a:cubicBezTo>
                <a:cubicBezTo>
                  <a:pt x="10276" y="12481"/>
                  <a:pt x="10526" y="13383"/>
                  <a:pt x="10677" y="13859"/>
                </a:cubicBezTo>
                <a:cubicBezTo>
                  <a:pt x="10802" y="14360"/>
                  <a:pt x="11028" y="15012"/>
                  <a:pt x="11128" y="15313"/>
                </a:cubicBezTo>
                <a:lnTo>
                  <a:pt x="11354" y="15889"/>
                </a:lnTo>
                <a:lnTo>
                  <a:pt x="11354" y="15889"/>
                </a:lnTo>
                <a:lnTo>
                  <a:pt x="10978" y="15463"/>
                </a:lnTo>
                <a:cubicBezTo>
                  <a:pt x="10702" y="15162"/>
                  <a:pt x="10501" y="14786"/>
                  <a:pt x="10401" y="14385"/>
                </a:cubicBezTo>
                <a:cubicBezTo>
                  <a:pt x="10301" y="14035"/>
                  <a:pt x="10050" y="13182"/>
                  <a:pt x="9900" y="12456"/>
                </a:cubicBezTo>
                <a:cubicBezTo>
                  <a:pt x="9724" y="11754"/>
                  <a:pt x="9574" y="11152"/>
                  <a:pt x="9574" y="11127"/>
                </a:cubicBezTo>
                <a:cubicBezTo>
                  <a:pt x="9574" y="11102"/>
                  <a:pt x="9568" y="11090"/>
                  <a:pt x="9555" y="11090"/>
                </a:cubicBezTo>
                <a:cubicBezTo>
                  <a:pt x="9543" y="11090"/>
                  <a:pt x="9524" y="11102"/>
                  <a:pt x="9499" y="11127"/>
                </a:cubicBezTo>
                <a:cubicBezTo>
                  <a:pt x="9424" y="11177"/>
                  <a:pt x="9674" y="12280"/>
                  <a:pt x="10276" y="14511"/>
                </a:cubicBezTo>
                <a:cubicBezTo>
                  <a:pt x="10296" y="14572"/>
                  <a:pt x="10304" y="14604"/>
                  <a:pt x="10296" y="14604"/>
                </a:cubicBezTo>
                <a:cubicBezTo>
                  <a:pt x="10285" y="14604"/>
                  <a:pt x="10240" y="14535"/>
                  <a:pt x="10151" y="14385"/>
                </a:cubicBezTo>
                <a:cubicBezTo>
                  <a:pt x="9875" y="13984"/>
                  <a:pt x="9574" y="13132"/>
                  <a:pt x="9098" y="11503"/>
                </a:cubicBezTo>
                <a:cubicBezTo>
                  <a:pt x="8692" y="10082"/>
                  <a:pt x="8651" y="9920"/>
                  <a:pt x="8592" y="9920"/>
                </a:cubicBezTo>
                <a:cubicBezTo>
                  <a:pt x="8586" y="9920"/>
                  <a:pt x="8579" y="9922"/>
                  <a:pt x="8572" y="9924"/>
                </a:cubicBezTo>
                <a:cubicBezTo>
                  <a:pt x="8797" y="11002"/>
                  <a:pt x="9048" y="12055"/>
                  <a:pt x="9399" y="13082"/>
                </a:cubicBezTo>
                <a:cubicBezTo>
                  <a:pt x="9449" y="13258"/>
                  <a:pt x="9499" y="13408"/>
                  <a:pt x="9549" y="13583"/>
                </a:cubicBezTo>
                <a:cubicBezTo>
                  <a:pt x="9098" y="13007"/>
                  <a:pt x="8672" y="12406"/>
                  <a:pt x="8321" y="11779"/>
                </a:cubicBezTo>
                <a:cubicBezTo>
                  <a:pt x="8296" y="11629"/>
                  <a:pt x="8271" y="11478"/>
                  <a:pt x="8196" y="11328"/>
                </a:cubicBezTo>
                <a:cubicBezTo>
                  <a:pt x="8070" y="10927"/>
                  <a:pt x="7945" y="10526"/>
                  <a:pt x="7870" y="10100"/>
                </a:cubicBezTo>
                <a:cubicBezTo>
                  <a:pt x="7293" y="7644"/>
                  <a:pt x="7143" y="7042"/>
                  <a:pt x="6917" y="6240"/>
                </a:cubicBezTo>
                <a:cubicBezTo>
                  <a:pt x="6767" y="5739"/>
                  <a:pt x="6466" y="4912"/>
                  <a:pt x="6241" y="4410"/>
                </a:cubicBezTo>
                <a:cubicBezTo>
                  <a:pt x="6015" y="3884"/>
                  <a:pt x="5840" y="3458"/>
                  <a:pt x="5840" y="3433"/>
                </a:cubicBezTo>
                <a:cubicBezTo>
                  <a:pt x="5840" y="3432"/>
                  <a:pt x="5840" y="3432"/>
                  <a:pt x="5841" y="3432"/>
                </a:cubicBezTo>
                <a:close/>
                <a:moveTo>
                  <a:pt x="10281" y="15821"/>
                </a:moveTo>
                <a:cubicBezTo>
                  <a:pt x="10343" y="15821"/>
                  <a:pt x="10458" y="15976"/>
                  <a:pt x="10627" y="16165"/>
                </a:cubicBezTo>
                <a:cubicBezTo>
                  <a:pt x="10830" y="16414"/>
                  <a:pt x="10891" y="16520"/>
                  <a:pt x="10846" y="16520"/>
                </a:cubicBezTo>
                <a:cubicBezTo>
                  <a:pt x="10841" y="16520"/>
                  <a:pt x="10835" y="16518"/>
                  <a:pt x="10827" y="16516"/>
                </a:cubicBezTo>
                <a:cubicBezTo>
                  <a:pt x="10652" y="16466"/>
                  <a:pt x="10201" y="15889"/>
                  <a:pt x="10251" y="15839"/>
                </a:cubicBezTo>
                <a:cubicBezTo>
                  <a:pt x="10259" y="15827"/>
                  <a:pt x="10269" y="15821"/>
                  <a:pt x="10281" y="15821"/>
                </a:cubicBezTo>
                <a:close/>
                <a:moveTo>
                  <a:pt x="8035" y="4861"/>
                </a:moveTo>
                <a:cubicBezTo>
                  <a:pt x="8048" y="4861"/>
                  <a:pt x="8068" y="4870"/>
                  <a:pt x="8095" y="4887"/>
                </a:cubicBezTo>
                <a:cubicBezTo>
                  <a:pt x="8246" y="5012"/>
                  <a:pt x="8371" y="5137"/>
                  <a:pt x="8471" y="5263"/>
                </a:cubicBezTo>
                <a:cubicBezTo>
                  <a:pt x="8672" y="5488"/>
                  <a:pt x="8697" y="5563"/>
                  <a:pt x="8672" y="5664"/>
                </a:cubicBezTo>
                <a:cubicBezTo>
                  <a:pt x="8647" y="5814"/>
                  <a:pt x="8672" y="5964"/>
                  <a:pt x="8722" y="6090"/>
                </a:cubicBezTo>
                <a:cubicBezTo>
                  <a:pt x="9048" y="6817"/>
                  <a:pt x="9800" y="9097"/>
                  <a:pt x="10902" y="12656"/>
                </a:cubicBezTo>
                <a:cubicBezTo>
                  <a:pt x="11554" y="14812"/>
                  <a:pt x="12131" y="16666"/>
                  <a:pt x="12156" y="16792"/>
                </a:cubicBezTo>
                <a:cubicBezTo>
                  <a:pt x="12177" y="16878"/>
                  <a:pt x="12185" y="16927"/>
                  <a:pt x="12167" y="16927"/>
                </a:cubicBezTo>
                <a:cubicBezTo>
                  <a:pt x="12142" y="16927"/>
                  <a:pt x="12073" y="16841"/>
                  <a:pt x="11930" y="16641"/>
                </a:cubicBezTo>
                <a:cubicBezTo>
                  <a:pt x="11554" y="16090"/>
                  <a:pt x="11178" y="15112"/>
                  <a:pt x="10752" y="13609"/>
                </a:cubicBezTo>
                <a:cubicBezTo>
                  <a:pt x="9123" y="7819"/>
                  <a:pt x="8747" y="6641"/>
                  <a:pt x="8171" y="5313"/>
                </a:cubicBezTo>
                <a:cubicBezTo>
                  <a:pt x="8033" y="4980"/>
                  <a:pt x="7988" y="4861"/>
                  <a:pt x="8035" y="4861"/>
                </a:cubicBezTo>
                <a:close/>
                <a:moveTo>
                  <a:pt x="10973" y="16768"/>
                </a:moveTo>
                <a:cubicBezTo>
                  <a:pt x="10988" y="16768"/>
                  <a:pt x="11015" y="16776"/>
                  <a:pt x="11053" y="16792"/>
                </a:cubicBezTo>
                <a:cubicBezTo>
                  <a:pt x="11153" y="16867"/>
                  <a:pt x="11253" y="16942"/>
                  <a:pt x="11328" y="17017"/>
                </a:cubicBezTo>
                <a:cubicBezTo>
                  <a:pt x="11406" y="17114"/>
                  <a:pt x="11439" y="17151"/>
                  <a:pt x="11391" y="17151"/>
                </a:cubicBezTo>
                <a:cubicBezTo>
                  <a:pt x="11377" y="17151"/>
                  <a:pt x="11357" y="17148"/>
                  <a:pt x="11328" y="17142"/>
                </a:cubicBezTo>
                <a:cubicBezTo>
                  <a:pt x="11228" y="17092"/>
                  <a:pt x="11128" y="17017"/>
                  <a:pt x="11053" y="16917"/>
                </a:cubicBezTo>
                <a:cubicBezTo>
                  <a:pt x="10965" y="16812"/>
                  <a:pt x="10939" y="16768"/>
                  <a:pt x="10973" y="16768"/>
                </a:cubicBezTo>
                <a:close/>
                <a:moveTo>
                  <a:pt x="11529" y="17425"/>
                </a:moveTo>
                <a:cubicBezTo>
                  <a:pt x="11539" y="17425"/>
                  <a:pt x="11555" y="17431"/>
                  <a:pt x="11579" y="17443"/>
                </a:cubicBezTo>
                <a:cubicBezTo>
                  <a:pt x="11704" y="17518"/>
                  <a:pt x="11805" y="17594"/>
                  <a:pt x="11905" y="17694"/>
                </a:cubicBezTo>
                <a:cubicBezTo>
                  <a:pt x="12005" y="17819"/>
                  <a:pt x="12030" y="17894"/>
                  <a:pt x="11980" y="17919"/>
                </a:cubicBezTo>
                <a:cubicBezTo>
                  <a:pt x="11930" y="17919"/>
                  <a:pt x="11805" y="17794"/>
                  <a:pt x="11679" y="17644"/>
                </a:cubicBezTo>
                <a:cubicBezTo>
                  <a:pt x="11545" y="17490"/>
                  <a:pt x="11499" y="17425"/>
                  <a:pt x="11529" y="17425"/>
                </a:cubicBezTo>
                <a:close/>
                <a:moveTo>
                  <a:pt x="12185" y="18165"/>
                </a:moveTo>
                <a:cubicBezTo>
                  <a:pt x="12227" y="18165"/>
                  <a:pt x="12385" y="18296"/>
                  <a:pt x="12582" y="18521"/>
                </a:cubicBezTo>
                <a:cubicBezTo>
                  <a:pt x="12735" y="18697"/>
                  <a:pt x="12793" y="18776"/>
                  <a:pt x="12737" y="18776"/>
                </a:cubicBezTo>
                <a:cubicBezTo>
                  <a:pt x="12729" y="18776"/>
                  <a:pt x="12719" y="18775"/>
                  <a:pt x="12707" y="18771"/>
                </a:cubicBezTo>
                <a:cubicBezTo>
                  <a:pt x="12557" y="18696"/>
                  <a:pt x="12431" y="18571"/>
                  <a:pt x="12331" y="18421"/>
                </a:cubicBezTo>
                <a:cubicBezTo>
                  <a:pt x="12188" y="18245"/>
                  <a:pt x="12151" y="18165"/>
                  <a:pt x="12185" y="18165"/>
                </a:cubicBezTo>
                <a:close/>
                <a:moveTo>
                  <a:pt x="8797" y="5739"/>
                </a:moveTo>
                <a:lnTo>
                  <a:pt x="8797" y="5739"/>
                </a:lnTo>
                <a:cubicBezTo>
                  <a:pt x="8922" y="5864"/>
                  <a:pt x="9048" y="5989"/>
                  <a:pt x="9148" y="6140"/>
                </a:cubicBezTo>
                <a:lnTo>
                  <a:pt x="9123" y="6165"/>
                </a:lnTo>
                <a:cubicBezTo>
                  <a:pt x="9298" y="6390"/>
                  <a:pt x="9775" y="7192"/>
                  <a:pt x="10201" y="7919"/>
                </a:cubicBezTo>
                <a:cubicBezTo>
                  <a:pt x="10902" y="9097"/>
                  <a:pt x="10978" y="9223"/>
                  <a:pt x="11153" y="9248"/>
                </a:cubicBezTo>
                <a:cubicBezTo>
                  <a:pt x="11303" y="9248"/>
                  <a:pt x="11303" y="9248"/>
                  <a:pt x="11404" y="8997"/>
                </a:cubicBezTo>
                <a:cubicBezTo>
                  <a:pt x="11479" y="8872"/>
                  <a:pt x="11554" y="8746"/>
                  <a:pt x="11579" y="8746"/>
                </a:cubicBezTo>
                <a:cubicBezTo>
                  <a:pt x="11604" y="8746"/>
                  <a:pt x="11579" y="8822"/>
                  <a:pt x="11529" y="8872"/>
                </a:cubicBezTo>
                <a:cubicBezTo>
                  <a:pt x="11504" y="8922"/>
                  <a:pt x="11654" y="9548"/>
                  <a:pt x="12156" y="11052"/>
                </a:cubicBezTo>
                <a:cubicBezTo>
                  <a:pt x="13283" y="14461"/>
                  <a:pt x="13885" y="16591"/>
                  <a:pt x="14186" y="18345"/>
                </a:cubicBezTo>
                <a:lnTo>
                  <a:pt x="14386" y="19398"/>
                </a:lnTo>
                <a:lnTo>
                  <a:pt x="14386" y="19398"/>
                </a:lnTo>
                <a:lnTo>
                  <a:pt x="14110" y="19097"/>
                </a:lnTo>
                <a:cubicBezTo>
                  <a:pt x="13835" y="18822"/>
                  <a:pt x="13835" y="18797"/>
                  <a:pt x="13359" y="16792"/>
                </a:cubicBezTo>
                <a:cubicBezTo>
                  <a:pt x="13108" y="15689"/>
                  <a:pt x="12882" y="14786"/>
                  <a:pt x="12882" y="14761"/>
                </a:cubicBezTo>
                <a:cubicBezTo>
                  <a:pt x="12867" y="14744"/>
                  <a:pt x="12855" y="14734"/>
                  <a:pt x="12846" y="14734"/>
                </a:cubicBezTo>
                <a:cubicBezTo>
                  <a:pt x="12779" y="14734"/>
                  <a:pt x="12874" y="15250"/>
                  <a:pt x="13183" y="16641"/>
                </a:cubicBezTo>
                <a:cubicBezTo>
                  <a:pt x="13508" y="17984"/>
                  <a:pt x="13571" y="18372"/>
                  <a:pt x="13501" y="18372"/>
                </a:cubicBezTo>
                <a:cubicBezTo>
                  <a:pt x="13490" y="18372"/>
                  <a:pt x="13476" y="18362"/>
                  <a:pt x="13459" y="18345"/>
                </a:cubicBezTo>
                <a:cubicBezTo>
                  <a:pt x="13359" y="18195"/>
                  <a:pt x="13283" y="18020"/>
                  <a:pt x="13258" y="17844"/>
                </a:cubicBezTo>
                <a:cubicBezTo>
                  <a:pt x="13183" y="17393"/>
                  <a:pt x="12256" y="14010"/>
                  <a:pt x="12181" y="13909"/>
                </a:cubicBezTo>
                <a:cubicBezTo>
                  <a:pt x="12163" y="13889"/>
                  <a:pt x="12150" y="13878"/>
                  <a:pt x="12140" y="13878"/>
                </a:cubicBezTo>
                <a:cubicBezTo>
                  <a:pt x="12079" y="13878"/>
                  <a:pt x="12165" y="14284"/>
                  <a:pt x="12381" y="15062"/>
                </a:cubicBezTo>
                <a:cubicBezTo>
                  <a:pt x="12532" y="15588"/>
                  <a:pt x="12757" y="16466"/>
                  <a:pt x="12882" y="17017"/>
                </a:cubicBezTo>
                <a:cubicBezTo>
                  <a:pt x="13061" y="17691"/>
                  <a:pt x="13098" y="17911"/>
                  <a:pt x="13044" y="17911"/>
                </a:cubicBezTo>
                <a:cubicBezTo>
                  <a:pt x="13029" y="17911"/>
                  <a:pt x="13009" y="17895"/>
                  <a:pt x="12983" y="17869"/>
                </a:cubicBezTo>
                <a:cubicBezTo>
                  <a:pt x="12857" y="17744"/>
                  <a:pt x="12782" y="17493"/>
                  <a:pt x="12607" y="16741"/>
                </a:cubicBezTo>
                <a:cubicBezTo>
                  <a:pt x="12256" y="15112"/>
                  <a:pt x="11354" y="11979"/>
                  <a:pt x="11278" y="11979"/>
                </a:cubicBezTo>
                <a:cubicBezTo>
                  <a:pt x="11273" y="11978"/>
                  <a:pt x="11267" y="11977"/>
                  <a:pt x="11262" y="11977"/>
                </a:cubicBezTo>
                <a:cubicBezTo>
                  <a:pt x="11183" y="11977"/>
                  <a:pt x="11243" y="12223"/>
                  <a:pt x="11880" y="14536"/>
                </a:cubicBezTo>
                <a:cubicBezTo>
                  <a:pt x="12245" y="15874"/>
                  <a:pt x="12539" y="17070"/>
                  <a:pt x="12487" y="17070"/>
                </a:cubicBezTo>
                <a:cubicBezTo>
                  <a:pt x="12485" y="17070"/>
                  <a:pt x="12484" y="17069"/>
                  <a:pt x="12481" y="17067"/>
                </a:cubicBezTo>
                <a:cubicBezTo>
                  <a:pt x="12331" y="16917"/>
                  <a:pt x="10100" y="9598"/>
                  <a:pt x="10151" y="9423"/>
                </a:cubicBezTo>
                <a:cubicBezTo>
                  <a:pt x="10050" y="8922"/>
                  <a:pt x="9925" y="8446"/>
                  <a:pt x="9750" y="7994"/>
                </a:cubicBezTo>
                <a:cubicBezTo>
                  <a:pt x="9346" y="6711"/>
                  <a:pt x="9265" y="6447"/>
                  <a:pt x="9221" y="6447"/>
                </a:cubicBezTo>
                <a:cubicBezTo>
                  <a:pt x="9204" y="6447"/>
                  <a:pt x="9193" y="6482"/>
                  <a:pt x="9173" y="6516"/>
                </a:cubicBezTo>
                <a:cubicBezTo>
                  <a:pt x="9144" y="6559"/>
                  <a:pt x="9123" y="6586"/>
                  <a:pt x="9106" y="6586"/>
                </a:cubicBezTo>
                <a:cubicBezTo>
                  <a:pt x="9094" y="6586"/>
                  <a:pt x="9083" y="6572"/>
                  <a:pt x="9073" y="6541"/>
                </a:cubicBezTo>
                <a:cubicBezTo>
                  <a:pt x="9073" y="6491"/>
                  <a:pt x="8998" y="6315"/>
                  <a:pt x="8922" y="6115"/>
                </a:cubicBezTo>
                <a:cubicBezTo>
                  <a:pt x="8872" y="5989"/>
                  <a:pt x="8822" y="5864"/>
                  <a:pt x="8797" y="5739"/>
                </a:cubicBezTo>
                <a:close/>
                <a:moveTo>
                  <a:pt x="1255" y="10289"/>
                </a:moveTo>
                <a:cubicBezTo>
                  <a:pt x="1309" y="10289"/>
                  <a:pt x="1394" y="10395"/>
                  <a:pt x="1479" y="10501"/>
                </a:cubicBezTo>
                <a:cubicBezTo>
                  <a:pt x="2055" y="11177"/>
                  <a:pt x="4211" y="12882"/>
                  <a:pt x="5514" y="13659"/>
                </a:cubicBezTo>
                <a:cubicBezTo>
                  <a:pt x="6542" y="14285"/>
                  <a:pt x="7619" y="14812"/>
                  <a:pt x="8722" y="15238"/>
                </a:cubicBezTo>
                <a:cubicBezTo>
                  <a:pt x="9800" y="15664"/>
                  <a:pt x="9875" y="15714"/>
                  <a:pt x="10075" y="15964"/>
                </a:cubicBezTo>
                <a:lnTo>
                  <a:pt x="10301" y="16265"/>
                </a:lnTo>
                <a:lnTo>
                  <a:pt x="10301" y="16265"/>
                </a:lnTo>
                <a:lnTo>
                  <a:pt x="9800" y="16015"/>
                </a:lnTo>
                <a:cubicBezTo>
                  <a:pt x="9006" y="15597"/>
                  <a:pt x="8734" y="15475"/>
                  <a:pt x="8652" y="15475"/>
                </a:cubicBezTo>
                <a:cubicBezTo>
                  <a:pt x="8635" y="15475"/>
                  <a:pt x="8626" y="15480"/>
                  <a:pt x="8622" y="15488"/>
                </a:cubicBezTo>
                <a:cubicBezTo>
                  <a:pt x="8922" y="15739"/>
                  <a:pt x="9248" y="15914"/>
                  <a:pt x="9599" y="16065"/>
                </a:cubicBezTo>
                <a:cubicBezTo>
                  <a:pt x="10000" y="16240"/>
                  <a:pt x="10401" y="16466"/>
                  <a:pt x="10752" y="16766"/>
                </a:cubicBezTo>
                <a:cubicBezTo>
                  <a:pt x="10800" y="16824"/>
                  <a:pt x="10815" y="16856"/>
                  <a:pt x="10778" y="16856"/>
                </a:cubicBezTo>
                <a:cubicBezTo>
                  <a:pt x="10718" y="16856"/>
                  <a:pt x="10526" y="16776"/>
                  <a:pt x="10125" y="16591"/>
                </a:cubicBezTo>
                <a:cubicBezTo>
                  <a:pt x="9699" y="16416"/>
                  <a:pt x="8897" y="15990"/>
                  <a:pt x="8346" y="15689"/>
                </a:cubicBezTo>
                <a:cubicBezTo>
                  <a:pt x="7316" y="15133"/>
                  <a:pt x="6963" y="14966"/>
                  <a:pt x="6898" y="14966"/>
                </a:cubicBezTo>
                <a:cubicBezTo>
                  <a:pt x="6884" y="14966"/>
                  <a:pt x="6883" y="14974"/>
                  <a:pt x="6892" y="14987"/>
                </a:cubicBezTo>
                <a:cubicBezTo>
                  <a:pt x="6943" y="15162"/>
                  <a:pt x="9349" y="16441"/>
                  <a:pt x="10677" y="17017"/>
                </a:cubicBezTo>
                <a:cubicBezTo>
                  <a:pt x="10927" y="17092"/>
                  <a:pt x="11153" y="17268"/>
                  <a:pt x="11354" y="17468"/>
                </a:cubicBezTo>
                <a:cubicBezTo>
                  <a:pt x="11463" y="17622"/>
                  <a:pt x="11496" y="17698"/>
                  <a:pt x="11452" y="17698"/>
                </a:cubicBezTo>
                <a:cubicBezTo>
                  <a:pt x="11446" y="17698"/>
                  <a:pt x="11438" y="17697"/>
                  <a:pt x="11429" y="17694"/>
                </a:cubicBezTo>
                <a:cubicBezTo>
                  <a:pt x="11354" y="17669"/>
                  <a:pt x="10652" y="17418"/>
                  <a:pt x="9875" y="17117"/>
                </a:cubicBezTo>
                <a:cubicBezTo>
                  <a:pt x="7193" y="16115"/>
                  <a:pt x="6090" y="15563"/>
                  <a:pt x="4536" y="14536"/>
                </a:cubicBezTo>
                <a:cubicBezTo>
                  <a:pt x="4161" y="14285"/>
                  <a:pt x="3810" y="14060"/>
                  <a:pt x="3785" y="14060"/>
                </a:cubicBezTo>
                <a:cubicBezTo>
                  <a:pt x="3779" y="14059"/>
                  <a:pt x="3775" y="14059"/>
                  <a:pt x="3770" y="14059"/>
                </a:cubicBezTo>
                <a:cubicBezTo>
                  <a:pt x="3568" y="14059"/>
                  <a:pt x="4361" y="14626"/>
                  <a:pt x="5514" y="15338"/>
                </a:cubicBezTo>
                <a:cubicBezTo>
                  <a:pt x="6742" y="16015"/>
                  <a:pt x="8020" y="16616"/>
                  <a:pt x="9349" y="17067"/>
                </a:cubicBezTo>
                <a:cubicBezTo>
                  <a:pt x="11730" y="17944"/>
                  <a:pt x="11755" y="17969"/>
                  <a:pt x="12030" y="18295"/>
                </a:cubicBezTo>
                <a:lnTo>
                  <a:pt x="12256" y="18571"/>
                </a:lnTo>
                <a:lnTo>
                  <a:pt x="12256" y="18571"/>
                </a:lnTo>
                <a:lnTo>
                  <a:pt x="11980" y="18471"/>
                </a:lnTo>
                <a:cubicBezTo>
                  <a:pt x="11830" y="18421"/>
                  <a:pt x="11354" y="18245"/>
                  <a:pt x="10902" y="18070"/>
                </a:cubicBezTo>
                <a:cubicBezTo>
                  <a:pt x="10677" y="17944"/>
                  <a:pt x="10426" y="17869"/>
                  <a:pt x="10151" y="17844"/>
                </a:cubicBezTo>
                <a:lnTo>
                  <a:pt x="10151" y="17844"/>
                </a:lnTo>
                <a:cubicBezTo>
                  <a:pt x="10526" y="18070"/>
                  <a:pt x="10927" y="18245"/>
                  <a:pt x="11354" y="18396"/>
                </a:cubicBezTo>
                <a:cubicBezTo>
                  <a:pt x="11780" y="18521"/>
                  <a:pt x="12181" y="18721"/>
                  <a:pt x="12582" y="18947"/>
                </a:cubicBezTo>
                <a:cubicBezTo>
                  <a:pt x="12589" y="18970"/>
                  <a:pt x="12576" y="18981"/>
                  <a:pt x="12542" y="18981"/>
                </a:cubicBezTo>
                <a:cubicBezTo>
                  <a:pt x="12466" y="18981"/>
                  <a:pt x="12290" y="18925"/>
                  <a:pt x="12030" y="18822"/>
                </a:cubicBezTo>
                <a:cubicBezTo>
                  <a:pt x="11203" y="18446"/>
                  <a:pt x="10376" y="18120"/>
                  <a:pt x="9524" y="17869"/>
                </a:cubicBezTo>
                <a:lnTo>
                  <a:pt x="9524" y="17869"/>
                </a:lnTo>
                <a:cubicBezTo>
                  <a:pt x="9449" y="17944"/>
                  <a:pt x="9323" y="17894"/>
                  <a:pt x="12306" y="19072"/>
                </a:cubicBezTo>
                <a:cubicBezTo>
                  <a:pt x="12857" y="19298"/>
                  <a:pt x="13058" y="19423"/>
                  <a:pt x="13183" y="19573"/>
                </a:cubicBezTo>
                <a:cubicBezTo>
                  <a:pt x="13226" y="19638"/>
                  <a:pt x="13251" y="19680"/>
                  <a:pt x="13182" y="19680"/>
                </a:cubicBezTo>
                <a:cubicBezTo>
                  <a:pt x="13092" y="19680"/>
                  <a:pt x="12839" y="19608"/>
                  <a:pt x="12256" y="19423"/>
                </a:cubicBezTo>
                <a:cubicBezTo>
                  <a:pt x="11679" y="19248"/>
                  <a:pt x="10953" y="19022"/>
                  <a:pt x="10652" y="18897"/>
                </a:cubicBezTo>
                <a:cubicBezTo>
                  <a:pt x="10351" y="18797"/>
                  <a:pt x="9599" y="18521"/>
                  <a:pt x="8973" y="18345"/>
                </a:cubicBezTo>
                <a:cubicBezTo>
                  <a:pt x="7369" y="17819"/>
                  <a:pt x="7093" y="17694"/>
                  <a:pt x="6191" y="17017"/>
                </a:cubicBezTo>
                <a:cubicBezTo>
                  <a:pt x="5113" y="16265"/>
                  <a:pt x="4161" y="15388"/>
                  <a:pt x="3308" y="14411"/>
                </a:cubicBezTo>
                <a:lnTo>
                  <a:pt x="2682" y="13659"/>
                </a:lnTo>
                <a:lnTo>
                  <a:pt x="2882" y="13634"/>
                </a:lnTo>
                <a:cubicBezTo>
                  <a:pt x="3058" y="13609"/>
                  <a:pt x="3083" y="13583"/>
                  <a:pt x="3083" y="13458"/>
                </a:cubicBezTo>
                <a:cubicBezTo>
                  <a:pt x="3083" y="13283"/>
                  <a:pt x="3008" y="13107"/>
                  <a:pt x="2406" y="12230"/>
                </a:cubicBezTo>
                <a:cubicBezTo>
                  <a:pt x="1805" y="11353"/>
                  <a:pt x="1178" y="10350"/>
                  <a:pt x="1228" y="10300"/>
                </a:cubicBezTo>
                <a:cubicBezTo>
                  <a:pt x="1236" y="10292"/>
                  <a:pt x="1245" y="10289"/>
                  <a:pt x="1255" y="10289"/>
                </a:cubicBezTo>
                <a:close/>
                <a:moveTo>
                  <a:pt x="13114" y="19209"/>
                </a:moveTo>
                <a:cubicBezTo>
                  <a:pt x="13117" y="19209"/>
                  <a:pt x="13132" y="19221"/>
                  <a:pt x="13158" y="19248"/>
                </a:cubicBezTo>
                <a:cubicBezTo>
                  <a:pt x="13283" y="19373"/>
                  <a:pt x="13409" y="19498"/>
                  <a:pt x="13509" y="19649"/>
                </a:cubicBezTo>
                <a:cubicBezTo>
                  <a:pt x="13544" y="19701"/>
                  <a:pt x="13554" y="19726"/>
                  <a:pt x="13546" y="19726"/>
                </a:cubicBezTo>
                <a:cubicBezTo>
                  <a:pt x="13531" y="19726"/>
                  <a:pt x="13448" y="19637"/>
                  <a:pt x="13334" y="19473"/>
                </a:cubicBezTo>
                <a:cubicBezTo>
                  <a:pt x="13186" y="19307"/>
                  <a:pt x="13106" y="19209"/>
                  <a:pt x="13114" y="19209"/>
                </a:cubicBezTo>
                <a:close/>
                <a:moveTo>
                  <a:pt x="12030" y="9974"/>
                </a:moveTo>
                <a:lnTo>
                  <a:pt x="12030" y="9974"/>
                </a:lnTo>
                <a:cubicBezTo>
                  <a:pt x="12181" y="10225"/>
                  <a:pt x="12306" y="10476"/>
                  <a:pt x="12406" y="10751"/>
                </a:cubicBezTo>
                <a:cubicBezTo>
                  <a:pt x="13534" y="13383"/>
                  <a:pt x="14085" y="15313"/>
                  <a:pt x="14887" y="19223"/>
                </a:cubicBezTo>
                <a:cubicBezTo>
                  <a:pt x="15026" y="19867"/>
                  <a:pt x="15058" y="20131"/>
                  <a:pt x="15004" y="20131"/>
                </a:cubicBezTo>
                <a:cubicBezTo>
                  <a:pt x="14999" y="20131"/>
                  <a:pt x="14994" y="20129"/>
                  <a:pt x="14988" y="20125"/>
                </a:cubicBezTo>
                <a:cubicBezTo>
                  <a:pt x="14662" y="19949"/>
                  <a:pt x="14587" y="19724"/>
                  <a:pt x="14436" y="18746"/>
                </a:cubicBezTo>
                <a:cubicBezTo>
                  <a:pt x="13985" y="16365"/>
                  <a:pt x="13359" y="14010"/>
                  <a:pt x="12582" y="11704"/>
                </a:cubicBezTo>
                <a:cubicBezTo>
                  <a:pt x="12256" y="10751"/>
                  <a:pt x="12005" y="9974"/>
                  <a:pt x="12030" y="9974"/>
                </a:cubicBezTo>
                <a:close/>
                <a:moveTo>
                  <a:pt x="14347" y="20571"/>
                </a:moveTo>
                <a:cubicBezTo>
                  <a:pt x="14352" y="20571"/>
                  <a:pt x="14365" y="20580"/>
                  <a:pt x="14386" y="20601"/>
                </a:cubicBezTo>
                <a:cubicBezTo>
                  <a:pt x="14461" y="20651"/>
                  <a:pt x="14537" y="20751"/>
                  <a:pt x="14587" y="20827"/>
                </a:cubicBezTo>
                <a:cubicBezTo>
                  <a:pt x="14595" y="20851"/>
                  <a:pt x="14598" y="20862"/>
                  <a:pt x="14594" y="20862"/>
                </a:cubicBezTo>
                <a:cubicBezTo>
                  <a:pt x="14585" y="20862"/>
                  <a:pt x="14546" y="20812"/>
                  <a:pt x="14461" y="20726"/>
                </a:cubicBezTo>
                <a:cubicBezTo>
                  <a:pt x="14371" y="20636"/>
                  <a:pt x="14332" y="20571"/>
                  <a:pt x="14347" y="20571"/>
                </a:cubicBezTo>
                <a:close/>
                <a:moveTo>
                  <a:pt x="12807" y="11253"/>
                </a:moveTo>
                <a:lnTo>
                  <a:pt x="12807" y="11253"/>
                </a:lnTo>
                <a:cubicBezTo>
                  <a:pt x="12907" y="11378"/>
                  <a:pt x="13008" y="11503"/>
                  <a:pt x="13108" y="11629"/>
                </a:cubicBezTo>
                <a:lnTo>
                  <a:pt x="13384" y="12030"/>
                </a:lnTo>
                <a:lnTo>
                  <a:pt x="13735" y="12055"/>
                </a:lnTo>
                <a:cubicBezTo>
                  <a:pt x="14161" y="12080"/>
                  <a:pt x="14236" y="12155"/>
                  <a:pt x="14612" y="12982"/>
                </a:cubicBezTo>
                <a:cubicBezTo>
                  <a:pt x="15038" y="13859"/>
                  <a:pt x="15564" y="15438"/>
                  <a:pt x="15514" y="15664"/>
                </a:cubicBezTo>
                <a:cubicBezTo>
                  <a:pt x="15489" y="15764"/>
                  <a:pt x="15865" y="18070"/>
                  <a:pt x="15915" y="18120"/>
                </a:cubicBezTo>
                <a:cubicBezTo>
                  <a:pt x="15928" y="18136"/>
                  <a:pt x="15939" y="18144"/>
                  <a:pt x="15949" y="18144"/>
                </a:cubicBezTo>
                <a:cubicBezTo>
                  <a:pt x="16012" y="18144"/>
                  <a:pt x="15992" y="17774"/>
                  <a:pt x="15840" y="16967"/>
                </a:cubicBezTo>
                <a:cubicBezTo>
                  <a:pt x="15742" y="16309"/>
                  <a:pt x="15692" y="15888"/>
                  <a:pt x="15736" y="15888"/>
                </a:cubicBezTo>
                <a:cubicBezTo>
                  <a:pt x="15737" y="15888"/>
                  <a:pt x="15738" y="15889"/>
                  <a:pt x="15740" y="15889"/>
                </a:cubicBezTo>
                <a:cubicBezTo>
                  <a:pt x="15752" y="15893"/>
                  <a:pt x="15765" y="15896"/>
                  <a:pt x="15779" y="15896"/>
                </a:cubicBezTo>
                <a:cubicBezTo>
                  <a:pt x="15848" y="15896"/>
                  <a:pt x="15932" y="15843"/>
                  <a:pt x="16015" y="15739"/>
                </a:cubicBezTo>
                <a:cubicBezTo>
                  <a:pt x="16099" y="15634"/>
                  <a:pt x="16165" y="15582"/>
                  <a:pt x="16199" y="15582"/>
                </a:cubicBezTo>
                <a:cubicBezTo>
                  <a:pt x="16206" y="15582"/>
                  <a:pt x="16212" y="15584"/>
                  <a:pt x="16216" y="15588"/>
                </a:cubicBezTo>
                <a:cubicBezTo>
                  <a:pt x="16516" y="16441"/>
                  <a:pt x="16767" y="17293"/>
                  <a:pt x="16968" y="18170"/>
                </a:cubicBezTo>
                <a:cubicBezTo>
                  <a:pt x="17093" y="18771"/>
                  <a:pt x="17168" y="19348"/>
                  <a:pt x="17218" y="19949"/>
                </a:cubicBezTo>
                <a:cubicBezTo>
                  <a:pt x="17402" y="22322"/>
                  <a:pt x="17436" y="22725"/>
                  <a:pt x="17374" y="22725"/>
                </a:cubicBezTo>
                <a:cubicBezTo>
                  <a:pt x="17360" y="22725"/>
                  <a:pt x="17342" y="22704"/>
                  <a:pt x="17319" y="22681"/>
                </a:cubicBezTo>
                <a:cubicBezTo>
                  <a:pt x="17218" y="22581"/>
                  <a:pt x="17193" y="22381"/>
                  <a:pt x="17168" y="21954"/>
                </a:cubicBezTo>
                <a:cubicBezTo>
                  <a:pt x="17168" y="21604"/>
                  <a:pt x="17043" y="20751"/>
                  <a:pt x="16943" y="20050"/>
                </a:cubicBezTo>
                <a:cubicBezTo>
                  <a:pt x="16416" y="16766"/>
                  <a:pt x="16241" y="15864"/>
                  <a:pt x="16191" y="15864"/>
                </a:cubicBezTo>
                <a:cubicBezTo>
                  <a:pt x="16115" y="15864"/>
                  <a:pt x="16166" y="16265"/>
                  <a:pt x="16542" y="18496"/>
                </a:cubicBezTo>
                <a:cubicBezTo>
                  <a:pt x="16829" y="20181"/>
                  <a:pt x="16915" y="20754"/>
                  <a:pt x="16881" y="20754"/>
                </a:cubicBezTo>
                <a:cubicBezTo>
                  <a:pt x="16874" y="20754"/>
                  <a:pt x="16860" y="20726"/>
                  <a:pt x="16842" y="20676"/>
                </a:cubicBezTo>
                <a:cubicBezTo>
                  <a:pt x="16824" y="20620"/>
                  <a:pt x="16805" y="20592"/>
                  <a:pt x="16786" y="20592"/>
                </a:cubicBezTo>
                <a:cubicBezTo>
                  <a:pt x="16780" y="20592"/>
                  <a:pt x="16773" y="20595"/>
                  <a:pt x="16767" y="20601"/>
                </a:cubicBezTo>
                <a:cubicBezTo>
                  <a:pt x="16742" y="20902"/>
                  <a:pt x="16767" y="21178"/>
                  <a:pt x="16817" y="21453"/>
                </a:cubicBezTo>
                <a:cubicBezTo>
                  <a:pt x="16889" y="22025"/>
                  <a:pt x="16909" y="22202"/>
                  <a:pt x="16861" y="22202"/>
                </a:cubicBezTo>
                <a:cubicBezTo>
                  <a:pt x="16841" y="22202"/>
                  <a:pt x="16810" y="22173"/>
                  <a:pt x="16767" y="22130"/>
                </a:cubicBezTo>
                <a:cubicBezTo>
                  <a:pt x="16617" y="21954"/>
                  <a:pt x="16592" y="21754"/>
                  <a:pt x="16466" y="20701"/>
                </a:cubicBezTo>
                <a:cubicBezTo>
                  <a:pt x="16416" y="20225"/>
                  <a:pt x="16341" y="19774"/>
                  <a:pt x="16241" y="19298"/>
                </a:cubicBezTo>
                <a:cubicBezTo>
                  <a:pt x="16218" y="19245"/>
                  <a:pt x="16200" y="19215"/>
                  <a:pt x="16188" y="19215"/>
                </a:cubicBezTo>
                <a:cubicBezTo>
                  <a:pt x="16149" y="19215"/>
                  <a:pt x="16175" y="19550"/>
                  <a:pt x="16291" y="20551"/>
                </a:cubicBezTo>
                <a:cubicBezTo>
                  <a:pt x="16373" y="21351"/>
                  <a:pt x="16388" y="21614"/>
                  <a:pt x="16336" y="21614"/>
                </a:cubicBezTo>
                <a:cubicBezTo>
                  <a:pt x="16324" y="21614"/>
                  <a:pt x="16309" y="21601"/>
                  <a:pt x="16291" y="21579"/>
                </a:cubicBezTo>
                <a:cubicBezTo>
                  <a:pt x="16166" y="21478"/>
                  <a:pt x="16115" y="21052"/>
                  <a:pt x="16015" y="20325"/>
                </a:cubicBezTo>
                <a:cubicBezTo>
                  <a:pt x="15890" y="19248"/>
                  <a:pt x="15815" y="18771"/>
                  <a:pt x="15740" y="18696"/>
                </a:cubicBezTo>
                <a:cubicBezTo>
                  <a:pt x="15733" y="18690"/>
                  <a:pt x="15728" y="18687"/>
                  <a:pt x="15722" y="18687"/>
                </a:cubicBezTo>
                <a:cubicBezTo>
                  <a:pt x="15684" y="18687"/>
                  <a:pt x="15671" y="18846"/>
                  <a:pt x="15714" y="19198"/>
                </a:cubicBezTo>
                <a:cubicBezTo>
                  <a:pt x="15765" y="19448"/>
                  <a:pt x="15840" y="20025"/>
                  <a:pt x="15890" y="20476"/>
                </a:cubicBezTo>
                <a:cubicBezTo>
                  <a:pt x="15948" y="21014"/>
                  <a:pt x="15961" y="21199"/>
                  <a:pt x="15908" y="21199"/>
                </a:cubicBezTo>
                <a:cubicBezTo>
                  <a:pt x="15891" y="21199"/>
                  <a:pt x="15869" y="21182"/>
                  <a:pt x="15840" y="21152"/>
                </a:cubicBezTo>
                <a:cubicBezTo>
                  <a:pt x="15714" y="20952"/>
                  <a:pt x="15639" y="20726"/>
                  <a:pt x="15639" y="20476"/>
                </a:cubicBezTo>
                <a:cubicBezTo>
                  <a:pt x="15539" y="19699"/>
                  <a:pt x="15063" y="17644"/>
                  <a:pt x="14938" y="17543"/>
                </a:cubicBezTo>
                <a:cubicBezTo>
                  <a:pt x="14936" y="17543"/>
                  <a:pt x="14935" y="17542"/>
                  <a:pt x="14934" y="17542"/>
                </a:cubicBezTo>
                <a:cubicBezTo>
                  <a:pt x="14892" y="17542"/>
                  <a:pt x="14991" y="18011"/>
                  <a:pt x="15138" y="18646"/>
                </a:cubicBezTo>
                <a:cubicBezTo>
                  <a:pt x="15458" y="19971"/>
                  <a:pt x="15569" y="20671"/>
                  <a:pt x="15473" y="20671"/>
                </a:cubicBezTo>
                <a:cubicBezTo>
                  <a:pt x="15463" y="20671"/>
                  <a:pt x="15452" y="20665"/>
                  <a:pt x="15439" y="20651"/>
                </a:cubicBezTo>
                <a:cubicBezTo>
                  <a:pt x="15364" y="20601"/>
                  <a:pt x="15188" y="19924"/>
                  <a:pt x="14988" y="18897"/>
                </a:cubicBezTo>
                <a:cubicBezTo>
                  <a:pt x="14737" y="17619"/>
                  <a:pt x="14662" y="17243"/>
                  <a:pt x="14762" y="17193"/>
                </a:cubicBezTo>
                <a:cubicBezTo>
                  <a:pt x="14955" y="17168"/>
                  <a:pt x="14939" y="16890"/>
                  <a:pt x="14738" y="16890"/>
                </a:cubicBezTo>
                <a:cubicBezTo>
                  <a:pt x="14730" y="16890"/>
                  <a:pt x="14721" y="16891"/>
                  <a:pt x="14712" y="16892"/>
                </a:cubicBezTo>
                <a:cubicBezTo>
                  <a:pt x="14587" y="16892"/>
                  <a:pt x="14562" y="16817"/>
                  <a:pt x="14386" y="16115"/>
                </a:cubicBezTo>
                <a:cubicBezTo>
                  <a:pt x="14010" y="14686"/>
                  <a:pt x="13584" y="13258"/>
                  <a:pt x="13058" y="11879"/>
                </a:cubicBezTo>
                <a:cubicBezTo>
                  <a:pt x="12907" y="11528"/>
                  <a:pt x="12807" y="11253"/>
                  <a:pt x="12807" y="11253"/>
                </a:cubicBezTo>
                <a:close/>
                <a:moveTo>
                  <a:pt x="6091" y="17787"/>
                </a:moveTo>
                <a:cubicBezTo>
                  <a:pt x="6140" y="17787"/>
                  <a:pt x="6427" y="17931"/>
                  <a:pt x="6968" y="18195"/>
                </a:cubicBezTo>
                <a:cubicBezTo>
                  <a:pt x="7444" y="18421"/>
                  <a:pt x="8171" y="18721"/>
                  <a:pt x="8622" y="18897"/>
                </a:cubicBezTo>
                <a:cubicBezTo>
                  <a:pt x="9524" y="19223"/>
                  <a:pt x="12080" y="19974"/>
                  <a:pt x="12657" y="20100"/>
                </a:cubicBezTo>
                <a:cubicBezTo>
                  <a:pt x="13559" y="20250"/>
                  <a:pt x="13985" y="20401"/>
                  <a:pt x="14186" y="20626"/>
                </a:cubicBezTo>
                <a:lnTo>
                  <a:pt x="14361" y="20852"/>
                </a:lnTo>
                <a:lnTo>
                  <a:pt x="13735" y="20626"/>
                </a:lnTo>
                <a:cubicBezTo>
                  <a:pt x="13509" y="20526"/>
                  <a:pt x="13258" y="20451"/>
                  <a:pt x="13008" y="20426"/>
                </a:cubicBezTo>
                <a:lnTo>
                  <a:pt x="13008" y="20426"/>
                </a:lnTo>
                <a:cubicBezTo>
                  <a:pt x="12958" y="20451"/>
                  <a:pt x="13208" y="20576"/>
                  <a:pt x="13559" y="20726"/>
                </a:cubicBezTo>
                <a:cubicBezTo>
                  <a:pt x="13962" y="20874"/>
                  <a:pt x="14142" y="20950"/>
                  <a:pt x="14079" y="20950"/>
                </a:cubicBezTo>
                <a:cubicBezTo>
                  <a:pt x="14025" y="20950"/>
                  <a:pt x="13789" y="20893"/>
                  <a:pt x="13359" y="20776"/>
                </a:cubicBezTo>
                <a:cubicBezTo>
                  <a:pt x="13083" y="20701"/>
                  <a:pt x="12782" y="20651"/>
                  <a:pt x="12506" y="20601"/>
                </a:cubicBezTo>
                <a:cubicBezTo>
                  <a:pt x="12478" y="20599"/>
                  <a:pt x="12455" y="20598"/>
                  <a:pt x="12435" y="20598"/>
                </a:cubicBezTo>
                <a:cubicBezTo>
                  <a:pt x="12231" y="20598"/>
                  <a:pt x="12510" y="20714"/>
                  <a:pt x="13083" y="20852"/>
                </a:cubicBezTo>
                <a:cubicBezTo>
                  <a:pt x="14236" y="21127"/>
                  <a:pt x="14762" y="21328"/>
                  <a:pt x="14988" y="21553"/>
                </a:cubicBezTo>
                <a:lnTo>
                  <a:pt x="15213" y="21754"/>
                </a:lnTo>
                <a:lnTo>
                  <a:pt x="14988" y="21704"/>
                </a:lnTo>
                <a:cubicBezTo>
                  <a:pt x="14862" y="21679"/>
                  <a:pt x="14311" y="21528"/>
                  <a:pt x="13735" y="21353"/>
                </a:cubicBezTo>
                <a:cubicBezTo>
                  <a:pt x="13123" y="21171"/>
                  <a:pt x="12795" y="21087"/>
                  <a:pt x="12671" y="21087"/>
                </a:cubicBezTo>
                <a:cubicBezTo>
                  <a:pt x="12607" y="21087"/>
                  <a:pt x="12598" y="21110"/>
                  <a:pt x="12632" y="21152"/>
                </a:cubicBezTo>
                <a:cubicBezTo>
                  <a:pt x="12632" y="21178"/>
                  <a:pt x="13283" y="21378"/>
                  <a:pt x="14035" y="21604"/>
                </a:cubicBezTo>
                <a:cubicBezTo>
                  <a:pt x="14511" y="21729"/>
                  <a:pt x="14988" y="21879"/>
                  <a:pt x="15439" y="22080"/>
                </a:cubicBezTo>
                <a:cubicBezTo>
                  <a:pt x="14762" y="21929"/>
                  <a:pt x="14085" y="21754"/>
                  <a:pt x="13434" y="21553"/>
                </a:cubicBezTo>
                <a:cubicBezTo>
                  <a:pt x="12306" y="21253"/>
                  <a:pt x="11354" y="20977"/>
                  <a:pt x="11303" y="20977"/>
                </a:cubicBezTo>
                <a:cubicBezTo>
                  <a:pt x="11028" y="21027"/>
                  <a:pt x="11278" y="21102"/>
                  <a:pt x="14963" y="22155"/>
                </a:cubicBezTo>
                <a:cubicBezTo>
                  <a:pt x="15614" y="22330"/>
                  <a:pt x="16166" y="22631"/>
                  <a:pt x="16040" y="22706"/>
                </a:cubicBezTo>
                <a:cubicBezTo>
                  <a:pt x="16023" y="22720"/>
                  <a:pt x="15987" y="22726"/>
                  <a:pt x="15935" y="22726"/>
                </a:cubicBezTo>
                <a:cubicBezTo>
                  <a:pt x="15602" y="22726"/>
                  <a:pt x="14622" y="22472"/>
                  <a:pt x="13885" y="22255"/>
                </a:cubicBezTo>
                <a:cubicBezTo>
                  <a:pt x="12206" y="21729"/>
                  <a:pt x="10000" y="20852"/>
                  <a:pt x="9900" y="20651"/>
                </a:cubicBezTo>
                <a:cubicBezTo>
                  <a:pt x="9850" y="20576"/>
                  <a:pt x="9925" y="20551"/>
                  <a:pt x="10151" y="20526"/>
                </a:cubicBezTo>
                <a:cubicBezTo>
                  <a:pt x="10702" y="20476"/>
                  <a:pt x="10577" y="20325"/>
                  <a:pt x="9699" y="20000"/>
                </a:cubicBezTo>
                <a:cubicBezTo>
                  <a:pt x="8697" y="19599"/>
                  <a:pt x="7745" y="19072"/>
                  <a:pt x="6892" y="18421"/>
                </a:cubicBezTo>
                <a:cubicBezTo>
                  <a:pt x="6309" y="17987"/>
                  <a:pt x="6034" y="17787"/>
                  <a:pt x="6091" y="17787"/>
                </a:cubicBezTo>
                <a:close/>
                <a:moveTo>
                  <a:pt x="17249" y="23715"/>
                </a:moveTo>
                <a:cubicBezTo>
                  <a:pt x="17250" y="23715"/>
                  <a:pt x="17256" y="23721"/>
                  <a:pt x="17268" y="23734"/>
                </a:cubicBezTo>
                <a:cubicBezTo>
                  <a:pt x="17369" y="23809"/>
                  <a:pt x="17444" y="23884"/>
                  <a:pt x="17494" y="23985"/>
                </a:cubicBezTo>
                <a:cubicBezTo>
                  <a:pt x="17512" y="24020"/>
                  <a:pt x="17517" y="24037"/>
                  <a:pt x="17511" y="24037"/>
                </a:cubicBezTo>
                <a:cubicBezTo>
                  <a:pt x="17499" y="24037"/>
                  <a:pt x="17450" y="23981"/>
                  <a:pt x="17369" y="23884"/>
                </a:cubicBezTo>
                <a:cubicBezTo>
                  <a:pt x="17293" y="23772"/>
                  <a:pt x="17246" y="23715"/>
                  <a:pt x="17249" y="23715"/>
                </a:cubicBezTo>
                <a:close/>
                <a:moveTo>
                  <a:pt x="1282" y="0"/>
                </a:moveTo>
                <a:cubicBezTo>
                  <a:pt x="1124" y="0"/>
                  <a:pt x="1056" y="188"/>
                  <a:pt x="1003" y="576"/>
                </a:cubicBezTo>
                <a:lnTo>
                  <a:pt x="1028" y="576"/>
                </a:lnTo>
                <a:cubicBezTo>
                  <a:pt x="1003" y="852"/>
                  <a:pt x="953" y="1027"/>
                  <a:pt x="877" y="1052"/>
                </a:cubicBezTo>
                <a:cubicBezTo>
                  <a:pt x="802" y="1077"/>
                  <a:pt x="777" y="1102"/>
                  <a:pt x="852" y="1177"/>
                </a:cubicBezTo>
                <a:cubicBezTo>
                  <a:pt x="877" y="1654"/>
                  <a:pt x="852" y="2130"/>
                  <a:pt x="777" y="2606"/>
                </a:cubicBezTo>
                <a:cubicBezTo>
                  <a:pt x="652" y="3734"/>
                  <a:pt x="677" y="4862"/>
                  <a:pt x="852" y="5989"/>
                </a:cubicBezTo>
                <a:lnTo>
                  <a:pt x="953" y="6616"/>
                </a:lnTo>
                <a:lnTo>
                  <a:pt x="727" y="6441"/>
                </a:lnTo>
                <a:cubicBezTo>
                  <a:pt x="463" y="6211"/>
                  <a:pt x="297" y="6119"/>
                  <a:pt x="196" y="6119"/>
                </a:cubicBezTo>
                <a:cubicBezTo>
                  <a:pt x="154" y="6119"/>
                  <a:pt x="123" y="6135"/>
                  <a:pt x="100" y="6165"/>
                </a:cubicBezTo>
                <a:cubicBezTo>
                  <a:pt x="0" y="6265"/>
                  <a:pt x="125" y="6766"/>
                  <a:pt x="627" y="8020"/>
                </a:cubicBezTo>
                <a:cubicBezTo>
                  <a:pt x="777" y="8370"/>
                  <a:pt x="902" y="8746"/>
                  <a:pt x="1028" y="9122"/>
                </a:cubicBezTo>
                <a:cubicBezTo>
                  <a:pt x="1023" y="9127"/>
                  <a:pt x="1017" y="9129"/>
                  <a:pt x="1009" y="9129"/>
                </a:cubicBezTo>
                <a:cubicBezTo>
                  <a:pt x="968" y="9129"/>
                  <a:pt x="885" y="9080"/>
                  <a:pt x="802" y="8997"/>
                </a:cubicBezTo>
                <a:cubicBezTo>
                  <a:pt x="702" y="8922"/>
                  <a:pt x="602" y="8872"/>
                  <a:pt x="476" y="8822"/>
                </a:cubicBezTo>
                <a:cubicBezTo>
                  <a:pt x="433" y="8814"/>
                  <a:pt x="400" y="8809"/>
                  <a:pt x="375" y="8809"/>
                </a:cubicBezTo>
                <a:cubicBezTo>
                  <a:pt x="314" y="8809"/>
                  <a:pt x="301" y="8840"/>
                  <a:pt x="301" y="8947"/>
                </a:cubicBezTo>
                <a:cubicBezTo>
                  <a:pt x="251" y="9248"/>
                  <a:pt x="1303" y="11127"/>
                  <a:pt x="2582" y="12957"/>
                </a:cubicBezTo>
                <a:cubicBezTo>
                  <a:pt x="2682" y="13082"/>
                  <a:pt x="2757" y="13233"/>
                  <a:pt x="2807" y="13383"/>
                </a:cubicBezTo>
                <a:lnTo>
                  <a:pt x="2582" y="13383"/>
                </a:lnTo>
                <a:cubicBezTo>
                  <a:pt x="2546" y="13377"/>
                  <a:pt x="2516" y="13374"/>
                  <a:pt x="2491" y="13374"/>
                </a:cubicBezTo>
                <a:cubicBezTo>
                  <a:pt x="2408" y="13374"/>
                  <a:pt x="2369" y="13407"/>
                  <a:pt x="2331" y="13483"/>
                </a:cubicBezTo>
                <a:cubicBezTo>
                  <a:pt x="2281" y="13609"/>
                  <a:pt x="2306" y="13684"/>
                  <a:pt x="3233" y="14711"/>
                </a:cubicBezTo>
                <a:cubicBezTo>
                  <a:pt x="3985" y="15588"/>
                  <a:pt x="4837" y="16391"/>
                  <a:pt x="5790" y="17067"/>
                </a:cubicBezTo>
                <a:cubicBezTo>
                  <a:pt x="5940" y="17167"/>
                  <a:pt x="6065" y="17293"/>
                  <a:pt x="6191" y="17418"/>
                </a:cubicBezTo>
                <a:cubicBezTo>
                  <a:pt x="6416" y="17669"/>
                  <a:pt x="9148" y="18671"/>
                  <a:pt x="11278" y="19298"/>
                </a:cubicBezTo>
                <a:lnTo>
                  <a:pt x="12732" y="19749"/>
                </a:lnTo>
                <a:cubicBezTo>
                  <a:pt x="13487" y="19955"/>
                  <a:pt x="13760" y="20102"/>
                  <a:pt x="13512" y="20102"/>
                </a:cubicBezTo>
                <a:cubicBezTo>
                  <a:pt x="13397" y="20102"/>
                  <a:pt x="13172" y="20071"/>
                  <a:pt x="12832" y="20000"/>
                </a:cubicBezTo>
                <a:cubicBezTo>
                  <a:pt x="11003" y="19548"/>
                  <a:pt x="9198" y="18972"/>
                  <a:pt x="7469" y="18245"/>
                </a:cubicBezTo>
                <a:cubicBezTo>
                  <a:pt x="6366" y="17751"/>
                  <a:pt x="6114" y="17646"/>
                  <a:pt x="6035" y="17646"/>
                </a:cubicBezTo>
                <a:cubicBezTo>
                  <a:pt x="6010" y="17646"/>
                  <a:pt x="6002" y="17657"/>
                  <a:pt x="5990" y="17669"/>
                </a:cubicBezTo>
                <a:cubicBezTo>
                  <a:pt x="5978" y="17694"/>
                  <a:pt x="5959" y="17706"/>
                  <a:pt x="5940" y="17706"/>
                </a:cubicBezTo>
                <a:cubicBezTo>
                  <a:pt x="5921" y="17706"/>
                  <a:pt x="5902" y="17694"/>
                  <a:pt x="5890" y="17669"/>
                </a:cubicBezTo>
                <a:cubicBezTo>
                  <a:pt x="5865" y="17644"/>
                  <a:pt x="5890" y="17594"/>
                  <a:pt x="5965" y="17543"/>
                </a:cubicBezTo>
                <a:cubicBezTo>
                  <a:pt x="6015" y="17493"/>
                  <a:pt x="6040" y="17418"/>
                  <a:pt x="5990" y="17393"/>
                </a:cubicBezTo>
                <a:cubicBezTo>
                  <a:pt x="5917" y="17351"/>
                  <a:pt x="5839" y="17331"/>
                  <a:pt x="5763" y="17331"/>
                </a:cubicBezTo>
                <a:cubicBezTo>
                  <a:pt x="5656" y="17331"/>
                  <a:pt x="5551" y="17370"/>
                  <a:pt x="5464" y="17443"/>
                </a:cubicBezTo>
                <a:cubicBezTo>
                  <a:pt x="5389" y="17568"/>
                  <a:pt x="5664" y="17844"/>
                  <a:pt x="6717" y="18621"/>
                </a:cubicBezTo>
                <a:cubicBezTo>
                  <a:pt x="7494" y="19198"/>
                  <a:pt x="8371" y="19699"/>
                  <a:pt x="9273" y="20075"/>
                </a:cubicBezTo>
                <a:lnTo>
                  <a:pt x="9850" y="20325"/>
                </a:lnTo>
                <a:lnTo>
                  <a:pt x="9699" y="20426"/>
                </a:lnTo>
                <a:cubicBezTo>
                  <a:pt x="9574" y="20501"/>
                  <a:pt x="9524" y="20576"/>
                  <a:pt x="9549" y="20651"/>
                </a:cubicBezTo>
                <a:cubicBezTo>
                  <a:pt x="9699" y="21077"/>
                  <a:pt x="13308" y="22431"/>
                  <a:pt x="15389" y="22857"/>
                </a:cubicBezTo>
                <a:lnTo>
                  <a:pt x="16316" y="23057"/>
                </a:lnTo>
                <a:lnTo>
                  <a:pt x="16742" y="23609"/>
                </a:lnTo>
                <a:cubicBezTo>
                  <a:pt x="17068" y="24085"/>
                  <a:pt x="17519" y="24486"/>
                  <a:pt x="18020" y="24787"/>
                </a:cubicBezTo>
                <a:cubicBezTo>
                  <a:pt x="18095" y="24824"/>
                  <a:pt x="18172" y="24841"/>
                  <a:pt x="18247" y="24841"/>
                </a:cubicBezTo>
                <a:cubicBezTo>
                  <a:pt x="18424" y="24841"/>
                  <a:pt x="18591" y="24745"/>
                  <a:pt x="18697" y="24586"/>
                </a:cubicBezTo>
                <a:cubicBezTo>
                  <a:pt x="18822" y="24335"/>
                  <a:pt x="18697" y="24110"/>
                  <a:pt x="18246" y="23709"/>
                </a:cubicBezTo>
                <a:lnTo>
                  <a:pt x="17845" y="23333"/>
                </a:lnTo>
                <a:lnTo>
                  <a:pt x="17795" y="22731"/>
                </a:lnTo>
                <a:cubicBezTo>
                  <a:pt x="17745" y="22431"/>
                  <a:pt x="17694" y="21528"/>
                  <a:pt x="17619" y="20776"/>
                </a:cubicBezTo>
                <a:cubicBezTo>
                  <a:pt x="17544" y="19448"/>
                  <a:pt x="17319" y="18145"/>
                  <a:pt x="16943" y="16892"/>
                </a:cubicBezTo>
                <a:cubicBezTo>
                  <a:pt x="16528" y="15554"/>
                  <a:pt x="16354" y="15108"/>
                  <a:pt x="16176" y="15108"/>
                </a:cubicBezTo>
                <a:cubicBezTo>
                  <a:pt x="16118" y="15108"/>
                  <a:pt x="16059" y="15157"/>
                  <a:pt x="15990" y="15238"/>
                </a:cubicBezTo>
                <a:lnTo>
                  <a:pt x="15840" y="15438"/>
                </a:lnTo>
                <a:lnTo>
                  <a:pt x="15714" y="15062"/>
                </a:lnTo>
                <a:cubicBezTo>
                  <a:pt x="15238" y="13583"/>
                  <a:pt x="14687" y="12431"/>
                  <a:pt x="14311" y="12030"/>
                </a:cubicBezTo>
                <a:cubicBezTo>
                  <a:pt x="14147" y="11865"/>
                  <a:pt x="14075" y="11807"/>
                  <a:pt x="13981" y="11807"/>
                </a:cubicBezTo>
                <a:cubicBezTo>
                  <a:pt x="13946" y="11807"/>
                  <a:pt x="13908" y="11815"/>
                  <a:pt x="13860" y="11829"/>
                </a:cubicBezTo>
                <a:cubicBezTo>
                  <a:pt x="13820" y="11838"/>
                  <a:pt x="13782" y="11844"/>
                  <a:pt x="13746" y="11844"/>
                </a:cubicBezTo>
                <a:cubicBezTo>
                  <a:pt x="13484" y="11844"/>
                  <a:pt x="13279" y="11563"/>
                  <a:pt x="12707" y="10375"/>
                </a:cubicBezTo>
                <a:cubicBezTo>
                  <a:pt x="12070" y="9032"/>
                  <a:pt x="11700" y="8464"/>
                  <a:pt x="11512" y="8464"/>
                </a:cubicBezTo>
                <a:cubicBezTo>
                  <a:pt x="11500" y="8464"/>
                  <a:pt x="11489" y="8466"/>
                  <a:pt x="11479" y="8471"/>
                </a:cubicBezTo>
                <a:cubicBezTo>
                  <a:pt x="11379" y="8521"/>
                  <a:pt x="11303" y="8621"/>
                  <a:pt x="11253" y="8746"/>
                </a:cubicBezTo>
                <a:cubicBezTo>
                  <a:pt x="11228" y="8822"/>
                  <a:pt x="11178" y="8897"/>
                  <a:pt x="11128" y="8972"/>
                </a:cubicBezTo>
                <a:cubicBezTo>
                  <a:pt x="11128" y="8972"/>
                  <a:pt x="10752" y="8345"/>
                  <a:pt x="10326" y="7619"/>
                </a:cubicBezTo>
                <a:cubicBezTo>
                  <a:pt x="9399" y="6065"/>
                  <a:pt x="8521" y="4862"/>
                  <a:pt x="8020" y="4486"/>
                </a:cubicBezTo>
                <a:cubicBezTo>
                  <a:pt x="7836" y="4338"/>
                  <a:pt x="7712" y="4263"/>
                  <a:pt x="7619" y="4263"/>
                </a:cubicBezTo>
                <a:cubicBezTo>
                  <a:pt x="7521" y="4263"/>
                  <a:pt x="7458" y="4345"/>
                  <a:pt x="7394" y="4511"/>
                </a:cubicBezTo>
                <a:lnTo>
                  <a:pt x="7318" y="4711"/>
                </a:lnTo>
                <a:lnTo>
                  <a:pt x="6617" y="3909"/>
                </a:lnTo>
                <a:cubicBezTo>
                  <a:pt x="6065" y="3207"/>
                  <a:pt x="5439" y="2581"/>
                  <a:pt x="4737" y="2004"/>
                </a:cubicBezTo>
                <a:cubicBezTo>
                  <a:pt x="4692" y="1982"/>
                  <a:pt x="4650" y="1971"/>
                  <a:pt x="4611" y="1971"/>
                </a:cubicBezTo>
                <a:cubicBezTo>
                  <a:pt x="4473" y="1971"/>
                  <a:pt x="4369" y="2108"/>
                  <a:pt x="4311" y="2380"/>
                </a:cubicBezTo>
                <a:lnTo>
                  <a:pt x="4261" y="2681"/>
                </a:lnTo>
                <a:lnTo>
                  <a:pt x="4110" y="2581"/>
                </a:lnTo>
                <a:cubicBezTo>
                  <a:pt x="4060" y="2531"/>
                  <a:pt x="3634" y="2105"/>
                  <a:pt x="3208" y="1654"/>
                </a:cubicBezTo>
                <a:cubicBezTo>
                  <a:pt x="2757" y="1202"/>
                  <a:pt x="2206" y="651"/>
                  <a:pt x="1955" y="426"/>
                </a:cubicBezTo>
                <a:cubicBezTo>
                  <a:pt x="1627" y="145"/>
                  <a:pt x="1420" y="0"/>
                  <a:pt x="12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6"/>
          <p:cNvSpPr/>
          <p:nvPr/>
        </p:nvSpPr>
        <p:spPr>
          <a:xfrm>
            <a:off x="6482861" y="4105024"/>
            <a:ext cx="601066" cy="775466"/>
          </a:xfrm>
          <a:custGeom>
            <a:rect b="b" l="l" r="r" t="t"/>
            <a:pathLst>
              <a:path extrusionOk="0" h="24171" w="18735">
                <a:moveTo>
                  <a:pt x="18124" y="1303"/>
                </a:moveTo>
                <a:cubicBezTo>
                  <a:pt x="18136" y="1303"/>
                  <a:pt x="18103" y="1364"/>
                  <a:pt x="18032" y="1487"/>
                </a:cubicBezTo>
                <a:cubicBezTo>
                  <a:pt x="17959" y="1597"/>
                  <a:pt x="17899" y="1667"/>
                  <a:pt x="17892" y="1667"/>
                </a:cubicBezTo>
                <a:cubicBezTo>
                  <a:pt x="17889" y="1667"/>
                  <a:pt x="17894" y="1658"/>
                  <a:pt x="17907" y="1637"/>
                </a:cubicBezTo>
                <a:cubicBezTo>
                  <a:pt x="17957" y="1512"/>
                  <a:pt x="18007" y="1412"/>
                  <a:pt x="18082" y="1337"/>
                </a:cubicBezTo>
                <a:cubicBezTo>
                  <a:pt x="18105" y="1314"/>
                  <a:pt x="18119" y="1303"/>
                  <a:pt x="18124" y="1303"/>
                </a:cubicBezTo>
                <a:close/>
                <a:moveTo>
                  <a:pt x="15977" y="5042"/>
                </a:moveTo>
                <a:cubicBezTo>
                  <a:pt x="15985" y="5042"/>
                  <a:pt x="15957" y="5111"/>
                  <a:pt x="15902" y="5221"/>
                </a:cubicBezTo>
                <a:cubicBezTo>
                  <a:pt x="15837" y="5319"/>
                  <a:pt x="15793" y="5374"/>
                  <a:pt x="15777" y="5374"/>
                </a:cubicBezTo>
                <a:cubicBezTo>
                  <a:pt x="15768" y="5374"/>
                  <a:pt x="15768" y="5357"/>
                  <a:pt x="15777" y="5322"/>
                </a:cubicBezTo>
                <a:cubicBezTo>
                  <a:pt x="15827" y="5247"/>
                  <a:pt x="15877" y="5146"/>
                  <a:pt x="15952" y="5071"/>
                </a:cubicBezTo>
                <a:cubicBezTo>
                  <a:pt x="15966" y="5051"/>
                  <a:pt x="15974" y="5042"/>
                  <a:pt x="15977" y="5042"/>
                </a:cubicBezTo>
                <a:close/>
                <a:moveTo>
                  <a:pt x="15201" y="6396"/>
                </a:moveTo>
                <a:cubicBezTo>
                  <a:pt x="15213" y="6396"/>
                  <a:pt x="15156" y="6498"/>
                  <a:pt x="15050" y="6675"/>
                </a:cubicBezTo>
                <a:cubicBezTo>
                  <a:pt x="14926" y="6853"/>
                  <a:pt x="14852" y="6955"/>
                  <a:pt x="14837" y="6955"/>
                </a:cubicBezTo>
                <a:cubicBezTo>
                  <a:pt x="14831" y="6955"/>
                  <a:pt x="14835" y="6937"/>
                  <a:pt x="14849" y="6901"/>
                </a:cubicBezTo>
                <a:cubicBezTo>
                  <a:pt x="14950" y="6750"/>
                  <a:pt x="15050" y="6600"/>
                  <a:pt x="15150" y="6450"/>
                </a:cubicBezTo>
                <a:cubicBezTo>
                  <a:pt x="15179" y="6413"/>
                  <a:pt x="15196" y="6396"/>
                  <a:pt x="15201" y="6396"/>
                </a:cubicBezTo>
                <a:close/>
                <a:moveTo>
                  <a:pt x="14539" y="7428"/>
                </a:moveTo>
                <a:cubicBezTo>
                  <a:pt x="14555" y="7428"/>
                  <a:pt x="14566" y="7445"/>
                  <a:pt x="14574" y="7477"/>
                </a:cubicBezTo>
                <a:cubicBezTo>
                  <a:pt x="14524" y="7627"/>
                  <a:pt x="14448" y="7803"/>
                  <a:pt x="14348" y="7928"/>
                </a:cubicBezTo>
                <a:cubicBezTo>
                  <a:pt x="14238" y="8094"/>
                  <a:pt x="14171" y="8165"/>
                  <a:pt x="14145" y="8165"/>
                </a:cubicBezTo>
                <a:cubicBezTo>
                  <a:pt x="14100" y="8165"/>
                  <a:pt x="14174" y="7954"/>
                  <a:pt x="14348" y="7653"/>
                </a:cubicBezTo>
                <a:cubicBezTo>
                  <a:pt x="14450" y="7500"/>
                  <a:pt x="14506" y="7428"/>
                  <a:pt x="14539" y="7428"/>
                </a:cubicBezTo>
                <a:close/>
                <a:moveTo>
                  <a:pt x="13923" y="8411"/>
                </a:moveTo>
                <a:cubicBezTo>
                  <a:pt x="13933" y="8411"/>
                  <a:pt x="13941" y="8417"/>
                  <a:pt x="13947" y="8429"/>
                </a:cubicBezTo>
                <a:cubicBezTo>
                  <a:pt x="13922" y="8555"/>
                  <a:pt x="13872" y="8680"/>
                  <a:pt x="13797" y="8780"/>
                </a:cubicBezTo>
                <a:cubicBezTo>
                  <a:pt x="13700" y="8925"/>
                  <a:pt x="13645" y="8998"/>
                  <a:pt x="13624" y="8998"/>
                </a:cubicBezTo>
                <a:cubicBezTo>
                  <a:pt x="13613" y="8998"/>
                  <a:pt x="13612" y="8975"/>
                  <a:pt x="13621" y="8931"/>
                </a:cubicBezTo>
                <a:cubicBezTo>
                  <a:pt x="13646" y="8805"/>
                  <a:pt x="13696" y="8680"/>
                  <a:pt x="13772" y="8580"/>
                </a:cubicBezTo>
                <a:cubicBezTo>
                  <a:pt x="13847" y="8467"/>
                  <a:pt x="13894" y="8411"/>
                  <a:pt x="13923" y="8411"/>
                </a:cubicBezTo>
                <a:close/>
                <a:moveTo>
                  <a:pt x="16876" y="1813"/>
                </a:moveTo>
                <a:cubicBezTo>
                  <a:pt x="16920" y="1813"/>
                  <a:pt x="16901" y="1846"/>
                  <a:pt x="16879" y="1888"/>
                </a:cubicBezTo>
                <a:cubicBezTo>
                  <a:pt x="16829" y="1988"/>
                  <a:pt x="16629" y="2089"/>
                  <a:pt x="16228" y="2264"/>
                </a:cubicBezTo>
                <a:cubicBezTo>
                  <a:pt x="15902" y="2389"/>
                  <a:pt x="15100" y="2740"/>
                  <a:pt x="14473" y="3066"/>
                </a:cubicBezTo>
                <a:cubicBezTo>
                  <a:pt x="11516" y="4545"/>
                  <a:pt x="10714" y="4971"/>
                  <a:pt x="10714" y="5021"/>
                </a:cubicBezTo>
                <a:cubicBezTo>
                  <a:pt x="10714" y="5031"/>
                  <a:pt x="10721" y="5036"/>
                  <a:pt x="10738" y="5036"/>
                </a:cubicBezTo>
                <a:cubicBezTo>
                  <a:pt x="10852" y="5036"/>
                  <a:pt x="11398" y="4790"/>
                  <a:pt x="13120" y="3918"/>
                </a:cubicBezTo>
                <a:cubicBezTo>
                  <a:pt x="14566" y="3176"/>
                  <a:pt x="15113" y="2905"/>
                  <a:pt x="15165" y="2905"/>
                </a:cubicBezTo>
                <a:cubicBezTo>
                  <a:pt x="15180" y="2905"/>
                  <a:pt x="15155" y="2927"/>
                  <a:pt x="15100" y="2966"/>
                </a:cubicBezTo>
                <a:cubicBezTo>
                  <a:pt x="15050" y="3016"/>
                  <a:pt x="15050" y="3041"/>
                  <a:pt x="15075" y="3066"/>
                </a:cubicBezTo>
                <a:cubicBezTo>
                  <a:pt x="15351" y="2991"/>
                  <a:pt x="15626" y="2891"/>
                  <a:pt x="15877" y="2765"/>
                </a:cubicBezTo>
                <a:cubicBezTo>
                  <a:pt x="16288" y="2560"/>
                  <a:pt x="16467" y="2475"/>
                  <a:pt x="16524" y="2475"/>
                </a:cubicBezTo>
                <a:cubicBezTo>
                  <a:pt x="16565" y="2475"/>
                  <a:pt x="16545" y="2517"/>
                  <a:pt x="16504" y="2590"/>
                </a:cubicBezTo>
                <a:cubicBezTo>
                  <a:pt x="16403" y="2790"/>
                  <a:pt x="16203" y="2891"/>
                  <a:pt x="15250" y="3317"/>
                </a:cubicBezTo>
                <a:cubicBezTo>
                  <a:pt x="14824" y="3492"/>
                  <a:pt x="14398" y="3718"/>
                  <a:pt x="13972" y="3943"/>
                </a:cubicBezTo>
                <a:cubicBezTo>
                  <a:pt x="13914" y="4001"/>
                  <a:pt x="13895" y="4034"/>
                  <a:pt x="13936" y="4034"/>
                </a:cubicBezTo>
                <a:cubicBezTo>
                  <a:pt x="14020" y="4034"/>
                  <a:pt x="14359" y="3895"/>
                  <a:pt x="15150" y="3542"/>
                </a:cubicBezTo>
                <a:cubicBezTo>
                  <a:pt x="15771" y="3266"/>
                  <a:pt x="16048" y="3145"/>
                  <a:pt x="16135" y="3145"/>
                </a:cubicBezTo>
                <a:cubicBezTo>
                  <a:pt x="16175" y="3145"/>
                  <a:pt x="16176" y="3170"/>
                  <a:pt x="16153" y="3216"/>
                </a:cubicBezTo>
                <a:cubicBezTo>
                  <a:pt x="16052" y="3367"/>
                  <a:pt x="15676" y="3542"/>
                  <a:pt x="15000" y="3843"/>
                </a:cubicBezTo>
                <a:cubicBezTo>
                  <a:pt x="14022" y="4294"/>
                  <a:pt x="13596" y="4520"/>
                  <a:pt x="13546" y="4595"/>
                </a:cubicBezTo>
                <a:cubicBezTo>
                  <a:pt x="13537" y="4612"/>
                  <a:pt x="13550" y="4624"/>
                  <a:pt x="13585" y="4624"/>
                </a:cubicBezTo>
                <a:cubicBezTo>
                  <a:pt x="13650" y="4624"/>
                  <a:pt x="13794" y="4584"/>
                  <a:pt x="14022" y="4470"/>
                </a:cubicBezTo>
                <a:cubicBezTo>
                  <a:pt x="14248" y="4344"/>
                  <a:pt x="14774" y="4119"/>
                  <a:pt x="15200" y="3918"/>
                </a:cubicBezTo>
                <a:cubicBezTo>
                  <a:pt x="15610" y="3745"/>
                  <a:pt x="15792" y="3670"/>
                  <a:pt x="15852" y="3670"/>
                </a:cubicBezTo>
                <a:cubicBezTo>
                  <a:pt x="15887" y="3670"/>
                  <a:pt x="15880" y="3696"/>
                  <a:pt x="15852" y="3743"/>
                </a:cubicBezTo>
                <a:cubicBezTo>
                  <a:pt x="15701" y="3943"/>
                  <a:pt x="15501" y="4069"/>
                  <a:pt x="15275" y="4144"/>
                </a:cubicBezTo>
                <a:cubicBezTo>
                  <a:pt x="14549" y="4470"/>
                  <a:pt x="12744" y="5572"/>
                  <a:pt x="12694" y="5698"/>
                </a:cubicBezTo>
                <a:cubicBezTo>
                  <a:pt x="12692" y="5702"/>
                  <a:pt x="12693" y="5705"/>
                  <a:pt x="12699" y="5705"/>
                </a:cubicBezTo>
                <a:cubicBezTo>
                  <a:pt x="12754" y="5705"/>
                  <a:pt x="13172" y="5492"/>
                  <a:pt x="13671" y="5196"/>
                </a:cubicBezTo>
                <a:cubicBezTo>
                  <a:pt x="14703" y="4569"/>
                  <a:pt x="15326" y="4236"/>
                  <a:pt x="15476" y="4236"/>
                </a:cubicBezTo>
                <a:cubicBezTo>
                  <a:pt x="15512" y="4236"/>
                  <a:pt x="15520" y="4255"/>
                  <a:pt x="15501" y="4294"/>
                </a:cubicBezTo>
                <a:cubicBezTo>
                  <a:pt x="15476" y="4394"/>
                  <a:pt x="14874" y="4745"/>
                  <a:pt x="13972" y="5247"/>
                </a:cubicBezTo>
                <a:cubicBezTo>
                  <a:pt x="12983" y="5784"/>
                  <a:pt x="12584" y="5990"/>
                  <a:pt x="12459" y="5990"/>
                </a:cubicBezTo>
                <a:cubicBezTo>
                  <a:pt x="12439" y="5990"/>
                  <a:pt x="12425" y="5984"/>
                  <a:pt x="12418" y="5973"/>
                </a:cubicBezTo>
                <a:cubicBezTo>
                  <a:pt x="12384" y="5922"/>
                  <a:pt x="12335" y="5900"/>
                  <a:pt x="12287" y="5900"/>
                </a:cubicBezTo>
                <a:cubicBezTo>
                  <a:pt x="12193" y="5900"/>
                  <a:pt x="12101" y="5983"/>
                  <a:pt x="12118" y="6099"/>
                </a:cubicBezTo>
                <a:cubicBezTo>
                  <a:pt x="12168" y="6224"/>
                  <a:pt x="12092" y="6299"/>
                  <a:pt x="11491" y="6650"/>
                </a:cubicBezTo>
                <a:cubicBezTo>
                  <a:pt x="10238" y="7452"/>
                  <a:pt x="9035" y="8304"/>
                  <a:pt x="7857" y="9231"/>
                </a:cubicBezTo>
                <a:cubicBezTo>
                  <a:pt x="7706" y="9357"/>
                  <a:pt x="7531" y="9507"/>
                  <a:pt x="7356" y="9632"/>
                </a:cubicBezTo>
                <a:cubicBezTo>
                  <a:pt x="7356" y="9632"/>
                  <a:pt x="7456" y="9457"/>
                  <a:pt x="7631" y="9257"/>
                </a:cubicBezTo>
                <a:lnTo>
                  <a:pt x="7907" y="8856"/>
                </a:lnTo>
                <a:lnTo>
                  <a:pt x="7832" y="8530"/>
                </a:lnTo>
                <a:cubicBezTo>
                  <a:pt x="7732" y="8129"/>
                  <a:pt x="7782" y="8028"/>
                  <a:pt x="8458" y="7402"/>
                </a:cubicBezTo>
                <a:cubicBezTo>
                  <a:pt x="9135" y="6775"/>
                  <a:pt x="10513" y="5748"/>
                  <a:pt x="10739" y="5723"/>
                </a:cubicBezTo>
                <a:cubicBezTo>
                  <a:pt x="10839" y="5723"/>
                  <a:pt x="12945" y="4670"/>
                  <a:pt x="12970" y="4620"/>
                </a:cubicBezTo>
                <a:cubicBezTo>
                  <a:pt x="12996" y="4580"/>
                  <a:pt x="12991" y="4559"/>
                  <a:pt x="12953" y="4559"/>
                </a:cubicBezTo>
                <a:cubicBezTo>
                  <a:pt x="12847" y="4559"/>
                  <a:pt x="12492" y="4715"/>
                  <a:pt x="11867" y="5046"/>
                </a:cubicBezTo>
                <a:cubicBezTo>
                  <a:pt x="11320" y="5309"/>
                  <a:pt x="10983" y="5457"/>
                  <a:pt x="10906" y="5457"/>
                </a:cubicBezTo>
                <a:cubicBezTo>
                  <a:pt x="10895" y="5457"/>
                  <a:pt x="10889" y="5453"/>
                  <a:pt x="10889" y="5447"/>
                </a:cubicBezTo>
                <a:cubicBezTo>
                  <a:pt x="10889" y="5397"/>
                  <a:pt x="10789" y="5322"/>
                  <a:pt x="10664" y="5247"/>
                </a:cubicBezTo>
                <a:cubicBezTo>
                  <a:pt x="10513" y="5196"/>
                  <a:pt x="10438" y="5121"/>
                  <a:pt x="10463" y="5096"/>
                </a:cubicBezTo>
                <a:cubicBezTo>
                  <a:pt x="11165" y="4545"/>
                  <a:pt x="11917" y="4043"/>
                  <a:pt x="12694" y="3592"/>
                </a:cubicBezTo>
                <a:cubicBezTo>
                  <a:pt x="13220" y="3317"/>
                  <a:pt x="13747" y="3041"/>
                  <a:pt x="14298" y="2815"/>
                </a:cubicBezTo>
                <a:cubicBezTo>
                  <a:pt x="16242" y="2024"/>
                  <a:pt x="16764" y="1813"/>
                  <a:pt x="16876" y="1813"/>
                </a:cubicBezTo>
                <a:close/>
                <a:moveTo>
                  <a:pt x="13404" y="9195"/>
                </a:moveTo>
                <a:cubicBezTo>
                  <a:pt x="13416" y="9195"/>
                  <a:pt x="13421" y="9215"/>
                  <a:pt x="13421" y="9257"/>
                </a:cubicBezTo>
                <a:cubicBezTo>
                  <a:pt x="13396" y="9382"/>
                  <a:pt x="13346" y="9482"/>
                  <a:pt x="13295" y="9582"/>
                </a:cubicBezTo>
                <a:cubicBezTo>
                  <a:pt x="13224" y="9668"/>
                  <a:pt x="13194" y="9713"/>
                  <a:pt x="13180" y="9713"/>
                </a:cubicBezTo>
                <a:cubicBezTo>
                  <a:pt x="13170" y="9713"/>
                  <a:pt x="13170" y="9687"/>
                  <a:pt x="13170" y="9632"/>
                </a:cubicBezTo>
                <a:cubicBezTo>
                  <a:pt x="13195" y="9507"/>
                  <a:pt x="13245" y="9407"/>
                  <a:pt x="13295" y="9307"/>
                </a:cubicBezTo>
                <a:cubicBezTo>
                  <a:pt x="13354" y="9234"/>
                  <a:pt x="13387" y="9195"/>
                  <a:pt x="13404" y="9195"/>
                </a:cubicBezTo>
                <a:close/>
                <a:moveTo>
                  <a:pt x="12955" y="9921"/>
                </a:moveTo>
                <a:cubicBezTo>
                  <a:pt x="12965" y="9921"/>
                  <a:pt x="12970" y="9933"/>
                  <a:pt x="12970" y="9958"/>
                </a:cubicBezTo>
                <a:cubicBezTo>
                  <a:pt x="12970" y="10103"/>
                  <a:pt x="12598" y="10713"/>
                  <a:pt x="12503" y="10713"/>
                </a:cubicBezTo>
                <a:cubicBezTo>
                  <a:pt x="12499" y="10713"/>
                  <a:pt x="12496" y="10712"/>
                  <a:pt x="12493" y="10710"/>
                </a:cubicBezTo>
                <a:cubicBezTo>
                  <a:pt x="12418" y="10660"/>
                  <a:pt x="12544" y="10485"/>
                  <a:pt x="12694" y="10259"/>
                </a:cubicBezTo>
                <a:cubicBezTo>
                  <a:pt x="12844" y="10034"/>
                  <a:pt x="12924" y="9921"/>
                  <a:pt x="12955" y="9921"/>
                </a:cubicBezTo>
                <a:close/>
                <a:moveTo>
                  <a:pt x="15140" y="4855"/>
                </a:moveTo>
                <a:cubicBezTo>
                  <a:pt x="15171" y="4855"/>
                  <a:pt x="15182" y="4869"/>
                  <a:pt x="15175" y="4896"/>
                </a:cubicBezTo>
                <a:cubicBezTo>
                  <a:pt x="15100" y="5221"/>
                  <a:pt x="14925" y="5372"/>
                  <a:pt x="14022" y="5823"/>
                </a:cubicBezTo>
                <a:cubicBezTo>
                  <a:pt x="11892" y="6976"/>
                  <a:pt x="9812" y="8279"/>
                  <a:pt x="7882" y="9733"/>
                </a:cubicBezTo>
                <a:cubicBezTo>
                  <a:pt x="7055" y="10334"/>
                  <a:pt x="6378" y="10785"/>
                  <a:pt x="6378" y="10785"/>
                </a:cubicBezTo>
                <a:cubicBezTo>
                  <a:pt x="6554" y="10585"/>
                  <a:pt x="6779" y="10384"/>
                  <a:pt x="7005" y="10209"/>
                </a:cubicBezTo>
                <a:lnTo>
                  <a:pt x="7030" y="10159"/>
                </a:lnTo>
                <a:cubicBezTo>
                  <a:pt x="9185" y="8279"/>
                  <a:pt x="10839" y="7176"/>
                  <a:pt x="14323" y="5247"/>
                </a:cubicBezTo>
                <a:cubicBezTo>
                  <a:pt x="14804" y="4969"/>
                  <a:pt x="15053" y="4855"/>
                  <a:pt x="15140" y="4855"/>
                </a:cubicBezTo>
                <a:close/>
                <a:moveTo>
                  <a:pt x="12059" y="11258"/>
                </a:moveTo>
                <a:cubicBezTo>
                  <a:pt x="12062" y="11258"/>
                  <a:pt x="12065" y="11259"/>
                  <a:pt x="12067" y="11262"/>
                </a:cubicBezTo>
                <a:cubicBezTo>
                  <a:pt x="12092" y="11287"/>
                  <a:pt x="12017" y="11512"/>
                  <a:pt x="11792" y="11738"/>
                </a:cubicBezTo>
                <a:cubicBezTo>
                  <a:pt x="11703" y="11827"/>
                  <a:pt x="11649" y="11873"/>
                  <a:pt x="11630" y="11873"/>
                </a:cubicBezTo>
                <a:cubicBezTo>
                  <a:pt x="11601" y="11873"/>
                  <a:pt x="11655" y="11765"/>
                  <a:pt x="11792" y="11537"/>
                </a:cubicBezTo>
                <a:cubicBezTo>
                  <a:pt x="11906" y="11377"/>
                  <a:pt x="12021" y="11258"/>
                  <a:pt x="12059" y="11258"/>
                </a:cubicBezTo>
                <a:close/>
                <a:moveTo>
                  <a:pt x="11355" y="12194"/>
                </a:moveTo>
                <a:cubicBezTo>
                  <a:pt x="11362" y="12194"/>
                  <a:pt x="11352" y="12235"/>
                  <a:pt x="11316" y="12289"/>
                </a:cubicBezTo>
                <a:cubicBezTo>
                  <a:pt x="11285" y="12350"/>
                  <a:pt x="11255" y="12383"/>
                  <a:pt x="11241" y="12383"/>
                </a:cubicBezTo>
                <a:cubicBezTo>
                  <a:pt x="11232" y="12383"/>
                  <a:pt x="11230" y="12369"/>
                  <a:pt x="11240" y="12339"/>
                </a:cubicBezTo>
                <a:cubicBezTo>
                  <a:pt x="11240" y="12289"/>
                  <a:pt x="11290" y="12239"/>
                  <a:pt x="11341" y="12214"/>
                </a:cubicBezTo>
                <a:cubicBezTo>
                  <a:pt x="11348" y="12200"/>
                  <a:pt x="11353" y="12194"/>
                  <a:pt x="11355" y="12194"/>
                </a:cubicBezTo>
                <a:close/>
                <a:moveTo>
                  <a:pt x="10592" y="13257"/>
                </a:moveTo>
                <a:cubicBezTo>
                  <a:pt x="10612" y="13257"/>
                  <a:pt x="10607" y="13285"/>
                  <a:pt x="10589" y="13342"/>
                </a:cubicBezTo>
                <a:cubicBezTo>
                  <a:pt x="10552" y="13378"/>
                  <a:pt x="10529" y="13402"/>
                  <a:pt x="10519" y="13402"/>
                </a:cubicBezTo>
                <a:cubicBezTo>
                  <a:pt x="10515" y="13402"/>
                  <a:pt x="10513" y="13399"/>
                  <a:pt x="10513" y="13392"/>
                </a:cubicBezTo>
                <a:cubicBezTo>
                  <a:pt x="10513" y="13342"/>
                  <a:pt x="10513" y="13292"/>
                  <a:pt x="10564" y="13267"/>
                </a:cubicBezTo>
                <a:cubicBezTo>
                  <a:pt x="10576" y="13260"/>
                  <a:pt x="10586" y="13257"/>
                  <a:pt x="10592" y="13257"/>
                </a:cubicBezTo>
                <a:close/>
                <a:moveTo>
                  <a:pt x="17279" y="3106"/>
                </a:moveTo>
                <a:cubicBezTo>
                  <a:pt x="17288" y="3106"/>
                  <a:pt x="17297" y="3109"/>
                  <a:pt x="17306" y="3116"/>
                </a:cubicBezTo>
                <a:cubicBezTo>
                  <a:pt x="17431" y="3216"/>
                  <a:pt x="17481" y="4419"/>
                  <a:pt x="17506" y="5297"/>
                </a:cubicBezTo>
                <a:cubicBezTo>
                  <a:pt x="17506" y="7051"/>
                  <a:pt x="17331" y="9432"/>
                  <a:pt x="17180" y="9582"/>
                </a:cubicBezTo>
                <a:cubicBezTo>
                  <a:pt x="17167" y="9602"/>
                  <a:pt x="17156" y="9611"/>
                  <a:pt x="17145" y="9611"/>
                </a:cubicBezTo>
                <a:cubicBezTo>
                  <a:pt x="17112" y="9611"/>
                  <a:pt x="17079" y="9531"/>
                  <a:pt x="17005" y="9382"/>
                </a:cubicBezTo>
                <a:cubicBezTo>
                  <a:pt x="16922" y="9188"/>
                  <a:pt x="16856" y="9090"/>
                  <a:pt x="16803" y="9090"/>
                </a:cubicBezTo>
                <a:cubicBezTo>
                  <a:pt x="16712" y="9090"/>
                  <a:pt x="16661" y="9381"/>
                  <a:pt x="16629" y="9983"/>
                </a:cubicBezTo>
                <a:cubicBezTo>
                  <a:pt x="16554" y="11036"/>
                  <a:pt x="16353" y="12089"/>
                  <a:pt x="16002" y="13116"/>
                </a:cubicBezTo>
                <a:cubicBezTo>
                  <a:pt x="15789" y="13755"/>
                  <a:pt x="15683" y="14075"/>
                  <a:pt x="15651" y="14075"/>
                </a:cubicBezTo>
                <a:cubicBezTo>
                  <a:pt x="15620" y="14075"/>
                  <a:pt x="15664" y="13755"/>
                  <a:pt x="15752" y="13116"/>
                </a:cubicBezTo>
                <a:lnTo>
                  <a:pt x="15727" y="13116"/>
                </a:lnTo>
                <a:cubicBezTo>
                  <a:pt x="15802" y="12590"/>
                  <a:pt x="15877" y="11813"/>
                  <a:pt x="15902" y="11337"/>
                </a:cubicBezTo>
                <a:cubicBezTo>
                  <a:pt x="15952" y="10359"/>
                  <a:pt x="15902" y="7703"/>
                  <a:pt x="15827" y="7126"/>
                </a:cubicBezTo>
                <a:cubicBezTo>
                  <a:pt x="15701" y="6224"/>
                  <a:pt x="15727" y="5748"/>
                  <a:pt x="15877" y="5497"/>
                </a:cubicBezTo>
                <a:lnTo>
                  <a:pt x="16052" y="5272"/>
                </a:lnTo>
                <a:lnTo>
                  <a:pt x="16002" y="5923"/>
                </a:lnTo>
                <a:cubicBezTo>
                  <a:pt x="15977" y="6174"/>
                  <a:pt x="15977" y="6424"/>
                  <a:pt x="16027" y="6675"/>
                </a:cubicBezTo>
                <a:cubicBezTo>
                  <a:pt x="16031" y="6679"/>
                  <a:pt x="16035" y="6681"/>
                  <a:pt x="16039" y="6681"/>
                </a:cubicBezTo>
                <a:cubicBezTo>
                  <a:pt x="16085" y="6681"/>
                  <a:pt x="16130" y="6420"/>
                  <a:pt x="16153" y="6074"/>
                </a:cubicBezTo>
                <a:cubicBezTo>
                  <a:pt x="16176" y="5696"/>
                  <a:pt x="16194" y="5501"/>
                  <a:pt x="16212" y="5501"/>
                </a:cubicBezTo>
                <a:cubicBezTo>
                  <a:pt x="16232" y="5501"/>
                  <a:pt x="16251" y="5746"/>
                  <a:pt x="16278" y="6249"/>
                </a:cubicBezTo>
                <a:cubicBezTo>
                  <a:pt x="16278" y="6550"/>
                  <a:pt x="16303" y="6825"/>
                  <a:pt x="16353" y="7101"/>
                </a:cubicBezTo>
                <a:cubicBezTo>
                  <a:pt x="16374" y="7191"/>
                  <a:pt x="16393" y="7234"/>
                  <a:pt x="16408" y="7234"/>
                </a:cubicBezTo>
                <a:cubicBezTo>
                  <a:pt x="16448" y="7234"/>
                  <a:pt x="16465" y="6946"/>
                  <a:pt x="16428" y="6475"/>
                </a:cubicBezTo>
                <a:cubicBezTo>
                  <a:pt x="16353" y="5322"/>
                  <a:pt x="16378" y="4745"/>
                  <a:pt x="16504" y="4470"/>
                </a:cubicBezTo>
                <a:lnTo>
                  <a:pt x="16629" y="4194"/>
                </a:lnTo>
                <a:lnTo>
                  <a:pt x="16679" y="4419"/>
                </a:lnTo>
                <a:cubicBezTo>
                  <a:pt x="16679" y="4545"/>
                  <a:pt x="16704" y="5121"/>
                  <a:pt x="16704" y="5723"/>
                </a:cubicBezTo>
                <a:cubicBezTo>
                  <a:pt x="16704" y="6522"/>
                  <a:pt x="16739" y="6862"/>
                  <a:pt x="16810" y="6862"/>
                </a:cubicBezTo>
                <a:cubicBezTo>
                  <a:pt x="16823" y="6862"/>
                  <a:pt x="16838" y="6850"/>
                  <a:pt x="16854" y="6825"/>
                </a:cubicBezTo>
                <a:cubicBezTo>
                  <a:pt x="16854" y="6825"/>
                  <a:pt x="16854" y="6149"/>
                  <a:pt x="16854" y="5372"/>
                </a:cubicBezTo>
                <a:cubicBezTo>
                  <a:pt x="16804" y="4871"/>
                  <a:pt x="16829" y="4369"/>
                  <a:pt x="16879" y="3893"/>
                </a:cubicBezTo>
                <a:cubicBezTo>
                  <a:pt x="16955" y="4570"/>
                  <a:pt x="17005" y="5272"/>
                  <a:pt x="16980" y="5948"/>
                </a:cubicBezTo>
                <a:cubicBezTo>
                  <a:pt x="17030" y="7126"/>
                  <a:pt x="17055" y="8104"/>
                  <a:pt x="17080" y="8154"/>
                </a:cubicBezTo>
                <a:cubicBezTo>
                  <a:pt x="17100" y="8195"/>
                  <a:pt x="17117" y="8221"/>
                  <a:pt x="17131" y="8221"/>
                </a:cubicBezTo>
                <a:cubicBezTo>
                  <a:pt x="17202" y="8221"/>
                  <a:pt x="17185" y="7509"/>
                  <a:pt x="17080" y="4319"/>
                </a:cubicBezTo>
                <a:cubicBezTo>
                  <a:pt x="17057" y="3691"/>
                  <a:pt x="17163" y="3106"/>
                  <a:pt x="17279" y="3106"/>
                </a:cubicBezTo>
                <a:close/>
                <a:moveTo>
                  <a:pt x="9841" y="14199"/>
                </a:moveTo>
                <a:cubicBezTo>
                  <a:pt x="9856" y="14199"/>
                  <a:pt x="9841" y="14240"/>
                  <a:pt x="9787" y="14294"/>
                </a:cubicBezTo>
                <a:cubicBezTo>
                  <a:pt x="9750" y="14368"/>
                  <a:pt x="9713" y="14414"/>
                  <a:pt x="9696" y="14414"/>
                </a:cubicBezTo>
                <a:cubicBezTo>
                  <a:pt x="9690" y="14414"/>
                  <a:pt x="9686" y="14408"/>
                  <a:pt x="9686" y="14394"/>
                </a:cubicBezTo>
                <a:cubicBezTo>
                  <a:pt x="9711" y="14319"/>
                  <a:pt x="9762" y="14269"/>
                  <a:pt x="9812" y="14219"/>
                </a:cubicBezTo>
                <a:cubicBezTo>
                  <a:pt x="9826" y="14205"/>
                  <a:pt x="9836" y="14199"/>
                  <a:pt x="9841" y="14199"/>
                </a:cubicBezTo>
                <a:close/>
                <a:moveTo>
                  <a:pt x="14674" y="5673"/>
                </a:moveTo>
                <a:lnTo>
                  <a:pt x="14473" y="6049"/>
                </a:lnTo>
                <a:cubicBezTo>
                  <a:pt x="14273" y="6374"/>
                  <a:pt x="14248" y="6399"/>
                  <a:pt x="12493" y="7452"/>
                </a:cubicBezTo>
                <a:cubicBezTo>
                  <a:pt x="11516" y="8028"/>
                  <a:pt x="10714" y="8505"/>
                  <a:pt x="10689" y="8530"/>
                </a:cubicBezTo>
                <a:cubicBezTo>
                  <a:pt x="10669" y="8560"/>
                  <a:pt x="10670" y="8576"/>
                  <a:pt x="10695" y="8576"/>
                </a:cubicBezTo>
                <a:cubicBezTo>
                  <a:pt x="10796" y="8576"/>
                  <a:pt x="11289" y="8315"/>
                  <a:pt x="12393" y="7653"/>
                </a:cubicBezTo>
                <a:cubicBezTo>
                  <a:pt x="13446" y="7032"/>
                  <a:pt x="13836" y="6807"/>
                  <a:pt x="13923" y="6807"/>
                </a:cubicBezTo>
                <a:cubicBezTo>
                  <a:pt x="13952" y="6807"/>
                  <a:pt x="13947" y="6832"/>
                  <a:pt x="13922" y="6876"/>
                </a:cubicBezTo>
                <a:cubicBezTo>
                  <a:pt x="13847" y="7026"/>
                  <a:pt x="13696" y="7151"/>
                  <a:pt x="13546" y="7226"/>
                </a:cubicBezTo>
                <a:cubicBezTo>
                  <a:pt x="13120" y="7427"/>
                  <a:pt x="10163" y="9332"/>
                  <a:pt x="10112" y="9432"/>
                </a:cubicBezTo>
                <a:cubicBezTo>
                  <a:pt x="10089" y="9474"/>
                  <a:pt x="10090" y="9494"/>
                  <a:pt x="10118" y="9494"/>
                </a:cubicBezTo>
                <a:cubicBezTo>
                  <a:pt x="10204" y="9494"/>
                  <a:pt x="10549" y="9287"/>
                  <a:pt x="11140" y="8906"/>
                </a:cubicBezTo>
                <a:cubicBezTo>
                  <a:pt x="11591" y="8605"/>
                  <a:pt x="12368" y="8129"/>
                  <a:pt x="12844" y="7828"/>
                </a:cubicBezTo>
                <a:cubicBezTo>
                  <a:pt x="13359" y="7513"/>
                  <a:pt x="13576" y="7384"/>
                  <a:pt x="13643" y="7384"/>
                </a:cubicBezTo>
                <a:cubicBezTo>
                  <a:pt x="13677" y="7384"/>
                  <a:pt x="13672" y="7418"/>
                  <a:pt x="13646" y="7477"/>
                </a:cubicBezTo>
                <a:cubicBezTo>
                  <a:pt x="13546" y="7627"/>
                  <a:pt x="13321" y="7778"/>
                  <a:pt x="12669" y="8154"/>
                </a:cubicBezTo>
                <a:cubicBezTo>
                  <a:pt x="11240" y="9006"/>
                  <a:pt x="8508" y="10785"/>
                  <a:pt x="8534" y="10886"/>
                </a:cubicBezTo>
                <a:cubicBezTo>
                  <a:pt x="8538" y="10904"/>
                  <a:pt x="8545" y="10916"/>
                  <a:pt x="8566" y="10916"/>
                </a:cubicBezTo>
                <a:cubicBezTo>
                  <a:pt x="8661" y="10916"/>
                  <a:pt x="9044" y="10662"/>
                  <a:pt x="10789" y="9532"/>
                </a:cubicBezTo>
                <a:cubicBezTo>
                  <a:pt x="11910" y="8809"/>
                  <a:pt x="12921" y="8194"/>
                  <a:pt x="13014" y="8194"/>
                </a:cubicBezTo>
                <a:cubicBezTo>
                  <a:pt x="13021" y="8194"/>
                  <a:pt x="13023" y="8197"/>
                  <a:pt x="13020" y="8204"/>
                </a:cubicBezTo>
                <a:cubicBezTo>
                  <a:pt x="12920" y="8379"/>
                  <a:pt x="6604" y="12715"/>
                  <a:pt x="6453" y="12740"/>
                </a:cubicBezTo>
                <a:cubicBezTo>
                  <a:pt x="6002" y="12966"/>
                  <a:pt x="5576" y="13242"/>
                  <a:pt x="5200" y="13542"/>
                </a:cubicBezTo>
                <a:cubicBezTo>
                  <a:pt x="3696" y="14595"/>
                  <a:pt x="3822" y="14495"/>
                  <a:pt x="3972" y="14520"/>
                </a:cubicBezTo>
                <a:cubicBezTo>
                  <a:pt x="4047" y="14545"/>
                  <a:pt x="4072" y="14570"/>
                  <a:pt x="4022" y="14595"/>
                </a:cubicBezTo>
                <a:lnTo>
                  <a:pt x="3646" y="14896"/>
                </a:lnTo>
                <a:cubicBezTo>
                  <a:pt x="3546" y="14971"/>
                  <a:pt x="3446" y="15046"/>
                  <a:pt x="3320" y="15121"/>
                </a:cubicBezTo>
                <a:cubicBezTo>
                  <a:pt x="3396" y="14971"/>
                  <a:pt x="3496" y="14820"/>
                  <a:pt x="3621" y="14670"/>
                </a:cubicBezTo>
                <a:lnTo>
                  <a:pt x="3646" y="14670"/>
                </a:lnTo>
                <a:cubicBezTo>
                  <a:pt x="3822" y="14445"/>
                  <a:pt x="4423" y="13743"/>
                  <a:pt x="4975" y="13116"/>
                </a:cubicBezTo>
                <a:cubicBezTo>
                  <a:pt x="5927" y="12089"/>
                  <a:pt x="6002" y="11963"/>
                  <a:pt x="5977" y="11838"/>
                </a:cubicBezTo>
                <a:cubicBezTo>
                  <a:pt x="5927" y="11688"/>
                  <a:pt x="5902" y="11663"/>
                  <a:pt x="5651" y="11638"/>
                </a:cubicBezTo>
                <a:cubicBezTo>
                  <a:pt x="5551" y="11638"/>
                  <a:pt x="5451" y="11612"/>
                  <a:pt x="5376" y="11562"/>
                </a:cubicBezTo>
                <a:cubicBezTo>
                  <a:pt x="5376" y="11550"/>
                  <a:pt x="5388" y="11544"/>
                  <a:pt x="5407" y="11544"/>
                </a:cubicBezTo>
                <a:cubicBezTo>
                  <a:pt x="5426" y="11544"/>
                  <a:pt x="5451" y="11550"/>
                  <a:pt x="5476" y="11562"/>
                </a:cubicBezTo>
                <a:cubicBezTo>
                  <a:pt x="5479" y="11563"/>
                  <a:pt x="5482" y="11564"/>
                  <a:pt x="5486" y="11564"/>
                </a:cubicBezTo>
                <a:cubicBezTo>
                  <a:pt x="5591" y="11564"/>
                  <a:pt x="6148" y="11228"/>
                  <a:pt x="7406" y="10309"/>
                </a:cubicBezTo>
                <a:cubicBezTo>
                  <a:pt x="10313" y="8229"/>
                  <a:pt x="12168" y="7001"/>
                  <a:pt x="13722" y="6199"/>
                </a:cubicBezTo>
                <a:lnTo>
                  <a:pt x="14674" y="5673"/>
                </a:lnTo>
                <a:close/>
                <a:moveTo>
                  <a:pt x="12953" y="8522"/>
                </a:moveTo>
                <a:cubicBezTo>
                  <a:pt x="12986" y="8522"/>
                  <a:pt x="12924" y="8602"/>
                  <a:pt x="12744" y="8830"/>
                </a:cubicBezTo>
                <a:cubicBezTo>
                  <a:pt x="12368" y="9357"/>
                  <a:pt x="11541" y="10008"/>
                  <a:pt x="10213" y="10886"/>
                </a:cubicBezTo>
                <a:cubicBezTo>
                  <a:pt x="5200" y="14169"/>
                  <a:pt x="4173" y="14871"/>
                  <a:pt x="3095" y="15823"/>
                </a:cubicBezTo>
                <a:cubicBezTo>
                  <a:pt x="2877" y="16026"/>
                  <a:pt x="2775" y="16112"/>
                  <a:pt x="2735" y="16112"/>
                </a:cubicBezTo>
                <a:cubicBezTo>
                  <a:pt x="2711" y="16112"/>
                  <a:pt x="2710" y="16080"/>
                  <a:pt x="2719" y="16024"/>
                </a:cubicBezTo>
                <a:cubicBezTo>
                  <a:pt x="2794" y="15873"/>
                  <a:pt x="2869" y="15698"/>
                  <a:pt x="2970" y="15572"/>
                </a:cubicBezTo>
                <a:cubicBezTo>
                  <a:pt x="3102" y="15352"/>
                  <a:pt x="3176" y="15267"/>
                  <a:pt x="3260" y="15267"/>
                </a:cubicBezTo>
                <a:cubicBezTo>
                  <a:pt x="3272" y="15267"/>
                  <a:pt x="3283" y="15269"/>
                  <a:pt x="3295" y="15272"/>
                </a:cubicBezTo>
                <a:cubicBezTo>
                  <a:pt x="3421" y="15247"/>
                  <a:pt x="3571" y="15171"/>
                  <a:pt x="3671" y="15071"/>
                </a:cubicBezTo>
                <a:cubicBezTo>
                  <a:pt x="4273" y="14545"/>
                  <a:pt x="6228" y="13141"/>
                  <a:pt x="9285" y="11011"/>
                </a:cubicBezTo>
                <a:cubicBezTo>
                  <a:pt x="11115" y="9733"/>
                  <a:pt x="12744" y="8655"/>
                  <a:pt x="12819" y="8580"/>
                </a:cubicBezTo>
                <a:cubicBezTo>
                  <a:pt x="12889" y="8545"/>
                  <a:pt x="12935" y="8522"/>
                  <a:pt x="12953" y="8522"/>
                </a:cubicBezTo>
                <a:close/>
                <a:moveTo>
                  <a:pt x="8920" y="15603"/>
                </a:moveTo>
                <a:cubicBezTo>
                  <a:pt x="8932" y="15603"/>
                  <a:pt x="8921" y="15738"/>
                  <a:pt x="8859" y="15923"/>
                </a:cubicBezTo>
                <a:cubicBezTo>
                  <a:pt x="8834" y="16099"/>
                  <a:pt x="8784" y="16249"/>
                  <a:pt x="8709" y="16399"/>
                </a:cubicBezTo>
                <a:cubicBezTo>
                  <a:pt x="8704" y="16406"/>
                  <a:pt x="8701" y="16409"/>
                  <a:pt x="8698" y="16409"/>
                </a:cubicBezTo>
                <a:cubicBezTo>
                  <a:pt x="8658" y="16409"/>
                  <a:pt x="8839" y="15740"/>
                  <a:pt x="8909" y="15623"/>
                </a:cubicBezTo>
                <a:cubicBezTo>
                  <a:pt x="8914" y="15609"/>
                  <a:pt x="8918" y="15603"/>
                  <a:pt x="8920" y="15603"/>
                </a:cubicBezTo>
                <a:close/>
                <a:moveTo>
                  <a:pt x="6588" y="18125"/>
                </a:moveTo>
                <a:cubicBezTo>
                  <a:pt x="6599" y="18125"/>
                  <a:pt x="6552" y="18200"/>
                  <a:pt x="6478" y="18329"/>
                </a:cubicBezTo>
                <a:cubicBezTo>
                  <a:pt x="6391" y="18451"/>
                  <a:pt x="6341" y="18525"/>
                  <a:pt x="6334" y="18525"/>
                </a:cubicBezTo>
                <a:cubicBezTo>
                  <a:pt x="6332" y="18525"/>
                  <a:pt x="6338" y="18510"/>
                  <a:pt x="6353" y="18480"/>
                </a:cubicBezTo>
                <a:cubicBezTo>
                  <a:pt x="6403" y="18379"/>
                  <a:pt x="6478" y="18254"/>
                  <a:pt x="6554" y="18179"/>
                </a:cubicBezTo>
                <a:lnTo>
                  <a:pt x="6554" y="18154"/>
                </a:lnTo>
                <a:cubicBezTo>
                  <a:pt x="6573" y="18134"/>
                  <a:pt x="6584" y="18125"/>
                  <a:pt x="6588" y="18125"/>
                </a:cubicBezTo>
                <a:close/>
                <a:moveTo>
                  <a:pt x="12193" y="9632"/>
                </a:moveTo>
                <a:lnTo>
                  <a:pt x="11892" y="10159"/>
                </a:lnTo>
                <a:cubicBezTo>
                  <a:pt x="11666" y="10510"/>
                  <a:pt x="11391" y="10810"/>
                  <a:pt x="11040" y="11036"/>
                </a:cubicBezTo>
                <a:cubicBezTo>
                  <a:pt x="10714" y="11237"/>
                  <a:pt x="9987" y="11738"/>
                  <a:pt x="9361" y="12114"/>
                </a:cubicBezTo>
                <a:lnTo>
                  <a:pt x="8183" y="12815"/>
                </a:lnTo>
                <a:cubicBezTo>
                  <a:pt x="8158" y="12841"/>
                  <a:pt x="8158" y="12866"/>
                  <a:pt x="8183" y="12891"/>
                </a:cubicBezTo>
                <a:cubicBezTo>
                  <a:pt x="8186" y="12893"/>
                  <a:pt x="8190" y="12894"/>
                  <a:pt x="8196" y="12894"/>
                </a:cubicBezTo>
                <a:cubicBezTo>
                  <a:pt x="8337" y="12894"/>
                  <a:pt x="9312" y="12314"/>
                  <a:pt x="11165" y="11111"/>
                </a:cubicBezTo>
                <a:cubicBezTo>
                  <a:pt x="11214" y="11087"/>
                  <a:pt x="11244" y="11073"/>
                  <a:pt x="11257" y="11073"/>
                </a:cubicBezTo>
                <a:cubicBezTo>
                  <a:pt x="11284" y="11073"/>
                  <a:pt x="11234" y="11134"/>
                  <a:pt x="11115" y="11287"/>
                </a:cubicBezTo>
                <a:cubicBezTo>
                  <a:pt x="10789" y="11663"/>
                  <a:pt x="10087" y="12189"/>
                  <a:pt x="8659" y="13141"/>
                </a:cubicBezTo>
                <a:cubicBezTo>
                  <a:pt x="7280" y="14069"/>
                  <a:pt x="7280" y="14069"/>
                  <a:pt x="7331" y="14119"/>
                </a:cubicBezTo>
                <a:cubicBezTo>
                  <a:pt x="8283" y="13592"/>
                  <a:pt x="9210" y="13016"/>
                  <a:pt x="10087" y="12389"/>
                </a:cubicBezTo>
                <a:cubicBezTo>
                  <a:pt x="10238" y="12289"/>
                  <a:pt x="10363" y="12189"/>
                  <a:pt x="10513" y="12114"/>
                </a:cubicBezTo>
                <a:lnTo>
                  <a:pt x="10513" y="12114"/>
                </a:lnTo>
                <a:cubicBezTo>
                  <a:pt x="10112" y="12715"/>
                  <a:pt x="9636" y="13292"/>
                  <a:pt x="9160" y="13818"/>
                </a:cubicBezTo>
                <a:cubicBezTo>
                  <a:pt x="9010" y="13868"/>
                  <a:pt x="8884" y="13968"/>
                  <a:pt x="8784" y="14069"/>
                </a:cubicBezTo>
                <a:cubicBezTo>
                  <a:pt x="8433" y="14319"/>
                  <a:pt x="8082" y="14545"/>
                  <a:pt x="7706" y="14745"/>
                </a:cubicBezTo>
                <a:cubicBezTo>
                  <a:pt x="5526" y="16024"/>
                  <a:pt x="5000" y="16349"/>
                  <a:pt x="4298" y="16826"/>
                </a:cubicBezTo>
                <a:cubicBezTo>
                  <a:pt x="3772" y="17201"/>
                  <a:pt x="3245" y="17602"/>
                  <a:pt x="2769" y="18029"/>
                </a:cubicBezTo>
                <a:cubicBezTo>
                  <a:pt x="2343" y="18404"/>
                  <a:pt x="1967" y="18705"/>
                  <a:pt x="1967" y="18705"/>
                </a:cubicBezTo>
                <a:cubicBezTo>
                  <a:pt x="1967" y="18705"/>
                  <a:pt x="2218" y="18254"/>
                  <a:pt x="2544" y="17753"/>
                </a:cubicBezTo>
                <a:lnTo>
                  <a:pt x="2569" y="17703"/>
                </a:lnTo>
                <a:cubicBezTo>
                  <a:pt x="2894" y="17201"/>
                  <a:pt x="3195" y="16725"/>
                  <a:pt x="3220" y="16675"/>
                </a:cubicBezTo>
                <a:cubicBezTo>
                  <a:pt x="3546" y="16425"/>
                  <a:pt x="3872" y="16174"/>
                  <a:pt x="4223" y="15973"/>
                </a:cubicBezTo>
                <a:cubicBezTo>
                  <a:pt x="5626" y="15046"/>
                  <a:pt x="5877" y="14871"/>
                  <a:pt x="5752" y="14795"/>
                </a:cubicBezTo>
                <a:lnTo>
                  <a:pt x="5752" y="14795"/>
                </a:lnTo>
                <a:cubicBezTo>
                  <a:pt x="5626" y="14820"/>
                  <a:pt x="5526" y="14896"/>
                  <a:pt x="5451" y="14971"/>
                </a:cubicBezTo>
                <a:cubicBezTo>
                  <a:pt x="5275" y="15096"/>
                  <a:pt x="4699" y="15472"/>
                  <a:pt x="4148" y="15823"/>
                </a:cubicBezTo>
                <a:cubicBezTo>
                  <a:pt x="3371" y="16349"/>
                  <a:pt x="3070" y="16500"/>
                  <a:pt x="2844" y="16525"/>
                </a:cubicBezTo>
                <a:lnTo>
                  <a:pt x="2544" y="16550"/>
                </a:lnTo>
                <a:lnTo>
                  <a:pt x="3045" y="16124"/>
                </a:lnTo>
                <a:cubicBezTo>
                  <a:pt x="4122" y="15221"/>
                  <a:pt x="5275" y="14394"/>
                  <a:pt x="6453" y="13592"/>
                </a:cubicBezTo>
                <a:cubicBezTo>
                  <a:pt x="7155" y="13141"/>
                  <a:pt x="8183" y="12440"/>
                  <a:pt x="8709" y="12064"/>
                </a:cubicBezTo>
                <a:cubicBezTo>
                  <a:pt x="9260" y="11713"/>
                  <a:pt x="10062" y="11186"/>
                  <a:pt x="10488" y="10911"/>
                </a:cubicBezTo>
                <a:cubicBezTo>
                  <a:pt x="10915" y="10610"/>
                  <a:pt x="11466" y="10234"/>
                  <a:pt x="11742" y="10034"/>
                </a:cubicBezTo>
                <a:lnTo>
                  <a:pt x="12193" y="9632"/>
                </a:lnTo>
                <a:close/>
                <a:moveTo>
                  <a:pt x="5903" y="18947"/>
                </a:moveTo>
                <a:cubicBezTo>
                  <a:pt x="5923" y="18947"/>
                  <a:pt x="5910" y="18984"/>
                  <a:pt x="5852" y="19081"/>
                </a:cubicBezTo>
                <a:cubicBezTo>
                  <a:pt x="5805" y="19159"/>
                  <a:pt x="5768" y="19199"/>
                  <a:pt x="5752" y="19199"/>
                </a:cubicBezTo>
                <a:cubicBezTo>
                  <a:pt x="5743" y="19199"/>
                  <a:pt x="5742" y="19185"/>
                  <a:pt x="5752" y="19156"/>
                </a:cubicBezTo>
                <a:cubicBezTo>
                  <a:pt x="5777" y="19081"/>
                  <a:pt x="5827" y="19031"/>
                  <a:pt x="5877" y="18956"/>
                </a:cubicBezTo>
                <a:cubicBezTo>
                  <a:pt x="5888" y="18950"/>
                  <a:pt x="5897" y="18947"/>
                  <a:pt x="5903" y="18947"/>
                </a:cubicBezTo>
                <a:close/>
                <a:moveTo>
                  <a:pt x="8919" y="14205"/>
                </a:moveTo>
                <a:cubicBezTo>
                  <a:pt x="8932" y="14205"/>
                  <a:pt x="8929" y="14218"/>
                  <a:pt x="8909" y="14244"/>
                </a:cubicBezTo>
                <a:cubicBezTo>
                  <a:pt x="8208" y="14871"/>
                  <a:pt x="7431" y="15447"/>
                  <a:pt x="6629" y="15923"/>
                </a:cubicBezTo>
                <a:cubicBezTo>
                  <a:pt x="4950" y="16901"/>
                  <a:pt x="3396" y="18054"/>
                  <a:pt x="1967" y="19332"/>
                </a:cubicBezTo>
                <a:cubicBezTo>
                  <a:pt x="1647" y="19625"/>
                  <a:pt x="1490" y="19763"/>
                  <a:pt x="1447" y="19763"/>
                </a:cubicBezTo>
                <a:cubicBezTo>
                  <a:pt x="1410" y="19763"/>
                  <a:pt x="1461" y="19656"/>
                  <a:pt x="1566" y="19457"/>
                </a:cubicBezTo>
                <a:cubicBezTo>
                  <a:pt x="1742" y="19156"/>
                  <a:pt x="1942" y="18956"/>
                  <a:pt x="2644" y="18329"/>
                </a:cubicBezTo>
                <a:cubicBezTo>
                  <a:pt x="3120" y="17903"/>
                  <a:pt x="3721" y="17402"/>
                  <a:pt x="3947" y="17227"/>
                </a:cubicBezTo>
                <a:cubicBezTo>
                  <a:pt x="4574" y="16775"/>
                  <a:pt x="6529" y="15597"/>
                  <a:pt x="7305" y="15171"/>
                </a:cubicBezTo>
                <a:cubicBezTo>
                  <a:pt x="7656" y="14996"/>
                  <a:pt x="8183" y="14670"/>
                  <a:pt x="8508" y="14470"/>
                </a:cubicBezTo>
                <a:cubicBezTo>
                  <a:pt x="8730" y="14303"/>
                  <a:pt x="8884" y="14205"/>
                  <a:pt x="8919" y="14205"/>
                </a:cubicBezTo>
                <a:close/>
                <a:moveTo>
                  <a:pt x="15282" y="6729"/>
                </a:moveTo>
                <a:cubicBezTo>
                  <a:pt x="15337" y="6729"/>
                  <a:pt x="15351" y="6939"/>
                  <a:pt x="15351" y="7703"/>
                </a:cubicBezTo>
                <a:cubicBezTo>
                  <a:pt x="15351" y="8304"/>
                  <a:pt x="15351" y="9081"/>
                  <a:pt x="15326" y="9407"/>
                </a:cubicBezTo>
                <a:cubicBezTo>
                  <a:pt x="15300" y="9733"/>
                  <a:pt x="15300" y="10535"/>
                  <a:pt x="15300" y="11186"/>
                </a:cubicBezTo>
                <a:cubicBezTo>
                  <a:pt x="15300" y="12866"/>
                  <a:pt x="15250" y="13166"/>
                  <a:pt x="14874" y="14244"/>
                </a:cubicBezTo>
                <a:cubicBezTo>
                  <a:pt x="14473" y="15472"/>
                  <a:pt x="13922" y="16650"/>
                  <a:pt x="13245" y="17753"/>
                </a:cubicBezTo>
                <a:lnTo>
                  <a:pt x="12719" y="18580"/>
                </a:lnTo>
                <a:lnTo>
                  <a:pt x="12644" y="18404"/>
                </a:lnTo>
                <a:cubicBezTo>
                  <a:pt x="12585" y="18286"/>
                  <a:pt x="12557" y="18246"/>
                  <a:pt x="12487" y="18246"/>
                </a:cubicBezTo>
                <a:cubicBezTo>
                  <a:pt x="12468" y="18246"/>
                  <a:pt x="12445" y="18249"/>
                  <a:pt x="12418" y="18254"/>
                </a:cubicBezTo>
                <a:cubicBezTo>
                  <a:pt x="12293" y="18279"/>
                  <a:pt x="12092" y="18455"/>
                  <a:pt x="11466" y="19282"/>
                </a:cubicBezTo>
                <a:cubicBezTo>
                  <a:pt x="10823" y="20122"/>
                  <a:pt x="10035" y="20986"/>
                  <a:pt x="9965" y="20986"/>
                </a:cubicBezTo>
                <a:cubicBezTo>
                  <a:pt x="9964" y="20986"/>
                  <a:pt x="9963" y="20986"/>
                  <a:pt x="9962" y="20986"/>
                </a:cubicBezTo>
                <a:cubicBezTo>
                  <a:pt x="9912" y="20936"/>
                  <a:pt x="9987" y="20836"/>
                  <a:pt x="10087" y="20660"/>
                </a:cubicBezTo>
                <a:lnTo>
                  <a:pt x="10062" y="20660"/>
                </a:lnTo>
                <a:cubicBezTo>
                  <a:pt x="10539" y="19908"/>
                  <a:pt x="11516" y="17327"/>
                  <a:pt x="11867" y="15848"/>
                </a:cubicBezTo>
                <a:cubicBezTo>
                  <a:pt x="12143" y="14695"/>
                  <a:pt x="12318" y="13542"/>
                  <a:pt x="12393" y="12364"/>
                </a:cubicBezTo>
                <a:cubicBezTo>
                  <a:pt x="12468" y="11211"/>
                  <a:pt x="12493" y="11111"/>
                  <a:pt x="12694" y="10836"/>
                </a:cubicBezTo>
                <a:lnTo>
                  <a:pt x="12920" y="10535"/>
                </a:lnTo>
                <a:lnTo>
                  <a:pt x="12819" y="11086"/>
                </a:lnTo>
                <a:cubicBezTo>
                  <a:pt x="12644" y="12139"/>
                  <a:pt x="12619" y="12339"/>
                  <a:pt x="12694" y="12339"/>
                </a:cubicBezTo>
                <a:cubicBezTo>
                  <a:pt x="12819" y="11988"/>
                  <a:pt x="12894" y="11612"/>
                  <a:pt x="12945" y="11237"/>
                </a:cubicBezTo>
                <a:cubicBezTo>
                  <a:pt x="12995" y="10810"/>
                  <a:pt x="13095" y="10359"/>
                  <a:pt x="13245" y="9958"/>
                </a:cubicBezTo>
                <a:cubicBezTo>
                  <a:pt x="13279" y="9911"/>
                  <a:pt x="13304" y="9883"/>
                  <a:pt x="13321" y="9883"/>
                </a:cubicBezTo>
                <a:cubicBezTo>
                  <a:pt x="13365" y="9883"/>
                  <a:pt x="13350" y="10080"/>
                  <a:pt x="13295" y="10610"/>
                </a:cubicBezTo>
                <a:cubicBezTo>
                  <a:pt x="13220" y="11061"/>
                  <a:pt x="13095" y="11938"/>
                  <a:pt x="12970" y="12565"/>
                </a:cubicBezTo>
                <a:cubicBezTo>
                  <a:pt x="12715" y="13863"/>
                  <a:pt x="12674" y="14175"/>
                  <a:pt x="12729" y="14175"/>
                </a:cubicBezTo>
                <a:cubicBezTo>
                  <a:pt x="12733" y="14175"/>
                  <a:pt x="12738" y="14173"/>
                  <a:pt x="12744" y="14169"/>
                </a:cubicBezTo>
                <a:cubicBezTo>
                  <a:pt x="12869" y="14044"/>
                  <a:pt x="13371" y="11387"/>
                  <a:pt x="13521" y="9958"/>
                </a:cubicBezTo>
                <a:cubicBezTo>
                  <a:pt x="13521" y="9683"/>
                  <a:pt x="13596" y="9407"/>
                  <a:pt x="13747" y="9156"/>
                </a:cubicBezTo>
                <a:cubicBezTo>
                  <a:pt x="13834" y="9033"/>
                  <a:pt x="13885" y="8972"/>
                  <a:pt x="13908" y="8972"/>
                </a:cubicBezTo>
                <a:cubicBezTo>
                  <a:pt x="13918" y="8972"/>
                  <a:pt x="13922" y="8983"/>
                  <a:pt x="13922" y="9006"/>
                </a:cubicBezTo>
                <a:cubicBezTo>
                  <a:pt x="13922" y="9106"/>
                  <a:pt x="13897" y="9833"/>
                  <a:pt x="13847" y="10685"/>
                </a:cubicBezTo>
                <a:cubicBezTo>
                  <a:pt x="13696" y="13542"/>
                  <a:pt x="13546" y="14745"/>
                  <a:pt x="13020" y="16525"/>
                </a:cubicBezTo>
                <a:cubicBezTo>
                  <a:pt x="12869" y="16976"/>
                  <a:pt x="12769" y="17377"/>
                  <a:pt x="12794" y="17402"/>
                </a:cubicBezTo>
                <a:cubicBezTo>
                  <a:pt x="12799" y="17425"/>
                  <a:pt x="12807" y="17436"/>
                  <a:pt x="12817" y="17436"/>
                </a:cubicBezTo>
                <a:cubicBezTo>
                  <a:pt x="12905" y="17436"/>
                  <a:pt x="13178" y="16566"/>
                  <a:pt x="13471" y="15372"/>
                </a:cubicBezTo>
                <a:cubicBezTo>
                  <a:pt x="13772" y="13993"/>
                  <a:pt x="13922" y="12615"/>
                  <a:pt x="13972" y="11211"/>
                </a:cubicBezTo>
                <a:cubicBezTo>
                  <a:pt x="14097" y="8655"/>
                  <a:pt x="14097" y="8630"/>
                  <a:pt x="14323" y="8279"/>
                </a:cubicBezTo>
                <a:lnTo>
                  <a:pt x="14524" y="7953"/>
                </a:lnTo>
                <a:lnTo>
                  <a:pt x="14524" y="8254"/>
                </a:lnTo>
                <a:cubicBezTo>
                  <a:pt x="14524" y="8429"/>
                  <a:pt x="14498" y="8931"/>
                  <a:pt x="14448" y="9407"/>
                </a:cubicBezTo>
                <a:cubicBezTo>
                  <a:pt x="14398" y="9658"/>
                  <a:pt x="14423" y="9933"/>
                  <a:pt x="14473" y="10184"/>
                </a:cubicBezTo>
                <a:cubicBezTo>
                  <a:pt x="14574" y="9758"/>
                  <a:pt x="14624" y="9332"/>
                  <a:pt x="14624" y="8881"/>
                </a:cubicBezTo>
                <a:cubicBezTo>
                  <a:pt x="14649" y="8429"/>
                  <a:pt x="14699" y="7978"/>
                  <a:pt x="14799" y="7552"/>
                </a:cubicBezTo>
                <a:cubicBezTo>
                  <a:pt x="14804" y="7547"/>
                  <a:pt x="14809" y="7545"/>
                  <a:pt x="14814" y="7545"/>
                </a:cubicBezTo>
                <a:cubicBezTo>
                  <a:pt x="14854" y="7545"/>
                  <a:pt x="14869" y="7743"/>
                  <a:pt x="14824" y="8104"/>
                </a:cubicBezTo>
                <a:cubicBezTo>
                  <a:pt x="14724" y="9006"/>
                  <a:pt x="14674" y="9883"/>
                  <a:pt x="14674" y="10785"/>
                </a:cubicBezTo>
                <a:cubicBezTo>
                  <a:pt x="14690" y="10797"/>
                  <a:pt x="14703" y="10810"/>
                  <a:pt x="14715" y="10810"/>
                </a:cubicBezTo>
                <a:cubicBezTo>
                  <a:pt x="14780" y="10810"/>
                  <a:pt x="14810" y="10456"/>
                  <a:pt x="15000" y="7778"/>
                </a:cubicBezTo>
                <a:cubicBezTo>
                  <a:pt x="15050" y="7176"/>
                  <a:pt x="15100" y="6951"/>
                  <a:pt x="15200" y="6800"/>
                </a:cubicBezTo>
                <a:cubicBezTo>
                  <a:pt x="15235" y="6759"/>
                  <a:pt x="15261" y="6729"/>
                  <a:pt x="15282" y="6729"/>
                </a:cubicBezTo>
                <a:close/>
                <a:moveTo>
                  <a:pt x="8239" y="15092"/>
                </a:moveTo>
                <a:cubicBezTo>
                  <a:pt x="8264" y="15092"/>
                  <a:pt x="8213" y="15155"/>
                  <a:pt x="8107" y="15272"/>
                </a:cubicBezTo>
                <a:cubicBezTo>
                  <a:pt x="7431" y="15873"/>
                  <a:pt x="6679" y="16425"/>
                  <a:pt x="5902" y="16901"/>
                </a:cubicBezTo>
                <a:cubicBezTo>
                  <a:pt x="5676" y="17026"/>
                  <a:pt x="5476" y="17151"/>
                  <a:pt x="5300" y="17302"/>
                </a:cubicBezTo>
                <a:cubicBezTo>
                  <a:pt x="5278" y="17341"/>
                  <a:pt x="5281" y="17360"/>
                  <a:pt x="5308" y="17360"/>
                </a:cubicBezTo>
                <a:cubicBezTo>
                  <a:pt x="5401" y="17360"/>
                  <a:pt x="5782" y="17133"/>
                  <a:pt x="6403" y="16725"/>
                </a:cubicBezTo>
                <a:cubicBezTo>
                  <a:pt x="7117" y="16249"/>
                  <a:pt x="7399" y="16056"/>
                  <a:pt x="7447" y="16056"/>
                </a:cubicBezTo>
                <a:cubicBezTo>
                  <a:pt x="7479" y="16056"/>
                  <a:pt x="7403" y="16146"/>
                  <a:pt x="7280" y="16299"/>
                </a:cubicBezTo>
                <a:cubicBezTo>
                  <a:pt x="6779" y="16851"/>
                  <a:pt x="6153" y="17302"/>
                  <a:pt x="5476" y="17628"/>
                </a:cubicBezTo>
                <a:cubicBezTo>
                  <a:pt x="4774" y="17953"/>
                  <a:pt x="4749" y="17978"/>
                  <a:pt x="4849" y="18029"/>
                </a:cubicBezTo>
                <a:cubicBezTo>
                  <a:pt x="4856" y="18033"/>
                  <a:pt x="4865" y="18035"/>
                  <a:pt x="4878" y="18035"/>
                </a:cubicBezTo>
                <a:cubicBezTo>
                  <a:pt x="5015" y="18035"/>
                  <a:pt x="5507" y="17796"/>
                  <a:pt x="6102" y="17452"/>
                </a:cubicBezTo>
                <a:cubicBezTo>
                  <a:pt x="6390" y="17274"/>
                  <a:pt x="6528" y="17193"/>
                  <a:pt x="6561" y="17193"/>
                </a:cubicBezTo>
                <a:cubicBezTo>
                  <a:pt x="6589" y="17193"/>
                  <a:pt x="6544" y="17249"/>
                  <a:pt x="6453" y="17352"/>
                </a:cubicBezTo>
                <a:cubicBezTo>
                  <a:pt x="5877" y="18054"/>
                  <a:pt x="5727" y="18179"/>
                  <a:pt x="4724" y="18755"/>
                </a:cubicBezTo>
                <a:cubicBezTo>
                  <a:pt x="4373" y="18931"/>
                  <a:pt x="4022" y="19156"/>
                  <a:pt x="3721" y="19407"/>
                </a:cubicBezTo>
                <a:cubicBezTo>
                  <a:pt x="4022" y="19307"/>
                  <a:pt x="4323" y="19181"/>
                  <a:pt x="4599" y="19006"/>
                </a:cubicBezTo>
                <a:cubicBezTo>
                  <a:pt x="5060" y="18745"/>
                  <a:pt x="5267" y="18634"/>
                  <a:pt x="5311" y="18634"/>
                </a:cubicBezTo>
                <a:cubicBezTo>
                  <a:pt x="5339" y="18634"/>
                  <a:pt x="5303" y="18678"/>
                  <a:pt x="5225" y="18755"/>
                </a:cubicBezTo>
                <a:cubicBezTo>
                  <a:pt x="4774" y="19131"/>
                  <a:pt x="4298" y="19482"/>
                  <a:pt x="3797" y="19783"/>
                </a:cubicBezTo>
                <a:cubicBezTo>
                  <a:pt x="3145" y="20209"/>
                  <a:pt x="2393" y="20735"/>
                  <a:pt x="2143" y="20886"/>
                </a:cubicBezTo>
                <a:lnTo>
                  <a:pt x="1691" y="21212"/>
                </a:lnTo>
                <a:lnTo>
                  <a:pt x="1691" y="21212"/>
                </a:lnTo>
                <a:lnTo>
                  <a:pt x="1917" y="20811"/>
                </a:lnTo>
                <a:cubicBezTo>
                  <a:pt x="2017" y="20660"/>
                  <a:pt x="2092" y="20460"/>
                  <a:pt x="2117" y="20284"/>
                </a:cubicBezTo>
                <a:lnTo>
                  <a:pt x="2092" y="20284"/>
                </a:lnTo>
                <a:cubicBezTo>
                  <a:pt x="2092" y="20184"/>
                  <a:pt x="2017" y="20159"/>
                  <a:pt x="1767" y="20134"/>
                </a:cubicBezTo>
                <a:cubicBezTo>
                  <a:pt x="1641" y="20134"/>
                  <a:pt x="1541" y="20134"/>
                  <a:pt x="1416" y="20084"/>
                </a:cubicBezTo>
                <a:cubicBezTo>
                  <a:pt x="2117" y="19407"/>
                  <a:pt x="2844" y="18755"/>
                  <a:pt x="3621" y="18154"/>
                </a:cubicBezTo>
                <a:cubicBezTo>
                  <a:pt x="4373" y="17577"/>
                  <a:pt x="5802" y="16600"/>
                  <a:pt x="6679" y="16074"/>
                </a:cubicBezTo>
                <a:cubicBezTo>
                  <a:pt x="7030" y="15873"/>
                  <a:pt x="7556" y="15522"/>
                  <a:pt x="7832" y="15347"/>
                </a:cubicBezTo>
                <a:cubicBezTo>
                  <a:pt x="8085" y="15173"/>
                  <a:pt x="8211" y="15092"/>
                  <a:pt x="8239" y="15092"/>
                </a:cubicBezTo>
                <a:close/>
                <a:moveTo>
                  <a:pt x="5025" y="19908"/>
                </a:moveTo>
                <a:lnTo>
                  <a:pt x="4724" y="20334"/>
                </a:lnTo>
                <a:cubicBezTo>
                  <a:pt x="4599" y="20510"/>
                  <a:pt x="4448" y="20685"/>
                  <a:pt x="4273" y="20836"/>
                </a:cubicBezTo>
                <a:cubicBezTo>
                  <a:pt x="4148" y="20936"/>
                  <a:pt x="4022" y="21036"/>
                  <a:pt x="3922" y="21161"/>
                </a:cubicBezTo>
                <a:cubicBezTo>
                  <a:pt x="3828" y="21271"/>
                  <a:pt x="3774" y="21331"/>
                  <a:pt x="3758" y="21331"/>
                </a:cubicBezTo>
                <a:cubicBezTo>
                  <a:pt x="3748" y="21331"/>
                  <a:pt x="3753" y="21309"/>
                  <a:pt x="3772" y="21262"/>
                </a:cubicBezTo>
                <a:cubicBezTo>
                  <a:pt x="3947" y="21011"/>
                  <a:pt x="4173" y="20735"/>
                  <a:pt x="4423" y="20510"/>
                </a:cubicBezTo>
                <a:lnTo>
                  <a:pt x="5025" y="19908"/>
                </a:lnTo>
                <a:close/>
                <a:moveTo>
                  <a:pt x="12296" y="11335"/>
                </a:moveTo>
                <a:cubicBezTo>
                  <a:pt x="12384" y="11335"/>
                  <a:pt x="12015" y="14456"/>
                  <a:pt x="11817" y="15422"/>
                </a:cubicBezTo>
                <a:cubicBezTo>
                  <a:pt x="11265" y="17853"/>
                  <a:pt x="9711" y="21562"/>
                  <a:pt x="9085" y="21838"/>
                </a:cubicBezTo>
                <a:cubicBezTo>
                  <a:pt x="9078" y="21841"/>
                  <a:pt x="9073" y="21843"/>
                  <a:pt x="9068" y="21843"/>
                </a:cubicBezTo>
                <a:cubicBezTo>
                  <a:pt x="9036" y="21843"/>
                  <a:pt x="9041" y="21775"/>
                  <a:pt x="9085" y="21688"/>
                </a:cubicBezTo>
                <a:cubicBezTo>
                  <a:pt x="9135" y="21587"/>
                  <a:pt x="9310" y="21212"/>
                  <a:pt x="9486" y="20836"/>
                </a:cubicBezTo>
                <a:lnTo>
                  <a:pt x="9511" y="20836"/>
                </a:lnTo>
                <a:cubicBezTo>
                  <a:pt x="10664" y="18254"/>
                  <a:pt x="11516" y="15547"/>
                  <a:pt x="12017" y="12740"/>
                </a:cubicBezTo>
                <a:cubicBezTo>
                  <a:pt x="12067" y="12264"/>
                  <a:pt x="12143" y="11813"/>
                  <a:pt x="12293" y="11337"/>
                </a:cubicBezTo>
                <a:cubicBezTo>
                  <a:pt x="12294" y="11336"/>
                  <a:pt x="12295" y="11335"/>
                  <a:pt x="12296" y="11335"/>
                </a:cubicBezTo>
                <a:close/>
                <a:moveTo>
                  <a:pt x="3130" y="21798"/>
                </a:moveTo>
                <a:cubicBezTo>
                  <a:pt x="3138" y="21798"/>
                  <a:pt x="3127" y="21815"/>
                  <a:pt x="3095" y="21863"/>
                </a:cubicBezTo>
                <a:cubicBezTo>
                  <a:pt x="3057" y="21920"/>
                  <a:pt x="3034" y="21948"/>
                  <a:pt x="3024" y="21948"/>
                </a:cubicBezTo>
                <a:cubicBezTo>
                  <a:pt x="3021" y="21948"/>
                  <a:pt x="3020" y="21945"/>
                  <a:pt x="3020" y="21938"/>
                </a:cubicBezTo>
                <a:cubicBezTo>
                  <a:pt x="3020" y="21888"/>
                  <a:pt x="3045" y="21838"/>
                  <a:pt x="3095" y="21813"/>
                </a:cubicBezTo>
                <a:cubicBezTo>
                  <a:pt x="3113" y="21804"/>
                  <a:pt x="3125" y="21798"/>
                  <a:pt x="3130" y="21798"/>
                </a:cubicBezTo>
                <a:close/>
                <a:moveTo>
                  <a:pt x="2926" y="21993"/>
                </a:moveTo>
                <a:cubicBezTo>
                  <a:pt x="2940" y="21993"/>
                  <a:pt x="2930" y="22028"/>
                  <a:pt x="2894" y="22064"/>
                </a:cubicBezTo>
                <a:cubicBezTo>
                  <a:pt x="2859" y="22099"/>
                  <a:pt x="2836" y="22135"/>
                  <a:pt x="2826" y="22135"/>
                </a:cubicBezTo>
                <a:cubicBezTo>
                  <a:pt x="2821" y="22135"/>
                  <a:pt x="2819" y="22128"/>
                  <a:pt x="2819" y="22114"/>
                </a:cubicBezTo>
                <a:cubicBezTo>
                  <a:pt x="2819" y="22089"/>
                  <a:pt x="2844" y="22039"/>
                  <a:pt x="2869" y="22014"/>
                </a:cubicBezTo>
                <a:lnTo>
                  <a:pt x="2894" y="22014"/>
                </a:lnTo>
                <a:cubicBezTo>
                  <a:pt x="2909" y="21999"/>
                  <a:pt x="2919" y="21993"/>
                  <a:pt x="2926" y="21993"/>
                </a:cubicBezTo>
                <a:close/>
                <a:moveTo>
                  <a:pt x="10468" y="13699"/>
                </a:moveTo>
                <a:cubicBezTo>
                  <a:pt x="10518" y="13699"/>
                  <a:pt x="10422" y="14063"/>
                  <a:pt x="10138" y="14971"/>
                </a:cubicBezTo>
                <a:cubicBezTo>
                  <a:pt x="9737" y="16274"/>
                  <a:pt x="9661" y="16500"/>
                  <a:pt x="8559" y="19031"/>
                </a:cubicBezTo>
                <a:cubicBezTo>
                  <a:pt x="8158" y="19983"/>
                  <a:pt x="7706" y="20886"/>
                  <a:pt x="7205" y="21788"/>
                </a:cubicBezTo>
                <a:cubicBezTo>
                  <a:pt x="6948" y="22206"/>
                  <a:pt x="6805" y="22413"/>
                  <a:pt x="6777" y="22413"/>
                </a:cubicBezTo>
                <a:cubicBezTo>
                  <a:pt x="6740" y="22413"/>
                  <a:pt x="6908" y="22043"/>
                  <a:pt x="7280" y="21312"/>
                </a:cubicBezTo>
                <a:cubicBezTo>
                  <a:pt x="7757" y="20384"/>
                  <a:pt x="9035" y="17527"/>
                  <a:pt x="9436" y="16500"/>
                </a:cubicBezTo>
                <a:cubicBezTo>
                  <a:pt x="9611" y="16049"/>
                  <a:pt x="9837" y="15322"/>
                  <a:pt x="9962" y="14896"/>
                </a:cubicBezTo>
                <a:cubicBezTo>
                  <a:pt x="10037" y="14545"/>
                  <a:pt x="10188" y="14194"/>
                  <a:pt x="10338" y="13868"/>
                </a:cubicBezTo>
                <a:cubicBezTo>
                  <a:pt x="10403" y="13759"/>
                  <a:pt x="10448" y="13699"/>
                  <a:pt x="10468" y="13699"/>
                </a:cubicBezTo>
                <a:close/>
                <a:moveTo>
                  <a:pt x="11927" y="11861"/>
                </a:moveTo>
                <a:cubicBezTo>
                  <a:pt x="12005" y="11861"/>
                  <a:pt x="11968" y="12181"/>
                  <a:pt x="11842" y="12941"/>
                </a:cubicBezTo>
                <a:cubicBezTo>
                  <a:pt x="11516" y="14896"/>
                  <a:pt x="10539" y="18003"/>
                  <a:pt x="9486" y="20460"/>
                </a:cubicBezTo>
                <a:cubicBezTo>
                  <a:pt x="9160" y="21212"/>
                  <a:pt x="9160" y="21237"/>
                  <a:pt x="8985" y="21237"/>
                </a:cubicBezTo>
                <a:cubicBezTo>
                  <a:pt x="8709" y="21362"/>
                  <a:pt x="8433" y="21537"/>
                  <a:pt x="8208" y="21763"/>
                </a:cubicBezTo>
                <a:cubicBezTo>
                  <a:pt x="7857" y="22039"/>
                  <a:pt x="7431" y="22389"/>
                  <a:pt x="7230" y="22540"/>
                </a:cubicBezTo>
                <a:lnTo>
                  <a:pt x="6879" y="22816"/>
                </a:lnTo>
                <a:lnTo>
                  <a:pt x="6879" y="22816"/>
                </a:lnTo>
                <a:lnTo>
                  <a:pt x="7105" y="22415"/>
                </a:lnTo>
                <a:cubicBezTo>
                  <a:pt x="7230" y="22214"/>
                  <a:pt x="7506" y="21738"/>
                  <a:pt x="7681" y="21362"/>
                </a:cubicBezTo>
                <a:cubicBezTo>
                  <a:pt x="8709" y="19357"/>
                  <a:pt x="10213" y="15547"/>
                  <a:pt x="10614" y="13893"/>
                </a:cubicBezTo>
                <a:cubicBezTo>
                  <a:pt x="10700" y="13476"/>
                  <a:pt x="10786" y="13249"/>
                  <a:pt x="10825" y="13249"/>
                </a:cubicBezTo>
                <a:cubicBezTo>
                  <a:pt x="10854" y="13249"/>
                  <a:pt x="10857" y="13375"/>
                  <a:pt x="10814" y="13643"/>
                </a:cubicBezTo>
                <a:cubicBezTo>
                  <a:pt x="10734" y="14082"/>
                  <a:pt x="10718" y="14315"/>
                  <a:pt x="10766" y="14315"/>
                </a:cubicBezTo>
                <a:cubicBezTo>
                  <a:pt x="10778" y="14315"/>
                  <a:pt x="10794" y="14300"/>
                  <a:pt x="10814" y="14269"/>
                </a:cubicBezTo>
                <a:cubicBezTo>
                  <a:pt x="10864" y="14044"/>
                  <a:pt x="10915" y="13818"/>
                  <a:pt x="10965" y="13592"/>
                </a:cubicBezTo>
                <a:cubicBezTo>
                  <a:pt x="10990" y="13317"/>
                  <a:pt x="11090" y="13041"/>
                  <a:pt x="11190" y="12765"/>
                </a:cubicBezTo>
                <a:cubicBezTo>
                  <a:pt x="11204" y="12748"/>
                  <a:pt x="11215" y="12740"/>
                  <a:pt x="11223" y="12740"/>
                </a:cubicBezTo>
                <a:cubicBezTo>
                  <a:pt x="11275" y="12740"/>
                  <a:pt x="11217" y="13095"/>
                  <a:pt x="11065" y="13918"/>
                </a:cubicBezTo>
                <a:cubicBezTo>
                  <a:pt x="10877" y="14876"/>
                  <a:pt x="10811" y="15298"/>
                  <a:pt x="10866" y="15298"/>
                </a:cubicBezTo>
                <a:cubicBezTo>
                  <a:pt x="10877" y="15298"/>
                  <a:pt x="10893" y="15280"/>
                  <a:pt x="10915" y="15247"/>
                </a:cubicBezTo>
                <a:cubicBezTo>
                  <a:pt x="10940" y="15196"/>
                  <a:pt x="11090" y="14570"/>
                  <a:pt x="11240" y="13793"/>
                </a:cubicBezTo>
                <a:cubicBezTo>
                  <a:pt x="11441" y="12815"/>
                  <a:pt x="11541" y="12364"/>
                  <a:pt x="11666" y="12164"/>
                </a:cubicBezTo>
                <a:cubicBezTo>
                  <a:pt x="11796" y="11970"/>
                  <a:pt x="11881" y="11861"/>
                  <a:pt x="11927" y="11861"/>
                </a:cubicBezTo>
                <a:close/>
                <a:moveTo>
                  <a:pt x="4448" y="19633"/>
                </a:moveTo>
                <a:cubicBezTo>
                  <a:pt x="4448" y="19658"/>
                  <a:pt x="3045" y="20861"/>
                  <a:pt x="2393" y="21387"/>
                </a:cubicBezTo>
                <a:cubicBezTo>
                  <a:pt x="2368" y="21412"/>
                  <a:pt x="2368" y="21462"/>
                  <a:pt x="2418" y="21462"/>
                </a:cubicBezTo>
                <a:cubicBezTo>
                  <a:pt x="2619" y="21387"/>
                  <a:pt x="2819" y="21262"/>
                  <a:pt x="2970" y="21111"/>
                </a:cubicBezTo>
                <a:cubicBezTo>
                  <a:pt x="3188" y="20915"/>
                  <a:pt x="3368" y="20776"/>
                  <a:pt x="3394" y="20776"/>
                </a:cubicBezTo>
                <a:cubicBezTo>
                  <a:pt x="3398" y="20776"/>
                  <a:pt x="3399" y="20779"/>
                  <a:pt x="3396" y="20785"/>
                </a:cubicBezTo>
                <a:cubicBezTo>
                  <a:pt x="2794" y="21437"/>
                  <a:pt x="2143" y="22039"/>
                  <a:pt x="1466" y="22590"/>
                </a:cubicBezTo>
                <a:cubicBezTo>
                  <a:pt x="1048" y="22927"/>
                  <a:pt x="818" y="23107"/>
                  <a:pt x="744" y="23107"/>
                </a:cubicBezTo>
                <a:cubicBezTo>
                  <a:pt x="659" y="23107"/>
                  <a:pt x="782" y="22864"/>
                  <a:pt x="1065" y="22339"/>
                </a:cubicBezTo>
                <a:cubicBezTo>
                  <a:pt x="1441" y="21638"/>
                  <a:pt x="1641" y="21437"/>
                  <a:pt x="2468" y="20836"/>
                </a:cubicBezTo>
                <a:cubicBezTo>
                  <a:pt x="3120" y="20409"/>
                  <a:pt x="3772" y="19983"/>
                  <a:pt x="4448" y="19633"/>
                </a:cubicBezTo>
                <a:close/>
                <a:moveTo>
                  <a:pt x="9911" y="14399"/>
                </a:moveTo>
                <a:cubicBezTo>
                  <a:pt x="9761" y="15024"/>
                  <a:pt x="9586" y="15649"/>
                  <a:pt x="9336" y="16249"/>
                </a:cubicBezTo>
                <a:cubicBezTo>
                  <a:pt x="8960" y="17302"/>
                  <a:pt x="7581" y="20409"/>
                  <a:pt x="7105" y="21337"/>
                </a:cubicBezTo>
                <a:cubicBezTo>
                  <a:pt x="6779" y="21988"/>
                  <a:pt x="6729" y="22039"/>
                  <a:pt x="6579" y="22089"/>
                </a:cubicBezTo>
                <a:cubicBezTo>
                  <a:pt x="6478" y="22114"/>
                  <a:pt x="6353" y="22164"/>
                  <a:pt x="6253" y="22189"/>
                </a:cubicBezTo>
                <a:cubicBezTo>
                  <a:pt x="6237" y="22201"/>
                  <a:pt x="6226" y="22207"/>
                  <a:pt x="6219" y="22207"/>
                </a:cubicBezTo>
                <a:cubicBezTo>
                  <a:pt x="6183" y="22207"/>
                  <a:pt x="6286" y="22021"/>
                  <a:pt x="6604" y="21512"/>
                </a:cubicBezTo>
                <a:cubicBezTo>
                  <a:pt x="6804" y="21237"/>
                  <a:pt x="6955" y="20961"/>
                  <a:pt x="7055" y="20660"/>
                </a:cubicBezTo>
                <a:cubicBezTo>
                  <a:pt x="7053" y="20656"/>
                  <a:pt x="7050" y="20654"/>
                  <a:pt x="7046" y="20654"/>
                </a:cubicBezTo>
                <a:cubicBezTo>
                  <a:pt x="6998" y="20654"/>
                  <a:pt x="6802" y="20928"/>
                  <a:pt x="6478" y="21437"/>
                </a:cubicBezTo>
                <a:cubicBezTo>
                  <a:pt x="6303" y="21738"/>
                  <a:pt x="6102" y="22014"/>
                  <a:pt x="5877" y="22264"/>
                </a:cubicBezTo>
                <a:cubicBezTo>
                  <a:pt x="5952" y="22014"/>
                  <a:pt x="6077" y="21763"/>
                  <a:pt x="6228" y="21562"/>
                </a:cubicBezTo>
                <a:cubicBezTo>
                  <a:pt x="6573" y="20987"/>
                  <a:pt x="6686" y="20729"/>
                  <a:pt x="6605" y="20729"/>
                </a:cubicBezTo>
                <a:cubicBezTo>
                  <a:pt x="6598" y="20729"/>
                  <a:pt x="6589" y="20731"/>
                  <a:pt x="6579" y="20735"/>
                </a:cubicBezTo>
                <a:cubicBezTo>
                  <a:pt x="6403" y="20986"/>
                  <a:pt x="6253" y="21237"/>
                  <a:pt x="6102" y="21512"/>
                </a:cubicBezTo>
                <a:cubicBezTo>
                  <a:pt x="5777" y="22089"/>
                  <a:pt x="5676" y="22289"/>
                  <a:pt x="5727" y="22314"/>
                </a:cubicBezTo>
                <a:cubicBezTo>
                  <a:pt x="5777" y="22339"/>
                  <a:pt x="5802" y="22389"/>
                  <a:pt x="5777" y="22415"/>
                </a:cubicBezTo>
                <a:cubicBezTo>
                  <a:pt x="5326" y="22690"/>
                  <a:pt x="4874" y="22891"/>
                  <a:pt x="4398" y="23041"/>
                </a:cubicBezTo>
                <a:cubicBezTo>
                  <a:pt x="4346" y="23053"/>
                  <a:pt x="4303" y="23067"/>
                  <a:pt x="4279" y="23067"/>
                </a:cubicBezTo>
                <a:cubicBezTo>
                  <a:pt x="4201" y="23067"/>
                  <a:pt x="4333" y="22911"/>
                  <a:pt x="5025" y="21988"/>
                </a:cubicBezTo>
                <a:cubicBezTo>
                  <a:pt x="5227" y="21723"/>
                  <a:pt x="5304" y="21546"/>
                  <a:pt x="5249" y="21546"/>
                </a:cubicBezTo>
                <a:cubicBezTo>
                  <a:pt x="5215" y="21546"/>
                  <a:pt x="5132" y="21611"/>
                  <a:pt x="5000" y="21763"/>
                </a:cubicBezTo>
                <a:cubicBezTo>
                  <a:pt x="4348" y="22590"/>
                  <a:pt x="4072" y="23016"/>
                  <a:pt x="4148" y="23066"/>
                </a:cubicBezTo>
                <a:cubicBezTo>
                  <a:pt x="4198" y="23116"/>
                  <a:pt x="4022" y="23166"/>
                  <a:pt x="3797" y="23217"/>
                </a:cubicBezTo>
                <a:lnTo>
                  <a:pt x="3371" y="23317"/>
                </a:lnTo>
                <a:cubicBezTo>
                  <a:pt x="3371" y="23317"/>
                  <a:pt x="3772" y="22690"/>
                  <a:pt x="4273" y="21913"/>
                </a:cubicBezTo>
                <a:cubicBezTo>
                  <a:pt x="4574" y="21412"/>
                  <a:pt x="4899" y="20936"/>
                  <a:pt x="5225" y="20510"/>
                </a:cubicBezTo>
                <a:cubicBezTo>
                  <a:pt x="5401" y="20309"/>
                  <a:pt x="5526" y="20109"/>
                  <a:pt x="5601" y="19883"/>
                </a:cubicBezTo>
                <a:cubicBezTo>
                  <a:pt x="5752" y="19582"/>
                  <a:pt x="5927" y="19307"/>
                  <a:pt x="6128" y="19056"/>
                </a:cubicBezTo>
                <a:cubicBezTo>
                  <a:pt x="6201" y="18983"/>
                  <a:pt x="6247" y="18936"/>
                  <a:pt x="6257" y="18936"/>
                </a:cubicBezTo>
                <a:cubicBezTo>
                  <a:pt x="6261" y="18936"/>
                  <a:pt x="6260" y="18942"/>
                  <a:pt x="6253" y="18956"/>
                </a:cubicBezTo>
                <a:cubicBezTo>
                  <a:pt x="6228" y="19031"/>
                  <a:pt x="6228" y="19081"/>
                  <a:pt x="6253" y="19106"/>
                </a:cubicBezTo>
                <a:cubicBezTo>
                  <a:pt x="6255" y="19109"/>
                  <a:pt x="6259" y="19110"/>
                  <a:pt x="6262" y="19110"/>
                </a:cubicBezTo>
                <a:cubicBezTo>
                  <a:pt x="6298" y="19110"/>
                  <a:pt x="6391" y="19006"/>
                  <a:pt x="6503" y="18780"/>
                </a:cubicBezTo>
                <a:cubicBezTo>
                  <a:pt x="6720" y="18347"/>
                  <a:pt x="7540" y="17171"/>
                  <a:pt x="7625" y="17171"/>
                </a:cubicBezTo>
                <a:cubicBezTo>
                  <a:pt x="7628" y="17171"/>
                  <a:pt x="7630" y="17173"/>
                  <a:pt x="7631" y="17176"/>
                </a:cubicBezTo>
                <a:cubicBezTo>
                  <a:pt x="7631" y="17227"/>
                  <a:pt x="7180" y="18279"/>
                  <a:pt x="6629" y="19507"/>
                </a:cubicBezTo>
                <a:cubicBezTo>
                  <a:pt x="6077" y="20760"/>
                  <a:pt x="5626" y="21813"/>
                  <a:pt x="5651" y="21863"/>
                </a:cubicBezTo>
                <a:cubicBezTo>
                  <a:pt x="5655" y="21885"/>
                  <a:pt x="5660" y="21898"/>
                  <a:pt x="5670" y="21898"/>
                </a:cubicBezTo>
                <a:cubicBezTo>
                  <a:pt x="5728" y="21898"/>
                  <a:pt x="5948" y="21401"/>
                  <a:pt x="6980" y="19081"/>
                </a:cubicBezTo>
                <a:cubicBezTo>
                  <a:pt x="7932" y="17001"/>
                  <a:pt x="8208" y="16399"/>
                  <a:pt x="8383" y="16199"/>
                </a:cubicBezTo>
                <a:lnTo>
                  <a:pt x="8634" y="15948"/>
                </a:lnTo>
                <a:lnTo>
                  <a:pt x="8508" y="16425"/>
                </a:lnTo>
                <a:cubicBezTo>
                  <a:pt x="8408" y="16775"/>
                  <a:pt x="8283" y="17126"/>
                  <a:pt x="8158" y="17452"/>
                </a:cubicBezTo>
                <a:cubicBezTo>
                  <a:pt x="8018" y="17825"/>
                  <a:pt x="7974" y="18054"/>
                  <a:pt x="8021" y="18054"/>
                </a:cubicBezTo>
                <a:cubicBezTo>
                  <a:pt x="8050" y="18054"/>
                  <a:pt x="8113" y="17968"/>
                  <a:pt x="8208" y="17778"/>
                </a:cubicBezTo>
                <a:cubicBezTo>
                  <a:pt x="8244" y="17696"/>
                  <a:pt x="8267" y="17654"/>
                  <a:pt x="8276" y="17654"/>
                </a:cubicBezTo>
                <a:cubicBezTo>
                  <a:pt x="8291" y="17654"/>
                  <a:pt x="8262" y="17783"/>
                  <a:pt x="8183" y="18054"/>
                </a:cubicBezTo>
                <a:cubicBezTo>
                  <a:pt x="8107" y="18254"/>
                  <a:pt x="8057" y="18455"/>
                  <a:pt x="8032" y="18680"/>
                </a:cubicBezTo>
                <a:cubicBezTo>
                  <a:pt x="8036" y="18706"/>
                  <a:pt x="8042" y="18720"/>
                  <a:pt x="8052" y="18720"/>
                </a:cubicBezTo>
                <a:cubicBezTo>
                  <a:pt x="8109" y="18720"/>
                  <a:pt x="8278" y="18251"/>
                  <a:pt x="8684" y="16926"/>
                </a:cubicBezTo>
                <a:cubicBezTo>
                  <a:pt x="9235" y="15221"/>
                  <a:pt x="9235" y="15196"/>
                  <a:pt x="9561" y="14820"/>
                </a:cubicBezTo>
                <a:cubicBezTo>
                  <a:pt x="9729" y="14605"/>
                  <a:pt x="9897" y="14435"/>
                  <a:pt x="9911" y="14399"/>
                </a:cubicBezTo>
                <a:close/>
                <a:moveTo>
                  <a:pt x="4924" y="20510"/>
                </a:moveTo>
                <a:lnTo>
                  <a:pt x="4624" y="21111"/>
                </a:lnTo>
                <a:cubicBezTo>
                  <a:pt x="4323" y="21613"/>
                  <a:pt x="4022" y="22089"/>
                  <a:pt x="3696" y="22540"/>
                </a:cubicBezTo>
                <a:cubicBezTo>
                  <a:pt x="3195" y="23217"/>
                  <a:pt x="3070" y="23367"/>
                  <a:pt x="2919" y="23417"/>
                </a:cubicBezTo>
                <a:cubicBezTo>
                  <a:pt x="2869" y="23430"/>
                  <a:pt x="2825" y="23436"/>
                  <a:pt x="2791" y="23436"/>
                </a:cubicBezTo>
                <a:cubicBezTo>
                  <a:pt x="2757" y="23436"/>
                  <a:pt x="2732" y="23430"/>
                  <a:pt x="2719" y="23417"/>
                </a:cubicBezTo>
                <a:cubicBezTo>
                  <a:pt x="2919" y="23141"/>
                  <a:pt x="3120" y="22891"/>
                  <a:pt x="3320" y="22640"/>
                </a:cubicBezTo>
                <a:cubicBezTo>
                  <a:pt x="3646" y="22239"/>
                  <a:pt x="4148" y="21587"/>
                  <a:pt x="4423" y="21212"/>
                </a:cubicBezTo>
                <a:lnTo>
                  <a:pt x="4924" y="20510"/>
                </a:lnTo>
                <a:close/>
                <a:moveTo>
                  <a:pt x="4348" y="21011"/>
                </a:moveTo>
                <a:cubicBezTo>
                  <a:pt x="4398" y="21011"/>
                  <a:pt x="4323" y="21111"/>
                  <a:pt x="4198" y="21262"/>
                </a:cubicBezTo>
                <a:cubicBezTo>
                  <a:pt x="4072" y="21412"/>
                  <a:pt x="3646" y="21988"/>
                  <a:pt x="3220" y="22515"/>
                </a:cubicBezTo>
                <a:cubicBezTo>
                  <a:pt x="2468" y="23492"/>
                  <a:pt x="2443" y="23492"/>
                  <a:pt x="2168" y="23567"/>
                </a:cubicBezTo>
                <a:cubicBezTo>
                  <a:pt x="2039" y="23604"/>
                  <a:pt x="1924" y="23627"/>
                  <a:pt x="1872" y="23627"/>
                </a:cubicBezTo>
                <a:cubicBezTo>
                  <a:pt x="1853" y="23627"/>
                  <a:pt x="1842" y="23624"/>
                  <a:pt x="1842" y="23618"/>
                </a:cubicBezTo>
                <a:cubicBezTo>
                  <a:pt x="1917" y="23492"/>
                  <a:pt x="2017" y="23367"/>
                  <a:pt x="2117" y="23267"/>
                </a:cubicBezTo>
                <a:cubicBezTo>
                  <a:pt x="2268" y="23116"/>
                  <a:pt x="2594" y="22740"/>
                  <a:pt x="2819" y="22465"/>
                </a:cubicBezTo>
                <a:cubicBezTo>
                  <a:pt x="3129" y="22082"/>
                  <a:pt x="3385" y="21819"/>
                  <a:pt x="3435" y="21819"/>
                </a:cubicBezTo>
                <a:cubicBezTo>
                  <a:pt x="3454" y="21819"/>
                  <a:pt x="3444" y="21856"/>
                  <a:pt x="3396" y="21938"/>
                </a:cubicBezTo>
                <a:cubicBezTo>
                  <a:pt x="3346" y="22014"/>
                  <a:pt x="3070" y="22339"/>
                  <a:pt x="2819" y="22665"/>
                </a:cubicBezTo>
                <a:cubicBezTo>
                  <a:pt x="2243" y="23342"/>
                  <a:pt x="2117" y="23517"/>
                  <a:pt x="2218" y="23517"/>
                </a:cubicBezTo>
                <a:cubicBezTo>
                  <a:pt x="2293" y="23517"/>
                  <a:pt x="2819" y="22916"/>
                  <a:pt x="3671" y="21813"/>
                </a:cubicBezTo>
                <a:cubicBezTo>
                  <a:pt x="3897" y="21537"/>
                  <a:pt x="4122" y="21262"/>
                  <a:pt x="4348" y="21011"/>
                </a:cubicBezTo>
                <a:close/>
                <a:moveTo>
                  <a:pt x="2432" y="22659"/>
                </a:moveTo>
                <a:cubicBezTo>
                  <a:pt x="2456" y="22659"/>
                  <a:pt x="2293" y="22899"/>
                  <a:pt x="2042" y="23191"/>
                </a:cubicBezTo>
                <a:cubicBezTo>
                  <a:pt x="1683" y="23607"/>
                  <a:pt x="1566" y="23724"/>
                  <a:pt x="1456" y="23724"/>
                </a:cubicBezTo>
                <a:cubicBezTo>
                  <a:pt x="1419" y="23724"/>
                  <a:pt x="1384" y="23711"/>
                  <a:pt x="1341" y="23693"/>
                </a:cubicBezTo>
                <a:cubicBezTo>
                  <a:pt x="1290" y="23680"/>
                  <a:pt x="1247" y="23674"/>
                  <a:pt x="1212" y="23674"/>
                </a:cubicBezTo>
                <a:cubicBezTo>
                  <a:pt x="1178" y="23674"/>
                  <a:pt x="1153" y="23680"/>
                  <a:pt x="1140" y="23693"/>
                </a:cubicBezTo>
                <a:cubicBezTo>
                  <a:pt x="1119" y="23713"/>
                  <a:pt x="808" y="23837"/>
                  <a:pt x="700" y="23837"/>
                </a:cubicBezTo>
                <a:cubicBezTo>
                  <a:pt x="678" y="23837"/>
                  <a:pt x="664" y="23831"/>
                  <a:pt x="664" y="23818"/>
                </a:cubicBezTo>
                <a:cubicBezTo>
                  <a:pt x="914" y="23618"/>
                  <a:pt x="1190" y="23442"/>
                  <a:pt x="1466" y="23267"/>
                </a:cubicBezTo>
                <a:cubicBezTo>
                  <a:pt x="1917" y="22991"/>
                  <a:pt x="2343" y="22715"/>
                  <a:pt x="2393" y="22690"/>
                </a:cubicBezTo>
                <a:cubicBezTo>
                  <a:pt x="2414" y="22669"/>
                  <a:pt x="2427" y="22659"/>
                  <a:pt x="2432" y="22659"/>
                </a:cubicBezTo>
                <a:close/>
                <a:moveTo>
                  <a:pt x="18222" y="0"/>
                </a:moveTo>
                <a:cubicBezTo>
                  <a:pt x="17989" y="0"/>
                  <a:pt x="17805" y="195"/>
                  <a:pt x="17581" y="710"/>
                </a:cubicBezTo>
                <a:lnTo>
                  <a:pt x="17381" y="1186"/>
                </a:lnTo>
                <a:lnTo>
                  <a:pt x="16829" y="1437"/>
                </a:lnTo>
                <a:cubicBezTo>
                  <a:pt x="16504" y="1562"/>
                  <a:pt x="15701" y="1913"/>
                  <a:pt x="15000" y="2189"/>
                </a:cubicBezTo>
                <a:cubicBezTo>
                  <a:pt x="13747" y="2665"/>
                  <a:pt x="12594" y="3267"/>
                  <a:pt x="11491" y="4018"/>
                </a:cubicBezTo>
                <a:cubicBezTo>
                  <a:pt x="9962" y="5071"/>
                  <a:pt x="9812" y="5247"/>
                  <a:pt x="10213" y="5422"/>
                </a:cubicBezTo>
                <a:lnTo>
                  <a:pt x="10438" y="5522"/>
                </a:lnTo>
                <a:lnTo>
                  <a:pt x="10138" y="5748"/>
                </a:lnTo>
                <a:cubicBezTo>
                  <a:pt x="8859" y="6650"/>
                  <a:pt x="7932" y="7502"/>
                  <a:pt x="7656" y="8003"/>
                </a:cubicBezTo>
                <a:cubicBezTo>
                  <a:pt x="7506" y="8279"/>
                  <a:pt x="7506" y="8329"/>
                  <a:pt x="7606" y="8480"/>
                </a:cubicBezTo>
                <a:cubicBezTo>
                  <a:pt x="7782" y="8805"/>
                  <a:pt x="7656" y="8981"/>
                  <a:pt x="6554" y="10008"/>
                </a:cubicBezTo>
                <a:cubicBezTo>
                  <a:pt x="5401" y="11111"/>
                  <a:pt x="5000" y="11612"/>
                  <a:pt x="5100" y="11763"/>
                </a:cubicBezTo>
                <a:cubicBezTo>
                  <a:pt x="5200" y="11863"/>
                  <a:pt x="5326" y="11913"/>
                  <a:pt x="5451" y="11913"/>
                </a:cubicBezTo>
                <a:cubicBezTo>
                  <a:pt x="5526" y="11913"/>
                  <a:pt x="5601" y="11938"/>
                  <a:pt x="5701" y="11963"/>
                </a:cubicBezTo>
                <a:cubicBezTo>
                  <a:pt x="5701" y="11963"/>
                  <a:pt x="5225" y="12490"/>
                  <a:pt x="4649" y="13141"/>
                </a:cubicBezTo>
                <a:cubicBezTo>
                  <a:pt x="3446" y="14495"/>
                  <a:pt x="2594" y="15698"/>
                  <a:pt x="2368" y="16274"/>
                </a:cubicBezTo>
                <a:cubicBezTo>
                  <a:pt x="2193" y="16700"/>
                  <a:pt x="2243" y="16851"/>
                  <a:pt x="2594" y="16851"/>
                </a:cubicBezTo>
                <a:lnTo>
                  <a:pt x="2794" y="16851"/>
                </a:lnTo>
                <a:lnTo>
                  <a:pt x="2218" y="17778"/>
                </a:lnTo>
                <a:cubicBezTo>
                  <a:pt x="1716" y="18505"/>
                  <a:pt x="1290" y="19307"/>
                  <a:pt x="965" y="20134"/>
                </a:cubicBezTo>
                <a:cubicBezTo>
                  <a:pt x="919" y="20337"/>
                  <a:pt x="1057" y="20438"/>
                  <a:pt x="1359" y="20438"/>
                </a:cubicBezTo>
                <a:cubicBezTo>
                  <a:pt x="1393" y="20438"/>
                  <a:pt x="1428" y="20437"/>
                  <a:pt x="1466" y="20435"/>
                </a:cubicBezTo>
                <a:lnTo>
                  <a:pt x="1767" y="20409"/>
                </a:lnTo>
                <a:lnTo>
                  <a:pt x="1767" y="20409"/>
                </a:lnTo>
                <a:lnTo>
                  <a:pt x="1691" y="20560"/>
                </a:lnTo>
                <a:cubicBezTo>
                  <a:pt x="1666" y="20635"/>
                  <a:pt x="1391" y="21161"/>
                  <a:pt x="1090" y="21713"/>
                </a:cubicBezTo>
                <a:cubicBezTo>
                  <a:pt x="789" y="22264"/>
                  <a:pt x="438" y="22966"/>
                  <a:pt x="313" y="23267"/>
                </a:cubicBezTo>
                <a:cubicBezTo>
                  <a:pt x="19" y="23933"/>
                  <a:pt x="1" y="24170"/>
                  <a:pt x="342" y="24170"/>
                </a:cubicBezTo>
                <a:cubicBezTo>
                  <a:pt x="437" y="24170"/>
                  <a:pt x="561" y="24152"/>
                  <a:pt x="714" y="24119"/>
                </a:cubicBezTo>
                <a:lnTo>
                  <a:pt x="739" y="24119"/>
                </a:lnTo>
                <a:cubicBezTo>
                  <a:pt x="877" y="24094"/>
                  <a:pt x="990" y="24081"/>
                  <a:pt x="1074" y="24081"/>
                </a:cubicBezTo>
                <a:cubicBezTo>
                  <a:pt x="1159" y="24081"/>
                  <a:pt x="1215" y="24094"/>
                  <a:pt x="1240" y="24119"/>
                </a:cubicBezTo>
                <a:cubicBezTo>
                  <a:pt x="1253" y="24144"/>
                  <a:pt x="1272" y="24156"/>
                  <a:pt x="1294" y="24156"/>
                </a:cubicBezTo>
                <a:cubicBezTo>
                  <a:pt x="1315" y="24156"/>
                  <a:pt x="1341" y="24144"/>
                  <a:pt x="1366" y="24119"/>
                </a:cubicBezTo>
                <a:cubicBezTo>
                  <a:pt x="1817" y="23943"/>
                  <a:pt x="2268" y="23818"/>
                  <a:pt x="2744" y="23743"/>
                </a:cubicBezTo>
                <a:cubicBezTo>
                  <a:pt x="3847" y="23517"/>
                  <a:pt x="4950" y="23166"/>
                  <a:pt x="5952" y="22640"/>
                </a:cubicBezTo>
                <a:lnTo>
                  <a:pt x="6529" y="22364"/>
                </a:lnTo>
                <a:lnTo>
                  <a:pt x="6529" y="22364"/>
                </a:lnTo>
                <a:lnTo>
                  <a:pt x="6403" y="22640"/>
                </a:lnTo>
                <a:cubicBezTo>
                  <a:pt x="6228" y="23091"/>
                  <a:pt x="6203" y="23267"/>
                  <a:pt x="6328" y="23317"/>
                </a:cubicBezTo>
                <a:cubicBezTo>
                  <a:pt x="6340" y="23321"/>
                  <a:pt x="6354" y="23323"/>
                  <a:pt x="6370" y="23323"/>
                </a:cubicBezTo>
                <a:cubicBezTo>
                  <a:pt x="6551" y="23323"/>
                  <a:pt x="6989" y="23048"/>
                  <a:pt x="7957" y="22264"/>
                </a:cubicBezTo>
                <a:cubicBezTo>
                  <a:pt x="8233" y="21988"/>
                  <a:pt x="8559" y="21763"/>
                  <a:pt x="8884" y="21537"/>
                </a:cubicBezTo>
                <a:cubicBezTo>
                  <a:pt x="8909" y="21537"/>
                  <a:pt x="8884" y="21663"/>
                  <a:pt x="8834" y="21788"/>
                </a:cubicBezTo>
                <a:cubicBezTo>
                  <a:pt x="8784" y="21888"/>
                  <a:pt x="8759" y="22039"/>
                  <a:pt x="8759" y="22164"/>
                </a:cubicBezTo>
                <a:cubicBezTo>
                  <a:pt x="8759" y="22271"/>
                  <a:pt x="8772" y="22302"/>
                  <a:pt x="8824" y="22302"/>
                </a:cubicBezTo>
                <a:cubicBezTo>
                  <a:pt x="8845" y="22302"/>
                  <a:pt x="8873" y="22296"/>
                  <a:pt x="8909" y="22289"/>
                </a:cubicBezTo>
                <a:cubicBezTo>
                  <a:pt x="9235" y="22214"/>
                  <a:pt x="10689" y="20660"/>
                  <a:pt x="12042" y="18906"/>
                </a:cubicBezTo>
                <a:cubicBezTo>
                  <a:pt x="12218" y="18705"/>
                  <a:pt x="12368" y="18555"/>
                  <a:pt x="12393" y="18555"/>
                </a:cubicBezTo>
                <a:cubicBezTo>
                  <a:pt x="12418" y="18630"/>
                  <a:pt x="12443" y="18705"/>
                  <a:pt x="12468" y="18780"/>
                </a:cubicBezTo>
                <a:cubicBezTo>
                  <a:pt x="12493" y="18906"/>
                  <a:pt x="12519" y="18956"/>
                  <a:pt x="12644" y="18956"/>
                </a:cubicBezTo>
                <a:cubicBezTo>
                  <a:pt x="12656" y="18958"/>
                  <a:pt x="12668" y="18960"/>
                  <a:pt x="12679" y="18960"/>
                </a:cubicBezTo>
                <a:cubicBezTo>
                  <a:pt x="12786" y="18960"/>
                  <a:pt x="12891" y="18815"/>
                  <a:pt x="13546" y="17753"/>
                </a:cubicBezTo>
                <a:cubicBezTo>
                  <a:pt x="14148" y="16775"/>
                  <a:pt x="14649" y="15723"/>
                  <a:pt x="15025" y="14620"/>
                </a:cubicBezTo>
                <a:cubicBezTo>
                  <a:pt x="15075" y="14445"/>
                  <a:pt x="15150" y="14269"/>
                  <a:pt x="15225" y="14119"/>
                </a:cubicBezTo>
                <a:cubicBezTo>
                  <a:pt x="15401" y="13843"/>
                  <a:pt x="15526" y="10936"/>
                  <a:pt x="15501" y="8705"/>
                </a:cubicBezTo>
                <a:cubicBezTo>
                  <a:pt x="15501" y="8329"/>
                  <a:pt x="15476" y="7653"/>
                  <a:pt x="15476" y="7176"/>
                </a:cubicBezTo>
                <a:cubicBezTo>
                  <a:pt x="15449" y="6568"/>
                  <a:pt x="15479" y="6253"/>
                  <a:pt x="15527" y="6253"/>
                </a:cubicBezTo>
                <a:cubicBezTo>
                  <a:pt x="15571" y="6253"/>
                  <a:pt x="15629" y="6505"/>
                  <a:pt x="15676" y="7026"/>
                </a:cubicBezTo>
                <a:cubicBezTo>
                  <a:pt x="15827" y="8906"/>
                  <a:pt x="15802" y="10785"/>
                  <a:pt x="15626" y="12665"/>
                </a:cubicBezTo>
                <a:cubicBezTo>
                  <a:pt x="15451" y="14244"/>
                  <a:pt x="15451" y="14219"/>
                  <a:pt x="15551" y="14244"/>
                </a:cubicBezTo>
                <a:cubicBezTo>
                  <a:pt x="15576" y="14269"/>
                  <a:pt x="15601" y="14294"/>
                  <a:pt x="15576" y="14344"/>
                </a:cubicBezTo>
                <a:cubicBezTo>
                  <a:pt x="15564" y="14357"/>
                  <a:pt x="15539" y="14363"/>
                  <a:pt x="15510" y="14363"/>
                </a:cubicBezTo>
                <a:cubicBezTo>
                  <a:pt x="15482" y="14363"/>
                  <a:pt x="15451" y="14357"/>
                  <a:pt x="15426" y="14344"/>
                </a:cubicBezTo>
                <a:cubicBezTo>
                  <a:pt x="15382" y="14330"/>
                  <a:pt x="15339" y="14315"/>
                  <a:pt x="15305" y="14315"/>
                </a:cubicBezTo>
                <a:cubicBezTo>
                  <a:pt x="15281" y="14315"/>
                  <a:pt x="15261" y="14323"/>
                  <a:pt x="15250" y="14344"/>
                </a:cubicBezTo>
                <a:cubicBezTo>
                  <a:pt x="15225" y="14520"/>
                  <a:pt x="15326" y="14720"/>
                  <a:pt x="15476" y="14820"/>
                </a:cubicBezTo>
                <a:cubicBezTo>
                  <a:pt x="15481" y="14821"/>
                  <a:pt x="15486" y="14822"/>
                  <a:pt x="15492" y="14822"/>
                </a:cubicBezTo>
                <a:cubicBezTo>
                  <a:pt x="15639" y="14822"/>
                  <a:pt x="15816" y="14476"/>
                  <a:pt x="16203" y="13267"/>
                </a:cubicBezTo>
                <a:cubicBezTo>
                  <a:pt x="16554" y="12314"/>
                  <a:pt x="16754" y="11362"/>
                  <a:pt x="16829" y="10384"/>
                </a:cubicBezTo>
                <a:lnTo>
                  <a:pt x="16879" y="9758"/>
                </a:lnTo>
                <a:lnTo>
                  <a:pt x="17055" y="9883"/>
                </a:lnTo>
                <a:cubicBezTo>
                  <a:pt x="17120" y="9932"/>
                  <a:pt x="17174" y="9959"/>
                  <a:pt x="17218" y="9959"/>
                </a:cubicBezTo>
                <a:cubicBezTo>
                  <a:pt x="17242" y="9959"/>
                  <a:pt x="17263" y="9951"/>
                  <a:pt x="17280" y="9933"/>
                </a:cubicBezTo>
                <a:cubicBezTo>
                  <a:pt x="17656" y="9658"/>
                  <a:pt x="17857" y="5823"/>
                  <a:pt x="17631" y="3718"/>
                </a:cubicBezTo>
                <a:lnTo>
                  <a:pt x="17531" y="2740"/>
                </a:lnTo>
                <a:lnTo>
                  <a:pt x="17957" y="2164"/>
                </a:lnTo>
                <a:cubicBezTo>
                  <a:pt x="18308" y="1713"/>
                  <a:pt x="18559" y="1161"/>
                  <a:pt x="18709" y="610"/>
                </a:cubicBezTo>
                <a:cubicBezTo>
                  <a:pt x="18734" y="334"/>
                  <a:pt x="18559" y="84"/>
                  <a:pt x="18308" y="8"/>
                </a:cubicBezTo>
                <a:cubicBezTo>
                  <a:pt x="18279" y="3"/>
                  <a:pt x="18250" y="0"/>
                  <a:pt x="18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6"/>
          <p:cNvSpPr/>
          <p:nvPr/>
        </p:nvSpPr>
        <p:spPr>
          <a:xfrm>
            <a:off x="4067470" y="4017435"/>
            <a:ext cx="1445677" cy="1346154"/>
          </a:xfrm>
          <a:custGeom>
            <a:rect b="b" l="l" r="r" t="t"/>
            <a:pathLst>
              <a:path extrusionOk="0" h="47842" w="51379">
                <a:moveTo>
                  <a:pt x="7117" y="1397"/>
                </a:moveTo>
                <a:cubicBezTo>
                  <a:pt x="7169" y="1397"/>
                  <a:pt x="7258" y="1610"/>
                  <a:pt x="7494" y="2316"/>
                </a:cubicBezTo>
                <a:cubicBezTo>
                  <a:pt x="7619" y="2667"/>
                  <a:pt x="7845" y="3219"/>
                  <a:pt x="7970" y="3519"/>
                </a:cubicBezTo>
                <a:cubicBezTo>
                  <a:pt x="8089" y="3806"/>
                  <a:pt x="8163" y="4047"/>
                  <a:pt x="8148" y="4047"/>
                </a:cubicBezTo>
                <a:cubicBezTo>
                  <a:pt x="8148" y="4047"/>
                  <a:pt x="8147" y="4047"/>
                  <a:pt x="8145" y="4046"/>
                </a:cubicBezTo>
                <a:cubicBezTo>
                  <a:pt x="8122" y="4027"/>
                  <a:pt x="8102" y="4016"/>
                  <a:pt x="8085" y="4016"/>
                </a:cubicBezTo>
                <a:cubicBezTo>
                  <a:pt x="7987" y="4016"/>
                  <a:pt x="7962" y="4353"/>
                  <a:pt x="7920" y="5499"/>
                </a:cubicBezTo>
                <a:cubicBezTo>
                  <a:pt x="7895" y="6752"/>
                  <a:pt x="7769" y="8006"/>
                  <a:pt x="7519" y="9234"/>
                </a:cubicBezTo>
                <a:cubicBezTo>
                  <a:pt x="7389" y="9897"/>
                  <a:pt x="7326" y="10179"/>
                  <a:pt x="7266" y="10179"/>
                </a:cubicBezTo>
                <a:cubicBezTo>
                  <a:pt x="7223" y="10179"/>
                  <a:pt x="7182" y="10026"/>
                  <a:pt x="7118" y="9760"/>
                </a:cubicBezTo>
                <a:cubicBezTo>
                  <a:pt x="6842" y="8707"/>
                  <a:pt x="6692" y="7630"/>
                  <a:pt x="6667" y="6552"/>
                </a:cubicBezTo>
                <a:cubicBezTo>
                  <a:pt x="6592" y="5374"/>
                  <a:pt x="6592" y="4171"/>
                  <a:pt x="6667" y="2993"/>
                </a:cubicBezTo>
                <a:cubicBezTo>
                  <a:pt x="6742" y="2467"/>
                  <a:pt x="6892" y="1915"/>
                  <a:pt x="7093" y="1414"/>
                </a:cubicBezTo>
                <a:cubicBezTo>
                  <a:pt x="7100" y="1403"/>
                  <a:pt x="7108" y="1397"/>
                  <a:pt x="7117" y="1397"/>
                </a:cubicBezTo>
                <a:close/>
                <a:moveTo>
                  <a:pt x="6416" y="1615"/>
                </a:moveTo>
                <a:lnTo>
                  <a:pt x="6291" y="2166"/>
                </a:lnTo>
                <a:cubicBezTo>
                  <a:pt x="6191" y="2642"/>
                  <a:pt x="6115" y="3118"/>
                  <a:pt x="6090" y="3595"/>
                </a:cubicBezTo>
                <a:cubicBezTo>
                  <a:pt x="6040" y="5174"/>
                  <a:pt x="6065" y="6778"/>
                  <a:pt x="6216" y="8356"/>
                </a:cubicBezTo>
                <a:cubicBezTo>
                  <a:pt x="6391" y="9484"/>
                  <a:pt x="6642" y="10587"/>
                  <a:pt x="6967" y="11665"/>
                </a:cubicBezTo>
                <a:cubicBezTo>
                  <a:pt x="7318" y="12993"/>
                  <a:pt x="7594" y="14096"/>
                  <a:pt x="7594" y="14096"/>
                </a:cubicBezTo>
                <a:cubicBezTo>
                  <a:pt x="7343" y="13720"/>
                  <a:pt x="7168" y="13319"/>
                  <a:pt x="7043" y="12893"/>
                </a:cubicBezTo>
                <a:cubicBezTo>
                  <a:pt x="6892" y="12417"/>
                  <a:pt x="6767" y="11940"/>
                  <a:pt x="6667" y="11464"/>
                </a:cubicBezTo>
                <a:cubicBezTo>
                  <a:pt x="6642" y="11164"/>
                  <a:pt x="6566" y="10888"/>
                  <a:pt x="6441" y="10637"/>
                </a:cubicBezTo>
                <a:cubicBezTo>
                  <a:pt x="6366" y="10637"/>
                  <a:pt x="6516" y="11489"/>
                  <a:pt x="6717" y="12367"/>
                </a:cubicBezTo>
                <a:cubicBezTo>
                  <a:pt x="6767" y="12517"/>
                  <a:pt x="6792" y="12667"/>
                  <a:pt x="6792" y="12843"/>
                </a:cubicBezTo>
                <a:cubicBezTo>
                  <a:pt x="6717" y="12642"/>
                  <a:pt x="6667" y="12442"/>
                  <a:pt x="6642" y="12241"/>
                </a:cubicBezTo>
                <a:cubicBezTo>
                  <a:pt x="6592" y="12041"/>
                  <a:pt x="6541" y="11840"/>
                  <a:pt x="6441" y="11665"/>
                </a:cubicBezTo>
                <a:cubicBezTo>
                  <a:pt x="6416" y="11665"/>
                  <a:pt x="6366" y="11690"/>
                  <a:pt x="6366" y="11740"/>
                </a:cubicBezTo>
                <a:cubicBezTo>
                  <a:pt x="6266" y="11439"/>
                  <a:pt x="6191" y="11138"/>
                  <a:pt x="6140" y="10838"/>
                </a:cubicBezTo>
                <a:cubicBezTo>
                  <a:pt x="6090" y="10487"/>
                  <a:pt x="6015" y="10161"/>
                  <a:pt x="5890" y="9835"/>
                </a:cubicBezTo>
                <a:cubicBezTo>
                  <a:pt x="5815" y="9835"/>
                  <a:pt x="5840" y="10061"/>
                  <a:pt x="6065" y="11164"/>
                </a:cubicBezTo>
                <a:cubicBezTo>
                  <a:pt x="6121" y="11451"/>
                  <a:pt x="6147" y="11607"/>
                  <a:pt x="6113" y="11607"/>
                </a:cubicBezTo>
                <a:cubicBezTo>
                  <a:pt x="6071" y="11607"/>
                  <a:pt x="5933" y="11358"/>
                  <a:pt x="5639" y="10813"/>
                </a:cubicBezTo>
                <a:cubicBezTo>
                  <a:pt x="4887" y="9434"/>
                  <a:pt x="4336" y="7955"/>
                  <a:pt x="4035" y="6427"/>
                </a:cubicBezTo>
                <a:cubicBezTo>
                  <a:pt x="3935" y="5850"/>
                  <a:pt x="3960" y="5775"/>
                  <a:pt x="4085" y="5650"/>
                </a:cubicBezTo>
                <a:cubicBezTo>
                  <a:pt x="4286" y="5399"/>
                  <a:pt x="4436" y="5123"/>
                  <a:pt x="4536" y="4823"/>
                </a:cubicBezTo>
                <a:cubicBezTo>
                  <a:pt x="4988" y="3895"/>
                  <a:pt x="5489" y="3018"/>
                  <a:pt x="6065" y="2166"/>
                </a:cubicBezTo>
                <a:lnTo>
                  <a:pt x="6416" y="1615"/>
                </a:lnTo>
                <a:close/>
                <a:moveTo>
                  <a:pt x="8252" y="4243"/>
                </a:moveTo>
                <a:cubicBezTo>
                  <a:pt x="8282" y="4243"/>
                  <a:pt x="8353" y="4384"/>
                  <a:pt x="8446" y="4547"/>
                </a:cubicBezTo>
                <a:cubicBezTo>
                  <a:pt x="8546" y="4747"/>
                  <a:pt x="8847" y="5299"/>
                  <a:pt x="9123" y="5800"/>
                </a:cubicBezTo>
                <a:lnTo>
                  <a:pt x="9098" y="5775"/>
                </a:lnTo>
                <a:lnTo>
                  <a:pt x="9098" y="5775"/>
                </a:lnTo>
                <a:cubicBezTo>
                  <a:pt x="9800" y="7028"/>
                  <a:pt x="10526" y="8933"/>
                  <a:pt x="10351" y="9058"/>
                </a:cubicBezTo>
                <a:cubicBezTo>
                  <a:pt x="10176" y="9184"/>
                  <a:pt x="9800" y="10362"/>
                  <a:pt x="9724" y="10938"/>
                </a:cubicBezTo>
                <a:cubicBezTo>
                  <a:pt x="9599" y="11966"/>
                  <a:pt x="9599" y="12993"/>
                  <a:pt x="9775" y="14021"/>
                </a:cubicBezTo>
                <a:cubicBezTo>
                  <a:pt x="9850" y="14747"/>
                  <a:pt x="9950" y="15625"/>
                  <a:pt x="9950" y="15951"/>
                </a:cubicBezTo>
                <a:cubicBezTo>
                  <a:pt x="10000" y="16702"/>
                  <a:pt x="10000" y="17479"/>
                  <a:pt x="9950" y="18256"/>
                </a:cubicBezTo>
                <a:cubicBezTo>
                  <a:pt x="9825" y="17930"/>
                  <a:pt x="9674" y="17605"/>
                  <a:pt x="9574" y="17254"/>
                </a:cubicBezTo>
                <a:cubicBezTo>
                  <a:pt x="9373" y="16702"/>
                  <a:pt x="9123" y="16026"/>
                  <a:pt x="8998" y="15750"/>
                </a:cubicBezTo>
                <a:cubicBezTo>
                  <a:pt x="8797" y="15224"/>
                  <a:pt x="8797" y="15199"/>
                  <a:pt x="8897" y="14246"/>
                </a:cubicBezTo>
                <a:cubicBezTo>
                  <a:pt x="8972" y="13945"/>
                  <a:pt x="8972" y="13620"/>
                  <a:pt x="8947" y="13319"/>
                </a:cubicBezTo>
                <a:lnTo>
                  <a:pt x="8947" y="13319"/>
                </a:lnTo>
                <a:cubicBezTo>
                  <a:pt x="8847" y="13570"/>
                  <a:pt x="8797" y="13845"/>
                  <a:pt x="8772" y="14121"/>
                </a:cubicBezTo>
                <a:cubicBezTo>
                  <a:pt x="8747" y="14372"/>
                  <a:pt x="8722" y="14622"/>
                  <a:pt x="8647" y="14848"/>
                </a:cubicBezTo>
                <a:cubicBezTo>
                  <a:pt x="8571" y="14747"/>
                  <a:pt x="8546" y="14647"/>
                  <a:pt x="8496" y="14522"/>
                </a:cubicBezTo>
                <a:cubicBezTo>
                  <a:pt x="8421" y="14296"/>
                  <a:pt x="8446" y="14046"/>
                  <a:pt x="8597" y="13244"/>
                </a:cubicBezTo>
                <a:cubicBezTo>
                  <a:pt x="8797" y="12241"/>
                  <a:pt x="9073" y="11239"/>
                  <a:pt x="9399" y="10286"/>
                </a:cubicBezTo>
                <a:cubicBezTo>
                  <a:pt x="9499" y="10061"/>
                  <a:pt x="9549" y="9835"/>
                  <a:pt x="9574" y="9610"/>
                </a:cubicBezTo>
                <a:cubicBezTo>
                  <a:pt x="9563" y="9603"/>
                  <a:pt x="9554" y="9598"/>
                  <a:pt x="9544" y="9598"/>
                </a:cubicBezTo>
                <a:cubicBezTo>
                  <a:pt x="9486" y="9598"/>
                  <a:pt x="9428" y="9769"/>
                  <a:pt x="9148" y="10587"/>
                </a:cubicBezTo>
                <a:cubicBezTo>
                  <a:pt x="8822" y="11565"/>
                  <a:pt x="8571" y="12542"/>
                  <a:pt x="8396" y="13544"/>
                </a:cubicBezTo>
                <a:cubicBezTo>
                  <a:pt x="8354" y="13777"/>
                  <a:pt x="8312" y="13938"/>
                  <a:pt x="8299" y="13938"/>
                </a:cubicBezTo>
                <a:cubicBezTo>
                  <a:pt x="8297" y="13938"/>
                  <a:pt x="8296" y="13932"/>
                  <a:pt x="8296" y="13920"/>
                </a:cubicBezTo>
                <a:cubicBezTo>
                  <a:pt x="8271" y="13870"/>
                  <a:pt x="8070" y="13118"/>
                  <a:pt x="7820" y="12291"/>
                </a:cubicBezTo>
                <a:lnTo>
                  <a:pt x="7419" y="10788"/>
                </a:lnTo>
                <a:lnTo>
                  <a:pt x="7544" y="10236"/>
                </a:lnTo>
                <a:cubicBezTo>
                  <a:pt x="7945" y="8657"/>
                  <a:pt x="8170" y="7053"/>
                  <a:pt x="8170" y="5424"/>
                </a:cubicBezTo>
                <a:cubicBezTo>
                  <a:pt x="8196" y="4798"/>
                  <a:pt x="8221" y="4271"/>
                  <a:pt x="8246" y="4246"/>
                </a:cubicBezTo>
                <a:cubicBezTo>
                  <a:pt x="8248" y="4244"/>
                  <a:pt x="8250" y="4243"/>
                  <a:pt x="8252" y="4243"/>
                </a:cubicBezTo>
                <a:close/>
                <a:moveTo>
                  <a:pt x="2068" y="19363"/>
                </a:moveTo>
                <a:cubicBezTo>
                  <a:pt x="2140" y="19363"/>
                  <a:pt x="2282" y="19499"/>
                  <a:pt x="2506" y="19785"/>
                </a:cubicBezTo>
                <a:lnTo>
                  <a:pt x="2757" y="20061"/>
                </a:lnTo>
                <a:lnTo>
                  <a:pt x="2506" y="20086"/>
                </a:lnTo>
                <a:cubicBezTo>
                  <a:pt x="2477" y="20079"/>
                  <a:pt x="2450" y="20075"/>
                  <a:pt x="2424" y="20075"/>
                </a:cubicBezTo>
                <a:cubicBezTo>
                  <a:pt x="2362" y="20075"/>
                  <a:pt x="2309" y="20093"/>
                  <a:pt x="2256" y="20111"/>
                </a:cubicBezTo>
                <a:lnTo>
                  <a:pt x="2356" y="20412"/>
                </a:lnTo>
                <a:cubicBezTo>
                  <a:pt x="2401" y="20547"/>
                  <a:pt x="2426" y="20641"/>
                  <a:pt x="2412" y="20641"/>
                </a:cubicBezTo>
                <a:cubicBezTo>
                  <a:pt x="2411" y="20641"/>
                  <a:pt x="2409" y="20640"/>
                  <a:pt x="2406" y="20637"/>
                </a:cubicBezTo>
                <a:cubicBezTo>
                  <a:pt x="2130" y="20362"/>
                  <a:pt x="1855" y="20061"/>
                  <a:pt x="1604" y="19760"/>
                </a:cubicBezTo>
                <a:lnTo>
                  <a:pt x="1454" y="19560"/>
                </a:lnTo>
                <a:lnTo>
                  <a:pt x="1704" y="19484"/>
                </a:lnTo>
                <a:cubicBezTo>
                  <a:pt x="1830" y="19484"/>
                  <a:pt x="1930" y="19434"/>
                  <a:pt x="2030" y="19384"/>
                </a:cubicBezTo>
                <a:cubicBezTo>
                  <a:pt x="2039" y="19370"/>
                  <a:pt x="2052" y="19363"/>
                  <a:pt x="2068" y="19363"/>
                </a:cubicBezTo>
                <a:close/>
                <a:moveTo>
                  <a:pt x="3695" y="6268"/>
                </a:moveTo>
                <a:cubicBezTo>
                  <a:pt x="3726" y="6268"/>
                  <a:pt x="3790" y="6433"/>
                  <a:pt x="3835" y="6677"/>
                </a:cubicBezTo>
                <a:cubicBezTo>
                  <a:pt x="3885" y="6928"/>
                  <a:pt x="3985" y="7354"/>
                  <a:pt x="4035" y="7605"/>
                </a:cubicBezTo>
                <a:lnTo>
                  <a:pt x="4060" y="7630"/>
                </a:lnTo>
                <a:cubicBezTo>
                  <a:pt x="4536" y="9359"/>
                  <a:pt x="5739" y="11790"/>
                  <a:pt x="7293" y="14146"/>
                </a:cubicBezTo>
                <a:cubicBezTo>
                  <a:pt x="7644" y="14672"/>
                  <a:pt x="8020" y="15274"/>
                  <a:pt x="8120" y="15524"/>
                </a:cubicBezTo>
                <a:cubicBezTo>
                  <a:pt x="8321" y="15951"/>
                  <a:pt x="9073" y="17830"/>
                  <a:pt x="9148" y="18181"/>
                </a:cubicBezTo>
                <a:cubicBezTo>
                  <a:pt x="9171" y="18273"/>
                  <a:pt x="9183" y="18323"/>
                  <a:pt x="9166" y="18323"/>
                </a:cubicBezTo>
                <a:cubicBezTo>
                  <a:pt x="9145" y="18323"/>
                  <a:pt x="9083" y="18255"/>
                  <a:pt x="8947" y="18106"/>
                </a:cubicBezTo>
                <a:cubicBezTo>
                  <a:pt x="8442" y="17600"/>
                  <a:pt x="8147" y="17348"/>
                  <a:pt x="8082" y="17348"/>
                </a:cubicBezTo>
                <a:cubicBezTo>
                  <a:pt x="8076" y="17348"/>
                  <a:pt x="8072" y="17350"/>
                  <a:pt x="8070" y="17354"/>
                </a:cubicBezTo>
                <a:cubicBezTo>
                  <a:pt x="8020" y="17404"/>
                  <a:pt x="8095" y="17479"/>
                  <a:pt x="8170" y="17555"/>
                </a:cubicBezTo>
                <a:cubicBezTo>
                  <a:pt x="8396" y="17780"/>
                  <a:pt x="8897" y="18256"/>
                  <a:pt x="9123" y="18457"/>
                </a:cubicBezTo>
                <a:cubicBezTo>
                  <a:pt x="9273" y="18607"/>
                  <a:pt x="9574" y="19234"/>
                  <a:pt x="9524" y="19309"/>
                </a:cubicBezTo>
                <a:cubicBezTo>
                  <a:pt x="9348" y="19209"/>
                  <a:pt x="9198" y="19083"/>
                  <a:pt x="9048" y="18933"/>
                </a:cubicBezTo>
                <a:cubicBezTo>
                  <a:pt x="8796" y="18703"/>
                  <a:pt x="8650" y="18595"/>
                  <a:pt x="8594" y="18595"/>
                </a:cubicBezTo>
                <a:cubicBezTo>
                  <a:pt x="8583" y="18595"/>
                  <a:pt x="8576" y="18599"/>
                  <a:pt x="8571" y="18607"/>
                </a:cubicBezTo>
                <a:cubicBezTo>
                  <a:pt x="8546" y="18632"/>
                  <a:pt x="8571" y="18707"/>
                  <a:pt x="8622" y="18732"/>
                </a:cubicBezTo>
                <a:cubicBezTo>
                  <a:pt x="8672" y="18783"/>
                  <a:pt x="8947" y="19008"/>
                  <a:pt x="9198" y="19259"/>
                </a:cubicBezTo>
                <a:cubicBezTo>
                  <a:pt x="9524" y="19484"/>
                  <a:pt x="9749" y="19810"/>
                  <a:pt x="9875" y="20186"/>
                </a:cubicBezTo>
                <a:cubicBezTo>
                  <a:pt x="9956" y="20451"/>
                  <a:pt x="9988" y="20583"/>
                  <a:pt x="9957" y="20583"/>
                </a:cubicBezTo>
                <a:cubicBezTo>
                  <a:pt x="9950" y="20583"/>
                  <a:pt x="9939" y="20576"/>
                  <a:pt x="9925" y="20562"/>
                </a:cubicBezTo>
                <a:cubicBezTo>
                  <a:pt x="9850" y="20487"/>
                  <a:pt x="9674" y="20261"/>
                  <a:pt x="9474" y="20061"/>
                </a:cubicBezTo>
                <a:cubicBezTo>
                  <a:pt x="9323" y="19910"/>
                  <a:pt x="9173" y="19735"/>
                  <a:pt x="9048" y="19534"/>
                </a:cubicBezTo>
                <a:cubicBezTo>
                  <a:pt x="8980" y="19382"/>
                  <a:pt x="8946" y="19321"/>
                  <a:pt x="8916" y="19321"/>
                </a:cubicBezTo>
                <a:cubicBezTo>
                  <a:pt x="8902" y="19321"/>
                  <a:pt x="8888" y="19335"/>
                  <a:pt x="8872" y="19359"/>
                </a:cubicBezTo>
                <a:cubicBezTo>
                  <a:pt x="8822" y="19434"/>
                  <a:pt x="9023" y="19810"/>
                  <a:pt x="9524" y="20336"/>
                </a:cubicBezTo>
                <a:cubicBezTo>
                  <a:pt x="9827" y="20662"/>
                  <a:pt x="9935" y="20815"/>
                  <a:pt x="9868" y="20815"/>
                </a:cubicBezTo>
                <a:cubicBezTo>
                  <a:pt x="9863" y="20815"/>
                  <a:pt x="9857" y="20814"/>
                  <a:pt x="9850" y="20813"/>
                </a:cubicBezTo>
                <a:cubicBezTo>
                  <a:pt x="9499" y="20637"/>
                  <a:pt x="9173" y="20387"/>
                  <a:pt x="8922" y="20086"/>
                </a:cubicBezTo>
                <a:cubicBezTo>
                  <a:pt x="8672" y="19835"/>
                  <a:pt x="8521" y="19534"/>
                  <a:pt x="8471" y="19209"/>
                </a:cubicBezTo>
                <a:cubicBezTo>
                  <a:pt x="8271" y="18407"/>
                  <a:pt x="7820" y="17705"/>
                  <a:pt x="7218" y="17154"/>
                </a:cubicBezTo>
                <a:cubicBezTo>
                  <a:pt x="7119" y="17085"/>
                  <a:pt x="7055" y="17053"/>
                  <a:pt x="7023" y="17053"/>
                </a:cubicBezTo>
                <a:cubicBezTo>
                  <a:pt x="6951" y="17053"/>
                  <a:pt x="7049" y="17218"/>
                  <a:pt x="7293" y="17479"/>
                </a:cubicBezTo>
                <a:cubicBezTo>
                  <a:pt x="7719" y="17930"/>
                  <a:pt x="8020" y="18457"/>
                  <a:pt x="8221" y="19033"/>
                </a:cubicBezTo>
                <a:lnTo>
                  <a:pt x="8346" y="19484"/>
                </a:lnTo>
                <a:lnTo>
                  <a:pt x="8145" y="19284"/>
                </a:lnTo>
                <a:cubicBezTo>
                  <a:pt x="8045" y="19184"/>
                  <a:pt x="7293" y="18532"/>
                  <a:pt x="6466" y="17855"/>
                </a:cubicBezTo>
                <a:cubicBezTo>
                  <a:pt x="4712" y="16427"/>
                  <a:pt x="4160" y="15925"/>
                  <a:pt x="3559" y="15174"/>
                </a:cubicBezTo>
                <a:cubicBezTo>
                  <a:pt x="2456" y="13820"/>
                  <a:pt x="1579" y="11940"/>
                  <a:pt x="1429" y="10612"/>
                </a:cubicBezTo>
                <a:cubicBezTo>
                  <a:pt x="1381" y="10252"/>
                  <a:pt x="1471" y="9707"/>
                  <a:pt x="1545" y="9707"/>
                </a:cubicBezTo>
                <a:cubicBezTo>
                  <a:pt x="1548" y="9707"/>
                  <a:pt x="1551" y="9708"/>
                  <a:pt x="1554" y="9710"/>
                </a:cubicBezTo>
                <a:cubicBezTo>
                  <a:pt x="1704" y="10061"/>
                  <a:pt x="1779" y="10437"/>
                  <a:pt x="1754" y="10838"/>
                </a:cubicBezTo>
                <a:cubicBezTo>
                  <a:pt x="1704" y="11339"/>
                  <a:pt x="1729" y="11615"/>
                  <a:pt x="1830" y="11615"/>
                </a:cubicBezTo>
                <a:cubicBezTo>
                  <a:pt x="1880" y="11615"/>
                  <a:pt x="1955" y="11615"/>
                  <a:pt x="1980" y="11565"/>
                </a:cubicBezTo>
                <a:cubicBezTo>
                  <a:pt x="2005" y="11514"/>
                  <a:pt x="2306" y="10587"/>
                  <a:pt x="2632" y="9509"/>
                </a:cubicBezTo>
                <a:cubicBezTo>
                  <a:pt x="3308" y="7279"/>
                  <a:pt x="3609" y="6377"/>
                  <a:pt x="3684" y="6276"/>
                </a:cubicBezTo>
                <a:cubicBezTo>
                  <a:pt x="3687" y="6271"/>
                  <a:pt x="3691" y="6268"/>
                  <a:pt x="3695" y="6268"/>
                </a:cubicBezTo>
                <a:close/>
                <a:moveTo>
                  <a:pt x="9824" y="20954"/>
                </a:moveTo>
                <a:cubicBezTo>
                  <a:pt x="9940" y="20954"/>
                  <a:pt x="10307" y="21332"/>
                  <a:pt x="10376" y="21540"/>
                </a:cubicBezTo>
                <a:cubicBezTo>
                  <a:pt x="10446" y="21708"/>
                  <a:pt x="10469" y="21790"/>
                  <a:pt x="10445" y="21790"/>
                </a:cubicBezTo>
                <a:cubicBezTo>
                  <a:pt x="10426" y="21790"/>
                  <a:pt x="10378" y="21739"/>
                  <a:pt x="10301" y="21640"/>
                </a:cubicBezTo>
                <a:cubicBezTo>
                  <a:pt x="10100" y="21439"/>
                  <a:pt x="9950" y="21214"/>
                  <a:pt x="9800" y="20963"/>
                </a:cubicBezTo>
                <a:cubicBezTo>
                  <a:pt x="9806" y="20957"/>
                  <a:pt x="9814" y="20954"/>
                  <a:pt x="9824" y="20954"/>
                </a:cubicBezTo>
                <a:close/>
                <a:moveTo>
                  <a:pt x="10526" y="9259"/>
                </a:moveTo>
                <a:lnTo>
                  <a:pt x="10652" y="9785"/>
                </a:lnTo>
                <a:cubicBezTo>
                  <a:pt x="10702" y="10036"/>
                  <a:pt x="10777" y="10261"/>
                  <a:pt x="10877" y="10487"/>
                </a:cubicBezTo>
                <a:cubicBezTo>
                  <a:pt x="10927" y="10637"/>
                  <a:pt x="10978" y="10662"/>
                  <a:pt x="11153" y="10662"/>
                </a:cubicBezTo>
                <a:cubicBezTo>
                  <a:pt x="11278" y="10662"/>
                  <a:pt x="11379" y="10712"/>
                  <a:pt x="11454" y="10838"/>
                </a:cubicBezTo>
                <a:cubicBezTo>
                  <a:pt x="11805" y="11690"/>
                  <a:pt x="12105" y="12592"/>
                  <a:pt x="12331" y="13494"/>
                </a:cubicBezTo>
                <a:cubicBezTo>
                  <a:pt x="12467" y="14125"/>
                  <a:pt x="12557" y="14373"/>
                  <a:pt x="12750" y="14373"/>
                </a:cubicBezTo>
                <a:cubicBezTo>
                  <a:pt x="12841" y="14373"/>
                  <a:pt x="12955" y="14318"/>
                  <a:pt x="13108" y="14221"/>
                </a:cubicBezTo>
                <a:cubicBezTo>
                  <a:pt x="13190" y="14159"/>
                  <a:pt x="13290" y="14114"/>
                  <a:pt x="13392" y="14114"/>
                </a:cubicBezTo>
                <a:cubicBezTo>
                  <a:pt x="13414" y="14114"/>
                  <a:pt x="13437" y="14116"/>
                  <a:pt x="13459" y="14121"/>
                </a:cubicBezTo>
                <a:cubicBezTo>
                  <a:pt x="13559" y="14171"/>
                  <a:pt x="13534" y="14171"/>
                  <a:pt x="13434" y="14196"/>
                </a:cubicBezTo>
                <a:cubicBezTo>
                  <a:pt x="13308" y="14246"/>
                  <a:pt x="13283" y="14422"/>
                  <a:pt x="13158" y="15524"/>
                </a:cubicBezTo>
                <a:cubicBezTo>
                  <a:pt x="12957" y="17154"/>
                  <a:pt x="11855" y="22943"/>
                  <a:pt x="11704" y="22968"/>
                </a:cubicBezTo>
                <a:cubicBezTo>
                  <a:pt x="11629" y="22868"/>
                  <a:pt x="11579" y="22768"/>
                  <a:pt x="11554" y="22642"/>
                </a:cubicBezTo>
                <a:cubicBezTo>
                  <a:pt x="11454" y="22392"/>
                  <a:pt x="11454" y="22166"/>
                  <a:pt x="11554" y="21389"/>
                </a:cubicBezTo>
                <a:cubicBezTo>
                  <a:pt x="11754" y="19685"/>
                  <a:pt x="12130" y="18006"/>
                  <a:pt x="12682" y="16377"/>
                </a:cubicBezTo>
                <a:cubicBezTo>
                  <a:pt x="12919" y="15641"/>
                  <a:pt x="12954" y="15422"/>
                  <a:pt x="12893" y="15422"/>
                </a:cubicBezTo>
                <a:cubicBezTo>
                  <a:pt x="12890" y="15422"/>
                  <a:pt x="12886" y="15423"/>
                  <a:pt x="12882" y="15424"/>
                </a:cubicBezTo>
                <a:cubicBezTo>
                  <a:pt x="12782" y="15424"/>
                  <a:pt x="12256" y="17128"/>
                  <a:pt x="11955" y="18281"/>
                </a:cubicBezTo>
                <a:cubicBezTo>
                  <a:pt x="11704" y="19184"/>
                  <a:pt x="11529" y="20136"/>
                  <a:pt x="11429" y="21063"/>
                </a:cubicBezTo>
                <a:cubicBezTo>
                  <a:pt x="11404" y="21364"/>
                  <a:pt x="11379" y="21640"/>
                  <a:pt x="11303" y="21941"/>
                </a:cubicBezTo>
                <a:cubicBezTo>
                  <a:pt x="11228" y="21815"/>
                  <a:pt x="11153" y="21690"/>
                  <a:pt x="11103" y="21540"/>
                </a:cubicBezTo>
                <a:cubicBezTo>
                  <a:pt x="10978" y="21189"/>
                  <a:pt x="10978" y="21038"/>
                  <a:pt x="11078" y="20462"/>
                </a:cubicBezTo>
                <a:cubicBezTo>
                  <a:pt x="11203" y="19710"/>
                  <a:pt x="11253" y="18933"/>
                  <a:pt x="11253" y="18181"/>
                </a:cubicBezTo>
                <a:cubicBezTo>
                  <a:pt x="11229" y="18127"/>
                  <a:pt x="11208" y="18098"/>
                  <a:pt x="11189" y="18098"/>
                </a:cubicBezTo>
                <a:cubicBezTo>
                  <a:pt x="11129" y="18098"/>
                  <a:pt x="11091" y="18375"/>
                  <a:pt x="11053" y="18983"/>
                </a:cubicBezTo>
                <a:cubicBezTo>
                  <a:pt x="11028" y="19484"/>
                  <a:pt x="10952" y="20086"/>
                  <a:pt x="10902" y="20336"/>
                </a:cubicBezTo>
                <a:cubicBezTo>
                  <a:pt x="10856" y="20614"/>
                  <a:pt x="10838" y="20721"/>
                  <a:pt x="10814" y="20721"/>
                </a:cubicBezTo>
                <a:cubicBezTo>
                  <a:pt x="10799" y="20721"/>
                  <a:pt x="10781" y="20680"/>
                  <a:pt x="10752" y="20612"/>
                </a:cubicBezTo>
                <a:cubicBezTo>
                  <a:pt x="10727" y="20512"/>
                  <a:pt x="10677" y="20336"/>
                  <a:pt x="10627" y="20261"/>
                </a:cubicBezTo>
                <a:cubicBezTo>
                  <a:pt x="10627" y="19785"/>
                  <a:pt x="10677" y="19334"/>
                  <a:pt x="10777" y="18908"/>
                </a:cubicBezTo>
                <a:cubicBezTo>
                  <a:pt x="10902" y="18281"/>
                  <a:pt x="10978" y="17630"/>
                  <a:pt x="11003" y="17003"/>
                </a:cubicBezTo>
                <a:cubicBezTo>
                  <a:pt x="11003" y="16151"/>
                  <a:pt x="11103" y="15324"/>
                  <a:pt x="11253" y="14497"/>
                </a:cubicBezTo>
                <a:cubicBezTo>
                  <a:pt x="11353" y="13870"/>
                  <a:pt x="11353" y="13870"/>
                  <a:pt x="11278" y="13870"/>
                </a:cubicBezTo>
                <a:cubicBezTo>
                  <a:pt x="11203" y="13870"/>
                  <a:pt x="10902" y="15775"/>
                  <a:pt x="10877" y="16778"/>
                </a:cubicBezTo>
                <a:cubicBezTo>
                  <a:pt x="10852" y="17580"/>
                  <a:pt x="10551" y="19509"/>
                  <a:pt x="10476" y="19660"/>
                </a:cubicBezTo>
                <a:cubicBezTo>
                  <a:pt x="10471" y="19665"/>
                  <a:pt x="10466" y="19667"/>
                  <a:pt x="10460" y="19667"/>
                </a:cubicBezTo>
                <a:cubicBezTo>
                  <a:pt x="10381" y="19667"/>
                  <a:pt x="10251" y="19217"/>
                  <a:pt x="10251" y="18983"/>
                </a:cubicBezTo>
                <a:cubicBezTo>
                  <a:pt x="10251" y="18833"/>
                  <a:pt x="10251" y="18357"/>
                  <a:pt x="10276" y="17930"/>
                </a:cubicBezTo>
                <a:cubicBezTo>
                  <a:pt x="10326" y="16652"/>
                  <a:pt x="10251" y="15399"/>
                  <a:pt x="10075" y="14171"/>
                </a:cubicBezTo>
                <a:cubicBezTo>
                  <a:pt x="9800" y="11890"/>
                  <a:pt x="9900" y="10537"/>
                  <a:pt x="10401" y="9459"/>
                </a:cubicBezTo>
                <a:lnTo>
                  <a:pt x="10526" y="9259"/>
                </a:lnTo>
                <a:close/>
                <a:moveTo>
                  <a:pt x="12932" y="18078"/>
                </a:moveTo>
                <a:cubicBezTo>
                  <a:pt x="12932" y="18078"/>
                  <a:pt x="12932" y="18079"/>
                  <a:pt x="12932" y="18081"/>
                </a:cubicBezTo>
                <a:cubicBezTo>
                  <a:pt x="12932" y="18131"/>
                  <a:pt x="12932" y="18582"/>
                  <a:pt x="12932" y="19058"/>
                </a:cubicBezTo>
                <a:lnTo>
                  <a:pt x="12957" y="19058"/>
                </a:lnTo>
                <a:cubicBezTo>
                  <a:pt x="12983" y="19384"/>
                  <a:pt x="12957" y="19710"/>
                  <a:pt x="12882" y="20036"/>
                </a:cubicBezTo>
                <a:cubicBezTo>
                  <a:pt x="12807" y="20111"/>
                  <a:pt x="12582" y="21514"/>
                  <a:pt x="12381" y="23294"/>
                </a:cubicBezTo>
                <a:cubicBezTo>
                  <a:pt x="12306" y="23870"/>
                  <a:pt x="12256" y="24347"/>
                  <a:pt x="12231" y="24372"/>
                </a:cubicBezTo>
                <a:cubicBezTo>
                  <a:pt x="12155" y="24221"/>
                  <a:pt x="12080" y="24046"/>
                  <a:pt x="12030" y="23895"/>
                </a:cubicBezTo>
                <a:lnTo>
                  <a:pt x="11830" y="23394"/>
                </a:lnTo>
                <a:lnTo>
                  <a:pt x="12055" y="22417"/>
                </a:lnTo>
                <a:cubicBezTo>
                  <a:pt x="12155" y="21890"/>
                  <a:pt x="12406" y="20687"/>
                  <a:pt x="12607" y="19710"/>
                </a:cubicBezTo>
                <a:cubicBezTo>
                  <a:pt x="12776" y="18789"/>
                  <a:pt x="12923" y="18078"/>
                  <a:pt x="12932" y="18078"/>
                </a:cubicBezTo>
                <a:close/>
                <a:moveTo>
                  <a:pt x="12943" y="20315"/>
                </a:moveTo>
                <a:cubicBezTo>
                  <a:pt x="12977" y="20315"/>
                  <a:pt x="12983" y="20709"/>
                  <a:pt x="12983" y="21464"/>
                </a:cubicBezTo>
                <a:cubicBezTo>
                  <a:pt x="13008" y="22492"/>
                  <a:pt x="12957" y="23545"/>
                  <a:pt x="12832" y="24572"/>
                </a:cubicBezTo>
                <a:cubicBezTo>
                  <a:pt x="12807" y="24948"/>
                  <a:pt x="12732" y="25299"/>
                  <a:pt x="12607" y="25650"/>
                </a:cubicBezTo>
                <a:cubicBezTo>
                  <a:pt x="12556" y="25524"/>
                  <a:pt x="12506" y="25374"/>
                  <a:pt x="12481" y="25224"/>
                </a:cubicBezTo>
                <a:cubicBezTo>
                  <a:pt x="12331" y="24773"/>
                  <a:pt x="12356" y="24347"/>
                  <a:pt x="12707" y="21765"/>
                </a:cubicBezTo>
                <a:cubicBezTo>
                  <a:pt x="12838" y="20784"/>
                  <a:pt x="12907" y="20315"/>
                  <a:pt x="12943" y="20315"/>
                </a:cubicBezTo>
                <a:close/>
                <a:moveTo>
                  <a:pt x="10915" y="24772"/>
                </a:moveTo>
                <a:cubicBezTo>
                  <a:pt x="10976" y="24772"/>
                  <a:pt x="11124" y="24854"/>
                  <a:pt x="11353" y="25023"/>
                </a:cubicBezTo>
                <a:cubicBezTo>
                  <a:pt x="11729" y="25299"/>
                  <a:pt x="11780" y="25374"/>
                  <a:pt x="11880" y="25725"/>
                </a:cubicBezTo>
                <a:lnTo>
                  <a:pt x="11980" y="26076"/>
                </a:lnTo>
                <a:lnTo>
                  <a:pt x="11980" y="26076"/>
                </a:lnTo>
                <a:lnTo>
                  <a:pt x="11780" y="25951"/>
                </a:lnTo>
                <a:cubicBezTo>
                  <a:pt x="11629" y="25825"/>
                  <a:pt x="11479" y="25700"/>
                  <a:pt x="11379" y="25550"/>
                </a:cubicBezTo>
                <a:cubicBezTo>
                  <a:pt x="11303" y="25399"/>
                  <a:pt x="11128" y="25174"/>
                  <a:pt x="11028" y="25048"/>
                </a:cubicBezTo>
                <a:cubicBezTo>
                  <a:pt x="10885" y="24867"/>
                  <a:pt x="10850" y="24772"/>
                  <a:pt x="10915" y="24772"/>
                </a:cubicBezTo>
                <a:close/>
                <a:moveTo>
                  <a:pt x="37408" y="28681"/>
                </a:moveTo>
                <a:cubicBezTo>
                  <a:pt x="37416" y="28681"/>
                  <a:pt x="37419" y="28690"/>
                  <a:pt x="37419" y="28707"/>
                </a:cubicBezTo>
                <a:cubicBezTo>
                  <a:pt x="37394" y="28758"/>
                  <a:pt x="37344" y="28808"/>
                  <a:pt x="37319" y="28858"/>
                </a:cubicBezTo>
                <a:cubicBezTo>
                  <a:pt x="37310" y="28862"/>
                  <a:pt x="37302" y="28864"/>
                  <a:pt x="37297" y="28864"/>
                </a:cubicBezTo>
                <a:cubicBezTo>
                  <a:pt x="37270" y="28864"/>
                  <a:pt x="37277" y="28819"/>
                  <a:pt x="37319" y="28758"/>
                </a:cubicBezTo>
                <a:cubicBezTo>
                  <a:pt x="37367" y="28709"/>
                  <a:pt x="37395" y="28681"/>
                  <a:pt x="37408" y="28681"/>
                </a:cubicBezTo>
                <a:close/>
                <a:moveTo>
                  <a:pt x="37091" y="28975"/>
                </a:moveTo>
                <a:cubicBezTo>
                  <a:pt x="37101" y="28975"/>
                  <a:pt x="37103" y="28987"/>
                  <a:pt x="37093" y="29008"/>
                </a:cubicBezTo>
                <a:cubicBezTo>
                  <a:pt x="37068" y="29058"/>
                  <a:pt x="37043" y="29108"/>
                  <a:pt x="36993" y="29134"/>
                </a:cubicBezTo>
                <a:cubicBezTo>
                  <a:pt x="36980" y="29140"/>
                  <a:pt x="36972" y="29143"/>
                  <a:pt x="36968" y="29143"/>
                </a:cubicBezTo>
                <a:cubicBezTo>
                  <a:pt x="36957" y="29143"/>
                  <a:pt x="36980" y="29115"/>
                  <a:pt x="37018" y="29058"/>
                </a:cubicBezTo>
                <a:cubicBezTo>
                  <a:pt x="37047" y="29000"/>
                  <a:pt x="37076" y="28975"/>
                  <a:pt x="37091" y="28975"/>
                </a:cubicBezTo>
                <a:close/>
                <a:moveTo>
                  <a:pt x="36797" y="29264"/>
                </a:moveTo>
                <a:cubicBezTo>
                  <a:pt x="36800" y="29264"/>
                  <a:pt x="36799" y="29270"/>
                  <a:pt x="36792" y="29284"/>
                </a:cubicBezTo>
                <a:cubicBezTo>
                  <a:pt x="36792" y="29359"/>
                  <a:pt x="36742" y="29409"/>
                  <a:pt x="36692" y="29459"/>
                </a:cubicBezTo>
                <a:cubicBezTo>
                  <a:pt x="36674" y="29465"/>
                  <a:pt x="36662" y="29468"/>
                  <a:pt x="36654" y="29468"/>
                </a:cubicBezTo>
                <a:cubicBezTo>
                  <a:pt x="36630" y="29468"/>
                  <a:pt x="36654" y="29436"/>
                  <a:pt x="36692" y="29359"/>
                </a:cubicBezTo>
                <a:cubicBezTo>
                  <a:pt x="36746" y="29305"/>
                  <a:pt x="36787" y="29264"/>
                  <a:pt x="36797" y="29264"/>
                </a:cubicBezTo>
                <a:close/>
                <a:moveTo>
                  <a:pt x="50602" y="27129"/>
                </a:moveTo>
                <a:cubicBezTo>
                  <a:pt x="50602" y="27154"/>
                  <a:pt x="50577" y="27179"/>
                  <a:pt x="50527" y="27229"/>
                </a:cubicBezTo>
                <a:cubicBezTo>
                  <a:pt x="49399" y="28156"/>
                  <a:pt x="48797" y="28632"/>
                  <a:pt x="48672" y="28682"/>
                </a:cubicBezTo>
                <a:cubicBezTo>
                  <a:pt x="48584" y="28712"/>
                  <a:pt x="48487" y="28724"/>
                  <a:pt x="48387" y="28724"/>
                </a:cubicBezTo>
                <a:cubicBezTo>
                  <a:pt x="48316" y="28724"/>
                  <a:pt x="48243" y="28718"/>
                  <a:pt x="48171" y="28707"/>
                </a:cubicBezTo>
                <a:cubicBezTo>
                  <a:pt x="48096" y="28698"/>
                  <a:pt x="48034" y="28694"/>
                  <a:pt x="47985" y="28694"/>
                </a:cubicBezTo>
                <a:cubicBezTo>
                  <a:pt x="47775" y="28694"/>
                  <a:pt x="47820" y="28772"/>
                  <a:pt x="48146" y="28833"/>
                </a:cubicBezTo>
                <a:lnTo>
                  <a:pt x="48396" y="28883"/>
                </a:lnTo>
                <a:lnTo>
                  <a:pt x="48196" y="29033"/>
                </a:lnTo>
                <a:cubicBezTo>
                  <a:pt x="48095" y="29134"/>
                  <a:pt x="47970" y="29234"/>
                  <a:pt x="47870" y="29359"/>
                </a:cubicBezTo>
                <a:cubicBezTo>
                  <a:pt x="47789" y="29467"/>
                  <a:pt x="47752" y="29516"/>
                  <a:pt x="47480" y="29516"/>
                </a:cubicBezTo>
                <a:cubicBezTo>
                  <a:pt x="47245" y="29516"/>
                  <a:pt x="46833" y="29479"/>
                  <a:pt x="46065" y="29409"/>
                </a:cubicBezTo>
                <a:cubicBezTo>
                  <a:pt x="45263" y="29359"/>
                  <a:pt x="44461" y="29234"/>
                  <a:pt x="43659" y="29083"/>
                </a:cubicBezTo>
                <a:cubicBezTo>
                  <a:pt x="43659" y="29083"/>
                  <a:pt x="44136" y="28958"/>
                  <a:pt x="44712" y="28808"/>
                </a:cubicBezTo>
                <a:cubicBezTo>
                  <a:pt x="46065" y="28507"/>
                  <a:pt x="48296" y="27880"/>
                  <a:pt x="49574" y="27454"/>
                </a:cubicBezTo>
                <a:cubicBezTo>
                  <a:pt x="50126" y="27254"/>
                  <a:pt x="50602" y="27129"/>
                  <a:pt x="50602" y="27129"/>
                </a:cubicBezTo>
                <a:close/>
                <a:moveTo>
                  <a:pt x="1278" y="11088"/>
                </a:moveTo>
                <a:cubicBezTo>
                  <a:pt x="1378" y="11314"/>
                  <a:pt x="1454" y="11539"/>
                  <a:pt x="1529" y="11765"/>
                </a:cubicBezTo>
                <a:cubicBezTo>
                  <a:pt x="1704" y="12341"/>
                  <a:pt x="1930" y="12918"/>
                  <a:pt x="2206" y="13444"/>
                </a:cubicBezTo>
                <a:lnTo>
                  <a:pt x="2180" y="13469"/>
                </a:lnTo>
                <a:cubicBezTo>
                  <a:pt x="3108" y="15299"/>
                  <a:pt x="4135" y="16527"/>
                  <a:pt x="6140" y="18056"/>
                </a:cubicBezTo>
                <a:cubicBezTo>
                  <a:pt x="7619" y="19234"/>
                  <a:pt x="8947" y="20562"/>
                  <a:pt x="10176" y="21991"/>
                </a:cubicBezTo>
                <a:cubicBezTo>
                  <a:pt x="10827" y="22768"/>
                  <a:pt x="10902" y="22893"/>
                  <a:pt x="11128" y="23494"/>
                </a:cubicBezTo>
                <a:cubicBezTo>
                  <a:pt x="11228" y="23695"/>
                  <a:pt x="11303" y="23920"/>
                  <a:pt x="11353" y="24146"/>
                </a:cubicBezTo>
                <a:cubicBezTo>
                  <a:pt x="11228" y="24046"/>
                  <a:pt x="11128" y="23946"/>
                  <a:pt x="11028" y="23845"/>
                </a:cubicBezTo>
                <a:cubicBezTo>
                  <a:pt x="10856" y="23656"/>
                  <a:pt x="10743" y="23550"/>
                  <a:pt x="10697" y="23550"/>
                </a:cubicBezTo>
                <a:cubicBezTo>
                  <a:pt x="10676" y="23550"/>
                  <a:pt x="10669" y="23572"/>
                  <a:pt x="10677" y="23620"/>
                </a:cubicBezTo>
                <a:cubicBezTo>
                  <a:pt x="10777" y="23795"/>
                  <a:pt x="10927" y="23946"/>
                  <a:pt x="11078" y="24096"/>
                </a:cubicBezTo>
                <a:cubicBezTo>
                  <a:pt x="11504" y="24547"/>
                  <a:pt x="11604" y="24697"/>
                  <a:pt x="11629" y="24948"/>
                </a:cubicBezTo>
                <a:cubicBezTo>
                  <a:pt x="11629" y="24986"/>
                  <a:pt x="11622" y="25009"/>
                  <a:pt x="11595" y="25009"/>
                </a:cubicBezTo>
                <a:cubicBezTo>
                  <a:pt x="11549" y="25009"/>
                  <a:pt x="11447" y="24945"/>
                  <a:pt x="11228" y="24773"/>
                </a:cubicBezTo>
                <a:cubicBezTo>
                  <a:pt x="10952" y="24572"/>
                  <a:pt x="10727" y="24347"/>
                  <a:pt x="10551" y="24096"/>
                </a:cubicBezTo>
                <a:cubicBezTo>
                  <a:pt x="10176" y="23570"/>
                  <a:pt x="9524" y="22968"/>
                  <a:pt x="7920" y="21690"/>
                </a:cubicBezTo>
                <a:cubicBezTo>
                  <a:pt x="7052" y="20991"/>
                  <a:pt x="6625" y="20686"/>
                  <a:pt x="6571" y="20686"/>
                </a:cubicBezTo>
                <a:cubicBezTo>
                  <a:pt x="6569" y="20686"/>
                  <a:pt x="6567" y="20686"/>
                  <a:pt x="6566" y="20687"/>
                </a:cubicBezTo>
                <a:cubicBezTo>
                  <a:pt x="6541" y="20738"/>
                  <a:pt x="6617" y="20838"/>
                  <a:pt x="6742" y="20938"/>
                </a:cubicBezTo>
                <a:cubicBezTo>
                  <a:pt x="6867" y="21038"/>
                  <a:pt x="7644" y="21640"/>
                  <a:pt x="8446" y="22316"/>
                </a:cubicBezTo>
                <a:cubicBezTo>
                  <a:pt x="9599" y="23244"/>
                  <a:pt x="9975" y="23595"/>
                  <a:pt x="10226" y="23920"/>
                </a:cubicBezTo>
                <a:cubicBezTo>
                  <a:pt x="10542" y="24316"/>
                  <a:pt x="10734" y="24556"/>
                  <a:pt x="10660" y="24556"/>
                </a:cubicBezTo>
                <a:cubicBezTo>
                  <a:pt x="10547" y="24556"/>
                  <a:pt x="9811" y="23993"/>
                  <a:pt x="7945" y="22567"/>
                </a:cubicBezTo>
                <a:cubicBezTo>
                  <a:pt x="6171" y="21182"/>
                  <a:pt x="5151" y="20409"/>
                  <a:pt x="5068" y="20409"/>
                </a:cubicBezTo>
                <a:cubicBezTo>
                  <a:pt x="5065" y="20409"/>
                  <a:pt x="5063" y="20410"/>
                  <a:pt x="5063" y="20412"/>
                </a:cubicBezTo>
                <a:cubicBezTo>
                  <a:pt x="5038" y="20437"/>
                  <a:pt x="6065" y="21264"/>
                  <a:pt x="7895" y="22692"/>
                </a:cubicBezTo>
                <a:lnTo>
                  <a:pt x="10802" y="24923"/>
                </a:lnTo>
                <a:lnTo>
                  <a:pt x="11103" y="25399"/>
                </a:lnTo>
                <a:cubicBezTo>
                  <a:pt x="11253" y="25675"/>
                  <a:pt x="11479" y="25926"/>
                  <a:pt x="11729" y="26101"/>
                </a:cubicBezTo>
                <a:cubicBezTo>
                  <a:pt x="11930" y="26201"/>
                  <a:pt x="12055" y="26402"/>
                  <a:pt x="12130" y="26602"/>
                </a:cubicBezTo>
                <a:cubicBezTo>
                  <a:pt x="12215" y="26822"/>
                  <a:pt x="12231" y="26916"/>
                  <a:pt x="12164" y="26916"/>
                </a:cubicBezTo>
                <a:cubicBezTo>
                  <a:pt x="12131" y="26916"/>
                  <a:pt x="12079" y="26894"/>
                  <a:pt x="12005" y="26853"/>
                </a:cubicBezTo>
                <a:cubicBezTo>
                  <a:pt x="11935" y="26818"/>
                  <a:pt x="11898" y="26799"/>
                  <a:pt x="11883" y="26799"/>
                </a:cubicBezTo>
                <a:cubicBezTo>
                  <a:pt x="11866" y="26799"/>
                  <a:pt x="11878" y="26824"/>
                  <a:pt x="11905" y="26878"/>
                </a:cubicBezTo>
                <a:cubicBezTo>
                  <a:pt x="11955" y="26953"/>
                  <a:pt x="12005" y="27053"/>
                  <a:pt x="12055" y="27129"/>
                </a:cubicBezTo>
                <a:cubicBezTo>
                  <a:pt x="12105" y="27204"/>
                  <a:pt x="12155" y="27279"/>
                  <a:pt x="12231" y="27354"/>
                </a:cubicBezTo>
                <a:cubicBezTo>
                  <a:pt x="12381" y="27479"/>
                  <a:pt x="12556" y="28031"/>
                  <a:pt x="12456" y="28106"/>
                </a:cubicBezTo>
                <a:cubicBezTo>
                  <a:pt x="12406" y="28131"/>
                  <a:pt x="12406" y="28206"/>
                  <a:pt x="12506" y="28306"/>
                </a:cubicBezTo>
                <a:cubicBezTo>
                  <a:pt x="12607" y="28507"/>
                  <a:pt x="12682" y="28758"/>
                  <a:pt x="12732" y="28983"/>
                </a:cubicBezTo>
                <a:lnTo>
                  <a:pt x="12832" y="29535"/>
                </a:lnTo>
                <a:lnTo>
                  <a:pt x="12832" y="29535"/>
                </a:lnTo>
                <a:lnTo>
                  <a:pt x="12506" y="29234"/>
                </a:lnTo>
                <a:cubicBezTo>
                  <a:pt x="12256" y="28983"/>
                  <a:pt x="12005" y="28707"/>
                  <a:pt x="11805" y="28407"/>
                </a:cubicBezTo>
                <a:cubicBezTo>
                  <a:pt x="11579" y="28131"/>
                  <a:pt x="11203" y="27655"/>
                  <a:pt x="10952" y="27379"/>
                </a:cubicBezTo>
                <a:lnTo>
                  <a:pt x="10476" y="26853"/>
                </a:lnTo>
                <a:lnTo>
                  <a:pt x="10927" y="27229"/>
                </a:lnTo>
                <a:cubicBezTo>
                  <a:pt x="11379" y="27630"/>
                  <a:pt x="11830" y="28056"/>
                  <a:pt x="12206" y="28532"/>
                </a:cubicBezTo>
                <a:cubicBezTo>
                  <a:pt x="12224" y="28588"/>
                  <a:pt x="12257" y="28617"/>
                  <a:pt x="12294" y="28617"/>
                </a:cubicBezTo>
                <a:cubicBezTo>
                  <a:pt x="12306" y="28617"/>
                  <a:pt x="12318" y="28613"/>
                  <a:pt x="12331" y="28607"/>
                </a:cubicBezTo>
                <a:cubicBezTo>
                  <a:pt x="12456" y="28557"/>
                  <a:pt x="12256" y="28306"/>
                  <a:pt x="11604" y="27680"/>
                </a:cubicBezTo>
                <a:cubicBezTo>
                  <a:pt x="10684" y="26783"/>
                  <a:pt x="10008" y="26220"/>
                  <a:pt x="9890" y="26220"/>
                </a:cubicBezTo>
                <a:cubicBezTo>
                  <a:pt x="9883" y="26220"/>
                  <a:pt x="9878" y="26222"/>
                  <a:pt x="9875" y="26226"/>
                </a:cubicBezTo>
                <a:cubicBezTo>
                  <a:pt x="9825" y="26301"/>
                  <a:pt x="9925" y="26352"/>
                  <a:pt x="10050" y="26452"/>
                </a:cubicBezTo>
                <a:cubicBezTo>
                  <a:pt x="10201" y="26552"/>
                  <a:pt x="10276" y="26627"/>
                  <a:pt x="10226" y="26627"/>
                </a:cubicBezTo>
                <a:cubicBezTo>
                  <a:pt x="9975" y="26452"/>
                  <a:pt x="9699" y="26226"/>
                  <a:pt x="9474" y="26001"/>
                </a:cubicBezTo>
                <a:lnTo>
                  <a:pt x="7744" y="24472"/>
                </a:lnTo>
                <a:cubicBezTo>
                  <a:pt x="7193" y="23996"/>
                  <a:pt x="6566" y="23419"/>
                  <a:pt x="6391" y="23219"/>
                </a:cubicBezTo>
                <a:cubicBezTo>
                  <a:pt x="6191" y="23018"/>
                  <a:pt x="5764" y="22642"/>
                  <a:pt x="5439" y="22367"/>
                </a:cubicBezTo>
                <a:cubicBezTo>
                  <a:pt x="4662" y="21690"/>
                  <a:pt x="3935" y="20938"/>
                  <a:pt x="3233" y="20161"/>
                </a:cubicBezTo>
                <a:cubicBezTo>
                  <a:pt x="3208" y="20086"/>
                  <a:pt x="3158" y="20036"/>
                  <a:pt x="3083" y="20011"/>
                </a:cubicBezTo>
                <a:cubicBezTo>
                  <a:pt x="2657" y="19760"/>
                  <a:pt x="1554" y="18106"/>
                  <a:pt x="1103" y="17028"/>
                </a:cubicBezTo>
                <a:cubicBezTo>
                  <a:pt x="852" y="16452"/>
                  <a:pt x="652" y="15875"/>
                  <a:pt x="526" y="15274"/>
                </a:cubicBezTo>
                <a:cubicBezTo>
                  <a:pt x="501" y="15048"/>
                  <a:pt x="526" y="14998"/>
                  <a:pt x="652" y="14948"/>
                </a:cubicBezTo>
                <a:cubicBezTo>
                  <a:pt x="752" y="14923"/>
                  <a:pt x="827" y="14848"/>
                  <a:pt x="877" y="14773"/>
                </a:cubicBezTo>
                <a:cubicBezTo>
                  <a:pt x="1003" y="14321"/>
                  <a:pt x="1053" y="13845"/>
                  <a:pt x="1053" y="13369"/>
                </a:cubicBezTo>
                <a:cubicBezTo>
                  <a:pt x="1103" y="12617"/>
                  <a:pt x="1178" y="11840"/>
                  <a:pt x="1278" y="11088"/>
                </a:cubicBezTo>
                <a:close/>
                <a:moveTo>
                  <a:pt x="36472" y="29567"/>
                </a:moveTo>
                <a:cubicBezTo>
                  <a:pt x="36478" y="29567"/>
                  <a:pt x="36476" y="29582"/>
                  <a:pt x="36466" y="29610"/>
                </a:cubicBezTo>
                <a:cubicBezTo>
                  <a:pt x="36441" y="29660"/>
                  <a:pt x="36391" y="29735"/>
                  <a:pt x="36341" y="29785"/>
                </a:cubicBezTo>
                <a:cubicBezTo>
                  <a:pt x="36321" y="29799"/>
                  <a:pt x="36308" y="29805"/>
                  <a:pt x="36301" y="29805"/>
                </a:cubicBezTo>
                <a:cubicBezTo>
                  <a:pt x="36283" y="29805"/>
                  <a:pt x="36311" y="29758"/>
                  <a:pt x="36366" y="29685"/>
                </a:cubicBezTo>
                <a:cubicBezTo>
                  <a:pt x="36429" y="29607"/>
                  <a:pt x="36462" y="29567"/>
                  <a:pt x="36472" y="29567"/>
                </a:cubicBezTo>
                <a:close/>
                <a:moveTo>
                  <a:pt x="12663" y="29570"/>
                </a:moveTo>
                <a:cubicBezTo>
                  <a:pt x="12675" y="29570"/>
                  <a:pt x="12706" y="29592"/>
                  <a:pt x="12757" y="29635"/>
                </a:cubicBezTo>
                <a:cubicBezTo>
                  <a:pt x="12832" y="29685"/>
                  <a:pt x="12882" y="29785"/>
                  <a:pt x="12907" y="29885"/>
                </a:cubicBezTo>
                <a:cubicBezTo>
                  <a:pt x="12930" y="29952"/>
                  <a:pt x="12937" y="29984"/>
                  <a:pt x="12928" y="29984"/>
                </a:cubicBezTo>
                <a:cubicBezTo>
                  <a:pt x="12916" y="29984"/>
                  <a:pt x="12877" y="29933"/>
                  <a:pt x="12807" y="29835"/>
                </a:cubicBezTo>
                <a:cubicBezTo>
                  <a:pt x="12691" y="29653"/>
                  <a:pt x="12641" y="29570"/>
                  <a:pt x="12663" y="29570"/>
                </a:cubicBezTo>
                <a:close/>
                <a:moveTo>
                  <a:pt x="42116" y="24921"/>
                </a:moveTo>
                <a:cubicBezTo>
                  <a:pt x="42235" y="24921"/>
                  <a:pt x="42390" y="24929"/>
                  <a:pt x="42582" y="24948"/>
                </a:cubicBezTo>
                <a:cubicBezTo>
                  <a:pt x="42832" y="24973"/>
                  <a:pt x="43083" y="24998"/>
                  <a:pt x="43309" y="25048"/>
                </a:cubicBezTo>
                <a:cubicBezTo>
                  <a:pt x="43309" y="25073"/>
                  <a:pt x="42983" y="25324"/>
                  <a:pt x="42557" y="25650"/>
                </a:cubicBezTo>
                <a:cubicBezTo>
                  <a:pt x="41579" y="26352"/>
                  <a:pt x="39825" y="27805"/>
                  <a:pt x="39850" y="27880"/>
                </a:cubicBezTo>
                <a:cubicBezTo>
                  <a:pt x="39850" y="27896"/>
                  <a:pt x="39854" y="27907"/>
                  <a:pt x="39869" y="27907"/>
                </a:cubicBezTo>
                <a:cubicBezTo>
                  <a:pt x="39925" y="27907"/>
                  <a:pt x="40121" y="27766"/>
                  <a:pt x="40752" y="27254"/>
                </a:cubicBezTo>
                <a:cubicBezTo>
                  <a:pt x="41730" y="26452"/>
                  <a:pt x="43183" y="25324"/>
                  <a:pt x="43459" y="25174"/>
                </a:cubicBezTo>
                <a:cubicBezTo>
                  <a:pt x="43539" y="25120"/>
                  <a:pt x="43642" y="25095"/>
                  <a:pt x="43796" y="25095"/>
                </a:cubicBezTo>
                <a:cubicBezTo>
                  <a:pt x="43930" y="25095"/>
                  <a:pt x="44103" y="25114"/>
                  <a:pt x="44336" y="25149"/>
                </a:cubicBezTo>
                <a:cubicBezTo>
                  <a:pt x="45113" y="25249"/>
                  <a:pt x="45890" y="25399"/>
                  <a:pt x="46667" y="25625"/>
                </a:cubicBezTo>
                <a:cubicBezTo>
                  <a:pt x="46441" y="25775"/>
                  <a:pt x="46191" y="25926"/>
                  <a:pt x="45965" y="26051"/>
                </a:cubicBezTo>
                <a:cubicBezTo>
                  <a:pt x="45238" y="26427"/>
                  <a:pt x="43008" y="27905"/>
                  <a:pt x="42431" y="28332"/>
                </a:cubicBezTo>
                <a:cubicBezTo>
                  <a:pt x="42206" y="28507"/>
                  <a:pt x="42156" y="28582"/>
                  <a:pt x="42181" y="28657"/>
                </a:cubicBezTo>
                <a:cubicBezTo>
                  <a:pt x="42198" y="28700"/>
                  <a:pt x="42221" y="28722"/>
                  <a:pt x="42257" y="28722"/>
                </a:cubicBezTo>
                <a:cubicBezTo>
                  <a:pt x="42328" y="28722"/>
                  <a:pt x="42451" y="28639"/>
                  <a:pt x="42682" y="28457"/>
                </a:cubicBezTo>
                <a:cubicBezTo>
                  <a:pt x="43885" y="27530"/>
                  <a:pt x="45163" y="26677"/>
                  <a:pt x="46491" y="25951"/>
                </a:cubicBezTo>
                <a:cubicBezTo>
                  <a:pt x="46806" y="25786"/>
                  <a:pt x="46932" y="25720"/>
                  <a:pt x="47080" y="25720"/>
                </a:cubicBezTo>
                <a:cubicBezTo>
                  <a:pt x="47179" y="25720"/>
                  <a:pt x="47287" y="25750"/>
                  <a:pt x="47469" y="25800"/>
                </a:cubicBezTo>
                <a:lnTo>
                  <a:pt x="49198" y="26251"/>
                </a:lnTo>
                <a:cubicBezTo>
                  <a:pt x="50502" y="26602"/>
                  <a:pt x="50602" y="26627"/>
                  <a:pt x="50552" y="26677"/>
                </a:cubicBezTo>
                <a:lnTo>
                  <a:pt x="50552" y="26702"/>
                </a:lnTo>
                <a:cubicBezTo>
                  <a:pt x="50478" y="26800"/>
                  <a:pt x="46229" y="28084"/>
                  <a:pt x="46000" y="28084"/>
                </a:cubicBezTo>
                <a:cubicBezTo>
                  <a:pt x="45993" y="28084"/>
                  <a:pt x="45990" y="28083"/>
                  <a:pt x="45990" y="28081"/>
                </a:cubicBezTo>
                <a:cubicBezTo>
                  <a:pt x="46241" y="27830"/>
                  <a:pt x="46517" y="27605"/>
                  <a:pt x="46817" y="27404"/>
                </a:cubicBezTo>
                <a:cubicBezTo>
                  <a:pt x="47569" y="26853"/>
                  <a:pt x="47770" y="26652"/>
                  <a:pt x="47594" y="26652"/>
                </a:cubicBezTo>
                <a:cubicBezTo>
                  <a:pt x="47569" y="26652"/>
                  <a:pt x="47093" y="27003"/>
                  <a:pt x="46542" y="27429"/>
                </a:cubicBezTo>
                <a:cubicBezTo>
                  <a:pt x="45740" y="28056"/>
                  <a:pt x="45489" y="28206"/>
                  <a:pt x="45213" y="28281"/>
                </a:cubicBezTo>
                <a:cubicBezTo>
                  <a:pt x="45066" y="28318"/>
                  <a:pt x="44933" y="28341"/>
                  <a:pt x="44872" y="28341"/>
                </a:cubicBezTo>
                <a:cubicBezTo>
                  <a:pt x="44850" y="28341"/>
                  <a:pt x="44837" y="28338"/>
                  <a:pt x="44837" y="28332"/>
                </a:cubicBezTo>
                <a:cubicBezTo>
                  <a:pt x="45514" y="27730"/>
                  <a:pt x="46216" y="27204"/>
                  <a:pt x="46968" y="26702"/>
                </a:cubicBezTo>
                <a:cubicBezTo>
                  <a:pt x="47444" y="26377"/>
                  <a:pt x="47544" y="26276"/>
                  <a:pt x="47469" y="26226"/>
                </a:cubicBezTo>
                <a:cubicBezTo>
                  <a:pt x="47465" y="26223"/>
                  <a:pt x="47460" y="26221"/>
                  <a:pt x="47452" y="26221"/>
                </a:cubicBezTo>
                <a:cubicBezTo>
                  <a:pt x="47300" y="26221"/>
                  <a:pt x="46360" y="26922"/>
                  <a:pt x="45238" y="27805"/>
                </a:cubicBezTo>
                <a:cubicBezTo>
                  <a:pt x="44486" y="28382"/>
                  <a:pt x="44361" y="28457"/>
                  <a:pt x="43960" y="28532"/>
                </a:cubicBezTo>
                <a:cubicBezTo>
                  <a:pt x="43810" y="28582"/>
                  <a:pt x="43659" y="28607"/>
                  <a:pt x="43509" y="28607"/>
                </a:cubicBezTo>
                <a:cubicBezTo>
                  <a:pt x="43509" y="28557"/>
                  <a:pt x="44938" y="27504"/>
                  <a:pt x="45589" y="27078"/>
                </a:cubicBezTo>
                <a:cubicBezTo>
                  <a:pt x="45915" y="26878"/>
                  <a:pt x="46441" y="26552"/>
                  <a:pt x="46792" y="26352"/>
                </a:cubicBezTo>
                <a:cubicBezTo>
                  <a:pt x="47018" y="26251"/>
                  <a:pt x="47243" y="26101"/>
                  <a:pt x="47444" y="25951"/>
                </a:cubicBezTo>
                <a:cubicBezTo>
                  <a:pt x="47444" y="25926"/>
                  <a:pt x="47433" y="25912"/>
                  <a:pt x="47404" y="25912"/>
                </a:cubicBezTo>
                <a:cubicBezTo>
                  <a:pt x="47316" y="25912"/>
                  <a:pt x="47058" y="26043"/>
                  <a:pt x="46416" y="26402"/>
                </a:cubicBezTo>
                <a:cubicBezTo>
                  <a:pt x="45514" y="26928"/>
                  <a:pt x="44637" y="27530"/>
                  <a:pt x="43785" y="28181"/>
                </a:cubicBezTo>
                <a:cubicBezTo>
                  <a:pt x="43158" y="28682"/>
                  <a:pt x="43058" y="28733"/>
                  <a:pt x="42055" y="28908"/>
                </a:cubicBezTo>
                <a:lnTo>
                  <a:pt x="41454" y="29008"/>
                </a:lnTo>
                <a:lnTo>
                  <a:pt x="41629" y="28808"/>
                </a:lnTo>
                <a:cubicBezTo>
                  <a:pt x="42131" y="28281"/>
                  <a:pt x="42582" y="27755"/>
                  <a:pt x="42532" y="27705"/>
                </a:cubicBezTo>
                <a:cubicBezTo>
                  <a:pt x="42529" y="27704"/>
                  <a:pt x="42526" y="27703"/>
                  <a:pt x="42522" y="27703"/>
                </a:cubicBezTo>
                <a:cubicBezTo>
                  <a:pt x="42456" y="27703"/>
                  <a:pt x="42220" y="27922"/>
                  <a:pt x="41579" y="28657"/>
                </a:cubicBezTo>
                <a:cubicBezTo>
                  <a:pt x="41228" y="29058"/>
                  <a:pt x="41178" y="29083"/>
                  <a:pt x="40802" y="29159"/>
                </a:cubicBezTo>
                <a:cubicBezTo>
                  <a:pt x="40678" y="29186"/>
                  <a:pt x="40589" y="29206"/>
                  <a:pt x="40538" y="29206"/>
                </a:cubicBezTo>
                <a:cubicBezTo>
                  <a:pt x="40404" y="29206"/>
                  <a:pt x="40544" y="29066"/>
                  <a:pt x="41053" y="28557"/>
                </a:cubicBezTo>
                <a:cubicBezTo>
                  <a:pt x="41570" y="28040"/>
                  <a:pt x="41684" y="27926"/>
                  <a:pt x="41629" y="27926"/>
                </a:cubicBezTo>
                <a:cubicBezTo>
                  <a:pt x="41623" y="27926"/>
                  <a:pt x="41615" y="27928"/>
                  <a:pt x="41604" y="27931"/>
                </a:cubicBezTo>
                <a:cubicBezTo>
                  <a:pt x="41354" y="28106"/>
                  <a:pt x="41128" y="28306"/>
                  <a:pt x="40902" y="28532"/>
                </a:cubicBezTo>
                <a:lnTo>
                  <a:pt x="40226" y="29209"/>
                </a:lnTo>
                <a:cubicBezTo>
                  <a:pt x="40075" y="29309"/>
                  <a:pt x="39925" y="29359"/>
                  <a:pt x="39750" y="29384"/>
                </a:cubicBezTo>
                <a:lnTo>
                  <a:pt x="39399" y="29459"/>
                </a:lnTo>
                <a:lnTo>
                  <a:pt x="39399" y="29459"/>
                </a:lnTo>
                <a:lnTo>
                  <a:pt x="39599" y="29259"/>
                </a:lnTo>
                <a:cubicBezTo>
                  <a:pt x="39699" y="29159"/>
                  <a:pt x="40075" y="28808"/>
                  <a:pt x="40401" y="28482"/>
                </a:cubicBezTo>
                <a:cubicBezTo>
                  <a:pt x="41103" y="27805"/>
                  <a:pt x="41178" y="27730"/>
                  <a:pt x="41103" y="27680"/>
                </a:cubicBezTo>
                <a:lnTo>
                  <a:pt x="41103" y="27680"/>
                </a:lnTo>
                <a:cubicBezTo>
                  <a:pt x="40501" y="28181"/>
                  <a:pt x="39925" y="28707"/>
                  <a:pt x="39399" y="29284"/>
                </a:cubicBezTo>
                <a:cubicBezTo>
                  <a:pt x="39173" y="29484"/>
                  <a:pt x="39048" y="29535"/>
                  <a:pt x="38271" y="29710"/>
                </a:cubicBezTo>
                <a:cubicBezTo>
                  <a:pt x="37995" y="29785"/>
                  <a:pt x="37694" y="29810"/>
                  <a:pt x="37394" y="29835"/>
                </a:cubicBezTo>
                <a:cubicBezTo>
                  <a:pt x="37494" y="29685"/>
                  <a:pt x="37594" y="29560"/>
                  <a:pt x="37720" y="29434"/>
                </a:cubicBezTo>
                <a:cubicBezTo>
                  <a:pt x="37918" y="29214"/>
                  <a:pt x="38039" y="29129"/>
                  <a:pt x="38116" y="29129"/>
                </a:cubicBezTo>
                <a:cubicBezTo>
                  <a:pt x="38127" y="29129"/>
                  <a:pt x="38137" y="29131"/>
                  <a:pt x="38146" y="29134"/>
                </a:cubicBezTo>
                <a:cubicBezTo>
                  <a:pt x="38154" y="29138"/>
                  <a:pt x="38164" y="29140"/>
                  <a:pt x="38175" y="29140"/>
                </a:cubicBezTo>
                <a:cubicBezTo>
                  <a:pt x="38230" y="29140"/>
                  <a:pt x="38317" y="29088"/>
                  <a:pt x="38421" y="28983"/>
                </a:cubicBezTo>
                <a:cubicBezTo>
                  <a:pt x="39474" y="27880"/>
                  <a:pt x="40602" y="26853"/>
                  <a:pt x="41805" y="25926"/>
                </a:cubicBezTo>
                <a:cubicBezTo>
                  <a:pt x="42506" y="25399"/>
                  <a:pt x="42532" y="25374"/>
                  <a:pt x="42431" y="25299"/>
                </a:cubicBezTo>
                <a:cubicBezTo>
                  <a:pt x="42430" y="25298"/>
                  <a:pt x="42427" y="25297"/>
                  <a:pt x="42424" y="25297"/>
                </a:cubicBezTo>
                <a:cubicBezTo>
                  <a:pt x="42240" y="25297"/>
                  <a:pt x="39658" y="27371"/>
                  <a:pt x="38722" y="28306"/>
                </a:cubicBezTo>
                <a:cubicBezTo>
                  <a:pt x="38622" y="28432"/>
                  <a:pt x="38496" y="28532"/>
                  <a:pt x="38346" y="28632"/>
                </a:cubicBezTo>
                <a:cubicBezTo>
                  <a:pt x="38095" y="28833"/>
                  <a:pt x="37870" y="29058"/>
                  <a:pt x="37644" y="29284"/>
                </a:cubicBezTo>
                <a:cubicBezTo>
                  <a:pt x="37043" y="29910"/>
                  <a:pt x="36993" y="29910"/>
                  <a:pt x="36642" y="30011"/>
                </a:cubicBezTo>
                <a:cubicBezTo>
                  <a:pt x="36516" y="30061"/>
                  <a:pt x="36391" y="30086"/>
                  <a:pt x="36266" y="30086"/>
                </a:cubicBezTo>
                <a:cubicBezTo>
                  <a:pt x="36466" y="29860"/>
                  <a:pt x="36667" y="29635"/>
                  <a:pt x="36892" y="29459"/>
                </a:cubicBezTo>
                <a:cubicBezTo>
                  <a:pt x="37594" y="28758"/>
                  <a:pt x="37745" y="28607"/>
                  <a:pt x="37619" y="28582"/>
                </a:cubicBezTo>
                <a:cubicBezTo>
                  <a:pt x="37608" y="28582"/>
                  <a:pt x="37598" y="28583"/>
                  <a:pt x="37590" y="28583"/>
                </a:cubicBezTo>
                <a:cubicBezTo>
                  <a:pt x="37519" y="28583"/>
                  <a:pt x="37561" y="28543"/>
                  <a:pt x="38321" y="27805"/>
                </a:cubicBezTo>
                <a:cubicBezTo>
                  <a:pt x="39148" y="26978"/>
                  <a:pt x="40050" y="26251"/>
                  <a:pt x="41028" y="25600"/>
                </a:cubicBezTo>
                <a:cubicBezTo>
                  <a:pt x="41303" y="25424"/>
                  <a:pt x="41554" y="25224"/>
                  <a:pt x="41805" y="24973"/>
                </a:cubicBezTo>
                <a:cubicBezTo>
                  <a:pt x="41820" y="24942"/>
                  <a:pt x="41922" y="24921"/>
                  <a:pt x="42116" y="24921"/>
                </a:cubicBezTo>
                <a:close/>
                <a:moveTo>
                  <a:pt x="36145" y="29890"/>
                </a:moveTo>
                <a:cubicBezTo>
                  <a:pt x="36149" y="29890"/>
                  <a:pt x="36148" y="29896"/>
                  <a:pt x="36141" y="29910"/>
                </a:cubicBezTo>
                <a:cubicBezTo>
                  <a:pt x="36115" y="29986"/>
                  <a:pt x="36065" y="30036"/>
                  <a:pt x="36015" y="30086"/>
                </a:cubicBezTo>
                <a:cubicBezTo>
                  <a:pt x="36003" y="30092"/>
                  <a:pt x="35994" y="30095"/>
                  <a:pt x="35988" y="30095"/>
                </a:cubicBezTo>
                <a:cubicBezTo>
                  <a:pt x="35969" y="30095"/>
                  <a:pt x="35983" y="30062"/>
                  <a:pt x="36040" y="29986"/>
                </a:cubicBezTo>
                <a:cubicBezTo>
                  <a:pt x="36094" y="29931"/>
                  <a:pt x="36136" y="29890"/>
                  <a:pt x="36145" y="29890"/>
                </a:cubicBezTo>
                <a:close/>
                <a:moveTo>
                  <a:pt x="43162" y="29199"/>
                </a:moveTo>
                <a:cubicBezTo>
                  <a:pt x="43395" y="29199"/>
                  <a:pt x="43634" y="29228"/>
                  <a:pt x="43860" y="29284"/>
                </a:cubicBezTo>
                <a:cubicBezTo>
                  <a:pt x="44261" y="29334"/>
                  <a:pt x="44887" y="29434"/>
                  <a:pt x="45288" y="29484"/>
                </a:cubicBezTo>
                <a:lnTo>
                  <a:pt x="46842" y="29660"/>
                </a:lnTo>
                <a:cubicBezTo>
                  <a:pt x="47168" y="29710"/>
                  <a:pt x="47519" y="29710"/>
                  <a:pt x="47845" y="29710"/>
                </a:cubicBezTo>
                <a:cubicBezTo>
                  <a:pt x="47898" y="29692"/>
                  <a:pt x="47951" y="29684"/>
                  <a:pt x="48004" y="29684"/>
                </a:cubicBezTo>
                <a:cubicBezTo>
                  <a:pt x="48099" y="29684"/>
                  <a:pt x="48190" y="29712"/>
                  <a:pt x="48271" y="29760"/>
                </a:cubicBezTo>
                <a:cubicBezTo>
                  <a:pt x="48296" y="29760"/>
                  <a:pt x="48246" y="29835"/>
                  <a:pt x="48171" y="29910"/>
                </a:cubicBezTo>
                <a:lnTo>
                  <a:pt x="48146" y="29910"/>
                </a:lnTo>
                <a:cubicBezTo>
                  <a:pt x="48070" y="29961"/>
                  <a:pt x="47720" y="30236"/>
                  <a:pt x="47394" y="30487"/>
                </a:cubicBezTo>
                <a:cubicBezTo>
                  <a:pt x="46792" y="30913"/>
                  <a:pt x="46742" y="30938"/>
                  <a:pt x="46291" y="30988"/>
                </a:cubicBezTo>
                <a:cubicBezTo>
                  <a:pt x="46168" y="30998"/>
                  <a:pt x="46050" y="31004"/>
                  <a:pt x="45921" y="31004"/>
                </a:cubicBezTo>
                <a:cubicBezTo>
                  <a:pt x="45395" y="31004"/>
                  <a:pt x="44675" y="30904"/>
                  <a:pt x="42582" y="30562"/>
                </a:cubicBezTo>
                <a:cubicBezTo>
                  <a:pt x="41429" y="30362"/>
                  <a:pt x="40226" y="30161"/>
                  <a:pt x="39925" y="30136"/>
                </a:cubicBezTo>
                <a:lnTo>
                  <a:pt x="39298" y="30061"/>
                </a:lnTo>
                <a:cubicBezTo>
                  <a:pt x="39198" y="30061"/>
                  <a:pt x="39324" y="30036"/>
                  <a:pt x="41128" y="29610"/>
                </a:cubicBezTo>
                <a:lnTo>
                  <a:pt x="42933" y="29209"/>
                </a:lnTo>
                <a:cubicBezTo>
                  <a:pt x="43008" y="29202"/>
                  <a:pt x="43085" y="29199"/>
                  <a:pt x="43162" y="29199"/>
                </a:cubicBezTo>
                <a:close/>
                <a:moveTo>
                  <a:pt x="7571" y="28848"/>
                </a:moveTo>
                <a:cubicBezTo>
                  <a:pt x="7677" y="28848"/>
                  <a:pt x="7758" y="28932"/>
                  <a:pt x="8045" y="29184"/>
                </a:cubicBezTo>
                <a:cubicBezTo>
                  <a:pt x="8271" y="29359"/>
                  <a:pt x="8772" y="29860"/>
                  <a:pt x="9198" y="30286"/>
                </a:cubicBezTo>
                <a:lnTo>
                  <a:pt x="9975" y="31063"/>
                </a:lnTo>
                <a:lnTo>
                  <a:pt x="9273" y="30587"/>
                </a:lnTo>
                <a:cubicBezTo>
                  <a:pt x="8421" y="30036"/>
                  <a:pt x="7193" y="29108"/>
                  <a:pt x="7193" y="29033"/>
                </a:cubicBezTo>
                <a:cubicBezTo>
                  <a:pt x="7193" y="29008"/>
                  <a:pt x="7293" y="28933"/>
                  <a:pt x="7419" y="28883"/>
                </a:cubicBezTo>
                <a:cubicBezTo>
                  <a:pt x="7483" y="28862"/>
                  <a:pt x="7529" y="28848"/>
                  <a:pt x="7571" y="28848"/>
                </a:cubicBezTo>
                <a:close/>
                <a:moveTo>
                  <a:pt x="40909" y="24424"/>
                </a:moveTo>
                <a:cubicBezTo>
                  <a:pt x="41173" y="24424"/>
                  <a:pt x="41188" y="24466"/>
                  <a:pt x="41203" y="24572"/>
                </a:cubicBezTo>
                <a:cubicBezTo>
                  <a:pt x="41203" y="24672"/>
                  <a:pt x="41278" y="24773"/>
                  <a:pt x="41404" y="24798"/>
                </a:cubicBezTo>
                <a:lnTo>
                  <a:pt x="41429" y="24798"/>
                </a:lnTo>
                <a:cubicBezTo>
                  <a:pt x="41529" y="24823"/>
                  <a:pt x="41579" y="24848"/>
                  <a:pt x="41579" y="24873"/>
                </a:cubicBezTo>
                <a:cubicBezTo>
                  <a:pt x="41554" y="24898"/>
                  <a:pt x="41178" y="25174"/>
                  <a:pt x="40727" y="25474"/>
                </a:cubicBezTo>
                <a:cubicBezTo>
                  <a:pt x="39699" y="26176"/>
                  <a:pt x="38722" y="26978"/>
                  <a:pt x="37845" y="27855"/>
                </a:cubicBezTo>
                <a:cubicBezTo>
                  <a:pt x="37319" y="28357"/>
                  <a:pt x="36542" y="29108"/>
                  <a:pt x="36090" y="29535"/>
                </a:cubicBezTo>
                <a:lnTo>
                  <a:pt x="35238" y="30337"/>
                </a:lnTo>
                <a:lnTo>
                  <a:pt x="34737" y="30462"/>
                </a:lnTo>
                <a:cubicBezTo>
                  <a:pt x="34562" y="30537"/>
                  <a:pt x="34386" y="30562"/>
                  <a:pt x="34211" y="30587"/>
                </a:cubicBezTo>
                <a:cubicBezTo>
                  <a:pt x="34211" y="30537"/>
                  <a:pt x="35339" y="29509"/>
                  <a:pt x="35990" y="28933"/>
                </a:cubicBezTo>
                <a:cubicBezTo>
                  <a:pt x="36416" y="28554"/>
                  <a:pt x="36574" y="28354"/>
                  <a:pt x="36464" y="28354"/>
                </a:cubicBezTo>
                <a:cubicBezTo>
                  <a:pt x="36457" y="28354"/>
                  <a:pt x="36450" y="28355"/>
                  <a:pt x="36441" y="28357"/>
                </a:cubicBezTo>
                <a:cubicBezTo>
                  <a:pt x="35815" y="28858"/>
                  <a:pt x="35188" y="29409"/>
                  <a:pt x="34612" y="29986"/>
                </a:cubicBezTo>
                <a:lnTo>
                  <a:pt x="33885" y="30687"/>
                </a:lnTo>
                <a:lnTo>
                  <a:pt x="33083" y="30913"/>
                </a:lnTo>
                <a:cubicBezTo>
                  <a:pt x="32664" y="31033"/>
                  <a:pt x="32451" y="31090"/>
                  <a:pt x="32362" y="31090"/>
                </a:cubicBezTo>
                <a:cubicBezTo>
                  <a:pt x="32303" y="31090"/>
                  <a:pt x="32301" y="31064"/>
                  <a:pt x="32331" y="31013"/>
                </a:cubicBezTo>
                <a:cubicBezTo>
                  <a:pt x="32907" y="30311"/>
                  <a:pt x="33559" y="29660"/>
                  <a:pt x="34261" y="29083"/>
                </a:cubicBezTo>
                <a:cubicBezTo>
                  <a:pt x="35313" y="28156"/>
                  <a:pt x="35263" y="28231"/>
                  <a:pt x="35163" y="28156"/>
                </a:cubicBezTo>
                <a:cubicBezTo>
                  <a:pt x="35161" y="28154"/>
                  <a:pt x="35158" y="28154"/>
                  <a:pt x="35154" y="28154"/>
                </a:cubicBezTo>
                <a:cubicBezTo>
                  <a:pt x="34979" y="28154"/>
                  <a:pt x="33188" y="29707"/>
                  <a:pt x="32331" y="30662"/>
                </a:cubicBezTo>
                <a:cubicBezTo>
                  <a:pt x="31830" y="31214"/>
                  <a:pt x="31780" y="31264"/>
                  <a:pt x="31429" y="31364"/>
                </a:cubicBezTo>
                <a:cubicBezTo>
                  <a:pt x="31303" y="31414"/>
                  <a:pt x="31178" y="31439"/>
                  <a:pt x="31053" y="31464"/>
                </a:cubicBezTo>
                <a:cubicBezTo>
                  <a:pt x="31053" y="31414"/>
                  <a:pt x="32782" y="29585"/>
                  <a:pt x="33183" y="29184"/>
                </a:cubicBezTo>
                <a:cubicBezTo>
                  <a:pt x="34461" y="27956"/>
                  <a:pt x="35815" y="26828"/>
                  <a:pt x="37268" y="25825"/>
                </a:cubicBezTo>
                <a:cubicBezTo>
                  <a:pt x="38070" y="25274"/>
                  <a:pt x="38196" y="25174"/>
                  <a:pt x="38121" y="25123"/>
                </a:cubicBezTo>
                <a:cubicBezTo>
                  <a:pt x="38117" y="25121"/>
                  <a:pt x="38113" y="25120"/>
                  <a:pt x="38107" y="25120"/>
                </a:cubicBezTo>
                <a:cubicBezTo>
                  <a:pt x="37922" y="25120"/>
                  <a:pt x="36415" y="26222"/>
                  <a:pt x="35614" y="26853"/>
                </a:cubicBezTo>
                <a:cubicBezTo>
                  <a:pt x="35063" y="27254"/>
                  <a:pt x="34085" y="28131"/>
                  <a:pt x="33258" y="28908"/>
                </a:cubicBezTo>
                <a:cubicBezTo>
                  <a:pt x="33008" y="29134"/>
                  <a:pt x="32356" y="29810"/>
                  <a:pt x="31805" y="30387"/>
                </a:cubicBezTo>
                <a:cubicBezTo>
                  <a:pt x="31278" y="30988"/>
                  <a:pt x="30802" y="31489"/>
                  <a:pt x="30752" y="31515"/>
                </a:cubicBezTo>
                <a:cubicBezTo>
                  <a:pt x="30728" y="31535"/>
                  <a:pt x="30714" y="31545"/>
                  <a:pt x="30709" y="31545"/>
                </a:cubicBezTo>
                <a:cubicBezTo>
                  <a:pt x="30632" y="31545"/>
                  <a:pt x="32495" y="29396"/>
                  <a:pt x="33434" y="28457"/>
                </a:cubicBezTo>
                <a:cubicBezTo>
                  <a:pt x="34186" y="27680"/>
                  <a:pt x="34988" y="26953"/>
                  <a:pt x="35840" y="26276"/>
                </a:cubicBezTo>
                <a:cubicBezTo>
                  <a:pt x="36567" y="25725"/>
                  <a:pt x="37344" y="25274"/>
                  <a:pt x="38171" y="24873"/>
                </a:cubicBezTo>
                <a:cubicBezTo>
                  <a:pt x="38747" y="24622"/>
                  <a:pt x="38897" y="24572"/>
                  <a:pt x="40000" y="24472"/>
                </a:cubicBezTo>
                <a:cubicBezTo>
                  <a:pt x="40456" y="24442"/>
                  <a:pt x="40736" y="24424"/>
                  <a:pt x="40909" y="24424"/>
                </a:cubicBezTo>
                <a:close/>
                <a:moveTo>
                  <a:pt x="28414" y="30830"/>
                </a:moveTo>
                <a:cubicBezTo>
                  <a:pt x="28422" y="30830"/>
                  <a:pt x="28253" y="31075"/>
                  <a:pt x="27970" y="31489"/>
                </a:cubicBezTo>
                <a:cubicBezTo>
                  <a:pt x="27644" y="31916"/>
                  <a:pt x="27318" y="32317"/>
                  <a:pt x="26968" y="32718"/>
                </a:cubicBezTo>
                <a:cubicBezTo>
                  <a:pt x="26904" y="32774"/>
                  <a:pt x="26866" y="32805"/>
                  <a:pt x="26856" y="32805"/>
                </a:cubicBezTo>
                <a:cubicBezTo>
                  <a:pt x="26831" y="32805"/>
                  <a:pt x="26984" y="32608"/>
                  <a:pt x="27344" y="32141"/>
                </a:cubicBezTo>
                <a:lnTo>
                  <a:pt x="28346" y="30913"/>
                </a:lnTo>
                <a:cubicBezTo>
                  <a:pt x="28390" y="30857"/>
                  <a:pt x="28411" y="30830"/>
                  <a:pt x="28414" y="30830"/>
                </a:cubicBezTo>
                <a:close/>
                <a:moveTo>
                  <a:pt x="16361" y="33184"/>
                </a:moveTo>
                <a:cubicBezTo>
                  <a:pt x="16364" y="33184"/>
                  <a:pt x="16366" y="33187"/>
                  <a:pt x="16366" y="33194"/>
                </a:cubicBezTo>
                <a:cubicBezTo>
                  <a:pt x="16366" y="33219"/>
                  <a:pt x="16341" y="33269"/>
                  <a:pt x="16291" y="33319"/>
                </a:cubicBezTo>
                <a:cubicBezTo>
                  <a:pt x="16278" y="33325"/>
                  <a:pt x="16269" y="33328"/>
                  <a:pt x="16263" y="33328"/>
                </a:cubicBezTo>
                <a:cubicBezTo>
                  <a:pt x="16244" y="33328"/>
                  <a:pt x="16253" y="33300"/>
                  <a:pt x="16291" y="33244"/>
                </a:cubicBezTo>
                <a:cubicBezTo>
                  <a:pt x="16328" y="33207"/>
                  <a:pt x="16351" y="33184"/>
                  <a:pt x="16361" y="33184"/>
                </a:cubicBezTo>
                <a:close/>
                <a:moveTo>
                  <a:pt x="38682" y="30231"/>
                </a:moveTo>
                <a:cubicBezTo>
                  <a:pt x="38904" y="30231"/>
                  <a:pt x="39145" y="30261"/>
                  <a:pt x="39549" y="30311"/>
                </a:cubicBezTo>
                <a:cubicBezTo>
                  <a:pt x="40100" y="30362"/>
                  <a:pt x="41329" y="30562"/>
                  <a:pt x="42256" y="30712"/>
                </a:cubicBezTo>
                <a:cubicBezTo>
                  <a:pt x="44587" y="31113"/>
                  <a:pt x="45263" y="31214"/>
                  <a:pt x="45765" y="31214"/>
                </a:cubicBezTo>
                <a:cubicBezTo>
                  <a:pt x="46291" y="31214"/>
                  <a:pt x="46366" y="31239"/>
                  <a:pt x="46040" y="31364"/>
                </a:cubicBezTo>
                <a:lnTo>
                  <a:pt x="46040" y="31389"/>
                </a:lnTo>
                <a:cubicBezTo>
                  <a:pt x="45815" y="31489"/>
                  <a:pt x="45790" y="31515"/>
                  <a:pt x="45815" y="31590"/>
                </a:cubicBezTo>
                <a:cubicBezTo>
                  <a:pt x="45915" y="31665"/>
                  <a:pt x="46015" y="31690"/>
                  <a:pt x="46116" y="31690"/>
                </a:cubicBezTo>
                <a:cubicBezTo>
                  <a:pt x="46491" y="31715"/>
                  <a:pt x="46542" y="31715"/>
                  <a:pt x="46466" y="31790"/>
                </a:cubicBezTo>
                <a:cubicBezTo>
                  <a:pt x="46416" y="31815"/>
                  <a:pt x="46166" y="31991"/>
                  <a:pt x="45915" y="32191"/>
                </a:cubicBezTo>
                <a:cubicBezTo>
                  <a:pt x="45639" y="32417"/>
                  <a:pt x="45364" y="32617"/>
                  <a:pt x="45038" y="32793"/>
                </a:cubicBezTo>
                <a:cubicBezTo>
                  <a:pt x="44827" y="32940"/>
                  <a:pt x="44580" y="32999"/>
                  <a:pt x="44328" y="32999"/>
                </a:cubicBezTo>
                <a:cubicBezTo>
                  <a:pt x="44281" y="32999"/>
                  <a:pt x="44233" y="32997"/>
                  <a:pt x="44186" y="32993"/>
                </a:cubicBezTo>
                <a:cubicBezTo>
                  <a:pt x="42882" y="32843"/>
                  <a:pt x="41579" y="32567"/>
                  <a:pt x="40326" y="32166"/>
                </a:cubicBezTo>
                <a:cubicBezTo>
                  <a:pt x="38630" y="31699"/>
                  <a:pt x="36188" y="31088"/>
                  <a:pt x="35951" y="31088"/>
                </a:cubicBezTo>
                <a:cubicBezTo>
                  <a:pt x="35947" y="31088"/>
                  <a:pt x="35943" y="31088"/>
                  <a:pt x="35940" y="31088"/>
                </a:cubicBezTo>
                <a:cubicBezTo>
                  <a:pt x="35664" y="31113"/>
                  <a:pt x="35990" y="31214"/>
                  <a:pt x="37268" y="31540"/>
                </a:cubicBezTo>
                <a:cubicBezTo>
                  <a:pt x="38045" y="31740"/>
                  <a:pt x="39374" y="32091"/>
                  <a:pt x="40201" y="32342"/>
                </a:cubicBezTo>
                <a:cubicBezTo>
                  <a:pt x="41404" y="32718"/>
                  <a:pt x="42657" y="32993"/>
                  <a:pt x="43935" y="33144"/>
                </a:cubicBezTo>
                <a:cubicBezTo>
                  <a:pt x="44136" y="33169"/>
                  <a:pt x="44336" y="33219"/>
                  <a:pt x="44537" y="33319"/>
                </a:cubicBezTo>
                <a:lnTo>
                  <a:pt x="44712" y="33469"/>
                </a:lnTo>
                <a:lnTo>
                  <a:pt x="44461" y="33469"/>
                </a:lnTo>
                <a:cubicBezTo>
                  <a:pt x="44436" y="33471"/>
                  <a:pt x="44408" y="33472"/>
                  <a:pt x="44378" y="33472"/>
                </a:cubicBezTo>
                <a:cubicBezTo>
                  <a:pt x="43972" y="33472"/>
                  <a:pt x="43155" y="33308"/>
                  <a:pt x="41078" y="32818"/>
                </a:cubicBezTo>
                <a:cubicBezTo>
                  <a:pt x="39825" y="32542"/>
                  <a:pt x="38572" y="32216"/>
                  <a:pt x="37369" y="31815"/>
                </a:cubicBezTo>
                <a:cubicBezTo>
                  <a:pt x="37018" y="31690"/>
                  <a:pt x="36291" y="31515"/>
                  <a:pt x="35765" y="31389"/>
                </a:cubicBezTo>
                <a:lnTo>
                  <a:pt x="34712" y="31139"/>
                </a:lnTo>
                <a:cubicBezTo>
                  <a:pt x="34587" y="31113"/>
                  <a:pt x="35614" y="30863"/>
                  <a:pt x="37344" y="30462"/>
                </a:cubicBezTo>
                <a:cubicBezTo>
                  <a:pt x="38062" y="30297"/>
                  <a:pt x="38351" y="30231"/>
                  <a:pt x="38682" y="30231"/>
                </a:cubicBezTo>
                <a:close/>
                <a:moveTo>
                  <a:pt x="3108" y="20412"/>
                </a:moveTo>
                <a:lnTo>
                  <a:pt x="3885" y="21239"/>
                </a:lnTo>
                <a:cubicBezTo>
                  <a:pt x="4311" y="21715"/>
                  <a:pt x="4912" y="22291"/>
                  <a:pt x="5213" y="22542"/>
                </a:cubicBezTo>
                <a:lnTo>
                  <a:pt x="5213" y="22567"/>
                </a:lnTo>
                <a:cubicBezTo>
                  <a:pt x="5539" y="22818"/>
                  <a:pt x="5990" y="23244"/>
                  <a:pt x="6241" y="23519"/>
                </a:cubicBezTo>
                <a:cubicBezTo>
                  <a:pt x="6516" y="23795"/>
                  <a:pt x="6917" y="24171"/>
                  <a:pt x="7143" y="24372"/>
                </a:cubicBezTo>
                <a:cubicBezTo>
                  <a:pt x="9449" y="26427"/>
                  <a:pt x="10451" y="27379"/>
                  <a:pt x="10852" y="27805"/>
                </a:cubicBezTo>
                <a:cubicBezTo>
                  <a:pt x="11429" y="28482"/>
                  <a:pt x="13133" y="30838"/>
                  <a:pt x="13033" y="30863"/>
                </a:cubicBezTo>
                <a:cubicBezTo>
                  <a:pt x="12832" y="30687"/>
                  <a:pt x="12657" y="30487"/>
                  <a:pt x="12481" y="30286"/>
                </a:cubicBezTo>
                <a:cubicBezTo>
                  <a:pt x="12102" y="29888"/>
                  <a:pt x="11923" y="29705"/>
                  <a:pt x="11870" y="29705"/>
                </a:cubicBezTo>
                <a:cubicBezTo>
                  <a:pt x="11853" y="29705"/>
                  <a:pt x="11849" y="29724"/>
                  <a:pt x="11855" y="29760"/>
                </a:cubicBezTo>
                <a:cubicBezTo>
                  <a:pt x="12055" y="30036"/>
                  <a:pt x="12281" y="30311"/>
                  <a:pt x="12531" y="30562"/>
                </a:cubicBezTo>
                <a:cubicBezTo>
                  <a:pt x="13358" y="31439"/>
                  <a:pt x="13333" y="31389"/>
                  <a:pt x="13434" y="31865"/>
                </a:cubicBezTo>
                <a:lnTo>
                  <a:pt x="13509" y="32266"/>
                </a:lnTo>
                <a:lnTo>
                  <a:pt x="13509" y="32266"/>
                </a:lnTo>
                <a:lnTo>
                  <a:pt x="13083" y="31690"/>
                </a:lnTo>
                <a:cubicBezTo>
                  <a:pt x="12721" y="31187"/>
                  <a:pt x="12585" y="31040"/>
                  <a:pt x="12519" y="31040"/>
                </a:cubicBezTo>
                <a:cubicBezTo>
                  <a:pt x="12503" y="31040"/>
                  <a:pt x="12491" y="31048"/>
                  <a:pt x="12481" y="31063"/>
                </a:cubicBezTo>
                <a:cubicBezTo>
                  <a:pt x="12456" y="31113"/>
                  <a:pt x="12481" y="31164"/>
                  <a:pt x="12506" y="31189"/>
                </a:cubicBezTo>
                <a:cubicBezTo>
                  <a:pt x="12556" y="31214"/>
                  <a:pt x="12782" y="31540"/>
                  <a:pt x="13058" y="31916"/>
                </a:cubicBezTo>
                <a:cubicBezTo>
                  <a:pt x="13626" y="32720"/>
                  <a:pt x="13657" y="32743"/>
                  <a:pt x="13617" y="32743"/>
                </a:cubicBezTo>
                <a:cubicBezTo>
                  <a:pt x="13615" y="32743"/>
                  <a:pt x="13612" y="32743"/>
                  <a:pt x="13609" y="32743"/>
                </a:cubicBezTo>
                <a:cubicBezTo>
                  <a:pt x="13333" y="32417"/>
                  <a:pt x="13058" y="32091"/>
                  <a:pt x="12832" y="31740"/>
                </a:cubicBezTo>
                <a:cubicBezTo>
                  <a:pt x="12582" y="31364"/>
                  <a:pt x="12331" y="31038"/>
                  <a:pt x="12055" y="30712"/>
                </a:cubicBezTo>
                <a:lnTo>
                  <a:pt x="12055" y="30712"/>
                </a:lnTo>
                <a:cubicBezTo>
                  <a:pt x="11955" y="30738"/>
                  <a:pt x="12105" y="30963"/>
                  <a:pt x="12832" y="31991"/>
                </a:cubicBezTo>
                <a:cubicBezTo>
                  <a:pt x="13158" y="32417"/>
                  <a:pt x="13434" y="32843"/>
                  <a:pt x="13684" y="33294"/>
                </a:cubicBezTo>
                <a:cubicBezTo>
                  <a:pt x="13722" y="33480"/>
                  <a:pt x="13676" y="33625"/>
                  <a:pt x="13608" y="33625"/>
                </a:cubicBezTo>
                <a:cubicBezTo>
                  <a:pt x="13585" y="33625"/>
                  <a:pt x="13560" y="33608"/>
                  <a:pt x="13534" y="33570"/>
                </a:cubicBezTo>
                <a:cubicBezTo>
                  <a:pt x="13484" y="33494"/>
                  <a:pt x="13434" y="33394"/>
                  <a:pt x="13358" y="33319"/>
                </a:cubicBezTo>
                <a:cubicBezTo>
                  <a:pt x="13283" y="33219"/>
                  <a:pt x="13233" y="33093"/>
                  <a:pt x="13233" y="32968"/>
                </a:cubicBezTo>
                <a:cubicBezTo>
                  <a:pt x="13208" y="32743"/>
                  <a:pt x="12632" y="31840"/>
                  <a:pt x="12206" y="31314"/>
                </a:cubicBezTo>
                <a:cubicBezTo>
                  <a:pt x="11840" y="30900"/>
                  <a:pt x="9867" y="29280"/>
                  <a:pt x="9708" y="29280"/>
                </a:cubicBezTo>
                <a:cubicBezTo>
                  <a:pt x="9704" y="29280"/>
                  <a:pt x="9701" y="29281"/>
                  <a:pt x="9699" y="29284"/>
                </a:cubicBezTo>
                <a:cubicBezTo>
                  <a:pt x="10000" y="29610"/>
                  <a:pt x="10326" y="29910"/>
                  <a:pt x="10702" y="30186"/>
                </a:cubicBezTo>
                <a:cubicBezTo>
                  <a:pt x="11805" y="31088"/>
                  <a:pt x="12256" y="31565"/>
                  <a:pt x="12682" y="32241"/>
                </a:cubicBezTo>
                <a:cubicBezTo>
                  <a:pt x="12911" y="32596"/>
                  <a:pt x="13106" y="32967"/>
                  <a:pt x="13064" y="32967"/>
                </a:cubicBezTo>
                <a:cubicBezTo>
                  <a:pt x="13055" y="32967"/>
                  <a:pt x="13037" y="32952"/>
                  <a:pt x="13008" y="32918"/>
                </a:cubicBezTo>
                <a:cubicBezTo>
                  <a:pt x="12782" y="32617"/>
                  <a:pt x="11780" y="31590"/>
                  <a:pt x="11379" y="31239"/>
                </a:cubicBezTo>
                <a:cubicBezTo>
                  <a:pt x="10933" y="30840"/>
                  <a:pt x="10225" y="30354"/>
                  <a:pt x="10094" y="30354"/>
                </a:cubicBezTo>
                <a:cubicBezTo>
                  <a:pt x="10085" y="30354"/>
                  <a:pt x="10079" y="30357"/>
                  <a:pt x="10075" y="30362"/>
                </a:cubicBezTo>
                <a:cubicBezTo>
                  <a:pt x="10301" y="30587"/>
                  <a:pt x="10551" y="30813"/>
                  <a:pt x="10827" y="30988"/>
                </a:cubicBezTo>
                <a:cubicBezTo>
                  <a:pt x="11654" y="31640"/>
                  <a:pt x="12406" y="32392"/>
                  <a:pt x="13058" y="33219"/>
                </a:cubicBezTo>
                <a:lnTo>
                  <a:pt x="13584" y="33845"/>
                </a:lnTo>
                <a:lnTo>
                  <a:pt x="12481" y="33068"/>
                </a:lnTo>
                <a:cubicBezTo>
                  <a:pt x="11479" y="32342"/>
                  <a:pt x="11379" y="32241"/>
                  <a:pt x="11053" y="31840"/>
                </a:cubicBezTo>
                <a:cubicBezTo>
                  <a:pt x="10677" y="31339"/>
                  <a:pt x="10276" y="30888"/>
                  <a:pt x="9800" y="30462"/>
                </a:cubicBezTo>
                <a:cubicBezTo>
                  <a:pt x="9624" y="30286"/>
                  <a:pt x="9248" y="29910"/>
                  <a:pt x="8947" y="29635"/>
                </a:cubicBezTo>
                <a:cubicBezTo>
                  <a:pt x="8672" y="29359"/>
                  <a:pt x="8396" y="29108"/>
                  <a:pt x="8095" y="28858"/>
                </a:cubicBezTo>
                <a:cubicBezTo>
                  <a:pt x="7945" y="28733"/>
                  <a:pt x="7795" y="28582"/>
                  <a:pt x="7694" y="28432"/>
                </a:cubicBezTo>
                <a:cubicBezTo>
                  <a:pt x="7318" y="27981"/>
                  <a:pt x="6892" y="27580"/>
                  <a:pt x="6466" y="27179"/>
                </a:cubicBezTo>
                <a:cubicBezTo>
                  <a:pt x="5865" y="26627"/>
                  <a:pt x="5238" y="26026"/>
                  <a:pt x="5113" y="25875"/>
                </a:cubicBezTo>
                <a:cubicBezTo>
                  <a:pt x="4762" y="25474"/>
                  <a:pt x="4486" y="25048"/>
                  <a:pt x="4286" y="24572"/>
                </a:cubicBezTo>
                <a:lnTo>
                  <a:pt x="4236" y="24372"/>
                </a:lnTo>
                <a:lnTo>
                  <a:pt x="4687" y="24447"/>
                </a:lnTo>
                <a:cubicBezTo>
                  <a:pt x="4952" y="24494"/>
                  <a:pt x="5170" y="24516"/>
                  <a:pt x="5348" y="24516"/>
                </a:cubicBezTo>
                <a:cubicBezTo>
                  <a:pt x="5640" y="24516"/>
                  <a:pt x="5821" y="24456"/>
                  <a:pt x="5915" y="24347"/>
                </a:cubicBezTo>
                <a:cubicBezTo>
                  <a:pt x="5965" y="24271"/>
                  <a:pt x="6015" y="24196"/>
                  <a:pt x="6015" y="24121"/>
                </a:cubicBezTo>
                <a:cubicBezTo>
                  <a:pt x="6015" y="24071"/>
                  <a:pt x="5489" y="23595"/>
                  <a:pt x="4912" y="23043"/>
                </a:cubicBezTo>
                <a:cubicBezTo>
                  <a:pt x="3609" y="21865"/>
                  <a:pt x="2907" y="21189"/>
                  <a:pt x="2807" y="21038"/>
                </a:cubicBezTo>
                <a:cubicBezTo>
                  <a:pt x="2732" y="20963"/>
                  <a:pt x="2757" y="20888"/>
                  <a:pt x="2907" y="20687"/>
                </a:cubicBezTo>
                <a:lnTo>
                  <a:pt x="3108" y="20412"/>
                </a:lnTo>
                <a:close/>
                <a:moveTo>
                  <a:pt x="10218" y="31308"/>
                </a:moveTo>
                <a:cubicBezTo>
                  <a:pt x="10237" y="31308"/>
                  <a:pt x="10256" y="31320"/>
                  <a:pt x="10276" y="31339"/>
                </a:cubicBezTo>
                <a:cubicBezTo>
                  <a:pt x="10326" y="31414"/>
                  <a:pt x="10426" y="31540"/>
                  <a:pt x="10526" y="31640"/>
                </a:cubicBezTo>
                <a:lnTo>
                  <a:pt x="10526" y="31615"/>
                </a:lnTo>
                <a:cubicBezTo>
                  <a:pt x="10652" y="31765"/>
                  <a:pt x="10677" y="31840"/>
                  <a:pt x="10627" y="31865"/>
                </a:cubicBezTo>
                <a:cubicBezTo>
                  <a:pt x="10551" y="31916"/>
                  <a:pt x="10602" y="31966"/>
                  <a:pt x="10777" y="32116"/>
                </a:cubicBezTo>
                <a:cubicBezTo>
                  <a:pt x="10952" y="32266"/>
                  <a:pt x="11103" y="32442"/>
                  <a:pt x="11228" y="32642"/>
                </a:cubicBezTo>
                <a:lnTo>
                  <a:pt x="11429" y="32943"/>
                </a:lnTo>
                <a:lnTo>
                  <a:pt x="11153" y="32743"/>
                </a:lnTo>
                <a:cubicBezTo>
                  <a:pt x="10771" y="32450"/>
                  <a:pt x="10388" y="32259"/>
                  <a:pt x="10296" y="32259"/>
                </a:cubicBezTo>
                <a:cubicBezTo>
                  <a:pt x="10285" y="32259"/>
                  <a:pt x="10278" y="32261"/>
                  <a:pt x="10276" y="32266"/>
                </a:cubicBezTo>
                <a:cubicBezTo>
                  <a:pt x="10476" y="32492"/>
                  <a:pt x="10727" y="32667"/>
                  <a:pt x="10978" y="32843"/>
                </a:cubicBezTo>
                <a:cubicBezTo>
                  <a:pt x="11654" y="33294"/>
                  <a:pt x="11754" y="33369"/>
                  <a:pt x="11880" y="33645"/>
                </a:cubicBezTo>
                <a:lnTo>
                  <a:pt x="12055" y="33971"/>
                </a:lnTo>
                <a:lnTo>
                  <a:pt x="10952" y="33068"/>
                </a:lnTo>
                <a:cubicBezTo>
                  <a:pt x="10351" y="32592"/>
                  <a:pt x="9775" y="32116"/>
                  <a:pt x="9674" y="32016"/>
                </a:cubicBezTo>
                <a:lnTo>
                  <a:pt x="9499" y="31815"/>
                </a:lnTo>
                <a:lnTo>
                  <a:pt x="9775" y="31715"/>
                </a:lnTo>
                <a:cubicBezTo>
                  <a:pt x="9900" y="31640"/>
                  <a:pt x="10025" y="31540"/>
                  <a:pt x="10125" y="31414"/>
                </a:cubicBezTo>
                <a:cubicBezTo>
                  <a:pt x="10156" y="31337"/>
                  <a:pt x="10187" y="31308"/>
                  <a:pt x="10218" y="31308"/>
                </a:cubicBezTo>
                <a:close/>
                <a:moveTo>
                  <a:pt x="35513" y="24690"/>
                </a:moveTo>
                <a:cubicBezTo>
                  <a:pt x="35568" y="24690"/>
                  <a:pt x="35558" y="24714"/>
                  <a:pt x="35514" y="24773"/>
                </a:cubicBezTo>
                <a:cubicBezTo>
                  <a:pt x="35464" y="24848"/>
                  <a:pt x="35439" y="24948"/>
                  <a:pt x="35439" y="25023"/>
                </a:cubicBezTo>
                <a:cubicBezTo>
                  <a:pt x="35439" y="25160"/>
                  <a:pt x="35498" y="25222"/>
                  <a:pt x="35674" y="25222"/>
                </a:cubicBezTo>
                <a:cubicBezTo>
                  <a:pt x="35821" y="25222"/>
                  <a:pt x="36049" y="25178"/>
                  <a:pt x="36391" y="25098"/>
                </a:cubicBezTo>
                <a:cubicBezTo>
                  <a:pt x="36892" y="24948"/>
                  <a:pt x="37419" y="24823"/>
                  <a:pt x="37920" y="24748"/>
                </a:cubicBezTo>
                <a:lnTo>
                  <a:pt x="37920" y="24748"/>
                </a:lnTo>
                <a:cubicBezTo>
                  <a:pt x="37820" y="24823"/>
                  <a:pt x="37694" y="24898"/>
                  <a:pt x="37569" y="24948"/>
                </a:cubicBezTo>
                <a:lnTo>
                  <a:pt x="37569" y="24973"/>
                </a:lnTo>
                <a:cubicBezTo>
                  <a:pt x="36867" y="25349"/>
                  <a:pt x="36166" y="25800"/>
                  <a:pt x="35514" y="26276"/>
                </a:cubicBezTo>
                <a:cubicBezTo>
                  <a:pt x="33960" y="27555"/>
                  <a:pt x="32506" y="28983"/>
                  <a:pt x="31178" y="30537"/>
                </a:cubicBezTo>
                <a:cubicBezTo>
                  <a:pt x="30025" y="31840"/>
                  <a:pt x="30050" y="31840"/>
                  <a:pt x="29724" y="31916"/>
                </a:cubicBezTo>
                <a:lnTo>
                  <a:pt x="29474" y="31966"/>
                </a:lnTo>
                <a:lnTo>
                  <a:pt x="29474" y="31966"/>
                </a:lnTo>
                <a:lnTo>
                  <a:pt x="29699" y="31715"/>
                </a:lnTo>
                <a:cubicBezTo>
                  <a:pt x="29825" y="31565"/>
                  <a:pt x="30526" y="30813"/>
                  <a:pt x="31278" y="30011"/>
                </a:cubicBezTo>
                <a:cubicBezTo>
                  <a:pt x="32660" y="28534"/>
                  <a:pt x="32887" y="28279"/>
                  <a:pt x="32777" y="28279"/>
                </a:cubicBezTo>
                <a:cubicBezTo>
                  <a:pt x="32771" y="28279"/>
                  <a:pt x="32765" y="28280"/>
                  <a:pt x="32757" y="28281"/>
                </a:cubicBezTo>
                <a:cubicBezTo>
                  <a:pt x="32682" y="28281"/>
                  <a:pt x="30652" y="30437"/>
                  <a:pt x="29499" y="31715"/>
                </a:cubicBezTo>
                <a:cubicBezTo>
                  <a:pt x="29349" y="31916"/>
                  <a:pt x="29148" y="32066"/>
                  <a:pt x="28897" y="32166"/>
                </a:cubicBezTo>
                <a:lnTo>
                  <a:pt x="28672" y="32216"/>
                </a:lnTo>
                <a:lnTo>
                  <a:pt x="28672" y="32216"/>
                </a:lnTo>
                <a:lnTo>
                  <a:pt x="28948" y="31890"/>
                </a:lnTo>
                <a:cubicBezTo>
                  <a:pt x="29098" y="31715"/>
                  <a:pt x="29925" y="30763"/>
                  <a:pt x="30777" y="29835"/>
                </a:cubicBezTo>
                <a:cubicBezTo>
                  <a:pt x="32317" y="28076"/>
                  <a:pt x="32467" y="27899"/>
                  <a:pt x="32396" y="27899"/>
                </a:cubicBezTo>
                <a:cubicBezTo>
                  <a:pt x="32386" y="27899"/>
                  <a:pt x="32371" y="27902"/>
                  <a:pt x="32356" y="27905"/>
                </a:cubicBezTo>
                <a:cubicBezTo>
                  <a:pt x="32231" y="27905"/>
                  <a:pt x="29674" y="30788"/>
                  <a:pt x="28772" y="31865"/>
                </a:cubicBezTo>
                <a:cubicBezTo>
                  <a:pt x="28496" y="32216"/>
                  <a:pt x="28346" y="32367"/>
                  <a:pt x="28146" y="32417"/>
                </a:cubicBezTo>
                <a:cubicBezTo>
                  <a:pt x="28054" y="32453"/>
                  <a:pt x="27975" y="32477"/>
                  <a:pt x="27950" y="32477"/>
                </a:cubicBezTo>
                <a:cubicBezTo>
                  <a:pt x="27941" y="32477"/>
                  <a:pt x="27938" y="32474"/>
                  <a:pt x="27945" y="32467"/>
                </a:cubicBezTo>
                <a:cubicBezTo>
                  <a:pt x="27945" y="32442"/>
                  <a:pt x="28496" y="31865"/>
                  <a:pt x="29123" y="31189"/>
                </a:cubicBezTo>
                <a:cubicBezTo>
                  <a:pt x="30145" y="30095"/>
                  <a:pt x="30356" y="29858"/>
                  <a:pt x="30246" y="29858"/>
                </a:cubicBezTo>
                <a:cubicBezTo>
                  <a:pt x="30240" y="29858"/>
                  <a:pt x="30233" y="29859"/>
                  <a:pt x="30226" y="29860"/>
                </a:cubicBezTo>
                <a:cubicBezTo>
                  <a:pt x="30201" y="29860"/>
                  <a:pt x="29599" y="30487"/>
                  <a:pt x="28872" y="31264"/>
                </a:cubicBezTo>
                <a:cubicBezTo>
                  <a:pt x="28171" y="32041"/>
                  <a:pt x="27544" y="32667"/>
                  <a:pt x="27519" y="32667"/>
                </a:cubicBezTo>
                <a:cubicBezTo>
                  <a:pt x="27644" y="32417"/>
                  <a:pt x="27820" y="32216"/>
                  <a:pt x="27995" y="32016"/>
                </a:cubicBezTo>
                <a:cubicBezTo>
                  <a:pt x="28296" y="31640"/>
                  <a:pt x="29048" y="30712"/>
                  <a:pt x="29649" y="29910"/>
                </a:cubicBezTo>
                <a:cubicBezTo>
                  <a:pt x="30602" y="28733"/>
                  <a:pt x="30802" y="28457"/>
                  <a:pt x="30777" y="28332"/>
                </a:cubicBezTo>
                <a:cubicBezTo>
                  <a:pt x="30752" y="28281"/>
                  <a:pt x="30702" y="28206"/>
                  <a:pt x="30627" y="28181"/>
                </a:cubicBezTo>
                <a:cubicBezTo>
                  <a:pt x="30622" y="28180"/>
                  <a:pt x="30618" y="28179"/>
                  <a:pt x="30613" y="28179"/>
                </a:cubicBezTo>
                <a:cubicBezTo>
                  <a:pt x="30532" y="28179"/>
                  <a:pt x="30362" y="28384"/>
                  <a:pt x="29724" y="29234"/>
                </a:cubicBezTo>
                <a:cubicBezTo>
                  <a:pt x="29098" y="30036"/>
                  <a:pt x="28872" y="30311"/>
                  <a:pt x="28772" y="30311"/>
                </a:cubicBezTo>
                <a:cubicBezTo>
                  <a:pt x="28672" y="30337"/>
                  <a:pt x="27644" y="31489"/>
                  <a:pt x="26792" y="32617"/>
                </a:cubicBezTo>
                <a:cubicBezTo>
                  <a:pt x="26617" y="32918"/>
                  <a:pt x="26341" y="33144"/>
                  <a:pt x="26015" y="33244"/>
                </a:cubicBezTo>
                <a:cubicBezTo>
                  <a:pt x="25836" y="33327"/>
                  <a:pt x="25732" y="33364"/>
                  <a:pt x="25680" y="33364"/>
                </a:cubicBezTo>
                <a:cubicBezTo>
                  <a:pt x="25637" y="33364"/>
                  <a:pt x="25628" y="33339"/>
                  <a:pt x="25639" y="33294"/>
                </a:cubicBezTo>
                <a:cubicBezTo>
                  <a:pt x="25990" y="32768"/>
                  <a:pt x="26366" y="32266"/>
                  <a:pt x="26767" y="31790"/>
                </a:cubicBezTo>
                <a:cubicBezTo>
                  <a:pt x="27469" y="30913"/>
                  <a:pt x="27845" y="30437"/>
                  <a:pt x="27795" y="30387"/>
                </a:cubicBezTo>
                <a:cubicBezTo>
                  <a:pt x="27793" y="30386"/>
                  <a:pt x="27792" y="30385"/>
                  <a:pt x="27790" y="30385"/>
                </a:cubicBezTo>
                <a:cubicBezTo>
                  <a:pt x="27636" y="30385"/>
                  <a:pt x="25389" y="33221"/>
                  <a:pt x="25414" y="33394"/>
                </a:cubicBezTo>
                <a:cubicBezTo>
                  <a:pt x="25414" y="33444"/>
                  <a:pt x="25313" y="33520"/>
                  <a:pt x="25113" y="33595"/>
                </a:cubicBezTo>
                <a:cubicBezTo>
                  <a:pt x="24912" y="33670"/>
                  <a:pt x="24787" y="33695"/>
                  <a:pt x="24787" y="33695"/>
                </a:cubicBezTo>
                <a:cubicBezTo>
                  <a:pt x="24787" y="33670"/>
                  <a:pt x="25263" y="32993"/>
                  <a:pt x="25865" y="32191"/>
                </a:cubicBezTo>
                <a:cubicBezTo>
                  <a:pt x="26441" y="31389"/>
                  <a:pt x="26943" y="30712"/>
                  <a:pt x="26917" y="30712"/>
                </a:cubicBezTo>
                <a:cubicBezTo>
                  <a:pt x="26917" y="30699"/>
                  <a:pt x="26913" y="30692"/>
                  <a:pt x="26904" y="30692"/>
                </a:cubicBezTo>
                <a:cubicBezTo>
                  <a:pt x="26813" y="30692"/>
                  <a:pt x="26283" y="31354"/>
                  <a:pt x="25464" y="32492"/>
                </a:cubicBezTo>
                <a:cubicBezTo>
                  <a:pt x="24612" y="33645"/>
                  <a:pt x="24386" y="33921"/>
                  <a:pt x="24261" y="33971"/>
                </a:cubicBezTo>
                <a:cubicBezTo>
                  <a:pt x="24218" y="33992"/>
                  <a:pt x="24185" y="34005"/>
                  <a:pt x="24166" y="34005"/>
                </a:cubicBezTo>
                <a:cubicBezTo>
                  <a:pt x="24118" y="34005"/>
                  <a:pt x="24157" y="33921"/>
                  <a:pt x="24336" y="33670"/>
                </a:cubicBezTo>
                <a:cubicBezTo>
                  <a:pt x="24461" y="33444"/>
                  <a:pt x="25038" y="32667"/>
                  <a:pt x="25589" y="31916"/>
                </a:cubicBezTo>
                <a:cubicBezTo>
                  <a:pt x="26451" y="30750"/>
                  <a:pt x="26794" y="30278"/>
                  <a:pt x="26696" y="30278"/>
                </a:cubicBezTo>
                <a:cubicBezTo>
                  <a:pt x="26689" y="30278"/>
                  <a:pt x="26679" y="30281"/>
                  <a:pt x="26667" y="30286"/>
                </a:cubicBezTo>
                <a:cubicBezTo>
                  <a:pt x="26617" y="30286"/>
                  <a:pt x="25940" y="31189"/>
                  <a:pt x="25138" y="32266"/>
                </a:cubicBezTo>
                <a:cubicBezTo>
                  <a:pt x="23810" y="34096"/>
                  <a:pt x="23709" y="34246"/>
                  <a:pt x="23484" y="34347"/>
                </a:cubicBezTo>
                <a:cubicBezTo>
                  <a:pt x="23430" y="34376"/>
                  <a:pt x="23388" y="34399"/>
                  <a:pt x="23368" y="34399"/>
                </a:cubicBezTo>
                <a:cubicBezTo>
                  <a:pt x="23301" y="34399"/>
                  <a:pt x="23459" y="34163"/>
                  <a:pt x="24186" y="33169"/>
                </a:cubicBezTo>
                <a:cubicBezTo>
                  <a:pt x="24687" y="32442"/>
                  <a:pt x="25489" y="31289"/>
                  <a:pt x="25965" y="30562"/>
                </a:cubicBezTo>
                <a:cubicBezTo>
                  <a:pt x="26516" y="29735"/>
                  <a:pt x="27093" y="28933"/>
                  <a:pt x="27719" y="28156"/>
                </a:cubicBezTo>
                <a:cubicBezTo>
                  <a:pt x="28639" y="27001"/>
                  <a:pt x="28902" y="26704"/>
                  <a:pt x="29037" y="26704"/>
                </a:cubicBezTo>
                <a:cubicBezTo>
                  <a:pt x="29060" y="26704"/>
                  <a:pt x="29080" y="26713"/>
                  <a:pt x="29098" y="26728"/>
                </a:cubicBezTo>
                <a:cubicBezTo>
                  <a:pt x="29140" y="26769"/>
                  <a:pt x="29173" y="26794"/>
                  <a:pt x="29232" y="26794"/>
                </a:cubicBezTo>
                <a:cubicBezTo>
                  <a:pt x="29349" y="26794"/>
                  <a:pt x="29566" y="26694"/>
                  <a:pt x="30151" y="26427"/>
                </a:cubicBezTo>
                <a:cubicBezTo>
                  <a:pt x="30852" y="26101"/>
                  <a:pt x="33183" y="25249"/>
                  <a:pt x="33384" y="25199"/>
                </a:cubicBezTo>
                <a:cubicBezTo>
                  <a:pt x="33434" y="25199"/>
                  <a:pt x="33258" y="25324"/>
                  <a:pt x="33033" y="25499"/>
                </a:cubicBezTo>
                <a:cubicBezTo>
                  <a:pt x="32281" y="25976"/>
                  <a:pt x="31604" y="26527"/>
                  <a:pt x="31028" y="27204"/>
                </a:cubicBezTo>
                <a:cubicBezTo>
                  <a:pt x="30577" y="27730"/>
                  <a:pt x="30552" y="27755"/>
                  <a:pt x="30652" y="27830"/>
                </a:cubicBezTo>
                <a:cubicBezTo>
                  <a:pt x="30669" y="27837"/>
                  <a:pt x="30688" y="27841"/>
                  <a:pt x="30709" y="27841"/>
                </a:cubicBezTo>
                <a:cubicBezTo>
                  <a:pt x="30835" y="27841"/>
                  <a:pt x="31016" y="27706"/>
                  <a:pt x="31253" y="27404"/>
                </a:cubicBezTo>
                <a:cubicBezTo>
                  <a:pt x="32005" y="26477"/>
                  <a:pt x="34286" y="24948"/>
                  <a:pt x="35288" y="24722"/>
                </a:cubicBezTo>
                <a:cubicBezTo>
                  <a:pt x="35403" y="24702"/>
                  <a:pt x="35474" y="24690"/>
                  <a:pt x="35513" y="24690"/>
                </a:cubicBezTo>
                <a:close/>
                <a:moveTo>
                  <a:pt x="11704" y="32718"/>
                </a:moveTo>
                <a:cubicBezTo>
                  <a:pt x="12080" y="32918"/>
                  <a:pt x="12431" y="33169"/>
                  <a:pt x="12757" y="33469"/>
                </a:cubicBezTo>
                <a:cubicBezTo>
                  <a:pt x="13835" y="34271"/>
                  <a:pt x="13835" y="34296"/>
                  <a:pt x="13785" y="34447"/>
                </a:cubicBezTo>
                <a:lnTo>
                  <a:pt x="13734" y="34597"/>
                </a:lnTo>
                <a:lnTo>
                  <a:pt x="12932" y="33996"/>
                </a:lnTo>
                <a:cubicBezTo>
                  <a:pt x="12556" y="33770"/>
                  <a:pt x="12206" y="33469"/>
                  <a:pt x="11930" y="33119"/>
                </a:cubicBezTo>
                <a:cubicBezTo>
                  <a:pt x="11830" y="32993"/>
                  <a:pt x="11754" y="32868"/>
                  <a:pt x="11704" y="32718"/>
                </a:cubicBezTo>
                <a:close/>
                <a:moveTo>
                  <a:pt x="13578" y="14438"/>
                </a:moveTo>
                <a:cubicBezTo>
                  <a:pt x="13609" y="14438"/>
                  <a:pt x="13654" y="14589"/>
                  <a:pt x="13734" y="14898"/>
                </a:cubicBezTo>
                <a:lnTo>
                  <a:pt x="13709" y="14923"/>
                </a:lnTo>
                <a:cubicBezTo>
                  <a:pt x="13759" y="15123"/>
                  <a:pt x="13910" y="15825"/>
                  <a:pt x="14010" y="16452"/>
                </a:cubicBezTo>
                <a:cubicBezTo>
                  <a:pt x="14211" y="17555"/>
                  <a:pt x="14211" y="17630"/>
                  <a:pt x="14035" y="18357"/>
                </a:cubicBezTo>
                <a:cubicBezTo>
                  <a:pt x="13960" y="18607"/>
                  <a:pt x="13935" y="18858"/>
                  <a:pt x="13960" y="19133"/>
                </a:cubicBezTo>
                <a:cubicBezTo>
                  <a:pt x="14010" y="19133"/>
                  <a:pt x="14085" y="18908"/>
                  <a:pt x="14135" y="18607"/>
                </a:cubicBezTo>
                <a:cubicBezTo>
                  <a:pt x="14160" y="18432"/>
                  <a:pt x="14211" y="18281"/>
                  <a:pt x="14261" y="18106"/>
                </a:cubicBezTo>
                <a:cubicBezTo>
                  <a:pt x="14261" y="18106"/>
                  <a:pt x="14311" y="18507"/>
                  <a:pt x="14386" y="18983"/>
                </a:cubicBezTo>
                <a:cubicBezTo>
                  <a:pt x="14411" y="19334"/>
                  <a:pt x="14461" y="19660"/>
                  <a:pt x="14536" y="19986"/>
                </a:cubicBezTo>
                <a:cubicBezTo>
                  <a:pt x="14603" y="20092"/>
                  <a:pt x="14712" y="20149"/>
                  <a:pt x="14818" y="20149"/>
                </a:cubicBezTo>
                <a:cubicBezTo>
                  <a:pt x="14912" y="20149"/>
                  <a:pt x="15004" y="20105"/>
                  <a:pt x="15063" y="20011"/>
                </a:cubicBezTo>
                <a:cubicBezTo>
                  <a:pt x="15138" y="19961"/>
                  <a:pt x="15213" y="19910"/>
                  <a:pt x="15313" y="19885"/>
                </a:cubicBezTo>
                <a:cubicBezTo>
                  <a:pt x="15414" y="19885"/>
                  <a:pt x="15790" y="21038"/>
                  <a:pt x="15915" y="21765"/>
                </a:cubicBezTo>
                <a:cubicBezTo>
                  <a:pt x="15990" y="21991"/>
                  <a:pt x="15990" y="22216"/>
                  <a:pt x="15940" y="22442"/>
                </a:cubicBezTo>
                <a:cubicBezTo>
                  <a:pt x="15890" y="22492"/>
                  <a:pt x="15614" y="23068"/>
                  <a:pt x="15338" y="23695"/>
                </a:cubicBezTo>
                <a:cubicBezTo>
                  <a:pt x="15063" y="24321"/>
                  <a:pt x="14561" y="25374"/>
                  <a:pt x="14261" y="26026"/>
                </a:cubicBezTo>
                <a:cubicBezTo>
                  <a:pt x="13935" y="26702"/>
                  <a:pt x="13684" y="27254"/>
                  <a:pt x="13684" y="27279"/>
                </a:cubicBezTo>
                <a:cubicBezTo>
                  <a:pt x="13688" y="27307"/>
                  <a:pt x="13696" y="27322"/>
                  <a:pt x="13710" y="27322"/>
                </a:cubicBezTo>
                <a:cubicBezTo>
                  <a:pt x="13779" y="27322"/>
                  <a:pt x="13994" y="26907"/>
                  <a:pt x="14561" y="25750"/>
                </a:cubicBezTo>
                <a:cubicBezTo>
                  <a:pt x="14963" y="24873"/>
                  <a:pt x="15464" y="23820"/>
                  <a:pt x="15664" y="23394"/>
                </a:cubicBezTo>
                <a:cubicBezTo>
                  <a:pt x="15765" y="23118"/>
                  <a:pt x="15915" y="22868"/>
                  <a:pt x="16065" y="22617"/>
                </a:cubicBezTo>
                <a:cubicBezTo>
                  <a:pt x="16066" y="22617"/>
                  <a:pt x="16067" y="22617"/>
                  <a:pt x="16068" y="22617"/>
                </a:cubicBezTo>
                <a:cubicBezTo>
                  <a:pt x="16142" y="22617"/>
                  <a:pt x="16190" y="23757"/>
                  <a:pt x="16140" y="24823"/>
                </a:cubicBezTo>
                <a:cubicBezTo>
                  <a:pt x="16115" y="25449"/>
                  <a:pt x="16090" y="26076"/>
                  <a:pt x="16115" y="26226"/>
                </a:cubicBezTo>
                <a:cubicBezTo>
                  <a:pt x="16139" y="26505"/>
                  <a:pt x="16291" y="26655"/>
                  <a:pt x="16534" y="26655"/>
                </a:cubicBezTo>
                <a:cubicBezTo>
                  <a:pt x="16553" y="26655"/>
                  <a:pt x="16572" y="26654"/>
                  <a:pt x="16592" y="26652"/>
                </a:cubicBezTo>
                <a:lnTo>
                  <a:pt x="16792" y="26627"/>
                </a:lnTo>
                <a:lnTo>
                  <a:pt x="16842" y="27204"/>
                </a:lnTo>
                <a:cubicBezTo>
                  <a:pt x="16917" y="27956"/>
                  <a:pt x="16867" y="28557"/>
                  <a:pt x="16592" y="30211"/>
                </a:cubicBezTo>
                <a:cubicBezTo>
                  <a:pt x="16466" y="30938"/>
                  <a:pt x="16366" y="31640"/>
                  <a:pt x="16366" y="31765"/>
                </a:cubicBezTo>
                <a:cubicBezTo>
                  <a:pt x="16366" y="31865"/>
                  <a:pt x="16140" y="32392"/>
                  <a:pt x="15539" y="33394"/>
                </a:cubicBezTo>
                <a:cubicBezTo>
                  <a:pt x="15113" y="34171"/>
                  <a:pt x="14737" y="34823"/>
                  <a:pt x="14712" y="34848"/>
                </a:cubicBezTo>
                <a:cubicBezTo>
                  <a:pt x="14709" y="34851"/>
                  <a:pt x="14705" y="34853"/>
                  <a:pt x="14702" y="34853"/>
                </a:cubicBezTo>
                <a:cubicBezTo>
                  <a:pt x="14680" y="34853"/>
                  <a:pt x="14659" y="34782"/>
                  <a:pt x="14637" y="34672"/>
                </a:cubicBezTo>
                <a:cubicBezTo>
                  <a:pt x="14612" y="34497"/>
                  <a:pt x="14712" y="34246"/>
                  <a:pt x="15288" y="33043"/>
                </a:cubicBezTo>
                <a:cubicBezTo>
                  <a:pt x="15664" y="32266"/>
                  <a:pt x="15990" y="31590"/>
                  <a:pt x="15990" y="31540"/>
                </a:cubicBezTo>
                <a:cubicBezTo>
                  <a:pt x="15996" y="31484"/>
                  <a:pt x="15991" y="31454"/>
                  <a:pt x="15975" y="31454"/>
                </a:cubicBezTo>
                <a:cubicBezTo>
                  <a:pt x="15919" y="31454"/>
                  <a:pt x="15717" y="31820"/>
                  <a:pt x="15288" y="32718"/>
                </a:cubicBezTo>
                <a:cubicBezTo>
                  <a:pt x="14963" y="33394"/>
                  <a:pt x="14662" y="33996"/>
                  <a:pt x="14612" y="34046"/>
                </a:cubicBezTo>
                <a:cubicBezTo>
                  <a:pt x="14607" y="34056"/>
                  <a:pt x="14601" y="34061"/>
                  <a:pt x="14594" y="34061"/>
                </a:cubicBezTo>
                <a:cubicBezTo>
                  <a:pt x="14568" y="34061"/>
                  <a:pt x="14532" y="33977"/>
                  <a:pt x="14511" y="33795"/>
                </a:cubicBezTo>
                <a:cubicBezTo>
                  <a:pt x="14461" y="33494"/>
                  <a:pt x="14486" y="33444"/>
                  <a:pt x="14988" y="32542"/>
                </a:cubicBezTo>
                <a:cubicBezTo>
                  <a:pt x="15188" y="32216"/>
                  <a:pt x="15338" y="31890"/>
                  <a:pt x="15489" y="31540"/>
                </a:cubicBezTo>
                <a:cubicBezTo>
                  <a:pt x="15489" y="31515"/>
                  <a:pt x="15483" y="31502"/>
                  <a:pt x="15470" y="31502"/>
                </a:cubicBezTo>
                <a:cubicBezTo>
                  <a:pt x="15457" y="31502"/>
                  <a:pt x="15439" y="31515"/>
                  <a:pt x="15414" y="31540"/>
                </a:cubicBezTo>
                <a:cubicBezTo>
                  <a:pt x="15313" y="31665"/>
                  <a:pt x="14587" y="32968"/>
                  <a:pt x="14511" y="33119"/>
                </a:cubicBezTo>
                <a:cubicBezTo>
                  <a:pt x="14489" y="33175"/>
                  <a:pt x="14476" y="33201"/>
                  <a:pt x="14467" y="33201"/>
                </a:cubicBezTo>
                <a:cubicBezTo>
                  <a:pt x="14456" y="33201"/>
                  <a:pt x="14450" y="33162"/>
                  <a:pt x="14436" y="33093"/>
                </a:cubicBezTo>
                <a:cubicBezTo>
                  <a:pt x="14411" y="32943"/>
                  <a:pt x="14612" y="32542"/>
                  <a:pt x="14988" y="31815"/>
                </a:cubicBezTo>
                <a:cubicBezTo>
                  <a:pt x="15510" y="30793"/>
                  <a:pt x="15605" y="30560"/>
                  <a:pt x="15528" y="30560"/>
                </a:cubicBezTo>
                <a:cubicBezTo>
                  <a:pt x="15524" y="30560"/>
                  <a:pt x="15519" y="30561"/>
                  <a:pt x="15514" y="30562"/>
                </a:cubicBezTo>
                <a:cubicBezTo>
                  <a:pt x="15313" y="30863"/>
                  <a:pt x="15113" y="31189"/>
                  <a:pt x="14963" y="31540"/>
                </a:cubicBezTo>
                <a:cubicBezTo>
                  <a:pt x="14545" y="32395"/>
                  <a:pt x="14395" y="32666"/>
                  <a:pt x="14339" y="32666"/>
                </a:cubicBezTo>
                <a:cubicBezTo>
                  <a:pt x="14324" y="32666"/>
                  <a:pt x="14316" y="32648"/>
                  <a:pt x="14311" y="32617"/>
                </a:cubicBezTo>
                <a:cubicBezTo>
                  <a:pt x="14511" y="32141"/>
                  <a:pt x="14712" y="31690"/>
                  <a:pt x="14963" y="31264"/>
                </a:cubicBezTo>
                <a:cubicBezTo>
                  <a:pt x="15338" y="30562"/>
                  <a:pt x="15614" y="29961"/>
                  <a:pt x="15614" y="29936"/>
                </a:cubicBezTo>
                <a:cubicBezTo>
                  <a:pt x="15610" y="29908"/>
                  <a:pt x="15601" y="29894"/>
                  <a:pt x="15587" y="29894"/>
                </a:cubicBezTo>
                <a:cubicBezTo>
                  <a:pt x="15525" y="29894"/>
                  <a:pt x="15361" y="30181"/>
                  <a:pt x="15013" y="30838"/>
                </a:cubicBezTo>
                <a:cubicBezTo>
                  <a:pt x="14762" y="31339"/>
                  <a:pt x="14511" y="31840"/>
                  <a:pt x="14461" y="31941"/>
                </a:cubicBezTo>
                <a:cubicBezTo>
                  <a:pt x="14455" y="31952"/>
                  <a:pt x="14451" y="31958"/>
                  <a:pt x="14448" y="31958"/>
                </a:cubicBezTo>
                <a:cubicBezTo>
                  <a:pt x="14424" y="31958"/>
                  <a:pt x="14476" y="31629"/>
                  <a:pt x="14587" y="31164"/>
                </a:cubicBezTo>
                <a:cubicBezTo>
                  <a:pt x="14687" y="30637"/>
                  <a:pt x="14812" y="30011"/>
                  <a:pt x="14862" y="29785"/>
                </a:cubicBezTo>
                <a:cubicBezTo>
                  <a:pt x="14912" y="29434"/>
                  <a:pt x="15013" y="29184"/>
                  <a:pt x="15514" y="28281"/>
                </a:cubicBezTo>
                <a:cubicBezTo>
                  <a:pt x="16140" y="27129"/>
                  <a:pt x="16191" y="27028"/>
                  <a:pt x="16090" y="27028"/>
                </a:cubicBezTo>
                <a:cubicBezTo>
                  <a:pt x="15865" y="27304"/>
                  <a:pt x="15689" y="27605"/>
                  <a:pt x="15539" y="27905"/>
                </a:cubicBezTo>
                <a:cubicBezTo>
                  <a:pt x="15389" y="28231"/>
                  <a:pt x="15213" y="28532"/>
                  <a:pt x="15038" y="28833"/>
                </a:cubicBezTo>
                <a:cubicBezTo>
                  <a:pt x="15037" y="28833"/>
                  <a:pt x="15036" y="28833"/>
                  <a:pt x="15035" y="28833"/>
                </a:cubicBezTo>
                <a:cubicBezTo>
                  <a:pt x="14945" y="28833"/>
                  <a:pt x="15340" y="26070"/>
                  <a:pt x="15514" y="25374"/>
                </a:cubicBezTo>
                <a:cubicBezTo>
                  <a:pt x="15614" y="24948"/>
                  <a:pt x="15739" y="24547"/>
                  <a:pt x="15890" y="24146"/>
                </a:cubicBezTo>
                <a:cubicBezTo>
                  <a:pt x="16106" y="23562"/>
                  <a:pt x="16154" y="23463"/>
                  <a:pt x="16067" y="23463"/>
                </a:cubicBezTo>
                <a:cubicBezTo>
                  <a:pt x="16053" y="23463"/>
                  <a:pt x="16036" y="23466"/>
                  <a:pt x="16015" y="23469"/>
                </a:cubicBezTo>
                <a:cubicBezTo>
                  <a:pt x="15790" y="23494"/>
                  <a:pt x="15364" y="24722"/>
                  <a:pt x="15113" y="26001"/>
                </a:cubicBezTo>
                <a:cubicBezTo>
                  <a:pt x="15038" y="26427"/>
                  <a:pt x="14862" y="27530"/>
                  <a:pt x="14762" y="28432"/>
                </a:cubicBezTo>
                <a:cubicBezTo>
                  <a:pt x="14637" y="29334"/>
                  <a:pt x="14486" y="30311"/>
                  <a:pt x="14411" y="30562"/>
                </a:cubicBezTo>
                <a:cubicBezTo>
                  <a:pt x="14242" y="31363"/>
                  <a:pt x="14180" y="31615"/>
                  <a:pt x="14150" y="31615"/>
                </a:cubicBezTo>
                <a:cubicBezTo>
                  <a:pt x="14144" y="31615"/>
                  <a:pt x="14139" y="31606"/>
                  <a:pt x="14135" y="31590"/>
                </a:cubicBezTo>
                <a:cubicBezTo>
                  <a:pt x="13910" y="30813"/>
                  <a:pt x="13734" y="30036"/>
                  <a:pt x="13609" y="29234"/>
                </a:cubicBezTo>
                <a:cubicBezTo>
                  <a:pt x="13734" y="29083"/>
                  <a:pt x="14186" y="27630"/>
                  <a:pt x="14110" y="27630"/>
                </a:cubicBezTo>
                <a:cubicBezTo>
                  <a:pt x="13885" y="28081"/>
                  <a:pt x="13684" y="28532"/>
                  <a:pt x="13559" y="29008"/>
                </a:cubicBezTo>
                <a:cubicBezTo>
                  <a:pt x="13559" y="29015"/>
                  <a:pt x="13558" y="29019"/>
                  <a:pt x="13556" y="29019"/>
                </a:cubicBezTo>
                <a:cubicBezTo>
                  <a:pt x="13535" y="29019"/>
                  <a:pt x="13424" y="28712"/>
                  <a:pt x="13333" y="28281"/>
                </a:cubicBezTo>
                <a:cubicBezTo>
                  <a:pt x="13133" y="27454"/>
                  <a:pt x="13133" y="27379"/>
                  <a:pt x="13283" y="27129"/>
                </a:cubicBezTo>
                <a:cubicBezTo>
                  <a:pt x="13684" y="26377"/>
                  <a:pt x="15414" y="22166"/>
                  <a:pt x="15313" y="22091"/>
                </a:cubicBezTo>
                <a:cubicBezTo>
                  <a:pt x="15305" y="22085"/>
                  <a:pt x="15297" y="22082"/>
                  <a:pt x="15289" y="22082"/>
                </a:cubicBezTo>
                <a:cubicBezTo>
                  <a:pt x="15222" y="22082"/>
                  <a:pt x="15133" y="22302"/>
                  <a:pt x="14687" y="23394"/>
                </a:cubicBezTo>
                <a:cubicBezTo>
                  <a:pt x="14211" y="24647"/>
                  <a:pt x="13108" y="27179"/>
                  <a:pt x="13083" y="27179"/>
                </a:cubicBezTo>
                <a:cubicBezTo>
                  <a:pt x="13033" y="27129"/>
                  <a:pt x="13008" y="27078"/>
                  <a:pt x="13008" y="27003"/>
                </a:cubicBezTo>
                <a:cubicBezTo>
                  <a:pt x="12983" y="26853"/>
                  <a:pt x="13083" y="26527"/>
                  <a:pt x="13484" y="25625"/>
                </a:cubicBezTo>
                <a:cubicBezTo>
                  <a:pt x="13960" y="24522"/>
                  <a:pt x="14963" y="21690"/>
                  <a:pt x="14988" y="21414"/>
                </a:cubicBezTo>
                <a:cubicBezTo>
                  <a:pt x="14988" y="21352"/>
                  <a:pt x="14988" y="21307"/>
                  <a:pt x="14960" y="21307"/>
                </a:cubicBezTo>
                <a:cubicBezTo>
                  <a:pt x="14954" y="21307"/>
                  <a:pt x="14946" y="21310"/>
                  <a:pt x="14937" y="21314"/>
                </a:cubicBezTo>
                <a:cubicBezTo>
                  <a:pt x="14762" y="21665"/>
                  <a:pt x="14637" y="22016"/>
                  <a:pt x="14536" y="22417"/>
                </a:cubicBezTo>
                <a:cubicBezTo>
                  <a:pt x="14211" y="23394"/>
                  <a:pt x="13308" y="25750"/>
                  <a:pt x="13008" y="26352"/>
                </a:cubicBezTo>
                <a:lnTo>
                  <a:pt x="12882" y="26577"/>
                </a:lnTo>
                <a:lnTo>
                  <a:pt x="12832" y="26402"/>
                </a:lnTo>
                <a:cubicBezTo>
                  <a:pt x="12782" y="26251"/>
                  <a:pt x="12857" y="25976"/>
                  <a:pt x="13133" y="25174"/>
                </a:cubicBezTo>
                <a:cubicBezTo>
                  <a:pt x="13333" y="24572"/>
                  <a:pt x="13634" y="23645"/>
                  <a:pt x="13759" y="23068"/>
                </a:cubicBezTo>
                <a:cubicBezTo>
                  <a:pt x="13910" y="22492"/>
                  <a:pt x="14160" y="21590"/>
                  <a:pt x="14311" y="21088"/>
                </a:cubicBezTo>
                <a:cubicBezTo>
                  <a:pt x="14518" y="20363"/>
                  <a:pt x="14588" y="20015"/>
                  <a:pt x="14521" y="20015"/>
                </a:cubicBezTo>
                <a:cubicBezTo>
                  <a:pt x="14507" y="20015"/>
                  <a:pt x="14487" y="20030"/>
                  <a:pt x="14461" y="20061"/>
                </a:cubicBezTo>
                <a:cubicBezTo>
                  <a:pt x="14411" y="20136"/>
                  <a:pt x="13885" y="22016"/>
                  <a:pt x="13584" y="23144"/>
                </a:cubicBezTo>
                <a:cubicBezTo>
                  <a:pt x="13484" y="23620"/>
                  <a:pt x="13358" y="24071"/>
                  <a:pt x="13183" y="24522"/>
                </a:cubicBezTo>
                <a:cubicBezTo>
                  <a:pt x="13183" y="24347"/>
                  <a:pt x="13208" y="24196"/>
                  <a:pt x="13233" y="24021"/>
                </a:cubicBezTo>
                <a:cubicBezTo>
                  <a:pt x="13333" y="22642"/>
                  <a:pt x="13358" y="21239"/>
                  <a:pt x="13308" y="19860"/>
                </a:cubicBezTo>
                <a:cubicBezTo>
                  <a:pt x="13233" y="17254"/>
                  <a:pt x="13308" y="16251"/>
                  <a:pt x="13534" y="15550"/>
                </a:cubicBezTo>
                <a:cubicBezTo>
                  <a:pt x="13634" y="15374"/>
                  <a:pt x="13659" y="15174"/>
                  <a:pt x="13684" y="14948"/>
                </a:cubicBezTo>
                <a:cubicBezTo>
                  <a:pt x="13678" y="14945"/>
                  <a:pt x="13671" y="14943"/>
                  <a:pt x="13665" y="14943"/>
                </a:cubicBezTo>
                <a:cubicBezTo>
                  <a:pt x="13621" y="14943"/>
                  <a:pt x="13577" y="15011"/>
                  <a:pt x="13534" y="15098"/>
                </a:cubicBezTo>
                <a:cubicBezTo>
                  <a:pt x="13505" y="15175"/>
                  <a:pt x="13487" y="15222"/>
                  <a:pt x="13479" y="15222"/>
                </a:cubicBezTo>
                <a:cubicBezTo>
                  <a:pt x="13466" y="15222"/>
                  <a:pt x="13478" y="15098"/>
                  <a:pt x="13509" y="14773"/>
                </a:cubicBezTo>
                <a:cubicBezTo>
                  <a:pt x="13532" y="14551"/>
                  <a:pt x="13550" y="14438"/>
                  <a:pt x="13578" y="14438"/>
                </a:cubicBezTo>
                <a:close/>
                <a:moveTo>
                  <a:pt x="19061" y="34613"/>
                </a:moveTo>
                <a:cubicBezTo>
                  <a:pt x="19067" y="34613"/>
                  <a:pt x="19063" y="34624"/>
                  <a:pt x="19048" y="34647"/>
                </a:cubicBezTo>
                <a:cubicBezTo>
                  <a:pt x="18998" y="34748"/>
                  <a:pt x="18922" y="34823"/>
                  <a:pt x="18872" y="34898"/>
                </a:cubicBezTo>
                <a:cubicBezTo>
                  <a:pt x="18853" y="34911"/>
                  <a:pt x="18840" y="34917"/>
                  <a:pt x="18834" y="34917"/>
                </a:cubicBezTo>
                <a:cubicBezTo>
                  <a:pt x="18815" y="34917"/>
                  <a:pt x="18848" y="34866"/>
                  <a:pt x="18922" y="34773"/>
                </a:cubicBezTo>
                <a:cubicBezTo>
                  <a:pt x="18992" y="34669"/>
                  <a:pt x="19049" y="34613"/>
                  <a:pt x="19061" y="34613"/>
                </a:cubicBezTo>
                <a:close/>
                <a:moveTo>
                  <a:pt x="12429" y="33870"/>
                </a:moveTo>
                <a:cubicBezTo>
                  <a:pt x="12469" y="33870"/>
                  <a:pt x="12653" y="34015"/>
                  <a:pt x="13133" y="34372"/>
                </a:cubicBezTo>
                <a:cubicBezTo>
                  <a:pt x="13810" y="34873"/>
                  <a:pt x="13935" y="34998"/>
                  <a:pt x="13960" y="35124"/>
                </a:cubicBezTo>
                <a:lnTo>
                  <a:pt x="13985" y="35124"/>
                </a:lnTo>
                <a:cubicBezTo>
                  <a:pt x="13985" y="35199"/>
                  <a:pt x="13985" y="35274"/>
                  <a:pt x="13985" y="35324"/>
                </a:cubicBezTo>
                <a:cubicBezTo>
                  <a:pt x="13734" y="35174"/>
                  <a:pt x="13484" y="34998"/>
                  <a:pt x="13283" y="34798"/>
                </a:cubicBezTo>
                <a:cubicBezTo>
                  <a:pt x="12957" y="34597"/>
                  <a:pt x="12682" y="34322"/>
                  <a:pt x="12481" y="34021"/>
                </a:cubicBezTo>
                <a:cubicBezTo>
                  <a:pt x="12433" y="33925"/>
                  <a:pt x="12404" y="33870"/>
                  <a:pt x="12429" y="33870"/>
                </a:cubicBezTo>
                <a:close/>
                <a:moveTo>
                  <a:pt x="34252" y="31327"/>
                </a:moveTo>
                <a:cubicBezTo>
                  <a:pt x="34365" y="31327"/>
                  <a:pt x="34469" y="31343"/>
                  <a:pt x="34612" y="31364"/>
                </a:cubicBezTo>
                <a:cubicBezTo>
                  <a:pt x="35439" y="31515"/>
                  <a:pt x="37143" y="31941"/>
                  <a:pt x="37920" y="32191"/>
                </a:cubicBezTo>
                <a:cubicBezTo>
                  <a:pt x="38697" y="32442"/>
                  <a:pt x="42983" y="33494"/>
                  <a:pt x="43710" y="33620"/>
                </a:cubicBezTo>
                <a:cubicBezTo>
                  <a:pt x="43835" y="33645"/>
                  <a:pt x="43985" y="33670"/>
                  <a:pt x="44136" y="33720"/>
                </a:cubicBezTo>
                <a:cubicBezTo>
                  <a:pt x="43910" y="33870"/>
                  <a:pt x="43710" y="34021"/>
                  <a:pt x="43459" y="34146"/>
                </a:cubicBezTo>
                <a:cubicBezTo>
                  <a:pt x="42983" y="34422"/>
                  <a:pt x="42481" y="34647"/>
                  <a:pt x="41980" y="34873"/>
                </a:cubicBezTo>
                <a:cubicBezTo>
                  <a:pt x="41654" y="34973"/>
                  <a:pt x="41354" y="35124"/>
                  <a:pt x="41053" y="35299"/>
                </a:cubicBezTo>
                <a:cubicBezTo>
                  <a:pt x="41030" y="35330"/>
                  <a:pt x="40992" y="35347"/>
                  <a:pt x="40919" y="35347"/>
                </a:cubicBezTo>
                <a:cubicBezTo>
                  <a:pt x="40757" y="35347"/>
                  <a:pt x="40419" y="35264"/>
                  <a:pt x="39674" y="35073"/>
                </a:cubicBezTo>
                <a:cubicBezTo>
                  <a:pt x="38948" y="34873"/>
                  <a:pt x="37669" y="34522"/>
                  <a:pt x="36867" y="34271"/>
                </a:cubicBezTo>
                <a:cubicBezTo>
                  <a:pt x="33785" y="33369"/>
                  <a:pt x="31404" y="32818"/>
                  <a:pt x="30075" y="32743"/>
                </a:cubicBezTo>
                <a:cubicBezTo>
                  <a:pt x="29724" y="32718"/>
                  <a:pt x="29499" y="32692"/>
                  <a:pt x="29549" y="32667"/>
                </a:cubicBezTo>
                <a:cubicBezTo>
                  <a:pt x="29775" y="32567"/>
                  <a:pt x="30953" y="32216"/>
                  <a:pt x="32481" y="31765"/>
                </a:cubicBezTo>
                <a:cubicBezTo>
                  <a:pt x="33629" y="31424"/>
                  <a:pt x="33969" y="31327"/>
                  <a:pt x="34252" y="31327"/>
                </a:cubicBezTo>
                <a:close/>
                <a:moveTo>
                  <a:pt x="11993" y="34090"/>
                </a:moveTo>
                <a:cubicBezTo>
                  <a:pt x="12014" y="34090"/>
                  <a:pt x="12060" y="34143"/>
                  <a:pt x="12130" y="34196"/>
                </a:cubicBezTo>
                <a:cubicBezTo>
                  <a:pt x="12306" y="34397"/>
                  <a:pt x="12456" y="34597"/>
                  <a:pt x="12582" y="34848"/>
                </a:cubicBezTo>
                <a:cubicBezTo>
                  <a:pt x="12682" y="35023"/>
                  <a:pt x="12782" y="35199"/>
                  <a:pt x="12857" y="35399"/>
                </a:cubicBezTo>
                <a:cubicBezTo>
                  <a:pt x="12832" y="35399"/>
                  <a:pt x="11980" y="34171"/>
                  <a:pt x="11980" y="34121"/>
                </a:cubicBezTo>
                <a:cubicBezTo>
                  <a:pt x="11980" y="34099"/>
                  <a:pt x="11984" y="34090"/>
                  <a:pt x="11993" y="34090"/>
                </a:cubicBezTo>
                <a:close/>
                <a:moveTo>
                  <a:pt x="16519" y="32037"/>
                </a:moveTo>
                <a:cubicBezTo>
                  <a:pt x="16550" y="32037"/>
                  <a:pt x="16588" y="32051"/>
                  <a:pt x="16617" y="32066"/>
                </a:cubicBezTo>
                <a:cubicBezTo>
                  <a:pt x="16667" y="32091"/>
                  <a:pt x="16592" y="32367"/>
                  <a:pt x="15865" y="33745"/>
                </a:cubicBezTo>
                <a:lnTo>
                  <a:pt x="15865" y="33770"/>
                </a:lnTo>
                <a:cubicBezTo>
                  <a:pt x="15115" y="35185"/>
                  <a:pt x="14823" y="35719"/>
                  <a:pt x="14785" y="35719"/>
                </a:cubicBezTo>
                <a:cubicBezTo>
                  <a:pt x="14779" y="35719"/>
                  <a:pt x="14780" y="35704"/>
                  <a:pt x="14787" y="35675"/>
                </a:cubicBezTo>
                <a:cubicBezTo>
                  <a:pt x="14787" y="35575"/>
                  <a:pt x="14787" y="35449"/>
                  <a:pt x="14762" y="35349"/>
                </a:cubicBezTo>
                <a:cubicBezTo>
                  <a:pt x="14745" y="35245"/>
                  <a:pt x="14739" y="35189"/>
                  <a:pt x="14754" y="35189"/>
                </a:cubicBezTo>
                <a:cubicBezTo>
                  <a:pt x="14761" y="35189"/>
                  <a:pt x="14772" y="35201"/>
                  <a:pt x="14787" y="35224"/>
                </a:cubicBezTo>
                <a:cubicBezTo>
                  <a:pt x="14815" y="35251"/>
                  <a:pt x="14842" y="35271"/>
                  <a:pt x="14865" y="35271"/>
                </a:cubicBezTo>
                <a:cubicBezTo>
                  <a:pt x="14885" y="35271"/>
                  <a:pt x="14901" y="35258"/>
                  <a:pt x="14912" y="35224"/>
                </a:cubicBezTo>
                <a:cubicBezTo>
                  <a:pt x="14963" y="35199"/>
                  <a:pt x="14963" y="35124"/>
                  <a:pt x="14912" y="35073"/>
                </a:cubicBezTo>
                <a:cubicBezTo>
                  <a:pt x="14862" y="35048"/>
                  <a:pt x="14837" y="34973"/>
                  <a:pt x="14837" y="34923"/>
                </a:cubicBezTo>
                <a:cubicBezTo>
                  <a:pt x="14887" y="34848"/>
                  <a:pt x="16391" y="32166"/>
                  <a:pt x="16466" y="32066"/>
                </a:cubicBezTo>
                <a:cubicBezTo>
                  <a:pt x="16477" y="32045"/>
                  <a:pt x="16496" y="32037"/>
                  <a:pt x="16519" y="32037"/>
                </a:cubicBezTo>
                <a:close/>
                <a:moveTo>
                  <a:pt x="28196" y="26803"/>
                </a:moveTo>
                <a:cubicBezTo>
                  <a:pt x="28196" y="26803"/>
                  <a:pt x="27845" y="27279"/>
                  <a:pt x="27394" y="27855"/>
                </a:cubicBezTo>
                <a:cubicBezTo>
                  <a:pt x="26717" y="28733"/>
                  <a:pt x="26090" y="29635"/>
                  <a:pt x="25514" y="30562"/>
                </a:cubicBezTo>
                <a:cubicBezTo>
                  <a:pt x="24937" y="31489"/>
                  <a:pt x="24085" y="32793"/>
                  <a:pt x="23584" y="33469"/>
                </a:cubicBezTo>
                <a:lnTo>
                  <a:pt x="22707" y="34697"/>
                </a:lnTo>
                <a:lnTo>
                  <a:pt x="22306" y="34873"/>
                </a:lnTo>
                <a:lnTo>
                  <a:pt x="21930" y="35048"/>
                </a:lnTo>
                <a:lnTo>
                  <a:pt x="22206" y="34622"/>
                </a:lnTo>
                <a:cubicBezTo>
                  <a:pt x="22356" y="34372"/>
                  <a:pt x="22757" y="33770"/>
                  <a:pt x="23108" y="33269"/>
                </a:cubicBezTo>
                <a:cubicBezTo>
                  <a:pt x="23333" y="32968"/>
                  <a:pt x="23534" y="32642"/>
                  <a:pt x="23684" y="32317"/>
                </a:cubicBezTo>
                <a:cubicBezTo>
                  <a:pt x="23684" y="32314"/>
                  <a:pt x="23682" y="32313"/>
                  <a:pt x="23680" y="32313"/>
                </a:cubicBezTo>
                <a:cubicBezTo>
                  <a:pt x="23608" y="32313"/>
                  <a:pt x="22688" y="33599"/>
                  <a:pt x="22005" y="34647"/>
                </a:cubicBezTo>
                <a:cubicBezTo>
                  <a:pt x="21729" y="35073"/>
                  <a:pt x="21654" y="35174"/>
                  <a:pt x="21429" y="35249"/>
                </a:cubicBezTo>
                <a:cubicBezTo>
                  <a:pt x="21349" y="35297"/>
                  <a:pt x="21300" y="35314"/>
                  <a:pt x="21287" y="35314"/>
                </a:cubicBezTo>
                <a:cubicBezTo>
                  <a:pt x="21280" y="35314"/>
                  <a:pt x="21285" y="35308"/>
                  <a:pt x="21303" y="35299"/>
                </a:cubicBezTo>
                <a:cubicBezTo>
                  <a:pt x="21654" y="35048"/>
                  <a:pt x="21679" y="34998"/>
                  <a:pt x="21629" y="34898"/>
                </a:cubicBezTo>
                <a:cubicBezTo>
                  <a:pt x="21610" y="34842"/>
                  <a:pt x="21563" y="34813"/>
                  <a:pt x="21520" y="34813"/>
                </a:cubicBezTo>
                <a:cubicBezTo>
                  <a:pt x="21505" y="34813"/>
                  <a:pt x="21491" y="34817"/>
                  <a:pt x="21479" y="34823"/>
                </a:cubicBezTo>
                <a:cubicBezTo>
                  <a:pt x="21478" y="34823"/>
                  <a:pt x="21477" y="34823"/>
                  <a:pt x="21476" y="34823"/>
                </a:cubicBezTo>
                <a:cubicBezTo>
                  <a:pt x="21395" y="34823"/>
                  <a:pt x="22136" y="33713"/>
                  <a:pt x="22632" y="33068"/>
                </a:cubicBezTo>
                <a:cubicBezTo>
                  <a:pt x="22782" y="32868"/>
                  <a:pt x="22857" y="32692"/>
                  <a:pt x="22832" y="32667"/>
                </a:cubicBezTo>
                <a:lnTo>
                  <a:pt x="22832" y="32667"/>
                </a:lnTo>
                <a:cubicBezTo>
                  <a:pt x="22406" y="33144"/>
                  <a:pt x="21980" y="33645"/>
                  <a:pt x="21629" y="34171"/>
                </a:cubicBezTo>
                <a:lnTo>
                  <a:pt x="20451" y="35750"/>
                </a:lnTo>
                <a:lnTo>
                  <a:pt x="20025" y="35951"/>
                </a:lnTo>
                <a:lnTo>
                  <a:pt x="19599" y="36126"/>
                </a:lnTo>
                <a:lnTo>
                  <a:pt x="19599" y="36126"/>
                </a:lnTo>
                <a:lnTo>
                  <a:pt x="19775" y="35900"/>
                </a:lnTo>
                <a:cubicBezTo>
                  <a:pt x="19881" y="35776"/>
                  <a:pt x="19937" y="35727"/>
                  <a:pt x="19979" y="35727"/>
                </a:cubicBezTo>
                <a:cubicBezTo>
                  <a:pt x="19996" y="35727"/>
                  <a:pt x="20011" y="35736"/>
                  <a:pt x="20025" y="35750"/>
                </a:cubicBezTo>
                <a:cubicBezTo>
                  <a:pt x="20041" y="35766"/>
                  <a:pt x="20059" y="35776"/>
                  <a:pt x="20080" y="35776"/>
                </a:cubicBezTo>
                <a:cubicBezTo>
                  <a:pt x="20160" y="35776"/>
                  <a:pt x="20298" y="35653"/>
                  <a:pt x="20652" y="35299"/>
                </a:cubicBezTo>
                <a:cubicBezTo>
                  <a:pt x="21228" y="34697"/>
                  <a:pt x="21278" y="34597"/>
                  <a:pt x="21178" y="34497"/>
                </a:cubicBezTo>
                <a:cubicBezTo>
                  <a:pt x="21159" y="34485"/>
                  <a:pt x="21138" y="34480"/>
                  <a:pt x="21116" y="34480"/>
                </a:cubicBezTo>
                <a:cubicBezTo>
                  <a:pt x="20996" y="34480"/>
                  <a:pt x="20835" y="34648"/>
                  <a:pt x="20602" y="34923"/>
                </a:cubicBezTo>
                <a:cubicBezTo>
                  <a:pt x="20535" y="35001"/>
                  <a:pt x="20503" y="35044"/>
                  <a:pt x="20499" y="35044"/>
                </a:cubicBezTo>
                <a:cubicBezTo>
                  <a:pt x="20493" y="35044"/>
                  <a:pt x="20532" y="34976"/>
                  <a:pt x="20602" y="34823"/>
                </a:cubicBezTo>
                <a:cubicBezTo>
                  <a:pt x="20727" y="34622"/>
                  <a:pt x="20852" y="34422"/>
                  <a:pt x="20978" y="34221"/>
                </a:cubicBezTo>
                <a:cubicBezTo>
                  <a:pt x="21153" y="33996"/>
                  <a:pt x="21178" y="33921"/>
                  <a:pt x="21128" y="33870"/>
                </a:cubicBezTo>
                <a:cubicBezTo>
                  <a:pt x="21053" y="33820"/>
                  <a:pt x="21028" y="33795"/>
                  <a:pt x="21053" y="33795"/>
                </a:cubicBezTo>
                <a:cubicBezTo>
                  <a:pt x="21053" y="33795"/>
                  <a:pt x="21429" y="33194"/>
                  <a:pt x="21855" y="32492"/>
                </a:cubicBezTo>
                <a:cubicBezTo>
                  <a:pt x="22306" y="31790"/>
                  <a:pt x="22983" y="30763"/>
                  <a:pt x="23359" y="30211"/>
                </a:cubicBezTo>
                <a:lnTo>
                  <a:pt x="24060" y="29234"/>
                </a:lnTo>
                <a:lnTo>
                  <a:pt x="24762" y="28733"/>
                </a:lnTo>
                <a:cubicBezTo>
                  <a:pt x="25439" y="28281"/>
                  <a:pt x="26115" y="27880"/>
                  <a:pt x="26842" y="27504"/>
                </a:cubicBezTo>
                <a:cubicBezTo>
                  <a:pt x="27569" y="27129"/>
                  <a:pt x="28196" y="26803"/>
                  <a:pt x="28196" y="26803"/>
                </a:cubicBezTo>
                <a:close/>
                <a:moveTo>
                  <a:pt x="21780" y="30337"/>
                </a:moveTo>
                <a:lnTo>
                  <a:pt x="21579" y="30712"/>
                </a:lnTo>
                <a:cubicBezTo>
                  <a:pt x="21454" y="30913"/>
                  <a:pt x="20752" y="31916"/>
                  <a:pt x="20000" y="32918"/>
                </a:cubicBezTo>
                <a:cubicBezTo>
                  <a:pt x="19123" y="34118"/>
                  <a:pt x="18714" y="34659"/>
                  <a:pt x="18654" y="34659"/>
                </a:cubicBezTo>
                <a:cubicBezTo>
                  <a:pt x="18649" y="34659"/>
                  <a:pt x="18647" y="34655"/>
                  <a:pt x="18647" y="34647"/>
                </a:cubicBezTo>
                <a:cubicBezTo>
                  <a:pt x="18822" y="34296"/>
                  <a:pt x="19048" y="33946"/>
                  <a:pt x="19323" y="33645"/>
                </a:cubicBezTo>
                <a:cubicBezTo>
                  <a:pt x="19800" y="33018"/>
                  <a:pt x="19975" y="32743"/>
                  <a:pt x="19950" y="32692"/>
                </a:cubicBezTo>
                <a:cubicBezTo>
                  <a:pt x="19949" y="32692"/>
                  <a:pt x="19949" y="32692"/>
                  <a:pt x="19948" y="32692"/>
                </a:cubicBezTo>
                <a:cubicBezTo>
                  <a:pt x="19906" y="32692"/>
                  <a:pt x="19483" y="33225"/>
                  <a:pt x="17770" y="35625"/>
                </a:cubicBezTo>
                <a:cubicBezTo>
                  <a:pt x="17466" y="36056"/>
                  <a:pt x="17293" y="36271"/>
                  <a:pt x="17256" y="36271"/>
                </a:cubicBezTo>
                <a:cubicBezTo>
                  <a:pt x="17212" y="36271"/>
                  <a:pt x="17348" y="35987"/>
                  <a:pt x="17669" y="35424"/>
                </a:cubicBezTo>
                <a:cubicBezTo>
                  <a:pt x="18697" y="33670"/>
                  <a:pt x="19975" y="32066"/>
                  <a:pt x="21454" y="30662"/>
                </a:cubicBezTo>
                <a:lnTo>
                  <a:pt x="21780" y="30337"/>
                </a:lnTo>
                <a:close/>
                <a:moveTo>
                  <a:pt x="16225" y="33437"/>
                </a:moveTo>
                <a:cubicBezTo>
                  <a:pt x="16239" y="33437"/>
                  <a:pt x="16228" y="33489"/>
                  <a:pt x="16191" y="33595"/>
                </a:cubicBezTo>
                <a:cubicBezTo>
                  <a:pt x="16140" y="33695"/>
                  <a:pt x="15840" y="34372"/>
                  <a:pt x="15489" y="35048"/>
                </a:cubicBezTo>
                <a:cubicBezTo>
                  <a:pt x="15288" y="35474"/>
                  <a:pt x="15063" y="35900"/>
                  <a:pt x="14837" y="36301"/>
                </a:cubicBezTo>
                <a:cubicBezTo>
                  <a:pt x="14712" y="36301"/>
                  <a:pt x="14887" y="35900"/>
                  <a:pt x="15464" y="34798"/>
                </a:cubicBezTo>
                <a:cubicBezTo>
                  <a:pt x="15916" y="33912"/>
                  <a:pt x="16184" y="33437"/>
                  <a:pt x="16225" y="33437"/>
                </a:cubicBezTo>
                <a:close/>
                <a:moveTo>
                  <a:pt x="13008" y="34906"/>
                </a:moveTo>
                <a:cubicBezTo>
                  <a:pt x="13045" y="34906"/>
                  <a:pt x="13186" y="35006"/>
                  <a:pt x="13459" y="35224"/>
                </a:cubicBezTo>
                <a:cubicBezTo>
                  <a:pt x="13659" y="35349"/>
                  <a:pt x="13860" y="35499"/>
                  <a:pt x="14010" y="35700"/>
                </a:cubicBezTo>
                <a:cubicBezTo>
                  <a:pt x="14010" y="35725"/>
                  <a:pt x="14060" y="35951"/>
                  <a:pt x="14060" y="36176"/>
                </a:cubicBezTo>
                <a:lnTo>
                  <a:pt x="14110" y="36577"/>
                </a:lnTo>
                <a:lnTo>
                  <a:pt x="14110" y="36577"/>
                </a:lnTo>
                <a:lnTo>
                  <a:pt x="13885" y="36126"/>
                </a:lnTo>
                <a:cubicBezTo>
                  <a:pt x="13659" y="35625"/>
                  <a:pt x="13308" y="35149"/>
                  <a:pt x="13158" y="35124"/>
                </a:cubicBezTo>
                <a:cubicBezTo>
                  <a:pt x="13083" y="35073"/>
                  <a:pt x="13033" y="35023"/>
                  <a:pt x="13008" y="34948"/>
                </a:cubicBezTo>
                <a:cubicBezTo>
                  <a:pt x="12994" y="34921"/>
                  <a:pt x="12993" y="34906"/>
                  <a:pt x="13008" y="34906"/>
                </a:cubicBezTo>
                <a:close/>
                <a:moveTo>
                  <a:pt x="16869" y="32500"/>
                </a:moveTo>
                <a:cubicBezTo>
                  <a:pt x="16913" y="32500"/>
                  <a:pt x="16983" y="32539"/>
                  <a:pt x="17093" y="32617"/>
                </a:cubicBezTo>
                <a:cubicBezTo>
                  <a:pt x="17268" y="32743"/>
                  <a:pt x="17293" y="32818"/>
                  <a:pt x="17243" y="33144"/>
                </a:cubicBezTo>
                <a:cubicBezTo>
                  <a:pt x="17193" y="33469"/>
                  <a:pt x="17193" y="33469"/>
                  <a:pt x="16993" y="33520"/>
                </a:cubicBezTo>
                <a:cubicBezTo>
                  <a:pt x="16767" y="33570"/>
                  <a:pt x="16592" y="33770"/>
                  <a:pt x="16617" y="33946"/>
                </a:cubicBezTo>
                <a:cubicBezTo>
                  <a:pt x="16642" y="34021"/>
                  <a:pt x="16516" y="34271"/>
                  <a:pt x="16241" y="34697"/>
                </a:cubicBezTo>
                <a:cubicBezTo>
                  <a:pt x="16015" y="35023"/>
                  <a:pt x="15639" y="35625"/>
                  <a:pt x="15389" y="36026"/>
                </a:cubicBezTo>
                <a:cubicBezTo>
                  <a:pt x="15138" y="36452"/>
                  <a:pt x="14912" y="36778"/>
                  <a:pt x="14887" y="36778"/>
                </a:cubicBezTo>
                <a:cubicBezTo>
                  <a:pt x="14887" y="36778"/>
                  <a:pt x="14862" y="36778"/>
                  <a:pt x="15439" y="35600"/>
                </a:cubicBezTo>
                <a:cubicBezTo>
                  <a:pt x="15790" y="34898"/>
                  <a:pt x="16642" y="33068"/>
                  <a:pt x="16817" y="32542"/>
                </a:cubicBezTo>
                <a:cubicBezTo>
                  <a:pt x="16827" y="32514"/>
                  <a:pt x="16843" y="32500"/>
                  <a:pt x="16869" y="32500"/>
                </a:cubicBezTo>
                <a:close/>
                <a:moveTo>
                  <a:pt x="18452" y="35349"/>
                </a:moveTo>
                <a:cubicBezTo>
                  <a:pt x="18555" y="35349"/>
                  <a:pt x="18013" y="36135"/>
                  <a:pt x="17569" y="36703"/>
                </a:cubicBezTo>
                <a:lnTo>
                  <a:pt x="17594" y="36703"/>
                </a:lnTo>
                <a:lnTo>
                  <a:pt x="17318" y="37053"/>
                </a:lnTo>
                <a:lnTo>
                  <a:pt x="17519" y="36652"/>
                </a:lnTo>
                <a:cubicBezTo>
                  <a:pt x="17719" y="36201"/>
                  <a:pt x="18346" y="35349"/>
                  <a:pt x="18446" y="35349"/>
                </a:cubicBezTo>
                <a:cubicBezTo>
                  <a:pt x="18448" y="35349"/>
                  <a:pt x="18450" y="35349"/>
                  <a:pt x="18452" y="35349"/>
                </a:cubicBezTo>
                <a:close/>
                <a:moveTo>
                  <a:pt x="23381" y="29775"/>
                </a:moveTo>
                <a:cubicBezTo>
                  <a:pt x="23427" y="29775"/>
                  <a:pt x="23365" y="29888"/>
                  <a:pt x="23208" y="30111"/>
                </a:cubicBezTo>
                <a:cubicBezTo>
                  <a:pt x="23058" y="30311"/>
                  <a:pt x="22632" y="30963"/>
                  <a:pt x="22256" y="31515"/>
                </a:cubicBezTo>
                <a:lnTo>
                  <a:pt x="22281" y="31540"/>
                </a:lnTo>
                <a:cubicBezTo>
                  <a:pt x="21930" y="32091"/>
                  <a:pt x="21278" y="33119"/>
                  <a:pt x="20852" y="33820"/>
                </a:cubicBezTo>
                <a:cubicBezTo>
                  <a:pt x="20451" y="34472"/>
                  <a:pt x="20025" y="35073"/>
                  <a:pt x="19549" y="35675"/>
                </a:cubicBezTo>
                <a:cubicBezTo>
                  <a:pt x="19198" y="36076"/>
                  <a:pt x="19073" y="36276"/>
                  <a:pt x="19098" y="36301"/>
                </a:cubicBezTo>
                <a:cubicBezTo>
                  <a:pt x="19148" y="36327"/>
                  <a:pt x="19023" y="36452"/>
                  <a:pt x="18722" y="36652"/>
                </a:cubicBezTo>
                <a:cubicBezTo>
                  <a:pt x="18672" y="36682"/>
                  <a:pt x="18642" y="36700"/>
                  <a:pt x="18627" y="36700"/>
                </a:cubicBezTo>
                <a:cubicBezTo>
                  <a:pt x="18604" y="36700"/>
                  <a:pt x="18616" y="36658"/>
                  <a:pt x="18647" y="36552"/>
                </a:cubicBezTo>
                <a:cubicBezTo>
                  <a:pt x="18822" y="36276"/>
                  <a:pt x="18998" y="36001"/>
                  <a:pt x="19198" y="35750"/>
                </a:cubicBezTo>
                <a:cubicBezTo>
                  <a:pt x="19574" y="35274"/>
                  <a:pt x="19674" y="35098"/>
                  <a:pt x="19624" y="35023"/>
                </a:cubicBezTo>
                <a:cubicBezTo>
                  <a:pt x="19599" y="34973"/>
                  <a:pt x="19749" y="34672"/>
                  <a:pt x="20201" y="33971"/>
                </a:cubicBezTo>
                <a:cubicBezTo>
                  <a:pt x="20426" y="33670"/>
                  <a:pt x="20627" y="33344"/>
                  <a:pt x="20752" y="32968"/>
                </a:cubicBezTo>
                <a:cubicBezTo>
                  <a:pt x="20751" y="32967"/>
                  <a:pt x="20749" y="32966"/>
                  <a:pt x="20747" y="32966"/>
                </a:cubicBezTo>
                <a:cubicBezTo>
                  <a:pt x="20670" y="32966"/>
                  <a:pt x="20031" y="33941"/>
                  <a:pt x="18296" y="36728"/>
                </a:cubicBezTo>
                <a:cubicBezTo>
                  <a:pt x="18246" y="36878"/>
                  <a:pt x="18120" y="36978"/>
                  <a:pt x="17995" y="37053"/>
                </a:cubicBezTo>
                <a:cubicBezTo>
                  <a:pt x="17976" y="37057"/>
                  <a:pt x="17960" y="37059"/>
                  <a:pt x="17948" y="37059"/>
                </a:cubicBezTo>
                <a:cubicBezTo>
                  <a:pt x="17862" y="37059"/>
                  <a:pt x="17939" y="36965"/>
                  <a:pt x="18246" y="36527"/>
                </a:cubicBezTo>
                <a:cubicBezTo>
                  <a:pt x="18697" y="35951"/>
                  <a:pt x="18897" y="35600"/>
                  <a:pt x="18822" y="35550"/>
                </a:cubicBezTo>
                <a:cubicBezTo>
                  <a:pt x="18821" y="35548"/>
                  <a:pt x="18819" y="35547"/>
                  <a:pt x="18816" y="35547"/>
                </a:cubicBezTo>
                <a:cubicBezTo>
                  <a:pt x="18777" y="35547"/>
                  <a:pt x="18612" y="35739"/>
                  <a:pt x="18446" y="35976"/>
                </a:cubicBezTo>
                <a:cubicBezTo>
                  <a:pt x="18287" y="36207"/>
                  <a:pt x="18211" y="36314"/>
                  <a:pt x="18205" y="36314"/>
                </a:cubicBezTo>
                <a:cubicBezTo>
                  <a:pt x="18200" y="36314"/>
                  <a:pt x="18232" y="36257"/>
                  <a:pt x="18296" y="36151"/>
                </a:cubicBezTo>
                <a:cubicBezTo>
                  <a:pt x="18496" y="35750"/>
                  <a:pt x="19574" y="34121"/>
                  <a:pt x="20075" y="33469"/>
                </a:cubicBezTo>
                <a:cubicBezTo>
                  <a:pt x="20276" y="33194"/>
                  <a:pt x="20451" y="32918"/>
                  <a:pt x="20627" y="32642"/>
                </a:cubicBezTo>
                <a:cubicBezTo>
                  <a:pt x="20702" y="32467"/>
                  <a:pt x="21078" y="31865"/>
                  <a:pt x="21454" y="31339"/>
                </a:cubicBezTo>
                <a:cubicBezTo>
                  <a:pt x="21805" y="30788"/>
                  <a:pt x="22181" y="30211"/>
                  <a:pt x="22256" y="30086"/>
                </a:cubicBezTo>
                <a:lnTo>
                  <a:pt x="22381" y="29835"/>
                </a:lnTo>
                <a:lnTo>
                  <a:pt x="22331" y="30061"/>
                </a:lnTo>
                <a:cubicBezTo>
                  <a:pt x="22306" y="30161"/>
                  <a:pt x="22306" y="30261"/>
                  <a:pt x="22331" y="30387"/>
                </a:cubicBezTo>
                <a:cubicBezTo>
                  <a:pt x="22337" y="30410"/>
                  <a:pt x="22357" y="30421"/>
                  <a:pt x="22388" y="30421"/>
                </a:cubicBezTo>
                <a:cubicBezTo>
                  <a:pt x="22494" y="30421"/>
                  <a:pt x="22731" y="30293"/>
                  <a:pt x="22983" y="30061"/>
                </a:cubicBezTo>
                <a:cubicBezTo>
                  <a:pt x="23210" y="29869"/>
                  <a:pt x="23340" y="29775"/>
                  <a:pt x="23381" y="29775"/>
                </a:cubicBezTo>
                <a:close/>
                <a:moveTo>
                  <a:pt x="13842" y="36531"/>
                </a:moveTo>
                <a:cubicBezTo>
                  <a:pt x="13852" y="36531"/>
                  <a:pt x="13866" y="36538"/>
                  <a:pt x="13885" y="36552"/>
                </a:cubicBezTo>
                <a:cubicBezTo>
                  <a:pt x="13935" y="36677"/>
                  <a:pt x="14010" y="36778"/>
                  <a:pt x="14035" y="36903"/>
                </a:cubicBezTo>
                <a:cubicBezTo>
                  <a:pt x="14124" y="37132"/>
                  <a:pt x="14162" y="37245"/>
                  <a:pt x="14147" y="37245"/>
                </a:cubicBezTo>
                <a:cubicBezTo>
                  <a:pt x="14134" y="37245"/>
                  <a:pt x="14071" y="37138"/>
                  <a:pt x="13960" y="36928"/>
                </a:cubicBezTo>
                <a:cubicBezTo>
                  <a:pt x="13838" y="36663"/>
                  <a:pt x="13798" y="36531"/>
                  <a:pt x="13842" y="36531"/>
                </a:cubicBezTo>
                <a:close/>
                <a:moveTo>
                  <a:pt x="17770" y="36728"/>
                </a:moveTo>
                <a:lnTo>
                  <a:pt x="17644" y="37053"/>
                </a:lnTo>
                <a:cubicBezTo>
                  <a:pt x="17569" y="37204"/>
                  <a:pt x="17469" y="37354"/>
                  <a:pt x="17369" y="37505"/>
                </a:cubicBezTo>
                <a:cubicBezTo>
                  <a:pt x="17309" y="37552"/>
                  <a:pt x="17278" y="37577"/>
                  <a:pt x="17264" y="37577"/>
                </a:cubicBezTo>
                <a:cubicBezTo>
                  <a:pt x="17249" y="37577"/>
                  <a:pt x="17255" y="37546"/>
                  <a:pt x="17268" y="37479"/>
                </a:cubicBezTo>
                <a:cubicBezTo>
                  <a:pt x="17343" y="37304"/>
                  <a:pt x="17444" y="37154"/>
                  <a:pt x="17544" y="37028"/>
                </a:cubicBezTo>
                <a:lnTo>
                  <a:pt x="17770" y="36728"/>
                </a:lnTo>
                <a:close/>
                <a:moveTo>
                  <a:pt x="16728" y="34318"/>
                </a:moveTo>
                <a:cubicBezTo>
                  <a:pt x="16733" y="34318"/>
                  <a:pt x="16738" y="34319"/>
                  <a:pt x="16742" y="34322"/>
                </a:cubicBezTo>
                <a:cubicBezTo>
                  <a:pt x="16767" y="34347"/>
                  <a:pt x="16742" y="34447"/>
                  <a:pt x="16717" y="34522"/>
                </a:cubicBezTo>
                <a:lnTo>
                  <a:pt x="16692" y="34522"/>
                </a:lnTo>
                <a:cubicBezTo>
                  <a:pt x="16541" y="34873"/>
                  <a:pt x="15113" y="37479"/>
                  <a:pt x="15013" y="37605"/>
                </a:cubicBezTo>
                <a:cubicBezTo>
                  <a:pt x="14987" y="37639"/>
                  <a:pt x="14970" y="37659"/>
                  <a:pt x="14958" y="37659"/>
                </a:cubicBezTo>
                <a:cubicBezTo>
                  <a:pt x="14935" y="37659"/>
                  <a:pt x="14929" y="37586"/>
                  <a:pt x="14912" y="37404"/>
                </a:cubicBezTo>
                <a:cubicBezTo>
                  <a:pt x="14887" y="37078"/>
                  <a:pt x="14787" y="37254"/>
                  <a:pt x="16416" y="34672"/>
                </a:cubicBezTo>
                <a:cubicBezTo>
                  <a:pt x="16577" y="34443"/>
                  <a:pt x="16674" y="34318"/>
                  <a:pt x="16728" y="34318"/>
                </a:cubicBezTo>
                <a:close/>
                <a:moveTo>
                  <a:pt x="17152" y="36988"/>
                </a:moveTo>
                <a:cubicBezTo>
                  <a:pt x="17179" y="36988"/>
                  <a:pt x="17150" y="37072"/>
                  <a:pt x="17068" y="37254"/>
                </a:cubicBezTo>
                <a:cubicBezTo>
                  <a:pt x="16993" y="37404"/>
                  <a:pt x="16942" y="37530"/>
                  <a:pt x="16867" y="37655"/>
                </a:cubicBezTo>
                <a:cubicBezTo>
                  <a:pt x="16863" y="37664"/>
                  <a:pt x="16860" y="37668"/>
                  <a:pt x="16858" y="37668"/>
                </a:cubicBezTo>
                <a:cubicBezTo>
                  <a:pt x="16850" y="37668"/>
                  <a:pt x="16867" y="37582"/>
                  <a:pt x="16867" y="37479"/>
                </a:cubicBezTo>
                <a:cubicBezTo>
                  <a:pt x="16917" y="37329"/>
                  <a:pt x="16993" y="37179"/>
                  <a:pt x="17068" y="37053"/>
                </a:cubicBezTo>
                <a:cubicBezTo>
                  <a:pt x="17110" y="37011"/>
                  <a:pt x="17139" y="36988"/>
                  <a:pt x="17152" y="36988"/>
                </a:cubicBezTo>
                <a:close/>
                <a:moveTo>
                  <a:pt x="15446" y="37770"/>
                </a:moveTo>
                <a:cubicBezTo>
                  <a:pt x="15450" y="37770"/>
                  <a:pt x="15447" y="37781"/>
                  <a:pt x="15439" y="37805"/>
                </a:cubicBezTo>
                <a:cubicBezTo>
                  <a:pt x="15389" y="37906"/>
                  <a:pt x="15313" y="37981"/>
                  <a:pt x="15238" y="38056"/>
                </a:cubicBezTo>
                <a:cubicBezTo>
                  <a:pt x="15226" y="38068"/>
                  <a:pt x="15218" y="38075"/>
                  <a:pt x="15215" y="38075"/>
                </a:cubicBezTo>
                <a:cubicBezTo>
                  <a:pt x="15205" y="38075"/>
                  <a:pt x="15238" y="38018"/>
                  <a:pt x="15313" y="37906"/>
                </a:cubicBezTo>
                <a:cubicBezTo>
                  <a:pt x="15399" y="37820"/>
                  <a:pt x="15437" y="37770"/>
                  <a:pt x="15446" y="37770"/>
                </a:cubicBezTo>
                <a:close/>
                <a:moveTo>
                  <a:pt x="29315" y="33003"/>
                </a:moveTo>
                <a:cubicBezTo>
                  <a:pt x="30725" y="33003"/>
                  <a:pt x="32927" y="33483"/>
                  <a:pt x="36491" y="34547"/>
                </a:cubicBezTo>
                <a:cubicBezTo>
                  <a:pt x="37995" y="34973"/>
                  <a:pt x="40075" y="35525"/>
                  <a:pt x="40827" y="35650"/>
                </a:cubicBezTo>
                <a:cubicBezTo>
                  <a:pt x="41128" y="35700"/>
                  <a:pt x="41379" y="35775"/>
                  <a:pt x="41404" y="35775"/>
                </a:cubicBezTo>
                <a:cubicBezTo>
                  <a:pt x="41253" y="35900"/>
                  <a:pt x="41078" y="35976"/>
                  <a:pt x="40877" y="36051"/>
                </a:cubicBezTo>
                <a:lnTo>
                  <a:pt x="40877" y="36026"/>
                </a:lnTo>
                <a:cubicBezTo>
                  <a:pt x="40552" y="36176"/>
                  <a:pt x="40176" y="36352"/>
                  <a:pt x="39975" y="36452"/>
                </a:cubicBezTo>
                <a:lnTo>
                  <a:pt x="39649" y="36652"/>
                </a:lnTo>
                <a:lnTo>
                  <a:pt x="37845" y="36276"/>
                </a:lnTo>
                <a:cubicBezTo>
                  <a:pt x="36867" y="36076"/>
                  <a:pt x="35489" y="35725"/>
                  <a:pt x="34787" y="35525"/>
                </a:cubicBezTo>
                <a:cubicBezTo>
                  <a:pt x="34130" y="35313"/>
                  <a:pt x="33583" y="35146"/>
                  <a:pt x="33495" y="35146"/>
                </a:cubicBezTo>
                <a:cubicBezTo>
                  <a:pt x="33489" y="35146"/>
                  <a:pt x="33486" y="35147"/>
                  <a:pt x="33484" y="35149"/>
                </a:cubicBezTo>
                <a:cubicBezTo>
                  <a:pt x="33133" y="35174"/>
                  <a:pt x="35113" y="35825"/>
                  <a:pt x="36592" y="36151"/>
                </a:cubicBezTo>
                <a:cubicBezTo>
                  <a:pt x="37018" y="36251"/>
                  <a:pt x="37820" y="36427"/>
                  <a:pt x="38371" y="36527"/>
                </a:cubicBezTo>
                <a:cubicBezTo>
                  <a:pt x="38697" y="36577"/>
                  <a:pt x="39048" y="36652"/>
                  <a:pt x="39374" y="36778"/>
                </a:cubicBezTo>
                <a:cubicBezTo>
                  <a:pt x="39374" y="36853"/>
                  <a:pt x="39073" y="36978"/>
                  <a:pt x="38872" y="36978"/>
                </a:cubicBezTo>
                <a:cubicBezTo>
                  <a:pt x="37093" y="36652"/>
                  <a:pt x="35339" y="36226"/>
                  <a:pt x="33609" y="35725"/>
                </a:cubicBezTo>
                <a:cubicBezTo>
                  <a:pt x="32738" y="35418"/>
                  <a:pt x="32472" y="35331"/>
                  <a:pt x="32407" y="35331"/>
                </a:cubicBezTo>
                <a:cubicBezTo>
                  <a:pt x="32377" y="35331"/>
                  <a:pt x="32390" y="35350"/>
                  <a:pt x="32406" y="35374"/>
                </a:cubicBezTo>
                <a:cubicBezTo>
                  <a:pt x="32481" y="35474"/>
                  <a:pt x="33359" y="35825"/>
                  <a:pt x="34161" y="36076"/>
                </a:cubicBezTo>
                <a:cubicBezTo>
                  <a:pt x="34511" y="36176"/>
                  <a:pt x="35740" y="36477"/>
                  <a:pt x="36892" y="36728"/>
                </a:cubicBezTo>
                <a:cubicBezTo>
                  <a:pt x="38522" y="37078"/>
                  <a:pt x="39023" y="37204"/>
                  <a:pt x="39098" y="37304"/>
                </a:cubicBezTo>
                <a:cubicBezTo>
                  <a:pt x="39198" y="37479"/>
                  <a:pt x="39173" y="37505"/>
                  <a:pt x="38822" y="37630"/>
                </a:cubicBezTo>
                <a:cubicBezTo>
                  <a:pt x="38146" y="37855"/>
                  <a:pt x="37845" y="38006"/>
                  <a:pt x="37845" y="38156"/>
                </a:cubicBezTo>
                <a:cubicBezTo>
                  <a:pt x="37820" y="38307"/>
                  <a:pt x="37770" y="38307"/>
                  <a:pt x="37544" y="38307"/>
                </a:cubicBezTo>
                <a:cubicBezTo>
                  <a:pt x="37344" y="38281"/>
                  <a:pt x="37118" y="38256"/>
                  <a:pt x="36943" y="38231"/>
                </a:cubicBezTo>
                <a:cubicBezTo>
                  <a:pt x="36542" y="38131"/>
                  <a:pt x="34712" y="37505"/>
                  <a:pt x="32406" y="36627"/>
                </a:cubicBezTo>
                <a:cubicBezTo>
                  <a:pt x="28872" y="35349"/>
                  <a:pt x="28020" y="35149"/>
                  <a:pt x="25163" y="34923"/>
                </a:cubicBezTo>
                <a:lnTo>
                  <a:pt x="24161" y="34848"/>
                </a:lnTo>
                <a:cubicBezTo>
                  <a:pt x="23960" y="34823"/>
                  <a:pt x="26943" y="33570"/>
                  <a:pt x="28120" y="33169"/>
                </a:cubicBezTo>
                <a:cubicBezTo>
                  <a:pt x="28441" y="33060"/>
                  <a:pt x="28831" y="33003"/>
                  <a:pt x="29315" y="33003"/>
                </a:cubicBezTo>
                <a:close/>
                <a:moveTo>
                  <a:pt x="15061" y="38374"/>
                </a:moveTo>
                <a:cubicBezTo>
                  <a:pt x="15071" y="38374"/>
                  <a:pt x="15073" y="38386"/>
                  <a:pt x="15063" y="38407"/>
                </a:cubicBezTo>
                <a:cubicBezTo>
                  <a:pt x="15038" y="38457"/>
                  <a:pt x="15013" y="38507"/>
                  <a:pt x="14963" y="38532"/>
                </a:cubicBezTo>
                <a:cubicBezTo>
                  <a:pt x="14950" y="38538"/>
                  <a:pt x="14942" y="38541"/>
                  <a:pt x="14938" y="38541"/>
                </a:cubicBezTo>
                <a:cubicBezTo>
                  <a:pt x="14926" y="38541"/>
                  <a:pt x="14950" y="38513"/>
                  <a:pt x="14988" y="38457"/>
                </a:cubicBezTo>
                <a:cubicBezTo>
                  <a:pt x="15017" y="38398"/>
                  <a:pt x="15046" y="38374"/>
                  <a:pt x="15061" y="38374"/>
                </a:cubicBezTo>
                <a:close/>
                <a:moveTo>
                  <a:pt x="15353" y="38818"/>
                </a:moveTo>
                <a:cubicBezTo>
                  <a:pt x="15360" y="38818"/>
                  <a:pt x="15364" y="38824"/>
                  <a:pt x="15364" y="38833"/>
                </a:cubicBezTo>
                <a:cubicBezTo>
                  <a:pt x="15338" y="38858"/>
                  <a:pt x="15313" y="38908"/>
                  <a:pt x="15288" y="38933"/>
                </a:cubicBezTo>
                <a:cubicBezTo>
                  <a:pt x="15275" y="38940"/>
                  <a:pt x="15263" y="38943"/>
                  <a:pt x="15255" y="38943"/>
                </a:cubicBezTo>
                <a:cubicBezTo>
                  <a:pt x="15232" y="38943"/>
                  <a:pt x="15233" y="38920"/>
                  <a:pt x="15288" y="38883"/>
                </a:cubicBezTo>
                <a:cubicBezTo>
                  <a:pt x="15320" y="38835"/>
                  <a:pt x="15342" y="38818"/>
                  <a:pt x="15353" y="38818"/>
                </a:cubicBezTo>
                <a:close/>
                <a:moveTo>
                  <a:pt x="17030" y="34402"/>
                </a:moveTo>
                <a:cubicBezTo>
                  <a:pt x="17043" y="34402"/>
                  <a:pt x="17043" y="34439"/>
                  <a:pt x="17043" y="34522"/>
                </a:cubicBezTo>
                <a:cubicBezTo>
                  <a:pt x="17043" y="34622"/>
                  <a:pt x="16968" y="35073"/>
                  <a:pt x="16892" y="35550"/>
                </a:cubicBezTo>
                <a:lnTo>
                  <a:pt x="16742" y="36402"/>
                </a:lnTo>
                <a:lnTo>
                  <a:pt x="16040" y="37454"/>
                </a:lnTo>
                <a:lnTo>
                  <a:pt x="15138" y="38833"/>
                </a:lnTo>
                <a:cubicBezTo>
                  <a:pt x="15010" y="39025"/>
                  <a:pt x="14954" y="39104"/>
                  <a:pt x="14936" y="39104"/>
                </a:cubicBezTo>
                <a:cubicBezTo>
                  <a:pt x="14926" y="39104"/>
                  <a:pt x="14928" y="39079"/>
                  <a:pt x="14937" y="39033"/>
                </a:cubicBezTo>
                <a:cubicBezTo>
                  <a:pt x="15238" y="38357"/>
                  <a:pt x="15614" y="37730"/>
                  <a:pt x="16040" y="37154"/>
                </a:cubicBezTo>
                <a:cubicBezTo>
                  <a:pt x="16316" y="36803"/>
                  <a:pt x="16491" y="36477"/>
                  <a:pt x="16416" y="36427"/>
                </a:cubicBezTo>
                <a:lnTo>
                  <a:pt x="16416" y="36427"/>
                </a:lnTo>
                <a:cubicBezTo>
                  <a:pt x="16241" y="36577"/>
                  <a:pt x="16115" y="36753"/>
                  <a:pt x="15990" y="36953"/>
                </a:cubicBezTo>
                <a:cubicBezTo>
                  <a:pt x="15884" y="37108"/>
                  <a:pt x="15826" y="37188"/>
                  <a:pt x="15819" y="37188"/>
                </a:cubicBezTo>
                <a:cubicBezTo>
                  <a:pt x="15809" y="37188"/>
                  <a:pt x="15929" y="36984"/>
                  <a:pt x="16191" y="36552"/>
                </a:cubicBezTo>
                <a:cubicBezTo>
                  <a:pt x="16416" y="36226"/>
                  <a:pt x="16592" y="35875"/>
                  <a:pt x="16767" y="35525"/>
                </a:cubicBezTo>
                <a:cubicBezTo>
                  <a:pt x="16767" y="35509"/>
                  <a:pt x="16763" y="35501"/>
                  <a:pt x="16754" y="35501"/>
                </a:cubicBezTo>
                <a:cubicBezTo>
                  <a:pt x="16694" y="35501"/>
                  <a:pt x="16414" y="35899"/>
                  <a:pt x="15865" y="36778"/>
                </a:cubicBezTo>
                <a:cubicBezTo>
                  <a:pt x="15564" y="37229"/>
                  <a:pt x="15263" y="37705"/>
                  <a:pt x="15188" y="37805"/>
                </a:cubicBezTo>
                <a:cubicBezTo>
                  <a:pt x="15184" y="37810"/>
                  <a:pt x="15182" y="37812"/>
                  <a:pt x="15180" y="37812"/>
                </a:cubicBezTo>
                <a:cubicBezTo>
                  <a:pt x="15128" y="37812"/>
                  <a:pt x="16821" y="34667"/>
                  <a:pt x="16968" y="34472"/>
                </a:cubicBezTo>
                <a:cubicBezTo>
                  <a:pt x="17001" y="34427"/>
                  <a:pt x="17020" y="34402"/>
                  <a:pt x="17030" y="34402"/>
                </a:cubicBezTo>
                <a:close/>
                <a:moveTo>
                  <a:pt x="16667" y="39334"/>
                </a:moveTo>
                <a:cubicBezTo>
                  <a:pt x="16993" y="39334"/>
                  <a:pt x="17043" y="39334"/>
                  <a:pt x="16842" y="39384"/>
                </a:cubicBezTo>
                <a:cubicBezTo>
                  <a:pt x="16792" y="39397"/>
                  <a:pt x="16742" y="39403"/>
                  <a:pt x="16695" y="39403"/>
                </a:cubicBezTo>
                <a:cubicBezTo>
                  <a:pt x="16648" y="39403"/>
                  <a:pt x="16604" y="39397"/>
                  <a:pt x="16567" y="39384"/>
                </a:cubicBezTo>
                <a:cubicBezTo>
                  <a:pt x="16466" y="39359"/>
                  <a:pt x="16491" y="39359"/>
                  <a:pt x="16667" y="39334"/>
                </a:cubicBezTo>
                <a:close/>
                <a:moveTo>
                  <a:pt x="15140" y="39209"/>
                </a:moveTo>
                <a:cubicBezTo>
                  <a:pt x="15146" y="39209"/>
                  <a:pt x="15146" y="39217"/>
                  <a:pt x="15138" y="39234"/>
                </a:cubicBezTo>
                <a:cubicBezTo>
                  <a:pt x="15113" y="39284"/>
                  <a:pt x="15063" y="39334"/>
                  <a:pt x="15013" y="39384"/>
                </a:cubicBezTo>
                <a:cubicBezTo>
                  <a:pt x="14999" y="39398"/>
                  <a:pt x="14989" y="39404"/>
                  <a:pt x="14983" y="39404"/>
                </a:cubicBezTo>
                <a:cubicBezTo>
                  <a:pt x="14968" y="39404"/>
                  <a:pt x="14983" y="39363"/>
                  <a:pt x="15038" y="39309"/>
                </a:cubicBezTo>
                <a:cubicBezTo>
                  <a:pt x="15088" y="39242"/>
                  <a:pt x="15127" y="39209"/>
                  <a:pt x="15140" y="39209"/>
                </a:cubicBezTo>
                <a:close/>
                <a:moveTo>
                  <a:pt x="16891" y="38830"/>
                </a:moveTo>
                <a:cubicBezTo>
                  <a:pt x="17357" y="38830"/>
                  <a:pt x="19831" y="39377"/>
                  <a:pt x="21153" y="39785"/>
                </a:cubicBezTo>
                <a:cubicBezTo>
                  <a:pt x="21828" y="40010"/>
                  <a:pt x="22152" y="40142"/>
                  <a:pt x="22054" y="40142"/>
                </a:cubicBezTo>
                <a:cubicBezTo>
                  <a:pt x="21999" y="40142"/>
                  <a:pt x="21812" y="40101"/>
                  <a:pt x="21479" y="40011"/>
                </a:cubicBezTo>
                <a:cubicBezTo>
                  <a:pt x="20125" y="39585"/>
                  <a:pt x="18747" y="39334"/>
                  <a:pt x="17343" y="39209"/>
                </a:cubicBezTo>
                <a:lnTo>
                  <a:pt x="16416" y="39159"/>
                </a:lnTo>
                <a:lnTo>
                  <a:pt x="16567" y="39008"/>
                </a:lnTo>
                <a:cubicBezTo>
                  <a:pt x="16642" y="38933"/>
                  <a:pt x="16742" y="38883"/>
                  <a:pt x="16842" y="38833"/>
                </a:cubicBezTo>
                <a:cubicBezTo>
                  <a:pt x="16855" y="38831"/>
                  <a:pt x="16871" y="38830"/>
                  <a:pt x="16891" y="38830"/>
                </a:cubicBezTo>
                <a:close/>
                <a:moveTo>
                  <a:pt x="23977" y="35080"/>
                </a:moveTo>
                <a:cubicBezTo>
                  <a:pt x="24818" y="35080"/>
                  <a:pt x="26458" y="35226"/>
                  <a:pt x="27719" y="35474"/>
                </a:cubicBezTo>
                <a:cubicBezTo>
                  <a:pt x="28822" y="35675"/>
                  <a:pt x="29549" y="35926"/>
                  <a:pt x="31980" y="36828"/>
                </a:cubicBezTo>
                <a:cubicBezTo>
                  <a:pt x="34411" y="37730"/>
                  <a:pt x="36491" y="38457"/>
                  <a:pt x="36792" y="38507"/>
                </a:cubicBezTo>
                <a:cubicBezTo>
                  <a:pt x="37118" y="38532"/>
                  <a:pt x="37118" y="38582"/>
                  <a:pt x="36692" y="38783"/>
                </a:cubicBezTo>
                <a:lnTo>
                  <a:pt x="36667" y="38783"/>
                </a:lnTo>
                <a:cubicBezTo>
                  <a:pt x="36441" y="38883"/>
                  <a:pt x="35890" y="39083"/>
                  <a:pt x="35414" y="39284"/>
                </a:cubicBezTo>
                <a:cubicBezTo>
                  <a:pt x="34587" y="39585"/>
                  <a:pt x="34311" y="39785"/>
                  <a:pt x="34411" y="40011"/>
                </a:cubicBezTo>
                <a:cubicBezTo>
                  <a:pt x="34461" y="40086"/>
                  <a:pt x="34311" y="40136"/>
                  <a:pt x="33735" y="40211"/>
                </a:cubicBezTo>
                <a:cubicBezTo>
                  <a:pt x="33409" y="40261"/>
                  <a:pt x="33058" y="40286"/>
                  <a:pt x="32732" y="40312"/>
                </a:cubicBezTo>
                <a:cubicBezTo>
                  <a:pt x="32406" y="40312"/>
                  <a:pt x="30301" y="39610"/>
                  <a:pt x="28722" y="38958"/>
                </a:cubicBezTo>
                <a:cubicBezTo>
                  <a:pt x="26717" y="38181"/>
                  <a:pt x="24662" y="37555"/>
                  <a:pt x="22582" y="37028"/>
                </a:cubicBezTo>
                <a:cubicBezTo>
                  <a:pt x="21999" y="36931"/>
                  <a:pt x="21401" y="36894"/>
                  <a:pt x="20799" y="36894"/>
                </a:cubicBezTo>
                <a:cubicBezTo>
                  <a:pt x="20625" y="36894"/>
                  <a:pt x="20450" y="36897"/>
                  <a:pt x="20276" y="36903"/>
                </a:cubicBezTo>
                <a:cubicBezTo>
                  <a:pt x="20188" y="36916"/>
                  <a:pt x="20094" y="36922"/>
                  <a:pt x="20000" y="36922"/>
                </a:cubicBezTo>
                <a:cubicBezTo>
                  <a:pt x="19906" y="36922"/>
                  <a:pt x="19812" y="36916"/>
                  <a:pt x="19724" y="36903"/>
                </a:cubicBezTo>
                <a:cubicBezTo>
                  <a:pt x="19875" y="36803"/>
                  <a:pt x="20050" y="36703"/>
                  <a:pt x="20251" y="36627"/>
                </a:cubicBezTo>
                <a:cubicBezTo>
                  <a:pt x="20677" y="36427"/>
                  <a:pt x="20827" y="36402"/>
                  <a:pt x="21679" y="36402"/>
                </a:cubicBezTo>
                <a:cubicBezTo>
                  <a:pt x="23434" y="36402"/>
                  <a:pt x="23810" y="36527"/>
                  <a:pt x="30125" y="38933"/>
                </a:cubicBezTo>
                <a:cubicBezTo>
                  <a:pt x="31112" y="39312"/>
                  <a:pt x="31509" y="39448"/>
                  <a:pt x="31645" y="39448"/>
                </a:cubicBezTo>
                <a:cubicBezTo>
                  <a:pt x="31688" y="39448"/>
                  <a:pt x="31704" y="39434"/>
                  <a:pt x="31704" y="39409"/>
                </a:cubicBezTo>
                <a:cubicBezTo>
                  <a:pt x="31354" y="39234"/>
                  <a:pt x="30978" y="39083"/>
                  <a:pt x="30602" y="38958"/>
                </a:cubicBezTo>
                <a:cubicBezTo>
                  <a:pt x="30025" y="38733"/>
                  <a:pt x="28597" y="38206"/>
                  <a:pt x="27469" y="37755"/>
                </a:cubicBezTo>
                <a:cubicBezTo>
                  <a:pt x="24060" y="36477"/>
                  <a:pt x="23233" y="36251"/>
                  <a:pt x="21830" y="36251"/>
                </a:cubicBezTo>
                <a:cubicBezTo>
                  <a:pt x="21763" y="36258"/>
                  <a:pt x="21695" y="36261"/>
                  <a:pt x="21628" y="36261"/>
                </a:cubicBezTo>
                <a:cubicBezTo>
                  <a:pt x="21445" y="36261"/>
                  <a:pt x="21261" y="36238"/>
                  <a:pt x="21078" y="36201"/>
                </a:cubicBezTo>
                <a:cubicBezTo>
                  <a:pt x="21203" y="36151"/>
                  <a:pt x="21328" y="36076"/>
                  <a:pt x="21454" y="36051"/>
                </a:cubicBezTo>
                <a:cubicBezTo>
                  <a:pt x="21647" y="35973"/>
                  <a:pt x="21906" y="35935"/>
                  <a:pt x="22222" y="35935"/>
                </a:cubicBezTo>
                <a:cubicBezTo>
                  <a:pt x="23222" y="35935"/>
                  <a:pt x="24789" y="36312"/>
                  <a:pt x="26617" y="36978"/>
                </a:cubicBezTo>
                <a:cubicBezTo>
                  <a:pt x="27317" y="37235"/>
                  <a:pt x="27680" y="37363"/>
                  <a:pt x="27768" y="37363"/>
                </a:cubicBezTo>
                <a:cubicBezTo>
                  <a:pt x="27810" y="37363"/>
                  <a:pt x="27791" y="37335"/>
                  <a:pt x="27719" y="37279"/>
                </a:cubicBezTo>
                <a:cubicBezTo>
                  <a:pt x="26792" y="36878"/>
                  <a:pt x="25865" y="36527"/>
                  <a:pt x="24887" y="36251"/>
                </a:cubicBezTo>
                <a:cubicBezTo>
                  <a:pt x="24135" y="36026"/>
                  <a:pt x="23333" y="35875"/>
                  <a:pt x="22557" y="35800"/>
                </a:cubicBezTo>
                <a:cubicBezTo>
                  <a:pt x="22431" y="35800"/>
                  <a:pt x="22306" y="35775"/>
                  <a:pt x="22181" y="35750"/>
                </a:cubicBezTo>
                <a:cubicBezTo>
                  <a:pt x="22306" y="35650"/>
                  <a:pt x="22431" y="35600"/>
                  <a:pt x="22582" y="35550"/>
                </a:cubicBezTo>
                <a:cubicBezTo>
                  <a:pt x="22775" y="35465"/>
                  <a:pt x="22881" y="35421"/>
                  <a:pt x="23083" y="35421"/>
                </a:cubicBezTo>
                <a:cubicBezTo>
                  <a:pt x="23300" y="35421"/>
                  <a:pt x="23625" y="35471"/>
                  <a:pt x="24286" y="35575"/>
                </a:cubicBezTo>
                <a:cubicBezTo>
                  <a:pt x="24737" y="35650"/>
                  <a:pt x="25188" y="35700"/>
                  <a:pt x="25639" y="35725"/>
                </a:cubicBezTo>
                <a:cubicBezTo>
                  <a:pt x="25639" y="35700"/>
                  <a:pt x="25614" y="35675"/>
                  <a:pt x="25539" y="35650"/>
                </a:cubicBezTo>
                <a:cubicBezTo>
                  <a:pt x="25389" y="35600"/>
                  <a:pt x="23659" y="35324"/>
                  <a:pt x="23384" y="35299"/>
                </a:cubicBezTo>
                <a:cubicBezTo>
                  <a:pt x="23183" y="35274"/>
                  <a:pt x="23183" y="35249"/>
                  <a:pt x="23459" y="35124"/>
                </a:cubicBezTo>
                <a:cubicBezTo>
                  <a:pt x="23530" y="35094"/>
                  <a:pt x="23715" y="35080"/>
                  <a:pt x="23977" y="35080"/>
                </a:cubicBezTo>
                <a:close/>
                <a:moveTo>
                  <a:pt x="17596" y="38247"/>
                </a:moveTo>
                <a:cubicBezTo>
                  <a:pt x="18016" y="38247"/>
                  <a:pt x="19871" y="38603"/>
                  <a:pt x="20652" y="38833"/>
                </a:cubicBezTo>
                <a:cubicBezTo>
                  <a:pt x="21755" y="39159"/>
                  <a:pt x="22832" y="39560"/>
                  <a:pt x="23910" y="40011"/>
                </a:cubicBezTo>
                <a:cubicBezTo>
                  <a:pt x="24643" y="40313"/>
                  <a:pt x="24912" y="40447"/>
                  <a:pt x="24830" y="40447"/>
                </a:cubicBezTo>
                <a:cubicBezTo>
                  <a:pt x="24816" y="40447"/>
                  <a:pt x="24794" y="40444"/>
                  <a:pt x="24762" y="40437"/>
                </a:cubicBezTo>
                <a:cubicBezTo>
                  <a:pt x="24687" y="40437"/>
                  <a:pt x="23684" y="40111"/>
                  <a:pt x="22531" y="39710"/>
                </a:cubicBezTo>
                <a:cubicBezTo>
                  <a:pt x="19925" y="38808"/>
                  <a:pt x="18947" y="38532"/>
                  <a:pt x="18045" y="38457"/>
                </a:cubicBezTo>
                <a:cubicBezTo>
                  <a:pt x="17419" y="38432"/>
                  <a:pt x="17243" y="38357"/>
                  <a:pt x="17519" y="38256"/>
                </a:cubicBezTo>
                <a:cubicBezTo>
                  <a:pt x="17531" y="38250"/>
                  <a:pt x="17558" y="38247"/>
                  <a:pt x="17596" y="38247"/>
                </a:cubicBezTo>
                <a:close/>
                <a:moveTo>
                  <a:pt x="18044" y="37926"/>
                </a:moveTo>
                <a:cubicBezTo>
                  <a:pt x="18527" y="37926"/>
                  <a:pt x="21443" y="38732"/>
                  <a:pt x="22932" y="39284"/>
                </a:cubicBezTo>
                <a:cubicBezTo>
                  <a:pt x="23960" y="39660"/>
                  <a:pt x="25739" y="40412"/>
                  <a:pt x="25890" y="40537"/>
                </a:cubicBezTo>
                <a:cubicBezTo>
                  <a:pt x="26015" y="40612"/>
                  <a:pt x="26015" y="40612"/>
                  <a:pt x="25840" y="40612"/>
                </a:cubicBezTo>
                <a:cubicBezTo>
                  <a:pt x="25639" y="40612"/>
                  <a:pt x="25539" y="40562"/>
                  <a:pt x="24236" y="39986"/>
                </a:cubicBezTo>
                <a:cubicBezTo>
                  <a:pt x="22431" y="39184"/>
                  <a:pt x="20552" y="38582"/>
                  <a:pt x="18597" y="38231"/>
                </a:cubicBezTo>
                <a:cubicBezTo>
                  <a:pt x="17820" y="38106"/>
                  <a:pt x="17669" y="38031"/>
                  <a:pt x="17995" y="37931"/>
                </a:cubicBezTo>
                <a:cubicBezTo>
                  <a:pt x="18007" y="37927"/>
                  <a:pt x="18023" y="37926"/>
                  <a:pt x="18044" y="37926"/>
                </a:cubicBezTo>
                <a:close/>
                <a:moveTo>
                  <a:pt x="18449" y="37749"/>
                </a:moveTo>
                <a:cubicBezTo>
                  <a:pt x="18987" y="37749"/>
                  <a:pt x="21328" y="38307"/>
                  <a:pt x="22557" y="38733"/>
                </a:cubicBezTo>
                <a:cubicBezTo>
                  <a:pt x="23760" y="39159"/>
                  <a:pt x="26416" y="40337"/>
                  <a:pt x="26817" y="40612"/>
                </a:cubicBezTo>
                <a:lnTo>
                  <a:pt x="26943" y="40713"/>
                </a:lnTo>
                <a:lnTo>
                  <a:pt x="26767" y="40713"/>
                </a:lnTo>
                <a:cubicBezTo>
                  <a:pt x="26491" y="40637"/>
                  <a:pt x="26216" y="40537"/>
                  <a:pt x="25965" y="40387"/>
                </a:cubicBezTo>
                <a:cubicBezTo>
                  <a:pt x="23960" y="39434"/>
                  <a:pt x="21830" y="38682"/>
                  <a:pt x="19674" y="38131"/>
                </a:cubicBezTo>
                <a:cubicBezTo>
                  <a:pt x="19223" y="38056"/>
                  <a:pt x="18797" y="37931"/>
                  <a:pt x="18371" y="37755"/>
                </a:cubicBezTo>
                <a:cubicBezTo>
                  <a:pt x="18390" y="37751"/>
                  <a:pt x="18416" y="37749"/>
                  <a:pt x="18449" y="37749"/>
                </a:cubicBezTo>
                <a:close/>
                <a:moveTo>
                  <a:pt x="17268" y="38682"/>
                </a:moveTo>
                <a:cubicBezTo>
                  <a:pt x="17895" y="38682"/>
                  <a:pt x="18546" y="38758"/>
                  <a:pt x="19173" y="38908"/>
                </a:cubicBezTo>
                <a:cubicBezTo>
                  <a:pt x="19749" y="39058"/>
                  <a:pt x="23785" y="40412"/>
                  <a:pt x="23935" y="40512"/>
                </a:cubicBezTo>
                <a:cubicBezTo>
                  <a:pt x="23960" y="40537"/>
                  <a:pt x="23985" y="40612"/>
                  <a:pt x="23960" y="40662"/>
                </a:cubicBezTo>
                <a:cubicBezTo>
                  <a:pt x="23939" y="40715"/>
                  <a:pt x="23914" y="40741"/>
                  <a:pt x="23870" y="40741"/>
                </a:cubicBezTo>
                <a:cubicBezTo>
                  <a:pt x="23808" y="40741"/>
                  <a:pt x="23709" y="40690"/>
                  <a:pt x="23534" y="40587"/>
                </a:cubicBezTo>
                <a:cubicBezTo>
                  <a:pt x="22682" y="40111"/>
                  <a:pt x="20100" y="39284"/>
                  <a:pt x="18246" y="38908"/>
                </a:cubicBezTo>
                <a:cubicBezTo>
                  <a:pt x="17895" y="38858"/>
                  <a:pt x="17569" y="38783"/>
                  <a:pt x="17268" y="38682"/>
                </a:cubicBezTo>
                <a:close/>
                <a:moveTo>
                  <a:pt x="20827" y="37229"/>
                </a:moveTo>
                <a:cubicBezTo>
                  <a:pt x="21479" y="37229"/>
                  <a:pt x="22130" y="37296"/>
                  <a:pt x="22782" y="37429"/>
                </a:cubicBezTo>
                <a:cubicBezTo>
                  <a:pt x="24862" y="37956"/>
                  <a:pt x="26917" y="38607"/>
                  <a:pt x="28922" y="39384"/>
                </a:cubicBezTo>
                <a:cubicBezTo>
                  <a:pt x="29549" y="39610"/>
                  <a:pt x="30401" y="39911"/>
                  <a:pt x="30827" y="40061"/>
                </a:cubicBezTo>
                <a:cubicBezTo>
                  <a:pt x="31704" y="40337"/>
                  <a:pt x="31654" y="40312"/>
                  <a:pt x="31579" y="40337"/>
                </a:cubicBezTo>
                <a:lnTo>
                  <a:pt x="31028" y="40337"/>
                </a:lnTo>
                <a:cubicBezTo>
                  <a:pt x="30975" y="40334"/>
                  <a:pt x="30925" y="40333"/>
                  <a:pt x="30878" y="40333"/>
                </a:cubicBezTo>
                <a:cubicBezTo>
                  <a:pt x="30464" y="40333"/>
                  <a:pt x="30309" y="40432"/>
                  <a:pt x="30376" y="40612"/>
                </a:cubicBezTo>
                <a:cubicBezTo>
                  <a:pt x="30401" y="40713"/>
                  <a:pt x="30401" y="40738"/>
                  <a:pt x="30301" y="40738"/>
                </a:cubicBezTo>
                <a:cubicBezTo>
                  <a:pt x="30226" y="40738"/>
                  <a:pt x="29499" y="40437"/>
                  <a:pt x="28647" y="40061"/>
                </a:cubicBezTo>
                <a:cubicBezTo>
                  <a:pt x="28095" y="39810"/>
                  <a:pt x="27544" y="39585"/>
                  <a:pt x="26968" y="39409"/>
                </a:cubicBezTo>
                <a:cubicBezTo>
                  <a:pt x="26817" y="39409"/>
                  <a:pt x="26817" y="39409"/>
                  <a:pt x="26968" y="39484"/>
                </a:cubicBezTo>
                <a:cubicBezTo>
                  <a:pt x="27043" y="39535"/>
                  <a:pt x="27694" y="39810"/>
                  <a:pt x="28421" y="40111"/>
                </a:cubicBezTo>
                <a:cubicBezTo>
                  <a:pt x="29123" y="40437"/>
                  <a:pt x="29750" y="40687"/>
                  <a:pt x="29750" y="40738"/>
                </a:cubicBezTo>
                <a:cubicBezTo>
                  <a:pt x="29769" y="40757"/>
                  <a:pt x="29325" y="40805"/>
                  <a:pt x="28726" y="40805"/>
                </a:cubicBezTo>
                <a:cubicBezTo>
                  <a:pt x="28537" y="40805"/>
                  <a:pt x="28331" y="40800"/>
                  <a:pt x="28120" y="40788"/>
                </a:cubicBezTo>
                <a:lnTo>
                  <a:pt x="27419" y="40763"/>
                </a:lnTo>
                <a:lnTo>
                  <a:pt x="26441" y="40261"/>
                </a:lnTo>
                <a:cubicBezTo>
                  <a:pt x="24211" y="39083"/>
                  <a:pt x="21830" y="38256"/>
                  <a:pt x="19348" y="37755"/>
                </a:cubicBezTo>
                <a:cubicBezTo>
                  <a:pt x="19048" y="37730"/>
                  <a:pt x="18772" y="37655"/>
                  <a:pt x="18471" y="37580"/>
                </a:cubicBezTo>
                <a:cubicBezTo>
                  <a:pt x="18528" y="37523"/>
                  <a:pt x="18639" y="37491"/>
                  <a:pt x="18797" y="37491"/>
                </a:cubicBezTo>
                <a:cubicBezTo>
                  <a:pt x="18921" y="37491"/>
                  <a:pt x="19072" y="37511"/>
                  <a:pt x="19248" y="37555"/>
                </a:cubicBezTo>
                <a:cubicBezTo>
                  <a:pt x="21980" y="38106"/>
                  <a:pt x="24637" y="38983"/>
                  <a:pt x="27118" y="40211"/>
                </a:cubicBezTo>
                <a:cubicBezTo>
                  <a:pt x="27318" y="40337"/>
                  <a:pt x="27519" y="40412"/>
                  <a:pt x="27745" y="40462"/>
                </a:cubicBezTo>
                <a:cubicBezTo>
                  <a:pt x="27820" y="40387"/>
                  <a:pt x="27594" y="40261"/>
                  <a:pt x="26491" y="39760"/>
                </a:cubicBezTo>
                <a:cubicBezTo>
                  <a:pt x="24511" y="38833"/>
                  <a:pt x="22456" y="38131"/>
                  <a:pt x="20326" y="37655"/>
                </a:cubicBezTo>
                <a:lnTo>
                  <a:pt x="19123" y="37354"/>
                </a:lnTo>
                <a:lnTo>
                  <a:pt x="19850" y="37279"/>
                </a:lnTo>
                <a:cubicBezTo>
                  <a:pt x="20176" y="37246"/>
                  <a:pt x="20501" y="37229"/>
                  <a:pt x="20827" y="37229"/>
                </a:cubicBezTo>
                <a:close/>
                <a:moveTo>
                  <a:pt x="7228" y="1"/>
                </a:moveTo>
                <a:cubicBezTo>
                  <a:pt x="7208" y="1"/>
                  <a:pt x="7188" y="4"/>
                  <a:pt x="7168" y="11"/>
                </a:cubicBezTo>
                <a:cubicBezTo>
                  <a:pt x="6942" y="161"/>
                  <a:pt x="4887" y="3419"/>
                  <a:pt x="4411" y="4422"/>
                </a:cubicBezTo>
                <a:cubicBezTo>
                  <a:pt x="4085" y="5048"/>
                  <a:pt x="3960" y="5249"/>
                  <a:pt x="3860" y="5299"/>
                </a:cubicBezTo>
                <a:cubicBezTo>
                  <a:pt x="3659" y="5374"/>
                  <a:pt x="3283" y="6301"/>
                  <a:pt x="2832" y="7780"/>
                </a:cubicBezTo>
                <a:cubicBezTo>
                  <a:pt x="2632" y="8407"/>
                  <a:pt x="2406" y="9158"/>
                  <a:pt x="2306" y="9484"/>
                </a:cubicBezTo>
                <a:lnTo>
                  <a:pt x="2130" y="10061"/>
                </a:lnTo>
                <a:lnTo>
                  <a:pt x="2005" y="9760"/>
                </a:lnTo>
                <a:cubicBezTo>
                  <a:pt x="1930" y="9585"/>
                  <a:pt x="1830" y="9434"/>
                  <a:pt x="1679" y="9334"/>
                </a:cubicBezTo>
                <a:cubicBezTo>
                  <a:pt x="1621" y="9295"/>
                  <a:pt x="1582" y="9271"/>
                  <a:pt x="1545" y="9271"/>
                </a:cubicBezTo>
                <a:cubicBezTo>
                  <a:pt x="1487" y="9271"/>
                  <a:pt x="1436" y="9331"/>
                  <a:pt x="1328" y="9484"/>
                </a:cubicBezTo>
                <a:cubicBezTo>
                  <a:pt x="1028" y="9885"/>
                  <a:pt x="752" y="11464"/>
                  <a:pt x="602" y="13695"/>
                </a:cubicBezTo>
                <a:cubicBezTo>
                  <a:pt x="551" y="14472"/>
                  <a:pt x="526" y="14522"/>
                  <a:pt x="351" y="14647"/>
                </a:cubicBezTo>
                <a:cubicBezTo>
                  <a:pt x="0" y="14873"/>
                  <a:pt x="25" y="15199"/>
                  <a:pt x="401" y="16326"/>
                </a:cubicBezTo>
                <a:cubicBezTo>
                  <a:pt x="652" y="17078"/>
                  <a:pt x="977" y="17780"/>
                  <a:pt x="1378" y="18432"/>
                </a:cubicBezTo>
                <a:lnTo>
                  <a:pt x="1729" y="19058"/>
                </a:lnTo>
                <a:lnTo>
                  <a:pt x="1454" y="19159"/>
                </a:lnTo>
                <a:cubicBezTo>
                  <a:pt x="1328" y="19184"/>
                  <a:pt x="1203" y="19259"/>
                  <a:pt x="1103" y="19359"/>
                </a:cubicBezTo>
                <a:cubicBezTo>
                  <a:pt x="1003" y="19560"/>
                  <a:pt x="1303" y="20036"/>
                  <a:pt x="2080" y="20888"/>
                </a:cubicBezTo>
                <a:cubicBezTo>
                  <a:pt x="2732" y="21565"/>
                  <a:pt x="4962" y="23695"/>
                  <a:pt x="5313" y="23996"/>
                </a:cubicBezTo>
                <a:cubicBezTo>
                  <a:pt x="5430" y="24069"/>
                  <a:pt x="5428" y="24108"/>
                  <a:pt x="5267" y="24108"/>
                </a:cubicBezTo>
                <a:cubicBezTo>
                  <a:pt x="5151" y="24108"/>
                  <a:pt x="4955" y="24088"/>
                  <a:pt x="4662" y="24046"/>
                </a:cubicBezTo>
                <a:cubicBezTo>
                  <a:pt x="4539" y="24028"/>
                  <a:pt x="4431" y="24019"/>
                  <a:pt x="4337" y="24019"/>
                </a:cubicBezTo>
                <a:cubicBezTo>
                  <a:pt x="3778" y="24019"/>
                  <a:pt x="3721" y="24344"/>
                  <a:pt x="4085" y="25073"/>
                </a:cubicBezTo>
                <a:cubicBezTo>
                  <a:pt x="4436" y="25725"/>
                  <a:pt x="4712" y="26126"/>
                  <a:pt x="5539" y="26903"/>
                </a:cubicBezTo>
                <a:cubicBezTo>
                  <a:pt x="7193" y="28457"/>
                  <a:pt x="7193" y="28457"/>
                  <a:pt x="7018" y="28507"/>
                </a:cubicBezTo>
                <a:cubicBezTo>
                  <a:pt x="6767" y="28557"/>
                  <a:pt x="6642" y="28833"/>
                  <a:pt x="6767" y="29033"/>
                </a:cubicBezTo>
                <a:cubicBezTo>
                  <a:pt x="6867" y="29259"/>
                  <a:pt x="7018" y="29384"/>
                  <a:pt x="8246" y="30286"/>
                </a:cubicBezTo>
                <a:lnTo>
                  <a:pt x="9599" y="31314"/>
                </a:lnTo>
                <a:lnTo>
                  <a:pt x="9399" y="31414"/>
                </a:lnTo>
                <a:cubicBezTo>
                  <a:pt x="9298" y="31464"/>
                  <a:pt x="9198" y="31540"/>
                  <a:pt x="9123" y="31615"/>
                </a:cubicBezTo>
                <a:cubicBezTo>
                  <a:pt x="8947" y="31815"/>
                  <a:pt x="9073" y="31966"/>
                  <a:pt x="9925" y="32692"/>
                </a:cubicBezTo>
                <a:cubicBezTo>
                  <a:pt x="11303" y="33845"/>
                  <a:pt x="11855" y="34522"/>
                  <a:pt x="12807" y="36226"/>
                </a:cubicBezTo>
                <a:cubicBezTo>
                  <a:pt x="13358" y="37129"/>
                  <a:pt x="13709" y="38131"/>
                  <a:pt x="13860" y="39159"/>
                </a:cubicBezTo>
                <a:lnTo>
                  <a:pt x="13985" y="40011"/>
                </a:lnTo>
                <a:lnTo>
                  <a:pt x="13684" y="40011"/>
                </a:lnTo>
                <a:cubicBezTo>
                  <a:pt x="13655" y="40008"/>
                  <a:pt x="13627" y="40006"/>
                  <a:pt x="13598" y="40006"/>
                </a:cubicBezTo>
                <a:cubicBezTo>
                  <a:pt x="13180" y="40006"/>
                  <a:pt x="12801" y="40340"/>
                  <a:pt x="12707" y="40763"/>
                </a:cubicBezTo>
                <a:cubicBezTo>
                  <a:pt x="12707" y="41013"/>
                  <a:pt x="12757" y="41264"/>
                  <a:pt x="12832" y="41515"/>
                </a:cubicBezTo>
                <a:cubicBezTo>
                  <a:pt x="12907" y="41765"/>
                  <a:pt x="12932" y="42016"/>
                  <a:pt x="12932" y="42292"/>
                </a:cubicBezTo>
                <a:cubicBezTo>
                  <a:pt x="12907" y="42417"/>
                  <a:pt x="12907" y="42542"/>
                  <a:pt x="12907" y="42667"/>
                </a:cubicBezTo>
                <a:cubicBezTo>
                  <a:pt x="12782" y="43144"/>
                  <a:pt x="12607" y="43595"/>
                  <a:pt x="12406" y="44021"/>
                </a:cubicBezTo>
                <a:cubicBezTo>
                  <a:pt x="11604" y="45850"/>
                  <a:pt x="11103" y="47154"/>
                  <a:pt x="11103" y="47304"/>
                </a:cubicBezTo>
                <a:cubicBezTo>
                  <a:pt x="11103" y="47379"/>
                  <a:pt x="11053" y="47454"/>
                  <a:pt x="11003" y="47505"/>
                </a:cubicBezTo>
                <a:cubicBezTo>
                  <a:pt x="10952" y="47530"/>
                  <a:pt x="10952" y="47605"/>
                  <a:pt x="10952" y="47655"/>
                </a:cubicBezTo>
                <a:cubicBezTo>
                  <a:pt x="10990" y="47748"/>
                  <a:pt x="11347" y="47842"/>
                  <a:pt x="11600" y="47842"/>
                </a:cubicBezTo>
                <a:cubicBezTo>
                  <a:pt x="11686" y="47842"/>
                  <a:pt x="11760" y="47831"/>
                  <a:pt x="11805" y="47805"/>
                </a:cubicBezTo>
                <a:cubicBezTo>
                  <a:pt x="11880" y="47755"/>
                  <a:pt x="11980" y="47730"/>
                  <a:pt x="12080" y="47680"/>
                </a:cubicBezTo>
                <a:cubicBezTo>
                  <a:pt x="12181" y="47655"/>
                  <a:pt x="12256" y="47530"/>
                  <a:pt x="12381" y="47104"/>
                </a:cubicBezTo>
                <a:cubicBezTo>
                  <a:pt x="12907" y="45600"/>
                  <a:pt x="13609" y="44196"/>
                  <a:pt x="14486" y="42893"/>
                </a:cubicBezTo>
                <a:cubicBezTo>
                  <a:pt x="15113" y="41941"/>
                  <a:pt x="15664" y="40963"/>
                  <a:pt x="16166" y="39961"/>
                </a:cubicBezTo>
                <a:cubicBezTo>
                  <a:pt x="16241" y="39810"/>
                  <a:pt x="16291" y="39785"/>
                  <a:pt x="16817" y="39760"/>
                </a:cubicBezTo>
                <a:cubicBezTo>
                  <a:pt x="16936" y="39757"/>
                  <a:pt x="17055" y="39755"/>
                  <a:pt x="17173" y="39755"/>
                </a:cubicBezTo>
                <a:cubicBezTo>
                  <a:pt x="18001" y="39755"/>
                  <a:pt x="18813" y="39832"/>
                  <a:pt x="19624" y="39986"/>
                </a:cubicBezTo>
                <a:cubicBezTo>
                  <a:pt x="20727" y="40186"/>
                  <a:pt x="21830" y="40487"/>
                  <a:pt x="22857" y="40888"/>
                </a:cubicBezTo>
                <a:cubicBezTo>
                  <a:pt x="23606" y="41151"/>
                  <a:pt x="23994" y="41277"/>
                  <a:pt x="24196" y="41277"/>
                </a:cubicBezTo>
                <a:cubicBezTo>
                  <a:pt x="24359" y="41277"/>
                  <a:pt x="24400" y="41195"/>
                  <a:pt x="24411" y="41038"/>
                </a:cubicBezTo>
                <a:cubicBezTo>
                  <a:pt x="24411" y="40920"/>
                  <a:pt x="24427" y="40880"/>
                  <a:pt x="24566" y="40880"/>
                </a:cubicBezTo>
                <a:cubicBezTo>
                  <a:pt x="24605" y="40880"/>
                  <a:pt x="24653" y="40883"/>
                  <a:pt x="24712" y="40888"/>
                </a:cubicBezTo>
                <a:cubicBezTo>
                  <a:pt x="24887" y="40913"/>
                  <a:pt x="25263" y="40963"/>
                  <a:pt x="25564" y="41013"/>
                </a:cubicBezTo>
                <a:cubicBezTo>
                  <a:pt x="25865" y="41063"/>
                  <a:pt x="26341" y="41114"/>
                  <a:pt x="26642" y="41139"/>
                </a:cubicBezTo>
                <a:cubicBezTo>
                  <a:pt x="26867" y="41139"/>
                  <a:pt x="27093" y="41189"/>
                  <a:pt x="27318" y="41239"/>
                </a:cubicBezTo>
                <a:cubicBezTo>
                  <a:pt x="27356" y="41251"/>
                  <a:pt x="27400" y="41258"/>
                  <a:pt x="27434" y="41258"/>
                </a:cubicBezTo>
                <a:cubicBezTo>
                  <a:pt x="27469" y="41258"/>
                  <a:pt x="27494" y="41251"/>
                  <a:pt x="27494" y="41239"/>
                </a:cubicBezTo>
                <a:cubicBezTo>
                  <a:pt x="27607" y="41226"/>
                  <a:pt x="27713" y="41220"/>
                  <a:pt x="27817" y="41220"/>
                </a:cubicBezTo>
                <a:cubicBezTo>
                  <a:pt x="27920" y="41220"/>
                  <a:pt x="28020" y="41226"/>
                  <a:pt x="28120" y="41239"/>
                </a:cubicBezTo>
                <a:cubicBezTo>
                  <a:pt x="28446" y="41239"/>
                  <a:pt x="29198" y="41239"/>
                  <a:pt x="29750" y="41214"/>
                </a:cubicBezTo>
                <a:cubicBezTo>
                  <a:pt x="30008" y="41195"/>
                  <a:pt x="30226" y="41186"/>
                  <a:pt x="30402" y="41186"/>
                </a:cubicBezTo>
                <a:cubicBezTo>
                  <a:pt x="30685" y="41186"/>
                  <a:pt x="30856" y="41208"/>
                  <a:pt x="30902" y="41239"/>
                </a:cubicBezTo>
                <a:cubicBezTo>
                  <a:pt x="30953" y="41289"/>
                  <a:pt x="31028" y="41314"/>
                  <a:pt x="31103" y="41314"/>
                </a:cubicBezTo>
                <a:cubicBezTo>
                  <a:pt x="31153" y="41289"/>
                  <a:pt x="31128" y="41239"/>
                  <a:pt x="31053" y="41164"/>
                </a:cubicBezTo>
                <a:cubicBezTo>
                  <a:pt x="30953" y="41114"/>
                  <a:pt x="30927" y="41063"/>
                  <a:pt x="30978" y="41038"/>
                </a:cubicBezTo>
                <a:cubicBezTo>
                  <a:pt x="31028" y="40988"/>
                  <a:pt x="31053" y="40938"/>
                  <a:pt x="31053" y="40863"/>
                </a:cubicBezTo>
                <a:cubicBezTo>
                  <a:pt x="31053" y="40763"/>
                  <a:pt x="31078" y="40738"/>
                  <a:pt x="31253" y="40738"/>
                </a:cubicBezTo>
                <a:cubicBezTo>
                  <a:pt x="31344" y="40742"/>
                  <a:pt x="31443" y="40744"/>
                  <a:pt x="31549" y="40744"/>
                </a:cubicBezTo>
                <a:cubicBezTo>
                  <a:pt x="32650" y="40744"/>
                  <a:pt x="34499" y="40520"/>
                  <a:pt x="34887" y="40337"/>
                </a:cubicBezTo>
                <a:cubicBezTo>
                  <a:pt x="35063" y="40286"/>
                  <a:pt x="35113" y="40036"/>
                  <a:pt x="34963" y="39936"/>
                </a:cubicBezTo>
                <a:cubicBezTo>
                  <a:pt x="34862" y="39860"/>
                  <a:pt x="34887" y="39835"/>
                  <a:pt x="35188" y="39735"/>
                </a:cubicBezTo>
                <a:cubicBezTo>
                  <a:pt x="35389" y="39660"/>
                  <a:pt x="36141" y="39384"/>
                  <a:pt x="36842" y="39083"/>
                </a:cubicBezTo>
                <a:cubicBezTo>
                  <a:pt x="38822" y="38256"/>
                  <a:pt x="38948" y="38206"/>
                  <a:pt x="38847" y="37956"/>
                </a:cubicBezTo>
                <a:cubicBezTo>
                  <a:pt x="38797" y="37855"/>
                  <a:pt x="38822" y="37830"/>
                  <a:pt x="39073" y="37705"/>
                </a:cubicBezTo>
                <a:cubicBezTo>
                  <a:pt x="39399" y="37555"/>
                  <a:pt x="39574" y="37379"/>
                  <a:pt x="39449" y="37304"/>
                </a:cubicBezTo>
                <a:cubicBezTo>
                  <a:pt x="39247" y="37125"/>
                  <a:pt x="39625" y="36866"/>
                  <a:pt x="39976" y="36866"/>
                </a:cubicBezTo>
                <a:cubicBezTo>
                  <a:pt x="40018" y="36866"/>
                  <a:pt x="40060" y="36870"/>
                  <a:pt x="40100" y="36878"/>
                </a:cubicBezTo>
                <a:cubicBezTo>
                  <a:pt x="40163" y="36903"/>
                  <a:pt x="40232" y="36916"/>
                  <a:pt x="40288" y="36916"/>
                </a:cubicBezTo>
                <a:cubicBezTo>
                  <a:pt x="40345" y="36916"/>
                  <a:pt x="40389" y="36903"/>
                  <a:pt x="40401" y="36878"/>
                </a:cubicBezTo>
                <a:cubicBezTo>
                  <a:pt x="40451" y="36853"/>
                  <a:pt x="40401" y="36803"/>
                  <a:pt x="40351" y="36803"/>
                </a:cubicBezTo>
                <a:lnTo>
                  <a:pt x="40126" y="36728"/>
                </a:lnTo>
                <a:cubicBezTo>
                  <a:pt x="40000" y="36703"/>
                  <a:pt x="40652" y="36377"/>
                  <a:pt x="41529" y="36001"/>
                </a:cubicBezTo>
                <a:cubicBezTo>
                  <a:pt x="42206" y="35725"/>
                  <a:pt x="42331" y="35525"/>
                  <a:pt x="41855" y="35449"/>
                </a:cubicBezTo>
                <a:cubicBezTo>
                  <a:pt x="41755" y="35424"/>
                  <a:pt x="41679" y="35399"/>
                  <a:pt x="41579" y="35374"/>
                </a:cubicBezTo>
                <a:cubicBezTo>
                  <a:pt x="41554" y="35349"/>
                  <a:pt x="41805" y="35199"/>
                  <a:pt x="42181" y="35048"/>
                </a:cubicBezTo>
                <a:cubicBezTo>
                  <a:pt x="43183" y="34572"/>
                  <a:pt x="44161" y="34046"/>
                  <a:pt x="45088" y="33444"/>
                </a:cubicBezTo>
                <a:cubicBezTo>
                  <a:pt x="45188" y="33344"/>
                  <a:pt x="45213" y="33294"/>
                  <a:pt x="45138" y="33194"/>
                </a:cubicBezTo>
                <a:lnTo>
                  <a:pt x="45038" y="33093"/>
                </a:lnTo>
                <a:lnTo>
                  <a:pt x="45364" y="32893"/>
                </a:lnTo>
                <a:cubicBezTo>
                  <a:pt x="45564" y="32768"/>
                  <a:pt x="45965" y="32442"/>
                  <a:pt x="46266" y="32191"/>
                </a:cubicBezTo>
                <a:cubicBezTo>
                  <a:pt x="46767" y="31790"/>
                  <a:pt x="46842" y="31715"/>
                  <a:pt x="46817" y="31590"/>
                </a:cubicBezTo>
                <a:cubicBezTo>
                  <a:pt x="46817" y="31464"/>
                  <a:pt x="46767" y="31439"/>
                  <a:pt x="46642" y="31439"/>
                </a:cubicBezTo>
                <a:cubicBezTo>
                  <a:pt x="46517" y="31414"/>
                  <a:pt x="46491" y="31389"/>
                  <a:pt x="46517" y="31364"/>
                </a:cubicBezTo>
                <a:cubicBezTo>
                  <a:pt x="46517" y="31339"/>
                  <a:pt x="46892" y="31088"/>
                  <a:pt x="47293" y="30813"/>
                </a:cubicBezTo>
                <a:cubicBezTo>
                  <a:pt x="47669" y="30587"/>
                  <a:pt x="47995" y="30286"/>
                  <a:pt x="48296" y="29986"/>
                </a:cubicBezTo>
                <a:lnTo>
                  <a:pt x="48547" y="29660"/>
                </a:lnTo>
                <a:lnTo>
                  <a:pt x="48346" y="29509"/>
                </a:lnTo>
                <a:lnTo>
                  <a:pt x="48146" y="29384"/>
                </a:lnTo>
                <a:lnTo>
                  <a:pt x="48597" y="29058"/>
                </a:lnTo>
                <a:cubicBezTo>
                  <a:pt x="48847" y="28883"/>
                  <a:pt x="49399" y="28457"/>
                  <a:pt x="49850" y="28106"/>
                </a:cubicBezTo>
                <a:cubicBezTo>
                  <a:pt x="51178" y="26978"/>
                  <a:pt x="51379" y="26753"/>
                  <a:pt x="51103" y="26527"/>
                </a:cubicBezTo>
                <a:cubicBezTo>
                  <a:pt x="50903" y="26427"/>
                  <a:pt x="50677" y="26352"/>
                  <a:pt x="50451" y="26301"/>
                </a:cubicBezTo>
                <a:lnTo>
                  <a:pt x="50451" y="26327"/>
                </a:lnTo>
                <a:cubicBezTo>
                  <a:pt x="50176" y="26251"/>
                  <a:pt x="49223" y="26001"/>
                  <a:pt x="48321" y="25750"/>
                </a:cubicBezTo>
                <a:cubicBezTo>
                  <a:pt x="46592" y="25249"/>
                  <a:pt x="44812" y="24898"/>
                  <a:pt x="43033" y="24722"/>
                </a:cubicBezTo>
                <a:cubicBezTo>
                  <a:pt x="41579" y="24597"/>
                  <a:pt x="41454" y="24572"/>
                  <a:pt x="41504" y="24397"/>
                </a:cubicBezTo>
                <a:cubicBezTo>
                  <a:pt x="41504" y="24296"/>
                  <a:pt x="41479" y="24221"/>
                  <a:pt x="41404" y="24171"/>
                </a:cubicBezTo>
                <a:cubicBezTo>
                  <a:pt x="41362" y="24139"/>
                  <a:pt x="41226" y="24124"/>
                  <a:pt x="41021" y="24124"/>
                </a:cubicBezTo>
                <a:cubicBezTo>
                  <a:pt x="40112" y="24124"/>
                  <a:pt x="37863" y="24411"/>
                  <a:pt x="36717" y="24697"/>
                </a:cubicBezTo>
                <a:lnTo>
                  <a:pt x="35790" y="24923"/>
                </a:lnTo>
                <a:lnTo>
                  <a:pt x="35815" y="24672"/>
                </a:lnTo>
                <a:cubicBezTo>
                  <a:pt x="35840" y="24472"/>
                  <a:pt x="35815" y="24422"/>
                  <a:pt x="35689" y="24422"/>
                </a:cubicBezTo>
                <a:cubicBezTo>
                  <a:pt x="35660" y="24417"/>
                  <a:pt x="35624" y="24414"/>
                  <a:pt x="35582" y="24414"/>
                </a:cubicBezTo>
                <a:cubicBezTo>
                  <a:pt x="34812" y="24414"/>
                  <a:pt x="32050" y="25270"/>
                  <a:pt x="30100" y="26126"/>
                </a:cubicBezTo>
                <a:cubicBezTo>
                  <a:pt x="29724" y="26288"/>
                  <a:pt x="29514" y="26359"/>
                  <a:pt x="29434" y="26359"/>
                </a:cubicBezTo>
                <a:cubicBezTo>
                  <a:pt x="29403" y="26359"/>
                  <a:pt x="29392" y="26348"/>
                  <a:pt x="29399" y="26327"/>
                </a:cubicBezTo>
                <a:cubicBezTo>
                  <a:pt x="29533" y="26076"/>
                  <a:pt x="29461" y="25900"/>
                  <a:pt x="29307" y="25900"/>
                </a:cubicBezTo>
                <a:cubicBezTo>
                  <a:pt x="29260" y="25900"/>
                  <a:pt x="29206" y="25916"/>
                  <a:pt x="29148" y="25951"/>
                </a:cubicBezTo>
                <a:cubicBezTo>
                  <a:pt x="29048" y="26026"/>
                  <a:pt x="28171" y="26477"/>
                  <a:pt x="27193" y="26978"/>
                </a:cubicBezTo>
                <a:cubicBezTo>
                  <a:pt x="25890" y="27605"/>
                  <a:pt x="24637" y="28382"/>
                  <a:pt x="23484" y="29309"/>
                </a:cubicBezTo>
                <a:lnTo>
                  <a:pt x="22707" y="29961"/>
                </a:lnTo>
                <a:lnTo>
                  <a:pt x="22707" y="29484"/>
                </a:lnTo>
                <a:lnTo>
                  <a:pt x="22481" y="29535"/>
                </a:lnTo>
                <a:cubicBezTo>
                  <a:pt x="22080" y="29610"/>
                  <a:pt x="20752" y="30838"/>
                  <a:pt x="19524" y="32291"/>
                </a:cubicBezTo>
                <a:cubicBezTo>
                  <a:pt x="18797" y="33144"/>
                  <a:pt x="18145" y="34071"/>
                  <a:pt x="17569" y="35023"/>
                </a:cubicBezTo>
                <a:lnTo>
                  <a:pt x="17394" y="35299"/>
                </a:lnTo>
                <a:lnTo>
                  <a:pt x="17394" y="35299"/>
                </a:lnTo>
                <a:lnTo>
                  <a:pt x="17469" y="34672"/>
                </a:lnTo>
                <a:cubicBezTo>
                  <a:pt x="17719" y="32642"/>
                  <a:pt x="17770" y="32166"/>
                  <a:pt x="17719" y="31916"/>
                </a:cubicBezTo>
                <a:cubicBezTo>
                  <a:pt x="17663" y="31654"/>
                  <a:pt x="17579" y="31560"/>
                  <a:pt x="17395" y="31560"/>
                </a:cubicBezTo>
                <a:cubicBezTo>
                  <a:pt x="17332" y="31560"/>
                  <a:pt x="17257" y="31571"/>
                  <a:pt x="17168" y="31590"/>
                </a:cubicBezTo>
                <a:lnTo>
                  <a:pt x="16842" y="31640"/>
                </a:lnTo>
                <a:lnTo>
                  <a:pt x="16968" y="30813"/>
                </a:lnTo>
                <a:cubicBezTo>
                  <a:pt x="17343" y="28407"/>
                  <a:pt x="17369" y="27830"/>
                  <a:pt x="17268" y="26878"/>
                </a:cubicBezTo>
                <a:cubicBezTo>
                  <a:pt x="17197" y="26380"/>
                  <a:pt x="17059" y="26174"/>
                  <a:pt x="16769" y="26174"/>
                </a:cubicBezTo>
                <a:cubicBezTo>
                  <a:pt x="16752" y="26174"/>
                  <a:pt x="16735" y="26175"/>
                  <a:pt x="16717" y="26176"/>
                </a:cubicBezTo>
                <a:cubicBezTo>
                  <a:pt x="16695" y="26176"/>
                  <a:pt x="16676" y="26178"/>
                  <a:pt x="16659" y="26178"/>
                </a:cubicBezTo>
                <a:cubicBezTo>
                  <a:pt x="16542" y="26178"/>
                  <a:pt x="16548" y="26101"/>
                  <a:pt x="16592" y="24873"/>
                </a:cubicBezTo>
                <a:cubicBezTo>
                  <a:pt x="16617" y="23319"/>
                  <a:pt x="16391" y="21740"/>
                  <a:pt x="15890" y="20261"/>
                </a:cubicBezTo>
                <a:cubicBezTo>
                  <a:pt x="15739" y="19735"/>
                  <a:pt x="15639" y="19585"/>
                  <a:pt x="15489" y="19484"/>
                </a:cubicBezTo>
                <a:cubicBezTo>
                  <a:pt x="15430" y="19437"/>
                  <a:pt x="15382" y="19412"/>
                  <a:pt x="15329" y="19412"/>
                </a:cubicBezTo>
                <a:cubicBezTo>
                  <a:pt x="15270" y="19412"/>
                  <a:pt x="15205" y="19443"/>
                  <a:pt x="15113" y="19509"/>
                </a:cubicBezTo>
                <a:cubicBezTo>
                  <a:pt x="15030" y="19571"/>
                  <a:pt x="14948" y="19616"/>
                  <a:pt x="14907" y="19616"/>
                </a:cubicBezTo>
                <a:cubicBezTo>
                  <a:pt x="14899" y="19616"/>
                  <a:pt x="14892" y="19614"/>
                  <a:pt x="14887" y="19610"/>
                </a:cubicBezTo>
                <a:cubicBezTo>
                  <a:pt x="14837" y="19409"/>
                  <a:pt x="14812" y="19209"/>
                  <a:pt x="14812" y="18983"/>
                </a:cubicBezTo>
                <a:cubicBezTo>
                  <a:pt x="14637" y="17454"/>
                  <a:pt x="14336" y="15951"/>
                  <a:pt x="13985" y="14447"/>
                </a:cubicBezTo>
                <a:cubicBezTo>
                  <a:pt x="13796" y="13896"/>
                  <a:pt x="13595" y="13629"/>
                  <a:pt x="13358" y="13629"/>
                </a:cubicBezTo>
                <a:cubicBezTo>
                  <a:pt x="13249" y="13629"/>
                  <a:pt x="13133" y="13685"/>
                  <a:pt x="13008" y="13795"/>
                </a:cubicBezTo>
                <a:cubicBezTo>
                  <a:pt x="12954" y="13841"/>
                  <a:pt x="12919" y="13878"/>
                  <a:pt x="12889" y="13878"/>
                </a:cubicBezTo>
                <a:cubicBezTo>
                  <a:pt x="12822" y="13878"/>
                  <a:pt x="12781" y="13689"/>
                  <a:pt x="12607" y="12993"/>
                </a:cubicBezTo>
                <a:cubicBezTo>
                  <a:pt x="12381" y="12116"/>
                  <a:pt x="11729" y="10387"/>
                  <a:pt x="11554" y="10236"/>
                </a:cubicBezTo>
                <a:cubicBezTo>
                  <a:pt x="11479" y="10186"/>
                  <a:pt x="11404" y="10161"/>
                  <a:pt x="11303" y="10161"/>
                </a:cubicBezTo>
                <a:cubicBezTo>
                  <a:pt x="11294" y="10163"/>
                  <a:pt x="11286" y="10164"/>
                  <a:pt x="11278" y="10164"/>
                </a:cubicBezTo>
                <a:cubicBezTo>
                  <a:pt x="11193" y="10164"/>
                  <a:pt x="11140" y="10035"/>
                  <a:pt x="11003" y="9509"/>
                </a:cubicBezTo>
                <a:cubicBezTo>
                  <a:pt x="10627" y="8106"/>
                  <a:pt x="10075" y="6778"/>
                  <a:pt x="9373" y="5499"/>
                </a:cubicBezTo>
                <a:cubicBezTo>
                  <a:pt x="9173" y="5199"/>
                  <a:pt x="8822" y="4497"/>
                  <a:pt x="8571" y="3970"/>
                </a:cubicBezTo>
                <a:cubicBezTo>
                  <a:pt x="8095" y="2993"/>
                  <a:pt x="7318" y="988"/>
                  <a:pt x="7343" y="813"/>
                </a:cubicBezTo>
                <a:cubicBezTo>
                  <a:pt x="7368" y="687"/>
                  <a:pt x="7394" y="562"/>
                  <a:pt x="7444" y="437"/>
                </a:cubicBezTo>
                <a:cubicBezTo>
                  <a:pt x="7494" y="236"/>
                  <a:pt x="7494" y="136"/>
                  <a:pt x="7394" y="61"/>
                </a:cubicBezTo>
                <a:cubicBezTo>
                  <a:pt x="7338" y="24"/>
                  <a:pt x="7283" y="1"/>
                  <a:pt x="7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6"/>
          <p:cNvSpPr/>
          <p:nvPr/>
        </p:nvSpPr>
        <p:spPr>
          <a:xfrm>
            <a:off x="273713" y="82601"/>
            <a:ext cx="1345563" cy="1444467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26"/>
          <p:cNvGrpSpPr/>
          <p:nvPr/>
        </p:nvGrpSpPr>
        <p:grpSpPr>
          <a:xfrm>
            <a:off x="1543388" y="4017445"/>
            <a:ext cx="1554367" cy="1108307"/>
            <a:chOff x="237250" y="3129450"/>
            <a:chExt cx="360575" cy="257100"/>
          </a:xfrm>
        </p:grpSpPr>
        <p:sp>
          <p:nvSpPr>
            <p:cNvPr id="1127" name="Google Shape;1127;p26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502075" y="3156625"/>
              <a:ext cx="28000" cy="26725"/>
            </a:xfrm>
            <a:custGeom>
              <a:rect b="b" l="l" r="r" t="t"/>
              <a:pathLst>
                <a:path extrusionOk="0" h="1069" w="1120">
                  <a:moveTo>
                    <a:pt x="473" y="0"/>
                  </a:moveTo>
                  <a:cubicBezTo>
                    <a:pt x="263" y="0"/>
                    <a:pt x="88" y="158"/>
                    <a:pt x="53" y="350"/>
                  </a:cubicBezTo>
                  <a:cubicBezTo>
                    <a:pt x="1" y="700"/>
                    <a:pt x="245" y="1032"/>
                    <a:pt x="595" y="1067"/>
                  </a:cubicBezTo>
                  <a:cubicBezTo>
                    <a:pt x="609" y="1068"/>
                    <a:pt x="623" y="1069"/>
                    <a:pt x="637" y="1069"/>
                  </a:cubicBezTo>
                  <a:cubicBezTo>
                    <a:pt x="812" y="1069"/>
                    <a:pt x="967" y="967"/>
                    <a:pt x="1032" y="805"/>
                  </a:cubicBezTo>
                  <a:cubicBezTo>
                    <a:pt x="1120" y="420"/>
                    <a:pt x="857" y="53"/>
                    <a:pt x="47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419475" y="3167000"/>
              <a:ext cx="22750" cy="25525"/>
            </a:xfrm>
            <a:custGeom>
              <a:rect b="b" l="l" r="r" t="t"/>
              <a:pathLst>
                <a:path extrusionOk="0" h="1021" w="910">
                  <a:moveTo>
                    <a:pt x="418" y="1"/>
                  </a:moveTo>
                  <a:cubicBezTo>
                    <a:pt x="333" y="1"/>
                    <a:pt x="245" y="31"/>
                    <a:pt x="176" y="92"/>
                  </a:cubicBezTo>
                  <a:cubicBezTo>
                    <a:pt x="36" y="232"/>
                    <a:pt x="1" y="460"/>
                    <a:pt x="88" y="634"/>
                  </a:cubicBezTo>
                  <a:cubicBezTo>
                    <a:pt x="176" y="827"/>
                    <a:pt x="280" y="1001"/>
                    <a:pt x="490" y="1019"/>
                  </a:cubicBezTo>
                  <a:cubicBezTo>
                    <a:pt x="502" y="1020"/>
                    <a:pt x="513" y="1021"/>
                    <a:pt x="524" y="1021"/>
                  </a:cubicBezTo>
                  <a:cubicBezTo>
                    <a:pt x="670" y="1021"/>
                    <a:pt x="807" y="919"/>
                    <a:pt x="840" y="757"/>
                  </a:cubicBezTo>
                  <a:cubicBezTo>
                    <a:pt x="910" y="512"/>
                    <a:pt x="840" y="267"/>
                    <a:pt x="648" y="92"/>
                  </a:cubicBezTo>
                  <a:cubicBezTo>
                    <a:pt x="586" y="31"/>
                    <a:pt x="503" y="1"/>
                    <a:pt x="4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492025" y="3208200"/>
              <a:ext cx="21875" cy="21900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524375" y="3246225"/>
              <a:ext cx="15325" cy="17050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448325" y="3210825"/>
              <a:ext cx="15325" cy="14050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26"/>
          <p:cNvGrpSpPr/>
          <p:nvPr/>
        </p:nvGrpSpPr>
        <p:grpSpPr>
          <a:xfrm>
            <a:off x="2911209" y="-220083"/>
            <a:ext cx="1554360" cy="1287551"/>
            <a:chOff x="1250363" y="3198713"/>
            <a:chExt cx="339825" cy="281475"/>
          </a:xfrm>
        </p:grpSpPr>
        <p:sp>
          <p:nvSpPr>
            <p:cNvPr id="1153" name="Google Shape;1153;p26"/>
            <p:cNvSpPr/>
            <p:nvPr/>
          </p:nvSpPr>
          <p:spPr>
            <a:xfrm rot="5400000">
              <a:off x="1400413" y="3211538"/>
              <a:ext cx="29350" cy="32550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 rot="5400000">
              <a:off x="1474063" y="3366688"/>
              <a:ext cx="27975" cy="30325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 rot="5400000">
              <a:off x="1394875" y="3455900"/>
              <a:ext cx="24050" cy="24525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 rot="5400000">
              <a:off x="1356288" y="3283563"/>
              <a:ext cx="23625" cy="25275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 rot="5400000">
              <a:off x="1425225" y="3401950"/>
              <a:ext cx="22750" cy="23625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 rot="5400000">
              <a:off x="1349188" y="3219688"/>
              <a:ext cx="23200" cy="23200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 rot="5400000">
              <a:off x="1361225" y="3249175"/>
              <a:ext cx="23175" cy="22800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 rot="5400000">
              <a:off x="1250175" y="333437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 rot="5400000">
              <a:off x="1456925" y="3239150"/>
              <a:ext cx="22325" cy="22750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 rot="5400000">
              <a:off x="1499825" y="3273400"/>
              <a:ext cx="28000" cy="20225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 rot="5400000">
              <a:off x="1339563" y="3410188"/>
              <a:ext cx="21875" cy="21125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 rot="5400000">
              <a:off x="1407513" y="3358313"/>
              <a:ext cx="18825" cy="2392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 rot="5400000">
              <a:off x="1310350" y="3387025"/>
              <a:ext cx="20575" cy="23300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 rot="5400000">
              <a:off x="1413963" y="3253663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 rot="5400000">
              <a:off x="1522350" y="3220500"/>
              <a:ext cx="19175" cy="2210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 rot="5400000">
              <a:off x="1520513" y="3342488"/>
              <a:ext cx="17500" cy="20150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 rot="5400000">
              <a:off x="1414513" y="3312088"/>
              <a:ext cx="18375" cy="18875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 rot="5400000">
              <a:off x="1348338" y="3332438"/>
              <a:ext cx="18800" cy="17100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 rot="5400000">
              <a:off x="1449738" y="3287838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 rot="5400000">
              <a:off x="1359575" y="3377675"/>
              <a:ext cx="16625" cy="19700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 rot="5400000">
              <a:off x="1308338" y="3293338"/>
              <a:ext cx="16175" cy="18375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 rot="5400000">
              <a:off x="1455338" y="3426763"/>
              <a:ext cx="16625" cy="15075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 rot="5400000">
              <a:off x="1569900" y="3264700"/>
              <a:ext cx="15325" cy="16200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 rot="5400000">
              <a:off x="1574438" y="3358238"/>
              <a:ext cx="14450" cy="17050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 rot="5400000">
              <a:off x="1485325" y="3321300"/>
              <a:ext cx="14450" cy="15775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 rot="5400000">
              <a:off x="1492100" y="3256850"/>
              <a:ext cx="14450" cy="15325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 rot="5400000">
              <a:off x="1300013" y="3336588"/>
              <a:ext cx="13575" cy="13175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 rot="5400000">
              <a:off x="1515363" y="3411063"/>
              <a:ext cx="11825" cy="12825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 rot="5400000">
              <a:off x="1557738" y="3196888"/>
              <a:ext cx="9650" cy="13300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26"/>
          <p:cNvGrpSpPr/>
          <p:nvPr/>
        </p:nvGrpSpPr>
        <p:grpSpPr>
          <a:xfrm>
            <a:off x="8053642" y="2451493"/>
            <a:ext cx="1324878" cy="1596974"/>
            <a:chOff x="3246650" y="809150"/>
            <a:chExt cx="281925" cy="339825"/>
          </a:xfrm>
        </p:grpSpPr>
        <p:sp>
          <p:nvSpPr>
            <p:cNvPr id="1183" name="Google Shape;1183;p26"/>
            <p:cNvSpPr/>
            <p:nvPr/>
          </p:nvSpPr>
          <p:spPr>
            <a:xfrm>
              <a:off x="3261500" y="967975"/>
              <a:ext cx="29100" cy="32425"/>
            </a:xfrm>
            <a:custGeom>
              <a:rect b="b" l="l" r="r" t="t"/>
              <a:pathLst>
                <a:path extrusionOk="0" h="1297" w="1164">
                  <a:moveTo>
                    <a:pt x="405" y="0"/>
                  </a:moveTo>
                  <a:cubicBezTo>
                    <a:pt x="223" y="0"/>
                    <a:pt x="62" y="137"/>
                    <a:pt x="36" y="332"/>
                  </a:cubicBezTo>
                  <a:cubicBezTo>
                    <a:pt x="18" y="402"/>
                    <a:pt x="18" y="490"/>
                    <a:pt x="1" y="612"/>
                  </a:cubicBezTo>
                  <a:cubicBezTo>
                    <a:pt x="18" y="752"/>
                    <a:pt x="71" y="874"/>
                    <a:pt x="123" y="1014"/>
                  </a:cubicBezTo>
                  <a:cubicBezTo>
                    <a:pt x="228" y="1211"/>
                    <a:pt x="405" y="1297"/>
                    <a:pt x="581" y="1297"/>
                  </a:cubicBezTo>
                  <a:cubicBezTo>
                    <a:pt x="873" y="1297"/>
                    <a:pt x="1163" y="1059"/>
                    <a:pt x="1120" y="699"/>
                  </a:cubicBezTo>
                  <a:cubicBezTo>
                    <a:pt x="1067" y="402"/>
                    <a:pt x="875" y="157"/>
                    <a:pt x="595" y="52"/>
                  </a:cubicBezTo>
                  <a:cubicBezTo>
                    <a:pt x="532" y="17"/>
                    <a:pt x="467" y="0"/>
                    <a:pt x="40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3415775" y="896125"/>
              <a:ext cx="28450" cy="30525"/>
            </a:xfrm>
            <a:custGeom>
              <a:rect b="b" l="l" r="r" t="t"/>
              <a:pathLst>
                <a:path extrusionOk="0" h="1221" w="1138">
                  <a:moveTo>
                    <a:pt x="548" y="1"/>
                  </a:moveTo>
                  <a:cubicBezTo>
                    <a:pt x="372" y="1"/>
                    <a:pt x="198" y="104"/>
                    <a:pt x="123" y="287"/>
                  </a:cubicBezTo>
                  <a:cubicBezTo>
                    <a:pt x="1" y="549"/>
                    <a:pt x="71" y="864"/>
                    <a:pt x="281" y="1056"/>
                  </a:cubicBezTo>
                  <a:cubicBezTo>
                    <a:pt x="375" y="1162"/>
                    <a:pt x="509" y="1220"/>
                    <a:pt x="645" y="1220"/>
                  </a:cubicBezTo>
                  <a:cubicBezTo>
                    <a:pt x="711" y="1220"/>
                    <a:pt x="777" y="1207"/>
                    <a:pt x="840" y="1178"/>
                  </a:cubicBezTo>
                  <a:cubicBezTo>
                    <a:pt x="1015" y="1091"/>
                    <a:pt x="1137" y="916"/>
                    <a:pt x="1120" y="724"/>
                  </a:cubicBezTo>
                  <a:cubicBezTo>
                    <a:pt x="1120" y="497"/>
                    <a:pt x="1032" y="287"/>
                    <a:pt x="857" y="129"/>
                  </a:cubicBezTo>
                  <a:cubicBezTo>
                    <a:pt x="770" y="42"/>
                    <a:pt x="659" y="1"/>
                    <a:pt x="54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3504075" y="979775"/>
              <a:ext cx="24500" cy="24925"/>
            </a:xfrm>
            <a:custGeom>
              <a:rect b="b" l="l" r="r" t="t"/>
              <a:pathLst>
                <a:path extrusionOk="0" h="997" w="980">
                  <a:moveTo>
                    <a:pt x="437" y="0"/>
                  </a:moveTo>
                  <a:cubicBezTo>
                    <a:pt x="210" y="0"/>
                    <a:pt x="0" y="175"/>
                    <a:pt x="0" y="420"/>
                  </a:cubicBezTo>
                  <a:cubicBezTo>
                    <a:pt x="18" y="717"/>
                    <a:pt x="262" y="979"/>
                    <a:pt x="559" y="996"/>
                  </a:cubicBezTo>
                  <a:cubicBezTo>
                    <a:pt x="787" y="996"/>
                    <a:pt x="979" y="804"/>
                    <a:pt x="962" y="577"/>
                  </a:cubicBezTo>
                  <a:cubicBezTo>
                    <a:pt x="979" y="280"/>
                    <a:pt x="734" y="18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3332750" y="1018500"/>
              <a:ext cx="23625" cy="25325"/>
            </a:xfrm>
            <a:custGeom>
              <a:rect b="b" l="l" r="r" t="t"/>
              <a:pathLst>
                <a:path extrusionOk="0" h="1013" w="945">
                  <a:moveTo>
                    <a:pt x="331" y="1"/>
                  </a:moveTo>
                  <a:cubicBezTo>
                    <a:pt x="197" y="1"/>
                    <a:pt x="86" y="113"/>
                    <a:pt x="70" y="252"/>
                  </a:cubicBezTo>
                  <a:cubicBezTo>
                    <a:pt x="0" y="549"/>
                    <a:pt x="158" y="846"/>
                    <a:pt x="437" y="968"/>
                  </a:cubicBezTo>
                  <a:cubicBezTo>
                    <a:pt x="510" y="998"/>
                    <a:pt x="577" y="1012"/>
                    <a:pt x="637" y="1012"/>
                  </a:cubicBezTo>
                  <a:cubicBezTo>
                    <a:pt x="824" y="1012"/>
                    <a:pt x="944" y="874"/>
                    <a:pt x="944" y="636"/>
                  </a:cubicBezTo>
                  <a:cubicBezTo>
                    <a:pt x="909" y="322"/>
                    <a:pt x="682" y="77"/>
                    <a:pt x="385" y="7"/>
                  </a:cubicBezTo>
                  <a:cubicBezTo>
                    <a:pt x="367" y="3"/>
                    <a:pt x="349" y="1"/>
                    <a:pt x="33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3450750" y="950475"/>
              <a:ext cx="22750" cy="24075"/>
            </a:xfrm>
            <a:custGeom>
              <a:rect b="b" l="l" r="r" t="t"/>
              <a:pathLst>
                <a:path extrusionOk="0" h="963" w="910">
                  <a:moveTo>
                    <a:pt x="420" y="1"/>
                  </a:moveTo>
                  <a:cubicBezTo>
                    <a:pt x="193" y="18"/>
                    <a:pt x="0" y="211"/>
                    <a:pt x="0" y="438"/>
                  </a:cubicBezTo>
                  <a:cubicBezTo>
                    <a:pt x="0" y="718"/>
                    <a:pt x="210" y="945"/>
                    <a:pt x="490" y="962"/>
                  </a:cubicBezTo>
                  <a:cubicBezTo>
                    <a:pt x="735" y="945"/>
                    <a:pt x="909" y="735"/>
                    <a:pt x="874" y="508"/>
                  </a:cubicBezTo>
                  <a:cubicBezTo>
                    <a:pt x="892" y="228"/>
                    <a:pt x="682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3268075" y="1026975"/>
              <a:ext cx="22750" cy="23175"/>
            </a:xfrm>
            <a:custGeom>
              <a:rect b="b" l="l" r="r" t="t"/>
              <a:pathLst>
                <a:path extrusionOk="0" h="927" w="910">
                  <a:moveTo>
                    <a:pt x="420" y="0"/>
                  </a:moveTo>
                  <a:cubicBezTo>
                    <a:pt x="175" y="0"/>
                    <a:pt x="0" y="192"/>
                    <a:pt x="18" y="437"/>
                  </a:cubicBezTo>
                  <a:cubicBezTo>
                    <a:pt x="18" y="717"/>
                    <a:pt x="245" y="927"/>
                    <a:pt x="525" y="927"/>
                  </a:cubicBezTo>
                  <a:cubicBezTo>
                    <a:pt x="734" y="927"/>
                    <a:pt x="909" y="734"/>
                    <a:pt x="892" y="507"/>
                  </a:cubicBezTo>
                  <a:cubicBezTo>
                    <a:pt x="892" y="245"/>
                    <a:pt x="682" y="35"/>
                    <a:pt x="42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3296900" y="1015125"/>
              <a:ext cx="23200" cy="22825"/>
            </a:xfrm>
            <a:custGeom>
              <a:rect b="b" l="l" r="r" t="t"/>
              <a:pathLst>
                <a:path extrusionOk="0" h="913" w="928">
                  <a:moveTo>
                    <a:pt x="425" y="1"/>
                  </a:moveTo>
                  <a:cubicBezTo>
                    <a:pt x="195" y="1"/>
                    <a:pt x="18" y="187"/>
                    <a:pt x="18" y="422"/>
                  </a:cubicBezTo>
                  <a:cubicBezTo>
                    <a:pt x="1" y="684"/>
                    <a:pt x="193" y="894"/>
                    <a:pt x="455" y="911"/>
                  </a:cubicBezTo>
                  <a:cubicBezTo>
                    <a:pt x="466" y="912"/>
                    <a:pt x="476" y="912"/>
                    <a:pt x="486" y="912"/>
                  </a:cubicBezTo>
                  <a:cubicBezTo>
                    <a:pt x="719" y="912"/>
                    <a:pt x="927" y="726"/>
                    <a:pt x="927" y="492"/>
                  </a:cubicBezTo>
                  <a:cubicBezTo>
                    <a:pt x="927" y="229"/>
                    <a:pt x="718" y="2"/>
                    <a:pt x="455" y="2"/>
                  </a:cubicBezTo>
                  <a:cubicBezTo>
                    <a:pt x="445" y="1"/>
                    <a:pt x="435" y="1"/>
                    <a:pt x="42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3382575" y="112572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75" y="1"/>
                  </a:moveTo>
                  <a:cubicBezTo>
                    <a:pt x="53" y="106"/>
                    <a:pt x="0" y="281"/>
                    <a:pt x="35" y="455"/>
                  </a:cubicBezTo>
                  <a:cubicBezTo>
                    <a:pt x="35" y="724"/>
                    <a:pt x="245" y="928"/>
                    <a:pt x="510" y="928"/>
                  </a:cubicBezTo>
                  <a:cubicBezTo>
                    <a:pt x="520" y="928"/>
                    <a:pt x="531" y="928"/>
                    <a:pt x="542" y="927"/>
                  </a:cubicBezTo>
                  <a:cubicBezTo>
                    <a:pt x="553" y="929"/>
                    <a:pt x="563" y="930"/>
                    <a:pt x="574" y="930"/>
                  </a:cubicBezTo>
                  <a:cubicBezTo>
                    <a:pt x="685" y="930"/>
                    <a:pt x="791" y="847"/>
                    <a:pt x="839" y="735"/>
                  </a:cubicBezTo>
                  <a:cubicBezTo>
                    <a:pt x="944" y="525"/>
                    <a:pt x="857" y="281"/>
                    <a:pt x="647" y="158"/>
                  </a:cubicBezTo>
                  <a:cubicBezTo>
                    <a:pt x="507" y="88"/>
                    <a:pt x="332" y="36"/>
                    <a:pt x="17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3287300" y="919900"/>
              <a:ext cx="22300" cy="22750"/>
            </a:xfrm>
            <a:custGeom>
              <a:rect b="b" l="l" r="r" t="t"/>
              <a:pathLst>
                <a:path extrusionOk="0" h="910" w="892">
                  <a:moveTo>
                    <a:pt x="402" y="0"/>
                  </a:moveTo>
                  <a:cubicBezTo>
                    <a:pt x="175" y="0"/>
                    <a:pt x="0" y="192"/>
                    <a:pt x="18" y="420"/>
                  </a:cubicBezTo>
                  <a:cubicBezTo>
                    <a:pt x="35" y="682"/>
                    <a:pt x="263" y="909"/>
                    <a:pt x="525" y="909"/>
                  </a:cubicBezTo>
                  <a:cubicBezTo>
                    <a:pt x="735" y="909"/>
                    <a:pt x="892" y="734"/>
                    <a:pt x="874" y="525"/>
                  </a:cubicBezTo>
                  <a:cubicBezTo>
                    <a:pt x="892" y="245"/>
                    <a:pt x="682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3317900" y="875400"/>
              <a:ext cx="27975" cy="20225"/>
            </a:xfrm>
            <a:custGeom>
              <a:rect b="b" l="l" r="r" t="t"/>
              <a:pathLst>
                <a:path extrusionOk="0" h="809" w="1119">
                  <a:moveTo>
                    <a:pt x="443" y="1"/>
                  </a:moveTo>
                  <a:cubicBezTo>
                    <a:pt x="406" y="1"/>
                    <a:pt x="369" y="5"/>
                    <a:pt x="332" y="14"/>
                  </a:cubicBezTo>
                  <a:cubicBezTo>
                    <a:pt x="87" y="67"/>
                    <a:pt x="0" y="382"/>
                    <a:pt x="192" y="556"/>
                  </a:cubicBezTo>
                  <a:cubicBezTo>
                    <a:pt x="357" y="721"/>
                    <a:pt x="585" y="809"/>
                    <a:pt x="823" y="809"/>
                  </a:cubicBezTo>
                  <a:cubicBezTo>
                    <a:pt x="863" y="809"/>
                    <a:pt x="904" y="806"/>
                    <a:pt x="944" y="801"/>
                  </a:cubicBezTo>
                  <a:cubicBezTo>
                    <a:pt x="1119" y="574"/>
                    <a:pt x="996" y="399"/>
                    <a:pt x="874" y="242"/>
                  </a:cubicBezTo>
                  <a:cubicBezTo>
                    <a:pt x="788" y="98"/>
                    <a:pt x="618" y="1"/>
                    <a:pt x="4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3458175" y="1038325"/>
              <a:ext cx="21875" cy="21075"/>
            </a:xfrm>
            <a:custGeom>
              <a:rect b="b" l="l" r="r" t="t"/>
              <a:pathLst>
                <a:path extrusionOk="0" h="843" w="875">
                  <a:moveTo>
                    <a:pt x="350" y="1"/>
                  </a:moveTo>
                  <a:cubicBezTo>
                    <a:pt x="158" y="1"/>
                    <a:pt x="1" y="123"/>
                    <a:pt x="1" y="315"/>
                  </a:cubicBezTo>
                  <a:cubicBezTo>
                    <a:pt x="1" y="610"/>
                    <a:pt x="230" y="843"/>
                    <a:pt x="518" y="843"/>
                  </a:cubicBezTo>
                  <a:cubicBezTo>
                    <a:pt x="537" y="843"/>
                    <a:pt x="557" y="842"/>
                    <a:pt x="577" y="840"/>
                  </a:cubicBezTo>
                  <a:cubicBezTo>
                    <a:pt x="700" y="822"/>
                    <a:pt x="805" y="735"/>
                    <a:pt x="822" y="630"/>
                  </a:cubicBezTo>
                  <a:cubicBezTo>
                    <a:pt x="875" y="315"/>
                    <a:pt x="647" y="36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3409225" y="970775"/>
              <a:ext cx="18375" cy="23900"/>
            </a:xfrm>
            <a:custGeom>
              <a:rect b="b" l="l" r="r" t="t"/>
              <a:pathLst>
                <a:path extrusionOk="0" h="956" w="735">
                  <a:moveTo>
                    <a:pt x="225" y="0"/>
                  </a:moveTo>
                  <a:cubicBezTo>
                    <a:pt x="190" y="0"/>
                    <a:pt x="156" y="13"/>
                    <a:pt x="123" y="45"/>
                  </a:cubicBezTo>
                  <a:cubicBezTo>
                    <a:pt x="53" y="115"/>
                    <a:pt x="1" y="238"/>
                    <a:pt x="1" y="360"/>
                  </a:cubicBezTo>
                  <a:cubicBezTo>
                    <a:pt x="18" y="587"/>
                    <a:pt x="140" y="780"/>
                    <a:pt x="333" y="902"/>
                  </a:cubicBezTo>
                  <a:cubicBezTo>
                    <a:pt x="389" y="936"/>
                    <a:pt x="446" y="955"/>
                    <a:pt x="507" y="955"/>
                  </a:cubicBezTo>
                  <a:cubicBezTo>
                    <a:pt x="540" y="955"/>
                    <a:pt x="575" y="949"/>
                    <a:pt x="612" y="937"/>
                  </a:cubicBezTo>
                  <a:cubicBezTo>
                    <a:pt x="682" y="902"/>
                    <a:pt x="717" y="797"/>
                    <a:pt x="735" y="762"/>
                  </a:cubicBezTo>
                  <a:cubicBezTo>
                    <a:pt x="735" y="500"/>
                    <a:pt x="630" y="273"/>
                    <a:pt x="455" y="98"/>
                  </a:cubicBezTo>
                  <a:cubicBezTo>
                    <a:pt x="383" y="62"/>
                    <a:pt x="302" y="0"/>
                    <a:pt x="2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3436325" y="1067050"/>
              <a:ext cx="21000" cy="23300"/>
            </a:xfrm>
            <a:custGeom>
              <a:rect b="b" l="l" r="r" t="t"/>
              <a:pathLst>
                <a:path extrusionOk="0" h="932" w="840">
                  <a:moveTo>
                    <a:pt x="347" y="1"/>
                  </a:moveTo>
                  <a:cubicBezTo>
                    <a:pt x="204" y="1"/>
                    <a:pt x="65" y="102"/>
                    <a:pt x="53" y="268"/>
                  </a:cubicBezTo>
                  <a:cubicBezTo>
                    <a:pt x="0" y="617"/>
                    <a:pt x="298" y="932"/>
                    <a:pt x="665" y="932"/>
                  </a:cubicBezTo>
                  <a:cubicBezTo>
                    <a:pt x="840" y="652"/>
                    <a:pt x="787" y="285"/>
                    <a:pt x="542" y="75"/>
                  </a:cubicBezTo>
                  <a:cubicBezTo>
                    <a:pt x="486" y="24"/>
                    <a:pt x="416" y="1"/>
                    <a:pt x="34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3301725" y="9638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26" y="1"/>
                  </a:moveTo>
                  <a:cubicBezTo>
                    <a:pt x="272" y="1"/>
                    <a:pt x="219" y="14"/>
                    <a:pt x="175" y="44"/>
                  </a:cubicBezTo>
                  <a:cubicBezTo>
                    <a:pt x="53" y="114"/>
                    <a:pt x="0" y="253"/>
                    <a:pt x="35" y="376"/>
                  </a:cubicBezTo>
                  <a:cubicBezTo>
                    <a:pt x="52" y="661"/>
                    <a:pt x="279" y="866"/>
                    <a:pt x="560" y="866"/>
                  </a:cubicBezTo>
                  <a:cubicBezTo>
                    <a:pt x="572" y="866"/>
                    <a:pt x="583" y="866"/>
                    <a:pt x="595" y="865"/>
                  </a:cubicBezTo>
                  <a:cubicBezTo>
                    <a:pt x="857" y="533"/>
                    <a:pt x="839" y="288"/>
                    <a:pt x="542" y="79"/>
                  </a:cubicBezTo>
                  <a:cubicBezTo>
                    <a:pt x="481" y="28"/>
                    <a:pt x="402" y="1"/>
                    <a:pt x="32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3269875" y="856350"/>
              <a:ext cx="19200" cy="22125"/>
            </a:xfrm>
            <a:custGeom>
              <a:rect b="b" l="l" r="r" t="t"/>
              <a:pathLst>
                <a:path extrusionOk="0" h="885" w="768">
                  <a:moveTo>
                    <a:pt x="409" y="1"/>
                  </a:moveTo>
                  <a:cubicBezTo>
                    <a:pt x="389" y="1"/>
                    <a:pt x="368" y="3"/>
                    <a:pt x="348" y="7"/>
                  </a:cubicBezTo>
                  <a:cubicBezTo>
                    <a:pt x="208" y="7"/>
                    <a:pt x="85" y="112"/>
                    <a:pt x="51" y="252"/>
                  </a:cubicBezTo>
                  <a:cubicBezTo>
                    <a:pt x="1" y="599"/>
                    <a:pt x="280" y="884"/>
                    <a:pt x="606" y="884"/>
                  </a:cubicBezTo>
                  <a:cubicBezTo>
                    <a:pt x="625" y="884"/>
                    <a:pt x="644" y="883"/>
                    <a:pt x="662" y="881"/>
                  </a:cubicBezTo>
                  <a:cubicBezTo>
                    <a:pt x="767" y="672"/>
                    <a:pt x="767" y="427"/>
                    <a:pt x="697" y="217"/>
                  </a:cubicBezTo>
                  <a:cubicBezTo>
                    <a:pt x="652" y="96"/>
                    <a:pt x="540" y="1"/>
                    <a:pt x="409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3391750" y="860025"/>
              <a:ext cx="17950" cy="20550"/>
            </a:xfrm>
            <a:custGeom>
              <a:rect b="b" l="l" r="r" t="t"/>
              <a:pathLst>
                <a:path extrusionOk="0" h="822" w="718">
                  <a:moveTo>
                    <a:pt x="350" y="0"/>
                  </a:moveTo>
                  <a:cubicBezTo>
                    <a:pt x="158" y="0"/>
                    <a:pt x="0" y="175"/>
                    <a:pt x="35" y="385"/>
                  </a:cubicBezTo>
                  <a:cubicBezTo>
                    <a:pt x="0" y="595"/>
                    <a:pt x="175" y="804"/>
                    <a:pt x="385" y="822"/>
                  </a:cubicBezTo>
                  <a:cubicBezTo>
                    <a:pt x="577" y="822"/>
                    <a:pt x="717" y="664"/>
                    <a:pt x="700" y="490"/>
                  </a:cubicBezTo>
                  <a:cubicBezTo>
                    <a:pt x="717" y="210"/>
                    <a:pt x="560" y="0"/>
                    <a:pt x="35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3360275" y="966225"/>
              <a:ext cx="18375" cy="18850"/>
            </a:xfrm>
            <a:custGeom>
              <a:rect b="b" l="l" r="r" t="t"/>
              <a:pathLst>
                <a:path extrusionOk="0" h="754" w="735">
                  <a:moveTo>
                    <a:pt x="298" y="0"/>
                  </a:moveTo>
                  <a:cubicBezTo>
                    <a:pt x="141" y="0"/>
                    <a:pt x="1" y="157"/>
                    <a:pt x="18" y="315"/>
                  </a:cubicBezTo>
                  <a:cubicBezTo>
                    <a:pt x="36" y="542"/>
                    <a:pt x="228" y="734"/>
                    <a:pt x="455" y="752"/>
                  </a:cubicBezTo>
                  <a:cubicBezTo>
                    <a:pt x="464" y="753"/>
                    <a:pt x="473" y="753"/>
                    <a:pt x="482" y="753"/>
                  </a:cubicBezTo>
                  <a:cubicBezTo>
                    <a:pt x="626" y="753"/>
                    <a:pt x="735" y="620"/>
                    <a:pt x="735" y="472"/>
                  </a:cubicBezTo>
                  <a:cubicBezTo>
                    <a:pt x="735" y="227"/>
                    <a:pt x="543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3379500" y="1033075"/>
              <a:ext cx="18825" cy="17075"/>
            </a:xfrm>
            <a:custGeom>
              <a:rect b="b" l="l" r="r" t="t"/>
              <a:pathLst>
                <a:path extrusionOk="0" h="683" w="753">
                  <a:moveTo>
                    <a:pt x="316" y="1"/>
                  </a:moveTo>
                  <a:cubicBezTo>
                    <a:pt x="141" y="1"/>
                    <a:pt x="1" y="141"/>
                    <a:pt x="18" y="315"/>
                  </a:cubicBezTo>
                  <a:cubicBezTo>
                    <a:pt x="53" y="525"/>
                    <a:pt x="228" y="683"/>
                    <a:pt x="455" y="683"/>
                  </a:cubicBezTo>
                  <a:cubicBezTo>
                    <a:pt x="613" y="683"/>
                    <a:pt x="753" y="560"/>
                    <a:pt x="753" y="385"/>
                  </a:cubicBezTo>
                  <a:cubicBezTo>
                    <a:pt x="735" y="158"/>
                    <a:pt x="543" y="1"/>
                    <a:pt x="31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3337125" y="930750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25" y="0"/>
                  </a:moveTo>
                  <a:cubicBezTo>
                    <a:pt x="293" y="0"/>
                    <a:pt x="259" y="7"/>
                    <a:pt x="227" y="21"/>
                  </a:cubicBezTo>
                  <a:cubicBezTo>
                    <a:pt x="88" y="56"/>
                    <a:pt x="0" y="178"/>
                    <a:pt x="35" y="318"/>
                  </a:cubicBezTo>
                  <a:cubicBezTo>
                    <a:pt x="53" y="458"/>
                    <a:pt x="105" y="580"/>
                    <a:pt x="192" y="685"/>
                  </a:cubicBezTo>
                  <a:cubicBezTo>
                    <a:pt x="238" y="765"/>
                    <a:pt x="315" y="808"/>
                    <a:pt x="391" y="808"/>
                  </a:cubicBezTo>
                  <a:cubicBezTo>
                    <a:pt x="431" y="808"/>
                    <a:pt x="471" y="796"/>
                    <a:pt x="507" y="772"/>
                  </a:cubicBezTo>
                  <a:cubicBezTo>
                    <a:pt x="595" y="737"/>
                    <a:pt x="647" y="597"/>
                    <a:pt x="699" y="510"/>
                  </a:cubicBezTo>
                  <a:cubicBezTo>
                    <a:pt x="664" y="388"/>
                    <a:pt x="612" y="265"/>
                    <a:pt x="560" y="143"/>
                  </a:cubicBezTo>
                  <a:cubicBezTo>
                    <a:pt x="508" y="53"/>
                    <a:pt x="418" y="0"/>
                    <a:pt x="3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3427575" y="1021600"/>
              <a:ext cx="16650" cy="19700"/>
            </a:xfrm>
            <a:custGeom>
              <a:rect b="b" l="l" r="r" t="t"/>
              <a:pathLst>
                <a:path extrusionOk="0" h="788" w="666">
                  <a:moveTo>
                    <a:pt x="263" y="1"/>
                  </a:moveTo>
                  <a:cubicBezTo>
                    <a:pt x="246" y="1"/>
                    <a:pt x="229" y="2"/>
                    <a:pt x="211" y="5"/>
                  </a:cubicBezTo>
                  <a:cubicBezTo>
                    <a:pt x="123" y="23"/>
                    <a:pt x="71" y="110"/>
                    <a:pt x="36" y="198"/>
                  </a:cubicBezTo>
                  <a:cubicBezTo>
                    <a:pt x="1" y="355"/>
                    <a:pt x="36" y="547"/>
                    <a:pt x="176" y="687"/>
                  </a:cubicBezTo>
                  <a:cubicBezTo>
                    <a:pt x="215" y="752"/>
                    <a:pt x="302" y="788"/>
                    <a:pt x="387" y="788"/>
                  </a:cubicBezTo>
                  <a:cubicBezTo>
                    <a:pt x="416" y="788"/>
                    <a:pt x="446" y="783"/>
                    <a:pt x="473" y="774"/>
                  </a:cubicBezTo>
                  <a:cubicBezTo>
                    <a:pt x="578" y="705"/>
                    <a:pt x="648" y="600"/>
                    <a:pt x="665" y="477"/>
                  </a:cubicBezTo>
                  <a:cubicBezTo>
                    <a:pt x="613" y="337"/>
                    <a:pt x="543" y="215"/>
                    <a:pt x="473" y="93"/>
                  </a:cubicBezTo>
                  <a:cubicBezTo>
                    <a:pt x="415" y="35"/>
                    <a:pt x="345" y="1"/>
                    <a:pt x="26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3342800" y="1073725"/>
              <a:ext cx="16200" cy="18375"/>
            </a:xfrm>
            <a:custGeom>
              <a:rect b="b" l="l" r="r" t="t"/>
              <a:pathLst>
                <a:path extrusionOk="0" h="735" w="648">
                  <a:moveTo>
                    <a:pt x="228" y="1"/>
                  </a:moveTo>
                  <a:cubicBezTo>
                    <a:pt x="88" y="1"/>
                    <a:pt x="0" y="123"/>
                    <a:pt x="0" y="298"/>
                  </a:cubicBezTo>
                  <a:cubicBezTo>
                    <a:pt x="0" y="525"/>
                    <a:pt x="175" y="717"/>
                    <a:pt x="403" y="735"/>
                  </a:cubicBezTo>
                  <a:cubicBezTo>
                    <a:pt x="542" y="735"/>
                    <a:pt x="647" y="612"/>
                    <a:pt x="630" y="473"/>
                  </a:cubicBezTo>
                  <a:cubicBezTo>
                    <a:pt x="630" y="228"/>
                    <a:pt x="455" y="35"/>
                    <a:pt x="22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3474350" y="928150"/>
              <a:ext cx="16625" cy="15400"/>
            </a:xfrm>
            <a:custGeom>
              <a:rect b="b" l="l" r="r" t="t"/>
              <a:pathLst>
                <a:path extrusionOk="0" h="616" w="665">
                  <a:moveTo>
                    <a:pt x="263" y="0"/>
                  </a:moveTo>
                  <a:cubicBezTo>
                    <a:pt x="121" y="0"/>
                    <a:pt x="0" y="101"/>
                    <a:pt x="0" y="247"/>
                  </a:cubicBezTo>
                  <a:cubicBezTo>
                    <a:pt x="0" y="457"/>
                    <a:pt x="158" y="614"/>
                    <a:pt x="350" y="614"/>
                  </a:cubicBezTo>
                  <a:cubicBezTo>
                    <a:pt x="360" y="615"/>
                    <a:pt x="370" y="616"/>
                    <a:pt x="380" y="616"/>
                  </a:cubicBezTo>
                  <a:cubicBezTo>
                    <a:pt x="525" y="616"/>
                    <a:pt x="648" y="500"/>
                    <a:pt x="665" y="369"/>
                  </a:cubicBezTo>
                  <a:cubicBezTo>
                    <a:pt x="647" y="177"/>
                    <a:pt x="490" y="20"/>
                    <a:pt x="298" y="2"/>
                  </a:cubicBezTo>
                  <a:cubicBezTo>
                    <a:pt x="286" y="1"/>
                    <a:pt x="275" y="0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3313075" y="813700"/>
              <a:ext cx="15775" cy="16175"/>
            </a:xfrm>
            <a:custGeom>
              <a:rect b="b" l="l" r="r" t="t"/>
              <a:pathLst>
                <a:path extrusionOk="0" h="647" w="631">
                  <a:moveTo>
                    <a:pt x="298" y="0"/>
                  </a:moveTo>
                  <a:cubicBezTo>
                    <a:pt x="141" y="0"/>
                    <a:pt x="1" y="123"/>
                    <a:pt x="1" y="280"/>
                  </a:cubicBezTo>
                  <a:cubicBezTo>
                    <a:pt x="1" y="490"/>
                    <a:pt x="176" y="647"/>
                    <a:pt x="385" y="647"/>
                  </a:cubicBezTo>
                  <a:cubicBezTo>
                    <a:pt x="543" y="647"/>
                    <a:pt x="613" y="560"/>
                    <a:pt x="613" y="402"/>
                  </a:cubicBezTo>
                  <a:cubicBezTo>
                    <a:pt x="630" y="210"/>
                    <a:pt x="490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3407475" y="809150"/>
              <a:ext cx="14450" cy="17075"/>
            </a:xfrm>
            <a:custGeom>
              <a:rect b="b" l="l" r="r" t="t"/>
              <a:pathLst>
                <a:path extrusionOk="0" h="683" w="578">
                  <a:moveTo>
                    <a:pt x="271" y="1"/>
                  </a:moveTo>
                  <a:cubicBezTo>
                    <a:pt x="240" y="1"/>
                    <a:pt x="208" y="9"/>
                    <a:pt x="176" y="25"/>
                  </a:cubicBezTo>
                  <a:cubicBezTo>
                    <a:pt x="106" y="60"/>
                    <a:pt x="1" y="182"/>
                    <a:pt x="18" y="252"/>
                  </a:cubicBezTo>
                  <a:cubicBezTo>
                    <a:pt x="53" y="392"/>
                    <a:pt x="123" y="514"/>
                    <a:pt x="210" y="637"/>
                  </a:cubicBezTo>
                  <a:cubicBezTo>
                    <a:pt x="244" y="670"/>
                    <a:pt x="291" y="682"/>
                    <a:pt x="339" y="682"/>
                  </a:cubicBezTo>
                  <a:cubicBezTo>
                    <a:pt x="367" y="682"/>
                    <a:pt x="395" y="678"/>
                    <a:pt x="420" y="672"/>
                  </a:cubicBezTo>
                  <a:cubicBezTo>
                    <a:pt x="490" y="637"/>
                    <a:pt x="525" y="549"/>
                    <a:pt x="578" y="462"/>
                  </a:cubicBezTo>
                  <a:cubicBezTo>
                    <a:pt x="543" y="339"/>
                    <a:pt x="490" y="235"/>
                    <a:pt x="438" y="112"/>
                  </a:cubicBezTo>
                  <a:cubicBezTo>
                    <a:pt x="402" y="40"/>
                    <a:pt x="340" y="1"/>
                    <a:pt x="27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3370325" y="898925"/>
              <a:ext cx="14450" cy="15750"/>
            </a:xfrm>
            <a:custGeom>
              <a:rect b="b" l="l" r="r" t="t"/>
              <a:pathLst>
                <a:path extrusionOk="0" h="630" w="578">
                  <a:moveTo>
                    <a:pt x="294" y="0"/>
                  </a:moveTo>
                  <a:cubicBezTo>
                    <a:pt x="267" y="0"/>
                    <a:pt x="238" y="6"/>
                    <a:pt x="211" y="17"/>
                  </a:cubicBezTo>
                  <a:cubicBezTo>
                    <a:pt x="88" y="52"/>
                    <a:pt x="1" y="175"/>
                    <a:pt x="18" y="297"/>
                  </a:cubicBezTo>
                  <a:cubicBezTo>
                    <a:pt x="18" y="500"/>
                    <a:pt x="154" y="629"/>
                    <a:pt x="369" y="629"/>
                  </a:cubicBezTo>
                  <a:cubicBezTo>
                    <a:pt x="432" y="629"/>
                    <a:pt x="502" y="618"/>
                    <a:pt x="578" y="594"/>
                  </a:cubicBezTo>
                  <a:cubicBezTo>
                    <a:pt x="560" y="455"/>
                    <a:pt x="543" y="315"/>
                    <a:pt x="508" y="175"/>
                  </a:cubicBezTo>
                  <a:cubicBezTo>
                    <a:pt x="481" y="66"/>
                    <a:pt x="391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3305225" y="892350"/>
              <a:ext cx="14425" cy="15325"/>
            </a:xfrm>
            <a:custGeom>
              <a:rect b="b" l="l" r="r" t="t"/>
              <a:pathLst>
                <a:path extrusionOk="0" h="613" w="577">
                  <a:moveTo>
                    <a:pt x="280" y="1"/>
                  </a:moveTo>
                  <a:cubicBezTo>
                    <a:pt x="122" y="1"/>
                    <a:pt x="0" y="141"/>
                    <a:pt x="18" y="298"/>
                  </a:cubicBezTo>
                  <a:cubicBezTo>
                    <a:pt x="18" y="455"/>
                    <a:pt x="140" y="595"/>
                    <a:pt x="315" y="613"/>
                  </a:cubicBezTo>
                  <a:cubicBezTo>
                    <a:pt x="472" y="595"/>
                    <a:pt x="577" y="455"/>
                    <a:pt x="577" y="315"/>
                  </a:cubicBezTo>
                  <a:cubicBezTo>
                    <a:pt x="577" y="141"/>
                    <a:pt x="455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3384750" y="1085975"/>
              <a:ext cx="13150" cy="13175"/>
            </a:xfrm>
            <a:custGeom>
              <a:rect b="b" l="l" r="r" t="t"/>
              <a:pathLst>
                <a:path extrusionOk="0" h="527" w="526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06" y="524"/>
                    <a:pt x="245" y="524"/>
                  </a:cubicBezTo>
                  <a:cubicBezTo>
                    <a:pt x="257" y="526"/>
                    <a:pt x="268" y="526"/>
                    <a:pt x="279" y="526"/>
                  </a:cubicBezTo>
                  <a:cubicBezTo>
                    <a:pt x="420" y="526"/>
                    <a:pt x="525" y="426"/>
                    <a:pt x="525" y="280"/>
                  </a:cubicBezTo>
                  <a:cubicBezTo>
                    <a:pt x="525" y="140"/>
                    <a:pt x="420" y="17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3459475" y="871650"/>
              <a:ext cx="12275" cy="12850"/>
            </a:xfrm>
            <a:custGeom>
              <a:rect b="b" l="l" r="r" t="t"/>
              <a:pathLst>
                <a:path extrusionOk="0" h="514" w="491">
                  <a:moveTo>
                    <a:pt x="253" y="1"/>
                  </a:moveTo>
                  <a:cubicBezTo>
                    <a:pt x="193" y="1"/>
                    <a:pt x="141" y="20"/>
                    <a:pt x="88" y="60"/>
                  </a:cubicBezTo>
                  <a:cubicBezTo>
                    <a:pt x="1" y="112"/>
                    <a:pt x="18" y="304"/>
                    <a:pt x="106" y="409"/>
                  </a:cubicBezTo>
                  <a:cubicBezTo>
                    <a:pt x="145" y="477"/>
                    <a:pt x="216" y="513"/>
                    <a:pt x="287" y="513"/>
                  </a:cubicBezTo>
                  <a:cubicBezTo>
                    <a:pt x="344" y="513"/>
                    <a:pt x="399" y="491"/>
                    <a:pt x="438" y="444"/>
                  </a:cubicBezTo>
                  <a:cubicBezTo>
                    <a:pt x="490" y="217"/>
                    <a:pt x="455" y="60"/>
                    <a:pt x="316" y="7"/>
                  </a:cubicBezTo>
                  <a:cubicBezTo>
                    <a:pt x="294" y="3"/>
                    <a:pt x="273" y="1"/>
                    <a:pt x="25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3246650" y="830525"/>
              <a:ext cx="10075" cy="12950"/>
            </a:xfrm>
            <a:custGeom>
              <a:rect b="b" l="l" r="r" t="t"/>
              <a:pathLst>
                <a:path extrusionOk="0" h="518" w="403">
                  <a:moveTo>
                    <a:pt x="202" y="0"/>
                  </a:moveTo>
                  <a:cubicBezTo>
                    <a:pt x="162" y="0"/>
                    <a:pt x="123" y="9"/>
                    <a:pt x="88" y="26"/>
                  </a:cubicBezTo>
                  <a:cubicBezTo>
                    <a:pt x="36" y="96"/>
                    <a:pt x="1" y="184"/>
                    <a:pt x="18" y="271"/>
                  </a:cubicBezTo>
                  <a:cubicBezTo>
                    <a:pt x="34" y="402"/>
                    <a:pt x="158" y="518"/>
                    <a:pt x="303" y="518"/>
                  </a:cubicBezTo>
                  <a:cubicBezTo>
                    <a:pt x="313" y="518"/>
                    <a:pt x="323" y="517"/>
                    <a:pt x="333" y="516"/>
                  </a:cubicBezTo>
                  <a:cubicBezTo>
                    <a:pt x="350" y="428"/>
                    <a:pt x="385" y="341"/>
                    <a:pt x="385" y="254"/>
                  </a:cubicBezTo>
                  <a:cubicBezTo>
                    <a:pt x="403" y="166"/>
                    <a:pt x="368" y="79"/>
                    <a:pt x="315" y="26"/>
                  </a:cubicBezTo>
                  <a:cubicBezTo>
                    <a:pt x="280" y="9"/>
                    <a:pt x="241" y="0"/>
                    <a:pt x="2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7"/>
          <p:cNvSpPr/>
          <p:nvPr/>
        </p:nvSpPr>
        <p:spPr>
          <a:xfrm>
            <a:off x="7792700" y="-130022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7"/>
          <p:cNvSpPr/>
          <p:nvPr/>
        </p:nvSpPr>
        <p:spPr>
          <a:xfrm>
            <a:off x="8380075" y="2429025"/>
            <a:ext cx="898231" cy="861893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7"/>
          <p:cNvSpPr/>
          <p:nvPr/>
        </p:nvSpPr>
        <p:spPr>
          <a:xfrm>
            <a:off x="109786" y="-23684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7"/>
          <p:cNvSpPr/>
          <p:nvPr/>
        </p:nvSpPr>
        <p:spPr>
          <a:xfrm>
            <a:off x="300090" y="4082401"/>
            <a:ext cx="898211" cy="1236756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7"/>
          <p:cNvSpPr/>
          <p:nvPr/>
        </p:nvSpPr>
        <p:spPr>
          <a:xfrm>
            <a:off x="7555484" y="4453171"/>
            <a:ext cx="1288426" cy="495217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8" name="Google Shape;1218;p27"/>
          <p:cNvGrpSpPr/>
          <p:nvPr/>
        </p:nvGrpSpPr>
        <p:grpSpPr>
          <a:xfrm>
            <a:off x="4736125" y="4607599"/>
            <a:ext cx="1499562" cy="711559"/>
            <a:chOff x="1250363" y="3198713"/>
            <a:chExt cx="335300" cy="159100"/>
          </a:xfrm>
        </p:grpSpPr>
        <p:sp>
          <p:nvSpPr>
            <p:cNvPr id="1219" name="Google Shape;1219;p27"/>
            <p:cNvSpPr/>
            <p:nvPr/>
          </p:nvSpPr>
          <p:spPr>
            <a:xfrm rot="5400000">
              <a:off x="1400413" y="3211538"/>
              <a:ext cx="29350" cy="32550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 rot="5400000">
              <a:off x="1356288" y="3283563"/>
              <a:ext cx="23625" cy="25275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 rot="5400000">
              <a:off x="1349188" y="3219688"/>
              <a:ext cx="23200" cy="23200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 rot="5400000">
              <a:off x="1361225" y="3249175"/>
              <a:ext cx="23175" cy="22800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 rot="5400000">
              <a:off x="1250175" y="333437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 rot="5400000">
              <a:off x="1456925" y="3239150"/>
              <a:ext cx="22325" cy="22750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 rot="5400000">
              <a:off x="1499825" y="3273400"/>
              <a:ext cx="28000" cy="20225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 rot="5400000">
              <a:off x="1413963" y="3253663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 rot="5400000">
              <a:off x="1522350" y="3220500"/>
              <a:ext cx="19175" cy="2210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 rot="5400000">
              <a:off x="1414513" y="3312088"/>
              <a:ext cx="18375" cy="18875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 rot="5400000">
              <a:off x="1348338" y="3332438"/>
              <a:ext cx="18800" cy="17100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 rot="5400000">
              <a:off x="1449738" y="3287838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 rot="5400000">
              <a:off x="1308338" y="3293338"/>
              <a:ext cx="16175" cy="18375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 rot="5400000">
              <a:off x="1569900" y="3264700"/>
              <a:ext cx="15325" cy="16200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 rot="5400000">
              <a:off x="1485325" y="3321300"/>
              <a:ext cx="14450" cy="15775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 rot="5400000">
              <a:off x="1492100" y="3256850"/>
              <a:ext cx="14450" cy="15325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 rot="5400000">
              <a:off x="1300013" y="3336588"/>
              <a:ext cx="13575" cy="13175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 rot="5400000">
              <a:off x="1557738" y="3196888"/>
              <a:ext cx="9650" cy="13300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27"/>
          <p:cNvGrpSpPr/>
          <p:nvPr/>
        </p:nvGrpSpPr>
        <p:grpSpPr>
          <a:xfrm>
            <a:off x="3141980" y="93453"/>
            <a:ext cx="1664115" cy="806994"/>
            <a:chOff x="2186383" y="878934"/>
            <a:chExt cx="1347571" cy="653489"/>
          </a:xfrm>
        </p:grpSpPr>
        <p:sp>
          <p:nvSpPr>
            <p:cNvPr id="1238" name="Google Shape;1238;p27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27"/>
          <p:cNvSpPr/>
          <p:nvPr/>
        </p:nvSpPr>
        <p:spPr>
          <a:xfrm>
            <a:off x="2518097" y="4269833"/>
            <a:ext cx="898231" cy="861893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27"/>
          <p:cNvSpPr txBox="1"/>
          <p:nvPr>
            <p:ph idx="1" type="subTitle"/>
          </p:nvPr>
        </p:nvSpPr>
        <p:spPr>
          <a:xfrm>
            <a:off x="1274475" y="2572223"/>
            <a:ext cx="27363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27"/>
          <p:cNvSpPr txBox="1"/>
          <p:nvPr>
            <p:ph type="title"/>
          </p:nvPr>
        </p:nvSpPr>
        <p:spPr>
          <a:xfrm>
            <a:off x="1274475" y="1419268"/>
            <a:ext cx="27363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8"/>
          <p:cNvSpPr/>
          <p:nvPr/>
        </p:nvSpPr>
        <p:spPr>
          <a:xfrm>
            <a:off x="7178541" y="3874100"/>
            <a:ext cx="1645153" cy="1491751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28"/>
          <p:cNvSpPr/>
          <p:nvPr/>
        </p:nvSpPr>
        <p:spPr>
          <a:xfrm>
            <a:off x="4138687" y="-222350"/>
            <a:ext cx="873508" cy="838170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8"/>
          <p:cNvSpPr/>
          <p:nvPr/>
        </p:nvSpPr>
        <p:spPr>
          <a:xfrm>
            <a:off x="373869" y="-126200"/>
            <a:ext cx="648317" cy="838191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28"/>
          <p:cNvSpPr/>
          <p:nvPr/>
        </p:nvSpPr>
        <p:spPr>
          <a:xfrm>
            <a:off x="7649441" y="-222350"/>
            <a:ext cx="1328505" cy="1236496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28"/>
          <p:cNvSpPr/>
          <p:nvPr/>
        </p:nvSpPr>
        <p:spPr>
          <a:xfrm>
            <a:off x="4492941" y="4193150"/>
            <a:ext cx="622200" cy="1112825"/>
          </a:xfrm>
          <a:custGeom>
            <a:rect b="b" l="l" r="r" t="t"/>
            <a:pathLst>
              <a:path extrusionOk="0" h="44513" w="24888">
                <a:moveTo>
                  <a:pt x="24386" y="4412"/>
                </a:moveTo>
                <a:cubicBezTo>
                  <a:pt x="24410" y="4414"/>
                  <a:pt x="24401" y="4422"/>
                  <a:pt x="24362" y="4462"/>
                </a:cubicBezTo>
                <a:lnTo>
                  <a:pt x="24386" y="4412"/>
                </a:lnTo>
                <a:close/>
                <a:moveTo>
                  <a:pt x="4211" y="828"/>
                </a:moveTo>
                <a:cubicBezTo>
                  <a:pt x="4236" y="1229"/>
                  <a:pt x="4236" y="1630"/>
                  <a:pt x="4211" y="2031"/>
                </a:cubicBezTo>
                <a:cubicBezTo>
                  <a:pt x="4136" y="4053"/>
                  <a:pt x="3937" y="7169"/>
                  <a:pt x="3886" y="7169"/>
                </a:cubicBezTo>
                <a:cubicBezTo>
                  <a:pt x="3886" y="7169"/>
                  <a:pt x="3885" y="7169"/>
                  <a:pt x="3885" y="7168"/>
                </a:cubicBezTo>
                <a:cubicBezTo>
                  <a:pt x="3735" y="6893"/>
                  <a:pt x="3635" y="6617"/>
                  <a:pt x="3559" y="6341"/>
                </a:cubicBezTo>
                <a:cubicBezTo>
                  <a:pt x="3309" y="5640"/>
                  <a:pt x="3284" y="5464"/>
                  <a:pt x="3234" y="4311"/>
                </a:cubicBezTo>
                <a:cubicBezTo>
                  <a:pt x="3158" y="3133"/>
                  <a:pt x="3158" y="3008"/>
                  <a:pt x="3284" y="2707"/>
                </a:cubicBezTo>
                <a:cubicBezTo>
                  <a:pt x="3534" y="2056"/>
                  <a:pt x="3860" y="1429"/>
                  <a:pt x="4211" y="828"/>
                </a:cubicBezTo>
                <a:close/>
                <a:moveTo>
                  <a:pt x="2983" y="3309"/>
                </a:moveTo>
                <a:lnTo>
                  <a:pt x="3058" y="4487"/>
                </a:lnTo>
                <a:cubicBezTo>
                  <a:pt x="3083" y="5038"/>
                  <a:pt x="3158" y="5590"/>
                  <a:pt x="3309" y="6116"/>
                </a:cubicBezTo>
                <a:cubicBezTo>
                  <a:pt x="3384" y="6392"/>
                  <a:pt x="3559" y="6843"/>
                  <a:pt x="3660" y="7118"/>
                </a:cubicBezTo>
                <a:lnTo>
                  <a:pt x="3885" y="7620"/>
                </a:lnTo>
                <a:lnTo>
                  <a:pt x="3835" y="9399"/>
                </a:lnTo>
                <a:cubicBezTo>
                  <a:pt x="3810" y="10377"/>
                  <a:pt x="3760" y="11254"/>
                  <a:pt x="3735" y="11329"/>
                </a:cubicBezTo>
                <a:cubicBezTo>
                  <a:pt x="3733" y="11337"/>
                  <a:pt x="3729" y="11342"/>
                  <a:pt x="3723" y="11342"/>
                </a:cubicBezTo>
                <a:cubicBezTo>
                  <a:pt x="3658" y="11342"/>
                  <a:pt x="3353" y="10824"/>
                  <a:pt x="2482" y="9174"/>
                </a:cubicBezTo>
                <a:cubicBezTo>
                  <a:pt x="1597" y="7503"/>
                  <a:pt x="1315" y="6892"/>
                  <a:pt x="1399" y="6892"/>
                </a:cubicBezTo>
                <a:cubicBezTo>
                  <a:pt x="1400" y="6892"/>
                  <a:pt x="1402" y="6892"/>
                  <a:pt x="1404" y="6893"/>
                </a:cubicBezTo>
                <a:cubicBezTo>
                  <a:pt x="1428" y="6899"/>
                  <a:pt x="1450" y="6903"/>
                  <a:pt x="1471" y="6903"/>
                </a:cubicBezTo>
                <a:cubicBezTo>
                  <a:pt x="1622" y="6903"/>
                  <a:pt x="1703" y="6698"/>
                  <a:pt x="2056" y="5640"/>
                </a:cubicBezTo>
                <a:cubicBezTo>
                  <a:pt x="2256" y="5113"/>
                  <a:pt x="2532" y="4361"/>
                  <a:pt x="2682" y="3986"/>
                </a:cubicBezTo>
                <a:lnTo>
                  <a:pt x="2983" y="3309"/>
                </a:lnTo>
                <a:close/>
                <a:moveTo>
                  <a:pt x="24387" y="4863"/>
                </a:moveTo>
                <a:cubicBezTo>
                  <a:pt x="24387" y="5088"/>
                  <a:pt x="24362" y="5289"/>
                  <a:pt x="24311" y="5464"/>
                </a:cubicBezTo>
                <a:cubicBezTo>
                  <a:pt x="24136" y="6392"/>
                  <a:pt x="23860" y="7319"/>
                  <a:pt x="23484" y="8171"/>
                </a:cubicBezTo>
                <a:cubicBezTo>
                  <a:pt x="23359" y="8422"/>
                  <a:pt x="23259" y="8672"/>
                  <a:pt x="23184" y="8948"/>
                </a:cubicBezTo>
                <a:cubicBezTo>
                  <a:pt x="23184" y="9123"/>
                  <a:pt x="22206" y="10176"/>
                  <a:pt x="20677" y="11630"/>
                </a:cubicBezTo>
                <a:lnTo>
                  <a:pt x="19249" y="12983"/>
                </a:lnTo>
                <a:lnTo>
                  <a:pt x="19249" y="12983"/>
                </a:lnTo>
                <a:lnTo>
                  <a:pt x="19850" y="12081"/>
                </a:lnTo>
                <a:cubicBezTo>
                  <a:pt x="20176" y="11580"/>
                  <a:pt x="20953" y="10377"/>
                  <a:pt x="21555" y="9399"/>
                </a:cubicBezTo>
                <a:cubicBezTo>
                  <a:pt x="23835" y="5740"/>
                  <a:pt x="24362" y="4863"/>
                  <a:pt x="24387" y="4863"/>
                </a:cubicBezTo>
                <a:close/>
                <a:moveTo>
                  <a:pt x="14311" y="17018"/>
                </a:moveTo>
                <a:cubicBezTo>
                  <a:pt x="14311" y="17068"/>
                  <a:pt x="14311" y="17118"/>
                  <a:pt x="14311" y="17169"/>
                </a:cubicBezTo>
                <a:cubicBezTo>
                  <a:pt x="14303" y="17186"/>
                  <a:pt x="14294" y="17195"/>
                  <a:pt x="14286" y="17195"/>
                </a:cubicBezTo>
                <a:cubicBezTo>
                  <a:pt x="14272" y="17195"/>
                  <a:pt x="14261" y="17167"/>
                  <a:pt x="14261" y="17118"/>
                </a:cubicBezTo>
                <a:cubicBezTo>
                  <a:pt x="14261" y="17043"/>
                  <a:pt x="14261" y="17018"/>
                  <a:pt x="14311" y="17018"/>
                </a:cubicBezTo>
                <a:close/>
                <a:moveTo>
                  <a:pt x="1165" y="7183"/>
                </a:moveTo>
                <a:cubicBezTo>
                  <a:pt x="1220" y="7183"/>
                  <a:pt x="1431" y="7519"/>
                  <a:pt x="1705" y="8021"/>
                </a:cubicBezTo>
                <a:cubicBezTo>
                  <a:pt x="1880" y="8321"/>
                  <a:pt x="2031" y="8647"/>
                  <a:pt x="2131" y="8973"/>
                </a:cubicBezTo>
                <a:lnTo>
                  <a:pt x="2131" y="8998"/>
                </a:lnTo>
                <a:cubicBezTo>
                  <a:pt x="2031" y="9023"/>
                  <a:pt x="2031" y="10377"/>
                  <a:pt x="2131" y="10377"/>
                </a:cubicBezTo>
                <a:cubicBezTo>
                  <a:pt x="2181" y="10377"/>
                  <a:pt x="2206" y="10101"/>
                  <a:pt x="2206" y="9700"/>
                </a:cubicBezTo>
                <a:cubicBezTo>
                  <a:pt x="2206" y="9296"/>
                  <a:pt x="2221" y="9129"/>
                  <a:pt x="2250" y="9129"/>
                </a:cubicBezTo>
                <a:cubicBezTo>
                  <a:pt x="2259" y="9129"/>
                  <a:pt x="2270" y="9144"/>
                  <a:pt x="2281" y="9174"/>
                </a:cubicBezTo>
                <a:cubicBezTo>
                  <a:pt x="2356" y="9274"/>
                  <a:pt x="2382" y="9424"/>
                  <a:pt x="2407" y="10301"/>
                </a:cubicBezTo>
                <a:cubicBezTo>
                  <a:pt x="2407" y="10602"/>
                  <a:pt x="2457" y="10878"/>
                  <a:pt x="2482" y="10878"/>
                </a:cubicBezTo>
                <a:cubicBezTo>
                  <a:pt x="2532" y="10878"/>
                  <a:pt x="2557" y="10627"/>
                  <a:pt x="2557" y="10301"/>
                </a:cubicBezTo>
                <a:lnTo>
                  <a:pt x="2557" y="9725"/>
                </a:lnTo>
                <a:lnTo>
                  <a:pt x="3158" y="10903"/>
                </a:lnTo>
                <a:lnTo>
                  <a:pt x="3760" y="12081"/>
                </a:lnTo>
                <a:lnTo>
                  <a:pt x="3735" y="14662"/>
                </a:lnTo>
                <a:lnTo>
                  <a:pt x="3685" y="17269"/>
                </a:lnTo>
                <a:lnTo>
                  <a:pt x="3484" y="16893"/>
                </a:lnTo>
                <a:cubicBezTo>
                  <a:pt x="3359" y="16692"/>
                  <a:pt x="3083" y="16216"/>
                  <a:pt x="2858" y="15840"/>
                </a:cubicBezTo>
                <a:cubicBezTo>
                  <a:pt x="2356" y="15038"/>
                  <a:pt x="2331" y="14963"/>
                  <a:pt x="2131" y="13509"/>
                </a:cubicBezTo>
                <a:cubicBezTo>
                  <a:pt x="2106" y="13133"/>
                  <a:pt x="2031" y="12757"/>
                  <a:pt x="1955" y="12407"/>
                </a:cubicBezTo>
                <a:cubicBezTo>
                  <a:pt x="1937" y="12392"/>
                  <a:pt x="1921" y="12384"/>
                  <a:pt x="1908" y="12384"/>
                </a:cubicBezTo>
                <a:cubicBezTo>
                  <a:pt x="1833" y="12384"/>
                  <a:pt x="1849" y="12639"/>
                  <a:pt x="1955" y="13259"/>
                </a:cubicBezTo>
                <a:cubicBezTo>
                  <a:pt x="2093" y="14311"/>
                  <a:pt x="2136" y="14580"/>
                  <a:pt x="2109" y="14580"/>
                </a:cubicBezTo>
                <a:cubicBezTo>
                  <a:pt x="2097" y="14580"/>
                  <a:pt x="2070" y="14524"/>
                  <a:pt x="2031" y="14462"/>
                </a:cubicBezTo>
                <a:cubicBezTo>
                  <a:pt x="1905" y="14236"/>
                  <a:pt x="1805" y="13635"/>
                  <a:pt x="1705" y="12707"/>
                </a:cubicBezTo>
                <a:cubicBezTo>
                  <a:pt x="1730" y="12482"/>
                  <a:pt x="1680" y="12256"/>
                  <a:pt x="1605" y="12031"/>
                </a:cubicBezTo>
                <a:cubicBezTo>
                  <a:pt x="1554" y="12031"/>
                  <a:pt x="1529" y="12306"/>
                  <a:pt x="1554" y="12808"/>
                </a:cubicBezTo>
                <a:lnTo>
                  <a:pt x="1605" y="13585"/>
                </a:lnTo>
                <a:lnTo>
                  <a:pt x="1304" y="12958"/>
                </a:lnTo>
                <a:cubicBezTo>
                  <a:pt x="1078" y="12557"/>
                  <a:pt x="903" y="12131"/>
                  <a:pt x="727" y="11680"/>
                </a:cubicBezTo>
                <a:cubicBezTo>
                  <a:pt x="511" y="11067"/>
                  <a:pt x="450" y="10882"/>
                  <a:pt x="471" y="10882"/>
                </a:cubicBezTo>
                <a:cubicBezTo>
                  <a:pt x="478" y="10882"/>
                  <a:pt x="499" y="10911"/>
                  <a:pt x="527" y="10953"/>
                </a:cubicBezTo>
                <a:cubicBezTo>
                  <a:pt x="566" y="11011"/>
                  <a:pt x="600" y="11041"/>
                  <a:pt x="629" y="11041"/>
                </a:cubicBezTo>
                <a:cubicBezTo>
                  <a:pt x="711" y="11041"/>
                  <a:pt x="752" y="10796"/>
                  <a:pt x="752" y="10276"/>
                </a:cubicBezTo>
                <a:cubicBezTo>
                  <a:pt x="778" y="9249"/>
                  <a:pt x="903" y="8196"/>
                  <a:pt x="1153" y="7194"/>
                </a:cubicBezTo>
                <a:cubicBezTo>
                  <a:pt x="1156" y="7187"/>
                  <a:pt x="1160" y="7183"/>
                  <a:pt x="1165" y="7183"/>
                </a:cubicBezTo>
                <a:close/>
                <a:moveTo>
                  <a:pt x="6159" y="19882"/>
                </a:moveTo>
                <a:cubicBezTo>
                  <a:pt x="6166" y="19882"/>
                  <a:pt x="6176" y="19896"/>
                  <a:pt x="6191" y="19925"/>
                </a:cubicBezTo>
                <a:cubicBezTo>
                  <a:pt x="6191" y="20051"/>
                  <a:pt x="6191" y="20176"/>
                  <a:pt x="6191" y="20301"/>
                </a:cubicBezTo>
                <a:cubicBezTo>
                  <a:pt x="6183" y="20339"/>
                  <a:pt x="6176" y="20357"/>
                  <a:pt x="6169" y="20357"/>
                </a:cubicBezTo>
                <a:cubicBezTo>
                  <a:pt x="6153" y="20357"/>
                  <a:pt x="6141" y="20266"/>
                  <a:pt x="6141" y="20126"/>
                </a:cubicBezTo>
                <a:cubicBezTo>
                  <a:pt x="6141" y="19966"/>
                  <a:pt x="6141" y="19882"/>
                  <a:pt x="6159" y="19882"/>
                </a:cubicBezTo>
                <a:close/>
                <a:moveTo>
                  <a:pt x="23560" y="9023"/>
                </a:moveTo>
                <a:cubicBezTo>
                  <a:pt x="23585" y="9023"/>
                  <a:pt x="23610" y="9048"/>
                  <a:pt x="23585" y="9098"/>
                </a:cubicBezTo>
                <a:lnTo>
                  <a:pt x="23585" y="9073"/>
                </a:lnTo>
                <a:lnTo>
                  <a:pt x="23334" y="9825"/>
                </a:lnTo>
                <a:cubicBezTo>
                  <a:pt x="23083" y="10602"/>
                  <a:pt x="22908" y="11379"/>
                  <a:pt x="22833" y="12181"/>
                </a:cubicBezTo>
                <a:cubicBezTo>
                  <a:pt x="22833" y="12507"/>
                  <a:pt x="22933" y="12582"/>
                  <a:pt x="23234" y="12582"/>
                </a:cubicBezTo>
                <a:cubicBezTo>
                  <a:pt x="23535" y="12582"/>
                  <a:pt x="23560" y="12707"/>
                  <a:pt x="23134" y="13384"/>
                </a:cubicBezTo>
                <a:cubicBezTo>
                  <a:pt x="22432" y="14562"/>
                  <a:pt x="21454" y="15539"/>
                  <a:pt x="20276" y="16266"/>
                </a:cubicBezTo>
                <a:cubicBezTo>
                  <a:pt x="19775" y="16567"/>
                  <a:pt x="19174" y="16993"/>
                  <a:pt x="18948" y="17169"/>
                </a:cubicBezTo>
                <a:cubicBezTo>
                  <a:pt x="18697" y="17344"/>
                  <a:pt x="18096" y="17770"/>
                  <a:pt x="17595" y="18096"/>
                </a:cubicBezTo>
                <a:cubicBezTo>
                  <a:pt x="16692" y="18697"/>
                  <a:pt x="15815" y="19349"/>
                  <a:pt x="14988" y="20051"/>
                </a:cubicBezTo>
                <a:lnTo>
                  <a:pt x="14462" y="20502"/>
                </a:lnTo>
                <a:lnTo>
                  <a:pt x="14462" y="20502"/>
                </a:lnTo>
                <a:lnTo>
                  <a:pt x="14813" y="19976"/>
                </a:lnTo>
                <a:cubicBezTo>
                  <a:pt x="14988" y="19650"/>
                  <a:pt x="15615" y="18647"/>
                  <a:pt x="16166" y="17695"/>
                </a:cubicBezTo>
                <a:cubicBezTo>
                  <a:pt x="16717" y="16742"/>
                  <a:pt x="17519" y="15464"/>
                  <a:pt x="17946" y="14863"/>
                </a:cubicBezTo>
                <a:cubicBezTo>
                  <a:pt x="18672" y="13835"/>
                  <a:pt x="18798" y="13685"/>
                  <a:pt x="20602" y="11930"/>
                </a:cubicBezTo>
                <a:cubicBezTo>
                  <a:pt x="21655" y="10928"/>
                  <a:pt x="22682" y="9875"/>
                  <a:pt x="22883" y="9650"/>
                </a:cubicBezTo>
                <a:cubicBezTo>
                  <a:pt x="23284" y="9174"/>
                  <a:pt x="23459" y="9023"/>
                  <a:pt x="23560" y="9023"/>
                </a:cubicBezTo>
                <a:close/>
                <a:moveTo>
                  <a:pt x="4658" y="648"/>
                </a:moveTo>
                <a:cubicBezTo>
                  <a:pt x="4659" y="648"/>
                  <a:pt x="4661" y="649"/>
                  <a:pt x="4662" y="652"/>
                </a:cubicBezTo>
                <a:cubicBezTo>
                  <a:pt x="4762" y="978"/>
                  <a:pt x="4838" y="1304"/>
                  <a:pt x="4888" y="1655"/>
                </a:cubicBezTo>
                <a:cubicBezTo>
                  <a:pt x="4988" y="2181"/>
                  <a:pt x="5113" y="2933"/>
                  <a:pt x="5214" y="3359"/>
                </a:cubicBezTo>
                <a:cubicBezTo>
                  <a:pt x="5314" y="3935"/>
                  <a:pt x="5364" y="4537"/>
                  <a:pt x="5414" y="5113"/>
                </a:cubicBezTo>
                <a:cubicBezTo>
                  <a:pt x="5439" y="6066"/>
                  <a:pt x="5464" y="6116"/>
                  <a:pt x="5590" y="6116"/>
                </a:cubicBezTo>
                <a:cubicBezTo>
                  <a:pt x="5790" y="6116"/>
                  <a:pt x="5840" y="6417"/>
                  <a:pt x="5840" y="8096"/>
                </a:cubicBezTo>
                <a:cubicBezTo>
                  <a:pt x="5815" y="8597"/>
                  <a:pt x="5840" y="9098"/>
                  <a:pt x="5915" y="9625"/>
                </a:cubicBezTo>
                <a:cubicBezTo>
                  <a:pt x="5952" y="9661"/>
                  <a:pt x="6002" y="9685"/>
                  <a:pt x="6056" y="9685"/>
                </a:cubicBezTo>
                <a:cubicBezTo>
                  <a:pt x="6076" y="9685"/>
                  <a:pt x="6096" y="9681"/>
                  <a:pt x="6116" y="9675"/>
                </a:cubicBezTo>
                <a:cubicBezTo>
                  <a:pt x="6137" y="9668"/>
                  <a:pt x="6155" y="9663"/>
                  <a:pt x="6170" y="9663"/>
                </a:cubicBezTo>
                <a:cubicBezTo>
                  <a:pt x="6267" y="9663"/>
                  <a:pt x="6273" y="9856"/>
                  <a:pt x="6316" y="10978"/>
                </a:cubicBezTo>
                <a:cubicBezTo>
                  <a:pt x="6341" y="12306"/>
                  <a:pt x="6542" y="14036"/>
                  <a:pt x="6717" y="14437"/>
                </a:cubicBezTo>
                <a:cubicBezTo>
                  <a:pt x="6761" y="14524"/>
                  <a:pt x="6842" y="14592"/>
                  <a:pt x="6929" y="14592"/>
                </a:cubicBezTo>
                <a:cubicBezTo>
                  <a:pt x="6942" y="14592"/>
                  <a:pt x="6955" y="14590"/>
                  <a:pt x="6968" y="14587"/>
                </a:cubicBezTo>
                <a:cubicBezTo>
                  <a:pt x="7169" y="14587"/>
                  <a:pt x="7269" y="14712"/>
                  <a:pt x="7169" y="14838"/>
                </a:cubicBezTo>
                <a:cubicBezTo>
                  <a:pt x="7118" y="14913"/>
                  <a:pt x="7068" y="15038"/>
                  <a:pt x="7068" y="15138"/>
                </a:cubicBezTo>
                <a:cubicBezTo>
                  <a:pt x="7018" y="15264"/>
                  <a:pt x="6943" y="15615"/>
                  <a:pt x="6843" y="15890"/>
                </a:cubicBezTo>
                <a:cubicBezTo>
                  <a:pt x="6751" y="16182"/>
                  <a:pt x="6668" y="16342"/>
                  <a:pt x="6618" y="16342"/>
                </a:cubicBezTo>
                <a:cubicBezTo>
                  <a:pt x="6586" y="16342"/>
                  <a:pt x="6567" y="16277"/>
                  <a:pt x="6567" y="16141"/>
                </a:cubicBezTo>
                <a:cubicBezTo>
                  <a:pt x="6567" y="16041"/>
                  <a:pt x="6542" y="15966"/>
                  <a:pt x="6492" y="15966"/>
                </a:cubicBezTo>
                <a:cubicBezTo>
                  <a:pt x="6442" y="15966"/>
                  <a:pt x="6417" y="16066"/>
                  <a:pt x="6467" y="16291"/>
                </a:cubicBezTo>
                <a:cubicBezTo>
                  <a:pt x="6492" y="16467"/>
                  <a:pt x="6517" y="16667"/>
                  <a:pt x="6517" y="16692"/>
                </a:cubicBezTo>
                <a:cubicBezTo>
                  <a:pt x="6517" y="16839"/>
                  <a:pt x="5850" y="18224"/>
                  <a:pt x="5770" y="18224"/>
                </a:cubicBezTo>
                <a:cubicBezTo>
                  <a:pt x="5768" y="18224"/>
                  <a:pt x="5766" y="18223"/>
                  <a:pt x="5765" y="18221"/>
                </a:cubicBezTo>
                <a:cubicBezTo>
                  <a:pt x="5690" y="18021"/>
                  <a:pt x="5640" y="17770"/>
                  <a:pt x="5590" y="17544"/>
                </a:cubicBezTo>
                <a:cubicBezTo>
                  <a:pt x="5565" y="17344"/>
                  <a:pt x="5489" y="17118"/>
                  <a:pt x="5389" y="16918"/>
                </a:cubicBezTo>
                <a:cubicBezTo>
                  <a:pt x="5314" y="16918"/>
                  <a:pt x="5339" y="17118"/>
                  <a:pt x="5489" y="17745"/>
                </a:cubicBezTo>
                <a:cubicBezTo>
                  <a:pt x="5514" y="17971"/>
                  <a:pt x="5590" y="18196"/>
                  <a:pt x="5690" y="18372"/>
                </a:cubicBezTo>
                <a:cubicBezTo>
                  <a:pt x="5740" y="18372"/>
                  <a:pt x="5640" y="18647"/>
                  <a:pt x="5514" y="18923"/>
                </a:cubicBezTo>
                <a:cubicBezTo>
                  <a:pt x="5364" y="19224"/>
                  <a:pt x="5189" y="19625"/>
                  <a:pt x="5113" y="19825"/>
                </a:cubicBezTo>
                <a:cubicBezTo>
                  <a:pt x="5063" y="19951"/>
                  <a:pt x="5013" y="20076"/>
                  <a:pt x="4938" y="20176"/>
                </a:cubicBezTo>
                <a:cubicBezTo>
                  <a:pt x="4913" y="20176"/>
                  <a:pt x="4838" y="19675"/>
                  <a:pt x="4737" y="19098"/>
                </a:cubicBezTo>
                <a:cubicBezTo>
                  <a:pt x="4584" y="18241"/>
                  <a:pt x="4526" y="17981"/>
                  <a:pt x="4447" y="17981"/>
                </a:cubicBezTo>
                <a:cubicBezTo>
                  <a:pt x="4435" y="17981"/>
                  <a:pt x="4424" y="17986"/>
                  <a:pt x="4412" y="17996"/>
                </a:cubicBezTo>
                <a:cubicBezTo>
                  <a:pt x="4487" y="18747"/>
                  <a:pt x="4612" y="19499"/>
                  <a:pt x="4813" y="20251"/>
                </a:cubicBezTo>
                <a:cubicBezTo>
                  <a:pt x="4838" y="20276"/>
                  <a:pt x="4813" y="20402"/>
                  <a:pt x="4762" y="20552"/>
                </a:cubicBezTo>
                <a:cubicBezTo>
                  <a:pt x="4705" y="20667"/>
                  <a:pt x="4672" y="20724"/>
                  <a:pt x="4650" y="20724"/>
                </a:cubicBezTo>
                <a:cubicBezTo>
                  <a:pt x="4634" y="20724"/>
                  <a:pt x="4623" y="20692"/>
                  <a:pt x="4612" y="20627"/>
                </a:cubicBezTo>
                <a:cubicBezTo>
                  <a:pt x="4612" y="20552"/>
                  <a:pt x="4562" y="20477"/>
                  <a:pt x="4512" y="20477"/>
                </a:cubicBezTo>
                <a:cubicBezTo>
                  <a:pt x="4311" y="20477"/>
                  <a:pt x="4161" y="19474"/>
                  <a:pt x="4161" y="18146"/>
                </a:cubicBezTo>
                <a:cubicBezTo>
                  <a:pt x="4161" y="16717"/>
                  <a:pt x="4211" y="16542"/>
                  <a:pt x="4888" y="14487"/>
                </a:cubicBezTo>
                <a:cubicBezTo>
                  <a:pt x="5289" y="13309"/>
                  <a:pt x="5815" y="10752"/>
                  <a:pt x="5665" y="10677"/>
                </a:cubicBezTo>
                <a:cubicBezTo>
                  <a:pt x="5648" y="10667"/>
                  <a:pt x="5632" y="10661"/>
                  <a:pt x="5618" y="10661"/>
                </a:cubicBezTo>
                <a:cubicBezTo>
                  <a:pt x="5523" y="10661"/>
                  <a:pt x="5462" y="10911"/>
                  <a:pt x="5289" y="11930"/>
                </a:cubicBezTo>
                <a:cubicBezTo>
                  <a:pt x="5163" y="12657"/>
                  <a:pt x="4988" y="13409"/>
                  <a:pt x="4762" y="14111"/>
                </a:cubicBezTo>
                <a:cubicBezTo>
                  <a:pt x="4587" y="14662"/>
                  <a:pt x="4361" y="15314"/>
                  <a:pt x="4311" y="15565"/>
                </a:cubicBezTo>
                <a:lnTo>
                  <a:pt x="4161" y="16016"/>
                </a:lnTo>
                <a:lnTo>
                  <a:pt x="4161" y="14136"/>
                </a:lnTo>
                <a:cubicBezTo>
                  <a:pt x="4161" y="12106"/>
                  <a:pt x="4186" y="11880"/>
                  <a:pt x="4662" y="10051"/>
                </a:cubicBezTo>
                <a:cubicBezTo>
                  <a:pt x="4938" y="9048"/>
                  <a:pt x="5163" y="8021"/>
                  <a:pt x="5289" y="7018"/>
                </a:cubicBezTo>
                <a:cubicBezTo>
                  <a:pt x="5276" y="7002"/>
                  <a:pt x="5265" y="6992"/>
                  <a:pt x="5253" y="6992"/>
                </a:cubicBezTo>
                <a:cubicBezTo>
                  <a:pt x="5192" y="6992"/>
                  <a:pt x="5127" y="7245"/>
                  <a:pt x="4938" y="8146"/>
                </a:cubicBezTo>
                <a:cubicBezTo>
                  <a:pt x="4788" y="8747"/>
                  <a:pt x="4587" y="9600"/>
                  <a:pt x="4462" y="10026"/>
                </a:cubicBezTo>
                <a:lnTo>
                  <a:pt x="4236" y="10828"/>
                </a:lnTo>
                <a:lnTo>
                  <a:pt x="4261" y="9349"/>
                </a:lnTo>
                <a:cubicBezTo>
                  <a:pt x="4286" y="7970"/>
                  <a:pt x="4311" y="7770"/>
                  <a:pt x="4512" y="6943"/>
                </a:cubicBezTo>
                <a:cubicBezTo>
                  <a:pt x="4737" y="5965"/>
                  <a:pt x="4913" y="4963"/>
                  <a:pt x="5013" y="3960"/>
                </a:cubicBezTo>
                <a:cubicBezTo>
                  <a:pt x="5034" y="3755"/>
                  <a:pt x="4970" y="3583"/>
                  <a:pt x="4891" y="3583"/>
                </a:cubicBezTo>
                <a:cubicBezTo>
                  <a:pt x="4874" y="3583"/>
                  <a:pt x="4856" y="3591"/>
                  <a:pt x="4838" y="3610"/>
                </a:cubicBezTo>
                <a:cubicBezTo>
                  <a:pt x="4838" y="3610"/>
                  <a:pt x="4762" y="4036"/>
                  <a:pt x="4712" y="4537"/>
                </a:cubicBezTo>
                <a:cubicBezTo>
                  <a:pt x="4637" y="5038"/>
                  <a:pt x="4537" y="5640"/>
                  <a:pt x="4487" y="5865"/>
                </a:cubicBezTo>
                <a:lnTo>
                  <a:pt x="4387" y="6316"/>
                </a:lnTo>
                <a:lnTo>
                  <a:pt x="4437" y="5815"/>
                </a:lnTo>
                <a:cubicBezTo>
                  <a:pt x="4537" y="4286"/>
                  <a:pt x="4612" y="2532"/>
                  <a:pt x="4612" y="1630"/>
                </a:cubicBezTo>
                <a:cubicBezTo>
                  <a:pt x="4612" y="1038"/>
                  <a:pt x="4634" y="648"/>
                  <a:pt x="4658" y="648"/>
                </a:cubicBezTo>
                <a:close/>
                <a:moveTo>
                  <a:pt x="6085" y="20673"/>
                </a:moveTo>
                <a:cubicBezTo>
                  <a:pt x="6093" y="20673"/>
                  <a:pt x="6102" y="20682"/>
                  <a:pt x="6116" y="20702"/>
                </a:cubicBezTo>
                <a:cubicBezTo>
                  <a:pt x="6116" y="20778"/>
                  <a:pt x="6116" y="20878"/>
                  <a:pt x="6116" y="20978"/>
                </a:cubicBezTo>
                <a:cubicBezTo>
                  <a:pt x="6116" y="21001"/>
                  <a:pt x="6111" y="21013"/>
                  <a:pt x="6104" y="21013"/>
                </a:cubicBezTo>
                <a:cubicBezTo>
                  <a:pt x="6090" y="21013"/>
                  <a:pt x="6066" y="20957"/>
                  <a:pt x="6066" y="20853"/>
                </a:cubicBezTo>
                <a:cubicBezTo>
                  <a:pt x="6066" y="20743"/>
                  <a:pt x="6066" y="20673"/>
                  <a:pt x="6085" y="20673"/>
                </a:cubicBezTo>
                <a:close/>
                <a:moveTo>
                  <a:pt x="4215" y="20313"/>
                </a:moveTo>
                <a:cubicBezTo>
                  <a:pt x="4226" y="20313"/>
                  <a:pt x="4241" y="20335"/>
                  <a:pt x="4261" y="20377"/>
                </a:cubicBezTo>
                <a:cubicBezTo>
                  <a:pt x="4286" y="20527"/>
                  <a:pt x="4311" y="20677"/>
                  <a:pt x="4311" y="20853"/>
                </a:cubicBezTo>
                <a:cubicBezTo>
                  <a:pt x="4311" y="21003"/>
                  <a:pt x="4286" y="21179"/>
                  <a:pt x="4261" y="21329"/>
                </a:cubicBezTo>
                <a:cubicBezTo>
                  <a:pt x="4247" y="21378"/>
                  <a:pt x="4235" y="21403"/>
                  <a:pt x="4225" y="21403"/>
                </a:cubicBezTo>
                <a:cubicBezTo>
                  <a:pt x="4199" y="21403"/>
                  <a:pt x="4186" y="21232"/>
                  <a:pt x="4186" y="20853"/>
                </a:cubicBezTo>
                <a:cubicBezTo>
                  <a:pt x="4186" y="20471"/>
                  <a:pt x="4186" y="20313"/>
                  <a:pt x="4215" y="20313"/>
                </a:cubicBezTo>
                <a:close/>
                <a:moveTo>
                  <a:pt x="4863" y="21379"/>
                </a:moveTo>
                <a:cubicBezTo>
                  <a:pt x="4888" y="21429"/>
                  <a:pt x="4888" y="21479"/>
                  <a:pt x="4863" y="21529"/>
                </a:cubicBezTo>
                <a:cubicBezTo>
                  <a:pt x="4854" y="21547"/>
                  <a:pt x="4848" y="21556"/>
                  <a:pt x="4844" y="21556"/>
                </a:cubicBezTo>
                <a:cubicBezTo>
                  <a:pt x="4838" y="21556"/>
                  <a:pt x="4838" y="21528"/>
                  <a:pt x="4838" y="21479"/>
                </a:cubicBezTo>
                <a:cubicBezTo>
                  <a:pt x="4838" y="21404"/>
                  <a:pt x="4838" y="21379"/>
                  <a:pt x="4863" y="21379"/>
                </a:cubicBezTo>
                <a:close/>
                <a:moveTo>
                  <a:pt x="6742" y="20301"/>
                </a:moveTo>
                <a:lnTo>
                  <a:pt x="6768" y="20928"/>
                </a:lnTo>
                <a:cubicBezTo>
                  <a:pt x="6793" y="21179"/>
                  <a:pt x="6768" y="21454"/>
                  <a:pt x="6717" y="21730"/>
                </a:cubicBezTo>
                <a:cubicBezTo>
                  <a:pt x="6699" y="21775"/>
                  <a:pt x="6684" y="21801"/>
                  <a:pt x="6673" y="21801"/>
                </a:cubicBezTo>
                <a:cubicBezTo>
                  <a:pt x="6652" y="21801"/>
                  <a:pt x="6642" y="21721"/>
                  <a:pt x="6642" y="21529"/>
                </a:cubicBezTo>
                <a:cubicBezTo>
                  <a:pt x="6642" y="21279"/>
                  <a:pt x="6667" y="21003"/>
                  <a:pt x="6692" y="20727"/>
                </a:cubicBezTo>
                <a:lnTo>
                  <a:pt x="6742" y="20301"/>
                </a:lnTo>
                <a:close/>
                <a:moveTo>
                  <a:pt x="5088" y="20276"/>
                </a:moveTo>
                <a:cubicBezTo>
                  <a:pt x="5088" y="20377"/>
                  <a:pt x="5063" y="20502"/>
                  <a:pt x="5063" y="20627"/>
                </a:cubicBezTo>
                <a:lnTo>
                  <a:pt x="5038" y="20652"/>
                </a:lnTo>
                <a:cubicBezTo>
                  <a:pt x="5015" y="20836"/>
                  <a:pt x="4971" y="20956"/>
                  <a:pt x="4926" y="20956"/>
                </a:cubicBezTo>
                <a:cubicBezTo>
                  <a:pt x="4921" y="20956"/>
                  <a:pt x="4917" y="20955"/>
                  <a:pt x="4913" y="20953"/>
                </a:cubicBezTo>
                <a:cubicBezTo>
                  <a:pt x="4910" y="20952"/>
                  <a:pt x="4908" y="20951"/>
                  <a:pt x="4905" y="20951"/>
                </a:cubicBezTo>
                <a:cubicBezTo>
                  <a:pt x="4853" y="20951"/>
                  <a:pt x="4757" y="21170"/>
                  <a:pt x="4662" y="21479"/>
                </a:cubicBezTo>
                <a:cubicBezTo>
                  <a:pt x="4551" y="21746"/>
                  <a:pt x="4480" y="21914"/>
                  <a:pt x="4465" y="21914"/>
                </a:cubicBezTo>
                <a:cubicBezTo>
                  <a:pt x="4463" y="21914"/>
                  <a:pt x="4462" y="21911"/>
                  <a:pt x="4462" y="21905"/>
                </a:cubicBezTo>
                <a:cubicBezTo>
                  <a:pt x="4612" y="21329"/>
                  <a:pt x="4813" y="20778"/>
                  <a:pt x="5088" y="20276"/>
                </a:cubicBezTo>
                <a:close/>
                <a:moveTo>
                  <a:pt x="5636" y="20311"/>
                </a:moveTo>
                <a:cubicBezTo>
                  <a:pt x="5658" y="20311"/>
                  <a:pt x="5674" y="20507"/>
                  <a:pt x="5690" y="20978"/>
                </a:cubicBezTo>
                <a:cubicBezTo>
                  <a:pt x="5740" y="21329"/>
                  <a:pt x="5740" y="21680"/>
                  <a:pt x="5665" y="22006"/>
                </a:cubicBezTo>
                <a:lnTo>
                  <a:pt x="5665" y="22031"/>
                </a:lnTo>
                <a:cubicBezTo>
                  <a:pt x="5627" y="22107"/>
                  <a:pt x="5603" y="22151"/>
                  <a:pt x="5587" y="22151"/>
                </a:cubicBezTo>
                <a:cubicBezTo>
                  <a:pt x="5561" y="22151"/>
                  <a:pt x="5555" y="22035"/>
                  <a:pt x="5539" y="21755"/>
                </a:cubicBezTo>
                <a:cubicBezTo>
                  <a:pt x="5489" y="21329"/>
                  <a:pt x="5514" y="20903"/>
                  <a:pt x="5590" y="20502"/>
                </a:cubicBezTo>
                <a:cubicBezTo>
                  <a:pt x="5608" y="20380"/>
                  <a:pt x="5623" y="20311"/>
                  <a:pt x="5636" y="20311"/>
                </a:cubicBezTo>
                <a:close/>
                <a:moveTo>
                  <a:pt x="7169" y="15214"/>
                </a:moveTo>
                <a:lnTo>
                  <a:pt x="7194" y="16367"/>
                </a:lnTo>
                <a:cubicBezTo>
                  <a:pt x="7194" y="16993"/>
                  <a:pt x="7194" y="17945"/>
                  <a:pt x="7169" y="18447"/>
                </a:cubicBezTo>
                <a:cubicBezTo>
                  <a:pt x="7194" y="18747"/>
                  <a:pt x="7143" y="19023"/>
                  <a:pt x="7068" y="19324"/>
                </a:cubicBezTo>
                <a:cubicBezTo>
                  <a:pt x="7062" y="19321"/>
                  <a:pt x="7056" y="19319"/>
                  <a:pt x="7050" y="19319"/>
                </a:cubicBezTo>
                <a:cubicBezTo>
                  <a:pt x="7012" y="19319"/>
                  <a:pt x="6993" y="19390"/>
                  <a:pt x="6993" y="19499"/>
                </a:cubicBezTo>
                <a:cubicBezTo>
                  <a:pt x="6993" y="19600"/>
                  <a:pt x="6968" y="19700"/>
                  <a:pt x="6918" y="19700"/>
                </a:cubicBezTo>
                <a:cubicBezTo>
                  <a:pt x="6893" y="19700"/>
                  <a:pt x="6843" y="19675"/>
                  <a:pt x="6843" y="19625"/>
                </a:cubicBezTo>
                <a:cubicBezTo>
                  <a:pt x="6818" y="19549"/>
                  <a:pt x="6793" y="19474"/>
                  <a:pt x="6717" y="19449"/>
                </a:cubicBezTo>
                <a:cubicBezTo>
                  <a:pt x="6665" y="19418"/>
                  <a:pt x="6631" y="19400"/>
                  <a:pt x="6606" y="19400"/>
                </a:cubicBezTo>
                <a:cubicBezTo>
                  <a:pt x="6571" y="19400"/>
                  <a:pt x="6557" y="19436"/>
                  <a:pt x="6542" y="19524"/>
                </a:cubicBezTo>
                <a:cubicBezTo>
                  <a:pt x="6492" y="19750"/>
                  <a:pt x="6492" y="20001"/>
                  <a:pt x="6492" y="20226"/>
                </a:cubicBezTo>
                <a:cubicBezTo>
                  <a:pt x="6492" y="20953"/>
                  <a:pt x="6442" y="21705"/>
                  <a:pt x="6367" y="22432"/>
                </a:cubicBezTo>
                <a:cubicBezTo>
                  <a:pt x="6316" y="21956"/>
                  <a:pt x="6316" y="21504"/>
                  <a:pt x="6341" y="21028"/>
                </a:cubicBezTo>
                <a:cubicBezTo>
                  <a:pt x="6341" y="20101"/>
                  <a:pt x="6316" y="19650"/>
                  <a:pt x="6266" y="19625"/>
                </a:cubicBezTo>
                <a:cubicBezTo>
                  <a:pt x="6191" y="19575"/>
                  <a:pt x="6191" y="19399"/>
                  <a:pt x="6266" y="18948"/>
                </a:cubicBezTo>
                <a:cubicBezTo>
                  <a:pt x="6367" y="18221"/>
                  <a:pt x="6367" y="18021"/>
                  <a:pt x="6266" y="18021"/>
                </a:cubicBezTo>
                <a:cubicBezTo>
                  <a:pt x="6141" y="18021"/>
                  <a:pt x="6016" y="19399"/>
                  <a:pt x="5890" y="20727"/>
                </a:cubicBezTo>
                <a:lnTo>
                  <a:pt x="5840" y="21379"/>
                </a:lnTo>
                <a:lnTo>
                  <a:pt x="5840" y="20727"/>
                </a:lnTo>
                <a:cubicBezTo>
                  <a:pt x="5840" y="20276"/>
                  <a:pt x="5790" y="20051"/>
                  <a:pt x="5740" y="20026"/>
                </a:cubicBezTo>
                <a:cubicBezTo>
                  <a:pt x="5690" y="20001"/>
                  <a:pt x="5690" y="19850"/>
                  <a:pt x="5790" y="19499"/>
                </a:cubicBezTo>
                <a:cubicBezTo>
                  <a:pt x="5894" y="19002"/>
                  <a:pt x="5929" y="18796"/>
                  <a:pt x="5867" y="18796"/>
                </a:cubicBezTo>
                <a:cubicBezTo>
                  <a:pt x="5854" y="18796"/>
                  <a:pt x="5837" y="18805"/>
                  <a:pt x="5815" y="18823"/>
                </a:cubicBezTo>
                <a:cubicBezTo>
                  <a:pt x="5715" y="19098"/>
                  <a:pt x="5640" y="19349"/>
                  <a:pt x="5590" y="19625"/>
                </a:cubicBezTo>
                <a:cubicBezTo>
                  <a:pt x="5565" y="19875"/>
                  <a:pt x="5489" y="20151"/>
                  <a:pt x="5389" y="20377"/>
                </a:cubicBezTo>
                <a:cubicBezTo>
                  <a:pt x="5339" y="20602"/>
                  <a:pt x="5289" y="20853"/>
                  <a:pt x="5289" y="21078"/>
                </a:cubicBezTo>
                <a:cubicBezTo>
                  <a:pt x="5264" y="21379"/>
                  <a:pt x="5239" y="21680"/>
                  <a:pt x="5189" y="21981"/>
                </a:cubicBezTo>
                <a:cubicBezTo>
                  <a:pt x="5169" y="22046"/>
                  <a:pt x="5154" y="22075"/>
                  <a:pt x="5141" y="22075"/>
                </a:cubicBezTo>
                <a:cubicBezTo>
                  <a:pt x="5073" y="22075"/>
                  <a:pt x="5107" y="21170"/>
                  <a:pt x="5214" y="20427"/>
                </a:cubicBezTo>
                <a:cubicBezTo>
                  <a:pt x="5289" y="19900"/>
                  <a:pt x="5439" y="19374"/>
                  <a:pt x="5690" y="18873"/>
                </a:cubicBezTo>
                <a:cubicBezTo>
                  <a:pt x="5890" y="18422"/>
                  <a:pt x="6191" y="17770"/>
                  <a:pt x="6341" y="17419"/>
                </a:cubicBezTo>
                <a:cubicBezTo>
                  <a:pt x="6492" y="17068"/>
                  <a:pt x="6692" y="16617"/>
                  <a:pt x="6768" y="16467"/>
                </a:cubicBezTo>
                <a:cubicBezTo>
                  <a:pt x="6893" y="16216"/>
                  <a:pt x="6968" y="15940"/>
                  <a:pt x="7043" y="15690"/>
                </a:cubicBezTo>
                <a:lnTo>
                  <a:pt x="7169" y="15214"/>
                </a:lnTo>
                <a:close/>
                <a:moveTo>
                  <a:pt x="6664" y="22188"/>
                </a:moveTo>
                <a:cubicBezTo>
                  <a:pt x="6671" y="22188"/>
                  <a:pt x="6680" y="22194"/>
                  <a:pt x="6692" y="22206"/>
                </a:cubicBezTo>
                <a:cubicBezTo>
                  <a:pt x="6692" y="22306"/>
                  <a:pt x="6692" y="22407"/>
                  <a:pt x="6692" y="22482"/>
                </a:cubicBezTo>
                <a:cubicBezTo>
                  <a:pt x="6683" y="22517"/>
                  <a:pt x="6675" y="22534"/>
                  <a:pt x="6667" y="22534"/>
                </a:cubicBezTo>
                <a:cubicBezTo>
                  <a:pt x="6653" y="22534"/>
                  <a:pt x="6642" y="22479"/>
                  <a:pt x="6642" y="22382"/>
                </a:cubicBezTo>
                <a:cubicBezTo>
                  <a:pt x="6642" y="22249"/>
                  <a:pt x="6642" y="22188"/>
                  <a:pt x="6664" y="22188"/>
                </a:cubicBezTo>
                <a:close/>
                <a:moveTo>
                  <a:pt x="402" y="11254"/>
                </a:moveTo>
                <a:lnTo>
                  <a:pt x="652" y="11905"/>
                </a:lnTo>
                <a:cubicBezTo>
                  <a:pt x="778" y="12256"/>
                  <a:pt x="1179" y="13083"/>
                  <a:pt x="1504" y="13735"/>
                </a:cubicBezTo>
                <a:lnTo>
                  <a:pt x="1504" y="13710"/>
                </a:lnTo>
                <a:cubicBezTo>
                  <a:pt x="1830" y="14387"/>
                  <a:pt x="2356" y="15289"/>
                  <a:pt x="2632" y="15740"/>
                </a:cubicBezTo>
                <a:cubicBezTo>
                  <a:pt x="2908" y="16216"/>
                  <a:pt x="3259" y="16818"/>
                  <a:pt x="3434" y="17118"/>
                </a:cubicBezTo>
                <a:lnTo>
                  <a:pt x="3735" y="17645"/>
                </a:lnTo>
                <a:lnTo>
                  <a:pt x="3735" y="20051"/>
                </a:lnTo>
                <a:cubicBezTo>
                  <a:pt x="3735" y="21379"/>
                  <a:pt x="3710" y="22482"/>
                  <a:pt x="3660" y="22557"/>
                </a:cubicBezTo>
                <a:cubicBezTo>
                  <a:pt x="3654" y="22569"/>
                  <a:pt x="3646" y="22575"/>
                  <a:pt x="3637" y="22575"/>
                </a:cubicBezTo>
                <a:cubicBezTo>
                  <a:pt x="3609" y="22575"/>
                  <a:pt x="3566" y="22514"/>
                  <a:pt x="3509" y="22382"/>
                </a:cubicBezTo>
                <a:cubicBezTo>
                  <a:pt x="3058" y="21354"/>
                  <a:pt x="2031" y="19148"/>
                  <a:pt x="1279" y="17595"/>
                </a:cubicBezTo>
                <a:cubicBezTo>
                  <a:pt x="427" y="15865"/>
                  <a:pt x="377" y="15765"/>
                  <a:pt x="502" y="15640"/>
                </a:cubicBezTo>
                <a:cubicBezTo>
                  <a:pt x="627" y="15514"/>
                  <a:pt x="627" y="15439"/>
                  <a:pt x="552" y="14763"/>
                </a:cubicBezTo>
                <a:cubicBezTo>
                  <a:pt x="427" y="13710"/>
                  <a:pt x="377" y="12657"/>
                  <a:pt x="377" y="11605"/>
                </a:cubicBezTo>
                <a:lnTo>
                  <a:pt x="402" y="11254"/>
                </a:lnTo>
                <a:close/>
                <a:moveTo>
                  <a:pt x="5364" y="22106"/>
                </a:moveTo>
                <a:lnTo>
                  <a:pt x="5389" y="22357"/>
                </a:lnTo>
                <a:cubicBezTo>
                  <a:pt x="5389" y="22482"/>
                  <a:pt x="5389" y="22607"/>
                  <a:pt x="5339" y="22732"/>
                </a:cubicBezTo>
                <a:cubicBezTo>
                  <a:pt x="5303" y="22792"/>
                  <a:pt x="5284" y="22824"/>
                  <a:pt x="5274" y="22824"/>
                </a:cubicBezTo>
                <a:cubicBezTo>
                  <a:pt x="5264" y="22824"/>
                  <a:pt x="5264" y="22786"/>
                  <a:pt x="5264" y="22707"/>
                </a:cubicBezTo>
                <a:cubicBezTo>
                  <a:pt x="5264" y="22582"/>
                  <a:pt x="5289" y="22457"/>
                  <a:pt x="5314" y="22331"/>
                </a:cubicBezTo>
                <a:lnTo>
                  <a:pt x="5364" y="22106"/>
                </a:lnTo>
                <a:close/>
                <a:moveTo>
                  <a:pt x="4118" y="22974"/>
                </a:moveTo>
                <a:cubicBezTo>
                  <a:pt x="4123" y="22974"/>
                  <a:pt x="4130" y="22977"/>
                  <a:pt x="4136" y="22983"/>
                </a:cubicBezTo>
                <a:cubicBezTo>
                  <a:pt x="4161" y="23033"/>
                  <a:pt x="4161" y="23058"/>
                  <a:pt x="4136" y="23108"/>
                </a:cubicBezTo>
                <a:cubicBezTo>
                  <a:pt x="4126" y="23129"/>
                  <a:pt x="4119" y="23141"/>
                  <a:pt x="4116" y="23141"/>
                </a:cubicBezTo>
                <a:cubicBezTo>
                  <a:pt x="4111" y="23141"/>
                  <a:pt x="4111" y="23117"/>
                  <a:pt x="4111" y="23058"/>
                </a:cubicBezTo>
                <a:cubicBezTo>
                  <a:pt x="4092" y="23002"/>
                  <a:pt x="4101" y="22974"/>
                  <a:pt x="4118" y="22974"/>
                </a:cubicBezTo>
                <a:close/>
                <a:moveTo>
                  <a:pt x="6663" y="23139"/>
                </a:moveTo>
                <a:cubicBezTo>
                  <a:pt x="6670" y="23139"/>
                  <a:pt x="6679" y="23146"/>
                  <a:pt x="6692" y="23159"/>
                </a:cubicBezTo>
                <a:cubicBezTo>
                  <a:pt x="6717" y="23209"/>
                  <a:pt x="6717" y="23284"/>
                  <a:pt x="6692" y="23359"/>
                </a:cubicBezTo>
                <a:cubicBezTo>
                  <a:pt x="6684" y="23384"/>
                  <a:pt x="6676" y="23395"/>
                  <a:pt x="6668" y="23395"/>
                </a:cubicBezTo>
                <a:cubicBezTo>
                  <a:pt x="6653" y="23395"/>
                  <a:pt x="6642" y="23351"/>
                  <a:pt x="6642" y="23284"/>
                </a:cubicBezTo>
                <a:cubicBezTo>
                  <a:pt x="6642" y="23191"/>
                  <a:pt x="6642" y="23139"/>
                  <a:pt x="6663" y="23139"/>
                </a:cubicBezTo>
                <a:close/>
                <a:moveTo>
                  <a:pt x="4910" y="23525"/>
                </a:moveTo>
                <a:cubicBezTo>
                  <a:pt x="4917" y="23525"/>
                  <a:pt x="4926" y="23529"/>
                  <a:pt x="4938" y="23534"/>
                </a:cubicBezTo>
                <a:cubicBezTo>
                  <a:pt x="4963" y="23585"/>
                  <a:pt x="4963" y="23635"/>
                  <a:pt x="4938" y="23660"/>
                </a:cubicBezTo>
                <a:cubicBezTo>
                  <a:pt x="4927" y="23691"/>
                  <a:pt x="4921" y="23705"/>
                  <a:pt x="4916" y="23705"/>
                </a:cubicBezTo>
                <a:cubicBezTo>
                  <a:pt x="4908" y="23705"/>
                  <a:pt x="4902" y="23678"/>
                  <a:pt x="4888" y="23635"/>
                </a:cubicBezTo>
                <a:cubicBezTo>
                  <a:pt x="4888" y="23558"/>
                  <a:pt x="4888" y="23525"/>
                  <a:pt x="4910" y="23525"/>
                </a:cubicBezTo>
                <a:close/>
                <a:moveTo>
                  <a:pt x="4723" y="21900"/>
                </a:moveTo>
                <a:cubicBezTo>
                  <a:pt x="4738" y="21900"/>
                  <a:pt x="4752" y="21918"/>
                  <a:pt x="4762" y="21956"/>
                </a:cubicBezTo>
                <a:cubicBezTo>
                  <a:pt x="4788" y="22106"/>
                  <a:pt x="4813" y="22281"/>
                  <a:pt x="4813" y="22432"/>
                </a:cubicBezTo>
                <a:cubicBezTo>
                  <a:pt x="4813" y="22587"/>
                  <a:pt x="4813" y="22656"/>
                  <a:pt x="4789" y="22656"/>
                </a:cubicBezTo>
                <a:cubicBezTo>
                  <a:pt x="4774" y="22656"/>
                  <a:pt x="4751" y="22630"/>
                  <a:pt x="4712" y="22582"/>
                </a:cubicBezTo>
                <a:cubicBezTo>
                  <a:pt x="4679" y="22540"/>
                  <a:pt x="4654" y="22515"/>
                  <a:pt x="4637" y="22515"/>
                </a:cubicBezTo>
                <a:cubicBezTo>
                  <a:pt x="4604" y="22515"/>
                  <a:pt x="4604" y="22616"/>
                  <a:pt x="4637" y="22883"/>
                </a:cubicBezTo>
                <a:cubicBezTo>
                  <a:pt x="4662" y="23309"/>
                  <a:pt x="4562" y="23860"/>
                  <a:pt x="4437" y="23860"/>
                </a:cubicBezTo>
                <a:cubicBezTo>
                  <a:pt x="4412" y="23860"/>
                  <a:pt x="4387" y="23961"/>
                  <a:pt x="4387" y="24111"/>
                </a:cubicBezTo>
                <a:cubicBezTo>
                  <a:pt x="4387" y="24261"/>
                  <a:pt x="4361" y="24387"/>
                  <a:pt x="4311" y="24512"/>
                </a:cubicBezTo>
                <a:cubicBezTo>
                  <a:pt x="4304" y="24528"/>
                  <a:pt x="4297" y="24535"/>
                  <a:pt x="4291" y="24535"/>
                </a:cubicBezTo>
                <a:cubicBezTo>
                  <a:pt x="4262" y="24535"/>
                  <a:pt x="4265" y="24309"/>
                  <a:pt x="4286" y="23885"/>
                </a:cubicBezTo>
                <a:cubicBezTo>
                  <a:pt x="4331" y="23102"/>
                  <a:pt x="4595" y="21900"/>
                  <a:pt x="4723" y="21900"/>
                </a:cubicBezTo>
                <a:close/>
                <a:moveTo>
                  <a:pt x="4056" y="24589"/>
                </a:moveTo>
                <a:cubicBezTo>
                  <a:pt x="4063" y="24589"/>
                  <a:pt x="4073" y="24604"/>
                  <a:pt x="4086" y="24637"/>
                </a:cubicBezTo>
                <a:cubicBezTo>
                  <a:pt x="4086" y="24813"/>
                  <a:pt x="4086" y="24988"/>
                  <a:pt x="4086" y="25164"/>
                </a:cubicBezTo>
                <a:cubicBezTo>
                  <a:pt x="4086" y="25207"/>
                  <a:pt x="4082" y="25228"/>
                  <a:pt x="4075" y="25228"/>
                </a:cubicBezTo>
                <a:cubicBezTo>
                  <a:pt x="4061" y="25228"/>
                  <a:pt x="4036" y="25108"/>
                  <a:pt x="4036" y="24913"/>
                </a:cubicBezTo>
                <a:cubicBezTo>
                  <a:pt x="4036" y="24710"/>
                  <a:pt x="4036" y="24589"/>
                  <a:pt x="4056" y="24589"/>
                </a:cubicBezTo>
                <a:close/>
                <a:moveTo>
                  <a:pt x="4483" y="25204"/>
                </a:moveTo>
                <a:cubicBezTo>
                  <a:pt x="4490" y="25204"/>
                  <a:pt x="4499" y="25207"/>
                  <a:pt x="4512" y="25214"/>
                </a:cubicBezTo>
                <a:cubicBezTo>
                  <a:pt x="4512" y="25239"/>
                  <a:pt x="4512" y="25289"/>
                  <a:pt x="4512" y="25339"/>
                </a:cubicBezTo>
                <a:cubicBezTo>
                  <a:pt x="4501" y="25360"/>
                  <a:pt x="4491" y="25372"/>
                  <a:pt x="4483" y="25372"/>
                </a:cubicBezTo>
                <a:cubicBezTo>
                  <a:pt x="4470" y="25372"/>
                  <a:pt x="4462" y="25348"/>
                  <a:pt x="4462" y="25289"/>
                </a:cubicBezTo>
                <a:cubicBezTo>
                  <a:pt x="4462" y="25232"/>
                  <a:pt x="4462" y="25204"/>
                  <a:pt x="4483" y="25204"/>
                </a:cubicBezTo>
                <a:close/>
                <a:moveTo>
                  <a:pt x="23108" y="13760"/>
                </a:moveTo>
                <a:cubicBezTo>
                  <a:pt x="23108" y="13760"/>
                  <a:pt x="22908" y="14286"/>
                  <a:pt x="22657" y="14938"/>
                </a:cubicBezTo>
                <a:lnTo>
                  <a:pt x="22657" y="14963"/>
                </a:lnTo>
                <a:cubicBezTo>
                  <a:pt x="22382" y="15590"/>
                  <a:pt x="22031" y="16517"/>
                  <a:pt x="21805" y="16968"/>
                </a:cubicBezTo>
                <a:cubicBezTo>
                  <a:pt x="21680" y="17244"/>
                  <a:pt x="21555" y="17544"/>
                  <a:pt x="21454" y="17870"/>
                </a:cubicBezTo>
                <a:cubicBezTo>
                  <a:pt x="21454" y="17996"/>
                  <a:pt x="21705" y="18171"/>
                  <a:pt x="21905" y="18171"/>
                </a:cubicBezTo>
                <a:lnTo>
                  <a:pt x="22106" y="18171"/>
                </a:lnTo>
                <a:lnTo>
                  <a:pt x="21880" y="18497"/>
                </a:lnTo>
                <a:cubicBezTo>
                  <a:pt x="21605" y="18823"/>
                  <a:pt x="21304" y="19123"/>
                  <a:pt x="21003" y="19399"/>
                </a:cubicBezTo>
                <a:cubicBezTo>
                  <a:pt x="20026" y="20301"/>
                  <a:pt x="18672" y="21179"/>
                  <a:pt x="16266" y="22532"/>
                </a:cubicBezTo>
                <a:cubicBezTo>
                  <a:pt x="15464" y="23008"/>
                  <a:pt x="14487" y="23585"/>
                  <a:pt x="14111" y="23835"/>
                </a:cubicBezTo>
                <a:cubicBezTo>
                  <a:pt x="13209" y="24437"/>
                  <a:pt x="11479" y="25665"/>
                  <a:pt x="11128" y="25966"/>
                </a:cubicBezTo>
                <a:cubicBezTo>
                  <a:pt x="10997" y="26097"/>
                  <a:pt x="10885" y="26171"/>
                  <a:pt x="10859" y="26171"/>
                </a:cubicBezTo>
                <a:cubicBezTo>
                  <a:pt x="10855" y="26171"/>
                  <a:pt x="10853" y="26169"/>
                  <a:pt x="10853" y="26166"/>
                </a:cubicBezTo>
                <a:cubicBezTo>
                  <a:pt x="10903" y="26041"/>
                  <a:pt x="10978" y="25941"/>
                  <a:pt x="11053" y="25815"/>
                </a:cubicBezTo>
                <a:cubicBezTo>
                  <a:pt x="11204" y="25590"/>
                  <a:pt x="11504" y="25314"/>
                  <a:pt x="12231" y="24788"/>
                </a:cubicBezTo>
                <a:cubicBezTo>
                  <a:pt x="12557" y="24587"/>
                  <a:pt x="12858" y="24362"/>
                  <a:pt x="13108" y="24061"/>
                </a:cubicBezTo>
                <a:lnTo>
                  <a:pt x="13108" y="24061"/>
                </a:lnTo>
                <a:cubicBezTo>
                  <a:pt x="12833" y="24186"/>
                  <a:pt x="12557" y="24362"/>
                  <a:pt x="12331" y="24562"/>
                </a:cubicBezTo>
                <a:cubicBezTo>
                  <a:pt x="11930" y="24838"/>
                  <a:pt x="11580" y="25063"/>
                  <a:pt x="11555" y="25088"/>
                </a:cubicBezTo>
                <a:cubicBezTo>
                  <a:pt x="11705" y="24813"/>
                  <a:pt x="11855" y="24537"/>
                  <a:pt x="12056" y="24286"/>
                </a:cubicBezTo>
                <a:cubicBezTo>
                  <a:pt x="12607" y="23434"/>
                  <a:pt x="12783" y="23259"/>
                  <a:pt x="14637" y="21705"/>
                </a:cubicBezTo>
                <a:cubicBezTo>
                  <a:pt x="14788" y="21580"/>
                  <a:pt x="14913" y="21454"/>
                  <a:pt x="14888" y="21404"/>
                </a:cubicBezTo>
                <a:lnTo>
                  <a:pt x="14888" y="21404"/>
                </a:lnTo>
                <a:cubicBezTo>
                  <a:pt x="14537" y="21605"/>
                  <a:pt x="14211" y="21855"/>
                  <a:pt x="13910" y="22131"/>
                </a:cubicBezTo>
                <a:cubicBezTo>
                  <a:pt x="13610" y="22407"/>
                  <a:pt x="13284" y="22657"/>
                  <a:pt x="12958" y="22883"/>
                </a:cubicBezTo>
                <a:cubicBezTo>
                  <a:pt x="13159" y="22482"/>
                  <a:pt x="13409" y="22106"/>
                  <a:pt x="13710" y="21755"/>
                </a:cubicBezTo>
                <a:cubicBezTo>
                  <a:pt x="13986" y="21630"/>
                  <a:pt x="14236" y="21479"/>
                  <a:pt x="14487" y="21304"/>
                </a:cubicBezTo>
                <a:cubicBezTo>
                  <a:pt x="15289" y="20753"/>
                  <a:pt x="15214" y="20803"/>
                  <a:pt x="15189" y="20727"/>
                </a:cubicBezTo>
                <a:lnTo>
                  <a:pt x="15189" y="20727"/>
                </a:lnTo>
                <a:cubicBezTo>
                  <a:pt x="14938" y="20803"/>
                  <a:pt x="14712" y="20928"/>
                  <a:pt x="14512" y="21103"/>
                </a:cubicBezTo>
                <a:cubicBezTo>
                  <a:pt x="14286" y="21254"/>
                  <a:pt x="14061" y="21404"/>
                  <a:pt x="13835" y="21504"/>
                </a:cubicBezTo>
                <a:cubicBezTo>
                  <a:pt x="13760" y="21454"/>
                  <a:pt x="14311" y="20828"/>
                  <a:pt x="14838" y="20352"/>
                </a:cubicBezTo>
                <a:cubicBezTo>
                  <a:pt x="15690" y="19575"/>
                  <a:pt x="16617" y="18873"/>
                  <a:pt x="17595" y="18271"/>
                </a:cubicBezTo>
                <a:cubicBezTo>
                  <a:pt x="18221" y="17845"/>
                  <a:pt x="18923" y="17369"/>
                  <a:pt x="19174" y="17194"/>
                </a:cubicBezTo>
                <a:cubicBezTo>
                  <a:pt x="19399" y="17018"/>
                  <a:pt x="20001" y="16617"/>
                  <a:pt x="20502" y="16291"/>
                </a:cubicBezTo>
                <a:cubicBezTo>
                  <a:pt x="21053" y="15940"/>
                  <a:pt x="21555" y="15539"/>
                  <a:pt x="22006" y="15038"/>
                </a:cubicBezTo>
                <a:cubicBezTo>
                  <a:pt x="22306" y="14737"/>
                  <a:pt x="22582" y="14412"/>
                  <a:pt x="22858" y="14061"/>
                </a:cubicBezTo>
                <a:cubicBezTo>
                  <a:pt x="22933" y="13960"/>
                  <a:pt x="23008" y="13835"/>
                  <a:pt x="23108" y="13760"/>
                </a:cubicBezTo>
                <a:close/>
                <a:moveTo>
                  <a:pt x="463" y="16353"/>
                </a:moveTo>
                <a:cubicBezTo>
                  <a:pt x="467" y="16353"/>
                  <a:pt x="471" y="16358"/>
                  <a:pt x="477" y="16367"/>
                </a:cubicBezTo>
                <a:cubicBezTo>
                  <a:pt x="502" y="16392"/>
                  <a:pt x="878" y="17118"/>
                  <a:pt x="1304" y="17996"/>
                </a:cubicBezTo>
                <a:lnTo>
                  <a:pt x="1304" y="18021"/>
                </a:lnTo>
                <a:cubicBezTo>
                  <a:pt x="1730" y="18898"/>
                  <a:pt x="2331" y="20151"/>
                  <a:pt x="2607" y="20803"/>
                </a:cubicBezTo>
                <a:cubicBezTo>
                  <a:pt x="2908" y="21479"/>
                  <a:pt x="3284" y="22231"/>
                  <a:pt x="3409" y="22482"/>
                </a:cubicBezTo>
                <a:cubicBezTo>
                  <a:pt x="3585" y="22732"/>
                  <a:pt x="3660" y="23058"/>
                  <a:pt x="3660" y="23359"/>
                </a:cubicBezTo>
                <a:lnTo>
                  <a:pt x="3660" y="23760"/>
                </a:lnTo>
                <a:lnTo>
                  <a:pt x="3459" y="23284"/>
                </a:lnTo>
                <a:lnTo>
                  <a:pt x="3209" y="22657"/>
                </a:lnTo>
                <a:cubicBezTo>
                  <a:pt x="3188" y="22595"/>
                  <a:pt x="3150" y="22551"/>
                  <a:pt x="3110" y="22551"/>
                </a:cubicBezTo>
                <a:cubicBezTo>
                  <a:pt x="3101" y="22551"/>
                  <a:pt x="3092" y="22553"/>
                  <a:pt x="3083" y="22557"/>
                </a:cubicBezTo>
                <a:cubicBezTo>
                  <a:pt x="3108" y="22808"/>
                  <a:pt x="3184" y="23083"/>
                  <a:pt x="3309" y="23309"/>
                </a:cubicBezTo>
                <a:cubicBezTo>
                  <a:pt x="3635" y="24061"/>
                  <a:pt x="3635" y="24111"/>
                  <a:pt x="3434" y="25113"/>
                </a:cubicBezTo>
                <a:cubicBezTo>
                  <a:pt x="3388" y="25391"/>
                  <a:pt x="3342" y="25536"/>
                  <a:pt x="3313" y="25536"/>
                </a:cubicBezTo>
                <a:cubicBezTo>
                  <a:pt x="3295" y="25536"/>
                  <a:pt x="3284" y="25480"/>
                  <a:pt x="3284" y="25364"/>
                </a:cubicBezTo>
                <a:cubicBezTo>
                  <a:pt x="3284" y="25248"/>
                  <a:pt x="3197" y="25165"/>
                  <a:pt x="3137" y="25165"/>
                </a:cubicBezTo>
                <a:cubicBezTo>
                  <a:pt x="3107" y="25165"/>
                  <a:pt x="3083" y="25188"/>
                  <a:pt x="3083" y="25239"/>
                </a:cubicBezTo>
                <a:cubicBezTo>
                  <a:pt x="3083" y="25289"/>
                  <a:pt x="3008" y="25364"/>
                  <a:pt x="2933" y="25389"/>
                </a:cubicBezTo>
                <a:cubicBezTo>
                  <a:pt x="2858" y="25389"/>
                  <a:pt x="2757" y="25565"/>
                  <a:pt x="2632" y="25890"/>
                </a:cubicBezTo>
                <a:cubicBezTo>
                  <a:pt x="2528" y="26169"/>
                  <a:pt x="2484" y="26266"/>
                  <a:pt x="2442" y="26266"/>
                </a:cubicBezTo>
                <a:cubicBezTo>
                  <a:pt x="2423" y="26266"/>
                  <a:pt x="2405" y="26247"/>
                  <a:pt x="2382" y="26216"/>
                </a:cubicBezTo>
                <a:cubicBezTo>
                  <a:pt x="2306" y="26041"/>
                  <a:pt x="2256" y="25840"/>
                  <a:pt x="2256" y="25640"/>
                </a:cubicBezTo>
                <a:cubicBezTo>
                  <a:pt x="2206" y="25214"/>
                  <a:pt x="1630" y="22908"/>
                  <a:pt x="1153" y="21204"/>
                </a:cubicBezTo>
                <a:cubicBezTo>
                  <a:pt x="804" y="19993"/>
                  <a:pt x="801" y="19950"/>
                  <a:pt x="923" y="19950"/>
                </a:cubicBezTo>
                <a:cubicBezTo>
                  <a:pt x="932" y="19950"/>
                  <a:pt x="942" y="19951"/>
                  <a:pt x="953" y="19951"/>
                </a:cubicBezTo>
                <a:cubicBezTo>
                  <a:pt x="1053" y="19951"/>
                  <a:pt x="1128" y="19925"/>
                  <a:pt x="1153" y="19850"/>
                </a:cubicBezTo>
                <a:cubicBezTo>
                  <a:pt x="1078" y="19249"/>
                  <a:pt x="978" y="18672"/>
                  <a:pt x="828" y="18096"/>
                </a:cubicBezTo>
                <a:cubicBezTo>
                  <a:pt x="493" y="16670"/>
                  <a:pt x="437" y="16353"/>
                  <a:pt x="463" y="16353"/>
                </a:cubicBezTo>
                <a:close/>
                <a:moveTo>
                  <a:pt x="2983" y="25489"/>
                </a:moveTo>
                <a:lnTo>
                  <a:pt x="2983" y="25489"/>
                </a:lnTo>
                <a:cubicBezTo>
                  <a:pt x="2958" y="25690"/>
                  <a:pt x="2908" y="25890"/>
                  <a:pt x="2833" y="26066"/>
                </a:cubicBezTo>
                <a:cubicBezTo>
                  <a:pt x="2808" y="26266"/>
                  <a:pt x="2732" y="26467"/>
                  <a:pt x="2607" y="26642"/>
                </a:cubicBezTo>
                <a:cubicBezTo>
                  <a:pt x="2582" y="26642"/>
                  <a:pt x="2557" y="26592"/>
                  <a:pt x="2582" y="26542"/>
                </a:cubicBezTo>
                <a:cubicBezTo>
                  <a:pt x="2607" y="26517"/>
                  <a:pt x="2707" y="26241"/>
                  <a:pt x="2783" y="25966"/>
                </a:cubicBezTo>
                <a:cubicBezTo>
                  <a:pt x="2833" y="25790"/>
                  <a:pt x="2908" y="25640"/>
                  <a:pt x="2983" y="25489"/>
                </a:cubicBezTo>
                <a:close/>
                <a:moveTo>
                  <a:pt x="3178" y="25789"/>
                </a:moveTo>
                <a:cubicBezTo>
                  <a:pt x="3192" y="25789"/>
                  <a:pt x="3198" y="25844"/>
                  <a:pt x="3209" y="25941"/>
                </a:cubicBezTo>
                <a:cubicBezTo>
                  <a:pt x="3234" y="26166"/>
                  <a:pt x="3209" y="26367"/>
                  <a:pt x="3184" y="26567"/>
                </a:cubicBezTo>
                <a:cubicBezTo>
                  <a:pt x="3152" y="26770"/>
                  <a:pt x="3131" y="26856"/>
                  <a:pt x="3113" y="26856"/>
                </a:cubicBezTo>
                <a:cubicBezTo>
                  <a:pt x="3102" y="26856"/>
                  <a:pt x="3093" y="26824"/>
                  <a:pt x="3083" y="26768"/>
                </a:cubicBezTo>
                <a:cubicBezTo>
                  <a:pt x="3033" y="26642"/>
                  <a:pt x="2983" y="26617"/>
                  <a:pt x="2933" y="26617"/>
                </a:cubicBezTo>
                <a:cubicBezTo>
                  <a:pt x="2918" y="26625"/>
                  <a:pt x="2906" y="26628"/>
                  <a:pt x="2896" y="26628"/>
                </a:cubicBezTo>
                <a:cubicBezTo>
                  <a:pt x="2872" y="26628"/>
                  <a:pt x="2865" y="26610"/>
                  <a:pt x="2883" y="26592"/>
                </a:cubicBezTo>
                <a:cubicBezTo>
                  <a:pt x="2958" y="26442"/>
                  <a:pt x="3008" y="26266"/>
                  <a:pt x="3058" y="26116"/>
                </a:cubicBezTo>
                <a:cubicBezTo>
                  <a:pt x="3130" y="25887"/>
                  <a:pt x="3161" y="25789"/>
                  <a:pt x="3178" y="25789"/>
                </a:cubicBezTo>
                <a:close/>
                <a:moveTo>
                  <a:pt x="4782" y="26748"/>
                </a:moveTo>
                <a:cubicBezTo>
                  <a:pt x="4789" y="26748"/>
                  <a:pt x="4799" y="26754"/>
                  <a:pt x="4813" y="26768"/>
                </a:cubicBezTo>
                <a:cubicBezTo>
                  <a:pt x="4813" y="26818"/>
                  <a:pt x="4813" y="26893"/>
                  <a:pt x="4813" y="26968"/>
                </a:cubicBezTo>
                <a:cubicBezTo>
                  <a:pt x="4805" y="26992"/>
                  <a:pt x="4797" y="27003"/>
                  <a:pt x="4789" y="27003"/>
                </a:cubicBezTo>
                <a:cubicBezTo>
                  <a:pt x="4774" y="27003"/>
                  <a:pt x="4762" y="26953"/>
                  <a:pt x="4762" y="26868"/>
                </a:cubicBezTo>
                <a:cubicBezTo>
                  <a:pt x="4762" y="26794"/>
                  <a:pt x="4762" y="26748"/>
                  <a:pt x="4782" y="26748"/>
                </a:cubicBezTo>
                <a:close/>
                <a:moveTo>
                  <a:pt x="2887" y="26723"/>
                </a:moveTo>
                <a:cubicBezTo>
                  <a:pt x="2905" y="26723"/>
                  <a:pt x="2919" y="26760"/>
                  <a:pt x="2933" y="26843"/>
                </a:cubicBezTo>
                <a:cubicBezTo>
                  <a:pt x="2983" y="26943"/>
                  <a:pt x="2983" y="27043"/>
                  <a:pt x="3008" y="27144"/>
                </a:cubicBezTo>
                <a:lnTo>
                  <a:pt x="3008" y="27169"/>
                </a:lnTo>
                <a:cubicBezTo>
                  <a:pt x="3008" y="27214"/>
                  <a:pt x="3008" y="27238"/>
                  <a:pt x="2997" y="27238"/>
                </a:cubicBezTo>
                <a:cubicBezTo>
                  <a:pt x="2983" y="27238"/>
                  <a:pt x="2952" y="27201"/>
                  <a:pt x="2883" y="27118"/>
                </a:cubicBezTo>
                <a:cubicBezTo>
                  <a:pt x="2833" y="27018"/>
                  <a:pt x="2808" y="26893"/>
                  <a:pt x="2833" y="26793"/>
                </a:cubicBezTo>
                <a:cubicBezTo>
                  <a:pt x="2855" y="26748"/>
                  <a:pt x="2873" y="26723"/>
                  <a:pt x="2887" y="26723"/>
                </a:cubicBezTo>
                <a:close/>
                <a:moveTo>
                  <a:pt x="4055" y="27099"/>
                </a:moveTo>
                <a:cubicBezTo>
                  <a:pt x="4063" y="27099"/>
                  <a:pt x="4072" y="27105"/>
                  <a:pt x="4086" y="27118"/>
                </a:cubicBezTo>
                <a:cubicBezTo>
                  <a:pt x="4086" y="27169"/>
                  <a:pt x="4086" y="27244"/>
                  <a:pt x="4086" y="27319"/>
                </a:cubicBezTo>
                <a:cubicBezTo>
                  <a:pt x="4078" y="27343"/>
                  <a:pt x="4070" y="27354"/>
                  <a:pt x="4063" y="27354"/>
                </a:cubicBezTo>
                <a:cubicBezTo>
                  <a:pt x="4047" y="27354"/>
                  <a:pt x="4036" y="27304"/>
                  <a:pt x="4036" y="27219"/>
                </a:cubicBezTo>
                <a:cubicBezTo>
                  <a:pt x="4036" y="27145"/>
                  <a:pt x="4036" y="27099"/>
                  <a:pt x="4055" y="27099"/>
                </a:cubicBezTo>
                <a:close/>
                <a:moveTo>
                  <a:pt x="4201" y="27765"/>
                </a:moveTo>
                <a:cubicBezTo>
                  <a:pt x="4204" y="27765"/>
                  <a:pt x="4208" y="27767"/>
                  <a:pt x="4211" y="27770"/>
                </a:cubicBezTo>
                <a:cubicBezTo>
                  <a:pt x="4211" y="27870"/>
                  <a:pt x="4211" y="27996"/>
                  <a:pt x="4186" y="28096"/>
                </a:cubicBezTo>
                <a:cubicBezTo>
                  <a:pt x="4153" y="28211"/>
                  <a:pt x="4131" y="28272"/>
                  <a:pt x="4120" y="28272"/>
                </a:cubicBezTo>
                <a:cubicBezTo>
                  <a:pt x="4114" y="28272"/>
                  <a:pt x="4111" y="28256"/>
                  <a:pt x="4111" y="28221"/>
                </a:cubicBezTo>
                <a:cubicBezTo>
                  <a:pt x="4111" y="28058"/>
                  <a:pt x="4154" y="27765"/>
                  <a:pt x="4201" y="27765"/>
                </a:cubicBezTo>
                <a:close/>
                <a:moveTo>
                  <a:pt x="3391" y="26678"/>
                </a:moveTo>
                <a:cubicBezTo>
                  <a:pt x="3466" y="26678"/>
                  <a:pt x="3569" y="27215"/>
                  <a:pt x="3635" y="27845"/>
                </a:cubicBezTo>
                <a:lnTo>
                  <a:pt x="3635" y="27870"/>
                </a:lnTo>
                <a:cubicBezTo>
                  <a:pt x="3660" y="28224"/>
                  <a:pt x="3647" y="28406"/>
                  <a:pt x="3599" y="28406"/>
                </a:cubicBezTo>
                <a:cubicBezTo>
                  <a:pt x="3552" y="28406"/>
                  <a:pt x="3471" y="28231"/>
                  <a:pt x="3359" y="27870"/>
                </a:cubicBezTo>
                <a:cubicBezTo>
                  <a:pt x="3209" y="27494"/>
                  <a:pt x="3209" y="27093"/>
                  <a:pt x="3359" y="26717"/>
                </a:cubicBezTo>
                <a:cubicBezTo>
                  <a:pt x="3369" y="26691"/>
                  <a:pt x="3380" y="26678"/>
                  <a:pt x="3391" y="26678"/>
                </a:cubicBezTo>
                <a:close/>
                <a:moveTo>
                  <a:pt x="4649" y="27641"/>
                </a:moveTo>
                <a:cubicBezTo>
                  <a:pt x="4654" y="27641"/>
                  <a:pt x="4659" y="27650"/>
                  <a:pt x="4662" y="27670"/>
                </a:cubicBezTo>
                <a:cubicBezTo>
                  <a:pt x="4662" y="27820"/>
                  <a:pt x="4637" y="27996"/>
                  <a:pt x="4612" y="28146"/>
                </a:cubicBezTo>
                <a:lnTo>
                  <a:pt x="4612" y="28171"/>
                </a:lnTo>
                <a:cubicBezTo>
                  <a:pt x="4583" y="28344"/>
                  <a:pt x="4563" y="28426"/>
                  <a:pt x="4550" y="28426"/>
                </a:cubicBezTo>
                <a:cubicBezTo>
                  <a:pt x="4541" y="28426"/>
                  <a:pt x="4537" y="28382"/>
                  <a:pt x="4537" y="28296"/>
                </a:cubicBezTo>
                <a:cubicBezTo>
                  <a:pt x="4537" y="28035"/>
                  <a:pt x="4613" y="27641"/>
                  <a:pt x="4649" y="27641"/>
                </a:cubicBezTo>
                <a:close/>
                <a:moveTo>
                  <a:pt x="3127" y="27993"/>
                </a:moveTo>
                <a:cubicBezTo>
                  <a:pt x="3129" y="27993"/>
                  <a:pt x="3131" y="27994"/>
                  <a:pt x="3133" y="27996"/>
                </a:cubicBezTo>
                <a:cubicBezTo>
                  <a:pt x="3234" y="28121"/>
                  <a:pt x="3284" y="28296"/>
                  <a:pt x="3334" y="28447"/>
                </a:cubicBezTo>
                <a:cubicBezTo>
                  <a:pt x="3409" y="28672"/>
                  <a:pt x="3434" y="28923"/>
                  <a:pt x="3384" y="29174"/>
                </a:cubicBezTo>
                <a:lnTo>
                  <a:pt x="3309" y="29449"/>
                </a:lnTo>
                <a:lnTo>
                  <a:pt x="3234" y="29174"/>
                </a:lnTo>
                <a:cubicBezTo>
                  <a:pt x="3136" y="28784"/>
                  <a:pt x="3063" y="27993"/>
                  <a:pt x="3127" y="27993"/>
                </a:cubicBezTo>
                <a:close/>
                <a:moveTo>
                  <a:pt x="3549" y="29294"/>
                </a:moveTo>
                <a:cubicBezTo>
                  <a:pt x="3552" y="29294"/>
                  <a:pt x="3556" y="29295"/>
                  <a:pt x="3559" y="29299"/>
                </a:cubicBezTo>
                <a:cubicBezTo>
                  <a:pt x="3559" y="29399"/>
                  <a:pt x="3559" y="29524"/>
                  <a:pt x="3534" y="29625"/>
                </a:cubicBezTo>
                <a:cubicBezTo>
                  <a:pt x="3501" y="29740"/>
                  <a:pt x="3479" y="29801"/>
                  <a:pt x="3468" y="29801"/>
                </a:cubicBezTo>
                <a:cubicBezTo>
                  <a:pt x="3462" y="29801"/>
                  <a:pt x="3459" y="29784"/>
                  <a:pt x="3459" y="29750"/>
                </a:cubicBezTo>
                <a:cubicBezTo>
                  <a:pt x="3459" y="29587"/>
                  <a:pt x="3503" y="29294"/>
                  <a:pt x="3549" y="29294"/>
                </a:cubicBezTo>
                <a:close/>
                <a:moveTo>
                  <a:pt x="3671" y="29916"/>
                </a:moveTo>
                <a:cubicBezTo>
                  <a:pt x="3674" y="29916"/>
                  <a:pt x="3679" y="29920"/>
                  <a:pt x="3685" y="29925"/>
                </a:cubicBezTo>
                <a:cubicBezTo>
                  <a:pt x="3710" y="29976"/>
                  <a:pt x="3710" y="30001"/>
                  <a:pt x="3685" y="30051"/>
                </a:cubicBezTo>
                <a:lnTo>
                  <a:pt x="3710" y="30051"/>
                </a:lnTo>
                <a:cubicBezTo>
                  <a:pt x="3699" y="30073"/>
                  <a:pt x="3687" y="30086"/>
                  <a:pt x="3678" y="30086"/>
                </a:cubicBezTo>
                <a:cubicBezTo>
                  <a:pt x="3667" y="30086"/>
                  <a:pt x="3660" y="30067"/>
                  <a:pt x="3660" y="30026"/>
                </a:cubicBezTo>
                <a:cubicBezTo>
                  <a:pt x="3660" y="29949"/>
                  <a:pt x="3660" y="29916"/>
                  <a:pt x="3671" y="29916"/>
                </a:cubicBezTo>
                <a:close/>
                <a:moveTo>
                  <a:pt x="3097" y="29458"/>
                </a:moveTo>
                <a:cubicBezTo>
                  <a:pt x="3105" y="29458"/>
                  <a:pt x="3116" y="29481"/>
                  <a:pt x="3133" y="29524"/>
                </a:cubicBezTo>
                <a:cubicBezTo>
                  <a:pt x="3184" y="29675"/>
                  <a:pt x="3209" y="29825"/>
                  <a:pt x="3209" y="29976"/>
                </a:cubicBezTo>
                <a:cubicBezTo>
                  <a:pt x="3209" y="30128"/>
                  <a:pt x="3197" y="30200"/>
                  <a:pt x="3174" y="30200"/>
                </a:cubicBezTo>
                <a:cubicBezTo>
                  <a:pt x="3163" y="30200"/>
                  <a:pt x="3150" y="30184"/>
                  <a:pt x="3133" y="30151"/>
                </a:cubicBezTo>
                <a:cubicBezTo>
                  <a:pt x="3083" y="30001"/>
                  <a:pt x="3083" y="29850"/>
                  <a:pt x="3083" y="29700"/>
                </a:cubicBezTo>
                <a:cubicBezTo>
                  <a:pt x="3083" y="29537"/>
                  <a:pt x="3083" y="29458"/>
                  <a:pt x="3097" y="29458"/>
                </a:cubicBezTo>
                <a:close/>
                <a:moveTo>
                  <a:pt x="2813" y="28552"/>
                </a:moveTo>
                <a:cubicBezTo>
                  <a:pt x="2899" y="28552"/>
                  <a:pt x="2983" y="28683"/>
                  <a:pt x="2983" y="28848"/>
                </a:cubicBezTo>
                <a:cubicBezTo>
                  <a:pt x="3008" y="28948"/>
                  <a:pt x="2983" y="29073"/>
                  <a:pt x="2908" y="29174"/>
                </a:cubicBezTo>
                <a:cubicBezTo>
                  <a:pt x="2833" y="29249"/>
                  <a:pt x="2808" y="29324"/>
                  <a:pt x="2883" y="29600"/>
                </a:cubicBezTo>
                <a:cubicBezTo>
                  <a:pt x="2908" y="29800"/>
                  <a:pt x="2908" y="30001"/>
                  <a:pt x="2883" y="30176"/>
                </a:cubicBezTo>
                <a:cubicBezTo>
                  <a:pt x="2855" y="30313"/>
                  <a:pt x="2843" y="30375"/>
                  <a:pt x="2829" y="30375"/>
                </a:cubicBezTo>
                <a:cubicBezTo>
                  <a:pt x="2818" y="30375"/>
                  <a:pt x="2805" y="30331"/>
                  <a:pt x="2783" y="30251"/>
                </a:cubicBezTo>
                <a:cubicBezTo>
                  <a:pt x="2707" y="29700"/>
                  <a:pt x="2707" y="29123"/>
                  <a:pt x="2757" y="28572"/>
                </a:cubicBezTo>
                <a:cubicBezTo>
                  <a:pt x="2775" y="28559"/>
                  <a:pt x="2794" y="28552"/>
                  <a:pt x="2813" y="28552"/>
                </a:cubicBezTo>
                <a:close/>
                <a:moveTo>
                  <a:pt x="2441" y="29786"/>
                </a:moveTo>
                <a:cubicBezTo>
                  <a:pt x="2444" y="29786"/>
                  <a:pt x="2449" y="29806"/>
                  <a:pt x="2457" y="29850"/>
                </a:cubicBezTo>
                <a:cubicBezTo>
                  <a:pt x="2482" y="30026"/>
                  <a:pt x="2482" y="30201"/>
                  <a:pt x="2457" y="30377"/>
                </a:cubicBezTo>
                <a:cubicBezTo>
                  <a:pt x="2457" y="30412"/>
                  <a:pt x="2455" y="30429"/>
                  <a:pt x="2452" y="30429"/>
                </a:cubicBezTo>
                <a:cubicBezTo>
                  <a:pt x="2445" y="30429"/>
                  <a:pt x="2432" y="30317"/>
                  <a:pt x="2432" y="30101"/>
                </a:cubicBezTo>
                <a:cubicBezTo>
                  <a:pt x="2432" y="29906"/>
                  <a:pt x="2432" y="29786"/>
                  <a:pt x="2441" y="29786"/>
                </a:cubicBezTo>
                <a:close/>
                <a:moveTo>
                  <a:pt x="3319" y="30357"/>
                </a:moveTo>
                <a:cubicBezTo>
                  <a:pt x="3323" y="30357"/>
                  <a:pt x="3327" y="30364"/>
                  <a:pt x="3334" y="30377"/>
                </a:cubicBezTo>
                <a:cubicBezTo>
                  <a:pt x="3359" y="30427"/>
                  <a:pt x="3359" y="30502"/>
                  <a:pt x="3334" y="30577"/>
                </a:cubicBezTo>
                <a:cubicBezTo>
                  <a:pt x="3326" y="30602"/>
                  <a:pt x="3320" y="30613"/>
                  <a:pt x="3316" y="30613"/>
                </a:cubicBezTo>
                <a:cubicBezTo>
                  <a:pt x="3309" y="30613"/>
                  <a:pt x="3309" y="30569"/>
                  <a:pt x="3309" y="30502"/>
                </a:cubicBezTo>
                <a:cubicBezTo>
                  <a:pt x="3309" y="30409"/>
                  <a:pt x="3309" y="30357"/>
                  <a:pt x="3319" y="30357"/>
                </a:cubicBezTo>
                <a:close/>
                <a:moveTo>
                  <a:pt x="3025" y="30543"/>
                </a:moveTo>
                <a:cubicBezTo>
                  <a:pt x="3033" y="30543"/>
                  <a:pt x="3043" y="30555"/>
                  <a:pt x="3058" y="30577"/>
                </a:cubicBezTo>
                <a:cubicBezTo>
                  <a:pt x="3058" y="30671"/>
                  <a:pt x="3058" y="30764"/>
                  <a:pt x="3058" y="30878"/>
                </a:cubicBezTo>
                <a:cubicBezTo>
                  <a:pt x="3051" y="30909"/>
                  <a:pt x="3043" y="30923"/>
                  <a:pt x="3036" y="30923"/>
                </a:cubicBezTo>
                <a:cubicBezTo>
                  <a:pt x="3020" y="30923"/>
                  <a:pt x="3008" y="30849"/>
                  <a:pt x="3008" y="30728"/>
                </a:cubicBezTo>
                <a:cubicBezTo>
                  <a:pt x="3008" y="30605"/>
                  <a:pt x="3008" y="30543"/>
                  <a:pt x="3025" y="30543"/>
                </a:cubicBezTo>
                <a:close/>
                <a:moveTo>
                  <a:pt x="8858" y="30944"/>
                </a:moveTo>
                <a:cubicBezTo>
                  <a:pt x="8868" y="30944"/>
                  <a:pt x="8873" y="30955"/>
                  <a:pt x="8873" y="30978"/>
                </a:cubicBezTo>
                <a:cubicBezTo>
                  <a:pt x="8823" y="31028"/>
                  <a:pt x="8773" y="31078"/>
                  <a:pt x="8722" y="31129"/>
                </a:cubicBezTo>
                <a:lnTo>
                  <a:pt x="8547" y="31254"/>
                </a:lnTo>
                <a:lnTo>
                  <a:pt x="8697" y="31103"/>
                </a:lnTo>
                <a:cubicBezTo>
                  <a:pt x="8784" y="31000"/>
                  <a:pt x="8835" y="30944"/>
                  <a:pt x="8858" y="30944"/>
                </a:cubicBezTo>
                <a:close/>
                <a:moveTo>
                  <a:pt x="3168" y="31184"/>
                </a:moveTo>
                <a:cubicBezTo>
                  <a:pt x="3171" y="31184"/>
                  <a:pt x="3177" y="31190"/>
                  <a:pt x="3184" y="31204"/>
                </a:cubicBezTo>
                <a:cubicBezTo>
                  <a:pt x="3209" y="31254"/>
                  <a:pt x="3209" y="31329"/>
                  <a:pt x="3184" y="31379"/>
                </a:cubicBezTo>
                <a:cubicBezTo>
                  <a:pt x="3184" y="31393"/>
                  <a:pt x="3182" y="31399"/>
                  <a:pt x="3179" y="31399"/>
                </a:cubicBezTo>
                <a:cubicBezTo>
                  <a:pt x="3172" y="31399"/>
                  <a:pt x="3158" y="31352"/>
                  <a:pt x="3158" y="31279"/>
                </a:cubicBezTo>
                <a:cubicBezTo>
                  <a:pt x="3158" y="31225"/>
                  <a:pt x="3158" y="31184"/>
                  <a:pt x="3168" y="31184"/>
                </a:cubicBezTo>
                <a:close/>
                <a:moveTo>
                  <a:pt x="2686" y="30552"/>
                </a:moveTo>
                <a:cubicBezTo>
                  <a:pt x="2718" y="30552"/>
                  <a:pt x="2757" y="30671"/>
                  <a:pt x="2783" y="30903"/>
                </a:cubicBezTo>
                <a:cubicBezTo>
                  <a:pt x="2783" y="31053"/>
                  <a:pt x="2783" y="31204"/>
                  <a:pt x="2783" y="31354"/>
                </a:cubicBezTo>
                <a:cubicBezTo>
                  <a:pt x="2775" y="31480"/>
                  <a:pt x="2759" y="31534"/>
                  <a:pt x="2740" y="31534"/>
                </a:cubicBezTo>
                <a:cubicBezTo>
                  <a:pt x="2694" y="31534"/>
                  <a:pt x="2632" y="31231"/>
                  <a:pt x="2632" y="30878"/>
                </a:cubicBezTo>
                <a:cubicBezTo>
                  <a:pt x="2632" y="30659"/>
                  <a:pt x="2656" y="30552"/>
                  <a:pt x="2686" y="30552"/>
                </a:cubicBezTo>
                <a:close/>
                <a:moveTo>
                  <a:pt x="8513" y="31211"/>
                </a:moveTo>
                <a:cubicBezTo>
                  <a:pt x="8519" y="31211"/>
                  <a:pt x="8522" y="31217"/>
                  <a:pt x="8522" y="31229"/>
                </a:cubicBezTo>
                <a:cubicBezTo>
                  <a:pt x="8447" y="31329"/>
                  <a:pt x="8346" y="31429"/>
                  <a:pt x="8246" y="31504"/>
                </a:cubicBezTo>
                <a:lnTo>
                  <a:pt x="7971" y="31730"/>
                </a:lnTo>
                <a:lnTo>
                  <a:pt x="8221" y="31479"/>
                </a:lnTo>
                <a:cubicBezTo>
                  <a:pt x="8415" y="31285"/>
                  <a:pt x="8489" y="31211"/>
                  <a:pt x="8513" y="31211"/>
                </a:cubicBezTo>
                <a:close/>
                <a:moveTo>
                  <a:pt x="2316" y="31265"/>
                </a:moveTo>
                <a:cubicBezTo>
                  <a:pt x="2320" y="31265"/>
                  <a:pt x="2325" y="31278"/>
                  <a:pt x="2331" y="31304"/>
                </a:cubicBezTo>
                <a:cubicBezTo>
                  <a:pt x="2331" y="31429"/>
                  <a:pt x="2331" y="31580"/>
                  <a:pt x="2331" y="31730"/>
                </a:cubicBezTo>
                <a:cubicBezTo>
                  <a:pt x="2324" y="31759"/>
                  <a:pt x="2319" y="31774"/>
                  <a:pt x="2315" y="31774"/>
                </a:cubicBezTo>
                <a:cubicBezTo>
                  <a:pt x="2306" y="31774"/>
                  <a:pt x="2306" y="31689"/>
                  <a:pt x="2306" y="31530"/>
                </a:cubicBezTo>
                <a:cubicBezTo>
                  <a:pt x="2306" y="31363"/>
                  <a:pt x="2306" y="31265"/>
                  <a:pt x="2316" y="31265"/>
                </a:cubicBezTo>
                <a:close/>
                <a:moveTo>
                  <a:pt x="1830" y="26091"/>
                </a:moveTo>
                <a:cubicBezTo>
                  <a:pt x="1880" y="26091"/>
                  <a:pt x="1955" y="26091"/>
                  <a:pt x="2006" y="26116"/>
                </a:cubicBezTo>
                <a:cubicBezTo>
                  <a:pt x="2131" y="26191"/>
                  <a:pt x="2206" y="26291"/>
                  <a:pt x="2281" y="26392"/>
                </a:cubicBezTo>
                <a:lnTo>
                  <a:pt x="2432" y="26617"/>
                </a:lnTo>
                <a:lnTo>
                  <a:pt x="2131" y="27444"/>
                </a:lnTo>
                <a:cubicBezTo>
                  <a:pt x="1924" y="28065"/>
                  <a:pt x="1854" y="28361"/>
                  <a:pt x="1920" y="28361"/>
                </a:cubicBezTo>
                <a:cubicBezTo>
                  <a:pt x="1934" y="28361"/>
                  <a:pt x="1954" y="28348"/>
                  <a:pt x="1981" y="28321"/>
                </a:cubicBezTo>
                <a:cubicBezTo>
                  <a:pt x="2081" y="28096"/>
                  <a:pt x="2181" y="27845"/>
                  <a:pt x="2256" y="27620"/>
                </a:cubicBezTo>
                <a:cubicBezTo>
                  <a:pt x="2395" y="27123"/>
                  <a:pt x="2503" y="26831"/>
                  <a:pt x="2541" y="26831"/>
                </a:cubicBezTo>
                <a:cubicBezTo>
                  <a:pt x="2552" y="26831"/>
                  <a:pt x="2557" y="26851"/>
                  <a:pt x="2557" y="26893"/>
                </a:cubicBezTo>
                <a:cubicBezTo>
                  <a:pt x="2557" y="26943"/>
                  <a:pt x="2482" y="27294"/>
                  <a:pt x="2382" y="27695"/>
                </a:cubicBezTo>
                <a:cubicBezTo>
                  <a:pt x="2243" y="28211"/>
                  <a:pt x="2198" y="28444"/>
                  <a:pt x="2260" y="28444"/>
                </a:cubicBezTo>
                <a:cubicBezTo>
                  <a:pt x="2276" y="28444"/>
                  <a:pt x="2300" y="28428"/>
                  <a:pt x="2331" y="28397"/>
                </a:cubicBezTo>
                <a:cubicBezTo>
                  <a:pt x="2407" y="28221"/>
                  <a:pt x="2482" y="28046"/>
                  <a:pt x="2532" y="27845"/>
                </a:cubicBezTo>
                <a:cubicBezTo>
                  <a:pt x="2645" y="27424"/>
                  <a:pt x="2696" y="27254"/>
                  <a:pt x="2744" y="27254"/>
                </a:cubicBezTo>
                <a:cubicBezTo>
                  <a:pt x="2771" y="27254"/>
                  <a:pt x="2797" y="27305"/>
                  <a:pt x="2833" y="27394"/>
                </a:cubicBezTo>
                <a:cubicBezTo>
                  <a:pt x="2908" y="27545"/>
                  <a:pt x="2908" y="27720"/>
                  <a:pt x="2858" y="27870"/>
                </a:cubicBezTo>
                <a:cubicBezTo>
                  <a:pt x="2815" y="27997"/>
                  <a:pt x="2797" y="28061"/>
                  <a:pt x="2789" y="28061"/>
                </a:cubicBezTo>
                <a:cubicBezTo>
                  <a:pt x="2783" y="28061"/>
                  <a:pt x="2783" y="28022"/>
                  <a:pt x="2783" y="27946"/>
                </a:cubicBezTo>
                <a:cubicBezTo>
                  <a:pt x="2783" y="27820"/>
                  <a:pt x="2732" y="27770"/>
                  <a:pt x="2707" y="27770"/>
                </a:cubicBezTo>
                <a:cubicBezTo>
                  <a:pt x="2632" y="28046"/>
                  <a:pt x="2582" y="28296"/>
                  <a:pt x="2582" y="28572"/>
                </a:cubicBezTo>
                <a:cubicBezTo>
                  <a:pt x="2550" y="29049"/>
                  <a:pt x="2488" y="29354"/>
                  <a:pt x="2447" y="29354"/>
                </a:cubicBezTo>
                <a:cubicBezTo>
                  <a:pt x="2423" y="29354"/>
                  <a:pt x="2407" y="29253"/>
                  <a:pt x="2407" y="29023"/>
                </a:cubicBezTo>
                <a:cubicBezTo>
                  <a:pt x="2407" y="28840"/>
                  <a:pt x="2386" y="28719"/>
                  <a:pt x="2344" y="28719"/>
                </a:cubicBezTo>
                <a:cubicBezTo>
                  <a:pt x="2340" y="28719"/>
                  <a:pt x="2336" y="28720"/>
                  <a:pt x="2331" y="28722"/>
                </a:cubicBezTo>
                <a:cubicBezTo>
                  <a:pt x="2256" y="28748"/>
                  <a:pt x="2231" y="28973"/>
                  <a:pt x="2256" y="29374"/>
                </a:cubicBezTo>
                <a:cubicBezTo>
                  <a:pt x="2256" y="29728"/>
                  <a:pt x="2256" y="29869"/>
                  <a:pt x="2230" y="29869"/>
                </a:cubicBezTo>
                <a:cubicBezTo>
                  <a:pt x="2219" y="29869"/>
                  <a:pt x="2203" y="29844"/>
                  <a:pt x="2181" y="29800"/>
                </a:cubicBezTo>
                <a:cubicBezTo>
                  <a:pt x="2131" y="29700"/>
                  <a:pt x="2081" y="29625"/>
                  <a:pt x="2031" y="29625"/>
                </a:cubicBezTo>
                <a:cubicBezTo>
                  <a:pt x="1955" y="29625"/>
                  <a:pt x="1955" y="29700"/>
                  <a:pt x="2056" y="30001"/>
                </a:cubicBezTo>
                <a:cubicBezTo>
                  <a:pt x="2215" y="30410"/>
                  <a:pt x="2271" y="30634"/>
                  <a:pt x="2205" y="30634"/>
                </a:cubicBezTo>
                <a:cubicBezTo>
                  <a:pt x="2198" y="30634"/>
                  <a:pt x="2190" y="30632"/>
                  <a:pt x="2181" y="30627"/>
                </a:cubicBezTo>
                <a:cubicBezTo>
                  <a:pt x="2177" y="30626"/>
                  <a:pt x="2173" y="30625"/>
                  <a:pt x="2169" y="30625"/>
                </a:cubicBezTo>
                <a:cubicBezTo>
                  <a:pt x="2106" y="30625"/>
                  <a:pt x="2106" y="30826"/>
                  <a:pt x="2106" y="31229"/>
                </a:cubicBezTo>
                <a:lnTo>
                  <a:pt x="2106" y="31855"/>
                </a:lnTo>
                <a:lnTo>
                  <a:pt x="1981" y="31580"/>
                </a:lnTo>
                <a:cubicBezTo>
                  <a:pt x="1855" y="31354"/>
                  <a:pt x="1830" y="31129"/>
                  <a:pt x="1830" y="30051"/>
                </a:cubicBezTo>
                <a:cubicBezTo>
                  <a:pt x="1830" y="29374"/>
                  <a:pt x="1780" y="28422"/>
                  <a:pt x="1755" y="27920"/>
                </a:cubicBezTo>
                <a:cubicBezTo>
                  <a:pt x="1680" y="27018"/>
                  <a:pt x="1730" y="26091"/>
                  <a:pt x="1830" y="26091"/>
                </a:cubicBezTo>
                <a:close/>
                <a:moveTo>
                  <a:pt x="2667" y="31886"/>
                </a:moveTo>
                <a:cubicBezTo>
                  <a:pt x="2671" y="31886"/>
                  <a:pt x="2676" y="31892"/>
                  <a:pt x="2682" y="31905"/>
                </a:cubicBezTo>
                <a:cubicBezTo>
                  <a:pt x="2707" y="31956"/>
                  <a:pt x="2707" y="32031"/>
                  <a:pt x="2682" y="32106"/>
                </a:cubicBezTo>
                <a:cubicBezTo>
                  <a:pt x="2682" y="32130"/>
                  <a:pt x="2680" y="32141"/>
                  <a:pt x="2676" y="32141"/>
                </a:cubicBezTo>
                <a:cubicBezTo>
                  <a:pt x="2669" y="32141"/>
                  <a:pt x="2657" y="32091"/>
                  <a:pt x="2657" y="32006"/>
                </a:cubicBezTo>
                <a:cubicBezTo>
                  <a:pt x="2657" y="31932"/>
                  <a:pt x="2657" y="31886"/>
                  <a:pt x="2667" y="31886"/>
                </a:cubicBezTo>
                <a:close/>
                <a:moveTo>
                  <a:pt x="22232" y="18287"/>
                </a:moveTo>
                <a:cubicBezTo>
                  <a:pt x="22241" y="18287"/>
                  <a:pt x="22249" y="18298"/>
                  <a:pt x="22256" y="18321"/>
                </a:cubicBezTo>
                <a:cubicBezTo>
                  <a:pt x="22231" y="18522"/>
                  <a:pt x="22181" y="18722"/>
                  <a:pt x="22081" y="18923"/>
                </a:cubicBezTo>
                <a:lnTo>
                  <a:pt x="22056" y="18923"/>
                </a:lnTo>
                <a:cubicBezTo>
                  <a:pt x="21830" y="19524"/>
                  <a:pt x="21504" y="20101"/>
                  <a:pt x="21128" y="20602"/>
                </a:cubicBezTo>
                <a:cubicBezTo>
                  <a:pt x="20937" y="20751"/>
                  <a:pt x="20890" y="20864"/>
                  <a:pt x="20972" y="20864"/>
                </a:cubicBezTo>
                <a:cubicBezTo>
                  <a:pt x="20987" y="20864"/>
                  <a:pt x="21006" y="20860"/>
                  <a:pt x="21028" y="20853"/>
                </a:cubicBezTo>
                <a:cubicBezTo>
                  <a:pt x="21046" y="20847"/>
                  <a:pt x="21062" y="20844"/>
                  <a:pt x="21077" y="20844"/>
                </a:cubicBezTo>
                <a:cubicBezTo>
                  <a:pt x="21124" y="20844"/>
                  <a:pt x="21154" y="20876"/>
                  <a:pt x="21154" y="20953"/>
                </a:cubicBezTo>
                <a:cubicBezTo>
                  <a:pt x="21154" y="21053"/>
                  <a:pt x="21204" y="21128"/>
                  <a:pt x="21304" y="21154"/>
                </a:cubicBezTo>
                <a:cubicBezTo>
                  <a:pt x="21580" y="21204"/>
                  <a:pt x="21555" y="21229"/>
                  <a:pt x="20001" y="23660"/>
                </a:cubicBezTo>
                <a:cubicBezTo>
                  <a:pt x="19725" y="24036"/>
                  <a:pt x="19474" y="24462"/>
                  <a:pt x="19249" y="24913"/>
                </a:cubicBezTo>
                <a:cubicBezTo>
                  <a:pt x="19249" y="25038"/>
                  <a:pt x="18522" y="25514"/>
                  <a:pt x="17093" y="26266"/>
                </a:cubicBezTo>
                <a:cubicBezTo>
                  <a:pt x="16542" y="26542"/>
                  <a:pt x="15439" y="27144"/>
                  <a:pt x="14637" y="27570"/>
                </a:cubicBezTo>
                <a:cubicBezTo>
                  <a:pt x="12746" y="28593"/>
                  <a:pt x="12316" y="28807"/>
                  <a:pt x="12226" y="28807"/>
                </a:cubicBezTo>
                <a:cubicBezTo>
                  <a:pt x="12215" y="28807"/>
                  <a:pt x="12209" y="28803"/>
                  <a:pt x="12206" y="28798"/>
                </a:cubicBezTo>
                <a:cubicBezTo>
                  <a:pt x="12205" y="28797"/>
                  <a:pt x="12205" y="28797"/>
                  <a:pt x="12203" y="28797"/>
                </a:cubicBezTo>
                <a:cubicBezTo>
                  <a:pt x="12112" y="28797"/>
                  <a:pt x="10488" y="29709"/>
                  <a:pt x="9449" y="30377"/>
                </a:cubicBezTo>
                <a:cubicBezTo>
                  <a:pt x="8522" y="30978"/>
                  <a:pt x="7469" y="31855"/>
                  <a:pt x="7519" y="31981"/>
                </a:cubicBezTo>
                <a:cubicBezTo>
                  <a:pt x="7544" y="32031"/>
                  <a:pt x="7419" y="32206"/>
                  <a:pt x="7219" y="32382"/>
                </a:cubicBezTo>
                <a:lnTo>
                  <a:pt x="6893" y="32682"/>
                </a:lnTo>
                <a:lnTo>
                  <a:pt x="7093" y="32382"/>
                </a:lnTo>
                <a:cubicBezTo>
                  <a:pt x="7194" y="32206"/>
                  <a:pt x="7469" y="31755"/>
                  <a:pt x="7720" y="31329"/>
                </a:cubicBezTo>
                <a:cubicBezTo>
                  <a:pt x="7945" y="30928"/>
                  <a:pt x="8372" y="30226"/>
                  <a:pt x="8647" y="29750"/>
                </a:cubicBezTo>
                <a:cubicBezTo>
                  <a:pt x="8923" y="29274"/>
                  <a:pt x="9449" y="28397"/>
                  <a:pt x="9825" y="27795"/>
                </a:cubicBezTo>
                <a:cubicBezTo>
                  <a:pt x="10427" y="26843"/>
                  <a:pt x="10552" y="26667"/>
                  <a:pt x="11078" y="26216"/>
                </a:cubicBezTo>
                <a:cubicBezTo>
                  <a:pt x="12657" y="24963"/>
                  <a:pt x="14362" y="23835"/>
                  <a:pt x="16141" y="22833"/>
                </a:cubicBezTo>
                <a:cubicBezTo>
                  <a:pt x="18973" y="21254"/>
                  <a:pt x="20126" y="20502"/>
                  <a:pt x="21229" y="19449"/>
                </a:cubicBezTo>
                <a:cubicBezTo>
                  <a:pt x="21555" y="19148"/>
                  <a:pt x="21855" y="18823"/>
                  <a:pt x="22131" y="18447"/>
                </a:cubicBezTo>
                <a:cubicBezTo>
                  <a:pt x="22183" y="18343"/>
                  <a:pt x="22211" y="18287"/>
                  <a:pt x="22232" y="18287"/>
                </a:cubicBezTo>
                <a:close/>
                <a:moveTo>
                  <a:pt x="2617" y="32939"/>
                </a:moveTo>
                <a:cubicBezTo>
                  <a:pt x="2621" y="32939"/>
                  <a:pt x="2626" y="32945"/>
                  <a:pt x="2632" y="32958"/>
                </a:cubicBezTo>
                <a:cubicBezTo>
                  <a:pt x="2632" y="33033"/>
                  <a:pt x="2632" y="33134"/>
                  <a:pt x="2632" y="33209"/>
                </a:cubicBezTo>
                <a:cubicBezTo>
                  <a:pt x="2626" y="33222"/>
                  <a:pt x="2621" y="33228"/>
                  <a:pt x="2617" y="33228"/>
                </a:cubicBezTo>
                <a:cubicBezTo>
                  <a:pt x="2607" y="33228"/>
                  <a:pt x="2607" y="33176"/>
                  <a:pt x="2607" y="33083"/>
                </a:cubicBezTo>
                <a:cubicBezTo>
                  <a:pt x="2607" y="32990"/>
                  <a:pt x="2607" y="32939"/>
                  <a:pt x="2617" y="32939"/>
                </a:cubicBezTo>
                <a:close/>
                <a:moveTo>
                  <a:pt x="24362" y="4412"/>
                </a:moveTo>
                <a:cubicBezTo>
                  <a:pt x="24372" y="4412"/>
                  <a:pt x="24380" y="4412"/>
                  <a:pt x="24386" y="4412"/>
                </a:cubicBezTo>
                <a:lnTo>
                  <a:pt x="24386" y="4412"/>
                </a:lnTo>
                <a:cubicBezTo>
                  <a:pt x="24329" y="4449"/>
                  <a:pt x="23455" y="5772"/>
                  <a:pt x="22457" y="7369"/>
                </a:cubicBezTo>
                <a:cubicBezTo>
                  <a:pt x="20306" y="10781"/>
                  <a:pt x="18545" y="13461"/>
                  <a:pt x="18426" y="13461"/>
                </a:cubicBezTo>
                <a:cubicBezTo>
                  <a:pt x="18424" y="13461"/>
                  <a:pt x="18423" y="13460"/>
                  <a:pt x="18422" y="13459"/>
                </a:cubicBezTo>
                <a:cubicBezTo>
                  <a:pt x="18397" y="13434"/>
                  <a:pt x="18672" y="12482"/>
                  <a:pt x="19224" y="10828"/>
                </a:cubicBezTo>
                <a:cubicBezTo>
                  <a:pt x="19625" y="9575"/>
                  <a:pt x="20126" y="8371"/>
                  <a:pt x="20727" y="7194"/>
                </a:cubicBezTo>
                <a:cubicBezTo>
                  <a:pt x="21103" y="6442"/>
                  <a:pt x="21128" y="6442"/>
                  <a:pt x="21003" y="6442"/>
                </a:cubicBezTo>
                <a:cubicBezTo>
                  <a:pt x="20903" y="6442"/>
                  <a:pt x="20276" y="7720"/>
                  <a:pt x="19800" y="8848"/>
                </a:cubicBezTo>
                <a:cubicBezTo>
                  <a:pt x="19374" y="9875"/>
                  <a:pt x="18998" y="10978"/>
                  <a:pt x="18472" y="12682"/>
                </a:cubicBezTo>
                <a:lnTo>
                  <a:pt x="18071" y="13935"/>
                </a:lnTo>
                <a:lnTo>
                  <a:pt x="17344" y="15038"/>
                </a:lnTo>
                <a:cubicBezTo>
                  <a:pt x="16918" y="15615"/>
                  <a:pt x="16266" y="16667"/>
                  <a:pt x="15840" y="17344"/>
                </a:cubicBezTo>
                <a:cubicBezTo>
                  <a:pt x="14972" y="18833"/>
                  <a:pt x="13415" y="21305"/>
                  <a:pt x="13336" y="21305"/>
                </a:cubicBezTo>
                <a:cubicBezTo>
                  <a:pt x="13335" y="21305"/>
                  <a:pt x="13334" y="21304"/>
                  <a:pt x="13334" y="21304"/>
                </a:cubicBezTo>
                <a:cubicBezTo>
                  <a:pt x="13309" y="21279"/>
                  <a:pt x="13860" y="19023"/>
                  <a:pt x="14161" y="18071"/>
                </a:cubicBezTo>
                <a:cubicBezTo>
                  <a:pt x="14387" y="17469"/>
                  <a:pt x="14813" y="15815"/>
                  <a:pt x="15189" y="14236"/>
                </a:cubicBezTo>
                <a:cubicBezTo>
                  <a:pt x="15940" y="11103"/>
                  <a:pt x="16091" y="10326"/>
                  <a:pt x="16066" y="10076"/>
                </a:cubicBezTo>
                <a:cubicBezTo>
                  <a:pt x="16052" y="10001"/>
                  <a:pt x="16039" y="9955"/>
                  <a:pt x="16021" y="9955"/>
                </a:cubicBezTo>
                <a:cubicBezTo>
                  <a:pt x="15974" y="9955"/>
                  <a:pt x="15897" y="10280"/>
                  <a:pt x="15715" y="11229"/>
                </a:cubicBezTo>
                <a:cubicBezTo>
                  <a:pt x="15590" y="11855"/>
                  <a:pt x="15314" y="13033"/>
                  <a:pt x="15138" y="13860"/>
                </a:cubicBezTo>
                <a:cubicBezTo>
                  <a:pt x="14938" y="14687"/>
                  <a:pt x="14687" y="15715"/>
                  <a:pt x="14587" y="16166"/>
                </a:cubicBezTo>
                <a:cubicBezTo>
                  <a:pt x="14462" y="16676"/>
                  <a:pt x="14389" y="16920"/>
                  <a:pt x="14369" y="16920"/>
                </a:cubicBezTo>
                <a:cubicBezTo>
                  <a:pt x="14345" y="16920"/>
                  <a:pt x="14400" y="16563"/>
                  <a:pt x="14537" y="15890"/>
                </a:cubicBezTo>
                <a:cubicBezTo>
                  <a:pt x="14637" y="15565"/>
                  <a:pt x="14687" y="15214"/>
                  <a:pt x="14712" y="14863"/>
                </a:cubicBezTo>
                <a:cubicBezTo>
                  <a:pt x="14703" y="14850"/>
                  <a:pt x="14693" y="14843"/>
                  <a:pt x="14683" y="14843"/>
                </a:cubicBezTo>
                <a:cubicBezTo>
                  <a:pt x="14615" y="14843"/>
                  <a:pt x="14527" y="15176"/>
                  <a:pt x="14286" y="16291"/>
                </a:cubicBezTo>
                <a:cubicBezTo>
                  <a:pt x="14161" y="16943"/>
                  <a:pt x="14011" y="17595"/>
                  <a:pt x="13961" y="17695"/>
                </a:cubicBezTo>
                <a:cubicBezTo>
                  <a:pt x="13935" y="17820"/>
                  <a:pt x="13935" y="17920"/>
                  <a:pt x="13961" y="17945"/>
                </a:cubicBezTo>
                <a:cubicBezTo>
                  <a:pt x="14011" y="17971"/>
                  <a:pt x="13961" y="18246"/>
                  <a:pt x="13835" y="18622"/>
                </a:cubicBezTo>
                <a:cubicBezTo>
                  <a:pt x="13710" y="18998"/>
                  <a:pt x="13509" y="19725"/>
                  <a:pt x="13384" y="20301"/>
                </a:cubicBezTo>
                <a:cubicBezTo>
                  <a:pt x="13284" y="20878"/>
                  <a:pt x="13159" y="21379"/>
                  <a:pt x="13133" y="21379"/>
                </a:cubicBezTo>
                <a:cubicBezTo>
                  <a:pt x="13083" y="21229"/>
                  <a:pt x="13083" y="21053"/>
                  <a:pt x="13108" y="20903"/>
                </a:cubicBezTo>
                <a:cubicBezTo>
                  <a:pt x="13108" y="20552"/>
                  <a:pt x="13058" y="20377"/>
                  <a:pt x="13008" y="20377"/>
                </a:cubicBezTo>
                <a:cubicBezTo>
                  <a:pt x="12958" y="20377"/>
                  <a:pt x="12933" y="20627"/>
                  <a:pt x="12958" y="21154"/>
                </a:cubicBezTo>
                <a:lnTo>
                  <a:pt x="12983" y="21930"/>
                </a:lnTo>
                <a:lnTo>
                  <a:pt x="12407" y="22808"/>
                </a:lnTo>
                <a:cubicBezTo>
                  <a:pt x="12106" y="23259"/>
                  <a:pt x="11379" y="24336"/>
                  <a:pt x="10828" y="25189"/>
                </a:cubicBezTo>
                <a:cubicBezTo>
                  <a:pt x="10276" y="26041"/>
                  <a:pt x="9800" y="26717"/>
                  <a:pt x="9775" y="26717"/>
                </a:cubicBezTo>
                <a:cubicBezTo>
                  <a:pt x="9725" y="26667"/>
                  <a:pt x="9925" y="23710"/>
                  <a:pt x="10026" y="23159"/>
                </a:cubicBezTo>
                <a:cubicBezTo>
                  <a:pt x="10351" y="21404"/>
                  <a:pt x="10752" y="19700"/>
                  <a:pt x="11279" y="18021"/>
                </a:cubicBezTo>
                <a:cubicBezTo>
                  <a:pt x="11630" y="16768"/>
                  <a:pt x="12031" y="15339"/>
                  <a:pt x="12181" y="14838"/>
                </a:cubicBezTo>
                <a:cubicBezTo>
                  <a:pt x="12432" y="13885"/>
                  <a:pt x="12532" y="13108"/>
                  <a:pt x="12432" y="13108"/>
                </a:cubicBezTo>
                <a:cubicBezTo>
                  <a:pt x="12331" y="13108"/>
                  <a:pt x="12131" y="13935"/>
                  <a:pt x="12106" y="14361"/>
                </a:cubicBezTo>
                <a:cubicBezTo>
                  <a:pt x="12106" y="14512"/>
                  <a:pt x="11755" y="15740"/>
                  <a:pt x="11379" y="17093"/>
                </a:cubicBezTo>
                <a:cubicBezTo>
                  <a:pt x="10502" y="20101"/>
                  <a:pt x="10377" y="20577"/>
                  <a:pt x="10101" y="21830"/>
                </a:cubicBezTo>
                <a:cubicBezTo>
                  <a:pt x="9825" y="23008"/>
                  <a:pt x="9675" y="24186"/>
                  <a:pt x="9675" y="25389"/>
                </a:cubicBezTo>
                <a:lnTo>
                  <a:pt x="9600" y="27043"/>
                </a:lnTo>
                <a:lnTo>
                  <a:pt x="9123" y="27770"/>
                </a:lnTo>
                <a:cubicBezTo>
                  <a:pt x="8697" y="28472"/>
                  <a:pt x="6116" y="32783"/>
                  <a:pt x="5865" y="33209"/>
                </a:cubicBezTo>
                <a:cubicBezTo>
                  <a:pt x="5831" y="33294"/>
                  <a:pt x="5797" y="33344"/>
                  <a:pt x="5779" y="33344"/>
                </a:cubicBezTo>
                <a:cubicBezTo>
                  <a:pt x="5770" y="33344"/>
                  <a:pt x="5765" y="33333"/>
                  <a:pt x="5765" y="33309"/>
                </a:cubicBezTo>
                <a:cubicBezTo>
                  <a:pt x="5765" y="33083"/>
                  <a:pt x="6066" y="30753"/>
                  <a:pt x="6266" y="29550"/>
                </a:cubicBezTo>
                <a:cubicBezTo>
                  <a:pt x="7043" y="24788"/>
                  <a:pt x="7143" y="24186"/>
                  <a:pt x="7194" y="23083"/>
                </a:cubicBezTo>
                <a:cubicBezTo>
                  <a:pt x="7294" y="21504"/>
                  <a:pt x="7369" y="21254"/>
                  <a:pt x="7996" y="19775"/>
                </a:cubicBezTo>
                <a:cubicBezTo>
                  <a:pt x="8422" y="18722"/>
                  <a:pt x="8948" y="17720"/>
                  <a:pt x="9524" y="16768"/>
                </a:cubicBezTo>
                <a:cubicBezTo>
                  <a:pt x="9730" y="16458"/>
                  <a:pt x="9818" y="16353"/>
                  <a:pt x="9912" y="16353"/>
                </a:cubicBezTo>
                <a:cubicBezTo>
                  <a:pt x="9933" y="16353"/>
                  <a:pt x="9953" y="16358"/>
                  <a:pt x="9976" y="16367"/>
                </a:cubicBezTo>
                <a:cubicBezTo>
                  <a:pt x="9986" y="16368"/>
                  <a:pt x="9997" y="16369"/>
                  <a:pt x="10008" y="16369"/>
                </a:cubicBezTo>
                <a:cubicBezTo>
                  <a:pt x="10143" y="16369"/>
                  <a:pt x="10266" y="16201"/>
                  <a:pt x="10778" y="15364"/>
                </a:cubicBezTo>
                <a:cubicBezTo>
                  <a:pt x="11846" y="13678"/>
                  <a:pt x="12307" y="13027"/>
                  <a:pt x="12438" y="13027"/>
                </a:cubicBezTo>
                <a:cubicBezTo>
                  <a:pt x="12445" y="13027"/>
                  <a:pt x="12451" y="13029"/>
                  <a:pt x="12457" y="13033"/>
                </a:cubicBezTo>
                <a:cubicBezTo>
                  <a:pt x="12507" y="13083"/>
                  <a:pt x="12557" y="13108"/>
                  <a:pt x="12607" y="13108"/>
                </a:cubicBezTo>
                <a:cubicBezTo>
                  <a:pt x="13058" y="12707"/>
                  <a:pt x="13484" y="12281"/>
                  <a:pt x="13860" y="11805"/>
                </a:cubicBezTo>
                <a:cubicBezTo>
                  <a:pt x="15378" y="10126"/>
                  <a:pt x="15904" y="9587"/>
                  <a:pt x="16058" y="9587"/>
                </a:cubicBezTo>
                <a:cubicBezTo>
                  <a:pt x="16072" y="9587"/>
                  <a:pt x="16083" y="9591"/>
                  <a:pt x="16091" y="9600"/>
                </a:cubicBezTo>
                <a:cubicBezTo>
                  <a:pt x="16113" y="9613"/>
                  <a:pt x="16137" y="9620"/>
                  <a:pt x="16165" y="9620"/>
                </a:cubicBezTo>
                <a:cubicBezTo>
                  <a:pt x="16297" y="9620"/>
                  <a:pt x="16513" y="9462"/>
                  <a:pt x="16968" y="9048"/>
                </a:cubicBezTo>
                <a:cubicBezTo>
                  <a:pt x="17770" y="8321"/>
                  <a:pt x="18622" y="7670"/>
                  <a:pt x="19524" y="7093"/>
                </a:cubicBezTo>
                <a:cubicBezTo>
                  <a:pt x="20301" y="6592"/>
                  <a:pt x="24236" y="4412"/>
                  <a:pt x="24362" y="4412"/>
                </a:cubicBezTo>
                <a:close/>
                <a:moveTo>
                  <a:pt x="1846" y="31696"/>
                </a:moveTo>
                <a:cubicBezTo>
                  <a:pt x="1874" y="31696"/>
                  <a:pt x="1933" y="31996"/>
                  <a:pt x="2006" y="32557"/>
                </a:cubicBezTo>
                <a:lnTo>
                  <a:pt x="2031" y="32557"/>
                </a:lnTo>
                <a:cubicBezTo>
                  <a:pt x="2119" y="33197"/>
                  <a:pt x="2129" y="33448"/>
                  <a:pt x="2062" y="33448"/>
                </a:cubicBezTo>
                <a:cubicBezTo>
                  <a:pt x="2053" y="33448"/>
                  <a:pt x="2043" y="33443"/>
                  <a:pt x="2031" y="33434"/>
                </a:cubicBezTo>
                <a:cubicBezTo>
                  <a:pt x="1930" y="32908"/>
                  <a:pt x="1855" y="32357"/>
                  <a:pt x="1830" y="31830"/>
                </a:cubicBezTo>
                <a:cubicBezTo>
                  <a:pt x="1830" y="31740"/>
                  <a:pt x="1836" y="31696"/>
                  <a:pt x="1846" y="31696"/>
                </a:cubicBezTo>
                <a:close/>
                <a:moveTo>
                  <a:pt x="1238" y="32990"/>
                </a:moveTo>
                <a:cubicBezTo>
                  <a:pt x="1241" y="32990"/>
                  <a:pt x="1246" y="33004"/>
                  <a:pt x="1254" y="33033"/>
                </a:cubicBezTo>
                <a:cubicBezTo>
                  <a:pt x="1254" y="33159"/>
                  <a:pt x="1254" y="33284"/>
                  <a:pt x="1254" y="33409"/>
                </a:cubicBezTo>
                <a:cubicBezTo>
                  <a:pt x="1246" y="33439"/>
                  <a:pt x="1241" y="33453"/>
                  <a:pt x="1237" y="33453"/>
                </a:cubicBezTo>
                <a:cubicBezTo>
                  <a:pt x="1229" y="33453"/>
                  <a:pt x="1229" y="33374"/>
                  <a:pt x="1229" y="33234"/>
                </a:cubicBezTo>
                <a:cubicBezTo>
                  <a:pt x="1229" y="33074"/>
                  <a:pt x="1229" y="32990"/>
                  <a:pt x="1238" y="32990"/>
                </a:cubicBezTo>
                <a:close/>
                <a:moveTo>
                  <a:pt x="1721" y="32635"/>
                </a:moveTo>
                <a:cubicBezTo>
                  <a:pt x="1781" y="32635"/>
                  <a:pt x="1839" y="32947"/>
                  <a:pt x="1880" y="33459"/>
                </a:cubicBezTo>
                <a:cubicBezTo>
                  <a:pt x="1905" y="33735"/>
                  <a:pt x="1880" y="33835"/>
                  <a:pt x="1830" y="33835"/>
                </a:cubicBezTo>
                <a:cubicBezTo>
                  <a:pt x="1780" y="33810"/>
                  <a:pt x="1605" y="32858"/>
                  <a:pt x="1680" y="32682"/>
                </a:cubicBezTo>
                <a:cubicBezTo>
                  <a:pt x="1693" y="32651"/>
                  <a:pt x="1707" y="32635"/>
                  <a:pt x="1721" y="32635"/>
                </a:cubicBezTo>
                <a:close/>
                <a:moveTo>
                  <a:pt x="1354" y="32733"/>
                </a:moveTo>
                <a:cubicBezTo>
                  <a:pt x="1429" y="32733"/>
                  <a:pt x="1479" y="32858"/>
                  <a:pt x="1529" y="33284"/>
                </a:cubicBezTo>
                <a:cubicBezTo>
                  <a:pt x="1554" y="33585"/>
                  <a:pt x="1580" y="33910"/>
                  <a:pt x="1605" y="34061"/>
                </a:cubicBezTo>
                <a:cubicBezTo>
                  <a:pt x="1621" y="34176"/>
                  <a:pt x="1627" y="34226"/>
                  <a:pt x="1615" y="34226"/>
                </a:cubicBezTo>
                <a:cubicBezTo>
                  <a:pt x="1608" y="34226"/>
                  <a:pt x="1597" y="34212"/>
                  <a:pt x="1580" y="34186"/>
                </a:cubicBezTo>
                <a:cubicBezTo>
                  <a:pt x="1504" y="33936"/>
                  <a:pt x="1454" y="33710"/>
                  <a:pt x="1454" y="33459"/>
                </a:cubicBezTo>
                <a:cubicBezTo>
                  <a:pt x="1454" y="33234"/>
                  <a:pt x="1404" y="33008"/>
                  <a:pt x="1329" y="32783"/>
                </a:cubicBezTo>
                <a:cubicBezTo>
                  <a:pt x="1279" y="32758"/>
                  <a:pt x="1279" y="32733"/>
                  <a:pt x="1354" y="32733"/>
                </a:cubicBezTo>
                <a:close/>
                <a:moveTo>
                  <a:pt x="1878" y="34202"/>
                </a:moveTo>
                <a:cubicBezTo>
                  <a:pt x="1884" y="34202"/>
                  <a:pt x="1894" y="34205"/>
                  <a:pt x="1905" y="34211"/>
                </a:cubicBezTo>
                <a:cubicBezTo>
                  <a:pt x="1905" y="34261"/>
                  <a:pt x="1905" y="34311"/>
                  <a:pt x="1905" y="34337"/>
                </a:cubicBezTo>
                <a:cubicBezTo>
                  <a:pt x="1895" y="34368"/>
                  <a:pt x="1884" y="34382"/>
                  <a:pt x="1876" y="34382"/>
                </a:cubicBezTo>
                <a:cubicBezTo>
                  <a:pt x="1864" y="34382"/>
                  <a:pt x="1855" y="34355"/>
                  <a:pt x="1855" y="34311"/>
                </a:cubicBezTo>
                <a:cubicBezTo>
                  <a:pt x="1855" y="34235"/>
                  <a:pt x="1855" y="34202"/>
                  <a:pt x="1878" y="34202"/>
                </a:cubicBezTo>
                <a:close/>
                <a:moveTo>
                  <a:pt x="2167" y="34352"/>
                </a:moveTo>
                <a:cubicBezTo>
                  <a:pt x="2170" y="34352"/>
                  <a:pt x="2175" y="34355"/>
                  <a:pt x="2181" y="34362"/>
                </a:cubicBezTo>
                <a:cubicBezTo>
                  <a:pt x="2206" y="34387"/>
                  <a:pt x="2206" y="34437"/>
                  <a:pt x="2181" y="34487"/>
                </a:cubicBezTo>
                <a:lnTo>
                  <a:pt x="2206" y="34487"/>
                </a:lnTo>
                <a:cubicBezTo>
                  <a:pt x="2185" y="34508"/>
                  <a:pt x="2173" y="34520"/>
                  <a:pt x="2166" y="34520"/>
                </a:cubicBezTo>
                <a:cubicBezTo>
                  <a:pt x="2156" y="34520"/>
                  <a:pt x="2156" y="34496"/>
                  <a:pt x="2156" y="34437"/>
                </a:cubicBezTo>
                <a:cubicBezTo>
                  <a:pt x="2156" y="34380"/>
                  <a:pt x="2156" y="34352"/>
                  <a:pt x="2167" y="34352"/>
                </a:cubicBezTo>
                <a:close/>
                <a:moveTo>
                  <a:pt x="2489" y="34282"/>
                </a:moveTo>
                <a:cubicBezTo>
                  <a:pt x="2494" y="34282"/>
                  <a:pt x="2500" y="34283"/>
                  <a:pt x="2507" y="34286"/>
                </a:cubicBezTo>
                <a:cubicBezTo>
                  <a:pt x="2557" y="34337"/>
                  <a:pt x="2582" y="34412"/>
                  <a:pt x="2582" y="34462"/>
                </a:cubicBezTo>
                <a:cubicBezTo>
                  <a:pt x="2582" y="34537"/>
                  <a:pt x="2557" y="34587"/>
                  <a:pt x="2507" y="34637"/>
                </a:cubicBezTo>
                <a:cubicBezTo>
                  <a:pt x="2500" y="34641"/>
                  <a:pt x="2494" y="34642"/>
                  <a:pt x="2489" y="34642"/>
                </a:cubicBezTo>
                <a:cubicBezTo>
                  <a:pt x="2451" y="34642"/>
                  <a:pt x="2432" y="34571"/>
                  <a:pt x="2432" y="34462"/>
                </a:cubicBezTo>
                <a:cubicBezTo>
                  <a:pt x="2432" y="34353"/>
                  <a:pt x="2451" y="34282"/>
                  <a:pt x="2489" y="34282"/>
                </a:cubicBezTo>
                <a:close/>
                <a:moveTo>
                  <a:pt x="1589" y="35635"/>
                </a:moveTo>
                <a:cubicBezTo>
                  <a:pt x="1593" y="35635"/>
                  <a:pt x="1598" y="35645"/>
                  <a:pt x="1605" y="35665"/>
                </a:cubicBezTo>
                <a:cubicBezTo>
                  <a:pt x="1630" y="35765"/>
                  <a:pt x="1630" y="35840"/>
                  <a:pt x="1605" y="35941"/>
                </a:cubicBezTo>
                <a:cubicBezTo>
                  <a:pt x="1605" y="35964"/>
                  <a:pt x="1602" y="35975"/>
                  <a:pt x="1599" y="35975"/>
                </a:cubicBezTo>
                <a:cubicBezTo>
                  <a:pt x="1591" y="35975"/>
                  <a:pt x="1580" y="35919"/>
                  <a:pt x="1580" y="35815"/>
                </a:cubicBezTo>
                <a:cubicBezTo>
                  <a:pt x="1580" y="35705"/>
                  <a:pt x="1580" y="35635"/>
                  <a:pt x="1589" y="35635"/>
                </a:cubicBezTo>
                <a:close/>
                <a:moveTo>
                  <a:pt x="1815" y="35821"/>
                </a:moveTo>
                <a:cubicBezTo>
                  <a:pt x="1819" y="35821"/>
                  <a:pt x="1823" y="35827"/>
                  <a:pt x="1830" y="35840"/>
                </a:cubicBezTo>
                <a:cubicBezTo>
                  <a:pt x="1855" y="35890"/>
                  <a:pt x="1855" y="35966"/>
                  <a:pt x="1830" y="36016"/>
                </a:cubicBezTo>
                <a:cubicBezTo>
                  <a:pt x="1823" y="36030"/>
                  <a:pt x="1818" y="36036"/>
                  <a:pt x="1814" y="36036"/>
                </a:cubicBezTo>
                <a:cubicBezTo>
                  <a:pt x="1805" y="36036"/>
                  <a:pt x="1805" y="35995"/>
                  <a:pt x="1805" y="35941"/>
                </a:cubicBezTo>
                <a:cubicBezTo>
                  <a:pt x="1805" y="35867"/>
                  <a:pt x="1805" y="35821"/>
                  <a:pt x="1815" y="35821"/>
                </a:cubicBezTo>
                <a:close/>
                <a:moveTo>
                  <a:pt x="6132" y="22548"/>
                </a:moveTo>
                <a:cubicBezTo>
                  <a:pt x="6176" y="22548"/>
                  <a:pt x="6227" y="22616"/>
                  <a:pt x="6316" y="22758"/>
                </a:cubicBezTo>
                <a:lnTo>
                  <a:pt x="6291" y="22758"/>
                </a:lnTo>
                <a:cubicBezTo>
                  <a:pt x="6392" y="22983"/>
                  <a:pt x="6467" y="23259"/>
                  <a:pt x="6467" y="23509"/>
                </a:cubicBezTo>
                <a:cubicBezTo>
                  <a:pt x="6498" y="23883"/>
                  <a:pt x="6558" y="24111"/>
                  <a:pt x="6599" y="24111"/>
                </a:cubicBezTo>
                <a:cubicBezTo>
                  <a:pt x="6624" y="24111"/>
                  <a:pt x="6642" y="24026"/>
                  <a:pt x="6642" y="23835"/>
                </a:cubicBezTo>
                <a:cubicBezTo>
                  <a:pt x="6642" y="23610"/>
                  <a:pt x="6667" y="23509"/>
                  <a:pt x="6717" y="23509"/>
                </a:cubicBezTo>
                <a:cubicBezTo>
                  <a:pt x="6793" y="23509"/>
                  <a:pt x="6843" y="23434"/>
                  <a:pt x="6868" y="23284"/>
                </a:cubicBezTo>
                <a:cubicBezTo>
                  <a:pt x="6875" y="23250"/>
                  <a:pt x="6881" y="23232"/>
                  <a:pt x="6887" y="23232"/>
                </a:cubicBezTo>
                <a:cubicBezTo>
                  <a:pt x="6903" y="23232"/>
                  <a:pt x="6911" y="23355"/>
                  <a:pt x="6893" y="23610"/>
                </a:cubicBezTo>
                <a:cubicBezTo>
                  <a:pt x="6868" y="24161"/>
                  <a:pt x="6742" y="24963"/>
                  <a:pt x="6166" y="28372"/>
                </a:cubicBezTo>
                <a:cubicBezTo>
                  <a:pt x="5790" y="30502"/>
                  <a:pt x="5389" y="33610"/>
                  <a:pt x="5464" y="33835"/>
                </a:cubicBezTo>
                <a:cubicBezTo>
                  <a:pt x="5314" y="34186"/>
                  <a:pt x="5138" y="34537"/>
                  <a:pt x="4938" y="34863"/>
                </a:cubicBezTo>
                <a:lnTo>
                  <a:pt x="4412" y="35840"/>
                </a:lnTo>
                <a:lnTo>
                  <a:pt x="4387" y="34738"/>
                </a:lnTo>
                <a:cubicBezTo>
                  <a:pt x="4412" y="34337"/>
                  <a:pt x="4387" y="33961"/>
                  <a:pt x="4311" y="33585"/>
                </a:cubicBezTo>
                <a:cubicBezTo>
                  <a:pt x="4310" y="33583"/>
                  <a:pt x="4308" y="33582"/>
                  <a:pt x="4307" y="33582"/>
                </a:cubicBezTo>
                <a:cubicBezTo>
                  <a:pt x="4232" y="33582"/>
                  <a:pt x="4137" y="35372"/>
                  <a:pt x="4211" y="35740"/>
                </a:cubicBezTo>
                <a:cubicBezTo>
                  <a:pt x="4236" y="35890"/>
                  <a:pt x="4236" y="36041"/>
                  <a:pt x="4211" y="36191"/>
                </a:cubicBezTo>
                <a:cubicBezTo>
                  <a:pt x="4185" y="36253"/>
                  <a:pt x="4162" y="36285"/>
                  <a:pt x="4143" y="36285"/>
                </a:cubicBezTo>
                <a:cubicBezTo>
                  <a:pt x="4067" y="36285"/>
                  <a:pt x="4036" y="35827"/>
                  <a:pt x="4036" y="34913"/>
                </a:cubicBezTo>
                <a:cubicBezTo>
                  <a:pt x="4036" y="34142"/>
                  <a:pt x="3995" y="33746"/>
                  <a:pt x="3952" y="33746"/>
                </a:cubicBezTo>
                <a:cubicBezTo>
                  <a:pt x="3913" y="33746"/>
                  <a:pt x="3872" y="34079"/>
                  <a:pt x="3860" y="34763"/>
                </a:cubicBezTo>
                <a:cubicBezTo>
                  <a:pt x="3849" y="35219"/>
                  <a:pt x="3842" y="35462"/>
                  <a:pt x="3836" y="35462"/>
                </a:cubicBezTo>
                <a:cubicBezTo>
                  <a:pt x="3830" y="35462"/>
                  <a:pt x="3823" y="35144"/>
                  <a:pt x="3810" y="34462"/>
                </a:cubicBezTo>
                <a:cubicBezTo>
                  <a:pt x="3810" y="33374"/>
                  <a:pt x="3788" y="33156"/>
                  <a:pt x="3701" y="33156"/>
                </a:cubicBezTo>
                <a:cubicBezTo>
                  <a:pt x="3696" y="33156"/>
                  <a:pt x="3690" y="33157"/>
                  <a:pt x="3685" y="33159"/>
                </a:cubicBezTo>
                <a:cubicBezTo>
                  <a:pt x="3681" y="33160"/>
                  <a:pt x="3678" y="33161"/>
                  <a:pt x="3674" y="33161"/>
                </a:cubicBezTo>
                <a:cubicBezTo>
                  <a:pt x="3512" y="33161"/>
                  <a:pt x="3563" y="31464"/>
                  <a:pt x="3735" y="30728"/>
                </a:cubicBezTo>
                <a:cubicBezTo>
                  <a:pt x="3810" y="30477"/>
                  <a:pt x="3885" y="30226"/>
                  <a:pt x="4011" y="30001"/>
                </a:cubicBezTo>
                <a:cubicBezTo>
                  <a:pt x="4061" y="29900"/>
                  <a:pt x="4111" y="29775"/>
                  <a:pt x="4086" y="29650"/>
                </a:cubicBezTo>
                <a:cubicBezTo>
                  <a:pt x="4086" y="29474"/>
                  <a:pt x="4136" y="29399"/>
                  <a:pt x="4186" y="29399"/>
                </a:cubicBezTo>
                <a:cubicBezTo>
                  <a:pt x="4261" y="29399"/>
                  <a:pt x="4311" y="29324"/>
                  <a:pt x="4336" y="29249"/>
                </a:cubicBezTo>
                <a:cubicBezTo>
                  <a:pt x="4357" y="29187"/>
                  <a:pt x="4395" y="29142"/>
                  <a:pt x="4421" y="29142"/>
                </a:cubicBezTo>
                <a:cubicBezTo>
                  <a:pt x="4427" y="29142"/>
                  <a:pt x="4432" y="29144"/>
                  <a:pt x="4437" y="29149"/>
                </a:cubicBezTo>
                <a:cubicBezTo>
                  <a:pt x="4460" y="29162"/>
                  <a:pt x="4483" y="29169"/>
                  <a:pt x="4504" y="29169"/>
                </a:cubicBezTo>
                <a:cubicBezTo>
                  <a:pt x="4686" y="29169"/>
                  <a:pt x="4794" y="28640"/>
                  <a:pt x="5063" y="26667"/>
                </a:cubicBezTo>
                <a:cubicBezTo>
                  <a:pt x="5339" y="24788"/>
                  <a:pt x="5665" y="23409"/>
                  <a:pt x="5991" y="22732"/>
                </a:cubicBezTo>
                <a:cubicBezTo>
                  <a:pt x="6052" y="22610"/>
                  <a:pt x="6089" y="22548"/>
                  <a:pt x="6132" y="22548"/>
                </a:cubicBezTo>
                <a:close/>
                <a:moveTo>
                  <a:pt x="3920" y="36337"/>
                </a:moveTo>
                <a:cubicBezTo>
                  <a:pt x="3924" y="36337"/>
                  <a:pt x="3929" y="36346"/>
                  <a:pt x="3935" y="36367"/>
                </a:cubicBezTo>
                <a:cubicBezTo>
                  <a:pt x="3960" y="36442"/>
                  <a:pt x="3960" y="36542"/>
                  <a:pt x="3935" y="36642"/>
                </a:cubicBezTo>
                <a:cubicBezTo>
                  <a:pt x="3928" y="36666"/>
                  <a:pt x="3922" y="36677"/>
                  <a:pt x="3919" y="36677"/>
                </a:cubicBezTo>
                <a:cubicBezTo>
                  <a:pt x="3910" y="36677"/>
                  <a:pt x="3910" y="36621"/>
                  <a:pt x="3910" y="36517"/>
                </a:cubicBezTo>
                <a:cubicBezTo>
                  <a:pt x="3910" y="36407"/>
                  <a:pt x="3910" y="36337"/>
                  <a:pt x="3920" y="36337"/>
                </a:cubicBezTo>
                <a:close/>
                <a:moveTo>
                  <a:pt x="1940" y="35256"/>
                </a:moveTo>
                <a:cubicBezTo>
                  <a:pt x="1990" y="35256"/>
                  <a:pt x="2212" y="35886"/>
                  <a:pt x="2256" y="36241"/>
                </a:cubicBezTo>
                <a:cubicBezTo>
                  <a:pt x="2306" y="36417"/>
                  <a:pt x="2256" y="36617"/>
                  <a:pt x="2106" y="36718"/>
                </a:cubicBezTo>
                <a:lnTo>
                  <a:pt x="1930" y="36918"/>
                </a:lnTo>
                <a:lnTo>
                  <a:pt x="1930" y="36768"/>
                </a:lnTo>
                <a:cubicBezTo>
                  <a:pt x="1930" y="36642"/>
                  <a:pt x="1905" y="36517"/>
                  <a:pt x="1880" y="36417"/>
                </a:cubicBezTo>
                <a:cubicBezTo>
                  <a:pt x="1868" y="36344"/>
                  <a:pt x="1862" y="36307"/>
                  <a:pt x="1873" y="36307"/>
                </a:cubicBezTo>
                <a:cubicBezTo>
                  <a:pt x="1884" y="36307"/>
                  <a:pt x="1915" y="36351"/>
                  <a:pt x="1981" y="36442"/>
                </a:cubicBezTo>
                <a:cubicBezTo>
                  <a:pt x="2029" y="36538"/>
                  <a:pt x="2064" y="36586"/>
                  <a:pt x="2086" y="36586"/>
                </a:cubicBezTo>
                <a:cubicBezTo>
                  <a:pt x="2131" y="36586"/>
                  <a:pt x="2116" y="36374"/>
                  <a:pt x="2031" y="35966"/>
                </a:cubicBezTo>
                <a:cubicBezTo>
                  <a:pt x="1981" y="35740"/>
                  <a:pt x="1955" y="35514"/>
                  <a:pt x="1930" y="35289"/>
                </a:cubicBezTo>
                <a:cubicBezTo>
                  <a:pt x="1930" y="35266"/>
                  <a:pt x="1934" y="35256"/>
                  <a:pt x="1940" y="35256"/>
                </a:cubicBezTo>
                <a:close/>
                <a:moveTo>
                  <a:pt x="1304" y="33785"/>
                </a:moveTo>
                <a:cubicBezTo>
                  <a:pt x="1329" y="33810"/>
                  <a:pt x="1354" y="34412"/>
                  <a:pt x="1379" y="35139"/>
                </a:cubicBezTo>
                <a:cubicBezTo>
                  <a:pt x="1404" y="35890"/>
                  <a:pt x="1429" y="36617"/>
                  <a:pt x="1454" y="36768"/>
                </a:cubicBezTo>
                <a:cubicBezTo>
                  <a:pt x="1482" y="36946"/>
                  <a:pt x="1486" y="37026"/>
                  <a:pt x="1473" y="37026"/>
                </a:cubicBezTo>
                <a:cubicBezTo>
                  <a:pt x="1451" y="37026"/>
                  <a:pt x="1382" y="36802"/>
                  <a:pt x="1304" y="36442"/>
                </a:cubicBezTo>
                <a:cubicBezTo>
                  <a:pt x="1204" y="35916"/>
                  <a:pt x="1179" y="35364"/>
                  <a:pt x="1229" y="34838"/>
                </a:cubicBezTo>
                <a:cubicBezTo>
                  <a:pt x="1279" y="34261"/>
                  <a:pt x="1304" y="33785"/>
                  <a:pt x="1304" y="33785"/>
                </a:cubicBezTo>
                <a:close/>
                <a:moveTo>
                  <a:pt x="19407" y="25188"/>
                </a:moveTo>
                <a:cubicBezTo>
                  <a:pt x="19472" y="25188"/>
                  <a:pt x="19499" y="25231"/>
                  <a:pt x="19499" y="25314"/>
                </a:cubicBezTo>
                <a:lnTo>
                  <a:pt x="19474" y="25314"/>
                </a:lnTo>
                <a:cubicBezTo>
                  <a:pt x="19474" y="25499"/>
                  <a:pt x="19346" y="25771"/>
                  <a:pt x="19267" y="25771"/>
                </a:cubicBezTo>
                <a:cubicBezTo>
                  <a:pt x="19260" y="25771"/>
                  <a:pt x="19254" y="25769"/>
                  <a:pt x="19249" y="25765"/>
                </a:cubicBezTo>
                <a:cubicBezTo>
                  <a:pt x="19241" y="25760"/>
                  <a:pt x="19232" y="25757"/>
                  <a:pt x="19222" y="25757"/>
                </a:cubicBezTo>
                <a:cubicBezTo>
                  <a:pt x="19136" y="25757"/>
                  <a:pt x="18975" y="25942"/>
                  <a:pt x="18773" y="26166"/>
                </a:cubicBezTo>
                <a:cubicBezTo>
                  <a:pt x="18171" y="26868"/>
                  <a:pt x="17469" y="27494"/>
                  <a:pt x="16743" y="28046"/>
                </a:cubicBezTo>
                <a:cubicBezTo>
                  <a:pt x="16332" y="28335"/>
                  <a:pt x="16161" y="28513"/>
                  <a:pt x="16242" y="28513"/>
                </a:cubicBezTo>
                <a:cubicBezTo>
                  <a:pt x="16294" y="28513"/>
                  <a:pt x="16452" y="28439"/>
                  <a:pt x="16717" y="28271"/>
                </a:cubicBezTo>
                <a:cubicBezTo>
                  <a:pt x="17494" y="27670"/>
                  <a:pt x="18221" y="27018"/>
                  <a:pt x="18873" y="26291"/>
                </a:cubicBezTo>
                <a:cubicBezTo>
                  <a:pt x="19050" y="26098"/>
                  <a:pt x="19155" y="25998"/>
                  <a:pt x="19180" y="25998"/>
                </a:cubicBezTo>
                <a:cubicBezTo>
                  <a:pt x="19195" y="25998"/>
                  <a:pt x="19184" y="26028"/>
                  <a:pt x="19149" y="26091"/>
                </a:cubicBezTo>
                <a:cubicBezTo>
                  <a:pt x="18121" y="27519"/>
                  <a:pt x="16993" y="28898"/>
                  <a:pt x="15765" y="30151"/>
                </a:cubicBezTo>
                <a:cubicBezTo>
                  <a:pt x="14888" y="31103"/>
                  <a:pt x="14863" y="31129"/>
                  <a:pt x="14963" y="31304"/>
                </a:cubicBezTo>
                <a:cubicBezTo>
                  <a:pt x="15038" y="31404"/>
                  <a:pt x="14963" y="31479"/>
                  <a:pt x="14387" y="31830"/>
                </a:cubicBezTo>
                <a:cubicBezTo>
                  <a:pt x="13509" y="32357"/>
                  <a:pt x="13359" y="32432"/>
                  <a:pt x="11880" y="32983"/>
                </a:cubicBezTo>
                <a:cubicBezTo>
                  <a:pt x="8672" y="34161"/>
                  <a:pt x="6918" y="35113"/>
                  <a:pt x="4888" y="36793"/>
                </a:cubicBezTo>
                <a:lnTo>
                  <a:pt x="4437" y="37144"/>
                </a:lnTo>
                <a:lnTo>
                  <a:pt x="4687" y="36718"/>
                </a:lnTo>
                <a:cubicBezTo>
                  <a:pt x="4904" y="36342"/>
                  <a:pt x="4997" y="36216"/>
                  <a:pt x="5051" y="36216"/>
                </a:cubicBezTo>
                <a:cubicBezTo>
                  <a:pt x="5066" y="36216"/>
                  <a:pt x="5078" y="36225"/>
                  <a:pt x="5088" y="36241"/>
                </a:cubicBezTo>
                <a:cubicBezTo>
                  <a:pt x="5163" y="36291"/>
                  <a:pt x="5063" y="36342"/>
                  <a:pt x="4988" y="36442"/>
                </a:cubicBezTo>
                <a:cubicBezTo>
                  <a:pt x="4840" y="36590"/>
                  <a:pt x="4795" y="36659"/>
                  <a:pt x="4833" y="36659"/>
                </a:cubicBezTo>
                <a:cubicBezTo>
                  <a:pt x="4900" y="36659"/>
                  <a:pt x="5215" y="36455"/>
                  <a:pt x="5690" y="36091"/>
                </a:cubicBezTo>
                <a:cubicBezTo>
                  <a:pt x="6116" y="35765"/>
                  <a:pt x="6818" y="35289"/>
                  <a:pt x="7219" y="35038"/>
                </a:cubicBezTo>
                <a:cubicBezTo>
                  <a:pt x="7895" y="34612"/>
                  <a:pt x="8071" y="34487"/>
                  <a:pt x="7870" y="34487"/>
                </a:cubicBezTo>
                <a:cubicBezTo>
                  <a:pt x="7093" y="34913"/>
                  <a:pt x="6341" y="35414"/>
                  <a:pt x="5615" y="35941"/>
                </a:cubicBezTo>
                <a:cubicBezTo>
                  <a:pt x="5470" y="36064"/>
                  <a:pt x="5326" y="36154"/>
                  <a:pt x="5265" y="36154"/>
                </a:cubicBezTo>
                <a:cubicBezTo>
                  <a:pt x="5252" y="36154"/>
                  <a:pt x="5243" y="36150"/>
                  <a:pt x="5239" y="36141"/>
                </a:cubicBezTo>
                <a:cubicBezTo>
                  <a:pt x="5214" y="36116"/>
                  <a:pt x="5364" y="35966"/>
                  <a:pt x="5590" y="35790"/>
                </a:cubicBezTo>
                <a:cubicBezTo>
                  <a:pt x="5865" y="35590"/>
                  <a:pt x="6116" y="35364"/>
                  <a:pt x="6367" y="35113"/>
                </a:cubicBezTo>
                <a:cubicBezTo>
                  <a:pt x="6692" y="34813"/>
                  <a:pt x="7018" y="34562"/>
                  <a:pt x="7394" y="34337"/>
                </a:cubicBezTo>
                <a:cubicBezTo>
                  <a:pt x="7620" y="34236"/>
                  <a:pt x="7820" y="34086"/>
                  <a:pt x="8021" y="33910"/>
                </a:cubicBezTo>
                <a:cubicBezTo>
                  <a:pt x="8021" y="33879"/>
                  <a:pt x="8022" y="33854"/>
                  <a:pt x="7991" y="33854"/>
                </a:cubicBezTo>
                <a:cubicBezTo>
                  <a:pt x="7900" y="33854"/>
                  <a:pt x="7522" y="34076"/>
                  <a:pt x="5966" y="35013"/>
                </a:cubicBezTo>
                <a:cubicBezTo>
                  <a:pt x="5565" y="35264"/>
                  <a:pt x="5439" y="35439"/>
                  <a:pt x="5640" y="35439"/>
                </a:cubicBezTo>
                <a:cubicBezTo>
                  <a:pt x="5715" y="35439"/>
                  <a:pt x="5765" y="35414"/>
                  <a:pt x="5765" y="35389"/>
                </a:cubicBezTo>
                <a:cubicBezTo>
                  <a:pt x="5765" y="35339"/>
                  <a:pt x="5840" y="35264"/>
                  <a:pt x="5966" y="35189"/>
                </a:cubicBezTo>
                <a:lnTo>
                  <a:pt x="6166" y="35088"/>
                </a:lnTo>
                <a:lnTo>
                  <a:pt x="5940" y="35289"/>
                </a:lnTo>
                <a:cubicBezTo>
                  <a:pt x="5790" y="35439"/>
                  <a:pt x="5615" y="35590"/>
                  <a:pt x="5439" y="35715"/>
                </a:cubicBezTo>
                <a:lnTo>
                  <a:pt x="5113" y="35916"/>
                </a:lnTo>
                <a:lnTo>
                  <a:pt x="5414" y="35414"/>
                </a:lnTo>
                <a:cubicBezTo>
                  <a:pt x="5539" y="35139"/>
                  <a:pt x="5740" y="34888"/>
                  <a:pt x="5991" y="34687"/>
                </a:cubicBezTo>
                <a:cubicBezTo>
                  <a:pt x="6191" y="34562"/>
                  <a:pt x="6392" y="34412"/>
                  <a:pt x="6567" y="34261"/>
                </a:cubicBezTo>
                <a:cubicBezTo>
                  <a:pt x="6868" y="34036"/>
                  <a:pt x="7169" y="33835"/>
                  <a:pt x="7519" y="33685"/>
                </a:cubicBezTo>
                <a:cubicBezTo>
                  <a:pt x="8171" y="33359"/>
                  <a:pt x="8346" y="33234"/>
                  <a:pt x="8146" y="33234"/>
                </a:cubicBezTo>
                <a:cubicBezTo>
                  <a:pt x="7469" y="33509"/>
                  <a:pt x="6818" y="33885"/>
                  <a:pt x="6241" y="34311"/>
                </a:cubicBezTo>
                <a:cubicBezTo>
                  <a:pt x="6096" y="34457"/>
                  <a:pt x="6005" y="34528"/>
                  <a:pt x="5970" y="34528"/>
                </a:cubicBezTo>
                <a:cubicBezTo>
                  <a:pt x="5926" y="34528"/>
                  <a:pt x="5966" y="34419"/>
                  <a:pt x="6091" y="34211"/>
                </a:cubicBezTo>
                <a:cubicBezTo>
                  <a:pt x="6160" y="34074"/>
                  <a:pt x="6249" y="33957"/>
                  <a:pt x="6283" y="33957"/>
                </a:cubicBezTo>
                <a:cubicBezTo>
                  <a:pt x="6286" y="33957"/>
                  <a:pt x="6289" y="33958"/>
                  <a:pt x="6291" y="33961"/>
                </a:cubicBezTo>
                <a:cubicBezTo>
                  <a:pt x="6492" y="33910"/>
                  <a:pt x="6667" y="33810"/>
                  <a:pt x="6818" y="33685"/>
                </a:cubicBezTo>
                <a:cubicBezTo>
                  <a:pt x="6968" y="33585"/>
                  <a:pt x="7143" y="33459"/>
                  <a:pt x="7319" y="33384"/>
                </a:cubicBezTo>
                <a:cubicBezTo>
                  <a:pt x="7670" y="33209"/>
                  <a:pt x="7996" y="32983"/>
                  <a:pt x="8271" y="32707"/>
                </a:cubicBezTo>
                <a:cubicBezTo>
                  <a:pt x="8268" y="32706"/>
                  <a:pt x="8263" y="32706"/>
                  <a:pt x="8258" y="32706"/>
                </a:cubicBezTo>
                <a:cubicBezTo>
                  <a:pt x="8155" y="32706"/>
                  <a:pt x="7747" y="32939"/>
                  <a:pt x="6818" y="33535"/>
                </a:cubicBezTo>
                <a:lnTo>
                  <a:pt x="6266" y="33860"/>
                </a:lnTo>
                <a:lnTo>
                  <a:pt x="6467" y="33509"/>
                </a:lnTo>
                <a:cubicBezTo>
                  <a:pt x="6717" y="33083"/>
                  <a:pt x="8146" y="31730"/>
                  <a:pt x="9023" y="31103"/>
                </a:cubicBezTo>
                <a:cubicBezTo>
                  <a:pt x="10452" y="30126"/>
                  <a:pt x="11930" y="29224"/>
                  <a:pt x="13484" y="28422"/>
                </a:cubicBezTo>
                <a:cubicBezTo>
                  <a:pt x="14136" y="28071"/>
                  <a:pt x="14712" y="27770"/>
                  <a:pt x="14737" y="27745"/>
                </a:cubicBezTo>
                <a:cubicBezTo>
                  <a:pt x="14788" y="27720"/>
                  <a:pt x="15565" y="27294"/>
                  <a:pt x="16492" y="26818"/>
                </a:cubicBezTo>
                <a:cubicBezTo>
                  <a:pt x="17419" y="26316"/>
                  <a:pt x="18397" y="25765"/>
                  <a:pt x="18697" y="25565"/>
                </a:cubicBezTo>
                <a:cubicBezTo>
                  <a:pt x="19077" y="25312"/>
                  <a:pt x="19297" y="25188"/>
                  <a:pt x="19407" y="25188"/>
                </a:cubicBezTo>
                <a:close/>
                <a:moveTo>
                  <a:pt x="3610" y="34437"/>
                </a:moveTo>
                <a:lnTo>
                  <a:pt x="3685" y="35715"/>
                </a:lnTo>
                <a:cubicBezTo>
                  <a:pt x="3710" y="36567"/>
                  <a:pt x="3710" y="37043"/>
                  <a:pt x="3685" y="37144"/>
                </a:cubicBezTo>
                <a:cubicBezTo>
                  <a:pt x="3680" y="37154"/>
                  <a:pt x="3675" y="37159"/>
                  <a:pt x="3670" y="37159"/>
                </a:cubicBezTo>
                <a:cubicBezTo>
                  <a:pt x="3630" y="37159"/>
                  <a:pt x="3610" y="36764"/>
                  <a:pt x="3610" y="35865"/>
                </a:cubicBezTo>
                <a:lnTo>
                  <a:pt x="3610" y="34437"/>
                </a:lnTo>
                <a:close/>
                <a:moveTo>
                  <a:pt x="1658" y="36224"/>
                </a:moveTo>
                <a:cubicBezTo>
                  <a:pt x="1670" y="36224"/>
                  <a:pt x="1713" y="36385"/>
                  <a:pt x="1755" y="36617"/>
                </a:cubicBezTo>
                <a:cubicBezTo>
                  <a:pt x="1805" y="36818"/>
                  <a:pt x="1830" y="37018"/>
                  <a:pt x="1830" y="37194"/>
                </a:cubicBezTo>
                <a:cubicBezTo>
                  <a:pt x="1730" y="36893"/>
                  <a:pt x="1655" y="36567"/>
                  <a:pt x="1655" y="36241"/>
                </a:cubicBezTo>
                <a:cubicBezTo>
                  <a:pt x="1655" y="36229"/>
                  <a:pt x="1656" y="36224"/>
                  <a:pt x="1658" y="36224"/>
                </a:cubicBezTo>
                <a:close/>
                <a:moveTo>
                  <a:pt x="1354" y="37394"/>
                </a:moveTo>
                <a:lnTo>
                  <a:pt x="1429" y="37720"/>
                </a:lnTo>
                <a:cubicBezTo>
                  <a:pt x="1479" y="37921"/>
                  <a:pt x="1479" y="38021"/>
                  <a:pt x="1429" y="38096"/>
                </a:cubicBezTo>
                <a:cubicBezTo>
                  <a:pt x="1420" y="38105"/>
                  <a:pt x="1411" y="38110"/>
                  <a:pt x="1404" y="38110"/>
                </a:cubicBezTo>
                <a:cubicBezTo>
                  <a:pt x="1371" y="38110"/>
                  <a:pt x="1354" y="38015"/>
                  <a:pt x="1354" y="37770"/>
                </a:cubicBezTo>
                <a:lnTo>
                  <a:pt x="1354" y="37394"/>
                </a:lnTo>
                <a:close/>
                <a:moveTo>
                  <a:pt x="1179" y="36442"/>
                </a:moveTo>
                <a:lnTo>
                  <a:pt x="1204" y="37494"/>
                </a:lnTo>
                <a:cubicBezTo>
                  <a:pt x="1254" y="38397"/>
                  <a:pt x="1229" y="38547"/>
                  <a:pt x="1128" y="38798"/>
                </a:cubicBezTo>
                <a:lnTo>
                  <a:pt x="1003" y="39073"/>
                </a:lnTo>
                <a:lnTo>
                  <a:pt x="1028" y="38798"/>
                </a:lnTo>
                <a:cubicBezTo>
                  <a:pt x="1053" y="38647"/>
                  <a:pt x="1078" y="38046"/>
                  <a:pt x="1103" y="37494"/>
                </a:cubicBezTo>
                <a:lnTo>
                  <a:pt x="1179" y="36442"/>
                </a:lnTo>
                <a:close/>
                <a:moveTo>
                  <a:pt x="510" y="41821"/>
                </a:moveTo>
                <a:cubicBezTo>
                  <a:pt x="515" y="41821"/>
                  <a:pt x="521" y="41824"/>
                  <a:pt x="527" y="41830"/>
                </a:cubicBezTo>
                <a:cubicBezTo>
                  <a:pt x="552" y="41880"/>
                  <a:pt x="552" y="41931"/>
                  <a:pt x="527" y="41956"/>
                </a:cubicBezTo>
                <a:cubicBezTo>
                  <a:pt x="516" y="41978"/>
                  <a:pt x="509" y="41991"/>
                  <a:pt x="506" y="41991"/>
                </a:cubicBezTo>
                <a:cubicBezTo>
                  <a:pt x="502" y="41991"/>
                  <a:pt x="502" y="41972"/>
                  <a:pt x="502" y="41931"/>
                </a:cubicBezTo>
                <a:cubicBezTo>
                  <a:pt x="483" y="41854"/>
                  <a:pt x="493" y="41821"/>
                  <a:pt x="510" y="41821"/>
                </a:cubicBezTo>
                <a:close/>
                <a:moveTo>
                  <a:pt x="15133" y="31570"/>
                </a:moveTo>
                <a:cubicBezTo>
                  <a:pt x="15138" y="31570"/>
                  <a:pt x="15138" y="31574"/>
                  <a:pt x="15138" y="31580"/>
                </a:cubicBezTo>
                <a:lnTo>
                  <a:pt x="15138" y="31605"/>
                </a:lnTo>
                <a:cubicBezTo>
                  <a:pt x="15138" y="31605"/>
                  <a:pt x="14011" y="32532"/>
                  <a:pt x="13835" y="32632"/>
                </a:cubicBezTo>
                <a:cubicBezTo>
                  <a:pt x="13810" y="32632"/>
                  <a:pt x="13810" y="32707"/>
                  <a:pt x="13835" y="32758"/>
                </a:cubicBezTo>
                <a:cubicBezTo>
                  <a:pt x="13838" y="32764"/>
                  <a:pt x="13845" y="32767"/>
                  <a:pt x="13854" y="32767"/>
                </a:cubicBezTo>
                <a:cubicBezTo>
                  <a:pt x="13914" y="32767"/>
                  <a:pt x="14100" y="32628"/>
                  <a:pt x="14362" y="32432"/>
                </a:cubicBezTo>
                <a:cubicBezTo>
                  <a:pt x="14512" y="32306"/>
                  <a:pt x="14662" y="32181"/>
                  <a:pt x="14838" y="32081"/>
                </a:cubicBezTo>
                <a:lnTo>
                  <a:pt x="14838" y="32081"/>
                </a:lnTo>
                <a:cubicBezTo>
                  <a:pt x="14838" y="32206"/>
                  <a:pt x="13534" y="33635"/>
                  <a:pt x="12657" y="34412"/>
                </a:cubicBezTo>
                <a:cubicBezTo>
                  <a:pt x="10752" y="36216"/>
                  <a:pt x="8722" y="37845"/>
                  <a:pt x="6592" y="39349"/>
                </a:cubicBezTo>
                <a:cubicBezTo>
                  <a:pt x="5163" y="40327"/>
                  <a:pt x="3810" y="41379"/>
                  <a:pt x="2557" y="42557"/>
                </a:cubicBezTo>
                <a:cubicBezTo>
                  <a:pt x="1981" y="43033"/>
                  <a:pt x="1529" y="43434"/>
                  <a:pt x="1504" y="43434"/>
                </a:cubicBezTo>
                <a:cubicBezTo>
                  <a:pt x="1504" y="43411"/>
                  <a:pt x="1572" y="43207"/>
                  <a:pt x="1622" y="43207"/>
                </a:cubicBezTo>
                <a:cubicBezTo>
                  <a:pt x="1624" y="43207"/>
                  <a:pt x="1627" y="43207"/>
                  <a:pt x="1630" y="43209"/>
                </a:cubicBezTo>
                <a:cubicBezTo>
                  <a:pt x="1805" y="43109"/>
                  <a:pt x="1955" y="42958"/>
                  <a:pt x="2081" y="42783"/>
                </a:cubicBezTo>
                <a:cubicBezTo>
                  <a:pt x="2306" y="42532"/>
                  <a:pt x="2707" y="42056"/>
                  <a:pt x="3033" y="41755"/>
                </a:cubicBezTo>
                <a:cubicBezTo>
                  <a:pt x="3209" y="41555"/>
                  <a:pt x="3384" y="41354"/>
                  <a:pt x="3509" y="41129"/>
                </a:cubicBezTo>
                <a:cubicBezTo>
                  <a:pt x="3505" y="41124"/>
                  <a:pt x="3499" y="41122"/>
                  <a:pt x="3491" y="41122"/>
                </a:cubicBezTo>
                <a:cubicBezTo>
                  <a:pt x="3408" y="41122"/>
                  <a:pt x="3120" y="41374"/>
                  <a:pt x="2457" y="42106"/>
                </a:cubicBezTo>
                <a:lnTo>
                  <a:pt x="2081" y="42532"/>
                </a:lnTo>
                <a:lnTo>
                  <a:pt x="2457" y="41981"/>
                </a:lnTo>
                <a:cubicBezTo>
                  <a:pt x="2682" y="41655"/>
                  <a:pt x="3058" y="41154"/>
                  <a:pt x="3309" y="40828"/>
                </a:cubicBezTo>
                <a:cubicBezTo>
                  <a:pt x="3735" y="40276"/>
                  <a:pt x="3835" y="40126"/>
                  <a:pt x="3710" y="40126"/>
                </a:cubicBezTo>
                <a:cubicBezTo>
                  <a:pt x="3184" y="40702"/>
                  <a:pt x="2732" y="41304"/>
                  <a:pt x="2306" y="41931"/>
                </a:cubicBezTo>
                <a:cubicBezTo>
                  <a:pt x="2190" y="42116"/>
                  <a:pt x="2074" y="42259"/>
                  <a:pt x="2038" y="42259"/>
                </a:cubicBezTo>
                <a:cubicBezTo>
                  <a:pt x="2035" y="42259"/>
                  <a:pt x="2032" y="42258"/>
                  <a:pt x="2031" y="42256"/>
                </a:cubicBezTo>
                <a:cubicBezTo>
                  <a:pt x="2106" y="42031"/>
                  <a:pt x="2206" y="41805"/>
                  <a:pt x="2306" y="41605"/>
                </a:cubicBezTo>
                <a:cubicBezTo>
                  <a:pt x="2783" y="40702"/>
                  <a:pt x="3384" y="39875"/>
                  <a:pt x="4111" y="39174"/>
                </a:cubicBezTo>
                <a:cubicBezTo>
                  <a:pt x="4286" y="39048"/>
                  <a:pt x="4437" y="38873"/>
                  <a:pt x="4537" y="38697"/>
                </a:cubicBezTo>
                <a:cubicBezTo>
                  <a:pt x="4532" y="38694"/>
                  <a:pt x="4525" y="38692"/>
                  <a:pt x="4517" y="38692"/>
                </a:cubicBezTo>
                <a:cubicBezTo>
                  <a:pt x="4407" y="38692"/>
                  <a:pt x="4032" y="39006"/>
                  <a:pt x="3635" y="39449"/>
                </a:cubicBezTo>
                <a:cubicBezTo>
                  <a:pt x="3170" y="39984"/>
                  <a:pt x="2982" y="40203"/>
                  <a:pt x="2947" y="40203"/>
                </a:cubicBezTo>
                <a:cubicBezTo>
                  <a:pt x="2919" y="40203"/>
                  <a:pt x="2984" y="40070"/>
                  <a:pt x="3083" y="39850"/>
                </a:cubicBezTo>
                <a:cubicBezTo>
                  <a:pt x="3384" y="39149"/>
                  <a:pt x="3434" y="39073"/>
                  <a:pt x="3960" y="38672"/>
                </a:cubicBezTo>
                <a:cubicBezTo>
                  <a:pt x="4211" y="38472"/>
                  <a:pt x="4462" y="38296"/>
                  <a:pt x="4462" y="38296"/>
                </a:cubicBezTo>
                <a:cubicBezTo>
                  <a:pt x="4487" y="38271"/>
                  <a:pt x="4487" y="38221"/>
                  <a:pt x="4462" y="38196"/>
                </a:cubicBezTo>
                <a:cubicBezTo>
                  <a:pt x="4462" y="38186"/>
                  <a:pt x="4454" y="38181"/>
                  <a:pt x="4441" y="38181"/>
                </a:cubicBezTo>
                <a:cubicBezTo>
                  <a:pt x="4389" y="38181"/>
                  <a:pt x="4245" y="38257"/>
                  <a:pt x="4086" y="38397"/>
                </a:cubicBezTo>
                <a:cubicBezTo>
                  <a:pt x="3778" y="38616"/>
                  <a:pt x="3633" y="38716"/>
                  <a:pt x="3591" y="38716"/>
                </a:cubicBezTo>
                <a:cubicBezTo>
                  <a:pt x="3561" y="38716"/>
                  <a:pt x="3583" y="38666"/>
                  <a:pt x="3635" y="38572"/>
                </a:cubicBezTo>
                <a:cubicBezTo>
                  <a:pt x="3760" y="38322"/>
                  <a:pt x="4136" y="37996"/>
                  <a:pt x="5038" y="37369"/>
                </a:cubicBezTo>
                <a:lnTo>
                  <a:pt x="5790" y="36843"/>
                </a:lnTo>
                <a:lnTo>
                  <a:pt x="5790" y="36743"/>
                </a:lnTo>
                <a:cubicBezTo>
                  <a:pt x="5489" y="36843"/>
                  <a:pt x="5239" y="36993"/>
                  <a:pt x="5013" y="37194"/>
                </a:cubicBezTo>
                <a:cubicBezTo>
                  <a:pt x="4340" y="37684"/>
                  <a:pt x="4077" y="37874"/>
                  <a:pt x="4032" y="37874"/>
                </a:cubicBezTo>
                <a:cubicBezTo>
                  <a:pt x="4004" y="37874"/>
                  <a:pt x="4063" y="37797"/>
                  <a:pt x="4161" y="37670"/>
                </a:cubicBezTo>
                <a:cubicBezTo>
                  <a:pt x="4336" y="37469"/>
                  <a:pt x="4512" y="37294"/>
                  <a:pt x="4712" y="37119"/>
                </a:cubicBezTo>
                <a:cubicBezTo>
                  <a:pt x="5514" y="36442"/>
                  <a:pt x="6392" y="35790"/>
                  <a:pt x="7294" y="35214"/>
                </a:cubicBezTo>
                <a:cubicBezTo>
                  <a:pt x="8697" y="34437"/>
                  <a:pt x="10176" y="33760"/>
                  <a:pt x="11705" y="33209"/>
                </a:cubicBezTo>
                <a:cubicBezTo>
                  <a:pt x="13209" y="32657"/>
                  <a:pt x="13910" y="32332"/>
                  <a:pt x="14637" y="31880"/>
                </a:cubicBezTo>
                <a:cubicBezTo>
                  <a:pt x="15030" y="31625"/>
                  <a:pt x="15115" y="31570"/>
                  <a:pt x="15133" y="31570"/>
                </a:cubicBezTo>
                <a:close/>
                <a:moveTo>
                  <a:pt x="3459" y="32081"/>
                </a:moveTo>
                <a:lnTo>
                  <a:pt x="3459" y="34813"/>
                </a:lnTo>
                <a:lnTo>
                  <a:pt x="3459" y="37520"/>
                </a:lnTo>
                <a:lnTo>
                  <a:pt x="3259" y="37870"/>
                </a:lnTo>
                <a:cubicBezTo>
                  <a:pt x="3158" y="38071"/>
                  <a:pt x="2808" y="38823"/>
                  <a:pt x="2507" y="39550"/>
                </a:cubicBezTo>
                <a:cubicBezTo>
                  <a:pt x="1390" y="42206"/>
                  <a:pt x="814" y="43485"/>
                  <a:pt x="754" y="43485"/>
                </a:cubicBezTo>
                <a:cubicBezTo>
                  <a:pt x="753" y="43485"/>
                  <a:pt x="753" y="43485"/>
                  <a:pt x="752" y="43484"/>
                </a:cubicBezTo>
                <a:cubicBezTo>
                  <a:pt x="652" y="43434"/>
                  <a:pt x="627" y="42532"/>
                  <a:pt x="702" y="41555"/>
                </a:cubicBezTo>
                <a:cubicBezTo>
                  <a:pt x="702" y="41003"/>
                  <a:pt x="803" y="40427"/>
                  <a:pt x="1003" y="39900"/>
                </a:cubicBezTo>
                <a:cubicBezTo>
                  <a:pt x="1329" y="39048"/>
                  <a:pt x="2256" y="36993"/>
                  <a:pt x="2407" y="36793"/>
                </a:cubicBezTo>
                <a:cubicBezTo>
                  <a:pt x="2532" y="36567"/>
                  <a:pt x="2682" y="35790"/>
                  <a:pt x="2757" y="34913"/>
                </a:cubicBezTo>
                <a:cubicBezTo>
                  <a:pt x="2757" y="34687"/>
                  <a:pt x="2808" y="34462"/>
                  <a:pt x="2858" y="34236"/>
                </a:cubicBezTo>
                <a:cubicBezTo>
                  <a:pt x="2908" y="34211"/>
                  <a:pt x="2908" y="34136"/>
                  <a:pt x="2883" y="34061"/>
                </a:cubicBezTo>
                <a:cubicBezTo>
                  <a:pt x="2883" y="33735"/>
                  <a:pt x="2908" y="33384"/>
                  <a:pt x="2958" y="33033"/>
                </a:cubicBezTo>
                <a:cubicBezTo>
                  <a:pt x="3033" y="32532"/>
                  <a:pt x="3083" y="32131"/>
                  <a:pt x="3083" y="32106"/>
                </a:cubicBezTo>
                <a:cubicBezTo>
                  <a:pt x="3083" y="32106"/>
                  <a:pt x="3158" y="32081"/>
                  <a:pt x="3259" y="32081"/>
                </a:cubicBezTo>
                <a:close/>
                <a:moveTo>
                  <a:pt x="4587" y="1"/>
                </a:moveTo>
                <a:cubicBezTo>
                  <a:pt x="4487" y="26"/>
                  <a:pt x="4412" y="51"/>
                  <a:pt x="4361" y="126"/>
                </a:cubicBezTo>
                <a:lnTo>
                  <a:pt x="4387" y="101"/>
                </a:lnTo>
                <a:lnTo>
                  <a:pt x="4387" y="101"/>
                </a:lnTo>
                <a:cubicBezTo>
                  <a:pt x="3835" y="953"/>
                  <a:pt x="3359" y="1855"/>
                  <a:pt x="2958" y="2757"/>
                </a:cubicBezTo>
                <a:cubicBezTo>
                  <a:pt x="2482" y="3785"/>
                  <a:pt x="2056" y="4813"/>
                  <a:pt x="1705" y="5865"/>
                </a:cubicBezTo>
                <a:cubicBezTo>
                  <a:pt x="1525" y="6428"/>
                  <a:pt x="1466" y="6546"/>
                  <a:pt x="1365" y="6546"/>
                </a:cubicBezTo>
                <a:cubicBezTo>
                  <a:pt x="1354" y="6546"/>
                  <a:pt x="1342" y="6544"/>
                  <a:pt x="1329" y="6542"/>
                </a:cubicBezTo>
                <a:cubicBezTo>
                  <a:pt x="1312" y="6538"/>
                  <a:pt x="1294" y="6536"/>
                  <a:pt x="1278" y="6536"/>
                </a:cubicBezTo>
                <a:cubicBezTo>
                  <a:pt x="1196" y="6536"/>
                  <a:pt x="1120" y="6584"/>
                  <a:pt x="1078" y="6667"/>
                </a:cubicBezTo>
                <a:cubicBezTo>
                  <a:pt x="903" y="6893"/>
                  <a:pt x="602" y="8597"/>
                  <a:pt x="552" y="9449"/>
                </a:cubicBezTo>
                <a:cubicBezTo>
                  <a:pt x="527" y="9976"/>
                  <a:pt x="477" y="10226"/>
                  <a:pt x="427" y="10226"/>
                </a:cubicBezTo>
                <a:cubicBezTo>
                  <a:pt x="386" y="10223"/>
                  <a:pt x="351" y="10219"/>
                  <a:pt x="320" y="10219"/>
                </a:cubicBezTo>
                <a:cubicBezTo>
                  <a:pt x="126" y="10219"/>
                  <a:pt x="126" y="10375"/>
                  <a:pt x="126" y="11805"/>
                </a:cubicBezTo>
                <a:cubicBezTo>
                  <a:pt x="126" y="12682"/>
                  <a:pt x="176" y="13810"/>
                  <a:pt x="251" y="14336"/>
                </a:cubicBezTo>
                <a:cubicBezTo>
                  <a:pt x="326" y="15214"/>
                  <a:pt x="326" y="15314"/>
                  <a:pt x="201" y="15364"/>
                </a:cubicBezTo>
                <a:cubicBezTo>
                  <a:pt x="1" y="15489"/>
                  <a:pt x="76" y="15991"/>
                  <a:pt x="602" y="18346"/>
                </a:cubicBezTo>
                <a:cubicBezTo>
                  <a:pt x="752" y="19048"/>
                  <a:pt x="878" y="19625"/>
                  <a:pt x="878" y="19625"/>
                </a:cubicBezTo>
                <a:cubicBezTo>
                  <a:pt x="828" y="19650"/>
                  <a:pt x="778" y="19650"/>
                  <a:pt x="727" y="19675"/>
                </a:cubicBezTo>
                <a:cubicBezTo>
                  <a:pt x="577" y="19675"/>
                  <a:pt x="552" y="19725"/>
                  <a:pt x="577" y="19976"/>
                </a:cubicBezTo>
                <a:cubicBezTo>
                  <a:pt x="577" y="20126"/>
                  <a:pt x="878" y="21379"/>
                  <a:pt x="1254" y="22758"/>
                </a:cubicBezTo>
                <a:cubicBezTo>
                  <a:pt x="1605" y="24111"/>
                  <a:pt x="1905" y="25364"/>
                  <a:pt x="1930" y="25514"/>
                </a:cubicBezTo>
                <a:cubicBezTo>
                  <a:pt x="1930" y="25740"/>
                  <a:pt x="1930" y="25790"/>
                  <a:pt x="1780" y="25815"/>
                </a:cubicBezTo>
                <a:cubicBezTo>
                  <a:pt x="1680" y="25840"/>
                  <a:pt x="1605" y="25890"/>
                  <a:pt x="1529" y="25991"/>
                </a:cubicBezTo>
                <a:cubicBezTo>
                  <a:pt x="1479" y="26066"/>
                  <a:pt x="1479" y="27093"/>
                  <a:pt x="1504" y="29224"/>
                </a:cubicBezTo>
                <a:cubicBezTo>
                  <a:pt x="1529" y="30928"/>
                  <a:pt x="1529" y="32357"/>
                  <a:pt x="1504" y="32382"/>
                </a:cubicBezTo>
                <a:cubicBezTo>
                  <a:pt x="1429" y="32457"/>
                  <a:pt x="1329" y="32507"/>
                  <a:pt x="1229" y="32557"/>
                </a:cubicBezTo>
                <a:cubicBezTo>
                  <a:pt x="953" y="32682"/>
                  <a:pt x="928" y="32833"/>
                  <a:pt x="978" y="33835"/>
                </a:cubicBezTo>
                <a:cubicBezTo>
                  <a:pt x="1003" y="34813"/>
                  <a:pt x="953" y="37494"/>
                  <a:pt x="828" y="38773"/>
                </a:cubicBezTo>
                <a:cubicBezTo>
                  <a:pt x="803" y="39249"/>
                  <a:pt x="727" y="39725"/>
                  <a:pt x="577" y="40176"/>
                </a:cubicBezTo>
                <a:cubicBezTo>
                  <a:pt x="301" y="41053"/>
                  <a:pt x="251" y="41555"/>
                  <a:pt x="276" y="42908"/>
                </a:cubicBezTo>
                <a:cubicBezTo>
                  <a:pt x="301" y="44236"/>
                  <a:pt x="377" y="44512"/>
                  <a:pt x="627" y="44512"/>
                </a:cubicBezTo>
                <a:cubicBezTo>
                  <a:pt x="878" y="44512"/>
                  <a:pt x="1003" y="44412"/>
                  <a:pt x="2682" y="42958"/>
                </a:cubicBezTo>
                <a:cubicBezTo>
                  <a:pt x="3986" y="41755"/>
                  <a:pt x="5364" y="40627"/>
                  <a:pt x="6818" y="39625"/>
                </a:cubicBezTo>
                <a:cubicBezTo>
                  <a:pt x="10502" y="36993"/>
                  <a:pt x="14512" y="33359"/>
                  <a:pt x="15339" y="31805"/>
                </a:cubicBezTo>
                <a:cubicBezTo>
                  <a:pt x="15489" y="31555"/>
                  <a:pt x="15489" y="31504"/>
                  <a:pt x="15389" y="31354"/>
                </a:cubicBezTo>
                <a:cubicBezTo>
                  <a:pt x="15289" y="31204"/>
                  <a:pt x="15289" y="31179"/>
                  <a:pt x="16016" y="30352"/>
                </a:cubicBezTo>
                <a:cubicBezTo>
                  <a:pt x="17645" y="28547"/>
                  <a:pt x="18998" y="26843"/>
                  <a:pt x="19449" y="26016"/>
                </a:cubicBezTo>
                <a:cubicBezTo>
                  <a:pt x="19725" y="25540"/>
                  <a:pt x="19775" y="25139"/>
                  <a:pt x="19600" y="25063"/>
                </a:cubicBezTo>
                <a:cubicBezTo>
                  <a:pt x="19449" y="24988"/>
                  <a:pt x="19474" y="24988"/>
                  <a:pt x="20577" y="23209"/>
                </a:cubicBezTo>
                <a:cubicBezTo>
                  <a:pt x="21805" y="21304"/>
                  <a:pt x="21830" y="21254"/>
                  <a:pt x="21529" y="21053"/>
                </a:cubicBezTo>
                <a:cubicBezTo>
                  <a:pt x="21404" y="20953"/>
                  <a:pt x="21404" y="20953"/>
                  <a:pt x="21680" y="20377"/>
                </a:cubicBezTo>
                <a:cubicBezTo>
                  <a:pt x="22156" y="19399"/>
                  <a:pt x="22457" y="18597"/>
                  <a:pt x="22457" y="18346"/>
                </a:cubicBezTo>
                <a:cubicBezTo>
                  <a:pt x="22457" y="18096"/>
                  <a:pt x="22457" y="18096"/>
                  <a:pt x="21981" y="17996"/>
                </a:cubicBezTo>
                <a:cubicBezTo>
                  <a:pt x="21905" y="17971"/>
                  <a:pt x="21805" y="17945"/>
                  <a:pt x="21730" y="17920"/>
                </a:cubicBezTo>
                <a:cubicBezTo>
                  <a:pt x="21730" y="17920"/>
                  <a:pt x="21956" y="17419"/>
                  <a:pt x="22206" y="16843"/>
                </a:cubicBezTo>
                <a:cubicBezTo>
                  <a:pt x="22457" y="16241"/>
                  <a:pt x="22733" y="15615"/>
                  <a:pt x="22783" y="15389"/>
                </a:cubicBezTo>
                <a:cubicBezTo>
                  <a:pt x="22858" y="15189"/>
                  <a:pt x="23058" y="14662"/>
                  <a:pt x="23234" y="14236"/>
                </a:cubicBezTo>
                <a:cubicBezTo>
                  <a:pt x="23813" y="12822"/>
                  <a:pt x="23878" y="12373"/>
                  <a:pt x="23468" y="12373"/>
                </a:cubicBezTo>
                <a:cubicBezTo>
                  <a:pt x="23435" y="12373"/>
                  <a:pt x="23399" y="12376"/>
                  <a:pt x="23359" y="12382"/>
                </a:cubicBezTo>
                <a:cubicBezTo>
                  <a:pt x="23297" y="12399"/>
                  <a:pt x="23247" y="12408"/>
                  <a:pt x="23208" y="12408"/>
                </a:cubicBezTo>
                <a:cubicBezTo>
                  <a:pt x="23137" y="12408"/>
                  <a:pt x="23100" y="12380"/>
                  <a:pt x="23083" y="12331"/>
                </a:cubicBezTo>
                <a:cubicBezTo>
                  <a:pt x="23008" y="12181"/>
                  <a:pt x="23309" y="10727"/>
                  <a:pt x="23585" y="9875"/>
                </a:cubicBezTo>
                <a:cubicBezTo>
                  <a:pt x="23885" y="8973"/>
                  <a:pt x="23910" y="8823"/>
                  <a:pt x="23710" y="8772"/>
                </a:cubicBezTo>
                <a:cubicBezTo>
                  <a:pt x="23660" y="8772"/>
                  <a:pt x="23610" y="8747"/>
                  <a:pt x="23560" y="8722"/>
                </a:cubicBezTo>
                <a:cubicBezTo>
                  <a:pt x="23560" y="8722"/>
                  <a:pt x="23660" y="8472"/>
                  <a:pt x="23760" y="8196"/>
                </a:cubicBezTo>
                <a:cubicBezTo>
                  <a:pt x="24387" y="6717"/>
                  <a:pt x="24888" y="4261"/>
                  <a:pt x="24537" y="4136"/>
                </a:cubicBezTo>
                <a:cubicBezTo>
                  <a:pt x="24536" y="4135"/>
                  <a:pt x="24534" y="4135"/>
                  <a:pt x="24532" y="4135"/>
                </a:cubicBezTo>
                <a:cubicBezTo>
                  <a:pt x="24369" y="4135"/>
                  <a:pt x="21038" y="5899"/>
                  <a:pt x="19925" y="6542"/>
                </a:cubicBezTo>
                <a:cubicBezTo>
                  <a:pt x="18798" y="7219"/>
                  <a:pt x="17745" y="8021"/>
                  <a:pt x="16768" y="8898"/>
                </a:cubicBezTo>
                <a:cubicBezTo>
                  <a:pt x="16500" y="9128"/>
                  <a:pt x="16363" y="9226"/>
                  <a:pt x="16291" y="9226"/>
                </a:cubicBezTo>
                <a:cubicBezTo>
                  <a:pt x="16269" y="9226"/>
                  <a:pt x="16253" y="9216"/>
                  <a:pt x="16241" y="9199"/>
                </a:cubicBezTo>
                <a:cubicBezTo>
                  <a:pt x="16227" y="9185"/>
                  <a:pt x="16211" y="9178"/>
                  <a:pt x="16191" y="9178"/>
                </a:cubicBezTo>
                <a:cubicBezTo>
                  <a:pt x="16103" y="9178"/>
                  <a:pt x="15946" y="9314"/>
                  <a:pt x="15640" y="9600"/>
                </a:cubicBezTo>
                <a:cubicBezTo>
                  <a:pt x="15189" y="10026"/>
                  <a:pt x="13284" y="12081"/>
                  <a:pt x="12833" y="12632"/>
                </a:cubicBezTo>
                <a:cubicBezTo>
                  <a:pt x="12751" y="12746"/>
                  <a:pt x="12701" y="12786"/>
                  <a:pt x="12635" y="12786"/>
                </a:cubicBezTo>
                <a:cubicBezTo>
                  <a:pt x="12599" y="12786"/>
                  <a:pt x="12559" y="12775"/>
                  <a:pt x="12507" y="12757"/>
                </a:cubicBezTo>
                <a:cubicBezTo>
                  <a:pt x="12460" y="12729"/>
                  <a:pt x="12423" y="12715"/>
                  <a:pt x="12390" y="12715"/>
                </a:cubicBezTo>
                <a:cubicBezTo>
                  <a:pt x="12333" y="12715"/>
                  <a:pt x="12284" y="12754"/>
                  <a:pt x="12206" y="12833"/>
                </a:cubicBezTo>
                <a:cubicBezTo>
                  <a:pt x="12006" y="13008"/>
                  <a:pt x="11580" y="13660"/>
                  <a:pt x="10727" y="14988"/>
                </a:cubicBezTo>
                <a:cubicBezTo>
                  <a:pt x="10212" y="15832"/>
                  <a:pt x="10069" y="16018"/>
                  <a:pt x="9929" y="16018"/>
                </a:cubicBezTo>
                <a:cubicBezTo>
                  <a:pt x="9920" y="16018"/>
                  <a:pt x="9910" y="16017"/>
                  <a:pt x="9900" y="16016"/>
                </a:cubicBezTo>
                <a:cubicBezTo>
                  <a:pt x="9886" y="16013"/>
                  <a:pt x="9872" y="16011"/>
                  <a:pt x="9858" y="16011"/>
                </a:cubicBezTo>
                <a:cubicBezTo>
                  <a:pt x="9756" y="16011"/>
                  <a:pt x="9676" y="16101"/>
                  <a:pt x="9499" y="16367"/>
                </a:cubicBezTo>
                <a:cubicBezTo>
                  <a:pt x="8823" y="17394"/>
                  <a:pt x="8372" y="18271"/>
                  <a:pt x="7519" y="20226"/>
                </a:cubicBezTo>
                <a:cubicBezTo>
                  <a:pt x="7518" y="20228"/>
                  <a:pt x="7517" y="20229"/>
                  <a:pt x="7515" y="20229"/>
                </a:cubicBezTo>
                <a:cubicBezTo>
                  <a:pt x="7469" y="20229"/>
                  <a:pt x="7470" y="19027"/>
                  <a:pt x="7494" y="17494"/>
                </a:cubicBezTo>
                <a:cubicBezTo>
                  <a:pt x="7494" y="14913"/>
                  <a:pt x="7494" y="14587"/>
                  <a:pt x="7394" y="14437"/>
                </a:cubicBezTo>
                <a:cubicBezTo>
                  <a:pt x="7323" y="14330"/>
                  <a:pt x="7264" y="14299"/>
                  <a:pt x="7200" y="14299"/>
                </a:cubicBezTo>
                <a:cubicBezTo>
                  <a:pt x="7174" y="14299"/>
                  <a:pt x="7147" y="14304"/>
                  <a:pt x="7118" y="14311"/>
                </a:cubicBezTo>
                <a:cubicBezTo>
                  <a:pt x="7092" y="14320"/>
                  <a:pt x="7070" y="14327"/>
                  <a:pt x="7051" y="14327"/>
                </a:cubicBezTo>
                <a:cubicBezTo>
                  <a:pt x="6963" y="14327"/>
                  <a:pt x="6937" y="14168"/>
                  <a:pt x="6793" y="13259"/>
                </a:cubicBezTo>
                <a:cubicBezTo>
                  <a:pt x="6742" y="12883"/>
                  <a:pt x="6642" y="11880"/>
                  <a:pt x="6592" y="11028"/>
                </a:cubicBezTo>
                <a:cubicBezTo>
                  <a:pt x="6492" y="9424"/>
                  <a:pt x="6467" y="9224"/>
                  <a:pt x="6266" y="9224"/>
                </a:cubicBezTo>
                <a:cubicBezTo>
                  <a:pt x="6191" y="9224"/>
                  <a:pt x="6166" y="9098"/>
                  <a:pt x="6166" y="8697"/>
                </a:cubicBezTo>
                <a:cubicBezTo>
                  <a:pt x="6166" y="7745"/>
                  <a:pt x="6091" y="6767"/>
                  <a:pt x="5940" y="5815"/>
                </a:cubicBezTo>
                <a:cubicBezTo>
                  <a:pt x="5915" y="5690"/>
                  <a:pt x="5865" y="5590"/>
                  <a:pt x="5790" y="5489"/>
                </a:cubicBezTo>
                <a:cubicBezTo>
                  <a:pt x="5715" y="5464"/>
                  <a:pt x="5665" y="5214"/>
                  <a:pt x="5640" y="4813"/>
                </a:cubicBezTo>
                <a:cubicBezTo>
                  <a:pt x="5615" y="4487"/>
                  <a:pt x="5539" y="3960"/>
                  <a:pt x="5489" y="3635"/>
                </a:cubicBezTo>
                <a:cubicBezTo>
                  <a:pt x="5414" y="3334"/>
                  <a:pt x="5264" y="2557"/>
                  <a:pt x="5163" y="1905"/>
                </a:cubicBezTo>
                <a:cubicBezTo>
                  <a:pt x="4863" y="376"/>
                  <a:pt x="4762" y="1"/>
                  <a:pt x="45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8"/>
          <p:cNvSpPr/>
          <p:nvPr/>
        </p:nvSpPr>
        <p:spPr>
          <a:xfrm>
            <a:off x="-74696" y="1772232"/>
            <a:ext cx="648305" cy="920916"/>
          </a:xfrm>
          <a:custGeom>
            <a:rect b="b" l="l" r="r" t="t"/>
            <a:pathLst>
              <a:path extrusionOk="0" h="25597" w="18021">
                <a:moveTo>
                  <a:pt x="1312" y="900"/>
                </a:moveTo>
                <a:cubicBezTo>
                  <a:pt x="1323" y="900"/>
                  <a:pt x="1373" y="956"/>
                  <a:pt x="1454" y="1053"/>
                </a:cubicBezTo>
                <a:cubicBezTo>
                  <a:pt x="1533" y="1172"/>
                  <a:pt x="1581" y="1244"/>
                  <a:pt x="1560" y="1244"/>
                </a:cubicBezTo>
                <a:cubicBezTo>
                  <a:pt x="1555" y="1244"/>
                  <a:pt x="1545" y="1239"/>
                  <a:pt x="1529" y="1228"/>
                </a:cubicBezTo>
                <a:cubicBezTo>
                  <a:pt x="1454" y="1153"/>
                  <a:pt x="1379" y="1053"/>
                  <a:pt x="1328" y="952"/>
                </a:cubicBezTo>
                <a:cubicBezTo>
                  <a:pt x="1311" y="917"/>
                  <a:pt x="1305" y="900"/>
                  <a:pt x="1312" y="900"/>
                </a:cubicBezTo>
                <a:close/>
                <a:moveTo>
                  <a:pt x="4091" y="4200"/>
                </a:moveTo>
                <a:cubicBezTo>
                  <a:pt x="4098" y="4200"/>
                  <a:pt x="4143" y="4251"/>
                  <a:pt x="4211" y="4336"/>
                </a:cubicBezTo>
                <a:cubicBezTo>
                  <a:pt x="4305" y="4449"/>
                  <a:pt x="4342" y="4505"/>
                  <a:pt x="4323" y="4505"/>
                </a:cubicBezTo>
                <a:cubicBezTo>
                  <a:pt x="4317" y="4505"/>
                  <a:pt x="4305" y="4499"/>
                  <a:pt x="4286" y="4486"/>
                </a:cubicBezTo>
                <a:cubicBezTo>
                  <a:pt x="4211" y="4411"/>
                  <a:pt x="4160" y="4336"/>
                  <a:pt x="4110" y="4236"/>
                </a:cubicBezTo>
                <a:cubicBezTo>
                  <a:pt x="4094" y="4212"/>
                  <a:pt x="4089" y="4200"/>
                  <a:pt x="4091" y="4200"/>
                </a:cubicBezTo>
                <a:close/>
                <a:moveTo>
                  <a:pt x="5087" y="5387"/>
                </a:moveTo>
                <a:cubicBezTo>
                  <a:pt x="5102" y="5387"/>
                  <a:pt x="5174" y="5475"/>
                  <a:pt x="5288" y="5639"/>
                </a:cubicBezTo>
                <a:cubicBezTo>
                  <a:pt x="5422" y="5811"/>
                  <a:pt x="5497" y="5925"/>
                  <a:pt x="5493" y="5925"/>
                </a:cubicBezTo>
                <a:cubicBezTo>
                  <a:pt x="5491" y="5925"/>
                  <a:pt x="5482" y="5914"/>
                  <a:pt x="5464" y="5890"/>
                </a:cubicBezTo>
                <a:cubicBezTo>
                  <a:pt x="5338" y="5765"/>
                  <a:pt x="5213" y="5614"/>
                  <a:pt x="5113" y="5464"/>
                </a:cubicBezTo>
                <a:cubicBezTo>
                  <a:pt x="5087" y="5412"/>
                  <a:pt x="5079" y="5387"/>
                  <a:pt x="5087" y="5387"/>
                </a:cubicBezTo>
                <a:close/>
                <a:moveTo>
                  <a:pt x="5842" y="6361"/>
                </a:moveTo>
                <a:cubicBezTo>
                  <a:pt x="5848" y="6361"/>
                  <a:pt x="5856" y="6363"/>
                  <a:pt x="5865" y="6366"/>
                </a:cubicBezTo>
                <a:cubicBezTo>
                  <a:pt x="6015" y="6466"/>
                  <a:pt x="6140" y="6592"/>
                  <a:pt x="6241" y="6742"/>
                </a:cubicBezTo>
                <a:cubicBezTo>
                  <a:pt x="6369" y="6924"/>
                  <a:pt x="6406" y="7006"/>
                  <a:pt x="6379" y="7006"/>
                </a:cubicBezTo>
                <a:cubicBezTo>
                  <a:pt x="6342" y="7006"/>
                  <a:pt x="6191" y="6860"/>
                  <a:pt x="5990" y="6617"/>
                </a:cubicBezTo>
                <a:cubicBezTo>
                  <a:pt x="5836" y="6441"/>
                  <a:pt x="5798" y="6361"/>
                  <a:pt x="5842" y="6361"/>
                </a:cubicBezTo>
                <a:close/>
                <a:moveTo>
                  <a:pt x="2764" y="2251"/>
                </a:moveTo>
                <a:cubicBezTo>
                  <a:pt x="2975" y="2251"/>
                  <a:pt x="4092" y="2552"/>
                  <a:pt x="4862" y="2832"/>
                </a:cubicBezTo>
                <a:cubicBezTo>
                  <a:pt x="6516" y="3409"/>
                  <a:pt x="8672" y="4386"/>
                  <a:pt x="8772" y="4612"/>
                </a:cubicBezTo>
                <a:cubicBezTo>
                  <a:pt x="8822" y="4687"/>
                  <a:pt x="8747" y="4712"/>
                  <a:pt x="8496" y="4712"/>
                </a:cubicBezTo>
                <a:cubicBezTo>
                  <a:pt x="7945" y="4737"/>
                  <a:pt x="8070" y="4887"/>
                  <a:pt x="8947" y="5263"/>
                </a:cubicBezTo>
                <a:cubicBezTo>
                  <a:pt x="9925" y="5689"/>
                  <a:pt x="10852" y="6266"/>
                  <a:pt x="11679" y="6942"/>
                </a:cubicBezTo>
                <a:cubicBezTo>
                  <a:pt x="12246" y="7401"/>
                  <a:pt x="12508" y="7613"/>
                  <a:pt x="12449" y="7613"/>
                </a:cubicBezTo>
                <a:cubicBezTo>
                  <a:pt x="12398" y="7613"/>
                  <a:pt x="12111" y="7457"/>
                  <a:pt x="11579" y="7168"/>
                </a:cubicBezTo>
                <a:lnTo>
                  <a:pt x="11579" y="7193"/>
                </a:lnTo>
                <a:cubicBezTo>
                  <a:pt x="11128" y="6942"/>
                  <a:pt x="10401" y="6592"/>
                  <a:pt x="9975" y="6416"/>
                </a:cubicBezTo>
                <a:cubicBezTo>
                  <a:pt x="9073" y="6040"/>
                  <a:pt x="6567" y="5163"/>
                  <a:pt x="5990" y="5038"/>
                </a:cubicBezTo>
                <a:cubicBezTo>
                  <a:pt x="5088" y="4837"/>
                  <a:pt x="4662" y="4662"/>
                  <a:pt x="4486" y="4411"/>
                </a:cubicBezTo>
                <a:lnTo>
                  <a:pt x="4311" y="4186"/>
                </a:lnTo>
                <a:lnTo>
                  <a:pt x="4311" y="4186"/>
                </a:lnTo>
                <a:lnTo>
                  <a:pt x="4937" y="4461"/>
                </a:lnTo>
                <a:cubicBezTo>
                  <a:pt x="5163" y="4562"/>
                  <a:pt x="5389" y="4637"/>
                  <a:pt x="5639" y="4687"/>
                </a:cubicBezTo>
                <a:cubicBezTo>
                  <a:pt x="5689" y="4662"/>
                  <a:pt x="5464" y="4536"/>
                  <a:pt x="5113" y="4361"/>
                </a:cubicBezTo>
                <a:cubicBezTo>
                  <a:pt x="4734" y="4191"/>
                  <a:pt x="4560" y="4110"/>
                  <a:pt x="4607" y="4110"/>
                </a:cubicBezTo>
                <a:cubicBezTo>
                  <a:pt x="4650" y="4110"/>
                  <a:pt x="4881" y="4179"/>
                  <a:pt x="5313" y="4311"/>
                </a:cubicBezTo>
                <a:cubicBezTo>
                  <a:pt x="5589" y="4411"/>
                  <a:pt x="5865" y="4486"/>
                  <a:pt x="6166" y="4536"/>
                </a:cubicBezTo>
                <a:cubicBezTo>
                  <a:pt x="6193" y="4539"/>
                  <a:pt x="6217" y="4540"/>
                  <a:pt x="6236" y="4540"/>
                </a:cubicBezTo>
                <a:cubicBezTo>
                  <a:pt x="6442" y="4540"/>
                  <a:pt x="6162" y="4419"/>
                  <a:pt x="5589" y="4236"/>
                </a:cubicBezTo>
                <a:cubicBezTo>
                  <a:pt x="4461" y="3935"/>
                  <a:pt x="3935" y="3709"/>
                  <a:pt x="3709" y="3484"/>
                </a:cubicBezTo>
                <a:lnTo>
                  <a:pt x="3509" y="3258"/>
                </a:lnTo>
                <a:lnTo>
                  <a:pt x="3509" y="3258"/>
                </a:lnTo>
                <a:lnTo>
                  <a:pt x="3709" y="3308"/>
                </a:lnTo>
                <a:cubicBezTo>
                  <a:pt x="3835" y="3333"/>
                  <a:pt x="4386" y="3534"/>
                  <a:pt x="4962" y="3734"/>
                </a:cubicBezTo>
                <a:cubicBezTo>
                  <a:pt x="5588" y="3943"/>
                  <a:pt x="5925" y="4043"/>
                  <a:pt x="6039" y="4043"/>
                </a:cubicBezTo>
                <a:cubicBezTo>
                  <a:pt x="6089" y="4043"/>
                  <a:pt x="6096" y="4023"/>
                  <a:pt x="6065" y="3985"/>
                </a:cubicBezTo>
                <a:cubicBezTo>
                  <a:pt x="6040" y="3960"/>
                  <a:pt x="5414" y="3734"/>
                  <a:pt x="4687" y="3484"/>
                </a:cubicBezTo>
                <a:cubicBezTo>
                  <a:pt x="4211" y="3333"/>
                  <a:pt x="3759" y="3158"/>
                  <a:pt x="3308" y="2932"/>
                </a:cubicBezTo>
                <a:lnTo>
                  <a:pt x="3308" y="2932"/>
                </a:lnTo>
                <a:cubicBezTo>
                  <a:pt x="3985" y="3108"/>
                  <a:pt x="4637" y="3308"/>
                  <a:pt x="5288" y="3534"/>
                </a:cubicBezTo>
                <a:cubicBezTo>
                  <a:pt x="6391" y="3910"/>
                  <a:pt x="7343" y="4211"/>
                  <a:pt x="7394" y="4211"/>
                </a:cubicBezTo>
                <a:cubicBezTo>
                  <a:pt x="7644" y="4186"/>
                  <a:pt x="7394" y="4085"/>
                  <a:pt x="3785" y="2882"/>
                </a:cubicBezTo>
                <a:cubicBezTo>
                  <a:pt x="3158" y="2682"/>
                  <a:pt x="2607" y="2356"/>
                  <a:pt x="2732" y="2256"/>
                </a:cubicBezTo>
                <a:cubicBezTo>
                  <a:pt x="2737" y="2252"/>
                  <a:pt x="2748" y="2251"/>
                  <a:pt x="2764" y="2251"/>
                </a:cubicBezTo>
                <a:close/>
                <a:moveTo>
                  <a:pt x="6567" y="7268"/>
                </a:moveTo>
                <a:cubicBezTo>
                  <a:pt x="6617" y="7268"/>
                  <a:pt x="6742" y="7394"/>
                  <a:pt x="6867" y="7544"/>
                </a:cubicBezTo>
                <a:cubicBezTo>
                  <a:pt x="6979" y="7693"/>
                  <a:pt x="7022" y="7773"/>
                  <a:pt x="6995" y="7773"/>
                </a:cubicBezTo>
                <a:cubicBezTo>
                  <a:pt x="6985" y="7773"/>
                  <a:pt x="6968" y="7764"/>
                  <a:pt x="6942" y="7744"/>
                </a:cubicBezTo>
                <a:cubicBezTo>
                  <a:pt x="6817" y="7694"/>
                  <a:pt x="6717" y="7594"/>
                  <a:pt x="6642" y="7469"/>
                </a:cubicBezTo>
                <a:cubicBezTo>
                  <a:pt x="6541" y="7343"/>
                  <a:pt x="6516" y="7268"/>
                  <a:pt x="6567" y="7268"/>
                </a:cubicBezTo>
                <a:close/>
                <a:moveTo>
                  <a:pt x="7103" y="8046"/>
                </a:moveTo>
                <a:cubicBezTo>
                  <a:pt x="7115" y="8046"/>
                  <a:pt x="7136" y="8054"/>
                  <a:pt x="7168" y="8070"/>
                </a:cubicBezTo>
                <a:cubicBezTo>
                  <a:pt x="7293" y="8120"/>
                  <a:pt x="7369" y="8196"/>
                  <a:pt x="7444" y="8296"/>
                </a:cubicBezTo>
                <a:cubicBezTo>
                  <a:pt x="7514" y="8401"/>
                  <a:pt x="7535" y="8445"/>
                  <a:pt x="7507" y="8445"/>
                </a:cubicBezTo>
                <a:cubicBezTo>
                  <a:pt x="7495" y="8445"/>
                  <a:pt x="7474" y="8436"/>
                  <a:pt x="7444" y="8421"/>
                </a:cubicBezTo>
                <a:cubicBezTo>
                  <a:pt x="7343" y="8346"/>
                  <a:pt x="7243" y="8271"/>
                  <a:pt x="7168" y="8171"/>
                </a:cubicBezTo>
                <a:cubicBezTo>
                  <a:pt x="7100" y="8085"/>
                  <a:pt x="7078" y="8046"/>
                  <a:pt x="7103" y="8046"/>
                </a:cubicBezTo>
                <a:close/>
                <a:moveTo>
                  <a:pt x="7645" y="8711"/>
                </a:moveTo>
                <a:cubicBezTo>
                  <a:pt x="7650" y="8711"/>
                  <a:pt x="7658" y="8715"/>
                  <a:pt x="7669" y="8722"/>
                </a:cubicBezTo>
                <a:cubicBezTo>
                  <a:pt x="7820" y="8772"/>
                  <a:pt x="8296" y="9374"/>
                  <a:pt x="8221" y="9424"/>
                </a:cubicBezTo>
                <a:cubicBezTo>
                  <a:pt x="8209" y="9430"/>
                  <a:pt x="8197" y="9432"/>
                  <a:pt x="8186" y="9432"/>
                </a:cubicBezTo>
                <a:cubicBezTo>
                  <a:pt x="8096" y="9432"/>
                  <a:pt x="8000" y="9272"/>
                  <a:pt x="7845" y="9073"/>
                </a:cubicBezTo>
                <a:cubicBezTo>
                  <a:pt x="7673" y="8837"/>
                  <a:pt x="7612" y="8711"/>
                  <a:pt x="7645" y="8711"/>
                </a:cubicBezTo>
                <a:close/>
                <a:moveTo>
                  <a:pt x="8579" y="9997"/>
                </a:moveTo>
                <a:cubicBezTo>
                  <a:pt x="8622" y="9997"/>
                  <a:pt x="8783" y="10147"/>
                  <a:pt x="8922" y="10426"/>
                </a:cubicBezTo>
                <a:cubicBezTo>
                  <a:pt x="8991" y="10553"/>
                  <a:pt x="9013" y="10616"/>
                  <a:pt x="8992" y="10616"/>
                </a:cubicBezTo>
                <a:cubicBezTo>
                  <a:pt x="8967" y="10616"/>
                  <a:pt x="8883" y="10528"/>
                  <a:pt x="8747" y="10351"/>
                </a:cubicBezTo>
                <a:cubicBezTo>
                  <a:pt x="8622" y="10176"/>
                  <a:pt x="8546" y="10025"/>
                  <a:pt x="8572" y="10000"/>
                </a:cubicBezTo>
                <a:cubicBezTo>
                  <a:pt x="8573" y="9998"/>
                  <a:pt x="8576" y="9997"/>
                  <a:pt x="8579" y="9997"/>
                </a:cubicBezTo>
                <a:close/>
                <a:moveTo>
                  <a:pt x="9233" y="11002"/>
                </a:moveTo>
                <a:cubicBezTo>
                  <a:pt x="9244" y="11002"/>
                  <a:pt x="9266" y="11029"/>
                  <a:pt x="9298" y="11078"/>
                </a:cubicBezTo>
                <a:cubicBezTo>
                  <a:pt x="9340" y="11140"/>
                  <a:pt x="9364" y="11185"/>
                  <a:pt x="9343" y="11185"/>
                </a:cubicBezTo>
                <a:cubicBezTo>
                  <a:pt x="9339" y="11185"/>
                  <a:pt x="9332" y="11183"/>
                  <a:pt x="9323" y="11178"/>
                </a:cubicBezTo>
                <a:cubicBezTo>
                  <a:pt x="9273" y="11128"/>
                  <a:pt x="9248" y="11103"/>
                  <a:pt x="9223" y="11028"/>
                </a:cubicBezTo>
                <a:cubicBezTo>
                  <a:pt x="9223" y="11010"/>
                  <a:pt x="9226" y="11002"/>
                  <a:pt x="9233" y="11002"/>
                </a:cubicBezTo>
                <a:close/>
                <a:moveTo>
                  <a:pt x="9972" y="12074"/>
                </a:moveTo>
                <a:cubicBezTo>
                  <a:pt x="9981" y="12074"/>
                  <a:pt x="10000" y="12093"/>
                  <a:pt x="10025" y="12130"/>
                </a:cubicBezTo>
                <a:cubicBezTo>
                  <a:pt x="10075" y="12181"/>
                  <a:pt x="10075" y="12206"/>
                  <a:pt x="10050" y="12206"/>
                </a:cubicBezTo>
                <a:cubicBezTo>
                  <a:pt x="10000" y="12181"/>
                  <a:pt x="9975" y="12156"/>
                  <a:pt x="9975" y="12130"/>
                </a:cubicBezTo>
                <a:cubicBezTo>
                  <a:pt x="9963" y="12093"/>
                  <a:pt x="9963" y="12074"/>
                  <a:pt x="9972" y="12074"/>
                </a:cubicBezTo>
                <a:close/>
                <a:moveTo>
                  <a:pt x="10586" y="13100"/>
                </a:moveTo>
                <a:cubicBezTo>
                  <a:pt x="10597" y="13100"/>
                  <a:pt x="10633" y="13124"/>
                  <a:pt x="10677" y="13183"/>
                </a:cubicBezTo>
                <a:cubicBezTo>
                  <a:pt x="10739" y="13266"/>
                  <a:pt x="10750" y="13315"/>
                  <a:pt x="10737" y="13315"/>
                </a:cubicBezTo>
                <a:cubicBezTo>
                  <a:pt x="10735" y="13315"/>
                  <a:pt x="10731" y="13313"/>
                  <a:pt x="10727" y="13308"/>
                </a:cubicBezTo>
                <a:cubicBezTo>
                  <a:pt x="10652" y="13258"/>
                  <a:pt x="10602" y="13208"/>
                  <a:pt x="10602" y="13133"/>
                </a:cubicBezTo>
                <a:cubicBezTo>
                  <a:pt x="10581" y="13112"/>
                  <a:pt x="10577" y="13100"/>
                  <a:pt x="10586" y="13100"/>
                </a:cubicBezTo>
                <a:close/>
                <a:moveTo>
                  <a:pt x="1372" y="2212"/>
                </a:moveTo>
                <a:cubicBezTo>
                  <a:pt x="1387" y="2212"/>
                  <a:pt x="1406" y="2233"/>
                  <a:pt x="1429" y="2256"/>
                </a:cubicBezTo>
                <a:cubicBezTo>
                  <a:pt x="1554" y="2381"/>
                  <a:pt x="1554" y="2556"/>
                  <a:pt x="1554" y="3008"/>
                </a:cubicBezTo>
                <a:cubicBezTo>
                  <a:pt x="1554" y="3359"/>
                  <a:pt x="1629" y="4211"/>
                  <a:pt x="1704" y="4912"/>
                </a:cubicBezTo>
                <a:cubicBezTo>
                  <a:pt x="2080" y="8196"/>
                  <a:pt x="2206" y="9123"/>
                  <a:pt x="2256" y="9123"/>
                </a:cubicBezTo>
                <a:cubicBezTo>
                  <a:pt x="2356" y="9123"/>
                  <a:pt x="2306" y="8697"/>
                  <a:pt x="2030" y="6466"/>
                </a:cubicBezTo>
                <a:cubicBezTo>
                  <a:pt x="1825" y="4782"/>
                  <a:pt x="1771" y="4208"/>
                  <a:pt x="1800" y="4208"/>
                </a:cubicBezTo>
                <a:cubicBezTo>
                  <a:pt x="1806" y="4208"/>
                  <a:pt x="1816" y="4236"/>
                  <a:pt x="1830" y="4286"/>
                </a:cubicBezTo>
                <a:cubicBezTo>
                  <a:pt x="1848" y="4323"/>
                  <a:pt x="1866" y="4346"/>
                  <a:pt x="1885" y="4346"/>
                </a:cubicBezTo>
                <a:cubicBezTo>
                  <a:pt x="1891" y="4346"/>
                  <a:pt x="1898" y="4343"/>
                  <a:pt x="1905" y="4336"/>
                </a:cubicBezTo>
                <a:cubicBezTo>
                  <a:pt x="1955" y="4060"/>
                  <a:pt x="1930" y="3785"/>
                  <a:pt x="1880" y="3484"/>
                </a:cubicBezTo>
                <a:cubicBezTo>
                  <a:pt x="1844" y="2932"/>
                  <a:pt x="1834" y="2760"/>
                  <a:pt x="1876" y="2760"/>
                </a:cubicBezTo>
                <a:cubicBezTo>
                  <a:pt x="1893" y="2760"/>
                  <a:pt x="1919" y="2789"/>
                  <a:pt x="1955" y="2832"/>
                </a:cubicBezTo>
                <a:cubicBezTo>
                  <a:pt x="2105" y="3008"/>
                  <a:pt x="2130" y="3208"/>
                  <a:pt x="2206" y="4261"/>
                </a:cubicBezTo>
                <a:cubicBezTo>
                  <a:pt x="2231" y="4737"/>
                  <a:pt x="2281" y="5213"/>
                  <a:pt x="2356" y="5664"/>
                </a:cubicBezTo>
                <a:cubicBezTo>
                  <a:pt x="2380" y="5725"/>
                  <a:pt x="2399" y="5761"/>
                  <a:pt x="2411" y="5761"/>
                </a:cubicBezTo>
                <a:cubicBezTo>
                  <a:pt x="2450" y="5761"/>
                  <a:pt x="2432" y="5416"/>
                  <a:pt x="2356" y="4411"/>
                </a:cubicBezTo>
                <a:cubicBezTo>
                  <a:pt x="2315" y="3623"/>
                  <a:pt x="2307" y="3350"/>
                  <a:pt x="2363" y="3350"/>
                </a:cubicBezTo>
                <a:cubicBezTo>
                  <a:pt x="2374" y="3350"/>
                  <a:pt x="2389" y="3362"/>
                  <a:pt x="2406" y="3384"/>
                </a:cubicBezTo>
                <a:cubicBezTo>
                  <a:pt x="2481" y="3509"/>
                  <a:pt x="2556" y="3910"/>
                  <a:pt x="2607" y="4662"/>
                </a:cubicBezTo>
                <a:cubicBezTo>
                  <a:pt x="2682" y="5765"/>
                  <a:pt x="2757" y="6216"/>
                  <a:pt x="2807" y="6291"/>
                </a:cubicBezTo>
                <a:cubicBezTo>
                  <a:pt x="2815" y="6302"/>
                  <a:pt x="2822" y="6308"/>
                  <a:pt x="2830" y="6308"/>
                </a:cubicBezTo>
                <a:cubicBezTo>
                  <a:pt x="2870" y="6308"/>
                  <a:pt x="2900" y="6133"/>
                  <a:pt x="2857" y="5815"/>
                </a:cubicBezTo>
                <a:cubicBezTo>
                  <a:pt x="2832" y="5539"/>
                  <a:pt x="2782" y="4963"/>
                  <a:pt x="2757" y="4511"/>
                </a:cubicBezTo>
                <a:cubicBezTo>
                  <a:pt x="2699" y="3973"/>
                  <a:pt x="2701" y="3789"/>
                  <a:pt x="2750" y="3789"/>
                </a:cubicBezTo>
                <a:cubicBezTo>
                  <a:pt x="2765" y="3789"/>
                  <a:pt x="2784" y="3806"/>
                  <a:pt x="2807" y="3835"/>
                </a:cubicBezTo>
                <a:cubicBezTo>
                  <a:pt x="2932" y="4035"/>
                  <a:pt x="2983" y="4286"/>
                  <a:pt x="2983" y="4536"/>
                </a:cubicBezTo>
                <a:cubicBezTo>
                  <a:pt x="3033" y="5313"/>
                  <a:pt x="3459" y="7394"/>
                  <a:pt x="3559" y="7469"/>
                </a:cubicBezTo>
                <a:cubicBezTo>
                  <a:pt x="3561" y="7471"/>
                  <a:pt x="3563" y="7472"/>
                  <a:pt x="3565" y="7472"/>
                </a:cubicBezTo>
                <a:cubicBezTo>
                  <a:pt x="3604" y="7472"/>
                  <a:pt x="3552" y="6989"/>
                  <a:pt x="3409" y="6391"/>
                </a:cubicBezTo>
                <a:cubicBezTo>
                  <a:pt x="3160" y="5057"/>
                  <a:pt x="3074" y="4335"/>
                  <a:pt x="3170" y="4335"/>
                </a:cubicBezTo>
                <a:cubicBezTo>
                  <a:pt x="3181" y="4335"/>
                  <a:pt x="3193" y="4344"/>
                  <a:pt x="3208" y="4361"/>
                </a:cubicBezTo>
                <a:cubicBezTo>
                  <a:pt x="3283" y="4411"/>
                  <a:pt x="3409" y="5088"/>
                  <a:pt x="3584" y="6140"/>
                </a:cubicBezTo>
                <a:cubicBezTo>
                  <a:pt x="3785" y="7444"/>
                  <a:pt x="3810" y="7820"/>
                  <a:pt x="3734" y="7845"/>
                </a:cubicBezTo>
                <a:cubicBezTo>
                  <a:pt x="3559" y="7870"/>
                  <a:pt x="3559" y="8120"/>
                  <a:pt x="3759" y="8145"/>
                </a:cubicBezTo>
                <a:cubicBezTo>
                  <a:pt x="3885" y="8171"/>
                  <a:pt x="3910" y="8246"/>
                  <a:pt x="4035" y="8922"/>
                </a:cubicBezTo>
                <a:cubicBezTo>
                  <a:pt x="4361" y="10376"/>
                  <a:pt x="4737" y="11805"/>
                  <a:pt x="5188" y="13233"/>
                </a:cubicBezTo>
                <a:cubicBezTo>
                  <a:pt x="5313" y="13584"/>
                  <a:pt x="5414" y="13860"/>
                  <a:pt x="5414" y="13860"/>
                </a:cubicBezTo>
                <a:cubicBezTo>
                  <a:pt x="5313" y="13734"/>
                  <a:pt x="5213" y="13609"/>
                  <a:pt x="5138" y="13459"/>
                </a:cubicBezTo>
                <a:lnTo>
                  <a:pt x="5138" y="13459"/>
                </a:lnTo>
                <a:lnTo>
                  <a:pt x="5163" y="13484"/>
                </a:lnTo>
                <a:lnTo>
                  <a:pt x="4887" y="13058"/>
                </a:lnTo>
                <a:lnTo>
                  <a:pt x="4561" y="13033"/>
                </a:lnTo>
                <a:cubicBezTo>
                  <a:pt x="4135" y="12983"/>
                  <a:pt x="4060" y="12907"/>
                  <a:pt x="3709" y="12055"/>
                </a:cubicBezTo>
                <a:cubicBezTo>
                  <a:pt x="3333" y="11178"/>
                  <a:pt x="2882" y="9549"/>
                  <a:pt x="2932" y="9349"/>
                </a:cubicBezTo>
                <a:cubicBezTo>
                  <a:pt x="2957" y="9248"/>
                  <a:pt x="2682" y="6917"/>
                  <a:pt x="2632" y="6867"/>
                </a:cubicBezTo>
                <a:cubicBezTo>
                  <a:pt x="2619" y="6851"/>
                  <a:pt x="2608" y="6843"/>
                  <a:pt x="2599" y="6843"/>
                </a:cubicBezTo>
                <a:cubicBezTo>
                  <a:pt x="2539" y="6843"/>
                  <a:pt x="2569" y="7216"/>
                  <a:pt x="2657" y="8045"/>
                </a:cubicBezTo>
                <a:cubicBezTo>
                  <a:pt x="2730" y="8702"/>
                  <a:pt x="2755" y="9099"/>
                  <a:pt x="2711" y="9099"/>
                </a:cubicBezTo>
                <a:cubicBezTo>
                  <a:pt x="2710" y="9099"/>
                  <a:pt x="2708" y="9099"/>
                  <a:pt x="2707" y="9098"/>
                </a:cubicBezTo>
                <a:cubicBezTo>
                  <a:pt x="2657" y="9098"/>
                  <a:pt x="2556" y="9148"/>
                  <a:pt x="2431" y="9248"/>
                </a:cubicBezTo>
                <a:cubicBezTo>
                  <a:pt x="2357" y="9341"/>
                  <a:pt x="2296" y="9393"/>
                  <a:pt x="2260" y="9393"/>
                </a:cubicBezTo>
                <a:cubicBezTo>
                  <a:pt x="2247" y="9393"/>
                  <a:pt x="2237" y="9387"/>
                  <a:pt x="2231" y="9374"/>
                </a:cubicBezTo>
                <a:cubicBezTo>
                  <a:pt x="1955" y="8521"/>
                  <a:pt x="1754" y="7669"/>
                  <a:pt x="1579" y="6767"/>
                </a:cubicBezTo>
                <a:cubicBezTo>
                  <a:pt x="1504" y="6191"/>
                  <a:pt x="1429" y="5589"/>
                  <a:pt x="1404" y="5013"/>
                </a:cubicBezTo>
                <a:cubicBezTo>
                  <a:pt x="1322" y="2618"/>
                  <a:pt x="1307" y="2212"/>
                  <a:pt x="1372" y="2212"/>
                </a:cubicBezTo>
                <a:close/>
                <a:moveTo>
                  <a:pt x="11600" y="14456"/>
                </a:moveTo>
                <a:cubicBezTo>
                  <a:pt x="11627" y="14456"/>
                  <a:pt x="11728" y="14521"/>
                  <a:pt x="11855" y="14612"/>
                </a:cubicBezTo>
                <a:cubicBezTo>
                  <a:pt x="12005" y="14712"/>
                  <a:pt x="12130" y="14812"/>
                  <a:pt x="12256" y="14938"/>
                </a:cubicBezTo>
                <a:cubicBezTo>
                  <a:pt x="12264" y="14948"/>
                  <a:pt x="12264" y="14953"/>
                  <a:pt x="12257" y="14953"/>
                </a:cubicBezTo>
                <a:cubicBezTo>
                  <a:pt x="12202" y="14953"/>
                  <a:pt x="11672" y="14599"/>
                  <a:pt x="11604" y="14486"/>
                </a:cubicBezTo>
                <a:cubicBezTo>
                  <a:pt x="11590" y="14466"/>
                  <a:pt x="11590" y="14456"/>
                  <a:pt x="11600" y="14456"/>
                </a:cubicBezTo>
                <a:close/>
                <a:moveTo>
                  <a:pt x="3642" y="4906"/>
                </a:moveTo>
                <a:cubicBezTo>
                  <a:pt x="3647" y="4906"/>
                  <a:pt x="3653" y="4908"/>
                  <a:pt x="3659" y="4912"/>
                </a:cubicBezTo>
                <a:cubicBezTo>
                  <a:pt x="3960" y="5088"/>
                  <a:pt x="4035" y="5313"/>
                  <a:pt x="4160" y="6291"/>
                </a:cubicBezTo>
                <a:cubicBezTo>
                  <a:pt x="4486" y="8722"/>
                  <a:pt x="5013" y="11103"/>
                  <a:pt x="5714" y="13434"/>
                </a:cubicBezTo>
                <a:cubicBezTo>
                  <a:pt x="5965" y="14386"/>
                  <a:pt x="6191" y="15188"/>
                  <a:pt x="6166" y="15188"/>
                </a:cubicBezTo>
                <a:cubicBezTo>
                  <a:pt x="6040" y="14912"/>
                  <a:pt x="5915" y="14662"/>
                  <a:pt x="5840" y="14386"/>
                </a:cubicBezTo>
                <a:cubicBezTo>
                  <a:pt x="4837" y="11704"/>
                  <a:pt x="4336" y="9750"/>
                  <a:pt x="3709" y="5815"/>
                </a:cubicBezTo>
                <a:cubicBezTo>
                  <a:pt x="3618" y="5152"/>
                  <a:pt x="3589" y="4906"/>
                  <a:pt x="3642" y="4906"/>
                </a:cubicBezTo>
                <a:close/>
                <a:moveTo>
                  <a:pt x="5462" y="5416"/>
                </a:moveTo>
                <a:cubicBezTo>
                  <a:pt x="5548" y="5416"/>
                  <a:pt x="5794" y="5500"/>
                  <a:pt x="6366" y="5714"/>
                </a:cubicBezTo>
                <a:cubicBezTo>
                  <a:pt x="6917" y="5915"/>
                  <a:pt x="7644" y="6191"/>
                  <a:pt x="7945" y="6316"/>
                </a:cubicBezTo>
                <a:cubicBezTo>
                  <a:pt x="8246" y="6441"/>
                  <a:pt x="8998" y="6717"/>
                  <a:pt x="9599" y="6942"/>
                </a:cubicBezTo>
                <a:cubicBezTo>
                  <a:pt x="11178" y="7519"/>
                  <a:pt x="11454" y="7669"/>
                  <a:pt x="12331" y="8371"/>
                </a:cubicBezTo>
                <a:cubicBezTo>
                  <a:pt x="13333" y="9173"/>
                  <a:pt x="14261" y="10100"/>
                  <a:pt x="15063" y="11103"/>
                </a:cubicBezTo>
                <a:lnTo>
                  <a:pt x="15664" y="11905"/>
                </a:lnTo>
                <a:lnTo>
                  <a:pt x="15464" y="11905"/>
                </a:lnTo>
                <a:cubicBezTo>
                  <a:pt x="15313" y="11905"/>
                  <a:pt x="15263" y="11955"/>
                  <a:pt x="15263" y="12080"/>
                </a:cubicBezTo>
                <a:cubicBezTo>
                  <a:pt x="15238" y="12256"/>
                  <a:pt x="15338" y="12431"/>
                  <a:pt x="15890" y="13333"/>
                </a:cubicBezTo>
                <a:cubicBezTo>
                  <a:pt x="16441" y="14236"/>
                  <a:pt x="17018" y="15263"/>
                  <a:pt x="16968" y="15313"/>
                </a:cubicBezTo>
                <a:cubicBezTo>
                  <a:pt x="16956" y="15321"/>
                  <a:pt x="16944" y="15325"/>
                  <a:pt x="16933" y="15325"/>
                </a:cubicBezTo>
                <a:cubicBezTo>
                  <a:pt x="16868" y="15325"/>
                  <a:pt x="16802" y="15219"/>
                  <a:pt x="16717" y="15113"/>
                </a:cubicBezTo>
                <a:lnTo>
                  <a:pt x="16717" y="15113"/>
                </a:lnTo>
                <a:lnTo>
                  <a:pt x="16742" y="15138"/>
                </a:lnTo>
                <a:cubicBezTo>
                  <a:pt x="16191" y="14436"/>
                  <a:pt x="14110" y="12632"/>
                  <a:pt x="12832" y="11780"/>
                </a:cubicBezTo>
                <a:cubicBezTo>
                  <a:pt x="11855" y="11128"/>
                  <a:pt x="10802" y="10552"/>
                  <a:pt x="9699" y="10075"/>
                </a:cubicBezTo>
                <a:cubicBezTo>
                  <a:pt x="8647" y="9599"/>
                  <a:pt x="8572" y="9549"/>
                  <a:pt x="8371" y="9273"/>
                </a:cubicBezTo>
                <a:lnTo>
                  <a:pt x="8171" y="8973"/>
                </a:lnTo>
                <a:lnTo>
                  <a:pt x="8672" y="9248"/>
                </a:lnTo>
                <a:cubicBezTo>
                  <a:pt x="9442" y="9697"/>
                  <a:pt x="9701" y="9836"/>
                  <a:pt x="9776" y="9836"/>
                </a:cubicBezTo>
                <a:cubicBezTo>
                  <a:pt x="9788" y="9836"/>
                  <a:pt x="9796" y="9832"/>
                  <a:pt x="9800" y="9825"/>
                </a:cubicBezTo>
                <a:cubicBezTo>
                  <a:pt x="9524" y="9574"/>
                  <a:pt x="9198" y="9349"/>
                  <a:pt x="8872" y="9198"/>
                </a:cubicBezTo>
                <a:cubicBezTo>
                  <a:pt x="8471" y="8998"/>
                  <a:pt x="8095" y="8747"/>
                  <a:pt x="7770" y="8446"/>
                </a:cubicBezTo>
                <a:cubicBezTo>
                  <a:pt x="7722" y="8389"/>
                  <a:pt x="7703" y="8358"/>
                  <a:pt x="7735" y="8358"/>
                </a:cubicBezTo>
                <a:cubicBezTo>
                  <a:pt x="7787" y="8358"/>
                  <a:pt x="7975" y="8444"/>
                  <a:pt x="8396" y="8647"/>
                </a:cubicBezTo>
                <a:cubicBezTo>
                  <a:pt x="8797" y="8847"/>
                  <a:pt x="9574" y="9298"/>
                  <a:pt x="10125" y="9599"/>
                </a:cubicBezTo>
                <a:cubicBezTo>
                  <a:pt x="11120" y="10208"/>
                  <a:pt x="11457" y="10406"/>
                  <a:pt x="11536" y="10406"/>
                </a:cubicBezTo>
                <a:cubicBezTo>
                  <a:pt x="11554" y="10406"/>
                  <a:pt x="11559" y="10395"/>
                  <a:pt x="11554" y="10376"/>
                </a:cubicBezTo>
                <a:cubicBezTo>
                  <a:pt x="11479" y="10201"/>
                  <a:pt x="9148" y="8822"/>
                  <a:pt x="7870" y="8196"/>
                </a:cubicBezTo>
                <a:cubicBezTo>
                  <a:pt x="7594" y="8095"/>
                  <a:pt x="7369" y="7920"/>
                  <a:pt x="7193" y="7719"/>
                </a:cubicBezTo>
                <a:cubicBezTo>
                  <a:pt x="7087" y="7550"/>
                  <a:pt x="7053" y="7488"/>
                  <a:pt x="7090" y="7488"/>
                </a:cubicBezTo>
                <a:cubicBezTo>
                  <a:pt x="7097" y="7488"/>
                  <a:pt x="7106" y="7490"/>
                  <a:pt x="7118" y="7494"/>
                </a:cubicBezTo>
                <a:lnTo>
                  <a:pt x="8647" y="8145"/>
                </a:lnTo>
                <a:cubicBezTo>
                  <a:pt x="11303" y="9248"/>
                  <a:pt x="12356" y="9850"/>
                  <a:pt x="13860" y="10953"/>
                </a:cubicBezTo>
                <a:cubicBezTo>
                  <a:pt x="14236" y="11228"/>
                  <a:pt x="14587" y="11454"/>
                  <a:pt x="14612" y="11454"/>
                </a:cubicBezTo>
                <a:cubicBezTo>
                  <a:pt x="14620" y="11456"/>
                  <a:pt x="14627" y="11457"/>
                  <a:pt x="14633" y="11457"/>
                </a:cubicBezTo>
                <a:cubicBezTo>
                  <a:pt x="14778" y="11457"/>
                  <a:pt x="14018" y="10849"/>
                  <a:pt x="12932" y="10125"/>
                </a:cubicBezTo>
                <a:cubicBezTo>
                  <a:pt x="11729" y="9374"/>
                  <a:pt x="10501" y="8747"/>
                  <a:pt x="9198" y="8221"/>
                </a:cubicBezTo>
                <a:cubicBezTo>
                  <a:pt x="6817" y="7218"/>
                  <a:pt x="6817" y="7218"/>
                  <a:pt x="6567" y="6892"/>
                </a:cubicBezTo>
                <a:lnTo>
                  <a:pt x="6341" y="6592"/>
                </a:lnTo>
                <a:lnTo>
                  <a:pt x="6617" y="6692"/>
                </a:lnTo>
                <a:cubicBezTo>
                  <a:pt x="6767" y="6767"/>
                  <a:pt x="7243" y="6968"/>
                  <a:pt x="7669" y="7143"/>
                </a:cubicBezTo>
                <a:cubicBezTo>
                  <a:pt x="7895" y="7293"/>
                  <a:pt x="8145" y="7369"/>
                  <a:pt x="8396" y="7419"/>
                </a:cubicBezTo>
                <a:cubicBezTo>
                  <a:pt x="8045" y="7168"/>
                  <a:pt x="7644" y="6968"/>
                  <a:pt x="7243" y="6817"/>
                </a:cubicBezTo>
                <a:cubicBezTo>
                  <a:pt x="6817" y="6642"/>
                  <a:pt x="6416" y="6441"/>
                  <a:pt x="6040" y="6191"/>
                </a:cubicBezTo>
                <a:cubicBezTo>
                  <a:pt x="6034" y="6171"/>
                  <a:pt x="6043" y="6162"/>
                  <a:pt x="6066" y="6162"/>
                </a:cubicBezTo>
                <a:cubicBezTo>
                  <a:pt x="6132" y="6162"/>
                  <a:pt x="6314" y="6236"/>
                  <a:pt x="6592" y="6366"/>
                </a:cubicBezTo>
                <a:cubicBezTo>
                  <a:pt x="7369" y="6767"/>
                  <a:pt x="8196" y="7093"/>
                  <a:pt x="9023" y="7394"/>
                </a:cubicBezTo>
                <a:cubicBezTo>
                  <a:pt x="9098" y="7318"/>
                  <a:pt x="9223" y="7394"/>
                  <a:pt x="6291" y="6065"/>
                </a:cubicBezTo>
                <a:cubicBezTo>
                  <a:pt x="5739" y="5815"/>
                  <a:pt x="5564" y="5689"/>
                  <a:pt x="5464" y="5539"/>
                </a:cubicBezTo>
                <a:cubicBezTo>
                  <a:pt x="5421" y="5464"/>
                  <a:pt x="5396" y="5416"/>
                  <a:pt x="5462" y="5416"/>
                </a:cubicBezTo>
                <a:close/>
                <a:moveTo>
                  <a:pt x="8760" y="9814"/>
                </a:moveTo>
                <a:cubicBezTo>
                  <a:pt x="8971" y="9814"/>
                  <a:pt x="11596" y="11154"/>
                  <a:pt x="12406" y="11654"/>
                </a:cubicBezTo>
                <a:cubicBezTo>
                  <a:pt x="14511" y="13008"/>
                  <a:pt x="17444" y="15740"/>
                  <a:pt x="17494" y="16416"/>
                </a:cubicBezTo>
                <a:cubicBezTo>
                  <a:pt x="17494" y="16434"/>
                  <a:pt x="17488" y="16442"/>
                  <a:pt x="17476" y="16442"/>
                </a:cubicBezTo>
                <a:cubicBezTo>
                  <a:pt x="17455" y="16442"/>
                  <a:pt x="17417" y="16415"/>
                  <a:pt x="17369" y="16366"/>
                </a:cubicBezTo>
                <a:cubicBezTo>
                  <a:pt x="17293" y="16266"/>
                  <a:pt x="16993" y="15990"/>
                  <a:pt x="16717" y="15689"/>
                </a:cubicBezTo>
                <a:lnTo>
                  <a:pt x="16717" y="15740"/>
                </a:lnTo>
                <a:cubicBezTo>
                  <a:pt x="14662" y="13709"/>
                  <a:pt x="11980" y="11654"/>
                  <a:pt x="9975" y="10552"/>
                </a:cubicBezTo>
                <a:cubicBezTo>
                  <a:pt x="9524" y="10351"/>
                  <a:pt x="9123" y="10100"/>
                  <a:pt x="8747" y="9825"/>
                </a:cubicBezTo>
                <a:cubicBezTo>
                  <a:pt x="8745" y="9817"/>
                  <a:pt x="8749" y="9814"/>
                  <a:pt x="8760" y="9814"/>
                </a:cubicBezTo>
                <a:close/>
                <a:moveTo>
                  <a:pt x="13166" y="17543"/>
                </a:moveTo>
                <a:cubicBezTo>
                  <a:pt x="13176" y="17543"/>
                  <a:pt x="13226" y="17604"/>
                  <a:pt x="13308" y="17719"/>
                </a:cubicBezTo>
                <a:cubicBezTo>
                  <a:pt x="13424" y="17835"/>
                  <a:pt x="13465" y="17920"/>
                  <a:pt x="13445" y="17920"/>
                </a:cubicBezTo>
                <a:cubicBezTo>
                  <a:pt x="13438" y="17920"/>
                  <a:pt x="13426" y="17913"/>
                  <a:pt x="13409" y="17895"/>
                </a:cubicBezTo>
                <a:cubicBezTo>
                  <a:pt x="13333" y="17795"/>
                  <a:pt x="13233" y="17694"/>
                  <a:pt x="13183" y="17569"/>
                </a:cubicBezTo>
                <a:lnTo>
                  <a:pt x="13183" y="17594"/>
                </a:lnTo>
                <a:cubicBezTo>
                  <a:pt x="13166" y="17560"/>
                  <a:pt x="13160" y="17543"/>
                  <a:pt x="13166" y="17543"/>
                </a:cubicBezTo>
                <a:close/>
                <a:moveTo>
                  <a:pt x="13701" y="18460"/>
                </a:moveTo>
                <a:lnTo>
                  <a:pt x="13701" y="18460"/>
                </a:lnTo>
                <a:cubicBezTo>
                  <a:pt x="13707" y="18460"/>
                  <a:pt x="13734" y="18505"/>
                  <a:pt x="13785" y="18572"/>
                </a:cubicBezTo>
                <a:cubicBezTo>
                  <a:pt x="13858" y="18645"/>
                  <a:pt x="13891" y="18692"/>
                  <a:pt x="13874" y="18692"/>
                </a:cubicBezTo>
                <a:cubicBezTo>
                  <a:pt x="13868" y="18692"/>
                  <a:pt x="13855" y="18685"/>
                  <a:pt x="13835" y="18672"/>
                </a:cubicBezTo>
                <a:cubicBezTo>
                  <a:pt x="13785" y="18622"/>
                  <a:pt x="13734" y="18547"/>
                  <a:pt x="13709" y="18496"/>
                </a:cubicBezTo>
                <a:cubicBezTo>
                  <a:pt x="13701" y="18471"/>
                  <a:pt x="13698" y="18460"/>
                  <a:pt x="13701" y="18460"/>
                </a:cubicBezTo>
                <a:close/>
                <a:moveTo>
                  <a:pt x="10359" y="12365"/>
                </a:moveTo>
                <a:cubicBezTo>
                  <a:pt x="10423" y="12365"/>
                  <a:pt x="10733" y="12590"/>
                  <a:pt x="11429" y="13108"/>
                </a:cubicBezTo>
                <a:cubicBezTo>
                  <a:pt x="12506" y="13935"/>
                  <a:pt x="12707" y="14110"/>
                  <a:pt x="14687" y="15990"/>
                </a:cubicBezTo>
                <a:cubicBezTo>
                  <a:pt x="15439" y="16692"/>
                  <a:pt x="16141" y="17419"/>
                  <a:pt x="16792" y="18221"/>
                </a:cubicBezTo>
                <a:cubicBezTo>
                  <a:pt x="17123" y="18631"/>
                  <a:pt x="17272" y="18834"/>
                  <a:pt x="17244" y="18834"/>
                </a:cubicBezTo>
                <a:cubicBezTo>
                  <a:pt x="17211" y="18834"/>
                  <a:pt x="16924" y="18544"/>
                  <a:pt x="16391" y="17970"/>
                </a:cubicBezTo>
                <a:cubicBezTo>
                  <a:pt x="15689" y="17193"/>
                  <a:pt x="13434" y="15038"/>
                  <a:pt x="12607" y="14311"/>
                </a:cubicBezTo>
                <a:cubicBezTo>
                  <a:pt x="12231" y="13985"/>
                  <a:pt x="11654" y="13509"/>
                  <a:pt x="11278" y="13258"/>
                </a:cubicBezTo>
                <a:cubicBezTo>
                  <a:pt x="10978" y="13058"/>
                  <a:pt x="10702" y="12807"/>
                  <a:pt x="10451" y="12557"/>
                </a:cubicBezTo>
                <a:cubicBezTo>
                  <a:pt x="10363" y="12432"/>
                  <a:pt x="10324" y="12365"/>
                  <a:pt x="10359" y="12365"/>
                </a:cubicBezTo>
                <a:close/>
                <a:moveTo>
                  <a:pt x="9131" y="10349"/>
                </a:moveTo>
                <a:cubicBezTo>
                  <a:pt x="9223" y="10349"/>
                  <a:pt x="9513" y="10506"/>
                  <a:pt x="10075" y="10827"/>
                </a:cubicBezTo>
                <a:cubicBezTo>
                  <a:pt x="11805" y="11805"/>
                  <a:pt x="14386" y="13760"/>
                  <a:pt x="16341" y="15614"/>
                </a:cubicBezTo>
                <a:cubicBezTo>
                  <a:pt x="16917" y="16166"/>
                  <a:pt x="16943" y="16191"/>
                  <a:pt x="16892" y="16341"/>
                </a:cubicBezTo>
                <a:cubicBezTo>
                  <a:pt x="16892" y="16642"/>
                  <a:pt x="16968" y="16968"/>
                  <a:pt x="17118" y="17243"/>
                </a:cubicBezTo>
                <a:cubicBezTo>
                  <a:pt x="17268" y="17669"/>
                  <a:pt x="17444" y="18196"/>
                  <a:pt x="17519" y="18446"/>
                </a:cubicBezTo>
                <a:lnTo>
                  <a:pt x="17644" y="18847"/>
                </a:lnTo>
                <a:lnTo>
                  <a:pt x="17344" y="18521"/>
                </a:lnTo>
                <a:cubicBezTo>
                  <a:pt x="17193" y="18321"/>
                  <a:pt x="16842" y="17920"/>
                  <a:pt x="16567" y="17619"/>
                </a:cubicBezTo>
                <a:cubicBezTo>
                  <a:pt x="15038" y="15965"/>
                  <a:pt x="11980" y="13233"/>
                  <a:pt x="10577" y="12306"/>
                </a:cubicBezTo>
                <a:cubicBezTo>
                  <a:pt x="10174" y="12032"/>
                  <a:pt x="9988" y="11862"/>
                  <a:pt x="10054" y="11862"/>
                </a:cubicBezTo>
                <a:cubicBezTo>
                  <a:pt x="10091" y="11862"/>
                  <a:pt x="10204" y="11914"/>
                  <a:pt x="10401" y="12030"/>
                </a:cubicBezTo>
                <a:cubicBezTo>
                  <a:pt x="10725" y="12201"/>
                  <a:pt x="10934" y="12290"/>
                  <a:pt x="11002" y="12290"/>
                </a:cubicBezTo>
                <a:cubicBezTo>
                  <a:pt x="11033" y="12290"/>
                  <a:pt x="11035" y="12271"/>
                  <a:pt x="11003" y="12231"/>
                </a:cubicBezTo>
                <a:cubicBezTo>
                  <a:pt x="10802" y="12105"/>
                  <a:pt x="10602" y="11955"/>
                  <a:pt x="10401" y="11855"/>
                </a:cubicBezTo>
                <a:cubicBezTo>
                  <a:pt x="10150" y="11729"/>
                  <a:pt x="9925" y="11554"/>
                  <a:pt x="9724" y="11354"/>
                </a:cubicBezTo>
                <a:cubicBezTo>
                  <a:pt x="9702" y="11326"/>
                  <a:pt x="9700" y="11312"/>
                  <a:pt x="9718" y="11312"/>
                </a:cubicBezTo>
                <a:cubicBezTo>
                  <a:pt x="9781" y="11312"/>
                  <a:pt x="10102" y="11489"/>
                  <a:pt x="10727" y="11880"/>
                </a:cubicBezTo>
                <a:cubicBezTo>
                  <a:pt x="11485" y="12324"/>
                  <a:pt x="11861" y="12536"/>
                  <a:pt x="11946" y="12536"/>
                </a:cubicBezTo>
                <a:cubicBezTo>
                  <a:pt x="11976" y="12536"/>
                  <a:pt x="11969" y="12509"/>
                  <a:pt x="11930" y="12456"/>
                </a:cubicBezTo>
                <a:cubicBezTo>
                  <a:pt x="11905" y="12431"/>
                  <a:pt x="11354" y="12080"/>
                  <a:pt x="10677" y="11679"/>
                </a:cubicBezTo>
                <a:cubicBezTo>
                  <a:pt x="9825" y="11153"/>
                  <a:pt x="9424" y="10877"/>
                  <a:pt x="9298" y="10702"/>
                </a:cubicBezTo>
                <a:cubicBezTo>
                  <a:pt x="9123" y="10468"/>
                  <a:pt x="9051" y="10349"/>
                  <a:pt x="9131" y="10349"/>
                </a:cubicBezTo>
                <a:close/>
                <a:moveTo>
                  <a:pt x="4261" y="5639"/>
                </a:moveTo>
                <a:lnTo>
                  <a:pt x="4511" y="5965"/>
                </a:lnTo>
                <a:cubicBezTo>
                  <a:pt x="4787" y="6266"/>
                  <a:pt x="4787" y="6291"/>
                  <a:pt x="5138" y="8296"/>
                </a:cubicBezTo>
                <a:cubicBezTo>
                  <a:pt x="5364" y="9399"/>
                  <a:pt x="5539" y="10326"/>
                  <a:pt x="5539" y="10351"/>
                </a:cubicBezTo>
                <a:cubicBezTo>
                  <a:pt x="5554" y="10369"/>
                  <a:pt x="5566" y="10378"/>
                  <a:pt x="5576" y="10378"/>
                </a:cubicBezTo>
                <a:cubicBezTo>
                  <a:pt x="5649" y="10378"/>
                  <a:pt x="5578" y="9860"/>
                  <a:pt x="5313" y="8446"/>
                </a:cubicBezTo>
                <a:cubicBezTo>
                  <a:pt x="5057" y="7078"/>
                  <a:pt x="5001" y="6713"/>
                  <a:pt x="5068" y="6713"/>
                </a:cubicBezTo>
                <a:cubicBezTo>
                  <a:pt x="5079" y="6713"/>
                  <a:pt x="5094" y="6724"/>
                  <a:pt x="5113" y="6742"/>
                </a:cubicBezTo>
                <a:cubicBezTo>
                  <a:pt x="5213" y="6892"/>
                  <a:pt x="5288" y="7043"/>
                  <a:pt x="5288" y="7243"/>
                </a:cubicBezTo>
                <a:cubicBezTo>
                  <a:pt x="5364" y="7694"/>
                  <a:pt x="6140" y="11128"/>
                  <a:pt x="6216" y="11203"/>
                </a:cubicBezTo>
                <a:cubicBezTo>
                  <a:pt x="6230" y="11225"/>
                  <a:pt x="6241" y="11235"/>
                  <a:pt x="6249" y="11235"/>
                </a:cubicBezTo>
                <a:cubicBezTo>
                  <a:pt x="6299" y="11235"/>
                  <a:pt x="6237" y="10846"/>
                  <a:pt x="6065" y="10050"/>
                </a:cubicBezTo>
                <a:cubicBezTo>
                  <a:pt x="5940" y="9524"/>
                  <a:pt x="5739" y="8647"/>
                  <a:pt x="5639" y="8095"/>
                </a:cubicBezTo>
                <a:cubicBezTo>
                  <a:pt x="5480" y="7400"/>
                  <a:pt x="5447" y="7177"/>
                  <a:pt x="5503" y="7177"/>
                </a:cubicBezTo>
                <a:cubicBezTo>
                  <a:pt x="5517" y="7177"/>
                  <a:pt x="5538" y="7192"/>
                  <a:pt x="5564" y="7218"/>
                </a:cubicBezTo>
                <a:cubicBezTo>
                  <a:pt x="5689" y="7369"/>
                  <a:pt x="5765" y="7619"/>
                  <a:pt x="5890" y="8371"/>
                </a:cubicBezTo>
                <a:cubicBezTo>
                  <a:pt x="6166" y="10025"/>
                  <a:pt x="6917" y="13183"/>
                  <a:pt x="7018" y="13183"/>
                </a:cubicBezTo>
                <a:cubicBezTo>
                  <a:pt x="7023" y="13185"/>
                  <a:pt x="7029" y="13186"/>
                  <a:pt x="7034" y="13186"/>
                </a:cubicBezTo>
                <a:cubicBezTo>
                  <a:pt x="7113" y="13186"/>
                  <a:pt x="7059" y="12938"/>
                  <a:pt x="6516" y="10602"/>
                </a:cubicBezTo>
                <a:cubicBezTo>
                  <a:pt x="6224" y="9263"/>
                  <a:pt x="5979" y="8042"/>
                  <a:pt x="6035" y="8042"/>
                </a:cubicBezTo>
                <a:cubicBezTo>
                  <a:pt x="6036" y="8042"/>
                  <a:pt x="6038" y="8043"/>
                  <a:pt x="6040" y="8045"/>
                </a:cubicBezTo>
                <a:cubicBezTo>
                  <a:pt x="6166" y="8196"/>
                  <a:pt x="8070" y="15639"/>
                  <a:pt x="8020" y="15790"/>
                </a:cubicBezTo>
                <a:cubicBezTo>
                  <a:pt x="8095" y="16291"/>
                  <a:pt x="8221" y="16767"/>
                  <a:pt x="8371" y="17243"/>
                </a:cubicBezTo>
                <a:cubicBezTo>
                  <a:pt x="8718" y="18521"/>
                  <a:pt x="8786" y="18802"/>
                  <a:pt x="8826" y="18802"/>
                </a:cubicBezTo>
                <a:cubicBezTo>
                  <a:pt x="8841" y="18802"/>
                  <a:pt x="8852" y="18763"/>
                  <a:pt x="8872" y="18722"/>
                </a:cubicBezTo>
                <a:cubicBezTo>
                  <a:pt x="8900" y="18681"/>
                  <a:pt x="8920" y="18662"/>
                  <a:pt x="8936" y="18662"/>
                </a:cubicBezTo>
                <a:cubicBezTo>
                  <a:pt x="8950" y="18662"/>
                  <a:pt x="8961" y="18674"/>
                  <a:pt x="8973" y="18697"/>
                </a:cubicBezTo>
                <a:cubicBezTo>
                  <a:pt x="8973" y="18772"/>
                  <a:pt x="9048" y="18948"/>
                  <a:pt x="9098" y="19148"/>
                </a:cubicBezTo>
                <a:cubicBezTo>
                  <a:pt x="9148" y="19273"/>
                  <a:pt x="9173" y="19399"/>
                  <a:pt x="9198" y="19549"/>
                </a:cubicBezTo>
                <a:cubicBezTo>
                  <a:pt x="9073" y="19399"/>
                  <a:pt x="8973" y="19273"/>
                  <a:pt x="8897" y="19123"/>
                </a:cubicBezTo>
                <a:lnTo>
                  <a:pt x="8897" y="19098"/>
                </a:lnTo>
                <a:cubicBezTo>
                  <a:pt x="8747" y="18872"/>
                  <a:pt x="8271" y="18045"/>
                  <a:pt x="7895" y="17318"/>
                </a:cubicBezTo>
                <a:cubicBezTo>
                  <a:pt x="7268" y="16090"/>
                  <a:pt x="7168" y="15965"/>
                  <a:pt x="7043" y="15940"/>
                </a:cubicBezTo>
                <a:cubicBezTo>
                  <a:pt x="7014" y="15935"/>
                  <a:pt x="6989" y="15932"/>
                  <a:pt x="6968" y="15932"/>
                </a:cubicBezTo>
                <a:cubicBezTo>
                  <a:pt x="6880" y="15932"/>
                  <a:pt x="6848" y="15984"/>
                  <a:pt x="6767" y="16166"/>
                </a:cubicBezTo>
                <a:cubicBezTo>
                  <a:pt x="6692" y="16316"/>
                  <a:pt x="6617" y="16416"/>
                  <a:pt x="6592" y="16416"/>
                </a:cubicBezTo>
                <a:cubicBezTo>
                  <a:pt x="6567" y="16416"/>
                  <a:pt x="6592" y="16366"/>
                  <a:pt x="6617" y="16291"/>
                </a:cubicBezTo>
                <a:cubicBezTo>
                  <a:pt x="6667" y="16241"/>
                  <a:pt x="6541" y="15614"/>
                  <a:pt x="6115" y="14060"/>
                </a:cubicBezTo>
                <a:cubicBezTo>
                  <a:pt x="5138" y="10627"/>
                  <a:pt x="4637" y="8471"/>
                  <a:pt x="4411" y="6717"/>
                </a:cubicBezTo>
                <a:lnTo>
                  <a:pt x="4261" y="5639"/>
                </a:lnTo>
                <a:close/>
                <a:moveTo>
                  <a:pt x="6339" y="8242"/>
                </a:moveTo>
                <a:cubicBezTo>
                  <a:pt x="6359" y="8242"/>
                  <a:pt x="6414" y="8335"/>
                  <a:pt x="6541" y="8547"/>
                </a:cubicBezTo>
                <a:cubicBezTo>
                  <a:pt x="6917" y="9098"/>
                  <a:pt x="7243" y="10075"/>
                  <a:pt x="7594" y="11629"/>
                </a:cubicBezTo>
                <a:cubicBezTo>
                  <a:pt x="8973" y="17469"/>
                  <a:pt x="9298" y="18672"/>
                  <a:pt x="9800" y="20000"/>
                </a:cubicBezTo>
                <a:cubicBezTo>
                  <a:pt x="9931" y="20339"/>
                  <a:pt x="9964" y="20465"/>
                  <a:pt x="9919" y="20465"/>
                </a:cubicBezTo>
                <a:cubicBezTo>
                  <a:pt x="9905" y="20465"/>
                  <a:pt x="9881" y="20451"/>
                  <a:pt x="9850" y="20426"/>
                </a:cubicBezTo>
                <a:cubicBezTo>
                  <a:pt x="9724" y="20326"/>
                  <a:pt x="9599" y="20176"/>
                  <a:pt x="9499" y="20050"/>
                </a:cubicBezTo>
                <a:lnTo>
                  <a:pt x="9524" y="20050"/>
                </a:lnTo>
                <a:cubicBezTo>
                  <a:pt x="9348" y="19825"/>
                  <a:pt x="9298" y="19725"/>
                  <a:pt x="9348" y="19649"/>
                </a:cubicBezTo>
                <a:cubicBezTo>
                  <a:pt x="9374" y="19499"/>
                  <a:pt x="9348" y="19349"/>
                  <a:pt x="9298" y="19223"/>
                </a:cubicBezTo>
                <a:cubicBezTo>
                  <a:pt x="8998" y="18471"/>
                  <a:pt x="8346" y="16166"/>
                  <a:pt x="7419" y="12557"/>
                </a:cubicBezTo>
                <a:cubicBezTo>
                  <a:pt x="6842" y="10376"/>
                  <a:pt x="6366" y="8521"/>
                  <a:pt x="6341" y="8396"/>
                </a:cubicBezTo>
                <a:cubicBezTo>
                  <a:pt x="6330" y="8298"/>
                  <a:pt x="6324" y="8242"/>
                  <a:pt x="6339" y="8242"/>
                </a:cubicBezTo>
                <a:close/>
                <a:moveTo>
                  <a:pt x="14286" y="19599"/>
                </a:moveTo>
                <a:lnTo>
                  <a:pt x="14587" y="20025"/>
                </a:lnTo>
                <a:cubicBezTo>
                  <a:pt x="14712" y="20201"/>
                  <a:pt x="14812" y="20401"/>
                  <a:pt x="14887" y="20602"/>
                </a:cubicBezTo>
                <a:cubicBezTo>
                  <a:pt x="14937" y="20777"/>
                  <a:pt x="15013" y="20928"/>
                  <a:pt x="15088" y="21078"/>
                </a:cubicBezTo>
                <a:cubicBezTo>
                  <a:pt x="15177" y="21220"/>
                  <a:pt x="15203" y="21287"/>
                  <a:pt x="15183" y="21287"/>
                </a:cubicBezTo>
                <a:cubicBezTo>
                  <a:pt x="15175" y="21287"/>
                  <a:pt x="15160" y="21275"/>
                  <a:pt x="15138" y="21253"/>
                </a:cubicBezTo>
                <a:cubicBezTo>
                  <a:pt x="14937" y="20978"/>
                  <a:pt x="14787" y="20677"/>
                  <a:pt x="14637" y="20376"/>
                </a:cubicBezTo>
                <a:lnTo>
                  <a:pt x="14637" y="20351"/>
                </a:lnTo>
                <a:lnTo>
                  <a:pt x="14286" y="19599"/>
                </a:lnTo>
                <a:close/>
                <a:moveTo>
                  <a:pt x="7118" y="9349"/>
                </a:moveTo>
                <a:lnTo>
                  <a:pt x="7469" y="9800"/>
                </a:lnTo>
                <a:cubicBezTo>
                  <a:pt x="7744" y="10100"/>
                  <a:pt x="7920" y="10476"/>
                  <a:pt x="7995" y="10877"/>
                </a:cubicBezTo>
                <a:cubicBezTo>
                  <a:pt x="8095" y="11228"/>
                  <a:pt x="8271" y="12080"/>
                  <a:pt x="8421" y="12807"/>
                </a:cubicBezTo>
                <a:cubicBezTo>
                  <a:pt x="8546" y="13534"/>
                  <a:pt x="8672" y="14136"/>
                  <a:pt x="8672" y="14161"/>
                </a:cubicBezTo>
                <a:cubicBezTo>
                  <a:pt x="8672" y="14175"/>
                  <a:pt x="8688" y="14190"/>
                  <a:pt x="8707" y="14190"/>
                </a:cubicBezTo>
                <a:cubicBezTo>
                  <a:pt x="8721" y="14190"/>
                  <a:pt x="8736" y="14182"/>
                  <a:pt x="8747" y="14161"/>
                </a:cubicBezTo>
                <a:cubicBezTo>
                  <a:pt x="8822" y="14110"/>
                  <a:pt x="8622" y="13008"/>
                  <a:pt x="8120" y="10752"/>
                </a:cubicBezTo>
                <a:cubicBezTo>
                  <a:pt x="8110" y="10677"/>
                  <a:pt x="8104" y="10639"/>
                  <a:pt x="8112" y="10639"/>
                </a:cubicBezTo>
                <a:cubicBezTo>
                  <a:pt x="8123" y="10639"/>
                  <a:pt x="8159" y="10708"/>
                  <a:pt x="8246" y="10852"/>
                </a:cubicBezTo>
                <a:cubicBezTo>
                  <a:pt x="8496" y="11278"/>
                  <a:pt x="8772" y="12105"/>
                  <a:pt x="9173" y="13810"/>
                </a:cubicBezTo>
                <a:cubicBezTo>
                  <a:pt x="9496" y="15167"/>
                  <a:pt x="9542" y="15376"/>
                  <a:pt x="9596" y="15376"/>
                </a:cubicBezTo>
                <a:cubicBezTo>
                  <a:pt x="9605" y="15376"/>
                  <a:pt x="9614" y="15371"/>
                  <a:pt x="9624" y="15364"/>
                </a:cubicBezTo>
                <a:cubicBezTo>
                  <a:pt x="9474" y="14286"/>
                  <a:pt x="9223" y="13233"/>
                  <a:pt x="8947" y="12181"/>
                </a:cubicBezTo>
                <a:cubicBezTo>
                  <a:pt x="8897" y="12005"/>
                  <a:pt x="8847" y="11855"/>
                  <a:pt x="8822" y="11679"/>
                </a:cubicBezTo>
                <a:lnTo>
                  <a:pt x="8822" y="11679"/>
                </a:lnTo>
                <a:cubicBezTo>
                  <a:pt x="9248" y="12281"/>
                  <a:pt x="9624" y="12907"/>
                  <a:pt x="9975" y="13534"/>
                </a:cubicBezTo>
                <a:cubicBezTo>
                  <a:pt x="9975" y="13684"/>
                  <a:pt x="10000" y="13835"/>
                  <a:pt x="10050" y="13985"/>
                </a:cubicBezTo>
                <a:cubicBezTo>
                  <a:pt x="10176" y="14386"/>
                  <a:pt x="10276" y="14812"/>
                  <a:pt x="10351" y="15238"/>
                </a:cubicBezTo>
                <a:cubicBezTo>
                  <a:pt x="10802" y="17719"/>
                  <a:pt x="10927" y="18321"/>
                  <a:pt x="11128" y="19148"/>
                </a:cubicBezTo>
                <a:cubicBezTo>
                  <a:pt x="11303" y="19775"/>
                  <a:pt x="11504" y="20401"/>
                  <a:pt x="11729" y="21003"/>
                </a:cubicBezTo>
                <a:cubicBezTo>
                  <a:pt x="11930" y="21529"/>
                  <a:pt x="12080" y="21980"/>
                  <a:pt x="12080" y="21980"/>
                </a:cubicBezTo>
                <a:cubicBezTo>
                  <a:pt x="12080" y="21980"/>
                  <a:pt x="11755" y="21604"/>
                  <a:pt x="11379" y="21103"/>
                </a:cubicBezTo>
                <a:lnTo>
                  <a:pt x="11379" y="21153"/>
                </a:lnTo>
                <a:cubicBezTo>
                  <a:pt x="11003" y="20677"/>
                  <a:pt x="10677" y="20226"/>
                  <a:pt x="10627" y="20201"/>
                </a:cubicBezTo>
                <a:cubicBezTo>
                  <a:pt x="10501" y="19800"/>
                  <a:pt x="10401" y="19424"/>
                  <a:pt x="10326" y="19023"/>
                </a:cubicBezTo>
                <a:cubicBezTo>
                  <a:pt x="9985" y="17524"/>
                  <a:pt x="9871" y="17157"/>
                  <a:pt x="9778" y="17157"/>
                </a:cubicBezTo>
                <a:cubicBezTo>
                  <a:pt x="9768" y="17157"/>
                  <a:pt x="9759" y="17161"/>
                  <a:pt x="9749" y="17168"/>
                </a:cubicBezTo>
                <a:cubicBezTo>
                  <a:pt x="9724" y="17293"/>
                  <a:pt x="9749" y="17419"/>
                  <a:pt x="9800" y="17544"/>
                </a:cubicBezTo>
                <a:cubicBezTo>
                  <a:pt x="9850" y="17719"/>
                  <a:pt x="10025" y="18396"/>
                  <a:pt x="10176" y="19048"/>
                </a:cubicBezTo>
                <a:cubicBezTo>
                  <a:pt x="10376" y="19950"/>
                  <a:pt x="10426" y="20301"/>
                  <a:pt x="10376" y="20501"/>
                </a:cubicBezTo>
                <a:lnTo>
                  <a:pt x="10301" y="20802"/>
                </a:lnTo>
                <a:lnTo>
                  <a:pt x="10075" y="20176"/>
                </a:lnTo>
                <a:cubicBezTo>
                  <a:pt x="9599" y="18847"/>
                  <a:pt x="9198" y="17494"/>
                  <a:pt x="8872" y="16115"/>
                </a:cubicBezTo>
                <a:cubicBezTo>
                  <a:pt x="8672" y="15288"/>
                  <a:pt x="8371" y="14085"/>
                  <a:pt x="8221" y="13434"/>
                </a:cubicBezTo>
                <a:cubicBezTo>
                  <a:pt x="8045" y="12807"/>
                  <a:pt x="7820" y="11880"/>
                  <a:pt x="7719" y="11379"/>
                </a:cubicBezTo>
                <a:cubicBezTo>
                  <a:pt x="7594" y="10902"/>
                  <a:pt x="7419" y="10226"/>
                  <a:pt x="7318" y="9925"/>
                </a:cubicBezTo>
                <a:lnTo>
                  <a:pt x="7118" y="9349"/>
                </a:lnTo>
                <a:close/>
                <a:moveTo>
                  <a:pt x="15411" y="22018"/>
                </a:moveTo>
                <a:cubicBezTo>
                  <a:pt x="15420" y="22018"/>
                  <a:pt x="15439" y="22030"/>
                  <a:pt x="15464" y="22055"/>
                </a:cubicBezTo>
                <a:cubicBezTo>
                  <a:pt x="15539" y="22105"/>
                  <a:pt x="15539" y="22156"/>
                  <a:pt x="15489" y="22156"/>
                </a:cubicBezTo>
                <a:cubicBezTo>
                  <a:pt x="15464" y="22156"/>
                  <a:pt x="15439" y="22105"/>
                  <a:pt x="15414" y="22055"/>
                </a:cubicBezTo>
                <a:cubicBezTo>
                  <a:pt x="15401" y="22030"/>
                  <a:pt x="15401" y="22018"/>
                  <a:pt x="15411" y="22018"/>
                </a:cubicBezTo>
                <a:close/>
                <a:moveTo>
                  <a:pt x="10777" y="13108"/>
                </a:moveTo>
                <a:lnTo>
                  <a:pt x="10777" y="13108"/>
                </a:lnTo>
                <a:cubicBezTo>
                  <a:pt x="11303" y="13459"/>
                  <a:pt x="11830" y="13835"/>
                  <a:pt x="12331" y="14286"/>
                </a:cubicBezTo>
                <a:cubicBezTo>
                  <a:pt x="13158" y="15013"/>
                  <a:pt x="15639" y="17369"/>
                  <a:pt x="16316" y="18120"/>
                </a:cubicBezTo>
                <a:cubicBezTo>
                  <a:pt x="16842" y="18647"/>
                  <a:pt x="16867" y="18722"/>
                  <a:pt x="16842" y="18872"/>
                </a:cubicBezTo>
                <a:cubicBezTo>
                  <a:pt x="16842" y="18998"/>
                  <a:pt x="16842" y="19098"/>
                  <a:pt x="16842" y="19223"/>
                </a:cubicBezTo>
                <a:cubicBezTo>
                  <a:pt x="16842" y="19252"/>
                  <a:pt x="16838" y="19268"/>
                  <a:pt x="16827" y="19268"/>
                </a:cubicBezTo>
                <a:cubicBezTo>
                  <a:pt x="16788" y="19268"/>
                  <a:pt x="16664" y="19091"/>
                  <a:pt x="16316" y="18647"/>
                </a:cubicBezTo>
                <a:cubicBezTo>
                  <a:pt x="16141" y="18396"/>
                  <a:pt x="15940" y="18146"/>
                  <a:pt x="15689" y="17945"/>
                </a:cubicBezTo>
                <a:cubicBezTo>
                  <a:pt x="15639" y="17945"/>
                  <a:pt x="15815" y="18221"/>
                  <a:pt x="16216" y="18747"/>
                </a:cubicBezTo>
                <a:cubicBezTo>
                  <a:pt x="16441" y="18998"/>
                  <a:pt x="16642" y="19298"/>
                  <a:pt x="16792" y="19599"/>
                </a:cubicBezTo>
                <a:cubicBezTo>
                  <a:pt x="16792" y="19603"/>
                  <a:pt x="16790" y="19606"/>
                  <a:pt x="16787" y="19606"/>
                </a:cubicBezTo>
                <a:cubicBezTo>
                  <a:pt x="16749" y="19606"/>
                  <a:pt x="16516" y="19367"/>
                  <a:pt x="16241" y="19023"/>
                </a:cubicBezTo>
                <a:cubicBezTo>
                  <a:pt x="15869" y="18569"/>
                  <a:pt x="15668" y="18369"/>
                  <a:pt x="15608" y="18369"/>
                </a:cubicBezTo>
                <a:cubicBezTo>
                  <a:pt x="15595" y="18369"/>
                  <a:pt x="15589" y="18379"/>
                  <a:pt x="15589" y="18396"/>
                </a:cubicBezTo>
                <a:cubicBezTo>
                  <a:pt x="15765" y="18647"/>
                  <a:pt x="15965" y="18897"/>
                  <a:pt x="16166" y="19123"/>
                </a:cubicBezTo>
                <a:cubicBezTo>
                  <a:pt x="16545" y="19570"/>
                  <a:pt x="16706" y="19758"/>
                  <a:pt x="16772" y="19758"/>
                </a:cubicBezTo>
                <a:cubicBezTo>
                  <a:pt x="16780" y="19758"/>
                  <a:pt x="16787" y="19755"/>
                  <a:pt x="16792" y="19750"/>
                </a:cubicBezTo>
                <a:cubicBezTo>
                  <a:pt x="16805" y="19737"/>
                  <a:pt x="16823" y="19731"/>
                  <a:pt x="16842" y="19731"/>
                </a:cubicBezTo>
                <a:cubicBezTo>
                  <a:pt x="16861" y="19731"/>
                  <a:pt x="16880" y="19737"/>
                  <a:pt x="16892" y="19750"/>
                </a:cubicBezTo>
                <a:cubicBezTo>
                  <a:pt x="16993" y="20251"/>
                  <a:pt x="17018" y="20752"/>
                  <a:pt x="16993" y="21253"/>
                </a:cubicBezTo>
                <a:cubicBezTo>
                  <a:pt x="16984" y="21321"/>
                  <a:pt x="16987" y="21380"/>
                  <a:pt x="16964" y="21380"/>
                </a:cubicBezTo>
                <a:cubicBezTo>
                  <a:pt x="16919" y="21380"/>
                  <a:pt x="16773" y="21150"/>
                  <a:pt x="16241" y="20301"/>
                </a:cubicBezTo>
                <a:cubicBezTo>
                  <a:pt x="16082" y="20063"/>
                  <a:pt x="15958" y="19936"/>
                  <a:pt x="15914" y="19936"/>
                </a:cubicBezTo>
                <a:cubicBezTo>
                  <a:pt x="15873" y="19936"/>
                  <a:pt x="15897" y="20038"/>
                  <a:pt x="16015" y="20251"/>
                </a:cubicBezTo>
                <a:cubicBezTo>
                  <a:pt x="16538" y="21082"/>
                  <a:pt x="16857" y="21508"/>
                  <a:pt x="16932" y="21508"/>
                </a:cubicBezTo>
                <a:cubicBezTo>
                  <a:pt x="16936" y="21508"/>
                  <a:pt x="16940" y="21507"/>
                  <a:pt x="16943" y="21504"/>
                </a:cubicBezTo>
                <a:cubicBezTo>
                  <a:pt x="16953" y="21493"/>
                  <a:pt x="16962" y="21488"/>
                  <a:pt x="16969" y="21488"/>
                </a:cubicBezTo>
                <a:cubicBezTo>
                  <a:pt x="17010" y="21488"/>
                  <a:pt x="16989" y="21666"/>
                  <a:pt x="16968" y="21880"/>
                </a:cubicBezTo>
                <a:cubicBezTo>
                  <a:pt x="16943" y="22105"/>
                  <a:pt x="16917" y="22306"/>
                  <a:pt x="16917" y="22306"/>
                </a:cubicBezTo>
                <a:cubicBezTo>
                  <a:pt x="16917" y="22306"/>
                  <a:pt x="16441" y="21704"/>
                  <a:pt x="15890" y="20978"/>
                </a:cubicBezTo>
                <a:cubicBezTo>
                  <a:pt x="15539" y="20552"/>
                  <a:pt x="15213" y="20075"/>
                  <a:pt x="14912" y="19599"/>
                </a:cubicBezTo>
                <a:cubicBezTo>
                  <a:pt x="14787" y="19399"/>
                  <a:pt x="14637" y="19198"/>
                  <a:pt x="14461" y="19023"/>
                </a:cubicBezTo>
                <a:cubicBezTo>
                  <a:pt x="14236" y="18797"/>
                  <a:pt x="14035" y="18547"/>
                  <a:pt x="13860" y="18271"/>
                </a:cubicBezTo>
                <a:cubicBezTo>
                  <a:pt x="13820" y="18172"/>
                  <a:pt x="13796" y="18105"/>
                  <a:pt x="13812" y="18105"/>
                </a:cubicBezTo>
                <a:cubicBezTo>
                  <a:pt x="13817" y="18105"/>
                  <a:pt x="13824" y="18110"/>
                  <a:pt x="13835" y="18120"/>
                </a:cubicBezTo>
                <a:cubicBezTo>
                  <a:pt x="13853" y="18157"/>
                  <a:pt x="13898" y="18180"/>
                  <a:pt x="13931" y="18180"/>
                </a:cubicBezTo>
                <a:cubicBezTo>
                  <a:pt x="13943" y="18180"/>
                  <a:pt x="13953" y="18177"/>
                  <a:pt x="13960" y="18171"/>
                </a:cubicBezTo>
                <a:cubicBezTo>
                  <a:pt x="14010" y="18146"/>
                  <a:pt x="13935" y="18020"/>
                  <a:pt x="13734" y="17820"/>
                </a:cubicBezTo>
                <a:cubicBezTo>
                  <a:pt x="13387" y="17472"/>
                  <a:pt x="12523" y="16215"/>
                  <a:pt x="12628" y="16215"/>
                </a:cubicBezTo>
                <a:cubicBezTo>
                  <a:pt x="12629" y="16215"/>
                  <a:pt x="12630" y="16215"/>
                  <a:pt x="12632" y="16216"/>
                </a:cubicBezTo>
                <a:cubicBezTo>
                  <a:pt x="12682" y="16216"/>
                  <a:pt x="13509" y="16993"/>
                  <a:pt x="14486" y="17945"/>
                </a:cubicBezTo>
                <a:cubicBezTo>
                  <a:pt x="15439" y="18897"/>
                  <a:pt x="16291" y="19674"/>
                  <a:pt x="16316" y="19674"/>
                </a:cubicBezTo>
                <a:cubicBezTo>
                  <a:pt x="16326" y="19676"/>
                  <a:pt x="16334" y="19677"/>
                  <a:pt x="16342" y="19677"/>
                </a:cubicBezTo>
                <a:cubicBezTo>
                  <a:pt x="16466" y="19677"/>
                  <a:pt x="16197" y="19434"/>
                  <a:pt x="14186" y="17494"/>
                </a:cubicBezTo>
                <a:cubicBezTo>
                  <a:pt x="12557" y="15890"/>
                  <a:pt x="12080" y="15414"/>
                  <a:pt x="11955" y="15163"/>
                </a:cubicBezTo>
                <a:lnTo>
                  <a:pt x="11805" y="14862"/>
                </a:lnTo>
                <a:lnTo>
                  <a:pt x="12206" y="15138"/>
                </a:lnTo>
                <a:cubicBezTo>
                  <a:pt x="12506" y="15339"/>
                  <a:pt x="12782" y="15564"/>
                  <a:pt x="13058" y="15790"/>
                </a:cubicBezTo>
                <a:cubicBezTo>
                  <a:pt x="13314" y="16019"/>
                  <a:pt x="13497" y="16139"/>
                  <a:pt x="13554" y="16139"/>
                </a:cubicBezTo>
                <a:cubicBezTo>
                  <a:pt x="13603" y="16139"/>
                  <a:pt x="13557" y="16050"/>
                  <a:pt x="13384" y="15865"/>
                </a:cubicBezTo>
                <a:cubicBezTo>
                  <a:pt x="13300" y="15792"/>
                  <a:pt x="13265" y="15754"/>
                  <a:pt x="13276" y="15754"/>
                </a:cubicBezTo>
                <a:cubicBezTo>
                  <a:pt x="13293" y="15754"/>
                  <a:pt x="13404" y="15829"/>
                  <a:pt x="13609" y="15990"/>
                </a:cubicBezTo>
                <a:cubicBezTo>
                  <a:pt x="13785" y="16115"/>
                  <a:pt x="13960" y="16241"/>
                  <a:pt x="14135" y="16341"/>
                </a:cubicBezTo>
                <a:cubicBezTo>
                  <a:pt x="14143" y="16342"/>
                  <a:pt x="14150" y="16343"/>
                  <a:pt x="14156" y="16343"/>
                </a:cubicBezTo>
                <a:cubicBezTo>
                  <a:pt x="14283" y="16343"/>
                  <a:pt x="13954" y="16073"/>
                  <a:pt x="12732" y="15138"/>
                </a:cubicBezTo>
                <a:cubicBezTo>
                  <a:pt x="11303" y="14035"/>
                  <a:pt x="11303" y="14010"/>
                  <a:pt x="11053" y="13584"/>
                </a:cubicBezTo>
                <a:cubicBezTo>
                  <a:pt x="10902" y="13333"/>
                  <a:pt x="10777" y="13133"/>
                  <a:pt x="10777" y="13108"/>
                </a:cubicBezTo>
                <a:close/>
                <a:moveTo>
                  <a:pt x="15511" y="22275"/>
                </a:moveTo>
                <a:cubicBezTo>
                  <a:pt x="15520" y="22275"/>
                  <a:pt x="15539" y="22293"/>
                  <a:pt x="15564" y="22331"/>
                </a:cubicBezTo>
                <a:cubicBezTo>
                  <a:pt x="15614" y="22381"/>
                  <a:pt x="15639" y="22406"/>
                  <a:pt x="15589" y="22406"/>
                </a:cubicBezTo>
                <a:cubicBezTo>
                  <a:pt x="15564" y="22406"/>
                  <a:pt x="15539" y="22356"/>
                  <a:pt x="15514" y="22306"/>
                </a:cubicBezTo>
                <a:lnTo>
                  <a:pt x="15514" y="22331"/>
                </a:lnTo>
                <a:cubicBezTo>
                  <a:pt x="15501" y="22293"/>
                  <a:pt x="15501" y="22275"/>
                  <a:pt x="15511" y="22275"/>
                </a:cubicBezTo>
                <a:close/>
                <a:moveTo>
                  <a:pt x="10282" y="13985"/>
                </a:moveTo>
                <a:cubicBezTo>
                  <a:pt x="10286" y="13985"/>
                  <a:pt x="10292" y="13993"/>
                  <a:pt x="10301" y="14010"/>
                </a:cubicBezTo>
                <a:cubicBezTo>
                  <a:pt x="10677" y="14887"/>
                  <a:pt x="10927" y="15815"/>
                  <a:pt x="11103" y="16742"/>
                </a:cubicBezTo>
                <a:cubicBezTo>
                  <a:pt x="11454" y="18647"/>
                  <a:pt x="11980" y="20501"/>
                  <a:pt x="12707" y="22306"/>
                </a:cubicBezTo>
                <a:cubicBezTo>
                  <a:pt x="12889" y="22746"/>
                  <a:pt x="12961" y="22938"/>
                  <a:pt x="12917" y="22938"/>
                </a:cubicBezTo>
                <a:cubicBezTo>
                  <a:pt x="12888" y="22938"/>
                  <a:pt x="12811" y="22856"/>
                  <a:pt x="12682" y="22707"/>
                </a:cubicBezTo>
                <a:cubicBezTo>
                  <a:pt x="12456" y="22431"/>
                  <a:pt x="12331" y="22181"/>
                  <a:pt x="11980" y="21303"/>
                </a:cubicBezTo>
                <a:cubicBezTo>
                  <a:pt x="11755" y="20702"/>
                  <a:pt x="11504" y="19975"/>
                  <a:pt x="11404" y="19699"/>
                </a:cubicBezTo>
                <a:cubicBezTo>
                  <a:pt x="11203" y="18973"/>
                  <a:pt x="10752" y="16717"/>
                  <a:pt x="10652" y="15840"/>
                </a:cubicBezTo>
                <a:cubicBezTo>
                  <a:pt x="10577" y="15389"/>
                  <a:pt x="10501" y="14938"/>
                  <a:pt x="10376" y="14486"/>
                </a:cubicBezTo>
                <a:cubicBezTo>
                  <a:pt x="10293" y="14175"/>
                  <a:pt x="10262" y="13985"/>
                  <a:pt x="10282" y="13985"/>
                </a:cubicBezTo>
                <a:close/>
                <a:moveTo>
                  <a:pt x="14812" y="19900"/>
                </a:moveTo>
                <a:lnTo>
                  <a:pt x="15263" y="20401"/>
                </a:lnTo>
                <a:cubicBezTo>
                  <a:pt x="15639" y="20852"/>
                  <a:pt x="15965" y="21303"/>
                  <a:pt x="16291" y="21755"/>
                </a:cubicBezTo>
                <a:cubicBezTo>
                  <a:pt x="16742" y="22456"/>
                  <a:pt x="16867" y="22632"/>
                  <a:pt x="16842" y="22782"/>
                </a:cubicBezTo>
                <a:cubicBezTo>
                  <a:pt x="16842" y="22872"/>
                  <a:pt x="16822" y="22962"/>
                  <a:pt x="16800" y="22962"/>
                </a:cubicBezTo>
                <a:cubicBezTo>
                  <a:pt x="16797" y="22962"/>
                  <a:pt x="16795" y="22960"/>
                  <a:pt x="16792" y="22958"/>
                </a:cubicBezTo>
                <a:cubicBezTo>
                  <a:pt x="16592" y="22707"/>
                  <a:pt x="16416" y="22431"/>
                  <a:pt x="16266" y="22156"/>
                </a:cubicBezTo>
                <a:cubicBezTo>
                  <a:pt x="15990" y="21704"/>
                  <a:pt x="15564" y="21003"/>
                  <a:pt x="15288" y="20602"/>
                </a:cubicBezTo>
                <a:lnTo>
                  <a:pt x="14812" y="19900"/>
                </a:lnTo>
                <a:close/>
                <a:moveTo>
                  <a:pt x="10866" y="14932"/>
                </a:moveTo>
                <a:cubicBezTo>
                  <a:pt x="10879" y="14932"/>
                  <a:pt x="10915" y="14999"/>
                  <a:pt x="10978" y="15113"/>
                </a:cubicBezTo>
                <a:cubicBezTo>
                  <a:pt x="11328" y="15965"/>
                  <a:pt x="11579" y="16842"/>
                  <a:pt x="11755" y="17745"/>
                </a:cubicBezTo>
                <a:cubicBezTo>
                  <a:pt x="11805" y="17995"/>
                  <a:pt x="11855" y="18221"/>
                  <a:pt x="11930" y="18446"/>
                </a:cubicBezTo>
                <a:cubicBezTo>
                  <a:pt x="11946" y="18465"/>
                  <a:pt x="11958" y="18475"/>
                  <a:pt x="11968" y="18475"/>
                </a:cubicBezTo>
                <a:cubicBezTo>
                  <a:pt x="12034" y="18475"/>
                  <a:pt x="11952" y="18025"/>
                  <a:pt x="11755" y="17193"/>
                </a:cubicBezTo>
                <a:cubicBezTo>
                  <a:pt x="11545" y="16289"/>
                  <a:pt x="11470" y="15978"/>
                  <a:pt x="11504" y="15978"/>
                </a:cubicBezTo>
                <a:cubicBezTo>
                  <a:pt x="11522" y="15978"/>
                  <a:pt x="11574" y="16073"/>
                  <a:pt x="11654" y="16216"/>
                </a:cubicBezTo>
                <a:cubicBezTo>
                  <a:pt x="12005" y="16892"/>
                  <a:pt x="12231" y="17619"/>
                  <a:pt x="12281" y="18396"/>
                </a:cubicBezTo>
                <a:cubicBezTo>
                  <a:pt x="12361" y="18995"/>
                  <a:pt x="12377" y="19148"/>
                  <a:pt x="12418" y="19148"/>
                </a:cubicBezTo>
                <a:cubicBezTo>
                  <a:pt x="12429" y="19148"/>
                  <a:pt x="12441" y="19138"/>
                  <a:pt x="12456" y="19123"/>
                </a:cubicBezTo>
                <a:cubicBezTo>
                  <a:pt x="12531" y="19073"/>
                  <a:pt x="12481" y="18496"/>
                  <a:pt x="12356" y="17745"/>
                </a:cubicBezTo>
                <a:cubicBezTo>
                  <a:pt x="12281" y="17368"/>
                  <a:pt x="12251" y="17218"/>
                  <a:pt x="12271" y="17218"/>
                </a:cubicBezTo>
                <a:cubicBezTo>
                  <a:pt x="12285" y="17218"/>
                  <a:pt x="12321" y="17284"/>
                  <a:pt x="12381" y="17394"/>
                </a:cubicBezTo>
                <a:cubicBezTo>
                  <a:pt x="12832" y="18171"/>
                  <a:pt x="12882" y="18346"/>
                  <a:pt x="13083" y="19499"/>
                </a:cubicBezTo>
                <a:cubicBezTo>
                  <a:pt x="13133" y="19875"/>
                  <a:pt x="13233" y="20276"/>
                  <a:pt x="13359" y="20652"/>
                </a:cubicBezTo>
                <a:cubicBezTo>
                  <a:pt x="13384" y="20326"/>
                  <a:pt x="13359" y="20025"/>
                  <a:pt x="13283" y="19699"/>
                </a:cubicBezTo>
                <a:cubicBezTo>
                  <a:pt x="13198" y="19116"/>
                  <a:pt x="13171" y="18897"/>
                  <a:pt x="13202" y="18897"/>
                </a:cubicBezTo>
                <a:cubicBezTo>
                  <a:pt x="13217" y="18897"/>
                  <a:pt x="13244" y="18944"/>
                  <a:pt x="13283" y="19023"/>
                </a:cubicBezTo>
                <a:cubicBezTo>
                  <a:pt x="13484" y="19574"/>
                  <a:pt x="13634" y="20126"/>
                  <a:pt x="13760" y="20702"/>
                </a:cubicBezTo>
                <a:cubicBezTo>
                  <a:pt x="13935" y="21479"/>
                  <a:pt x="14135" y="22356"/>
                  <a:pt x="14236" y="22632"/>
                </a:cubicBezTo>
                <a:lnTo>
                  <a:pt x="14386" y="23183"/>
                </a:lnTo>
                <a:lnTo>
                  <a:pt x="14060" y="22832"/>
                </a:lnTo>
                <a:cubicBezTo>
                  <a:pt x="13935" y="22682"/>
                  <a:pt x="13810" y="22557"/>
                  <a:pt x="13634" y="22456"/>
                </a:cubicBezTo>
                <a:cubicBezTo>
                  <a:pt x="13534" y="22456"/>
                  <a:pt x="13484" y="22506"/>
                  <a:pt x="13384" y="22732"/>
                </a:cubicBezTo>
                <a:cubicBezTo>
                  <a:pt x="13359" y="22857"/>
                  <a:pt x="13283" y="22958"/>
                  <a:pt x="13208" y="23033"/>
                </a:cubicBezTo>
                <a:cubicBezTo>
                  <a:pt x="12807" y="22156"/>
                  <a:pt x="12456" y="21253"/>
                  <a:pt x="12156" y="20326"/>
                </a:cubicBezTo>
                <a:cubicBezTo>
                  <a:pt x="11805" y="19148"/>
                  <a:pt x="11504" y="17945"/>
                  <a:pt x="11253" y="16742"/>
                </a:cubicBezTo>
                <a:cubicBezTo>
                  <a:pt x="11178" y="16316"/>
                  <a:pt x="11053" y="15714"/>
                  <a:pt x="10953" y="15389"/>
                </a:cubicBezTo>
                <a:cubicBezTo>
                  <a:pt x="10879" y="15066"/>
                  <a:pt x="10849" y="14932"/>
                  <a:pt x="10866" y="14932"/>
                </a:cubicBezTo>
                <a:close/>
                <a:moveTo>
                  <a:pt x="15090" y="20573"/>
                </a:moveTo>
                <a:cubicBezTo>
                  <a:pt x="15104" y="20573"/>
                  <a:pt x="15173" y="20667"/>
                  <a:pt x="15263" y="20802"/>
                </a:cubicBezTo>
                <a:cubicBezTo>
                  <a:pt x="15364" y="20978"/>
                  <a:pt x="15739" y="21579"/>
                  <a:pt x="16115" y="22156"/>
                </a:cubicBezTo>
                <a:cubicBezTo>
                  <a:pt x="16767" y="23208"/>
                  <a:pt x="16767" y="23208"/>
                  <a:pt x="16742" y="23509"/>
                </a:cubicBezTo>
                <a:cubicBezTo>
                  <a:pt x="16719" y="23671"/>
                  <a:pt x="16696" y="23812"/>
                  <a:pt x="16672" y="23812"/>
                </a:cubicBezTo>
                <a:cubicBezTo>
                  <a:pt x="16671" y="23812"/>
                  <a:pt x="16669" y="23812"/>
                  <a:pt x="16667" y="23810"/>
                </a:cubicBezTo>
                <a:cubicBezTo>
                  <a:pt x="16592" y="23709"/>
                  <a:pt x="16516" y="23584"/>
                  <a:pt x="16441" y="23459"/>
                </a:cubicBezTo>
                <a:lnTo>
                  <a:pt x="16466" y="23459"/>
                </a:lnTo>
                <a:cubicBezTo>
                  <a:pt x="16366" y="23258"/>
                  <a:pt x="16115" y="22832"/>
                  <a:pt x="15940" y="22532"/>
                </a:cubicBezTo>
                <a:cubicBezTo>
                  <a:pt x="15667" y="22063"/>
                  <a:pt x="15515" y="21716"/>
                  <a:pt x="15544" y="21716"/>
                </a:cubicBezTo>
                <a:cubicBezTo>
                  <a:pt x="15553" y="21716"/>
                  <a:pt x="15575" y="21744"/>
                  <a:pt x="15614" y="21805"/>
                </a:cubicBezTo>
                <a:cubicBezTo>
                  <a:pt x="15689" y="21880"/>
                  <a:pt x="15890" y="22231"/>
                  <a:pt x="16115" y="22607"/>
                </a:cubicBezTo>
                <a:cubicBezTo>
                  <a:pt x="16483" y="23255"/>
                  <a:pt x="16627" y="23475"/>
                  <a:pt x="16675" y="23475"/>
                </a:cubicBezTo>
                <a:cubicBezTo>
                  <a:pt x="16683" y="23475"/>
                  <a:pt x="16688" y="23469"/>
                  <a:pt x="16692" y="23459"/>
                </a:cubicBezTo>
                <a:cubicBezTo>
                  <a:pt x="16742" y="23359"/>
                  <a:pt x="16341" y="22682"/>
                  <a:pt x="15614" y="21479"/>
                </a:cubicBezTo>
                <a:cubicBezTo>
                  <a:pt x="15414" y="21203"/>
                  <a:pt x="15238" y="20877"/>
                  <a:pt x="15088" y="20577"/>
                </a:cubicBezTo>
                <a:cubicBezTo>
                  <a:pt x="15088" y="20574"/>
                  <a:pt x="15089" y="20573"/>
                  <a:pt x="15090" y="20573"/>
                </a:cubicBezTo>
                <a:close/>
                <a:moveTo>
                  <a:pt x="13810" y="20025"/>
                </a:moveTo>
                <a:cubicBezTo>
                  <a:pt x="13835" y="20025"/>
                  <a:pt x="14486" y="21755"/>
                  <a:pt x="14762" y="22532"/>
                </a:cubicBezTo>
                <a:cubicBezTo>
                  <a:pt x="14775" y="22557"/>
                  <a:pt x="14793" y="22569"/>
                  <a:pt x="14812" y="22569"/>
                </a:cubicBezTo>
                <a:cubicBezTo>
                  <a:pt x="14831" y="22569"/>
                  <a:pt x="14850" y="22557"/>
                  <a:pt x="14862" y="22532"/>
                </a:cubicBezTo>
                <a:cubicBezTo>
                  <a:pt x="14837" y="22306"/>
                  <a:pt x="14787" y="22080"/>
                  <a:pt x="14687" y="21880"/>
                </a:cubicBezTo>
                <a:cubicBezTo>
                  <a:pt x="14592" y="21594"/>
                  <a:pt x="14519" y="21377"/>
                  <a:pt x="14555" y="21377"/>
                </a:cubicBezTo>
                <a:cubicBezTo>
                  <a:pt x="14557" y="21377"/>
                  <a:pt x="14559" y="21377"/>
                  <a:pt x="14562" y="21379"/>
                </a:cubicBezTo>
                <a:cubicBezTo>
                  <a:pt x="14963" y="22181"/>
                  <a:pt x="15288" y="22983"/>
                  <a:pt x="15564" y="23810"/>
                </a:cubicBezTo>
                <a:cubicBezTo>
                  <a:pt x="15780" y="24404"/>
                  <a:pt x="15872" y="24685"/>
                  <a:pt x="15798" y="24685"/>
                </a:cubicBezTo>
                <a:cubicBezTo>
                  <a:pt x="15734" y="24685"/>
                  <a:pt x="15549" y="24479"/>
                  <a:pt x="15213" y="24085"/>
                </a:cubicBezTo>
                <a:lnTo>
                  <a:pt x="15213" y="24110"/>
                </a:lnTo>
                <a:cubicBezTo>
                  <a:pt x="14687" y="23534"/>
                  <a:pt x="14562" y="23258"/>
                  <a:pt x="14286" y="22281"/>
                </a:cubicBezTo>
                <a:cubicBezTo>
                  <a:pt x="14085" y="21529"/>
                  <a:pt x="13935" y="20777"/>
                  <a:pt x="13810" y="20025"/>
                </a:cubicBezTo>
                <a:close/>
                <a:moveTo>
                  <a:pt x="15988" y="22951"/>
                </a:moveTo>
                <a:cubicBezTo>
                  <a:pt x="16020" y="22951"/>
                  <a:pt x="16165" y="23177"/>
                  <a:pt x="16341" y="23509"/>
                </a:cubicBezTo>
                <a:cubicBezTo>
                  <a:pt x="16692" y="24136"/>
                  <a:pt x="16692" y="24186"/>
                  <a:pt x="16592" y="24336"/>
                </a:cubicBezTo>
                <a:cubicBezTo>
                  <a:pt x="16516" y="24411"/>
                  <a:pt x="16491" y="24511"/>
                  <a:pt x="16516" y="24537"/>
                </a:cubicBezTo>
                <a:cubicBezTo>
                  <a:pt x="16542" y="24562"/>
                  <a:pt x="16516" y="25038"/>
                  <a:pt x="16466" y="25038"/>
                </a:cubicBezTo>
                <a:cubicBezTo>
                  <a:pt x="16366" y="24712"/>
                  <a:pt x="16291" y="24386"/>
                  <a:pt x="16241" y="24060"/>
                </a:cubicBezTo>
                <a:cubicBezTo>
                  <a:pt x="16115" y="23534"/>
                  <a:pt x="16015" y="23083"/>
                  <a:pt x="15990" y="23008"/>
                </a:cubicBezTo>
                <a:cubicBezTo>
                  <a:pt x="15979" y="22969"/>
                  <a:pt x="15979" y="22951"/>
                  <a:pt x="15988" y="22951"/>
                </a:cubicBezTo>
                <a:close/>
                <a:moveTo>
                  <a:pt x="591" y="1"/>
                </a:moveTo>
                <a:cubicBezTo>
                  <a:pt x="422" y="1"/>
                  <a:pt x="252" y="73"/>
                  <a:pt x="150" y="226"/>
                </a:cubicBezTo>
                <a:cubicBezTo>
                  <a:pt x="0" y="476"/>
                  <a:pt x="100" y="702"/>
                  <a:pt x="551" y="1153"/>
                </a:cubicBezTo>
                <a:lnTo>
                  <a:pt x="927" y="1504"/>
                </a:lnTo>
                <a:lnTo>
                  <a:pt x="978" y="2105"/>
                </a:lnTo>
                <a:cubicBezTo>
                  <a:pt x="1003" y="2456"/>
                  <a:pt x="1028" y="3333"/>
                  <a:pt x="1053" y="4085"/>
                </a:cubicBezTo>
                <a:cubicBezTo>
                  <a:pt x="1053" y="5414"/>
                  <a:pt x="1228" y="6717"/>
                  <a:pt x="1579" y="7995"/>
                </a:cubicBezTo>
                <a:cubicBezTo>
                  <a:pt x="1919" y="9354"/>
                  <a:pt x="2074" y="9803"/>
                  <a:pt x="2258" y="9803"/>
                </a:cubicBezTo>
                <a:cubicBezTo>
                  <a:pt x="2318" y="9803"/>
                  <a:pt x="2382" y="9755"/>
                  <a:pt x="2456" y="9674"/>
                </a:cubicBezTo>
                <a:lnTo>
                  <a:pt x="2607" y="9499"/>
                </a:lnTo>
                <a:lnTo>
                  <a:pt x="2707" y="9875"/>
                </a:lnTo>
                <a:cubicBezTo>
                  <a:pt x="3133" y="11379"/>
                  <a:pt x="3609" y="12557"/>
                  <a:pt x="3985" y="12983"/>
                </a:cubicBezTo>
                <a:cubicBezTo>
                  <a:pt x="4131" y="13147"/>
                  <a:pt x="4211" y="13205"/>
                  <a:pt x="4301" y="13205"/>
                </a:cubicBezTo>
                <a:cubicBezTo>
                  <a:pt x="4335" y="13205"/>
                  <a:pt x="4370" y="13197"/>
                  <a:pt x="4411" y="13183"/>
                </a:cubicBezTo>
                <a:cubicBezTo>
                  <a:pt x="4441" y="13179"/>
                  <a:pt x="4470" y="13176"/>
                  <a:pt x="4498" y="13176"/>
                </a:cubicBezTo>
                <a:cubicBezTo>
                  <a:pt x="4791" y="13176"/>
                  <a:pt x="4964" y="13451"/>
                  <a:pt x="5514" y="14687"/>
                </a:cubicBezTo>
                <a:cubicBezTo>
                  <a:pt x="6116" y="16083"/>
                  <a:pt x="6440" y="16670"/>
                  <a:pt x="6642" y="16670"/>
                </a:cubicBezTo>
                <a:cubicBezTo>
                  <a:pt x="6651" y="16670"/>
                  <a:pt x="6659" y="16669"/>
                  <a:pt x="6667" y="16667"/>
                </a:cubicBezTo>
                <a:cubicBezTo>
                  <a:pt x="6767" y="16592"/>
                  <a:pt x="6842" y="16516"/>
                  <a:pt x="6892" y="16391"/>
                </a:cubicBezTo>
                <a:cubicBezTo>
                  <a:pt x="6942" y="16316"/>
                  <a:pt x="6968" y="16241"/>
                  <a:pt x="7018" y="16166"/>
                </a:cubicBezTo>
                <a:lnTo>
                  <a:pt x="7795" y="17569"/>
                </a:lnTo>
                <a:cubicBezTo>
                  <a:pt x="8647" y="19123"/>
                  <a:pt x="9474" y="20376"/>
                  <a:pt x="9950" y="20777"/>
                </a:cubicBezTo>
                <a:cubicBezTo>
                  <a:pt x="10125" y="20940"/>
                  <a:pt x="10244" y="21022"/>
                  <a:pt x="10338" y="21022"/>
                </a:cubicBezTo>
                <a:cubicBezTo>
                  <a:pt x="10432" y="21022"/>
                  <a:pt x="10501" y="20940"/>
                  <a:pt x="10577" y="20777"/>
                </a:cubicBezTo>
                <a:lnTo>
                  <a:pt x="10652" y="20577"/>
                </a:lnTo>
                <a:lnTo>
                  <a:pt x="11328" y="21454"/>
                </a:lnTo>
                <a:cubicBezTo>
                  <a:pt x="11830" y="22181"/>
                  <a:pt x="12431" y="22832"/>
                  <a:pt x="13108" y="23434"/>
                </a:cubicBezTo>
                <a:cubicBezTo>
                  <a:pt x="13152" y="23466"/>
                  <a:pt x="13197" y="23481"/>
                  <a:pt x="13240" y="23481"/>
                </a:cubicBezTo>
                <a:cubicBezTo>
                  <a:pt x="13367" y="23481"/>
                  <a:pt x="13484" y="23345"/>
                  <a:pt x="13559" y="23083"/>
                </a:cubicBezTo>
                <a:lnTo>
                  <a:pt x="13634" y="22782"/>
                </a:lnTo>
                <a:lnTo>
                  <a:pt x="13760" y="22882"/>
                </a:lnTo>
                <a:cubicBezTo>
                  <a:pt x="13810" y="22958"/>
                  <a:pt x="14211" y="23384"/>
                  <a:pt x="14612" y="23860"/>
                </a:cubicBezTo>
                <a:cubicBezTo>
                  <a:pt x="15038" y="24336"/>
                  <a:pt x="15564" y="24913"/>
                  <a:pt x="15815" y="25138"/>
                </a:cubicBezTo>
                <a:cubicBezTo>
                  <a:pt x="16128" y="25440"/>
                  <a:pt x="16332" y="25596"/>
                  <a:pt x="16469" y="25596"/>
                </a:cubicBezTo>
                <a:cubicBezTo>
                  <a:pt x="16618" y="25596"/>
                  <a:pt x="16690" y="25415"/>
                  <a:pt x="16742" y="25038"/>
                </a:cubicBezTo>
                <a:lnTo>
                  <a:pt x="16742" y="25063"/>
                </a:lnTo>
                <a:cubicBezTo>
                  <a:pt x="16792" y="24787"/>
                  <a:pt x="16842" y="24612"/>
                  <a:pt x="16917" y="24587"/>
                </a:cubicBezTo>
                <a:cubicBezTo>
                  <a:pt x="16993" y="24562"/>
                  <a:pt x="17018" y="24537"/>
                  <a:pt x="16968" y="24461"/>
                </a:cubicBezTo>
                <a:cubicBezTo>
                  <a:pt x="16943" y="23985"/>
                  <a:pt x="16993" y="23509"/>
                  <a:pt x="17068" y="23033"/>
                </a:cubicBezTo>
                <a:cubicBezTo>
                  <a:pt x="17268" y="21905"/>
                  <a:pt x="17293" y="20777"/>
                  <a:pt x="17168" y="19649"/>
                </a:cubicBezTo>
                <a:lnTo>
                  <a:pt x="17093" y="19023"/>
                </a:lnTo>
                <a:lnTo>
                  <a:pt x="17318" y="19223"/>
                </a:lnTo>
                <a:cubicBezTo>
                  <a:pt x="17582" y="19449"/>
                  <a:pt x="17746" y="19562"/>
                  <a:pt x="17844" y="19562"/>
                </a:cubicBezTo>
                <a:cubicBezTo>
                  <a:pt x="17876" y="19562"/>
                  <a:pt x="17901" y="19549"/>
                  <a:pt x="17920" y="19524"/>
                </a:cubicBezTo>
                <a:cubicBezTo>
                  <a:pt x="18020" y="19424"/>
                  <a:pt x="17920" y="18897"/>
                  <a:pt x="17494" y="17644"/>
                </a:cubicBezTo>
                <a:cubicBezTo>
                  <a:pt x="17344" y="17268"/>
                  <a:pt x="17218" y="16892"/>
                  <a:pt x="17143" y="16491"/>
                </a:cubicBezTo>
                <a:lnTo>
                  <a:pt x="17143" y="16491"/>
                </a:lnTo>
                <a:cubicBezTo>
                  <a:pt x="17143" y="16491"/>
                  <a:pt x="17243" y="16542"/>
                  <a:pt x="17344" y="16642"/>
                </a:cubicBezTo>
                <a:cubicBezTo>
                  <a:pt x="17444" y="16717"/>
                  <a:pt x="17544" y="16792"/>
                  <a:pt x="17669" y="16842"/>
                </a:cubicBezTo>
                <a:cubicBezTo>
                  <a:pt x="17713" y="16850"/>
                  <a:pt x="17746" y="16855"/>
                  <a:pt x="17771" y="16855"/>
                </a:cubicBezTo>
                <a:cubicBezTo>
                  <a:pt x="17832" y="16855"/>
                  <a:pt x="17845" y="16824"/>
                  <a:pt x="17845" y="16717"/>
                </a:cubicBezTo>
                <a:cubicBezTo>
                  <a:pt x="17895" y="16416"/>
                  <a:pt x="16917" y="14511"/>
                  <a:pt x="15739" y="12607"/>
                </a:cubicBezTo>
                <a:cubicBezTo>
                  <a:pt x="15639" y="12481"/>
                  <a:pt x="15589" y="12331"/>
                  <a:pt x="15539" y="12181"/>
                </a:cubicBezTo>
                <a:cubicBezTo>
                  <a:pt x="15577" y="12168"/>
                  <a:pt x="15614" y="12162"/>
                  <a:pt x="15652" y="12162"/>
                </a:cubicBezTo>
                <a:cubicBezTo>
                  <a:pt x="15689" y="12162"/>
                  <a:pt x="15727" y="12168"/>
                  <a:pt x="15765" y="12181"/>
                </a:cubicBezTo>
                <a:cubicBezTo>
                  <a:pt x="15800" y="12187"/>
                  <a:pt x="15830" y="12190"/>
                  <a:pt x="15856" y="12190"/>
                </a:cubicBezTo>
                <a:cubicBezTo>
                  <a:pt x="15939" y="12190"/>
                  <a:pt x="15977" y="12157"/>
                  <a:pt x="16015" y="12080"/>
                </a:cubicBezTo>
                <a:cubicBezTo>
                  <a:pt x="16065" y="11955"/>
                  <a:pt x="16040" y="11905"/>
                  <a:pt x="15188" y="10827"/>
                </a:cubicBezTo>
                <a:cubicBezTo>
                  <a:pt x="14461" y="9900"/>
                  <a:pt x="13659" y="9073"/>
                  <a:pt x="12757" y="8346"/>
                </a:cubicBezTo>
                <a:cubicBezTo>
                  <a:pt x="12607" y="8246"/>
                  <a:pt x="12456" y="8120"/>
                  <a:pt x="12356" y="7970"/>
                </a:cubicBezTo>
                <a:cubicBezTo>
                  <a:pt x="12156" y="7719"/>
                  <a:pt x="9474" y="6592"/>
                  <a:pt x="7343" y="5865"/>
                </a:cubicBezTo>
                <a:lnTo>
                  <a:pt x="5915" y="5364"/>
                </a:lnTo>
                <a:cubicBezTo>
                  <a:pt x="5201" y="5120"/>
                  <a:pt x="4928" y="4971"/>
                  <a:pt x="5117" y="4971"/>
                </a:cubicBezTo>
                <a:cubicBezTo>
                  <a:pt x="5220" y="4971"/>
                  <a:pt x="5459" y="5016"/>
                  <a:pt x="5840" y="5113"/>
                </a:cubicBezTo>
                <a:cubicBezTo>
                  <a:pt x="7644" y="5614"/>
                  <a:pt x="9399" y="6291"/>
                  <a:pt x="11103" y="7093"/>
                </a:cubicBezTo>
                <a:cubicBezTo>
                  <a:pt x="12173" y="7628"/>
                  <a:pt x="12428" y="7756"/>
                  <a:pt x="12518" y="7756"/>
                </a:cubicBezTo>
                <a:cubicBezTo>
                  <a:pt x="12551" y="7756"/>
                  <a:pt x="12562" y="7739"/>
                  <a:pt x="12582" y="7719"/>
                </a:cubicBezTo>
                <a:cubicBezTo>
                  <a:pt x="12582" y="7707"/>
                  <a:pt x="12594" y="7701"/>
                  <a:pt x="12610" y="7701"/>
                </a:cubicBezTo>
                <a:cubicBezTo>
                  <a:pt x="12625" y="7701"/>
                  <a:pt x="12644" y="7707"/>
                  <a:pt x="12657" y="7719"/>
                </a:cubicBezTo>
                <a:cubicBezTo>
                  <a:pt x="12682" y="7744"/>
                  <a:pt x="12657" y="7795"/>
                  <a:pt x="12607" y="7845"/>
                </a:cubicBezTo>
                <a:cubicBezTo>
                  <a:pt x="12531" y="7895"/>
                  <a:pt x="12506" y="7970"/>
                  <a:pt x="12531" y="7995"/>
                </a:cubicBezTo>
                <a:cubicBezTo>
                  <a:pt x="12614" y="8042"/>
                  <a:pt x="12708" y="8067"/>
                  <a:pt x="12800" y="8067"/>
                </a:cubicBezTo>
                <a:cubicBezTo>
                  <a:pt x="12903" y="8067"/>
                  <a:pt x="13003" y="8036"/>
                  <a:pt x="13083" y="7970"/>
                </a:cubicBezTo>
                <a:cubicBezTo>
                  <a:pt x="13158" y="7845"/>
                  <a:pt x="12882" y="7569"/>
                  <a:pt x="11880" y="6742"/>
                </a:cubicBezTo>
                <a:cubicBezTo>
                  <a:pt x="11103" y="6115"/>
                  <a:pt x="10276" y="5589"/>
                  <a:pt x="9374" y="5163"/>
                </a:cubicBezTo>
                <a:lnTo>
                  <a:pt x="8797" y="4887"/>
                </a:lnTo>
                <a:lnTo>
                  <a:pt x="8973" y="4812"/>
                </a:lnTo>
                <a:cubicBezTo>
                  <a:pt x="9098" y="4737"/>
                  <a:pt x="9148" y="4662"/>
                  <a:pt x="9123" y="4587"/>
                </a:cubicBezTo>
                <a:cubicBezTo>
                  <a:pt x="8998" y="4161"/>
                  <a:pt x="5464" y="2632"/>
                  <a:pt x="3384" y="2105"/>
                </a:cubicBezTo>
                <a:lnTo>
                  <a:pt x="2456" y="1880"/>
                </a:lnTo>
                <a:lnTo>
                  <a:pt x="2055" y="1303"/>
                </a:lnTo>
                <a:cubicBezTo>
                  <a:pt x="1754" y="802"/>
                  <a:pt x="1328" y="376"/>
                  <a:pt x="827" y="50"/>
                </a:cubicBezTo>
                <a:cubicBezTo>
                  <a:pt x="754" y="18"/>
                  <a:pt x="673" y="1"/>
                  <a:pt x="5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28"/>
          <p:cNvGrpSpPr/>
          <p:nvPr/>
        </p:nvGrpSpPr>
        <p:grpSpPr>
          <a:xfrm>
            <a:off x="-74696" y="3753389"/>
            <a:ext cx="1601006" cy="1491805"/>
            <a:chOff x="3241921" y="2338903"/>
            <a:chExt cx="1239360" cy="1154737"/>
          </a:xfrm>
        </p:grpSpPr>
        <p:sp>
          <p:nvSpPr>
            <p:cNvPr id="1268" name="Google Shape;1268;p28"/>
            <p:cNvSpPr/>
            <p:nvPr/>
          </p:nvSpPr>
          <p:spPr>
            <a:xfrm>
              <a:off x="3289538" y="2863169"/>
              <a:ext cx="96884" cy="107444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3800285" y="2625999"/>
              <a:ext cx="92345" cy="100100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4182541" y="3305819"/>
              <a:ext cx="90943" cy="8384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4091681" y="2903440"/>
              <a:ext cx="79389" cy="80955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3524734" y="3030277"/>
              <a:ext cx="77986" cy="8343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3914252" y="2806888"/>
              <a:ext cx="75098" cy="77984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3311159" y="3057839"/>
              <a:ext cx="76583" cy="7658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3407879" y="3018806"/>
              <a:ext cx="76501" cy="75261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3689124" y="3383886"/>
              <a:ext cx="77986" cy="76746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3376107" y="2704395"/>
              <a:ext cx="73695" cy="75095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3475632" y="2557588"/>
              <a:ext cx="92428" cy="66761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3938762" y="3095222"/>
              <a:ext cx="72209" cy="69732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3777178" y="2871339"/>
              <a:ext cx="62141" cy="78974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3868038" y="3190205"/>
              <a:ext cx="67918" cy="76911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3423724" y="2849470"/>
              <a:ext cx="70724" cy="71547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3318669" y="2494706"/>
              <a:ext cx="63297" cy="7295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3720896" y="2506754"/>
              <a:ext cx="57768" cy="6651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3616997" y="2857310"/>
              <a:ext cx="60656" cy="62304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3680541" y="3077975"/>
              <a:ext cx="62059" cy="5644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3540579" y="2740293"/>
              <a:ext cx="57768" cy="66678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3837751" y="3040180"/>
              <a:ext cx="54879" cy="65028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3557909" y="3212239"/>
              <a:ext cx="53394" cy="60654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3992156" y="2731710"/>
              <a:ext cx="54879" cy="49761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3461190" y="2353840"/>
              <a:ext cx="50588" cy="53475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3772804" y="2338903"/>
              <a:ext cx="47699" cy="56280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648769" y="2635159"/>
              <a:ext cx="47699" cy="52072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3435277" y="2613538"/>
              <a:ext cx="47699" cy="50586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696386" y="3252592"/>
              <a:ext cx="44811" cy="43489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4437873" y="3450234"/>
              <a:ext cx="43408" cy="43407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944539" y="2545210"/>
              <a:ext cx="39034" cy="4233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241921" y="2408140"/>
              <a:ext cx="31855" cy="43902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28"/>
          <p:cNvGrpSpPr/>
          <p:nvPr/>
        </p:nvGrpSpPr>
        <p:grpSpPr>
          <a:xfrm>
            <a:off x="8491358" y="1761244"/>
            <a:ext cx="727339" cy="1365757"/>
            <a:chOff x="2505592" y="559725"/>
            <a:chExt cx="727339" cy="1365757"/>
          </a:xfrm>
        </p:grpSpPr>
        <p:sp>
          <p:nvSpPr>
            <p:cNvPr id="1300" name="Google Shape;1300;p28"/>
            <p:cNvSpPr/>
            <p:nvPr/>
          </p:nvSpPr>
          <p:spPr>
            <a:xfrm rot="10800000">
              <a:off x="3056999" y="1156345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rot="10800000">
              <a:off x="2793654" y="982121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rot="10800000">
              <a:off x="3055392" y="95690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rot="10800000">
              <a:off x="2937735" y="1006034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rot="10800000">
              <a:off x="2593508" y="559725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rot="10800000">
              <a:off x="2979834" y="1389045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rot="10800000">
              <a:off x="2835854" y="1577938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rot="10800000">
              <a:off x="2505592" y="1181062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rot="10800000">
              <a:off x="2925477" y="1216731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rot="10800000">
              <a:off x="3062425" y="1646965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rot="10800000">
              <a:off x="2579441" y="1640132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rot="10800000">
              <a:off x="2702423" y="1218439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rot="10800000">
              <a:off x="2623349" y="956902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rot="10800000">
              <a:off x="2798979" y="135558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rot="10800000">
              <a:off x="2783205" y="788305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rot="10800000">
              <a:off x="2904378" y="184218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rot="10800000">
              <a:off x="2528501" y="1856957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rot="10800000">
              <a:off x="2679515" y="1501376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rot="10800000">
              <a:off x="2939443" y="1529509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rot="10800000">
              <a:off x="2625057" y="760072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rot="10800000">
              <a:off x="3194148" y="1787730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28"/>
          <p:cNvSpPr txBox="1"/>
          <p:nvPr>
            <p:ph idx="1" type="subTitle"/>
          </p:nvPr>
        </p:nvSpPr>
        <p:spPr>
          <a:xfrm>
            <a:off x="5027700" y="2572223"/>
            <a:ext cx="27363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28"/>
          <p:cNvSpPr txBox="1"/>
          <p:nvPr>
            <p:ph type="title"/>
          </p:nvPr>
        </p:nvSpPr>
        <p:spPr>
          <a:xfrm>
            <a:off x="5027700" y="1419268"/>
            <a:ext cx="27363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_1_1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9"/>
          <p:cNvSpPr/>
          <p:nvPr/>
        </p:nvSpPr>
        <p:spPr>
          <a:xfrm>
            <a:off x="7913429" y="1768954"/>
            <a:ext cx="1654067" cy="1499833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9"/>
          <p:cNvSpPr/>
          <p:nvPr/>
        </p:nvSpPr>
        <p:spPr>
          <a:xfrm>
            <a:off x="4135250" y="-196673"/>
            <a:ext cx="873508" cy="838170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9"/>
          <p:cNvSpPr/>
          <p:nvPr/>
        </p:nvSpPr>
        <p:spPr>
          <a:xfrm>
            <a:off x="-423496" y="10116"/>
            <a:ext cx="1284510" cy="1195658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9"/>
          <p:cNvSpPr/>
          <p:nvPr/>
        </p:nvSpPr>
        <p:spPr>
          <a:xfrm>
            <a:off x="8074938" y="4100041"/>
            <a:ext cx="693380" cy="1240132"/>
          </a:xfrm>
          <a:custGeom>
            <a:rect b="b" l="l" r="r" t="t"/>
            <a:pathLst>
              <a:path extrusionOk="0" h="44513" w="24888">
                <a:moveTo>
                  <a:pt x="24386" y="4412"/>
                </a:moveTo>
                <a:cubicBezTo>
                  <a:pt x="24410" y="4414"/>
                  <a:pt x="24401" y="4422"/>
                  <a:pt x="24362" y="4462"/>
                </a:cubicBezTo>
                <a:lnTo>
                  <a:pt x="24386" y="4412"/>
                </a:lnTo>
                <a:close/>
                <a:moveTo>
                  <a:pt x="4211" y="828"/>
                </a:moveTo>
                <a:cubicBezTo>
                  <a:pt x="4236" y="1229"/>
                  <a:pt x="4236" y="1630"/>
                  <a:pt x="4211" y="2031"/>
                </a:cubicBezTo>
                <a:cubicBezTo>
                  <a:pt x="4136" y="4053"/>
                  <a:pt x="3937" y="7169"/>
                  <a:pt x="3886" y="7169"/>
                </a:cubicBezTo>
                <a:cubicBezTo>
                  <a:pt x="3886" y="7169"/>
                  <a:pt x="3885" y="7169"/>
                  <a:pt x="3885" y="7168"/>
                </a:cubicBezTo>
                <a:cubicBezTo>
                  <a:pt x="3735" y="6893"/>
                  <a:pt x="3635" y="6617"/>
                  <a:pt x="3559" y="6341"/>
                </a:cubicBezTo>
                <a:cubicBezTo>
                  <a:pt x="3309" y="5640"/>
                  <a:pt x="3284" y="5464"/>
                  <a:pt x="3234" y="4311"/>
                </a:cubicBezTo>
                <a:cubicBezTo>
                  <a:pt x="3158" y="3133"/>
                  <a:pt x="3158" y="3008"/>
                  <a:pt x="3284" y="2707"/>
                </a:cubicBezTo>
                <a:cubicBezTo>
                  <a:pt x="3534" y="2056"/>
                  <a:pt x="3860" y="1429"/>
                  <a:pt x="4211" y="828"/>
                </a:cubicBezTo>
                <a:close/>
                <a:moveTo>
                  <a:pt x="2983" y="3309"/>
                </a:moveTo>
                <a:lnTo>
                  <a:pt x="3058" y="4487"/>
                </a:lnTo>
                <a:cubicBezTo>
                  <a:pt x="3083" y="5038"/>
                  <a:pt x="3158" y="5590"/>
                  <a:pt x="3309" y="6116"/>
                </a:cubicBezTo>
                <a:cubicBezTo>
                  <a:pt x="3384" y="6392"/>
                  <a:pt x="3559" y="6843"/>
                  <a:pt x="3660" y="7118"/>
                </a:cubicBezTo>
                <a:lnTo>
                  <a:pt x="3885" y="7620"/>
                </a:lnTo>
                <a:lnTo>
                  <a:pt x="3835" y="9399"/>
                </a:lnTo>
                <a:cubicBezTo>
                  <a:pt x="3810" y="10377"/>
                  <a:pt x="3760" y="11254"/>
                  <a:pt x="3735" y="11329"/>
                </a:cubicBezTo>
                <a:cubicBezTo>
                  <a:pt x="3733" y="11337"/>
                  <a:pt x="3729" y="11342"/>
                  <a:pt x="3723" y="11342"/>
                </a:cubicBezTo>
                <a:cubicBezTo>
                  <a:pt x="3658" y="11342"/>
                  <a:pt x="3353" y="10824"/>
                  <a:pt x="2482" y="9174"/>
                </a:cubicBezTo>
                <a:cubicBezTo>
                  <a:pt x="1597" y="7503"/>
                  <a:pt x="1315" y="6892"/>
                  <a:pt x="1399" y="6892"/>
                </a:cubicBezTo>
                <a:cubicBezTo>
                  <a:pt x="1400" y="6892"/>
                  <a:pt x="1402" y="6892"/>
                  <a:pt x="1404" y="6893"/>
                </a:cubicBezTo>
                <a:cubicBezTo>
                  <a:pt x="1428" y="6899"/>
                  <a:pt x="1450" y="6903"/>
                  <a:pt x="1471" y="6903"/>
                </a:cubicBezTo>
                <a:cubicBezTo>
                  <a:pt x="1622" y="6903"/>
                  <a:pt x="1703" y="6698"/>
                  <a:pt x="2056" y="5640"/>
                </a:cubicBezTo>
                <a:cubicBezTo>
                  <a:pt x="2256" y="5113"/>
                  <a:pt x="2532" y="4361"/>
                  <a:pt x="2682" y="3986"/>
                </a:cubicBezTo>
                <a:lnTo>
                  <a:pt x="2983" y="3309"/>
                </a:lnTo>
                <a:close/>
                <a:moveTo>
                  <a:pt x="24387" y="4863"/>
                </a:moveTo>
                <a:cubicBezTo>
                  <a:pt x="24387" y="5088"/>
                  <a:pt x="24362" y="5289"/>
                  <a:pt x="24311" y="5464"/>
                </a:cubicBezTo>
                <a:cubicBezTo>
                  <a:pt x="24136" y="6392"/>
                  <a:pt x="23860" y="7319"/>
                  <a:pt x="23484" y="8171"/>
                </a:cubicBezTo>
                <a:cubicBezTo>
                  <a:pt x="23359" y="8422"/>
                  <a:pt x="23259" y="8672"/>
                  <a:pt x="23184" y="8948"/>
                </a:cubicBezTo>
                <a:cubicBezTo>
                  <a:pt x="23184" y="9123"/>
                  <a:pt x="22206" y="10176"/>
                  <a:pt x="20677" y="11630"/>
                </a:cubicBezTo>
                <a:lnTo>
                  <a:pt x="19249" y="12983"/>
                </a:lnTo>
                <a:lnTo>
                  <a:pt x="19249" y="12983"/>
                </a:lnTo>
                <a:lnTo>
                  <a:pt x="19850" y="12081"/>
                </a:lnTo>
                <a:cubicBezTo>
                  <a:pt x="20176" y="11580"/>
                  <a:pt x="20953" y="10377"/>
                  <a:pt x="21555" y="9399"/>
                </a:cubicBezTo>
                <a:cubicBezTo>
                  <a:pt x="23835" y="5740"/>
                  <a:pt x="24362" y="4863"/>
                  <a:pt x="24387" y="4863"/>
                </a:cubicBezTo>
                <a:close/>
                <a:moveTo>
                  <a:pt x="14311" y="17018"/>
                </a:moveTo>
                <a:cubicBezTo>
                  <a:pt x="14311" y="17068"/>
                  <a:pt x="14311" y="17118"/>
                  <a:pt x="14311" y="17169"/>
                </a:cubicBezTo>
                <a:cubicBezTo>
                  <a:pt x="14303" y="17186"/>
                  <a:pt x="14294" y="17195"/>
                  <a:pt x="14286" y="17195"/>
                </a:cubicBezTo>
                <a:cubicBezTo>
                  <a:pt x="14272" y="17195"/>
                  <a:pt x="14261" y="17167"/>
                  <a:pt x="14261" y="17118"/>
                </a:cubicBezTo>
                <a:cubicBezTo>
                  <a:pt x="14261" y="17043"/>
                  <a:pt x="14261" y="17018"/>
                  <a:pt x="14311" y="17018"/>
                </a:cubicBezTo>
                <a:close/>
                <a:moveTo>
                  <a:pt x="1165" y="7183"/>
                </a:moveTo>
                <a:cubicBezTo>
                  <a:pt x="1220" y="7183"/>
                  <a:pt x="1431" y="7519"/>
                  <a:pt x="1705" y="8021"/>
                </a:cubicBezTo>
                <a:cubicBezTo>
                  <a:pt x="1880" y="8321"/>
                  <a:pt x="2031" y="8647"/>
                  <a:pt x="2131" y="8973"/>
                </a:cubicBezTo>
                <a:lnTo>
                  <a:pt x="2131" y="8998"/>
                </a:lnTo>
                <a:cubicBezTo>
                  <a:pt x="2031" y="9023"/>
                  <a:pt x="2031" y="10377"/>
                  <a:pt x="2131" y="10377"/>
                </a:cubicBezTo>
                <a:cubicBezTo>
                  <a:pt x="2181" y="10377"/>
                  <a:pt x="2206" y="10101"/>
                  <a:pt x="2206" y="9700"/>
                </a:cubicBezTo>
                <a:cubicBezTo>
                  <a:pt x="2206" y="9296"/>
                  <a:pt x="2221" y="9129"/>
                  <a:pt x="2250" y="9129"/>
                </a:cubicBezTo>
                <a:cubicBezTo>
                  <a:pt x="2259" y="9129"/>
                  <a:pt x="2270" y="9144"/>
                  <a:pt x="2281" y="9174"/>
                </a:cubicBezTo>
                <a:cubicBezTo>
                  <a:pt x="2356" y="9274"/>
                  <a:pt x="2382" y="9424"/>
                  <a:pt x="2407" y="10301"/>
                </a:cubicBezTo>
                <a:cubicBezTo>
                  <a:pt x="2407" y="10602"/>
                  <a:pt x="2457" y="10878"/>
                  <a:pt x="2482" y="10878"/>
                </a:cubicBezTo>
                <a:cubicBezTo>
                  <a:pt x="2532" y="10878"/>
                  <a:pt x="2557" y="10627"/>
                  <a:pt x="2557" y="10301"/>
                </a:cubicBezTo>
                <a:lnTo>
                  <a:pt x="2557" y="9725"/>
                </a:lnTo>
                <a:lnTo>
                  <a:pt x="3158" y="10903"/>
                </a:lnTo>
                <a:lnTo>
                  <a:pt x="3760" y="12081"/>
                </a:lnTo>
                <a:lnTo>
                  <a:pt x="3735" y="14662"/>
                </a:lnTo>
                <a:lnTo>
                  <a:pt x="3685" y="17269"/>
                </a:lnTo>
                <a:lnTo>
                  <a:pt x="3484" y="16893"/>
                </a:lnTo>
                <a:cubicBezTo>
                  <a:pt x="3359" y="16692"/>
                  <a:pt x="3083" y="16216"/>
                  <a:pt x="2858" y="15840"/>
                </a:cubicBezTo>
                <a:cubicBezTo>
                  <a:pt x="2356" y="15038"/>
                  <a:pt x="2331" y="14963"/>
                  <a:pt x="2131" y="13509"/>
                </a:cubicBezTo>
                <a:cubicBezTo>
                  <a:pt x="2106" y="13133"/>
                  <a:pt x="2031" y="12757"/>
                  <a:pt x="1955" y="12407"/>
                </a:cubicBezTo>
                <a:cubicBezTo>
                  <a:pt x="1937" y="12392"/>
                  <a:pt x="1921" y="12384"/>
                  <a:pt x="1908" y="12384"/>
                </a:cubicBezTo>
                <a:cubicBezTo>
                  <a:pt x="1833" y="12384"/>
                  <a:pt x="1849" y="12639"/>
                  <a:pt x="1955" y="13259"/>
                </a:cubicBezTo>
                <a:cubicBezTo>
                  <a:pt x="2093" y="14311"/>
                  <a:pt x="2136" y="14580"/>
                  <a:pt x="2109" y="14580"/>
                </a:cubicBezTo>
                <a:cubicBezTo>
                  <a:pt x="2097" y="14580"/>
                  <a:pt x="2070" y="14524"/>
                  <a:pt x="2031" y="14462"/>
                </a:cubicBezTo>
                <a:cubicBezTo>
                  <a:pt x="1905" y="14236"/>
                  <a:pt x="1805" y="13635"/>
                  <a:pt x="1705" y="12707"/>
                </a:cubicBezTo>
                <a:cubicBezTo>
                  <a:pt x="1730" y="12482"/>
                  <a:pt x="1680" y="12256"/>
                  <a:pt x="1605" y="12031"/>
                </a:cubicBezTo>
                <a:cubicBezTo>
                  <a:pt x="1554" y="12031"/>
                  <a:pt x="1529" y="12306"/>
                  <a:pt x="1554" y="12808"/>
                </a:cubicBezTo>
                <a:lnTo>
                  <a:pt x="1605" y="13585"/>
                </a:lnTo>
                <a:lnTo>
                  <a:pt x="1304" y="12958"/>
                </a:lnTo>
                <a:cubicBezTo>
                  <a:pt x="1078" y="12557"/>
                  <a:pt x="903" y="12131"/>
                  <a:pt x="727" y="11680"/>
                </a:cubicBezTo>
                <a:cubicBezTo>
                  <a:pt x="511" y="11067"/>
                  <a:pt x="450" y="10882"/>
                  <a:pt x="471" y="10882"/>
                </a:cubicBezTo>
                <a:cubicBezTo>
                  <a:pt x="478" y="10882"/>
                  <a:pt x="499" y="10911"/>
                  <a:pt x="527" y="10953"/>
                </a:cubicBezTo>
                <a:cubicBezTo>
                  <a:pt x="566" y="11011"/>
                  <a:pt x="600" y="11041"/>
                  <a:pt x="629" y="11041"/>
                </a:cubicBezTo>
                <a:cubicBezTo>
                  <a:pt x="711" y="11041"/>
                  <a:pt x="752" y="10796"/>
                  <a:pt x="752" y="10276"/>
                </a:cubicBezTo>
                <a:cubicBezTo>
                  <a:pt x="778" y="9249"/>
                  <a:pt x="903" y="8196"/>
                  <a:pt x="1153" y="7194"/>
                </a:cubicBezTo>
                <a:cubicBezTo>
                  <a:pt x="1156" y="7187"/>
                  <a:pt x="1160" y="7183"/>
                  <a:pt x="1165" y="7183"/>
                </a:cubicBezTo>
                <a:close/>
                <a:moveTo>
                  <a:pt x="6159" y="19882"/>
                </a:moveTo>
                <a:cubicBezTo>
                  <a:pt x="6166" y="19882"/>
                  <a:pt x="6176" y="19896"/>
                  <a:pt x="6191" y="19925"/>
                </a:cubicBezTo>
                <a:cubicBezTo>
                  <a:pt x="6191" y="20051"/>
                  <a:pt x="6191" y="20176"/>
                  <a:pt x="6191" y="20301"/>
                </a:cubicBezTo>
                <a:cubicBezTo>
                  <a:pt x="6183" y="20339"/>
                  <a:pt x="6176" y="20357"/>
                  <a:pt x="6169" y="20357"/>
                </a:cubicBezTo>
                <a:cubicBezTo>
                  <a:pt x="6153" y="20357"/>
                  <a:pt x="6141" y="20266"/>
                  <a:pt x="6141" y="20126"/>
                </a:cubicBezTo>
                <a:cubicBezTo>
                  <a:pt x="6141" y="19966"/>
                  <a:pt x="6141" y="19882"/>
                  <a:pt x="6159" y="19882"/>
                </a:cubicBezTo>
                <a:close/>
                <a:moveTo>
                  <a:pt x="23560" y="9023"/>
                </a:moveTo>
                <a:cubicBezTo>
                  <a:pt x="23585" y="9023"/>
                  <a:pt x="23610" y="9048"/>
                  <a:pt x="23585" y="9098"/>
                </a:cubicBezTo>
                <a:lnTo>
                  <a:pt x="23585" y="9073"/>
                </a:lnTo>
                <a:lnTo>
                  <a:pt x="23334" y="9825"/>
                </a:lnTo>
                <a:cubicBezTo>
                  <a:pt x="23083" y="10602"/>
                  <a:pt x="22908" y="11379"/>
                  <a:pt x="22833" y="12181"/>
                </a:cubicBezTo>
                <a:cubicBezTo>
                  <a:pt x="22833" y="12507"/>
                  <a:pt x="22933" y="12582"/>
                  <a:pt x="23234" y="12582"/>
                </a:cubicBezTo>
                <a:cubicBezTo>
                  <a:pt x="23535" y="12582"/>
                  <a:pt x="23560" y="12707"/>
                  <a:pt x="23134" y="13384"/>
                </a:cubicBezTo>
                <a:cubicBezTo>
                  <a:pt x="22432" y="14562"/>
                  <a:pt x="21454" y="15539"/>
                  <a:pt x="20276" y="16266"/>
                </a:cubicBezTo>
                <a:cubicBezTo>
                  <a:pt x="19775" y="16567"/>
                  <a:pt x="19174" y="16993"/>
                  <a:pt x="18948" y="17169"/>
                </a:cubicBezTo>
                <a:cubicBezTo>
                  <a:pt x="18697" y="17344"/>
                  <a:pt x="18096" y="17770"/>
                  <a:pt x="17595" y="18096"/>
                </a:cubicBezTo>
                <a:cubicBezTo>
                  <a:pt x="16692" y="18697"/>
                  <a:pt x="15815" y="19349"/>
                  <a:pt x="14988" y="20051"/>
                </a:cubicBezTo>
                <a:lnTo>
                  <a:pt x="14462" y="20502"/>
                </a:lnTo>
                <a:lnTo>
                  <a:pt x="14462" y="20502"/>
                </a:lnTo>
                <a:lnTo>
                  <a:pt x="14813" y="19976"/>
                </a:lnTo>
                <a:cubicBezTo>
                  <a:pt x="14988" y="19650"/>
                  <a:pt x="15615" y="18647"/>
                  <a:pt x="16166" y="17695"/>
                </a:cubicBezTo>
                <a:cubicBezTo>
                  <a:pt x="16717" y="16742"/>
                  <a:pt x="17519" y="15464"/>
                  <a:pt x="17946" y="14863"/>
                </a:cubicBezTo>
                <a:cubicBezTo>
                  <a:pt x="18672" y="13835"/>
                  <a:pt x="18798" y="13685"/>
                  <a:pt x="20602" y="11930"/>
                </a:cubicBezTo>
                <a:cubicBezTo>
                  <a:pt x="21655" y="10928"/>
                  <a:pt x="22682" y="9875"/>
                  <a:pt x="22883" y="9650"/>
                </a:cubicBezTo>
                <a:cubicBezTo>
                  <a:pt x="23284" y="9174"/>
                  <a:pt x="23459" y="9023"/>
                  <a:pt x="23560" y="9023"/>
                </a:cubicBezTo>
                <a:close/>
                <a:moveTo>
                  <a:pt x="4658" y="648"/>
                </a:moveTo>
                <a:cubicBezTo>
                  <a:pt x="4659" y="648"/>
                  <a:pt x="4661" y="649"/>
                  <a:pt x="4662" y="652"/>
                </a:cubicBezTo>
                <a:cubicBezTo>
                  <a:pt x="4762" y="978"/>
                  <a:pt x="4838" y="1304"/>
                  <a:pt x="4888" y="1655"/>
                </a:cubicBezTo>
                <a:cubicBezTo>
                  <a:pt x="4988" y="2181"/>
                  <a:pt x="5113" y="2933"/>
                  <a:pt x="5214" y="3359"/>
                </a:cubicBezTo>
                <a:cubicBezTo>
                  <a:pt x="5314" y="3935"/>
                  <a:pt x="5364" y="4537"/>
                  <a:pt x="5414" y="5113"/>
                </a:cubicBezTo>
                <a:cubicBezTo>
                  <a:pt x="5439" y="6066"/>
                  <a:pt x="5464" y="6116"/>
                  <a:pt x="5590" y="6116"/>
                </a:cubicBezTo>
                <a:cubicBezTo>
                  <a:pt x="5790" y="6116"/>
                  <a:pt x="5840" y="6417"/>
                  <a:pt x="5840" y="8096"/>
                </a:cubicBezTo>
                <a:cubicBezTo>
                  <a:pt x="5815" y="8597"/>
                  <a:pt x="5840" y="9098"/>
                  <a:pt x="5915" y="9625"/>
                </a:cubicBezTo>
                <a:cubicBezTo>
                  <a:pt x="5952" y="9661"/>
                  <a:pt x="6002" y="9685"/>
                  <a:pt x="6056" y="9685"/>
                </a:cubicBezTo>
                <a:cubicBezTo>
                  <a:pt x="6076" y="9685"/>
                  <a:pt x="6096" y="9681"/>
                  <a:pt x="6116" y="9675"/>
                </a:cubicBezTo>
                <a:cubicBezTo>
                  <a:pt x="6137" y="9668"/>
                  <a:pt x="6155" y="9663"/>
                  <a:pt x="6170" y="9663"/>
                </a:cubicBezTo>
                <a:cubicBezTo>
                  <a:pt x="6267" y="9663"/>
                  <a:pt x="6273" y="9856"/>
                  <a:pt x="6316" y="10978"/>
                </a:cubicBezTo>
                <a:cubicBezTo>
                  <a:pt x="6341" y="12306"/>
                  <a:pt x="6542" y="14036"/>
                  <a:pt x="6717" y="14437"/>
                </a:cubicBezTo>
                <a:cubicBezTo>
                  <a:pt x="6761" y="14524"/>
                  <a:pt x="6842" y="14592"/>
                  <a:pt x="6929" y="14592"/>
                </a:cubicBezTo>
                <a:cubicBezTo>
                  <a:pt x="6942" y="14592"/>
                  <a:pt x="6955" y="14590"/>
                  <a:pt x="6968" y="14587"/>
                </a:cubicBezTo>
                <a:cubicBezTo>
                  <a:pt x="7169" y="14587"/>
                  <a:pt x="7269" y="14712"/>
                  <a:pt x="7169" y="14838"/>
                </a:cubicBezTo>
                <a:cubicBezTo>
                  <a:pt x="7118" y="14913"/>
                  <a:pt x="7068" y="15038"/>
                  <a:pt x="7068" y="15138"/>
                </a:cubicBezTo>
                <a:cubicBezTo>
                  <a:pt x="7018" y="15264"/>
                  <a:pt x="6943" y="15615"/>
                  <a:pt x="6843" y="15890"/>
                </a:cubicBezTo>
                <a:cubicBezTo>
                  <a:pt x="6751" y="16182"/>
                  <a:pt x="6668" y="16342"/>
                  <a:pt x="6618" y="16342"/>
                </a:cubicBezTo>
                <a:cubicBezTo>
                  <a:pt x="6586" y="16342"/>
                  <a:pt x="6567" y="16277"/>
                  <a:pt x="6567" y="16141"/>
                </a:cubicBezTo>
                <a:cubicBezTo>
                  <a:pt x="6567" y="16041"/>
                  <a:pt x="6542" y="15966"/>
                  <a:pt x="6492" y="15966"/>
                </a:cubicBezTo>
                <a:cubicBezTo>
                  <a:pt x="6442" y="15966"/>
                  <a:pt x="6417" y="16066"/>
                  <a:pt x="6467" y="16291"/>
                </a:cubicBezTo>
                <a:cubicBezTo>
                  <a:pt x="6492" y="16467"/>
                  <a:pt x="6517" y="16667"/>
                  <a:pt x="6517" y="16692"/>
                </a:cubicBezTo>
                <a:cubicBezTo>
                  <a:pt x="6517" y="16839"/>
                  <a:pt x="5850" y="18224"/>
                  <a:pt x="5770" y="18224"/>
                </a:cubicBezTo>
                <a:cubicBezTo>
                  <a:pt x="5768" y="18224"/>
                  <a:pt x="5766" y="18223"/>
                  <a:pt x="5765" y="18221"/>
                </a:cubicBezTo>
                <a:cubicBezTo>
                  <a:pt x="5690" y="18021"/>
                  <a:pt x="5640" y="17770"/>
                  <a:pt x="5590" y="17544"/>
                </a:cubicBezTo>
                <a:cubicBezTo>
                  <a:pt x="5565" y="17344"/>
                  <a:pt x="5489" y="17118"/>
                  <a:pt x="5389" y="16918"/>
                </a:cubicBezTo>
                <a:cubicBezTo>
                  <a:pt x="5314" y="16918"/>
                  <a:pt x="5339" y="17118"/>
                  <a:pt x="5489" y="17745"/>
                </a:cubicBezTo>
                <a:cubicBezTo>
                  <a:pt x="5514" y="17971"/>
                  <a:pt x="5590" y="18196"/>
                  <a:pt x="5690" y="18372"/>
                </a:cubicBezTo>
                <a:cubicBezTo>
                  <a:pt x="5740" y="18372"/>
                  <a:pt x="5640" y="18647"/>
                  <a:pt x="5514" y="18923"/>
                </a:cubicBezTo>
                <a:cubicBezTo>
                  <a:pt x="5364" y="19224"/>
                  <a:pt x="5189" y="19625"/>
                  <a:pt x="5113" y="19825"/>
                </a:cubicBezTo>
                <a:cubicBezTo>
                  <a:pt x="5063" y="19951"/>
                  <a:pt x="5013" y="20076"/>
                  <a:pt x="4938" y="20176"/>
                </a:cubicBezTo>
                <a:cubicBezTo>
                  <a:pt x="4913" y="20176"/>
                  <a:pt x="4838" y="19675"/>
                  <a:pt x="4737" y="19098"/>
                </a:cubicBezTo>
                <a:cubicBezTo>
                  <a:pt x="4584" y="18241"/>
                  <a:pt x="4526" y="17981"/>
                  <a:pt x="4447" y="17981"/>
                </a:cubicBezTo>
                <a:cubicBezTo>
                  <a:pt x="4435" y="17981"/>
                  <a:pt x="4424" y="17986"/>
                  <a:pt x="4412" y="17996"/>
                </a:cubicBezTo>
                <a:cubicBezTo>
                  <a:pt x="4487" y="18747"/>
                  <a:pt x="4612" y="19499"/>
                  <a:pt x="4813" y="20251"/>
                </a:cubicBezTo>
                <a:cubicBezTo>
                  <a:pt x="4838" y="20276"/>
                  <a:pt x="4813" y="20402"/>
                  <a:pt x="4762" y="20552"/>
                </a:cubicBezTo>
                <a:cubicBezTo>
                  <a:pt x="4705" y="20667"/>
                  <a:pt x="4672" y="20724"/>
                  <a:pt x="4650" y="20724"/>
                </a:cubicBezTo>
                <a:cubicBezTo>
                  <a:pt x="4634" y="20724"/>
                  <a:pt x="4623" y="20692"/>
                  <a:pt x="4612" y="20627"/>
                </a:cubicBezTo>
                <a:cubicBezTo>
                  <a:pt x="4612" y="20552"/>
                  <a:pt x="4562" y="20477"/>
                  <a:pt x="4512" y="20477"/>
                </a:cubicBezTo>
                <a:cubicBezTo>
                  <a:pt x="4311" y="20477"/>
                  <a:pt x="4161" y="19474"/>
                  <a:pt x="4161" y="18146"/>
                </a:cubicBezTo>
                <a:cubicBezTo>
                  <a:pt x="4161" y="16717"/>
                  <a:pt x="4211" y="16542"/>
                  <a:pt x="4888" y="14487"/>
                </a:cubicBezTo>
                <a:cubicBezTo>
                  <a:pt x="5289" y="13309"/>
                  <a:pt x="5815" y="10752"/>
                  <a:pt x="5665" y="10677"/>
                </a:cubicBezTo>
                <a:cubicBezTo>
                  <a:pt x="5648" y="10667"/>
                  <a:pt x="5632" y="10661"/>
                  <a:pt x="5618" y="10661"/>
                </a:cubicBezTo>
                <a:cubicBezTo>
                  <a:pt x="5523" y="10661"/>
                  <a:pt x="5462" y="10911"/>
                  <a:pt x="5289" y="11930"/>
                </a:cubicBezTo>
                <a:cubicBezTo>
                  <a:pt x="5163" y="12657"/>
                  <a:pt x="4988" y="13409"/>
                  <a:pt x="4762" y="14111"/>
                </a:cubicBezTo>
                <a:cubicBezTo>
                  <a:pt x="4587" y="14662"/>
                  <a:pt x="4361" y="15314"/>
                  <a:pt x="4311" y="15565"/>
                </a:cubicBezTo>
                <a:lnTo>
                  <a:pt x="4161" y="16016"/>
                </a:lnTo>
                <a:lnTo>
                  <a:pt x="4161" y="14136"/>
                </a:lnTo>
                <a:cubicBezTo>
                  <a:pt x="4161" y="12106"/>
                  <a:pt x="4186" y="11880"/>
                  <a:pt x="4662" y="10051"/>
                </a:cubicBezTo>
                <a:cubicBezTo>
                  <a:pt x="4938" y="9048"/>
                  <a:pt x="5163" y="8021"/>
                  <a:pt x="5289" y="7018"/>
                </a:cubicBezTo>
                <a:cubicBezTo>
                  <a:pt x="5276" y="7002"/>
                  <a:pt x="5265" y="6992"/>
                  <a:pt x="5253" y="6992"/>
                </a:cubicBezTo>
                <a:cubicBezTo>
                  <a:pt x="5192" y="6992"/>
                  <a:pt x="5127" y="7245"/>
                  <a:pt x="4938" y="8146"/>
                </a:cubicBezTo>
                <a:cubicBezTo>
                  <a:pt x="4788" y="8747"/>
                  <a:pt x="4587" y="9600"/>
                  <a:pt x="4462" y="10026"/>
                </a:cubicBezTo>
                <a:lnTo>
                  <a:pt x="4236" y="10828"/>
                </a:lnTo>
                <a:lnTo>
                  <a:pt x="4261" y="9349"/>
                </a:lnTo>
                <a:cubicBezTo>
                  <a:pt x="4286" y="7970"/>
                  <a:pt x="4311" y="7770"/>
                  <a:pt x="4512" y="6943"/>
                </a:cubicBezTo>
                <a:cubicBezTo>
                  <a:pt x="4737" y="5965"/>
                  <a:pt x="4913" y="4963"/>
                  <a:pt x="5013" y="3960"/>
                </a:cubicBezTo>
                <a:cubicBezTo>
                  <a:pt x="5034" y="3755"/>
                  <a:pt x="4970" y="3583"/>
                  <a:pt x="4891" y="3583"/>
                </a:cubicBezTo>
                <a:cubicBezTo>
                  <a:pt x="4874" y="3583"/>
                  <a:pt x="4856" y="3591"/>
                  <a:pt x="4838" y="3610"/>
                </a:cubicBezTo>
                <a:cubicBezTo>
                  <a:pt x="4838" y="3610"/>
                  <a:pt x="4762" y="4036"/>
                  <a:pt x="4712" y="4537"/>
                </a:cubicBezTo>
                <a:cubicBezTo>
                  <a:pt x="4637" y="5038"/>
                  <a:pt x="4537" y="5640"/>
                  <a:pt x="4487" y="5865"/>
                </a:cubicBezTo>
                <a:lnTo>
                  <a:pt x="4387" y="6316"/>
                </a:lnTo>
                <a:lnTo>
                  <a:pt x="4437" y="5815"/>
                </a:lnTo>
                <a:cubicBezTo>
                  <a:pt x="4537" y="4286"/>
                  <a:pt x="4612" y="2532"/>
                  <a:pt x="4612" y="1630"/>
                </a:cubicBezTo>
                <a:cubicBezTo>
                  <a:pt x="4612" y="1038"/>
                  <a:pt x="4634" y="648"/>
                  <a:pt x="4658" y="648"/>
                </a:cubicBezTo>
                <a:close/>
                <a:moveTo>
                  <a:pt x="6085" y="20673"/>
                </a:moveTo>
                <a:cubicBezTo>
                  <a:pt x="6093" y="20673"/>
                  <a:pt x="6102" y="20682"/>
                  <a:pt x="6116" y="20702"/>
                </a:cubicBezTo>
                <a:cubicBezTo>
                  <a:pt x="6116" y="20778"/>
                  <a:pt x="6116" y="20878"/>
                  <a:pt x="6116" y="20978"/>
                </a:cubicBezTo>
                <a:cubicBezTo>
                  <a:pt x="6116" y="21001"/>
                  <a:pt x="6111" y="21013"/>
                  <a:pt x="6104" y="21013"/>
                </a:cubicBezTo>
                <a:cubicBezTo>
                  <a:pt x="6090" y="21013"/>
                  <a:pt x="6066" y="20957"/>
                  <a:pt x="6066" y="20853"/>
                </a:cubicBezTo>
                <a:cubicBezTo>
                  <a:pt x="6066" y="20743"/>
                  <a:pt x="6066" y="20673"/>
                  <a:pt x="6085" y="20673"/>
                </a:cubicBezTo>
                <a:close/>
                <a:moveTo>
                  <a:pt x="4215" y="20313"/>
                </a:moveTo>
                <a:cubicBezTo>
                  <a:pt x="4226" y="20313"/>
                  <a:pt x="4241" y="20335"/>
                  <a:pt x="4261" y="20377"/>
                </a:cubicBezTo>
                <a:cubicBezTo>
                  <a:pt x="4286" y="20527"/>
                  <a:pt x="4311" y="20677"/>
                  <a:pt x="4311" y="20853"/>
                </a:cubicBezTo>
                <a:cubicBezTo>
                  <a:pt x="4311" y="21003"/>
                  <a:pt x="4286" y="21179"/>
                  <a:pt x="4261" y="21329"/>
                </a:cubicBezTo>
                <a:cubicBezTo>
                  <a:pt x="4247" y="21378"/>
                  <a:pt x="4235" y="21403"/>
                  <a:pt x="4225" y="21403"/>
                </a:cubicBezTo>
                <a:cubicBezTo>
                  <a:pt x="4199" y="21403"/>
                  <a:pt x="4186" y="21232"/>
                  <a:pt x="4186" y="20853"/>
                </a:cubicBezTo>
                <a:cubicBezTo>
                  <a:pt x="4186" y="20471"/>
                  <a:pt x="4186" y="20313"/>
                  <a:pt x="4215" y="20313"/>
                </a:cubicBezTo>
                <a:close/>
                <a:moveTo>
                  <a:pt x="4863" y="21379"/>
                </a:moveTo>
                <a:cubicBezTo>
                  <a:pt x="4888" y="21429"/>
                  <a:pt x="4888" y="21479"/>
                  <a:pt x="4863" y="21529"/>
                </a:cubicBezTo>
                <a:cubicBezTo>
                  <a:pt x="4854" y="21547"/>
                  <a:pt x="4848" y="21556"/>
                  <a:pt x="4844" y="21556"/>
                </a:cubicBezTo>
                <a:cubicBezTo>
                  <a:pt x="4838" y="21556"/>
                  <a:pt x="4838" y="21528"/>
                  <a:pt x="4838" y="21479"/>
                </a:cubicBezTo>
                <a:cubicBezTo>
                  <a:pt x="4838" y="21404"/>
                  <a:pt x="4838" y="21379"/>
                  <a:pt x="4863" y="21379"/>
                </a:cubicBezTo>
                <a:close/>
                <a:moveTo>
                  <a:pt x="6742" y="20301"/>
                </a:moveTo>
                <a:lnTo>
                  <a:pt x="6768" y="20928"/>
                </a:lnTo>
                <a:cubicBezTo>
                  <a:pt x="6793" y="21179"/>
                  <a:pt x="6768" y="21454"/>
                  <a:pt x="6717" y="21730"/>
                </a:cubicBezTo>
                <a:cubicBezTo>
                  <a:pt x="6699" y="21775"/>
                  <a:pt x="6684" y="21801"/>
                  <a:pt x="6673" y="21801"/>
                </a:cubicBezTo>
                <a:cubicBezTo>
                  <a:pt x="6652" y="21801"/>
                  <a:pt x="6642" y="21721"/>
                  <a:pt x="6642" y="21529"/>
                </a:cubicBezTo>
                <a:cubicBezTo>
                  <a:pt x="6642" y="21279"/>
                  <a:pt x="6667" y="21003"/>
                  <a:pt x="6692" y="20727"/>
                </a:cubicBezTo>
                <a:lnTo>
                  <a:pt x="6742" y="20301"/>
                </a:lnTo>
                <a:close/>
                <a:moveTo>
                  <a:pt x="5088" y="20276"/>
                </a:moveTo>
                <a:cubicBezTo>
                  <a:pt x="5088" y="20377"/>
                  <a:pt x="5063" y="20502"/>
                  <a:pt x="5063" y="20627"/>
                </a:cubicBezTo>
                <a:lnTo>
                  <a:pt x="5038" y="20652"/>
                </a:lnTo>
                <a:cubicBezTo>
                  <a:pt x="5015" y="20836"/>
                  <a:pt x="4971" y="20956"/>
                  <a:pt x="4926" y="20956"/>
                </a:cubicBezTo>
                <a:cubicBezTo>
                  <a:pt x="4921" y="20956"/>
                  <a:pt x="4917" y="20955"/>
                  <a:pt x="4913" y="20953"/>
                </a:cubicBezTo>
                <a:cubicBezTo>
                  <a:pt x="4910" y="20952"/>
                  <a:pt x="4908" y="20951"/>
                  <a:pt x="4905" y="20951"/>
                </a:cubicBezTo>
                <a:cubicBezTo>
                  <a:pt x="4853" y="20951"/>
                  <a:pt x="4757" y="21170"/>
                  <a:pt x="4662" y="21479"/>
                </a:cubicBezTo>
                <a:cubicBezTo>
                  <a:pt x="4551" y="21746"/>
                  <a:pt x="4480" y="21914"/>
                  <a:pt x="4465" y="21914"/>
                </a:cubicBezTo>
                <a:cubicBezTo>
                  <a:pt x="4463" y="21914"/>
                  <a:pt x="4462" y="21911"/>
                  <a:pt x="4462" y="21905"/>
                </a:cubicBezTo>
                <a:cubicBezTo>
                  <a:pt x="4612" y="21329"/>
                  <a:pt x="4813" y="20778"/>
                  <a:pt x="5088" y="20276"/>
                </a:cubicBezTo>
                <a:close/>
                <a:moveTo>
                  <a:pt x="5636" y="20311"/>
                </a:moveTo>
                <a:cubicBezTo>
                  <a:pt x="5658" y="20311"/>
                  <a:pt x="5674" y="20507"/>
                  <a:pt x="5690" y="20978"/>
                </a:cubicBezTo>
                <a:cubicBezTo>
                  <a:pt x="5740" y="21329"/>
                  <a:pt x="5740" y="21680"/>
                  <a:pt x="5665" y="22006"/>
                </a:cubicBezTo>
                <a:lnTo>
                  <a:pt x="5665" y="22031"/>
                </a:lnTo>
                <a:cubicBezTo>
                  <a:pt x="5627" y="22107"/>
                  <a:pt x="5603" y="22151"/>
                  <a:pt x="5587" y="22151"/>
                </a:cubicBezTo>
                <a:cubicBezTo>
                  <a:pt x="5561" y="22151"/>
                  <a:pt x="5555" y="22035"/>
                  <a:pt x="5539" y="21755"/>
                </a:cubicBezTo>
                <a:cubicBezTo>
                  <a:pt x="5489" y="21329"/>
                  <a:pt x="5514" y="20903"/>
                  <a:pt x="5590" y="20502"/>
                </a:cubicBezTo>
                <a:cubicBezTo>
                  <a:pt x="5608" y="20380"/>
                  <a:pt x="5623" y="20311"/>
                  <a:pt x="5636" y="20311"/>
                </a:cubicBezTo>
                <a:close/>
                <a:moveTo>
                  <a:pt x="7169" y="15214"/>
                </a:moveTo>
                <a:lnTo>
                  <a:pt x="7194" y="16367"/>
                </a:lnTo>
                <a:cubicBezTo>
                  <a:pt x="7194" y="16993"/>
                  <a:pt x="7194" y="17945"/>
                  <a:pt x="7169" y="18447"/>
                </a:cubicBezTo>
                <a:cubicBezTo>
                  <a:pt x="7194" y="18747"/>
                  <a:pt x="7143" y="19023"/>
                  <a:pt x="7068" y="19324"/>
                </a:cubicBezTo>
                <a:cubicBezTo>
                  <a:pt x="7062" y="19321"/>
                  <a:pt x="7056" y="19319"/>
                  <a:pt x="7050" y="19319"/>
                </a:cubicBezTo>
                <a:cubicBezTo>
                  <a:pt x="7012" y="19319"/>
                  <a:pt x="6993" y="19390"/>
                  <a:pt x="6993" y="19499"/>
                </a:cubicBezTo>
                <a:cubicBezTo>
                  <a:pt x="6993" y="19600"/>
                  <a:pt x="6968" y="19700"/>
                  <a:pt x="6918" y="19700"/>
                </a:cubicBezTo>
                <a:cubicBezTo>
                  <a:pt x="6893" y="19700"/>
                  <a:pt x="6843" y="19675"/>
                  <a:pt x="6843" y="19625"/>
                </a:cubicBezTo>
                <a:cubicBezTo>
                  <a:pt x="6818" y="19549"/>
                  <a:pt x="6793" y="19474"/>
                  <a:pt x="6717" y="19449"/>
                </a:cubicBezTo>
                <a:cubicBezTo>
                  <a:pt x="6665" y="19418"/>
                  <a:pt x="6631" y="19400"/>
                  <a:pt x="6606" y="19400"/>
                </a:cubicBezTo>
                <a:cubicBezTo>
                  <a:pt x="6571" y="19400"/>
                  <a:pt x="6557" y="19436"/>
                  <a:pt x="6542" y="19524"/>
                </a:cubicBezTo>
                <a:cubicBezTo>
                  <a:pt x="6492" y="19750"/>
                  <a:pt x="6492" y="20001"/>
                  <a:pt x="6492" y="20226"/>
                </a:cubicBezTo>
                <a:cubicBezTo>
                  <a:pt x="6492" y="20953"/>
                  <a:pt x="6442" y="21705"/>
                  <a:pt x="6367" y="22432"/>
                </a:cubicBezTo>
                <a:cubicBezTo>
                  <a:pt x="6316" y="21956"/>
                  <a:pt x="6316" y="21504"/>
                  <a:pt x="6341" y="21028"/>
                </a:cubicBezTo>
                <a:cubicBezTo>
                  <a:pt x="6341" y="20101"/>
                  <a:pt x="6316" y="19650"/>
                  <a:pt x="6266" y="19625"/>
                </a:cubicBezTo>
                <a:cubicBezTo>
                  <a:pt x="6191" y="19575"/>
                  <a:pt x="6191" y="19399"/>
                  <a:pt x="6266" y="18948"/>
                </a:cubicBezTo>
                <a:cubicBezTo>
                  <a:pt x="6367" y="18221"/>
                  <a:pt x="6367" y="18021"/>
                  <a:pt x="6266" y="18021"/>
                </a:cubicBezTo>
                <a:cubicBezTo>
                  <a:pt x="6141" y="18021"/>
                  <a:pt x="6016" y="19399"/>
                  <a:pt x="5890" y="20727"/>
                </a:cubicBezTo>
                <a:lnTo>
                  <a:pt x="5840" y="21379"/>
                </a:lnTo>
                <a:lnTo>
                  <a:pt x="5840" y="20727"/>
                </a:lnTo>
                <a:cubicBezTo>
                  <a:pt x="5840" y="20276"/>
                  <a:pt x="5790" y="20051"/>
                  <a:pt x="5740" y="20026"/>
                </a:cubicBezTo>
                <a:cubicBezTo>
                  <a:pt x="5690" y="20001"/>
                  <a:pt x="5690" y="19850"/>
                  <a:pt x="5790" y="19499"/>
                </a:cubicBezTo>
                <a:cubicBezTo>
                  <a:pt x="5894" y="19002"/>
                  <a:pt x="5929" y="18796"/>
                  <a:pt x="5867" y="18796"/>
                </a:cubicBezTo>
                <a:cubicBezTo>
                  <a:pt x="5854" y="18796"/>
                  <a:pt x="5837" y="18805"/>
                  <a:pt x="5815" y="18823"/>
                </a:cubicBezTo>
                <a:cubicBezTo>
                  <a:pt x="5715" y="19098"/>
                  <a:pt x="5640" y="19349"/>
                  <a:pt x="5590" y="19625"/>
                </a:cubicBezTo>
                <a:cubicBezTo>
                  <a:pt x="5565" y="19875"/>
                  <a:pt x="5489" y="20151"/>
                  <a:pt x="5389" y="20377"/>
                </a:cubicBezTo>
                <a:cubicBezTo>
                  <a:pt x="5339" y="20602"/>
                  <a:pt x="5289" y="20853"/>
                  <a:pt x="5289" y="21078"/>
                </a:cubicBezTo>
                <a:cubicBezTo>
                  <a:pt x="5264" y="21379"/>
                  <a:pt x="5239" y="21680"/>
                  <a:pt x="5189" y="21981"/>
                </a:cubicBezTo>
                <a:cubicBezTo>
                  <a:pt x="5169" y="22046"/>
                  <a:pt x="5154" y="22075"/>
                  <a:pt x="5141" y="22075"/>
                </a:cubicBezTo>
                <a:cubicBezTo>
                  <a:pt x="5073" y="22075"/>
                  <a:pt x="5107" y="21170"/>
                  <a:pt x="5214" y="20427"/>
                </a:cubicBezTo>
                <a:cubicBezTo>
                  <a:pt x="5289" y="19900"/>
                  <a:pt x="5439" y="19374"/>
                  <a:pt x="5690" y="18873"/>
                </a:cubicBezTo>
                <a:cubicBezTo>
                  <a:pt x="5890" y="18422"/>
                  <a:pt x="6191" y="17770"/>
                  <a:pt x="6341" y="17419"/>
                </a:cubicBezTo>
                <a:cubicBezTo>
                  <a:pt x="6492" y="17068"/>
                  <a:pt x="6692" y="16617"/>
                  <a:pt x="6768" y="16467"/>
                </a:cubicBezTo>
                <a:cubicBezTo>
                  <a:pt x="6893" y="16216"/>
                  <a:pt x="6968" y="15940"/>
                  <a:pt x="7043" y="15690"/>
                </a:cubicBezTo>
                <a:lnTo>
                  <a:pt x="7169" y="15214"/>
                </a:lnTo>
                <a:close/>
                <a:moveTo>
                  <a:pt x="6664" y="22188"/>
                </a:moveTo>
                <a:cubicBezTo>
                  <a:pt x="6671" y="22188"/>
                  <a:pt x="6680" y="22194"/>
                  <a:pt x="6692" y="22206"/>
                </a:cubicBezTo>
                <a:cubicBezTo>
                  <a:pt x="6692" y="22306"/>
                  <a:pt x="6692" y="22407"/>
                  <a:pt x="6692" y="22482"/>
                </a:cubicBezTo>
                <a:cubicBezTo>
                  <a:pt x="6683" y="22517"/>
                  <a:pt x="6675" y="22534"/>
                  <a:pt x="6667" y="22534"/>
                </a:cubicBezTo>
                <a:cubicBezTo>
                  <a:pt x="6653" y="22534"/>
                  <a:pt x="6642" y="22479"/>
                  <a:pt x="6642" y="22382"/>
                </a:cubicBezTo>
                <a:cubicBezTo>
                  <a:pt x="6642" y="22249"/>
                  <a:pt x="6642" y="22188"/>
                  <a:pt x="6664" y="22188"/>
                </a:cubicBezTo>
                <a:close/>
                <a:moveTo>
                  <a:pt x="402" y="11254"/>
                </a:moveTo>
                <a:lnTo>
                  <a:pt x="652" y="11905"/>
                </a:lnTo>
                <a:cubicBezTo>
                  <a:pt x="778" y="12256"/>
                  <a:pt x="1179" y="13083"/>
                  <a:pt x="1504" y="13735"/>
                </a:cubicBezTo>
                <a:lnTo>
                  <a:pt x="1504" y="13710"/>
                </a:lnTo>
                <a:cubicBezTo>
                  <a:pt x="1830" y="14387"/>
                  <a:pt x="2356" y="15289"/>
                  <a:pt x="2632" y="15740"/>
                </a:cubicBezTo>
                <a:cubicBezTo>
                  <a:pt x="2908" y="16216"/>
                  <a:pt x="3259" y="16818"/>
                  <a:pt x="3434" y="17118"/>
                </a:cubicBezTo>
                <a:lnTo>
                  <a:pt x="3735" y="17645"/>
                </a:lnTo>
                <a:lnTo>
                  <a:pt x="3735" y="20051"/>
                </a:lnTo>
                <a:cubicBezTo>
                  <a:pt x="3735" y="21379"/>
                  <a:pt x="3710" y="22482"/>
                  <a:pt x="3660" y="22557"/>
                </a:cubicBezTo>
                <a:cubicBezTo>
                  <a:pt x="3654" y="22569"/>
                  <a:pt x="3646" y="22575"/>
                  <a:pt x="3637" y="22575"/>
                </a:cubicBezTo>
                <a:cubicBezTo>
                  <a:pt x="3609" y="22575"/>
                  <a:pt x="3566" y="22514"/>
                  <a:pt x="3509" y="22382"/>
                </a:cubicBezTo>
                <a:cubicBezTo>
                  <a:pt x="3058" y="21354"/>
                  <a:pt x="2031" y="19148"/>
                  <a:pt x="1279" y="17595"/>
                </a:cubicBezTo>
                <a:cubicBezTo>
                  <a:pt x="427" y="15865"/>
                  <a:pt x="377" y="15765"/>
                  <a:pt x="502" y="15640"/>
                </a:cubicBezTo>
                <a:cubicBezTo>
                  <a:pt x="627" y="15514"/>
                  <a:pt x="627" y="15439"/>
                  <a:pt x="552" y="14763"/>
                </a:cubicBezTo>
                <a:cubicBezTo>
                  <a:pt x="427" y="13710"/>
                  <a:pt x="377" y="12657"/>
                  <a:pt x="377" y="11605"/>
                </a:cubicBezTo>
                <a:lnTo>
                  <a:pt x="402" y="11254"/>
                </a:lnTo>
                <a:close/>
                <a:moveTo>
                  <a:pt x="5364" y="22106"/>
                </a:moveTo>
                <a:lnTo>
                  <a:pt x="5389" y="22357"/>
                </a:lnTo>
                <a:cubicBezTo>
                  <a:pt x="5389" y="22482"/>
                  <a:pt x="5389" y="22607"/>
                  <a:pt x="5339" y="22732"/>
                </a:cubicBezTo>
                <a:cubicBezTo>
                  <a:pt x="5303" y="22792"/>
                  <a:pt x="5284" y="22824"/>
                  <a:pt x="5274" y="22824"/>
                </a:cubicBezTo>
                <a:cubicBezTo>
                  <a:pt x="5264" y="22824"/>
                  <a:pt x="5264" y="22786"/>
                  <a:pt x="5264" y="22707"/>
                </a:cubicBezTo>
                <a:cubicBezTo>
                  <a:pt x="5264" y="22582"/>
                  <a:pt x="5289" y="22457"/>
                  <a:pt x="5314" y="22331"/>
                </a:cubicBezTo>
                <a:lnTo>
                  <a:pt x="5364" y="22106"/>
                </a:lnTo>
                <a:close/>
                <a:moveTo>
                  <a:pt x="4118" y="22974"/>
                </a:moveTo>
                <a:cubicBezTo>
                  <a:pt x="4123" y="22974"/>
                  <a:pt x="4130" y="22977"/>
                  <a:pt x="4136" y="22983"/>
                </a:cubicBezTo>
                <a:cubicBezTo>
                  <a:pt x="4161" y="23033"/>
                  <a:pt x="4161" y="23058"/>
                  <a:pt x="4136" y="23108"/>
                </a:cubicBezTo>
                <a:cubicBezTo>
                  <a:pt x="4126" y="23129"/>
                  <a:pt x="4119" y="23141"/>
                  <a:pt x="4116" y="23141"/>
                </a:cubicBezTo>
                <a:cubicBezTo>
                  <a:pt x="4111" y="23141"/>
                  <a:pt x="4111" y="23117"/>
                  <a:pt x="4111" y="23058"/>
                </a:cubicBezTo>
                <a:cubicBezTo>
                  <a:pt x="4092" y="23002"/>
                  <a:pt x="4101" y="22974"/>
                  <a:pt x="4118" y="22974"/>
                </a:cubicBezTo>
                <a:close/>
                <a:moveTo>
                  <a:pt x="6663" y="23139"/>
                </a:moveTo>
                <a:cubicBezTo>
                  <a:pt x="6670" y="23139"/>
                  <a:pt x="6679" y="23146"/>
                  <a:pt x="6692" y="23159"/>
                </a:cubicBezTo>
                <a:cubicBezTo>
                  <a:pt x="6717" y="23209"/>
                  <a:pt x="6717" y="23284"/>
                  <a:pt x="6692" y="23359"/>
                </a:cubicBezTo>
                <a:cubicBezTo>
                  <a:pt x="6684" y="23384"/>
                  <a:pt x="6676" y="23395"/>
                  <a:pt x="6668" y="23395"/>
                </a:cubicBezTo>
                <a:cubicBezTo>
                  <a:pt x="6653" y="23395"/>
                  <a:pt x="6642" y="23351"/>
                  <a:pt x="6642" y="23284"/>
                </a:cubicBezTo>
                <a:cubicBezTo>
                  <a:pt x="6642" y="23191"/>
                  <a:pt x="6642" y="23139"/>
                  <a:pt x="6663" y="23139"/>
                </a:cubicBezTo>
                <a:close/>
                <a:moveTo>
                  <a:pt x="4910" y="23525"/>
                </a:moveTo>
                <a:cubicBezTo>
                  <a:pt x="4917" y="23525"/>
                  <a:pt x="4926" y="23529"/>
                  <a:pt x="4938" y="23534"/>
                </a:cubicBezTo>
                <a:cubicBezTo>
                  <a:pt x="4963" y="23585"/>
                  <a:pt x="4963" y="23635"/>
                  <a:pt x="4938" y="23660"/>
                </a:cubicBezTo>
                <a:cubicBezTo>
                  <a:pt x="4927" y="23691"/>
                  <a:pt x="4921" y="23705"/>
                  <a:pt x="4916" y="23705"/>
                </a:cubicBezTo>
                <a:cubicBezTo>
                  <a:pt x="4908" y="23705"/>
                  <a:pt x="4902" y="23678"/>
                  <a:pt x="4888" y="23635"/>
                </a:cubicBezTo>
                <a:cubicBezTo>
                  <a:pt x="4888" y="23558"/>
                  <a:pt x="4888" y="23525"/>
                  <a:pt x="4910" y="23525"/>
                </a:cubicBezTo>
                <a:close/>
                <a:moveTo>
                  <a:pt x="4723" y="21900"/>
                </a:moveTo>
                <a:cubicBezTo>
                  <a:pt x="4738" y="21900"/>
                  <a:pt x="4752" y="21918"/>
                  <a:pt x="4762" y="21956"/>
                </a:cubicBezTo>
                <a:cubicBezTo>
                  <a:pt x="4788" y="22106"/>
                  <a:pt x="4813" y="22281"/>
                  <a:pt x="4813" y="22432"/>
                </a:cubicBezTo>
                <a:cubicBezTo>
                  <a:pt x="4813" y="22587"/>
                  <a:pt x="4813" y="22656"/>
                  <a:pt x="4789" y="22656"/>
                </a:cubicBezTo>
                <a:cubicBezTo>
                  <a:pt x="4774" y="22656"/>
                  <a:pt x="4751" y="22630"/>
                  <a:pt x="4712" y="22582"/>
                </a:cubicBezTo>
                <a:cubicBezTo>
                  <a:pt x="4679" y="22540"/>
                  <a:pt x="4654" y="22515"/>
                  <a:pt x="4637" y="22515"/>
                </a:cubicBezTo>
                <a:cubicBezTo>
                  <a:pt x="4604" y="22515"/>
                  <a:pt x="4604" y="22616"/>
                  <a:pt x="4637" y="22883"/>
                </a:cubicBezTo>
                <a:cubicBezTo>
                  <a:pt x="4662" y="23309"/>
                  <a:pt x="4562" y="23860"/>
                  <a:pt x="4437" y="23860"/>
                </a:cubicBezTo>
                <a:cubicBezTo>
                  <a:pt x="4412" y="23860"/>
                  <a:pt x="4387" y="23961"/>
                  <a:pt x="4387" y="24111"/>
                </a:cubicBezTo>
                <a:cubicBezTo>
                  <a:pt x="4387" y="24261"/>
                  <a:pt x="4361" y="24387"/>
                  <a:pt x="4311" y="24512"/>
                </a:cubicBezTo>
                <a:cubicBezTo>
                  <a:pt x="4304" y="24528"/>
                  <a:pt x="4297" y="24535"/>
                  <a:pt x="4291" y="24535"/>
                </a:cubicBezTo>
                <a:cubicBezTo>
                  <a:pt x="4262" y="24535"/>
                  <a:pt x="4265" y="24309"/>
                  <a:pt x="4286" y="23885"/>
                </a:cubicBezTo>
                <a:cubicBezTo>
                  <a:pt x="4331" y="23102"/>
                  <a:pt x="4595" y="21900"/>
                  <a:pt x="4723" y="21900"/>
                </a:cubicBezTo>
                <a:close/>
                <a:moveTo>
                  <a:pt x="4056" y="24589"/>
                </a:moveTo>
                <a:cubicBezTo>
                  <a:pt x="4063" y="24589"/>
                  <a:pt x="4073" y="24604"/>
                  <a:pt x="4086" y="24637"/>
                </a:cubicBezTo>
                <a:cubicBezTo>
                  <a:pt x="4086" y="24813"/>
                  <a:pt x="4086" y="24988"/>
                  <a:pt x="4086" y="25164"/>
                </a:cubicBezTo>
                <a:cubicBezTo>
                  <a:pt x="4086" y="25207"/>
                  <a:pt x="4082" y="25228"/>
                  <a:pt x="4075" y="25228"/>
                </a:cubicBezTo>
                <a:cubicBezTo>
                  <a:pt x="4061" y="25228"/>
                  <a:pt x="4036" y="25108"/>
                  <a:pt x="4036" y="24913"/>
                </a:cubicBezTo>
                <a:cubicBezTo>
                  <a:pt x="4036" y="24710"/>
                  <a:pt x="4036" y="24589"/>
                  <a:pt x="4056" y="24589"/>
                </a:cubicBezTo>
                <a:close/>
                <a:moveTo>
                  <a:pt x="4483" y="25204"/>
                </a:moveTo>
                <a:cubicBezTo>
                  <a:pt x="4490" y="25204"/>
                  <a:pt x="4499" y="25207"/>
                  <a:pt x="4512" y="25214"/>
                </a:cubicBezTo>
                <a:cubicBezTo>
                  <a:pt x="4512" y="25239"/>
                  <a:pt x="4512" y="25289"/>
                  <a:pt x="4512" y="25339"/>
                </a:cubicBezTo>
                <a:cubicBezTo>
                  <a:pt x="4501" y="25360"/>
                  <a:pt x="4491" y="25372"/>
                  <a:pt x="4483" y="25372"/>
                </a:cubicBezTo>
                <a:cubicBezTo>
                  <a:pt x="4470" y="25372"/>
                  <a:pt x="4462" y="25348"/>
                  <a:pt x="4462" y="25289"/>
                </a:cubicBezTo>
                <a:cubicBezTo>
                  <a:pt x="4462" y="25232"/>
                  <a:pt x="4462" y="25204"/>
                  <a:pt x="4483" y="25204"/>
                </a:cubicBezTo>
                <a:close/>
                <a:moveTo>
                  <a:pt x="23108" y="13760"/>
                </a:moveTo>
                <a:cubicBezTo>
                  <a:pt x="23108" y="13760"/>
                  <a:pt x="22908" y="14286"/>
                  <a:pt x="22657" y="14938"/>
                </a:cubicBezTo>
                <a:lnTo>
                  <a:pt x="22657" y="14963"/>
                </a:lnTo>
                <a:cubicBezTo>
                  <a:pt x="22382" y="15590"/>
                  <a:pt x="22031" y="16517"/>
                  <a:pt x="21805" y="16968"/>
                </a:cubicBezTo>
                <a:cubicBezTo>
                  <a:pt x="21680" y="17244"/>
                  <a:pt x="21555" y="17544"/>
                  <a:pt x="21454" y="17870"/>
                </a:cubicBezTo>
                <a:cubicBezTo>
                  <a:pt x="21454" y="17996"/>
                  <a:pt x="21705" y="18171"/>
                  <a:pt x="21905" y="18171"/>
                </a:cubicBezTo>
                <a:lnTo>
                  <a:pt x="22106" y="18171"/>
                </a:lnTo>
                <a:lnTo>
                  <a:pt x="21880" y="18497"/>
                </a:lnTo>
                <a:cubicBezTo>
                  <a:pt x="21605" y="18823"/>
                  <a:pt x="21304" y="19123"/>
                  <a:pt x="21003" y="19399"/>
                </a:cubicBezTo>
                <a:cubicBezTo>
                  <a:pt x="20026" y="20301"/>
                  <a:pt x="18672" y="21179"/>
                  <a:pt x="16266" y="22532"/>
                </a:cubicBezTo>
                <a:cubicBezTo>
                  <a:pt x="15464" y="23008"/>
                  <a:pt x="14487" y="23585"/>
                  <a:pt x="14111" y="23835"/>
                </a:cubicBezTo>
                <a:cubicBezTo>
                  <a:pt x="13209" y="24437"/>
                  <a:pt x="11479" y="25665"/>
                  <a:pt x="11128" y="25966"/>
                </a:cubicBezTo>
                <a:cubicBezTo>
                  <a:pt x="10997" y="26097"/>
                  <a:pt x="10885" y="26171"/>
                  <a:pt x="10859" y="26171"/>
                </a:cubicBezTo>
                <a:cubicBezTo>
                  <a:pt x="10855" y="26171"/>
                  <a:pt x="10853" y="26169"/>
                  <a:pt x="10853" y="26166"/>
                </a:cubicBezTo>
                <a:cubicBezTo>
                  <a:pt x="10903" y="26041"/>
                  <a:pt x="10978" y="25941"/>
                  <a:pt x="11053" y="25815"/>
                </a:cubicBezTo>
                <a:cubicBezTo>
                  <a:pt x="11204" y="25590"/>
                  <a:pt x="11504" y="25314"/>
                  <a:pt x="12231" y="24788"/>
                </a:cubicBezTo>
                <a:cubicBezTo>
                  <a:pt x="12557" y="24587"/>
                  <a:pt x="12858" y="24362"/>
                  <a:pt x="13108" y="24061"/>
                </a:cubicBezTo>
                <a:lnTo>
                  <a:pt x="13108" y="24061"/>
                </a:lnTo>
                <a:cubicBezTo>
                  <a:pt x="12833" y="24186"/>
                  <a:pt x="12557" y="24362"/>
                  <a:pt x="12331" y="24562"/>
                </a:cubicBezTo>
                <a:cubicBezTo>
                  <a:pt x="11930" y="24838"/>
                  <a:pt x="11580" y="25063"/>
                  <a:pt x="11555" y="25088"/>
                </a:cubicBezTo>
                <a:cubicBezTo>
                  <a:pt x="11705" y="24813"/>
                  <a:pt x="11855" y="24537"/>
                  <a:pt x="12056" y="24286"/>
                </a:cubicBezTo>
                <a:cubicBezTo>
                  <a:pt x="12607" y="23434"/>
                  <a:pt x="12783" y="23259"/>
                  <a:pt x="14637" y="21705"/>
                </a:cubicBezTo>
                <a:cubicBezTo>
                  <a:pt x="14788" y="21580"/>
                  <a:pt x="14913" y="21454"/>
                  <a:pt x="14888" y="21404"/>
                </a:cubicBezTo>
                <a:lnTo>
                  <a:pt x="14888" y="21404"/>
                </a:lnTo>
                <a:cubicBezTo>
                  <a:pt x="14537" y="21605"/>
                  <a:pt x="14211" y="21855"/>
                  <a:pt x="13910" y="22131"/>
                </a:cubicBezTo>
                <a:cubicBezTo>
                  <a:pt x="13610" y="22407"/>
                  <a:pt x="13284" y="22657"/>
                  <a:pt x="12958" y="22883"/>
                </a:cubicBezTo>
                <a:cubicBezTo>
                  <a:pt x="13159" y="22482"/>
                  <a:pt x="13409" y="22106"/>
                  <a:pt x="13710" y="21755"/>
                </a:cubicBezTo>
                <a:cubicBezTo>
                  <a:pt x="13986" y="21630"/>
                  <a:pt x="14236" y="21479"/>
                  <a:pt x="14487" y="21304"/>
                </a:cubicBezTo>
                <a:cubicBezTo>
                  <a:pt x="15289" y="20753"/>
                  <a:pt x="15214" y="20803"/>
                  <a:pt x="15189" y="20727"/>
                </a:cubicBezTo>
                <a:lnTo>
                  <a:pt x="15189" y="20727"/>
                </a:lnTo>
                <a:cubicBezTo>
                  <a:pt x="14938" y="20803"/>
                  <a:pt x="14712" y="20928"/>
                  <a:pt x="14512" y="21103"/>
                </a:cubicBezTo>
                <a:cubicBezTo>
                  <a:pt x="14286" y="21254"/>
                  <a:pt x="14061" y="21404"/>
                  <a:pt x="13835" y="21504"/>
                </a:cubicBezTo>
                <a:cubicBezTo>
                  <a:pt x="13760" y="21454"/>
                  <a:pt x="14311" y="20828"/>
                  <a:pt x="14838" y="20352"/>
                </a:cubicBezTo>
                <a:cubicBezTo>
                  <a:pt x="15690" y="19575"/>
                  <a:pt x="16617" y="18873"/>
                  <a:pt x="17595" y="18271"/>
                </a:cubicBezTo>
                <a:cubicBezTo>
                  <a:pt x="18221" y="17845"/>
                  <a:pt x="18923" y="17369"/>
                  <a:pt x="19174" y="17194"/>
                </a:cubicBezTo>
                <a:cubicBezTo>
                  <a:pt x="19399" y="17018"/>
                  <a:pt x="20001" y="16617"/>
                  <a:pt x="20502" y="16291"/>
                </a:cubicBezTo>
                <a:cubicBezTo>
                  <a:pt x="21053" y="15940"/>
                  <a:pt x="21555" y="15539"/>
                  <a:pt x="22006" y="15038"/>
                </a:cubicBezTo>
                <a:cubicBezTo>
                  <a:pt x="22306" y="14737"/>
                  <a:pt x="22582" y="14412"/>
                  <a:pt x="22858" y="14061"/>
                </a:cubicBezTo>
                <a:cubicBezTo>
                  <a:pt x="22933" y="13960"/>
                  <a:pt x="23008" y="13835"/>
                  <a:pt x="23108" y="13760"/>
                </a:cubicBezTo>
                <a:close/>
                <a:moveTo>
                  <a:pt x="463" y="16353"/>
                </a:moveTo>
                <a:cubicBezTo>
                  <a:pt x="467" y="16353"/>
                  <a:pt x="471" y="16358"/>
                  <a:pt x="477" y="16367"/>
                </a:cubicBezTo>
                <a:cubicBezTo>
                  <a:pt x="502" y="16392"/>
                  <a:pt x="878" y="17118"/>
                  <a:pt x="1304" y="17996"/>
                </a:cubicBezTo>
                <a:lnTo>
                  <a:pt x="1304" y="18021"/>
                </a:lnTo>
                <a:cubicBezTo>
                  <a:pt x="1730" y="18898"/>
                  <a:pt x="2331" y="20151"/>
                  <a:pt x="2607" y="20803"/>
                </a:cubicBezTo>
                <a:cubicBezTo>
                  <a:pt x="2908" y="21479"/>
                  <a:pt x="3284" y="22231"/>
                  <a:pt x="3409" y="22482"/>
                </a:cubicBezTo>
                <a:cubicBezTo>
                  <a:pt x="3585" y="22732"/>
                  <a:pt x="3660" y="23058"/>
                  <a:pt x="3660" y="23359"/>
                </a:cubicBezTo>
                <a:lnTo>
                  <a:pt x="3660" y="23760"/>
                </a:lnTo>
                <a:lnTo>
                  <a:pt x="3459" y="23284"/>
                </a:lnTo>
                <a:lnTo>
                  <a:pt x="3209" y="22657"/>
                </a:lnTo>
                <a:cubicBezTo>
                  <a:pt x="3188" y="22595"/>
                  <a:pt x="3150" y="22551"/>
                  <a:pt x="3110" y="22551"/>
                </a:cubicBezTo>
                <a:cubicBezTo>
                  <a:pt x="3101" y="22551"/>
                  <a:pt x="3092" y="22553"/>
                  <a:pt x="3083" y="22557"/>
                </a:cubicBezTo>
                <a:cubicBezTo>
                  <a:pt x="3108" y="22808"/>
                  <a:pt x="3184" y="23083"/>
                  <a:pt x="3309" y="23309"/>
                </a:cubicBezTo>
                <a:cubicBezTo>
                  <a:pt x="3635" y="24061"/>
                  <a:pt x="3635" y="24111"/>
                  <a:pt x="3434" y="25113"/>
                </a:cubicBezTo>
                <a:cubicBezTo>
                  <a:pt x="3388" y="25391"/>
                  <a:pt x="3342" y="25536"/>
                  <a:pt x="3313" y="25536"/>
                </a:cubicBezTo>
                <a:cubicBezTo>
                  <a:pt x="3295" y="25536"/>
                  <a:pt x="3284" y="25480"/>
                  <a:pt x="3284" y="25364"/>
                </a:cubicBezTo>
                <a:cubicBezTo>
                  <a:pt x="3284" y="25248"/>
                  <a:pt x="3197" y="25165"/>
                  <a:pt x="3137" y="25165"/>
                </a:cubicBezTo>
                <a:cubicBezTo>
                  <a:pt x="3107" y="25165"/>
                  <a:pt x="3083" y="25188"/>
                  <a:pt x="3083" y="25239"/>
                </a:cubicBezTo>
                <a:cubicBezTo>
                  <a:pt x="3083" y="25289"/>
                  <a:pt x="3008" y="25364"/>
                  <a:pt x="2933" y="25389"/>
                </a:cubicBezTo>
                <a:cubicBezTo>
                  <a:pt x="2858" y="25389"/>
                  <a:pt x="2757" y="25565"/>
                  <a:pt x="2632" y="25890"/>
                </a:cubicBezTo>
                <a:cubicBezTo>
                  <a:pt x="2528" y="26169"/>
                  <a:pt x="2484" y="26266"/>
                  <a:pt x="2442" y="26266"/>
                </a:cubicBezTo>
                <a:cubicBezTo>
                  <a:pt x="2423" y="26266"/>
                  <a:pt x="2405" y="26247"/>
                  <a:pt x="2382" y="26216"/>
                </a:cubicBezTo>
                <a:cubicBezTo>
                  <a:pt x="2306" y="26041"/>
                  <a:pt x="2256" y="25840"/>
                  <a:pt x="2256" y="25640"/>
                </a:cubicBezTo>
                <a:cubicBezTo>
                  <a:pt x="2206" y="25214"/>
                  <a:pt x="1630" y="22908"/>
                  <a:pt x="1153" y="21204"/>
                </a:cubicBezTo>
                <a:cubicBezTo>
                  <a:pt x="804" y="19993"/>
                  <a:pt x="801" y="19950"/>
                  <a:pt x="923" y="19950"/>
                </a:cubicBezTo>
                <a:cubicBezTo>
                  <a:pt x="932" y="19950"/>
                  <a:pt x="942" y="19951"/>
                  <a:pt x="953" y="19951"/>
                </a:cubicBezTo>
                <a:cubicBezTo>
                  <a:pt x="1053" y="19951"/>
                  <a:pt x="1128" y="19925"/>
                  <a:pt x="1153" y="19850"/>
                </a:cubicBezTo>
                <a:cubicBezTo>
                  <a:pt x="1078" y="19249"/>
                  <a:pt x="978" y="18672"/>
                  <a:pt x="828" y="18096"/>
                </a:cubicBezTo>
                <a:cubicBezTo>
                  <a:pt x="493" y="16670"/>
                  <a:pt x="437" y="16353"/>
                  <a:pt x="463" y="16353"/>
                </a:cubicBezTo>
                <a:close/>
                <a:moveTo>
                  <a:pt x="2983" y="25489"/>
                </a:moveTo>
                <a:lnTo>
                  <a:pt x="2983" y="25489"/>
                </a:lnTo>
                <a:cubicBezTo>
                  <a:pt x="2958" y="25690"/>
                  <a:pt x="2908" y="25890"/>
                  <a:pt x="2833" y="26066"/>
                </a:cubicBezTo>
                <a:cubicBezTo>
                  <a:pt x="2808" y="26266"/>
                  <a:pt x="2732" y="26467"/>
                  <a:pt x="2607" y="26642"/>
                </a:cubicBezTo>
                <a:cubicBezTo>
                  <a:pt x="2582" y="26642"/>
                  <a:pt x="2557" y="26592"/>
                  <a:pt x="2582" y="26542"/>
                </a:cubicBezTo>
                <a:cubicBezTo>
                  <a:pt x="2607" y="26517"/>
                  <a:pt x="2707" y="26241"/>
                  <a:pt x="2783" y="25966"/>
                </a:cubicBezTo>
                <a:cubicBezTo>
                  <a:pt x="2833" y="25790"/>
                  <a:pt x="2908" y="25640"/>
                  <a:pt x="2983" y="25489"/>
                </a:cubicBezTo>
                <a:close/>
                <a:moveTo>
                  <a:pt x="3178" y="25789"/>
                </a:moveTo>
                <a:cubicBezTo>
                  <a:pt x="3192" y="25789"/>
                  <a:pt x="3198" y="25844"/>
                  <a:pt x="3209" y="25941"/>
                </a:cubicBezTo>
                <a:cubicBezTo>
                  <a:pt x="3234" y="26166"/>
                  <a:pt x="3209" y="26367"/>
                  <a:pt x="3184" y="26567"/>
                </a:cubicBezTo>
                <a:cubicBezTo>
                  <a:pt x="3152" y="26770"/>
                  <a:pt x="3131" y="26856"/>
                  <a:pt x="3113" y="26856"/>
                </a:cubicBezTo>
                <a:cubicBezTo>
                  <a:pt x="3102" y="26856"/>
                  <a:pt x="3093" y="26824"/>
                  <a:pt x="3083" y="26768"/>
                </a:cubicBezTo>
                <a:cubicBezTo>
                  <a:pt x="3033" y="26642"/>
                  <a:pt x="2983" y="26617"/>
                  <a:pt x="2933" y="26617"/>
                </a:cubicBezTo>
                <a:cubicBezTo>
                  <a:pt x="2918" y="26625"/>
                  <a:pt x="2906" y="26628"/>
                  <a:pt x="2896" y="26628"/>
                </a:cubicBezTo>
                <a:cubicBezTo>
                  <a:pt x="2872" y="26628"/>
                  <a:pt x="2865" y="26610"/>
                  <a:pt x="2883" y="26592"/>
                </a:cubicBezTo>
                <a:cubicBezTo>
                  <a:pt x="2958" y="26442"/>
                  <a:pt x="3008" y="26266"/>
                  <a:pt x="3058" y="26116"/>
                </a:cubicBezTo>
                <a:cubicBezTo>
                  <a:pt x="3130" y="25887"/>
                  <a:pt x="3161" y="25789"/>
                  <a:pt x="3178" y="25789"/>
                </a:cubicBezTo>
                <a:close/>
                <a:moveTo>
                  <a:pt x="4782" y="26748"/>
                </a:moveTo>
                <a:cubicBezTo>
                  <a:pt x="4789" y="26748"/>
                  <a:pt x="4799" y="26754"/>
                  <a:pt x="4813" y="26768"/>
                </a:cubicBezTo>
                <a:cubicBezTo>
                  <a:pt x="4813" y="26818"/>
                  <a:pt x="4813" y="26893"/>
                  <a:pt x="4813" y="26968"/>
                </a:cubicBezTo>
                <a:cubicBezTo>
                  <a:pt x="4805" y="26992"/>
                  <a:pt x="4797" y="27003"/>
                  <a:pt x="4789" y="27003"/>
                </a:cubicBezTo>
                <a:cubicBezTo>
                  <a:pt x="4774" y="27003"/>
                  <a:pt x="4762" y="26953"/>
                  <a:pt x="4762" y="26868"/>
                </a:cubicBezTo>
                <a:cubicBezTo>
                  <a:pt x="4762" y="26794"/>
                  <a:pt x="4762" y="26748"/>
                  <a:pt x="4782" y="26748"/>
                </a:cubicBezTo>
                <a:close/>
                <a:moveTo>
                  <a:pt x="2887" y="26723"/>
                </a:moveTo>
                <a:cubicBezTo>
                  <a:pt x="2905" y="26723"/>
                  <a:pt x="2919" y="26760"/>
                  <a:pt x="2933" y="26843"/>
                </a:cubicBezTo>
                <a:cubicBezTo>
                  <a:pt x="2983" y="26943"/>
                  <a:pt x="2983" y="27043"/>
                  <a:pt x="3008" y="27144"/>
                </a:cubicBezTo>
                <a:lnTo>
                  <a:pt x="3008" y="27169"/>
                </a:lnTo>
                <a:cubicBezTo>
                  <a:pt x="3008" y="27214"/>
                  <a:pt x="3008" y="27238"/>
                  <a:pt x="2997" y="27238"/>
                </a:cubicBezTo>
                <a:cubicBezTo>
                  <a:pt x="2983" y="27238"/>
                  <a:pt x="2952" y="27201"/>
                  <a:pt x="2883" y="27118"/>
                </a:cubicBezTo>
                <a:cubicBezTo>
                  <a:pt x="2833" y="27018"/>
                  <a:pt x="2808" y="26893"/>
                  <a:pt x="2833" y="26793"/>
                </a:cubicBezTo>
                <a:cubicBezTo>
                  <a:pt x="2855" y="26748"/>
                  <a:pt x="2873" y="26723"/>
                  <a:pt x="2887" y="26723"/>
                </a:cubicBezTo>
                <a:close/>
                <a:moveTo>
                  <a:pt x="4055" y="27099"/>
                </a:moveTo>
                <a:cubicBezTo>
                  <a:pt x="4063" y="27099"/>
                  <a:pt x="4072" y="27105"/>
                  <a:pt x="4086" y="27118"/>
                </a:cubicBezTo>
                <a:cubicBezTo>
                  <a:pt x="4086" y="27169"/>
                  <a:pt x="4086" y="27244"/>
                  <a:pt x="4086" y="27319"/>
                </a:cubicBezTo>
                <a:cubicBezTo>
                  <a:pt x="4078" y="27343"/>
                  <a:pt x="4070" y="27354"/>
                  <a:pt x="4063" y="27354"/>
                </a:cubicBezTo>
                <a:cubicBezTo>
                  <a:pt x="4047" y="27354"/>
                  <a:pt x="4036" y="27304"/>
                  <a:pt x="4036" y="27219"/>
                </a:cubicBezTo>
                <a:cubicBezTo>
                  <a:pt x="4036" y="27145"/>
                  <a:pt x="4036" y="27099"/>
                  <a:pt x="4055" y="27099"/>
                </a:cubicBezTo>
                <a:close/>
                <a:moveTo>
                  <a:pt x="4201" y="27765"/>
                </a:moveTo>
                <a:cubicBezTo>
                  <a:pt x="4204" y="27765"/>
                  <a:pt x="4208" y="27767"/>
                  <a:pt x="4211" y="27770"/>
                </a:cubicBezTo>
                <a:cubicBezTo>
                  <a:pt x="4211" y="27870"/>
                  <a:pt x="4211" y="27996"/>
                  <a:pt x="4186" y="28096"/>
                </a:cubicBezTo>
                <a:cubicBezTo>
                  <a:pt x="4153" y="28211"/>
                  <a:pt x="4131" y="28272"/>
                  <a:pt x="4120" y="28272"/>
                </a:cubicBezTo>
                <a:cubicBezTo>
                  <a:pt x="4114" y="28272"/>
                  <a:pt x="4111" y="28256"/>
                  <a:pt x="4111" y="28221"/>
                </a:cubicBezTo>
                <a:cubicBezTo>
                  <a:pt x="4111" y="28058"/>
                  <a:pt x="4154" y="27765"/>
                  <a:pt x="4201" y="27765"/>
                </a:cubicBezTo>
                <a:close/>
                <a:moveTo>
                  <a:pt x="3391" y="26678"/>
                </a:moveTo>
                <a:cubicBezTo>
                  <a:pt x="3466" y="26678"/>
                  <a:pt x="3569" y="27215"/>
                  <a:pt x="3635" y="27845"/>
                </a:cubicBezTo>
                <a:lnTo>
                  <a:pt x="3635" y="27870"/>
                </a:lnTo>
                <a:cubicBezTo>
                  <a:pt x="3660" y="28224"/>
                  <a:pt x="3647" y="28406"/>
                  <a:pt x="3599" y="28406"/>
                </a:cubicBezTo>
                <a:cubicBezTo>
                  <a:pt x="3552" y="28406"/>
                  <a:pt x="3471" y="28231"/>
                  <a:pt x="3359" y="27870"/>
                </a:cubicBezTo>
                <a:cubicBezTo>
                  <a:pt x="3209" y="27494"/>
                  <a:pt x="3209" y="27093"/>
                  <a:pt x="3359" y="26717"/>
                </a:cubicBezTo>
                <a:cubicBezTo>
                  <a:pt x="3369" y="26691"/>
                  <a:pt x="3380" y="26678"/>
                  <a:pt x="3391" y="26678"/>
                </a:cubicBezTo>
                <a:close/>
                <a:moveTo>
                  <a:pt x="4649" y="27641"/>
                </a:moveTo>
                <a:cubicBezTo>
                  <a:pt x="4654" y="27641"/>
                  <a:pt x="4659" y="27650"/>
                  <a:pt x="4662" y="27670"/>
                </a:cubicBezTo>
                <a:cubicBezTo>
                  <a:pt x="4662" y="27820"/>
                  <a:pt x="4637" y="27996"/>
                  <a:pt x="4612" y="28146"/>
                </a:cubicBezTo>
                <a:lnTo>
                  <a:pt x="4612" y="28171"/>
                </a:lnTo>
                <a:cubicBezTo>
                  <a:pt x="4583" y="28344"/>
                  <a:pt x="4563" y="28426"/>
                  <a:pt x="4550" y="28426"/>
                </a:cubicBezTo>
                <a:cubicBezTo>
                  <a:pt x="4541" y="28426"/>
                  <a:pt x="4537" y="28382"/>
                  <a:pt x="4537" y="28296"/>
                </a:cubicBezTo>
                <a:cubicBezTo>
                  <a:pt x="4537" y="28035"/>
                  <a:pt x="4613" y="27641"/>
                  <a:pt x="4649" y="27641"/>
                </a:cubicBezTo>
                <a:close/>
                <a:moveTo>
                  <a:pt x="3127" y="27993"/>
                </a:moveTo>
                <a:cubicBezTo>
                  <a:pt x="3129" y="27993"/>
                  <a:pt x="3131" y="27994"/>
                  <a:pt x="3133" y="27996"/>
                </a:cubicBezTo>
                <a:cubicBezTo>
                  <a:pt x="3234" y="28121"/>
                  <a:pt x="3284" y="28296"/>
                  <a:pt x="3334" y="28447"/>
                </a:cubicBezTo>
                <a:cubicBezTo>
                  <a:pt x="3409" y="28672"/>
                  <a:pt x="3434" y="28923"/>
                  <a:pt x="3384" y="29174"/>
                </a:cubicBezTo>
                <a:lnTo>
                  <a:pt x="3309" y="29449"/>
                </a:lnTo>
                <a:lnTo>
                  <a:pt x="3234" y="29174"/>
                </a:lnTo>
                <a:cubicBezTo>
                  <a:pt x="3136" y="28784"/>
                  <a:pt x="3063" y="27993"/>
                  <a:pt x="3127" y="27993"/>
                </a:cubicBezTo>
                <a:close/>
                <a:moveTo>
                  <a:pt x="3549" y="29294"/>
                </a:moveTo>
                <a:cubicBezTo>
                  <a:pt x="3552" y="29294"/>
                  <a:pt x="3556" y="29295"/>
                  <a:pt x="3559" y="29299"/>
                </a:cubicBezTo>
                <a:cubicBezTo>
                  <a:pt x="3559" y="29399"/>
                  <a:pt x="3559" y="29524"/>
                  <a:pt x="3534" y="29625"/>
                </a:cubicBezTo>
                <a:cubicBezTo>
                  <a:pt x="3501" y="29740"/>
                  <a:pt x="3479" y="29801"/>
                  <a:pt x="3468" y="29801"/>
                </a:cubicBezTo>
                <a:cubicBezTo>
                  <a:pt x="3462" y="29801"/>
                  <a:pt x="3459" y="29784"/>
                  <a:pt x="3459" y="29750"/>
                </a:cubicBezTo>
                <a:cubicBezTo>
                  <a:pt x="3459" y="29587"/>
                  <a:pt x="3503" y="29294"/>
                  <a:pt x="3549" y="29294"/>
                </a:cubicBezTo>
                <a:close/>
                <a:moveTo>
                  <a:pt x="3671" y="29916"/>
                </a:moveTo>
                <a:cubicBezTo>
                  <a:pt x="3674" y="29916"/>
                  <a:pt x="3679" y="29920"/>
                  <a:pt x="3685" y="29925"/>
                </a:cubicBezTo>
                <a:cubicBezTo>
                  <a:pt x="3710" y="29976"/>
                  <a:pt x="3710" y="30001"/>
                  <a:pt x="3685" y="30051"/>
                </a:cubicBezTo>
                <a:lnTo>
                  <a:pt x="3710" y="30051"/>
                </a:lnTo>
                <a:cubicBezTo>
                  <a:pt x="3699" y="30073"/>
                  <a:pt x="3687" y="30086"/>
                  <a:pt x="3678" y="30086"/>
                </a:cubicBezTo>
                <a:cubicBezTo>
                  <a:pt x="3667" y="30086"/>
                  <a:pt x="3660" y="30067"/>
                  <a:pt x="3660" y="30026"/>
                </a:cubicBezTo>
                <a:cubicBezTo>
                  <a:pt x="3660" y="29949"/>
                  <a:pt x="3660" y="29916"/>
                  <a:pt x="3671" y="29916"/>
                </a:cubicBezTo>
                <a:close/>
                <a:moveTo>
                  <a:pt x="3097" y="29458"/>
                </a:moveTo>
                <a:cubicBezTo>
                  <a:pt x="3105" y="29458"/>
                  <a:pt x="3116" y="29481"/>
                  <a:pt x="3133" y="29524"/>
                </a:cubicBezTo>
                <a:cubicBezTo>
                  <a:pt x="3184" y="29675"/>
                  <a:pt x="3209" y="29825"/>
                  <a:pt x="3209" y="29976"/>
                </a:cubicBezTo>
                <a:cubicBezTo>
                  <a:pt x="3209" y="30128"/>
                  <a:pt x="3197" y="30200"/>
                  <a:pt x="3174" y="30200"/>
                </a:cubicBezTo>
                <a:cubicBezTo>
                  <a:pt x="3163" y="30200"/>
                  <a:pt x="3150" y="30184"/>
                  <a:pt x="3133" y="30151"/>
                </a:cubicBezTo>
                <a:cubicBezTo>
                  <a:pt x="3083" y="30001"/>
                  <a:pt x="3083" y="29850"/>
                  <a:pt x="3083" y="29700"/>
                </a:cubicBezTo>
                <a:cubicBezTo>
                  <a:pt x="3083" y="29537"/>
                  <a:pt x="3083" y="29458"/>
                  <a:pt x="3097" y="29458"/>
                </a:cubicBezTo>
                <a:close/>
                <a:moveTo>
                  <a:pt x="2813" y="28552"/>
                </a:moveTo>
                <a:cubicBezTo>
                  <a:pt x="2899" y="28552"/>
                  <a:pt x="2983" y="28683"/>
                  <a:pt x="2983" y="28848"/>
                </a:cubicBezTo>
                <a:cubicBezTo>
                  <a:pt x="3008" y="28948"/>
                  <a:pt x="2983" y="29073"/>
                  <a:pt x="2908" y="29174"/>
                </a:cubicBezTo>
                <a:cubicBezTo>
                  <a:pt x="2833" y="29249"/>
                  <a:pt x="2808" y="29324"/>
                  <a:pt x="2883" y="29600"/>
                </a:cubicBezTo>
                <a:cubicBezTo>
                  <a:pt x="2908" y="29800"/>
                  <a:pt x="2908" y="30001"/>
                  <a:pt x="2883" y="30176"/>
                </a:cubicBezTo>
                <a:cubicBezTo>
                  <a:pt x="2855" y="30313"/>
                  <a:pt x="2843" y="30375"/>
                  <a:pt x="2829" y="30375"/>
                </a:cubicBezTo>
                <a:cubicBezTo>
                  <a:pt x="2818" y="30375"/>
                  <a:pt x="2805" y="30331"/>
                  <a:pt x="2783" y="30251"/>
                </a:cubicBezTo>
                <a:cubicBezTo>
                  <a:pt x="2707" y="29700"/>
                  <a:pt x="2707" y="29123"/>
                  <a:pt x="2757" y="28572"/>
                </a:cubicBezTo>
                <a:cubicBezTo>
                  <a:pt x="2775" y="28559"/>
                  <a:pt x="2794" y="28552"/>
                  <a:pt x="2813" y="28552"/>
                </a:cubicBezTo>
                <a:close/>
                <a:moveTo>
                  <a:pt x="2441" y="29786"/>
                </a:moveTo>
                <a:cubicBezTo>
                  <a:pt x="2444" y="29786"/>
                  <a:pt x="2449" y="29806"/>
                  <a:pt x="2457" y="29850"/>
                </a:cubicBezTo>
                <a:cubicBezTo>
                  <a:pt x="2482" y="30026"/>
                  <a:pt x="2482" y="30201"/>
                  <a:pt x="2457" y="30377"/>
                </a:cubicBezTo>
                <a:cubicBezTo>
                  <a:pt x="2457" y="30412"/>
                  <a:pt x="2455" y="30429"/>
                  <a:pt x="2452" y="30429"/>
                </a:cubicBezTo>
                <a:cubicBezTo>
                  <a:pt x="2445" y="30429"/>
                  <a:pt x="2432" y="30317"/>
                  <a:pt x="2432" y="30101"/>
                </a:cubicBezTo>
                <a:cubicBezTo>
                  <a:pt x="2432" y="29906"/>
                  <a:pt x="2432" y="29786"/>
                  <a:pt x="2441" y="29786"/>
                </a:cubicBezTo>
                <a:close/>
                <a:moveTo>
                  <a:pt x="3319" y="30357"/>
                </a:moveTo>
                <a:cubicBezTo>
                  <a:pt x="3323" y="30357"/>
                  <a:pt x="3327" y="30364"/>
                  <a:pt x="3334" y="30377"/>
                </a:cubicBezTo>
                <a:cubicBezTo>
                  <a:pt x="3359" y="30427"/>
                  <a:pt x="3359" y="30502"/>
                  <a:pt x="3334" y="30577"/>
                </a:cubicBezTo>
                <a:cubicBezTo>
                  <a:pt x="3326" y="30602"/>
                  <a:pt x="3320" y="30613"/>
                  <a:pt x="3316" y="30613"/>
                </a:cubicBezTo>
                <a:cubicBezTo>
                  <a:pt x="3309" y="30613"/>
                  <a:pt x="3309" y="30569"/>
                  <a:pt x="3309" y="30502"/>
                </a:cubicBezTo>
                <a:cubicBezTo>
                  <a:pt x="3309" y="30409"/>
                  <a:pt x="3309" y="30357"/>
                  <a:pt x="3319" y="30357"/>
                </a:cubicBezTo>
                <a:close/>
                <a:moveTo>
                  <a:pt x="3025" y="30543"/>
                </a:moveTo>
                <a:cubicBezTo>
                  <a:pt x="3033" y="30543"/>
                  <a:pt x="3043" y="30555"/>
                  <a:pt x="3058" y="30577"/>
                </a:cubicBezTo>
                <a:cubicBezTo>
                  <a:pt x="3058" y="30671"/>
                  <a:pt x="3058" y="30764"/>
                  <a:pt x="3058" y="30878"/>
                </a:cubicBezTo>
                <a:cubicBezTo>
                  <a:pt x="3051" y="30909"/>
                  <a:pt x="3043" y="30923"/>
                  <a:pt x="3036" y="30923"/>
                </a:cubicBezTo>
                <a:cubicBezTo>
                  <a:pt x="3020" y="30923"/>
                  <a:pt x="3008" y="30849"/>
                  <a:pt x="3008" y="30728"/>
                </a:cubicBezTo>
                <a:cubicBezTo>
                  <a:pt x="3008" y="30605"/>
                  <a:pt x="3008" y="30543"/>
                  <a:pt x="3025" y="30543"/>
                </a:cubicBezTo>
                <a:close/>
                <a:moveTo>
                  <a:pt x="8858" y="30944"/>
                </a:moveTo>
                <a:cubicBezTo>
                  <a:pt x="8868" y="30944"/>
                  <a:pt x="8873" y="30955"/>
                  <a:pt x="8873" y="30978"/>
                </a:cubicBezTo>
                <a:cubicBezTo>
                  <a:pt x="8823" y="31028"/>
                  <a:pt x="8773" y="31078"/>
                  <a:pt x="8722" y="31129"/>
                </a:cubicBezTo>
                <a:lnTo>
                  <a:pt x="8547" y="31254"/>
                </a:lnTo>
                <a:lnTo>
                  <a:pt x="8697" y="31103"/>
                </a:lnTo>
                <a:cubicBezTo>
                  <a:pt x="8784" y="31000"/>
                  <a:pt x="8835" y="30944"/>
                  <a:pt x="8858" y="30944"/>
                </a:cubicBezTo>
                <a:close/>
                <a:moveTo>
                  <a:pt x="3168" y="31184"/>
                </a:moveTo>
                <a:cubicBezTo>
                  <a:pt x="3171" y="31184"/>
                  <a:pt x="3177" y="31190"/>
                  <a:pt x="3184" y="31204"/>
                </a:cubicBezTo>
                <a:cubicBezTo>
                  <a:pt x="3209" y="31254"/>
                  <a:pt x="3209" y="31329"/>
                  <a:pt x="3184" y="31379"/>
                </a:cubicBezTo>
                <a:cubicBezTo>
                  <a:pt x="3184" y="31393"/>
                  <a:pt x="3182" y="31399"/>
                  <a:pt x="3179" y="31399"/>
                </a:cubicBezTo>
                <a:cubicBezTo>
                  <a:pt x="3172" y="31399"/>
                  <a:pt x="3158" y="31352"/>
                  <a:pt x="3158" y="31279"/>
                </a:cubicBezTo>
                <a:cubicBezTo>
                  <a:pt x="3158" y="31225"/>
                  <a:pt x="3158" y="31184"/>
                  <a:pt x="3168" y="31184"/>
                </a:cubicBezTo>
                <a:close/>
                <a:moveTo>
                  <a:pt x="2686" y="30552"/>
                </a:moveTo>
                <a:cubicBezTo>
                  <a:pt x="2718" y="30552"/>
                  <a:pt x="2757" y="30671"/>
                  <a:pt x="2783" y="30903"/>
                </a:cubicBezTo>
                <a:cubicBezTo>
                  <a:pt x="2783" y="31053"/>
                  <a:pt x="2783" y="31204"/>
                  <a:pt x="2783" y="31354"/>
                </a:cubicBezTo>
                <a:cubicBezTo>
                  <a:pt x="2775" y="31480"/>
                  <a:pt x="2759" y="31534"/>
                  <a:pt x="2740" y="31534"/>
                </a:cubicBezTo>
                <a:cubicBezTo>
                  <a:pt x="2694" y="31534"/>
                  <a:pt x="2632" y="31231"/>
                  <a:pt x="2632" y="30878"/>
                </a:cubicBezTo>
                <a:cubicBezTo>
                  <a:pt x="2632" y="30659"/>
                  <a:pt x="2656" y="30552"/>
                  <a:pt x="2686" y="30552"/>
                </a:cubicBezTo>
                <a:close/>
                <a:moveTo>
                  <a:pt x="8513" y="31211"/>
                </a:moveTo>
                <a:cubicBezTo>
                  <a:pt x="8519" y="31211"/>
                  <a:pt x="8522" y="31217"/>
                  <a:pt x="8522" y="31229"/>
                </a:cubicBezTo>
                <a:cubicBezTo>
                  <a:pt x="8447" y="31329"/>
                  <a:pt x="8346" y="31429"/>
                  <a:pt x="8246" y="31504"/>
                </a:cubicBezTo>
                <a:lnTo>
                  <a:pt x="7971" y="31730"/>
                </a:lnTo>
                <a:lnTo>
                  <a:pt x="8221" y="31479"/>
                </a:lnTo>
                <a:cubicBezTo>
                  <a:pt x="8415" y="31285"/>
                  <a:pt x="8489" y="31211"/>
                  <a:pt x="8513" y="31211"/>
                </a:cubicBezTo>
                <a:close/>
                <a:moveTo>
                  <a:pt x="2316" y="31265"/>
                </a:moveTo>
                <a:cubicBezTo>
                  <a:pt x="2320" y="31265"/>
                  <a:pt x="2325" y="31278"/>
                  <a:pt x="2331" y="31304"/>
                </a:cubicBezTo>
                <a:cubicBezTo>
                  <a:pt x="2331" y="31429"/>
                  <a:pt x="2331" y="31580"/>
                  <a:pt x="2331" y="31730"/>
                </a:cubicBezTo>
                <a:cubicBezTo>
                  <a:pt x="2324" y="31759"/>
                  <a:pt x="2319" y="31774"/>
                  <a:pt x="2315" y="31774"/>
                </a:cubicBezTo>
                <a:cubicBezTo>
                  <a:pt x="2306" y="31774"/>
                  <a:pt x="2306" y="31689"/>
                  <a:pt x="2306" y="31530"/>
                </a:cubicBezTo>
                <a:cubicBezTo>
                  <a:pt x="2306" y="31363"/>
                  <a:pt x="2306" y="31265"/>
                  <a:pt x="2316" y="31265"/>
                </a:cubicBezTo>
                <a:close/>
                <a:moveTo>
                  <a:pt x="1830" y="26091"/>
                </a:moveTo>
                <a:cubicBezTo>
                  <a:pt x="1880" y="26091"/>
                  <a:pt x="1955" y="26091"/>
                  <a:pt x="2006" y="26116"/>
                </a:cubicBezTo>
                <a:cubicBezTo>
                  <a:pt x="2131" y="26191"/>
                  <a:pt x="2206" y="26291"/>
                  <a:pt x="2281" y="26392"/>
                </a:cubicBezTo>
                <a:lnTo>
                  <a:pt x="2432" y="26617"/>
                </a:lnTo>
                <a:lnTo>
                  <a:pt x="2131" y="27444"/>
                </a:lnTo>
                <a:cubicBezTo>
                  <a:pt x="1924" y="28065"/>
                  <a:pt x="1854" y="28361"/>
                  <a:pt x="1920" y="28361"/>
                </a:cubicBezTo>
                <a:cubicBezTo>
                  <a:pt x="1934" y="28361"/>
                  <a:pt x="1954" y="28348"/>
                  <a:pt x="1981" y="28321"/>
                </a:cubicBezTo>
                <a:cubicBezTo>
                  <a:pt x="2081" y="28096"/>
                  <a:pt x="2181" y="27845"/>
                  <a:pt x="2256" y="27620"/>
                </a:cubicBezTo>
                <a:cubicBezTo>
                  <a:pt x="2395" y="27123"/>
                  <a:pt x="2503" y="26831"/>
                  <a:pt x="2541" y="26831"/>
                </a:cubicBezTo>
                <a:cubicBezTo>
                  <a:pt x="2552" y="26831"/>
                  <a:pt x="2557" y="26851"/>
                  <a:pt x="2557" y="26893"/>
                </a:cubicBezTo>
                <a:cubicBezTo>
                  <a:pt x="2557" y="26943"/>
                  <a:pt x="2482" y="27294"/>
                  <a:pt x="2382" y="27695"/>
                </a:cubicBezTo>
                <a:cubicBezTo>
                  <a:pt x="2243" y="28211"/>
                  <a:pt x="2198" y="28444"/>
                  <a:pt x="2260" y="28444"/>
                </a:cubicBezTo>
                <a:cubicBezTo>
                  <a:pt x="2276" y="28444"/>
                  <a:pt x="2300" y="28428"/>
                  <a:pt x="2331" y="28397"/>
                </a:cubicBezTo>
                <a:cubicBezTo>
                  <a:pt x="2407" y="28221"/>
                  <a:pt x="2482" y="28046"/>
                  <a:pt x="2532" y="27845"/>
                </a:cubicBezTo>
                <a:cubicBezTo>
                  <a:pt x="2645" y="27424"/>
                  <a:pt x="2696" y="27254"/>
                  <a:pt x="2744" y="27254"/>
                </a:cubicBezTo>
                <a:cubicBezTo>
                  <a:pt x="2771" y="27254"/>
                  <a:pt x="2797" y="27305"/>
                  <a:pt x="2833" y="27394"/>
                </a:cubicBezTo>
                <a:cubicBezTo>
                  <a:pt x="2908" y="27545"/>
                  <a:pt x="2908" y="27720"/>
                  <a:pt x="2858" y="27870"/>
                </a:cubicBezTo>
                <a:cubicBezTo>
                  <a:pt x="2815" y="27997"/>
                  <a:pt x="2797" y="28061"/>
                  <a:pt x="2789" y="28061"/>
                </a:cubicBezTo>
                <a:cubicBezTo>
                  <a:pt x="2783" y="28061"/>
                  <a:pt x="2783" y="28022"/>
                  <a:pt x="2783" y="27946"/>
                </a:cubicBezTo>
                <a:cubicBezTo>
                  <a:pt x="2783" y="27820"/>
                  <a:pt x="2732" y="27770"/>
                  <a:pt x="2707" y="27770"/>
                </a:cubicBezTo>
                <a:cubicBezTo>
                  <a:pt x="2632" y="28046"/>
                  <a:pt x="2582" y="28296"/>
                  <a:pt x="2582" y="28572"/>
                </a:cubicBezTo>
                <a:cubicBezTo>
                  <a:pt x="2550" y="29049"/>
                  <a:pt x="2488" y="29354"/>
                  <a:pt x="2447" y="29354"/>
                </a:cubicBezTo>
                <a:cubicBezTo>
                  <a:pt x="2423" y="29354"/>
                  <a:pt x="2407" y="29253"/>
                  <a:pt x="2407" y="29023"/>
                </a:cubicBezTo>
                <a:cubicBezTo>
                  <a:pt x="2407" y="28840"/>
                  <a:pt x="2386" y="28719"/>
                  <a:pt x="2344" y="28719"/>
                </a:cubicBezTo>
                <a:cubicBezTo>
                  <a:pt x="2340" y="28719"/>
                  <a:pt x="2336" y="28720"/>
                  <a:pt x="2331" y="28722"/>
                </a:cubicBezTo>
                <a:cubicBezTo>
                  <a:pt x="2256" y="28748"/>
                  <a:pt x="2231" y="28973"/>
                  <a:pt x="2256" y="29374"/>
                </a:cubicBezTo>
                <a:cubicBezTo>
                  <a:pt x="2256" y="29728"/>
                  <a:pt x="2256" y="29869"/>
                  <a:pt x="2230" y="29869"/>
                </a:cubicBezTo>
                <a:cubicBezTo>
                  <a:pt x="2219" y="29869"/>
                  <a:pt x="2203" y="29844"/>
                  <a:pt x="2181" y="29800"/>
                </a:cubicBezTo>
                <a:cubicBezTo>
                  <a:pt x="2131" y="29700"/>
                  <a:pt x="2081" y="29625"/>
                  <a:pt x="2031" y="29625"/>
                </a:cubicBezTo>
                <a:cubicBezTo>
                  <a:pt x="1955" y="29625"/>
                  <a:pt x="1955" y="29700"/>
                  <a:pt x="2056" y="30001"/>
                </a:cubicBezTo>
                <a:cubicBezTo>
                  <a:pt x="2215" y="30410"/>
                  <a:pt x="2271" y="30634"/>
                  <a:pt x="2205" y="30634"/>
                </a:cubicBezTo>
                <a:cubicBezTo>
                  <a:pt x="2198" y="30634"/>
                  <a:pt x="2190" y="30632"/>
                  <a:pt x="2181" y="30627"/>
                </a:cubicBezTo>
                <a:cubicBezTo>
                  <a:pt x="2177" y="30626"/>
                  <a:pt x="2173" y="30625"/>
                  <a:pt x="2169" y="30625"/>
                </a:cubicBezTo>
                <a:cubicBezTo>
                  <a:pt x="2106" y="30625"/>
                  <a:pt x="2106" y="30826"/>
                  <a:pt x="2106" y="31229"/>
                </a:cubicBezTo>
                <a:lnTo>
                  <a:pt x="2106" y="31855"/>
                </a:lnTo>
                <a:lnTo>
                  <a:pt x="1981" y="31580"/>
                </a:lnTo>
                <a:cubicBezTo>
                  <a:pt x="1855" y="31354"/>
                  <a:pt x="1830" y="31129"/>
                  <a:pt x="1830" y="30051"/>
                </a:cubicBezTo>
                <a:cubicBezTo>
                  <a:pt x="1830" y="29374"/>
                  <a:pt x="1780" y="28422"/>
                  <a:pt x="1755" y="27920"/>
                </a:cubicBezTo>
                <a:cubicBezTo>
                  <a:pt x="1680" y="27018"/>
                  <a:pt x="1730" y="26091"/>
                  <a:pt x="1830" y="26091"/>
                </a:cubicBezTo>
                <a:close/>
                <a:moveTo>
                  <a:pt x="2667" y="31886"/>
                </a:moveTo>
                <a:cubicBezTo>
                  <a:pt x="2671" y="31886"/>
                  <a:pt x="2676" y="31892"/>
                  <a:pt x="2682" y="31905"/>
                </a:cubicBezTo>
                <a:cubicBezTo>
                  <a:pt x="2707" y="31956"/>
                  <a:pt x="2707" y="32031"/>
                  <a:pt x="2682" y="32106"/>
                </a:cubicBezTo>
                <a:cubicBezTo>
                  <a:pt x="2682" y="32130"/>
                  <a:pt x="2680" y="32141"/>
                  <a:pt x="2676" y="32141"/>
                </a:cubicBezTo>
                <a:cubicBezTo>
                  <a:pt x="2669" y="32141"/>
                  <a:pt x="2657" y="32091"/>
                  <a:pt x="2657" y="32006"/>
                </a:cubicBezTo>
                <a:cubicBezTo>
                  <a:pt x="2657" y="31932"/>
                  <a:pt x="2657" y="31886"/>
                  <a:pt x="2667" y="31886"/>
                </a:cubicBezTo>
                <a:close/>
                <a:moveTo>
                  <a:pt x="22232" y="18287"/>
                </a:moveTo>
                <a:cubicBezTo>
                  <a:pt x="22241" y="18287"/>
                  <a:pt x="22249" y="18298"/>
                  <a:pt x="22256" y="18321"/>
                </a:cubicBezTo>
                <a:cubicBezTo>
                  <a:pt x="22231" y="18522"/>
                  <a:pt x="22181" y="18722"/>
                  <a:pt x="22081" y="18923"/>
                </a:cubicBezTo>
                <a:lnTo>
                  <a:pt x="22056" y="18923"/>
                </a:lnTo>
                <a:cubicBezTo>
                  <a:pt x="21830" y="19524"/>
                  <a:pt x="21504" y="20101"/>
                  <a:pt x="21128" y="20602"/>
                </a:cubicBezTo>
                <a:cubicBezTo>
                  <a:pt x="20937" y="20751"/>
                  <a:pt x="20890" y="20864"/>
                  <a:pt x="20972" y="20864"/>
                </a:cubicBezTo>
                <a:cubicBezTo>
                  <a:pt x="20987" y="20864"/>
                  <a:pt x="21006" y="20860"/>
                  <a:pt x="21028" y="20853"/>
                </a:cubicBezTo>
                <a:cubicBezTo>
                  <a:pt x="21046" y="20847"/>
                  <a:pt x="21062" y="20844"/>
                  <a:pt x="21077" y="20844"/>
                </a:cubicBezTo>
                <a:cubicBezTo>
                  <a:pt x="21124" y="20844"/>
                  <a:pt x="21154" y="20876"/>
                  <a:pt x="21154" y="20953"/>
                </a:cubicBezTo>
                <a:cubicBezTo>
                  <a:pt x="21154" y="21053"/>
                  <a:pt x="21204" y="21128"/>
                  <a:pt x="21304" y="21154"/>
                </a:cubicBezTo>
                <a:cubicBezTo>
                  <a:pt x="21580" y="21204"/>
                  <a:pt x="21555" y="21229"/>
                  <a:pt x="20001" y="23660"/>
                </a:cubicBezTo>
                <a:cubicBezTo>
                  <a:pt x="19725" y="24036"/>
                  <a:pt x="19474" y="24462"/>
                  <a:pt x="19249" y="24913"/>
                </a:cubicBezTo>
                <a:cubicBezTo>
                  <a:pt x="19249" y="25038"/>
                  <a:pt x="18522" y="25514"/>
                  <a:pt x="17093" y="26266"/>
                </a:cubicBezTo>
                <a:cubicBezTo>
                  <a:pt x="16542" y="26542"/>
                  <a:pt x="15439" y="27144"/>
                  <a:pt x="14637" y="27570"/>
                </a:cubicBezTo>
                <a:cubicBezTo>
                  <a:pt x="12746" y="28593"/>
                  <a:pt x="12316" y="28807"/>
                  <a:pt x="12226" y="28807"/>
                </a:cubicBezTo>
                <a:cubicBezTo>
                  <a:pt x="12215" y="28807"/>
                  <a:pt x="12209" y="28803"/>
                  <a:pt x="12206" y="28798"/>
                </a:cubicBezTo>
                <a:cubicBezTo>
                  <a:pt x="12205" y="28797"/>
                  <a:pt x="12205" y="28797"/>
                  <a:pt x="12203" y="28797"/>
                </a:cubicBezTo>
                <a:cubicBezTo>
                  <a:pt x="12112" y="28797"/>
                  <a:pt x="10488" y="29709"/>
                  <a:pt x="9449" y="30377"/>
                </a:cubicBezTo>
                <a:cubicBezTo>
                  <a:pt x="8522" y="30978"/>
                  <a:pt x="7469" y="31855"/>
                  <a:pt x="7519" y="31981"/>
                </a:cubicBezTo>
                <a:cubicBezTo>
                  <a:pt x="7544" y="32031"/>
                  <a:pt x="7419" y="32206"/>
                  <a:pt x="7219" y="32382"/>
                </a:cubicBezTo>
                <a:lnTo>
                  <a:pt x="6893" y="32682"/>
                </a:lnTo>
                <a:lnTo>
                  <a:pt x="7093" y="32382"/>
                </a:lnTo>
                <a:cubicBezTo>
                  <a:pt x="7194" y="32206"/>
                  <a:pt x="7469" y="31755"/>
                  <a:pt x="7720" y="31329"/>
                </a:cubicBezTo>
                <a:cubicBezTo>
                  <a:pt x="7945" y="30928"/>
                  <a:pt x="8372" y="30226"/>
                  <a:pt x="8647" y="29750"/>
                </a:cubicBezTo>
                <a:cubicBezTo>
                  <a:pt x="8923" y="29274"/>
                  <a:pt x="9449" y="28397"/>
                  <a:pt x="9825" y="27795"/>
                </a:cubicBezTo>
                <a:cubicBezTo>
                  <a:pt x="10427" y="26843"/>
                  <a:pt x="10552" y="26667"/>
                  <a:pt x="11078" y="26216"/>
                </a:cubicBezTo>
                <a:cubicBezTo>
                  <a:pt x="12657" y="24963"/>
                  <a:pt x="14362" y="23835"/>
                  <a:pt x="16141" y="22833"/>
                </a:cubicBezTo>
                <a:cubicBezTo>
                  <a:pt x="18973" y="21254"/>
                  <a:pt x="20126" y="20502"/>
                  <a:pt x="21229" y="19449"/>
                </a:cubicBezTo>
                <a:cubicBezTo>
                  <a:pt x="21555" y="19148"/>
                  <a:pt x="21855" y="18823"/>
                  <a:pt x="22131" y="18447"/>
                </a:cubicBezTo>
                <a:cubicBezTo>
                  <a:pt x="22183" y="18343"/>
                  <a:pt x="22211" y="18287"/>
                  <a:pt x="22232" y="18287"/>
                </a:cubicBezTo>
                <a:close/>
                <a:moveTo>
                  <a:pt x="2617" y="32939"/>
                </a:moveTo>
                <a:cubicBezTo>
                  <a:pt x="2621" y="32939"/>
                  <a:pt x="2626" y="32945"/>
                  <a:pt x="2632" y="32958"/>
                </a:cubicBezTo>
                <a:cubicBezTo>
                  <a:pt x="2632" y="33033"/>
                  <a:pt x="2632" y="33134"/>
                  <a:pt x="2632" y="33209"/>
                </a:cubicBezTo>
                <a:cubicBezTo>
                  <a:pt x="2626" y="33222"/>
                  <a:pt x="2621" y="33228"/>
                  <a:pt x="2617" y="33228"/>
                </a:cubicBezTo>
                <a:cubicBezTo>
                  <a:pt x="2607" y="33228"/>
                  <a:pt x="2607" y="33176"/>
                  <a:pt x="2607" y="33083"/>
                </a:cubicBezTo>
                <a:cubicBezTo>
                  <a:pt x="2607" y="32990"/>
                  <a:pt x="2607" y="32939"/>
                  <a:pt x="2617" y="32939"/>
                </a:cubicBezTo>
                <a:close/>
                <a:moveTo>
                  <a:pt x="24362" y="4412"/>
                </a:moveTo>
                <a:cubicBezTo>
                  <a:pt x="24372" y="4412"/>
                  <a:pt x="24380" y="4412"/>
                  <a:pt x="24386" y="4412"/>
                </a:cubicBezTo>
                <a:lnTo>
                  <a:pt x="24386" y="4412"/>
                </a:lnTo>
                <a:cubicBezTo>
                  <a:pt x="24329" y="4449"/>
                  <a:pt x="23455" y="5772"/>
                  <a:pt x="22457" y="7369"/>
                </a:cubicBezTo>
                <a:cubicBezTo>
                  <a:pt x="20306" y="10781"/>
                  <a:pt x="18545" y="13461"/>
                  <a:pt x="18426" y="13461"/>
                </a:cubicBezTo>
                <a:cubicBezTo>
                  <a:pt x="18424" y="13461"/>
                  <a:pt x="18423" y="13460"/>
                  <a:pt x="18422" y="13459"/>
                </a:cubicBezTo>
                <a:cubicBezTo>
                  <a:pt x="18397" y="13434"/>
                  <a:pt x="18672" y="12482"/>
                  <a:pt x="19224" y="10828"/>
                </a:cubicBezTo>
                <a:cubicBezTo>
                  <a:pt x="19625" y="9575"/>
                  <a:pt x="20126" y="8371"/>
                  <a:pt x="20727" y="7194"/>
                </a:cubicBezTo>
                <a:cubicBezTo>
                  <a:pt x="21103" y="6442"/>
                  <a:pt x="21128" y="6442"/>
                  <a:pt x="21003" y="6442"/>
                </a:cubicBezTo>
                <a:cubicBezTo>
                  <a:pt x="20903" y="6442"/>
                  <a:pt x="20276" y="7720"/>
                  <a:pt x="19800" y="8848"/>
                </a:cubicBezTo>
                <a:cubicBezTo>
                  <a:pt x="19374" y="9875"/>
                  <a:pt x="18998" y="10978"/>
                  <a:pt x="18472" y="12682"/>
                </a:cubicBezTo>
                <a:lnTo>
                  <a:pt x="18071" y="13935"/>
                </a:lnTo>
                <a:lnTo>
                  <a:pt x="17344" y="15038"/>
                </a:lnTo>
                <a:cubicBezTo>
                  <a:pt x="16918" y="15615"/>
                  <a:pt x="16266" y="16667"/>
                  <a:pt x="15840" y="17344"/>
                </a:cubicBezTo>
                <a:cubicBezTo>
                  <a:pt x="14972" y="18833"/>
                  <a:pt x="13415" y="21305"/>
                  <a:pt x="13336" y="21305"/>
                </a:cubicBezTo>
                <a:cubicBezTo>
                  <a:pt x="13335" y="21305"/>
                  <a:pt x="13334" y="21304"/>
                  <a:pt x="13334" y="21304"/>
                </a:cubicBezTo>
                <a:cubicBezTo>
                  <a:pt x="13309" y="21279"/>
                  <a:pt x="13860" y="19023"/>
                  <a:pt x="14161" y="18071"/>
                </a:cubicBezTo>
                <a:cubicBezTo>
                  <a:pt x="14387" y="17469"/>
                  <a:pt x="14813" y="15815"/>
                  <a:pt x="15189" y="14236"/>
                </a:cubicBezTo>
                <a:cubicBezTo>
                  <a:pt x="15940" y="11103"/>
                  <a:pt x="16091" y="10326"/>
                  <a:pt x="16066" y="10076"/>
                </a:cubicBezTo>
                <a:cubicBezTo>
                  <a:pt x="16052" y="10001"/>
                  <a:pt x="16039" y="9955"/>
                  <a:pt x="16021" y="9955"/>
                </a:cubicBezTo>
                <a:cubicBezTo>
                  <a:pt x="15974" y="9955"/>
                  <a:pt x="15897" y="10280"/>
                  <a:pt x="15715" y="11229"/>
                </a:cubicBezTo>
                <a:cubicBezTo>
                  <a:pt x="15590" y="11855"/>
                  <a:pt x="15314" y="13033"/>
                  <a:pt x="15138" y="13860"/>
                </a:cubicBezTo>
                <a:cubicBezTo>
                  <a:pt x="14938" y="14687"/>
                  <a:pt x="14687" y="15715"/>
                  <a:pt x="14587" y="16166"/>
                </a:cubicBezTo>
                <a:cubicBezTo>
                  <a:pt x="14462" y="16676"/>
                  <a:pt x="14389" y="16920"/>
                  <a:pt x="14369" y="16920"/>
                </a:cubicBezTo>
                <a:cubicBezTo>
                  <a:pt x="14345" y="16920"/>
                  <a:pt x="14400" y="16563"/>
                  <a:pt x="14537" y="15890"/>
                </a:cubicBezTo>
                <a:cubicBezTo>
                  <a:pt x="14637" y="15565"/>
                  <a:pt x="14687" y="15214"/>
                  <a:pt x="14712" y="14863"/>
                </a:cubicBezTo>
                <a:cubicBezTo>
                  <a:pt x="14703" y="14850"/>
                  <a:pt x="14693" y="14843"/>
                  <a:pt x="14683" y="14843"/>
                </a:cubicBezTo>
                <a:cubicBezTo>
                  <a:pt x="14615" y="14843"/>
                  <a:pt x="14527" y="15176"/>
                  <a:pt x="14286" y="16291"/>
                </a:cubicBezTo>
                <a:cubicBezTo>
                  <a:pt x="14161" y="16943"/>
                  <a:pt x="14011" y="17595"/>
                  <a:pt x="13961" y="17695"/>
                </a:cubicBezTo>
                <a:cubicBezTo>
                  <a:pt x="13935" y="17820"/>
                  <a:pt x="13935" y="17920"/>
                  <a:pt x="13961" y="17945"/>
                </a:cubicBezTo>
                <a:cubicBezTo>
                  <a:pt x="14011" y="17971"/>
                  <a:pt x="13961" y="18246"/>
                  <a:pt x="13835" y="18622"/>
                </a:cubicBezTo>
                <a:cubicBezTo>
                  <a:pt x="13710" y="18998"/>
                  <a:pt x="13509" y="19725"/>
                  <a:pt x="13384" y="20301"/>
                </a:cubicBezTo>
                <a:cubicBezTo>
                  <a:pt x="13284" y="20878"/>
                  <a:pt x="13159" y="21379"/>
                  <a:pt x="13133" y="21379"/>
                </a:cubicBezTo>
                <a:cubicBezTo>
                  <a:pt x="13083" y="21229"/>
                  <a:pt x="13083" y="21053"/>
                  <a:pt x="13108" y="20903"/>
                </a:cubicBezTo>
                <a:cubicBezTo>
                  <a:pt x="13108" y="20552"/>
                  <a:pt x="13058" y="20377"/>
                  <a:pt x="13008" y="20377"/>
                </a:cubicBezTo>
                <a:cubicBezTo>
                  <a:pt x="12958" y="20377"/>
                  <a:pt x="12933" y="20627"/>
                  <a:pt x="12958" y="21154"/>
                </a:cubicBezTo>
                <a:lnTo>
                  <a:pt x="12983" y="21930"/>
                </a:lnTo>
                <a:lnTo>
                  <a:pt x="12407" y="22808"/>
                </a:lnTo>
                <a:cubicBezTo>
                  <a:pt x="12106" y="23259"/>
                  <a:pt x="11379" y="24336"/>
                  <a:pt x="10828" y="25189"/>
                </a:cubicBezTo>
                <a:cubicBezTo>
                  <a:pt x="10276" y="26041"/>
                  <a:pt x="9800" y="26717"/>
                  <a:pt x="9775" y="26717"/>
                </a:cubicBezTo>
                <a:cubicBezTo>
                  <a:pt x="9725" y="26667"/>
                  <a:pt x="9925" y="23710"/>
                  <a:pt x="10026" y="23159"/>
                </a:cubicBezTo>
                <a:cubicBezTo>
                  <a:pt x="10351" y="21404"/>
                  <a:pt x="10752" y="19700"/>
                  <a:pt x="11279" y="18021"/>
                </a:cubicBezTo>
                <a:cubicBezTo>
                  <a:pt x="11630" y="16768"/>
                  <a:pt x="12031" y="15339"/>
                  <a:pt x="12181" y="14838"/>
                </a:cubicBezTo>
                <a:cubicBezTo>
                  <a:pt x="12432" y="13885"/>
                  <a:pt x="12532" y="13108"/>
                  <a:pt x="12432" y="13108"/>
                </a:cubicBezTo>
                <a:cubicBezTo>
                  <a:pt x="12331" y="13108"/>
                  <a:pt x="12131" y="13935"/>
                  <a:pt x="12106" y="14361"/>
                </a:cubicBezTo>
                <a:cubicBezTo>
                  <a:pt x="12106" y="14512"/>
                  <a:pt x="11755" y="15740"/>
                  <a:pt x="11379" y="17093"/>
                </a:cubicBezTo>
                <a:cubicBezTo>
                  <a:pt x="10502" y="20101"/>
                  <a:pt x="10377" y="20577"/>
                  <a:pt x="10101" y="21830"/>
                </a:cubicBezTo>
                <a:cubicBezTo>
                  <a:pt x="9825" y="23008"/>
                  <a:pt x="9675" y="24186"/>
                  <a:pt x="9675" y="25389"/>
                </a:cubicBezTo>
                <a:lnTo>
                  <a:pt x="9600" y="27043"/>
                </a:lnTo>
                <a:lnTo>
                  <a:pt x="9123" y="27770"/>
                </a:lnTo>
                <a:cubicBezTo>
                  <a:pt x="8697" y="28472"/>
                  <a:pt x="6116" y="32783"/>
                  <a:pt x="5865" y="33209"/>
                </a:cubicBezTo>
                <a:cubicBezTo>
                  <a:pt x="5831" y="33294"/>
                  <a:pt x="5797" y="33344"/>
                  <a:pt x="5779" y="33344"/>
                </a:cubicBezTo>
                <a:cubicBezTo>
                  <a:pt x="5770" y="33344"/>
                  <a:pt x="5765" y="33333"/>
                  <a:pt x="5765" y="33309"/>
                </a:cubicBezTo>
                <a:cubicBezTo>
                  <a:pt x="5765" y="33083"/>
                  <a:pt x="6066" y="30753"/>
                  <a:pt x="6266" y="29550"/>
                </a:cubicBezTo>
                <a:cubicBezTo>
                  <a:pt x="7043" y="24788"/>
                  <a:pt x="7143" y="24186"/>
                  <a:pt x="7194" y="23083"/>
                </a:cubicBezTo>
                <a:cubicBezTo>
                  <a:pt x="7294" y="21504"/>
                  <a:pt x="7369" y="21254"/>
                  <a:pt x="7996" y="19775"/>
                </a:cubicBezTo>
                <a:cubicBezTo>
                  <a:pt x="8422" y="18722"/>
                  <a:pt x="8948" y="17720"/>
                  <a:pt x="9524" y="16768"/>
                </a:cubicBezTo>
                <a:cubicBezTo>
                  <a:pt x="9730" y="16458"/>
                  <a:pt x="9818" y="16353"/>
                  <a:pt x="9912" y="16353"/>
                </a:cubicBezTo>
                <a:cubicBezTo>
                  <a:pt x="9933" y="16353"/>
                  <a:pt x="9953" y="16358"/>
                  <a:pt x="9976" y="16367"/>
                </a:cubicBezTo>
                <a:cubicBezTo>
                  <a:pt x="9986" y="16368"/>
                  <a:pt x="9997" y="16369"/>
                  <a:pt x="10008" y="16369"/>
                </a:cubicBezTo>
                <a:cubicBezTo>
                  <a:pt x="10143" y="16369"/>
                  <a:pt x="10266" y="16201"/>
                  <a:pt x="10778" y="15364"/>
                </a:cubicBezTo>
                <a:cubicBezTo>
                  <a:pt x="11846" y="13678"/>
                  <a:pt x="12307" y="13027"/>
                  <a:pt x="12438" y="13027"/>
                </a:cubicBezTo>
                <a:cubicBezTo>
                  <a:pt x="12445" y="13027"/>
                  <a:pt x="12451" y="13029"/>
                  <a:pt x="12457" y="13033"/>
                </a:cubicBezTo>
                <a:cubicBezTo>
                  <a:pt x="12507" y="13083"/>
                  <a:pt x="12557" y="13108"/>
                  <a:pt x="12607" y="13108"/>
                </a:cubicBezTo>
                <a:cubicBezTo>
                  <a:pt x="13058" y="12707"/>
                  <a:pt x="13484" y="12281"/>
                  <a:pt x="13860" y="11805"/>
                </a:cubicBezTo>
                <a:cubicBezTo>
                  <a:pt x="15378" y="10126"/>
                  <a:pt x="15904" y="9587"/>
                  <a:pt x="16058" y="9587"/>
                </a:cubicBezTo>
                <a:cubicBezTo>
                  <a:pt x="16072" y="9587"/>
                  <a:pt x="16083" y="9591"/>
                  <a:pt x="16091" y="9600"/>
                </a:cubicBezTo>
                <a:cubicBezTo>
                  <a:pt x="16113" y="9613"/>
                  <a:pt x="16137" y="9620"/>
                  <a:pt x="16165" y="9620"/>
                </a:cubicBezTo>
                <a:cubicBezTo>
                  <a:pt x="16297" y="9620"/>
                  <a:pt x="16513" y="9462"/>
                  <a:pt x="16968" y="9048"/>
                </a:cubicBezTo>
                <a:cubicBezTo>
                  <a:pt x="17770" y="8321"/>
                  <a:pt x="18622" y="7670"/>
                  <a:pt x="19524" y="7093"/>
                </a:cubicBezTo>
                <a:cubicBezTo>
                  <a:pt x="20301" y="6592"/>
                  <a:pt x="24236" y="4412"/>
                  <a:pt x="24362" y="4412"/>
                </a:cubicBezTo>
                <a:close/>
                <a:moveTo>
                  <a:pt x="1846" y="31696"/>
                </a:moveTo>
                <a:cubicBezTo>
                  <a:pt x="1874" y="31696"/>
                  <a:pt x="1933" y="31996"/>
                  <a:pt x="2006" y="32557"/>
                </a:cubicBezTo>
                <a:lnTo>
                  <a:pt x="2031" y="32557"/>
                </a:lnTo>
                <a:cubicBezTo>
                  <a:pt x="2119" y="33197"/>
                  <a:pt x="2129" y="33448"/>
                  <a:pt x="2062" y="33448"/>
                </a:cubicBezTo>
                <a:cubicBezTo>
                  <a:pt x="2053" y="33448"/>
                  <a:pt x="2043" y="33443"/>
                  <a:pt x="2031" y="33434"/>
                </a:cubicBezTo>
                <a:cubicBezTo>
                  <a:pt x="1930" y="32908"/>
                  <a:pt x="1855" y="32357"/>
                  <a:pt x="1830" y="31830"/>
                </a:cubicBezTo>
                <a:cubicBezTo>
                  <a:pt x="1830" y="31740"/>
                  <a:pt x="1836" y="31696"/>
                  <a:pt x="1846" y="31696"/>
                </a:cubicBezTo>
                <a:close/>
                <a:moveTo>
                  <a:pt x="1238" y="32990"/>
                </a:moveTo>
                <a:cubicBezTo>
                  <a:pt x="1241" y="32990"/>
                  <a:pt x="1246" y="33004"/>
                  <a:pt x="1254" y="33033"/>
                </a:cubicBezTo>
                <a:cubicBezTo>
                  <a:pt x="1254" y="33159"/>
                  <a:pt x="1254" y="33284"/>
                  <a:pt x="1254" y="33409"/>
                </a:cubicBezTo>
                <a:cubicBezTo>
                  <a:pt x="1246" y="33439"/>
                  <a:pt x="1241" y="33453"/>
                  <a:pt x="1237" y="33453"/>
                </a:cubicBezTo>
                <a:cubicBezTo>
                  <a:pt x="1229" y="33453"/>
                  <a:pt x="1229" y="33374"/>
                  <a:pt x="1229" y="33234"/>
                </a:cubicBezTo>
                <a:cubicBezTo>
                  <a:pt x="1229" y="33074"/>
                  <a:pt x="1229" y="32990"/>
                  <a:pt x="1238" y="32990"/>
                </a:cubicBezTo>
                <a:close/>
                <a:moveTo>
                  <a:pt x="1721" y="32635"/>
                </a:moveTo>
                <a:cubicBezTo>
                  <a:pt x="1781" y="32635"/>
                  <a:pt x="1839" y="32947"/>
                  <a:pt x="1880" y="33459"/>
                </a:cubicBezTo>
                <a:cubicBezTo>
                  <a:pt x="1905" y="33735"/>
                  <a:pt x="1880" y="33835"/>
                  <a:pt x="1830" y="33835"/>
                </a:cubicBezTo>
                <a:cubicBezTo>
                  <a:pt x="1780" y="33810"/>
                  <a:pt x="1605" y="32858"/>
                  <a:pt x="1680" y="32682"/>
                </a:cubicBezTo>
                <a:cubicBezTo>
                  <a:pt x="1693" y="32651"/>
                  <a:pt x="1707" y="32635"/>
                  <a:pt x="1721" y="32635"/>
                </a:cubicBezTo>
                <a:close/>
                <a:moveTo>
                  <a:pt x="1354" y="32733"/>
                </a:moveTo>
                <a:cubicBezTo>
                  <a:pt x="1429" y="32733"/>
                  <a:pt x="1479" y="32858"/>
                  <a:pt x="1529" y="33284"/>
                </a:cubicBezTo>
                <a:cubicBezTo>
                  <a:pt x="1554" y="33585"/>
                  <a:pt x="1580" y="33910"/>
                  <a:pt x="1605" y="34061"/>
                </a:cubicBezTo>
                <a:cubicBezTo>
                  <a:pt x="1621" y="34176"/>
                  <a:pt x="1627" y="34226"/>
                  <a:pt x="1615" y="34226"/>
                </a:cubicBezTo>
                <a:cubicBezTo>
                  <a:pt x="1608" y="34226"/>
                  <a:pt x="1597" y="34212"/>
                  <a:pt x="1580" y="34186"/>
                </a:cubicBezTo>
                <a:cubicBezTo>
                  <a:pt x="1504" y="33936"/>
                  <a:pt x="1454" y="33710"/>
                  <a:pt x="1454" y="33459"/>
                </a:cubicBezTo>
                <a:cubicBezTo>
                  <a:pt x="1454" y="33234"/>
                  <a:pt x="1404" y="33008"/>
                  <a:pt x="1329" y="32783"/>
                </a:cubicBezTo>
                <a:cubicBezTo>
                  <a:pt x="1279" y="32758"/>
                  <a:pt x="1279" y="32733"/>
                  <a:pt x="1354" y="32733"/>
                </a:cubicBezTo>
                <a:close/>
                <a:moveTo>
                  <a:pt x="1878" y="34202"/>
                </a:moveTo>
                <a:cubicBezTo>
                  <a:pt x="1884" y="34202"/>
                  <a:pt x="1894" y="34205"/>
                  <a:pt x="1905" y="34211"/>
                </a:cubicBezTo>
                <a:cubicBezTo>
                  <a:pt x="1905" y="34261"/>
                  <a:pt x="1905" y="34311"/>
                  <a:pt x="1905" y="34337"/>
                </a:cubicBezTo>
                <a:cubicBezTo>
                  <a:pt x="1895" y="34368"/>
                  <a:pt x="1884" y="34382"/>
                  <a:pt x="1876" y="34382"/>
                </a:cubicBezTo>
                <a:cubicBezTo>
                  <a:pt x="1864" y="34382"/>
                  <a:pt x="1855" y="34355"/>
                  <a:pt x="1855" y="34311"/>
                </a:cubicBezTo>
                <a:cubicBezTo>
                  <a:pt x="1855" y="34235"/>
                  <a:pt x="1855" y="34202"/>
                  <a:pt x="1878" y="34202"/>
                </a:cubicBezTo>
                <a:close/>
                <a:moveTo>
                  <a:pt x="2167" y="34352"/>
                </a:moveTo>
                <a:cubicBezTo>
                  <a:pt x="2170" y="34352"/>
                  <a:pt x="2175" y="34355"/>
                  <a:pt x="2181" y="34362"/>
                </a:cubicBezTo>
                <a:cubicBezTo>
                  <a:pt x="2206" y="34387"/>
                  <a:pt x="2206" y="34437"/>
                  <a:pt x="2181" y="34487"/>
                </a:cubicBezTo>
                <a:lnTo>
                  <a:pt x="2206" y="34487"/>
                </a:lnTo>
                <a:cubicBezTo>
                  <a:pt x="2185" y="34508"/>
                  <a:pt x="2173" y="34520"/>
                  <a:pt x="2166" y="34520"/>
                </a:cubicBezTo>
                <a:cubicBezTo>
                  <a:pt x="2156" y="34520"/>
                  <a:pt x="2156" y="34496"/>
                  <a:pt x="2156" y="34437"/>
                </a:cubicBezTo>
                <a:cubicBezTo>
                  <a:pt x="2156" y="34380"/>
                  <a:pt x="2156" y="34352"/>
                  <a:pt x="2167" y="34352"/>
                </a:cubicBezTo>
                <a:close/>
                <a:moveTo>
                  <a:pt x="2489" y="34282"/>
                </a:moveTo>
                <a:cubicBezTo>
                  <a:pt x="2494" y="34282"/>
                  <a:pt x="2500" y="34283"/>
                  <a:pt x="2507" y="34286"/>
                </a:cubicBezTo>
                <a:cubicBezTo>
                  <a:pt x="2557" y="34337"/>
                  <a:pt x="2582" y="34412"/>
                  <a:pt x="2582" y="34462"/>
                </a:cubicBezTo>
                <a:cubicBezTo>
                  <a:pt x="2582" y="34537"/>
                  <a:pt x="2557" y="34587"/>
                  <a:pt x="2507" y="34637"/>
                </a:cubicBezTo>
                <a:cubicBezTo>
                  <a:pt x="2500" y="34641"/>
                  <a:pt x="2494" y="34642"/>
                  <a:pt x="2489" y="34642"/>
                </a:cubicBezTo>
                <a:cubicBezTo>
                  <a:pt x="2451" y="34642"/>
                  <a:pt x="2432" y="34571"/>
                  <a:pt x="2432" y="34462"/>
                </a:cubicBezTo>
                <a:cubicBezTo>
                  <a:pt x="2432" y="34353"/>
                  <a:pt x="2451" y="34282"/>
                  <a:pt x="2489" y="34282"/>
                </a:cubicBezTo>
                <a:close/>
                <a:moveTo>
                  <a:pt x="1589" y="35635"/>
                </a:moveTo>
                <a:cubicBezTo>
                  <a:pt x="1593" y="35635"/>
                  <a:pt x="1598" y="35645"/>
                  <a:pt x="1605" y="35665"/>
                </a:cubicBezTo>
                <a:cubicBezTo>
                  <a:pt x="1630" y="35765"/>
                  <a:pt x="1630" y="35840"/>
                  <a:pt x="1605" y="35941"/>
                </a:cubicBezTo>
                <a:cubicBezTo>
                  <a:pt x="1605" y="35964"/>
                  <a:pt x="1602" y="35975"/>
                  <a:pt x="1599" y="35975"/>
                </a:cubicBezTo>
                <a:cubicBezTo>
                  <a:pt x="1591" y="35975"/>
                  <a:pt x="1580" y="35919"/>
                  <a:pt x="1580" y="35815"/>
                </a:cubicBezTo>
                <a:cubicBezTo>
                  <a:pt x="1580" y="35705"/>
                  <a:pt x="1580" y="35635"/>
                  <a:pt x="1589" y="35635"/>
                </a:cubicBezTo>
                <a:close/>
                <a:moveTo>
                  <a:pt x="1815" y="35821"/>
                </a:moveTo>
                <a:cubicBezTo>
                  <a:pt x="1819" y="35821"/>
                  <a:pt x="1823" y="35827"/>
                  <a:pt x="1830" y="35840"/>
                </a:cubicBezTo>
                <a:cubicBezTo>
                  <a:pt x="1855" y="35890"/>
                  <a:pt x="1855" y="35966"/>
                  <a:pt x="1830" y="36016"/>
                </a:cubicBezTo>
                <a:cubicBezTo>
                  <a:pt x="1823" y="36030"/>
                  <a:pt x="1818" y="36036"/>
                  <a:pt x="1814" y="36036"/>
                </a:cubicBezTo>
                <a:cubicBezTo>
                  <a:pt x="1805" y="36036"/>
                  <a:pt x="1805" y="35995"/>
                  <a:pt x="1805" y="35941"/>
                </a:cubicBezTo>
                <a:cubicBezTo>
                  <a:pt x="1805" y="35867"/>
                  <a:pt x="1805" y="35821"/>
                  <a:pt x="1815" y="35821"/>
                </a:cubicBezTo>
                <a:close/>
                <a:moveTo>
                  <a:pt x="6132" y="22548"/>
                </a:moveTo>
                <a:cubicBezTo>
                  <a:pt x="6176" y="22548"/>
                  <a:pt x="6227" y="22616"/>
                  <a:pt x="6316" y="22758"/>
                </a:cubicBezTo>
                <a:lnTo>
                  <a:pt x="6291" y="22758"/>
                </a:lnTo>
                <a:cubicBezTo>
                  <a:pt x="6392" y="22983"/>
                  <a:pt x="6467" y="23259"/>
                  <a:pt x="6467" y="23509"/>
                </a:cubicBezTo>
                <a:cubicBezTo>
                  <a:pt x="6498" y="23883"/>
                  <a:pt x="6558" y="24111"/>
                  <a:pt x="6599" y="24111"/>
                </a:cubicBezTo>
                <a:cubicBezTo>
                  <a:pt x="6624" y="24111"/>
                  <a:pt x="6642" y="24026"/>
                  <a:pt x="6642" y="23835"/>
                </a:cubicBezTo>
                <a:cubicBezTo>
                  <a:pt x="6642" y="23610"/>
                  <a:pt x="6667" y="23509"/>
                  <a:pt x="6717" y="23509"/>
                </a:cubicBezTo>
                <a:cubicBezTo>
                  <a:pt x="6793" y="23509"/>
                  <a:pt x="6843" y="23434"/>
                  <a:pt x="6868" y="23284"/>
                </a:cubicBezTo>
                <a:cubicBezTo>
                  <a:pt x="6875" y="23250"/>
                  <a:pt x="6881" y="23232"/>
                  <a:pt x="6887" y="23232"/>
                </a:cubicBezTo>
                <a:cubicBezTo>
                  <a:pt x="6903" y="23232"/>
                  <a:pt x="6911" y="23355"/>
                  <a:pt x="6893" y="23610"/>
                </a:cubicBezTo>
                <a:cubicBezTo>
                  <a:pt x="6868" y="24161"/>
                  <a:pt x="6742" y="24963"/>
                  <a:pt x="6166" y="28372"/>
                </a:cubicBezTo>
                <a:cubicBezTo>
                  <a:pt x="5790" y="30502"/>
                  <a:pt x="5389" y="33610"/>
                  <a:pt x="5464" y="33835"/>
                </a:cubicBezTo>
                <a:cubicBezTo>
                  <a:pt x="5314" y="34186"/>
                  <a:pt x="5138" y="34537"/>
                  <a:pt x="4938" y="34863"/>
                </a:cubicBezTo>
                <a:lnTo>
                  <a:pt x="4412" y="35840"/>
                </a:lnTo>
                <a:lnTo>
                  <a:pt x="4387" y="34738"/>
                </a:lnTo>
                <a:cubicBezTo>
                  <a:pt x="4412" y="34337"/>
                  <a:pt x="4387" y="33961"/>
                  <a:pt x="4311" y="33585"/>
                </a:cubicBezTo>
                <a:cubicBezTo>
                  <a:pt x="4310" y="33583"/>
                  <a:pt x="4308" y="33582"/>
                  <a:pt x="4307" y="33582"/>
                </a:cubicBezTo>
                <a:cubicBezTo>
                  <a:pt x="4232" y="33582"/>
                  <a:pt x="4137" y="35372"/>
                  <a:pt x="4211" y="35740"/>
                </a:cubicBezTo>
                <a:cubicBezTo>
                  <a:pt x="4236" y="35890"/>
                  <a:pt x="4236" y="36041"/>
                  <a:pt x="4211" y="36191"/>
                </a:cubicBezTo>
                <a:cubicBezTo>
                  <a:pt x="4185" y="36253"/>
                  <a:pt x="4162" y="36285"/>
                  <a:pt x="4143" y="36285"/>
                </a:cubicBezTo>
                <a:cubicBezTo>
                  <a:pt x="4067" y="36285"/>
                  <a:pt x="4036" y="35827"/>
                  <a:pt x="4036" y="34913"/>
                </a:cubicBezTo>
                <a:cubicBezTo>
                  <a:pt x="4036" y="34142"/>
                  <a:pt x="3995" y="33746"/>
                  <a:pt x="3952" y="33746"/>
                </a:cubicBezTo>
                <a:cubicBezTo>
                  <a:pt x="3913" y="33746"/>
                  <a:pt x="3872" y="34079"/>
                  <a:pt x="3860" y="34763"/>
                </a:cubicBezTo>
                <a:cubicBezTo>
                  <a:pt x="3849" y="35219"/>
                  <a:pt x="3842" y="35462"/>
                  <a:pt x="3836" y="35462"/>
                </a:cubicBezTo>
                <a:cubicBezTo>
                  <a:pt x="3830" y="35462"/>
                  <a:pt x="3823" y="35144"/>
                  <a:pt x="3810" y="34462"/>
                </a:cubicBezTo>
                <a:cubicBezTo>
                  <a:pt x="3810" y="33374"/>
                  <a:pt x="3788" y="33156"/>
                  <a:pt x="3701" y="33156"/>
                </a:cubicBezTo>
                <a:cubicBezTo>
                  <a:pt x="3696" y="33156"/>
                  <a:pt x="3690" y="33157"/>
                  <a:pt x="3685" y="33159"/>
                </a:cubicBezTo>
                <a:cubicBezTo>
                  <a:pt x="3681" y="33160"/>
                  <a:pt x="3678" y="33161"/>
                  <a:pt x="3674" y="33161"/>
                </a:cubicBezTo>
                <a:cubicBezTo>
                  <a:pt x="3512" y="33161"/>
                  <a:pt x="3563" y="31464"/>
                  <a:pt x="3735" y="30728"/>
                </a:cubicBezTo>
                <a:cubicBezTo>
                  <a:pt x="3810" y="30477"/>
                  <a:pt x="3885" y="30226"/>
                  <a:pt x="4011" y="30001"/>
                </a:cubicBezTo>
                <a:cubicBezTo>
                  <a:pt x="4061" y="29900"/>
                  <a:pt x="4111" y="29775"/>
                  <a:pt x="4086" y="29650"/>
                </a:cubicBezTo>
                <a:cubicBezTo>
                  <a:pt x="4086" y="29474"/>
                  <a:pt x="4136" y="29399"/>
                  <a:pt x="4186" y="29399"/>
                </a:cubicBezTo>
                <a:cubicBezTo>
                  <a:pt x="4261" y="29399"/>
                  <a:pt x="4311" y="29324"/>
                  <a:pt x="4336" y="29249"/>
                </a:cubicBezTo>
                <a:cubicBezTo>
                  <a:pt x="4357" y="29187"/>
                  <a:pt x="4395" y="29142"/>
                  <a:pt x="4421" y="29142"/>
                </a:cubicBezTo>
                <a:cubicBezTo>
                  <a:pt x="4427" y="29142"/>
                  <a:pt x="4432" y="29144"/>
                  <a:pt x="4437" y="29149"/>
                </a:cubicBezTo>
                <a:cubicBezTo>
                  <a:pt x="4460" y="29162"/>
                  <a:pt x="4483" y="29169"/>
                  <a:pt x="4504" y="29169"/>
                </a:cubicBezTo>
                <a:cubicBezTo>
                  <a:pt x="4686" y="29169"/>
                  <a:pt x="4794" y="28640"/>
                  <a:pt x="5063" y="26667"/>
                </a:cubicBezTo>
                <a:cubicBezTo>
                  <a:pt x="5339" y="24788"/>
                  <a:pt x="5665" y="23409"/>
                  <a:pt x="5991" y="22732"/>
                </a:cubicBezTo>
                <a:cubicBezTo>
                  <a:pt x="6052" y="22610"/>
                  <a:pt x="6089" y="22548"/>
                  <a:pt x="6132" y="22548"/>
                </a:cubicBezTo>
                <a:close/>
                <a:moveTo>
                  <a:pt x="3920" y="36337"/>
                </a:moveTo>
                <a:cubicBezTo>
                  <a:pt x="3924" y="36337"/>
                  <a:pt x="3929" y="36346"/>
                  <a:pt x="3935" y="36367"/>
                </a:cubicBezTo>
                <a:cubicBezTo>
                  <a:pt x="3960" y="36442"/>
                  <a:pt x="3960" y="36542"/>
                  <a:pt x="3935" y="36642"/>
                </a:cubicBezTo>
                <a:cubicBezTo>
                  <a:pt x="3928" y="36666"/>
                  <a:pt x="3922" y="36677"/>
                  <a:pt x="3919" y="36677"/>
                </a:cubicBezTo>
                <a:cubicBezTo>
                  <a:pt x="3910" y="36677"/>
                  <a:pt x="3910" y="36621"/>
                  <a:pt x="3910" y="36517"/>
                </a:cubicBezTo>
                <a:cubicBezTo>
                  <a:pt x="3910" y="36407"/>
                  <a:pt x="3910" y="36337"/>
                  <a:pt x="3920" y="36337"/>
                </a:cubicBezTo>
                <a:close/>
                <a:moveTo>
                  <a:pt x="1940" y="35256"/>
                </a:moveTo>
                <a:cubicBezTo>
                  <a:pt x="1990" y="35256"/>
                  <a:pt x="2212" y="35886"/>
                  <a:pt x="2256" y="36241"/>
                </a:cubicBezTo>
                <a:cubicBezTo>
                  <a:pt x="2306" y="36417"/>
                  <a:pt x="2256" y="36617"/>
                  <a:pt x="2106" y="36718"/>
                </a:cubicBezTo>
                <a:lnTo>
                  <a:pt x="1930" y="36918"/>
                </a:lnTo>
                <a:lnTo>
                  <a:pt x="1930" y="36768"/>
                </a:lnTo>
                <a:cubicBezTo>
                  <a:pt x="1930" y="36642"/>
                  <a:pt x="1905" y="36517"/>
                  <a:pt x="1880" y="36417"/>
                </a:cubicBezTo>
                <a:cubicBezTo>
                  <a:pt x="1868" y="36344"/>
                  <a:pt x="1862" y="36307"/>
                  <a:pt x="1873" y="36307"/>
                </a:cubicBezTo>
                <a:cubicBezTo>
                  <a:pt x="1884" y="36307"/>
                  <a:pt x="1915" y="36351"/>
                  <a:pt x="1981" y="36442"/>
                </a:cubicBezTo>
                <a:cubicBezTo>
                  <a:pt x="2029" y="36538"/>
                  <a:pt x="2064" y="36586"/>
                  <a:pt x="2086" y="36586"/>
                </a:cubicBezTo>
                <a:cubicBezTo>
                  <a:pt x="2131" y="36586"/>
                  <a:pt x="2116" y="36374"/>
                  <a:pt x="2031" y="35966"/>
                </a:cubicBezTo>
                <a:cubicBezTo>
                  <a:pt x="1981" y="35740"/>
                  <a:pt x="1955" y="35514"/>
                  <a:pt x="1930" y="35289"/>
                </a:cubicBezTo>
                <a:cubicBezTo>
                  <a:pt x="1930" y="35266"/>
                  <a:pt x="1934" y="35256"/>
                  <a:pt x="1940" y="35256"/>
                </a:cubicBezTo>
                <a:close/>
                <a:moveTo>
                  <a:pt x="1304" y="33785"/>
                </a:moveTo>
                <a:cubicBezTo>
                  <a:pt x="1329" y="33810"/>
                  <a:pt x="1354" y="34412"/>
                  <a:pt x="1379" y="35139"/>
                </a:cubicBezTo>
                <a:cubicBezTo>
                  <a:pt x="1404" y="35890"/>
                  <a:pt x="1429" y="36617"/>
                  <a:pt x="1454" y="36768"/>
                </a:cubicBezTo>
                <a:cubicBezTo>
                  <a:pt x="1482" y="36946"/>
                  <a:pt x="1486" y="37026"/>
                  <a:pt x="1473" y="37026"/>
                </a:cubicBezTo>
                <a:cubicBezTo>
                  <a:pt x="1451" y="37026"/>
                  <a:pt x="1382" y="36802"/>
                  <a:pt x="1304" y="36442"/>
                </a:cubicBezTo>
                <a:cubicBezTo>
                  <a:pt x="1204" y="35916"/>
                  <a:pt x="1179" y="35364"/>
                  <a:pt x="1229" y="34838"/>
                </a:cubicBezTo>
                <a:cubicBezTo>
                  <a:pt x="1279" y="34261"/>
                  <a:pt x="1304" y="33785"/>
                  <a:pt x="1304" y="33785"/>
                </a:cubicBezTo>
                <a:close/>
                <a:moveTo>
                  <a:pt x="19407" y="25188"/>
                </a:moveTo>
                <a:cubicBezTo>
                  <a:pt x="19472" y="25188"/>
                  <a:pt x="19499" y="25231"/>
                  <a:pt x="19499" y="25314"/>
                </a:cubicBezTo>
                <a:lnTo>
                  <a:pt x="19474" y="25314"/>
                </a:lnTo>
                <a:cubicBezTo>
                  <a:pt x="19474" y="25499"/>
                  <a:pt x="19346" y="25771"/>
                  <a:pt x="19267" y="25771"/>
                </a:cubicBezTo>
                <a:cubicBezTo>
                  <a:pt x="19260" y="25771"/>
                  <a:pt x="19254" y="25769"/>
                  <a:pt x="19249" y="25765"/>
                </a:cubicBezTo>
                <a:cubicBezTo>
                  <a:pt x="19241" y="25760"/>
                  <a:pt x="19232" y="25757"/>
                  <a:pt x="19222" y="25757"/>
                </a:cubicBezTo>
                <a:cubicBezTo>
                  <a:pt x="19136" y="25757"/>
                  <a:pt x="18975" y="25942"/>
                  <a:pt x="18773" y="26166"/>
                </a:cubicBezTo>
                <a:cubicBezTo>
                  <a:pt x="18171" y="26868"/>
                  <a:pt x="17469" y="27494"/>
                  <a:pt x="16743" y="28046"/>
                </a:cubicBezTo>
                <a:cubicBezTo>
                  <a:pt x="16332" y="28335"/>
                  <a:pt x="16161" y="28513"/>
                  <a:pt x="16242" y="28513"/>
                </a:cubicBezTo>
                <a:cubicBezTo>
                  <a:pt x="16294" y="28513"/>
                  <a:pt x="16452" y="28439"/>
                  <a:pt x="16717" y="28271"/>
                </a:cubicBezTo>
                <a:cubicBezTo>
                  <a:pt x="17494" y="27670"/>
                  <a:pt x="18221" y="27018"/>
                  <a:pt x="18873" y="26291"/>
                </a:cubicBezTo>
                <a:cubicBezTo>
                  <a:pt x="19050" y="26098"/>
                  <a:pt x="19155" y="25998"/>
                  <a:pt x="19180" y="25998"/>
                </a:cubicBezTo>
                <a:cubicBezTo>
                  <a:pt x="19195" y="25998"/>
                  <a:pt x="19184" y="26028"/>
                  <a:pt x="19149" y="26091"/>
                </a:cubicBezTo>
                <a:cubicBezTo>
                  <a:pt x="18121" y="27519"/>
                  <a:pt x="16993" y="28898"/>
                  <a:pt x="15765" y="30151"/>
                </a:cubicBezTo>
                <a:cubicBezTo>
                  <a:pt x="14888" y="31103"/>
                  <a:pt x="14863" y="31129"/>
                  <a:pt x="14963" y="31304"/>
                </a:cubicBezTo>
                <a:cubicBezTo>
                  <a:pt x="15038" y="31404"/>
                  <a:pt x="14963" y="31479"/>
                  <a:pt x="14387" y="31830"/>
                </a:cubicBezTo>
                <a:cubicBezTo>
                  <a:pt x="13509" y="32357"/>
                  <a:pt x="13359" y="32432"/>
                  <a:pt x="11880" y="32983"/>
                </a:cubicBezTo>
                <a:cubicBezTo>
                  <a:pt x="8672" y="34161"/>
                  <a:pt x="6918" y="35113"/>
                  <a:pt x="4888" y="36793"/>
                </a:cubicBezTo>
                <a:lnTo>
                  <a:pt x="4437" y="37144"/>
                </a:lnTo>
                <a:lnTo>
                  <a:pt x="4687" y="36718"/>
                </a:lnTo>
                <a:cubicBezTo>
                  <a:pt x="4904" y="36342"/>
                  <a:pt x="4997" y="36216"/>
                  <a:pt x="5051" y="36216"/>
                </a:cubicBezTo>
                <a:cubicBezTo>
                  <a:pt x="5066" y="36216"/>
                  <a:pt x="5078" y="36225"/>
                  <a:pt x="5088" y="36241"/>
                </a:cubicBezTo>
                <a:cubicBezTo>
                  <a:pt x="5163" y="36291"/>
                  <a:pt x="5063" y="36342"/>
                  <a:pt x="4988" y="36442"/>
                </a:cubicBezTo>
                <a:cubicBezTo>
                  <a:pt x="4840" y="36590"/>
                  <a:pt x="4795" y="36659"/>
                  <a:pt x="4833" y="36659"/>
                </a:cubicBezTo>
                <a:cubicBezTo>
                  <a:pt x="4900" y="36659"/>
                  <a:pt x="5215" y="36455"/>
                  <a:pt x="5690" y="36091"/>
                </a:cubicBezTo>
                <a:cubicBezTo>
                  <a:pt x="6116" y="35765"/>
                  <a:pt x="6818" y="35289"/>
                  <a:pt x="7219" y="35038"/>
                </a:cubicBezTo>
                <a:cubicBezTo>
                  <a:pt x="7895" y="34612"/>
                  <a:pt x="8071" y="34487"/>
                  <a:pt x="7870" y="34487"/>
                </a:cubicBezTo>
                <a:cubicBezTo>
                  <a:pt x="7093" y="34913"/>
                  <a:pt x="6341" y="35414"/>
                  <a:pt x="5615" y="35941"/>
                </a:cubicBezTo>
                <a:cubicBezTo>
                  <a:pt x="5470" y="36064"/>
                  <a:pt x="5326" y="36154"/>
                  <a:pt x="5265" y="36154"/>
                </a:cubicBezTo>
                <a:cubicBezTo>
                  <a:pt x="5252" y="36154"/>
                  <a:pt x="5243" y="36150"/>
                  <a:pt x="5239" y="36141"/>
                </a:cubicBezTo>
                <a:cubicBezTo>
                  <a:pt x="5214" y="36116"/>
                  <a:pt x="5364" y="35966"/>
                  <a:pt x="5590" y="35790"/>
                </a:cubicBezTo>
                <a:cubicBezTo>
                  <a:pt x="5865" y="35590"/>
                  <a:pt x="6116" y="35364"/>
                  <a:pt x="6367" y="35113"/>
                </a:cubicBezTo>
                <a:cubicBezTo>
                  <a:pt x="6692" y="34813"/>
                  <a:pt x="7018" y="34562"/>
                  <a:pt x="7394" y="34337"/>
                </a:cubicBezTo>
                <a:cubicBezTo>
                  <a:pt x="7620" y="34236"/>
                  <a:pt x="7820" y="34086"/>
                  <a:pt x="8021" y="33910"/>
                </a:cubicBezTo>
                <a:cubicBezTo>
                  <a:pt x="8021" y="33879"/>
                  <a:pt x="8022" y="33854"/>
                  <a:pt x="7991" y="33854"/>
                </a:cubicBezTo>
                <a:cubicBezTo>
                  <a:pt x="7900" y="33854"/>
                  <a:pt x="7522" y="34076"/>
                  <a:pt x="5966" y="35013"/>
                </a:cubicBezTo>
                <a:cubicBezTo>
                  <a:pt x="5565" y="35264"/>
                  <a:pt x="5439" y="35439"/>
                  <a:pt x="5640" y="35439"/>
                </a:cubicBezTo>
                <a:cubicBezTo>
                  <a:pt x="5715" y="35439"/>
                  <a:pt x="5765" y="35414"/>
                  <a:pt x="5765" y="35389"/>
                </a:cubicBezTo>
                <a:cubicBezTo>
                  <a:pt x="5765" y="35339"/>
                  <a:pt x="5840" y="35264"/>
                  <a:pt x="5966" y="35189"/>
                </a:cubicBezTo>
                <a:lnTo>
                  <a:pt x="6166" y="35088"/>
                </a:lnTo>
                <a:lnTo>
                  <a:pt x="5940" y="35289"/>
                </a:lnTo>
                <a:cubicBezTo>
                  <a:pt x="5790" y="35439"/>
                  <a:pt x="5615" y="35590"/>
                  <a:pt x="5439" y="35715"/>
                </a:cubicBezTo>
                <a:lnTo>
                  <a:pt x="5113" y="35916"/>
                </a:lnTo>
                <a:lnTo>
                  <a:pt x="5414" y="35414"/>
                </a:lnTo>
                <a:cubicBezTo>
                  <a:pt x="5539" y="35139"/>
                  <a:pt x="5740" y="34888"/>
                  <a:pt x="5991" y="34687"/>
                </a:cubicBezTo>
                <a:cubicBezTo>
                  <a:pt x="6191" y="34562"/>
                  <a:pt x="6392" y="34412"/>
                  <a:pt x="6567" y="34261"/>
                </a:cubicBezTo>
                <a:cubicBezTo>
                  <a:pt x="6868" y="34036"/>
                  <a:pt x="7169" y="33835"/>
                  <a:pt x="7519" y="33685"/>
                </a:cubicBezTo>
                <a:cubicBezTo>
                  <a:pt x="8171" y="33359"/>
                  <a:pt x="8346" y="33234"/>
                  <a:pt x="8146" y="33234"/>
                </a:cubicBezTo>
                <a:cubicBezTo>
                  <a:pt x="7469" y="33509"/>
                  <a:pt x="6818" y="33885"/>
                  <a:pt x="6241" y="34311"/>
                </a:cubicBezTo>
                <a:cubicBezTo>
                  <a:pt x="6096" y="34457"/>
                  <a:pt x="6005" y="34528"/>
                  <a:pt x="5970" y="34528"/>
                </a:cubicBezTo>
                <a:cubicBezTo>
                  <a:pt x="5926" y="34528"/>
                  <a:pt x="5966" y="34419"/>
                  <a:pt x="6091" y="34211"/>
                </a:cubicBezTo>
                <a:cubicBezTo>
                  <a:pt x="6160" y="34074"/>
                  <a:pt x="6249" y="33957"/>
                  <a:pt x="6283" y="33957"/>
                </a:cubicBezTo>
                <a:cubicBezTo>
                  <a:pt x="6286" y="33957"/>
                  <a:pt x="6289" y="33958"/>
                  <a:pt x="6291" y="33961"/>
                </a:cubicBezTo>
                <a:cubicBezTo>
                  <a:pt x="6492" y="33910"/>
                  <a:pt x="6667" y="33810"/>
                  <a:pt x="6818" y="33685"/>
                </a:cubicBezTo>
                <a:cubicBezTo>
                  <a:pt x="6968" y="33585"/>
                  <a:pt x="7143" y="33459"/>
                  <a:pt x="7319" y="33384"/>
                </a:cubicBezTo>
                <a:cubicBezTo>
                  <a:pt x="7670" y="33209"/>
                  <a:pt x="7996" y="32983"/>
                  <a:pt x="8271" y="32707"/>
                </a:cubicBezTo>
                <a:cubicBezTo>
                  <a:pt x="8268" y="32706"/>
                  <a:pt x="8263" y="32706"/>
                  <a:pt x="8258" y="32706"/>
                </a:cubicBezTo>
                <a:cubicBezTo>
                  <a:pt x="8155" y="32706"/>
                  <a:pt x="7747" y="32939"/>
                  <a:pt x="6818" y="33535"/>
                </a:cubicBezTo>
                <a:lnTo>
                  <a:pt x="6266" y="33860"/>
                </a:lnTo>
                <a:lnTo>
                  <a:pt x="6467" y="33509"/>
                </a:lnTo>
                <a:cubicBezTo>
                  <a:pt x="6717" y="33083"/>
                  <a:pt x="8146" y="31730"/>
                  <a:pt x="9023" y="31103"/>
                </a:cubicBezTo>
                <a:cubicBezTo>
                  <a:pt x="10452" y="30126"/>
                  <a:pt x="11930" y="29224"/>
                  <a:pt x="13484" y="28422"/>
                </a:cubicBezTo>
                <a:cubicBezTo>
                  <a:pt x="14136" y="28071"/>
                  <a:pt x="14712" y="27770"/>
                  <a:pt x="14737" y="27745"/>
                </a:cubicBezTo>
                <a:cubicBezTo>
                  <a:pt x="14788" y="27720"/>
                  <a:pt x="15565" y="27294"/>
                  <a:pt x="16492" y="26818"/>
                </a:cubicBezTo>
                <a:cubicBezTo>
                  <a:pt x="17419" y="26316"/>
                  <a:pt x="18397" y="25765"/>
                  <a:pt x="18697" y="25565"/>
                </a:cubicBezTo>
                <a:cubicBezTo>
                  <a:pt x="19077" y="25312"/>
                  <a:pt x="19297" y="25188"/>
                  <a:pt x="19407" y="25188"/>
                </a:cubicBezTo>
                <a:close/>
                <a:moveTo>
                  <a:pt x="3610" y="34437"/>
                </a:moveTo>
                <a:lnTo>
                  <a:pt x="3685" y="35715"/>
                </a:lnTo>
                <a:cubicBezTo>
                  <a:pt x="3710" y="36567"/>
                  <a:pt x="3710" y="37043"/>
                  <a:pt x="3685" y="37144"/>
                </a:cubicBezTo>
                <a:cubicBezTo>
                  <a:pt x="3680" y="37154"/>
                  <a:pt x="3675" y="37159"/>
                  <a:pt x="3670" y="37159"/>
                </a:cubicBezTo>
                <a:cubicBezTo>
                  <a:pt x="3630" y="37159"/>
                  <a:pt x="3610" y="36764"/>
                  <a:pt x="3610" y="35865"/>
                </a:cubicBezTo>
                <a:lnTo>
                  <a:pt x="3610" y="34437"/>
                </a:lnTo>
                <a:close/>
                <a:moveTo>
                  <a:pt x="1658" y="36224"/>
                </a:moveTo>
                <a:cubicBezTo>
                  <a:pt x="1670" y="36224"/>
                  <a:pt x="1713" y="36385"/>
                  <a:pt x="1755" y="36617"/>
                </a:cubicBezTo>
                <a:cubicBezTo>
                  <a:pt x="1805" y="36818"/>
                  <a:pt x="1830" y="37018"/>
                  <a:pt x="1830" y="37194"/>
                </a:cubicBezTo>
                <a:cubicBezTo>
                  <a:pt x="1730" y="36893"/>
                  <a:pt x="1655" y="36567"/>
                  <a:pt x="1655" y="36241"/>
                </a:cubicBezTo>
                <a:cubicBezTo>
                  <a:pt x="1655" y="36229"/>
                  <a:pt x="1656" y="36224"/>
                  <a:pt x="1658" y="36224"/>
                </a:cubicBezTo>
                <a:close/>
                <a:moveTo>
                  <a:pt x="1354" y="37394"/>
                </a:moveTo>
                <a:lnTo>
                  <a:pt x="1429" y="37720"/>
                </a:lnTo>
                <a:cubicBezTo>
                  <a:pt x="1479" y="37921"/>
                  <a:pt x="1479" y="38021"/>
                  <a:pt x="1429" y="38096"/>
                </a:cubicBezTo>
                <a:cubicBezTo>
                  <a:pt x="1420" y="38105"/>
                  <a:pt x="1411" y="38110"/>
                  <a:pt x="1404" y="38110"/>
                </a:cubicBezTo>
                <a:cubicBezTo>
                  <a:pt x="1371" y="38110"/>
                  <a:pt x="1354" y="38015"/>
                  <a:pt x="1354" y="37770"/>
                </a:cubicBezTo>
                <a:lnTo>
                  <a:pt x="1354" y="37394"/>
                </a:lnTo>
                <a:close/>
                <a:moveTo>
                  <a:pt x="1179" y="36442"/>
                </a:moveTo>
                <a:lnTo>
                  <a:pt x="1204" y="37494"/>
                </a:lnTo>
                <a:cubicBezTo>
                  <a:pt x="1254" y="38397"/>
                  <a:pt x="1229" y="38547"/>
                  <a:pt x="1128" y="38798"/>
                </a:cubicBezTo>
                <a:lnTo>
                  <a:pt x="1003" y="39073"/>
                </a:lnTo>
                <a:lnTo>
                  <a:pt x="1028" y="38798"/>
                </a:lnTo>
                <a:cubicBezTo>
                  <a:pt x="1053" y="38647"/>
                  <a:pt x="1078" y="38046"/>
                  <a:pt x="1103" y="37494"/>
                </a:cubicBezTo>
                <a:lnTo>
                  <a:pt x="1179" y="36442"/>
                </a:lnTo>
                <a:close/>
                <a:moveTo>
                  <a:pt x="510" y="41821"/>
                </a:moveTo>
                <a:cubicBezTo>
                  <a:pt x="515" y="41821"/>
                  <a:pt x="521" y="41824"/>
                  <a:pt x="527" y="41830"/>
                </a:cubicBezTo>
                <a:cubicBezTo>
                  <a:pt x="552" y="41880"/>
                  <a:pt x="552" y="41931"/>
                  <a:pt x="527" y="41956"/>
                </a:cubicBezTo>
                <a:cubicBezTo>
                  <a:pt x="516" y="41978"/>
                  <a:pt x="509" y="41991"/>
                  <a:pt x="506" y="41991"/>
                </a:cubicBezTo>
                <a:cubicBezTo>
                  <a:pt x="502" y="41991"/>
                  <a:pt x="502" y="41972"/>
                  <a:pt x="502" y="41931"/>
                </a:cubicBezTo>
                <a:cubicBezTo>
                  <a:pt x="483" y="41854"/>
                  <a:pt x="493" y="41821"/>
                  <a:pt x="510" y="41821"/>
                </a:cubicBezTo>
                <a:close/>
                <a:moveTo>
                  <a:pt x="15133" y="31570"/>
                </a:moveTo>
                <a:cubicBezTo>
                  <a:pt x="15138" y="31570"/>
                  <a:pt x="15138" y="31574"/>
                  <a:pt x="15138" y="31580"/>
                </a:cubicBezTo>
                <a:lnTo>
                  <a:pt x="15138" y="31605"/>
                </a:lnTo>
                <a:cubicBezTo>
                  <a:pt x="15138" y="31605"/>
                  <a:pt x="14011" y="32532"/>
                  <a:pt x="13835" y="32632"/>
                </a:cubicBezTo>
                <a:cubicBezTo>
                  <a:pt x="13810" y="32632"/>
                  <a:pt x="13810" y="32707"/>
                  <a:pt x="13835" y="32758"/>
                </a:cubicBezTo>
                <a:cubicBezTo>
                  <a:pt x="13838" y="32764"/>
                  <a:pt x="13845" y="32767"/>
                  <a:pt x="13854" y="32767"/>
                </a:cubicBezTo>
                <a:cubicBezTo>
                  <a:pt x="13914" y="32767"/>
                  <a:pt x="14100" y="32628"/>
                  <a:pt x="14362" y="32432"/>
                </a:cubicBezTo>
                <a:cubicBezTo>
                  <a:pt x="14512" y="32306"/>
                  <a:pt x="14662" y="32181"/>
                  <a:pt x="14838" y="32081"/>
                </a:cubicBezTo>
                <a:lnTo>
                  <a:pt x="14838" y="32081"/>
                </a:lnTo>
                <a:cubicBezTo>
                  <a:pt x="14838" y="32206"/>
                  <a:pt x="13534" y="33635"/>
                  <a:pt x="12657" y="34412"/>
                </a:cubicBezTo>
                <a:cubicBezTo>
                  <a:pt x="10752" y="36216"/>
                  <a:pt x="8722" y="37845"/>
                  <a:pt x="6592" y="39349"/>
                </a:cubicBezTo>
                <a:cubicBezTo>
                  <a:pt x="5163" y="40327"/>
                  <a:pt x="3810" y="41379"/>
                  <a:pt x="2557" y="42557"/>
                </a:cubicBezTo>
                <a:cubicBezTo>
                  <a:pt x="1981" y="43033"/>
                  <a:pt x="1529" y="43434"/>
                  <a:pt x="1504" y="43434"/>
                </a:cubicBezTo>
                <a:cubicBezTo>
                  <a:pt x="1504" y="43411"/>
                  <a:pt x="1572" y="43207"/>
                  <a:pt x="1622" y="43207"/>
                </a:cubicBezTo>
                <a:cubicBezTo>
                  <a:pt x="1624" y="43207"/>
                  <a:pt x="1627" y="43207"/>
                  <a:pt x="1630" y="43209"/>
                </a:cubicBezTo>
                <a:cubicBezTo>
                  <a:pt x="1805" y="43109"/>
                  <a:pt x="1955" y="42958"/>
                  <a:pt x="2081" y="42783"/>
                </a:cubicBezTo>
                <a:cubicBezTo>
                  <a:pt x="2306" y="42532"/>
                  <a:pt x="2707" y="42056"/>
                  <a:pt x="3033" y="41755"/>
                </a:cubicBezTo>
                <a:cubicBezTo>
                  <a:pt x="3209" y="41555"/>
                  <a:pt x="3384" y="41354"/>
                  <a:pt x="3509" y="41129"/>
                </a:cubicBezTo>
                <a:cubicBezTo>
                  <a:pt x="3505" y="41124"/>
                  <a:pt x="3499" y="41122"/>
                  <a:pt x="3491" y="41122"/>
                </a:cubicBezTo>
                <a:cubicBezTo>
                  <a:pt x="3408" y="41122"/>
                  <a:pt x="3120" y="41374"/>
                  <a:pt x="2457" y="42106"/>
                </a:cubicBezTo>
                <a:lnTo>
                  <a:pt x="2081" y="42532"/>
                </a:lnTo>
                <a:lnTo>
                  <a:pt x="2457" y="41981"/>
                </a:lnTo>
                <a:cubicBezTo>
                  <a:pt x="2682" y="41655"/>
                  <a:pt x="3058" y="41154"/>
                  <a:pt x="3309" y="40828"/>
                </a:cubicBezTo>
                <a:cubicBezTo>
                  <a:pt x="3735" y="40276"/>
                  <a:pt x="3835" y="40126"/>
                  <a:pt x="3710" y="40126"/>
                </a:cubicBezTo>
                <a:cubicBezTo>
                  <a:pt x="3184" y="40702"/>
                  <a:pt x="2732" y="41304"/>
                  <a:pt x="2306" y="41931"/>
                </a:cubicBezTo>
                <a:cubicBezTo>
                  <a:pt x="2190" y="42116"/>
                  <a:pt x="2074" y="42259"/>
                  <a:pt x="2038" y="42259"/>
                </a:cubicBezTo>
                <a:cubicBezTo>
                  <a:pt x="2035" y="42259"/>
                  <a:pt x="2032" y="42258"/>
                  <a:pt x="2031" y="42256"/>
                </a:cubicBezTo>
                <a:cubicBezTo>
                  <a:pt x="2106" y="42031"/>
                  <a:pt x="2206" y="41805"/>
                  <a:pt x="2306" y="41605"/>
                </a:cubicBezTo>
                <a:cubicBezTo>
                  <a:pt x="2783" y="40702"/>
                  <a:pt x="3384" y="39875"/>
                  <a:pt x="4111" y="39174"/>
                </a:cubicBezTo>
                <a:cubicBezTo>
                  <a:pt x="4286" y="39048"/>
                  <a:pt x="4437" y="38873"/>
                  <a:pt x="4537" y="38697"/>
                </a:cubicBezTo>
                <a:cubicBezTo>
                  <a:pt x="4532" y="38694"/>
                  <a:pt x="4525" y="38692"/>
                  <a:pt x="4517" y="38692"/>
                </a:cubicBezTo>
                <a:cubicBezTo>
                  <a:pt x="4407" y="38692"/>
                  <a:pt x="4032" y="39006"/>
                  <a:pt x="3635" y="39449"/>
                </a:cubicBezTo>
                <a:cubicBezTo>
                  <a:pt x="3170" y="39984"/>
                  <a:pt x="2982" y="40203"/>
                  <a:pt x="2947" y="40203"/>
                </a:cubicBezTo>
                <a:cubicBezTo>
                  <a:pt x="2919" y="40203"/>
                  <a:pt x="2984" y="40070"/>
                  <a:pt x="3083" y="39850"/>
                </a:cubicBezTo>
                <a:cubicBezTo>
                  <a:pt x="3384" y="39149"/>
                  <a:pt x="3434" y="39073"/>
                  <a:pt x="3960" y="38672"/>
                </a:cubicBezTo>
                <a:cubicBezTo>
                  <a:pt x="4211" y="38472"/>
                  <a:pt x="4462" y="38296"/>
                  <a:pt x="4462" y="38296"/>
                </a:cubicBezTo>
                <a:cubicBezTo>
                  <a:pt x="4487" y="38271"/>
                  <a:pt x="4487" y="38221"/>
                  <a:pt x="4462" y="38196"/>
                </a:cubicBezTo>
                <a:cubicBezTo>
                  <a:pt x="4462" y="38186"/>
                  <a:pt x="4454" y="38181"/>
                  <a:pt x="4441" y="38181"/>
                </a:cubicBezTo>
                <a:cubicBezTo>
                  <a:pt x="4389" y="38181"/>
                  <a:pt x="4245" y="38257"/>
                  <a:pt x="4086" y="38397"/>
                </a:cubicBezTo>
                <a:cubicBezTo>
                  <a:pt x="3778" y="38616"/>
                  <a:pt x="3633" y="38716"/>
                  <a:pt x="3591" y="38716"/>
                </a:cubicBezTo>
                <a:cubicBezTo>
                  <a:pt x="3561" y="38716"/>
                  <a:pt x="3583" y="38666"/>
                  <a:pt x="3635" y="38572"/>
                </a:cubicBezTo>
                <a:cubicBezTo>
                  <a:pt x="3760" y="38322"/>
                  <a:pt x="4136" y="37996"/>
                  <a:pt x="5038" y="37369"/>
                </a:cubicBezTo>
                <a:lnTo>
                  <a:pt x="5790" y="36843"/>
                </a:lnTo>
                <a:lnTo>
                  <a:pt x="5790" y="36743"/>
                </a:lnTo>
                <a:cubicBezTo>
                  <a:pt x="5489" y="36843"/>
                  <a:pt x="5239" y="36993"/>
                  <a:pt x="5013" y="37194"/>
                </a:cubicBezTo>
                <a:cubicBezTo>
                  <a:pt x="4340" y="37684"/>
                  <a:pt x="4077" y="37874"/>
                  <a:pt x="4032" y="37874"/>
                </a:cubicBezTo>
                <a:cubicBezTo>
                  <a:pt x="4004" y="37874"/>
                  <a:pt x="4063" y="37797"/>
                  <a:pt x="4161" y="37670"/>
                </a:cubicBezTo>
                <a:cubicBezTo>
                  <a:pt x="4336" y="37469"/>
                  <a:pt x="4512" y="37294"/>
                  <a:pt x="4712" y="37119"/>
                </a:cubicBezTo>
                <a:cubicBezTo>
                  <a:pt x="5514" y="36442"/>
                  <a:pt x="6392" y="35790"/>
                  <a:pt x="7294" y="35214"/>
                </a:cubicBezTo>
                <a:cubicBezTo>
                  <a:pt x="8697" y="34437"/>
                  <a:pt x="10176" y="33760"/>
                  <a:pt x="11705" y="33209"/>
                </a:cubicBezTo>
                <a:cubicBezTo>
                  <a:pt x="13209" y="32657"/>
                  <a:pt x="13910" y="32332"/>
                  <a:pt x="14637" y="31880"/>
                </a:cubicBezTo>
                <a:cubicBezTo>
                  <a:pt x="15030" y="31625"/>
                  <a:pt x="15115" y="31570"/>
                  <a:pt x="15133" y="31570"/>
                </a:cubicBezTo>
                <a:close/>
                <a:moveTo>
                  <a:pt x="3459" y="32081"/>
                </a:moveTo>
                <a:lnTo>
                  <a:pt x="3459" y="34813"/>
                </a:lnTo>
                <a:lnTo>
                  <a:pt x="3459" y="37520"/>
                </a:lnTo>
                <a:lnTo>
                  <a:pt x="3259" y="37870"/>
                </a:lnTo>
                <a:cubicBezTo>
                  <a:pt x="3158" y="38071"/>
                  <a:pt x="2808" y="38823"/>
                  <a:pt x="2507" y="39550"/>
                </a:cubicBezTo>
                <a:cubicBezTo>
                  <a:pt x="1390" y="42206"/>
                  <a:pt x="814" y="43485"/>
                  <a:pt x="754" y="43485"/>
                </a:cubicBezTo>
                <a:cubicBezTo>
                  <a:pt x="753" y="43485"/>
                  <a:pt x="753" y="43485"/>
                  <a:pt x="752" y="43484"/>
                </a:cubicBezTo>
                <a:cubicBezTo>
                  <a:pt x="652" y="43434"/>
                  <a:pt x="627" y="42532"/>
                  <a:pt x="702" y="41555"/>
                </a:cubicBezTo>
                <a:cubicBezTo>
                  <a:pt x="702" y="41003"/>
                  <a:pt x="803" y="40427"/>
                  <a:pt x="1003" y="39900"/>
                </a:cubicBezTo>
                <a:cubicBezTo>
                  <a:pt x="1329" y="39048"/>
                  <a:pt x="2256" y="36993"/>
                  <a:pt x="2407" y="36793"/>
                </a:cubicBezTo>
                <a:cubicBezTo>
                  <a:pt x="2532" y="36567"/>
                  <a:pt x="2682" y="35790"/>
                  <a:pt x="2757" y="34913"/>
                </a:cubicBezTo>
                <a:cubicBezTo>
                  <a:pt x="2757" y="34687"/>
                  <a:pt x="2808" y="34462"/>
                  <a:pt x="2858" y="34236"/>
                </a:cubicBezTo>
                <a:cubicBezTo>
                  <a:pt x="2908" y="34211"/>
                  <a:pt x="2908" y="34136"/>
                  <a:pt x="2883" y="34061"/>
                </a:cubicBezTo>
                <a:cubicBezTo>
                  <a:pt x="2883" y="33735"/>
                  <a:pt x="2908" y="33384"/>
                  <a:pt x="2958" y="33033"/>
                </a:cubicBezTo>
                <a:cubicBezTo>
                  <a:pt x="3033" y="32532"/>
                  <a:pt x="3083" y="32131"/>
                  <a:pt x="3083" y="32106"/>
                </a:cubicBezTo>
                <a:cubicBezTo>
                  <a:pt x="3083" y="32106"/>
                  <a:pt x="3158" y="32081"/>
                  <a:pt x="3259" y="32081"/>
                </a:cubicBezTo>
                <a:close/>
                <a:moveTo>
                  <a:pt x="4587" y="1"/>
                </a:moveTo>
                <a:cubicBezTo>
                  <a:pt x="4487" y="26"/>
                  <a:pt x="4412" y="51"/>
                  <a:pt x="4361" y="126"/>
                </a:cubicBezTo>
                <a:lnTo>
                  <a:pt x="4387" y="101"/>
                </a:lnTo>
                <a:lnTo>
                  <a:pt x="4387" y="101"/>
                </a:lnTo>
                <a:cubicBezTo>
                  <a:pt x="3835" y="953"/>
                  <a:pt x="3359" y="1855"/>
                  <a:pt x="2958" y="2757"/>
                </a:cubicBezTo>
                <a:cubicBezTo>
                  <a:pt x="2482" y="3785"/>
                  <a:pt x="2056" y="4813"/>
                  <a:pt x="1705" y="5865"/>
                </a:cubicBezTo>
                <a:cubicBezTo>
                  <a:pt x="1525" y="6428"/>
                  <a:pt x="1466" y="6546"/>
                  <a:pt x="1365" y="6546"/>
                </a:cubicBezTo>
                <a:cubicBezTo>
                  <a:pt x="1354" y="6546"/>
                  <a:pt x="1342" y="6544"/>
                  <a:pt x="1329" y="6542"/>
                </a:cubicBezTo>
                <a:cubicBezTo>
                  <a:pt x="1312" y="6538"/>
                  <a:pt x="1294" y="6536"/>
                  <a:pt x="1278" y="6536"/>
                </a:cubicBezTo>
                <a:cubicBezTo>
                  <a:pt x="1196" y="6536"/>
                  <a:pt x="1120" y="6584"/>
                  <a:pt x="1078" y="6667"/>
                </a:cubicBezTo>
                <a:cubicBezTo>
                  <a:pt x="903" y="6893"/>
                  <a:pt x="602" y="8597"/>
                  <a:pt x="552" y="9449"/>
                </a:cubicBezTo>
                <a:cubicBezTo>
                  <a:pt x="527" y="9976"/>
                  <a:pt x="477" y="10226"/>
                  <a:pt x="427" y="10226"/>
                </a:cubicBezTo>
                <a:cubicBezTo>
                  <a:pt x="386" y="10223"/>
                  <a:pt x="351" y="10219"/>
                  <a:pt x="320" y="10219"/>
                </a:cubicBezTo>
                <a:cubicBezTo>
                  <a:pt x="126" y="10219"/>
                  <a:pt x="126" y="10375"/>
                  <a:pt x="126" y="11805"/>
                </a:cubicBezTo>
                <a:cubicBezTo>
                  <a:pt x="126" y="12682"/>
                  <a:pt x="176" y="13810"/>
                  <a:pt x="251" y="14336"/>
                </a:cubicBezTo>
                <a:cubicBezTo>
                  <a:pt x="326" y="15214"/>
                  <a:pt x="326" y="15314"/>
                  <a:pt x="201" y="15364"/>
                </a:cubicBezTo>
                <a:cubicBezTo>
                  <a:pt x="1" y="15489"/>
                  <a:pt x="76" y="15991"/>
                  <a:pt x="602" y="18346"/>
                </a:cubicBezTo>
                <a:cubicBezTo>
                  <a:pt x="752" y="19048"/>
                  <a:pt x="878" y="19625"/>
                  <a:pt x="878" y="19625"/>
                </a:cubicBezTo>
                <a:cubicBezTo>
                  <a:pt x="828" y="19650"/>
                  <a:pt x="778" y="19650"/>
                  <a:pt x="727" y="19675"/>
                </a:cubicBezTo>
                <a:cubicBezTo>
                  <a:pt x="577" y="19675"/>
                  <a:pt x="552" y="19725"/>
                  <a:pt x="577" y="19976"/>
                </a:cubicBezTo>
                <a:cubicBezTo>
                  <a:pt x="577" y="20126"/>
                  <a:pt x="878" y="21379"/>
                  <a:pt x="1254" y="22758"/>
                </a:cubicBezTo>
                <a:cubicBezTo>
                  <a:pt x="1605" y="24111"/>
                  <a:pt x="1905" y="25364"/>
                  <a:pt x="1930" y="25514"/>
                </a:cubicBezTo>
                <a:cubicBezTo>
                  <a:pt x="1930" y="25740"/>
                  <a:pt x="1930" y="25790"/>
                  <a:pt x="1780" y="25815"/>
                </a:cubicBezTo>
                <a:cubicBezTo>
                  <a:pt x="1680" y="25840"/>
                  <a:pt x="1605" y="25890"/>
                  <a:pt x="1529" y="25991"/>
                </a:cubicBezTo>
                <a:cubicBezTo>
                  <a:pt x="1479" y="26066"/>
                  <a:pt x="1479" y="27093"/>
                  <a:pt x="1504" y="29224"/>
                </a:cubicBezTo>
                <a:cubicBezTo>
                  <a:pt x="1529" y="30928"/>
                  <a:pt x="1529" y="32357"/>
                  <a:pt x="1504" y="32382"/>
                </a:cubicBezTo>
                <a:cubicBezTo>
                  <a:pt x="1429" y="32457"/>
                  <a:pt x="1329" y="32507"/>
                  <a:pt x="1229" y="32557"/>
                </a:cubicBezTo>
                <a:cubicBezTo>
                  <a:pt x="953" y="32682"/>
                  <a:pt x="928" y="32833"/>
                  <a:pt x="978" y="33835"/>
                </a:cubicBezTo>
                <a:cubicBezTo>
                  <a:pt x="1003" y="34813"/>
                  <a:pt x="953" y="37494"/>
                  <a:pt x="828" y="38773"/>
                </a:cubicBezTo>
                <a:cubicBezTo>
                  <a:pt x="803" y="39249"/>
                  <a:pt x="727" y="39725"/>
                  <a:pt x="577" y="40176"/>
                </a:cubicBezTo>
                <a:cubicBezTo>
                  <a:pt x="301" y="41053"/>
                  <a:pt x="251" y="41555"/>
                  <a:pt x="276" y="42908"/>
                </a:cubicBezTo>
                <a:cubicBezTo>
                  <a:pt x="301" y="44236"/>
                  <a:pt x="377" y="44512"/>
                  <a:pt x="627" y="44512"/>
                </a:cubicBezTo>
                <a:cubicBezTo>
                  <a:pt x="878" y="44512"/>
                  <a:pt x="1003" y="44412"/>
                  <a:pt x="2682" y="42958"/>
                </a:cubicBezTo>
                <a:cubicBezTo>
                  <a:pt x="3986" y="41755"/>
                  <a:pt x="5364" y="40627"/>
                  <a:pt x="6818" y="39625"/>
                </a:cubicBezTo>
                <a:cubicBezTo>
                  <a:pt x="10502" y="36993"/>
                  <a:pt x="14512" y="33359"/>
                  <a:pt x="15339" y="31805"/>
                </a:cubicBezTo>
                <a:cubicBezTo>
                  <a:pt x="15489" y="31555"/>
                  <a:pt x="15489" y="31504"/>
                  <a:pt x="15389" y="31354"/>
                </a:cubicBezTo>
                <a:cubicBezTo>
                  <a:pt x="15289" y="31204"/>
                  <a:pt x="15289" y="31179"/>
                  <a:pt x="16016" y="30352"/>
                </a:cubicBezTo>
                <a:cubicBezTo>
                  <a:pt x="17645" y="28547"/>
                  <a:pt x="18998" y="26843"/>
                  <a:pt x="19449" y="26016"/>
                </a:cubicBezTo>
                <a:cubicBezTo>
                  <a:pt x="19725" y="25540"/>
                  <a:pt x="19775" y="25139"/>
                  <a:pt x="19600" y="25063"/>
                </a:cubicBezTo>
                <a:cubicBezTo>
                  <a:pt x="19449" y="24988"/>
                  <a:pt x="19474" y="24988"/>
                  <a:pt x="20577" y="23209"/>
                </a:cubicBezTo>
                <a:cubicBezTo>
                  <a:pt x="21805" y="21304"/>
                  <a:pt x="21830" y="21254"/>
                  <a:pt x="21529" y="21053"/>
                </a:cubicBezTo>
                <a:cubicBezTo>
                  <a:pt x="21404" y="20953"/>
                  <a:pt x="21404" y="20953"/>
                  <a:pt x="21680" y="20377"/>
                </a:cubicBezTo>
                <a:cubicBezTo>
                  <a:pt x="22156" y="19399"/>
                  <a:pt x="22457" y="18597"/>
                  <a:pt x="22457" y="18346"/>
                </a:cubicBezTo>
                <a:cubicBezTo>
                  <a:pt x="22457" y="18096"/>
                  <a:pt x="22457" y="18096"/>
                  <a:pt x="21981" y="17996"/>
                </a:cubicBezTo>
                <a:cubicBezTo>
                  <a:pt x="21905" y="17971"/>
                  <a:pt x="21805" y="17945"/>
                  <a:pt x="21730" y="17920"/>
                </a:cubicBezTo>
                <a:cubicBezTo>
                  <a:pt x="21730" y="17920"/>
                  <a:pt x="21956" y="17419"/>
                  <a:pt x="22206" y="16843"/>
                </a:cubicBezTo>
                <a:cubicBezTo>
                  <a:pt x="22457" y="16241"/>
                  <a:pt x="22733" y="15615"/>
                  <a:pt x="22783" y="15389"/>
                </a:cubicBezTo>
                <a:cubicBezTo>
                  <a:pt x="22858" y="15189"/>
                  <a:pt x="23058" y="14662"/>
                  <a:pt x="23234" y="14236"/>
                </a:cubicBezTo>
                <a:cubicBezTo>
                  <a:pt x="23813" y="12822"/>
                  <a:pt x="23878" y="12373"/>
                  <a:pt x="23468" y="12373"/>
                </a:cubicBezTo>
                <a:cubicBezTo>
                  <a:pt x="23435" y="12373"/>
                  <a:pt x="23399" y="12376"/>
                  <a:pt x="23359" y="12382"/>
                </a:cubicBezTo>
                <a:cubicBezTo>
                  <a:pt x="23297" y="12399"/>
                  <a:pt x="23247" y="12408"/>
                  <a:pt x="23208" y="12408"/>
                </a:cubicBezTo>
                <a:cubicBezTo>
                  <a:pt x="23137" y="12408"/>
                  <a:pt x="23100" y="12380"/>
                  <a:pt x="23083" y="12331"/>
                </a:cubicBezTo>
                <a:cubicBezTo>
                  <a:pt x="23008" y="12181"/>
                  <a:pt x="23309" y="10727"/>
                  <a:pt x="23585" y="9875"/>
                </a:cubicBezTo>
                <a:cubicBezTo>
                  <a:pt x="23885" y="8973"/>
                  <a:pt x="23910" y="8823"/>
                  <a:pt x="23710" y="8772"/>
                </a:cubicBezTo>
                <a:cubicBezTo>
                  <a:pt x="23660" y="8772"/>
                  <a:pt x="23610" y="8747"/>
                  <a:pt x="23560" y="8722"/>
                </a:cubicBezTo>
                <a:cubicBezTo>
                  <a:pt x="23560" y="8722"/>
                  <a:pt x="23660" y="8472"/>
                  <a:pt x="23760" y="8196"/>
                </a:cubicBezTo>
                <a:cubicBezTo>
                  <a:pt x="24387" y="6717"/>
                  <a:pt x="24888" y="4261"/>
                  <a:pt x="24537" y="4136"/>
                </a:cubicBezTo>
                <a:cubicBezTo>
                  <a:pt x="24536" y="4135"/>
                  <a:pt x="24534" y="4135"/>
                  <a:pt x="24532" y="4135"/>
                </a:cubicBezTo>
                <a:cubicBezTo>
                  <a:pt x="24369" y="4135"/>
                  <a:pt x="21038" y="5899"/>
                  <a:pt x="19925" y="6542"/>
                </a:cubicBezTo>
                <a:cubicBezTo>
                  <a:pt x="18798" y="7219"/>
                  <a:pt x="17745" y="8021"/>
                  <a:pt x="16768" y="8898"/>
                </a:cubicBezTo>
                <a:cubicBezTo>
                  <a:pt x="16500" y="9128"/>
                  <a:pt x="16363" y="9226"/>
                  <a:pt x="16291" y="9226"/>
                </a:cubicBezTo>
                <a:cubicBezTo>
                  <a:pt x="16269" y="9226"/>
                  <a:pt x="16253" y="9216"/>
                  <a:pt x="16241" y="9199"/>
                </a:cubicBezTo>
                <a:cubicBezTo>
                  <a:pt x="16227" y="9185"/>
                  <a:pt x="16211" y="9178"/>
                  <a:pt x="16191" y="9178"/>
                </a:cubicBezTo>
                <a:cubicBezTo>
                  <a:pt x="16103" y="9178"/>
                  <a:pt x="15946" y="9314"/>
                  <a:pt x="15640" y="9600"/>
                </a:cubicBezTo>
                <a:cubicBezTo>
                  <a:pt x="15189" y="10026"/>
                  <a:pt x="13284" y="12081"/>
                  <a:pt x="12833" y="12632"/>
                </a:cubicBezTo>
                <a:cubicBezTo>
                  <a:pt x="12751" y="12746"/>
                  <a:pt x="12701" y="12786"/>
                  <a:pt x="12635" y="12786"/>
                </a:cubicBezTo>
                <a:cubicBezTo>
                  <a:pt x="12599" y="12786"/>
                  <a:pt x="12559" y="12775"/>
                  <a:pt x="12507" y="12757"/>
                </a:cubicBezTo>
                <a:cubicBezTo>
                  <a:pt x="12460" y="12729"/>
                  <a:pt x="12423" y="12715"/>
                  <a:pt x="12390" y="12715"/>
                </a:cubicBezTo>
                <a:cubicBezTo>
                  <a:pt x="12333" y="12715"/>
                  <a:pt x="12284" y="12754"/>
                  <a:pt x="12206" y="12833"/>
                </a:cubicBezTo>
                <a:cubicBezTo>
                  <a:pt x="12006" y="13008"/>
                  <a:pt x="11580" y="13660"/>
                  <a:pt x="10727" y="14988"/>
                </a:cubicBezTo>
                <a:cubicBezTo>
                  <a:pt x="10212" y="15832"/>
                  <a:pt x="10069" y="16018"/>
                  <a:pt x="9929" y="16018"/>
                </a:cubicBezTo>
                <a:cubicBezTo>
                  <a:pt x="9920" y="16018"/>
                  <a:pt x="9910" y="16017"/>
                  <a:pt x="9900" y="16016"/>
                </a:cubicBezTo>
                <a:cubicBezTo>
                  <a:pt x="9886" y="16013"/>
                  <a:pt x="9872" y="16011"/>
                  <a:pt x="9858" y="16011"/>
                </a:cubicBezTo>
                <a:cubicBezTo>
                  <a:pt x="9756" y="16011"/>
                  <a:pt x="9676" y="16101"/>
                  <a:pt x="9499" y="16367"/>
                </a:cubicBezTo>
                <a:cubicBezTo>
                  <a:pt x="8823" y="17394"/>
                  <a:pt x="8372" y="18271"/>
                  <a:pt x="7519" y="20226"/>
                </a:cubicBezTo>
                <a:cubicBezTo>
                  <a:pt x="7518" y="20228"/>
                  <a:pt x="7517" y="20229"/>
                  <a:pt x="7515" y="20229"/>
                </a:cubicBezTo>
                <a:cubicBezTo>
                  <a:pt x="7469" y="20229"/>
                  <a:pt x="7470" y="19027"/>
                  <a:pt x="7494" y="17494"/>
                </a:cubicBezTo>
                <a:cubicBezTo>
                  <a:pt x="7494" y="14913"/>
                  <a:pt x="7494" y="14587"/>
                  <a:pt x="7394" y="14437"/>
                </a:cubicBezTo>
                <a:cubicBezTo>
                  <a:pt x="7323" y="14330"/>
                  <a:pt x="7264" y="14299"/>
                  <a:pt x="7200" y="14299"/>
                </a:cubicBezTo>
                <a:cubicBezTo>
                  <a:pt x="7174" y="14299"/>
                  <a:pt x="7147" y="14304"/>
                  <a:pt x="7118" y="14311"/>
                </a:cubicBezTo>
                <a:cubicBezTo>
                  <a:pt x="7092" y="14320"/>
                  <a:pt x="7070" y="14327"/>
                  <a:pt x="7051" y="14327"/>
                </a:cubicBezTo>
                <a:cubicBezTo>
                  <a:pt x="6963" y="14327"/>
                  <a:pt x="6937" y="14168"/>
                  <a:pt x="6793" y="13259"/>
                </a:cubicBezTo>
                <a:cubicBezTo>
                  <a:pt x="6742" y="12883"/>
                  <a:pt x="6642" y="11880"/>
                  <a:pt x="6592" y="11028"/>
                </a:cubicBezTo>
                <a:cubicBezTo>
                  <a:pt x="6492" y="9424"/>
                  <a:pt x="6467" y="9224"/>
                  <a:pt x="6266" y="9224"/>
                </a:cubicBezTo>
                <a:cubicBezTo>
                  <a:pt x="6191" y="9224"/>
                  <a:pt x="6166" y="9098"/>
                  <a:pt x="6166" y="8697"/>
                </a:cubicBezTo>
                <a:cubicBezTo>
                  <a:pt x="6166" y="7745"/>
                  <a:pt x="6091" y="6767"/>
                  <a:pt x="5940" y="5815"/>
                </a:cubicBezTo>
                <a:cubicBezTo>
                  <a:pt x="5915" y="5690"/>
                  <a:pt x="5865" y="5590"/>
                  <a:pt x="5790" y="5489"/>
                </a:cubicBezTo>
                <a:cubicBezTo>
                  <a:pt x="5715" y="5464"/>
                  <a:pt x="5665" y="5214"/>
                  <a:pt x="5640" y="4813"/>
                </a:cubicBezTo>
                <a:cubicBezTo>
                  <a:pt x="5615" y="4487"/>
                  <a:pt x="5539" y="3960"/>
                  <a:pt x="5489" y="3635"/>
                </a:cubicBezTo>
                <a:cubicBezTo>
                  <a:pt x="5414" y="3334"/>
                  <a:pt x="5264" y="2557"/>
                  <a:pt x="5163" y="1905"/>
                </a:cubicBezTo>
                <a:cubicBezTo>
                  <a:pt x="4863" y="376"/>
                  <a:pt x="4762" y="1"/>
                  <a:pt x="45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9"/>
          <p:cNvSpPr/>
          <p:nvPr/>
        </p:nvSpPr>
        <p:spPr>
          <a:xfrm>
            <a:off x="4344913" y="3899741"/>
            <a:ext cx="1368584" cy="1274829"/>
          </a:xfrm>
          <a:custGeom>
            <a:rect b="b" l="l" r="r" t="t"/>
            <a:pathLst>
              <a:path extrusionOk="0" h="47836" w="51354">
                <a:moveTo>
                  <a:pt x="7117" y="1376"/>
                </a:moveTo>
                <a:cubicBezTo>
                  <a:pt x="7170" y="1376"/>
                  <a:pt x="7262" y="1589"/>
                  <a:pt x="7519" y="2296"/>
                </a:cubicBezTo>
                <a:lnTo>
                  <a:pt x="7494" y="2296"/>
                </a:lnTo>
                <a:cubicBezTo>
                  <a:pt x="7619" y="2647"/>
                  <a:pt x="7845" y="3198"/>
                  <a:pt x="7970" y="3499"/>
                </a:cubicBezTo>
                <a:cubicBezTo>
                  <a:pt x="8089" y="3784"/>
                  <a:pt x="8163" y="4002"/>
                  <a:pt x="8149" y="4002"/>
                </a:cubicBezTo>
                <a:cubicBezTo>
                  <a:pt x="8148" y="4002"/>
                  <a:pt x="8147" y="4001"/>
                  <a:pt x="8146" y="4000"/>
                </a:cubicBezTo>
                <a:cubicBezTo>
                  <a:pt x="8126" y="3987"/>
                  <a:pt x="8108" y="3979"/>
                  <a:pt x="8091" y="3979"/>
                </a:cubicBezTo>
                <a:cubicBezTo>
                  <a:pt x="7982" y="3979"/>
                  <a:pt x="7939" y="4304"/>
                  <a:pt x="7895" y="5479"/>
                </a:cubicBezTo>
                <a:cubicBezTo>
                  <a:pt x="7870" y="6732"/>
                  <a:pt x="7745" y="7960"/>
                  <a:pt x="7519" y="9188"/>
                </a:cubicBezTo>
                <a:cubicBezTo>
                  <a:pt x="7388" y="9860"/>
                  <a:pt x="7324" y="10149"/>
                  <a:pt x="7265" y="10149"/>
                </a:cubicBezTo>
                <a:cubicBezTo>
                  <a:pt x="7222" y="10149"/>
                  <a:pt x="7181" y="10001"/>
                  <a:pt x="7118" y="9739"/>
                </a:cubicBezTo>
                <a:cubicBezTo>
                  <a:pt x="6842" y="8687"/>
                  <a:pt x="6692" y="7609"/>
                  <a:pt x="6667" y="6531"/>
                </a:cubicBezTo>
                <a:cubicBezTo>
                  <a:pt x="6592" y="5328"/>
                  <a:pt x="6592" y="4150"/>
                  <a:pt x="6667" y="2973"/>
                </a:cubicBezTo>
                <a:cubicBezTo>
                  <a:pt x="6742" y="2421"/>
                  <a:pt x="6893" y="1895"/>
                  <a:pt x="7093" y="1394"/>
                </a:cubicBezTo>
                <a:cubicBezTo>
                  <a:pt x="7100" y="1383"/>
                  <a:pt x="7108" y="1376"/>
                  <a:pt x="7117" y="1376"/>
                </a:cubicBezTo>
                <a:close/>
                <a:moveTo>
                  <a:pt x="6416" y="1594"/>
                </a:moveTo>
                <a:lnTo>
                  <a:pt x="6266" y="2145"/>
                </a:lnTo>
                <a:cubicBezTo>
                  <a:pt x="6191" y="2622"/>
                  <a:pt x="6116" y="3098"/>
                  <a:pt x="6091" y="3574"/>
                </a:cubicBezTo>
                <a:cubicBezTo>
                  <a:pt x="6015" y="5153"/>
                  <a:pt x="6065" y="6757"/>
                  <a:pt x="6191" y="8361"/>
                </a:cubicBezTo>
                <a:cubicBezTo>
                  <a:pt x="6391" y="9464"/>
                  <a:pt x="6642" y="10567"/>
                  <a:pt x="6943" y="11644"/>
                </a:cubicBezTo>
                <a:cubicBezTo>
                  <a:pt x="7319" y="12998"/>
                  <a:pt x="7569" y="14075"/>
                  <a:pt x="7569" y="14075"/>
                </a:cubicBezTo>
                <a:cubicBezTo>
                  <a:pt x="7344" y="13699"/>
                  <a:pt x="7168" y="13298"/>
                  <a:pt x="7043" y="12872"/>
                </a:cubicBezTo>
                <a:cubicBezTo>
                  <a:pt x="6893" y="12396"/>
                  <a:pt x="6767" y="11920"/>
                  <a:pt x="6667" y="11444"/>
                </a:cubicBezTo>
                <a:cubicBezTo>
                  <a:pt x="6642" y="11143"/>
                  <a:pt x="6542" y="10867"/>
                  <a:pt x="6441" y="10617"/>
                </a:cubicBezTo>
                <a:cubicBezTo>
                  <a:pt x="6366" y="10617"/>
                  <a:pt x="6492" y="11469"/>
                  <a:pt x="6717" y="12346"/>
                </a:cubicBezTo>
                <a:cubicBezTo>
                  <a:pt x="6767" y="12496"/>
                  <a:pt x="6792" y="12647"/>
                  <a:pt x="6792" y="12822"/>
                </a:cubicBezTo>
                <a:cubicBezTo>
                  <a:pt x="6717" y="12622"/>
                  <a:pt x="6667" y="12421"/>
                  <a:pt x="6617" y="12221"/>
                </a:cubicBezTo>
                <a:cubicBezTo>
                  <a:pt x="6592" y="12020"/>
                  <a:pt x="6542" y="11820"/>
                  <a:pt x="6441" y="11644"/>
                </a:cubicBezTo>
                <a:cubicBezTo>
                  <a:pt x="6391" y="11644"/>
                  <a:pt x="6366" y="11694"/>
                  <a:pt x="6366" y="11719"/>
                </a:cubicBezTo>
                <a:cubicBezTo>
                  <a:pt x="6266" y="11419"/>
                  <a:pt x="6191" y="11118"/>
                  <a:pt x="6141" y="10817"/>
                </a:cubicBezTo>
                <a:cubicBezTo>
                  <a:pt x="6091" y="10466"/>
                  <a:pt x="5990" y="10140"/>
                  <a:pt x="5865" y="9815"/>
                </a:cubicBezTo>
                <a:cubicBezTo>
                  <a:pt x="5815" y="9815"/>
                  <a:pt x="5840" y="10040"/>
                  <a:pt x="6065" y="11143"/>
                </a:cubicBezTo>
                <a:cubicBezTo>
                  <a:pt x="6121" y="11431"/>
                  <a:pt x="6147" y="11587"/>
                  <a:pt x="6111" y="11587"/>
                </a:cubicBezTo>
                <a:cubicBezTo>
                  <a:pt x="6066" y="11587"/>
                  <a:pt x="5922" y="11338"/>
                  <a:pt x="5614" y="10792"/>
                </a:cubicBezTo>
                <a:cubicBezTo>
                  <a:pt x="4888" y="9414"/>
                  <a:pt x="4336" y="7935"/>
                  <a:pt x="4035" y="6406"/>
                </a:cubicBezTo>
                <a:cubicBezTo>
                  <a:pt x="3935" y="5830"/>
                  <a:pt x="3935" y="5755"/>
                  <a:pt x="4086" y="5629"/>
                </a:cubicBezTo>
                <a:cubicBezTo>
                  <a:pt x="4286" y="5379"/>
                  <a:pt x="4436" y="5103"/>
                  <a:pt x="4537" y="4802"/>
                </a:cubicBezTo>
                <a:cubicBezTo>
                  <a:pt x="4988" y="3875"/>
                  <a:pt x="5489" y="2998"/>
                  <a:pt x="6040" y="2145"/>
                </a:cubicBezTo>
                <a:lnTo>
                  <a:pt x="6416" y="1594"/>
                </a:lnTo>
                <a:close/>
                <a:moveTo>
                  <a:pt x="8221" y="4201"/>
                </a:moveTo>
                <a:cubicBezTo>
                  <a:pt x="8246" y="4201"/>
                  <a:pt x="8321" y="4326"/>
                  <a:pt x="8421" y="4526"/>
                </a:cubicBezTo>
                <a:cubicBezTo>
                  <a:pt x="8522" y="4727"/>
                  <a:pt x="8822" y="5278"/>
                  <a:pt x="9098" y="5755"/>
                </a:cubicBezTo>
                <a:cubicBezTo>
                  <a:pt x="9800" y="7008"/>
                  <a:pt x="10527" y="8912"/>
                  <a:pt x="10351" y="9038"/>
                </a:cubicBezTo>
                <a:cubicBezTo>
                  <a:pt x="10176" y="9163"/>
                  <a:pt x="9800" y="10341"/>
                  <a:pt x="9725" y="10917"/>
                </a:cubicBezTo>
                <a:cubicBezTo>
                  <a:pt x="9574" y="11945"/>
                  <a:pt x="9599" y="12973"/>
                  <a:pt x="9750" y="14000"/>
                </a:cubicBezTo>
                <a:cubicBezTo>
                  <a:pt x="9850" y="14727"/>
                  <a:pt x="9925" y="15604"/>
                  <a:pt x="9950" y="15930"/>
                </a:cubicBezTo>
                <a:cubicBezTo>
                  <a:pt x="10000" y="16682"/>
                  <a:pt x="10000" y="17459"/>
                  <a:pt x="9950" y="18236"/>
                </a:cubicBezTo>
                <a:cubicBezTo>
                  <a:pt x="9800" y="17910"/>
                  <a:pt x="9675" y="17584"/>
                  <a:pt x="9574" y="17233"/>
                </a:cubicBezTo>
                <a:cubicBezTo>
                  <a:pt x="9374" y="16682"/>
                  <a:pt x="9123" y="16005"/>
                  <a:pt x="8998" y="15729"/>
                </a:cubicBezTo>
                <a:cubicBezTo>
                  <a:pt x="8772" y="15203"/>
                  <a:pt x="8772" y="15178"/>
                  <a:pt x="8898" y="14226"/>
                </a:cubicBezTo>
                <a:cubicBezTo>
                  <a:pt x="8948" y="13925"/>
                  <a:pt x="8973" y="13599"/>
                  <a:pt x="8923" y="13298"/>
                </a:cubicBezTo>
                <a:lnTo>
                  <a:pt x="8923" y="13298"/>
                </a:lnTo>
                <a:cubicBezTo>
                  <a:pt x="8847" y="13549"/>
                  <a:pt x="8772" y="13825"/>
                  <a:pt x="8772" y="14100"/>
                </a:cubicBezTo>
                <a:cubicBezTo>
                  <a:pt x="8747" y="14351"/>
                  <a:pt x="8697" y="14577"/>
                  <a:pt x="8622" y="14827"/>
                </a:cubicBezTo>
                <a:cubicBezTo>
                  <a:pt x="8572" y="14727"/>
                  <a:pt x="8522" y="14627"/>
                  <a:pt x="8497" y="14501"/>
                </a:cubicBezTo>
                <a:cubicBezTo>
                  <a:pt x="8421" y="14276"/>
                  <a:pt x="8446" y="14025"/>
                  <a:pt x="8597" y="13223"/>
                </a:cubicBezTo>
                <a:cubicBezTo>
                  <a:pt x="8797" y="12221"/>
                  <a:pt x="9048" y="11218"/>
                  <a:pt x="9399" y="10266"/>
                </a:cubicBezTo>
                <a:cubicBezTo>
                  <a:pt x="9499" y="10040"/>
                  <a:pt x="9549" y="9815"/>
                  <a:pt x="9574" y="9589"/>
                </a:cubicBezTo>
                <a:cubicBezTo>
                  <a:pt x="9564" y="9582"/>
                  <a:pt x="9554" y="9577"/>
                  <a:pt x="9545" y="9577"/>
                </a:cubicBezTo>
                <a:cubicBezTo>
                  <a:pt x="9486" y="9577"/>
                  <a:pt x="9428" y="9748"/>
                  <a:pt x="9148" y="10567"/>
                </a:cubicBezTo>
                <a:cubicBezTo>
                  <a:pt x="8822" y="11544"/>
                  <a:pt x="8572" y="12521"/>
                  <a:pt x="8396" y="13524"/>
                </a:cubicBezTo>
                <a:cubicBezTo>
                  <a:pt x="8354" y="13756"/>
                  <a:pt x="8312" y="13917"/>
                  <a:pt x="8285" y="13917"/>
                </a:cubicBezTo>
                <a:cubicBezTo>
                  <a:pt x="8280" y="13917"/>
                  <a:pt x="8275" y="13912"/>
                  <a:pt x="8271" y="13900"/>
                </a:cubicBezTo>
                <a:lnTo>
                  <a:pt x="7820" y="12271"/>
                </a:lnTo>
                <a:lnTo>
                  <a:pt x="7394" y="10742"/>
                </a:lnTo>
                <a:lnTo>
                  <a:pt x="7519" y="10191"/>
                </a:lnTo>
                <a:cubicBezTo>
                  <a:pt x="7920" y="8637"/>
                  <a:pt x="8146" y="7008"/>
                  <a:pt x="8146" y="5404"/>
                </a:cubicBezTo>
                <a:cubicBezTo>
                  <a:pt x="8146" y="4777"/>
                  <a:pt x="8196" y="4226"/>
                  <a:pt x="8221" y="4201"/>
                </a:cubicBezTo>
                <a:close/>
                <a:moveTo>
                  <a:pt x="2058" y="19353"/>
                </a:moveTo>
                <a:cubicBezTo>
                  <a:pt x="2126" y="19353"/>
                  <a:pt x="2273" y="19485"/>
                  <a:pt x="2532" y="19765"/>
                </a:cubicBezTo>
                <a:lnTo>
                  <a:pt x="2507" y="19765"/>
                </a:lnTo>
                <a:lnTo>
                  <a:pt x="2757" y="20040"/>
                </a:lnTo>
                <a:lnTo>
                  <a:pt x="2507" y="20065"/>
                </a:lnTo>
                <a:cubicBezTo>
                  <a:pt x="2406" y="20065"/>
                  <a:pt x="2331" y="20065"/>
                  <a:pt x="2256" y="20115"/>
                </a:cubicBezTo>
                <a:cubicBezTo>
                  <a:pt x="2256" y="20115"/>
                  <a:pt x="2306" y="20266"/>
                  <a:pt x="2356" y="20391"/>
                </a:cubicBezTo>
                <a:cubicBezTo>
                  <a:pt x="2424" y="20526"/>
                  <a:pt x="2431" y="20621"/>
                  <a:pt x="2413" y="20621"/>
                </a:cubicBezTo>
                <a:cubicBezTo>
                  <a:pt x="2411" y="20621"/>
                  <a:pt x="2409" y="20619"/>
                  <a:pt x="2406" y="20617"/>
                </a:cubicBezTo>
                <a:cubicBezTo>
                  <a:pt x="2131" y="20341"/>
                  <a:pt x="1855" y="20065"/>
                  <a:pt x="1629" y="19765"/>
                </a:cubicBezTo>
                <a:lnTo>
                  <a:pt x="1454" y="19539"/>
                </a:lnTo>
                <a:lnTo>
                  <a:pt x="1730" y="19489"/>
                </a:lnTo>
                <a:cubicBezTo>
                  <a:pt x="1830" y="19464"/>
                  <a:pt x="1930" y="19439"/>
                  <a:pt x="2030" y="19364"/>
                </a:cubicBezTo>
                <a:cubicBezTo>
                  <a:pt x="2037" y="19357"/>
                  <a:pt x="2047" y="19353"/>
                  <a:pt x="2058" y="19353"/>
                </a:cubicBezTo>
                <a:close/>
                <a:moveTo>
                  <a:pt x="3669" y="6228"/>
                </a:moveTo>
                <a:cubicBezTo>
                  <a:pt x="3716" y="6228"/>
                  <a:pt x="3763" y="6399"/>
                  <a:pt x="3810" y="6657"/>
                </a:cubicBezTo>
                <a:cubicBezTo>
                  <a:pt x="3860" y="6907"/>
                  <a:pt x="3960" y="7333"/>
                  <a:pt x="4010" y="7584"/>
                </a:cubicBezTo>
                <a:lnTo>
                  <a:pt x="4060" y="7609"/>
                </a:lnTo>
                <a:cubicBezTo>
                  <a:pt x="4537" y="9338"/>
                  <a:pt x="5740" y="11770"/>
                  <a:pt x="7294" y="14125"/>
                </a:cubicBezTo>
                <a:cubicBezTo>
                  <a:pt x="7594" y="14577"/>
                  <a:pt x="7870" y="15028"/>
                  <a:pt x="8121" y="15504"/>
                </a:cubicBezTo>
                <a:cubicBezTo>
                  <a:pt x="8321" y="15930"/>
                  <a:pt x="9048" y="17810"/>
                  <a:pt x="9148" y="18161"/>
                </a:cubicBezTo>
                <a:cubicBezTo>
                  <a:pt x="9171" y="18253"/>
                  <a:pt x="9184" y="18303"/>
                  <a:pt x="9166" y="18303"/>
                </a:cubicBezTo>
                <a:cubicBezTo>
                  <a:pt x="9145" y="18303"/>
                  <a:pt x="9083" y="18234"/>
                  <a:pt x="8948" y="18085"/>
                </a:cubicBezTo>
                <a:cubicBezTo>
                  <a:pt x="8419" y="17580"/>
                  <a:pt x="8144" y="17327"/>
                  <a:pt x="8063" y="17327"/>
                </a:cubicBezTo>
                <a:cubicBezTo>
                  <a:pt x="8055" y="17327"/>
                  <a:pt x="8050" y="17329"/>
                  <a:pt x="8045" y="17334"/>
                </a:cubicBezTo>
                <a:cubicBezTo>
                  <a:pt x="8020" y="17384"/>
                  <a:pt x="8070" y="17459"/>
                  <a:pt x="8171" y="17534"/>
                </a:cubicBezTo>
                <a:cubicBezTo>
                  <a:pt x="8396" y="17760"/>
                  <a:pt x="8898" y="18236"/>
                  <a:pt x="9098" y="18436"/>
                </a:cubicBezTo>
                <a:cubicBezTo>
                  <a:pt x="9274" y="18587"/>
                  <a:pt x="9574" y="19213"/>
                  <a:pt x="9499" y="19288"/>
                </a:cubicBezTo>
                <a:cubicBezTo>
                  <a:pt x="9349" y="19188"/>
                  <a:pt x="9173" y="19063"/>
                  <a:pt x="9048" y="18912"/>
                </a:cubicBezTo>
                <a:cubicBezTo>
                  <a:pt x="8776" y="18682"/>
                  <a:pt x="8643" y="18574"/>
                  <a:pt x="8593" y="18574"/>
                </a:cubicBezTo>
                <a:cubicBezTo>
                  <a:pt x="8583" y="18574"/>
                  <a:pt x="8576" y="18578"/>
                  <a:pt x="8572" y="18587"/>
                </a:cubicBezTo>
                <a:cubicBezTo>
                  <a:pt x="8547" y="18612"/>
                  <a:pt x="8572" y="18687"/>
                  <a:pt x="8622" y="18712"/>
                </a:cubicBezTo>
                <a:cubicBezTo>
                  <a:pt x="8672" y="18762"/>
                  <a:pt x="8923" y="18988"/>
                  <a:pt x="9198" y="19238"/>
                </a:cubicBezTo>
                <a:cubicBezTo>
                  <a:pt x="9524" y="19464"/>
                  <a:pt x="9750" y="19790"/>
                  <a:pt x="9850" y="20166"/>
                </a:cubicBezTo>
                <a:cubicBezTo>
                  <a:pt x="9952" y="20430"/>
                  <a:pt x="9987" y="20563"/>
                  <a:pt x="9957" y="20563"/>
                </a:cubicBezTo>
                <a:cubicBezTo>
                  <a:pt x="9950" y="20563"/>
                  <a:pt x="9939" y="20556"/>
                  <a:pt x="9925" y="20542"/>
                </a:cubicBezTo>
                <a:cubicBezTo>
                  <a:pt x="9850" y="20466"/>
                  <a:pt x="9649" y="20241"/>
                  <a:pt x="9474" y="20040"/>
                </a:cubicBezTo>
                <a:cubicBezTo>
                  <a:pt x="9324" y="19890"/>
                  <a:pt x="9173" y="19714"/>
                  <a:pt x="9048" y="19514"/>
                </a:cubicBezTo>
                <a:cubicBezTo>
                  <a:pt x="8980" y="19361"/>
                  <a:pt x="8947" y="19300"/>
                  <a:pt x="8909" y="19300"/>
                </a:cubicBezTo>
                <a:cubicBezTo>
                  <a:pt x="8891" y="19300"/>
                  <a:pt x="8872" y="19314"/>
                  <a:pt x="8847" y="19339"/>
                </a:cubicBezTo>
                <a:cubicBezTo>
                  <a:pt x="8797" y="19414"/>
                  <a:pt x="9023" y="19790"/>
                  <a:pt x="9524" y="20316"/>
                </a:cubicBezTo>
                <a:cubicBezTo>
                  <a:pt x="9827" y="20642"/>
                  <a:pt x="9935" y="20795"/>
                  <a:pt x="9868" y="20795"/>
                </a:cubicBezTo>
                <a:cubicBezTo>
                  <a:pt x="9863" y="20795"/>
                  <a:pt x="9857" y="20794"/>
                  <a:pt x="9850" y="20792"/>
                </a:cubicBezTo>
                <a:cubicBezTo>
                  <a:pt x="9474" y="20617"/>
                  <a:pt x="9148" y="20366"/>
                  <a:pt x="8898" y="20040"/>
                </a:cubicBezTo>
                <a:cubicBezTo>
                  <a:pt x="8672" y="19815"/>
                  <a:pt x="8497" y="19514"/>
                  <a:pt x="8446" y="19188"/>
                </a:cubicBezTo>
                <a:cubicBezTo>
                  <a:pt x="8246" y="18386"/>
                  <a:pt x="7795" y="17684"/>
                  <a:pt x="7193" y="17133"/>
                </a:cubicBezTo>
                <a:cubicBezTo>
                  <a:pt x="7093" y="17056"/>
                  <a:pt x="7029" y="17022"/>
                  <a:pt x="6998" y="17022"/>
                </a:cubicBezTo>
                <a:cubicBezTo>
                  <a:pt x="6929" y="17022"/>
                  <a:pt x="7033" y="17198"/>
                  <a:pt x="7294" y="17459"/>
                </a:cubicBezTo>
                <a:cubicBezTo>
                  <a:pt x="7695" y="17885"/>
                  <a:pt x="7995" y="18436"/>
                  <a:pt x="8196" y="19013"/>
                </a:cubicBezTo>
                <a:lnTo>
                  <a:pt x="8321" y="19464"/>
                </a:lnTo>
                <a:lnTo>
                  <a:pt x="8121" y="19263"/>
                </a:lnTo>
                <a:cubicBezTo>
                  <a:pt x="8020" y="19163"/>
                  <a:pt x="7268" y="18511"/>
                  <a:pt x="6441" y="17835"/>
                </a:cubicBezTo>
                <a:cubicBezTo>
                  <a:pt x="4687" y="16406"/>
                  <a:pt x="4136" y="15880"/>
                  <a:pt x="3534" y="15153"/>
                </a:cubicBezTo>
                <a:cubicBezTo>
                  <a:pt x="2456" y="13800"/>
                  <a:pt x="1554" y="11895"/>
                  <a:pt x="1404" y="10592"/>
                </a:cubicBezTo>
                <a:cubicBezTo>
                  <a:pt x="1357" y="10237"/>
                  <a:pt x="1443" y="9683"/>
                  <a:pt x="1516" y="9683"/>
                </a:cubicBezTo>
                <a:cubicBezTo>
                  <a:pt x="1520" y="9683"/>
                  <a:pt x="1525" y="9685"/>
                  <a:pt x="1529" y="9689"/>
                </a:cubicBezTo>
                <a:cubicBezTo>
                  <a:pt x="1705" y="10040"/>
                  <a:pt x="1755" y="10416"/>
                  <a:pt x="1755" y="10792"/>
                </a:cubicBezTo>
                <a:cubicBezTo>
                  <a:pt x="1679" y="11318"/>
                  <a:pt x="1705" y="11594"/>
                  <a:pt x="1805" y="11594"/>
                </a:cubicBezTo>
                <a:cubicBezTo>
                  <a:pt x="1880" y="11594"/>
                  <a:pt x="1930" y="11569"/>
                  <a:pt x="1955" y="11544"/>
                </a:cubicBezTo>
                <a:cubicBezTo>
                  <a:pt x="1980" y="11494"/>
                  <a:pt x="2281" y="10567"/>
                  <a:pt x="2607" y="9489"/>
                </a:cubicBezTo>
                <a:cubicBezTo>
                  <a:pt x="3284" y="7258"/>
                  <a:pt x="3584" y="6356"/>
                  <a:pt x="3659" y="6231"/>
                </a:cubicBezTo>
                <a:cubicBezTo>
                  <a:pt x="3663" y="6229"/>
                  <a:pt x="3666" y="6228"/>
                  <a:pt x="3669" y="6228"/>
                </a:cubicBezTo>
                <a:close/>
                <a:moveTo>
                  <a:pt x="9844" y="20934"/>
                </a:moveTo>
                <a:cubicBezTo>
                  <a:pt x="9940" y="20934"/>
                  <a:pt x="10307" y="21311"/>
                  <a:pt x="10376" y="21519"/>
                </a:cubicBezTo>
                <a:cubicBezTo>
                  <a:pt x="10445" y="21697"/>
                  <a:pt x="10476" y="21778"/>
                  <a:pt x="10457" y="21778"/>
                </a:cubicBezTo>
                <a:cubicBezTo>
                  <a:pt x="10442" y="21778"/>
                  <a:pt x="10392" y="21722"/>
                  <a:pt x="10301" y="21619"/>
                </a:cubicBezTo>
                <a:cubicBezTo>
                  <a:pt x="10126" y="21419"/>
                  <a:pt x="9950" y="21193"/>
                  <a:pt x="9825" y="20943"/>
                </a:cubicBezTo>
                <a:cubicBezTo>
                  <a:pt x="9829" y="20937"/>
                  <a:pt x="9835" y="20934"/>
                  <a:pt x="9844" y="20934"/>
                </a:cubicBezTo>
                <a:close/>
                <a:moveTo>
                  <a:pt x="10527" y="9213"/>
                </a:moveTo>
                <a:lnTo>
                  <a:pt x="10677" y="9765"/>
                </a:lnTo>
                <a:cubicBezTo>
                  <a:pt x="10727" y="9990"/>
                  <a:pt x="10802" y="10241"/>
                  <a:pt x="10878" y="10466"/>
                </a:cubicBezTo>
                <a:cubicBezTo>
                  <a:pt x="10928" y="10617"/>
                  <a:pt x="10978" y="10642"/>
                  <a:pt x="11153" y="10642"/>
                </a:cubicBezTo>
                <a:cubicBezTo>
                  <a:pt x="11279" y="10642"/>
                  <a:pt x="11379" y="10692"/>
                  <a:pt x="11429" y="10817"/>
                </a:cubicBezTo>
                <a:cubicBezTo>
                  <a:pt x="11805" y="11669"/>
                  <a:pt x="12081" y="12572"/>
                  <a:pt x="12306" y="13474"/>
                </a:cubicBezTo>
                <a:cubicBezTo>
                  <a:pt x="12459" y="14104"/>
                  <a:pt x="12555" y="14352"/>
                  <a:pt x="12750" y="14352"/>
                </a:cubicBezTo>
                <a:cubicBezTo>
                  <a:pt x="12842" y="14352"/>
                  <a:pt x="12956" y="14297"/>
                  <a:pt x="13108" y="14201"/>
                </a:cubicBezTo>
                <a:cubicBezTo>
                  <a:pt x="13170" y="14139"/>
                  <a:pt x="13266" y="14094"/>
                  <a:pt x="13368" y="14094"/>
                </a:cubicBezTo>
                <a:cubicBezTo>
                  <a:pt x="13390" y="14094"/>
                  <a:pt x="13412" y="14096"/>
                  <a:pt x="13434" y="14100"/>
                </a:cubicBezTo>
                <a:cubicBezTo>
                  <a:pt x="13534" y="14151"/>
                  <a:pt x="13534" y="14151"/>
                  <a:pt x="13409" y="14176"/>
                </a:cubicBezTo>
                <a:cubicBezTo>
                  <a:pt x="13309" y="14226"/>
                  <a:pt x="13258" y="14401"/>
                  <a:pt x="13133" y="15504"/>
                </a:cubicBezTo>
                <a:cubicBezTo>
                  <a:pt x="12958" y="17133"/>
                  <a:pt x="11855" y="22923"/>
                  <a:pt x="11705" y="22948"/>
                </a:cubicBezTo>
                <a:cubicBezTo>
                  <a:pt x="11629" y="22847"/>
                  <a:pt x="11579" y="22747"/>
                  <a:pt x="11554" y="22622"/>
                </a:cubicBezTo>
                <a:cubicBezTo>
                  <a:pt x="11454" y="22371"/>
                  <a:pt x="11454" y="22146"/>
                  <a:pt x="11554" y="21369"/>
                </a:cubicBezTo>
                <a:cubicBezTo>
                  <a:pt x="11755" y="19664"/>
                  <a:pt x="12131" y="17960"/>
                  <a:pt x="12682" y="16331"/>
                </a:cubicBezTo>
                <a:cubicBezTo>
                  <a:pt x="12909" y="15627"/>
                  <a:pt x="12972" y="15396"/>
                  <a:pt x="12907" y="15396"/>
                </a:cubicBezTo>
                <a:cubicBezTo>
                  <a:pt x="12900" y="15396"/>
                  <a:pt x="12892" y="15399"/>
                  <a:pt x="12883" y="15404"/>
                </a:cubicBezTo>
                <a:cubicBezTo>
                  <a:pt x="12782" y="15429"/>
                  <a:pt x="12256" y="17108"/>
                  <a:pt x="11980" y="18261"/>
                </a:cubicBezTo>
                <a:cubicBezTo>
                  <a:pt x="11730" y="19163"/>
                  <a:pt x="11554" y="20090"/>
                  <a:pt x="11454" y="21043"/>
                </a:cubicBezTo>
                <a:cubicBezTo>
                  <a:pt x="11429" y="21344"/>
                  <a:pt x="11379" y="21619"/>
                  <a:pt x="11329" y="21920"/>
                </a:cubicBezTo>
                <a:cubicBezTo>
                  <a:pt x="11228" y="21795"/>
                  <a:pt x="11178" y="21644"/>
                  <a:pt x="11128" y="21519"/>
                </a:cubicBezTo>
                <a:cubicBezTo>
                  <a:pt x="11003" y="21168"/>
                  <a:pt x="10978" y="21018"/>
                  <a:pt x="11078" y="20441"/>
                </a:cubicBezTo>
                <a:cubicBezTo>
                  <a:pt x="11203" y="19664"/>
                  <a:pt x="11279" y="18912"/>
                  <a:pt x="11253" y="18161"/>
                </a:cubicBezTo>
                <a:cubicBezTo>
                  <a:pt x="11235" y="18106"/>
                  <a:pt x="11219" y="18078"/>
                  <a:pt x="11203" y="18078"/>
                </a:cubicBezTo>
                <a:cubicBezTo>
                  <a:pt x="11154" y="18078"/>
                  <a:pt x="11116" y="18355"/>
                  <a:pt x="11078" y="18963"/>
                </a:cubicBezTo>
                <a:cubicBezTo>
                  <a:pt x="11028" y="19439"/>
                  <a:pt x="10978" y="20040"/>
                  <a:pt x="10928" y="20316"/>
                </a:cubicBezTo>
                <a:cubicBezTo>
                  <a:pt x="10880" y="20585"/>
                  <a:pt x="10863" y="20694"/>
                  <a:pt x="10837" y="20694"/>
                </a:cubicBezTo>
                <a:cubicBezTo>
                  <a:pt x="10823" y="20694"/>
                  <a:pt x="10805" y="20656"/>
                  <a:pt x="10777" y="20592"/>
                </a:cubicBezTo>
                <a:cubicBezTo>
                  <a:pt x="10752" y="20466"/>
                  <a:pt x="10677" y="20316"/>
                  <a:pt x="10652" y="20216"/>
                </a:cubicBezTo>
                <a:cubicBezTo>
                  <a:pt x="10627" y="19765"/>
                  <a:pt x="10677" y="19313"/>
                  <a:pt x="10802" y="18887"/>
                </a:cubicBezTo>
                <a:cubicBezTo>
                  <a:pt x="10903" y="18236"/>
                  <a:pt x="10978" y="17609"/>
                  <a:pt x="11028" y="16983"/>
                </a:cubicBezTo>
                <a:cubicBezTo>
                  <a:pt x="11028" y="16131"/>
                  <a:pt x="11103" y="15303"/>
                  <a:pt x="11253" y="14476"/>
                </a:cubicBezTo>
                <a:cubicBezTo>
                  <a:pt x="11361" y="13938"/>
                  <a:pt x="11376" y="13844"/>
                  <a:pt x="11331" y="13844"/>
                </a:cubicBezTo>
                <a:cubicBezTo>
                  <a:pt x="11323" y="13844"/>
                  <a:pt x="11314" y="13846"/>
                  <a:pt x="11304" y="13850"/>
                </a:cubicBezTo>
                <a:cubicBezTo>
                  <a:pt x="11228" y="13850"/>
                  <a:pt x="10903" y="15755"/>
                  <a:pt x="10878" y="16757"/>
                </a:cubicBezTo>
                <a:cubicBezTo>
                  <a:pt x="10852" y="17559"/>
                  <a:pt x="10577" y="19489"/>
                  <a:pt x="10477" y="19639"/>
                </a:cubicBezTo>
                <a:cubicBezTo>
                  <a:pt x="10473" y="19644"/>
                  <a:pt x="10470" y="19647"/>
                  <a:pt x="10465" y="19647"/>
                </a:cubicBezTo>
                <a:cubicBezTo>
                  <a:pt x="10407" y="19647"/>
                  <a:pt x="10276" y="19173"/>
                  <a:pt x="10276" y="18963"/>
                </a:cubicBezTo>
                <a:cubicBezTo>
                  <a:pt x="10276" y="18812"/>
                  <a:pt x="10276" y="18336"/>
                  <a:pt x="10301" y="17885"/>
                </a:cubicBezTo>
                <a:cubicBezTo>
                  <a:pt x="10326" y="16632"/>
                  <a:pt x="10251" y="15379"/>
                  <a:pt x="10076" y="14125"/>
                </a:cubicBezTo>
                <a:cubicBezTo>
                  <a:pt x="9800" y="11870"/>
                  <a:pt x="9900" y="10516"/>
                  <a:pt x="10426" y="9439"/>
                </a:cubicBezTo>
                <a:lnTo>
                  <a:pt x="10527" y="9213"/>
                </a:lnTo>
                <a:close/>
                <a:moveTo>
                  <a:pt x="12955" y="18058"/>
                </a:moveTo>
                <a:cubicBezTo>
                  <a:pt x="12956" y="18058"/>
                  <a:pt x="12957" y="18059"/>
                  <a:pt x="12958" y="18060"/>
                </a:cubicBezTo>
                <a:cubicBezTo>
                  <a:pt x="12958" y="18110"/>
                  <a:pt x="12958" y="18562"/>
                  <a:pt x="12958" y="19038"/>
                </a:cubicBezTo>
                <a:cubicBezTo>
                  <a:pt x="12983" y="19364"/>
                  <a:pt x="12958" y="19689"/>
                  <a:pt x="12883" y="20015"/>
                </a:cubicBezTo>
                <a:cubicBezTo>
                  <a:pt x="12807" y="20090"/>
                  <a:pt x="12582" y="21494"/>
                  <a:pt x="12381" y="23273"/>
                </a:cubicBezTo>
                <a:cubicBezTo>
                  <a:pt x="12306" y="23850"/>
                  <a:pt x="12256" y="24326"/>
                  <a:pt x="12256" y="24351"/>
                </a:cubicBezTo>
                <a:cubicBezTo>
                  <a:pt x="12156" y="24201"/>
                  <a:pt x="12081" y="24025"/>
                  <a:pt x="12030" y="23875"/>
                </a:cubicBezTo>
                <a:lnTo>
                  <a:pt x="11855" y="23374"/>
                </a:lnTo>
                <a:lnTo>
                  <a:pt x="12055" y="22396"/>
                </a:lnTo>
                <a:cubicBezTo>
                  <a:pt x="12181" y="21870"/>
                  <a:pt x="12431" y="20667"/>
                  <a:pt x="12607" y="19689"/>
                </a:cubicBezTo>
                <a:cubicBezTo>
                  <a:pt x="12777" y="18768"/>
                  <a:pt x="12923" y="18058"/>
                  <a:pt x="12955" y="18058"/>
                </a:cubicBezTo>
                <a:close/>
                <a:moveTo>
                  <a:pt x="12959" y="20295"/>
                </a:moveTo>
                <a:cubicBezTo>
                  <a:pt x="12990" y="20295"/>
                  <a:pt x="12996" y="20689"/>
                  <a:pt x="13008" y="21444"/>
                </a:cubicBezTo>
                <a:cubicBezTo>
                  <a:pt x="13008" y="22471"/>
                  <a:pt x="12958" y="23524"/>
                  <a:pt x="12857" y="24552"/>
                </a:cubicBezTo>
                <a:cubicBezTo>
                  <a:pt x="12832" y="24928"/>
                  <a:pt x="12757" y="25278"/>
                  <a:pt x="12632" y="25629"/>
                </a:cubicBezTo>
                <a:cubicBezTo>
                  <a:pt x="12632" y="25629"/>
                  <a:pt x="12557" y="25429"/>
                  <a:pt x="12482" y="25203"/>
                </a:cubicBezTo>
                <a:cubicBezTo>
                  <a:pt x="12356" y="24752"/>
                  <a:pt x="12381" y="24326"/>
                  <a:pt x="12732" y="21745"/>
                </a:cubicBezTo>
                <a:cubicBezTo>
                  <a:pt x="12863" y="20764"/>
                  <a:pt x="12925" y="20295"/>
                  <a:pt x="12959" y="20295"/>
                </a:cubicBezTo>
                <a:close/>
                <a:moveTo>
                  <a:pt x="10915" y="24777"/>
                </a:moveTo>
                <a:cubicBezTo>
                  <a:pt x="10976" y="24777"/>
                  <a:pt x="11124" y="24859"/>
                  <a:pt x="11354" y="25028"/>
                </a:cubicBezTo>
                <a:cubicBezTo>
                  <a:pt x="11730" y="25303"/>
                  <a:pt x="11780" y="25379"/>
                  <a:pt x="11880" y="25704"/>
                </a:cubicBezTo>
                <a:lnTo>
                  <a:pt x="12005" y="26080"/>
                </a:lnTo>
                <a:lnTo>
                  <a:pt x="11780" y="25955"/>
                </a:lnTo>
                <a:cubicBezTo>
                  <a:pt x="11629" y="25830"/>
                  <a:pt x="11504" y="25704"/>
                  <a:pt x="11379" y="25554"/>
                </a:cubicBezTo>
                <a:cubicBezTo>
                  <a:pt x="11304" y="25404"/>
                  <a:pt x="11128" y="25178"/>
                  <a:pt x="11028" y="25053"/>
                </a:cubicBezTo>
                <a:cubicBezTo>
                  <a:pt x="10885" y="24871"/>
                  <a:pt x="10850" y="24777"/>
                  <a:pt x="10915" y="24777"/>
                </a:cubicBezTo>
                <a:close/>
                <a:moveTo>
                  <a:pt x="37402" y="28661"/>
                </a:moveTo>
                <a:cubicBezTo>
                  <a:pt x="37405" y="28661"/>
                  <a:pt x="37403" y="28669"/>
                  <a:pt x="37394" y="28687"/>
                </a:cubicBezTo>
                <a:cubicBezTo>
                  <a:pt x="37394" y="28737"/>
                  <a:pt x="37344" y="28787"/>
                  <a:pt x="37294" y="28837"/>
                </a:cubicBezTo>
                <a:cubicBezTo>
                  <a:pt x="37288" y="28843"/>
                  <a:pt x="37283" y="28846"/>
                  <a:pt x="37280" y="28846"/>
                </a:cubicBezTo>
                <a:cubicBezTo>
                  <a:pt x="37271" y="28846"/>
                  <a:pt x="37280" y="28814"/>
                  <a:pt x="37319" y="28737"/>
                </a:cubicBezTo>
                <a:cubicBezTo>
                  <a:pt x="37367" y="28689"/>
                  <a:pt x="37395" y="28661"/>
                  <a:pt x="37402" y="28661"/>
                </a:cubicBezTo>
                <a:close/>
                <a:moveTo>
                  <a:pt x="37091" y="28955"/>
                </a:moveTo>
                <a:cubicBezTo>
                  <a:pt x="37101" y="28955"/>
                  <a:pt x="37104" y="28967"/>
                  <a:pt x="37093" y="28988"/>
                </a:cubicBezTo>
                <a:cubicBezTo>
                  <a:pt x="37068" y="29038"/>
                  <a:pt x="37043" y="29088"/>
                  <a:pt x="36993" y="29113"/>
                </a:cubicBezTo>
                <a:cubicBezTo>
                  <a:pt x="36980" y="29119"/>
                  <a:pt x="36971" y="29122"/>
                  <a:pt x="36965" y="29122"/>
                </a:cubicBezTo>
                <a:cubicBezTo>
                  <a:pt x="36948" y="29122"/>
                  <a:pt x="36962" y="29094"/>
                  <a:pt x="37018" y="29038"/>
                </a:cubicBezTo>
                <a:cubicBezTo>
                  <a:pt x="37047" y="28979"/>
                  <a:pt x="37077" y="28955"/>
                  <a:pt x="37091" y="28955"/>
                </a:cubicBezTo>
                <a:close/>
                <a:moveTo>
                  <a:pt x="36797" y="29243"/>
                </a:moveTo>
                <a:cubicBezTo>
                  <a:pt x="36801" y="29243"/>
                  <a:pt x="36799" y="29249"/>
                  <a:pt x="36792" y="29263"/>
                </a:cubicBezTo>
                <a:cubicBezTo>
                  <a:pt x="36767" y="29339"/>
                  <a:pt x="36717" y="29389"/>
                  <a:pt x="36667" y="29439"/>
                </a:cubicBezTo>
                <a:cubicBezTo>
                  <a:pt x="36655" y="29445"/>
                  <a:pt x="36648" y="29448"/>
                  <a:pt x="36644" y="29448"/>
                </a:cubicBezTo>
                <a:cubicBezTo>
                  <a:pt x="36630" y="29448"/>
                  <a:pt x="36654" y="29415"/>
                  <a:pt x="36692" y="29339"/>
                </a:cubicBezTo>
                <a:cubicBezTo>
                  <a:pt x="36746" y="29284"/>
                  <a:pt x="36788" y="29243"/>
                  <a:pt x="36797" y="29243"/>
                </a:cubicBezTo>
                <a:close/>
                <a:moveTo>
                  <a:pt x="50627" y="27108"/>
                </a:moveTo>
                <a:cubicBezTo>
                  <a:pt x="50627" y="27133"/>
                  <a:pt x="50602" y="27158"/>
                  <a:pt x="50527" y="27208"/>
                </a:cubicBezTo>
                <a:cubicBezTo>
                  <a:pt x="49399" y="28111"/>
                  <a:pt x="48798" y="28612"/>
                  <a:pt x="48672" y="28662"/>
                </a:cubicBezTo>
                <a:cubicBezTo>
                  <a:pt x="48584" y="28691"/>
                  <a:pt x="48487" y="28703"/>
                  <a:pt x="48387" y="28703"/>
                </a:cubicBezTo>
                <a:cubicBezTo>
                  <a:pt x="48316" y="28703"/>
                  <a:pt x="48244" y="28697"/>
                  <a:pt x="48171" y="28687"/>
                </a:cubicBezTo>
                <a:cubicBezTo>
                  <a:pt x="48096" y="28678"/>
                  <a:pt x="48034" y="28673"/>
                  <a:pt x="47986" y="28673"/>
                </a:cubicBezTo>
                <a:cubicBezTo>
                  <a:pt x="47775" y="28673"/>
                  <a:pt x="47820" y="28751"/>
                  <a:pt x="48146" y="28812"/>
                </a:cubicBezTo>
                <a:lnTo>
                  <a:pt x="48397" y="28862"/>
                </a:lnTo>
                <a:lnTo>
                  <a:pt x="48196" y="29013"/>
                </a:lnTo>
                <a:cubicBezTo>
                  <a:pt x="48096" y="29113"/>
                  <a:pt x="47996" y="29213"/>
                  <a:pt x="47895" y="29339"/>
                </a:cubicBezTo>
                <a:cubicBezTo>
                  <a:pt x="47801" y="29446"/>
                  <a:pt x="47758" y="29496"/>
                  <a:pt x="47483" y="29496"/>
                </a:cubicBezTo>
                <a:cubicBezTo>
                  <a:pt x="47245" y="29496"/>
                  <a:pt x="46833" y="29459"/>
                  <a:pt x="46066" y="29389"/>
                </a:cubicBezTo>
                <a:cubicBezTo>
                  <a:pt x="45264" y="29339"/>
                  <a:pt x="44462" y="29213"/>
                  <a:pt x="43685" y="29063"/>
                </a:cubicBezTo>
                <a:cubicBezTo>
                  <a:pt x="43685" y="29063"/>
                  <a:pt x="44161" y="28938"/>
                  <a:pt x="44737" y="28787"/>
                </a:cubicBezTo>
                <a:cubicBezTo>
                  <a:pt x="46066" y="28486"/>
                  <a:pt x="48321" y="27860"/>
                  <a:pt x="49600" y="27434"/>
                </a:cubicBezTo>
                <a:cubicBezTo>
                  <a:pt x="50151" y="27233"/>
                  <a:pt x="50602" y="27108"/>
                  <a:pt x="50627" y="27108"/>
                </a:cubicBezTo>
                <a:close/>
                <a:moveTo>
                  <a:pt x="1278" y="11068"/>
                </a:moveTo>
                <a:cubicBezTo>
                  <a:pt x="1354" y="11293"/>
                  <a:pt x="1454" y="11519"/>
                  <a:pt x="1504" y="11770"/>
                </a:cubicBezTo>
                <a:cubicBezTo>
                  <a:pt x="1679" y="12346"/>
                  <a:pt x="1905" y="12897"/>
                  <a:pt x="2181" y="13449"/>
                </a:cubicBezTo>
                <a:cubicBezTo>
                  <a:pt x="3108" y="15278"/>
                  <a:pt x="4161" y="16506"/>
                  <a:pt x="6166" y="18035"/>
                </a:cubicBezTo>
                <a:cubicBezTo>
                  <a:pt x="7619" y="19213"/>
                  <a:pt x="8973" y="20542"/>
                  <a:pt x="10176" y="21970"/>
                </a:cubicBezTo>
                <a:cubicBezTo>
                  <a:pt x="10827" y="22747"/>
                  <a:pt x="10903" y="22872"/>
                  <a:pt x="11128" y="23474"/>
                </a:cubicBezTo>
                <a:cubicBezTo>
                  <a:pt x="11228" y="23674"/>
                  <a:pt x="11304" y="23900"/>
                  <a:pt x="11354" y="24126"/>
                </a:cubicBezTo>
                <a:cubicBezTo>
                  <a:pt x="11228" y="24025"/>
                  <a:pt x="11128" y="23925"/>
                  <a:pt x="11053" y="23825"/>
                </a:cubicBezTo>
                <a:cubicBezTo>
                  <a:pt x="10881" y="23636"/>
                  <a:pt x="10757" y="23529"/>
                  <a:pt x="10703" y="23529"/>
                </a:cubicBezTo>
                <a:cubicBezTo>
                  <a:pt x="10679" y="23529"/>
                  <a:pt x="10669" y="23552"/>
                  <a:pt x="10677" y="23599"/>
                </a:cubicBezTo>
                <a:cubicBezTo>
                  <a:pt x="10802" y="23775"/>
                  <a:pt x="10928" y="23925"/>
                  <a:pt x="11103" y="24075"/>
                </a:cubicBezTo>
                <a:cubicBezTo>
                  <a:pt x="11529" y="24527"/>
                  <a:pt x="11604" y="24677"/>
                  <a:pt x="11629" y="24928"/>
                </a:cubicBezTo>
                <a:cubicBezTo>
                  <a:pt x="11629" y="24965"/>
                  <a:pt x="11622" y="24989"/>
                  <a:pt x="11595" y="24989"/>
                </a:cubicBezTo>
                <a:cubicBezTo>
                  <a:pt x="11549" y="24989"/>
                  <a:pt x="11447" y="24924"/>
                  <a:pt x="11228" y="24752"/>
                </a:cubicBezTo>
                <a:cubicBezTo>
                  <a:pt x="10978" y="24552"/>
                  <a:pt x="10752" y="24326"/>
                  <a:pt x="10552" y="24075"/>
                </a:cubicBezTo>
                <a:cubicBezTo>
                  <a:pt x="10176" y="23549"/>
                  <a:pt x="9524" y="22948"/>
                  <a:pt x="7945" y="21669"/>
                </a:cubicBezTo>
                <a:cubicBezTo>
                  <a:pt x="7053" y="20970"/>
                  <a:pt x="6625" y="20665"/>
                  <a:pt x="6571" y="20665"/>
                </a:cubicBezTo>
                <a:cubicBezTo>
                  <a:pt x="6569" y="20665"/>
                  <a:pt x="6568" y="20666"/>
                  <a:pt x="6567" y="20667"/>
                </a:cubicBezTo>
                <a:cubicBezTo>
                  <a:pt x="6542" y="20717"/>
                  <a:pt x="6642" y="20817"/>
                  <a:pt x="6767" y="20917"/>
                </a:cubicBezTo>
                <a:cubicBezTo>
                  <a:pt x="6893" y="21018"/>
                  <a:pt x="7644" y="21619"/>
                  <a:pt x="8446" y="22296"/>
                </a:cubicBezTo>
                <a:cubicBezTo>
                  <a:pt x="9599" y="23223"/>
                  <a:pt x="9975" y="23574"/>
                  <a:pt x="10251" y="23900"/>
                </a:cubicBezTo>
                <a:cubicBezTo>
                  <a:pt x="10558" y="24296"/>
                  <a:pt x="10743" y="24535"/>
                  <a:pt x="10668" y="24535"/>
                </a:cubicBezTo>
                <a:cubicBezTo>
                  <a:pt x="10551" y="24535"/>
                  <a:pt x="9821" y="23972"/>
                  <a:pt x="7970" y="22547"/>
                </a:cubicBezTo>
                <a:cubicBezTo>
                  <a:pt x="6172" y="21161"/>
                  <a:pt x="5151" y="20389"/>
                  <a:pt x="5068" y="20389"/>
                </a:cubicBezTo>
                <a:cubicBezTo>
                  <a:pt x="5065" y="20389"/>
                  <a:pt x="5064" y="20390"/>
                  <a:pt x="5063" y="20391"/>
                </a:cubicBezTo>
                <a:cubicBezTo>
                  <a:pt x="5038" y="20416"/>
                  <a:pt x="6091" y="21268"/>
                  <a:pt x="7920" y="22672"/>
                </a:cubicBezTo>
                <a:lnTo>
                  <a:pt x="10827" y="24902"/>
                </a:lnTo>
                <a:lnTo>
                  <a:pt x="11103" y="25379"/>
                </a:lnTo>
                <a:cubicBezTo>
                  <a:pt x="11253" y="25654"/>
                  <a:pt x="11479" y="25905"/>
                  <a:pt x="11730" y="26080"/>
                </a:cubicBezTo>
                <a:cubicBezTo>
                  <a:pt x="11930" y="26181"/>
                  <a:pt x="12081" y="26381"/>
                  <a:pt x="12156" y="26582"/>
                </a:cubicBezTo>
                <a:cubicBezTo>
                  <a:pt x="12223" y="26801"/>
                  <a:pt x="12234" y="26895"/>
                  <a:pt x="12172" y="26895"/>
                </a:cubicBezTo>
                <a:cubicBezTo>
                  <a:pt x="12143" y="26895"/>
                  <a:pt x="12096" y="26873"/>
                  <a:pt x="12030" y="26832"/>
                </a:cubicBezTo>
                <a:cubicBezTo>
                  <a:pt x="11961" y="26797"/>
                  <a:pt x="11918" y="26779"/>
                  <a:pt x="11900" y="26779"/>
                </a:cubicBezTo>
                <a:cubicBezTo>
                  <a:pt x="11878" y="26779"/>
                  <a:pt x="11890" y="26804"/>
                  <a:pt x="11930" y="26857"/>
                </a:cubicBezTo>
                <a:cubicBezTo>
                  <a:pt x="11980" y="26933"/>
                  <a:pt x="12030" y="27033"/>
                  <a:pt x="12055" y="27108"/>
                </a:cubicBezTo>
                <a:cubicBezTo>
                  <a:pt x="12106" y="27183"/>
                  <a:pt x="12181" y="27258"/>
                  <a:pt x="12231" y="27334"/>
                </a:cubicBezTo>
                <a:cubicBezTo>
                  <a:pt x="12406" y="27459"/>
                  <a:pt x="12582" y="28010"/>
                  <a:pt x="12482" y="28085"/>
                </a:cubicBezTo>
                <a:cubicBezTo>
                  <a:pt x="12381" y="28136"/>
                  <a:pt x="12431" y="28186"/>
                  <a:pt x="12507" y="28286"/>
                </a:cubicBezTo>
                <a:cubicBezTo>
                  <a:pt x="12632" y="28486"/>
                  <a:pt x="12707" y="28737"/>
                  <a:pt x="12732" y="28963"/>
                </a:cubicBezTo>
                <a:lnTo>
                  <a:pt x="12832" y="29514"/>
                </a:lnTo>
                <a:lnTo>
                  <a:pt x="12507" y="29213"/>
                </a:lnTo>
                <a:cubicBezTo>
                  <a:pt x="12256" y="28963"/>
                  <a:pt x="12005" y="28687"/>
                  <a:pt x="11805" y="28386"/>
                </a:cubicBezTo>
                <a:cubicBezTo>
                  <a:pt x="11579" y="28111"/>
                  <a:pt x="11203" y="27634"/>
                  <a:pt x="10953" y="27359"/>
                </a:cubicBezTo>
                <a:lnTo>
                  <a:pt x="10477" y="26832"/>
                </a:lnTo>
                <a:lnTo>
                  <a:pt x="10928" y="27208"/>
                </a:lnTo>
                <a:cubicBezTo>
                  <a:pt x="11379" y="27609"/>
                  <a:pt x="11830" y="28035"/>
                  <a:pt x="12206" y="28512"/>
                </a:cubicBezTo>
                <a:cubicBezTo>
                  <a:pt x="12225" y="28568"/>
                  <a:pt x="12258" y="28596"/>
                  <a:pt x="12294" y="28596"/>
                </a:cubicBezTo>
                <a:cubicBezTo>
                  <a:pt x="12306" y="28596"/>
                  <a:pt x="12319" y="28593"/>
                  <a:pt x="12331" y="28587"/>
                </a:cubicBezTo>
                <a:cubicBezTo>
                  <a:pt x="12456" y="28537"/>
                  <a:pt x="12256" y="28286"/>
                  <a:pt x="11604" y="27659"/>
                </a:cubicBezTo>
                <a:cubicBezTo>
                  <a:pt x="10684" y="26763"/>
                  <a:pt x="10008" y="26199"/>
                  <a:pt x="9890" y="26199"/>
                </a:cubicBezTo>
                <a:cubicBezTo>
                  <a:pt x="9883" y="26199"/>
                  <a:pt x="9878" y="26201"/>
                  <a:pt x="9875" y="26206"/>
                </a:cubicBezTo>
                <a:cubicBezTo>
                  <a:pt x="9825" y="26281"/>
                  <a:pt x="9925" y="26331"/>
                  <a:pt x="10050" y="26431"/>
                </a:cubicBezTo>
                <a:cubicBezTo>
                  <a:pt x="10201" y="26532"/>
                  <a:pt x="10251" y="26607"/>
                  <a:pt x="10226" y="26607"/>
                </a:cubicBezTo>
                <a:cubicBezTo>
                  <a:pt x="9975" y="26431"/>
                  <a:pt x="9700" y="26206"/>
                  <a:pt x="9474" y="25980"/>
                </a:cubicBezTo>
                <a:lnTo>
                  <a:pt x="7745" y="24476"/>
                </a:lnTo>
                <a:cubicBezTo>
                  <a:pt x="7193" y="23975"/>
                  <a:pt x="6567" y="23424"/>
                  <a:pt x="6366" y="23223"/>
                </a:cubicBezTo>
                <a:cubicBezTo>
                  <a:pt x="6166" y="23023"/>
                  <a:pt x="5740" y="22622"/>
                  <a:pt x="5414" y="22346"/>
                </a:cubicBezTo>
                <a:cubicBezTo>
                  <a:pt x="4637" y="21669"/>
                  <a:pt x="3910" y="20917"/>
                  <a:pt x="3233" y="20141"/>
                </a:cubicBezTo>
                <a:cubicBezTo>
                  <a:pt x="3183" y="20065"/>
                  <a:pt x="3133" y="20015"/>
                  <a:pt x="3083" y="19990"/>
                </a:cubicBezTo>
                <a:cubicBezTo>
                  <a:pt x="2657" y="19740"/>
                  <a:pt x="1554" y="18085"/>
                  <a:pt x="1078" y="17008"/>
                </a:cubicBezTo>
                <a:cubicBezTo>
                  <a:pt x="827" y="16431"/>
                  <a:pt x="652" y="15855"/>
                  <a:pt x="502" y="15253"/>
                </a:cubicBezTo>
                <a:cubicBezTo>
                  <a:pt x="502" y="15028"/>
                  <a:pt x="502" y="15003"/>
                  <a:pt x="627" y="14927"/>
                </a:cubicBezTo>
                <a:cubicBezTo>
                  <a:pt x="727" y="14902"/>
                  <a:pt x="802" y="14852"/>
                  <a:pt x="877" y="14777"/>
                </a:cubicBezTo>
                <a:cubicBezTo>
                  <a:pt x="978" y="14301"/>
                  <a:pt x="1028" y="13825"/>
                  <a:pt x="1053" y="13349"/>
                </a:cubicBezTo>
                <a:cubicBezTo>
                  <a:pt x="1078" y="12597"/>
                  <a:pt x="1153" y="11820"/>
                  <a:pt x="1278" y="11068"/>
                </a:cubicBezTo>
                <a:close/>
                <a:moveTo>
                  <a:pt x="36466" y="29547"/>
                </a:moveTo>
                <a:cubicBezTo>
                  <a:pt x="36475" y="29547"/>
                  <a:pt x="36476" y="29561"/>
                  <a:pt x="36467" y="29589"/>
                </a:cubicBezTo>
                <a:cubicBezTo>
                  <a:pt x="36442" y="29639"/>
                  <a:pt x="36391" y="29715"/>
                  <a:pt x="36316" y="29765"/>
                </a:cubicBezTo>
                <a:cubicBezTo>
                  <a:pt x="36303" y="29778"/>
                  <a:pt x="36295" y="29784"/>
                  <a:pt x="36292" y="29784"/>
                </a:cubicBezTo>
                <a:cubicBezTo>
                  <a:pt x="36283" y="29784"/>
                  <a:pt x="36311" y="29738"/>
                  <a:pt x="36366" y="29664"/>
                </a:cubicBezTo>
                <a:cubicBezTo>
                  <a:pt x="36413" y="29586"/>
                  <a:pt x="36451" y="29547"/>
                  <a:pt x="36466" y="29547"/>
                </a:cubicBezTo>
                <a:close/>
                <a:moveTo>
                  <a:pt x="12677" y="29566"/>
                </a:moveTo>
                <a:cubicBezTo>
                  <a:pt x="12690" y="29566"/>
                  <a:pt x="12718" y="29583"/>
                  <a:pt x="12757" y="29614"/>
                </a:cubicBezTo>
                <a:cubicBezTo>
                  <a:pt x="12832" y="29689"/>
                  <a:pt x="12883" y="29765"/>
                  <a:pt x="12908" y="29865"/>
                </a:cubicBezTo>
                <a:cubicBezTo>
                  <a:pt x="12931" y="29935"/>
                  <a:pt x="12943" y="29972"/>
                  <a:pt x="12935" y="29972"/>
                </a:cubicBezTo>
                <a:cubicBezTo>
                  <a:pt x="12925" y="29972"/>
                  <a:pt x="12888" y="29922"/>
                  <a:pt x="12807" y="29815"/>
                </a:cubicBezTo>
                <a:cubicBezTo>
                  <a:pt x="12687" y="29644"/>
                  <a:pt x="12650" y="29566"/>
                  <a:pt x="12677" y="29566"/>
                </a:cubicBezTo>
                <a:close/>
                <a:moveTo>
                  <a:pt x="42120" y="24887"/>
                </a:moveTo>
                <a:cubicBezTo>
                  <a:pt x="42237" y="24887"/>
                  <a:pt x="42389" y="24893"/>
                  <a:pt x="42582" y="24902"/>
                </a:cubicBezTo>
                <a:cubicBezTo>
                  <a:pt x="42833" y="24928"/>
                  <a:pt x="43058" y="24953"/>
                  <a:pt x="43309" y="25003"/>
                </a:cubicBezTo>
                <a:cubicBezTo>
                  <a:pt x="43309" y="25028"/>
                  <a:pt x="42958" y="25303"/>
                  <a:pt x="42532" y="25604"/>
                </a:cubicBezTo>
                <a:cubicBezTo>
                  <a:pt x="41579" y="26306"/>
                  <a:pt x="39825" y="27760"/>
                  <a:pt x="39825" y="27835"/>
                </a:cubicBezTo>
                <a:cubicBezTo>
                  <a:pt x="39830" y="27851"/>
                  <a:pt x="39839" y="27861"/>
                  <a:pt x="39857" y="27861"/>
                </a:cubicBezTo>
                <a:cubicBezTo>
                  <a:pt x="39925" y="27861"/>
                  <a:pt x="40122" y="27721"/>
                  <a:pt x="40752" y="27208"/>
                </a:cubicBezTo>
                <a:cubicBezTo>
                  <a:pt x="41705" y="26406"/>
                  <a:pt x="43158" y="25303"/>
                  <a:pt x="43459" y="25128"/>
                </a:cubicBezTo>
                <a:cubicBezTo>
                  <a:pt x="43547" y="25084"/>
                  <a:pt x="43659" y="25058"/>
                  <a:pt x="43832" y="25058"/>
                </a:cubicBezTo>
                <a:cubicBezTo>
                  <a:pt x="43956" y="25058"/>
                  <a:pt x="44112" y="25071"/>
                  <a:pt x="44311" y="25103"/>
                </a:cubicBezTo>
                <a:cubicBezTo>
                  <a:pt x="45113" y="25203"/>
                  <a:pt x="45890" y="25379"/>
                  <a:pt x="46667" y="25579"/>
                </a:cubicBezTo>
                <a:cubicBezTo>
                  <a:pt x="46442" y="25730"/>
                  <a:pt x="46191" y="25880"/>
                  <a:pt x="45940" y="26005"/>
                </a:cubicBezTo>
                <a:cubicBezTo>
                  <a:pt x="45239" y="26406"/>
                  <a:pt x="42983" y="27860"/>
                  <a:pt x="42432" y="28286"/>
                </a:cubicBezTo>
                <a:cubicBezTo>
                  <a:pt x="42206" y="28461"/>
                  <a:pt x="42131" y="28537"/>
                  <a:pt x="42156" y="28612"/>
                </a:cubicBezTo>
                <a:cubicBezTo>
                  <a:pt x="42174" y="28657"/>
                  <a:pt x="42199" y="28683"/>
                  <a:pt x="42241" y="28683"/>
                </a:cubicBezTo>
                <a:cubicBezTo>
                  <a:pt x="42315" y="28683"/>
                  <a:pt x="42442" y="28603"/>
                  <a:pt x="42682" y="28411"/>
                </a:cubicBezTo>
                <a:cubicBezTo>
                  <a:pt x="43885" y="27484"/>
                  <a:pt x="45163" y="26657"/>
                  <a:pt x="46492" y="25905"/>
                </a:cubicBezTo>
                <a:cubicBezTo>
                  <a:pt x="46791" y="25740"/>
                  <a:pt x="46921" y="25674"/>
                  <a:pt x="47067" y="25674"/>
                </a:cubicBezTo>
                <a:cubicBezTo>
                  <a:pt x="47166" y="25674"/>
                  <a:pt x="47273" y="25704"/>
                  <a:pt x="47444" y="25755"/>
                </a:cubicBezTo>
                <a:lnTo>
                  <a:pt x="49173" y="26206"/>
                </a:lnTo>
                <a:cubicBezTo>
                  <a:pt x="50502" y="26557"/>
                  <a:pt x="50577" y="26582"/>
                  <a:pt x="50552" y="26632"/>
                </a:cubicBezTo>
                <a:lnTo>
                  <a:pt x="50552" y="26682"/>
                </a:lnTo>
                <a:cubicBezTo>
                  <a:pt x="50454" y="26779"/>
                  <a:pt x="46228" y="28063"/>
                  <a:pt x="46000" y="28063"/>
                </a:cubicBezTo>
                <a:cubicBezTo>
                  <a:pt x="45994" y="28063"/>
                  <a:pt x="45990" y="28062"/>
                  <a:pt x="45990" y="28060"/>
                </a:cubicBezTo>
                <a:cubicBezTo>
                  <a:pt x="46241" y="27810"/>
                  <a:pt x="46517" y="27584"/>
                  <a:pt x="46818" y="27384"/>
                </a:cubicBezTo>
                <a:cubicBezTo>
                  <a:pt x="47508" y="26860"/>
                  <a:pt x="47724" y="26630"/>
                  <a:pt x="47614" y="26630"/>
                </a:cubicBezTo>
                <a:cubicBezTo>
                  <a:pt x="47609" y="26630"/>
                  <a:pt x="47602" y="26631"/>
                  <a:pt x="47595" y="26632"/>
                </a:cubicBezTo>
                <a:cubicBezTo>
                  <a:pt x="47569" y="26632"/>
                  <a:pt x="47093" y="26983"/>
                  <a:pt x="46542" y="27409"/>
                </a:cubicBezTo>
                <a:cubicBezTo>
                  <a:pt x="45740" y="28035"/>
                  <a:pt x="45489" y="28186"/>
                  <a:pt x="45214" y="28261"/>
                </a:cubicBezTo>
                <a:cubicBezTo>
                  <a:pt x="45067" y="28298"/>
                  <a:pt x="44933" y="28321"/>
                  <a:pt x="44872" y="28321"/>
                </a:cubicBezTo>
                <a:cubicBezTo>
                  <a:pt x="44850" y="28321"/>
                  <a:pt x="44838" y="28318"/>
                  <a:pt x="44838" y="28311"/>
                </a:cubicBezTo>
                <a:cubicBezTo>
                  <a:pt x="45514" y="27710"/>
                  <a:pt x="46216" y="27183"/>
                  <a:pt x="46968" y="26682"/>
                </a:cubicBezTo>
                <a:cubicBezTo>
                  <a:pt x="47444" y="26356"/>
                  <a:pt x="47544" y="26256"/>
                  <a:pt x="47469" y="26206"/>
                </a:cubicBezTo>
                <a:cubicBezTo>
                  <a:pt x="47466" y="26202"/>
                  <a:pt x="47460" y="26200"/>
                  <a:pt x="47452" y="26200"/>
                </a:cubicBezTo>
                <a:cubicBezTo>
                  <a:pt x="47300" y="26200"/>
                  <a:pt x="46360" y="26902"/>
                  <a:pt x="45239" y="27785"/>
                </a:cubicBezTo>
                <a:cubicBezTo>
                  <a:pt x="44487" y="28361"/>
                  <a:pt x="44361" y="28436"/>
                  <a:pt x="43960" y="28512"/>
                </a:cubicBezTo>
                <a:cubicBezTo>
                  <a:pt x="43810" y="28562"/>
                  <a:pt x="43660" y="28587"/>
                  <a:pt x="43509" y="28587"/>
                </a:cubicBezTo>
                <a:cubicBezTo>
                  <a:pt x="44186" y="28035"/>
                  <a:pt x="44863" y="27534"/>
                  <a:pt x="45589" y="27058"/>
                </a:cubicBezTo>
                <a:cubicBezTo>
                  <a:pt x="45915" y="26857"/>
                  <a:pt x="46442" y="26532"/>
                  <a:pt x="46792" y="26331"/>
                </a:cubicBezTo>
                <a:cubicBezTo>
                  <a:pt x="47018" y="26231"/>
                  <a:pt x="47244" y="26080"/>
                  <a:pt x="47444" y="25930"/>
                </a:cubicBezTo>
                <a:cubicBezTo>
                  <a:pt x="47444" y="25905"/>
                  <a:pt x="47433" y="25891"/>
                  <a:pt x="47405" y="25891"/>
                </a:cubicBezTo>
                <a:cubicBezTo>
                  <a:pt x="47316" y="25891"/>
                  <a:pt x="47059" y="26022"/>
                  <a:pt x="46417" y="26381"/>
                </a:cubicBezTo>
                <a:cubicBezTo>
                  <a:pt x="45514" y="26908"/>
                  <a:pt x="44612" y="27509"/>
                  <a:pt x="43785" y="28161"/>
                </a:cubicBezTo>
                <a:cubicBezTo>
                  <a:pt x="43158" y="28662"/>
                  <a:pt x="43058" y="28712"/>
                  <a:pt x="42056" y="28887"/>
                </a:cubicBezTo>
                <a:lnTo>
                  <a:pt x="41454" y="28988"/>
                </a:lnTo>
                <a:lnTo>
                  <a:pt x="41630" y="28787"/>
                </a:lnTo>
                <a:cubicBezTo>
                  <a:pt x="42131" y="28261"/>
                  <a:pt x="42582" y="27735"/>
                  <a:pt x="42532" y="27684"/>
                </a:cubicBezTo>
                <a:cubicBezTo>
                  <a:pt x="42529" y="27683"/>
                  <a:pt x="42526" y="27682"/>
                  <a:pt x="42522" y="27682"/>
                </a:cubicBezTo>
                <a:cubicBezTo>
                  <a:pt x="42456" y="27682"/>
                  <a:pt x="42220" y="27901"/>
                  <a:pt x="41579" y="28637"/>
                </a:cubicBezTo>
                <a:cubicBezTo>
                  <a:pt x="41203" y="29038"/>
                  <a:pt x="41178" y="29063"/>
                  <a:pt x="40802" y="29138"/>
                </a:cubicBezTo>
                <a:cubicBezTo>
                  <a:pt x="40672" y="29166"/>
                  <a:pt x="40579" y="29186"/>
                  <a:pt x="40527" y="29186"/>
                </a:cubicBezTo>
                <a:cubicBezTo>
                  <a:pt x="40391" y="29186"/>
                  <a:pt x="40544" y="29046"/>
                  <a:pt x="41053" y="28537"/>
                </a:cubicBezTo>
                <a:cubicBezTo>
                  <a:pt x="41570" y="28020"/>
                  <a:pt x="41684" y="27906"/>
                  <a:pt x="41612" y="27906"/>
                </a:cubicBezTo>
                <a:cubicBezTo>
                  <a:pt x="41603" y="27906"/>
                  <a:pt x="41592" y="27907"/>
                  <a:pt x="41579" y="27910"/>
                </a:cubicBezTo>
                <a:cubicBezTo>
                  <a:pt x="41329" y="28085"/>
                  <a:pt x="41103" y="28286"/>
                  <a:pt x="40903" y="28512"/>
                </a:cubicBezTo>
                <a:lnTo>
                  <a:pt x="40201" y="29163"/>
                </a:lnTo>
                <a:cubicBezTo>
                  <a:pt x="40076" y="29238"/>
                  <a:pt x="39925" y="29314"/>
                  <a:pt x="39750" y="29339"/>
                </a:cubicBezTo>
                <a:lnTo>
                  <a:pt x="39399" y="29389"/>
                </a:lnTo>
                <a:lnTo>
                  <a:pt x="39599" y="29213"/>
                </a:lnTo>
                <a:cubicBezTo>
                  <a:pt x="39700" y="29088"/>
                  <a:pt x="40076" y="28737"/>
                  <a:pt x="40401" y="28411"/>
                </a:cubicBezTo>
                <a:cubicBezTo>
                  <a:pt x="41103" y="27760"/>
                  <a:pt x="41153" y="27684"/>
                  <a:pt x="41103" y="27634"/>
                </a:cubicBezTo>
                <a:lnTo>
                  <a:pt x="41103" y="27634"/>
                </a:lnTo>
                <a:cubicBezTo>
                  <a:pt x="40502" y="28111"/>
                  <a:pt x="39925" y="28637"/>
                  <a:pt x="39374" y="29213"/>
                </a:cubicBezTo>
                <a:cubicBezTo>
                  <a:pt x="39173" y="29439"/>
                  <a:pt x="39048" y="29489"/>
                  <a:pt x="38271" y="29639"/>
                </a:cubicBezTo>
                <a:cubicBezTo>
                  <a:pt x="37970" y="29715"/>
                  <a:pt x="37695" y="29765"/>
                  <a:pt x="37394" y="29790"/>
                </a:cubicBezTo>
                <a:cubicBezTo>
                  <a:pt x="37469" y="29639"/>
                  <a:pt x="37594" y="29514"/>
                  <a:pt x="37695" y="29389"/>
                </a:cubicBezTo>
                <a:cubicBezTo>
                  <a:pt x="37916" y="29146"/>
                  <a:pt x="38039" y="29058"/>
                  <a:pt x="38117" y="29058"/>
                </a:cubicBezTo>
                <a:cubicBezTo>
                  <a:pt x="38127" y="29058"/>
                  <a:pt x="38137" y="29060"/>
                  <a:pt x="38146" y="29063"/>
                </a:cubicBezTo>
                <a:cubicBezTo>
                  <a:pt x="38154" y="29067"/>
                  <a:pt x="38164" y="29069"/>
                  <a:pt x="38175" y="29069"/>
                </a:cubicBezTo>
                <a:cubicBezTo>
                  <a:pt x="38230" y="29069"/>
                  <a:pt x="38317" y="29017"/>
                  <a:pt x="38422" y="28913"/>
                </a:cubicBezTo>
                <a:cubicBezTo>
                  <a:pt x="39474" y="27835"/>
                  <a:pt x="40602" y="26807"/>
                  <a:pt x="41805" y="25880"/>
                </a:cubicBezTo>
                <a:cubicBezTo>
                  <a:pt x="42482" y="25354"/>
                  <a:pt x="42507" y="25329"/>
                  <a:pt x="42432" y="25253"/>
                </a:cubicBezTo>
                <a:cubicBezTo>
                  <a:pt x="42430" y="25252"/>
                  <a:pt x="42427" y="25251"/>
                  <a:pt x="42424" y="25251"/>
                </a:cubicBezTo>
                <a:cubicBezTo>
                  <a:pt x="42240" y="25251"/>
                  <a:pt x="39658" y="27325"/>
                  <a:pt x="38722" y="28286"/>
                </a:cubicBezTo>
                <a:cubicBezTo>
                  <a:pt x="38622" y="28386"/>
                  <a:pt x="38497" y="28512"/>
                  <a:pt x="38346" y="28587"/>
                </a:cubicBezTo>
                <a:cubicBezTo>
                  <a:pt x="38096" y="28787"/>
                  <a:pt x="37845" y="29013"/>
                  <a:pt x="37620" y="29263"/>
                </a:cubicBezTo>
                <a:cubicBezTo>
                  <a:pt x="37043" y="29865"/>
                  <a:pt x="36993" y="29890"/>
                  <a:pt x="36617" y="29990"/>
                </a:cubicBezTo>
                <a:cubicBezTo>
                  <a:pt x="36517" y="30015"/>
                  <a:pt x="36391" y="30040"/>
                  <a:pt x="36241" y="30040"/>
                </a:cubicBezTo>
                <a:cubicBezTo>
                  <a:pt x="36442" y="29815"/>
                  <a:pt x="36667" y="29614"/>
                  <a:pt x="36868" y="29414"/>
                </a:cubicBezTo>
                <a:cubicBezTo>
                  <a:pt x="37594" y="28737"/>
                  <a:pt x="37720" y="28562"/>
                  <a:pt x="37620" y="28562"/>
                </a:cubicBezTo>
                <a:cubicBezTo>
                  <a:pt x="37494" y="28537"/>
                  <a:pt x="37469" y="28587"/>
                  <a:pt x="38296" y="27760"/>
                </a:cubicBezTo>
                <a:cubicBezTo>
                  <a:pt x="39123" y="26958"/>
                  <a:pt x="40026" y="26206"/>
                  <a:pt x="41003" y="25579"/>
                </a:cubicBezTo>
                <a:cubicBezTo>
                  <a:pt x="41279" y="25379"/>
                  <a:pt x="41554" y="25178"/>
                  <a:pt x="41805" y="24953"/>
                </a:cubicBezTo>
                <a:cubicBezTo>
                  <a:pt x="41821" y="24905"/>
                  <a:pt x="41917" y="24887"/>
                  <a:pt x="42120" y="24887"/>
                </a:cubicBezTo>
                <a:close/>
                <a:moveTo>
                  <a:pt x="36145" y="29870"/>
                </a:moveTo>
                <a:cubicBezTo>
                  <a:pt x="36149" y="29870"/>
                  <a:pt x="36148" y="29876"/>
                  <a:pt x="36141" y="29890"/>
                </a:cubicBezTo>
                <a:cubicBezTo>
                  <a:pt x="36116" y="29965"/>
                  <a:pt x="36066" y="30015"/>
                  <a:pt x="36016" y="30065"/>
                </a:cubicBezTo>
                <a:cubicBezTo>
                  <a:pt x="36004" y="30071"/>
                  <a:pt x="35995" y="30074"/>
                  <a:pt x="35989" y="30074"/>
                </a:cubicBezTo>
                <a:cubicBezTo>
                  <a:pt x="35970" y="30074"/>
                  <a:pt x="35983" y="30042"/>
                  <a:pt x="36041" y="29965"/>
                </a:cubicBezTo>
                <a:cubicBezTo>
                  <a:pt x="36095" y="29911"/>
                  <a:pt x="36136" y="29870"/>
                  <a:pt x="36145" y="29870"/>
                </a:cubicBezTo>
                <a:close/>
                <a:moveTo>
                  <a:pt x="43162" y="29179"/>
                </a:moveTo>
                <a:cubicBezTo>
                  <a:pt x="43395" y="29179"/>
                  <a:pt x="43635" y="29207"/>
                  <a:pt x="43860" y="29263"/>
                </a:cubicBezTo>
                <a:cubicBezTo>
                  <a:pt x="44236" y="29339"/>
                  <a:pt x="44888" y="29414"/>
                  <a:pt x="45264" y="29464"/>
                </a:cubicBezTo>
                <a:lnTo>
                  <a:pt x="46843" y="29639"/>
                </a:lnTo>
                <a:cubicBezTo>
                  <a:pt x="47081" y="29676"/>
                  <a:pt x="47320" y="29699"/>
                  <a:pt x="47568" y="29699"/>
                </a:cubicBezTo>
                <a:cubicBezTo>
                  <a:pt x="47659" y="29699"/>
                  <a:pt x="47751" y="29696"/>
                  <a:pt x="47845" y="29689"/>
                </a:cubicBezTo>
                <a:cubicBezTo>
                  <a:pt x="47890" y="29672"/>
                  <a:pt x="47937" y="29663"/>
                  <a:pt x="47986" y="29663"/>
                </a:cubicBezTo>
                <a:cubicBezTo>
                  <a:pt x="48074" y="29663"/>
                  <a:pt x="48165" y="29691"/>
                  <a:pt x="48246" y="29740"/>
                </a:cubicBezTo>
                <a:cubicBezTo>
                  <a:pt x="48271" y="29740"/>
                  <a:pt x="48221" y="29815"/>
                  <a:pt x="48146" y="29890"/>
                </a:cubicBezTo>
                <a:cubicBezTo>
                  <a:pt x="48071" y="29965"/>
                  <a:pt x="47720" y="30216"/>
                  <a:pt x="47369" y="30466"/>
                </a:cubicBezTo>
                <a:cubicBezTo>
                  <a:pt x="46792" y="30918"/>
                  <a:pt x="46742" y="30943"/>
                  <a:pt x="46291" y="30968"/>
                </a:cubicBezTo>
                <a:cubicBezTo>
                  <a:pt x="46154" y="30984"/>
                  <a:pt x="46025" y="30993"/>
                  <a:pt x="45879" y="30993"/>
                </a:cubicBezTo>
                <a:cubicBezTo>
                  <a:pt x="45355" y="30993"/>
                  <a:pt x="44620" y="30875"/>
                  <a:pt x="42582" y="30542"/>
                </a:cubicBezTo>
                <a:cubicBezTo>
                  <a:pt x="41429" y="30341"/>
                  <a:pt x="40226" y="30166"/>
                  <a:pt x="39925" y="30116"/>
                </a:cubicBezTo>
                <a:lnTo>
                  <a:pt x="39299" y="30065"/>
                </a:lnTo>
                <a:cubicBezTo>
                  <a:pt x="39173" y="30065"/>
                  <a:pt x="39324" y="30015"/>
                  <a:pt x="41103" y="29614"/>
                </a:cubicBezTo>
                <a:lnTo>
                  <a:pt x="42933" y="29188"/>
                </a:lnTo>
                <a:cubicBezTo>
                  <a:pt x="43008" y="29182"/>
                  <a:pt x="43085" y="29179"/>
                  <a:pt x="43162" y="29179"/>
                </a:cubicBezTo>
                <a:close/>
                <a:moveTo>
                  <a:pt x="7585" y="28822"/>
                </a:moveTo>
                <a:cubicBezTo>
                  <a:pt x="7685" y="28822"/>
                  <a:pt x="7771" y="28898"/>
                  <a:pt x="8045" y="29138"/>
                </a:cubicBezTo>
                <a:cubicBezTo>
                  <a:pt x="8246" y="29339"/>
                  <a:pt x="8772" y="29840"/>
                  <a:pt x="9198" y="30266"/>
                </a:cubicBezTo>
                <a:lnTo>
                  <a:pt x="9950" y="31043"/>
                </a:lnTo>
                <a:lnTo>
                  <a:pt x="9274" y="30567"/>
                </a:lnTo>
                <a:cubicBezTo>
                  <a:pt x="8421" y="30015"/>
                  <a:pt x="7193" y="29088"/>
                  <a:pt x="7168" y="29013"/>
                </a:cubicBezTo>
                <a:cubicBezTo>
                  <a:pt x="7168" y="28988"/>
                  <a:pt x="7268" y="28913"/>
                  <a:pt x="7419" y="28862"/>
                </a:cubicBezTo>
                <a:cubicBezTo>
                  <a:pt x="7490" y="28839"/>
                  <a:pt x="7539" y="28822"/>
                  <a:pt x="7585" y="28822"/>
                </a:cubicBezTo>
                <a:close/>
                <a:moveTo>
                  <a:pt x="40963" y="24384"/>
                </a:moveTo>
                <a:cubicBezTo>
                  <a:pt x="41183" y="24384"/>
                  <a:pt x="41189" y="24427"/>
                  <a:pt x="41203" y="24527"/>
                </a:cubicBezTo>
                <a:cubicBezTo>
                  <a:pt x="41229" y="24727"/>
                  <a:pt x="41279" y="24727"/>
                  <a:pt x="41429" y="24777"/>
                </a:cubicBezTo>
                <a:lnTo>
                  <a:pt x="41404" y="24777"/>
                </a:lnTo>
                <a:cubicBezTo>
                  <a:pt x="41504" y="24802"/>
                  <a:pt x="41579" y="24852"/>
                  <a:pt x="41554" y="24852"/>
                </a:cubicBezTo>
                <a:cubicBezTo>
                  <a:pt x="41554" y="24877"/>
                  <a:pt x="41178" y="25153"/>
                  <a:pt x="40727" y="25454"/>
                </a:cubicBezTo>
                <a:cubicBezTo>
                  <a:pt x="39675" y="26156"/>
                  <a:pt x="38722" y="26958"/>
                  <a:pt x="37845" y="27835"/>
                </a:cubicBezTo>
                <a:lnTo>
                  <a:pt x="36066" y="29514"/>
                </a:lnTo>
                <a:lnTo>
                  <a:pt x="35239" y="30316"/>
                </a:lnTo>
                <a:lnTo>
                  <a:pt x="34737" y="30466"/>
                </a:lnTo>
                <a:cubicBezTo>
                  <a:pt x="34562" y="30517"/>
                  <a:pt x="34386" y="30542"/>
                  <a:pt x="34211" y="30567"/>
                </a:cubicBezTo>
                <a:cubicBezTo>
                  <a:pt x="34211" y="30542"/>
                  <a:pt x="35314" y="29489"/>
                  <a:pt x="35990" y="28913"/>
                </a:cubicBezTo>
                <a:cubicBezTo>
                  <a:pt x="36413" y="28536"/>
                  <a:pt x="36572" y="28359"/>
                  <a:pt x="36466" y="28359"/>
                </a:cubicBezTo>
                <a:cubicBezTo>
                  <a:pt x="36459" y="28359"/>
                  <a:pt x="36451" y="28360"/>
                  <a:pt x="36442" y="28361"/>
                </a:cubicBezTo>
                <a:cubicBezTo>
                  <a:pt x="35815" y="28862"/>
                  <a:pt x="35188" y="29389"/>
                  <a:pt x="34612" y="29965"/>
                </a:cubicBezTo>
                <a:lnTo>
                  <a:pt x="33885" y="30667"/>
                </a:lnTo>
                <a:lnTo>
                  <a:pt x="33058" y="30892"/>
                </a:lnTo>
                <a:cubicBezTo>
                  <a:pt x="32654" y="31012"/>
                  <a:pt x="32447" y="31069"/>
                  <a:pt x="32361" y="31069"/>
                </a:cubicBezTo>
                <a:cubicBezTo>
                  <a:pt x="32303" y="31069"/>
                  <a:pt x="32301" y="31043"/>
                  <a:pt x="32331" y="30993"/>
                </a:cubicBezTo>
                <a:cubicBezTo>
                  <a:pt x="32908" y="30291"/>
                  <a:pt x="33559" y="29664"/>
                  <a:pt x="34261" y="29088"/>
                </a:cubicBezTo>
                <a:cubicBezTo>
                  <a:pt x="35314" y="28136"/>
                  <a:pt x="35239" y="28211"/>
                  <a:pt x="35163" y="28136"/>
                </a:cubicBezTo>
                <a:cubicBezTo>
                  <a:pt x="35161" y="28134"/>
                  <a:pt x="35158" y="28133"/>
                  <a:pt x="35154" y="28133"/>
                </a:cubicBezTo>
                <a:cubicBezTo>
                  <a:pt x="34979" y="28133"/>
                  <a:pt x="33189" y="29687"/>
                  <a:pt x="32331" y="30642"/>
                </a:cubicBezTo>
                <a:cubicBezTo>
                  <a:pt x="31830" y="31193"/>
                  <a:pt x="31780" y="31243"/>
                  <a:pt x="31429" y="31344"/>
                </a:cubicBezTo>
                <a:cubicBezTo>
                  <a:pt x="31304" y="31394"/>
                  <a:pt x="31178" y="31419"/>
                  <a:pt x="31053" y="31444"/>
                </a:cubicBezTo>
                <a:cubicBezTo>
                  <a:pt x="31053" y="31419"/>
                  <a:pt x="32807" y="29564"/>
                  <a:pt x="33208" y="29163"/>
                </a:cubicBezTo>
                <a:cubicBezTo>
                  <a:pt x="34462" y="27935"/>
                  <a:pt x="35815" y="26807"/>
                  <a:pt x="37269" y="25805"/>
                </a:cubicBezTo>
                <a:cubicBezTo>
                  <a:pt x="38071" y="25253"/>
                  <a:pt x="38221" y="25153"/>
                  <a:pt x="38121" y="25103"/>
                </a:cubicBezTo>
                <a:lnTo>
                  <a:pt x="38121" y="25103"/>
                </a:lnTo>
                <a:cubicBezTo>
                  <a:pt x="37244" y="25629"/>
                  <a:pt x="36417" y="26206"/>
                  <a:pt x="35614" y="26832"/>
                </a:cubicBezTo>
                <a:cubicBezTo>
                  <a:pt x="35088" y="27258"/>
                  <a:pt x="34111" y="28111"/>
                  <a:pt x="33284" y="28887"/>
                </a:cubicBezTo>
                <a:cubicBezTo>
                  <a:pt x="33008" y="29113"/>
                  <a:pt x="32381" y="29790"/>
                  <a:pt x="31830" y="30366"/>
                </a:cubicBezTo>
                <a:cubicBezTo>
                  <a:pt x="31279" y="30968"/>
                  <a:pt x="30802" y="31469"/>
                  <a:pt x="30752" y="31519"/>
                </a:cubicBezTo>
                <a:cubicBezTo>
                  <a:pt x="30730" y="31537"/>
                  <a:pt x="30716" y="31545"/>
                  <a:pt x="30711" y="31545"/>
                </a:cubicBezTo>
                <a:cubicBezTo>
                  <a:pt x="30619" y="31545"/>
                  <a:pt x="32514" y="29403"/>
                  <a:pt x="33434" y="28436"/>
                </a:cubicBezTo>
                <a:cubicBezTo>
                  <a:pt x="34211" y="27659"/>
                  <a:pt x="35013" y="26933"/>
                  <a:pt x="35865" y="26231"/>
                </a:cubicBezTo>
                <a:cubicBezTo>
                  <a:pt x="36592" y="25704"/>
                  <a:pt x="37369" y="25228"/>
                  <a:pt x="38171" y="24852"/>
                </a:cubicBezTo>
                <a:cubicBezTo>
                  <a:pt x="38747" y="24577"/>
                  <a:pt x="38923" y="24527"/>
                  <a:pt x="40000" y="24451"/>
                </a:cubicBezTo>
                <a:cubicBezTo>
                  <a:pt x="40508" y="24408"/>
                  <a:pt x="40796" y="24384"/>
                  <a:pt x="40963" y="24384"/>
                </a:cubicBezTo>
                <a:close/>
                <a:moveTo>
                  <a:pt x="28439" y="30810"/>
                </a:moveTo>
                <a:cubicBezTo>
                  <a:pt x="28446" y="30810"/>
                  <a:pt x="28272" y="31054"/>
                  <a:pt x="27970" y="31469"/>
                </a:cubicBezTo>
                <a:cubicBezTo>
                  <a:pt x="27670" y="31895"/>
                  <a:pt x="27344" y="32296"/>
                  <a:pt x="26968" y="32697"/>
                </a:cubicBezTo>
                <a:cubicBezTo>
                  <a:pt x="26911" y="32754"/>
                  <a:pt x="26876" y="32784"/>
                  <a:pt x="26868" y="32784"/>
                </a:cubicBezTo>
                <a:cubicBezTo>
                  <a:pt x="26846" y="32784"/>
                  <a:pt x="26991" y="32588"/>
                  <a:pt x="27369" y="32121"/>
                </a:cubicBezTo>
                <a:lnTo>
                  <a:pt x="28371" y="30892"/>
                </a:lnTo>
                <a:cubicBezTo>
                  <a:pt x="28415" y="30837"/>
                  <a:pt x="28437" y="30810"/>
                  <a:pt x="28439" y="30810"/>
                </a:cubicBezTo>
                <a:close/>
                <a:moveTo>
                  <a:pt x="16368" y="33146"/>
                </a:moveTo>
                <a:cubicBezTo>
                  <a:pt x="16376" y="33146"/>
                  <a:pt x="16382" y="33154"/>
                  <a:pt x="16391" y="33173"/>
                </a:cubicBezTo>
                <a:cubicBezTo>
                  <a:pt x="16366" y="33198"/>
                  <a:pt x="16341" y="33248"/>
                  <a:pt x="16316" y="33273"/>
                </a:cubicBezTo>
                <a:lnTo>
                  <a:pt x="16291" y="33273"/>
                </a:lnTo>
                <a:cubicBezTo>
                  <a:pt x="16279" y="33280"/>
                  <a:pt x="16269" y="33283"/>
                  <a:pt x="16263" y="33283"/>
                </a:cubicBezTo>
                <a:cubicBezTo>
                  <a:pt x="16244" y="33283"/>
                  <a:pt x="16253" y="33255"/>
                  <a:pt x="16291" y="33198"/>
                </a:cubicBezTo>
                <a:cubicBezTo>
                  <a:pt x="16338" y="33167"/>
                  <a:pt x="16355" y="33146"/>
                  <a:pt x="16368" y="33146"/>
                </a:cubicBezTo>
                <a:close/>
                <a:moveTo>
                  <a:pt x="38680" y="30210"/>
                </a:moveTo>
                <a:cubicBezTo>
                  <a:pt x="38905" y="30210"/>
                  <a:pt x="39146" y="30241"/>
                  <a:pt x="39549" y="30291"/>
                </a:cubicBezTo>
                <a:cubicBezTo>
                  <a:pt x="40101" y="30341"/>
                  <a:pt x="41304" y="30542"/>
                  <a:pt x="42231" y="30692"/>
                </a:cubicBezTo>
                <a:cubicBezTo>
                  <a:pt x="44562" y="31093"/>
                  <a:pt x="45264" y="31193"/>
                  <a:pt x="45765" y="31193"/>
                </a:cubicBezTo>
                <a:cubicBezTo>
                  <a:pt x="46291" y="31193"/>
                  <a:pt x="46341" y="31218"/>
                  <a:pt x="46016" y="31369"/>
                </a:cubicBezTo>
                <a:lnTo>
                  <a:pt x="46041" y="31369"/>
                </a:lnTo>
                <a:cubicBezTo>
                  <a:pt x="45815" y="31469"/>
                  <a:pt x="45765" y="31494"/>
                  <a:pt x="45815" y="31569"/>
                </a:cubicBezTo>
                <a:cubicBezTo>
                  <a:pt x="45890" y="31644"/>
                  <a:pt x="45990" y="31669"/>
                  <a:pt x="46116" y="31669"/>
                </a:cubicBezTo>
                <a:cubicBezTo>
                  <a:pt x="46492" y="31669"/>
                  <a:pt x="46542" y="31694"/>
                  <a:pt x="46467" y="31745"/>
                </a:cubicBezTo>
                <a:cubicBezTo>
                  <a:pt x="46366" y="31820"/>
                  <a:pt x="46166" y="31970"/>
                  <a:pt x="45915" y="32171"/>
                </a:cubicBezTo>
                <a:cubicBezTo>
                  <a:pt x="45640" y="32396"/>
                  <a:pt x="45339" y="32597"/>
                  <a:pt x="45038" y="32772"/>
                </a:cubicBezTo>
                <a:cubicBezTo>
                  <a:pt x="44819" y="32903"/>
                  <a:pt x="44562" y="32977"/>
                  <a:pt x="44300" y="32977"/>
                </a:cubicBezTo>
                <a:cubicBezTo>
                  <a:pt x="44262" y="32977"/>
                  <a:pt x="44224" y="32976"/>
                  <a:pt x="44186" y="32973"/>
                </a:cubicBezTo>
                <a:cubicBezTo>
                  <a:pt x="42883" y="32822"/>
                  <a:pt x="41579" y="32547"/>
                  <a:pt x="40301" y="32146"/>
                </a:cubicBezTo>
                <a:cubicBezTo>
                  <a:pt x="38606" y="31679"/>
                  <a:pt x="36187" y="31067"/>
                  <a:pt x="35928" y="31067"/>
                </a:cubicBezTo>
                <a:cubicBezTo>
                  <a:pt x="35923" y="31067"/>
                  <a:pt x="35919" y="31067"/>
                  <a:pt x="35915" y="31068"/>
                </a:cubicBezTo>
                <a:cubicBezTo>
                  <a:pt x="35665" y="31093"/>
                  <a:pt x="35990" y="31193"/>
                  <a:pt x="37269" y="31519"/>
                </a:cubicBezTo>
                <a:cubicBezTo>
                  <a:pt x="38021" y="31720"/>
                  <a:pt x="39349" y="32070"/>
                  <a:pt x="40176" y="32321"/>
                </a:cubicBezTo>
                <a:cubicBezTo>
                  <a:pt x="41404" y="32697"/>
                  <a:pt x="42657" y="32973"/>
                  <a:pt x="43935" y="33148"/>
                </a:cubicBezTo>
                <a:cubicBezTo>
                  <a:pt x="44136" y="33148"/>
                  <a:pt x="44336" y="33198"/>
                  <a:pt x="44512" y="33324"/>
                </a:cubicBezTo>
                <a:lnTo>
                  <a:pt x="44712" y="33449"/>
                </a:lnTo>
                <a:lnTo>
                  <a:pt x="44437" y="33449"/>
                </a:lnTo>
                <a:cubicBezTo>
                  <a:pt x="44061" y="33449"/>
                  <a:pt x="43309" y="33324"/>
                  <a:pt x="41078" y="32797"/>
                </a:cubicBezTo>
                <a:cubicBezTo>
                  <a:pt x="39825" y="32522"/>
                  <a:pt x="38572" y="32196"/>
                  <a:pt x="37344" y="31795"/>
                </a:cubicBezTo>
                <a:cubicBezTo>
                  <a:pt x="36993" y="31694"/>
                  <a:pt x="36291" y="31494"/>
                  <a:pt x="35765" y="31369"/>
                </a:cubicBezTo>
                <a:lnTo>
                  <a:pt x="34687" y="31143"/>
                </a:lnTo>
                <a:cubicBezTo>
                  <a:pt x="34587" y="31118"/>
                  <a:pt x="35589" y="30842"/>
                  <a:pt x="37319" y="30441"/>
                </a:cubicBezTo>
                <a:cubicBezTo>
                  <a:pt x="38052" y="30277"/>
                  <a:pt x="38348" y="30210"/>
                  <a:pt x="38680" y="30210"/>
                </a:cubicBezTo>
                <a:close/>
                <a:moveTo>
                  <a:pt x="3108" y="20391"/>
                </a:moveTo>
                <a:lnTo>
                  <a:pt x="3885" y="21218"/>
                </a:lnTo>
                <a:cubicBezTo>
                  <a:pt x="4311" y="21669"/>
                  <a:pt x="4913" y="22271"/>
                  <a:pt x="5213" y="22522"/>
                </a:cubicBezTo>
                <a:lnTo>
                  <a:pt x="5213" y="22547"/>
                </a:lnTo>
                <a:cubicBezTo>
                  <a:pt x="5539" y="22822"/>
                  <a:pt x="5990" y="23248"/>
                  <a:pt x="6266" y="23524"/>
                </a:cubicBezTo>
                <a:cubicBezTo>
                  <a:pt x="6542" y="23775"/>
                  <a:pt x="6918" y="24151"/>
                  <a:pt x="7143" y="24351"/>
                </a:cubicBezTo>
                <a:cubicBezTo>
                  <a:pt x="9449" y="26406"/>
                  <a:pt x="10477" y="27359"/>
                  <a:pt x="10852" y="27785"/>
                </a:cubicBezTo>
                <a:cubicBezTo>
                  <a:pt x="11429" y="28461"/>
                  <a:pt x="13133" y="30842"/>
                  <a:pt x="13058" y="30842"/>
                </a:cubicBezTo>
                <a:cubicBezTo>
                  <a:pt x="12832" y="30667"/>
                  <a:pt x="12657" y="30466"/>
                  <a:pt x="12482" y="30266"/>
                </a:cubicBezTo>
                <a:cubicBezTo>
                  <a:pt x="12097" y="29863"/>
                  <a:pt x="11919" y="29695"/>
                  <a:pt x="11868" y="29695"/>
                </a:cubicBezTo>
                <a:cubicBezTo>
                  <a:pt x="11853" y="29695"/>
                  <a:pt x="11849" y="29710"/>
                  <a:pt x="11855" y="29740"/>
                </a:cubicBezTo>
                <a:cubicBezTo>
                  <a:pt x="12055" y="30015"/>
                  <a:pt x="12306" y="30291"/>
                  <a:pt x="12532" y="30542"/>
                </a:cubicBezTo>
                <a:cubicBezTo>
                  <a:pt x="13359" y="31419"/>
                  <a:pt x="13334" y="31369"/>
                  <a:pt x="13434" y="31845"/>
                </a:cubicBezTo>
                <a:lnTo>
                  <a:pt x="13509" y="32246"/>
                </a:lnTo>
                <a:lnTo>
                  <a:pt x="13083" y="31694"/>
                </a:lnTo>
                <a:cubicBezTo>
                  <a:pt x="12728" y="31201"/>
                  <a:pt x="12606" y="31034"/>
                  <a:pt x="12533" y="31034"/>
                </a:cubicBezTo>
                <a:cubicBezTo>
                  <a:pt x="12514" y="31034"/>
                  <a:pt x="12498" y="31047"/>
                  <a:pt x="12482" y="31068"/>
                </a:cubicBezTo>
                <a:cubicBezTo>
                  <a:pt x="12456" y="31093"/>
                  <a:pt x="12482" y="31143"/>
                  <a:pt x="12507" y="31168"/>
                </a:cubicBezTo>
                <a:cubicBezTo>
                  <a:pt x="12557" y="31193"/>
                  <a:pt x="12807" y="31519"/>
                  <a:pt x="13058" y="31895"/>
                </a:cubicBezTo>
                <a:cubicBezTo>
                  <a:pt x="13626" y="32700"/>
                  <a:pt x="13658" y="32722"/>
                  <a:pt x="13617" y="32722"/>
                </a:cubicBezTo>
                <a:cubicBezTo>
                  <a:pt x="13615" y="32722"/>
                  <a:pt x="13612" y="32722"/>
                  <a:pt x="13609" y="32722"/>
                </a:cubicBezTo>
                <a:cubicBezTo>
                  <a:pt x="13334" y="32421"/>
                  <a:pt x="13058" y="32070"/>
                  <a:pt x="12832" y="31720"/>
                </a:cubicBezTo>
                <a:cubicBezTo>
                  <a:pt x="12607" y="31369"/>
                  <a:pt x="12331" y="31018"/>
                  <a:pt x="12055" y="30692"/>
                </a:cubicBezTo>
                <a:lnTo>
                  <a:pt x="12055" y="30692"/>
                </a:lnTo>
                <a:cubicBezTo>
                  <a:pt x="11955" y="30717"/>
                  <a:pt x="12106" y="30943"/>
                  <a:pt x="12832" y="31995"/>
                </a:cubicBezTo>
                <a:cubicBezTo>
                  <a:pt x="13158" y="32396"/>
                  <a:pt x="13434" y="32847"/>
                  <a:pt x="13685" y="33299"/>
                </a:cubicBezTo>
                <a:cubicBezTo>
                  <a:pt x="13721" y="33464"/>
                  <a:pt x="13677" y="33616"/>
                  <a:pt x="13611" y="33616"/>
                </a:cubicBezTo>
                <a:cubicBezTo>
                  <a:pt x="13588" y="33616"/>
                  <a:pt x="13561" y="33596"/>
                  <a:pt x="13534" y="33549"/>
                </a:cubicBezTo>
                <a:cubicBezTo>
                  <a:pt x="13484" y="33474"/>
                  <a:pt x="13434" y="33399"/>
                  <a:pt x="13359" y="33324"/>
                </a:cubicBezTo>
                <a:cubicBezTo>
                  <a:pt x="13284" y="33198"/>
                  <a:pt x="13233" y="33098"/>
                  <a:pt x="13233" y="32973"/>
                </a:cubicBezTo>
                <a:cubicBezTo>
                  <a:pt x="13208" y="32722"/>
                  <a:pt x="12632" y="31820"/>
                  <a:pt x="12206" y="31319"/>
                </a:cubicBezTo>
                <a:cubicBezTo>
                  <a:pt x="11838" y="30877"/>
                  <a:pt x="9864" y="29261"/>
                  <a:pt x="9707" y="29261"/>
                </a:cubicBezTo>
                <a:cubicBezTo>
                  <a:pt x="9704" y="29261"/>
                  <a:pt x="9701" y="29262"/>
                  <a:pt x="9700" y="29263"/>
                </a:cubicBezTo>
                <a:cubicBezTo>
                  <a:pt x="10000" y="29589"/>
                  <a:pt x="10326" y="29915"/>
                  <a:pt x="10702" y="30166"/>
                </a:cubicBezTo>
                <a:cubicBezTo>
                  <a:pt x="11805" y="31068"/>
                  <a:pt x="12256" y="31544"/>
                  <a:pt x="12682" y="32221"/>
                </a:cubicBezTo>
                <a:cubicBezTo>
                  <a:pt x="12911" y="32575"/>
                  <a:pt x="13106" y="32947"/>
                  <a:pt x="13064" y="32947"/>
                </a:cubicBezTo>
                <a:cubicBezTo>
                  <a:pt x="13056" y="32947"/>
                  <a:pt x="13037" y="32931"/>
                  <a:pt x="13008" y="32898"/>
                </a:cubicBezTo>
                <a:cubicBezTo>
                  <a:pt x="12782" y="32622"/>
                  <a:pt x="11780" y="31569"/>
                  <a:pt x="11379" y="31218"/>
                </a:cubicBezTo>
                <a:cubicBezTo>
                  <a:pt x="10934" y="30820"/>
                  <a:pt x="10225" y="30334"/>
                  <a:pt x="10094" y="30334"/>
                </a:cubicBezTo>
                <a:cubicBezTo>
                  <a:pt x="10085" y="30334"/>
                  <a:pt x="10079" y="30336"/>
                  <a:pt x="10076" y="30341"/>
                </a:cubicBezTo>
                <a:cubicBezTo>
                  <a:pt x="10301" y="30567"/>
                  <a:pt x="10552" y="30792"/>
                  <a:pt x="10827" y="30968"/>
                </a:cubicBezTo>
                <a:cubicBezTo>
                  <a:pt x="11654" y="31619"/>
                  <a:pt x="12431" y="32371"/>
                  <a:pt x="13058" y="33198"/>
                </a:cubicBezTo>
                <a:lnTo>
                  <a:pt x="13584" y="33825"/>
                </a:lnTo>
                <a:lnTo>
                  <a:pt x="12507" y="33048"/>
                </a:lnTo>
                <a:cubicBezTo>
                  <a:pt x="11479" y="32321"/>
                  <a:pt x="11379" y="32221"/>
                  <a:pt x="11053" y="31795"/>
                </a:cubicBezTo>
                <a:cubicBezTo>
                  <a:pt x="10677" y="31293"/>
                  <a:pt x="10276" y="30842"/>
                  <a:pt x="9800" y="30441"/>
                </a:cubicBezTo>
                <a:cubicBezTo>
                  <a:pt x="9624" y="30266"/>
                  <a:pt x="9248" y="29890"/>
                  <a:pt x="8948" y="29589"/>
                </a:cubicBezTo>
                <a:cubicBezTo>
                  <a:pt x="8672" y="29314"/>
                  <a:pt x="8396" y="29063"/>
                  <a:pt x="8096" y="28812"/>
                </a:cubicBezTo>
                <a:cubicBezTo>
                  <a:pt x="7945" y="28712"/>
                  <a:pt x="7795" y="28562"/>
                  <a:pt x="7695" y="28386"/>
                </a:cubicBezTo>
                <a:cubicBezTo>
                  <a:pt x="7319" y="27935"/>
                  <a:pt x="6918" y="27534"/>
                  <a:pt x="6466" y="27158"/>
                </a:cubicBezTo>
                <a:cubicBezTo>
                  <a:pt x="5840" y="26582"/>
                  <a:pt x="5238" y="26005"/>
                  <a:pt x="5113" y="25830"/>
                </a:cubicBezTo>
                <a:cubicBezTo>
                  <a:pt x="4762" y="25454"/>
                  <a:pt x="4487" y="25003"/>
                  <a:pt x="4286" y="24552"/>
                </a:cubicBezTo>
                <a:lnTo>
                  <a:pt x="4236" y="24351"/>
                </a:lnTo>
                <a:lnTo>
                  <a:pt x="4236" y="24351"/>
                </a:lnTo>
                <a:lnTo>
                  <a:pt x="4687" y="24426"/>
                </a:lnTo>
                <a:cubicBezTo>
                  <a:pt x="4948" y="24464"/>
                  <a:pt x="5164" y="24484"/>
                  <a:pt x="5340" y="24484"/>
                </a:cubicBezTo>
                <a:cubicBezTo>
                  <a:pt x="5637" y="24484"/>
                  <a:pt x="5821" y="24427"/>
                  <a:pt x="5915" y="24301"/>
                </a:cubicBezTo>
                <a:cubicBezTo>
                  <a:pt x="5990" y="24226"/>
                  <a:pt x="6040" y="24126"/>
                  <a:pt x="6015" y="24075"/>
                </a:cubicBezTo>
                <a:cubicBezTo>
                  <a:pt x="5990" y="24050"/>
                  <a:pt x="5489" y="23549"/>
                  <a:pt x="4913" y="23023"/>
                </a:cubicBezTo>
                <a:cubicBezTo>
                  <a:pt x="3609" y="21820"/>
                  <a:pt x="2908" y="21143"/>
                  <a:pt x="2807" y="21018"/>
                </a:cubicBezTo>
                <a:cubicBezTo>
                  <a:pt x="2732" y="20943"/>
                  <a:pt x="2757" y="20842"/>
                  <a:pt x="2908" y="20642"/>
                </a:cubicBezTo>
                <a:lnTo>
                  <a:pt x="3108" y="20391"/>
                </a:lnTo>
                <a:close/>
                <a:moveTo>
                  <a:pt x="10203" y="31294"/>
                </a:moveTo>
                <a:cubicBezTo>
                  <a:pt x="10222" y="31294"/>
                  <a:pt x="10245" y="31312"/>
                  <a:pt x="10276" y="31344"/>
                </a:cubicBezTo>
                <a:cubicBezTo>
                  <a:pt x="10326" y="31419"/>
                  <a:pt x="10426" y="31519"/>
                  <a:pt x="10527" y="31619"/>
                </a:cubicBezTo>
                <a:lnTo>
                  <a:pt x="10527" y="31594"/>
                </a:lnTo>
                <a:cubicBezTo>
                  <a:pt x="10652" y="31745"/>
                  <a:pt x="10677" y="31820"/>
                  <a:pt x="10602" y="31845"/>
                </a:cubicBezTo>
                <a:cubicBezTo>
                  <a:pt x="10552" y="31895"/>
                  <a:pt x="10577" y="31970"/>
                  <a:pt x="10777" y="32121"/>
                </a:cubicBezTo>
                <a:cubicBezTo>
                  <a:pt x="10953" y="32271"/>
                  <a:pt x="11103" y="32421"/>
                  <a:pt x="11228" y="32622"/>
                </a:cubicBezTo>
                <a:lnTo>
                  <a:pt x="11429" y="32948"/>
                </a:lnTo>
                <a:lnTo>
                  <a:pt x="11153" y="32722"/>
                </a:lnTo>
                <a:cubicBezTo>
                  <a:pt x="10767" y="32450"/>
                  <a:pt x="10381" y="32239"/>
                  <a:pt x="10275" y="32239"/>
                </a:cubicBezTo>
                <a:cubicBezTo>
                  <a:pt x="10264" y="32239"/>
                  <a:pt x="10256" y="32241"/>
                  <a:pt x="10251" y="32246"/>
                </a:cubicBezTo>
                <a:cubicBezTo>
                  <a:pt x="10477" y="32471"/>
                  <a:pt x="10702" y="32672"/>
                  <a:pt x="10978" y="32822"/>
                </a:cubicBezTo>
                <a:cubicBezTo>
                  <a:pt x="11654" y="33299"/>
                  <a:pt x="11730" y="33374"/>
                  <a:pt x="11880" y="33649"/>
                </a:cubicBezTo>
                <a:lnTo>
                  <a:pt x="12030" y="33950"/>
                </a:lnTo>
                <a:lnTo>
                  <a:pt x="12030" y="33950"/>
                </a:lnTo>
                <a:lnTo>
                  <a:pt x="10953" y="33073"/>
                </a:lnTo>
                <a:cubicBezTo>
                  <a:pt x="10351" y="32572"/>
                  <a:pt x="9775" y="32095"/>
                  <a:pt x="9675" y="31995"/>
                </a:cubicBezTo>
                <a:lnTo>
                  <a:pt x="9474" y="31820"/>
                </a:lnTo>
                <a:lnTo>
                  <a:pt x="9750" y="31694"/>
                </a:lnTo>
                <a:cubicBezTo>
                  <a:pt x="9900" y="31644"/>
                  <a:pt x="10025" y="31544"/>
                  <a:pt x="10126" y="31419"/>
                </a:cubicBezTo>
                <a:cubicBezTo>
                  <a:pt x="10155" y="31331"/>
                  <a:pt x="10176" y="31294"/>
                  <a:pt x="10203" y="31294"/>
                </a:cubicBezTo>
                <a:close/>
                <a:moveTo>
                  <a:pt x="35527" y="24669"/>
                </a:moveTo>
                <a:cubicBezTo>
                  <a:pt x="35584" y="24669"/>
                  <a:pt x="35583" y="24693"/>
                  <a:pt x="35539" y="24752"/>
                </a:cubicBezTo>
                <a:cubicBezTo>
                  <a:pt x="35489" y="24827"/>
                  <a:pt x="35464" y="24928"/>
                  <a:pt x="35439" y="25028"/>
                </a:cubicBezTo>
                <a:cubicBezTo>
                  <a:pt x="35439" y="25148"/>
                  <a:pt x="35496" y="25204"/>
                  <a:pt x="35662" y="25204"/>
                </a:cubicBezTo>
                <a:cubicBezTo>
                  <a:pt x="35808" y="25204"/>
                  <a:pt x="36039" y="25160"/>
                  <a:pt x="36391" y="25078"/>
                </a:cubicBezTo>
                <a:cubicBezTo>
                  <a:pt x="36893" y="24928"/>
                  <a:pt x="37419" y="24827"/>
                  <a:pt x="37945" y="24727"/>
                </a:cubicBezTo>
                <a:lnTo>
                  <a:pt x="37945" y="24727"/>
                </a:lnTo>
                <a:cubicBezTo>
                  <a:pt x="37845" y="24827"/>
                  <a:pt x="37720" y="24902"/>
                  <a:pt x="37594" y="24953"/>
                </a:cubicBezTo>
                <a:lnTo>
                  <a:pt x="37569" y="24928"/>
                </a:lnTo>
                <a:cubicBezTo>
                  <a:pt x="36868" y="25329"/>
                  <a:pt x="36166" y="25755"/>
                  <a:pt x="35514" y="26231"/>
                </a:cubicBezTo>
                <a:cubicBezTo>
                  <a:pt x="33960" y="27534"/>
                  <a:pt x="32507" y="28963"/>
                  <a:pt x="31203" y="30491"/>
                </a:cubicBezTo>
                <a:cubicBezTo>
                  <a:pt x="30025" y="31820"/>
                  <a:pt x="30051" y="31795"/>
                  <a:pt x="29725" y="31870"/>
                </a:cubicBezTo>
                <a:lnTo>
                  <a:pt x="29499" y="31920"/>
                </a:lnTo>
                <a:lnTo>
                  <a:pt x="29700" y="31669"/>
                </a:lnTo>
                <a:cubicBezTo>
                  <a:pt x="29825" y="31544"/>
                  <a:pt x="30527" y="30767"/>
                  <a:pt x="31279" y="29990"/>
                </a:cubicBezTo>
                <a:cubicBezTo>
                  <a:pt x="32654" y="28496"/>
                  <a:pt x="32885" y="28259"/>
                  <a:pt x="32779" y="28259"/>
                </a:cubicBezTo>
                <a:cubicBezTo>
                  <a:pt x="32773" y="28259"/>
                  <a:pt x="32765" y="28260"/>
                  <a:pt x="32757" y="28261"/>
                </a:cubicBezTo>
                <a:cubicBezTo>
                  <a:pt x="32707" y="28261"/>
                  <a:pt x="30652" y="30391"/>
                  <a:pt x="29499" y="31669"/>
                </a:cubicBezTo>
                <a:cubicBezTo>
                  <a:pt x="29349" y="31895"/>
                  <a:pt x="29148" y="32045"/>
                  <a:pt x="28923" y="32121"/>
                </a:cubicBezTo>
                <a:lnTo>
                  <a:pt x="28672" y="32196"/>
                </a:lnTo>
                <a:lnTo>
                  <a:pt x="28948" y="31845"/>
                </a:lnTo>
                <a:cubicBezTo>
                  <a:pt x="29123" y="31669"/>
                  <a:pt x="29925" y="30742"/>
                  <a:pt x="30777" y="29790"/>
                </a:cubicBezTo>
                <a:cubicBezTo>
                  <a:pt x="32336" y="28031"/>
                  <a:pt x="32490" y="27854"/>
                  <a:pt x="32417" y="27854"/>
                </a:cubicBezTo>
                <a:cubicBezTo>
                  <a:pt x="32408" y="27854"/>
                  <a:pt x="32395" y="27857"/>
                  <a:pt x="32381" y="27860"/>
                </a:cubicBezTo>
                <a:cubicBezTo>
                  <a:pt x="32231" y="27885"/>
                  <a:pt x="29700" y="30767"/>
                  <a:pt x="28797" y="31845"/>
                </a:cubicBezTo>
                <a:cubicBezTo>
                  <a:pt x="28497" y="32196"/>
                  <a:pt x="28346" y="32321"/>
                  <a:pt x="28171" y="32396"/>
                </a:cubicBezTo>
                <a:cubicBezTo>
                  <a:pt x="28061" y="32433"/>
                  <a:pt x="27978" y="32456"/>
                  <a:pt x="27951" y="32456"/>
                </a:cubicBezTo>
                <a:cubicBezTo>
                  <a:pt x="27941" y="32456"/>
                  <a:pt x="27939" y="32453"/>
                  <a:pt x="27945" y="32446"/>
                </a:cubicBezTo>
                <a:cubicBezTo>
                  <a:pt x="27970" y="32421"/>
                  <a:pt x="28497" y="31845"/>
                  <a:pt x="29148" y="31143"/>
                </a:cubicBezTo>
                <a:cubicBezTo>
                  <a:pt x="30175" y="30068"/>
                  <a:pt x="30383" y="29813"/>
                  <a:pt x="30248" y="29813"/>
                </a:cubicBezTo>
                <a:cubicBezTo>
                  <a:pt x="30242" y="29813"/>
                  <a:pt x="30234" y="29814"/>
                  <a:pt x="30226" y="29815"/>
                </a:cubicBezTo>
                <a:cubicBezTo>
                  <a:pt x="30201" y="29815"/>
                  <a:pt x="29599" y="30441"/>
                  <a:pt x="28873" y="31218"/>
                </a:cubicBezTo>
                <a:cubicBezTo>
                  <a:pt x="28146" y="31995"/>
                  <a:pt x="27569" y="32622"/>
                  <a:pt x="27519" y="32622"/>
                </a:cubicBezTo>
                <a:cubicBezTo>
                  <a:pt x="27670" y="32396"/>
                  <a:pt x="27820" y="32171"/>
                  <a:pt x="27995" y="31970"/>
                </a:cubicBezTo>
                <a:cubicBezTo>
                  <a:pt x="28296" y="31619"/>
                  <a:pt x="29048" y="30667"/>
                  <a:pt x="29675" y="29865"/>
                </a:cubicBezTo>
                <a:cubicBezTo>
                  <a:pt x="30602" y="28687"/>
                  <a:pt x="30802" y="28411"/>
                  <a:pt x="30777" y="28311"/>
                </a:cubicBezTo>
                <a:cubicBezTo>
                  <a:pt x="30752" y="28236"/>
                  <a:pt x="30702" y="28186"/>
                  <a:pt x="30652" y="28161"/>
                </a:cubicBezTo>
                <a:cubicBezTo>
                  <a:pt x="30646" y="28159"/>
                  <a:pt x="30639" y="28158"/>
                  <a:pt x="30632" y="28158"/>
                </a:cubicBezTo>
                <a:cubicBezTo>
                  <a:pt x="30533" y="28158"/>
                  <a:pt x="30381" y="28344"/>
                  <a:pt x="29725" y="29188"/>
                </a:cubicBezTo>
                <a:cubicBezTo>
                  <a:pt x="29098" y="30015"/>
                  <a:pt x="28873" y="30266"/>
                  <a:pt x="28772" y="30291"/>
                </a:cubicBezTo>
                <a:cubicBezTo>
                  <a:pt x="28697" y="30291"/>
                  <a:pt x="27645" y="31469"/>
                  <a:pt x="26792" y="32597"/>
                </a:cubicBezTo>
                <a:cubicBezTo>
                  <a:pt x="26617" y="32898"/>
                  <a:pt x="26341" y="33123"/>
                  <a:pt x="26041" y="33223"/>
                </a:cubicBezTo>
                <a:cubicBezTo>
                  <a:pt x="25855" y="33289"/>
                  <a:pt x="25747" y="33321"/>
                  <a:pt x="25690" y="33321"/>
                </a:cubicBezTo>
                <a:cubicBezTo>
                  <a:pt x="25638" y="33321"/>
                  <a:pt x="25628" y="33296"/>
                  <a:pt x="25640" y="33248"/>
                </a:cubicBezTo>
                <a:cubicBezTo>
                  <a:pt x="25990" y="32747"/>
                  <a:pt x="26366" y="32246"/>
                  <a:pt x="26767" y="31770"/>
                </a:cubicBezTo>
                <a:cubicBezTo>
                  <a:pt x="27494" y="30892"/>
                  <a:pt x="27845" y="30416"/>
                  <a:pt x="27820" y="30391"/>
                </a:cubicBezTo>
                <a:cubicBezTo>
                  <a:pt x="27819" y="30390"/>
                  <a:pt x="27817" y="30390"/>
                  <a:pt x="27815" y="30390"/>
                </a:cubicBezTo>
                <a:cubicBezTo>
                  <a:pt x="27661" y="30390"/>
                  <a:pt x="25414" y="33201"/>
                  <a:pt x="25439" y="33374"/>
                </a:cubicBezTo>
                <a:cubicBezTo>
                  <a:pt x="25439" y="33424"/>
                  <a:pt x="25314" y="33499"/>
                  <a:pt x="25113" y="33574"/>
                </a:cubicBezTo>
                <a:cubicBezTo>
                  <a:pt x="24960" y="33651"/>
                  <a:pt x="24865" y="33683"/>
                  <a:pt x="24829" y="33683"/>
                </a:cubicBezTo>
                <a:cubicBezTo>
                  <a:pt x="24818" y="33683"/>
                  <a:pt x="24812" y="33680"/>
                  <a:pt x="24812" y="33674"/>
                </a:cubicBezTo>
                <a:cubicBezTo>
                  <a:pt x="24812" y="33649"/>
                  <a:pt x="25289" y="32973"/>
                  <a:pt x="25865" y="32171"/>
                </a:cubicBezTo>
                <a:cubicBezTo>
                  <a:pt x="26467" y="31369"/>
                  <a:pt x="26943" y="30717"/>
                  <a:pt x="26943" y="30692"/>
                </a:cubicBezTo>
                <a:cubicBezTo>
                  <a:pt x="26941" y="30682"/>
                  <a:pt x="26935" y="30677"/>
                  <a:pt x="26926" y="30677"/>
                </a:cubicBezTo>
                <a:cubicBezTo>
                  <a:pt x="26826" y="30677"/>
                  <a:pt x="26293" y="31320"/>
                  <a:pt x="25464" y="32471"/>
                </a:cubicBezTo>
                <a:cubicBezTo>
                  <a:pt x="24637" y="33624"/>
                  <a:pt x="24386" y="33900"/>
                  <a:pt x="24261" y="33975"/>
                </a:cubicBezTo>
                <a:cubicBezTo>
                  <a:pt x="24221" y="33989"/>
                  <a:pt x="24191" y="33998"/>
                  <a:pt x="24174" y="33998"/>
                </a:cubicBezTo>
                <a:cubicBezTo>
                  <a:pt x="24127" y="33998"/>
                  <a:pt x="24171" y="33925"/>
                  <a:pt x="24336" y="33649"/>
                </a:cubicBezTo>
                <a:cubicBezTo>
                  <a:pt x="24462" y="33424"/>
                  <a:pt x="25038" y="32647"/>
                  <a:pt x="25589" y="31920"/>
                </a:cubicBezTo>
                <a:cubicBezTo>
                  <a:pt x="26454" y="30751"/>
                  <a:pt x="26796" y="30258"/>
                  <a:pt x="26696" y="30258"/>
                </a:cubicBezTo>
                <a:cubicBezTo>
                  <a:pt x="26688" y="30258"/>
                  <a:pt x="26679" y="30261"/>
                  <a:pt x="26667" y="30266"/>
                </a:cubicBezTo>
                <a:cubicBezTo>
                  <a:pt x="26617" y="30266"/>
                  <a:pt x="25940" y="31193"/>
                  <a:pt x="25163" y="32271"/>
                </a:cubicBezTo>
                <a:cubicBezTo>
                  <a:pt x="23835" y="34101"/>
                  <a:pt x="23710" y="34251"/>
                  <a:pt x="23484" y="34351"/>
                </a:cubicBezTo>
                <a:cubicBezTo>
                  <a:pt x="23435" y="34373"/>
                  <a:pt x="23396" y="34390"/>
                  <a:pt x="23376" y="34390"/>
                </a:cubicBezTo>
                <a:cubicBezTo>
                  <a:pt x="23303" y="34390"/>
                  <a:pt x="23461" y="34172"/>
                  <a:pt x="24186" y="33173"/>
                </a:cubicBezTo>
                <a:cubicBezTo>
                  <a:pt x="24712" y="32446"/>
                  <a:pt x="25514" y="31293"/>
                  <a:pt x="25965" y="30567"/>
                </a:cubicBezTo>
                <a:cubicBezTo>
                  <a:pt x="26517" y="29715"/>
                  <a:pt x="27093" y="28913"/>
                  <a:pt x="27720" y="28136"/>
                </a:cubicBezTo>
                <a:cubicBezTo>
                  <a:pt x="28660" y="27003"/>
                  <a:pt x="28908" y="26709"/>
                  <a:pt x="29054" y="26709"/>
                </a:cubicBezTo>
                <a:cubicBezTo>
                  <a:pt x="29079" y="26709"/>
                  <a:pt x="29101" y="26717"/>
                  <a:pt x="29123" y="26732"/>
                </a:cubicBezTo>
                <a:cubicBezTo>
                  <a:pt x="29162" y="26763"/>
                  <a:pt x="29191" y="26782"/>
                  <a:pt x="29238" y="26782"/>
                </a:cubicBezTo>
                <a:cubicBezTo>
                  <a:pt x="29346" y="26782"/>
                  <a:pt x="29550" y="26684"/>
                  <a:pt x="30176" y="26406"/>
                </a:cubicBezTo>
                <a:cubicBezTo>
                  <a:pt x="30853" y="26105"/>
                  <a:pt x="33183" y="25228"/>
                  <a:pt x="33384" y="25203"/>
                </a:cubicBezTo>
                <a:cubicBezTo>
                  <a:pt x="33434" y="25203"/>
                  <a:pt x="33284" y="25329"/>
                  <a:pt x="33033" y="25479"/>
                </a:cubicBezTo>
                <a:cubicBezTo>
                  <a:pt x="32281" y="25955"/>
                  <a:pt x="31630" y="26532"/>
                  <a:pt x="31028" y="27183"/>
                </a:cubicBezTo>
                <a:cubicBezTo>
                  <a:pt x="30577" y="27735"/>
                  <a:pt x="30552" y="27760"/>
                  <a:pt x="30677" y="27810"/>
                </a:cubicBezTo>
                <a:cubicBezTo>
                  <a:pt x="30693" y="27818"/>
                  <a:pt x="30711" y="27822"/>
                  <a:pt x="30732" y="27822"/>
                </a:cubicBezTo>
                <a:cubicBezTo>
                  <a:pt x="30843" y="27822"/>
                  <a:pt x="31025" y="27704"/>
                  <a:pt x="31279" y="27409"/>
                </a:cubicBezTo>
                <a:cubicBezTo>
                  <a:pt x="32031" y="26456"/>
                  <a:pt x="34311" y="24928"/>
                  <a:pt x="35314" y="24702"/>
                </a:cubicBezTo>
                <a:cubicBezTo>
                  <a:pt x="35418" y="24681"/>
                  <a:pt x="35487" y="24669"/>
                  <a:pt x="35527" y="24669"/>
                </a:cubicBezTo>
                <a:close/>
                <a:moveTo>
                  <a:pt x="11680" y="32722"/>
                </a:moveTo>
                <a:cubicBezTo>
                  <a:pt x="12055" y="32923"/>
                  <a:pt x="12431" y="33173"/>
                  <a:pt x="12757" y="33449"/>
                </a:cubicBezTo>
                <a:cubicBezTo>
                  <a:pt x="13810" y="34276"/>
                  <a:pt x="13835" y="34276"/>
                  <a:pt x="13785" y="34426"/>
                </a:cubicBezTo>
                <a:lnTo>
                  <a:pt x="13735" y="34577"/>
                </a:lnTo>
                <a:lnTo>
                  <a:pt x="12933" y="34000"/>
                </a:lnTo>
                <a:cubicBezTo>
                  <a:pt x="12532" y="33750"/>
                  <a:pt x="12206" y="33449"/>
                  <a:pt x="11905" y="33098"/>
                </a:cubicBezTo>
                <a:cubicBezTo>
                  <a:pt x="11830" y="32973"/>
                  <a:pt x="11755" y="32847"/>
                  <a:pt x="11680" y="32722"/>
                </a:cubicBezTo>
                <a:close/>
                <a:moveTo>
                  <a:pt x="13553" y="14443"/>
                </a:moveTo>
                <a:cubicBezTo>
                  <a:pt x="13584" y="14443"/>
                  <a:pt x="13629" y="14594"/>
                  <a:pt x="13710" y="14902"/>
                </a:cubicBezTo>
                <a:cubicBezTo>
                  <a:pt x="13760" y="15103"/>
                  <a:pt x="13885" y="15805"/>
                  <a:pt x="14010" y="16431"/>
                </a:cubicBezTo>
                <a:cubicBezTo>
                  <a:pt x="14211" y="17534"/>
                  <a:pt x="14211" y="17609"/>
                  <a:pt x="14035" y="18336"/>
                </a:cubicBezTo>
                <a:cubicBezTo>
                  <a:pt x="13960" y="18587"/>
                  <a:pt x="13935" y="18837"/>
                  <a:pt x="13960" y="19113"/>
                </a:cubicBezTo>
                <a:cubicBezTo>
                  <a:pt x="14010" y="19113"/>
                  <a:pt x="14086" y="18887"/>
                  <a:pt x="14136" y="18587"/>
                </a:cubicBezTo>
                <a:cubicBezTo>
                  <a:pt x="14161" y="18411"/>
                  <a:pt x="14186" y="18261"/>
                  <a:pt x="14261" y="18085"/>
                </a:cubicBezTo>
                <a:cubicBezTo>
                  <a:pt x="14261" y="18085"/>
                  <a:pt x="14311" y="18486"/>
                  <a:pt x="14386" y="18963"/>
                </a:cubicBezTo>
                <a:cubicBezTo>
                  <a:pt x="14411" y="19313"/>
                  <a:pt x="14462" y="19639"/>
                  <a:pt x="14537" y="19965"/>
                </a:cubicBezTo>
                <a:cubicBezTo>
                  <a:pt x="14603" y="20072"/>
                  <a:pt x="14712" y="20129"/>
                  <a:pt x="14819" y="20129"/>
                </a:cubicBezTo>
                <a:cubicBezTo>
                  <a:pt x="14912" y="20129"/>
                  <a:pt x="15004" y="20084"/>
                  <a:pt x="15063" y="19990"/>
                </a:cubicBezTo>
                <a:cubicBezTo>
                  <a:pt x="15138" y="19940"/>
                  <a:pt x="15213" y="19890"/>
                  <a:pt x="15314" y="19865"/>
                </a:cubicBezTo>
                <a:cubicBezTo>
                  <a:pt x="15414" y="19865"/>
                  <a:pt x="15790" y="21018"/>
                  <a:pt x="15915" y="21745"/>
                </a:cubicBezTo>
                <a:cubicBezTo>
                  <a:pt x="15965" y="21970"/>
                  <a:pt x="15990" y="22196"/>
                  <a:pt x="15940" y="22421"/>
                </a:cubicBezTo>
                <a:cubicBezTo>
                  <a:pt x="15890" y="22471"/>
                  <a:pt x="15614" y="23048"/>
                  <a:pt x="15339" y="23674"/>
                </a:cubicBezTo>
                <a:cubicBezTo>
                  <a:pt x="15063" y="24301"/>
                  <a:pt x="14562" y="25354"/>
                  <a:pt x="14261" y="26005"/>
                </a:cubicBezTo>
                <a:cubicBezTo>
                  <a:pt x="13935" y="26682"/>
                  <a:pt x="13685" y="27233"/>
                  <a:pt x="13685" y="27258"/>
                </a:cubicBezTo>
                <a:cubicBezTo>
                  <a:pt x="13689" y="27287"/>
                  <a:pt x="13697" y="27302"/>
                  <a:pt x="13710" y="27302"/>
                </a:cubicBezTo>
                <a:cubicBezTo>
                  <a:pt x="13779" y="27302"/>
                  <a:pt x="13994" y="26886"/>
                  <a:pt x="14562" y="25730"/>
                </a:cubicBezTo>
                <a:cubicBezTo>
                  <a:pt x="14963" y="24852"/>
                  <a:pt x="15464" y="23800"/>
                  <a:pt x="15665" y="23374"/>
                </a:cubicBezTo>
                <a:cubicBezTo>
                  <a:pt x="15765" y="23098"/>
                  <a:pt x="15890" y="22847"/>
                  <a:pt x="16066" y="22597"/>
                </a:cubicBezTo>
                <a:cubicBezTo>
                  <a:pt x="16066" y="22596"/>
                  <a:pt x="16067" y="22596"/>
                  <a:pt x="16068" y="22596"/>
                </a:cubicBezTo>
                <a:cubicBezTo>
                  <a:pt x="16142" y="22596"/>
                  <a:pt x="16190" y="23736"/>
                  <a:pt x="16141" y="24802"/>
                </a:cubicBezTo>
                <a:cubicBezTo>
                  <a:pt x="16116" y="25429"/>
                  <a:pt x="16091" y="26055"/>
                  <a:pt x="16116" y="26206"/>
                </a:cubicBezTo>
                <a:cubicBezTo>
                  <a:pt x="16139" y="26485"/>
                  <a:pt x="16292" y="26635"/>
                  <a:pt x="16534" y="26635"/>
                </a:cubicBezTo>
                <a:cubicBezTo>
                  <a:pt x="16553" y="26635"/>
                  <a:pt x="16572" y="26634"/>
                  <a:pt x="16592" y="26632"/>
                </a:cubicBezTo>
                <a:lnTo>
                  <a:pt x="16792" y="26607"/>
                </a:lnTo>
                <a:lnTo>
                  <a:pt x="16842" y="27183"/>
                </a:lnTo>
                <a:cubicBezTo>
                  <a:pt x="16918" y="27935"/>
                  <a:pt x="16868" y="28537"/>
                  <a:pt x="16592" y="30191"/>
                </a:cubicBezTo>
                <a:cubicBezTo>
                  <a:pt x="16467" y="30918"/>
                  <a:pt x="16366" y="31619"/>
                  <a:pt x="16366" y="31745"/>
                </a:cubicBezTo>
                <a:cubicBezTo>
                  <a:pt x="16366" y="31870"/>
                  <a:pt x="16141" y="32371"/>
                  <a:pt x="15539" y="33374"/>
                </a:cubicBezTo>
                <a:cubicBezTo>
                  <a:pt x="15113" y="34151"/>
                  <a:pt x="14712" y="34827"/>
                  <a:pt x="14712" y="34852"/>
                </a:cubicBezTo>
                <a:cubicBezTo>
                  <a:pt x="14687" y="34852"/>
                  <a:pt x="14662" y="34802"/>
                  <a:pt x="14637" y="34677"/>
                </a:cubicBezTo>
                <a:cubicBezTo>
                  <a:pt x="14612" y="34476"/>
                  <a:pt x="14712" y="34251"/>
                  <a:pt x="15289" y="33048"/>
                </a:cubicBezTo>
                <a:cubicBezTo>
                  <a:pt x="15665" y="32271"/>
                  <a:pt x="15990" y="31594"/>
                  <a:pt x="15990" y="31544"/>
                </a:cubicBezTo>
                <a:cubicBezTo>
                  <a:pt x="15996" y="31481"/>
                  <a:pt x="15991" y="31448"/>
                  <a:pt x="15974" y="31448"/>
                </a:cubicBezTo>
                <a:cubicBezTo>
                  <a:pt x="15916" y="31448"/>
                  <a:pt x="15714" y="31826"/>
                  <a:pt x="15289" y="32697"/>
                </a:cubicBezTo>
                <a:cubicBezTo>
                  <a:pt x="14963" y="33399"/>
                  <a:pt x="14662" y="34000"/>
                  <a:pt x="14612" y="34050"/>
                </a:cubicBezTo>
                <a:cubicBezTo>
                  <a:pt x="14607" y="34060"/>
                  <a:pt x="14601" y="34065"/>
                  <a:pt x="14595" y="34065"/>
                </a:cubicBezTo>
                <a:cubicBezTo>
                  <a:pt x="14568" y="34065"/>
                  <a:pt x="14532" y="33981"/>
                  <a:pt x="14512" y="33800"/>
                </a:cubicBezTo>
                <a:cubicBezTo>
                  <a:pt x="14462" y="33474"/>
                  <a:pt x="14487" y="33424"/>
                  <a:pt x="14988" y="32547"/>
                </a:cubicBezTo>
                <a:cubicBezTo>
                  <a:pt x="15163" y="32221"/>
                  <a:pt x="15339" y="31895"/>
                  <a:pt x="15464" y="31544"/>
                </a:cubicBezTo>
                <a:cubicBezTo>
                  <a:pt x="15464" y="31519"/>
                  <a:pt x="15458" y="31507"/>
                  <a:pt x="15445" y="31507"/>
                </a:cubicBezTo>
                <a:cubicBezTo>
                  <a:pt x="15433" y="31507"/>
                  <a:pt x="15414" y="31519"/>
                  <a:pt x="15389" y="31544"/>
                </a:cubicBezTo>
                <a:cubicBezTo>
                  <a:pt x="15289" y="31669"/>
                  <a:pt x="14562" y="32973"/>
                  <a:pt x="14512" y="33123"/>
                </a:cubicBezTo>
                <a:cubicBezTo>
                  <a:pt x="14478" y="33180"/>
                  <a:pt x="14459" y="33205"/>
                  <a:pt x="14449" y="33205"/>
                </a:cubicBezTo>
                <a:cubicBezTo>
                  <a:pt x="14436" y="33205"/>
                  <a:pt x="14436" y="33167"/>
                  <a:pt x="14436" y="33098"/>
                </a:cubicBezTo>
                <a:cubicBezTo>
                  <a:pt x="14411" y="32948"/>
                  <a:pt x="14612" y="32547"/>
                  <a:pt x="14988" y="31820"/>
                </a:cubicBezTo>
                <a:cubicBezTo>
                  <a:pt x="15487" y="30798"/>
                  <a:pt x="15603" y="30565"/>
                  <a:pt x="15507" y="30565"/>
                </a:cubicBezTo>
                <a:cubicBezTo>
                  <a:pt x="15501" y="30565"/>
                  <a:pt x="15496" y="30565"/>
                  <a:pt x="15489" y="30567"/>
                </a:cubicBezTo>
                <a:cubicBezTo>
                  <a:pt x="15289" y="30867"/>
                  <a:pt x="15113" y="31193"/>
                  <a:pt x="14938" y="31544"/>
                </a:cubicBezTo>
                <a:cubicBezTo>
                  <a:pt x="14520" y="32400"/>
                  <a:pt x="14370" y="32671"/>
                  <a:pt x="14327" y="32671"/>
                </a:cubicBezTo>
                <a:cubicBezTo>
                  <a:pt x="14315" y="32671"/>
                  <a:pt x="14311" y="32653"/>
                  <a:pt x="14311" y="32622"/>
                </a:cubicBezTo>
                <a:cubicBezTo>
                  <a:pt x="14487" y="32146"/>
                  <a:pt x="14712" y="31694"/>
                  <a:pt x="14963" y="31268"/>
                </a:cubicBezTo>
                <a:cubicBezTo>
                  <a:pt x="15314" y="30567"/>
                  <a:pt x="15614" y="29965"/>
                  <a:pt x="15589" y="29940"/>
                </a:cubicBezTo>
                <a:cubicBezTo>
                  <a:pt x="15589" y="29913"/>
                  <a:pt x="15584" y="29899"/>
                  <a:pt x="15572" y="29899"/>
                </a:cubicBezTo>
                <a:cubicBezTo>
                  <a:pt x="15518" y="29899"/>
                  <a:pt x="15341" y="30186"/>
                  <a:pt x="15013" y="30842"/>
                </a:cubicBezTo>
                <a:lnTo>
                  <a:pt x="14436" y="31945"/>
                </a:lnTo>
                <a:cubicBezTo>
                  <a:pt x="14431" y="31957"/>
                  <a:pt x="14426" y="31962"/>
                  <a:pt x="14423" y="31962"/>
                </a:cubicBezTo>
                <a:cubicBezTo>
                  <a:pt x="14399" y="31962"/>
                  <a:pt x="14451" y="31634"/>
                  <a:pt x="14562" y="31168"/>
                </a:cubicBezTo>
                <a:cubicBezTo>
                  <a:pt x="14687" y="30642"/>
                  <a:pt x="14812" y="30015"/>
                  <a:pt x="14837" y="29790"/>
                </a:cubicBezTo>
                <a:cubicBezTo>
                  <a:pt x="14888" y="29439"/>
                  <a:pt x="14988" y="29188"/>
                  <a:pt x="15489" y="28286"/>
                </a:cubicBezTo>
                <a:cubicBezTo>
                  <a:pt x="16141" y="27133"/>
                  <a:pt x="16166" y="27033"/>
                  <a:pt x="16066" y="27033"/>
                </a:cubicBezTo>
                <a:cubicBezTo>
                  <a:pt x="15865" y="27309"/>
                  <a:pt x="15665" y="27609"/>
                  <a:pt x="15539" y="27910"/>
                </a:cubicBezTo>
                <a:cubicBezTo>
                  <a:pt x="15264" y="28386"/>
                  <a:pt x="15038" y="28812"/>
                  <a:pt x="15013" y="28812"/>
                </a:cubicBezTo>
                <a:cubicBezTo>
                  <a:pt x="15012" y="28813"/>
                  <a:pt x="15011" y="28814"/>
                  <a:pt x="15010" y="28814"/>
                </a:cubicBezTo>
                <a:cubicBezTo>
                  <a:pt x="14948" y="28814"/>
                  <a:pt x="15341" y="26071"/>
                  <a:pt x="15489" y="25379"/>
                </a:cubicBezTo>
                <a:cubicBezTo>
                  <a:pt x="15589" y="24953"/>
                  <a:pt x="15740" y="24552"/>
                  <a:pt x="15890" y="24151"/>
                </a:cubicBezTo>
                <a:cubicBezTo>
                  <a:pt x="16106" y="23567"/>
                  <a:pt x="16136" y="23468"/>
                  <a:pt x="16043" y="23468"/>
                </a:cubicBezTo>
                <a:cubicBezTo>
                  <a:pt x="16029" y="23468"/>
                  <a:pt x="16011" y="23470"/>
                  <a:pt x="15990" y="23474"/>
                </a:cubicBezTo>
                <a:cubicBezTo>
                  <a:pt x="15765" y="23499"/>
                  <a:pt x="15339" y="24727"/>
                  <a:pt x="15113" y="26005"/>
                </a:cubicBezTo>
                <a:cubicBezTo>
                  <a:pt x="15013" y="26431"/>
                  <a:pt x="14863" y="27534"/>
                  <a:pt x="14737" y="28436"/>
                </a:cubicBezTo>
                <a:cubicBezTo>
                  <a:pt x="14612" y="29339"/>
                  <a:pt x="14462" y="30316"/>
                  <a:pt x="14411" y="30567"/>
                </a:cubicBezTo>
                <a:cubicBezTo>
                  <a:pt x="14222" y="31368"/>
                  <a:pt x="14156" y="31619"/>
                  <a:pt x="14125" y="31619"/>
                </a:cubicBezTo>
                <a:cubicBezTo>
                  <a:pt x="14119" y="31619"/>
                  <a:pt x="14115" y="31610"/>
                  <a:pt x="14111" y="31594"/>
                </a:cubicBezTo>
                <a:cubicBezTo>
                  <a:pt x="13885" y="30817"/>
                  <a:pt x="13710" y="30040"/>
                  <a:pt x="13584" y="29238"/>
                </a:cubicBezTo>
                <a:cubicBezTo>
                  <a:pt x="13710" y="29088"/>
                  <a:pt x="14161" y="27634"/>
                  <a:pt x="14111" y="27634"/>
                </a:cubicBezTo>
                <a:lnTo>
                  <a:pt x="14111" y="27634"/>
                </a:lnTo>
                <a:cubicBezTo>
                  <a:pt x="13860" y="28085"/>
                  <a:pt x="13685" y="28537"/>
                  <a:pt x="13559" y="29013"/>
                </a:cubicBezTo>
                <a:cubicBezTo>
                  <a:pt x="13557" y="29020"/>
                  <a:pt x="13554" y="29024"/>
                  <a:pt x="13550" y="29024"/>
                </a:cubicBezTo>
                <a:cubicBezTo>
                  <a:pt x="13515" y="29024"/>
                  <a:pt x="13422" y="28716"/>
                  <a:pt x="13309" y="28286"/>
                </a:cubicBezTo>
                <a:cubicBezTo>
                  <a:pt x="13108" y="27459"/>
                  <a:pt x="13108" y="27384"/>
                  <a:pt x="13258" y="27133"/>
                </a:cubicBezTo>
                <a:cubicBezTo>
                  <a:pt x="13659" y="26406"/>
                  <a:pt x="15389" y="22171"/>
                  <a:pt x="15314" y="22095"/>
                </a:cubicBezTo>
                <a:cubicBezTo>
                  <a:pt x="15303" y="22090"/>
                  <a:pt x="15292" y="22087"/>
                  <a:pt x="15282" y="22087"/>
                </a:cubicBezTo>
                <a:cubicBezTo>
                  <a:pt x="15197" y="22087"/>
                  <a:pt x="15111" y="22306"/>
                  <a:pt x="14687" y="23399"/>
                </a:cubicBezTo>
                <a:cubicBezTo>
                  <a:pt x="14186" y="24652"/>
                  <a:pt x="13108" y="27183"/>
                  <a:pt x="13058" y="27183"/>
                </a:cubicBezTo>
                <a:cubicBezTo>
                  <a:pt x="13008" y="27183"/>
                  <a:pt x="13008" y="27108"/>
                  <a:pt x="12983" y="27008"/>
                </a:cubicBezTo>
                <a:cubicBezTo>
                  <a:pt x="12958" y="26908"/>
                  <a:pt x="13058" y="26532"/>
                  <a:pt x="13459" y="25629"/>
                </a:cubicBezTo>
                <a:cubicBezTo>
                  <a:pt x="13935" y="24527"/>
                  <a:pt x="14938" y="21694"/>
                  <a:pt x="14963" y="21419"/>
                </a:cubicBezTo>
                <a:cubicBezTo>
                  <a:pt x="14963" y="21357"/>
                  <a:pt x="14963" y="21312"/>
                  <a:pt x="14935" y="21312"/>
                </a:cubicBezTo>
                <a:cubicBezTo>
                  <a:pt x="14929" y="21312"/>
                  <a:pt x="14922" y="21314"/>
                  <a:pt x="14913" y="21318"/>
                </a:cubicBezTo>
                <a:cubicBezTo>
                  <a:pt x="14762" y="21669"/>
                  <a:pt x="14612" y="22045"/>
                  <a:pt x="14512" y="22421"/>
                </a:cubicBezTo>
                <a:cubicBezTo>
                  <a:pt x="14211" y="23399"/>
                  <a:pt x="13284" y="25755"/>
                  <a:pt x="12983" y="26356"/>
                </a:cubicBezTo>
                <a:lnTo>
                  <a:pt x="12883" y="26582"/>
                </a:lnTo>
                <a:lnTo>
                  <a:pt x="12807" y="26406"/>
                </a:lnTo>
                <a:cubicBezTo>
                  <a:pt x="12757" y="26256"/>
                  <a:pt x="12832" y="25980"/>
                  <a:pt x="13108" y="25178"/>
                </a:cubicBezTo>
                <a:cubicBezTo>
                  <a:pt x="13309" y="24577"/>
                  <a:pt x="13584" y="23649"/>
                  <a:pt x="13735" y="23073"/>
                </a:cubicBezTo>
                <a:cubicBezTo>
                  <a:pt x="13885" y="22496"/>
                  <a:pt x="14136" y="21594"/>
                  <a:pt x="14286" y="21093"/>
                </a:cubicBezTo>
                <a:cubicBezTo>
                  <a:pt x="14472" y="20368"/>
                  <a:pt x="14556" y="20020"/>
                  <a:pt x="14495" y="20020"/>
                </a:cubicBezTo>
                <a:cubicBezTo>
                  <a:pt x="14482" y="20020"/>
                  <a:pt x="14463" y="20035"/>
                  <a:pt x="14436" y="20065"/>
                </a:cubicBezTo>
                <a:cubicBezTo>
                  <a:pt x="14386" y="20141"/>
                  <a:pt x="13860" y="22020"/>
                  <a:pt x="13559" y="23148"/>
                </a:cubicBezTo>
                <a:cubicBezTo>
                  <a:pt x="13459" y="23624"/>
                  <a:pt x="13334" y="24075"/>
                  <a:pt x="13158" y="24527"/>
                </a:cubicBezTo>
                <a:cubicBezTo>
                  <a:pt x="13158" y="24351"/>
                  <a:pt x="13183" y="24201"/>
                  <a:pt x="13208" y="24025"/>
                </a:cubicBezTo>
                <a:cubicBezTo>
                  <a:pt x="13309" y="22647"/>
                  <a:pt x="13334" y="21243"/>
                  <a:pt x="13258" y="19865"/>
                </a:cubicBezTo>
                <a:cubicBezTo>
                  <a:pt x="13208" y="17258"/>
                  <a:pt x="13258" y="16256"/>
                  <a:pt x="13509" y="15554"/>
                </a:cubicBezTo>
                <a:cubicBezTo>
                  <a:pt x="13609" y="15379"/>
                  <a:pt x="13634" y="15178"/>
                  <a:pt x="13659" y="14953"/>
                </a:cubicBezTo>
                <a:cubicBezTo>
                  <a:pt x="13653" y="14949"/>
                  <a:pt x="13646" y="14948"/>
                  <a:pt x="13640" y="14948"/>
                </a:cubicBezTo>
                <a:cubicBezTo>
                  <a:pt x="13596" y="14948"/>
                  <a:pt x="13553" y="15016"/>
                  <a:pt x="13509" y="15103"/>
                </a:cubicBezTo>
                <a:cubicBezTo>
                  <a:pt x="13480" y="15179"/>
                  <a:pt x="13463" y="15227"/>
                  <a:pt x="13454" y="15227"/>
                </a:cubicBezTo>
                <a:cubicBezTo>
                  <a:pt x="13441" y="15227"/>
                  <a:pt x="13453" y="15103"/>
                  <a:pt x="13484" y="14777"/>
                </a:cubicBezTo>
                <a:cubicBezTo>
                  <a:pt x="13507" y="14556"/>
                  <a:pt x="13525" y="14443"/>
                  <a:pt x="13553" y="14443"/>
                </a:cubicBezTo>
                <a:close/>
                <a:moveTo>
                  <a:pt x="19067" y="34592"/>
                </a:moveTo>
                <a:lnTo>
                  <a:pt x="19067" y="34592"/>
                </a:lnTo>
                <a:cubicBezTo>
                  <a:pt x="19069" y="34592"/>
                  <a:pt x="19064" y="34604"/>
                  <a:pt x="19048" y="34627"/>
                </a:cubicBezTo>
                <a:cubicBezTo>
                  <a:pt x="18998" y="34727"/>
                  <a:pt x="18948" y="34802"/>
                  <a:pt x="18873" y="34877"/>
                </a:cubicBezTo>
                <a:cubicBezTo>
                  <a:pt x="18852" y="34898"/>
                  <a:pt x="18839" y="34907"/>
                  <a:pt x="18833" y="34907"/>
                </a:cubicBezTo>
                <a:cubicBezTo>
                  <a:pt x="18819" y="34907"/>
                  <a:pt x="18857" y="34843"/>
                  <a:pt x="18948" y="34752"/>
                </a:cubicBezTo>
                <a:cubicBezTo>
                  <a:pt x="19017" y="34648"/>
                  <a:pt x="19062" y="34592"/>
                  <a:pt x="19067" y="34592"/>
                </a:cubicBezTo>
                <a:close/>
                <a:moveTo>
                  <a:pt x="12431" y="33860"/>
                </a:moveTo>
                <a:cubicBezTo>
                  <a:pt x="12475" y="33860"/>
                  <a:pt x="12665" y="33997"/>
                  <a:pt x="13158" y="34351"/>
                </a:cubicBezTo>
                <a:cubicBezTo>
                  <a:pt x="13810" y="34852"/>
                  <a:pt x="13935" y="34978"/>
                  <a:pt x="13960" y="35128"/>
                </a:cubicBezTo>
                <a:lnTo>
                  <a:pt x="13985" y="35128"/>
                </a:lnTo>
                <a:cubicBezTo>
                  <a:pt x="13985" y="35178"/>
                  <a:pt x="13985" y="35253"/>
                  <a:pt x="13985" y="35304"/>
                </a:cubicBezTo>
                <a:cubicBezTo>
                  <a:pt x="13735" y="35153"/>
                  <a:pt x="13484" y="34978"/>
                  <a:pt x="13284" y="34802"/>
                </a:cubicBezTo>
                <a:cubicBezTo>
                  <a:pt x="12958" y="34577"/>
                  <a:pt x="12707" y="34301"/>
                  <a:pt x="12482" y="34000"/>
                </a:cubicBezTo>
                <a:cubicBezTo>
                  <a:pt x="12433" y="33913"/>
                  <a:pt x="12404" y="33860"/>
                  <a:pt x="12431" y="33860"/>
                </a:cubicBezTo>
                <a:close/>
                <a:moveTo>
                  <a:pt x="34245" y="31296"/>
                </a:moveTo>
                <a:cubicBezTo>
                  <a:pt x="34361" y="31296"/>
                  <a:pt x="34466" y="31315"/>
                  <a:pt x="34612" y="31344"/>
                </a:cubicBezTo>
                <a:cubicBezTo>
                  <a:pt x="35439" y="31494"/>
                  <a:pt x="37143" y="31920"/>
                  <a:pt x="37920" y="32171"/>
                </a:cubicBezTo>
                <a:cubicBezTo>
                  <a:pt x="38697" y="32421"/>
                  <a:pt x="42958" y="33474"/>
                  <a:pt x="43685" y="33599"/>
                </a:cubicBezTo>
                <a:cubicBezTo>
                  <a:pt x="43835" y="33624"/>
                  <a:pt x="43985" y="33649"/>
                  <a:pt x="44136" y="33700"/>
                </a:cubicBezTo>
                <a:cubicBezTo>
                  <a:pt x="43910" y="33850"/>
                  <a:pt x="43685" y="34000"/>
                  <a:pt x="43459" y="34126"/>
                </a:cubicBezTo>
                <a:cubicBezTo>
                  <a:pt x="42983" y="34376"/>
                  <a:pt x="42482" y="34627"/>
                  <a:pt x="41980" y="34827"/>
                </a:cubicBezTo>
                <a:cubicBezTo>
                  <a:pt x="41655" y="34953"/>
                  <a:pt x="41329" y="35103"/>
                  <a:pt x="41053" y="35278"/>
                </a:cubicBezTo>
                <a:cubicBezTo>
                  <a:pt x="41031" y="35301"/>
                  <a:pt x="40995" y="35314"/>
                  <a:pt x="40927" y="35314"/>
                </a:cubicBezTo>
                <a:cubicBezTo>
                  <a:pt x="40766" y="35314"/>
                  <a:pt x="40424" y="35239"/>
                  <a:pt x="39650" y="35028"/>
                </a:cubicBezTo>
                <a:cubicBezTo>
                  <a:pt x="38948" y="34852"/>
                  <a:pt x="37670" y="34502"/>
                  <a:pt x="36868" y="34251"/>
                </a:cubicBezTo>
                <a:cubicBezTo>
                  <a:pt x="33785" y="33324"/>
                  <a:pt x="31404" y="32797"/>
                  <a:pt x="30076" y="32722"/>
                </a:cubicBezTo>
                <a:cubicBezTo>
                  <a:pt x="29725" y="32697"/>
                  <a:pt x="29474" y="32672"/>
                  <a:pt x="29549" y="32647"/>
                </a:cubicBezTo>
                <a:cubicBezTo>
                  <a:pt x="29775" y="32547"/>
                  <a:pt x="30953" y="32171"/>
                  <a:pt x="32482" y="31745"/>
                </a:cubicBezTo>
                <a:cubicBezTo>
                  <a:pt x="33620" y="31407"/>
                  <a:pt x="33963" y="31296"/>
                  <a:pt x="34245" y="31296"/>
                </a:cubicBezTo>
                <a:close/>
                <a:moveTo>
                  <a:pt x="11996" y="34080"/>
                </a:moveTo>
                <a:cubicBezTo>
                  <a:pt x="12022" y="34080"/>
                  <a:pt x="12076" y="34122"/>
                  <a:pt x="12131" y="34176"/>
                </a:cubicBezTo>
                <a:cubicBezTo>
                  <a:pt x="12306" y="34376"/>
                  <a:pt x="12456" y="34602"/>
                  <a:pt x="12582" y="34827"/>
                </a:cubicBezTo>
                <a:cubicBezTo>
                  <a:pt x="12707" y="35003"/>
                  <a:pt x="12782" y="35203"/>
                  <a:pt x="12857" y="35379"/>
                </a:cubicBezTo>
                <a:cubicBezTo>
                  <a:pt x="12832" y="35379"/>
                  <a:pt x="12005" y="34126"/>
                  <a:pt x="11980" y="34101"/>
                </a:cubicBezTo>
                <a:cubicBezTo>
                  <a:pt x="11980" y="34087"/>
                  <a:pt x="11986" y="34080"/>
                  <a:pt x="11996" y="34080"/>
                </a:cubicBezTo>
                <a:close/>
                <a:moveTo>
                  <a:pt x="16545" y="32027"/>
                </a:moveTo>
                <a:cubicBezTo>
                  <a:pt x="16567" y="32027"/>
                  <a:pt x="16592" y="32033"/>
                  <a:pt x="16617" y="32045"/>
                </a:cubicBezTo>
                <a:cubicBezTo>
                  <a:pt x="16667" y="32070"/>
                  <a:pt x="16592" y="32346"/>
                  <a:pt x="15865" y="33725"/>
                </a:cubicBezTo>
                <a:lnTo>
                  <a:pt x="15865" y="33750"/>
                </a:lnTo>
                <a:cubicBezTo>
                  <a:pt x="15104" y="35185"/>
                  <a:pt x="14814" y="35715"/>
                  <a:pt x="14784" y="35715"/>
                </a:cubicBezTo>
                <a:cubicBezTo>
                  <a:pt x="14779" y="35715"/>
                  <a:pt x="14781" y="35703"/>
                  <a:pt x="14787" y="35679"/>
                </a:cubicBezTo>
                <a:cubicBezTo>
                  <a:pt x="14812" y="35554"/>
                  <a:pt x="14787" y="35429"/>
                  <a:pt x="14762" y="35329"/>
                </a:cubicBezTo>
                <a:cubicBezTo>
                  <a:pt x="14745" y="35225"/>
                  <a:pt x="14740" y="35169"/>
                  <a:pt x="14754" y="35169"/>
                </a:cubicBezTo>
                <a:cubicBezTo>
                  <a:pt x="14761" y="35169"/>
                  <a:pt x="14772" y="35180"/>
                  <a:pt x="14787" y="35203"/>
                </a:cubicBezTo>
                <a:cubicBezTo>
                  <a:pt x="14815" y="35245"/>
                  <a:pt x="14843" y="35263"/>
                  <a:pt x="14870" y="35263"/>
                </a:cubicBezTo>
                <a:cubicBezTo>
                  <a:pt x="14893" y="35263"/>
                  <a:pt x="14915" y="35251"/>
                  <a:pt x="14938" y="35228"/>
                </a:cubicBezTo>
                <a:cubicBezTo>
                  <a:pt x="14963" y="35178"/>
                  <a:pt x="14963" y="35103"/>
                  <a:pt x="14913" y="35078"/>
                </a:cubicBezTo>
                <a:cubicBezTo>
                  <a:pt x="14863" y="35028"/>
                  <a:pt x="14837" y="34978"/>
                  <a:pt x="14863" y="34903"/>
                </a:cubicBezTo>
                <a:cubicBezTo>
                  <a:pt x="14888" y="34827"/>
                  <a:pt x="16391" y="32171"/>
                  <a:pt x="16492" y="32045"/>
                </a:cubicBezTo>
                <a:cubicBezTo>
                  <a:pt x="16504" y="32033"/>
                  <a:pt x="16523" y="32027"/>
                  <a:pt x="16545" y="32027"/>
                </a:cubicBezTo>
                <a:close/>
                <a:moveTo>
                  <a:pt x="28221" y="26832"/>
                </a:moveTo>
                <a:cubicBezTo>
                  <a:pt x="28221" y="26832"/>
                  <a:pt x="27845" y="27309"/>
                  <a:pt x="27394" y="27860"/>
                </a:cubicBezTo>
                <a:lnTo>
                  <a:pt x="27394" y="27835"/>
                </a:lnTo>
                <a:cubicBezTo>
                  <a:pt x="26717" y="28712"/>
                  <a:pt x="26091" y="29614"/>
                  <a:pt x="25539" y="30542"/>
                </a:cubicBezTo>
                <a:cubicBezTo>
                  <a:pt x="24963" y="31469"/>
                  <a:pt x="24086" y="32772"/>
                  <a:pt x="23609" y="33449"/>
                </a:cubicBezTo>
                <a:lnTo>
                  <a:pt x="22732" y="34677"/>
                </a:lnTo>
                <a:lnTo>
                  <a:pt x="22331" y="34852"/>
                </a:lnTo>
                <a:lnTo>
                  <a:pt x="21955" y="35028"/>
                </a:lnTo>
                <a:lnTo>
                  <a:pt x="21955" y="35028"/>
                </a:lnTo>
                <a:lnTo>
                  <a:pt x="22231" y="34602"/>
                </a:lnTo>
                <a:cubicBezTo>
                  <a:pt x="22381" y="34351"/>
                  <a:pt x="22782" y="33750"/>
                  <a:pt x="23108" y="33248"/>
                </a:cubicBezTo>
                <a:cubicBezTo>
                  <a:pt x="23359" y="32948"/>
                  <a:pt x="23559" y="32622"/>
                  <a:pt x="23710" y="32296"/>
                </a:cubicBezTo>
                <a:cubicBezTo>
                  <a:pt x="23709" y="32294"/>
                  <a:pt x="23708" y="32293"/>
                  <a:pt x="23706" y="32293"/>
                </a:cubicBezTo>
                <a:cubicBezTo>
                  <a:pt x="23632" y="32293"/>
                  <a:pt x="22689" y="33578"/>
                  <a:pt x="22030" y="34627"/>
                </a:cubicBezTo>
                <a:cubicBezTo>
                  <a:pt x="21755" y="35053"/>
                  <a:pt x="21655" y="35153"/>
                  <a:pt x="21454" y="35253"/>
                </a:cubicBezTo>
                <a:cubicBezTo>
                  <a:pt x="21377" y="35284"/>
                  <a:pt x="21328" y="35306"/>
                  <a:pt x="21314" y="35306"/>
                </a:cubicBezTo>
                <a:cubicBezTo>
                  <a:pt x="21305" y="35306"/>
                  <a:pt x="21310" y="35298"/>
                  <a:pt x="21329" y="35278"/>
                </a:cubicBezTo>
                <a:cubicBezTo>
                  <a:pt x="21680" y="35053"/>
                  <a:pt x="21705" y="34978"/>
                  <a:pt x="21655" y="34877"/>
                </a:cubicBezTo>
                <a:cubicBezTo>
                  <a:pt x="21604" y="34827"/>
                  <a:pt x="21554" y="34802"/>
                  <a:pt x="21479" y="34802"/>
                </a:cubicBezTo>
                <a:cubicBezTo>
                  <a:pt x="21477" y="34803"/>
                  <a:pt x="21476" y="34804"/>
                  <a:pt x="21475" y="34804"/>
                </a:cubicBezTo>
                <a:cubicBezTo>
                  <a:pt x="21436" y="34804"/>
                  <a:pt x="22167" y="33710"/>
                  <a:pt x="22657" y="33048"/>
                </a:cubicBezTo>
                <a:cubicBezTo>
                  <a:pt x="22807" y="32847"/>
                  <a:pt x="22883" y="32697"/>
                  <a:pt x="22858" y="32672"/>
                </a:cubicBezTo>
                <a:lnTo>
                  <a:pt x="22858" y="32672"/>
                </a:lnTo>
                <a:cubicBezTo>
                  <a:pt x="22406" y="33123"/>
                  <a:pt x="22005" y="33649"/>
                  <a:pt x="21655" y="34176"/>
                </a:cubicBezTo>
                <a:lnTo>
                  <a:pt x="20477" y="35755"/>
                </a:lnTo>
                <a:lnTo>
                  <a:pt x="20051" y="35930"/>
                </a:lnTo>
                <a:lnTo>
                  <a:pt x="19624" y="36131"/>
                </a:lnTo>
                <a:lnTo>
                  <a:pt x="19800" y="35905"/>
                </a:lnTo>
                <a:cubicBezTo>
                  <a:pt x="19888" y="35782"/>
                  <a:pt x="19938" y="35721"/>
                  <a:pt x="19987" y="35721"/>
                </a:cubicBezTo>
                <a:cubicBezTo>
                  <a:pt x="20008" y="35721"/>
                  <a:pt x="20028" y="35732"/>
                  <a:pt x="20051" y="35755"/>
                </a:cubicBezTo>
                <a:cubicBezTo>
                  <a:pt x="20065" y="35764"/>
                  <a:pt x="20080" y="35770"/>
                  <a:pt x="20099" y="35770"/>
                </a:cubicBezTo>
                <a:cubicBezTo>
                  <a:pt x="20177" y="35770"/>
                  <a:pt x="20312" y="35664"/>
                  <a:pt x="20677" y="35278"/>
                </a:cubicBezTo>
                <a:cubicBezTo>
                  <a:pt x="21228" y="34702"/>
                  <a:pt x="21304" y="34602"/>
                  <a:pt x="21178" y="34502"/>
                </a:cubicBezTo>
                <a:cubicBezTo>
                  <a:pt x="21156" y="34484"/>
                  <a:pt x="21133" y="34476"/>
                  <a:pt x="21108" y="34476"/>
                </a:cubicBezTo>
                <a:cubicBezTo>
                  <a:pt x="20989" y="34476"/>
                  <a:pt x="20834" y="34659"/>
                  <a:pt x="20627" y="34928"/>
                </a:cubicBezTo>
                <a:cubicBezTo>
                  <a:pt x="20564" y="35001"/>
                  <a:pt x="20528" y="35039"/>
                  <a:pt x="20517" y="35039"/>
                </a:cubicBezTo>
                <a:cubicBezTo>
                  <a:pt x="20503" y="35039"/>
                  <a:pt x="20539" y="34963"/>
                  <a:pt x="20627" y="34802"/>
                </a:cubicBezTo>
                <a:cubicBezTo>
                  <a:pt x="20702" y="34652"/>
                  <a:pt x="20878" y="34376"/>
                  <a:pt x="21003" y="34226"/>
                </a:cubicBezTo>
                <a:cubicBezTo>
                  <a:pt x="21178" y="34000"/>
                  <a:pt x="21203" y="33900"/>
                  <a:pt x="21128" y="33875"/>
                </a:cubicBezTo>
                <a:cubicBezTo>
                  <a:pt x="21078" y="33825"/>
                  <a:pt x="21053" y="33800"/>
                  <a:pt x="21053" y="33800"/>
                </a:cubicBezTo>
                <a:cubicBezTo>
                  <a:pt x="21078" y="33775"/>
                  <a:pt x="21429" y="33198"/>
                  <a:pt x="21880" y="32497"/>
                </a:cubicBezTo>
                <a:cubicBezTo>
                  <a:pt x="22331" y="31770"/>
                  <a:pt x="23008" y="30767"/>
                  <a:pt x="23384" y="30216"/>
                </a:cubicBezTo>
                <a:lnTo>
                  <a:pt x="24086" y="29238"/>
                </a:lnTo>
                <a:lnTo>
                  <a:pt x="24787" y="28737"/>
                </a:lnTo>
                <a:cubicBezTo>
                  <a:pt x="25439" y="28286"/>
                  <a:pt x="26141" y="27885"/>
                  <a:pt x="26843" y="27534"/>
                </a:cubicBezTo>
                <a:lnTo>
                  <a:pt x="28221" y="26832"/>
                </a:lnTo>
                <a:close/>
                <a:moveTo>
                  <a:pt x="21805" y="30341"/>
                </a:moveTo>
                <a:lnTo>
                  <a:pt x="21579" y="30692"/>
                </a:lnTo>
                <a:cubicBezTo>
                  <a:pt x="21479" y="30892"/>
                  <a:pt x="20777" y="31895"/>
                  <a:pt x="20025" y="32898"/>
                </a:cubicBezTo>
                <a:lnTo>
                  <a:pt x="20000" y="32923"/>
                </a:lnTo>
                <a:cubicBezTo>
                  <a:pt x="19133" y="34142"/>
                  <a:pt x="18704" y="34659"/>
                  <a:pt x="18652" y="34659"/>
                </a:cubicBezTo>
                <a:cubicBezTo>
                  <a:pt x="18649" y="34659"/>
                  <a:pt x="18647" y="34657"/>
                  <a:pt x="18647" y="34652"/>
                </a:cubicBezTo>
                <a:cubicBezTo>
                  <a:pt x="18847" y="34301"/>
                  <a:pt x="19073" y="33950"/>
                  <a:pt x="19324" y="33649"/>
                </a:cubicBezTo>
                <a:cubicBezTo>
                  <a:pt x="19800" y="33023"/>
                  <a:pt x="20000" y="32747"/>
                  <a:pt x="19950" y="32697"/>
                </a:cubicBezTo>
                <a:cubicBezTo>
                  <a:pt x="19950" y="32696"/>
                  <a:pt x="19949" y="32696"/>
                  <a:pt x="19948" y="32696"/>
                </a:cubicBezTo>
                <a:cubicBezTo>
                  <a:pt x="19905" y="32696"/>
                  <a:pt x="19482" y="33208"/>
                  <a:pt x="17770" y="35629"/>
                </a:cubicBezTo>
                <a:cubicBezTo>
                  <a:pt x="17467" y="36061"/>
                  <a:pt x="17294" y="36275"/>
                  <a:pt x="17256" y="36275"/>
                </a:cubicBezTo>
                <a:cubicBezTo>
                  <a:pt x="17213" y="36275"/>
                  <a:pt x="17348" y="35992"/>
                  <a:pt x="17670" y="35429"/>
                </a:cubicBezTo>
                <a:cubicBezTo>
                  <a:pt x="18697" y="33674"/>
                  <a:pt x="19975" y="32070"/>
                  <a:pt x="21454" y="30642"/>
                </a:cubicBezTo>
                <a:lnTo>
                  <a:pt x="21805" y="30341"/>
                </a:lnTo>
                <a:close/>
                <a:moveTo>
                  <a:pt x="16226" y="33395"/>
                </a:moveTo>
                <a:cubicBezTo>
                  <a:pt x="16239" y="33395"/>
                  <a:pt x="16227" y="33446"/>
                  <a:pt x="16191" y="33549"/>
                </a:cubicBezTo>
                <a:cubicBezTo>
                  <a:pt x="16141" y="33674"/>
                  <a:pt x="15840" y="34326"/>
                  <a:pt x="15489" y="35003"/>
                </a:cubicBezTo>
                <a:lnTo>
                  <a:pt x="15489" y="35028"/>
                </a:lnTo>
                <a:cubicBezTo>
                  <a:pt x="15289" y="35454"/>
                  <a:pt x="15088" y="35880"/>
                  <a:pt x="14837" y="36281"/>
                </a:cubicBezTo>
                <a:cubicBezTo>
                  <a:pt x="14737" y="36281"/>
                  <a:pt x="14888" y="35880"/>
                  <a:pt x="15464" y="34777"/>
                </a:cubicBezTo>
                <a:cubicBezTo>
                  <a:pt x="15920" y="33885"/>
                  <a:pt x="16188" y="33395"/>
                  <a:pt x="16226" y="33395"/>
                </a:cubicBezTo>
                <a:close/>
                <a:moveTo>
                  <a:pt x="13008" y="34886"/>
                </a:moveTo>
                <a:cubicBezTo>
                  <a:pt x="13047" y="34886"/>
                  <a:pt x="13193" y="34985"/>
                  <a:pt x="13484" y="35203"/>
                </a:cubicBezTo>
                <a:cubicBezTo>
                  <a:pt x="13659" y="35329"/>
                  <a:pt x="13860" y="35479"/>
                  <a:pt x="14010" y="35679"/>
                </a:cubicBezTo>
                <a:cubicBezTo>
                  <a:pt x="14010" y="35705"/>
                  <a:pt x="14061" y="35930"/>
                  <a:pt x="14086" y="36156"/>
                </a:cubicBezTo>
                <a:lnTo>
                  <a:pt x="14111" y="36557"/>
                </a:lnTo>
                <a:lnTo>
                  <a:pt x="13885" y="36106"/>
                </a:lnTo>
                <a:cubicBezTo>
                  <a:pt x="13659" y="35604"/>
                  <a:pt x="13309" y="35128"/>
                  <a:pt x="13158" y="35103"/>
                </a:cubicBezTo>
                <a:cubicBezTo>
                  <a:pt x="13083" y="35053"/>
                  <a:pt x="13033" y="35003"/>
                  <a:pt x="13008" y="34928"/>
                </a:cubicBezTo>
                <a:cubicBezTo>
                  <a:pt x="12994" y="34900"/>
                  <a:pt x="12994" y="34886"/>
                  <a:pt x="13008" y="34886"/>
                </a:cubicBezTo>
                <a:close/>
                <a:moveTo>
                  <a:pt x="16887" y="32504"/>
                </a:moveTo>
                <a:cubicBezTo>
                  <a:pt x="16923" y="32504"/>
                  <a:pt x="16983" y="32543"/>
                  <a:pt x="17093" y="32622"/>
                </a:cubicBezTo>
                <a:cubicBezTo>
                  <a:pt x="17269" y="32747"/>
                  <a:pt x="17319" y="32822"/>
                  <a:pt x="17269" y="33123"/>
                </a:cubicBezTo>
                <a:cubicBezTo>
                  <a:pt x="17193" y="33449"/>
                  <a:pt x="17193" y="33449"/>
                  <a:pt x="16993" y="33499"/>
                </a:cubicBezTo>
                <a:cubicBezTo>
                  <a:pt x="16792" y="33574"/>
                  <a:pt x="16592" y="33750"/>
                  <a:pt x="16617" y="33925"/>
                </a:cubicBezTo>
                <a:cubicBezTo>
                  <a:pt x="16642" y="34025"/>
                  <a:pt x="16517" y="34251"/>
                  <a:pt x="16241" y="34677"/>
                </a:cubicBezTo>
                <a:cubicBezTo>
                  <a:pt x="16015" y="35003"/>
                  <a:pt x="15639" y="35604"/>
                  <a:pt x="15389" y="36030"/>
                </a:cubicBezTo>
                <a:cubicBezTo>
                  <a:pt x="15238" y="36281"/>
                  <a:pt x="15088" y="36532"/>
                  <a:pt x="14913" y="36782"/>
                </a:cubicBezTo>
                <a:cubicBezTo>
                  <a:pt x="14863" y="36782"/>
                  <a:pt x="14863" y="36782"/>
                  <a:pt x="15464" y="35604"/>
                </a:cubicBezTo>
                <a:cubicBezTo>
                  <a:pt x="15815" y="34903"/>
                  <a:pt x="16642" y="33048"/>
                  <a:pt x="16842" y="32547"/>
                </a:cubicBezTo>
                <a:cubicBezTo>
                  <a:pt x="16852" y="32518"/>
                  <a:pt x="16865" y="32504"/>
                  <a:pt x="16887" y="32504"/>
                </a:cubicBezTo>
                <a:close/>
                <a:moveTo>
                  <a:pt x="18452" y="35303"/>
                </a:moveTo>
                <a:cubicBezTo>
                  <a:pt x="18555" y="35303"/>
                  <a:pt x="18014" y="36114"/>
                  <a:pt x="17594" y="36657"/>
                </a:cubicBezTo>
                <a:lnTo>
                  <a:pt x="17319" y="37033"/>
                </a:lnTo>
                <a:lnTo>
                  <a:pt x="17519" y="36607"/>
                </a:lnTo>
                <a:cubicBezTo>
                  <a:pt x="17720" y="36156"/>
                  <a:pt x="18346" y="35304"/>
                  <a:pt x="18446" y="35304"/>
                </a:cubicBezTo>
                <a:cubicBezTo>
                  <a:pt x="18448" y="35303"/>
                  <a:pt x="18450" y="35303"/>
                  <a:pt x="18452" y="35303"/>
                </a:cubicBezTo>
                <a:close/>
                <a:moveTo>
                  <a:pt x="23387" y="29764"/>
                </a:moveTo>
                <a:cubicBezTo>
                  <a:pt x="23425" y="29764"/>
                  <a:pt x="23363" y="29871"/>
                  <a:pt x="23208" y="30090"/>
                </a:cubicBezTo>
                <a:cubicBezTo>
                  <a:pt x="23058" y="30291"/>
                  <a:pt x="22657" y="30943"/>
                  <a:pt x="22281" y="31494"/>
                </a:cubicBezTo>
                <a:lnTo>
                  <a:pt x="22281" y="31519"/>
                </a:lnTo>
                <a:cubicBezTo>
                  <a:pt x="21930" y="32070"/>
                  <a:pt x="21279" y="33098"/>
                  <a:pt x="20853" y="33800"/>
                </a:cubicBezTo>
                <a:cubicBezTo>
                  <a:pt x="20477" y="34451"/>
                  <a:pt x="20051" y="35078"/>
                  <a:pt x="19574" y="35654"/>
                </a:cubicBezTo>
                <a:cubicBezTo>
                  <a:pt x="19223" y="36055"/>
                  <a:pt x="19073" y="36256"/>
                  <a:pt x="19123" y="36281"/>
                </a:cubicBezTo>
                <a:cubicBezTo>
                  <a:pt x="19148" y="36306"/>
                  <a:pt x="19023" y="36456"/>
                  <a:pt x="18722" y="36632"/>
                </a:cubicBezTo>
                <a:cubicBezTo>
                  <a:pt x="18673" y="36662"/>
                  <a:pt x="18643" y="36680"/>
                  <a:pt x="18629" y="36680"/>
                </a:cubicBezTo>
                <a:cubicBezTo>
                  <a:pt x="18609" y="36680"/>
                  <a:pt x="18627" y="36638"/>
                  <a:pt x="18672" y="36532"/>
                </a:cubicBezTo>
                <a:cubicBezTo>
                  <a:pt x="18822" y="36256"/>
                  <a:pt x="19023" y="35980"/>
                  <a:pt x="19223" y="35730"/>
                </a:cubicBezTo>
                <a:cubicBezTo>
                  <a:pt x="19574" y="35253"/>
                  <a:pt x="19675" y="35078"/>
                  <a:pt x="19650" y="35003"/>
                </a:cubicBezTo>
                <a:cubicBezTo>
                  <a:pt x="19599" y="34953"/>
                  <a:pt x="19750" y="34652"/>
                  <a:pt x="20201" y="33975"/>
                </a:cubicBezTo>
                <a:cubicBezTo>
                  <a:pt x="20452" y="33649"/>
                  <a:pt x="20627" y="33324"/>
                  <a:pt x="20777" y="32948"/>
                </a:cubicBezTo>
                <a:cubicBezTo>
                  <a:pt x="20775" y="32946"/>
                  <a:pt x="20773" y="32946"/>
                  <a:pt x="20771" y="32946"/>
                </a:cubicBezTo>
                <a:cubicBezTo>
                  <a:pt x="20672" y="32946"/>
                  <a:pt x="20057" y="33921"/>
                  <a:pt x="18321" y="36707"/>
                </a:cubicBezTo>
                <a:cubicBezTo>
                  <a:pt x="18246" y="36857"/>
                  <a:pt x="18146" y="36958"/>
                  <a:pt x="17995" y="37033"/>
                </a:cubicBezTo>
                <a:cubicBezTo>
                  <a:pt x="17979" y="37036"/>
                  <a:pt x="17966" y="37038"/>
                  <a:pt x="17955" y="37038"/>
                </a:cubicBezTo>
                <a:cubicBezTo>
                  <a:pt x="17882" y="37038"/>
                  <a:pt x="17943" y="36947"/>
                  <a:pt x="18271" y="36532"/>
                </a:cubicBezTo>
                <a:cubicBezTo>
                  <a:pt x="18722" y="35930"/>
                  <a:pt x="18898" y="35579"/>
                  <a:pt x="18822" y="35529"/>
                </a:cubicBezTo>
                <a:lnTo>
                  <a:pt x="18822" y="35529"/>
                </a:lnTo>
                <a:cubicBezTo>
                  <a:pt x="18697" y="35654"/>
                  <a:pt x="18572" y="35805"/>
                  <a:pt x="18472" y="35980"/>
                </a:cubicBezTo>
                <a:cubicBezTo>
                  <a:pt x="18318" y="36204"/>
                  <a:pt x="18234" y="36303"/>
                  <a:pt x="18216" y="36303"/>
                </a:cubicBezTo>
                <a:cubicBezTo>
                  <a:pt x="18202" y="36303"/>
                  <a:pt x="18230" y="36241"/>
                  <a:pt x="18296" y="36131"/>
                </a:cubicBezTo>
                <a:cubicBezTo>
                  <a:pt x="18847" y="35203"/>
                  <a:pt x="19449" y="34326"/>
                  <a:pt x="20076" y="33449"/>
                </a:cubicBezTo>
                <a:cubicBezTo>
                  <a:pt x="20276" y="33198"/>
                  <a:pt x="20477" y="32923"/>
                  <a:pt x="20627" y="32622"/>
                </a:cubicBezTo>
                <a:cubicBezTo>
                  <a:pt x="20727" y="32446"/>
                  <a:pt x="21078" y="31870"/>
                  <a:pt x="21454" y="31319"/>
                </a:cubicBezTo>
                <a:cubicBezTo>
                  <a:pt x="21830" y="30767"/>
                  <a:pt x="22181" y="30191"/>
                  <a:pt x="22256" y="30065"/>
                </a:cubicBezTo>
                <a:lnTo>
                  <a:pt x="22406" y="29815"/>
                </a:lnTo>
                <a:lnTo>
                  <a:pt x="22356" y="30040"/>
                </a:lnTo>
                <a:cubicBezTo>
                  <a:pt x="22331" y="30141"/>
                  <a:pt x="22306" y="30266"/>
                  <a:pt x="22331" y="30366"/>
                </a:cubicBezTo>
                <a:cubicBezTo>
                  <a:pt x="22343" y="30389"/>
                  <a:pt x="22366" y="30400"/>
                  <a:pt x="22399" y="30400"/>
                </a:cubicBezTo>
                <a:cubicBezTo>
                  <a:pt x="22511" y="30400"/>
                  <a:pt x="22737" y="30273"/>
                  <a:pt x="23008" y="30040"/>
                </a:cubicBezTo>
                <a:cubicBezTo>
                  <a:pt x="23226" y="29858"/>
                  <a:pt x="23351" y="29764"/>
                  <a:pt x="23387" y="29764"/>
                </a:cubicBezTo>
                <a:close/>
                <a:moveTo>
                  <a:pt x="13851" y="36521"/>
                </a:moveTo>
                <a:cubicBezTo>
                  <a:pt x="13859" y="36521"/>
                  <a:pt x="13871" y="36524"/>
                  <a:pt x="13885" y="36532"/>
                </a:cubicBezTo>
                <a:cubicBezTo>
                  <a:pt x="13935" y="36657"/>
                  <a:pt x="14010" y="36757"/>
                  <a:pt x="14061" y="36882"/>
                </a:cubicBezTo>
                <a:cubicBezTo>
                  <a:pt x="14149" y="37111"/>
                  <a:pt x="14180" y="37224"/>
                  <a:pt x="14163" y="37224"/>
                </a:cubicBezTo>
                <a:cubicBezTo>
                  <a:pt x="14146" y="37224"/>
                  <a:pt x="14084" y="37118"/>
                  <a:pt x="13985" y="36908"/>
                </a:cubicBezTo>
                <a:cubicBezTo>
                  <a:pt x="13856" y="36650"/>
                  <a:pt x="13801" y="36521"/>
                  <a:pt x="13851" y="36521"/>
                </a:cubicBezTo>
                <a:close/>
                <a:moveTo>
                  <a:pt x="17795" y="36707"/>
                </a:moveTo>
                <a:lnTo>
                  <a:pt x="17644" y="37008"/>
                </a:lnTo>
                <a:cubicBezTo>
                  <a:pt x="17569" y="37158"/>
                  <a:pt x="17494" y="37309"/>
                  <a:pt x="17369" y="37434"/>
                </a:cubicBezTo>
                <a:lnTo>
                  <a:pt x="17369" y="37484"/>
                </a:lnTo>
                <a:cubicBezTo>
                  <a:pt x="17312" y="37529"/>
                  <a:pt x="17281" y="37554"/>
                  <a:pt x="17269" y="37554"/>
                </a:cubicBezTo>
                <a:cubicBezTo>
                  <a:pt x="17254" y="37554"/>
                  <a:pt x="17266" y="37517"/>
                  <a:pt x="17294" y="37434"/>
                </a:cubicBezTo>
                <a:cubicBezTo>
                  <a:pt x="17344" y="37283"/>
                  <a:pt x="17444" y="37133"/>
                  <a:pt x="17544" y="37008"/>
                </a:cubicBezTo>
                <a:lnTo>
                  <a:pt x="17795" y="36707"/>
                </a:lnTo>
                <a:close/>
                <a:moveTo>
                  <a:pt x="16729" y="34298"/>
                </a:moveTo>
                <a:cubicBezTo>
                  <a:pt x="16734" y="34298"/>
                  <a:pt x="16738" y="34299"/>
                  <a:pt x="16742" y="34301"/>
                </a:cubicBezTo>
                <a:cubicBezTo>
                  <a:pt x="16767" y="34351"/>
                  <a:pt x="16742" y="34426"/>
                  <a:pt x="16717" y="34527"/>
                </a:cubicBezTo>
                <a:lnTo>
                  <a:pt x="16692" y="34527"/>
                </a:lnTo>
                <a:cubicBezTo>
                  <a:pt x="16542" y="34852"/>
                  <a:pt x="15113" y="37484"/>
                  <a:pt x="15013" y="37584"/>
                </a:cubicBezTo>
                <a:cubicBezTo>
                  <a:pt x="14985" y="37631"/>
                  <a:pt x="14967" y="37657"/>
                  <a:pt x="14955" y="37657"/>
                </a:cubicBezTo>
                <a:cubicBezTo>
                  <a:pt x="14934" y="37657"/>
                  <a:pt x="14928" y="37582"/>
                  <a:pt x="14913" y="37409"/>
                </a:cubicBezTo>
                <a:cubicBezTo>
                  <a:pt x="14888" y="37083"/>
                  <a:pt x="14787" y="37258"/>
                  <a:pt x="16416" y="34677"/>
                </a:cubicBezTo>
                <a:cubicBezTo>
                  <a:pt x="16577" y="34424"/>
                  <a:pt x="16675" y="34298"/>
                  <a:pt x="16729" y="34298"/>
                </a:cubicBezTo>
                <a:close/>
                <a:moveTo>
                  <a:pt x="17137" y="36975"/>
                </a:moveTo>
                <a:cubicBezTo>
                  <a:pt x="17151" y="36975"/>
                  <a:pt x="17122" y="37059"/>
                  <a:pt x="17043" y="37233"/>
                </a:cubicBezTo>
                <a:cubicBezTo>
                  <a:pt x="16993" y="37384"/>
                  <a:pt x="16918" y="37509"/>
                  <a:pt x="16843" y="37659"/>
                </a:cubicBezTo>
                <a:lnTo>
                  <a:pt x="16843" y="37659"/>
                </a:lnTo>
                <a:cubicBezTo>
                  <a:pt x="16844" y="37639"/>
                  <a:pt x="16848" y="37557"/>
                  <a:pt x="16868" y="37459"/>
                </a:cubicBezTo>
                <a:cubicBezTo>
                  <a:pt x="16918" y="37309"/>
                  <a:pt x="16968" y="37183"/>
                  <a:pt x="17068" y="37058"/>
                </a:cubicBezTo>
                <a:cubicBezTo>
                  <a:pt x="17105" y="37003"/>
                  <a:pt x="17128" y="36975"/>
                  <a:pt x="17137" y="36975"/>
                </a:cubicBezTo>
                <a:close/>
                <a:moveTo>
                  <a:pt x="15458" y="37749"/>
                </a:moveTo>
                <a:cubicBezTo>
                  <a:pt x="15461" y="37749"/>
                  <a:pt x="15455" y="37761"/>
                  <a:pt x="15439" y="37785"/>
                </a:cubicBezTo>
                <a:cubicBezTo>
                  <a:pt x="15389" y="37885"/>
                  <a:pt x="15314" y="37960"/>
                  <a:pt x="15264" y="38035"/>
                </a:cubicBezTo>
                <a:cubicBezTo>
                  <a:pt x="15243" y="38056"/>
                  <a:pt x="15230" y="38065"/>
                  <a:pt x="15225" y="38065"/>
                </a:cubicBezTo>
                <a:cubicBezTo>
                  <a:pt x="15209" y="38065"/>
                  <a:pt x="15247" y="37995"/>
                  <a:pt x="15339" y="37885"/>
                </a:cubicBezTo>
                <a:cubicBezTo>
                  <a:pt x="15407" y="37800"/>
                  <a:pt x="15452" y="37749"/>
                  <a:pt x="15458" y="37749"/>
                </a:cubicBezTo>
                <a:close/>
                <a:moveTo>
                  <a:pt x="29340" y="32983"/>
                </a:moveTo>
                <a:cubicBezTo>
                  <a:pt x="30750" y="32983"/>
                  <a:pt x="32953" y="33463"/>
                  <a:pt x="36517" y="34527"/>
                </a:cubicBezTo>
                <a:cubicBezTo>
                  <a:pt x="38021" y="34953"/>
                  <a:pt x="40101" y="35504"/>
                  <a:pt x="40853" y="35629"/>
                </a:cubicBezTo>
                <a:cubicBezTo>
                  <a:pt x="41178" y="35679"/>
                  <a:pt x="41404" y="35755"/>
                  <a:pt x="41429" y="35755"/>
                </a:cubicBezTo>
                <a:cubicBezTo>
                  <a:pt x="41279" y="35880"/>
                  <a:pt x="41103" y="35955"/>
                  <a:pt x="40903" y="36030"/>
                </a:cubicBezTo>
                <a:lnTo>
                  <a:pt x="40903" y="36005"/>
                </a:lnTo>
                <a:cubicBezTo>
                  <a:pt x="40602" y="36156"/>
                  <a:pt x="40201" y="36331"/>
                  <a:pt x="40026" y="36431"/>
                </a:cubicBezTo>
                <a:lnTo>
                  <a:pt x="39700" y="36632"/>
                </a:lnTo>
                <a:lnTo>
                  <a:pt x="37895" y="36256"/>
                </a:lnTo>
                <a:cubicBezTo>
                  <a:pt x="36893" y="36055"/>
                  <a:pt x="35514" y="35705"/>
                  <a:pt x="34838" y="35504"/>
                </a:cubicBezTo>
                <a:cubicBezTo>
                  <a:pt x="34181" y="35293"/>
                  <a:pt x="33612" y="35126"/>
                  <a:pt x="33542" y="35126"/>
                </a:cubicBezTo>
                <a:cubicBezTo>
                  <a:pt x="33537" y="35126"/>
                  <a:pt x="33534" y="35126"/>
                  <a:pt x="33534" y="35128"/>
                </a:cubicBezTo>
                <a:cubicBezTo>
                  <a:pt x="33183" y="35153"/>
                  <a:pt x="35138" y="35805"/>
                  <a:pt x="36617" y="36131"/>
                </a:cubicBezTo>
                <a:cubicBezTo>
                  <a:pt x="37043" y="36231"/>
                  <a:pt x="37845" y="36406"/>
                  <a:pt x="38396" y="36507"/>
                </a:cubicBezTo>
                <a:cubicBezTo>
                  <a:pt x="38747" y="36557"/>
                  <a:pt x="39098" y="36632"/>
                  <a:pt x="39424" y="36757"/>
                </a:cubicBezTo>
                <a:cubicBezTo>
                  <a:pt x="39424" y="36832"/>
                  <a:pt x="39098" y="36958"/>
                  <a:pt x="38923" y="36958"/>
                </a:cubicBezTo>
                <a:cubicBezTo>
                  <a:pt x="37143" y="36632"/>
                  <a:pt x="35389" y="36206"/>
                  <a:pt x="33635" y="35705"/>
                </a:cubicBezTo>
                <a:cubicBezTo>
                  <a:pt x="32781" y="35397"/>
                  <a:pt x="32509" y="35311"/>
                  <a:pt x="32446" y="35311"/>
                </a:cubicBezTo>
                <a:cubicBezTo>
                  <a:pt x="32416" y="35311"/>
                  <a:pt x="32433" y="35330"/>
                  <a:pt x="32457" y="35354"/>
                </a:cubicBezTo>
                <a:cubicBezTo>
                  <a:pt x="32532" y="35454"/>
                  <a:pt x="33384" y="35805"/>
                  <a:pt x="34186" y="36055"/>
                </a:cubicBezTo>
                <a:cubicBezTo>
                  <a:pt x="34537" y="36156"/>
                  <a:pt x="35790" y="36456"/>
                  <a:pt x="36943" y="36707"/>
                </a:cubicBezTo>
                <a:cubicBezTo>
                  <a:pt x="38547" y="37058"/>
                  <a:pt x="39048" y="37183"/>
                  <a:pt x="39123" y="37283"/>
                </a:cubicBezTo>
                <a:cubicBezTo>
                  <a:pt x="39224" y="37459"/>
                  <a:pt x="39198" y="37484"/>
                  <a:pt x="38873" y="37609"/>
                </a:cubicBezTo>
                <a:cubicBezTo>
                  <a:pt x="38196" y="37835"/>
                  <a:pt x="37895" y="37985"/>
                  <a:pt x="37870" y="38136"/>
                </a:cubicBezTo>
                <a:cubicBezTo>
                  <a:pt x="37870" y="38286"/>
                  <a:pt x="37820" y="38286"/>
                  <a:pt x="37569" y="38286"/>
                </a:cubicBezTo>
                <a:cubicBezTo>
                  <a:pt x="37369" y="38261"/>
                  <a:pt x="37168" y="38236"/>
                  <a:pt x="36968" y="38211"/>
                </a:cubicBezTo>
                <a:cubicBezTo>
                  <a:pt x="36567" y="38111"/>
                  <a:pt x="34737" y="37484"/>
                  <a:pt x="32432" y="36607"/>
                </a:cubicBezTo>
                <a:cubicBezTo>
                  <a:pt x="28898" y="35329"/>
                  <a:pt x="28046" y="35128"/>
                  <a:pt x="25188" y="34903"/>
                </a:cubicBezTo>
                <a:lnTo>
                  <a:pt x="24186" y="34827"/>
                </a:lnTo>
                <a:cubicBezTo>
                  <a:pt x="23985" y="34802"/>
                  <a:pt x="26968" y="33549"/>
                  <a:pt x="28146" y="33148"/>
                </a:cubicBezTo>
                <a:cubicBezTo>
                  <a:pt x="28466" y="33039"/>
                  <a:pt x="28856" y="32983"/>
                  <a:pt x="29340" y="32983"/>
                </a:cubicBezTo>
                <a:close/>
                <a:moveTo>
                  <a:pt x="15061" y="38353"/>
                </a:moveTo>
                <a:cubicBezTo>
                  <a:pt x="15071" y="38353"/>
                  <a:pt x="15073" y="38365"/>
                  <a:pt x="15063" y="38386"/>
                </a:cubicBezTo>
                <a:cubicBezTo>
                  <a:pt x="15063" y="38436"/>
                  <a:pt x="15013" y="38487"/>
                  <a:pt x="14963" y="38512"/>
                </a:cubicBezTo>
                <a:cubicBezTo>
                  <a:pt x="14950" y="38518"/>
                  <a:pt x="14942" y="38521"/>
                  <a:pt x="14938" y="38521"/>
                </a:cubicBezTo>
                <a:cubicBezTo>
                  <a:pt x="14927" y="38521"/>
                  <a:pt x="14950" y="38493"/>
                  <a:pt x="14988" y="38436"/>
                </a:cubicBezTo>
                <a:cubicBezTo>
                  <a:pt x="15017" y="38378"/>
                  <a:pt x="15047" y="38353"/>
                  <a:pt x="15061" y="38353"/>
                </a:cubicBezTo>
                <a:close/>
                <a:moveTo>
                  <a:pt x="15354" y="38797"/>
                </a:moveTo>
                <a:cubicBezTo>
                  <a:pt x="15360" y="38797"/>
                  <a:pt x="15364" y="38803"/>
                  <a:pt x="15364" y="38812"/>
                </a:cubicBezTo>
                <a:cubicBezTo>
                  <a:pt x="15364" y="38837"/>
                  <a:pt x="15339" y="38888"/>
                  <a:pt x="15289" y="38913"/>
                </a:cubicBezTo>
                <a:cubicBezTo>
                  <a:pt x="15275" y="38919"/>
                  <a:pt x="15265" y="38922"/>
                  <a:pt x="15259" y="38922"/>
                </a:cubicBezTo>
                <a:cubicBezTo>
                  <a:pt x="15242" y="38922"/>
                  <a:pt x="15252" y="38899"/>
                  <a:pt x="15289" y="38862"/>
                </a:cubicBezTo>
                <a:cubicBezTo>
                  <a:pt x="15320" y="38815"/>
                  <a:pt x="15342" y="38797"/>
                  <a:pt x="15354" y="38797"/>
                </a:cubicBezTo>
                <a:close/>
                <a:moveTo>
                  <a:pt x="17037" y="34359"/>
                </a:moveTo>
                <a:cubicBezTo>
                  <a:pt x="17055" y="34359"/>
                  <a:pt x="17057" y="34402"/>
                  <a:pt x="17043" y="34502"/>
                </a:cubicBezTo>
                <a:cubicBezTo>
                  <a:pt x="17043" y="34602"/>
                  <a:pt x="16968" y="35053"/>
                  <a:pt x="16893" y="35529"/>
                </a:cubicBezTo>
                <a:lnTo>
                  <a:pt x="16742" y="36381"/>
                </a:lnTo>
                <a:lnTo>
                  <a:pt x="16040" y="37409"/>
                </a:lnTo>
                <a:cubicBezTo>
                  <a:pt x="15665" y="37985"/>
                  <a:pt x="15264" y="38612"/>
                  <a:pt x="15138" y="38812"/>
                </a:cubicBezTo>
                <a:cubicBezTo>
                  <a:pt x="15028" y="38986"/>
                  <a:pt x="14967" y="39060"/>
                  <a:pt x="14943" y="39060"/>
                </a:cubicBezTo>
                <a:cubicBezTo>
                  <a:pt x="14929" y="39060"/>
                  <a:pt x="14928" y="39034"/>
                  <a:pt x="14938" y="38988"/>
                </a:cubicBezTo>
                <a:cubicBezTo>
                  <a:pt x="15238" y="38336"/>
                  <a:pt x="15614" y="37710"/>
                  <a:pt x="16066" y="37108"/>
                </a:cubicBezTo>
                <a:cubicBezTo>
                  <a:pt x="16316" y="36757"/>
                  <a:pt x="16492" y="36431"/>
                  <a:pt x="16416" y="36381"/>
                </a:cubicBezTo>
                <a:lnTo>
                  <a:pt x="16416" y="36381"/>
                </a:lnTo>
                <a:cubicBezTo>
                  <a:pt x="16266" y="36532"/>
                  <a:pt x="16116" y="36707"/>
                  <a:pt x="15990" y="36908"/>
                </a:cubicBezTo>
                <a:cubicBezTo>
                  <a:pt x="15884" y="37062"/>
                  <a:pt x="15826" y="37142"/>
                  <a:pt x="15820" y="37142"/>
                </a:cubicBezTo>
                <a:cubicBezTo>
                  <a:pt x="15809" y="37142"/>
                  <a:pt x="15929" y="36938"/>
                  <a:pt x="16191" y="36507"/>
                </a:cubicBezTo>
                <a:cubicBezTo>
                  <a:pt x="16416" y="36181"/>
                  <a:pt x="16617" y="35855"/>
                  <a:pt x="16767" y="35479"/>
                </a:cubicBezTo>
                <a:cubicBezTo>
                  <a:pt x="16767" y="35464"/>
                  <a:pt x="16763" y="35456"/>
                  <a:pt x="16755" y="35456"/>
                </a:cubicBezTo>
                <a:cubicBezTo>
                  <a:pt x="16694" y="35456"/>
                  <a:pt x="16414" y="35853"/>
                  <a:pt x="15865" y="36732"/>
                </a:cubicBezTo>
                <a:cubicBezTo>
                  <a:pt x="15564" y="37208"/>
                  <a:pt x="15264" y="37685"/>
                  <a:pt x="15188" y="37785"/>
                </a:cubicBezTo>
                <a:cubicBezTo>
                  <a:pt x="15184" y="37789"/>
                  <a:pt x="15182" y="37791"/>
                  <a:pt x="15180" y="37791"/>
                </a:cubicBezTo>
                <a:cubicBezTo>
                  <a:pt x="15129" y="37791"/>
                  <a:pt x="16821" y="34646"/>
                  <a:pt x="16968" y="34426"/>
                </a:cubicBezTo>
                <a:cubicBezTo>
                  <a:pt x="17000" y="34383"/>
                  <a:pt x="17023" y="34359"/>
                  <a:pt x="17037" y="34359"/>
                </a:cubicBezTo>
                <a:close/>
                <a:moveTo>
                  <a:pt x="15140" y="39188"/>
                </a:moveTo>
                <a:cubicBezTo>
                  <a:pt x="15147" y="39188"/>
                  <a:pt x="15147" y="39197"/>
                  <a:pt x="15138" y="39213"/>
                </a:cubicBezTo>
                <a:cubicBezTo>
                  <a:pt x="15113" y="39263"/>
                  <a:pt x="15088" y="39339"/>
                  <a:pt x="15013" y="39364"/>
                </a:cubicBezTo>
                <a:cubicBezTo>
                  <a:pt x="14999" y="39378"/>
                  <a:pt x="14991" y="39384"/>
                  <a:pt x="14987" y="39384"/>
                </a:cubicBezTo>
                <a:cubicBezTo>
                  <a:pt x="14979" y="39384"/>
                  <a:pt x="15002" y="39343"/>
                  <a:pt x="15038" y="39289"/>
                </a:cubicBezTo>
                <a:cubicBezTo>
                  <a:pt x="15088" y="39222"/>
                  <a:pt x="15127" y="39188"/>
                  <a:pt x="15140" y="39188"/>
                </a:cubicBezTo>
                <a:close/>
                <a:moveTo>
                  <a:pt x="16667" y="39339"/>
                </a:moveTo>
                <a:cubicBezTo>
                  <a:pt x="16993" y="39339"/>
                  <a:pt x="17043" y="39339"/>
                  <a:pt x="16842" y="39389"/>
                </a:cubicBezTo>
                <a:lnTo>
                  <a:pt x="16842" y="39364"/>
                </a:lnTo>
                <a:cubicBezTo>
                  <a:pt x="16792" y="39376"/>
                  <a:pt x="16748" y="39383"/>
                  <a:pt x="16705" y="39383"/>
                </a:cubicBezTo>
                <a:cubicBezTo>
                  <a:pt x="16661" y="39383"/>
                  <a:pt x="16617" y="39376"/>
                  <a:pt x="16567" y="39364"/>
                </a:cubicBezTo>
                <a:cubicBezTo>
                  <a:pt x="16467" y="39364"/>
                  <a:pt x="16517" y="39339"/>
                  <a:pt x="16667" y="39339"/>
                </a:cubicBezTo>
                <a:close/>
                <a:moveTo>
                  <a:pt x="16921" y="38806"/>
                </a:moveTo>
                <a:cubicBezTo>
                  <a:pt x="17454" y="38806"/>
                  <a:pt x="19857" y="39341"/>
                  <a:pt x="21153" y="39765"/>
                </a:cubicBezTo>
                <a:cubicBezTo>
                  <a:pt x="21822" y="39972"/>
                  <a:pt x="22147" y="40098"/>
                  <a:pt x="22057" y="40098"/>
                </a:cubicBezTo>
                <a:cubicBezTo>
                  <a:pt x="22005" y="40098"/>
                  <a:pt x="21817" y="40057"/>
                  <a:pt x="21479" y="39965"/>
                </a:cubicBezTo>
                <a:lnTo>
                  <a:pt x="21479" y="39990"/>
                </a:lnTo>
                <a:cubicBezTo>
                  <a:pt x="20126" y="39564"/>
                  <a:pt x="18747" y="39314"/>
                  <a:pt x="17319" y="39188"/>
                </a:cubicBezTo>
                <a:lnTo>
                  <a:pt x="16416" y="39138"/>
                </a:lnTo>
                <a:lnTo>
                  <a:pt x="16567" y="38988"/>
                </a:lnTo>
                <a:cubicBezTo>
                  <a:pt x="16642" y="38913"/>
                  <a:pt x="16742" y="38862"/>
                  <a:pt x="16842" y="38812"/>
                </a:cubicBezTo>
                <a:cubicBezTo>
                  <a:pt x="16860" y="38808"/>
                  <a:pt x="16887" y="38806"/>
                  <a:pt x="16921" y="38806"/>
                </a:cubicBezTo>
                <a:close/>
                <a:moveTo>
                  <a:pt x="23891" y="35037"/>
                </a:moveTo>
                <a:cubicBezTo>
                  <a:pt x="24705" y="35037"/>
                  <a:pt x="26384" y="35195"/>
                  <a:pt x="27670" y="35429"/>
                </a:cubicBezTo>
                <a:cubicBezTo>
                  <a:pt x="28797" y="35629"/>
                  <a:pt x="29524" y="35880"/>
                  <a:pt x="31955" y="36782"/>
                </a:cubicBezTo>
                <a:cubicBezTo>
                  <a:pt x="34386" y="37685"/>
                  <a:pt x="36467" y="38411"/>
                  <a:pt x="36767" y="38461"/>
                </a:cubicBezTo>
                <a:cubicBezTo>
                  <a:pt x="37068" y="38512"/>
                  <a:pt x="37068" y="38562"/>
                  <a:pt x="36667" y="38737"/>
                </a:cubicBezTo>
                <a:lnTo>
                  <a:pt x="36692" y="38762"/>
                </a:lnTo>
                <a:cubicBezTo>
                  <a:pt x="36442" y="38862"/>
                  <a:pt x="35890" y="39063"/>
                  <a:pt x="35439" y="39263"/>
                </a:cubicBezTo>
                <a:cubicBezTo>
                  <a:pt x="34587" y="39564"/>
                  <a:pt x="34336" y="39765"/>
                  <a:pt x="34437" y="39990"/>
                </a:cubicBezTo>
                <a:cubicBezTo>
                  <a:pt x="34462" y="40065"/>
                  <a:pt x="34336" y="40116"/>
                  <a:pt x="33760" y="40191"/>
                </a:cubicBezTo>
                <a:cubicBezTo>
                  <a:pt x="33409" y="40241"/>
                  <a:pt x="33083" y="40266"/>
                  <a:pt x="32732" y="40291"/>
                </a:cubicBezTo>
                <a:cubicBezTo>
                  <a:pt x="32432" y="40291"/>
                  <a:pt x="30326" y="39589"/>
                  <a:pt x="28747" y="38938"/>
                </a:cubicBezTo>
                <a:cubicBezTo>
                  <a:pt x="26717" y="38161"/>
                  <a:pt x="24687" y="37509"/>
                  <a:pt x="22582" y="37008"/>
                </a:cubicBezTo>
                <a:cubicBezTo>
                  <a:pt x="21955" y="36903"/>
                  <a:pt x="21311" y="36851"/>
                  <a:pt x="20664" y="36851"/>
                </a:cubicBezTo>
                <a:cubicBezTo>
                  <a:pt x="20535" y="36851"/>
                  <a:pt x="20406" y="36853"/>
                  <a:pt x="20276" y="36857"/>
                </a:cubicBezTo>
                <a:cubicBezTo>
                  <a:pt x="20188" y="36870"/>
                  <a:pt x="20094" y="36876"/>
                  <a:pt x="20000" y="36876"/>
                </a:cubicBezTo>
                <a:cubicBezTo>
                  <a:pt x="19906" y="36876"/>
                  <a:pt x="19812" y="36870"/>
                  <a:pt x="19725" y="36857"/>
                </a:cubicBezTo>
                <a:cubicBezTo>
                  <a:pt x="19900" y="36757"/>
                  <a:pt x="20076" y="36657"/>
                  <a:pt x="20251" y="36582"/>
                </a:cubicBezTo>
                <a:cubicBezTo>
                  <a:pt x="20702" y="36381"/>
                  <a:pt x="20827" y="36356"/>
                  <a:pt x="21680" y="36356"/>
                </a:cubicBezTo>
                <a:cubicBezTo>
                  <a:pt x="23434" y="36356"/>
                  <a:pt x="23835" y="36481"/>
                  <a:pt x="30126" y="38888"/>
                </a:cubicBezTo>
                <a:cubicBezTo>
                  <a:pt x="31118" y="39262"/>
                  <a:pt x="31523" y="39413"/>
                  <a:pt x="31654" y="39413"/>
                </a:cubicBezTo>
                <a:cubicBezTo>
                  <a:pt x="31698" y="39413"/>
                  <a:pt x="31711" y="39395"/>
                  <a:pt x="31705" y="39364"/>
                </a:cubicBezTo>
                <a:cubicBezTo>
                  <a:pt x="31354" y="39188"/>
                  <a:pt x="30978" y="39038"/>
                  <a:pt x="30627" y="38913"/>
                </a:cubicBezTo>
                <a:lnTo>
                  <a:pt x="27469" y="37735"/>
                </a:lnTo>
                <a:cubicBezTo>
                  <a:pt x="24061" y="36431"/>
                  <a:pt x="23233" y="36231"/>
                  <a:pt x="21855" y="36231"/>
                </a:cubicBezTo>
                <a:cubicBezTo>
                  <a:pt x="21604" y="36231"/>
                  <a:pt x="21329" y="36231"/>
                  <a:pt x="21078" y="36181"/>
                </a:cubicBezTo>
                <a:cubicBezTo>
                  <a:pt x="21203" y="36106"/>
                  <a:pt x="21329" y="36055"/>
                  <a:pt x="21454" y="36005"/>
                </a:cubicBezTo>
                <a:cubicBezTo>
                  <a:pt x="21648" y="35935"/>
                  <a:pt x="21905" y="35900"/>
                  <a:pt x="22215" y="35900"/>
                </a:cubicBezTo>
                <a:cubicBezTo>
                  <a:pt x="23224" y="35900"/>
                  <a:pt x="24796" y="36267"/>
                  <a:pt x="26617" y="36958"/>
                </a:cubicBezTo>
                <a:cubicBezTo>
                  <a:pt x="27297" y="37206"/>
                  <a:pt x="27669" y="37323"/>
                  <a:pt x="27778" y="37323"/>
                </a:cubicBezTo>
                <a:cubicBezTo>
                  <a:pt x="27834" y="37323"/>
                  <a:pt x="27821" y="37293"/>
                  <a:pt x="27745" y="37233"/>
                </a:cubicBezTo>
                <a:cubicBezTo>
                  <a:pt x="26792" y="36832"/>
                  <a:pt x="25840" y="36481"/>
                  <a:pt x="24863" y="36206"/>
                </a:cubicBezTo>
                <a:cubicBezTo>
                  <a:pt x="24086" y="35980"/>
                  <a:pt x="23309" y="35855"/>
                  <a:pt x="22532" y="35755"/>
                </a:cubicBezTo>
                <a:cubicBezTo>
                  <a:pt x="22406" y="35755"/>
                  <a:pt x="22281" y="35755"/>
                  <a:pt x="22156" y="35705"/>
                </a:cubicBezTo>
                <a:cubicBezTo>
                  <a:pt x="22281" y="35629"/>
                  <a:pt x="22406" y="35554"/>
                  <a:pt x="22557" y="35504"/>
                </a:cubicBezTo>
                <a:cubicBezTo>
                  <a:pt x="22751" y="35419"/>
                  <a:pt x="22857" y="35375"/>
                  <a:pt x="23059" y="35375"/>
                </a:cubicBezTo>
                <a:cubicBezTo>
                  <a:pt x="23275" y="35375"/>
                  <a:pt x="23601" y="35426"/>
                  <a:pt x="24261" y="35529"/>
                </a:cubicBezTo>
                <a:cubicBezTo>
                  <a:pt x="24687" y="35604"/>
                  <a:pt x="25138" y="35679"/>
                  <a:pt x="25589" y="35679"/>
                </a:cubicBezTo>
                <a:cubicBezTo>
                  <a:pt x="25614" y="35654"/>
                  <a:pt x="25564" y="35629"/>
                  <a:pt x="25514" y="35604"/>
                </a:cubicBezTo>
                <a:cubicBezTo>
                  <a:pt x="25364" y="35554"/>
                  <a:pt x="23634" y="35278"/>
                  <a:pt x="23359" y="35253"/>
                </a:cubicBezTo>
                <a:cubicBezTo>
                  <a:pt x="23083" y="35228"/>
                  <a:pt x="23158" y="35203"/>
                  <a:pt x="23434" y="35078"/>
                </a:cubicBezTo>
                <a:cubicBezTo>
                  <a:pt x="23495" y="35050"/>
                  <a:pt x="23658" y="35037"/>
                  <a:pt x="23891" y="35037"/>
                </a:cubicBezTo>
                <a:close/>
                <a:moveTo>
                  <a:pt x="17568" y="38232"/>
                </a:moveTo>
                <a:cubicBezTo>
                  <a:pt x="17934" y="38232"/>
                  <a:pt x="19849" y="38601"/>
                  <a:pt x="20652" y="38837"/>
                </a:cubicBezTo>
                <a:cubicBezTo>
                  <a:pt x="21755" y="39163"/>
                  <a:pt x="22858" y="39539"/>
                  <a:pt x="23910" y="39990"/>
                </a:cubicBezTo>
                <a:cubicBezTo>
                  <a:pt x="24704" y="40331"/>
                  <a:pt x="24964" y="40445"/>
                  <a:pt x="24839" y="40445"/>
                </a:cubicBezTo>
                <a:cubicBezTo>
                  <a:pt x="24826" y="40445"/>
                  <a:pt x="24809" y="40444"/>
                  <a:pt x="24787" y="40441"/>
                </a:cubicBezTo>
                <a:lnTo>
                  <a:pt x="24762" y="40441"/>
                </a:lnTo>
                <a:cubicBezTo>
                  <a:pt x="24687" y="40441"/>
                  <a:pt x="23685" y="40091"/>
                  <a:pt x="22532" y="39690"/>
                </a:cubicBezTo>
                <a:cubicBezTo>
                  <a:pt x="19925" y="38787"/>
                  <a:pt x="18973" y="38537"/>
                  <a:pt x="18045" y="38461"/>
                </a:cubicBezTo>
                <a:cubicBezTo>
                  <a:pt x="17419" y="38411"/>
                  <a:pt x="17243" y="38336"/>
                  <a:pt x="17519" y="38236"/>
                </a:cubicBezTo>
                <a:cubicBezTo>
                  <a:pt x="17529" y="38233"/>
                  <a:pt x="17546" y="38232"/>
                  <a:pt x="17568" y="38232"/>
                </a:cubicBezTo>
                <a:close/>
                <a:moveTo>
                  <a:pt x="18066" y="37855"/>
                </a:moveTo>
                <a:cubicBezTo>
                  <a:pt x="18527" y="37855"/>
                  <a:pt x="21444" y="38661"/>
                  <a:pt x="22933" y="39213"/>
                </a:cubicBezTo>
                <a:cubicBezTo>
                  <a:pt x="23960" y="39589"/>
                  <a:pt x="25740" y="40341"/>
                  <a:pt x="25915" y="40466"/>
                </a:cubicBezTo>
                <a:cubicBezTo>
                  <a:pt x="26015" y="40542"/>
                  <a:pt x="26015" y="40542"/>
                  <a:pt x="25840" y="40542"/>
                </a:cubicBezTo>
                <a:lnTo>
                  <a:pt x="25840" y="40567"/>
                </a:lnTo>
                <a:cubicBezTo>
                  <a:pt x="25640" y="40567"/>
                  <a:pt x="25539" y="40542"/>
                  <a:pt x="24236" y="39940"/>
                </a:cubicBezTo>
                <a:cubicBezTo>
                  <a:pt x="22431" y="39138"/>
                  <a:pt x="20552" y="38537"/>
                  <a:pt x="18597" y="38186"/>
                </a:cubicBezTo>
                <a:cubicBezTo>
                  <a:pt x="17820" y="38060"/>
                  <a:pt x="17670" y="37985"/>
                  <a:pt x="18020" y="37860"/>
                </a:cubicBezTo>
                <a:cubicBezTo>
                  <a:pt x="18031" y="37857"/>
                  <a:pt x="18046" y="37855"/>
                  <a:pt x="18066" y="37855"/>
                </a:cubicBezTo>
                <a:close/>
                <a:moveTo>
                  <a:pt x="18467" y="37703"/>
                </a:moveTo>
                <a:cubicBezTo>
                  <a:pt x="18977" y="37703"/>
                  <a:pt x="21326" y="38286"/>
                  <a:pt x="22557" y="38712"/>
                </a:cubicBezTo>
                <a:cubicBezTo>
                  <a:pt x="23785" y="39138"/>
                  <a:pt x="26416" y="40291"/>
                  <a:pt x="26817" y="40592"/>
                </a:cubicBezTo>
                <a:lnTo>
                  <a:pt x="26943" y="40692"/>
                </a:lnTo>
                <a:lnTo>
                  <a:pt x="26767" y="40692"/>
                </a:lnTo>
                <a:lnTo>
                  <a:pt x="26767" y="40667"/>
                </a:lnTo>
                <a:cubicBezTo>
                  <a:pt x="26492" y="40592"/>
                  <a:pt x="26216" y="40492"/>
                  <a:pt x="25965" y="40366"/>
                </a:cubicBezTo>
                <a:cubicBezTo>
                  <a:pt x="23960" y="39389"/>
                  <a:pt x="21830" y="38637"/>
                  <a:pt x="19675" y="38086"/>
                </a:cubicBezTo>
                <a:cubicBezTo>
                  <a:pt x="19223" y="38010"/>
                  <a:pt x="18797" y="37885"/>
                  <a:pt x="18396" y="37710"/>
                </a:cubicBezTo>
                <a:cubicBezTo>
                  <a:pt x="18413" y="37705"/>
                  <a:pt x="18437" y="37703"/>
                  <a:pt x="18467" y="37703"/>
                </a:cubicBezTo>
                <a:close/>
                <a:moveTo>
                  <a:pt x="17269" y="38687"/>
                </a:moveTo>
                <a:cubicBezTo>
                  <a:pt x="17895" y="38687"/>
                  <a:pt x="18547" y="38762"/>
                  <a:pt x="19173" y="38913"/>
                </a:cubicBezTo>
                <a:cubicBezTo>
                  <a:pt x="19775" y="39063"/>
                  <a:pt x="23785" y="40391"/>
                  <a:pt x="23935" y="40492"/>
                </a:cubicBezTo>
                <a:cubicBezTo>
                  <a:pt x="23960" y="40542"/>
                  <a:pt x="23985" y="40592"/>
                  <a:pt x="23960" y="40642"/>
                </a:cubicBezTo>
                <a:cubicBezTo>
                  <a:pt x="23937" y="40699"/>
                  <a:pt x="23909" y="40730"/>
                  <a:pt x="23856" y="40730"/>
                </a:cubicBezTo>
                <a:cubicBezTo>
                  <a:pt x="23794" y="40730"/>
                  <a:pt x="23697" y="40687"/>
                  <a:pt x="23534" y="40592"/>
                </a:cubicBezTo>
                <a:cubicBezTo>
                  <a:pt x="22682" y="40091"/>
                  <a:pt x="20101" y="39263"/>
                  <a:pt x="18246" y="38913"/>
                </a:cubicBezTo>
                <a:cubicBezTo>
                  <a:pt x="17920" y="38862"/>
                  <a:pt x="17594" y="38787"/>
                  <a:pt x="17269" y="38687"/>
                </a:cubicBezTo>
                <a:close/>
                <a:moveTo>
                  <a:pt x="20853" y="37208"/>
                </a:moveTo>
                <a:cubicBezTo>
                  <a:pt x="21504" y="37208"/>
                  <a:pt x="22156" y="37275"/>
                  <a:pt x="22807" y="37409"/>
                </a:cubicBezTo>
                <a:cubicBezTo>
                  <a:pt x="24863" y="37935"/>
                  <a:pt x="26918" y="38587"/>
                  <a:pt x="28923" y="39364"/>
                </a:cubicBezTo>
                <a:cubicBezTo>
                  <a:pt x="29549" y="39589"/>
                  <a:pt x="30401" y="39890"/>
                  <a:pt x="30828" y="40040"/>
                </a:cubicBezTo>
                <a:cubicBezTo>
                  <a:pt x="31705" y="40316"/>
                  <a:pt x="31630" y="40291"/>
                  <a:pt x="31554" y="40316"/>
                </a:cubicBezTo>
                <a:lnTo>
                  <a:pt x="31554" y="40341"/>
                </a:lnTo>
                <a:lnTo>
                  <a:pt x="31028" y="40341"/>
                </a:lnTo>
                <a:cubicBezTo>
                  <a:pt x="30527" y="40341"/>
                  <a:pt x="30326" y="40391"/>
                  <a:pt x="30376" y="40617"/>
                </a:cubicBezTo>
                <a:cubicBezTo>
                  <a:pt x="30401" y="40717"/>
                  <a:pt x="30401" y="40742"/>
                  <a:pt x="30301" y="40742"/>
                </a:cubicBezTo>
                <a:cubicBezTo>
                  <a:pt x="30226" y="40742"/>
                  <a:pt x="29524" y="40441"/>
                  <a:pt x="28647" y="40065"/>
                </a:cubicBezTo>
                <a:cubicBezTo>
                  <a:pt x="28121" y="39815"/>
                  <a:pt x="27544" y="39589"/>
                  <a:pt x="26968" y="39389"/>
                </a:cubicBezTo>
                <a:cubicBezTo>
                  <a:pt x="26817" y="39389"/>
                  <a:pt x="26817" y="39389"/>
                  <a:pt x="26968" y="39489"/>
                </a:cubicBezTo>
                <a:cubicBezTo>
                  <a:pt x="27043" y="39539"/>
                  <a:pt x="27695" y="39790"/>
                  <a:pt x="28421" y="40116"/>
                </a:cubicBezTo>
                <a:cubicBezTo>
                  <a:pt x="29148" y="40416"/>
                  <a:pt x="29750" y="40692"/>
                  <a:pt x="29775" y="40717"/>
                </a:cubicBezTo>
                <a:cubicBezTo>
                  <a:pt x="29794" y="40756"/>
                  <a:pt x="29326" y="40809"/>
                  <a:pt x="28711" y="40809"/>
                </a:cubicBezTo>
                <a:cubicBezTo>
                  <a:pt x="28524" y="40809"/>
                  <a:pt x="28325" y="40804"/>
                  <a:pt x="28121" y="40792"/>
                </a:cubicBezTo>
                <a:lnTo>
                  <a:pt x="27444" y="40767"/>
                </a:lnTo>
                <a:lnTo>
                  <a:pt x="26467" y="40266"/>
                </a:lnTo>
                <a:cubicBezTo>
                  <a:pt x="24236" y="39088"/>
                  <a:pt x="21830" y="38236"/>
                  <a:pt x="19349" y="37760"/>
                </a:cubicBezTo>
                <a:cubicBezTo>
                  <a:pt x="19073" y="37710"/>
                  <a:pt x="18772" y="37659"/>
                  <a:pt x="18497" y="37559"/>
                </a:cubicBezTo>
                <a:cubicBezTo>
                  <a:pt x="18539" y="37503"/>
                  <a:pt x="18644" y="37470"/>
                  <a:pt x="18804" y="37470"/>
                </a:cubicBezTo>
                <a:cubicBezTo>
                  <a:pt x="18929" y="37470"/>
                  <a:pt x="19087" y="37490"/>
                  <a:pt x="19274" y="37534"/>
                </a:cubicBezTo>
                <a:cubicBezTo>
                  <a:pt x="21980" y="38086"/>
                  <a:pt x="24637" y="38988"/>
                  <a:pt x="27143" y="40191"/>
                </a:cubicBezTo>
                <a:cubicBezTo>
                  <a:pt x="27344" y="40316"/>
                  <a:pt x="27544" y="40416"/>
                  <a:pt x="27770" y="40466"/>
                </a:cubicBezTo>
                <a:cubicBezTo>
                  <a:pt x="27845" y="40391"/>
                  <a:pt x="27619" y="40266"/>
                  <a:pt x="26517" y="39740"/>
                </a:cubicBezTo>
                <a:cubicBezTo>
                  <a:pt x="24537" y="38812"/>
                  <a:pt x="22482" y="38111"/>
                  <a:pt x="20351" y="37634"/>
                </a:cubicBezTo>
                <a:lnTo>
                  <a:pt x="19148" y="37334"/>
                </a:lnTo>
                <a:lnTo>
                  <a:pt x="19875" y="37258"/>
                </a:lnTo>
                <a:cubicBezTo>
                  <a:pt x="20201" y="37225"/>
                  <a:pt x="20527" y="37208"/>
                  <a:pt x="20853" y="37208"/>
                </a:cubicBezTo>
                <a:close/>
                <a:moveTo>
                  <a:pt x="7226" y="0"/>
                </a:moveTo>
                <a:cubicBezTo>
                  <a:pt x="7205" y="0"/>
                  <a:pt x="7187" y="6"/>
                  <a:pt x="7168" y="15"/>
                </a:cubicBezTo>
                <a:cubicBezTo>
                  <a:pt x="6943" y="140"/>
                  <a:pt x="4888" y="3424"/>
                  <a:pt x="4386" y="4426"/>
                </a:cubicBezTo>
                <a:cubicBezTo>
                  <a:pt x="4086" y="5053"/>
                  <a:pt x="3960" y="5253"/>
                  <a:pt x="3860" y="5303"/>
                </a:cubicBezTo>
                <a:cubicBezTo>
                  <a:pt x="3659" y="5379"/>
                  <a:pt x="3284" y="6306"/>
                  <a:pt x="2832" y="7785"/>
                </a:cubicBezTo>
                <a:lnTo>
                  <a:pt x="2306" y="9489"/>
                </a:lnTo>
                <a:lnTo>
                  <a:pt x="2131" y="10065"/>
                </a:lnTo>
                <a:lnTo>
                  <a:pt x="1980" y="9739"/>
                </a:lnTo>
                <a:cubicBezTo>
                  <a:pt x="1930" y="9589"/>
                  <a:pt x="1805" y="9439"/>
                  <a:pt x="1679" y="9313"/>
                </a:cubicBezTo>
                <a:cubicBezTo>
                  <a:pt x="1624" y="9286"/>
                  <a:pt x="1586" y="9268"/>
                  <a:pt x="1551" y="9268"/>
                </a:cubicBezTo>
                <a:cubicBezTo>
                  <a:pt x="1491" y="9268"/>
                  <a:pt x="1440" y="9321"/>
                  <a:pt x="1329" y="9464"/>
                </a:cubicBezTo>
                <a:cubicBezTo>
                  <a:pt x="1003" y="9890"/>
                  <a:pt x="752" y="11469"/>
                  <a:pt x="602" y="13699"/>
                </a:cubicBezTo>
                <a:cubicBezTo>
                  <a:pt x="552" y="14476"/>
                  <a:pt x="527" y="14526"/>
                  <a:pt x="351" y="14652"/>
                </a:cubicBezTo>
                <a:cubicBezTo>
                  <a:pt x="0" y="14877"/>
                  <a:pt x="0" y="15178"/>
                  <a:pt x="401" y="16331"/>
                </a:cubicBezTo>
                <a:cubicBezTo>
                  <a:pt x="652" y="17058"/>
                  <a:pt x="978" y="17785"/>
                  <a:pt x="1379" y="18436"/>
                </a:cubicBezTo>
                <a:lnTo>
                  <a:pt x="1730" y="19063"/>
                </a:lnTo>
                <a:lnTo>
                  <a:pt x="1454" y="19138"/>
                </a:lnTo>
                <a:cubicBezTo>
                  <a:pt x="1304" y="19188"/>
                  <a:pt x="1203" y="19238"/>
                  <a:pt x="1103" y="19339"/>
                </a:cubicBezTo>
                <a:cubicBezTo>
                  <a:pt x="978" y="19564"/>
                  <a:pt x="1278" y="20040"/>
                  <a:pt x="2080" y="20867"/>
                </a:cubicBezTo>
                <a:cubicBezTo>
                  <a:pt x="2732" y="21569"/>
                  <a:pt x="4963" y="23699"/>
                  <a:pt x="5314" y="23975"/>
                </a:cubicBezTo>
                <a:cubicBezTo>
                  <a:pt x="5419" y="24065"/>
                  <a:pt x="5416" y="24110"/>
                  <a:pt x="5245" y="24110"/>
                </a:cubicBezTo>
                <a:cubicBezTo>
                  <a:pt x="5131" y="24110"/>
                  <a:pt x="4943" y="24090"/>
                  <a:pt x="4662" y="24050"/>
                </a:cubicBezTo>
                <a:cubicBezTo>
                  <a:pt x="4530" y="24031"/>
                  <a:pt x="4414" y="24022"/>
                  <a:pt x="4315" y="24022"/>
                </a:cubicBezTo>
                <a:cubicBezTo>
                  <a:pt x="3753" y="24022"/>
                  <a:pt x="3702" y="24333"/>
                  <a:pt x="4086" y="25078"/>
                </a:cubicBezTo>
                <a:cubicBezTo>
                  <a:pt x="4436" y="25780"/>
                  <a:pt x="4938" y="26381"/>
                  <a:pt x="5539" y="26882"/>
                </a:cubicBezTo>
                <a:cubicBezTo>
                  <a:pt x="7168" y="28461"/>
                  <a:pt x="7193" y="28461"/>
                  <a:pt x="7018" y="28512"/>
                </a:cubicBezTo>
                <a:cubicBezTo>
                  <a:pt x="6767" y="28537"/>
                  <a:pt x="6617" y="28812"/>
                  <a:pt x="6767" y="29038"/>
                </a:cubicBezTo>
                <a:cubicBezTo>
                  <a:pt x="6842" y="29263"/>
                  <a:pt x="7018" y="29389"/>
                  <a:pt x="8221" y="30291"/>
                </a:cubicBezTo>
                <a:lnTo>
                  <a:pt x="9599" y="31319"/>
                </a:lnTo>
                <a:lnTo>
                  <a:pt x="9374" y="31419"/>
                </a:lnTo>
                <a:cubicBezTo>
                  <a:pt x="9274" y="31469"/>
                  <a:pt x="9173" y="31519"/>
                  <a:pt x="9098" y="31594"/>
                </a:cubicBezTo>
                <a:cubicBezTo>
                  <a:pt x="8948" y="31820"/>
                  <a:pt x="9048" y="31970"/>
                  <a:pt x="9900" y="32672"/>
                </a:cubicBezTo>
                <a:cubicBezTo>
                  <a:pt x="11304" y="33850"/>
                  <a:pt x="11855" y="34527"/>
                  <a:pt x="12782" y="36231"/>
                </a:cubicBezTo>
                <a:cubicBezTo>
                  <a:pt x="13334" y="37108"/>
                  <a:pt x="13710" y="38111"/>
                  <a:pt x="13860" y="39163"/>
                </a:cubicBezTo>
                <a:lnTo>
                  <a:pt x="13960" y="39990"/>
                </a:lnTo>
                <a:lnTo>
                  <a:pt x="13685" y="39990"/>
                </a:lnTo>
                <a:cubicBezTo>
                  <a:pt x="13667" y="39989"/>
                  <a:pt x="13650" y="39989"/>
                  <a:pt x="13633" y="39989"/>
                </a:cubicBezTo>
                <a:cubicBezTo>
                  <a:pt x="13178" y="39989"/>
                  <a:pt x="12780" y="40308"/>
                  <a:pt x="12707" y="40767"/>
                </a:cubicBezTo>
                <a:cubicBezTo>
                  <a:pt x="12707" y="41018"/>
                  <a:pt x="12732" y="41268"/>
                  <a:pt x="12807" y="41494"/>
                </a:cubicBezTo>
                <a:cubicBezTo>
                  <a:pt x="12908" y="41745"/>
                  <a:pt x="12933" y="42020"/>
                  <a:pt x="12908" y="42271"/>
                </a:cubicBezTo>
                <a:cubicBezTo>
                  <a:pt x="12883" y="42421"/>
                  <a:pt x="12883" y="42547"/>
                  <a:pt x="12908" y="42672"/>
                </a:cubicBezTo>
                <a:cubicBezTo>
                  <a:pt x="12757" y="43123"/>
                  <a:pt x="12607" y="43574"/>
                  <a:pt x="12381" y="44000"/>
                </a:cubicBezTo>
                <a:cubicBezTo>
                  <a:pt x="11579" y="45855"/>
                  <a:pt x="11078" y="47133"/>
                  <a:pt x="11078" y="47284"/>
                </a:cubicBezTo>
                <a:cubicBezTo>
                  <a:pt x="11078" y="47359"/>
                  <a:pt x="11053" y="47434"/>
                  <a:pt x="11003" y="47484"/>
                </a:cubicBezTo>
                <a:cubicBezTo>
                  <a:pt x="10953" y="47534"/>
                  <a:pt x="10928" y="47584"/>
                  <a:pt x="10953" y="47659"/>
                </a:cubicBezTo>
                <a:cubicBezTo>
                  <a:pt x="10991" y="47755"/>
                  <a:pt x="11363" y="47836"/>
                  <a:pt x="11605" y="47836"/>
                </a:cubicBezTo>
                <a:cubicBezTo>
                  <a:pt x="11681" y="47836"/>
                  <a:pt x="11744" y="47828"/>
                  <a:pt x="11780" y="47810"/>
                </a:cubicBezTo>
                <a:cubicBezTo>
                  <a:pt x="11880" y="47760"/>
                  <a:pt x="11980" y="47710"/>
                  <a:pt x="12081" y="47685"/>
                </a:cubicBezTo>
                <a:cubicBezTo>
                  <a:pt x="12181" y="47659"/>
                  <a:pt x="12231" y="47534"/>
                  <a:pt x="12381" y="47108"/>
                </a:cubicBezTo>
                <a:cubicBezTo>
                  <a:pt x="12883" y="45604"/>
                  <a:pt x="13609" y="44201"/>
                  <a:pt x="14487" y="42898"/>
                </a:cubicBezTo>
                <a:cubicBezTo>
                  <a:pt x="15088" y="41945"/>
                  <a:pt x="15639" y="40968"/>
                  <a:pt x="16141" y="39965"/>
                </a:cubicBezTo>
                <a:cubicBezTo>
                  <a:pt x="16241" y="39790"/>
                  <a:pt x="16291" y="39765"/>
                  <a:pt x="16817" y="39765"/>
                </a:cubicBezTo>
                <a:cubicBezTo>
                  <a:pt x="16933" y="39762"/>
                  <a:pt x="17050" y="39760"/>
                  <a:pt x="17166" y="39760"/>
                </a:cubicBezTo>
                <a:cubicBezTo>
                  <a:pt x="17982" y="39760"/>
                  <a:pt x="18813" y="39837"/>
                  <a:pt x="19624" y="39990"/>
                </a:cubicBezTo>
                <a:cubicBezTo>
                  <a:pt x="20727" y="40191"/>
                  <a:pt x="21805" y="40492"/>
                  <a:pt x="22858" y="40893"/>
                </a:cubicBezTo>
                <a:cubicBezTo>
                  <a:pt x="23598" y="41153"/>
                  <a:pt x="23986" y="41271"/>
                  <a:pt x="24185" y="41271"/>
                </a:cubicBezTo>
                <a:cubicBezTo>
                  <a:pt x="24350" y="41271"/>
                  <a:pt x="24386" y="41190"/>
                  <a:pt x="24386" y="41043"/>
                </a:cubicBezTo>
                <a:cubicBezTo>
                  <a:pt x="24386" y="40916"/>
                  <a:pt x="24400" y="40881"/>
                  <a:pt x="24522" y="40881"/>
                </a:cubicBezTo>
                <a:cubicBezTo>
                  <a:pt x="24568" y="40881"/>
                  <a:pt x="24630" y="40886"/>
                  <a:pt x="24712" y="40893"/>
                </a:cubicBezTo>
                <a:cubicBezTo>
                  <a:pt x="24888" y="40893"/>
                  <a:pt x="25264" y="40943"/>
                  <a:pt x="25564" y="40993"/>
                </a:cubicBezTo>
                <a:cubicBezTo>
                  <a:pt x="25865" y="41043"/>
                  <a:pt x="26341" y="41093"/>
                  <a:pt x="26617" y="41118"/>
                </a:cubicBezTo>
                <a:cubicBezTo>
                  <a:pt x="26868" y="41143"/>
                  <a:pt x="27093" y="41168"/>
                  <a:pt x="27319" y="41218"/>
                </a:cubicBezTo>
                <a:cubicBezTo>
                  <a:pt x="27362" y="41233"/>
                  <a:pt x="27406" y="41247"/>
                  <a:pt x="27439" y="41247"/>
                </a:cubicBezTo>
                <a:cubicBezTo>
                  <a:pt x="27464" y="41247"/>
                  <a:pt x="27484" y="41240"/>
                  <a:pt x="27494" y="41218"/>
                </a:cubicBezTo>
                <a:cubicBezTo>
                  <a:pt x="27594" y="41206"/>
                  <a:pt x="27701" y="41200"/>
                  <a:pt x="27807" y="41200"/>
                </a:cubicBezTo>
                <a:cubicBezTo>
                  <a:pt x="27914" y="41200"/>
                  <a:pt x="28020" y="41206"/>
                  <a:pt x="28121" y="41218"/>
                </a:cubicBezTo>
                <a:cubicBezTo>
                  <a:pt x="28216" y="41226"/>
                  <a:pt x="28348" y="41229"/>
                  <a:pt x="28501" y="41229"/>
                </a:cubicBezTo>
                <a:cubicBezTo>
                  <a:pt x="28870" y="41229"/>
                  <a:pt x="29360" y="41211"/>
                  <a:pt x="29750" y="41193"/>
                </a:cubicBezTo>
                <a:cubicBezTo>
                  <a:pt x="29999" y="41174"/>
                  <a:pt x="30215" y="41166"/>
                  <a:pt x="30391" y="41166"/>
                </a:cubicBezTo>
                <a:cubicBezTo>
                  <a:pt x="30676" y="41166"/>
                  <a:pt x="30856" y="41187"/>
                  <a:pt x="30903" y="41218"/>
                </a:cubicBezTo>
                <a:cubicBezTo>
                  <a:pt x="30940" y="41275"/>
                  <a:pt x="30992" y="41303"/>
                  <a:pt x="31047" y="41303"/>
                </a:cubicBezTo>
                <a:cubicBezTo>
                  <a:pt x="31066" y="41303"/>
                  <a:pt x="31084" y="41300"/>
                  <a:pt x="31103" y="41294"/>
                </a:cubicBezTo>
                <a:cubicBezTo>
                  <a:pt x="31153" y="41294"/>
                  <a:pt x="31103" y="41218"/>
                  <a:pt x="31053" y="41168"/>
                </a:cubicBezTo>
                <a:cubicBezTo>
                  <a:pt x="30978" y="41093"/>
                  <a:pt x="30928" y="41043"/>
                  <a:pt x="30978" y="41018"/>
                </a:cubicBezTo>
                <a:cubicBezTo>
                  <a:pt x="31028" y="40993"/>
                  <a:pt x="31053" y="40918"/>
                  <a:pt x="31053" y="40867"/>
                </a:cubicBezTo>
                <a:cubicBezTo>
                  <a:pt x="31053" y="40770"/>
                  <a:pt x="31068" y="40733"/>
                  <a:pt x="31157" y="40733"/>
                </a:cubicBezTo>
                <a:cubicBezTo>
                  <a:pt x="31182" y="40733"/>
                  <a:pt x="31214" y="40737"/>
                  <a:pt x="31254" y="40742"/>
                </a:cubicBezTo>
                <a:cubicBezTo>
                  <a:pt x="31306" y="40743"/>
                  <a:pt x="31362" y="40744"/>
                  <a:pt x="31421" y="40744"/>
                </a:cubicBezTo>
                <a:cubicBezTo>
                  <a:pt x="32501" y="40744"/>
                  <a:pt x="34484" y="40531"/>
                  <a:pt x="34888" y="40341"/>
                </a:cubicBezTo>
                <a:cubicBezTo>
                  <a:pt x="35063" y="40266"/>
                  <a:pt x="35113" y="40040"/>
                  <a:pt x="34963" y="39915"/>
                </a:cubicBezTo>
                <a:cubicBezTo>
                  <a:pt x="34863" y="39840"/>
                  <a:pt x="34888" y="39815"/>
                  <a:pt x="35188" y="39715"/>
                </a:cubicBezTo>
                <a:cubicBezTo>
                  <a:pt x="35364" y="39664"/>
                  <a:pt x="36141" y="39364"/>
                  <a:pt x="36843" y="39063"/>
                </a:cubicBezTo>
                <a:cubicBezTo>
                  <a:pt x="38823" y="38236"/>
                  <a:pt x="38923" y="38186"/>
                  <a:pt x="38823" y="37960"/>
                </a:cubicBezTo>
                <a:cubicBezTo>
                  <a:pt x="38797" y="37860"/>
                  <a:pt x="38797" y="37835"/>
                  <a:pt x="39073" y="37710"/>
                </a:cubicBezTo>
                <a:cubicBezTo>
                  <a:pt x="39374" y="37559"/>
                  <a:pt x="39549" y="37359"/>
                  <a:pt x="39449" y="37283"/>
                </a:cubicBezTo>
                <a:cubicBezTo>
                  <a:pt x="39253" y="37131"/>
                  <a:pt x="39608" y="36864"/>
                  <a:pt x="39951" y="36864"/>
                </a:cubicBezTo>
                <a:cubicBezTo>
                  <a:pt x="40002" y="36864"/>
                  <a:pt x="40052" y="36870"/>
                  <a:pt x="40101" y="36882"/>
                </a:cubicBezTo>
                <a:cubicBezTo>
                  <a:pt x="40163" y="36895"/>
                  <a:pt x="40232" y="36901"/>
                  <a:pt x="40289" y="36901"/>
                </a:cubicBezTo>
                <a:cubicBezTo>
                  <a:pt x="40345" y="36901"/>
                  <a:pt x="40389" y="36895"/>
                  <a:pt x="40401" y="36882"/>
                </a:cubicBezTo>
                <a:cubicBezTo>
                  <a:pt x="40452" y="36832"/>
                  <a:pt x="40401" y="36807"/>
                  <a:pt x="40351" y="36782"/>
                </a:cubicBezTo>
                <a:lnTo>
                  <a:pt x="40126" y="36732"/>
                </a:lnTo>
                <a:cubicBezTo>
                  <a:pt x="40000" y="36682"/>
                  <a:pt x="40652" y="36356"/>
                  <a:pt x="41529" y="35980"/>
                </a:cubicBezTo>
                <a:cubicBezTo>
                  <a:pt x="42206" y="35705"/>
                  <a:pt x="42331" y="35529"/>
                  <a:pt x="41855" y="35429"/>
                </a:cubicBezTo>
                <a:cubicBezTo>
                  <a:pt x="41755" y="35429"/>
                  <a:pt x="41655" y="35404"/>
                  <a:pt x="41554" y="35354"/>
                </a:cubicBezTo>
                <a:cubicBezTo>
                  <a:pt x="41730" y="35203"/>
                  <a:pt x="41930" y="35103"/>
                  <a:pt x="42156" y="35028"/>
                </a:cubicBezTo>
                <a:cubicBezTo>
                  <a:pt x="43158" y="34577"/>
                  <a:pt x="44136" y="34025"/>
                  <a:pt x="45063" y="33424"/>
                </a:cubicBezTo>
                <a:cubicBezTo>
                  <a:pt x="45163" y="33324"/>
                  <a:pt x="45188" y="33273"/>
                  <a:pt x="45113" y="33198"/>
                </a:cubicBezTo>
                <a:lnTo>
                  <a:pt x="45013" y="33098"/>
                </a:lnTo>
                <a:lnTo>
                  <a:pt x="45339" y="32872"/>
                </a:lnTo>
                <a:cubicBezTo>
                  <a:pt x="45539" y="32747"/>
                  <a:pt x="45940" y="32446"/>
                  <a:pt x="46266" y="32196"/>
                </a:cubicBezTo>
                <a:cubicBezTo>
                  <a:pt x="46742" y="31795"/>
                  <a:pt x="46818" y="31694"/>
                  <a:pt x="46818" y="31594"/>
                </a:cubicBezTo>
                <a:cubicBezTo>
                  <a:pt x="46792" y="31469"/>
                  <a:pt x="46742" y="31444"/>
                  <a:pt x="46617" y="31419"/>
                </a:cubicBezTo>
                <a:cubicBezTo>
                  <a:pt x="46492" y="31394"/>
                  <a:pt x="46467" y="31369"/>
                  <a:pt x="46492" y="31369"/>
                </a:cubicBezTo>
                <a:cubicBezTo>
                  <a:pt x="46517" y="31344"/>
                  <a:pt x="46868" y="31093"/>
                  <a:pt x="47269" y="30792"/>
                </a:cubicBezTo>
                <a:cubicBezTo>
                  <a:pt x="47645" y="30567"/>
                  <a:pt x="47996" y="30291"/>
                  <a:pt x="48271" y="29965"/>
                </a:cubicBezTo>
                <a:lnTo>
                  <a:pt x="48547" y="29639"/>
                </a:lnTo>
                <a:lnTo>
                  <a:pt x="48321" y="29514"/>
                </a:lnTo>
                <a:lnTo>
                  <a:pt x="48121" y="29364"/>
                </a:lnTo>
                <a:lnTo>
                  <a:pt x="48572" y="29063"/>
                </a:lnTo>
                <a:cubicBezTo>
                  <a:pt x="48823" y="28887"/>
                  <a:pt x="49374" y="28436"/>
                  <a:pt x="49825" y="28085"/>
                </a:cubicBezTo>
                <a:cubicBezTo>
                  <a:pt x="51178" y="26958"/>
                  <a:pt x="51354" y="26732"/>
                  <a:pt x="51078" y="26506"/>
                </a:cubicBezTo>
                <a:cubicBezTo>
                  <a:pt x="50878" y="26406"/>
                  <a:pt x="50652" y="26331"/>
                  <a:pt x="50427" y="26281"/>
                </a:cubicBezTo>
                <a:lnTo>
                  <a:pt x="50427" y="26281"/>
                </a:lnTo>
                <a:lnTo>
                  <a:pt x="50452" y="26306"/>
                </a:lnTo>
                <a:cubicBezTo>
                  <a:pt x="50151" y="26231"/>
                  <a:pt x="49224" y="25980"/>
                  <a:pt x="48321" y="25730"/>
                </a:cubicBezTo>
                <a:cubicBezTo>
                  <a:pt x="46592" y="25228"/>
                  <a:pt x="44813" y="24877"/>
                  <a:pt x="43033" y="24702"/>
                </a:cubicBezTo>
                <a:cubicBezTo>
                  <a:pt x="41579" y="24577"/>
                  <a:pt x="41454" y="24552"/>
                  <a:pt x="41504" y="24376"/>
                </a:cubicBezTo>
                <a:cubicBezTo>
                  <a:pt x="41504" y="24276"/>
                  <a:pt x="41454" y="24201"/>
                  <a:pt x="41404" y="24151"/>
                </a:cubicBezTo>
                <a:cubicBezTo>
                  <a:pt x="41363" y="24118"/>
                  <a:pt x="41226" y="24104"/>
                  <a:pt x="41021" y="24104"/>
                </a:cubicBezTo>
                <a:cubicBezTo>
                  <a:pt x="40112" y="24104"/>
                  <a:pt x="37863" y="24390"/>
                  <a:pt x="36717" y="24677"/>
                </a:cubicBezTo>
                <a:lnTo>
                  <a:pt x="35790" y="24902"/>
                </a:lnTo>
                <a:lnTo>
                  <a:pt x="35815" y="24652"/>
                </a:lnTo>
                <a:cubicBezTo>
                  <a:pt x="35840" y="24451"/>
                  <a:pt x="35815" y="24401"/>
                  <a:pt x="35690" y="24401"/>
                </a:cubicBezTo>
                <a:cubicBezTo>
                  <a:pt x="35660" y="24396"/>
                  <a:pt x="35624" y="24394"/>
                  <a:pt x="35583" y="24394"/>
                </a:cubicBezTo>
                <a:cubicBezTo>
                  <a:pt x="34812" y="24394"/>
                  <a:pt x="32050" y="25250"/>
                  <a:pt x="30101" y="26105"/>
                </a:cubicBezTo>
                <a:cubicBezTo>
                  <a:pt x="29724" y="26267"/>
                  <a:pt x="29501" y="26339"/>
                  <a:pt x="29423" y="26339"/>
                </a:cubicBezTo>
                <a:cubicBezTo>
                  <a:pt x="29393" y="26339"/>
                  <a:pt x="29385" y="26327"/>
                  <a:pt x="29399" y="26306"/>
                </a:cubicBezTo>
                <a:cubicBezTo>
                  <a:pt x="29534" y="26056"/>
                  <a:pt x="29461" y="25879"/>
                  <a:pt x="29307" y="25879"/>
                </a:cubicBezTo>
                <a:cubicBezTo>
                  <a:pt x="29260" y="25879"/>
                  <a:pt x="29206" y="25895"/>
                  <a:pt x="29148" y="25930"/>
                </a:cubicBezTo>
                <a:cubicBezTo>
                  <a:pt x="29048" y="26005"/>
                  <a:pt x="28171" y="26456"/>
                  <a:pt x="27193" y="26958"/>
                </a:cubicBezTo>
                <a:cubicBezTo>
                  <a:pt x="25865" y="27584"/>
                  <a:pt x="24637" y="28361"/>
                  <a:pt x="23484" y="29288"/>
                </a:cubicBezTo>
                <a:lnTo>
                  <a:pt x="22682" y="29940"/>
                </a:lnTo>
                <a:lnTo>
                  <a:pt x="22682" y="29489"/>
                </a:lnTo>
                <a:lnTo>
                  <a:pt x="22482" y="29514"/>
                </a:lnTo>
                <a:cubicBezTo>
                  <a:pt x="22056" y="29614"/>
                  <a:pt x="20727" y="30842"/>
                  <a:pt x="19499" y="32271"/>
                </a:cubicBezTo>
                <a:cubicBezTo>
                  <a:pt x="18797" y="33148"/>
                  <a:pt x="18121" y="34050"/>
                  <a:pt x="17544" y="35028"/>
                </a:cubicBezTo>
                <a:lnTo>
                  <a:pt x="17394" y="35304"/>
                </a:lnTo>
                <a:lnTo>
                  <a:pt x="17469" y="34677"/>
                </a:lnTo>
                <a:cubicBezTo>
                  <a:pt x="17720" y="32622"/>
                  <a:pt x="17745" y="32171"/>
                  <a:pt x="17695" y="31920"/>
                </a:cubicBezTo>
                <a:cubicBezTo>
                  <a:pt x="17637" y="31649"/>
                  <a:pt x="17564" y="31543"/>
                  <a:pt x="17361" y="31543"/>
                </a:cubicBezTo>
                <a:cubicBezTo>
                  <a:pt x="17301" y="31543"/>
                  <a:pt x="17229" y="31552"/>
                  <a:pt x="17143" y="31569"/>
                </a:cubicBezTo>
                <a:lnTo>
                  <a:pt x="16817" y="31644"/>
                </a:lnTo>
                <a:lnTo>
                  <a:pt x="16943" y="30817"/>
                </a:lnTo>
                <a:cubicBezTo>
                  <a:pt x="17319" y="28411"/>
                  <a:pt x="17344" y="27835"/>
                  <a:pt x="17243" y="26857"/>
                </a:cubicBezTo>
                <a:cubicBezTo>
                  <a:pt x="17172" y="26360"/>
                  <a:pt x="17034" y="26154"/>
                  <a:pt x="16765" y="26154"/>
                </a:cubicBezTo>
                <a:cubicBezTo>
                  <a:pt x="16750" y="26154"/>
                  <a:pt x="16734" y="26154"/>
                  <a:pt x="16717" y="26156"/>
                </a:cubicBezTo>
                <a:cubicBezTo>
                  <a:pt x="16681" y="26160"/>
                  <a:pt x="16651" y="26167"/>
                  <a:pt x="16627" y="26167"/>
                </a:cubicBezTo>
                <a:cubicBezTo>
                  <a:pt x="16518" y="26167"/>
                  <a:pt x="16526" y="26025"/>
                  <a:pt x="16567" y="24877"/>
                </a:cubicBezTo>
                <a:cubicBezTo>
                  <a:pt x="16617" y="23298"/>
                  <a:pt x="16366" y="21745"/>
                  <a:pt x="15890" y="20266"/>
                </a:cubicBezTo>
                <a:cubicBezTo>
                  <a:pt x="15715" y="19740"/>
                  <a:pt x="15614" y="19564"/>
                  <a:pt x="15489" y="19489"/>
                </a:cubicBezTo>
                <a:cubicBezTo>
                  <a:pt x="15418" y="19442"/>
                  <a:pt x="15364" y="19417"/>
                  <a:pt x="15311" y="19417"/>
                </a:cubicBezTo>
                <a:cubicBezTo>
                  <a:pt x="15251" y="19417"/>
                  <a:pt x="15193" y="19448"/>
                  <a:pt x="15113" y="19514"/>
                </a:cubicBezTo>
                <a:cubicBezTo>
                  <a:pt x="15031" y="19576"/>
                  <a:pt x="14948" y="19621"/>
                  <a:pt x="14908" y="19621"/>
                </a:cubicBezTo>
                <a:cubicBezTo>
                  <a:pt x="14899" y="19621"/>
                  <a:pt x="14892" y="19619"/>
                  <a:pt x="14888" y="19614"/>
                </a:cubicBezTo>
                <a:cubicBezTo>
                  <a:pt x="14837" y="19414"/>
                  <a:pt x="14812" y="19188"/>
                  <a:pt x="14812" y="18988"/>
                </a:cubicBezTo>
                <a:cubicBezTo>
                  <a:pt x="14612" y="17459"/>
                  <a:pt x="14336" y="15930"/>
                  <a:pt x="13985" y="14451"/>
                </a:cubicBezTo>
                <a:cubicBezTo>
                  <a:pt x="13794" y="13893"/>
                  <a:pt x="13590" y="13614"/>
                  <a:pt x="13348" y="13614"/>
                </a:cubicBezTo>
                <a:cubicBezTo>
                  <a:pt x="13243" y="13614"/>
                  <a:pt x="13130" y="13668"/>
                  <a:pt x="13008" y="13775"/>
                </a:cubicBezTo>
                <a:cubicBezTo>
                  <a:pt x="12952" y="13830"/>
                  <a:pt x="12917" y="13873"/>
                  <a:pt x="12886" y="13873"/>
                </a:cubicBezTo>
                <a:cubicBezTo>
                  <a:pt x="12821" y="13873"/>
                  <a:pt x="12778" y="13674"/>
                  <a:pt x="12607" y="12973"/>
                </a:cubicBezTo>
                <a:cubicBezTo>
                  <a:pt x="12381" y="12095"/>
                  <a:pt x="11730" y="10366"/>
                  <a:pt x="11554" y="10241"/>
                </a:cubicBezTo>
                <a:cubicBezTo>
                  <a:pt x="11479" y="10191"/>
                  <a:pt x="11379" y="10166"/>
                  <a:pt x="11304" y="10166"/>
                </a:cubicBezTo>
                <a:cubicBezTo>
                  <a:pt x="11295" y="10168"/>
                  <a:pt x="11286" y="10169"/>
                  <a:pt x="11278" y="10169"/>
                </a:cubicBezTo>
                <a:cubicBezTo>
                  <a:pt x="11193" y="10169"/>
                  <a:pt x="11138" y="10039"/>
                  <a:pt x="10978" y="9514"/>
                </a:cubicBezTo>
                <a:cubicBezTo>
                  <a:pt x="10627" y="8110"/>
                  <a:pt x="10076" y="6757"/>
                  <a:pt x="9349" y="5504"/>
                </a:cubicBezTo>
                <a:cubicBezTo>
                  <a:pt x="9173" y="5178"/>
                  <a:pt x="8822" y="4501"/>
                  <a:pt x="8572" y="3975"/>
                </a:cubicBezTo>
                <a:cubicBezTo>
                  <a:pt x="8096" y="2973"/>
                  <a:pt x="7319" y="968"/>
                  <a:pt x="7344" y="792"/>
                </a:cubicBezTo>
                <a:cubicBezTo>
                  <a:pt x="7369" y="667"/>
                  <a:pt x="7394" y="541"/>
                  <a:pt x="7444" y="441"/>
                </a:cubicBezTo>
                <a:cubicBezTo>
                  <a:pt x="7494" y="216"/>
                  <a:pt x="7494" y="140"/>
                  <a:pt x="7369" y="65"/>
                </a:cubicBezTo>
                <a:cubicBezTo>
                  <a:pt x="7305" y="18"/>
                  <a:pt x="7262" y="0"/>
                  <a:pt x="7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29"/>
          <p:cNvGrpSpPr/>
          <p:nvPr/>
        </p:nvGrpSpPr>
        <p:grpSpPr>
          <a:xfrm>
            <a:off x="74072" y="3507645"/>
            <a:ext cx="1296594" cy="1541061"/>
            <a:chOff x="9197" y="2875704"/>
            <a:chExt cx="1296594" cy="1541061"/>
          </a:xfrm>
        </p:grpSpPr>
        <p:sp>
          <p:nvSpPr>
            <p:cNvPr id="1330" name="Google Shape;1330;p29"/>
            <p:cNvSpPr/>
            <p:nvPr/>
          </p:nvSpPr>
          <p:spPr>
            <a:xfrm rot="5400000">
              <a:off x="1022218" y="3714136"/>
              <a:ext cx="127149" cy="131209"/>
            </a:xfrm>
            <a:custGeom>
              <a:rect b="b" l="l" r="r" t="t"/>
              <a:pathLst>
                <a:path extrusionOk="0" h="1228" w="1190">
                  <a:moveTo>
                    <a:pt x="407" y="1"/>
                  </a:moveTo>
                  <a:cubicBezTo>
                    <a:pt x="345" y="1"/>
                    <a:pt x="284" y="15"/>
                    <a:pt x="228" y="43"/>
                  </a:cubicBezTo>
                  <a:cubicBezTo>
                    <a:pt x="88" y="130"/>
                    <a:pt x="1" y="287"/>
                    <a:pt x="18" y="445"/>
                  </a:cubicBezTo>
                  <a:cubicBezTo>
                    <a:pt x="36" y="777"/>
                    <a:pt x="245" y="1056"/>
                    <a:pt x="525" y="1179"/>
                  </a:cubicBezTo>
                  <a:cubicBezTo>
                    <a:pt x="591" y="1212"/>
                    <a:pt x="660" y="1227"/>
                    <a:pt x="726" y="1227"/>
                  </a:cubicBezTo>
                  <a:cubicBezTo>
                    <a:pt x="835" y="1227"/>
                    <a:pt x="938" y="1185"/>
                    <a:pt x="1015" y="1109"/>
                  </a:cubicBezTo>
                  <a:cubicBezTo>
                    <a:pt x="1154" y="987"/>
                    <a:pt x="1189" y="794"/>
                    <a:pt x="1102" y="654"/>
                  </a:cubicBezTo>
                  <a:cubicBezTo>
                    <a:pt x="1032" y="410"/>
                    <a:pt x="875" y="217"/>
                    <a:pt x="665" y="95"/>
                  </a:cubicBezTo>
                  <a:cubicBezTo>
                    <a:pt x="592" y="32"/>
                    <a:pt x="499" y="1"/>
                    <a:pt x="40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 rot="5400000">
              <a:off x="21698" y="3703665"/>
              <a:ext cx="104711" cy="129713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 rot="5400000">
              <a:off x="874929" y="4010264"/>
              <a:ext cx="119669" cy="114220"/>
            </a:xfrm>
            <a:custGeom>
              <a:rect b="b" l="l" r="r" t="t"/>
              <a:pathLst>
                <a:path extrusionOk="0" h="1069" w="1120">
                  <a:moveTo>
                    <a:pt x="473" y="0"/>
                  </a:moveTo>
                  <a:cubicBezTo>
                    <a:pt x="263" y="0"/>
                    <a:pt x="88" y="158"/>
                    <a:pt x="53" y="350"/>
                  </a:cubicBezTo>
                  <a:cubicBezTo>
                    <a:pt x="1" y="700"/>
                    <a:pt x="245" y="1032"/>
                    <a:pt x="595" y="1067"/>
                  </a:cubicBezTo>
                  <a:cubicBezTo>
                    <a:pt x="609" y="1068"/>
                    <a:pt x="623" y="1069"/>
                    <a:pt x="637" y="1069"/>
                  </a:cubicBezTo>
                  <a:cubicBezTo>
                    <a:pt x="812" y="1069"/>
                    <a:pt x="967" y="967"/>
                    <a:pt x="1032" y="805"/>
                  </a:cubicBezTo>
                  <a:cubicBezTo>
                    <a:pt x="1120" y="420"/>
                    <a:pt x="857" y="53"/>
                    <a:pt x="47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 rot="5400000">
              <a:off x="261517" y="3142769"/>
              <a:ext cx="100864" cy="104817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 rot="5400000">
              <a:off x="820971" y="2876505"/>
              <a:ext cx="104604" cy="103001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 rot="5400000">
              <a:off x="844371" y="3648585"/>
              <a:ext cx="97231" cy="109091"/>
            </a:xfrm>
            <a:custGeom>
              <a:rect b="b" l="l" r="r" t="t"/>
              <a:pathLst>
                <a:path extrusionOk="0" h="1021" w="910">
                  <a:moveTo>
                    <a:pt x="418" y="1"/>
                  </a:moveTo>
                  <a:cubicBezTo>
                    <a:pt x="333" y="1"/>
                    <a:pt x="245" y="31"/>
                    <a:pt x="176" y="92"/>
                  </a:cubicBezTo>
                  <a:cubicBezTo>
                    <a:pt x="36" y="232"/>
                    <a:pt x="1" y="460"/>
                    <a:pt x="88" y="634"/>
                  </a:cubicBezTo>
                  <a:cubicBezTo>
                    <a:pt x="176" y="827"/>
                    <a:pt x="280" y="1001"/>
                    <a:pt x="490" y="1019"/>
                  </a:cubicBezTo>
                  <a:cubicBezTo>
                    <a:pt x="502" y="1020"/>
                    <a:pt x="513" y="1021"/>
                    <a:pt x="524" y="1021"/>
                  </a:cubicBezTo>
                  <a:cubicBezTo>
                    <a:pt x="670" y="1021"/>
                    <a:pt x="807" y="919"/>
                    <a:pt x="840" y="757"/>
                  </a:cubicBezTo>
                  <a:cubicBezTo>
                    <a:pt x="910" y="512"/>
                    <a:pt x="840" y="267"/>
                    <a:pt x="648" y="92"/>
                  </a:cubicBezTo>
                  <a:cubicBezTo>
                    <a:pt x="586" y="31"/>
                    <a:pt x="503" y="1"/>
                    <a:pt x="4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 rot="5400000">
              <a:off x="514532" y="3758104"/>
              <a:ext cx="97231" cy="95629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 rot="5400000">
              <a:off x="615503" y="3074173"/>
              <a:ext cx="98620" cy="105993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 rot="5400000">
              <a:off x="677902" y="3964533"/>
              <a:ext cx="93492" cy="93598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 rot="5400000">
              <a:off x="1208827" y="3964854"/>
              <a:ext cx="86012" cy="107916"/>
            </a:xfrm>
            <a:custGeom>
              <a:rect b="b" l="l" r="r" t="t"/>
              <a:pathLst>
                <a:path extrusionOk="0" h="1010" w="805">
                  <a:moveTo>
                    <a:pt x="344" y="1"/>
                  </a:moveTo>
                  <a:cubicBezTo>
                    <a:pt x="298" y="1"/>
                    <a:pt x="252" y="13"/>
                    <a:pt x="210" y="37"/>
                  </a:cubicBezTo>
                  <a:cubicBezTo>
                    <a:pt x="70" y="89"/>
                    <a:pt x="1" y="211"/>
                    <a:pt x="18" y="351"/>
                  </a:cubicBezTo>
                  <a:cubicBezTo>
                    <a:pt x="36" y="561"/>
                    <a:pt x="140" y="771"/>
                    <a:pt x="298" y="911"/>
                  </a:cubicBezTo>
                  <a:cubicBezTo>
                    <a:pt x="354" y="978"/>
                    <a:pt x="431" y="1009"/>
                    <a:pt x="507" y="1009"/>
                  </a:cubicBezTo>
                  <a:cubicBezTo>
                    <a:pt x="550" y="1009"/>
                    <a:pt x="592" y="999"/>
                    <a:pt x="630" y="981"/>
                  </a:cubicBezTo>
                  <a:cubicBezTo>
                    <a:pt x="700" y="911"/>
                    <a:pt x="752" y="841"/>
                    <a:pt x="805" y="753"/>
                  </a:cubicBezTo>
                  <a:cubicBezTo>
                    <a:pt x="805" y="526"/>
                    <a:pt x="735" y="299"/>
                    <a:pt x="577" y="124"/>
                  </a:cubicBezTo>
                  <a:cubicBezTo>
                    <a:pt x="520" y="44"/>
                    <a:pt x="432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rot="5400000">
              <a:off x="383698" y="3671825"/>
              <a:ext cx="91248" cy="94026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 rot="5400000">
              <a:off x="710544" y="3214624"/>
              <a:ext cx="95094" cy="104497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 rot="5400000">
              <a:off x="372105" y="3325158"/>
              <a:ext cx="91568" cy="9659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 rot="5400000">
              <a:off x="558340" y="3202283"/>
              <a:ext cx="91568" cy="99582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 rot="5400000">
              <a:off x="1014044" y="2895738"/>
              <a:ext cx="95415" cy="9253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 rot="5400000">
              <a:off x="615450" y="3361326"/>
              <a:ext cx="95308" cy="95308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 rot="5400000">
              <a:off x="292343" y="4144839"/>
              <a:ext cx="87829" cy="93598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 rot="5400000">
              <a:off x="177909" y="3321579"/>
              <a:ext cx="91568" cy="92637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 rot="5400000">
              <a:off x="845172" y="3065251"/>
              <a:ext cx="102787" cy="89752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 rot="5400000">
              <a:off x="462765" y="3557818"/>
              <a:ext cx="89752" cy="100223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9"/>
            <p:cNvSpPr/>
            <p:nvPr/>
          </p:nvSpPr>
          <p:spPr>
            <a:xfrm rot="5400000">
              <a:off x="296029" y="4029069"/>
              <a:ext cx="74793" cy="76610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 rot="5400000">
              <a:off x="193402" y="3519033"/>
              <a:ext cx="72763" cy="75114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 rot="5400000">
              <a:off x="692807" y="2925281"/>
              <a:ext cx="76717" cy="82059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9"/>
            <p:cNvSpPr/>
            <p:nvPr/>
          </p:nvSpPr>
          <p:spPr>
            <a:xfrm rot="5400000">
              <a:off x="405281" y="4343789"/>
              <a:ext cx="72977" cy="72977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 rot="5400000">
              <a:off x="1002077" y="4069992"/>
              <a:ext cx="76610" cy="67741"/>
            </a:xfrm>
            <a:custGeom>
              <a:rect b="b" l="l" r="r" t="t"/>
              <a:pathLst>
                <a:path extrusionOk="0" h="634" w="717">
                  <a:moveTo>
                    <a:pt x="305" y="1"/>
                  </a:moveTo>
                  <a:cubicBezTo>
                    <a:pt x="141" y="1"/>
                    <a:pt x="1" y="151"/>
                    <a:pt x="17" y="317"/>
                  </a:cubicBezTo>
                  <a:cubicBezTo>
                    <a:pt x="34" y="498"/>
                    <a:pt x="190" y="633"/>
                    <a:pt x="369" y="633"/>
                  </a:cubicBezTo>
                  <a:cubicBezTo>
                    <a:pt x="380" y="633"/>
                    <a:pt x="391" y="633"/>
                    <a:pt x="402" y="632"/>
                  </a:cubicBezTo>
                  <a:cubicBezTo>
                    <a:pt x="559" y="632"/>
                    <a:pt x="716" y="509"/>
                    <a:pt x="716" y="352"/>
                  </a:cubicBezTo>
                  <a:cubicBezTo>
                    <a:pt x="699" y="142"/>
                    <a:pt x="524" y="2"/>
                    <a:pt x="332" y="2"/>
                  </a:cubicBezTo>
                  <a:cubicBezTo>
                    <a:pt x="323" y="1"/>
                    <a:pt x="314" y="1"/>
                    <a:pt x="30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 rot="5400000">
              <a:off x="539748" y="4099161"/>
              <a:ext cx="65498" cy="72870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 rot="5400000">
              <a:off x="210177" y="3696293"/>
              <a:ext cx="61758" cy="71588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 rot="5400000">
              <a:off x="697455" y="3780542"/>
              <a:ext cx="65498" cy="60048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29"/>
          <p:cNvGrpSpPr/>
          <p:nvPr/>
        </p:nvGrpSpPr>
        <p:grpSpPr>
          <a:xfrm>
            <a:off x="7779350" y="15388"/>
            <a:ext cx="1284554" cy="922313"/>
            <a:chOff x="2146193" y="1558747"/>
            <a:chExt cx="1154759" cy="829120"/>
          </a:xfrm>
        </p:grpSpPr>
        <p:sp>
          <p:nvSpPr>
            <p:cNvPr id="1359" name="Google Shape;1359;p29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 rot="5400000">
              <a:off x="2146193" y="23350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29"/>
          <p:cNvSpPr txBox="1"/>
          <p:nvPr>
            <p:ph type="title"/>
          </p:nvPr>
        </p:nvSpPr>
        <p:spPr>
          <a:xfrm>
            <a:off x="4700101" y="1240919"/>
            <a:ext cx="31167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0" name="Google Shape;1370;p29"/>
          <p:cNvSpPr txBox="1"/>
          <p:nvPr>
            <p:ph idx="1" type="subTitle"/>
          </p:nvPr>
        </p:nvSpPr>
        <p:spPr>
          <a:xfrm>
            <a:off x="4700101" y="2754371"/>
            <a:ext cx="31167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_1_1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0"/>
          <p:cNvSpPr txBox="1"/>
          <p:nvPr>
            <p:ph idx="1" type="body"/>
          </p:nvPr>
        </p:nvSpPr>
        <p:spPr>
          <a:xfrm>
            <a:off x="720025" y="1263475"/>
            <a:ext cx="41103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73" name="Google Shape;1373;p3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74" name="Google Shape;1374;p30"/>
          <p:cNvSpPr/>
          <p:nvPr/>
        </p:nvSpPr>
        <p:spPr>
          <a:xfrm>
            <a:off x="8415417" y="1935512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0"/>
          <p:cNvSpPr/>
          <p:nvPr/>
        </p:nvSpPr>
        <p:spPr>
          <a:xfrm>
            <a:off x="8237942" y="4163720"/>
            <a:ext cx="670665" cy="867084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0"/>
          <p:cNvSpPr/>
          <p:nvPr/>
        </p:nvSpPr>
        <p:spPr>
          <a:xfrm>
            <a:off x="-614296" y="1440812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0"/>
          <p:cNvSpPr/>
          <p:nvPr/>
        </p:nvSpPr>
        <p:spPr>
          <a:xfrm>
            <a:off x="2877839" y="4609725"/>
            <a:ext cx="1154734" cy="654687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30"/>
          <p:cNvGrpSpPr/>
          <p:nvPr/>
        </p:nvGrpSpPr>
        <p:grpSpPr>
          <a:xfrm>
            <a:off x="-132152" y="4181719"/>
            <a:ext cx="1421387" cy="1013488"/>
            <a:chOff x="237250" y="3129450"/>
            <a:chExt cx="360575" cy="257100"/>
          </a:xfrm>
        </p:grpSpPr>
        <p:sp>
          <p:nvSpPr>
            <p:cNvPr id="1379" name="Google Shape;1379;p30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30"/>
          <p:cNvGrpSpPr/>
          <p:nvPr/>
        </p:nvGrpSpPr>
        <p:grpSpPr>
          <a:xfrm>
            <a:off x="8552275" y="288101"/>
            <a:ext cx="1053620" cy="766279"/>
            <a:chOff x="2583561" y="878934"/>
            <a:chExt cx="968579" cy="704430"/>
          </a:xfrm>
        </p:grpSpPr>
        <p:sp>
          <p:nvSpPr>
            <p:cNvPr id="1400" name="Google Shape;1400;p30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5621177" y="4456322"/>
            <a:ext cx="1028161" cy="576124"/>
            <a:chOff x="2272792" y="1558747"/>
            <a:chExt cx="1028161" cy="576124"/>
          </a:xfrm>
        </p:grpSpPr>
        <p:sp>
          <p:nvSpPr>
            <p:cNvPr id="1416" name="Google Shape;1416;p30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720000" y="1401575"/>
            <a:ext cx="38520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2" name="Google Shape;142;p4"/>
          <p:cNvSpPr/>
          <p:nvPr/>
        </p:nvSpPr>
        <p:spPr>
          <a:xfrm>
            <a:off x="1684058" y="3872425"/>
            <a:ext cx="1649489" cy="1478253"/>
          </a:xfrm>
          <a:custGeom>
            <a:rect b="b" l="l" r="r" t="t"/>
            <a:pathLst>
              <a:path extrusionOk="0" h="53256" w="59425">
                <a:moveTo>
                  <a:pt x="28271" y="9308"/>
                </a:moveTo>
                <a:cubicBezTo>
                  <a:pt x="28284" y="9308"/>
                  <a:pt x="28309" y="9340"/>
                  <a:pt x="28346" y="9402"/>
                </a:cubicBezTo>
                <a:cubicBezTo>
                  <a:pt x="28371" y="9453"/>
                  <a:pt x="28371" y="9503"/>
                  <a:pt x="28346" y="9503"/>
                </a:cubicBezTo>
                <a:cubicBezTo>
                  <a:pt x="28321" y="9503"/>
                  <a:pt x="28271" y="9453"/>
                  <a:pt x="28271" y="9402"/>
                </a:cubicBezTo>
                <a:cubicBezTo>
                  <a:pt x="28259" y="9340"/>
                  <a:pt x="28259" y="9308"/>
                  <a:pt x="28271" y="9308"/>
                </a:cubicBezTo>
                <a:close/>
                <a:moveTo>
                  <a:pt x="13183" y="8626"/>
                </a:moveTo>
                <a:cubicBezTo>
                  <a:pt x="13233" y="8626"/>
                  <a:pt x="13634" y="9277"/>
                  <a:pt x="14161" y="10054"/>
                </a:cubicBezTo>
                <a:cubicBezTo>
                  <a:pt x="14687" y="10831"/>
                  <a:pt x="15088" y="11508"/>
                  <a:pt x="15088" y="11533"/>
                </a:cubicBezTo>
                <a:cubicBezTo>
                  <a:pt x="15088" y="11539"/>
                  <a:pt x="15085" y="11542"/>
                  <a:pt x="15080" y="11542"/>
                </a:cubicBezTo>
                <a:cubicBezTo>
                  <a:pt x="15062" y="11542"/>
                  <a:pt x="15014" y="11509"/>
                  <a:pt x="14938" y="11433"/>
                </a:cubicBezTo>
                <a:cubicBezTo>
                  <a:pt x="14881" y="11376"/>
                  <a:pt x="14811" y="11348"/>
                  <a:pt x="14769" y="11348"/>
                </a:cubicBezTo>
                <a:cubicBezTo>
                  <a:pt x="14754" y="11348"/>
                  <a:pt x="14743" y="11351"/>
                  <a:pt x="14737" y="11357"/>
                </a:cubicBezTo>
                <a:cubicBezTo>
                  <a:pt x="14712" y="11382"/>
                  <a:pt x="14888" y="11608"/>
                  <a:pt x="15113" y="11708"/>
                </a:cubicBezTo>
                <a:cubicBezTo>
                  <a:pt x="15238" y="11758"/>
                  <a:pt x="15364" y="11884"/>
                  <a:pt x="15539" y="12184"/>
                </a:cubicBezTo>
                <a:lnTo>
                  <a:pt x="15790" y="12585"/>
                </a:lnTo>
                <a:lnTo>
                  <a:pt x="15514" y="12360"/>
                </a:lnTo>
                <a:cubicBezTo>
                  <a:pt x="15321" y="12219"/>
                  <a:pt x="15189" y="12140"/>
                  <a:pt x="15128" y="12140"/>
                </a:cubicBezTo>
                <a:cubicBezTo>
                  <a:pt x="15101" y="12140"/>
                  <a:pt x="15088" y="12155"/>
                  <a:pt x="15088" y="12184"/>
                </a:cubicBezTo>
                <a:cubicBezTo>
                  <a:pt x="15238" y="12335"/>
                  <a:pt x="15389" y="12485"/>
                  <a:pt x="15564" y="12610"/>
                </a:cubicBezTo>
                <a:cubicBezTo>
                  <a:pt x="15815" y="12786"/>
                  <a:pt x="16040" y="12986"/>
                  <a:pt x="16191" y="13237"/>
                </a:cubicBezTo>
                <a:lnTo>
                  <a:pt x="16341" y="13488"/>
                </a:lnTo>
                <a:lnTo>
                  <a:pt x="15965" y="13212"/>
                </a:lnTo>
                <a:cubicBezTo>
                  <a:pt x="15785" y="13077"/>
                  <a:pt x="15626" y="12983"/>
                  <a:pt x="15577" y="12983"/>
                </a:cubicBezTo>
                <a:cubicBezTo>
                  <a:pt x="15571" y="12983"/>
                  <a:pt x="15567" y="12984"/>
                  <a:pt x="15564" y="12986"/>
                </a:cubicBezTo>
                <a:cubicBezTo>
                  <a:pt x="15539" y="13011"/>
                  <a:pt x="15589" y="13112"/>
                  <a:pt x="16141" y="13513"/>
                </a:cubicBezTo>
                <a:cubicBezTo>
                  <a:pt x="16391" y="13688"/>
                  <a:pt x="16617" y="13914"/>
                  <a:pt x="16792" y="14164"/>
                </a:cubicBezTo>
                <a:lnTo>
                  <a:pt x="17018" y="14490"/>
                </a:lnTo>
                <a:lnTo>
                  <a:pt x="17018" y="14490"/>
                </a:lnTo>
                <a:lnTo>
                  <a:pt x="16592" y="14164"/>
                </a:lnTo>
                <a:cubicBezTo>
                  <a:pt x="16441" y="14039"/>
                  <a:pt x="16266" y="13939"/>
                  <a:pt x="16091" y="13864"/>
                </a:cubicBezTo>
                <a:lnTo>
                  <a:pt x="16091" y="13864"/>
                </a:lnTo>
                <a:cubicBezTo>
                  <a:pt x="16015" y="13889"/>
                  <a:pt x="16266" y="14114"/>
                  <a:pt x="16842" y="14565"/>
                </a:cubicBezTo>
                <a:cubicBezTo>
                  <a:pt x="17118" y="14766"/>
                  <a:pt x="17344" y="15017"/>
                  <a:pt x="17544" y="15292"/>
                </a:cubicBezTo>
                <a:lnTo>
                  <a:pt x="17820" y="15718"/>
                </a:lnTo>
                <a:lnTo>
                  <a:pt x="17820" y="15718"/>
                </a:lnTo>
                <a:lnTo>
                  <a:pt x="17394" y="15468"/>
                </a:lnTo>
                <a:cubicBezTo>
                  <a:pt x="17076" y="15262"/>
                  <a:pt x="16884" y="15154"/>
                  <a:pt x="16807" y="15154"/>
                </a:cubicBezTo>
                <a:cubicBezTo>
                  <a:pt x="16780" y="15154"/>
                  <a:pt x="16767" y="15166"/>
                  <a:pt x="16767" y="15192"/>
                </a:cubicBezTo>
                <a:cubicBezTo>
                  <a:pt x="17118" y="15468"/>
                  <a:pt x="17494" y="15693"/>
                  <a:pt x="17895" y="15894"/>
                </a:cubicBezTo>
                <a:cubicBezTo>
                  <a:pt x="18146" y="16144"/>
                  <a:pt x="18371" y="16445"/>
                  <a:pt x="18547" y="16771"/>
                </a:cubicBezTo>
                <a:cubicBezTo>
                  <a:pt x="18346" y="16671"/>
                  <a:pt x="18146" y="16570"/>
                  <a:pt x="17945" y="16420"/>
                </a:cubicBezTo>
                <a:cubicBezTo>
                  <a:pt x="17519" y="16171"/>
                  <a:pt x="17344" y="16074"/>
                  <a:pt x="17279" y="16074"/>
                </a:cubicBezTo>
                <a:cubicBezTo>
                  <a:pt x="17252" y="16074"/>
                  <a:pt x="17243" y="16090"/>
                  <a:pt x="17243" y="16119"/>
                </a:cubicBezTo>
                <a:cubicBezTo>
                  <a:pt x="17644" y="16420"/>
                  <a:pt x="18096" y="16696"/>
                  <a:pt x="18572" y="16921"/>
                </a:cubicBezTo>
                <a:cubicBezTo>
                  <a:pt x="18898" y="17172"/>
                  <a:pt x="19148" y="17498"/>
                  <a:pt x="19324" y="17874"/>
                </a:cubicBezTo>
                <a:cubicBezTo>
                  <a:pt x="18973" y="17748"/>
                  <a:pt x="18672" y="17573"/>
                  <a:pt x="18396" y="17347"/>
                </a:cubicBezTo>
                <a:cubicBezTo>
                  <a:pt x="18361" y="17330"/>
                  <a:pt x="18325" y="17312"/>
                  <a:pt x="18299" y="17312"/>
                </a:cubicBezTo>
                <a:cubicBezTo>
                  <a:pt x="18288" y="17312"/>
                  <a:pt x="18278" y="17315"/>
                  <a:pt x="18271" y="17322"/>
                </a:cubicBezTo>
                <a:cubicBezTo>
                  <a:pt x="18246" y="17347"/>
                  <a:pt x="18321" y="17498"/>
                  <a:pt x="18772" y="17773"/>
                </a:cubicBezTo>
                <a:cubicBezTo>
                  <a:pt x="19249" y="18049"/>
                  <a:pt x="19274" y="18074"/>
                  <a:pt x="19198" y="18124"/>
                </a:cubicBezTo>
                <a:cubicBezTo>
                  <a:pt x="19098" y="18174"/>
                  <a:pt x="19198" y="18325"/>
                  <a:pt x="19274" y="18525"/>
                </a:cubicBezTo>
                <a:cubicBezTo>
                  <a:pt x="19367" y="18734"/>
                  <a:pt x="19416" y="18879"/>
                  <a:pt x="19383" y="18879"/>
                </a:cubicBezTo>
                <a:cubicBezTo>
                  <a:pt x="19381" y="18879"/>
                  <a:pt x="19377" y="18878"/>
                  <a:pt x="19374" y="18876"/>
                </a:cubicBezTo>
                <a:cubicBezTo>
                  <a:pt x="19324" y="18876"/>
                  <a:pt x="19223" y="18751"/>
                  <a:pt x="19173" y="18626"/>
                </a:cubicBezTo>
                <a:cubicBezTo>
                  <a:pt x="19123" y="18500"/>
                  <a:pt x="19073" y="18425"/>
                  <a:pt x="18998" y="18325"/>
                </a:cubicBezTo>
                <a:cubicBezTo>
                  <a:pt x="18982" y="18309"/>
                  <a:pt x="18969" y="18302"/>
                  <a:pt x="18958" y="18302"/>
                </a:cubicBezTo>
                <a:cubicBezTo>
                  <a:pt x="18916" y="18302"/>
                  <a:pt x="18908" y="18406"/>
                  <a:pt x="18948" y="18525"/>
                </a:cubicBezTo>
                <a:cubicBezTo>
                  <a:pt x="18975" y="18579"/>
                  <a:pt x="18979" y="18607"/>
                  <a:pt x="18950" y="18607"/>
                </a:cubicBezTo>
                <a:cubicBezTo>
                  <a:pt x="18899" y="18607"/>
                  <a:pt x="18743" y="18518"/>
                  <a:pt x="18421" y="18325"/>
                </a:cubicBezTo>
                <a:cubicBezTo>
                  <a:pt x="18246" y="18199"/>
                  <a:pt x="18020" y="18099"/>
                  <a:pt x="17795" y="18024"/>
                </a:cubicBezTo>
                <a:lnTo>
                  <a:pt x="17795" y="18024"/>
                </a:lnTo>
                <a:cubicBezTo>
                  <a:pt x="17745" y="18074"/>
                  <a:pt x="17770" y="18099"/>
                  <a:pt x="18071" y="18275"/>
                </a:cubicBezTo>
                <a:cubicBezTo>
                  <a:pt x="18246" y="18375"/>
                  <a:pt x="18296" y="18450"/>
                  <a:pt x="18296" y="18500"/>
                </a:cubicBezTo>
                <a:cubicBezTo>
                  <a:pt x="18296" y="18626"/>
                  <a:pt x="18321" y="18726"/>
                  <a:pt x="18396" y="18826"/>
                </a:cubicBezTo>
                <a:cubicBezTo>
                  <a:pt x="18437" y="18908"/>
                  <a:pt x="18457" y="18952"/>
                  <a:pt x="18436" y="18952"/>
                </a:cubicBezTo>
                <a:cubicBezTo>
                  <a:pt x="18405" y="18952"/>
                  <a:pt x="18288" y="18859"/>
                  <a:pt x="18020" y="18651"/>
                </a:cubicBezTo>
                <a:lnTo>
                  <a:pt x="17118" y="17924"/>
                </a:lnTo>
                <a:cubicBezTo>
                  <a:pt x="16717" y="17598"/>
                  <a:pt x="16717" y="17573"/>
                  <a:pt x="16842" y="17498"/>
                </a:cubicBezTo>
                <a:cubicBezTo>
                  <a:pt x="17043" y="17372"/>
                  <a:pt x="16968" y="17147"/>
                  <a:pt x="16642" y="16846"/>
                </a:cubicBezTo>
                <a:cubicBezTo>
                  <a:pt x="16241" y="16445"/>
                  <a:pt x="15865" y="15994"/>
                  <a:pt x="15539" y="15543"/>
                </a:cubicBezTo>
                <a:cubicBezTo>
                  <a:pt x="15439" y="15392"/>
                  <a:pt x="15439" y="15392"/>
                  <a:pt x="15614" y="15392"/>
                </a:cubicBezTo>
                <a:cubicBezTo>
                  <a:pt x="15815" y="15367"/>
                  <a:pt x="15815" y="15367"/>
                  <a:pt x="15790" y="15167"/>
                </a:cubicBezTo>
                <a:cubicBezTo>
                  <a:pt x="15639" y="14816"/>
                  <a:pt x="15464" y="14490"/>
                  <a:pt x="15238" y="14189"/>
                </a:cubicBezTo>
                <a:cubicBezTo>
                  <a:pt x="14587" y="13187"/>
                  <a:pt x="14587" y="13187"/>
                  <a:pt x="14662" y="13162"/>
                </a:cubicBezTo>
                <a:cubicBezTo>
                  <a:pt x="14837" y="13062"/>
                  <a:pt x="14787" y="12811"/>
                  <a:pt x="14411" y="11909"/>
                </a:cubicBezTo>
                <a:cubicBezTo>
                  <a:pt x="13985" y="10906"/>
                  <a:pt x="13158" y="8626"/>
                  <a:pt x="13183" y="8626"/>
                </a:cubicBezTo>
                <a:close/>
                <a:moveTo>
                  <a:pt x="19349" y="18149"/>
                </a:moveTo>
                <a:cubicBezTo>
                  <a:pt x="19474" y="18300"/>
                  <a:pt x="19574" y="18475"/>
                  <a:pt x="19650" y="18676"/>
                </a:cubicBezTo>
                <a:cubicBezTo>
                  <a:pt x="19768" y="18912"/>
                  <a:pt x="19841" y="19104"/>
                  <a:pt x="19807" y="19104"/>
                </a:cubicBezTo>
                <a:cubicBezTo>
                  <a:pt x="19805" y="19104"/>
                  <a:pt x="19803" y="19103"/>
                  <a:pt x="19800" y="19102"/>
                </a:cubicBezTo>
                <a:cubicBezTo>
                  <a:pt x="19675" y="18951"/>
                  <a:pt x="19549" y="18776"/>
                  <a:pt x="19474" y="18601"/>
                </a:cubicBezTo>
                <a:cubicBezTo>
                  <a:pt x="19374" y="18325"/>
                  <a:pt x="19299" y="18149"/>
                  <a:pt x="19349" y="18149"/>
                </a:cubicBezTo>
                <a:close/>
                <a:moveTo>
                  <a:pt x="18513" y="18499"/>
                </a:moveTo>
                <a:cubicBezTo>
                  <a:pt x="18559" y="18499"/>
                  <a:pt x="18616" y="18569"/>
                  <a:pt x="18672" y="18626"/>
                </a:cubicBezTo>
                <a:cubicBezTo>
                  <a:pt x="18797" y="18776"/>
                  <a:pt x="18898" y="18951"/>
                  <a:pt x="18973" y="19127"/>
                </a:cubicBezTo>
                <a:cubicBezTo>
                  <a:pt x="19051" y="19346"/>
                  <a:pt x="19081" y="19429"/>
                  <a:pt x="19055" y="19429"/>
                </a:cubicBezTo>
                <a:cubicBezTo>
                  <a:pt x="19039" y="19429"/>
                  <a:pt x="19004" y="19399"/>
                  <a:pt x="18948" y="19352"/>
                </a:cubicBezTo>
                <a:cubicBezTo>
                  <a:pt x="18797" y="19227"/>
                  <a:pt x="18421" y="18575"/>
                  <a:pt x="18472" y="18525"/>
                </a:cubicBezTo>
                <a:cubicBezTo>
                  <a:pt x="18484" y="18507"/>
                  <a:pt x="18498" y="18499"/>
                  <a:pt x="18513" y="18499"/>
                </a:cubicBezTo>
                <a:close/>
                <a:moveTo>
                  <a:pt x="19650" y="18275"/>
                </a:moveTo>
                <a:lnTo>
                  <a:pt x="19650" y="18275"/>
                </a:lnTo>
                <a:cubicBezTo>
                  <a:pt x="19775" y="18375"/>
                  <a:pt x="19875" y="18500"/>
                  <a:pt x="19975" y="18626"/>
                </a:cubicBezTo>
                <a:lnTo>
                  <a:pt x="19950" y="18626"/>
                </a:lnTo>
                <a:cubicBezTo>
                  <a:pt x="20101" y="18826"/>
                  <a:pt x="20226" y="19052"/>
                  <a:pt x="20351" y="19252"/>
                </a:cubicBezTo>
                <a:cubicBezTo>
                  <a:pt x="20417" y="19433"/>
                  <a:pt x="20440" y="19495"/>
                  <a:pt x="20405" y="19495"/>
                </a:cubicBezTo>
                <a:cubicBezTo>
                  <a:pt x="20387" y="19495"/>
                  <a:pt x="20353" y="19478"/>
                  <a:pt x="20301" y="19453"/>
                </a:cubicBezTo>
                <a:cubicBezTo>
                  <a:pt x="20126" y="19277"/>
                  <a:pt x="19975" y="19052"/>
                  <a:pt x="19875" y="18826"/>
                </a:cubicBezTo>
                <a:cubicBezTo>
                  <a:pt x="19800" y="18651"/>
                  <a:pt x="19700" y="18475"/>
                  <a:pt x="19650" y="18275"/>
                </a:cubicBezTo>
                <a:close/>
                <a:moveTo>
                  <a:pt x="19962" y="19394"/>
                </a:moveTo>
                <a:cubicBezTo>
                  <a:pt x="19972" y="19394"/>
                  <a:pt x="19985" y="19396"/>
                  <a:pt x="20000" y="19403"/>
                </a:cubicBezTo>
                <a:cubicBezTo>
                  <a:pt x="20051" y="19453"/>
                  <a:pt x="20076" y="19503"/>
                  <a:pt x="20076" y="19553"/>
                </a:cubicBezTo>
                <a:lnTo>
                  <a:pt x="20051" y="19553"/>
                </a:lnTo>
                <a:cubicBezTo>
                  <a:pt x="20051" y="19597"/>
                  <a:pt x="20051" y="19623"/>
                  <a:pt x="20041" y="19623"/>
                </a:cubicBezTo>
                <a:cubicBezTo>
                  <a:pt x="20034" y="19623"/>
                  <a:pt x="20021" y="19609"/>
                  <a:pt x="20000" y="19578"/>
                </a:cubicBezTo>
                <a:cubicBezTo>
                  <a:pt x="19934" y="19534"/>
                  <a:pt x="19888" y="19394"/>
                  <a:pt x="19962" y="19394"/>
                </a:cubicBezTo>
                <a:close/>
                <a:moveTo>
                  <a:pt x="19061" y="18848"/>
                </a:moveTo>
                <a:cubicBezTo>
                  <a:pt x="19064" y="18848"/>
                  <a:pt x="19068" y="18849"/>
                  <a:pt x="19073" y="18851"/>
                </a:cubicBezTo>
                <a:cubicBezTo>
                  <a:pt x="19173" y="18951"/>
                  <a:pt x="19249" y="19077"/>
                  <a:pt x="19324" y="19202"/>
                </a:cubicBezTo>
                <a:cubicBezTo>
                  <a:pt x="19446" y="19464"/>
                  <a:pt x="19495" y="19628"/>
                  <a:pt x="19455" y="19628"/>
                </a:cubicBezTo>
                <a:cubicBezTo>
                  <a:pt x="19437" y="19628"/>
                  <a:pt x="19402" y="19596"/>
                  <a:pt x="19349" y="19528"/>
                </a:cubicBezTo>
                <a:cubicBezTo>
                  <a:pt x="19182" y="19313"/>
                  <a:pt x="18992" y="18848"/>
                  <a:pt x="19061" y="18848"/>
                </a:cubicBezTo>
                <a:close/>
                <a:moveTo>
                  <a:pt x="19477" y="19150"/>
                </a:moveTo>
                <a:cubicBezTo>
                  <a:pt x="19513" y="19150"/>
                  <a:pt x="19611" y="19257"/>
                  <a:pt x="19725" y="19428"/>
                </a:cubicBezTo>
                <a:cubicBezTo>
                  <a:pt x="19775" y="19553"/>
                  <a:pt x="19825" y="19678"/>
                  <a:pt x="19800" y="19703"/>
                </a:cubicBezTo>
                <a:cubicBezTo>
                  <a:pt x="19793" y="19711"/>
                  <a:pt x="19783" y="19714"/>
                  <a:pt x="19773" y="19714"/>
                </a:cubicBezTo>
                <a:cubicBezTo>
                  <a:pt x="19748" y="19714"/>
                  <a:pt x="19717" y="19696"/>
                  <a:pt x="19700" y="19678"/>
                </a:cubicBezTo>
                <a:cubicBezTo>
                  <a:pt x="19675" y="19653"/>
                  <a:pt x="19599" y="19478"/>
                  <a:pt x="19524" y="19352"/>
                </a:cubicBezTo>
                <a:cubicBezTo>
                  <a:pt x="19459" y="19212"/>
                  <a:pt x="19450" y="19150"/>
                  <a:pt x="19477" y="19150"/>
                </a:cubicBezTo>
                <a:close/>
                <a:moveTo>
                  <a:pt x="10903" y="19503"/>
                </a:moveTo>
                <a:lnTo>
                  <a:pt x="10903" y="19503"/>
                </a:lnTo>
                <a:cubicBezTo>
                  <a:pt x="11103" y="19603"/>
                  <a:pt x="11304" y="19703"/>
                  <a:pt x="11479" y="19804"/>
                </a:cubicBezTo>
                <a:lnTo>
                  <a:pt x="12131" y="20154"/>
                </a:lnTo>
                <a:cubicBezTo>
                  <a:pt x="12168" y="20179"/>
                  <a:pt x="12162" y="20192"/>
                  <a:pt x="12124" y="20192"/>
                </a:cubicBezTo>
                <a:cubicBezTo>
                  <a:pt x="12087" y="20192"/>
                  <a:pt x="12018" y="20179"/>
                  <a:pt x="11930" y="20154"/>
                </a:cubicBezTo>
                <a:cubicBezTo>
                  <a:pt x="11680" y="20104"/>
                  <a:pt x="11454" y="19979"/>
                  <a:pt x="11253" y="19804"/>
                </a:cubicBezTo>
                <a:cubicBezTo>
                  <a:pt x="11128" y="19728"/>
                  <a:pt x="11003" y="19628"/>
                  <a:pt x="10903" y="19503"/>
                </a:cubicBezTo>
                <a:close/>
                <a:moveTo>
                  <a:pt x="7369" y="19531"/>
                </a:moveTo>
                <a:cubicBezTo>
                  <a:pt x="7471" y="19531"/>
                  <a:pt x="7555" y="19589"/>
                  <a:pt x="7720" y="19753"/>
                </a:cubicBezTo>
                <a:cubicBezTo>
                  <a:pt x="7845" y="19879"/>
                  <a:pt x="8020" y="20004"/>
                  <a:pt x="8171" y="20129"/>
                </a:cubicBezTo>
                <a:lnTo>
                  <a:pt x="8371" y="20255"/>
                </a:lnTo>
                <a:lnTo>
                  <a:pt x="8121" y="20255"/>
                </a:lnTo>
                <a:cubicBezTo>
                  <a:pt x="7920" y="20255"/>
                  <a:pt x="7820" y="20205"/>
                  <a:pt x="7469" y="19929"/>
                </a:cubicBezTo>
                <a:lnTo>
                  <a:pt x="7043" y="19603"/>
                </a:lnTo>
                <a:lnTo>
                  <a:pt x="7243" y="19553"/>
                </a:lnTo>
                <a:cubicBezTo>
                  <a:pt x="7291" y="19539"/>
                  <a:pt x="7331" y="19531"/>
                  <a:pt x="7369" y="19531"/>
                </a:cubicBezTo>
                <a:close/>
                <a:moveTo>
                  <a:pt x="7770" y="19453"/>
                </a:moveTo>
                <a:cubicBezTo>
                  <a:pt x="7895" y="19453"/>
                  <a:pt x="8070" y="19578"/>
                  <a:pt x="8446" y="19904"/>
                </a:cubicBezTo>
                <a:cubicBezTo>
                  <a:pt x="8873" y="20255"/>
                  <a:pt x="8948" y="20330"/>
                  <a:pt x="8847" y="20330"/>
                </a:cubicBezTo>
                <a:cubicBezTo>
                  <a:pt x="8747" y="20330"/>
                  <a:pt x="8246" y="20029"/>
                  <a:pt x="7845" y="19678"/>
                </a:cubicBezTo>
                <a:cubicBezTo>
                  <a:pt x="7644" y="19478"/>
                  <a:pt x="7619" y="19453"/>
                  <a:pt x="7770" y="19453"/>
                </a:cubicBezTo>
                <a:close/>
                <a:moveTo>
                  <a:pt x="13600" y="19923"/>
                </a:moveTo>
                <a:cubicBezTo>
                  <a:pt x="13653" y="19923"/>
                  <a:pt x="13813" y="20013"/>
                  <a:pt x="14035" y="20179"/>
                </a:cubicBezTo>
                <a:cubicBezTo>
                  <a:pt x="14186" y="20280"/>
                  <a:pt x="14311" y="20405"/>
                  <a:pt x="14311" y="20455"/>
                </a:cubicBezTo>
                <a:cubicBezTo>
                  <a:pt x="14308" y="20462"/>
                  <a:pt x="14298" y="20466"/>
                  <a:pt x="14284" y="20466"/>
                </a:cubicBezTo>
                <a:cubicBezTo>
                  <a:pt x="14200" y="20466"/>
                  <a:pt x="13946" y="20340"/>
                  <a:pt x="13710" y="20104"/>
                </a:cubicBezTo>
                <a:cubicBezTo>
                  <a:pt x="13587" y="19981"/>
                  <a:pt x="13558" y="19923"/>
                  <a:pt x="13600" y="19923"/>
                </a:cubicBezTo>
                <a:close/>
                <a:moveTo>
                  <a:pt x="15163" y="20010"/>
                </a:moveTo>
                <a:cubicBezTo>
                  <a:pt x="15182" y="20010"/>
                  <a:pt x="15264" y="20054"/>
                  <a:pt x="15439" y="20154"/>
                </a:cubicBezTo>
                <a:cubicBezTo>
                  <a:pt x="15589" y="20255"/>
                  <a:pt x="15715" y="20330"/>
                  <a:pt x="15840" y="20430"/>
                </a:cubicBezTo>
                <a:cubicBezTo>
                  <a:pt x="15870" y="20460"/>
                  <a:pt x="15872" y="20473"/>
                  <a:pt x="15854" y="20473"/>
                </a:cubicBezTo>
                <a:cubicBezTo>
                  <a:pt x="15783" y="20473"/>
                  <a:pt x="15404" y="20269"/>
                  <a:pt x="15264" y="20129"/>
                </a:cubicBezTo>
                <a:cubicBezTo>
                  <a:pt x="15188" y="20054"/>
                  <a:pt x="15144" y="20010"/>
                  <a:pt x="15163" y="20010"/>
                </a:cubicBezTo>
                <a:close/>
                <a:moveTo>
                  <a:pt x="8371" y="19428"/>
                </a:moveTo>
                <a:cubicBezTo>
                  <a:pt x="8597" y="19428"/>
                  <a:pt x="8647" y="19478"/>
                  <a:pt x="9223" y="20004"/>
                </a:cubicBezTo>
                <a:lnTo>
                  <a:pt x="9223" y="19979"/>
                </a:lnTo>
                <a:cubicBezTo>
                  <a:pt x="9679" y="20412"/>
                  <a:pt x="9803" y="20534"/>
                  <a:pt x="9728" y="20534"/>
                </a:cubicBezTo>
                <a:cubicBezTo>
                  <a:pt x="9721" y="20534"/>
                  <a:pt x="9711" y="20533"/>
                  <a:pt x="9700" y="20530"/>
                </a:cubicBezTo>
                <a:cubicBezTo>
                  <a:pt x="9449" y="20505"/>
                  <a:pt x="9148" y="20305"/>
                  <a:pt x="8622" y="19854"/>
                </a:cubicBezTo>
                <a:lnTo>
                  <a:pt x="8146" y="19428"/>
                </a:lnTo>
                <a:close/>
                <a:moveTo>
                  <a:pt x="18155" y="20280"/>
                </a:moveTo>
                <a:cubicBezTo>
                  <a:pt x="18199" y="20280"/>
                  <a:pt x="18390" y="20389"/>
                  <a:pt x="18722" y="20606"/>
                </a:cubicBezTo>
                <a:cubicBezTo>
                  <a:pt x="18898" y="20731"/>
                  <a:pt x="19073" y="20831"/>
                  <a:pt x="19223" y="20981"/>
                </a:cubicBezTo>
                <a:cubicBezTo>
                  <a:pt x="19223" y="20987"/>
                  <a:pt x="19219" y="20990"/>
                  <a:pt x="19210" y="20990"/>
                </a:cubicBezTo>
                <a:cubicBezTo>
                  <a:pt x="19107" y="20990"/>
                  <a:pt x="18458" y="20617"/>
                  <a:pt x="18296" y="20455"/>
                </a:cubicBezTo>
                <a:cubicBezTo>
                  <a:pt x="18169" y="20339"/>
                  <a:pt x="18122" y="20280"/>
                  <a:pt x="18155" y="20280"/>
                </a:cubicBezTo>
                <a:close/>
                <a:moveTo>
                  <a:pt x="6791" y="19673"/>
                </a:moveTo>
                <a:cubicBezTo>
                  <a:pt x="6855" y="19673"/>
                  <a:pt x="6892" y="19684"/>
                  <a:pt x="6918" y="19703"/>
                </a:cubicBezTo>
                <a:cubicBezTo>
                  <a:pt x="7626" y="20252"/>
                  <a:pt x="7793" y="20383"/>
                  <a:pt x="7722" y="20383"/>
                </a:cubicBezTo>
                <a:cubicBezTo>
                  <a:pt x="7715" y="20383"/>
                  <a:pt x="7706" y="20382"/>
                  <a:pt x="7695" y="20380"/>
                </a:cubicBezTo>
                <a:cubicBezTo>
                  <a:pt x="7594" y="20330"/>
                  <a:pt x="7494" y="20280"/>
                  <a:pt x="7394" y="20205"/>
                </a:cubicBezTo>
                <a:cubicBezTo>
                  <a:pt x="7337" y="20148"/>
                  <a:pt x="7281" y="20120"/>
                  <a:pt x="7256" y="20120"/>
                </a:cubicBezTo>
                <a:cubicBezTo>
                  <a:pt x="7248" y="20120"/>
                  <a:pt x="7243" y="20123"/>
                  <a:pt x="7243" y="20129"/>
                </a:cubicBezTo>
                <a:cubicBezTo>
                  <a:pt x="7243" y="20141"/>
                  <a:pt x="7230" y="20148"/>
                  <a:pt x="7208" y="20148"/>
                </a:cubicBezTo>
                <a:cubicBezTo>
                  <a:pt x="7137" y="20148"/>
                  <a:pt x="6975" y="20087"/>
                  <a:pt x="6842" y="19954"/>
                </a:cubicBezTo>
                <a:cubicBezTo>
                  <a:pt x="6787" y="19917"/>
                  <a:pt x="6732" y="19894"/>
                  <a:pt x="6697" y="19894"/>
                </a:cubicBezTo>
                <a:cubicBezTo>
                  <a:pt x="6684" y="19894"/>
                  <a:pt x="6674" y="19897"/>
                  <a:pt x="6667" y="19904"/>
                </a:cubicBezTo>
                <a:cubicBezTo>
                  <a:pt x="6642" y="19929"/>
                  <a:pt x="6767" y="20104"/>
                  <a:pt x="7344" y="20480"/>
                </a:cubicBezTo>
                <a:cubicBezTo>
                  <a:pt x="7544" y="20580"/>
                  <a:pt x="7720" y="20731"/>
                  <a:pt x="7870" y="20906"/>
                </a:cubicBezTo>
                <a:cubicBezTo>
                  <a:pt x="7886" y="20971"/>
                  <a:pt x="7884" y="21007"/>
                  <a:pt x="7845" y="21007"/>
                </a:cubicBezTo>
                <a:cubicBezTo>
                  <a:pt x="7762" y="21007"/>
                  <a:pt x="7513" y="20846"/>
                  <a:pt x="6918" y="20455"/>
                </a:cubicBezTo>
                <a:cubicBezTo>
                  <a:pt x="6642" y="20230"/>
                  <a:pt x="6366" y="20054"/>
                  <a:pt x="6040" y="19904"/>
                </a:cubicBezTo>
                <a:cubicBezTo>
                  <a:pt x="5915" y="19904"/>
                  <a:pt x="6040" y="20004"/>
                  <a:pt x="6692" y="20455"/>
                </a:cubicBezTo>
                <a:cubicBezTo>
                  <a:pt x="6893" y="20580"/>
                  <a:pt x="7068" y="20706"/>
                  <a:pt x="7243" y="20856"/>
                </a:cubicBezTo>
                <a:cubicBezTo>
                  <a:pt x="7243" y="20870"/>
                  <a:pt x="7225" y="20876"/>
                  <a:pt x="7194" y="20876"/>
                </a:cubicBezTo>
                <a:cubicBezTo>
                  <a:pt x="7059" y="20876"/>
                  <a:pt x="6680" y="20758"/>
                  <a:pt x="6517" y="20656"/>
                </a:cubicBezTo>
                <a:cubicBezTo>
                  <a:pt x="5882" y="20256"/>
                  <a:pt x="5534" y="20077"/>
                  <a:pt x="5452" y="20077"/>
                </a:cubicBezTo>
                <a:cubicBezTo>
                  <a:pt x="5446" y="20077"/>
                  <a:pt x="5442" y="20078"/>
                  <a:pt x="5439" y="20079"/>
                </a:cubicBezTo>
                <a:cubicBezTo>
                  <a:pt x="5414" y="20104"/>
                  <a:pt x="5564" y="20255"/>
                  <a:pt x="5765" y="20405"/>
                </a:cubicBezTo>
                <a:cubicBezTo>
                  <a:pt x="5865" y="20505"/>
                  <a:pt x="5990" y="20606"/>
                  <a:pt x="6065" y="20731"/>
                </a:cubicBezTo>
                <a:cubicBezTo>
                  <a:pt x="5765" y="20606"/>
                  <a:pt x="5464" y="20455"/>
                  <a:pt x="5163" y="20305"/>
                </a:cubicBezTo>
                <a:cubicBezTo>
                  <a:pt x="5046" y="20238"/>
                  <a:pt x="4963" y="20205"/>
                  <a:pt x="4920" y="20205"/>
                </a:cubicBezTo>
                <a:cubicBezTo>
                  <a:pt x="4899" y="20205"/>
                  <a:pt x="4888" y="20213"/>
                  <a:pt x="4888" y="20230"/>
                </a:cubicBezTo>
                <a:cubicBezTo>
                  <a:pt x="4888" y="20305"/>
                  <a:pt x="4963" y="20355"/>
                  <a:pt x="5063" y="20405"/>
                </a:cubicBezTo>
                <a:cubicBezTo>
                  <a:pt x="5163" y="20455"/>
                  <a:pt x="5314" y="20505"/>
                  <a:pt x="5414" y="20580"/>
                </a:cubicBezTo>
                <a:cubicBezTo>
                  <a:pt x="5564" y="20656"/>
                  <a:pt x="5564" y="20681"/>
                  <a:pt x="5439" y="20681"/>
                </a:cubicBezTo>
                <a:cubicBezTo>
                  <a:pt x="5238" y="20656"/>
                  <a:pt x="5038" y="20580"/>
                  <a:pt x="4862" y="20480"/>
                </a:cubicBezTo>
                <a:cubicBezTo>
                  <a:pt x="4712" y="20405"/>
                  <a:pt x="4562" y="20330"/>
                  <a:pt x="4386" y="20305"/>
                </a:cubicBezTo>
                <a:lnTo>
                  <a:pt x="4386" y="20305"/>
                </a:lnTo>
                <a:cubicBezTo>
                  <a:pt x="4311" y="20380"/>
                  <a:pt x="4386" y="20430"/>
                  <a:pt x="4712" y="20580"/>
                </a:cubicBezTo>
                <a:cubicBezTo>
                  <a:pt x="5038" y="20731"/>
                  <a:pt x="5088" y="20806"/>
                  <a:pt x="4913" y="20806"/>
                </a:cubicBezTo>
                <a:cubicBezTo>
                  <a:pt x="4587" y="20706"/>
                  <a:pt x="4286" y="20580"/>
                  <a:pt x="3985" y="20405"/>
                </a:cubicBezTo>
                <a:cubicBezTo>
                  <a:pt x="3935" y="20355"/>
                  <a:pt x="4060" y="20305"/>
                  <a:pt x="5113" y="20054"/>
                </a:cubicBezTo>
                <a:lnTo>
                  <a:pt x="5138" y="20029"/>
                </a:lnTo>
                <a:cubicBezTo>
                  <a:pt x="6184" y="19768"/>
                  <a:pt x="6604" y="19673"/>
                  <a:pt x="6791" y="19673"/>
                </a:cubicBezTo>
                <a:close/>
                <a:moveTo>
                  <a:pt x="3838" y="20429"/>
                </a:moveTo>
                <a:cubicBezTo>
                  <a:pt x="3877" y="20429"/>
                  <a:pt x="3901" y="20437"/>
                  <a:pt x="3910" y="20455"/>
                </a:cubicBezTo>
                <a:cubicBezTo>
                  <a:pt x="3960" y="20530"/>
                  <a:pt x="4035" y="20606"/>
                  <a:pt x="4136" y="20631"/>
                </a:cubicBezTo>
                <a:cubicBezTo>
                  <a:pt x="4261" y="20681"/>
                  <a:pt x="4311" y="20706"/>
                  <a:pt x="4261" y="20756"/>
                </a:cubicBezTo>
                <a:cubicBezTo>
                  <a:pt x="4236" y="20781"/>
                  <a:pt x="4286" y="20856"/>
                  <a:pt x="4411" y="20931"/>
                </a:cubicBezTo>
                <a:cubicBezTo>
                  <a:pt x="4465" y="20972"/>
                  <a:pt x="4483" y="20997"/>
                  <a:pt x="4438" y="20997"/>
                </a:cubicBezTo>
                <a:cubicBezTo>
                  <a:pt x="4399" y="20997"/>
                  <a:pt x="4312" y="20978"/>
                  <a:pt x="4161" y="20931"/>
                </a:cubicBezTo>
                <a:cubicBezTo>
                  <a:pt x="3985" y="20881"/>
                  <a:pt x="3810" y="20831"/>
                  <a:pt x="3634" y="20831"/>
                </a:cubicBezTo>
                <a:cubicBezTo>
                  <a:pt x="3559" y="20881"/>
                  <a:pt x="3584" y="20906"/>
                  <a:pt x="4161" y="21107"/>
                </a:cubicBezTo>
                <a:cubicBezTo>
                  <a:pt x="4662" y="21257"/>
                  <a:pt x="4812" y="21408"/>
                  <a:pt x="4612" y="21458"/>
                </a:cubicBezTo>
                <a:cubicBezTo>
                  <a:pt x="4236" y="21382"/>
                  <a:pt x="3910" y="21257"/>
                  <a:pt x="3584" y="21082"/>
                </a:cubicBezTo>
                <a:lnTo>
                  <a:pt x="3183" y="20831"/>
                </a:lnTo>
                <a:cubicBezTo>
                  <a:pt x="3008" y="20731"/>
                  <a:pt x="3058" y="20681"/>
                  <a:pt x="3509" y="20505"/>
                </a:cubicBezTo>
                <a:cubicBezTo>
                  <a:pt x="3655" y="20457"/>
                  <a:pt x="3769" y="20429"/>
                  <a:pt x="3838" y="20429"/>
                </a:cubicBezTo>
                <a:close/>
                <a:moveTo>
                  <a:pt x="13605" y="18628"/>
                </a:moveTo>
                <a:cubicBezTo>
                  <a:pt x="13669" y="18628"/>
                  <a:pt x="13751" y="18636"/>
                  <a:pt x="13860" y="18651"/>
                </a:cubicBezTo>
                <a:cubicBezTo>
                  <a:pt x="14061" y="18676"/>
                  <a:pt x="14762" y="18851"/>
                  <a:pt x="15414" y="19052"/>
                </a:cubicBezTo>
                <a:cubicBezTo>
                  <a:pt x="15815" y="19177"/>
                  <a:pt x="16241" y="19277"/>
                  <a:pt x="16667" y="19327"/>
                </a:cubicBezTo>
                <a:cubicBezTo>
                  <a:pt x="16767" y="19277"/>
                  <a:pt x="16868" y="19202"/>
                  <a:pt x="16943" y="19102"/>
                </a:cubicBezTo>
                <a:cubicBezTo>
                  <a:pt x="17016" y="19014"/>
                  <a:pt x="17072" y="18977"/>
                  <a:pt x="17152" y="18977"/>
                </a:cubicBezTo>
                <a:cubicBezTo>
                  <a:pt x="17208" y="18977"/>
                  <a:pt x="17275" y="18995"/>
                  <a:pt x="17369" y="19027"/>
                </a:cubicBezTo>
                <a:cubicBezTo>
                  <a:pt x="17945" y="19202"/>
                  <a:pt x="18497" y="19478"/>
                  <a:pt x="18948" y="19879"/>
                </a:cubicBezTo>
                <a:cubicBezTo>
                  <a:pt x="19148" y="20104"/>
                  <a:pt x="19374" y="20305"/>
                  <a:pt x="19624" y="20505"/>
                </a:cubicBezTo>
                <a:cubicBezTo>
                  <a:pt x="19800" y="20606"/>
                  <a:pt x="19950" y="20756"/>
                  <a:pt x="20076" y="20931"/>
                </a:cubicBezTo>
                <a:cubicBezTo>
                  <a:pt x="20076" y="20981"/>
                  <a:pt x="20151" y="21057"/>
                  <a:pt x="20226" y="21157"/>
                </a:cubicBezTo>
                <a:cubicBezTo>
                  <a:pt x="19900" y="20956"/>
                  <a:pt x="19574" y="20731"/>
                  <a:pt x="19274" y="20480"/>
                </a:cubicBezTo>
                <a:cubicBezTo>
                  <a:pt x="18647" y="20029"/>
                  <a:pt x="18121" y="19678"/>
                  <a:pt x="18096" y="19678"/>
                </a:cubicBezTo>
                <a:cubicBezTo>
                  <a:pt x="17945" y="19678"/>
                  <a:pt x="18221" y="19904"/>
                  <a:pt x="19299" y="20706"/>
                </a:cubicBezTo>
                <a:cubicBezTo>
                  <a:pt x="19975" y="21207"/>
                  <a:pt x="20552" y="21633"/>
                  <a:pt x="20552" y="21633"/>
                </a:cubicBezTo>
                <a:cubicBezTo>
                  <a:pt x="20126" y="21433"/>
                  <a:pt x="19725" y="21182"/>
                  <a:pt x="19349" y="20881"/>
                </a:cubicBezTo>
                <a:cubicBezTo>
                  <a:pt x="18643" y="20346"/>
                  <a:pt x="17370" y="19551"/>
                  <a:pt x="17251" y="19551"/>
                </a:cubicBezTo>
                <a:cubicBezTo>
                  <a:pt x="17247" y="19551"/>
                  <a:pt x="17245" y="19551"/>
                  <a:pt x="17243" y="19553"/>
                </a:cubicBezTo>
                <a:cubicBezTo>
                  <a:pt x="17193" y="19603"/>
                  <a:pt x="17269" y="19678"/>
                  <a:pt x="17569" y="19854"/>
                </a:cubicBezTo>
                <a:cubicBezTo>
                  <a:pt x="17695" y="19929"/>
                  <a:pt x="17795" y="20029"/>
                  <a:pt x="17795" y="20054"/>
                </a:cubicBezTo>
                <a:cubicBezTo>
                  <a:pt x="17820" y="20154"/>
                  <a:pt x="17870" y="20255"/>
                  <a:pt x="17945" y="20330"/>
                </a:cubicBezTo>
                <a:cubicBezTo>
                  <a:pt x="18005" y="20389"/>
                  <a:pt x="18029" y="20421"/>
                  <a:pt x="17998" y="20421"/>
                </a:cubicBezTo>
                <a:cubicBezTo>
                  <a:pt x="17950" y="20421"/>
                  <a:pt x="17773" y="20346"/>
                  <a:pt x="17394" y="20179"/>
                </a:cubicBezTo>
                <a:cubicBezTo>
                  <a:pt x="16966" y="19998"/>
                  <a:pt x="16658" y="19903"/>
                  <a:pt x="16566" y="19903"/>
                </a:cubicBezTo>
                <a:cubicBezTo>
                  <a:pt x="16480" y="19903"/>
                  <a:pt x="16580" y="19985"/>
                  <a:pt x="16943" y="20154"/>
                </a:cubicBezTo>
                <a:cubicBezTo>
                  <a:pt x="17043" y="20205"/>
                  <a:pt x="17043" y="20230"/>
                  <a:pt x="16943" y="20355"/>
                </a:cubicBezTo>
                <a:cubicBezTo>
                  <a:pt x="16842" y="20455"/>
                  <a:pt x="16817" y="20480"/>
                  <a:pt x="16817" y="20480"/>
                </a:cubicBezTo>
                <a:lnTo>
                  <a:pt x="15765" y="19753"/>
                </a:lnTo>
                <a:cubicBezTo>
                  <a:pt x="15188" y="19352"/>
                  <a:pt x="14687" y="19027"/>
                  <a:pt x="14662" y="19027"/>
                </a:cubicBezTo>
                <a:cubicBezTo>
                  <a:pt x="14512" y="19027"/>
                  <a:pt x="14662" y="19177"/>
                  <a:pt x="15339" y="19628"/>
                </a:cubicBezTo>
                <a:cubicBezTo>
                  <a:pt x="15690" y="19879"/>
                  <a:pt x="16040" y="20154"/>
                  <a:pt x="16391" y="20455"/>
                </a:cubicBezTo>
                <a:lnTo>
                  <a:pt x="16692" y="20781"/>
                </a:lnTo>
                <a:lnTo>
                  <a:pt x="16441" y="20706"/>
                </a:lnTo>
                <a:cubicBezTo>
                  <a:pt x="16167" y="20591"/>
                  <a:pt x="15871" y="20477"/>
                  <a:pt x="15956" y="20477"/>
                </a:cubicBezTo>
                <a:cubicBezTo>
                  <a:pt x="15964" y="20477"/>
                  <a:pt x="15975" y="20478"/>
                  <a:pt x="15990" y="20480"/>
                </a:cubicBezTo>
                <a:cubicBezTo>
                  <a:pt x="16066" y="20480"/>
                  <a:pt x="16116" y="20480"/>
                  <a:pt x="16116" y="20430"/>
                </a:cubicBezTo>
                <a:cubicBezTo>
                  <a:pt x="15364" y="19904"/>
                  <a:pt x="14562" y="19428"/>
                  <a:pt x="13760" y="19002"/>
                </a:cubicBezTo>
                <a:cubicBezTo>
                  <a:pt x="13634" y="19002"/>
                  <a:pt x="13785" y="19127"/>
                  <a:pt x="14211" y="19403"/>
                </a:cubicBezTo>
                <a:cubicBezTo>
                  <a:pt x="14624" y="19655"/>
                  <a:pt x="15078" y="20117"/>
                  <a:pt x="14942" y="20117"/>
                </a:cubicBezTo>
                <a:cubicBezTo>
                  <a:pt x="14929" y="20117"/>
                  <a:pt x="14911" y="20113"/>
                  <a:pt x="14888" y="20104"/>
                </a:cubicBezTo>
                <a:cubicBezTo>
                  <a:pt x="14825" y="20079"/>
                  <a:pt x="14762" y="20067"/>
                  <a:pt x="14703" y="20067"/>
                </a:cubicBezTo>
                <a:cubicBezTo>
                  <a:pt x="14643" y="20067"/>
                  <a:pt x="14587" y="20079"/>
                  <a:pt x="14537" y="20104"/>
                </a:cubicBezTo>
                <a:cubicBezTo>
                  <a:pt x="14490" y="20117"/>
                  <a:pt x="14449" y="20125"/>
                  <a:pt x="14408" y="20125"/>
                </a:cubicBezTo>
                <a:cubicBezTo>
                  <a:pt x="14291" y="20125"/>
                  <a:pt x="14168" y="20063"/>
                  <a:pt x="13910" y="19879"/>
                </a:cubicBezTo>
                <a:cubicBezTo>
                  <a:pt x="13670" y="19735"/>
                  <a:pt x="13552" y="19672"/>
                  <a:pt x="13479" y="19672"/>
                </a:cubicBezTo>
                <a:cubicBezTo>
                  <a:pt x="13438" y="19672"/>
                  <a:pt x="13411" y="19692"/>
                  <a:pt x="13384" y="19728"/>
                </a:cubicBezTo>
                <a:cubicBezTo>
                  <a:pt x="13357" y="19774"/>
                  <a:pt x="13333" y="19799"/>
                  <a:pt x="13292" y="19799"/>
                </a:cubicBezTo>
                <a:cubicBezTo>
                  <a:pt x="13220" y="19799"/>
                  <a:pt x="13095" y="19720"/>
                  <a:pt x="12807" y="19528"/>
                </a:cubicBezTo>
                <a:cubicBezTo>
                  <a:pt x="12442" y="19284"/>
                  <a:pt x="12208" y="19156"/>
                  <a:pt x="12146" y="19156"/>
                </a:cubicBezTo>
                <a:cubicBezTo>
                  <a:pt x="12131" y="19156"/>
                  <a:pt x="12126" y="19163"/>
                  <a:pt x="12131" y="19177"/>
                </a:cubicBezTo>
                <a:cubicBezTo>
                  <a:pt x="12381" y="19403"/>
                  <a:pt x="12657" y="19603"/>
                  <a:pt x="12933" y="19778"/>
                </a:cubicBezTo>
                <a:cubicBezTo>
                  <a:pt x="13910" y="20430"/>
                  <a:pt x="14136" y="20631"/>
                  <a:pt x="13985" y="20656"/>
                </a:cubicBezTo>
                <a:cubicBezTo>
                  <a:pt x="13885" y="20656"/>
                  <a:pt x="13810" y="20631"/>
                  <a:pt x="13760" y="20580"/>
                </a:cubicBezTo>
                <a:cubicBezTo>
                  <a:pt x="13083" y="20104"/>
                  <a:pt x="12381" y="19703"/>
                  <a:pt x="11654" y="19327"/>
                </a:cubicBezTo>
                <a:lnTo>
                  <a:pt x="11654" y="19327"/>
                </a:lnTo>
                <a:cubicBezTo>
                  <a:pt x="11604" y="19403"/>
                  <a:pt x="11730" y="19503"/>
                  <a:pt x="12607" y="20029"/>
                </a:cubicBezTo>
                <a:cubicBezTo>
                  <a:pt x="13033" y="20305"/>
                  <a:pt x="13409" y="20530"/>
                  <a:pt x="13409" y="20530"/>
                </a:cubicBezTo>
                <a:cubicBezTo>
                  <a:pt x="13258" y="20530"/>
                  <a:pt x="13133" y="20480"/>
                  <a:pt x="13008" y="20430"/>
                </a:cubicBezTo>
                <a:cubicBezTo>
                  <a:pt x="12657" y="20330"/>
                  <a:pt x="12507" y="20230"/>
                  <a:pt x="11855" y="19678"/>
                </a:cubicBezTo>
                <a:lnTo>
                  <a:pt x="11053" y="19027"/>
                </a:lnTo>
                <a:cubicBezTo>
                  <a:pt x="11046" y="19020"/>
                  <a:pt x="11040" y="19017"/>
                  <a:pt x="11033" y="19017"/>
                </a:cubicBezTo>
                <a:cubicBezTo>
                  <a:pt x="11014" y="19017"/>
                  <a:pt x="10996" y="19040"/>
                  <a:pt x="10978" y="19077"/>
                </a:cubicBezTo>
                <a:cubicBezTo>
                  <a:pt x="10978" y="19127"/>
                  <a:pt x="11103" y="19252"/>
                  <a:pt x="11329" y="19453"/>
                </a:cubicBezTo>
                <a:cubicBezTo>
                  <a:pt x="11538" y="19617"/>
                  <a:pt x="11623" y="19684"/>
                  <a:pt x="11603" y="19684"/>
                </a:cubicBezTo>
                <a:cubicBezTo>
                  <a:pt x="11590" y="19684"/>
                  <a:pt x="11530" y="19653"/>
                  <a:pt x="11429" y="19603"/>
                </a:cubicBezTo>
                <a:cubicBezTo>
                  <a:pt x="11304" y="19553"/>
                  <a:pt x="11178" y="19503"/>
                  <a:pt x="11078" y="19403"/>
                </a:cubicBezTo>
                <a:cubicBezTo>
                  <a:pt x="11003" y="19377"/>
                  <a:pt x="10928" y="19352"/>
                  <a:pt x="10852" y="19352"/>
                </a:cubicBezTo>
                <a:cubicBezTo>
                  <a:pt x="10752" y="19352"/>
                  <a:pt x="10677" y="19327"/>
                  <a:pt x="10602" y="19277"/>
                </a:cubicBezTo>
                <a:cubicBezTo>
                  <a:pt x="10566" y="19259"/>
                  <a:pt x="10518" y="19242"/>
                  <a:pt x="10467" y="19242"/>
                </a:cubicBezTo>
                <a:cubicBezTo>
                  <a:pt x="10445" y="19242"/>
                  <a:pt x="10423" y="19245"/>
                  <a:pt x="10401" y="19252"/>
                </a:cubicBezTo>
                <a:cubicBezTo>
                  <a:pt x="10351" y="19302"/>
                  <a:pt x="10376" y="19327"/>
                  <a:pt x="10477" y="19377"/>
                </a:cubicBezTo>
                <a:cubicBezTo>
                  <a:pt x="10552" y="19453"/>
                  <a:pt x="10777" y="19628"/>
                  <a:pt x="11028" y="19804"/>
                </a:cubicBezTo>
                <a:cubicBezTo>
                  <a:pt x="11379" y="20104"/>
                  <a:pt x="11429" y="20154"/>
                  <a:pt x="11379" y="20230"/>
                </a:cubicBezTo>
                <a:cubicBezTo>
                  <a:pt x="11324" y="20266"/>
                  <a:pt x="11296" y="20290"/>
                  <a:pt x="11284" y="20290"/>
                </a:cubicBezTo>
                <a:cubicBezTo>
                  <a:pt x="11280" y="20290"/>
                  <a:pt x="11279" y="20286"/>
                  <a:pt x="11279" y="20280"/>
                </a:cubicBezTo>
                <a:lnTo>
                  <a:pt x="10727" y="19854"/>
                </a:lnTo>
                <a:cubicBezTo>
                  <a:pt x="10346" y="19568"/>
                  <a:pt x="10168" y="19441"/>
                  <a:pt x="10115" y="19441"/>
                </a:cubicBezTo>
                <a:cubicBezTo>
                  <a:pt x="10099" y="19441"/>
                  <a:pt x="10095" y="19454"/>
                  <a:pt x="10101" y="19478"/>
                </a:cubicBezTo>
                <a:cubicBezTo>
                  <a:pt x="10251" y="19653"/>
                  <a:pt x="10426" y="19829"/>
                  <a:pt x="10627" y="19954"/>
                </a:cubicBezTo>
                <a:cubicBezTo>
                  <a:pt x="11153" y="20380"/>
                  <a:pt x="11178" y="20380"/>
                  <a:pt x="11178" y="20656"/>
                </a:cubicBezTo>
                <a:cubicBezTo>
                  <a:pt x="11178" y="20781"/>
                  <a:pt x="11178" y="20906"/>
                  <a:pt x="11153" y="20906"/>
                </a:cubicBezTo>
                <a:cubicBezTo>
                  <a:pt x="11003" y="20806"/>
                  <a:pt x="10852" y="20681"/>
                  <a:pt x="10702" y="20555"/>
                </a:cubicBezTo>
                <a:cubicBezTo>
                  <a:pt x="9918" y="19910"/>
                  <a:pt x="9431" y="19519"/>
                  <a:pt x="9339" y="19519"/>
                </a:cubicBezTo>
                <a:cubicBezTo>
                  <a:pt x="9331" y="19519"/>
                  <a:pt x="9326" y="19522"/>
                  <a:pt x="9324" y="19528"/>
                </a:cubicBezTo>
                <a:cubicBezTo>
                  <a:pt x="9299" y="19578"/>
                  <a:pt x="9750" y="20004"/>
                  <a:pt x="10276" y="20380"/>
                </a:cubicBezTo>
                <a:cubicBezTo>
                  <a:pt x="10451" y="20480"/>
                  <a:pt x="10602" y="20631"/>
                  <a:pt x="10777" y="20756"/>
                </a:cubicBezTo>
                <a:cubicBezTo>
                  <a:pt x="10853" y="20832"/>
                  <a:pt x="10871" y="20866"/>
                  <a:pt x="10843" y="20866"/>
                </a:cubicBezTo>
                <a:cubicBezTo>
                  <a:pt x="10725" y="20866"/>
                  <a:pt x="9784" y="20252"/>
                  <a:pt x="9073" y="19703"/>
                </a:cubicBezTo>
                <a:lnTo>
                  <a:pt x="8772" y="19453"/>
                </a:lnTo>
                <a:lnTo>
                  <a:pt x="9073" y="19428"/>
                </a:lnTo>
                <a:cubicBezTo>
                  <a:pt x="9248" y="19403"/>
                  <a:pt x="9399" y="19377"/>
                  <a:pt x="9574" y="19327"/>
                </a:cubicBezTo>
                <a:cubicBezTo>
                  <a:pt x="9700" y="19277"/>
                  <a:pt x="9750" y="19227"/>
                  <a:pt x="9800" y="18951"/>
                </a:cubicBezTo>
                <a:lnTo>
                  <a:pt x="9875" y="18651"/>
                </a:lnTo>
                <a:lnTo>
                  <a:pt x="10477" y="18651"/>
                </a:lnTo>
                <a:cubicBezTo>
                  <a:pt x="10978" y="18676"/>
                  <a:pt x="11454" y="18726"/>
                  <a:pt x="11930" y="18801"/>
                </a:cubicBezTo>
                <a:cubicBezTo>
                  <a:pt x="12582" y="18926"/>
                  <a:pt x="12889" y="18989"/>
                  <a:pt x="13052" y="18989"/>
                </a:cubicBezTo>
                <a:cubicBezTo>
                  <a:pt x="13215" y="18989"/>
                  <a:pt x="13233" y="18926"/>
                  <a:pt x="13309" y="18801"/>
                </a:cubicBezTo>
                <a:cubicBezTo>
                  <a:pt x="13397" y="18677"/>
                  <a:pt x="13449" y="18628"/>
                  <a:pt x="13605" y="18628"/>
                </a:cubicBezTo>
                <a:close/>
                <a:moveTo>
                  <a:pt x="2847" y="20841"/>
                </a:moveTo>
                <a:cubicBezTo>
                  <a:pt x="2931" y="20841"/>
                  <a:pt x="2996" y="20873"/>
                  <a:pt x="3083" y="20931"/>
                </a:cubicBezTo>
                <a:cubicBezTo>
                  <a:pt x="3208" y="21007"/>
                  <a:pt x="3233" y="21032"/>
                  <a:pt x="3158" y="21057"/>
                </a:cubicBezTo>
                <a:cubicBezTo>
                  <a:pt x="3008" y="21132"/>
                  <a:pt x="3058" y="21157"/>
                  <a:pt x="3509" y="21282"/>
                </a:cubicBezTo>
                <a:cubicBezTo>
                  <a:pt x="3785" y="21370"/>
                  <a:pt x="3854" y="21414"/>
                  <a:pt x="3778" y="21414"/>
                </a:cubicBezTo>
                <a:cubicBezTo>
                  <a:pt x="3703" y="21414"/>
                  <a:pt x="3484" y="21370"/>
                  <a:pt x="3183" y="21282"/>
                </a:cubicBezTo>
                <a:cubicBezTo>
                  <a:pt x="3052" y="21226"/>
                  <a:pt x="2920" y="21198"/>
                  <a:pt x="2789" y="21198"/>
                </a:cubicBezTo>
                <a:cubicBezTo>
                  <a:pt x="2745" y="21198"/>
                  <a:pt x="2701" y="21201"/>
                  <a:pt x="2657" y="21207"/>
                </a:cubicBezTo>
                <a:cubicBezTo>
                  <a:pt x="2657" y="21232"/>
                  <a:pt x="2757" y="21307"/>
                  <a:pt x="2883" y="21332"/>
                </a:cubicBezTo>
                <a:cubicBezTo>
                  <a:pt x="3083" y="21408"/>
                  <a:pt x="3083" y="21408"/>
                  <a:pt x="2607" y="21458"/>
                </a:cubicBezTo>
                <a:cubicBezTo>
                  <a:pt x="2256" y="21483"/>
                  <a:pt x="1930" y="21533"/>
                  <a:pt x="1579" y="21608"/>
                </a:cubicBezTo>
                <a:lnTo>
                  <a:pt x="1053" y="21708"/>
                </a:lnTo>
                <a:lnTo>
                  <a:pt x="1053" y="21708"/>
                </a:lnTo>
                <a:lnTo>
                  <a:pt x="1304" y="21533"/>
                </a:lnTo>
                <a:cubicBezTo>
                  <a:pt x="1554" y="21357"/>
                  <a:pt x="1830" y="21207"/>
                  <a:pt x="2131" y="21082"/>
                </a:cubicBezTo>
                <a:lnTo>
                  <a:pt x="2131" y="21107"/>
                </a:lnTo>
                <a:cubicBezTo>
                  <a:pt x="2531" y="20922"/>
                  <a:pt x="2714" y="20841"/>
                  <a:pt x="2847" y="20841"/>
                </a:cubicBezTo>
                <a:close/>
                <a:moveTo>
                  <a:pt x="21053" y="21408"/>
                </a:moveTo>
                <a:lnTo>
                  <a:pt x="21479" y="21809"/>
                </a:lnTo>
                <a:cubicBezTo>
                  <a:pt x="21805" y="22059"/>
                  <a:pt x="21905" y="22210"/>
                  <a:pt x="21905" y="22285"/>
                </a:cubicBezTo>
                <a:cubicBezTo>
                  <a:pt x="21897" y="22334"/>
                  <a:pt x="21875" y="22359"/>
                  <a:pt x="21838" y="22359"/>
                </a:cubicBezTo>
                <a:cubicBezTo>
                  <a:pt x="21760" y="22359"/>
                  <a:pt x="21615" y="22253"/>
                  <a:pt x="21379" y="22034"/>
                </a:cubicBezTo>
                <a:lnTo>
                  <a:pt x="21078" y="21708"/>
                </a:lnTo>
                <a:lnTo>
                  <a:pt x="21379" y="21984"/>
                </a:lnTo>
                <a:cubicBezTo>
                  <a:pt x="21569" y="22144"/>
                  <a:pt x="21688" y="22217"/>
                  <a:pt x="21732" y="22217"/>
                </a:cubicBezTo>
                <a:cubicBezTo>
                  <a:pt x="21799" y="22217"/>
                  <a:pt x="21700" y="22054"/>
                  <a:pt x="21429" y="21783"/>
                </a:cubicBezTo>
                <a:lnTo>
                  <a:pt x="21053" y="21408"/>
                </a:lnTo>
                <a:close/>
                <a:moveTo>
                  <a:pt x="13484" y="8375"/>
                </a:moveTo>
                <a:cubicBezTo>
                  <a:pt x="13509" y="8375"/>
                  <a:pt x="14161" y="9027"/>
                  <a:pt x="14938" y="9829"/>
                </a:cubicBezTo>
                <a:cubicBezTo>
                  <a:pt x="15715" y="10631"/>
                  <a:pt x="16517" y="11458"/>
                  <a:pt x="16742" y="11683"/>
                </a:cubicBezTo>
                <a:cubicBezTo>
                  <a:pt x="17021" y="11980"/>
                  <a:pt x="17167" y="12094"/>
                  <a:pt x="17280" y="12094"/>
                </a:cubicBezTo>
                <a:cubicBezTo>
                  <a:pt x="17330" y="12094"/>
                  <a:pt x="17373" y="12072"/>
                  <a:pt x="17419" y="12034"/>
                </a:cubicBezTo>
                <a:cubicBezTo>
                  <a:pt x="17446" y="12014"/>
                  <a:pt x="17471" y="12003"/>
                  <a:pt x="17500" y="12003"/>
                </a:cubicBezTo>
                <a:cubicBezTo>
                  <a:pt x="17578" y="12003"/>
                  <a:pt x="17683" y="12084"/>
                  <a:pt x="17920" y="12285"/>
                </a:cubicBezTo>
                <a:cubicBezTo>
                  <a:pt x="18196" y="12535"/>
                  <a:pt x="18446" y="12836"/>
                  <a:pt x="18672" y="13137"/>
                </a:cubicBezTo>
                <a:cubicBezTo>
                  <a:pt x="18998" y="13588"/>
                  <a:pt x="19098" y="13663"/>
                  <a:pt x="19249" y="13713"/>
                </a:cubicBezTo>
                <a:cubicBezTo>
                  <a:pt x="19399" y="13763"/>
                  <a:pt x="19549" y="13889"/>
                  <a:pt x="20677" y="15292"/>
                </a:cubicBezTo>
                <a:cubicBezTo>
                  <a:pt x="21028" y="15718"/>
                  <a:pt x="21103" y="15768"/>
                  <a:pt x="21304" y="15819"/>
                </a:cubicBezTo>
                <a:cubicBezTo>
                  <a:pt x="21504" y="15844"/>
                  <a:pt x="21680" y="15969"/>
                  <a:pt x="21780" y="16144"/>
                </a:cubicBezTo>
                <a:cubicBezTo>
                  <a:pt x="22256" y="16796"/>
                  <a:pt x="22657" y="17548"/>
                  <a:pt x="22958" y="18300"/>
                </a:cubicBezTo>
                <a:cubicBezTo>
                  <a:pt x="23008" y="18500"/>
                  <a:pt x="23108" y="18701"/>
                  <a:pt x="23233" y="18851"/>
                </a:cubicBezTo>
                <a:cubicBezTo>
                  <a:pt x="23246" y="18859"/>
                  <a:pt x="23256" y="18864"/>
                  <a:pt x="23263" y="18864"/>
                </a:cubicBezTo>
                <a:cubicBezTo>
                  <a:pt x="23298" y="18864"/>
                  <a:pt x="23267" y="18759"/>
                  <a:pt x="23183" y="18550"/>
                </a:cubicBezTo>
                <a:cubicBezTo>
                  <a:pt x="23093" y="18293"/>
                  <a:pt x="23075" y="18173"/>
                  <a:pt x="23136" y="18173"/>
                </a:cubicBezTo>
                <a:cubicBezTo>
                  <a:pt x="23175" y="18173"/>
                  <a:pt x="23249" y="18225"/>
                  <a:pt x="23359" y="18325"/>
                </a:cubicBezTo>
                <a:cubicBezTo>
                  <a:pt x="23810" y="18876"/>
                  <a:pt x="24161" y="19503"/>
                  <a:pt x="24386" y="20179"/>
                </a:cubicBezTo>
                <a:cubicBezTo>
                  <a:pt x="24562" y="20631"/>
                  <a:pt x="24863" y="21332"/>
                  <a:pt x="25063" y="21783"/>
                </a:cubicBezTo>
                <a:cubicBezTo>
                  <a:pt x="25363" y="22455"/>
                  <a:pt x="25465" y="22703"/>
                  <a:pt x="25410" y="22703"/>
                </a:cubicBezTo>
                <a:cubicBezTo>
                  <a:pt x="25387" y="22703"/>
                  <a:pt x="25338" y="22659"/>
                  <a:pt x="25264" y="22585"/>
                </a:cubicBezTo>
                <a:cubicBezTo>
                  <a:pt x="25138" y="22460"/>
                  <a:pt x="24888" y="21959"/>
                  <a:pt x="24487" y="20906"/>
                </a:cubicBezTo>
                <a:cubicBezTo>
                  <a:pt x="24286" y="20405"/>
                  <a:pt x="24061" y="19904"/>
                  <a:pt x="23785" y="19428"/>
                </a:cubicBezTo>
                <a:lnTo>
                  <a:pt x="23785" y="19428"/>
                </a:lnTo>
                <a:cubicBezTo>
                  <a:pt x="23735" y="19428"/>
                  <a:pt x="23960" y="20029"/>
                  <a:pt x="24587" y="21533"/>
                </a:cubicBezTo>
                <a:cubicBezTo>
                  <a:pt x="24773" y="21987"/>
                  <a:pt x="24822" y="22186"/>
                  <a:pt x="24778" y="22186"/>
                </a:cubicBezTo>
                <a:cubicBezTo>
                  <a:pt x="24769" y="22186"/>
                  <a:pt x="24755" y="22177"/>
                  <a:pt x="24737" y="22159"/>
                </a:cubicBezTo>
                <a:cubicBezTo>
                  <a:pt x="24637" y="22084"/>
                  <a:pt x="24236" y="21282"/>
                  <a:pt x="23735" y="20004"/>
                </a:cubicBezTo>
                <a:cubicBezTo>
                  <a:pt x="23660" y="19829"/>
                  <a:pt x="23584" y="19653"/>
                  <a:pt x="23459" y="19503"/>
                </a:cubicBezTo>
                <a:cubicBezTo>
                  <a:pt x="23458" y="19502"/>
                  <a:pt x="23456" y="19501"/>
                  <a:pt x="23455" y="19501"/>
                </a:cubicBezTo>
                <a:cubicBezTo>
                  <a:pt x="23401" y="19501"/>
                  <a:pt x="23842" y="20745"/>
                  <a:pt x="24211" y="21483"/>
                </a:cubicBezTo>
                <a:cubicBezTo>
                  <a:pt x="24281" y="21692"/>
                  <a:pt x="24329" y="21836"/>
                  <a:pt x="24296" y="21836"/>
                </a:cubicBezTo>
                <a:cubicBezTo>
                  <a:pt x="24293" y="21836"/>
                  <a:pt x="24290" y="21835"/>
                  <a:pt x="24286" y="21834"/>
                </a:cubicBezTo>
                <a:cubicBezTo>
                  <a:pt x="24161" y="21633"/>
                  <a:pt x="24035" y="21408"/>
                  <a:pt x="23935" y="21182"/>
                </a:cubicBezTo>
                <a:cubicBezTo>
                  <a:pt x="23271" y="19611"/>
                  <a:pt x="23011" y="19060"/>
                  <a:pt x="22947" y="19060"/>
                </a:cubicBezTo>
                <a:cubicBezTo>
                  <a:pt x="22932" y="19060"/>
                  <a:pt x="22928" y="19093"/>
                  <a:pt x="22933" y="19152"/>
                </a:cubicBezTo>
                <a:cubicBezTo>
                  <a:pt x="22933" y="19202"/>
                  <a:pt x="23133" y="19678"/>
                  <a:pt x="23359" y="20230"/>
                </a:cubicBezTo>
                <a:cubicBezTo>
                  <a:pt x="23584" y="20756"/>
                  <a:pt x="23810" y="21282"/>
                  <a:pt x="23860" y="21382"/>
                </a:cubicBezTo>
                <a:lnTo>
                  <a:pt x="23910" y="21583"/>
                </a:lnTo>
                <a:lnTo>
                  <a:pt x="23910" y="21583"/>
                </a:lnTo>
                <a:lnTo>
                  <a:pt x="23710" y="21433"/>
                </a:lnTo>
                <a:cubicBezTo>
                  <a:pt x="23509" y="21307"/>
                  <a:pt x="23409" y="21132"/>
                  <a:pt x="23108" y="20505"/>
                </a:cubicBezTo>
                <a:cubicBezTo>
                  <a:pt x="22908" y="20079"/>
                  <a:pt x="22607" y="19302"/>
                  <a:pt x="22406" y="18801"/>
                </a:cubicBezTo>
                <a:cubicBezTo>
                  <a:pt x="22331" y="18500"/>
                  <a:pt x="22206" y="18199"/>
                  <a:pt x="22030" y="17949"/>
                </a:cubicBezTo>
                <a:lnTo>
                  <a:pt x="22030" y="17949"/>
                </a:lnTo>
                <a:cubicBezTo>
                  <a:pt x="21980" y="18074"/>
                  <a:pt x="22306" y="19027"/>
                  <a:pt x="22707" y="19929"/>
                </a:cubicBezTo>
                <a:cubicBezTo>
                  <a:pt x="22883" y="20330"/>
                  <a:pt x="23058" y="20756"/>
                  <a:pt x="23133" y="20881"/>
                </a:cubicBezTo>
                <a:lnTo>
                  <a:pt x="23233" y="21132"/>
                </a:lnTo>
                <a:lnTo>
                  <a:pt x="22983" y="20881"/>
                </a:lnTo>
                <a:cubicBezTo>
                  <a:pt x="22732" y="20555"/>
                  <a:pt x="22532" y="20179"/>
                  <a:pt x="22431" y="19778"/>
                </a:cubicBezTo>
                <a:cubicBezTo>
                  <a:pt x="22331" y="19478"/>
                  <a:pt x="22206" y="19202"/>
                  <a:pt x="22056" y="18926"/>
                </a:cubicBezTo>
                <a:cubicBezTo>
                  <a:pt x="21905" y="18726"/>
                  <a:pt x="21805" y="18500"/>
                  <a:pt x="21730" y="18275"/>
                </a:cubicBezTo>
                <a:cubicBezTo>
                  <a:pt x="21507" y="17708"/>
                  <a:pt x="21448" y="17550"/>
                  <a:pt x="21394" y="17550"/>
                </a:cubicBezTo>
                <a:cubicBezTo>
                  <a:pt x="21381" y="17550"/>
                  <a:pt x="21368" y="17559"/>
                  <a:pt x="21354" y="17573"/>
                </a:cubicBezTo>
                <a:cubicBezTo>
                  <a:pt x="21429" y="17849"/>
                  <a:pt x="21529" y="18149"/>
                  <a:pt x="21655" y="18425"/>
                </a:cubicBezTo>
                <a:cubicBezTo>
                  <a:pt x="21855" y="18876"/>
                  <a:pt x="22131" y="19553"/>
                  <a:pt x="22281" y="19929"/>
                </a:cubicBezTo>
                <a:cubicBezTo>
                  <a:pt x="22478" y="20441"/>
                  <a:pt x="22536" y="20582"/>
                  <a:pt x="22466" y="20582"/>
                </a:cubicBezTo>
                <a:cubicBezTo>
                  <a:pt x="22447" y="20582"/>
                  <a:pt x="22419" y="20571"/>
                  <a:pt x="22381" y="20555"/>
                </a:cubicBezTo>
                <a:cubicBezTo>
                  <a:pt x="22231" y="20505"/>
                  <a:pt x="22131" y="20255"/>
                  <a:pt x="21655" y="18976"/>
                </a:cubicBezTo>
                <a:cubicBezTo>
                  <a:pt x="21479" y="18450"/>
                  <a:pt x="21279" y="17949"/>
                  <a:pt x="21028" y="17473"/>
                </a:cubicBezTo>
                <a:cubicBezTo>
                  <a:pt x="20978" y="17473"/>
                  <a:pt x="20953" y="17498"/>
                  <a:pt x="20953" y="17523"/>
                </a:cubicBezTo>
                <a:cubicBezTo>
                  <a:pt x="20953" y="17548"/>
                  <a:pt x="21178" y="18174"/>
                  <a:pt x="21479" y="18951"/>
                </a:cubicBezTo>
                <a:cubicBezTo>
                  <a:pt x="21853" y="19932"/>
                  <a:pt x="21943" y="20260"/>
                  <a:pt x="21873" y="20260"/>
                </a:cubicBezTo>
                <a:cubicBezTo>
                  <a:pt x="21868" y="20260"/>
                  <a:pt x="21862" y="20258"/>
                  <a:pt x="21855" y="20255"/>
                </a:cubicBezTo>
                <a:cubicBezTo>
                  <a:pt x="21755" y="20179"/>
                  <a:pt x="21479" y="19653"/>
                  <a:pt x="21028" y="18425"/>
                </a:cubicBezTo>
                <a:cubicBezTo>
                  <a:pt x="20777" y="17768"/>
                  <a:pt x="20719" y="17618"/>
                  <a:pt x="20672" y="17618"/>
                </a:cubicBezTo>
                <a:cubicBezTo>
                  <a:pt x="20657" y="17618"/>
                  <a:pt x="20644" y="17631"/>
                  <a:pt x="20627" y="17648"/>
                </a:cubicBezTo>
                <a:cubicBezTo>
                  <a:pt x="20702" y="17999"/>
                  <a:pt x="20802" y="18325"/>
                  <a:pt x="20953" y="18651"/>
                </a:cubicBezTo>
                <a:cubicBezTo>
                  <a:pt x="21170" y="19252"/>
                  <a:pt x="21242" y="19475"/>
                  <a:pt x="21207" y="19475"/>
                </a:cubicBezTo>
                <a:cubicBezTo>
                  <a:pt x="21189" y="19475"/>
                  <a:pt x="21145" y="19419"/>
                  <a:pt x="21078" y="19327"/>
                </a:cubicBezTo>
                <a:cubicBezTo>
                  <a:pt x="20827" y="19027"/>
                  <a:pt x="20477" y="18250"/>
                  <a:pt x="20025" y="16921"/>
                </a:cubicBezTo>
                <a:cubicBezTo>
                  <a:pt x="19925" y="16595"/>
                  <a:pt x="19800" y="16295"/>
                  <a:pt x="19650" y="15969"/>
                </a:cubicBezTo>
                <a:cubicBezTo>
                  <a:pt x="19637" y="15958"/>
                  <a:pt x="19626" y="15953"/>
                  <a:pt x="19618" y="15953"/>
                </a:cubicBezTo>
                <a:cubicBezTo>
                  <a:pt x="19528" y="15953"/>
                  <a:pt x="19697" y="16569"/>
                  <a:pt x="20201" y="17899"/>
                </a:cubicBezTo>
                <a:cubicBezTo>
                  <a:pt x="20322" y="18246"/>
                  <a:pt x="20370" y="18384"/>
                  <a:pt x="20345" y="18384"/>
                </a:cubicBezTo>
                <a:cubicBezTo>
                  <a:pt x="20329" y="18384"/>
                  <a:pt x="20281" y="18324"/>
                  <a:pt x="20201" y="18225"/>
                </a:cubicBezTo>
                <a:cubicBezTo>
                  <a:pt x="20076" y="18099"/>
                  <a:pt x="19975" y="17949"/>
                  <a:pt x="19925" y="17773"/>
                </a:cubicBezTo>
                <a:cubicBezTo>
                  <a:pt x="19900" y="17673"/>
                  <a:pt x="19825" y="17598"/>
                  <a:pt x="19750" y="17523"/>
                </a:cubicBezTo>
                <a:cubicBezTo>
                  <a:pt x="19549" y="17448"/>
                  <a:pt x="19073" y="16746"/>
                  <a:pt x="18973" y="16370"/>
                </a:cubicBezTo>
                <a:cubicBezTo>
                  <a:pt x="18908" y="16126"/>
                  <a:pt x="18832" y="15956"/>
                  <a:pt x="18794" y="15956"/>
                </a:cubicBezTo>
                <a:cubicBezTo>
                  <a:pt x="18773" y="15956"/>
                  <a:pt x="18764" y="16005"/>
                  <a:pt x="18772" y="16119"/>
                </a:cubicBezTo>
                <a:cubicBezTo>
                  <a:pt x="18787" y="16221"/>
                  <a:pt x="18778" y="16266"/>
                  <a:pt x="18752" y="16266"/>
                </a:cubicBezTo>
                <a:cubicBezTo>
                  <a:pt x="18643" y="16266"/>
                  <a:pt x="18229" y="15465"/>
                  <a:pt x="17945" y="14616"/>
                </a:cubicBezTo>
                <a:cubicBezTo>
                  <a:pt x="17845" y="14290"/>
                  <a:pt x="17720" y="13964"/>
                  <a:pt x="17594" y="13663"/>
                </a:cubicBezTo>
                <a:cubicBezTo>
                  <a:pt x="17572" y="13641"/>
                  <a:pt x="17555" y="13630"/>
                  <a:pt x="17542" y="13630"/>
                </a:cubicBezTo>
                <a:cubicBezTo>
                  <a:pt x="17484" y="13630"/>
                  <a:pt x="17534" y="13874"/>
                  <a:pt x="17720" y="14390"/>
                </a:cubicBezTo>
                <a:cubicBezTo>
                  <a:pt x="17795" y="14616"/>
                  <a:pt x="17870" y="14841"/>
                  <a:pt x="17920" y="15092"/>
                </a:cubicBezTo>
                <a:cubicBezTo>
                  <a:pt x="17770" y="14891"/>
                  <a:pt x="17619" y="14716"/>
                  <a:pt x="17494" y="14515"/>
                </a:cubicBezTo>
                <a:cubicBezTo>
                  <a:pt x="17143" y="14039"/>
                  <a:pt x="17018" y="13738"/>
                  <a:pt x="16592" y="12510"/>
                </a:cubicBezTo>
                <a:cubicBezTo>
                  <a:pt x="16280" y="11694"/>
                  <a:pt x="16060" y="11154"/>
                  <a:pt x="15998" y="11154"/>
                </a:cubicBezTo>
                <a:cubicBezTo>
                  <a:pt x="15995" y="11154"/>
                  <a:pt x="15992" y="11155"/>
                  <a:pt x="15990" y="11157"/>
                </a:cubicBezTo>
                <a:cubicBezTo>
                  <a:pt x="16040" y="11483"/>
                  <a:pt x="16116" y="11808"/>
                  <a:pt x="16266" y="12134"/>
                </a:cubicBezTo>
                <a:cubicBezTo>
                  <a:pt x="16441" y="12636"/>
                  <a:pt x="16592" y="13087"/>
                  <a:pt x="16592" y="13112"/>
                </a:cubicBezTo>
                <a:cubicBezTo>
                  <a:pt x="16341" y="12786"/>
                  <a:pt x="16116" y="12460"/>
                  <a:pt x="15915" y="12134"/>
                </a:cubicBezTo>
                <a:cubicBezTo>
                  <a:pt x="15564" y="11583"/>
                  <a:pt x="14863" y="10505"/>
                  <a:pt x="14361" y="9753"/>
                </a:cubicBezTo>
                <a:cubicBezTo>
                  <a:pt x="13860" y="9001"/>
                  <a:pt x="13459" y="8400"/>
                  <a:pt x="13484" y="8375"/>
                </a:cubicBezTo>
                <a:close/>
                <a:moveTo>
                  <a:pt x="24010" y="12861"/>
                </a:moveTo>
                <a:lnTo>
                  <a:pt x="24010" y="12861"/>
                </a:lnTo>
                <a:cubicBezTo>
                  <a:pt x="24086" y="13087"/>
                  <a:pt x="24161" y="13312"/>
                  <a:pt x="24211" y="13563"/>
                </a:cubicBezTo>
                <a:lnTo>
                  <a:pt x="24211" y="13538"/>
                </a:lnTo>
                <a:cubicBezTo>
                  <a:pt x="24311" y="13939"/>
                  <a:pt x="24562" y="14666"/>
                  <a:pt x="24762" y="15142"/>
                </a:cubicBezTo>
                <a:cubicBezTo>
                  <a:pt x="25193" y="16312"/>
                  <a:pt x="25305" y="16608"/>
                  <a:pt x="25276" y="16608"/>
                </a:cubicBezTo>
                <a:cubicBezTo>
                  <a:pt x="25270" y="16608"/>
                  <a:pt x="25257" y="16593"/>
                  <a:pt x="25239" y="16570"/>
                </a:cubicBezTo>
                <a:cubicBezTo>
                  <a:pt x="25031" y="16247"/>
                  <a:pt x="24802" y="15988"/>
                  <a:pt x="24728" y="15988"/>
                </a:cubicBezTo>
                <a:cubicBezTo>
                  <a:pt x="24721" y="15988"/>
                  <a:pt x="24716" y="15990"/>
                  <a:pt x="24712" y="15994"/>
                </a:cubicBezTo>
                <a:cubicBezTo>
                  <a:pt x="24662" y="16044"/>
                  <a:pt x="25138" y="16721"/>
                  <a:pt x="25389" y="16921"/>
                </a:cubicBezTo>
                <a:cubicBezTo>
                  <a:pt x="25563" y="17070"/>
                  <a:pt x="26845" y="19904"/>
                  <a:pt x="26745" y="19904"/>
                </a:cubicBezTo>
                <a:cubicBezTo>
                  <a:pt x="26744" y="19904"/>
                  <a:pt x="26743" y="19904"/>
                  <a:pt x="26742" y="19904"/>
                </a:cubicBezTo>
                <a:cubicBezTo>
                  <a:pt x="26291" y="19352"/>
                  <a:pt x="25915" y="18751"/>
                  <a:pt x="25564" y="18149"/>
                </a:cubicBezTo>
                <a:cubicBezTo>
                  <a:pt x="25405" y="17849"/>
                  <a:pt x="25358" y="17761"/>
                  <a:pt x="25327" y="17761"/>
                </a:cubicBezTo>
                <a:cubicBezTo>
                  <a:pt x="25314" y="17761"/>
                  <a:pt x="25303" y="17776"/>
                  <a:pt x="25289" y="17798"/>
                </a:cubicBezTo>
                <a:cubicBezTo>
                  <a:pt x="25289" y="17874"/>
                  <a:pt x="25289" y="17949"/>
                  <a:pt x="25314" y="17999"/>
                </a:cubicBezTo>
                <a:cubicBezTo>
                  <a:pt x="25740" y="18726"/>
                  <a:pt x="26191" y="19428"/>
                  <a:pt x="26692" y="20104"/>
                </a:cubicBezTo>
                <a:cubicBezTo>
                  <a:pt x="26868" y="20330"/>
                  <a:pt x="27018" y="20580"/>
                  <a:pt x="27168" y="20831"/>
                </a:cubicBezTo>
                <a:cubicBezTo>
                  <a:pt x="27244" y="21032"/>
                  <a:pt x="27494" y="21458"/>
                  <a:pt x="28346" y="22886"/>
                </a:cubicBezTo>
                <a:cubicBezTo>
                  <a:pt x="28459" y="23062"/>
                  <a:pt x="28484" y="23149"/>
                  <a:pt x="28440" y="23149"/>
                </a:cubicBezTo>
                <a:cubicBezTo>
                  <a:pt x="28396" y="23149"/>
                  <a:pt x="28284" y="23062"/>
                  <a:pt x="28121" y="22886"/>
                </a:cubicBezTo>
                <a:cubicBezTo>
                  <a:pt x="27494" y="22210"/>
                  <a:pt x="26968" y="21458"/>
                  <a:pt x="26517" y="20656"/>
                </a:cubicBezTo>
                <a:cubicBezTo>
                  <a:pt x="25489" y="18876"/>
                  <a:pt x="24737" y="16921"/>
                  <a:pt x="24261" y="14916"/>
                </a:cubicBezTo>
                <a:cubicBezTo>
                  <a:pt x="24111" y="14240"/>
                  <a:pt x="24035" y="13538"/>
                  <a:pt x="24010" y="12861"/>
                </a:cubicBezTo>
                <a:close/>
                <a:moveTo>
                  <a:pt x="24462" y="19678"/>
                </a:moveTo>
                <a:cubicBezTo>
                  <a:pt x="24537" y="19678"/>
                  <a:pt x="24637" y="19703"/>
                  <a:pt x="24687" y="19778"/>
                </a:cubicBezTo>
                <a:cubicBezTo>
                  <a:pt x="25013" y="20230"/>
                  <a:pt x="25264" y="20756"/>
                  <a:pt x="25414" y="21282"/>
                </a:cubicBezTo>
                <a:cubicBezTo>
                  <a:pt x="25514" y="21633"/>
                  <a:pt x="25640" y="21984"/>
                  <a:pt x="25790" y="22310"/>
                </a:cubicBezTo>
                <a:cubicBezTo>
                  <a:pt x="26027" y="22886"/>
                  <a:pt x="26161" y="23268"/>
                  <a:pt x="26138" y="23268"/>
                </a:cubicBezTo>
                <a:cubicBezTo>
                  <a:pt x="26127" y="23268"/>
                  <a:pt x="26080" y="23181"/>
                  <a:pt x="25990" y="22986"/>
                </a:cubicBezTo>
                <a:cubicBezTo>
                  <a:pt x="25790" y="22560"/>
                  <a:pt x="25213" y="21157"/>
                  <a:pt x="25013" y="20631"/>
                </a:cubicBezTo>
                <a:cubicBezTo>
                  <a:pt x="24963" y="20455"/>
                  <a:pt x="24888" y="20280"/>
                  <a:pt x="24762" y="20154"/>
                </a:cubicBezTo>
                <a:cubicBezTo>
                  <a:pt x="24761" y="20154"/>
                  <a:pt x="24759" y="20153"/>
                  <a:pt x="24758" y="20153"/>
                </a:cubicBezTo>
                <a:cubicBezTo>
                  <a:pt x="24680" y="20153"/>
                  <a:pt x="25171" y="21500"/>
                  <a:pt x="25614" y="22460"/>
                </a:cubicBezTo>
                <a:cubicBezTo>
                  <a:pt x="25690" y="22611"/>
                  <a:pt x="25740" y="22761"/>
                  <a:pt x="25790" y="22936"/>
                </a:cubicBezTo>
                <a:cubicBezTo>
                  <a:pt x="25364" y="22134"/>
                  <a:pt x="24988" y="21307"/>
                  <a:pt x="24662" y="20480"/>
                </a:cubicBezTo>
                <a:cubicBezTo>
                  <a:pt x="24386" y="19829"/>
                  <a:pt x="24361" y="19678"/>
                  <a:pt x="24462" y="19678"/>
                </a:cubicBezTo>
                <a:close/>
                <a:moveTo>
                  <a:pt x="56907" y="21033"/>
                </a:moveTo>
                <a:cubicBezTo>
                  <a:pt x="56946" y="21033"/>
                  <a:pt x="56895" y="21077"/>
                  <a:pt x="56793" y="21157"/>
                </a:cubicBezTo>
                <a:cubicBezTo>
                  <a:pt x="56538" y="21372"/>
                  <a:pt x="56406" y="21450"/>
                  <a:pt x="56337" y="21450"/>
                </a:cubicBezTo>
                <a:cubicBezTo>
                  <a:pt x="56317" y="21450"/>
                  <a:pt x="56302" y="21444"/>
                  <a:pt x="56291" y="21433"/>
                </a:cubicBezTo>
                <a:cubicBezTo>
                  <a:pt x="56282" y="21423"/>
                  <a:pt x="56272" y="21419"/>
                  <a:pt x="56260" y="21419"/>
                </a:cubicBezTo>
                <a:cubicBezTo>
                  <a:pt x="56211" y="21419"/>
                  <a:pt x="56143" y="21497"/>
                  <a:pt x="56041" y="21558"/>
                </a:cubicBezTo>
                <a:cubicBezTo>
                  <a:pt x="55815" y="21758"/>
                  <a:pt x="55564" y="21884"/>
                  <a:pt x="55289" y="21959"/>
                </a:cubicBezTo>
                <a:cubicBezTo>
                  <a:pt x="55063" y="22059"/>
                  <a:pt x="54838" y="22210"/>
                  <a:pt x="54662" y="22385"/>
                </a:cubicBezTo>
                <a:cubicBezTo>
                  <a:pt x="54360" y="22617"/>
                  <a:pt x="54144" y="22764"/>
                  <a:pt x="54054" y="22764"/>
                </a:cubicBezTo>
                <a:cubicBezTo>
                  <a:pt x="54047" y="22764"/>
                  <a:pt x="54041" y="22763"/>
                  <a:pt x="54036" y="22761"/>
                </a:cubicBezTo>
                <a:cubicBezTo>
                  <a:pt x="53910" y="22711"/>
                  <a:pt x="53935" y="22686"/>
                  <a:pt x="54462" y="22310"/>
                </a:cubicBezTo>
                <a:cubicBezTo>
                  <a:pt x="54612" y="22210"/>
                  <a:pt x="54762" y="22084"/>
                  <a:pt x="54863" y="21934"/>
                </a:cubicBezTo>
                <a:cubicBezTo>
                  <a:pt x="54857" y="21917"/>
                  <a:pt x="54848" y="21908"/>
                  <a:pt x="54831" y="21908"/>
                </a:cubicBezTo>
                <a:cubicBezTo>
                  <a:pt x="54772" y="21908"/>
                  <a:pt x="54621" y="22023"/>
                  <a:pt x="54211" y="22335"/>
                </a:cubicBezTo>
                <a:cubicBezTo>
                  <a:pt x="53986" y="22510"/>
                  <a:pt x="53735" y="22636"/>
                  <a:pt x="53459" y="22736"/>
                </a:cubicBezTo>
                <a:cubicBezTo>
                  <a:pt x="53337" y="22765"/>
                  <a:pt x="53251" y="22783"/>
                  <a:pt x="53205" y="22783"/>
                </a:cubicBezTo>
                <a:cubicBezTo>
                  <a:pt x="53092" y="22783"/>
                  <a:pt x="53241" y="22668"/>
                  <a:pt x="53760" y="22310"/>
                </a:cubicBezTo>
                <a:cubicBezTo>
                  <a:pt x="54387" y="21884"/>
                  <a:pt x="54462" y="21809"/>
                  <a:pt x="54412" y="21758"/>
                </a:cubicBezTo>
                <a:lnTo>
                  <a:pt x="54412" y="21758"/>
                </a:lnTo>
                <a:cubicBezTo>
                  <a:pt x="54061" y="21934"/>
                  <a:pt x="53735" y="22134"/>
                  <a:pt x="53434" y="22385"/>
                </a:cubicBezTo>
                <a:cubicBezTo>
                  <a:pt x="53108" y="22636"/>
                  <a:pt x="52757" y="22861"/>
                  <a:pt x="52381" y="23062"/>
                </a:cubicBezTo>
                <a:cubicBezTo>
                  <a:pt x="52361" y="23068"/>
                  <a:pt x="52347" y="23072"/>
                  <a:pt x="52337" y="23072"/>
                </a:cubicBezTo>
                <a:cubicBezTo>
                  <a:pt x="52312" y="23072"/>
                  <a:pt x="52326" y="23048"/>
                  <a:pt x="52381" y="23012"/>
                </a:cubicBezTo>
                <a:cubicBezTo>
                  <a:pt x="52732" y="22811"/>
                  <a:pt x="53008" y="22535"/>
                  <a:pt x="52958" y="22485"/>
                </a:cubicBezTo>
                <a:cubicBezTo>
                  <a:pt x="52939" y="22466"/>
                  <a:pt x="52923" y="22458"/>
                  <a:pt x="52909" y="22458"/>
                </a:cubicBezTo>
                <a:cubicBezTo>
                  <a:pt x="52885" y="22458"/>
                  <a:pt x="52864" y="22479"/>
                  <a:pt x="52833" y="22510"/>
                </a:cubicBezTo>
                <a:cubicBezTo>
                  <a:pt x="52818" y="22525"/>
                  <a:pt x="52795" y="22539"/>
                  <a:pt x="52779" y="22539"/>
                </a:cubicBezTo>
                <a:cubicBezTo>
                  <a:pt x="52766" y="22539"/>
                  <a:pt x="52757" y="22531"/>
                  <a:pt x="52757" y="22510"/>
                </a:cubicBezTo>
                <a:cubicBezTo>
                  <a:pt x="52743" y="22474"/>
                  <a:pt x="52724" y="22452"/>
                  <a:pt x="52691" y="22452"/>
                </a:cubicBezTo>
                <a:cubicBezTo>
                  <a:pt x="52611" y="22452"/>
                  <a:pt x="52447" y="22581"/>
                  <a:pt x="52056" y="22936"/>
                </a:cubicBezTo>
                <a:cubicBezTo>
                  <a:pt x="51547" y="23372"/>
                  <a:pt x="51015" y="23715"/>
                  <a:pt x="50867" y="23715"/>
                </a:cubicBezTo>
                <a:cubicBezTo>
                  <a:pt x="50862" y="23715"/>
                  <a:pt x="50857" y="23714"/>
                  <a:pt x="50853" y="23713"/>
                </a:cubicBezTo>
                <a:cubicBezTo>
                  <a:pt x="51028" y="23513"/>
                  <a:pt x="51229" y="23337"/>
                  <a:pt x="51454" y="23187"/>
                </a:cubicBezTo>
                <a:cubicBezTo>
                  <a:pt x="52206" y="22585"/>
                  <a:pt x="52381" y="22410"/>
                  <a:pt x="52256" y="22410"/>
                </a:cubicBezTo>
                <a:cubicBezTo>
                  <a:pt x="51805" y="22711"/>
                  <a:pt x="51354" y="23037"/>
                  <a:pt x="50953" y="23413"/>
                </a:cubicBezTo>
                <a:cubicBezTo>
                  <a:pt x="50940" y="23419"/>
                  <a:pt x="50929" y="23422"/>
                  <a:pt x="50920" y="23422"/>
                </a:cubicBezTo>
                <a:cubicBezTo>
                  <a:pt x="50892" y="23422"/>
                  <a:pt x="50878" y="23394"/>
                  <a:pt x="50878" y="23337"/>
                </a:cubicBezTo>
                <a:cubicBezTo>
                  <a:pt x="50859" y="23242"/>
                  <a:pt x="50752" y="23161"/>
                  <a:pt x="50659" y="23161"/>
                </a:cubicBezTo>
                <a:cubicBezTo>
                  <a:pt x="50629" y="23161"/>
                  <a:pt x="50601" y="23169"/>
                  <a:pt x="50577" y="23187"/>
                </a:cubicBezTo>
                <a:cubicBezTo>
                  <a:pt x="50571" y="23193"/>
                  <a:pt x="50566" y="23196"/>
                  <a:pt x="50562" y="23196"/>
                </a:cubicBezTo>
                <a:cubicBezTo>
                  <a:pt x="50552" y="23196"/>
                  <a:pt x="50552" y="23168"/>
                  <a:pt x="50552" y="23112"/>
                </a:cubicBezTo>
                <a:cubicBezTo>
                  <a:pt x="50577" y="22986"/>
                  <a:pt x="50677" y="22936"/>
                  <a:pt x="51229" y="22661"/>
                </a:cubicBezTo>
                <a:cubicBezTo>
                  <a:pt x="51454" y="22560"/>
                  <a:pt x="51780" y="22410"/>
                  <a:pt x="51955" y="22310"/>
                </a:cubicBezTo>
                <a:cubicBezTo>
                  <a:pt x="52632" y="21984"/>
                  <a:pt x="53334" y="21708"/>
                  <a:pt x="54036" y="21458"/>
                </a:cubicBezTo>
                <a:cubicBezTo>
                  <a:pt x="54270" y="21389"/>
                  <a:pt x="54406" y="21350"/>
                  <a:pt x="54489" y="21350"/>
                </a:cubicBezTo>
                <a:cubicBezTo>
                  <a:pt x="54557" y="21350"/>
                  <a:pt x="54590" y="21376"/>
                  <a:pt x="54612" y="21433"/>
                </a:cubicBezTo>
                <a:cubicBezTo>
                  <a:pt x="54656" y="21504"/>
                  <a:pt x="54773" y="21537"/>
                  <a:pt x="54944" y="21537"/>
                </a:cubicBezTo>
                <a:cubicBezTo>
                  <a:pt x="55257" y="21537"/>
                  <a:pt x="55750" y="21426"/>
                  <a:pt x="56316" y="21232"/>
                </a:cubicBezTo>
                <a:cubicBezTo>
                  <a:pt x="56685" y="21096"/>
                  <a:pt x="56860" y="21033"/>
                  <a:pt x="56907" y="21033"/>
                </a:cubicBezTo>
                <a:close/>
                <a:moveTo>
                  <a:pt x="25894" y="22055"/>
                </a:moveTo>
                <a:cubicBezTo>
                  <a:pt x="25916" y="22055"/>
                  <a:pt x="26028" y="22150"/>
                  <a:pt x="26141" y="22285"/>
                </a:cubicBezTo>
                <a:cubicBezTo>
                  <a:pt x="26405" y="22597"/>
                  <a:pt x="27014" y="23922"/>
                  <a:pt x="26910" y="23922"/>
                </a:cubicBezTo>
                <a:cubicBezTo>
                  <a:pt x="26906" y="23922"/>
                  <a:pt x="26900" y="23919"/>
                  <a:pt x="26893" y="23914"/>
                </a:cubicBezTo>
                <a:cubicBezTo>
                  <a:pt x="26742" y="23713"/>
                  <a:pt x="26642" y="23463"/>
                  <a:pt x="26542" y="23237"/>
                </a:cubicBezTo>
                <a:cubicBezTo>
                  <a:pt x="26467" y="23012"/>
                  <a:pt x="26391" y="22811"/>
                  <a:pt x="26291" y="22611"/>
                </a:cubicBezTo>
                <a:cubicBezTo>
                  <a:pt x="26276" y="22590"/>
                  <a:pt x="26261" y="22581"/>
                  <a:pt x="26249" y="22581"/>
                </a:cubicBezTo>
                <a:cubicBezTo>
                  <a:pt x="26201" y="22581"/>
                  <a:pt x="26181" y="22712"/>
                  <a:pt x="26241" y="22811"/>
                </a:cubicBezTo>
                <a:cubicBezTo>
                  <a:pt x="26393" y="23159"/>
                  <a:pt x="26507" y="23487"/>
                  <a:pt x="26470" y="23487"/>
                </a:cubicBezTo>
                <a:cubicBezTo>
                  <a:pt x="26464" y="23487"/>
                  <a:pt x="26455" y="23479"/>
                  <a:pt x="26442" y="23463"/>
                </a:cubicBezTo>
                <a:cubicBezTo>
                  <a:pt x="26216" y="23012"/>
                  <a:pt x="26015" y="22560"/>
                  <a:pt x="25890" y="22059"/>
                </a:cubicBezTo>
                <a:cubicBezTo>
                  <a:pt x="25890" y="22057"/>
                  <a:pt x="25891" y="22055"/>
                  <a:pt x="25894" y="22055"/>
                </a:cubicBezTo>
                <a:close/>
                <a:moveTo>
                  <a:pt x="46624" y="23803"/>
                </a:moveTo>
                <a:cubicBezTo>
                  <a:pt x="46667" y="23803"/>
                  <a:pt x="46578" y="23932"/>
                  <a:pt x="46341" y="24190"/>
                </a:cubicBezTo>
                <a:cubicBezTo>
                  <a:pt x="46166" y="24365"/>
                  <a:pt x="45990" y="24540"/>
                  <a:pt x="45790" y="24666"/>
                </a:cubicBezTo>
                <a:cubicBezTo>
                  <a:pt x="45785" y="24667"/>
                  <a:pt x="45781" y="24668"/>
                  <a:pt x="45778" y="24668"/>
                </a:cubicBezTo>
                <a:cubicBezTo>
                  <a:pt x="45686" y="24668"/>
                  <a:pt x="46374" y="23959"/>
                  <a:pt x="46592" y="23814"/>
                </a:cubicBezTo>
                <a:cubicBezTo>
                  <a:pt x="46606" y="23806"/>
                  <a:pt x="46617" y="23803"/>
                  <a:pt x="46624" y="23803"/>
                </a:cubicBezTo>
                <a:close/>
                <a:moveTo>
                  <a:pt x="19158" y="19826"/>
                </a:moveTo>
                <a:cubicBezTo>
                  <a:pt x="19191" y="19826"/>
                  <a:pt x="19262" y="19857"/>
                  <a:pt x="19374" y="19929"/>
                </a:cubicBezTo>
                <a:cubicBezTo>
                  <a:pt x="19499" y="19991"/>
                  <a:pt x="19637" y="20023"/>
                  <a:pt x="19772" y="20023"/>
                </a:cubicBezTo>
                <a:cubicBezTo>
                  <a:pt x="19906" y="20023"/>
                  <a:pt x="20038" y="19991"/>
                  <a:pt x="20151" y="19929"/>
                </a:cubicBezTo>
                <a:cubicBezTo>
                  <a:pt x="20192" y="19901"/>
                  <a:pt x="20241" y="19881"/>
                  <a:pt x="20301" y="19881"/>
                </a:cubicBezTo>
                <a:cubicBezTo>
                  <a:pt x="20351" y="19881"/>
                  <a:pt x="20409" y="19895"/>
                  <a:pt x="20477" y="19929"/>
                </a:cubicBezTo>
                <a:cubicBezTo>
                  <a:pt x="20878" y="20104"/>
                  <a:pt x="21279" y="20305"/>
                  <a:pt x="21655" y="20555"/>
                </a:cubicBezTo>
                <a:cubicBezTo>
                  <a:pt x="21755" y="20631"/>
                  <a:pt x="22056" y="20831"/>
                  <a:pt x="22331" y="21007"/>
                </a:cubicBezTo>
                <a:cubicBezTo>
                  <a:pt x="22983" y="21408"/>
                  <a:pt x="23634" y="21859"/>
                  <a:pt x="24261" y="22335"/>
                </a:cubicBezTo>
                <a:cubicBezTo>
                  <a:pt x="25188" y="23062"/>
                  <a:pt x="26091" y="23839"/>
                  <a:pt x="26968" y="24641"/>
                </a:cubicBezTo>
                <a:cubicBezTo>
                  <a:pt x="27034" y="24751"/>
                  <a:pt x="27037" y="24803"/>
                  <a:pt x="26996" y="24803"/>
                </a:cubicBezTo>
                <a:cubicBezTo>
                  <a:pt x="26944" y="24803"/>
                  <a:pt x="26821" y="24720"/>
                  <a:pt x="26667" y="24565"/>
                </a:cubicBezTo>
                <a:cubicBezTo>
                  <a:pt x="26542" y="24440"/>
                  <a:pt x="26391" y="24315"/>
                  <a:pt x="26216" y="24215"/>
                </a:cubicBezTo>
                <a:cubicBezTo>
                  <a:pt x="26116" y="24190"/>
                  <a:pt x="26041" y="24114"/>
                  <a:pt x="26015" y="24039"/>
                </a:cubicBezTo>
                <a:cubicBezTo>
                  <a:pt x="25963" y="23917"/>
                  <a:pt x="25911" y="23844"/>
                  <a:pt x="25876" y="23844"/>
                </a:cubicBezTo>
                <a:cubicBezTo>
                  <a:pt x="25860" y="23844"/>
                  <a:pt x="25848" y="23858"/>
                  <a:pt x="25840" y="23889"/>
                </a:cubicBezTo>
                <a:cubicBezTo>
                  <a:pt x="25834" y="23905"/>
                  <a:pt x="25822" y="23915"/>
                  <a:pt x="25800" y="23915"/>
                </a:cubicBezTo>
                <a:cubicBezTo>
                  <a:pt x="25725" y="23915"/>
                  <a:pt x="25545" y="23800"/>
                  <a:pt x="25213" y="23488"/>
                </a:cubicBezTo>
                <a:cubicBezTo>
                  <a:pt x="24993" y="23267"/>
                  <a:pt x="24826" y="23153"/>
                  <a:pt x="24774" y="23153"/>
                </a:cubicBezTo>
                <a:cubicBezTo>
                  <a:pt x="24731" y="23153"/>
                  <a:pt x="24766" y="23230"/>
                  <a:pt x="24913" y="23387"/>
                </a:cubicBezTo>
                <a:lnTo>
                  <a:pt x="25113" y="23613"/>
                </a:lnTo>
                <a:lnTo>
                  <a:pt x="24863" y="23613"/>
                </a:lnTo>
                <a:cubicBezTo>
                  <a:pt x="24637" y="23613"/>
                  <a:pt x="24537" y="23588"/>
                  <a:pt x="23785" y="22961"/>
                </a:cubicBezTo>
                <a:cubicBezTo>
                  <a:pt x="23334" y="22611"/>
                  <a:pt x="22832" y="22159"/>
                  <a:pt x="22657" y="22009"/>
                </a:cubicBezTo>
                <a:cubicBezTo>
                  <a:pt x="22497" y="21872"/>
                  <a:pt x="22357" y="21755"/>
                  <a:pt x="22315" y="21755"/>
                </a:cubicBezTo>
                <a:cubicBezTo>
                  <a:pt x="22311" y="21755"/>
                  <a:pt x="22308" y="21756"/>
                  <a:pt x="22306" y="21758"/>
                </a:cubicBezTo>
                <a:cubicBezTo>
                  <a:pt x="22256" y="21809"/>
                  <a:pt x="22306" y="21884"/>
                  <a:pt x="22381" y="21934"/>
                </a:cubicBezTo>
                <a:cubicBezTo>
                  <a:pt x="22482" y="22009"/>
                  <a:pt x="22507" y="22059"/>
                  <a:pt x="22406" y="22059"/>
                </a:cubicBezTo>
                <a:cubicBezTo>
                  <a:pt x="22206" y="21959"/>
                  <a:pt x="22030" y="21809"/>
                  <a:pt x="21880" y="21658"/>
                </a:cubicBezTo>
                <a:cubicBezTo>
                  <a:pt x="21705" y="21508"/>
                  <a:pt x="21529" y="21357"/>
                  <a:pt x="21329" y="21232"/>
                </a:cubicBezTo>
                <a:cubicBezTo>
                  <a:pt x="21291" y="21220"/>
                  <a:pt x="21260" y="21213"/>
                  <a:pt x="21241" y="21213"/>
                </a:cubicBezTo>
                <a:cubicBezTo>
                  <a:pt x="21222" y="21213"/>
                  <a:pt x="21216" y="21220"/>
                  <a:pt x="21228" y="21232"/>
                </a:cubicBezTo>
                <a:cubicBezTo>
                  <a:pt x="21264" y="21250"/>
                  <a:pt x="21249" y="21268"/>
                  <a:pt x="21211" y="21268"/>
                </a:cubicBezTo>
                <a:cubicBezTo>
                  <a:pt x="21195" y="21268"/>
                  <a:pt x="21175" y="21264"/>
                  <a:pt x="21153" y="21257"/>
                </a:cubicBezTo>
                <a:cubicBezTo>
                  <a:pt x="21028" y="21207"/>
                  <a:pt x="20903" y="21132"/>
                  <a:pt x="20802" y="21032"/>
                </a:cubicBezTo>
                <a:cubicBezTo>
                  <a:pt x="20675" y="20904"/>
                  <a:pt x="20590" y="20850"/>
                  <a:pt x="20553" y="20850"/>
                </a:cubicBezTo>
                <a:cubicBezTo>
                  <a:pt x="20495" y="20850"/>
                  <a:pt x="20554" y="20983"/>
                  <a:pt x="20752" y="21182"/>
                </a:cubicBezTo>
                <a:cubicBezTo>
                  <a:pt x="20811" y="21240"/>
                  <a:pt x="20833" y="21268"/>
                  <a:pt x="20824" y="21268"/>
                </a:cubicBezTo>
                <a:cubicBezTo>
                  <a:pt x="20805" y="21268"/>
                  <a:pt x="20660" y="21157"/>
                  <a:pt x="20426" y="20956"/>
                </a:cubicBezTo>
                <a:cubicBezTo>
                  <a:pt x="20051" y="20656"/>
                  <a:pt x="19650" y="20330"/>
                  <a:pt x="19449" y="20154"/>
                </a:cubicBezTo>
                <a:cubicBezTo>
                  <a:pt x="19193" y="19967"/>
                  <a:pt x="19088" y="19826"/>
                  <a:pt x="19158" y="19826"/>
                </a:cubicBezTo>
                <a:close/>
                <a:moveTo>
                  <a:pt x="48923" y="21934"/>
                </a:moveTo>
                <a:lnTo>
                  <a:pt x="49023" y="22235"/>
                </a:lnTo>
                <a:cubicBezTo>
                  <a:pt x="49107" y="22454"/>
                  <a:pt x="49203" y="22571"/>
                  <a:pt x="49302" y="22571"/>
                </a:cubicBezTo>
                <a:cubicBezTo>
                  <a:pt x="49351" y="22571"/>
                  <a:pt x="49400" y="22543"/>
                  <a:pt x="49449" y="22485"/>
                </a:cubicBezTo>
                <a:cubicBezTo>
                  <a:pt x="49825" y="22285"/>
                  <a:pt x="50226" y="22134"/>
                  <a:pt x="50652" y="22059"/>
                </a:cubicBezTo>
                <a:cubicBezTo>
                  <a:pt x="50713" y="22048"/>
                  <a:pt x="50764" y="22042"/>
                  <a:pt x="50806" y="22042"/>
                </a:cubicBezTo>
                <a:cubicBezTo>
                  <a:pt x="50958" y="22042"/>
                  <a:pt x="51009" y="22120"/>
                  <a:pt x="51028" y="22335"/>
                </a:cubicBezTo>
                <a:lnTo>
                  <a:pt x="51078" y="22560"/>
                </a:lnTo>
                <a:lnTo>
                  <a:pt x="50402" y="22961"/>
                </a:lnTo>
                <a:cubicBezTo>
                  <a:pt x="49713" y="23374"/>
                  <a:pt x="49277" y="23619"/>
                  <a:pt x="49208" y="23619"/>
                </a:cubicBezTo>
                <a:cubicBezTo>
                  <a:pt x="49202" y="23619"/>
                  <a:pt x="49199" y="23617"/>
                  <a:pt x="49199" y="23613"/>
                </a:cubicBezTo>
                <a:cubicBezTo>
                  <a:pt x="49349" y="23463"/>
                  <a:pt x="49524" y="23312"/>
                  <a:pt x="49725" y="23187"/>
                </a:cubicBezTo>
                <a:cubicBezTo>
                  <a:pt x="50001" y="22986"/>
                  <a:pt x="50226" y="22786"/>
                  <a:pt x="50226" y="22761"/>
                </a:cubicBezTo>
                <a:cubicBezTo>
                  <a:pt x="50219" y="22733"/>
                  <a:pt x="50210" y="22715"/>
                  <a:pt x="50185" y="22715"/>
                </a:cubicBezTo>
                <a:cubicBezTo>
                  <a:pt x="50119" y="22715"/>
                  <a:pt x="49943" y="22839"/>
                  <a:pt x="49399" y="23237"/>
                </a:cubicBezTo>
                <a:cubicBezTo>
                  <a:pt x="49173" y="23387"/>
                  <a:pt x="48948" y="23588"/>
                  <a:pt x="48747" y="23788"/>
                </a:cubicBezTo>
                <a:cubicBezTo>
                  <a:pt x="48722" y="23839"/>
                  <a:pt x="48672" y="23889"/>
                  <a:pt x="48597" y="23889"/>
                </a:cubicBezTo>
                <a:cubicBezTo>
                  <a:pt x="48580" y="23897"/>
                  <a:pt x="48568" y="23901"/>
                  <a:pt x="48562" y="23901"/>
                </a:cubicBezTo>
                <a:cubicBezTo>
                  <a:pt x="48527" y="23901"/>
                  <a:pt x="48614" y="23797"/>
                  <a:pt x="48823" y="23588"/>
                </a:cubicBezTo>
                <a:cubicBezTo>
                  <a:pt x="48998" y="23387"/>
                  <a:pt x="49123" y="23212"/>
                  <a:pt x="49098" y="23187"/>
                </a:cubicBezTo>
                <a:cubicBezTo>
                  <a:pt x="49097" y="23185"/>
                  <a:pt x="49094" y="23184"/>
                  <a:pt x="49090" y="23184"/>
                </a:cubicBezTo>
                <a:cubicBezTo>
                  <a:pt x="49037" y="23184"/>
                  <a:pt x="48778" y="23352"/>
                  <a:pt x="48171" y="23889"/>
                </a:cubicBezTo>
                <a:cubicBezTo>
                  <a:pt x="47945" y="24114"/>
                  <a:pt x="47695" y="24290"/>
                  <a:pt x="47419" y="24440"/>
                </a:cubicBezTo>
                <a:lnTo>
                  <a:pt x="47118" y="24565"/>
                </a:lnTo>
                <a:lnTo>
                  <a:pt x="47519" y="24190"/>
                </a:lnTo>
                <a:cubicBezTo>
                  <a:pt x="47833" y="23901"/>
                  <a:pt x="47939" y="23757"/>
                  <a:pt x="47886" y="23757"/>
                </a:cubicBezTo>
                <a:cubicBezTo>
                  <a:pt x="47833" y="23757"/>
                  <a:pt x="47620" y="23901"/>
                  <a:pt x="47294" y="24190"/>
                </a:cubicBezTo>
                <a:lnTo>
                  <a:pt x="46742" y="24691"/>
                </a:lnTo>
                <a:lnTo>
                  <a:pt x="46742" y="24691"/>
                </a:lnTo>
                <a:lnTo>
                  <a:pt x="47319" y="24064"/>
                </a:lnTo>
                <a:cubicBezTo>
                  <a:pt x="47469" y="23839"/>
                  <a:pt x="47670" y="23663"/>
                  <a:pt x="47895" y="23513"/>
                </a:cubicBezTo>
                <a:cubicBezTo>
                  <a:pt x="47899" y="23523"/>
                  <a:pt x="47907" y="23527"/>
                  <a:pt x="47920" y="23527"/>
                </a:cubicBezTo>
                <a:cubicBezTo>
                  <a:pt x="48005" y="23527"/>
                  <a:pt x="48279" y="23326"/>
                  <a:pt x="48497" y="23087"/>
                </a:cubicBezTo>
                <a:cubicBezTo>
                  <a:pt x="48625" y="22958"/>
                  <a:pt x="48635" y="22896"/>
                  <a:pt x="48580" y="22896"/>
                </a:cubicBezTo>
                <a:cubicBezTo>
                  <a:pt x="48528" y="22896"/>
                  <a:pt x="48418" y="22952"/>
                  <a:pt x="48296" y="23062"/>
                </a:cubicBezTo>
                <a:cubicBezTo>
                  <a:pt x="48229" y="23129"/>
                  <a:pt x="48185" y="23173"/>
                  <a:pt x="48177" y="23173"/>
                </a:cubicBezTo>
                <a:cubicBezTo>
                  <a:pt x="48174" y="23173"/>
                  <a:pt x="48179" y="23162"/>
                  <a:pt x="48196" y="23137"/>
                </a:cubicBezTo>
                <a:cubicBezTo>
                  <a:pt x="48221" y="23087"/>
                  <a:pt x="48221" y="23037"/>
                  <a:pt x="48196" y="22986"/>
                </a:cubicBezTo>
                <a:cubicBezTo>
                  <a:pt x="48194" y="22986"/>
                  <a:pt x="48192" y="22985"/>
                  <a:pt x="48190" y="22985"/>
                </a:cubicBezTo>
                <a:cubicBezTo>
                  <a:pt x="48122" y="22985"/>
                  <a:pt x="47797" y="23312"/>
                  <a:pt x="47168" y="23989"/>
                </a:cubicBezTo>
                <a:cubicBezTo>
                  <a:pt x="46868" y="24365"/>
                  <a:pt x="46542" y="24691"/>
                  <a:pt x="46191" y="24992"/>
                </a:cubicBezTo>
                <a:cubicBezTo>
                  <a:pt x="46366" y="24741"/>
                  <a:pt x="46567" y="24490"/>
                  <a:pt x="46818" y="24265"/>
                </a:cubicBezTo>
                <a:cubicBezTo>
                  <a:pt x="47043" y="24064"/>
                  <a:pt x="47269" y="23814"/>
                  <a:pt x="47444" y="23513"/>
                </a:cubicBezTo>
                <a:cubicBezTo>
                  <a:pt x="47442" y="23508"/>
                  <a:pt x="47438" y="23506"/>
                  <a:pt x="47432" y="23506"/>
                </a:cubicBezTo>
                <a:cubicBezTo>
                  <a:pt x="47376" y="23506"/>
                  <a:pt x="47154" y="23730"/>
                  <a:pt x="46767" y="24139"/>
                </a:cubicBezTo>
                <a:cubicBezTo>
                  <a:pt x="46381" y="24526"/>
                  <a:pt x="46159" y="24748"/>
                  <a:pt x="46122" y="24748"/>
                </a:cubicBezTo>
                <a:cubicBezTo>
                  <a:pt x="46118" y="24748"/>
                  <a:pt x="46116" y="24745"/>
                  <a:pt x="46116" y="24741"/>
                </a:cubicBezTo>
                <a:cubicBezTo>
                  <a:pt x="46191" y="24565"/>
                  <a:pt x="46316" y="24390"/>
                  <a:pt x="46467" y="24265"/>
                </a:cubicBezTo>
                <a:cubicBezTo>
                  <a:pt x="46918" y="23788"/>
                  <a:pt x="47219" y="23362"/>
                  <a:pt x="47118" y="23337"/>
                </a:cubicBezTo>
                <a:cubicBezTo>
                  <a:pt x="47043" y="23312"/>
                  <a:pt x="47244" y="23112"/>
                  <a:pt x="47870" y="22611"/>
                </a:cubicBezTo>
                <a:cubicBezTo>
                  <a:pt x="48121" y="22410"/>
                  <a:pt x="48397" y="22210"/>
                  <a:pt x="48672" y="22059"/>
                </a:cubicBezTo>
                <a:lnTo>
                  <a:pt x="48923" y="21934"/>
                </a:lnTo>
                <a:close/>
                <a:moveTo>
                  <a:pt x="32331" y="23788"/>
                </a:moveTo>
                <a:cubicBezTo>
                  <a:pt x="32457" y="24014"/>
                  <a:pt x="32582" y="24265"/>
                  <a:pt x="32682" y="24515"/>
                </a:cubicBezTo>
                <a:lnTo>
                  <a:pt x="32682" y="24490"/>
                </a:lnTo>
                <a:cubicBezTo>
                  <a:pt x="32933" y="24992"/>
                  <a:pt x="33008" y="25217"/>
                  <a:pt x="32933" y="25242"/>
                </a:cubicBezTo>
                <a:cubicBezTo>
                  <a:pt x="32921" y="25246"/>
                  <a:pt x="32911" y="25248"/>
                  <a:pt x="32902" y="25248"/>
                </a:cubicBezTo>
                <a:cubicBezTo>
                  <a:pt x="32850" y="25248"/>
                  <a:pt x="32829" y="25183"/>
                  <a:pt x="32807" y="24992"/>
                </a:cubicBezTo>
                <a:cubicBezTo>
                  <a:pt x="32768" y="24807"/>
                  <a:pt x="32715" y="24706"/>
                  <a:pt x="32680" y="24706"/>
                </a:cubicBezTo>
                <a:cubicBezTo>
                  <a:pt x="32649" y="24706"/>
                  <a:pt x="32633" y="24788"/>
                  <a:pt x="32657" y="24966"/>
                </a:cubicBezTo>
                <a:lnTo>
                  <a:pt x="32682" y="25242"/>
                </a:lnTo>
                <a:lnTo>
                  <a:pt x="32582" y="24916"/>
                </a:lnTo>
                <a:cubicBezTo>
                  <a:pt x="32432" y="24616"/>
                  <a:pt x="32356" y="24315"/>
                  <a:pt x="32306" y="23989"/>
                </a:cubicBezTo>
                <a:cubicBezTo>
                  <a:pt x="32306" y="23889"/>
                  <a:pt x="32306" y="23814"/>
                  <a:pt x="32331" y="23788"/>
                </a:cubicBezTo>
                <a:close/>
                <a:moveTo>
                  <a:pt x="25188" y="1432"/>
                </a:moveTo>
                <a:lnTo>
                  <a:pt x="25188" y="1432"/>
                </a:lnTo>
                <a:cubicBezTo>
                  <a:pt x="25289" y="1533"/>
                  <a:pt x="25339" y="1658"/>
                  <a:pt x="25389" y="1808"/>
                </a:cubicBezTo>
                <a:lnTo>
                  <a:pt x="25414" y="1808"/>
                </a:lnTo>
                <a:cubicBezTo>
                  <a:pt x="25514" y="2034"/>
                  <a:pt x="25690" y="2485"/>
                  <a:pt x="25840" y="2836"/>
                </a:cubicBezTo>
                <a:cubicBezTo>
                  <a:pt x="26266" y="3864"/>
                  <a:pt x="27118" y="6044"/>
                  <a:pt x="27093" y="6044"/>
                </a:cubicBezTo>
                <a:cubicBezTo>
                  <a:pt x="27068" y="6044"/>
                  <a:pt x="26792" y="5618"/>
                  <a:pt x="26467" y="5117"/>
                </a:cubicBezTo>
                <a:cubicBezTo>
                  <a:pt x="26056" y="4439"/>
                  <a:pt x="25830" y="4148"/>
                  <a:pt x="25762" y="4148"/>
                </a:cubicBezTo>
                <a:cubicBezTo>
                  <a:pt x="25747" y="4148"/>
                  <a:pt x="25740" y="4162"/>
                  <a:pt x="25740" y="4189"/>
                </a:cubicBezTo>
                <a:cubicBezTo>
                  <a:pt x="25740" y="4214"/>
                  <a:pt x="26116" y="4816"/>
                  <a:pt x="26542" y="5518"/>
                </a:cubicBezTo>
                <a:cubicBezTo>
                  <a:pt x="27018" y="6194"/>
                  <a:pt x="27394" y="6921"/>
                  <a:pt x="27695" y="7673"/>
                </a:cubicBezTo>
                <a:cubicBezTo>
                  <a:pt x="27969" y="8434"/>
                  <a:pt x="28137" y="9070"/>
                  <a:pt x="28063" y="9070"/>
                </a:cubicBezTo>
                <a:cubicBezTo>
                  <a:pt x="28049" y="9070"/>
                  <a:pt x="28027" y="9049"/>
                  <a:pt x="27995" y="9001"/>
                </a:cubicBezTo>
                <a:cubicBezTo>
                  <a:pt x="27845" y="8751"/>
                  <a:pt x="26817" y="7347"/>
                  <a:pt x="26742" y="7272"/>
                </a:cubicBezTo>
                <a:cubicBezTo>
                  <a:pt x="26717" y="7235"/>
                  <a:pt x="26698" y="7222"/>
                  <a:pt x="26683" y="7222"/>
                </a:cubicBezTo>
                <a:cubicBezTo>
                  <a:pt x="26667" y="7222"/>
                  <a:pt x="26655" y="7235"/>
                  <a:pt x="26642" y="7247"/>
                </a:cubicBezTo>
                <a:cubicBezTo>
                  <a:pt x="26843" y="7598"/>
                  <a:pt x="27068" y="7949"/>
                  <a:pt x="27319" y="8275"/>
                </a:cubicBezTo>
                <a:cubicBezTo>
                  <a:pt x="28346" y="9703"/>
                  <a:pt x="28572" y="10154"/>
                  <a:pt x="28973" y="11307"/>
                </a:cubicBezTo>
                <a:cubicBezTo>
                  <a:pt x="29098" y="11658"/>
                  <a:pt x="29198" y="12009"/>
                  <a:pt x="29274" y="12360"/>
                </a:cubicBezTo>
                <a:cubicBezTo>
                  <a:pt x="29173" y="12235"/>
                  <a:pt x="29073" y="12109"/>
                  <a:pt x="28998" y="11984"/>
                </a:cubicBezTo>
                <a:cubicBezTo>
                  <a:pt x="28640" y="11483"/>
                  <a:pt x="27578" y="10346"/>
                  <a:pt x="27434" y="10346"/>
                </a:cubicBezTo>
                <a:cubicBezTo>
                  <a:pt x="27426" y="10346"/>
                  <a:pt x="27421" y="10349"/>
                  <a:pt x="27419" y="10355"/>
                </a:cubicBezTo>
                <a:cubicBezTo>
                  <a:pt x="27419" y="10405"/>
                  <a:pt x="27544" y="10580"/>
                  <a:pt x="27695" y="10731"/>
                </a:cubicBezTo>
                <a:cubicBezTo>
                  <a:pt x="28647" y="11608"/>
                  <a:pt x="29374" y="12686"/>
                  <a:pt x="29850" y="13914"/>
                </a:cubicBezTo>
                <a:cubicBezTo>
                  <a:pt x="30114" y="14610"/>
                  <a:pt x="30815" y="16985"/>
                  <a:pt x="30764" y="16985"/>
                </a:cubicBezTo>
                <a:cubicBezTo>
                  <a:pt x="30761" y="16985"/>
                  <a:pt x="30758" y="16981"/>
                  <a:pt x="30752" y="16971"/>
                </a:cubicBezTo>
                <a:lnTo>
                  <a:pt x="30452" y="16370"/>
                </a:lnTo>
                <a:cubicBezTo>
                  <a:pt x="29900" y="15317"/>
                  <a:pt x="28522" y="13262"/>
                  <a:pt x="28371" y="13262"/>
                </a:cubicBezTo>
                <a:cubicBezTo>
                  <a:pt x="28296" y="13262"/>
                  <a:pt x="28321" y="13362"/>
                  <a:pt x="28697" y="13839"/>
                </a:cubicBezTo>
                <a:cubicBezTo>
                  <a:pt x="29574" y="15067"/>
                  <a:pt x="30326" y="16370"/>
                  <a:pt x="30953" y="17748"/>
                </a:cubicBezTo>
                <a:cubicBezTo>
                  <a:pt x="31329" y="18751"/>
                  <a:pt x="31655" y="19753"/>
                  <a:pt x="31905" y="20806"/>
                </a:cubicBezTo>
                <a:cubicBezTo>
                  <a:pt x="31855" y="20731"/>
                  <a:pt x="31780" y="20631"/>
                  <a:pt x="31755" y="20555"/>
                </a:cubicBezTo>
                <a:cubicBezTo>
                  <a:pt x="30802" y="18826"/>
                  <a:pt x="29624" y="16796"/>
                  <a:pt x="29549" y="16796"/>
                </a:cubicBezTo>
                <a:cubicBezTo>
                  <a:pt x="29499" y="16796"/>
                  <a:pt x="29524" y="16971"/>
                  <a:pt x="29775" y="17347"/>
                </a:cubicBezTo>
                <a:cubicBezTo>
                  <a:pt x="30301" y="18225"/>
                  <a:pt x="31930" y="21157"/>
                  <a:pt x="32081" y="21533"/>
                </a:cubicBezTo>
                <a:cubicBezTo>
                  <a:pt x="32381" y="22260"/>
                  <a:pt x="32607" y="23037"/>
                  <a:pt x="32732" y="23839"/>
                </a:cubicBezTo>
                <a:cubicBezTo>
                  <a:pt x="32732" y="24011"/>
                  <a:pt x="32727" y="24104"/>
                  <a:pt x="32695" y="24104"/>
                </a:cubicBezTo>
                <a:cubicBezTo>
                  <a:pt x="32657" y="24104"/>
                  <a:pt x="32581" y="23973"/>
                  <a:pt x="32432" y="23688"/>
                </a:cubicBezTo>
                <a:cubicBezTo>
                  <a:pt x="32256" y="23362"/>
                  <a:pt x="32181" y="23037"/>
                  <a:pt x="32156" y="22686"/>
                </a:cubicBezTo>
                <a:cubicBezTo>
                  <a:pt x="32114" y="22310"/>
                  <a:pt x="32049" y="22097"/>
                  <a:pt x="32008" y="22097"/>
                </a:cubicBezTo>
                <a:cubicBezTo>
                  <a:pt x="31975" y="22097"/>
                  <a:pt x="31958" y="22234"/>
                  <a:pt x="31980" y="22535"/>
                </a:cubicBezTo>
                <a:cubicBezTo>
                  <a:pt x="32000" y="22752"/>
                  <a:pt x="31989" y="22860"/>
                  <a:pt x="31959" y="22860"/>
                </a:cubicBezTo>
                <a:cubicBezTo>
                  <a:pt x="31951" y="22860"/>
                  <a:pt x="31941" y="22852"/>
                  <a:pt x="31930" y="22836"/>
                </a:cubicBezTo>
                <a:cubicBezTo>
                  <a:pt x="31830" y="22636"/>
                  <a:pt x="31805" y="22435"/>
                  <a:pt x="31805" y="22235"/>
                </a:cubicBezTo>
                <a:cubicBezTo>
                  <a:pt x="31791" y="21908"/>
                  <a:pt x="31736" y="21726"/>
                  <a:pt x="31696" y="21726"/>
                </a:cubicBezTo>
                <a:cubicBezTo>
                  <a:pt x="31666" y="21726"/>
                  <a:pt x="31644" y="21831"/>
                  <a:pt x="31655" y="22059"/>
                </a:cubicBezTo>
                <a:lnTo>
                  <a:pt x="31655" y="22410"/>
                </a:lnTo>
                <a:lnTo>
                  <a:pt x="31529" y="22235"/>
                </a:lnTo>
                <a:cubicBezTo>
                  <a:pt x="31454" y="22134"/>
                  <a:pt x="31354" y="21959"/>
                  <a:pt x="31279" y="21859"/>
                </a:cubicBezTo>
                <a:cubicBezTo>
                  <a:pt x="31203" y="21733"/>
                  <a:pt x="31128" y="21658"/>
                  <a:pt x="31103" y="21658"/>
                </a:cubicBezTo>
                <a:cubicBezTo>
                  <a:pt x="31003" y="21658"/>
                  <a:pt x="31103" y="21834"/>
                  <a:pt x="31379" y="22285"/>
                </a:cubicBezTo>
                <a:cubicBezTo>
                  <a:pt x="31554" y="22510"/>
                  <a:pt x="31680" y="22786"/>
                  <a:pt x="31705" y="23087"/>
                </a:cubicBezTo>
                <a:cubicBezTo>
                  <a:pt x="31727" y="23290"/>
                  <a:pt x="31770" y="23391"/>
                  <a:pt x="31797" y="23391"/>
                </a:cubicBezTo>
                <a:cubicBezTo>
                  <a:pt x="31800" y="23391"/>
                  <a:pt x="31802" y="23390"/>
                  <a:pt x="31805" y="23387"/>
                </a:cubicBezTo>
                <a:cubicBezTo>
                  <a:pt x="31855" y="23312"/>
                  <a:pt x="31880" y="23262"/>
                  <a:pt x="31880" y="23187"/>
                </a:cubicBezTo>
                <a:cubicBezTo>
                  <a:pt x="31880" y="23143"/>
                  <a:pt x="31880" y="23117"/>
                  <a:pt x="31895" y="23117"/>
                </a:cubicBezTo>
                <a:cubicBezTo>
                  <a:pt x="31906" y="23117"/>
                  <a:pt x="31924" y="23130"/>
                  <a:pt x="31955" y="23162"/>
                </a:cubicBezTo>
                <a:cubicBezTo>
                  <a:pt x="32031" y="23337"/>
                  <a:pt x="32081" y="23513"/>
                  <a:pt x="32106" y="23713"/>
                </a:cubicBezTo>
                <a:cubicBezTo>
                  <a:pt x="32106" y="23889"/>
                  <a:pt x="32156" y="24064"/>
                  <a:pt x="32181" y="24240"/>
                </a:cubicBezTo>
                <a:cubicBezTo>
                  <a:pt x="32281" y="24565"/>
                  <a:pt x="32331" y="24941"/>
                  <a:pt x="32331" y="25292"/>
                </a:cubicBezTo>
                <a:cubicBezTo>
                  <a:pt x="32256" y="25292"/>
                  <a:pt x="32156" y="24866"/>
                  <a:pt x="32106" y="24390"/>
                </a:cubicBezTo>
                <a:cubicBezTo>
                  <a:pt x="32081" y="24215"/>
                  <a:pt x="32056" y="24039"/>
                  <a:pt x="31955" y="23889"/>
                </a:cubicBezTo>
                <a:cubicBezTo>
                  <a:pt x="31930" y="23889"/>
                  <a:pt x="31905" y="23989"/>
                  <a:pt x="31930" y="24114"/>
                </a:cubicBezTo>
                <a:cubicBezTo>
                  <a:pt x="31944" y="24256"/>
                  <a:pt x="31951" y="24317"/>
                  <a:pt x="31935" y="24317"/>
                </a:cubicBezTo>
                <a:cubicBezTo>
                  <a:pt x="31923" y="24317"/>
                  <a:pt x="31899" y="24280"/>
                  <a:pt x="31855" y="24215"/>
                </a:cubicBezTo>
                <a:cubicBezTo>
                  <a:pt x="31755" y="24014"/>
                  <a:pt x="31705" y="23814"/>
                  <a:pt x="31655" y="23588"/>
                </a:cubicBezTo>
                <a:cubicBezTo>
                  <a:pt x="31655" y="23438"/>
                  <a:pt x="31604" y="23262"/>
                  <a:pt x="31504" y="23137"/>
                </a:cubicBezTo>
                <a:cubicBezTo>
                  <a:pt x="31454" y="23137"/>
                  <a:pt x="31429" y="23162"/>
                  <a:pt x="31429" y="23162"/>
                </a:cubicBezTo>
                <a:cubicBezTo>
                  <a:pt x="31454" y="23187"/>
                  <a:pt x="31504" y="23488"/>
                  <a:pt x="31554" y="23788"/>
                </a:cubicBezTo>
                <a:cubicBezTo>
                  <a:pt x="31604" y="24014"/>
                  <a:pt x="31630" y="24215"/>
                  <a:pt x="31655" y="24415"/>
                </a:cubicBezTo>
                <a:cubicBezTo>
                  <a:pt x="31652" y="24421"/>
                  <a:pt x="31649" y="24425"/>
                  <a:pt x="31645" y="24425"/>
                </a:cubicBezTo>
                <a:cubicBezTo>
                  <a:pt x="31620" y="24425"/>
                  <a:pt x="31571" y="24218"/>
                  <a:pt x="31329" y="23137"/>
                </a:cubicBezTo>
                <a:cubicBezTo>
                  <a:pt x="31254" y="22736"/>
                  <a:pt x="31153" y="22360"/>
                  <a:pt x="31028" y="21959"/>
                </a:cubicBezTo>
                <a:cubicBezTo>
                  <a:pt x="31016" y="21950"/>
                  <a:pt x="31006" y="21946"/>
                  <a:pt x="30998" y="21946"/>
                </a:cubicBezTo>
                <a:cubicBezTo>
                  <a:pt x="30936" y="21946"/>
                  <a:pt x="30976" y="22217"/>
                  <a:pt x="31153" y="23037"/>
                </a:cubicBezTo>
                <a:cubicBezTo>
                  <a:pt x="31229" y="23312"/>
                  <a:pt x="31279" y="23588"/>
                  <a:pt x="31304" y="23864"/>
                </a:cubicBezTo>
                <a:cubicBezTo>
                  <a:pt x="31229" y="23763"/>
                  <a:pt x="31103" y="23362"/>
                  <a:pt x="30928" y="22560"/>
                </a:cubicBezTo>
                <a:cubicBezTo>
                  <a:pt x="30834" y="22113"/>
                  <a:pt x="30717" y="21754"/>
                  <a:pt x="30683" y="21754"/>
                </a:cubicBezTo>
                <a:cubicBezTo>
                  <a:pt x="30681" y="21754"/>
                  <a:pt x="30679" y="21755"/>
                  <a:pt x="30677" y="21758"/>
                </a:cubicBezTo>
                <a:cubicBezTo>
                  <a:pt x="30652" y="21884"/>
                  <a:pt x="30652" y="22034"/>
                  <a:pt x="30702" y="22184"/>
                </a:cubicBezTo>
                <a:cubicBezTo>
                  <a:pt x="30770" y="22445"/>
                  <a:pt x="30793" y="22576"/>
                  <a:pt x="30774" y="22576"/>
                </a:cubicBezTo>
                <a:cubicBezTo>
                  <a:pt x="30744" y="22576"/>
                  <a:pt x="30607" y="22245"/>
                  <a:pt x="30376" y="21583"/>
                </a:cubicBezTo>
                <a:cubicBezTo>
                  <a:pt x="30000" y="20580"/>
                  <a:pt x="30000" y="20505"/>
                  <a:pt x="30126" y="20430"/>
                </a:cubicBezTo>
                <a:cubicBezTo>
                  <a:pt x="30251" y="20330"/>
                  <a:pt x="30251" y="20179"/>
                  <a:pt x="29725" y="19102"/>
                </a:cubicBezTo>
                <a:cubicBezTo>
                  <a:pt x="29299" y="18174"/>
                  <a:pt x="28923" y="17247"/>
                  <a:pt x="28647" y="16270"/>
                </a:cubicBezTo>
                <a:cubicBezTo>
                  <a:pt x="28497" y="15844"/>
                  <a:pt x="28371" y="15367"/>
                  <a:pt x="28296" y="14916"/>
                </a:cubicBezTo>
                <a:cubicBezTo>
                  <a:pt x="28346" y="14891"/>
                  <a:pt x="28371" y="14841"/>
                  <a:pt x="28371" y="14791"/>
                </a:cubicBezTo>
                <a:cubicBezTo>
                  <a:pt x="28371" y="14766"/>
                  <a:pt x="28046" y="13763"/>
                  <a:pt x="27594" y="12585"/>
                </a:cubicBezTo>
                <a:cubicBezTo>
                  <a:pt x="26817" y="10530"/>
                  <a:pt x="26817" y="10455"/>
                  <a:pt x="26943" y="10330"/>
                </a:cubicBezTo>
                <a:cubicBezTo>
                  <a:pt x="27093" y="10204"/>
                  <a:pt x="27068" y="10104"/>
                  <a:pt x="26893" y="9327"/>
                </a:cubicBezTo>
                <a:cubicBezTo>
                  <a:pt x="26767" y="8876"/>
                  <a:pt x="26517" y="7949"/>
                  <a:pt x="26341" y="7297"/>
                </a:cubicBezTo>
                <a:cubicBezTo>
                  <a:pt x="25915" y="5643"/>
                  <a:pt x="25539" y="3989"/>
                  <a:pt x="25289" y="2285"/>
                </a:cubicBezTo>
                <a:cubicBezTo>
                  <a:pt x="25239" y="2009"/>
                  <a:pt x="25213" y="1708"/>
                  <a:pt x="25188" y="1432"/>
                </a:cubicBezTo>
                <a:close/>
                <a:moveTo>
                  <a:pt x="27105" y="24862"/>
                </a:moveTo>
                <a:cubicBezTo>
                  <a:pt x="27150" y="24862"/>
                  <a:pt x="27284" y="24954"/>
                  <a:pt x="27419" y="25067"/>
                </a:cubicBezTo>
                <a:cubicBezTo>
                  <a:pt x="27579" y="25227"/>
                  <a:pt x="27647" y="25309"/>
                  <a:pt x="27618" y="25309"/>
                </a:cubicBezTo>
                <a:cubicBezTo>
                  <a:pt x="27594" y="25309"/>
                  <a:pt x="27494" y="25246"/>
                  <a:pt x="27319" y="25117"/>
                </a:cubicBezTo>
                <a:cubicBezTo>
                  <a:pt x="27168" y="24992"/>
                  <a:pt x="27068" y="24916"/>
                  <a:pt x="27093" y="24866"/>
                </a:cubicBezTo>
                <a:cubicBezTo>
                  <a:pt x="27096" y="24864"/>
                  <a:pt x="27100" y="24862"/>
                  <a:pt x="27105" y="24862"/>
                </a:cubicBezTo>
                <a:close/>
                <a:moveTo>
                  <a:pt x="31948" y="24874"/>
                </a:moveTo>
                <a:cubicBezTo>
                  <a:pt x="31967" y="24874"/>
                  <a:pt x="32011" y="24948"/>
                  <a:pt x="32056" y="25067"/>
                </a:cubicBezTo>
                <a:cubicBezTo>
                  <a:pt x="32081" y="25142"/>
                  <a:pt x="32106" y="25267"/>
                  <a:pt x="32106" y="25367"/>
                </a:cubicBezTo>
                <a:cubicBezTo>
                  <a:pt x="32106" y="25383"/>
                  <a:pt x="32101" y="25392"/>
                  <a:pt x="32093" y="25392"/>
                </a:cubicBezTo>
                <a:cubicBezTo>
                  <a:pt x="32076" y="25392"/>
                  <a:pt x="32048" y="25353"/>
                  <a:pt x="32031" y="25267"/>
                </a:cubicBezTo>
                <a:cubicBezTo>
                  <a:pt x="32005" y="25167"/>
                  <a:pt x="31955" y="25042"/>
                  <a:pt x="31955" y="24992"/>
                </a:cubicBezTo>
                <a:cubicBezTo>
                  <a:pt x="31935" y="24909"/>
                  <a:pt x="31935" y="24874"/>
                  <a:pt x="31948" y="24874"/>
                </a:cubicBezTo>
                <a:close/>
                <a:moveTo>
                  <a:pt x="33012" y="25310"/>
                </a:moveTo>
                <a:cubicBezTo>
                  <a:pt x="33026" y="25310"/>
                  <a:pt x="33049" y="25336"/>
                  <a:pt x="33083" y="25393"/>
                </a:cubicBezTo>
                <a:cubicBezTo>
                  <a:pt x="33108" y="25443"/>
                  <a:pt x="33108" y="25493"/>
                  <a:pt x="33083" y="25493"/>
                </a:cubicBezTo>
                <a:cubicBezTo>
                  <a:pt x="33058" y="25493"/>
                  <a:pt x="33033" y="25468"/>
                  <a:pt x="33008" y="25418"/>
                </a:cubicBezTo>
                <a:cubicBezTo>
                  <a:pt x="32994" y="25349"/>
                  <a:pt x="32996" y="25310"/>
                  <a:pt x="33012" y="25310"/>
                </a:cubicBezTo>
                <a:close/>
                <a:moveTo>
                  <a:pt x="55590" y="24039"/>
                </a:moveTo>
                <a:lnTo>
                  <a:pt x="55590" y="24064"/>
                </a:lnTo>
                <a:cubicBezTo>
                  <a:pt x="55590" y="24290"/>
                  <a:pt x="55590" y="24515"/>
                  <a:pt x="55564" y="24741"/>
                </a:cubicBezTo>
                <a:cubicBezTo>
                  <a:pt x="55514" y="25317"/>
                  <a:pt x="55489" y="25418"/>
                  <a:pt x="55364" y="25493"/>
                </a:cubicBezTo>
                <a:cubicBezTo>
                  <a:pt x="55323" y="25513"/>
                  <a:pt x="55291" y="25528"/>
                  <a:pt x="55267" y="25528"/>
                </a:cubicBezTo>
                <a:cubicBezTo>
                  <a:pt x="55205" y="25528"/>
                  <a:pt x="55202" y="25424"/>
                  <a:pt x="55239" y="25042"/>
                </a:cubicBezTo>
                <a:cubicBezTo>
                  <a:pt x="55214" y="24716"/>
                  <a:pt x="55314" y="24390"/>
                  <a:pt x="55514" y="24089"/>
                </a:cubicBezTo>
                <a:cubicBezTo>
                  <a:pt x="55539" y="24064"/>
                  <a:pt x="55564" y="24039"/>
                  <a:pt x="55590" y="24039"/>
                </a:cubicBezTo>
                <a:close/>
                <a:moveTo>
                  <a:pt x="28151" y="25812"/>
                </a:moveTo>
                <a:cubicBezTo>
                  <a:pt x="28155" y="25812"/>
                  <a:pt x="28162" y="25814"/>
                  <a:pt x="28171" y="25819"/>
                </a:cubicBezTo>
                <a:cubicBezTo>
                  <a:pt x="28221" y="25844"/>
                  <a:pt x="28271" y="25894"/>
                  <a:pt x="28296" y="25944"/>
                </a:cubicBezTo>
                <a:cubicBezTo>
                  <a:pt x="28305" y="25962"/>
                  <a:pt x="28304" y="25970"/>
                  <a:pt x="28298" y="25970"/>
                </a:cubicBezTo>
                <a:cubicBezTo>
                  <a:pt x="28286" y="25970"/>
                  <a:pt x="28253" y="25942"/>
                  <a:pt x="28221" y="25894"/>
                </a:cubicBezTo>
                <a:cubicBezTo>
                  <a:pt x="28160" y="25853"/>
                  <a:pt x="28132" y="25812"/>
                  <a:pt x="28151" y="25812"/>
                </a:cubicBezTo>
                <a:close/>
                <a:moveTo>
                  <a:pt x="32908" y="24064"/>
                </a:moveTo>
                <a:cubicBezTo>
                  <a:pt x="32983" y="24215"/>
                  <a:pt x="33033" y="24340"/>
                  <a:pt x="33083" y="24490"/>
                </a:cubicBezTo>
                <a:cubicBezTo>
                  <a:pt x="33284" y="24992"/>
                  <a:pt x="33434" y="25518"/>
                  <a:pt x="33534" y="26044"/>
                </a:cubicBezTo>
                <a:cubicBezTo>
                  <a:pt x="33533" y="26050"/>
                  <a:pt x="33531" y="26053"/>
                  <a:pt x="33528" y="26053"/>
                </a:cubicBezTo>
                <a:cubicBezTo>
                  <a:pt x="33458" y="26053"/>
                  <a:pt x="32883" y="24457"/>
                  <a:pt x="32883" y="24265"/>
                </a:cubicBezTo>
                <a:cubicBezTo>
                  <a:pt x="32883" y="24190"/>
                  <a:pt x="32883" y="24139"/>
                  <a:pt x="32908" y="24064"/>
                </a:cubicBezTo>
                <a:close/>
                <a:moveTo>
                  <a:pt x="29200" y="25565"/>
                </a:moveTo>
                <a:cubicBezTo>
                  <a:pt x="29211" y="25565"/>
                  <a:pt x="29278" y="25679"/>
                  <a:pt x="29324" y="25794"/>
                </a:cubicBezTo>
                <a:cubicBezTo>
                  <a:pt x="29417" y="25999"/>
                  <a:pt x="29455" y="26107"/>
                  <a:pt x="29437" y="26107"/>
                </a:cubicBezTo>
                <a:cubicBezTo>
                  <a:pt x="29431" y="26107"/>
                  <a:pt x="29418" y="26095"/>
                  <a:pt x="29399" y="26069"/>
                </a:cubicBezTo>
                <a:cubicBezTo>
                  <a:pt x="29299" y="25919"/>
                  <a:pt x="29223" y="25743"/>
                  <a:pt x="29198" y="25568"/>
                </a:cubicBezTo>
                <a:cubicBezTo>
                  <a:pt x="29198" y="25566"/>
                  <a:pt x="29199" y="25565"/>
                  <a:pt x="29200" y="25565"/>
                </a:cubicBezTo>
                <a:close/>
                <a:moveTo>
                  <a:pt x="32557" y="25443"/>
                </a:moveTo>
                <a:cubicBezTo>
                  <a:pt x="32632" y="25543"/>
                  <a:pt x="32682" y="25643"/>
                  <a:pt x="32707" y="25768"/>
                </a:cubicBezTo>
                <a:cubicBezTo>
                  <a:pt x="32783" y="26011"/>
                  <a:pt x="32804" y="26144"/>
                  <a:pt x="32781" y="26144"/>
                </a:cubicBezTo>
                <a:cubicBezTo>
                  <a:pt x="32765" y="26144"/>
                  <a:pt x="32732" y="26088"/>
                  <a:pt x="32682" y="25969"/>
                </a:cubicBezTo>
                <a:cubicBezTo>
                  <a:pt x="32557" y="25693"/>
                  <a:pt x="32507" y="25443"/>
                  <a:pt x="32557" y="25443"/>
                </a:cubicBezTo>
                <a:close/>
                <a:moveTo>
                  <a:pt x="33183" y="25743"/>
                </a:moveTo>
                <a:cubicBezTo>
                  <a:pt x="33183" y="25743"/>
                  <a:pt x="33234" y="25844"/>
                  <a:pt x="33284" y="25969"/>
                </a:cubicBezTo>
                <a:cubicBezTo>
                  <a:pt x="33334" y="26119"/>
                  <a:pt x="33359" y="26220"/>
                  <a:pt x="33334" y="26220"/>
                </a:cubicBezTo>
                <a:cubicBezTo>
                  <a:pt x="33259" y="26069"/>
                  <a:pt x="33183" y="25919"/>
                  <a:pt x="33183" y="25743"/>
                </a:cubicBezTo>
                <a:close/>
                <a:moveTo>
                  <a:pt x="55113" y="24616"/>
                </a:moveTo>
                <a:lnTo>
                  <a:pt x="55113" y="24891"/>
                </a:lnTo>
                <a:cubicBezTo>
                  <a:pt x="55113" y="25042"/>
                  <a:pt x="55088" y="25267"/>
                  <a:pt x="55063" y="25418"/>
                </a:cubicBezTo>
                <a:lnTo>
                  <a:pt x="55038" y="25693"/>
                </a:lnTo>
                <a:lnTo>
                  <a:pt x="54387" y="26069"/>
                </a:lnTo>
                <a:cubicBezTo>
                  <a:pt x="54136" y="26195"/>
                  <a:pt x="53910" y="26345"/>
                  <a:pt x="53660" y="26445"/>
                </a:cubicBezTo>
                <a:cubicBezTo>
                  <a:pt x="54061" y="25869"/>
                  <a:pt x="54512" y="25317"/>
                  <a:pt x="54988" y="24766"/>
                </a:cubicBezTo>
                <a:lnTo>
                  <a:pt x="55113" y="24616"/>
                </a:lnTo>
                <a:close/>
                <a:moveTo>
                  <a:pt x="27594" y="22560"/>
                </a:moveTo>
                <a:cubicBezTo>
                  <a:pt x="27720" y="22661"/>
                  <a:pt x="27845" y="22761"/>
                  <a:pt x="27945" y="22911"/>
                </a:cubicBezTo>
                <a:lnTo>
                  <a:pt x="27945" y="22886"/>
                </a:lnTo>
                <a:cubicBezTo>
                  <a:pt x="28146" y="23087"/>
                  <a:pt x="28346" y="23287"/>
                  <a:pt x="28572" y="23438"/>
                </a:cubicBezTo>
                <a:cubicBezTo>
                  <a:pt x="28797" y="23563"/>
                  <a:pt x="28898" y="23688"/>
                  <a:pt x="29274" y="24290"/>
                </a:cubicBezTo>
                <a:cubicBezTo>
                  <a:pt x="29424" y="24515"/>
                  <a:pt x="29574" y="24766"/>
                  <a:pt x="29700" y="25017"/>
                </a:cubicBezTo>
                <a:cubicBezTo>
                  <a:pt x="29700" y="25019"/>
                  <a:pt x="29698" y="25020"/>
                  <a:pt x="29696" y="25020"/>
                </a:cubicBezTo>
                <a:cubicBezTo>
                  <a:pt x="29674" y="25020"/>
                  <a:pt x="29561" y="24928"/>
                  <a:pt x="29449" y="24816"/>
                </a:cubicBezTo>
                <a:cubicBezTo>
                  <a:pt x="29314" y="24704"/>
                  <a:pt x="29200" y="24612"/>
                  <a:pt x="29141" y="24612"/>
                </a:cubicBezTo>
                <a:cubicBezTo>
                  <a:pt x="29135" y="24612"/>
                  <a:pt x="29128" y="24613"/>
                  <a:pt x="29123" y="24616"/>
                </a:cubicBezTo>
                <a:cubicBezTo>
                  <a:pt x="29098" y="24641"/>
                  <a:pt x="29223" y="24816"/>
                  <a:pt x="29424" y="24992"/>
                </a:cubicBezTo>
                <a:cubicBezTo>
                  <a:pt x="29700" y="25217"/>
                  <a:pt x="29875" y="25543"/>
                  <a:pt x="29925" y="25894"/>
                </a:cubicBezTo>
                <a:cubicBezTo>
                  <a:pt x="30013" y="26220"/>
                  <a:pt x="30038" y="26382"/>
                  <a:pt x="30013" y="26382"/>
                </a:cubicBezTo>
                <a:cubicBezTo>
                  <a:pt x="29988" y="26382"/>
                  <a:pt x="29913" y="26220"/>
                  <a:pt x="29800" y="25894"/>
                </a:cubicBezTo>
                <a:cubicBezTo>
                  <a:pt x="29656" y="25463"/>
                  <a:pt x="29616" y="25354"/>
                  <a:pt x="29586" y="25354"/>
                </a:cubicBezTo>
                <a:cubicBezTo>
                  <a:pt x="29574" y="25354"/>
                  <a:pt x="29564" y="25371"/>
                  <a:pt x="29549" y="25393"/>
                </a:cubicBezTo>
                <a:cubicBezTo>
                  <a:pt x="29549" y="25593"/>
                  <a:pt x="29599" y="25794"/>
                  <a:pt x="29675" y="25994"/>
                </a:cubicBezTo>
                <a:cubicBezTo>
                  <a:pt x="29750" y="26169"/>
                  <a:pt x="29800" y="26370"/>
                  <a:pt x="29850" y="26570"/>
                </a:cubicBezTo>
                <a:cubicBezTo>
                  <a:pt x="29599" y="26094"/>
                  <a:pt x="29374" y="25593"/>
                  <a:pt x="29198" y="25092"/>
                </a:cubicBezTo>
                <a:cubicBezTo>
                  <a:pt x="28998" y="24666"/>
                  <a:pt x="28722" y="24240"/>
                  <a:pt x="28396" y="23839"/>
                </a:cubicBezTo>
                <a:cubicBezTo>
                  <a:pt x="28096" y="23463"/>
                  <a:pt x="27820" y="23012"/>
                  <a:pt x="27594" y="22560"/>
                </a:cubicBezTo>
                <a:close/>
                <a:moveTo>
                  <a:pt x="30082" y="25657"/>
                </a:moveTo>
                <a:cubicBezTo>
                  <a:pt x="30104" y="25657"/>
                  <a:pt x="30135" y="25678"/>
                  <a:pt x="30176" y="25718"/>
                </a:cubicBezTo>
                <a:cubicBezTo>
                  <a:pt x="30276" y="25894"/>
                  <a:pt x="30351" y="26069"/>
                  <a:pt x="30427" y="26270"/>
                </a:cubicBezTo>
                <a:cubicBezTo>
                  <a:pt x="30532" y="26568"/>
                  <a:pt x="30563" y="26670"/>
                  <a:pt x="30521" y="26670"/>
                </a:cubicBezTo>
                <a:cubicBezTo>
                  <a:pt x="30503" y="26670"/>
                  <a:pt x="30472" y="26651"/>
                  <a:pt x="30427" y="26621"/>
                </a:cubicBezTo>
                <a:cubicBezTo>
                  <a:pt x="30276" y="26545"/>
                  <a:pt x="30226" y="26445"/>
                  <a:pt x="30126" y="26119"/>
                </a:cubicBezTo>
                <a:cubicBezTo>
                  <a:pt x="30034" y="25808"/>
                  <a:pt x="30023" y="25657"/>
                  <a:pt x="30082" y="25657"/>
                </a:cubicBezTo>
                <a:close/>
                <a:moveTo>
                  <a:pt x="34487" y="24515"/>
                </a:moveTo>
                <a:cubicBezTo>
                  <a:pt x="34562" y="24666"/>
                  <a:pt x="34612" y="24816"/>
                  <a:pt x="34662" y="24966"/>
                </a:cubicBezTo>
                <a:lnTo>
                  <a:pt x="34662" y="24992"/>
                </a:lnTo>
                <a:cubicBezTo>
                  <a:pt x="34687" y="25167"/>
                  <a:pt x="34762" y="25342"/>
                  <a:pt x="34888" y="25493"/>
                </a:cubicBezTo>
                <a:cubicBezTo>
                  <a:pt x="34988" y="25894"/>
                  <a:pt x="35013" y="26320"/>
                  <a:pt x="34963" y="26746"/>
                </a:cubicBezTo>
                <a:cubicBezTo>
                  <a:pt x="34863" y="26545"/>
                  <a:pt x="34812" y="26345"/>
                  <a:pt x="34787" y="26119"/>
                </a:cubicBezTo>
                <a:cubicBezTo>
                  <a:pt x="34762" y="25894"/>
                  <a:pt x="34687" y="25668"/>
                  <a:pt x="34612" y="25443"/>
                </a:cubicBezTo>
                <a:cubicBezTo>
                  <a:pt x="34537" y="25142"/>
                  <a:pt x="34512" y="24841"/>
                  <a:pt x="34487" y="24515"/>
                </a:cubicBezTo>
                <a:close/>
                <a:moveTo>
                  <a:pt x="30727" y="26646"/>
                </a:moveTo>
                <a:cubicBezTo>
                  <a:pt x="30727" y="26646"/>
                  <a:pt x="30777" y="26646"/>
                  <a:pt x="30828" y="26696"/>
                </a:cubicBezTo>
                <a:cubicBezTo>
                  <a:pt x="30853" y="26746"/>
                  <a:pt x="30878" y="26796"/>
                  <a:pt x="30853" y="26821"/>
                </a:cubicBezTo>
                <a:cubicBezTo>
                  <a:pt x="30846" y="26828"/>
                  <a:pt x="30837" y="26831"/>
                  <a:pt x="30828" y="26831"/>
                </a:cubicBezTo>
                <a:cubicBezTo>
                  <a:pt x="30802" y="26831"/>
                  <a:pt x="30771" y="26808"/>
                  <a:pt x="30752" y="26771"/>
                </a:cubicBezTo>
                <a:cubicBezTo>
                  <a:pt x="30727" y="26696"/>
                  <a:pt x="30702" y="26646"/>
                  <a:pt x="30727" y="26646"/>
                </a:cubicBezTo>
                <a:close/>
                <a:moveTo>
                  <a:pt x="34086" y="24791"/>
                </a:moveTo>
                <a:cubicBezTo>
                  <a:pt x="34136" y="24941"/>
                  <a:pt x="34161" y="25117"/>
                  <a:pt x="34186" y="25267"/>
                </a:cubicBezTo>
                <a:cubicBezTo>
                  <a:pt x="34186" y="25468"/>
                  <a:pt x="34236" y="25643"/>
                  <a:pt x="34361" y="25819"/>
                </a:cubicBezTo>
                <a:cubicBezTo>
                  <a:pt x="34437" y="26044"/>
                  <a:pt x="34462" y="26295"/>
                  <a:pt x="34462" y="26545"/>
                </a:cubicBezTo>
                <a:cubicBezTo>
                  <a:pt x="34462" y="26836"/>
                  <a:pt x="34462" y="27022"/>
                  <a:pt x="34438" y="27022"/>
                </a:cubicBezTo>
                <a:cubicBezTo>
                  <a:pt x="34432" y="27022"/>
                  <a:pt x="34423" y="27006"/>
                  <a:pt x="34411" y="26971"/>
                </a:cubicBezTo>
                <a:cubicBezTo>
                  <a:pt x="34386" y="26846"/>
                  <a:pt x="34336" y="26520"/>
                  <a:pt x="34261" y="26245"/>
                </a:cubicBezTo>
                <a:cubicBezTo>
                  <a:pt x="34161" y="25768"/>
                  <a:pt x="34086" y="25267"/>
                  <a:pt x="34086" y="24791"/>
                </a:cubicBezTo>
                <a:close/>
                <a:moveTo>
                  <a:pt x="29975" y="26871"/>
                </a:moveTo>
                <a:cubicBezTo>
                  <a:pt x="30000" y="26871"/>
                  <a:pt x="30076" y="26921"/>
                  <a:pt x="30101" y="27022"/>
                </a:cubicBezTo>
                <a:cubicBezTo>
                  <a:pt x="30151" y="27097"/>
                  <a:pt x="30176" y="27147"/>
                  <a:pt x="30151" y="27147"/>
                </a:cubicBezTo>
                <a:cubicBezTo>
                  <a:pt x="30126" y="27147"/>
                  <a:pt x="30051" y="27097"/>
                  <a:pt x="30025" y="27022"/>
                </a:cubicBezTo>
                <a:cubicBezTo>
                  <a:pt x="29975" y="26946"/>
                  <a:pt x="29950" y="26871"/>
                  <a:pt x="29975" y="26871"/>
                </a:cubicBezTo>
                <a:close/>
                <a:moveTo>
                  <a:pt x="52990" y="25011"/>
                </a:moveTo>
                <a:cubicBezTo>
                  <a:pt x="52997" y="25011"/>
                  <a:pt x="53003" y="25013"/>
                  <a:pt x="53008" y="25017"/>
                </a:cubicBezTo>
                <a:cubicBezTo>
                  <a:pt x="52908" y="25593"/>
                  <a:pt x="52808" y="26144"/>
                  <a:pt x="52657" y="26721"/>
                </a:cubicBezTo>
                <a:cubicBezTo>
                  <a:pt x="52576" y="27047"/>
                  <a:pt x="52519" y="27195"/>
                  <a:pt x="52494" y="27195"/>
                </a:cubicBezTo>
                <a:cubicBezTo>
                  <a:pt x="52457" y="27195"/>
                  <a:pt x="52488" y="26880"/>
                  <a:pt x="52607" y="26345"/>
                </a:cubicBezTo>
                <a:cubicBezTo>
                  <a:pt x="52682" y="26044"/>
                  <a:pt x="52732" y="25718"/>
                  <a:pt x="52757" y="25367"/>
                </a:cubicBezTo>
                <a:cubicBezTo>
                  <a:pt x="52711" y="25298"/>
                  <a:pt x="52902" y="25011"/>
                  <a:pt x="52990" y="25011"/>
                </a:cubicBezTo>
                <a:close/>
                <a:moveTo>
                  <a:pt x="29399" y="27172"/>
                </a:moveTo>
                <a:cubicBezTo>
                  <a:pt x="29449" y="27172"/>
                  <a:pt x="29474" y="27222"/>
                  <a:pt x="29499" y="27272"/>
                </a:cubicBezTo>
                <a:cubicBezTo>
                  <a:pt x="29512" y="27297"/>
                  <a:pt x="29512" y="27310"/>
                  <a:pt x="29502" y="27310"/>
                </a:cubicBezTo>
                <a:cubicBezTo>
                  <a:pt x="29493" y="27310"/>
                  <a:pt x="29474" y="27297"/>
                  <a:pt x="29449" y="27272"/>
                </a:cubicBezTo>
                <a:cubicBezTo>
                  <a:pt x="29374" y="27222"/>
                  <a:pt x="29374" y="27172"/>
                  <a:pt x="29399" y="27172"/>
                </a:cubicBezTo>
                <a:close/>
                <a:moveTo>
                  <a:pt x="25439" y="1031"/>
                </a:moveTo>
                <a:cubicBezTo>
                  <a:pt x="25464" y="1031"/>
                  <a:pt x="25840" y="1633"/>
                  <a:pt x="26291" y="2335"/>
                </a:cubicBezTo>
                <a:lnTo>
                  <a:pt x="26291" y="2360"/>
                </a:lnTo>
                <a:cubicBezTo>
                  <a:pt x="26931" y="3396"/>
                  <a:pt x="27147" y="3696"/>
                  <a:pt x="27321" y="3696"/>
                </a:cubicBezTo>
                <a:cubicBezTo>
                  <a:pt x="27379" y="3696"/>
                  <a:pt x="27432" y="3663"/>
                  <a:pt x="27494" y="3613"/>
                </a:cubicBezTo>
                <a:cubicBezTo>
                  <a:pt x="27524" y="3584"/>
                  <a:pt x="27561" y="3571"/>
                  <a:pt x="27598" y="3571"/>
                </a:cubicBezTo>
                <a:cubicBezTo>
                  <a:pt x="27624" y="3571"/>
                  <a:pt x="27649" y="3578"/>
                  <a:pt x="27670" y="3588"/>
                </a:cubicBezTo>
                <a:cubicBezTo>
                  <a:pt x="27720" y="3638"/>
                  <a:pt x="28071" y="4164"/>
                  <a:pt x="28447" y="4766"/>
                </a:cubicBezTo>
                <a:cubicBezTo>
                  <a:pt x="29223" y="5944"/>
                  <a:pt x="29524" y="6570"/>
                  <a:pt x="30226" y="8450"/>
                </a:cubicBezTo>
                <a:cubicBezTo>
                  <a:pt x="30376" y="8876"/>
                  <a:pt x="30552" y="9327"/>
                  <a:pt x="30777" y="9728"/>
                </a:cubicBezTo>
                <a:cubicBezTo>
                  <a:pt x="30853" y="9803"/>
                  <a:pt x="30928" y="9803"/>
                  <a:pt x="31003" y="9803"/>
                </a:cubicBezTo>
                <a:cubicBezTo>
                  <a:pt x="31027" y="9794"/>
                  <a:pt x="31048" y="9788"/>
                  <a:pt x="31066" y="9788"/>
                </a:cubicBezTo>
                <a:cubicBezTo>
                  <a:pt x="31144" y="9788"/>
                  <a:pt x="31187" y="9891"/>
                  <a:pt x="31329" y="10255"/>
                </a:cubicBezTo>
                <a:cubicBezTo>
                  <a:pt x="31830" y="11859"/>
                  <a:pt x="32181" y="13513"/>
                  <a:pt x="32381" y="15167"/>
                </a:cubicBezTo>
                <a:cubicBezTo>
                  <a:pt x="32432" y="15693"/>
                  <a:pt x="32507" y="16194"/>
                  <a:pt x="32657" y="16696"/>
                </a:cubicBezTo>
                <a:cubicBezTo>
                  <a:pt x="32707" y="16746"/>
                  <a:pt x="32776" y="16771"/>
                  <a:pt x="32848" y="16771"/>
                </a:cubicBezTo>
                <a:cubicBezTo>
                  <a:pt x="32920" y="16771"/>
                  <a:pt x="32995" y="16746"/>
                  <a:pt x="33058" y="16696"/>
                </a:cubicBezTo>
                <a:cubicBezTo>
                  <a:pt x="33092" y="16654"/>
                  <a:pt x="33119" y="16629"/>
                  <a:pt x="33147" y="16629"/>
                </a:cubicBezTo>
                <a:cubicBezTo>
                  <a:pt x="33203" y="16629"/>
                  <a:pt x="33259" y="16729"/>
                  <a:pt x="33359" y="16996"/>
                </a:cubicBezTo>
                <a:cubicBezTo>
                  <a:pt x="33835" y="18350"/>
                  <a:pt x="34136" y="19753"/>
                  <a:pt x="34236" y="21182"/>
                </a:cubicBezTo>
                <a:cubicBezTo>
                  <a:pt x="34361" y="22661"/>
                  <a:pt x="34386" y="22686"/>
                  <a:pt x="34562" y="22786"/>
                </a:cubicBezTo>
                <a:cubicBezTo>
                  <a:pt x="34737" y="22886"/>
                  <a:pt x="34712" y="22886"/>
                  <a:pt x="34938" y="24415"/>
                </a:cubicBezTo>
                <a:cubicBezTo>
                  <a:pt x="34938" y="24540"/>
                  <a:pt x="34938" y="24616"/>
                  <a:pt x="34863" y="24616"/>
                </a:cubicBezTo>
                <a:cubicBezTo>
                  <a:pt x="34787" y="24641"/>
                  <a:pt x="34787" y="24666"/>
                  <a:pt x="34863" y="24691"/>
                </a:cubicBezTo>
                <a:cubicBezTo>
                  <a:pt x="34938" y="24741"/>
                  <a:pt x="34963" y="24866"/>
                  <a:pt x="34963" y="25092"/>
                </a:cubicBezTo>
                <a:lnTo>
                  <a:pt x="34963" y="25418"/>
                </a:lnTo>
                <a:lnTo>
                  <a:pt x="34812" y="24966"/>
                </a:lnTo>
                <a:cubicBezTo>
                  <a:pt x="34737" y="24716"/>
                  <a:pt x="34637" y="24390"/>
                  <a:pt x="34612" y="24240"/>
                </a:cubicBezTo>
                <a:cubicBezTo>
                  <a:pt x="34466" y="23754"/>
                  <a:pt x="34321" y="23386"/>
                  <a:pt x="34243" y="23386"/>
                </a:cubicBezTo>
                <a:cubicBezTo>
                  <a:pt x="34241" y="23386"/>
                  <a:pt x="34238" y="23387"/>
                  <a:pt x="34236" y="23387"/>
                </a:cubicBezTo>
                <a:cubicBezTo>
                  <a:pt x="34211" y="23688"/>
                  <a:pt x="34236" y="24014"/>
                  <a:pt x="34311" y="24315"/>
                </a:cubicBezTo>
                <a:cubicBezTo>
                  <a:pt x="34361" y="24616"/>
                  <a:pt x="34386" y="24941"/>
                  <a:pt x="34411" y="25267"/>
                </a:cubicBezTo>
                <a:cubicBezTo>
                  <a:pt x="34361" y="25142"/>
                  <a:pt x="34311" y="25042"/>
                  <a:pt x="34286" y="24916"/>
                </a:cubicBezTo>
                <a:cubicBezTo>
                  <a:pt x="34186" y="24540"/>
                  <a:pt x="34061" y="24190"/>
                  <a:pt x="33910" y="23839"/>
                </a:cubicBezTo>
                <a:cubicBezTo>
                  <a:pt x="33901" y="23832"/>
                  <a:pt x="33893" y="23828"/>
                  <a:pt x="33886" y="23828"/>
                </a:cubicBezTo>
                <a:cubicBezTo>
                  <a:pt x="33811" y="23828"/>
                  <a:pt x="33819" y="24192"/>
                  <a:pt x="33910" y="25242"/>
                </a:cubicBezTo>
                <a:cubicBezTo>
                  <a:pt x="33960" y="26069"/>
                  <a:pt x="34036" y="26596"/>
                  <a:pt x="34111" y="26646"/>
                </a:cubicBezTo>
                <a:cubicBezTo>
                  <a:pt x="34186" y="26696"/>
                  <a:pt x="34186" y="26771"/>
                  <a:pt x="34161" y="26796"/>
                </a:cubicBezTo>
                <a:cubicBezTo>
                  <a:pt x="34111" y="26946"/>
                  <a:pt x="34111" y="27122"/>
                  <a:pt x="34136" y="27272"/>
                </a:cubicBezTo>
                <a:cubicBezTo>
                  <a:pt x="34146" y="27422"/>
                  <a:pt x="34148" y="27498"/>
                  <a:pt x="34139" y="27498"/>
                </a:cubicBezTo>
                <a:cubicBezTo>
                  <a:pt x="34126" y="27498"/>
                  <a:pt x="34093" y="27359"/>
                  <a:pt x="34036" y="27072"/>
                </a:cubicBezTo>
                <a:cubicBezTo>
                  <a:pt x="33985" y="26721"/>
                  <a:pt x="33885" y="26245"/>
                  <a:pt x="33835" y="25994"/>
                </a:cubicBezTo>
                <a:cubicBezTo>
                  <a:pt x="33785" y="25743"/>
                  <a:pt x="33710" y="25017"/>
                  <a:pt x="33660" y="24365"/>
                </a:cubicBezTo>
                <a:cubicBezTo>
                  <a:pt x="33584" y="23162"/>
                  <a:pt x="33359" y="20756"/>
                  <a:pt x="33284" y="20706"/>
                </a:cubicBezTo>
                <a:cubicBezTo>
                  <a:pt x="33272" y="20697"/>
                  <a:pt x="33262" y="20693"/>
                  <a:pt x="33254" y="20693"/>
                </a:cubicBezTo>
                <a:cubicBezTo>
                  <a:pt x="33184" y="20693"/>
                  <a:pt x="33192" y="20963"/>
                  <a:pt x="33259" y="21608"/>
                </a:cubicBezTo>
                <a:cubicBezTo>
                  <a:pt x="33334" y="21909"/>
                  <a:pt x="33334" y="22184"/>
                  <a:pt x="33259" y="22485"/>
                </a:cubicBezTo>
                <a:cubicBezTo>
                  <a:pt x="33208" y="22510"/>
                  <a:pt x="33208" y="22560"/>
                  <a:pt x="33259" y="22585"/>
                </a:cubicBezTo>
                <a:cubicBezTo>
                  <a:pt x="33334" y="22611"/>
                  <a:pt x="33384" y="22936"/>
                  <a:pt x="33434" y="23488"/>
                </a:cubicBezTo>
                <a:cubicBezTo>
                  <a:pt x="33488" y="24199"/>
                  <a:pt x="33513" y="24529"/>
                  <a:pt x="33470" y="24529"/>
                </a:cubicBezTo>
                <a:cubicBezTo>
                  <a:pt x="33434" y="24529"/>
                  <a:pt x="33347" y="24280"/>
                  <a:pt x="33183" y="23814"/>
                </a:cubicBezTo>
                <a:cubicBezTo>
                  <a:pt x="32983" y="23287"/>
                  <a:pt x="32858" y="22761"/>
                  <a:pt x="32833" y="22210"/>
                </a:cubicBezTo>
                <a:cubicBezTo>
                  <a:pt x="32833" y="22009"/>
                  <a:pt x="32807" y="21783"/>
                  <a:pt x="32732" y="21583"/>
                </a:cubicBezTo>
                <a:cubicBezTo>
                  <a:pt x="32707" y="21583"/>
                  <a:pt x="32657" y="21733"/>
                  <a:pt x="32657" y="21884"/>
                </a:cubicBezTo>
                <a:lnTo>
                  <a:pt x="32657" y="22159"/>
                </a:lnTo>
                <a:lnTo>
                  <a:pt x="32582" y="21834"/>
                </a:lnTo>
                <a:cubicBezTo>
                  <a:pt x="32532" y="21658"/>
                  <a:pt x="32457" y="21408"/>
                  <a:pt x="32406" y="21232"/>
                </a:cubicBezTo>
                <a:cubicBezTo>
                  <a:pt x="32331" y="20656"/>
                  <a:pt x="32281" y="20079"/>
                  <a:pt x="32256" y="19503"/>
                </a:cubicBezTo>
                <a:cubicBezTo>
                  <a:pt x="32181" y="18024"/>
                  <a:pt x="32131" y="17673"/>
                  <a:pt x="32031" y="17673"/>
                </a:cubicBezTo>
                <a:cubicBezTo>
                  <a:pt x="32005" y="17849"/>
                  <a:pt x="32005" y="18049"/>
                  <a:pt x="32031" y="18225"/>
                </a:cubicBezTo>
                <a:cubicBezTo>
                  <a:pt x="32100" y="19169"/>
                  <a:pt x="32126" y="20050"/>
                  <a:pt x="32091" y="20050"/>
                </a:cubicBezTo>
                <a:cubicBezTo>
                  <a:pt x="32088" y="20050"/>
                  <a:pt x="32085" y="20043"/>
                  <a:pt x="32081" y="20029"/>
                </a:cubicBezTo>
                <a:cubicBezTo>
                  <a:pt x="31955" y="19553"/>
                  <a:pt x="31579" y="18325"/>
                  <a:pt x="31379" y="17648"/>
                </a:cubicBezTo>
                <a:cubicBezTo>
                  <a:pt x="31254" y="17272"/>
                  <a:pt x="31178" y="16871"/>
                  <a:pt x="31103" y="16470"/>
                </a:cubicBezTo>
                <a:cubicBezTo>
                  <a:pt x="31078" y="16220"/>
                  <a:pt x="31003" y="15518"/>
                  <a:pt x="30928" y="14891"/>
                </a:cubicBezTo>
                <a:cubicBezTo>
                  <a:pt x="30878" y="14290"/>
                  <a:pt x="30777" y="13438"/>
                  <a:pt x="30727" y="12986"/>
                </a:cubicBezTo>
                <a:cubicBezTo>
                  <a:pt x="30685" y="12367"/>
                  <a:pt x="30642" y="12112"/>
                  <a:pt x="30568" y="12112"/>
                </a:cubicBezTo>
                <a:cubicBezTo>
                  <a:pt x="30555" y="12112"/>
                  <a:pt x="30542" y="12119"/>
                  <a:pt x="30527" y="12134"/>
                </a:cubicBezTo>
                <a:cubicBezTo>
                  <a:pt x="30577" y="12961"/>
                  <a:pt x="30652" y="13814"/>
                  <a:pt x="30777" y="14641"/>
                </a:cubicBezTo>
                <a:cubicBezTo>
                  <a:pt x="30866" y="15470"/>
                  <a:pt x="30904" y="15815"/>
                  <a:pt x="30875" y="15815"/>
                </a:cubicBezTo>
                <a:cubicBezTo>
                  <a:pt x="30863" y="15815"/>
                  <a:pt x="30839" y="15754"/>
                  <a:pt x="30802" y="15643"/>
                </a:cubicBezTo>
                <a:cubicBezTo>
                  <a:pt x="30552" y="14791"/>
                  <a:pt x="30301" y="14039"/>
                  <a:pt x="29900" y="12986"/>
                </a:cubicBezTo>
                <a:cubicBezTo>
                  <a:pt x="29700" y="12485"/>
                  <a:pt x="29549" y="11959"/>
                  <a:pt x="29449" y="11433"/>
                </a:cubicBezTo>
                <a:cubicBezTo>
                  <a:pt x="29424" y="11006"/>
                  <a:pt x="29148" y="8851"/>
                  <a:pt x="29023" y="8325"/>
                </a:cubicBezTo>
                <a:cubicBezTo>
                  <a:pt x="28998" y="8149"/>
                  <a:pt x="28923" y="7999"/>
                  <a:pt x="28898" y="7999"/>
                </a:cubicBezTo>
                <a:cubicBezTo>
                  <a:pt x="28848" y="7999"/>
                  <a:pt x="28848" y="8074"/>
                  <a:pt x="28848" y="8174"/>
                </a:cubicBezTo>
                <a:cubicBezTo>
                  <a:pt x="28898" y="8350"/>
                  <a:pt x="29249" y="10656"/>
                  <a:pt x="29274" y="10981"/>
                </a:cubicBezTo>
                <a:cubicBezTo>
                  <a:pt x="29048" y="10480"/>
                  <a:pt x="28822" y="9929"/>
                  <a:pt x="28647" y="9402"/>
                </a:cubicBezTo>
                <a:cubicBezTo>
                  <a:pt x="28421" y="8801"/>
                  <a:pt x="28221" y="8199"/>
                  <a:pt x="28071" y="7573"/>
                </a:cubicBezTo>
                <a:cubicBezTo>
                  <a:pt x="28020" y="6595"/>
                  <a:pt x="27920" y="5618"/>
                  <a:pt x="27770" y="4641"/>
                </a:cubicBezTo>
                <a:cubicBezTo>
                  <a:pt x="27749" y="4602"/>
                  <a:pt x="27732" y="4583"/>
                  <a:pt x="27719" y="4583"/>
                </a:cubicBezTo>
                <a:cubicBezTo>
                  <a:pt x="27657" y="4583"/>
                  <a:pt x="27695" y="5046"/>
                  <a:pt x="27820" y="6044"/>
                </a:cubicBezTo>
                <a:cubicBezTo>
                  <a:pt x="27895" y="6495"/>
                  <a:pt x="27920" y="6946"/>
                  <a:pt x="27945" y="7422"/>
                </a:cubicBezTo>
                <a:cubicBezTo>
                  <a:pt x="27920" y="7422"/>
                  <a:pt x="27645" y="6721"/>
                  <a:pt x="27344" y="5869"/>
                </a:cubicBezTo>
                <a:cubicBezTo>
                  <a:pt x="27043" y="5016"/>
                  <a:pt x="26567" y="3813"/>
                  <a:pt x="26291" y="3187"/>
                </a:cubicBezTo>
                <a:cubicBezTo>
                  <a:pt x="25539" y="1432"/>
                  <a:pt x="25389" y="1031"/>
                  <a:pt x="25439" y="1031"/>
                </a:cubicBezTo>
                <a:close/>
                <a:moveTo>
                  <a:pt x="33052" y="26511"/>
                </a:moveTo>
                <a:cubicBezTo>
                  <a:pt x="33090" y="26511"/>
                  <a:pt x="33112" y="26647"/>
                  <a:pt x="33133" y="26821"/>
                </a:cubicBezTo>
                <a:cubicBezTo>
                  <a:pt x="33183" y="27022"/>
                  <a:pt x="33234" y="27272"/>
                  <a:pt x="33234" y="27398"/>
                </a:cubicBezTo>
                <a:cubicBezTo>
                  <a:pt x="33245" y="27490"/>
                  <a:pt x="33246" y="27540"/>
                  <a:pt x="33239" y="27540"/>
                </a:cubicBezTo>
                <a:cubicBezTo>
                  <a:pt x="33230" y="27540"/>
                  <a:pt x="33210" y="27471"/>
                  <a:pt x="33183" y="27322"/>
                </a:cubicBezTo>
                <a:cubicBezTo>
                  <a:pt x="33033" y="26846"/>
                  <a:pt x="32983" y="26570"/>
                  <a:pt x="33033" y="26520"/>
                </a:cubicBezTo>
                <a:cubicBezTo>
                  <a:pt x="33040" y="26514"/>
                  <a:pt x="33046" y="26511"/>
                  <a:pt x="33052" y="26511"/>
                </a:cubicBezTo>
                <a:close/>
                <a:moveTo>
                  <a:pt x="31929" y="27273"/>
                </a:moveTo>
                <a:cubicBezTo>
                  <a:pt x="31941" y="27273"/>
                  <a:pt x="31958" y="27281"/>
                  <a:pt x="31980" y="27297"/>
                </a:cubicBezTo>
                <a:lnTo>
                  <a:pt x="31955" y="27297"/>
                </a:lnTo>
                <a:cubicBezTo>
                  <a:pt x="32005" y="27372"/>
                  <a:pt x="32031" y="27473"/>
                  <a:pt x="32031" y="27548"/>
                </a:cubicBezTo>
                <a:lnTo>
                  <a:pt x="32056" y="27773"/>
                </a:lnTo>
                <a:lnTo>
                  <a:pt x="31980" y="27548"/>
                </a:lnTo>
                <a:cubicBezTo>
                  <a:pt x="31902" y="27372"/>
                  <a:pt x="31885" y="27273"/>
                  <a:pt x="31929" y="27273"/>
                </a:cubicBezTo>
                <a:close/>
                <a:moveTo>
                  <a:pt x="34612" y="26621"/>
                </a:moveTo>
                <a:cubicBezTo>
                  <a:pt x="34662" y="26796"/>
                  <a:pt x="34687" y="26971"/>
                  <a:pt x="34712" y="27172"/>
                </a:cubicBezTo>
                <a:cubicBezTo>
                  <a:pt x="34762" y="27372"/>
                  <a:pt x="34762" y="27598"/>
                  <a:pt x="34712" y="27824"/>
                </a:cubicBezTo>
                <a:cubicBezTo>
                  <a:pt x="34710" y="27825"/>
                  <a:pt x="34707" y="27826"/>
                  <a:pt x="34705" y="27826"/>
                </a:cubicBezTo>
                <a:cubicBezTo>
                  <a:pt x="34660" y="27826"/>
                  <a:pt x="34636" y="27605"/>
                  <a:pt x="34612" y="27272"/>
                </a:cubicBezTo>
                <a:cubicBezTo>
                  <a:pt x="34612" y="27047"/>
                  <a:pt x="34612" y="26846"/>
                  <a:pt x="34612" y="26621"/>
                </a:cubicBezTo>
                <a:close/>
                <a:moveTo>
                  <a:pt x="30445" y="27167"/>
                </a:moveTo>
                <a:cubicBezTo>
                  <a:pt x="30500" y="27167"/>
                  <a:pt x="30552" y="27319"/>
                  <a:pt x="30652" y="27598"/>
                </a:cubicBezTo>
                <a:cubicBezTo>
                  <a:pt x="30808" y="27956"/>
                  <a:pt x="30867" y="28111"/>
                  <a:pt x="30835" y="28111"/>
                </a:cubicBezTo>
                <a:cubicBezTo>
                  <a:pt x="30816" y="28111"/>
                  <a:pt x="30763" y="28053"/>
                  <a:pt x="30677" y="27949"/>
                </a:cubicBezTo>
                <a:cubicBezTo>
                  <a:pt x="30477" y="27673"/>
                  <a:pt x="30326" y="27272"/>
                  <a:pt x="30401" y="27197"/>
                </a:cubicBezTo>
                <a:cubicBezTo>
                  <a:pt x="30417" y="27177"/>
                  <a:pt x="30431" y="27167"/>
                  <a:pt x="30445" y="27167"/>
                </a:cubicBezTo>
                <a:close/>
                <a:moveTo>
                  <a:pt x="34311" y="27448"/>
                </a:moveTo>
                <a:cubicBezTo>
                  <a:pt x="34311" y="27448"/>
                  <a:pt x="34361" y="27523"/>
                  <a:pt x="34386" y="27648"/>
                </a:cubicBezTo>
                <a:cubicBezTo>
                  <a:pt x="34462" y="27949"/>
                  <a:pt x="34487" y="28275"/>
                  <a:pt x="34437" y="28275"/>
                </a:cubicBezTo>
                <a:cubicBezTo>
                  <a:pt x="34336" y="27999"/>
                  <a:pt x="34311" y="27723"/>
                  <a:pt x="34311" y="27448"/>
                </a:cubicBezTo>
                <a:close/>
                <a:moveTo>
                  <a:pt x="52625" y="25372"/>
                </a:moveTo>
                <a:cubicBezTo>
                  <a:pt x="52645" y="25372"/>
                  <a:pt x="52627" y="25456"/>
                  <a:pt x="52582" y="25668"/>
                </a:cubicBezTo>
                <a:lnTo>
                  <a:pt x="52607" y="25668"/>
                </a:lnTo>
                <a:cubicBezTo>
                  <a:pt x="52557" y="25869"/>
                  <a:pt x="52457" y="26345"/>
                  <a:pt x="52381" y="26696"/>
                </a:cubicBezTo>
                <a:lnTo>
                  <a:pt x="52231" y="27372"/>
                </a:lnTo>
                <a:lnTo>
                  <a:pt x="51554" y="27849"/>
                </a:lnTo>
                <a:cubicBezTo>
                  <a:pt x="50984" y="28240"/>
                  <a:pt x="50774" y="28387"/>
                  <a:pt x="50717" y="28387"/>
                </a:cubicBezTo>
                <a:cubicBezTo>
                  <a:pt x="50687" y="28387"/>
                  <a:pt x="50701" y="28345"/>
                  <a:pt x="50727" y="28275"/>
                </a:cubicBezTo>
                <a:cubicBezTo>
                  <a:pt x="51254" y="27297"/>
                  <a:pt x="51855" y="26345"/>
                  <a:pt x="52532" y="25468"/>
                </a:cubicBezTo>
                <a:cubicBezTo>
                  <a:pt x="52581" y="25408"/>
                  <a:pt x="52611" y="25372"/>
                  <a:pt x="52625" y="25372"/>
                </a:cubicBezTo>
                <a:close/>
                <a:moveTo>
                  <a:pt x="19950" y="27297"/>
                </a:moveTo>
                <a:lnTo>
                  <a:pt x="19950" y="27297"/>
                </a:lnTo>
                <a:cubicBezTo>
                  <a:pt x="20051" y="27473"/>
                  <a:pt x="20151" y="27648"/>
                  <a:pt x="20201" y="27824"/>
                </a:cubicBezTo>
                <a:cubicBezTo>
                  <a:pt x="20301" y="27999"/>
                  <a:pt x="20351" y="28200"/>
                  <a:pt x="20376" y="28400"/>
                </a:cubicBezTo>
                <a:cubicBezTo>
                  <a:pt x="20371" y="28405"/>
                  <a:pt x="20366" y="28408"/>
                  <a:pt x="20360" y="28408"/>
                </a:cubicBezTo>
                <a:cubicBezTo>
                  <a:pt x="20306" y="28408"/>
                  <a:pt x="20213" y="28211"/>
                  <a:pt x="20101" y="27874"/>
                </a:cubicBezTo>
                <a:cubicBezTo>
                  <a:pt x="20025" y="27698"/>
                  <a:pt x="19975" y="27498"/>
                  <a:pt x="19950" y="27297"/>
                </a:cubicBezTo>
                <a:close/>
                <a:moveTo>
                  <a:pt x="30627" y="27022"/>
                </a:moveTo>
                <a:lnTo>
                  <a:pt x="30627" y="27022"/>
                </a:lnTo>
                <a:cubicBezTo>
                  <a:pt x="30777" y="27272"/>
                  <a:pt x="30928" y="27523"/>
                  <a:pt x="31028" y="27799"/>
                </a:cubicBezTo>
                <a:cubicBezTo>
                  <a:pt x="31128" y="28024"/>
                  <a:pt x="31229" y="28250"/>
                  <a:pt x="31254" y="28500"/>
                </a:cubicBezTo>
                <a:cubicBezTo>
                  <a:pt x="31078" y="28250"/>
                  <a:pt x="30953" y="27999"/>
                  <a:pt x="30853" y="27723"/>
                </a:cubicBezTo>
                <a:cubicBezTo>
                  <a:pt x="30752" y="27498"/>
                  <a:pt x="30677" y="27272"/>
                  <a:pt x="30627" y="27022"/>
                </a:cubicBezTo>
                <a:close/>
                <a:moveTo>
                  <a:pt x="20255" y="27431"/>
                </a:moveTo>
                <a:cubicBezTo>
                  <a:pt x="20274" y="27431"/>
                  <a:pt x="20306" y="27447"/>
                  <a:pt x="20351" y="27473"/>
                </a:cubicBezTo>
                <a:cubicBezTo>
                  <a:pt x="20527" y="27548"/>
                  <a:pt x="20577" y="27648"/>
                  <a:pt x="20777" y="28124"/>
                </a:cubicBezTo>
                <a:cubicBezTo>
                  <a:pt x="20878" y="28325"/>
                  <a:pt x="20928" y="28550"/>
                  <a:pt x="20978" y="28751"/>
                </a:cubicBezTo>
                <a:cubicBezTo>
                  <a:pt x="20970" y="28762"/>
                  <a:pt x="20959" y="28767"/>
                  <a:pt x="20946" y="28767"/>
                </a:cubicBezTo>
                <a:cubicBezTo>
                  <a:pt x="20843" y="28767"/>
                  <a:pt x="20602" y="28418"/>
                  <a:pt x="20401" y="27949"/>
                </a:cubicBezTo>
                <a:cubicBezTo>
                  <a:pt x="20253" y="27559"/>
                  <a:pt x="20201" y="27431"/>
                  <a:pt x="20255" y="27431"/>
                </a:cubicBezTo>
                <a:close/>
                <a:moveTo>
                  <a:pt x="34892" y="28369"/>
                </a:moveTo>
                <a:cubicBezTo>
                  <a:pt x="34898" y="28369"/>
                  <a:pt x="34905" y="28371"/>
                  <a:pt x="34913" y="28375"/>
                </a:cubicBezTo>
                <a:cubicBezTo>
                  <a:pt x="34913" y="28475"/>
                  <a:pt x="34888" y="28575"/>
                  <a:pt x="34888" y="28651"/>
                </a:cubicBezTo>
                <a:lnTo>
                  <a:pt x="34838" y="28926"/>
                </a:lnTo>
                <a:lnTo>
                  <a:pt x="34838" y="28651"/>
                </a:lnTo>
                <a:cubicBezTo>
                  <a:pt x="34838" y="28437"/>
                  <a:pt x="34856" y="28369"/>
                  <a:pt x="34892" y="28369"/>
                </a:cubicBezTo>
                <a:close/>
                <a:moveTo>
                  <a:pt x="31404" y="28776"/>
                </a:moveTo>
                <a:cubicBezTo>
                  <a:pt x="31429" y="28776"/>
                  <a:pt x="31454" y="28826"/>
                  <a:pt x="31479" y="28901"/>
                </a:cubicBezTo>
                <a:cubicBezTo>
                  <a:pt x="31503" y="28986"/>
                  <a:pt x="31504" y="29024"/>
                  <a:pt x="31490" y="29024"/>
                </a:cubicBezTo>
                <a:cubicBezTo>
                  <a:pt x="31475" y="29024"/>
                  <a:pt x="31443" y="28979"/>
                  <a:pt x="31404" y="28901"/>
                </a:cubicBezTo>
                <a:cubicBezTo>
                  <a:pt x="31379" y="28826"/>
                  <a:pt x="31379" y="28776"/>
                  <a:pt x="31404" y="28776"/>
                </a:cubicBezTo>
                <a:close/>
                <a:moveTo>
                  <a:pt x="31251" y="27496"/>
                </a:moveTo>
                <a:cubicBezTo>
                  <a:pt x="31272" y="27496"/>
                  <a:pt x="31332" y="27555"/>
                  <a:pt x="31429" y="27673"/>
                </a:cubicBezTo>
                <a:lnTo>
                  <a:pt x="31454" y="27673"/>
                </a:lnTo>
                <a:cubicBezTo>
                  <a:pt x="31705" y="27999"/>
                  <a:pt x="32081" y="29002"/>
                  <a:pt x="31980" y="29052"/>
                </a:cubicBezTo>
                <a:cubicBezTo>
                  <a:pt x="31949" y="29064"/>
                  <a:pt x="31926" y="29070"/>
                  <a:pt x="31907" y="29070"/>
                </a:cubicBezTo>
                <a:cubicBezTo>
                  <a:pt x="31852" y="29070"/>
                  <a:pt x="31843" y="29014"/>
                  <a:pt x="31805" y="28901"/>
                </a:cubicBezTo>
                <a:cubicBezTo>
                  <a:pt x="31765" y="28762"/>
                  <a:pt x="31741" y="28718"/>
                  <a:pt x="31696" y="28718"/>
                </a:cubicBezTo>
                <a:cubicBezTo>
                  <a:pt x="31684" y="28718"/>
                  <a:pt x="31670" y="28721"/>
                  <a:pt x="31655" y="28726"/>
                </a:cubicBezTo>
                <a:cubicBezTo>
                  <a:pt x="31644" y="28733"/>
                  <a:pt x="31634" y="28737"/>
                  <a:pt x="31624" y="28737"/>
                </a:cubicBezTo>
                <a:cubicBezTo>
                  <a:pt x="31564" y="28737"/>
                  <a:pt x="31512" y="28605"/>
                  <a:pt x="31404" y="28325"/>
                </a:cubicBezTo>
                <a:cubicBezTo>
                  <a:pt x="31317" y="28098"/>
                  <a:pt x="31278" y="27981"/>
                  <a:pt x="31305" y="27981"/>
                </a:cubicBezTo>
                <a:cubicBezTo>
                  <a:pt x="31316" y="27981"/>
                  <a:pt x="31341" y="28003"/>
                  <a:pt x="31379" y="28049"/>
                </a:cubicBezTo>
                <a:cubicBezTo>
                  <a:pt x="31445" y="28140"/>
                  <a:pt x="31489" y="28179"/>
                  <a:pt x="31512" y="28179"/>
                </a:cubicBezTo>
                <a:cubicBezTo>
                  <a:pt x="31558" y="28179"/>
                  <a:pt x="31513" y="28017"/>
                  <a:pt x="31379" y="27799"/>
                </a:cubicBezTo>
                <a:cubicBezTo>
                  <a:pt x="31265" y="27599"/>
                  <a:pt x="31224" y="27496"/>
                  <a:pt x="31251" y="27496"/>
                </a:cubicBezTo>
                <a:close/>
                <a:moveTo>
                  <a:pt x="20965" y="27889"/>
                </a:moveTo>
                <a:cubicBezTo>
                  <a:pt x="20994" y="27889"/>
                  <a:pt x="21039" y="27917"/>
                  <a:pt x="21103" y="27974"/>
                </a:cubicBezTo>
                <a:lnTo>
                  <a:pt x="21078" y="27974"/>
                </a:lnTo>
                <a:cubicBezTo>
                  <a:pt x="21203" y="28174"/>
                  <a:pt x="21329" y="28400"/>
                  <a:pt x="21404" y="28626"/>
                </a:cubicBezTo>
                <a:cubicBezTo>
                  <a:pt x="21535" y="29000"/>
                  <a:pt x="21568" y="29108"/>
                  <a:pt x="21514" y="29108"/>
                </a:cubicBezTo>
                <a:cubicBezTo>
                  <a:pt x="21496" y="29108"/>
                  <a:pt x="21467" y="29096"/>
                  <a:pt x="21429" y="29077"/>
                </a:cubicBezTo>
                <a:cubicBezTo>
                  <a:pt x="21279" y="29002"/>
                  <a:pt x="21203" y="28851"/>
                  <a:pt x="21053" y="28450"/>
                </a:cubicBezTo>
                <a:cubicBezTo>
                  <a:pt x="20927" y="28073"/>
                  <a:pt x="20892" y="27889"/>
                  <a:pt x="20965" y="27889"/>
                </a:cubicBezTo>
                <a:close/>
                <a:moveTo>
                  <a:pt x="23012" y="28995"/>
                </a:moveTo>
                <a:cubicBezTo>
                  <a:pt x="23017" y="28995"/>
                  <a:pt x="23024" y="28997"/>
                  <a:pt x="23033" y="29002"/>
                </a:cubicBezTo>
                <a:cubicBezTo>
                  <a:pt x="23108" y="29052"/>
                  <a:pt x="23158" y="29102"/>
                  <a:pt x="23208" y="29177"/>
                </a:cubicBezTo>
                <a:cubicBezTo>
                  <a:pt x="23226" y="29195"/>
                  <a:pt x="23231" y="29203"/>
                  <a:pt x="23226" y="29203"/>
                </a:cubicBezTo>
                <a:cubicBezTo>
                  <a:pt x="23217" y="29203"/>
                  <a:pt x="23173" y="29175"/>
                  <a:pt x="23108" y="29127"/>
                </a:cubicBezTo>
                <a:cubicBezTo>
                  <a:pt x="23004" y="29044"/>
                  <a:pt x="22987" y="28995"/>
                  <a:pt x="23012" y="28995"/>
                </a:cubicBezTo>
                <a:close/>
                <a:moveTo>
                  <a:pt x="23108" y="28751"/>
                </a:moveTo>
                <a:lnTo>
                  <a:pt x="23434" y="28976"/>
                </a:lnTo>
                <a:cubicBezTo>
                  <a:pt x="23584" y="29052"/>
                  <a:pt x="23710" y="29177"/>
                  <a:pt x="23810" y="29327"/>
                </a:cubicBezTo>
                <a:cubicBezTo>
                  <a:pt x="23817" y="29348"/>
                  <a:pt x="23814" y="29359"/>
                  <a:pt x="23801" y="29359"/>
                </a:cubicBezTo>
                <a:cubicBezTo>
                  <a:pt x="23768" y="29359"/>
                  <a:pt x="23665" y="29283"/>
                  <a:pt x="23484" y="29102"/>
                </a:cubicBezTo>
                <a:lnTo>
                  <a:pt x="23108" y="28751"/>
                </a:lnTo>
                <a:close/>
                <a:moveTo>
                  <a:pt x="21481" y="28434"/>
                </a:moveTo>
                <a:cubicBezTo>
                  <a:pt x="21497" y="28434"/>
                  <a:pt x="21530" y="28459"/>
                  <a:pt x="21579" y="28500"/>
                </a:cubicBezTo>
                <a:cubicBezTo>
                  <a:pt x="21755" y="28676"/>
                  <a:pt x="21855" y="28876"/>
                  <a:pt x="21930" y="29127"/>
                </a:cubicBezTo>
                <a:lnTo>
                  <a:pt x="21930" y="29102"/>
                </a:lnTo>
                <a:cubicBezTo>
                  <a:pt x="22046" y="29417"/>
                  <a:pt x="22086" y="29534"/>
                  <a:pt x="22048" y="29534"/>
                </a:cubicBezTo>
                <a:cubicBezTo>
                  <a:pt x="22029" y="29534"/>
                  <a:pt x="21990" y="29504"/>
                  <a:pt x="21930" y="29453"/>
                </a:cubicBezTo>
                <a:cubicBezTo>
                  <a:pt x="21805" y="29277"/>
                  <a:pt x="21680" y="29052"/>
                  <a:pt x="21604" y="28826"/>
                </a:cubicBezTo>
                <a:cubicBezTo>
                  <a:pt x="21486" y="28540"/>
                  <a:pt x="21448" y="28434"/>
                  <a:pt x="21481" y="28434"/>
                </a:cubicBezTo>
                <a:close/>
                <a:moveTo>
                  <a:pt x="31805" y="29453"/>
                </a:moveTo>
                <a:cubicBezTo>
                  <a:pt x="31830" y="29453"/>
                  <a:pt x="31880" y="29503"/>
                  <a:pt x="31880" y="29578"/>
                </a:cubicBezTo>
                <a:cubicBezTo>
                  <a:pt x="31904" y="29650"/>
                  <a:pt x="31905" y="29688"/>
                  <a:pt x="31891" y="29688"/>
                </a:cubicBezTo>
                <a:cubicBezTo>
                  <a:pt x="31876" y="29688"/>
                  <a:pt x="31844" y="29644"/>
                  <a:pt x="31805" y="29553"/>
                </a:cubicBezTo>
                <a:cubicBezTo>
                  <a:pt x="31780" y="29503"/>
                  <a:pt x="31780" y="29453"/>
                  <a:pt x="31805" y="29453"/>
                </a:cubicBezTo>
                <a:close/>
                <a:moveTo>
                  <a:pt x="32231" y="29002"/>
                </a:moveTo>
                <a:lnTo>
                  <a:pt x="32231" y="29002"/>
                </a:lnTo>
                <a:cubicBezTo>
                  <a:pt x="32331" y="29077"/>
                  <a:pt x="32406" y="29202"/>
                  <a:pt x="32457" y="29302"/>
                </a:cubicBezTo>
                <a:lnTo>
                  <a:pt x="32457" y="29327"/>
                </a:lnTo>
                <a:cubicBezTo>
                  <a:pt x="32572" y="29559"/>
                  <a:pt x="32622" y="29714"/>
                  <a:pt x="32593" y="29714"/>
                </a:cubicBezTo>
                <a:cubicBezTo>
                  <a:pt x="32578" y="29714"/>
                  <a:pt x="32541" y="29672"/>
                  <a:pt x="32482" y="29578"/>
                </a:cubicBezTo>
                <a:cubicBezTo>
                  <a:pt x="32306" y="29352"/>
                  <a:pt x="32181" y="29002"/>
                  <a:pt x="32231" y="29002"/>
                </a:cubicBezTo>
                <a:close/>
                <a:moveTo>
                  <a:pt x="23985" y="29703"/>
                </a:moveTo>
                <a:cubicBezTo>
                  <a:pt x="24010" y="29703"/>
                  <a:pt x="24061" y="29753"/>
                  <a:pt x="24086" y="29804"/>
                </a:cubicBezTo>
                <a:cubicBezTo>
                  <a:pt x="24098" y="29829"/>
                  <a:pt x="24098" y="29841"/>
                  <a:pt x="24089" y="29841"/>
                </a:cubicBezTo>
                <a:cubicBezTo>
                  <a:pt x="24079" y="29841"/>
                  <a:pt x="24061" y="29829"/>
                  <a:pt x="24035" y="29804"/>
                </a:cubicBezTo>
                <a:cubicBezTo>
                  <a:pt x="23960" y="29753"/>
                  <a:pt x="23960" y="29703"/>
                  <a:pt x="23985" y="29703"/>
                </a:cubicBezTo>
                <a:close/>
                <a:moveTo>
                  <a:pt x="22105" y="28982"/>
                </a:moveTo>
                <a:cubicBezTo>
                  <a:pt x="22119" y="28982"/>
                  <a:pt x="22145" y="28998"/>
                  <a:pt x="22181" y="29027"/>
                </a:cubicBezTo>
                <a:cubicBezTo>
                  <a:pt x="22306" y="29177"/>
                  <a:pt x="22406" y="29352"/>
                  <a:pt x="22457" y="29528"/>
                </a:cubicBezTo>
                <a:cubicBezTo>
                  <a:pt x="22531" y="29761"/>
                  <a:pt x="22533" y="29864"/>
                  <a:pt x="22496" y="29864"/>
                </a:cubicBezTo>
                <a:cubicBezTo>
                  <a:pt x="22446" y="29864"/>
                  <a:pt x="22322" y="29671"/>
                  <a:pt x="22206" y="29352"/>
                </a:cubicBezTo>
                <a:cubicBezTo>
                  <a:pt x="22098" y="29084"/>
                  <a:pt x="22068" y="28982"/>
                  <a:pt x="22105" y="28982"/>
                </a:cubicBezTo>
                <a:close/>
                <a:moveTo>
                  <a:pt x="24237" y="29674"/>
                </a:moveTo>
                <a:cubicBezTo>
                  <a:pt x="24243" y="29674"/>
                  <a:pt x="24259" y="29683"/>
                  <a:pt x="24286" y="29703"/>
                </a:cubicBezTo>
                <a:cubicBezTo>
                  <a:pt x="24386" y="29779"/>
                  <a:pt x="24462" y="29854"/>
                  <a:pt x="24562" y="29954"/>
                </a:cubicBezTo>
                <a:cubicBezTo>
                  <a:pt x="24578" y="29978"/>
                  <a:pt x="24584" y="29989"/>
                  <a:pt x="24578" y="29989"/>
                </a:cubicBezTo>
                <a:cubicBezTo>
                  <a:pt x="24567" y="29989"/>
                  <a:pt x="24506" y="29939"/>
                  <a:pt x="24386" y="29854"/>
                </a:cubicBezTo>
                <a:cubicBezTo>
                  <a:pt x="24276" y="29744"/>
                  <a:pt x="24220" y="29674"/>
                  <a:pt x="24237" y="29674"/>
                </a:cubicBezTo>
                <a:close/>
                <a:moveTo>
                  <a:pt x="48402" y="29811"/>
                </a:moveTo>
                <a:cubicBezTo>
                  <a:pt x="48434" y="29811"/>
                  <a:pt x="48467" y="29824"/>
                  <a:pt x="48497" y="29854"/>
                </a:cubicBezTo>
                <a:cubicBezTo>
                  <a:pt x="48547" y="29904"/>
                  <a:pt x="48547" y="29979"/>
                  <a:pt x="48472" y="30054"/>
                </a:cubicBezTo>
                <a:cubicBezTo>
                  <a:pt x="48409" y="30129"/>
                  <a:pt x="48378" y="30167"/>
                  <a:pt x="48353" y="30167"/>
                </a:cubicBezTo>
                <a:cubicBezTo>
                  <a:pt x="48328" y="30167"/>
                  <a:pt x="48309" y="30129"/>
                  <a:pt x="48271" y="30054"/>
                </a:cubicBezTo>
                <a:cubicBezTo>
                  <a:pt x="48214" y="29940"/>
                  <a:pt x="48302" y="29811"/>
                  <a:pt x="48402" y="29811"/>
                </a:cubicBezTo>
                <a:close/>
                <a:moveTo>
                  <a:pt x="25025" y="30045"/>
                </a:moveTo>
                <a:cubicBezTo>
                  <a:pt x="25027" y="30045"/>
                  <a:pt x="25032" y="30048"/>
                  <a:pt x="25038" y="30054"/>
                </a:cubicBezTo>
                <a:cubicBezTo>
                  <a:pt x="25113" y="30079"/>
                  <a:pt x="25138" y="30104"/>
                  <a:pt x="25163" y="30154"/>
                </a:cubicBezTo>
                <a:cubicBezTo>
                  <a:pt x="25173" y="30174"/>
                  <a:pt x="25175" y="30182"/>
                  <a:pt x="25170" y="30182"/>
                </a:cubicBezTo>
                <a:cubicBezTo>
                  <a:pt x="25162" y="30182"/>
                  <a:pt x="25135" y="30160"/>
                  <a:pt x="25088" y="30129"/>
                </a:cubicBezTo>
                <a:cubicBezTo>
                  <a:pt x="25032" y="30073"/>
                  <a:pt x="25018" y="30045"/>
                  <a:pt x="25025" y="30045"/>
                </a:cubicBezTo>
                <a:close/>
                <a:moveTo>
                  <a:pt x="26196" y="30123"/>
                </a:moveTo>
                <a:cubicBezTo>
                  <a:pt x="26201" y="30123"/>
                  <a:pt x="26207" y="30125"/>
                  <a:pt x="26216" y="30129"/>
                </a:cubicBezTo>
                <a:cubicBezTo>
                  <a:pt x="26266" y="30154"/>
                  <a:pt x="26316" y="30205"/>
                  <a:pt x="26366" y="30255"/>
                </a:cubicBezTo>
                <a:cubicBezTo>
                  <a:pt x="26377" y="30286"/>
                  <a:pt x="26379" y="30300"/>
                  <a:pt x="26370" y="30300"/>
                </a:cubicBezTo>
                <a:cubicBezTo>
                  <a:pt x="26357" y="30300"/>
                  <a:pt x="26324" y="30273"/>
                  <a:pt x="26266" y="30230"/>
                </a:cubicBezTo>
                <a:cubicBezTo>
                  <a:pt x="26204" y="30168"/>
                  <a:pt x="26176" y="30123"/>
                  <a:pt x="26196" y="30123"/>
                </a:cubicBezTo>
                <a:close/>
                <a:moveTo>
                  <a:pt x="48121" y="30154"/>
                </a:moveTo>
                <a:cubicBezTo>
                  <a:pt x="48121" y="30154"/>
                  <a:pt x="48146" y="30154"/>
                  <a:pt x="48171" y="30205"/>
                </a:cubicBezTo>
                <a:cubicBezTo>
                  <a:pt x="48196" y="30230"/>
                  <a:pt x="48171" y="30305"/>
                  <a:pt x="48121" y="30355"/>
                </a:cubicBezTo>
                <a:cubicBezTo>
                  <a:pt x="48081" y="30382"/>
                  <a:pt x="48048" y="30409"/>
                  <a:pt x="48033" y="30409"/>
                </a:cubicBezTo>
                <a:cubicBezTo>
                  <a:pt x="48021" y="30409"/>
                  <a:pt x="48022" y="30388"/>
                  <a:pt x="48046" y="30330"/>
                </a:cubicBezTo>
                <a:cubicBezTo>
                  <a:pt x="48071" y="30280"/>
                  <a:pt x="48096" y="30205"/>
                  <a:pt x="48121" y="30154"/>
                </a:cubicBezTo>
                <a:close/>
                <a:moveTo>
                  <a:pt x="22607" y="29553"/>
                </a:moveTo>
                <a:lnTo>
                  <a:pt x="22607" y="29553"/>
                </a:lnTo>
                <a:cubicBezTo>
                  <a:pt x="22757" y="29653"/>
                  <a:pt x="22883" y="29753"/>
                  <a:pt x="23008" y="29879"/>
                </a:cubicBezTo>
                <a:lnTo>
                  <a:pt x="22983" y="29879"/>
                </a:lnTo>
                <a:cubicBezTo>
                  <a:pt x="23309" y="30180"/>
                  <a:pt x="23359" y="30230"/>
                  <a:pt x="23309" y="30355"/>
                </a:cubicBezTo>
                <a:cubicBezTo>
                  <a:pt x="23288" y="30396"/>
                  <a:pt x="23267" y="30421"/>
                  <a:pt x="23236" y="30421"/>
                </a:cubicBezTo>
                <a:cubicBezTo>
                  <a:pt x="23191" y="30421"/>
                  <a:pt x="23125" y="30372"/>
                  <a:pt x="23008" y="30255"/>
                </a:cubicBezTo>
                <a:cubicBezTo>
                  <a:pt x="22832" y="30079"/>
                  <a:pt x="22557" y="29603"/>
                  <a:pt x="22607" y="29553"/>
                </a:cubicBezTo>
                <a:close/>
                <a:moveTo>
                  <a:pt x="32607" y="30004"/>
                </a:moveTo>
                <a:cubicBezTo>
                  <a:pt x="32657" y="30079"/>
                  <a:pt x="32707" y="30154"/>
                  <a:pt x="32707" y="30230"/>
                </a:cubicBezTo>
                <a:cubicBezTo>
                  <a:pt x="32771" y="30396"/>
                  <a:pt x="32789" y="30477"/>
                  <a:pt x="32775" y="30477"/>
                </a:cubicBezTo>
                <a:cubicBezTo>
                  <a:pt x="32762" y="30477"/>
                  <a:pt x="32718" y="30402"/>
                  <a:pt x="32657" y="30255"/>
                </a:cubicBezTo>
                <a:cubicBezTo>
                  <a:pt x="32607" y="30129"/>
                  <a:pt x="32582" y="30004"/>
                  <a:pt x="32607" y="30004"/>
                </a:cubicBezTo>
                <a:close/>
                <a:moveTo>
                  <a:pt x="24086" y="30104"/>
                </a:moveTo>
                <a:cubicBezTo>
                  <a:pt x="24186" y="30205"/>
                  <a:pt x="24286" y="30305"/>
                  <a:pt x="24361" y="30405"/>
                </a:cubicBezTo>
                <a:lnTo>
                  <a:pt x="24336" y="30405"/>
                </a:lnTo>
                <a:cubicBezTo>
                  <a:pt x="24458" y="30542"/>
                  <a:pt x="24506" y="30605"/>
                  <a:pt x="24496" y="30605"/>
                </a:cubicBezTo>
                <a:cubicBezTo>
                  <a:pt x="24490" y="30605"/>
                  <a:pt x="24460" y="30579"/>
                  <a:pt x="24411" y="30530"/>
                </a:cubicBezTo>
                <a:cubicBezTo>
                  <a:pt x="24261" y="30430"/>
                  <a:pt x="24010" y="30104"/>
                  <a:pt x="24086" y="30104"/>
                </a:cubicBezTo>
                <a:close/>
                <a:moveTo>
                  <a:pt x="31930" y="29177"/>
                </a:moveTo>
                <a:cubicBezTo>
                  <a:pt x="32031" y="29252"/>
                  <a:pt x="32106" y="29352"/>
                  <a:pt x="32181" y="29453"/>
                </a:cubicBezTo>
                <a:cubicBezTo>
                  <a:pt x="32281" y="29553"/>
                  <a:pt x="32356" y="29728"/>
                  <a:pt x="32381" y="29879"/>
                </a:cubicBezTo>
                <a:cubicBezTo>
                  <a:pt x="32381" y="30079"/>
                  <a:pt x="32432" y="30305"/>
                  <a:pt x="32532" y="30480"/>
                </a:cubicBezTo>
                <a:cubicBezTo>
                  <a:pt x="32617" y="30710"/>
                  <a:pt x="32644" y="30810"/>
                  <a:pt x="32630" y="30810"/>
                </a:cubicBezTo>
                <a:cubicBezTo>
                  <a:pt x="32603" y="30810"/>
                  <a:pt x="32421" y="30433"/>
                  <a:pt x="32206" y="29904"/>
                </a:cubicBezTo>
                <a:cubicBezTo>
                  <a:pt x="32056" y="29528"/>
                  <a:pt x="31930" y="29177"/>
                  <a:pt x="31930" y="29177"/>
                </a:cubicBezTo>
                <a:close/>
                <a:moveTo>
                  <a:pt x="23409" y="30305"/>
                </a:moveTo>
                <a:cubicBezTo>
                  <a:pt x="23509" y="30405"/>
                  <a:pt x="23634" y="30505"/>
                  <a:pt x="23710" y="30631"/>
                </a:cubicBezTo>
                <a:lnTo>
                  <a:pt x="23735" y="30631"/>
                </a:lnTo>
                <a:cubicBezTo>
                  <a:pt x="23919" y="30845"/>
                  <a:pt x="23981" y="30975"/>
                  <a:pt x="23927" y="30975"/>
                </a:cubicBezTo>
                <a:cubicBezTo>
                  <a:pt x="23892" y="30975"/>
                  <a:pt x="23811" y="30923"/>
                  <a:pt x="23685" y="30806"/>
                </a:cubicBezTo>
                <a:cubicBezTo>
                  <a:pt x="23484" y="30631"/>
                  <a:pt x="23309" y="30305"/>
                  <a:pt x="23409" y="30305"/>
                </a:cubicBezTo>
                <a:close/>
                <a:moveTo>
                  <a:pt x="46757" y="29488"/>
                </a:moveTo>
                <a:cubicBezTo>
                  <a:pt x="46798" y="29488"/>
                  <a:pt x="46916" y="29699"/>
                  <a:pt x="47143" y="30154"/>
                </a:cubicBezTo>
                <a:cubicBezTo>
                  <a:pt x="47394" y="30656"/>
                  <a:pt x="47444" y="30831"/>
                  <a:pt x="47394" y="30906"/>
                </a:cubicBezTo>
                <a:cubicBezTo>
                  <a:pt x="47319" y="30982"/>
                  <a:pt x="47269" y="30982"/>
                  <a:pt x="47269" y="30982"/>
                </a:cubicBezTo>
                <a:cubicBezTo>
                  <a:pt x="47068" y="30530"/>
                  <a:pt x="46893" y="30079"/>
                  <a:pt x="46742" y="29603"/>
                </a:cubicBezTo>
                <a:cubicBezTo>
                  <a:pt x="46735" y="29528"/>
                  <a:pt x="46739" y="29488"/>
                  <a:pt x="46757" y="29488"/>
                </a:cubicBezTo>
                <a:close/>
                <a:moveTo>
                  <a:pt x="32785" y="30576"/>
                </a:moveTo>
                <a:cubicBezTo>
                  <a:pt x="32795" y="30576"/>
                  <a:pt x="32839" y="30647"/>
                  <a:pt x="32883" y="30756"/>
                </a:cubicBezTo>
                <a:cubicBezTo>
                  <a:pt x="32908" y="30831"/>
                  <a:pt x="32933" y="30931"/>
                  <a:pt x="32933" y="31007"/>
                </a:cubicBezTo>
                <a:cubicBezTo>
                  <a:pt x="32933" y="31007"/>
                  <a:pt x="32883" y="30931"/>
                  <a:pt x="32833" y="30806"/>
                </a:cubicBezTo>
                <a:cubicBezTo>
                  <a:pt x="32807" y="30731"/>
                  <a:pt x="32782" y="30656"/>
                  <a:pt x="32782" y="30581"/>
                </a:cubicBezTo>
                <a:cubicBezTo>
                  <a:pt x="32782" y="30577"/>
                  <a:pt x="32783" y="30576"/>
                  <a:pt x="32785" y="30576"/>
                </a:cubicBezTo>
                <a:close/>
                <a:moveTo>
                  <a:pt x="33284" y="30255"/>
                </a:moveTo>
                <a:cubicBezTo>
                  <a:pt x="33334" y="30355"/>
                  <a:pt x="33384" y="30480"/>
                  <a:pt x="33409" y="30606"/>
                </a:cubicBezTo>
                <a:cubicBezTo>
                  <a:pt x="33510" y="30937"/>
                  <a:pt x="33544" y="31119"/>
                  <a:pt x="33518" y="31119"/>
                </a:cubicBezTo>
                <a:cubicBezTo>
                  <a:pt x="33498" y="31119"/>
                  <a:pt x="33444" y="31019"/>
                  <a:pt x="33359" y="30806"/>
                </a:cubicBezTo>
                <a:cubicBezTo>
                  <a:pt x="33259" y="30631"/>
                  <a:pt x="33234" y="30430"/>
                  <a:pt x="33284" y="30255"/>
                </a:cubicBezTo>
                <a:close/>
                <a:moveTo>
                  <a:pt x="26642" y="31007"/>
                </a:moveTo>
                <a:cubicBezTo>
                  <a:pt x="26667" y="31007"/>
                  <a:pt x="26717" y="31057"/>
                  <a:pt x="26767" y="31132"/>
                </a:cubicBezTo>
                <a:cubicBezTo>
                  <a:pt x="26817" y="31207"/>
                  <a:pt x="26817" y="31282"/>
                  <a:pt x="26792" y="31282"/>
                </a:cubicBezTo>
                <a:cubicBezTo>
                  <a:pt x="26767" y="31282"/>
                  <a:pt x="26717" y="31232"/>
                  <a:pt x="26667" y="31157"/>
                </a:cubicBezTo>
                <a:cubicBezTo>
                  <a:pt x="26617" y="31057"/>
                  <a:pt x="26617" y="31007"/>
                  <a:pt x="26642" y="31007"/>
                </a:cubicBezTo>
                <a:close/>
                <a:moveTo>
                  <a:pt x="25714" y="30611"/>
                </a:moveTo>
                <a:cubicBezTo>
                  <a:pt x="25723" y="30611"/>
                  <a:pt x="25777" y="30648"/>
                  <a:pt x="25915" y="30731"/>
                </a:cubicBezTo>
                <a:cubicBezTo>
                  <a:pt x="26141" y="30881"/>
                  <a:pt x="26216" y="30956"/>
                  <a:pt x="26291" y="31132"/>
                </a:cubicBezTo>
                <a:lnTo>
                  <a:pt x="26341" y="31357"/>
                </a:lnTo>
                <a:lnTo>
                  <a:pt x="26116" y="31107"/>
                </a:lnTo>
                <a:cubicBezTo>
                  <a:pt x="26015" y="30956"/>
                  <a:pt x="25840" y="30781"/>
                  <a:pt x="25765" y="30681"/>
                </a:cubicBezTo>
                <a:cubicBezTo>
                  <a:pt x="25731" y="30636"/>
                  <a:pt x="25707" y="30611"/>
                  <a:pt x="25714" y="30611"/>
                </a:cubicBezTo>
                <a:close/>
                <a:moveTo>
                  <a:pt x="24386" y="13588"/>
                </a:moveTo>
                <a:lnTo>
                  <a:pt x="24386" y="13588"/>
                </a:lnTo>
                <a:cubicBezTo>
                  <a:pt x="24512" y="13839"/>
                  <a:pt x="24637" y="14089"/>
                  <a:pt x="24762" y="14340"/>
                </a:cubicBezTo>
                <a:lnTo>
                  <a:pt x="24762" y="14315"/>
                </a:lnTo>
                <a:cubicBezTo>
                  <a:pt x="24888" y="14616"/>
                  <a:pt x="25038" y="14866"/>
                  <a:pt x="25213" y="15117"/>
                </a:cubicBezTo>
                <a:cubicBezTo>
                  <a:pt x="25235" y="15125"/>
                  <a:pt x="25255" y="15130"/>
                  <a:pt x="25273" y="15130"/>
                </a:cubicBezTo>
                <a:cubicBezTo>
                  <a:pt x="25362" y="15130"/>
                  <a:pt x="25414" y="15032"/>
                  <a:pt x="25414" y="14866"/>
                </a:cubicBezTo>
                <a:cubicBezTo>
                  <a:pt x="25414" y="14790"/>
                  <a:pt x="25421" y="14749"/>
                  <a:pt x="25439" y="14749"/>
                </a:cubicBezTo>
                <a:cubicBezTo>
                  <a:pt x="25482" y="14749"/>
                  <a:pt x="25588" y="14968"/>
                  <a:pt x="25815" y="15493"/>
                </a:cubicBezTo>
                <a:cubicBezTo>
                  <a:pt x="25965" y="15869"/>
                  <a:pt x="26316" y="16621"/>
                  <a:pt x="26592" y="17147"/>
                </a:cubicBezTo>
                <a:cubicBezTo>
                  <a:pt x="26993" y="17924"/>
                  <a:pt x="27118" y="18124"/>
                  <a:pt x="27244" y="18149"/>
                </a:cubicBezTo>
                <a:cubicBezTo>
                  <a:pt x="27369" y="18174"/>
                  <a:pt x="27494" y="18375"/>
                  <a:pt x="27970" y="19327"/>
                </a:cubicBezTo>
                <a:lnTo>
                  <a:pt x="29023" y="21483"/>
                </a:lnTo>
                <a:cubicBezTo>
                  <a:pt x="29223" y="21884"/>
                  <a:pt x="29424" y="22260"/>
                  <a:pt x="29650" y="22611"/>
                </a:cubicBezTo>
                <a:cubicBezTo>
                  <a:pt x="29725" y="22686"/>
                  <a:pt x="29769" y="22723"/>
                  <a:pt x="29809" y="22723"/>
                </a:cubicBezTo>
                <a:cubicBezTo>
                  <a:pt x="29850" y="22723"/>
                  <a:pt x="29888" y="22686"/>
                  <a:pt x="29950" y="22611"/>
                </a:cubicBezTo>
                <a:cubicBezTo>
                  <a:pt x="30009" y="22528"/>
                  <a:pt x="30046" y="22485"/>
                  <a:pt x="30091" y="22485"/>
                </a:cubicBezTo>
                <a:cubicBezTo>
                  <a:pt x="30143" y="22485"/>
                  <a:pt x="30206" y="22541"/>
                  <a:pt x="30326" y="22661"/>
                </a:cubicBezTo>
                <a:cubicBezTo>
                  <a:pt x="30502" y="22836"/>
                  <a:pt x="30652" y="23087"/>
                  <a:pt x="30727" y="23337"/>
                </a:cubicBezTo>
                <a:cubicBezTo>
                  <a:pt x="30802" y="23538"/>
                  <a:pt x="30903" y="23713"/>
                  <a:pt x="31003" y="23914"/>
                </a:cubicBezTo>
                <a:cubicBezTo>
                  <a:pt x="31279" y="24290"/>
                  <a:pt x="31504" y="24716"/>
                  <a:pt x="31655" y="25167"/>
                </a:cubicBezTo>
                <a:cubicBezTo>
                  <a:pt x="31935" y="25779"/>
                  <a:pt x="32056" y="26013"/>
                  <a:pt x="32155" y="26013"/>
                </a:cubicBezTo>
                <a:cubicBezTo>
                  <a:pt x="32197" y="26013"/>
                  <a:pt x="32236" y="25969"/>
                  <a:pt x="32281" y="25894"/>
                </a:cubicBezTo>
                <a:cubicBezTo>
                  <a:pt x="32287" y="25885"/>
                  <a:pt x="32294" y="25880"/>
                  <a:pt x="32302" y="25880"/>
                </a:cubicBezTo>
                <a:cubicBezTo>
                  <a:pt x="32358" y="25880"/>
                  <a:pt x="32459" y="26124"/>
                  <a:pt x="32657" y="26696"/>
                </a:cubicBezTo>
                <a:cubicBezTo>
                  <a:pt x="32983" y="27523"/>
                  <a:pt x="33183" y="28275"/>
                  <a:pt x="33108" y="28275"/>
                </a:cubicBezTo>
                <a:cubicBezTo>
                  <a:pt x="33033" y="28275"/>
                  <a:pt x="33033" y="28325"/>
                  <a:pt x="33459" y="29929"/>
                </a:cubicBezTo>
                <a:cubicBezTo>
                  <a:pt x="33685" y="30706"/>
                  <a:pt x="33860" y="31433"/>
                  <a:pt x="33860" y="31508"/>
                </a:cubicBezTo>
                <a:cubicBezTo>
                  <a:pt x="33860" y="31535"/>
                  <a:pt x="33858" y="31550"/>
                  <a:pt x="33852" y="31550"/>
                </a:cubicBezTo>
                <a:cubicBezTo>
                  <a:pt x="33820" y="31550"/>
                  <a:pt x="33690" y="31104"/>
                  <a:pt x="33309" y="29728"/>
                </a:cubicBezTo>
                <a:cubicBezTo>
                  <a:pt x="33208" y="29327"/>
                  <a:pt x="33058" y="28926"/>
                  <a:pt x="32908" y="28525"/>
                </a:cubicBezTo>
                <a:cubicBezTo>
                  <a:pt x="32883" y="28525"/>
                  <a:pt x="32858" y="28601"/>
                  <a:pt x="32858" y="28676"/>
                </a:cubicBezTo>
                <a:cubicBezTo>
                  <a:pt x="32858" y="28691"/>
                  <a:pt x="32856" y="28698"/>
                  <a:pt x="32852" y="28698"/>
                </a:cubicBezTo>
                <a:cubicBezTo>
                  <a:pt x="32837" y="28698"/>
                  <a:pt x="32793" y="28581"/>
                  <a:pt x="32732" y="28400"/>
                </a:cubicBezTo>
                <a:cubicBezTo>
                  <a:pt x="32670" y="28137"/>
                  <a:pt x="32647" y="27979"/>
                  <a:pt x="32661" y="27979"/>
                </a:cubicBezTo>
                <a:lnTo>
                  <a:pt x="32661" y="27979"/>
                </a:lnTo>
                <a:cubicBezTo>
                  <a:pt x="32670" y="27979"/>
                  <a:pt x="32694" y="28040"/>
                  <a:pt x="32732" y="28174"/>
                </a:cubicBezTo>
                <a:cubicBezTo>
                  <a:pt x="32782" y="28300"/>
                  <a:pt x="32858" y="28375"/>
                  <a:pt x="32883" y="28375"/>
                </a:cubicBezTo>
                <a:cubicBezTo>
                  <a:pt x="32983" y="28350"/>
                  <a:pt x="32632" y="27423"/>
                  <a:pt x="32206" y="26570"/>
                </a:cubicBezTo>
                <a:cubicBezTo>
                  <a:pt x="31889" y="25938"/>
                  <a:pt x="31822" y="25816"/>
                  <a:pt x="31777" y="25816"/>
                </a:cubicBezTo>
                <a:cubicBezTo>
                  <a:pt x="31762" y="25816"/>
                  <a:pt x="31749" y="25831"/>
                  <a:pt x="31730" y="25844"/>
                </a:cubicBezTo>
                <a:cubicBezTo>
                  <a:pt x="31780" y="26069"/>
                  <a:pt x="31880" y="26270"/>
                  <a:pt x="31980" y="26470"/>
                </a:cubicBezTo>
                <a:cubicBezTo>
                  <a:pt x="32156" y="26821"/>
                  <a:pt x="32306" y="27222"/>
                  <a:pt x="32381" y="27598"/>
                </a:cubicBezTo>
                <a:cubicBezTo>
                  <a:pt x="32457" y="27924"/>
                  <a:pt x="32632" y="28550"/>
                  <a:pt x="32757" y="29027"/>
                </a:cubicBezTo>
                <a:cubicBezTo>
                  <a:pt x="32916" y="29614"/>
                  <a:pt x="32994" y="29930"/>
                  <a:pt x="32973" y="29930"/>
                </a:cubicBezTo>
                <a:cubicBezTo>
                  <a:pt x="32961" y="29930"/>
                  <a:pt x="32915" y="29824"/>
                  <a:pt x="32833" y="29603"/>
                </a:cubicBezTo>
                <a:cubicBezTo>
                  <a:pt x="32807" y="29478"/>
                  <a:pt x="32757" y="29352"/>
                  <a:pt x="32657" y="29252"/>
                </a:cubicBezTo>
                <a:cubicBezTo>
                  <a:pt x="32582" y="29252"/>
                  <a:pt x="32356" y="28500"/>
                  <a:pt x="32231" y="27899"/>
                </a:cubicBezTo>
                <a:cubicBezTo>
                  <a:pt x="32181" y="27573"/>
                  <a:pt x="32106" y="27272"/>
                  <a:pt x="31980" y="26971"/>
                </a:cubicBezTo>
                <a:cubicBezTo>
                  <a:pt x="31880" y="26796"/>
                  <a:pt x="31680" y="26395"/>
                  <a:pt x="31554" y="26069"/>
                </a:cubicBezTo>
                <a:cubicBezTo>
                  <a:pt x="31353" y="25576"/>
                  <a:pt x="31312" y="25456"/>
                  <a:pt x="31285" y="25456"/>
                </a:cubicBezTo>
                <a:cubicBezTo>
                  <a:pt x="31275" y="25456"/>
                  <a:pt x="31267" y="25472"/>
                  <a:pt x="31254" y="25493"/>
                </a:cubicBezTo>
                <a:cubicBezTo>
                  <a:pt x="31178" y="25568"/>
                  <a:pt x="31254" y="25668"/>
                  <a:pt x="31304" y="25794"/>
                </a:cubicBezTo>
                <a:cubicBezTo>
                  <a:pt x="31479" y="26245"/>
                  <a:pt x="31604" y="26721"/>
                  <a:pt x="31680" y="27197"/>
                </a:cubicBezTo>
                <a:cubicBezTo>
                  <a:pt x="31755" y="27423"/>
                  <a:pt x="31805" y="27648"/>
                  <a:pt x="31805" y="27874"/>
                </a:cubicBezTo>
                <a:cubicBezTo>
                  <a:pt x="31705" y="27874"/>
                  <a:pt x="31078" y="26119"/>
                  <a:pt x="30953" y="25493"/>
                </a:cubicBezTo>
                <a:lnTo>
                  <a:pt x="30677" y="24039"/>
                </a:lnTo>
                <a:cubicBezTo>
                  <a:pt x="30627" y="23713"/>
                  <a:pt x="30552" y="23438"/>
                  <a:pt x="30427" y="23137"/>
                </a:cubicBezTo>
                <a:cubicBezTo>
                  <a:pt x="30422" y="23135"/>
                  <a:pt x="30418" y="23134"/>
                  <a:pt x="30415" y="23134"/>
                </a:cubicBezTo>
                <a:cubicBezTo>
                  <a:pt x="30377" y="23134"/>
                  <a:pt x="30379" y="23250"/>
                  <a:pt x="30401" y="23387"/>
                </a:cubicBezTo>
                <a:cubicBezTo>
                  <a:pt x="30673" y="24870"/>
                  <a:pt x="30945" y="26597"/>
                  <a:pt x="30905" y="26597"/>
                </a:cubicBezTo>
                <a:cubicBezTo>
                  <a:pt x="30904" y="26597"/>
                  <a:pt x="30903" y="26596"/>
                  <a:pt x="30903" y="26596"/>
                </a:cubicBezTo>
                <a:cubicBezTo>
                  <a:pt x="30702" y="26320"/>
                  <a:pt x="30527" y="25994"/>
                  <a:pt x="30427" y="25668"/>
                </a:cubicBezTo>
                <a:cubicBezTo>
                  <a:pt x="30409" y="25498"/>
                  <a:pt x="30369" y="25397"/>
                  <a:pt x="30330" y="25397"/>
                </a:cubicBezTo>
                <a:cubicBezTo>
                  <a:pt x="30311" y="25397"/>
                  <a:pt x="30292" y="25420"/>
                  <a:pt x="30276" y="25468"/>
                </a:cubicBezTo>
                <a:cubicBezTo>
                  <a:pt x="30267" y="25494"/>
                  <a:pt x="30256" y="25508"/>
                  <a:pt x="30240" y="25508"/>
                </a:cubicBezTo>
                <a:cubicBezTo>
                  <a:pt x="30210" y="25508"/>
                  <a:pt x="30166" y="25457"/>
                  <a:pt x="30101" y="25342"/>
                </a:cubicBezTo>
                <a:cubicBezTo>
                  <a:pt x="29825" y="24866"/>
                  <a:pt x="29624" y="24390"/>
                  <a:pt x="29549" y="23864"/>
                </a:cubicBezTo>
                <a:cubicBezTo>
                  <a:pt x="29440" y="23384"/>
                  <a:pt x="29338" y="23122"/>
                  <a:pt x="29296" y="23122"/>
                </a:cubicBezTo>
                <a:cubicBezTo>
                  <a:pt x="29262" y="23122"/>
                  <a:pt x="29269" y="23302"/>
                  <a:pt x="29349" y="23688"/>
                </a:cubicBezTo>
                <a:cubicBezTo>
                  <a:pt x="29399" y="23864"/>
                  <a:pt x="29424" y="24064"/>
                  <a:pt x="29424" y="24240"/>
                </a:cubicBezTo>
                <a:cubicBezTo>
                  <a:pt x="29399" y="24215"/>
                  <a:pt x="29198" y="23914"/>
                  <a:pt x="28973" y="23538"/>
                </a:cubicBezTo>
                <a:cubicBezTo>
                  <a:pt x="28396" y="22636"/>
                  <a:pt x="28146" y="21884"/>
                  <a:pt x="27870" y="20405"/>
                </a:cubicBezTo>
                <a:cubicBezTo>
                  <a:pt x="27762" y="19801"/>
                  <a:pt x="27710" y="19587"/>
                  <a:pt x="27666" y="19587"/>
                </a:cubicBezTo>
                <a:cubicBezTo>
                  <a:pt x="27658" y="19587"/>
                  <a:pt x="27652" y="19593"/>
                  <a:pt x="27645" y="19603"/>
                </a:cubicBezTo>
                <a:cubicBezTo>
                  <a:pt x="27695" y="20280"/>
                  <a:pt x="27795" y="20931"/>
                  <a:pt x="27970" y="21583"/>
                </a:cubicBezTo>
                <a:cubicBezTo>
                  <a:pt x="28046" y="21758"/>
                  <a:pt x="28071" y="21934"/>
                  <a:pt x="28071" y="22109"/>
                </a:cubicBezTo>
                <a:cubicBezTo>
                  <a:pt x="27895" y="21859"/>
                  <a:pt x="27745" y="21583"/>
                  <a:pt x="27619" y="21307"/>
                </a:cubicBezTo>
                <a:cubicBezTo>
                  <a:pt x="27244" y="20580"/>
                  <a:pt x="27168" y="20380"/>
                  <a:pt x="26792" y="18726"/>
                </a:cubicBezTo>
                <a:cubicBezTo>
                  <a:pt x="26667" y="18099"/>
                  <a:pt x="26517" y="17498"/>
                  <a:pt x="26291" y="16896"/>
                </a:cubicBezTo>
                <a:lnTo>
                  <a:pt x="26291" y="16896"/>
                </a:lnTo>
                <a:cubicBezTo>
                  <a:pt x="26341" y="17347"/>
                  <a:pt x="26416" y="17773"/>
                  <a:pt x="26542" y="18199"/>
                </a:cubicBezTo>
                <a:cubicBezTo>
                  <a:pt x="26692" y="18951"/>
                  <a:pt x="26843" y="19578"/>
                  <a:pt x="26817" y="19578"/>
                </a:cubicBezTo>
                <a:cubicBezTo>
                  <a:pt x="26792" y="19578"/>
                  <a:pt x="26517" y="18951"/>
                  <a:pt x="26166" y="18149"/>
                </a:cubicBezTo>
                <a:cubicBezTo>
                  <a:pt x="25840" y="17347"/>
                  <a:pt x="25514" y="16696"/>
                  <a:pt x="25514" y="16696"/>
                </a:cubicBezTo>
                <a:cubicBezTo>
                  <a:pt x="25489" y="16545"/>
                  <a:pt x="25464" y="16420"/>
                  <a:pt x="25489" y="16270"/>
                </a:cubicBezTo>
                <a:cubicBezTo>
                  <a:pt x="25489" y="16069"/>
                  <a:pt x="25464" y="15894"/>
                  <a:pt x="25414" y="15894"/>
                </a:cubicBezTo>
                <a:cubicBezTo>
                  <a:pt x="25389" y="15894"/>
                  <a:pt x="25364" y="15969"/>
                  <a:pt x="25339" y="16069"/>
                </a:cubicBezTo>
                <a:cubicBezTo>
                  <a:pt x="25339" y="16156"/>
                  <a:pt x="25339" y="16224"/>
                  <a:pt x="25322" y="16224"/>
                </a:cubicBezTo>
                <a:cubicBezTo>
                  <a:pt x="25320" y="16224"/>
                  <a:pt x="25317" y="16223"/>
                  <a:pt x="25314" y="16220"/>
                </a:cubicBezTo>
                <a:cubicBezTo>
                  <a:pt x="25188" y="16119"/>
                  <a:pt x="24311" y="13588"/>
                  <a:pt x="24386" y="13588"/>
                </a:cubicBezTo>
                <a:close/>
                <a:moveTo>
                  <a:pt x="28046" y="31057"/>
                </a:moveTo>
                <a:lnTo>
                  <a:pt x="28296" y="31182"/>
                </a:lnTo>
                <a:cubicBezTo>
                  <a:pt x="28447" y="31232"/>
                  <a:pt x="28647" y="31357"/>
                  <a:pt x="28747" y="31408"/>
                </a:cubicBezTo>
                <a:cubicBezTo>
                  <a:pt x="28948" y="31533"/>
                  <a:pt x="28948" y="31533"/>
                  <a:pt x="28822" y="31558"/>
                </a:cubicBezTo>
                <a:cubicBezTo>
                  <a:pt x="28788" y="31569"/>
                  <a:pt x="28757" y="31576"/>
                  <a:pt x="28728" y="31576"/>
                </a:cubicBezTo>
                <a:cubicBezTo>
                  <a:pt x="28628" y="31576"/>
                  <a:pt x="28539" y="31506"/>
                  <a:pt x="28346" y="31332"/>
                </a:cubicBezTo>
                <a:lnTo>
                  <a:pt x="28046" y="31057"/>
                </a:lnTo>
                <a:close/>
                <a:moveTo>
                  <a:pt x="27560" y="31413"/>
                </a:moveTo>
                <a:cubicBezTo>
                  <a:pt x="27564" y="31413"/>
                  <a:pt x="27575" y="31420"/>
                  <a:pt x="27594" y="31433"/>
                </a:cubicBezTo>
                <a:cubicBezTo>
                  <a:pt x="27695" y="31483"/>
                  <a:pt x="27770" y="31558"/>
                  <a:pt x="27820" y="31658"/>
                </a:cubicBezTo>
                <a:cubicBezTo>
                  <a:pt x="27836" y="31674"/>
                  <a:pt x="27842" y="31682"/>
                  <a:pt x="27838" y="31682"/>
                </a:cubicBezTo>
                <a:cubicBezTo>
                  <a:pt x="27831" y="31682"/>
                  <a:pt x="27780" y="31644"/>
                  <a:pt x="27695" y="31558"/>
                </a:cubicBezTo>
                <a:cubicBezTo>
                  <a:pt x="27602" y="31465"/>
                  <a:pt x="27550" y="31413"/>
                  <a:pt x="27560" y="31413"/>
                </a:cubicBezTo>
                <a:close/>
                <a:moveTo>
                  <a:pt x="27069" y="31529"/>
                </a:moveTo>
                <a:cubicBezTo>
                  <a:pt x="27089" y="31529"/>
                  <a:pt x="27160" y="31598"/>
                  <a:pt x="27269" y="31733"/>
                </a:cubicBezTo>
                <a:cubicBezTo>
                  <a:pt x="27369" y="31834"/>
                  <a:pt x="27444" y="31959"/>
                  <a:pt x="27494" y="32059"/>
                </a:cubicBezTo>
                <a:cubicBezTo>
                  <a:pt x="27500" y="32087"/>
                  <a:pt x="27498" y="32100"/>
                  <a:pt x="27489" y="32100"/>
                </a:cubicBezTo>
                <a:cubicBezTo>
                  <a:pt x="27458" y="32100"/>
                  <a:pt x="27339" y="31937"/>
                  <a:pt x="27143" y="31683"/>
                </a:cubicBezTo>
                <a:cubicBezTo>
                  <a:pt x="27074" y="31579"/>
                  <a:pt x="27053" y="31529"/>
                  <a:pt x="27069" y="31529"/>
                </a:cubicBezTo>
                <a:close/>
                <a:moveTo>
                  <a:pt x="23006" y="30512"/>
                </a:moveTo>
                <a:cubicBezTo>
                  <a:pt x="23027" y="30512"/>
                  <a:pt x="23070" y="30550"/>
                  <a:pt x="23133" y="30606"/>
                </a:cubicBezTo>
                <a:cubicBezTo>
                  <a:pt x="23334" y="30756"/>
                  <a:pt x="23384" y="30881"/>
                  <a:pt x="23559" y="31483"/>
                </a:cubicBezTo>
                <a:cubicBezTo>
                  <a:pt x="23726" y="31983"/>
                  <a:pt x="23754" y="32154"/>
                  <a:pt x="23687" y="32154"/>
                </a:cubicBezTo>
                <a:cubicBezTo>
                  <a:pt x="23673" y="32154"/>
                  <a:pt x="23656" y="32147"/>
                  <a:pt x="23634" y="32134"/>
                </a:cubicBezTo>
                <a:cubicBezTo>
                  <a:pt x="23534" y="32084"/>
                  <a:pt x="23434" y="31859"/>
                  <a:pt x="23208" y="31257"/>
                </a:cubicBezTo>
                <a:cubicBezTo>
                  <a:pt x="23020" y="30691"/>
                  <a:pt x="22960" y="30512"/>
                  <a:pt x="23006" y="30512"/>
                </a:cubicBezTo>
                <a:close/>
                <a:moveTo>
                  <a:pt x="28126" y="31692"/>
                </a:moveTo>
                <a:cubicBezTo>
                  <a:pt x="28134" y="31692"/>
                  <a:pt x="28200" y="31737"/>
                  <a:pt x="28296" y="31834"/>
                </a:cubicBezTo>
                <a:cubicBezTo>
                  <a:pt x="28472" y="31959"/>
                  <a:pt x="28597" y="32109"/>
                  <a:pt x="28597" y="32185"/>
                </a:cubicBezTo>
                <a:cubicBezTo>
                  <a:pt x="28597" y="32212"/>
                  <a:pt x="28590" y="32226"/>
                  <a:pt x="28578" y="32226"/>
                </a:cubicBezTo>
                <a:cubicBezTo>
                  <a:pt x="28554" y="32226"/>
                  <a:pt x="28511" y="32181"/>
                  <a:pt x="28447" y="32084"/>
                </a:cubicBezTo>
                <a:cubicBezTo>
                  <a:pt x="28346" y="31934"/>
                  <a:pt x="28246" y="31834"/>
                  <a:pt x="28171" y="31733"/>
                </a:cubicBezTo>
                <a:cubicBezTo>
                  <a:pt x="28135" y="31706"/>
                  <a:pt x="28121" y="31692"/>
                  <a:pt x="28126" y="31692"/>
                </a:cubicBezTo>
                <a:close/>
                <a:moveTo>
                  <a:pt x="27682" y="31805"/>
                </a:moveTo>
                <a:cubicBezTo>
                  <a:pt x="27687" y="31805"/>
                  <a:pt x="27700" y="31814"/>
                  <a:pt x="27720" y="31834"/>
                </a:cubicBezTo>
                <a:cubicBezTo>
                  <a:pt x="27820" y="31909"/>
                  <a:pt x="27920" y="32009"/>
                  <a:pt x="27995" y="32109"/>
                </a:cubicBezTo>
                <a:cubicBezTo>
                  <a:pt x="28091" y="32248"/>
                  <a:pt x="28119" y="32309"/>
                  <a:pt x="28100" y="32309"/>
                </a:cubicBezTo>
                <a:cubicBezTo>
                  <a:pt x="28075" y="32309"/>
                  <a:pt x="27964" y="32196"/>
                  <a:pt x="27820" y="32009"/>
                </a:cubicBezTo>
                <a:cubicBezTo>
                  <a:pt x="27709" y="31880"/>
                  <a:pt x="27666" y="31805"/>
                  <a:pt x="27682" y="31805"/>
                </a:cubicBezTo>
                <a:close/>
                <a:moveTo>
                  <a:pt x="24579" y="30336"/>
                </a:moveTo>
                <a:cubicBezTo>
                  <a:pt x="24608" y="30336"/>
                  <a:pt x="24726" y="30424"/>
                  <a:pt x="24938" y="30606"/>
                </a:cubicBezTo>
                <a:cubicBezTo>
                  <a:pt x="25289" y="30881"/>
                  <a:pt x="25539" y="31232"/>
                  <a:pt x="25715" y="31658"/>
                </a:cubicBezTo>
                <a:lnTo>
                  <a:pt x="25715" y="31633"/>
                </a:lnTo>
                <a:cubicBezTo>
                  <a:pt x="25840" y="31859"/>
                  <a:pt x="25940" y="32084"/>
                  <a:pt x="26041" y="32310"/>
                </a:cubicBezTo>
                <a:cubicBezTo>
                  <a:pt x="26041" y="32310"/>
                  <a:pt x="25740" y="31984"/>
                  <a:pt x="25414" y="31633"/>
                </a:cubicBezTo>
                <a:cubicBezTo>
                  <a:pt x="25063" y="31251"/>
                  <a:pt x="24925" y="31101"/>
                  <a:pt x="24949" y="31101"/>
                </a:cubicBezTo>
                <a:cubicBezTo>
                  <a:pt x="24963" y="31101"/>
                  <a:pt x="25029" y="31150"/>
                  <a:pt x="25138" y="31232"/>
                </a:cubicBezTo>
                <a:cubicBezTo>
                  <a:pt x="25286" y="31352"/>
                  <a:pt x="25376" y="31411"/>
                  <a:pt x="25407" y="31411"/>
                </a:cubicBezTo>
                <a:cubicBezTo>
                  <a:pt x="25459" y="31411"/>
                  <a:pt x="25339" y="31239"/>
                  <a:pt x="25038" y="30906"/>
                </a:cubicBezTo>
                <a:cubicBezTo>
                  <a:pt x="24693" y="30532"/>
                  <a:pt x="24537" y="30336"/>
                  <a:pt x="24579" y="30336"/>
                </a:cubicBezTo>
                <a:close/>
                <a:moveTo>
                  <a:pt x="26442" y="31132"/>
                </a:moveTo>
                <a:lnTo>
                  <a:pt x="26442" y="31132"/>
                </a:lnTo>
                <a:cubicBezTo>
                  <a:pt x="26567" y="31232"/>
                  <a:pt x="26667" y="31332"/>
                  <a:pt x="26767" y="31458"/>
                </a:cubicBezTo>
                <a:lnTo>
                  <a:pt x="26742" y="31458"/>
                </a:lnTo>
                <a:cubicBezTo>
                  <a:pt x="26968" y="31758"/>
                  <a:pt x="27269" y="32335"/>
                  <a:pt x="27193" y="32385"/>
                </a:cubicBezTo>
                <a:cubicBezTo>
                  <a:pt x="27191" y="32388"/>
                  <a:pt x="27188" y="32390"/>
                  <a:pt x="27184" y="32390"/>
                </a:cubicBezTo>
                <a:cubicBezTo>
                  <a:pt x="27094" y="32390"/>
                  <a:pt x="26565" y="31623"/>
                  <a:pt x="26517" y="31408"/>
                </a:cubicBezTo>
                <a:cubicBezTo>
                  <a:pt x="26467" y="31307"/>
                  <a:pt x="26442" y="31207"/>
                  <a:pt x="26442" y="31132"/>
                </a:cubicBezTo>
                <a:close/>
                <a:moveTo>
                  <a:pt x="27745" y="32335"/>
                </a:moveTo>
                <a:cubicBezTo>
                  <a:pt x="27770" y="32335"/>
                  <a:pt x="27820" y="32385"/>
                  <a:pt x="27845" y="32435"/>
                </a:cubicBezTo>
                <a:cubicBezTo>
                  <a:pt x="27858" y="32460"/>
                  <a:pt x="27858" y="32473"/>
                  <a:pt x="27848" y="32473"/>
                </a:cubicBezTo>
                <a:cubicBezTo>
                  <a:pt x="27839" y="32473"/>
                  <a:pt x="27820" y="32460"/>
                  <a:pt x="27795" y="32435"/>
                </a:cubicBezTo>
                <a:cubicBezTo>
                  <a:pt x="27745" y="32360"/>
                  <a:pt x="27720" y="32335"/>
                  <a:pt x="27745" y="32335"/>
                </a:cubicBezTo>
                <a:close/>
                <a:moveTo>
                  <a:pt x="46598" y="29851"/>
                </a:moveTo>
                <a:cubicBezTo>
                  <a:pt x="46628" y="29851"/>
                  <a:pt x="46700" y="29995"/>
                  <a:pt x="46792" y="30205"/>
                </a:cubicBezTo>
                <a:cubicBezTo>
                  <a:pt x="46868" y="30405"/>
                  <a:pt x="46993" y="30706"/>
                  <a:pt x="47043" y="30856"/>
                </a:cubicBezTo>
                <a:lnTo>
                  <a:pt x="47143" y="31132"/>
                </a:lnTo>
                <a:lnTo>
                  <a:pt x="46467" y="31658"/>
                </a:lnTo>
                <a:cubicBezTo>
                  <a:pt x="46091" y="31959"/>
                  <a:pt x="45690" y="32285"/>
                  <a:pt x="45564" y="32435"/>
                </a:cubicBezTo>
                <a:cubicBezTo>
                  <a:pt x="45504" y="32495"/>
                  <a:pt x="45462" y="32534"/>
                  <a:pt x="45443" y="32534"/>
                </a:cubicBezTo>
                <a:cubicBezTo>
                  <a:pt x="45391" y="32534"/>
                  <a:pt x="45517" y="32239"/>
                  <a:pt x="45940" y="31282"/>
                </a:cubicBezTo>
                <a:cubicBezTo>
                  <a:pt x="46291" y="30505"/>
                  <a:pt x="46567" y="29879"/>
                  <a:pt x="46592" y="29854"/>
                </a:cubicBezTo>
                <a:cubicBezTo>
                  <a:pt x="46594" y="29852"/>
                  <a:pt x="46596" y="29851"/>
                  <a:pt x="46598" y="29851"/>
                </a:cubicBezTo>
                <a:close/>
                <a:moveTo>
                  <a:pt x="23534" y="30906"/>
                </a:moveTo>
                <a:lnTo>
                  <a:pt x="23735" y="31082"/>
                </a:lnTo>
                <a:cubicBezTo>
                  <a:pt x="23910" y="31207"/>
                  <a:pt x="23985" y="31357"/>
                  <a:pt x="24161" y="31934"/>
                </a:cubicBezTo>
                <a:lnTo>
                  <a:pt x="24361" y="32636"/>
                </a:lnTo>
                <a:lnTo>
                  <a:pt x="24361" y="32636"/>
                </a:lnTo>
                <a:lnTo>
                  <a:pt x="24161" y="32485"/>
                </a:lnTo>
                <a:cubicBezTo>
                  <a:pt x="24010" y="32335"/>
                  <a:pt x="23910" y="32185"/>
                  <a:pt x="23760" y="31608"/>
                </a:cubicBezTo>
                <a:lnTo>
                  <a:pt x="23534" y="30906"/>
                </a:lnTo>
                <a:close/>
                <a:moveTo>
                  <a:pt x="27945" y="32586"/>
                </a:moveTo>
                <a:cubicBezTo>
                  <a:pt x="28046" y="32611"/>
                  <a:pt x="28121" y="32661"/>
                  <a:pt x="28171" y="32711"/>
                </a:cubicBezTo>
                <a:cubicBezTo>
                  <a:pt x="28246" y="32761"/>
                  <a:pt x="28271" y="32836"/>
                  <a:pt x="28296" y="32911"/>
                </a:cubicBezTo>
                <a:cubicBezTo>
                  <a:pt x="28306" y="32950"/>
                  <a:pt x="28304" y="32970"/>
                  <a:pt x="28287" y="32970"/>
                </a:cubicBezTo>
                <a:cubicBezTo>
                  <a:pt x="28260" y="32970"/>
                  <a:pt x="28194" y="32919"/>
                  <a:pt x="28071" y="32811"/>
                </a:cubicBezTo>
                <a:cubicBezTo>
                  <a:pt x="27895" y="32636"/>
                  <a:pt x="27870" y="32586"/>
                  <a:pt x="27945" y="32586"/>
                </a:cubicBezTo>
                <a:close/>
                <a:moveTo>
                  <a:pt x="28846" y="31939"/>
                </a:moveTo>
                <a:cubicBezTo>
                  <a:pt x="28866" y="31939"/>
                  <a:pt x="28892" y="31953"/>
                  <a:pt x="28923" y="31984"/>
                </a:cubicBezTo>
                <a:cubicBezTo>
                  <a:pt x="29023" y="32210"/>
                  <a:pt x="29098" y="32435"/>
                  <a:pt x="29173" y="32661"/>
                </a:cubicBezTo>
                <a:cubicBezTo>
                  <a:pt x="29259" y="32940"/>
                  <a:pt x="29309" y="33128"/>
                  <a:pt x="29289" y="33128"/>
                </a:cubicBezTo>
                <a:cubicBezTo>
                  <a:pt x="29286" y="33128"/>
                  <a:pt x="29281" y="33123"/>
                  <a:pt x="29274" y="33112"/>
                </a:cubicBezTo>
                <a:cubicBezTo>
                  <a:pt x="29123" y="32886"/>
                  <a:pt x="28973" y="32636"/>
                  <a:pt x="28873" y="32385"/>
                </a:cubicBezTo>
                <a:cubicBezTo>
                  <a:pt x="28773" y="32146"/>
                  <a:pt x="28768" y="31939"/>
                  <a:pt x="28846" y="31939"/>
                </a:cubicBezTo>
                <a:close/>
                <a:moveTo>
                  <a:pt x="28146" y="32009"/>
                </a:moveTo>
                <a:lnTo>
                  <a:pt x="28146" y="32009"/>
                </a:lnTo>
                <a:cubicBezTo>
                  <a:pt x="28271" y="32084"/>
                  <a:pt x="28371" y="32210"/>
                  <a:pt x="28472" y="32310"/>
                </a:cubicBezTo>
                <a:lnTo>
                  <a:pt x="28447" y="32285"/>
                </a:lnTo>
                <a:lnTo>
                  <a:pt x="28447" y="32285"/>
                </a:lnTo>
                <a:cubicBezTo>
                  <a:pt x="28622" y="32460"/>
                  <a:pt x="28772" y="32686"/>
                  <a:pt x="28848" y="32936"/>
                </a:cubicBezTo>
                <a:cubicBezTo>
                  <a:pt x="28898" y="33112"/>
                  <a:pt x="28898" y="33262"/>
                  <a:pt x="28873" y="33262"/>
                </a:cubicBezTo>
                <a:cubicBezTo>
                  <a:pt x="28597" y="32861"/>
                  <a:pt x="28346" y="32435"/>
                  <a:pt x="28146" y="32009"/>
                </a:cubicBezTo>
                <a:close/>
                <a:moveTo>
                  <a:pt x="24136" y="31408"/>
                </a:moveTo>
                <a:lnTo>
                  <a:pt x="24487" y="31658"/>
                </a:lnTo>
                <a:cubicBezTo>
                  <a:pt x="24687" y="31809"/>
                  <a:pt x="24888" y="31984"/>
                  <a:pt x="25038" y="32185"/>
                </a:cubicBezTo>
                <a:cubicBezTo>
                  <a:pt x="25138" y="32285"/>
                  <a:pt x="25213" y="32410"/>
                  <a:pt x="25264" y="32560"/>
                </a:cubicBezTo>
                <a:cubicBezTo>
                  <a:pt x="25289" y="32736"/>
                  <a:pt x="25339" y="32911"/>
                  <a:pt x="25389" y="33062"/>
                </a:cubicBezTo>
                <a:lnTo>
                  <a:pt x="25489" y="33463"/>
                </a:lnTo>
                <a:lnTo>
                  <a:pt x="25264" y="33262"/>
                </a:lnTo>
                <a:cubicBezTo>
                  <a:pt x="25038" y="33062"/>
                  <a:pt x="24888" y="32811"/>
                  <a:pt x="24812" y="32535"/>
                </a:cubicBezTo>
                <a:cubicBezTo>
                  <a:pt x="24703" y="32228"/>
                  <a:pt x="24632" y="32075"/>
                  <a:pt x="24582" y="32075"/>
                </a:cubicBezTo>
                <a:cubicBezTo>
                  <a:pt x="24575" y="32075"/>
                  <a:pt x="24568" y="32078"/>
                  <a:pt x="24562" y="32084"/>
                </a:cubicBezTo>
                <a:cubicBezTo>
                  <a:pt x="24537" y="32134"/>
                  <a:pt x="24562" y="32310"/>
                  <a:pt x="24637" y="32510"/>
                </a:cubicBezTo>
                <a:cubicBezTo>
                  <a:pt x="24712" y="32711"/>
                  <a:pt x="24737" y="32861"/>
                  <a:pt x="24687" y="32861"/>
                </a:cubicBezTo>
                <a:cubicBezTo>
                  <a:pt x="24637" y="32861"/>
                  <a:pt x="24436" y="32435"/>
                  <a:pt x="24236" y="31758"/>
                </a:cubicBezTo>
                <a:lnTo>
                  <a:pt x="24136" y="31408"/>
                </a:lnTo>
                <a:close/>
                <a:moveTo>
                  <a:pt x="14771" y="20472"/>
                </a:moveTo>
                <a:cubicBezTo>
                  <a:pt x="14832" y="20472"/>
                  <a:pt x="15044" y="20541"/>
                  <a:pt x="15364" y="20681"/>
                </a:cubicBezTo>
                <a:cubicBezTo>
                  <a:pt x="16210" y="21033"/>
                  <a:pt x="16637" y="21209"/>
                  <a:pt x="16770" y="21209"/>
                </a:cubicBezTo>
                <a:cubicBezTo>
                  <a:pt x="16779" y="21209"/>
                  <a:pt x="16786" y="21209"/>
                  <a:pt x="16792" y="21207"/>
                </a:cubicBezTo>
                <a:cubicBezTo>
                  <a:pt x="16868" y="21157"/>
                  <a:pt x="16943" y="21107"/>
                  <a:pt x="17018" y="21032"/>
                </a:cubicBezTo>
                <a:cubicBezTo>
                  <a:pt x="17068" y="20981"/>
                  <a:pt x="17106" y="20956"/>
                  <a:pt x="17146" y="20956"/>
                </a:cubicBezTo>
                <a:cubicBezTo>
                  <a:pt x="17187" y="20956"/>
                  <a:pt x="17231" y="20981"/>
                  <a:pt x="17294" y="21032"/>
                </a:cubicBezTo>
                <a:cubicBezTo>
                  <a:pt x="17419" y="21157"/>
                  <a:pt x="17469" y="21157"/>
                  <a:pt x="17519" y="21157"/>
                </a:cubicBezTo>
                <a:cubicBezTo>
                  <a:pt x="17569" y="21132"/>
                  <a:pt x="17494" y="21057"/>
                  <a:pt x="17369" y="20906"/>
                </a:cubicBezTo>
                <a:cubicBezTo>
                  <a:pt x="17243" y="20781"/>
                  <a:pt x="17143" y="20681"/>
                  <a:pt x="17168" y="20631"/>
                </a:cubicBezTo>
                <a:cubicBezTo>
                  <a:pt x="17174" y="20608"/>
                  <a:pt x="17200" y="20597"/>
                  <a:pt x="17243" y="20597"/>
                </a:cubicBezTo>
                <a:cubicBezTo>
                  <a:pt x="17586" y="20597"/>
                  <a:pt x="19042" y="21270"/>
                  <a:pt x="20577" y="22159"/>
                </a:cubicBezTo>
                <a:cubicBezTo>
                  <a:pt x="21003" y="22385"/>
                  <a:pt x="21429" y="22611"/>
                  <a:pt x="21855" y="22786"/>
                </a:cubicBezTo>
                <a:cubicBezTo>
                  <a:pt x="21902" y="22795"/>
                  <a:pt x="21946" y="22799"/>
                  <a:pt x="21986" y="22799"/>
                </a:cubicBezTo>
                <a:cubicBezTo>
                  <a:pt x="22178" y="22799"/>
                  <a:pt x="22281" y="22701"/>
                  <a:pt x="22281" y="22535"/>
                </a:cubicBezTo>
                <a:cubicBezTo>
                  <a:pt x="22281" y="22498"/>
                  <a:pt x="22301" y="22479"/>
                  <a:pt x="22342" y="22479"/>
                </a:cubicBezTo>
                <a:cubicBezTo>
                  <a:pt x="22517" y="22479"/>
                  <a:pt x="23070" y="22835"/>
                  <a:pt x="23985" y="23588"/>
                </a:cubicBezTo>
                <a:cubicBezTo>
                  <a:pt x="24427" y="23959"/>
                  <a:pt x="24670" y="24119"/>
                  <a:pt x="24827" y="24119"/>
                </a:cubicBezTo>
                <a:cubicBezTo>
                  <a:pt x="24893" y="24119"/>
                  <a:pt x="24944" y="24091"/>
                  <a:pt x="24988" y="24039"/>
                </a:cubicBezTo>
                <a:cubicBezTo>
                  <a:pt x="25037" y="23990"/>
                  <a:pt x="25078" y="23961"/>
                  <a:pt x="25134" y="23961"/>
                </a:cubicBezTo>
                <a:cubicBezTo>
                  <a:pt x="25278" y="23961"/>
                  <a:pt x="25519" y="24156"/>
                  <a:pt x="26241" y="24716"/>
                </a:cubicBezTo>
                <a:cubicBezTo>
                  <a:pt x="27218" y="25518"/>
                  <a:pt x="28121" y="26395"/>
                  <a:pt x="28923" y="27347"/>
                </a:cubicBezTo>
                <a:cubicBezTo>
                  <a:pt x="30727" y="29528"/>
                  <a:pt x="32406" y="31934"/>
                  <a:pt x="32933" y="33062"/>
                </a:cubicBezTo>
                <a:lnTo>
                  <a:pt x="33158" y="33538"/>
                </a:lnTo>
                <a:lnTo>
                  <a:pt x="32908" y="33388"/>
                </a:lnTo>
                <a:cubicBezTo>
                  <a:pt x="32757" y="33287"/>
                  <a:pt x="32682" y="33187"/>
                  <a:pt x="32682" y="33112"/>
                </a:cubicBezTo>
                <a:cubicBezTo>
                  <a:pt x="32381" y="32611"/>
                  <a:pt x="32031" y="32109"/>
                  <a:pt x="31655" y="31658"/>
                </a:cubicBezTo>
                <a:cubicBezTo>
                  <a:pt x="31078" y="30931"/>
                  <a:pt x="30351" y="30004"/>
                  <a:pt x="30076" y="29603"/>
                </a:cubicBezTo>
                <a:cubicBezTo>
                  <a:pt x="29695" y="29070"/>
                  <a:pt x="29531" y="28870"/>
                  <a:pt x="29474" y="28870"/>
                </a:cubicBezTo>
                <a:cubicBezTo>
                  <a:pt x="29456" y="28870"/>
                  <a:pt x="29449" y="28890"/>
                  <a:pt x="29449" y="28926"/>
                </a:cubicBezTo>
                <a:cubicBezTo>
                  <a:pt x="29449" y="29027"/>
                  <a:pt x="30276" y="30104"/>
                  <a:pt x="31529" y="31758"/>
                </a:cubicBezTo>
                <a:lnTo>
                  <a:pt x="32607" y="33137"/>
                </a:lnTo>
                <a:lnTo>
                  <a:pt x="32607" y="33137"/>
                </a:lnTo>
                <a:lnTo>
                  <a:pt x="32106" y="32761"/>
                </a:lnTo>
                <a:cubicBezTo>
                  <a:pt x="31830" y="32560"/>
                  <a:pt x="31254" y="32210"/>
                  <a:pt x="30853" y="31959"/>
                </a:cubicBezTo>
                <a:cubicBezTo>
                  <a:pt x="30276" y="31608"/>
                  <a:pt x="30076" y="31458"/>
                  <a:pt x="29975" y="31282"/>
                </a:cubicBezTo>
                <a:cubicBezTo>
                  <a:pt x="29900" y="31157"/>
                  <a:pt x="29324" y="30455"/>
                  <a:pt x="28697" y="29703"/>
                </a:cubicBezTo>
                <a:cubicBezTo>
                  <a:pt x="27820" y="28751"/>
                  <a:pt x="27018" y="27748"/>
                  <a:pt x="26291" y="26696"/>
                </a:cubicBezTo>
                <a:cubicBezTo>
                  <a:pt x="26076" y="26363"/>
                  <a:pt x="25983" y="26244"/>
                  <a:pt x="25928" y="26244"/>
                </a:cubicBezTo>
                <a:cubicBezTo>
                  <a:pt x="25913" y="26244"/>
                  <a:pt x="25901" y="26253"/>
                  <a:pt x="25890" y="26270"/>
                </a:cubicBezTo>
                <a:cubicBezTo>
                  <a:pt x="25840" y="26320"/>
                  <a:pt x="26442" y="27197"/>
                  <a:pt x="27018" y="27949"/>
                </a:cubicBezTo>
                <a:cubicBezTo>
                  <a:pt x="27244" y="28250"/>
                  <a:pt x="27945" y="29077"/>
                  <a:pt x="28597" y="29804"/>
                </a:cubicBezTo>
                <a:cubicBezTo>
                  <a:pt x="29249" y="30555"/>
                  <a:pt x="29725" y="31182"/>
                  <a:pt x="29725" y="31232"/>
                </a:cubicBezTo>
                <a:cubicBezTo>
                  <a:pt x="29725" y="31239"/>
                  <a:pt x="29719" y="31242"/>
                  <a:pt x="29708" y="31242"/>
                </a:cubicBezTo>
                <a:cubicBezTo>
                  <a:pt x="29523" y="31242"/>
                  <a:pt x="27852" y="30287"/>
                  <a:pt x="27544" y="29979"/>
                </a:cubicBezTo>
                <a:cubicBezTo>
                  <a:pt x="27244" y="29703"/>
                  <a:pt x="26993" y="29378"/>
                  <a:pt x="26742" y="29077"/>
                </a:cubicBezTo>
                <a:cubicBezTo>
                  <a:pt x="26116" y="28325"/>
                  <a:pt x="25464" y="27623"/>
                  <a:pt x="24762" y="26946"/>
                </a:cubicBezTo>
                <a:cubicBezTo>
                  <a:pt x="23960" y="26144"/>
                  <a:pt x="22958" y="25092"/>
                  <a:pt x="22582" y="24641"/>
                </a:cubicBezTo>
                <a:cubicBezTo>
                  <a:pt x="21912" y="23892"/>
                  <a:pt x="21707" y="23670"/>
                  <a:pt x="21650" y="23670"/>
                </a:cubicBezTo>
                <a:cubicBezTo>
                  <a:pt x="21634" y="23670"/>
                  <a:pt x="21629" y="23686"/>
                  <a:pt x="21629" y="23713"/>
                </a:cubicBezTo>
                <a:cubicBezTo>
                  <a:pt x="21629" y="23814"/>
                  <a:pt x="23083" y="25443"/>
                  <a:pt x="24662" y="27022"/>
                </a:cubicBezTo>
                <a:cubicBezTo>
                  <a:pt x="26225" y="28585"/>
                  <a:pt x="27248" y="29804"/>
                  <a:pt x="27074" y="29804"/>
                </a:cubicBezTo>
                <a:cubicBezTo>
                  <a:pt x="27072" y="29804"/>
                  <a:pt x="27070" y="29804"/>
                  <a:pt x="27068" y="29804"/>
                </a:cubicBezTo>
                <a:cubicBezTo>
                  <a:pt x="27043" y="29804"/>
                  <a:pt x="26191" y="29428"/>
                  <a:pt x="25163" y="28951"/>
                </a:cubicBezTo>
                <a:cubicBezTo>
                  <a:pt x="23609" y="28250"/>
                  <a:pt x="23284" y="28074"/>
                  <a:pt x="23208" y="27924"/>
                </a:cubicBezTo>
                <a:cubicBezTo>
                  <a:pt x="23058" y="27723"/>
                  <a:pt x="22883" y="27523"/>
                  <a:pt x="22682" y="27347"/>
                </a:cubicBezTo>
                <a:cubicBezTo>
                  <a:pt x="22106" y="26796"/>
                  <a:pt x="21579" y="26144"/>
                  <a:pt x="21103" y="25468"/>
                </a:cubicBezTo>
                <a:lnTo>
                  <a:pt x="20677" y="24866"/>
                </a:lnTo>
                <a:cubicBezTo>
                  <a:pt x="20677" y="24854"/>
                  <a:pt x="20665" y="24847"/>
                  <a:pt x="20649" y="24847"/>
                </a:cubicBezTo>
                <a:cubicBezTo>
                  <a:pt x="20633" y="24847"/>
                  <a:pt x="20614" y="24854"/>
                  <a:pt x="20602" y="24866"/>
                </a:cubicBezTo>
                <a:cubicBezTo>
                  <a:pt x="20452" y="24916"/>
                  <a:pt x="21554" y="26395"/>
                  <a:pt x="22306" y="27172"/>
                </a:cubicBezTo>
                <a:cubicBezTo>
                  <a:pt x="22557" y="27398"/>
                  <a:pt x="22782" y="27648"/>
                  <a:pt x="22983" y="27924"/>
                </a:cubicBezTo>
                <a:cubicBezTo>
                  <a:pt x="22732" y="27874"/>
                  <a:pt x="22482" y="27773"/>
                  <a:pt x="22256" y="27648"/>
                </a:cubicBezTo>
                <a:lnTo>
                  <a:pt x="21529" y="27322"/>
                </a:lnTo>
                <a:lnTo>
                  <a:pt x="18647" y="24616"/>
                </a:lnTo>
                <a:cubicBezTo>
                  <a:pt x="17059" y="23152"/>
                  <a:pt x="15742" y="21959"/>
                  <a:pt x="15715" y="21959"/>
                </a:cubicBezTo>
                <a:cubicBezTo>
                  <a:pt x="15715" y="21959"/>
                  <a:pt x="15715" y="21959"/>
                  <a:pt x="15715" y="21959"/>
                </a:cubicBezTo>
                <a:cubicBezTo>
                  <a:pt x="15639" y="22034"/>
                  <a:pt x="16366" y="22761"/>
                  <a:pt x="18672" y="24866"/>
                </a:cubicBezTo>
                <a:lnTo>
                  <a:pt x="21153" y="27147"/>
                </a:lnTo>
                <a:lnTo>
                  <a:pt x="21153" y="27147"/>
                </a:lnTo>
                <a:lnTo>
                  <a:pt x="20151" y="26771"/>
                </a:lnTo>
                <a:cubicBezTo>
                  <a:pt x="19599" y="26545"/>
                  <a:pt x="18873" y="26270"/>
                  <a:pt x="18547" y="26169"/>
                </a:cubicBezTo>
                <a:lnTo>
                  <a:pt x="17945" y="25944"/>
                </a:lnTo>
                <a:lnTo>
                  <a:pt x="16567" y="24691"/>
                </a:lnTo>
                <a:cubicBezTo>
                  <a:pt x="16141" y="24265"/>
                  <a:pt x="15665" y="23864"/>
                  <a:pt x="15163" y="23513"/>
                </a:cubicBezTo>
                <a:lnTo>
                  <a:pt x="15163" y="23513"/>
                </a:lnTo>
                <a:cubicBezTo>
                  <a:pt x="15514" y="23914"/>
                  <a:pt x="15890" y="24290"/>
                  <a:pt x="16291" y="24641"/>
                </a:cubicBezTo>
                <a:lnTo>
                  <a:pt x="17444" y="25743"/>
                </a:lnTo>
                <a:lnTo>
                  <a:pt x="16817" y="25543"/>
                </a:lnTo>
                <a:cubicBezTo>
                  <a:pt x="16216" y="25367"/>
                  <a:pt x="16191" y="25342"/>
                  <a:pt x="14988" y="24440"/>
                </a:cubicBezTo>
                <a:cubicBezTo>
                  <a:pt x="14336" y="23914"/>
                  <a:pt x="13359" y="23137"/>
                  <a:pt x="12807" y="22686"/>
                </a:cubicBezTo>
                <a:cubicBezTo>
                  <a:pt x="12482" y="22410"/>
                  <a:pt x="12106" y="22134"/>
                  <a:pt x="11730" y="21884"/>
                </a:cubicBezTo>
                <a:cubicBezTo>
                  <a:pt x="11554" y="21884"/>
                  <a:pt x="13835" y="23763"/>
                  <a:pt x="15264" y="24816"/>
                </a:cubicBezTo>
                <a:cubicBezTo>
                  <a:pt x="15439" y="24941"/>
                  <a:pt x="15589" y="25042"/>
                  <a:pt x="15715" y="25167"/>
                </a:cubicBezTo>
                <a:cubicBezTo>
                  <a:pt x="15715" y="25167"/>
                  <a:pt x="15088" y="25017"/>
                  <a:pt x="14336" y="24816"/>
                </a:cubicBezTo>
                <a:lnTo>
                  <a:pt x="12933" y="24415"/>
                </a:lnTo>
                <a:lnTo>
                  <a:pt x="12181" y="23814"/>
                </a:lnTo>
                <a:cubicBezTo>
                  <a:pt x="11458" y="23236"/>
                  <a:pt x="11246" y="23066"/>
                  <a:pt x="11151" y="23066"/>
                </a:cubicBezTo>
                <a:cubicBezTo>
                  <a:pt x="11131" y="23066"/>
                  <a:pt x="11116" y="23073"/>
                  <a:pt x="11103" y="23087"/>
                </a:cubicBezTo>
                <a:cubicBezTo>
                  <a:pt x="11053" y="23162"/>
                  <a:pt x="11128" y="23187"/>
                  <a:pt x="11228" y="23237"/>
                </a:cubicBezTo>
                <a:cubicBezTo>
                  <a:pt x="11329" y="23312"/>
                  <a:pt x="11654" y="23563"/>
                  <a:pt x="11980" y="23839"/>
                </a:cubicBezTo>
                <a:lnTo>
                  <a:pt x="12557" y="24315"/>
                </a:lnTo>
                <a:lnTo>
                  <a:pt x="12557" y="24315"/>
                </a:lnTo>
                <a:lnTo>
                  <a:pt x="11930" y="24164"/>
                </a:lnTo>
                <a:cubicBezTo>
                  <a:pt x="11604" y="24114"/>
                  <a:pt x="11279" y="23964"/>
                  <a:pt x="11003" y="23763"/>
                </a:cubicBezTo>
                <a:cubicBezTo>
                  <a:pt x="10085" y="23069"/>
                  <a:pt x="8407" y="21908"/>
                  <a:pt x="8348" y="21908"/>
                </a:cubicBezTo>
                <a:cubicBezTo>
                  <a:pt x="8347" y="21908"/>
                  <a:pt x="8346" y="21909"/>
                  <a:pt x="8346" y="21909"/>
                </a:cubicBezTo>
                <a:cubicBezTo>
                  <a:pt x="8321" y="21934"/>
                  <a:pt x="8446" y="22109"/>
                  <a:pt x="9524" y="22861"/>
                </a:cubicBezTo>
                <a:cubicBezTo>
                  <a:pt x="10000" y="23187"/>
                  <a:pt x="10477" y="23538"/>
                  <a:pt x="10928" y="23889"/>
                </a:cubicBezTo>
                <a:cubicBezTo>
                  <a:pt x="10927" y="23889"/>
                  <a:pt x="10925" y="23890"/>
                  <a:pt x="10921" y="23890"/>
                </a:cubicBezTo>
                <a:cubicBezTo>
                  <a:pt x="10798" y="23890"/>
                  <a:pt x="9042" y="23486"/>
                  <a:pt x="8822" y="23413"/>
                </a:cubicBezTo>
                <a:cubicBezTo>
                  <a:pt x="8572" y="23262"/>
                  <a:pt x="8321" y="23112"/>
                  <a:pt x="8096" y="22936"/>
                </a:cubicBezTo>
                <a:cubicBezTo>
                  <a:pt x="7920" y="22761"/>
                  <a:pt x="7745" y="22636"/>
                  <a:pt x="7519" y="22535"/>
                </a:cubicBezTo>
                <a:cubicBezTo>
                  <a:pt x="7444" y="22535"/>
                  <a:pt x="7569" y="22661"/>
                  <a:pt x="7895" y="22936"/>
                </a:cubicBezTo>
                <a:lnTo>
                  <a:pt x="8371" y="23337"/>
                </a:lnTo>
                <a:lnTo>
                  <a:pt x="7920" y="23212"/>
                </a:lnTo>
                <a:cubicBezTo>
                  <a:pt x="7494" y="23112"/>
                  <a:pt x="7369" y="23062"/>
                  <a:pt x="6817" y="22636"/>
                </a:cubicBezTo>
                <a:cubicBezTo>
                  <a:pt x="5986" y="21974"/>
                  <a:pt x="5789" y="21821"/>
                  <a:pt x="5718" y="21821"/>
                </a:cubicBezTo>
                <a:cubicBezTo>
                  <a:pt x="5706" y="21821"/>
                  <a:pt x="5697" y="21826"/>
                  <a:pt x="5690" y="21834"/>
                </a:cubicBezTo>
                <a:cubicBezTo>
                  <a:pt x="5639" y="21884"/>
                  <a:pt x="5740" y="21984"/>
                  <a:pt x="5915" y="22109"/>
                </a:cubicBezTo>
                <a:lnTo>
                  <a:pt x="6642" y="22686"/>
                </a:lnTo>
                <a:lnTo>
                  <a:pt x="7068" y="23012"/>
                </a:lnTo>
                <a:lnTo>
                  <a:pt x="5990" y="22811"/>
                </a:lnTo>
                <a:cubicBezTo>
                  <a:pt x="5389" y="22711"/>
                  <a:pt x="4186" y="22510"/>
                  <a:pt x="3359" y="22360"/>
                </a:cubicBezTo>
                <a:lnTo>
                  <a:pt x="1554" y="22059"/>
                </a:lnTo>
                <a:cubicBezTo>
                  <a:pt x="1103" y="21959"/>
                  <a:pt x="2281" y="21783"/>
                  <a:pt x="3309" y="21783"/>
                </a:cubicBezTo>
                <a:lnTo>
                  <a:pt x="3334" y="21783"/>
                </a:lnTo>
                <a:cubicBezTo>
                  <a:pt x="3735" y="21783"/>
                  <a:pt x="4136" y="21809"/>
                  <a:pt x="4537" y="21884"/>
                </a:cubicBezTo>
                <a:cubicBezTo>
                  <a:pt x="4615" y="21901"/>
                  <a:pt x="4673" y="21913"/>
                  <a:pt x="4719" y="21913"/>
                </a:cubicBezTo>
                <a:cubicBezTo>
                  <a:pt x="4806" y="21913"/>
                  <a:pt x="4856" y="21873"/>
                  <a:pt x="4938" y="21758"/>
                </a:cubicBezTo>
                <a:cubicBezTo>
                  <a:pt x="5038" y="21633"/>
                  <a:pt x="5088" y="21458"/>
                  <a:pt x="5088" y="21307"/>
                </a:cubicBezTo>
                <a:lnTo>
                  <a:pt x="5088" y="21032"/>
                </a:lnTo>
                <a:lnTo>
                  <a:pt x="5539" y="21032"/>
                </a:lnTo>
                <a:cubicBezTo>
                  <a:pt x="6191" y="21057"/>
                  <a:pt x="6842" y="21157"/>
                  <a:pt x="7494" y="21332"/>
                </a:cubicBezTo>
                <a:cubicBezTo>
                  <a:pt x="7695" y="21382"/>
                  <a:pt x="7920" y="21408"/>
                  <a:pt x="8146" y="21408"/>
                </a:cubicBezTo>
                <a:cubicBezTo>
                  <a:pt x="8346" y="21307"/>
                  <a:pt x="8396" y="21082"/>
                  <a:pt x="8296" y="20906"/>
                </a:cubicBezTo>
                <a:cubicBezTo>
                  <a:pt x="8177" y="20727"/>
                  <a:pt x="8160" y="20639"/>
                  <a:pt x="8345" y="20639"/>
                </a:cubicBezTo>
                <a:cubicBezTo>
                  <a:pt x="8548" y="20639"/>
                  <a:pt x="8997" y="20746"/>
                  <a:pt x="9825" y="20956"/>
                </a:cubicBezTo>
                <a:cubicBezTo>
                  <a:pt x="10477" y="21107"/>
                  <a:pt x="11103" y="21257"/>
                  <a:pt x="11203" y="21282"/>
                </a:cubicBezTo>
                <a:cubicBezTo>
                  <a:pt x="11225" y="21285"/>
                  <a:pt x="11247" y="21286"/>
                  <a:pt x="11267" y="21286"/>
                </a:cubicBezTo>
                <a:cubicBezTo>
                  <a:pt x="11452" y="21286"/>
                  <a:pt x="11554" y="21180"/>
                  <a:pt x="11554" y="20931"/>
                </a:cubicBezTo>
                <a:lnTo>
                  <a:pt x="11554" y="20706"/>
                </a:lnTo>
                <a:lnTo>
                  <a:pt x="11705" y="20806"/>
                </a:lnTo>
                <a:cubicBezTo>
                  <a:pt x="11778" y="20850"/>
                  <a:pt x="11834" y="20868"/>
                  <a:pt x="11870" y="20868"/>
                </a:cubicBezTo>
                <a:cubicBezTo>
                  <a:pt x="11957" y="20868"/>
                  <a:pt x="11925" y="20762"/>
                  <a:pt x="11730" y="20656"/>
                </a:cubicBezTo>
                <a:lnTo>
                  <a:pt x="11529" y="20505"/>
                </a:lnTo>
                <a:lnTo>
                  <a:pt x="11730" y="20505"/>
                </a:lnTo>
                <a:cubicBezTo>
                  <a:pt x="11747" y="20501"/>
                  <a:pt x="11765" y="20499"/>
                  <a:pt x="11783" y="20499"/>
                </a:cubicBezTo>
                <a:cubicBezTo>
                  <a:pt x="11865" y="20499"/>
                  <a:pt x="11948" y="20544"/>
                  <a:pt x="12030" y="20606"/>
                </a:cubicBezTo>
                <a:cubicBezTo>
                  <a:pt x="12077" y="20637"/>
                  <a:pt x="12123" y="20658"/>
                  <a:pt x="12158" y="20658"/>
                </a:cubicBezTo>
                <a:cubicBezTo>
                  <a:pt x="12179" y="20658"/>
                  <a:pt x="12196" y="20650"/>
                  <a:pt x="12206" y="20631"/>
                </a:cubicBezTo>
                <a:cubicBezTo>
                  <a:pt x="12482" y="20656"/>
                  <a:pt x="12757" y="20706"/>
                  <a:pt x="13008" y="20806"/>
                </a:cubicBezTo>
                <a:cubicBezTo>
                  <a:pt x="13644" y="20992"/>
                  <a:pt x="14011" y="21082"/>
                  <a:pt x="14240" y="21082"/>
                </a:cubicBezTo>
                <a:cubicBezTo>
                  <a:pt x="14381" y="21082"/>
                  <a:pt x="14470" y="21048"/>
                  <a:pt x="14537" y="20981"/>
                </a:cubicBezTo>
                <a:cubicBezTo>
                  <a:pt x="14612" y="20906"/>
                  <a:pt x="14637" y="20831"/>
                  <a:pt x="14662" y="20756"/>
                </a:cubicBezTo>
                <a:cubicBezTo>
                  <a:pt x="14639" y="20677"/>
                  <a:pt x="14647" y="20639"/>
                  <a:pt x="14688" y="20639"/>
                </a:cubicBezTo>
                <a:cubicBezTo>
                  <a:pt x="14738" y="20639"/>
                  <a:pt x="14836" y="20696"/>
                  <a:pt x="14988" y="20806"/>
                </a:cubicBezTo>
                <a:cubicBezTo>
                  <a:pt x="15140" y="20893"/>
                  <a:pt x="15274" y="20961"/>
                  <a:pt x="15306" y="20961"/>
                </a:cubicBezTo>
                <a:cubicBezTo>
                  <a:pt x="15311" y="20961"/>
                  <a:pt x="15314" y="20960"/>
                  <a:pt x="15314" y="20956"/>
                </a:cubicBezTo>
                <a:cubicBezTo>
                  <a:pt x="15314" y="20931"/>
                  <a:pt x="15238" y="20781"/>
                  <a:pt x="14938" y="20606"/>
                </a:cubicBezTo>
                <a:cubicBezTo>
                  <a:pt x="14771" y="20516"/>
                  <a:pt x="14722" y="20472"/>
                  <a:pt x="14771" y="20472"/>
                </a:cubicBezTo>
                <a:close/>
                <a:moveTo>
                  <a:pt x="25414" y="32586"/>
                </a:moveTo>
                <a:cubicBezTo>
                  <a:pt x="25414" y="32586"/>
                  <a:pt x="25640" y="32836"/>
                  <a:pt x="25890" y="33137"/>
                </a:cubicBezTo>
                <a:cubicBezTo>
                  <a:pt x="26216" y="33488"/>
                  <a:pt x="26341" y="33688"/>
                  <a:pt x="26316" y="33738"/>
                </a:cubicBezTo>
                <a:cubicBezTo>
                  <a:pt x="26266" y="33763"/>
                  <a:pt x="26291" y="33864"/>
                  <a:pt x="26316" y="33939"/>
                </a:cubicBezTo>
                <a:cubicBezTo>
                  <a:pt x="26338" y="34003"/>
                  <a:pt x="26341" y="34036"/>
                  <a:pt x="26318" y="34036"/>
                </a:cubicBezTo>
                <a:cubicBezTo>
                  <a:pt x="26287" y="34036"/>
                  <a:pt x="26209" y="33978"/>
                  <a:pt x="26066" y="33864"/>
                </a:cubicBezTo>
                <a:cubicBezTo>
                  <a:pt x="25790" y="33663"/>
                  <a:pt x="25740" y="33588"/>
                  <a:pt x="25564" y="33112"/>
                </a:cubicBezTo>
                <a:cubicBezTo>
                  <a:pt x="25489" y="32936"/>
                  <a:pt x="25439" y="32786"/>
                  <a:pt x="25414" y="32586"/>
                </a:cubicBezTo>
                <a:close/>
                <a:moveTo>
                  <a:pt x="25940" y="31483"/>
                </a:moveTo>
                <a:lnTo>
                  <a:pt x="26091" y="31558"/>
                </a:lnTo>
                <a:cubicBezTo>
                  <a:pt x="26191" y="31608"/>
                  <a:pt x="26266" y="31683"/>
                  <a:pt x="26341" y="31758"/>
                </a:cubicBezTo>
                <a:cubicBezTo>
                  <a:pt x="26391" y="31834"/>
                  <a:pt x="26542" y="32059"/>
                  <a:pt x="26692" y="32235"/>
                </a:cubicBezTo>
                <a:cubicBezTo>
                  <a:pt x="26918" y="32535"/>
                  <a:pt x="27670" y="34064"/>
                  <a:pt x="27594" y="34064"/>
                </a:cubicBezTo>
                <a:cubicBezTo>
                  <a:pt x="27594" y="34064"/>
                  <a:pt x="27319" y="33789"/>
                  <a:pt x="26993" y="33413"/>
                </a:cubicBezTo>
                <a:cubicBezTo>
                  <a:pt x="26542" y="32936"/>
                  <a:pt x="26191" y="32360"/>
                  <a:pt x="25990" y="31733"/>
                </a:cubicBezTo>
                <a:lnTo>
                  <a:pt x="25940" y="31483"/>
                </a:lnTo>
                <a:close/>
                <a:moveTo>
                  <a:pt x="26481" y="33904"/>
                </a:moveTo>
                <a:cubicBezTo>
                  <a:pt x="26519" y="33904"/>
                  <a:pt x="26630" y="34012"/>
                  <a:pt x="26843" y="34240"/>
                </a:cubicBezTo>
                <a:cubicBezTo>
                  <a:pt x="27019" y="34460"/>
                  <a:pt x="27079" y="34545"/>
                  <a:pt x="27040" y="34545"/>
                </a:cubicBezTo>
                <a:cubicBezTo>
                  <a:pt x="27034" y="34545"/>
                  <a:pt x="27027" y="34543"/>
                  <a:pt x="27018" y="34540"/>
                </a:cubicBezTo>
                <a:cubicBezTo>
                  <a:pt x="26767" y="34440"/>
                  <a:pt x="26592" y="34265"/>
                  <a:pt x="26492" y="34039"/>
                </a:cubicBezTo>
                <a:cubicBezTo>
                  <a:pt x="26462" y="33950"/>
                  <a:pt x="26456" y="33904"/>
                  <a:pt x="26481" y="33904"/>
                </a:cubicBezTo>
                <a:close/>
                <a:moveTo>
                  <a:pt x="27269" y="32185"/>
                </a:moveTo>
                <a:lnTo>
                  <a:pt x="27444" y="32310"/>
                </a:lnTo>
                <a:cubicBezTo>
                  <a:pt x="27569" y="32410"/>
                  <a:pt x="27670" y="32636"/>
                  <a:pt x="27820" y="33187"/>
                </a:cubicBezTo>
                <a:cubicBezTo>
                  <a:pt x="27870" y="33438"/>
                  <a:pt x="27970" y="33688"/>
                  <a:pt x="28096" y="33914"/>
                </a:cubicBezTo>
                <a:cubicBezTo>
                  <a:pt x="28146" y="33914"/>
                  <a:pt x="28146" y="33864"/>
                  <a:pt x="28146" y="33789"/>
                </a:cubicBezTo>
                <a:cubicBezTo>
                  <a:pt x="28121" y="33738"/>
                  <a:pt x="28046" y="33488"/>
                  <a:pt x="27995" y="33237"/>
                </a:cubicBezTo>
                <a:lnTo>
                  <a:pt x="27895" y="32811"/>
                </a:lnTo>
                <a:lnTo>
                  <a:pt x="28096" y="33062"/>
                </a:lnTo>
                <a:cubicBezTo>
                  <a:pt x="28227" y="33193"/>
                  <a:pt x="28301" y="33267"/>
                  <a:pt x="28351" y="33267"/>
                </a:cubicBezTo>
                <a:cubicBezTo>
                  <a:pt x="28358" y="33267"/>
                  <a:pt x="28365" y="33265"/>
                  <a:pt x="28371" y="33262"/>
                </a:cubicBezTo>
                <a:cubicBezTo>
                  <a:pt x="28522" y="33488"/>
                  <a:pt x="28622" y="33738"/>
                  <a:pt x="28672" y="34014"/>
                </a:cubicBezTo>
                <a:cubicBezTo>
                  <a:pt x="28873" y="34591"/>
                  <a:pt x="28923" y="34816"/>
                  <a:pt x="28848" y="34816"/>
                </a:cubicBezTo>
                <a:cubicBezTo>
                  <a:pt x="28772" y="34841"/>
                  <a:pt x="28772" y="34891"/>
                  <a:pt x="28873" y="35017"/>
                </a:cubicBezTo>
                <a:lnTo>
                  <a:pt x="29223" y="35493"/>
                </a:lnTo>
                <a:cubicBezTo>
                  <a:pt x="29299" y="35593"/>
                  <a:pt x="29374" y="35693"/>
                  <a:pt x="29474" y="35769"/>
                </a:cubicBezTo>
                <a:cubicBezTo>
                  <a:pt x="29574" y="35769"/>
                  <a:pt x="29499" y="35568"/>
                  <a:pt x="29249" y="35267"/>
                </a:cubicBezTo>
                <a:cubicBezTo>
                  <a:pt x="28998" y="34967"/>
                  <a:pt x="28973" y="34916"/>
                  <a:pt x="29023" y="34891"/>
                </a:cubicBezTo>
                <a:cubicBezTo>
                  <a:pt x="29098" y="34841"/>
                  <a:pt x="29023" y="34565"/>
                  <a:pt x="28848" y="34039"/>
                </a:cubicBezTo>
                <a:cubicBezTo>
                  <a:pt x="28722" y="33763"/>
                  <a:pt x="28647" y="33513"/>
                  <a:pt x="28597" y="33237"/>
                </a:cubicBezTo>
                <a:lnTo>
                  <a:pt x="28597" y="33237"/>
                </a:lnTo>
                <a:cubicBezTo>
                  <a:pt x="28672" y="33237"/>
                  <a:pt x="29048" y="34114"/>
                  <a:pt x="29374" y="34992"/>
                </a:cubicBezTo>
                <a:cubicBezTo>
                  <a:pt x="29549" y="35493"/>
                  <a:pt x="29825" y="36119"/>
                  <a:pt x="29950" y="36420"/>
                </a:cubicBezTo>
                <a:cubicBezTo>
                  <a:pt x="30063" y="36675"/>
                  <a:pt x="30133" y="36831"/>
                  <a:pt x="30091" y="36831"/>
                </a:cubicBezTo>
                <a:cubicBezTo>
                  <a:pt x="30031" y="36831"/>
                  <a:pt x="29731" y="36501"/>
                  <a:pt x="28973" y="35668"/>
                </a:cubicBezTo>
                <a:lnTo>
                  <a:pt x="27995" y="34591"/>
                </a:lnTo>
                <a:lnTo>
                  <a:pt x="27670" y="33889"/>
                </a:lnTo>
                <a:cubicBezTo>
                  <a:pt x="27419" y="33309"/>
                  <a:pt x="27301" y="32968"/>
                  <a:pt x="27330" y="32968"/>
                </a:cubicBezTo>
                <a:cubicBezTo>
                  <a:pt x="27338" y="32968"/>
                  <a:pt x="27359" y="32998"/>
                  <a:pt x="27394" y="33062"/>
                </a:cubicBezTo>
                <a:cubicBezTo>
                  <a:pt x="27469" y="33162"/>
                  <a:pt x="27519" y="33287"/>
                  <a:pt x="27544" y="33413"/>
                </a:cubicBezTo>
                <a:cubicBezTo>
                  <a:pt x="27569" y="33513"/>
                  <a:pt x="27619" y="33588"/>
                  <a:pt x="27645" y="33588"/>
                </a:cubicBezTo>
                <a:cubicBezTo>
                  <a:pt x="27720" y="33588"/>
                  <a:pt x="27745" y="33262"/>
                  <a:pt x="27670" y="33162"/>
                </a:cubicBezTo>
                <a:cubicBezTo>
                  <a:pt x="27594" y="33087"/>
                  <a:pt x="27594" y="33062"/>
                  <a:pt x="27619" y="33037"/>
                </a:cubicBezTo>
                <a:cubicBezTo>
                  <a:pt x="27645" y="32987"/>
                  <a:pt x="27645" y="32936"/>
                  <a:pt x="27594" y="32911"/>
                </a:cubicBezTo>
                <a:cubicBezTo>
                  <a:pt x="27519" y="32786"/>
                  <a:pt x="27444" y="32661"/>
                  <a:pt x="27394" y="32510"/>
                </a:cubicBezTo>
                <a:lnTo>
                  <a:pt x="27269" y="32185"/>
                </a:lnTo>
                <a:close/>
                <a:moveTo>
                  <a:pt x="24770" y="33072"/>
                </a:moveTo>
                <a:cubicBezTo>
                  <a:pt x="24827" y="33072"/>
                  <a:pt x="25013" y="33378"/>
                  <a:pt x="25239" y="33914"/>
                </a:cubicBezTo>
                <a:lnTo>
                  <a:pt x="25239" y="33939"/>
                </a:lnTo>
                <a:cubicBezTo>
                  <a:pt x="25438" y="34431"/>
                  <a:pt x="25581" y="34690"/>
                  <a:pt x="25619" y="34690"/>
                </a:cubicBezTo>
                <a:cubicBezTo>
                  <a:pt x="25652" y="34690"/>
                  <a:pt x="25604" y="34488"/>
                  <a:pt x="25439" y="34064"/>
                </a:cubicBezTo>
                <a:lnTo>
                  <a:pt x="25163" y="33388"/>
                </a:lnTo>
                <a:lnTo>
                  <a:pt x="25163" y="33388"/>
                </a:lnTo>
                <a:lnTo>
                  <a:pt x="25389" y="33538"/>
                </a:lnTo>
                <a:cubicBezTo>
                  <a:pt x="25564" y="33663"/>
                  <a:pt x="25715" y="33864"/>
                  <a:pt x="25765" y="34064"/>
                </a:cubicBezTo>
                <a:cubicBezTo>
                  <a:pt x="25902" y="34397"/>
                  <a:pt x="25963" y="34516"/>
                  <a:pt x="26018" y="34516"/>
                </a:cubicBezTo>
                <a:cubicBezTo>
                  <a:pt x="26034" y="34516"/>
                  <a:pt x="26049" y="34507"/>
                  <a:pt x="26066" y="34490"/>
                </a:cubicBezTo>
                <a:cubicBezTo>
                  <a:pt x="26116" y="34415"/>
                  <a:pt x="26066" y="34365"/>
                  <a:pt x="26015" y="34240"/>
                </a:cubicBezTo>
                <a:cubicBezTo>
                  <a:pt x="25948" y="34092"/>
                  <a:pt x="25939" y="34016"/>
                  <a:pt x="25987" y="34016"/>
                </a:cubicBezTo>
                <a:cubicBezTo>
                  <a:pt x="26028" y="34016"/>
                  <a:pt x="26113" y="34073"/>
                  <a:pt x="26241" y="34190"/>
                </a:cubicBezTo>
                <a:cubicBezTo>
                  <a:pt x="26442" y="34390"/>
                  <a:pt x="26592" y="34641"/>
                  <a:pt x="26717" y="34916"/>
                </a:cubicBezTo>
                <a:cubicBezTo>
                  <a:pt x="26792" y="35117"/>
                  <a:pt x="26893" y="35292"/>
                  <a:pt x="26993" y="35468"/>
                </a:cubicBezTo>
                <a:cubicBezTo>
                  <a:pt x="27023" y="35493"/>
                  <a:pt x="27045" y="35505"/>
                  <a:pt x="27060" y="35505"/>
                </a:cubicBezTo>
                <a:cubicBezTo>
                  <a:pt x="27118" y="35505"/>
                  <a:pt x="27058" y="35317"/>
                  <a:pt x="26918" y="35017"/>
                </a:cubicBezTo>
                <a:cubicBezTo>
                  <a:pt x="26781" y="34757"/>
                  <a:pt x="26741" y="34632"/>
                  <a:pt x="26814" y="34632"/>
                </a:cubicBezTo>
                <a:cubicBezTo>
                  <a:pt x="26875" y="34632"/>
                  <a:pt x="27015" y="34720"/>
                  <a:pt x="27244" y="34891"/>
                </a:cubicBezTo>
                <a:cubicBezTo>
                  <a:pt x="27494" y="35092"/>
                  <a:pt x="29925" y="37723"/>
                  <a:pt x="30301" y="38225"/>
                </a:cubicBezTo>
                <a:cubicBezTo>
                  <a:pt x="30308" y="38236"/>
                  <a:pt x="30303" y="38241"/>
                  <a:pt x="30289" y="38241"/>
                </a:cubicBezTo>
                <a:cubicBezTo>
                  <a:pt x="30142" y="38241"/>
                  <a:pt x="28948" y="37682"/>
                  <a:pt x="28171" y="37247"/>
                </a:cubicBezTo>
                <a:cubicBezTo>
                  <a:pt x="27419" y="36896"/>
                  <a:pt x="26767" y="36345"/>
                  <a:pt x="26241" y="35668"/>
                </a:cubicBezTo>
                <a:cubicBezTo>
                  <a:pt x="25954" y="35285"/>
                  <a:pt x="25798" y="35122"/>
                  <a:pt x="25752" y="35122"/>
                </a:cubicBezTo>
                <a:cubicBezTo>
                  <a:pt x="25738" y="35122"/>
                  <a:pt x="25734" y="35137"/>
                  <a:pt x="25740" y="35167"/>
                </a:cubicBezTo>
                <a:cubicBezTo>
                  <a:pt x="25815" y="35342"/>
                  <a:pt x="25940" y="35518"/>
                  <a:pt x="26066" y="35668"/>
                </a:cubicBezTo>
                <a:cubicBezTo>
                  <a:pt x="26210" y="35854"/>
                  <a:pt x="26303" y="35989"/>
                  <a:pt x="26290" y="35989"/>
                </a:cubicBezTo>
                <a:cubicBezTo>
                  <a:pt x="26287" y="35989"/>
                  <a:pt x="26279" y="35982"/>
                  <a:pt x="26266" y="35969"/>
                </a:cubicBezTo>
                <a:cubicBezTo>
                  <a:pt x="25990" y="35743"/>
                  <a:pt x="25013" y="34415"/>
                  <a:pt x="25088" y="34365"/>
                </a:cubicBezTo>
                <a:cubicBezTo>
                  <a:pt x="25188" y="34340"/>
                  <a:pt x="25063" y="34064"/>
                  <a:pt x="24913" y="33663"/>
                </a:cubicBezTo>
                <a:cubicBezTo>
                  <a:pt x="24759" y="33257"/>
                  <a:pt x="24726" y="33072"/>
                  <a:pt x="24770" y="33072"/>
                </a:cubicBezTo>
                <a:close/>
                <a:moveTo>
                  <a:pt x="58848" y="19503"/>
                </a:moveTo>
                <a:lnTo>
                  <a:pt x="58873" y="19979"/>
                </a:lnTo>
                <a:cubicBezTo>
                  <a:pt x="58898" y="20656"/>
                  <a:pt x="58773" y="21332"/>
                  <a:pt x="58497" y="21959"/>
                </a:cubicBezTo>
                <a:cubicBezTo>
                  <a:pt x="58355" y="22242"/>
                  <a:pt x="58236" y="22503"/>
                  <a:pt x="58222" y="22554"/>
                </a:cubicBezTo>
                <a:lnTo>
                  <a:pt x="58222" y="22554"/>
                </a:lnTo>
                <a:cubicBezTo>
                  <a:pt x="58273" y="22281"/>
                  <a:pt x="58347" y="22032"/>
                  <a:pt x="58422" y="21783"/>
                </a:cubicBezTo>
                <a:cubicBezTo>
                  <a:pt x="58713" y="20934"/>
                  <a:pt x="58840" y="20202"/>
                  <a:pt x="58756" y="20202"/>
                </a:cubicBezTo>
                <a:cubicBezTo>
                  <a:pt x="58754" y="20202"/>
                  <a:pt x="58751" y="20203"/>
                  <a:pt x="58747" y="20205"/>
                </a:cubicBezTo>
                <a:cubicBezTo>
                  <a:pt x="58647" y="20430"/>
                  <a:pt x="58572" y="20656"/>
                  <a:pt x="58522" y="20906"/>
                </a:cubicBezTo>
                <a:cubicBezTo>
                  <a:pt x="58296" y="21884"/>
                  <a:pt x="57945" y="22836"/>
                  <a:pt x="57494" y="23738"/>
                </a:cubicBezTo>
                <a:cubicBezTo>
                  <a:pt x="57294" y="23989"/>
                  <a:pt x="57093" y="24215"/>
                  <a:pt x="56868" y="24415"/>
                </a:cubicBezTo>
                <a:lnTo>
                  <a:pt x="56417" y="24816"/>
                </a:lnTo>
                <a:lnTo>
                  <a:pt x="56417" y="24816"/>
                </a:lnTo>
                <a:lnTo>
                  <a:pt x="56818" y="24139"/>
                </a:lnTo>
                <a:cubicBezTo>
                  <a:pt x="57394" y="23062"/>
                  <a:pt x="58096" y="21332"/>
                  <a:pt x="57970" y="21207"/>
                </a:cubicBezTo>
                <a:cubicBezTo>
                  <a:pt x="57952" y="21189"/>
                  <a:pt x="57937" y="21176"/>
                  <a:pt x="57921" y="21176"/>
                </a:cubicBezTo>
                <a:cubicBezTo>
                  <a:pt x="57875" y="21176"/>
                  <a:pt x="57833" y="21293"/>
                  <a:pt x="57720" y="21708"/>
                </a:cubicBezTo>
                <a:cubicBezTo>
                  <a:pt x="57469" y="22535"/>
                  <a:pt x="56467" y="24616"/>
                  <a:pt x="56316" y="24616"/>
                </a:cubicBezTo>
                <a:cubicBezTo>
                  <a:pt x="56291" y="24440"/>
                  <a:pt x="56291" y="24265"/>
                  <a:pt x="56316" y="24114"/>
                </a:cubicBezTo>
                <a:cubicBezTo>
                  <a:pt x="56341" y="23914"/>
                  <a:pt x="56341" y="23738"/>
                  <a:pt x="56341" y="23563"/>
                </a:cubicBezTo>
                <a:cubicBezTo>
                  <a:pt x="56333" y="23555"/>
                  <a:pt x="56325" y="23551"/>
                  <a:pt x="56317" y="23551"/>
                </a:cubicBezTo>
                <a:cubicBezTo>
                  <a:pt x="56250" y="23551"/>
                  <a:pt x="56186" y="23823"/>
                  <a:pt x="56141" y="24315"/>
                </a:cubicBezTo>
                <a:cubicBezTo>
                  <a:pt x="56091" y="24941"/>
                  <a:pt x="56041" y="25117"/>
                  <a:pt x="55790" y="25217"/>
                </a:cubicBezTo>
                <a:cubicBezTo>
                  <a:pt x="55776" y="25224"/>
                  <a:pt x="55763" y="25228"/>
                  <a:pt x="55752" y="25228"/>
                </a:cubicBezTo>
                <a:cubicBezTo>
                  <a:pt x="55684" y="25228"/>
                  <a:pt x="55672" y="25081"/>
                  <a:pt x="55715" y="24565"/>
                </a:cubicBezTo>
                <a:cubicBezTo>
                  <a:pt x="55715" y="24290"/>
                  <a:pt x="55740" y="24014"/>
                  <a:pt x="55815" y="23738"/>
                </a:cubicBezTo>
                <a:cubicBezTo>
                  <a:pt x="55870" y="23618"/>
                  <a:pt x="55872" y="23559"/>
                  <a:pt x="55836" y="23559"/>
                </a:cubicBezTo>
                <a:cubicBezTo>
                  <a:pt x="55790" y="23559"/>
                  <a:pt x="55680" y="23655"/>
                  <a:pt x="55539" y="23839"/>
                </a:cubicBezTo>
                <a:cubicBezTo>
                  <a:pt x="55400" y="24006"/>
                  <a:pt x="55346" y="24073"/>
                  <a:pt x="55325" y="24073"/>
                </a:cubicBezTo>
                <a:cubicBezTo>
                  <a:pt x="55309" y="24073"/>
                  <a:pt x="55314" y="24031"/>
                  <a:pt x="55314" y="23964"/>
                </a:cubicBezTo>
                <a:cubicBezTo>
                  <a:pt x="55314" y="23864"/>
                  <a:pt x="55314" y="23788"/>
                  <a:pt x="55264" y="23788"/>
                </a:cubicBezTo>
                <a:cubicBezTo>
                  <a:pt x="55214" y="23788"/>
                  <a:pt x="55189" y="23939"/>
                  <a:pt x="55163" y="24089"/>
                </a:cubicBezTo>
                <a:cubicBezTo>
                  <a:pt x="55138" y="24340"/>
                  <a:pt x="55088" y="24440"/>
                  <a:pt x="54412" y="25267"/>
                </a:cubicBezTo>
                <a:cubicBezTo>
                  <a:pt x="53986" y="25768"/>
                  <a:pt x="53635" y="26169"/>
                  <a:pt x="53635" y="26169"/>
                </a:cubicBezTo>
                <a:cubicBezTo>
                  <a:pt x="53610" y="26044"/>
                  <a:pt x="53610" y="25919"/>
                  <a:pt x="53635" y="25794"/>
                </a:cubicBezTo>
                <a:cubicBezTo>
                  <a:pt x="53660" y="25643"/>
                  <a:pt x="53660" y="25493"/>
                  <a:pt x="53635" y="25367"/>
                </a:cubicBezTo>
                <a:cubicBezTo>
                  <a:pt x="53618" y="25351"/>
                  <a:pt x="53605" y="25342"/>
                  <a:pt x="53592" y="25342"/>
                </a:cubicBezTo>
                <a:cubicBezTo>
                  <a:pt x="53547" y="25342"/>
                  <a:pt x="53524" y="25465"/>
                  <a:pt x="53484" y="25819"/>
                </a:cubicBezTo>
                <a:cubicBezTo>
                  <a:pt x="53409" y="26570"/>
                  <a:pt x="53334" y="26721"/>
                  <a:pt x="52933" y="26896"/>
                </a:cubicBezTo>
                <a:lnTo>
                  <a:pt x="52732" y="26997"/>
                </a:lnTo>
                <a:lnTo>
                  <a:pt x="52908" y="26169"/>
                </a:lnTo>
                <a:cubicBezTo>
                  <a:pt x="53008" y="25819"/>
                  <a:pt x="53058" y="25468"/>
                  <a:pt x="53108" y="25117"/>
                </a:cubicBezTo>
                <a:cubicBezTo>
                  <a:pt x="53108" y="24866"/>
                  <a:pt x="53133" y="24791"/>
                  <a:pt x="53409" y="24515"/>
                </a:cubicBezTo>
                <a:cubicBezTo>
                  <a:pt x="53585" y="24340"/>
                  <a:pt x="53685" y="24190"/>
                  <a:pt x="53660" y="24139"/>
                </a:cubicBezTo>
                <a:cubicBezTo>
                  <a:pt x="53659" y="24139"/>
                  <a:pt x="53659" y="24139"/>
                  <a:pt x="53659" y="24139"/>
                </a:cubicBezTo>
                <a:cubicBezTo>
                  <a:pt x="53610" y="24139"/>
                  <a:pt x="52402" y="25375"/>
                  <a:pt x="51905" y="26094"/>
                </a:cubicBezTo>
                <a:cubicBezTo>
                  <a:pt x="51655" y="26445"/>
                  <a:pt x="51178" y="27172"/>
                  <a:pt x="50878" y="27723"/>
                </a:cubicBezTo>
                <a:lnTo>
                  <a:pt x="50301" y="28726"/>
                </a:lnTo>
                <a:lnTo>
                  <a:pt x="49750" y="29102"/>
                </a:lnTo>
                <a:lnTo>
                  <a:pt x="49173" y="29503"/>
                </a:lnTo>
                <a:cubicBezTo>
                  <a:pt x="49173" y="29503"/>
                  <a:pt x="49123" y="29503"/>
                  <a:pt x="49073" y="29453"/>
                </a:cubicBezTo>
                <a:cubicBezTo>
                  <a:pt x="49018" y="29416"/>
                  <a:pt x="48977" y="29393"/>
                  <a:pt x="48948" y="29393"/>
                </a:cubicBezTo>
                <a:cubicBezTo>
                  <a:pt x="48938" y="29393"/>
                  <a:pt x="48930" y="29396"/>
                  <a:pt x="48923" y="29403"/>
                </a:cubicBezTo>
                <a:cubicBezTo>
                  <a:pt x="48898" y="29428"/>
                  <a:pt x="48923" y="29478"/>
                  <a:pt x="48948" y="29528"/>
                </a:cubicBezTo>
                <a:cubicBezTo>
                  <a:pt x="48973" y="29553"/>
                  <a:pt x="48973" y="29628"/>
                  <a:pt x="48873" y="29728"/>
                </a:cubicBezTo>
                <a:cubicBezTo>
                  <a:pt x="48818" y="29783"/>
                  <a:pt x="48778" y="29823"/>
                  <a:pt x="48728" y="29823"/>
                </a:cubicBezTo>
                <a:cubicBezTo>
                  <a:pt x="48687" y="29823"/>
                  <a:pt x="48640" y="29796"/>
                  <a:pt x="48572" y="29728"/>
                </a:cubicBezTo>
                <a:cubicBezTo>
                  <a:pt x="48447" y="29603"/>
                  <a:pt x="48422" y="29578"/>
                  <a:pt x="49224" y="28149"/>
                </a:cubicBezTo>
                <a:cubicBezTo>
                  <a:pt x="49399" y="27874"/>
                  <a:pt x="49549" y="27573"/>
                  <a:pt x="49675" y="27272"/>
                </a:cubicBezTo>
                <a:cubicBezTo>
                  <a:pt x="49662" y="27259"/>
                  <a:pt x="49650" y="27251"/>
                  <a:pt x="49636" y="27251"/>
                </a:cubicBezTo>
                <a:cubicBezTo>
                  <a:pt x="49567" y="27251"/>
                  <a:pt x="49451" y="27451"/>
                  <a:pt x="48973" y="28325"/>
                </a:cubicBezTo>
                <a:cubicBezTo>
                  <a:pt x="48672" y="28851"/>
                  <a:pt x="48397" y="29327"/>
                  <a:pt x="48371" y="29352"/>
                </a:cubicBezTo>
                <a:cubicBezTo>
                  <a:pt x="48359" y="29365"/>
                  <a:pt x="48340" y="29371"/>
                  <a:pt x="48315" y="29371"/>
                </a:cubicBezTo>
                <a:cubicBezTo>
                  <a:pt x="48290" y="29371"/>
                  <a:pt x="48259" y="29365"/>
                  <a:pt x="48221" y="29352"/>
                </a:cubicBezTo>
                <a:cubicBezTo>
                  <a:pt x="48201" y="29342"/>
                  <a:pt x="48180" y="29332"/>
                  <a:pt x="48168" y="29332"/>
                </a:cubicBezTo>
                <a:cubicBezTo>
                  <a:pt x="48151" y="29332"/>
                  <a:pt x="48152" y="29353"/>
                  <a:pt x="48196" y="29428"/>
                </a:cubicBezTo>
                <a:cubicBezTo>
                  <a:pt x="48271" y="29553"/>
                  <a:pt x="48246" y="29779"/>
                  <a:pt x="48146" y="29779"/>
                </a:cubicBezTo>
                <a:cubicBezTo>
                  <a:pt x="48046" y="29678"/>
                  <a:pt x="47970" y="29578"/>
                  <a:pt x="47895" y="29478"/>
                </a:cubicBezTo>
                <a:cubicBezTo>
                  <a:pt x="47845" y="29352"/>
                  <a:pt x="47770" y="29252"/>
                  <a:pt x="47670" y="29152"/>
                </a:cubicBezTo>
                <a:cubicBezTo>
                  <a:pt x="47569" y="29152"/>
                  <a:pt x="47645" y="29327"/>
                  <a:pt x="47820" y="29628"/>
                </a:cubicBezTo>
                <a:cubicBezTo>
                  <a:pt x="47996" y="29879"/>
                  <a:pt x="48021" y="30004"/>
                  <a:pt x="47996" y="30129"/>
                </a:cubicBezTo>
                <a:cubicBezTo>
                  <a:pt x="47945" y="30255"/>
                  <a:pt x="47920" y="30305"/>
                  <a:pt x="47870" y="30305"/>
                </a:cubicBezTo>
                <a:cubicBezTo>
                  <a:pt x="47720" y="30104"/>
                  <a:pt x="47595" y="29904"/>
                  <a:pt x="47494" y="29703"/>
                </a:cubicBezTo>
                <a:cubicBezTo>
                  <a:pt x="47199" y="29171"/>
                  <a:pt x="47136" y="29058"/>
                  <a:pt x="47098" y="29058"/>
                </a:cubicBezTo>
                <a:cubicBezTo>
                  <a:pt x="47087" y="29058"/>
                  <a:pt x="47079" y="29066"/>
                  <a:pt x="47068" y="29077"/>
                </a:cubicBezTo>
                <a:cubicBezTo>
                  <a:pt x="47118" y="29327"/>
                  <a:pt x="47244" y="29553"/>
                  <a:pt x="47394" y="29779"/>
                </a:cubicBezTo>
                <a:cubicBezTo>
                  <a:pt x="47645" y="30230"/>
                  <a:pt x="47745" y="30480"/>
                  <a:pt x="47720" y="30581"/>
                </a:cubicBezTo>
                <a:cubicBezTo>
                  <a:pt x="47695" y="30681"/>
                  <a:pt x="47670" y="30731"/>
                  <a:pt x="47645" y="30731"/>
                </a:cubicBezTo>
                <a:cubicBezTo>
                  <a:pt x="47344" y="30255"/>
                  <a:pt x="47093" y="29779"/>
                  <a:pt x="46893" y="29277"/>
                </a:cubicBezTo>
                <a:cubicBezTo>
                  <a:pt x="47168" y="28550"/>
                  <a:pt x="47469" y="27874"/>
                  <a:pt x="47845" y="27222"/>
                </a:cubicBezTo>
                <a:cubicBezTo>
                  <a:pt x="48146" y="26646"/>
                  <a:pt x="48547" y="26094"/>
                  <a:pt x="49023" y="25643"/>
                </a:cubicBezTo>
                <a:cubicBezTo>
                  <a:pt x="49349" y="25367"/>
                  <a:pt x="49374" y="25292"/>
                  <a:pt x="49274" y="25292"/>
                </a:cubicBezTo>
                <a:cubicBezTo>
                  <a:pt x="49073" y="25292"/>
                  <a:pt x="48296" y="26195"/>
                  <a:pt x="47895" y="26871"/>
                </a:cubicBezTo>
                <a:cubicBezTo>
                  <a:pt x="47444" y="27673"/>
                  <a:pt x="47018" y="28500"/>
                  <a:pt x="46667" y="29352"/>
                </a:cubicBezTo>
                <a:cubicBezTo>
                  <a:pt x="46567" y="29628"/>
                  <a:pt x="45815" y="31307"/>
                  <a:pt x="45339" y="32285"/>
                </a:cubicBezTo>
                <a:lnTo>
                  <a:pt x="44938" y="33112"/>
                </a:lnTo>
                <a:lnTo>
                  <a:pt x="44386" y="33613"/>
                </a:lnTo>
                <a:cubicBezTo>
                  <a:pt x="44061" y="33889"/>
                  <a:pt x="43660" y="34265"/>
                  <a:pt x="43434" y="34465"/>
                </a:cubicBezTo>
                <a:lnTo>
                  <a:pt x="43058" y="34791"/>
                </a:lnTo>
                <a:lnTo>
                  <a:pt x="43660" y="33488"/>
                </a:lnTo>
                <a:cubicBezTo>
                  <a:pt x="43860" y="33012"/>
                  <a:pt x="44086" y="32535"/>
                  <a:pt x="44336" y="32109"/>
                </a:cubicBezTo>
                <a:cubicBezTo>
                  <a:pt x="44437" y="31909"/>
                  <a:pt x="44512" y="31708"/>
                  <a:pt x="44487" y="31483"/>
                </a:cubicBezTo>
                <a:cubicBezTo>
                  <a:pt x="44437" y="31232"/>
                  <a:pt x="44437" y="30982"/>
                  <a:pt x="44437" y="30731"/>
                </a:cubicBezTo>
                <a:cubicBezTo>
                  <a:pt x="44437" y="30346"/>
                  <a:pt x="44413" y="30053"/>
                  <a:pt x="44367" y="30053"/>
                </a:cubicBezTo>
                <a:cubicBezTo>
                  <a:pt x="44365" y="30053"/>
                  <a:pt x="44363" y="30053"/>
                  <a:pt x="44361" y="30054"/>
                </a:cubicBezTo>
                <a:cubicBezTo>
                  <a:pt x="44311" y="30280"/>
                  <a:pt x="44286" y="30530"/>
                  <a:pt x="44311" y="30781"/>
                </a:cubicBezTo>
                <a:cubicBezTo>
                  <a:pt x="44311" y="31082"/>
                  <a:pt x="44286" y="31383"/>
                  <a:pt x="44261" y="31683"/>
                </a:cubicBezTo>
                <a:cubicBezTo>
                  <a:pt x="44261" y="31784"/>
                  <a:pt x="43885" y="32636"/>
                  <a:pt x="43459" y="33538"/>
                </a:cubicBezTo>
                <a:cubicBezTo>
                  <a:pt x="42833" y="34916"/>
                  <a:pt x="42632" y="35317"/>
                  <a:pt x="42306" y="35743"/>
                </a:cubicBezTo>
                <a:cubicBezTo>
                  <a:pt x="42081" y="36019"/>
                  <a:pt x="41705" y="36545"/>
                  <a:pt x="41504" y="36871"/>
                </a:cubicBezTo>
                <a:cubicBezTo>
                  <a:pt x="41379" y="37097"/>
                  <a:pt x="41229" y="37297"/>
                  <a:pt x="41078" y="37498"/>
                </a:cubicBezTo>
                <a:cubicBezTo>
                  <a:pt x="41178" y="37097"/>
                  <a:pt x="41304" y="36721"/>
                  <a:pt x="41479" y="36345"/>
                </a:cubicBezTo>
                <a:cubicBezTo>
                  <a:pt x="41529" y="36295"/>
                  <a:pt x="41554" y="36245"/>
                  <a:pt x="41554" y="36170"/>
                </a:cubicBezTo>
                <a:cubicBezTo>
                  <a:pt x="41630" y="35869"/>
                  <a:pt x="41730" y="35593"/>
                  <a:pt x="41830" y="35317"/>
                </a:cubicBezTo>
                <a:cubicBezTo>
                  <a:pt x="41980" y="34916"/>
                  <a:pt x="42281" y="33964"/>
                  <a:pt x="42532" y="33187"/>
                </a:cubicBezTo>
                <a:cubicBezTo>
                  <a:pt x="43183" y="31107"/>
                  <a:pt x="43584" y="30180"/>
                  <a:pt x="44386" y="28851"/>
                </a:cubicBezTo>
                <a:cubicBezTo>
                  <a:pt x="44787" y="28200"/>
                  <a:pt x="44863" y="28074"/>
                  <a:pt x="44737" y="28074"/>
                </a:cubicBezTo>
                <a:cubicBezTo>
                  <a:pt x="44286" y="28701"/>
                  <a:pt x="43885" y="29378"/>
                  <a:pt x="43559" y="30054"/>
                </a:cubicBezTo>
                <a:cubicBezTo>
                  <a:pt x="43158" y="30881"/>
                  <a:pt x="42833" y="31733"/>
                  <a:pt x="42557" y="32611"/>
                </a:cubicBezTo>
                <a:cubicBezTo>
                  <a:pt x="42507" y="32836"/>
                  <a:pt x="42432" y="33062"/>
                  <a:pt x="42306" y="33287"/>
                </a:cubicBezTo>
                <a:cubicBezTo>
                  <a:pt x="42281" y="32861"/>
                  <a:pt x="42256" y="32410"/>
                  <a:pt x="42256" y="31984"/>
                </a:cubicBezTo>
                <a:cubicBezTo>
                  <a:pt x="42256" y="31533"/>
                  <a:pt x="42231" y="31082"/>
                  <a:pt x="42156" y="30656"/>
                </a:cubicBezTo>
                <a:cubicBezTo>
                  <a:pt x="42155" y="30655"/>
                  <a:pt x="42155" y="30655"/>
                  <a:pt x="42154" y="30655"/>
                </a:cubicBezTo>
                <a:lnTo>
                  <a:pt x="42154" y="30655"/>
                </a:lnTo>
                <a:cubicBezTo>
                  <a:pt x="42081" y="30655"/>
                  <a:pt x="42107" y="33514"/>
                  <a:pt x="42206" y="33588"/>
                </a:cubicBezTo>
                <a:cubicBezTo>
                  <a:pt x="42156" y="33964"/>
                  <a:pt x="42056" y="34315"/>
                  <a:pt x="41880" y="34666"/>
                </a:cubicBezTo>
                <a:cubicBezTo>
                  <a:pt x="41880" y="34666"/>
                  <a:pt x="41880" y="34215"/>
                  <a:pt x="41930" y="33663"/>
                </a:cubicBezTo>
                <a:cubicBezTo>
                  <a:pt x="42006" y="32560"/>
                  <a:pt x="42006" y="32009"/>
                  <a:pt x="41905" y="32009"/>
                </a:cubicBezTo>
                <a:cubicBezTo>
                  <a:pt x="41855" y="32260"/>
                  <a:pt x="41830" y="32535"/>
                  <a:pt x="41830" y="32811"/>
                </a:cubicBezTo>
                <a:cubicBezTo>
                  <a:pt x="41805" y="33262"/>
                  <a:pt x="41780" y="33939"/>
                  <a:pt x="41755" y="34340"/>
                </a:cubicBezTo>
                <a:cubicBezTo>
                  <a:pt x="41705" y="34716"/>
                  <a:pt x="41705" y="35092"/>
                  <a:pt x="41705" y="35142"/>
                </a:cubicBezTo>
                <a:cubicBezTo>
                  <a:pt x="41705" y="35242"/>
                  <a:pt x="41680" y="35368"/>
                  <a:pt x="41630" y="35443"/>
                </a:cubicBezTo>
                <a:cubicBezTo>
                  <a:pt x="41619" y="35465"/>
                  <a:pt x="41609" y="35476"/>
                  <a:pt x="41600" y="35476"/>
                </a:cubicBezTo>
                <a:cubicBezTo>
                  <a:pt x="41548" y="35476"/>
                  <a:pt x="41529" y="35086"/>
                  <a:pt x="41529" y="34164"/>
                </a:cubicBezTo>
                <a:cubicBezTo>
                  <a:pt x="41554" y="33713"/>
                  <a:pt x="41504" y="33237"/>
                  <a:pt x="41429" y="32761"/>
                </a:cubicBezTo>
                <a:cubicBezTo>
                  <a:pt x="41379" y="33337"/>
                  <a:pt x="41354" y="33914"/>
                  <a:pt x="41379" y="34490"/>
                </a:cubicBezTo>
                <a:lnTo>
                  <a:pt x="41404" y="36119"/>
                </a:lnTo>
                <a:lnTo>
                  <a:pt x="41003" y="37197"/>
                </a:lnTo>
                <a:cubicBezTo>
                  <a:pt x="40802" y="37824"/>
                  <a:pt x="40602" y="38350"/>
                  <a:pt x="40577" y="38425"/>
                </a:cubicBezTo>
                <a:cubicBezTo>
                  <a:pt x="40575" y="38429"/>
                  <a:pt x="40572" y="38432"/>
                  <a:pt x="40570" y="38432"/>
                </a:cubicBezTo>
                <a:cubicBezTo>
                  <a:pt x="40543" y="38432"/>
                  <a:pt x="40500" y="38193"/>
                  <a:pt x="40477" y="37849"/>
                </a:cubicBezTo>
                <a:cubicBezTo>
                  <a:pt x="40427" y="37473"/>
                  <a:pt x="40351" y="36696"/>
                  <a:pt x="40276" y="36094"/>
                </a:cubicBezTo>
                <a:cubicBezTo>
                  <a:pt x="40201" y="35518"/>
                  <a:pt x="40126" y="34791"/>
                  <a:pt x="40126" y="34515"/>
                </a:cubicBezTo>
                <a:cubicBezTo>
                  <a:pt x="40106" y="34121"/>
                  <a:pt x="40102" y="34021"/>
                  <a:pt x="40174" y="34021"/>
                </a:cubicBezTo>
                <a:cubicBezTo>
                  <a:pt x="40194" y="34021"/>
                  <a:pt x="40219" y="34029"/>
                  <a:pt x="40251" y="34039"/>
                </a:cubicBezTo>
                <a:cubicBezTo>
                  <a:pt x="40291" y="34057"/>
                  <a:pt x="40327" y="34066"/>
                  <a:pt x="40360" y="34066"/>
                </a:cubicBezTo>
                <a:cubicBezTo>
                  <a:pt x="40511" y="34066"/>
                  <a:pt x="40586" y="33871"/>
                  <a:pt x="40627" y="33438"/>
                </a:cubicBezTo>
                <a:cubicBezTo>
                  <a:pt x="40727" y="32134"/>
                  <a:pt x="40903" y="30856"/>
                  <a:pt x="41153" y="29603"/>
                </a:cubicBezTo>
                <a:cubicBezTo>
                  <a:pt x="41285" y="29120"/>
                  <a:pt x="41321" y="29022"/>
                  <a:pt x="41429" y="29022"/>
                </a:cubicBezTo>
                <a:cubicBezTo>
                  <a:pt x="41444" y="29022"/>
                  <a:pt x="41461" y="29024"/>
                  <a:pt x="41479" y="29027"/>
                </a:cubicBezTo>
                <a:cubicBezTo>
                  <a:pt x="41489" y="29028"/>
                  <a:pt x="41498" y="29029"/>
                  <a:pt x="41507" y="29029"/>
                </a:cubicBezTo>
                <a:cubicBezTo>
                  <a:pt x="41671" y="29029"/>
                  <a:pt x="41822" y="28810"/>
                  <a:pt x="42131" y="28074"/>
                </a:cubicBezTo>
                <a:cubicBezTo>
                  <a:pt x="42356" y="27523"/>
                  <a:pt x="42682" y="27022"/>
                  <a:pt x="43083" y="26596"/>
                </a:cubicBezTo>
                <a:cubicBezTo>
                  <a:pt x="43257" y="26404"/>
                  <a:pt x="43323" y="26333"/>
                  <a:pt x="43413" y="26333"/>
                </a:cubicBezTo>
                <a:cubicBezTo>
                  <a:pt x="43453" y="26333"/>
                  <a:pt x="43498" y="26347"/>
                  <a:pt x="43559" y="26370"/>
                </a:cubicBezTo>
                <a:lnTo>
                  <a:pt x="43534" y="26370"/>
                </a:lnTo>
                <a:lnTo>
                  <a:pt x="43760" y="26445"/>
                </a:lnTo>
                <a:lnTo>
                  <a:pt x="43534" y="27247"/>
                </a:lnTo>
                <a:cubicBezTo>
                  <a:pt x="43409" y="27523"/>
                  <a:pt x="43359" y="27799"/>
                  <a:pt x="43384" y="28074"/>
                </a:cubicBezTo>
                <a:cubicBezTo>
                  <a:pt x="43534" y="27773"/>
                  <a:pt x="43660" y="27448"/>
                  <a:pt x="43710" y="27122"/>
                </a:cubicBezTo>
                <a:cubicBezTo>
                  <a:pt x="43934" y="26382"/>
                  <a:pt x="44098" y="26003"/>
                  <a:pt x="44202" y="26003"/>
                </a:cubicBezTo>
                <a:cubicBezTo>
                  <a:pt x="44214" y="26003"/>
                  <a:pt x="44226" y="26009"/>
                  <a:pt x="44236" y="26019"/>
                </a:cubicBezTo>
                <a:cubicBezTo>
                  <a:pt x="44186" y="26245"/>
                  <a:pt x="44136" y="26495"/>
                  <a:pt x="44036" y="26721"/>
                </a:cubicBezTo>
                <a:cubicBezTo>
                  <a:pt x="43940" y="27081"/>
                  <a:pt x="43867" y="27349"/>
                  <a:pt x="43905" y="27349"/>
                </a:cubicBezTo>
                <a:cubicBezTo>
                  <a:pt x="43906" y="27349"/>
                  <a:pt x="43908" y="27348"/>
                  <a:pt x="43910" y="27347"/>
                </a:cubicBezTo>
                <a:cubicBezTo>
                  <a:pt x="44061" y="27097"/>
                  <a:pt x="44161" y="26821"/>
                  <a:pt x="44236" y="26545"/>
                </a:cubicBezTo>
                <a:lnTo>
                  <a:pt x="44487" y="25768"/>
                </a:lnTo>
                <a:lnTo>
                  <a:pt x="44938" y="25443"/>
                </a:lnTo>
                <a:cubicBezTo>
                  <a:pt x="45138" y="25292"/>
                  <a:pt x="45364" y="25142"/>
                  <a:pt x="45615" y="25017"/>
                </a:cubicBezTo>
                <a:cubicBezTo>
                  <a:pt x="45692" y="24982"/>
                  <a:pt x="45763" y="24965"/>
                  <a:pt x="45823" y="24965"/>
                </a:cubicBezTo>
                <a:cubicBezTo>
                  <a:pt x="45937" y="24965"/>
                  <a:pt x="46007" y="25027"/>
                  <a:pt x="45990" y="25142"/>
                </a:cubicBezTo>
                <a:cubicBezTo>
                  <a:pt x="45967" y="25235"/>
                  <a:pt x="46116" y="25370"/>
                  <a:pt x="46217" y="25370"/>
                </a:cubicBezTo>
                <a:cubicBezTo>
                  <a:pt x="46226" y="25370"/>
                  <a:pt x="46234" y="25369"/>
                  <a:pt x="46241" y="25367"/>
                </a:cubicBezTo>
                <a:cubicBezTo>
                  <a:pt x="46291" y="25367"/>
                  <a:pt x="46542" y="25217"/>
                  <a:pt x="46818" y="25067"/>
                </a:cubicBezTo>
                <a:cubicBezTo>
                  <a:pt x="47436" y="24696"/>
                  <a:pt x="49570" y="23738"/>
                  <a:pt x="49696" y="23738"/>
                </a:cubicBezTo>
                <a:cubicBezTo>
                  <a:pt x="49698" y="23738"/>
                  <a:pt x="49699" y="23738"/>
                  <a:pt x="49700" y="23738"/>
                </a:cubicBezTo>
                <a:cubicBezTo>
                  <a:pt x="49714" y="23746"/>
                  <a:pt x="49729" y="23749"/>
                  <a:pt x="49744" y="23749"/>
                </a:cubicBezTo>
                <a:cubicBezTo>
                  <a:pt x="49779" y="23749"/>
                  <a:pt x="49815" y="23731"/>
                  <a:pt x="49850" y="23713"/>
                </a:cubicBezTo>
                <a:cubicBezTo>
                  <a:pt x="50051" y="23563"/>
                  <a:pt x="50301" y="23488"/>
                  <a:pt x="50527" y="23488"/>
                </a:cubicBezTo>
                <a:cubicBezTo>
                  <a:pt x="50552" y="23488"/>
                  <a:pt x="50527" y="23588"/>
                  <a:pt x="50452" y="23688"/>
                </a:cubicBezTo>
                <a:cubicBezTo>
                  <a:pt x="50326" y="23940"/>
                  <a:pt x="50376" y="24051"/>
                  <a:pt x="50631" y="24051"/>
                </a:cubicBezTo>
                <a:cubicBezTo>
                  <a:pt x="50680" y="24051"/>
                  <a:pt x="50737" y="24047"/>
                  <a:pt x="50803" y="24039"/>
                </a:cubicBezTo>
                <a:cubicBezTo>
                  <a:pt x="50953" y="24039"/>
                  <a:pt x="51103" y="23989"/>
                  <a:pt x="51229" y="23914"/>
                </a:cubicBezTo>
                <a:cubicBezTo>
                  <a:pt x="51344" y="23798"/>
                  <a:pt x="52316" y="23404"/>
                  <a:pt x="52463" y="23404"/>
                </a:cubicBezTo>
                <a:cubicBezTo>
                  <a:pt x="52475" y="23404"/>
                  <a:pt x="52482" y="23407"/>
                  <a:pt x="52482" y="23413"/>
                </a:cubicBezTo>
                <a:cubicBezTo>
                  <a:pt x="52482" y="23488"/>
                  <a:pt x="52306" y="23814"/>
                  <a:pt x="52081" y="24240"/>
                </a:cubicBezTo>
                <a:cubicBezTo>
                  <a:pt x="51655" y="25017"/>
                  <a:pt x="51579" y="25217"/>
                  <a:pt x="51680" y="25217"/>
                </a:cubicBezTo>
                <a:cubicBezTo>
                  <a:pt x="51830" y="25017"/>
                  <a:pt x="51980" y="24791"/>
                  <a:pt x="52081" y="24540"/>
                </a:cubicBezTo>
                <a:lnTo>
                  <a:pt x="52607" y="23538"/>
                </a:lnTo>
                <a:lnTo>
                  <a:pt x="52783" y="23212"/>
                </a:lnTo>
                <a:lnTo>
                  <a:pt x="53158" y="23137"/>
                </a:lnTo>
                <a:cubicBezTo>
                  <a:pt x="53334" y="23087"/>
                  <a:pt x="53509" y="23062"/>
                  <a:pt x="53660" y="22986"/>
                </a:cubicBezTo>
                <a:cubicBezTo>
                  <a:pt x="53682" y="22979"/>
                  <a:pt x="53704" y="22976"/>
                  <a:pt x="53725" y="22976"/>
                </a:cubicBezTo>
                <a:cubicBezTo>
                  <a:pt x="53777" y="22976"/>
                  <a:pt x="53825" y="22994"/>
                  <a:pt x="53860" y="23012"/>
                </a:cubicBezTo>
                <a:cubicBezTo>
                  <a:pt x="53960" y="23112"/>
                  <a:pt x="53835" y="23362"/>
                  <a:pt x="53559" y="23688"/>
                </a:cubicBezTo>
                <a:cubicBezTo>
                  <a:pt x="53484" y="23763"/>
                  <a:pt x="53459" y="23839"/>
                  <a:pt x="53484" y="23864"/>
                </a:cubicBezTo>
                <a:cubicBezTo>
                  <a:pt x="53486" y="23865"/>
                  <a:pt x="53489" y="23866"/>
                  <a:pt x="53492" y="23866"/>
                </a:cubicBezTo>
                <a:cubicBezTo>
                  <a:pt x="53535" y="23866"/>
                  <a:pt x="53703" y="23718"/>
                  <a:pt x="53935" y="23463"/>
                </a:cubicBezTo>
                <a:cubicBezTo>
                  <a:pt x="54487" y="22861"/>
                  <a:pt x="55163" y="22360"/>
                  <a:pt x="55915" y="22034"/>
                </a:cubicBezTo>
                <a:cubicBezTo>
                  <a:pt x="56843" y="21583"/>
                  <a:pt x="57645" y="20956"/>
                  <a:pt x="58271" y="20154"/>
                </a:cubicBezTo>
                <a:lnTo>
                  <a:pt x="58848" y="19503"/>
                </a:lnTo>
                <a:close/>
                <a:moveTo>
                  <a:pt x="29216" y="32333"/>
                </a:moveTo>
                <a:cubicBezTo>
                  <a:pt x="29234" y="32333"/>
                  <a:pt x="29324" y="32404"/>
                  <a:pt x="29399" y="32460"/>
                </a:cubicBezTo>
                <a:cubicBezTo>
                  <a:pt x="29549" y="32586"/>
                  <a:pt x="29675" y="32761"/>
                  <a:pt x="29750" y="32961"/>
                </a:cubicBezTo>
                <a:lnTo>
                  <a:pt x="29700" y="32911"/>
                </a:lnTo>
                <a:lnTo>
                  <a:pt x="29700" y="32911"/>
                </a:lnTo>
                <a:cubicBezTo>
                  <a:pt x="29800" y="33162"/>
                  <a:pt x="30201" y="34390"/>
                  <a:pt x="30376" y="35042"/>
                </a:cubicBezTo>
                <a:cubicBezTo>
                  <a:pt x="30376" y="35054"/>
                  <a:pt x="30389" y="35060"/>
                  <a:pt x="30408" y="35060"/>
                </a:cubicBezTo>
                <a:cubicBezTo>
                  <a:pt x="30427" y="35060"/>
                  <a:pt x="30452" y="35054"/>
                  <a:pt x="30477" y="35042"/>
                </a:cubicBezTo>
                <a:cubicBezTo>
                  <a:pt x="30452" y="34766"/>
                  <a:pt x="30401" y="34515"/>
                  <a:pt x="30301" y="34265"/>
                </a:cubicBezTo>
                <a:cubicBezTo>
                  <a:pt x="30201" y="34039"/>
                  <a:pt x="30151" y="33789"/>
                  <a:pt x="30151" y="33538"/>
                </a:cubicBezTo>
                <a:cubicBezTo>
                  <a:pt x="30176" y="33538"/>
                  <a:pt x="30151" y="33413"/>
                  <a:pt x="30101" y="33312"/>
                </a:cubicBezTo>
                <a:lnTo>
                  <a:pt x="29975" y="33112"/>
                </a:lnTo>
                <a:lnTo>
                  <a:pt x="29975" y="33112"/>
                </a:lnTo>
                <a:lnTo>
                  <a:pt x="30151" y="33262"/>
                </a:lnTo>
                <a:cubicBezTo>
                  <a:pt x="30326" y="33438"/>
                  <a:pt x="31078" y="35292"/>
                  <a:pt x="31003" y="35368"/>
                </a:cubicBezTo>
                <a:cubicBezTo>
                  <a:pt x="31003" y="35593"/>
                  <a:pt x="31053" y="35794"/>
                  <a:pt x="31178" y="35994"/>
                </a:cubicBezTo>
                <a:cubicBezTo>
                  <a:pt x="31254" y="36170"/>
                  <a:pt x="31329" y="36370"/>
                  <a:pt x="31379" y="36571"/>
                </a:cubicBezTo>
                <a:cubicBezTo>
                  <a:pt x="31279" y="36470"/>
                  <a:pt x="31229" y="36370"/>
                  <a:pt x="31203" y="36245"/>
                </a:cubicBezTo>
                <a:cubicBezTo>
                  <a:pt x="31064" y="35945"/>
                  <a:pt x="31003" y="35853"/>
                  <a:pt x="30959" y="35853"/>
                </a:cubicBezTo>
                <a:cubicBezTo>
                  <a:pt x="30948" y="35853"/>
                  <a:pt x="30938" y="35859"/>
                  <a:pt x="30928" y="35869"/>
                </a:cubicBezTo>
                <a:cubicBezTo>
                  <a:pt x="30853" y="35944"/>
                  <a:pt x="31504" y="37247"/>
                  <a:pt x="31755" y="37548"/>
                </a:cubicBezTo>
                <a:cubicBezTo>
                  <a:pt x="31955" y="37874"/>
                  <a:pt x="32106" y="38200"/>
                  <a:pt x="32256" y="38550"/>
                </a:cubicBezTo>
                <a:cubicBezTo>
                  <a:pt x="32457" y="39002"/>
                  <a:pt x="32732" y="39578"/>
                  <a:pt x="32858" y="39804"/>
                </a:cubicBezTo>
                <a:cubicBezTo>
                  <a:pt x="32933" y="39929"/>
                  <a:pt x="33008" y="40079"/>
                  <a:pt x="33058" y="40205"/>
                </a:cubicBezTo>
                <a:cubicBezTo>
                  <a:pt x="33008" y="40205"/>
                  <a:pt x="31529" y="38576"/>
                  <a:pt x="31028" y="37974"/>
                </a:cubicBezTo>
                <a:cubicBezTo>
                  <a:pt x="30527" y="37347"/>
                  <a:pt x="30151" y="36646"/>
                  <a:pt x="29875" y="35894"/>
                </a:cubicBezTo>
                <a:cubicBezTo>
                  <a:pt x="29836" y="35738"/>
                  <a:pt x="29812" y="35643"/>
                  <a:pt x="29815" y="35643"/>
                </a:cubicBezTo>
                <a:lnTo>
                  <a:pt x="29815" y="35643"/>
                </a:lnTo>
                <a:cubicBezTo>
                  <a:pt x="29816" y="35643"/>
                  <a:pt x="29819" y="35651"/>
                  <a:pt x="29825" y="35668"/>
                </a:cubicBezTo>
                <a:cubicBezTo>
                  <a:pt x="29972" y="35920"/>
                  <a:pt x="30066" y="36031"/>
                  <a:pt x="30122" y="36031"/>
                </a:cubicBezTo>
                <a:cubicBezTo>
                  <a:pt x="30133" y="36031"/>
                  <a:pt x="30143" y="36027"/>
                  <a:pt x="30151" y="36019"/>
                </a:cubicBezTo>
                <a:cubicBezTo>
                  <a:pt x="30025" y="35668"/>
                  <a:pt x="29850" y="35342"/>
                  <a:pt x="29624" y="35042"/>
                </a:cubicBezTo>
                <a:cubicBezTo>
                  <a:pt x="29499" y="34716"/>
                  <a:pt x="29374" y="34365"/>
                  <a:pt x="29299" y="34014"/>
                </a:cubicBezTo>
                <a:cubicBezTo>
                  <a:pt x="29152" y="33470"/>
                  <a:pt x="29093" y="33206"/>
                  <a:pt x="29136" y="33206"/>
                </a:cubicBezTo>
                <a:cubicBezTo>
                  <a:pt x="29144" y="33206"/>
                  <a:pt x="29157" y="33216"/>
                  <a:pt x="29173" y="33237"/>
                </a:cubicBezTo>
                <a:cubicBezTo>
                  <a:pt x="29232" y="33334"/>
                  <a:pt x="29290" y="33371"/>
                  <a:pt x="29325" y="33371"/>
                </a:cubicBezTo>
                <a:cubicBezTo>
                  <a:pt x="29335" y="33371"/>
                  <a:pt x="29343" y="33368"/>
                  <a:pt x="29349" y="33362"/>
                </a:cubicBezTo>
                <a:cubicBezTo>
                  <a:pt x="29474" y="33588"/>
                  <a:pt x="29599" y="33839"/>
                  <a:pt x="29650" y="34114"/>
                </a:cubicBezTo>
                <a:cubicBezTo>
                  <a:pt x="29725" y="34390"/>
                  <a:pt x="29825" y="34666"/>
                  <a:pt x="29975" y="34916"/>
                </a:cubicBezTo>
                <a:cubicBezTo>
                  <a:pt x="30000" y="34916"/>
                  <a:pt x="30025" y="34891"/>
                  <a:pt x="30025" y="34816"/>
                </a:cubicBezTo>
                <a:cubicBezTo>
                  <a:pt x="30025" y="34716"/>
                  <a:pt x="29299" y="32435"/>
                  <a:pt x="29223" y="32360"/>
                </a:cubicBezTo>
                <a:cubicBezTo>
                  <a:pt x="29211" y="32341"/>
                  <a:pt x="29209" y="32333"/>
                  <a:pt x="29216" y="32333"/>
                </a:cubicBezTo>
                <a:close/>
                <a:moveTo>
                  <a:pt x="35084" y="35542"/>
                </a:moveTo>
                <a:cubicBezTo>
                  <a:pt x="35098" y="35542"/>
                  <a:pt x="35196" y="35646"/>
                  <a:pt x="35389" y="35869"/>
                </a:cubicBezTo>
                <a:cubicBezTo>
                  <a:pt x="36141" y="36721"/>
                  <a:pt x="38647" y="40581"/>
                  <a:pt x="39349" y="41934"/>
                </a:cubicBezTo>
                <a:cubicBezTo>
                  <a:pt x="39528" y="42262"/>
                  <a:pt x="39604" y="42420"/>
                  <a:pt x="39591" y="42420"/>
                </a:cubicBezTo>
                <a:cubicBezTo>
                  <a:pt x="39570" y="42420"/>
                  <a:pt x="39341" y="42053"/>
                  <a:pt x="38948" y="41358"/>
                </a:cubicBezTo>
                <a:cubicBezTo>
                  <a:pt x="38171" y="40029"/>
                  <a:pt x="36166" y="36972"/>
                  <a:pt x="35539" y="36170"/>
                </a:cubicBezTo>
                <a:cubicBezTo>
                  <a:pt x="35226" y="35767"/>
                  <a:pt x="35064" y="35542"/>
                  <a:pt x="35084" y="35542"/>
                </a:cubicBezTo>
                <a:close/>
                <a:moveTo>
                  <a:pt x="32557" y="42235"/>
                </a:moveTo>
                <a:cubicBezTo>
                  <a:pt x="32682" y="42235"/>
                  <a:pt x="32782" y="42285"/>
                  <a:pt x="32908" y="42335"/>
                </a:cubicBezTo>
                <a:cubicBezTo>
                  <a:pt x="33208" y="42485"/>
                  <a:pt x="33234" y="42510"/>
                  <a:pt x="33960" y="43463"/>
                </a:cubicBezTo>
                <a:cubicBezTo>
                  <a:pt x="34386" y="44014"/>
                  <a:pt x="34737" y="44490"/>
                  <a:pt x="34762" y="44515"/>
                </a:cubicBezTo>
                <a:cubicBezTo>
                  <a:pt x="34783" y="44526"/>
                  <a:pt x="34774" y="44532"/>
                  <a:pt x="34745" y="44532"/>
                </a:cubicBezTo>
                <a:cubicBezTo>
                  <a:pt x="34704" y="44532"/>
                  <a:pt x="34625" y="44520"/>
                  <a:pt x="34537" y="44490"/>
                </a:cubicBezTo>
                <a:cubicBezTo>
                  <a:pt x="34261" y="44415"/>
                  <a:pt x="34211" y="44365"/>
                  <a:pt x="33810" y="43889"/>
                </a:cubicBezTo>
                <a:cubicBezTo>
                  <a:pt x="33359" y="43363"/>
                  <a:pt x="32933" y="42811"/>
                  <a:pt x="32557" y="42235"/>
                </a:cubicBezTo>
                <a:close/>
                <a:moveTo>
                  <a:pt x="30702" y="33893"/>
                </a:moveTo>
                <a:cubicBezTo>
                  <a:pt x="30714" y="33893"/>
                  <a:pt x="30731" y="33901"/>
                  <a:pt x="30752" y="33914"/>
                </a:cubicBezTo>
                <a:cubicBezTo>
                  <a:pt x="30903" y="33964"/>
                  <a:pt x="31003" y="34215"/>
                  <a:pt x="31329" y="35092"/>
                </a:cubicBezTo>
                <a:lnTo>
                  <a:pt x="31379" y="35092"/>
                </a:lnTo>
                <a:cubicBezTo>
                  <a:pt x="31504" y="35418"/>
                  <a:pt x="31604" y="35718"/>
                  <a:pt x="31680" y="36069"/>
                </a:cubicBezTo>
                <a:cubicBezTo>
                  <a:pt x="31632" y="35990"/>
                  <a:pt x="31597" y="35956"/>
                  <a:pt x="31575" y="35956"/>
                </a:cubicBezTo>
                <a:cubicBezTo>
                  <a:pt x="31528" y="35956"/>
                  <a:pt x="31544" y="36114"/>
                  <a:pt x="31630" y="36320"/>
                </a:cubicBezTo>
                <a:cubicBezTo>
                  <a:pt x="31980" y="36896"/>
                  <a:pt x="32356" y="37448"/>
                  <a:pt x="32782" y="37949"/>
                </a:cubicBezTo>
                <a:cubicBezTo>
                  <a:pt x="32908" y="37949"/>
                  <a:pt x="32782" y="37748"/>
                  <a:pt x="32432" y="37247"/>
                </a:cubicBezTo>
                <a:cubicBezTo>
                  <a:pt x="31855" y="36470"/>
                  <a:pt x="31730" y="36270"/>
                  <a:pt x="31855" y="36220"/>
                </a:cubicBezTo>
                <a:cubicBezTo>
                  <a:pt x="31955" y="36144"/>
                  <a:pt x="31855" y="35969"/>
                  <a:pt x="31630" y="35393"/>
                </a:cubicBezTo>
                <a:cubicBezTo>
                  <a:pt x="31529" y="35142"/>
                  <a:pt x="31429" y="34866"/>
                  <a:pt x="31354" y="34616"/>
                </a:cubicBezTo>
                <a:lnTo>
                  <a:pt x="31354" y="34616"/>
                </a:lnTo>
                <a:cubicBezTo>
                  <a:pt x="31730" y="35017"/>
                  <a:pt x="32081" y="35468"/>
                  <a:pt x="32381" y="35919"/>
                </a:cubicBezTo>
                <a:cubicBezTo>
                  <a:pt x="32607" y="36395"/>
                  <a:pt x="32858" y="36846"/>
                  <a:pt x="33108" y="37272"/>
                </a:cubicBezTo>
                <a:cubicBezTo>
                  <a:pt x="33371" y="37678"/>
                  <a:pt x="33816" y="38153"/>
                  <a:pt x="33944" y="38153"/>
                </a:cubicBezTo>
                <a:cubicBezTo>
                  <a:pt x="33950" y="38153"/>
                  <a:pt x="33956" y="38152"/>
                  <a:pt x="33960" y="38149"/>
                </a:cubicBezTo>
                <a:cubicBezTo>
                  <a:pt x="33966" y="38146"/>
                  <a:pt x="33974" y="38144"/>
                  <a:pt x="33982" y="38144"/>
                </a:cubicBezTo>
                <a:cubicBezTo>
                  <a:pt x="34138" y="38144"/>
                  <a:pt x="34650" y="38836"/>
                  <a:pt x="35389" y="40004"/>
                </a:cubicBezTo>
                <a:cubicBezTo>
                  <a:pt x="35589" y="40355"/>
                  <a:pt x="35840" y="40681"/>
                  <a:pt x="36091" y="41007"/>
                </a:cubicBezTo>
                <a:cubicBezTo>
                  <a:pt x="36137" y="41038"/>
                  <a:pt x="36193" y="41059"/>
                  <a:pt x="36253" y="41059"/>
                </a:cubicBezTo>
                <a:cubicBezTo>
                  <a:pt x="36290" y="41059"/>
                  <a:pt x="36328" y="41051"/>
                  <a:pt x="36366" y="41032"/>
                </a:cubicBezTo>
                <a:cubicBezTo>
                  <a:pt x="36399" y="41021"/>
                  <a:pt x="36425" y="41012"/>
                  <a:pt x="36449" y="41012"/>
                </a:cubicBezTo>
                <a:cubicBezTo>
                  <a:pt x="36539" y="41012"/>
                  <a:pt x="36620" y="41123"/>
                  <a:pt x="36993" y="41633"/>
                </a:cubicBezTo>
                <a:cubicBezTo>
                  <a:pt x="37169" y="41904"/>
                  <a:pt x="37220" y="42043"/>
                  <a:pt x="37160" y="42043"/>
                </a:cubicBezTo>
                <a:cubicBezTo>
                  <a:pt x="37109" y="42043"/>
                  <a:pt x="36975" y="41941"/>
                  <a:pt x="36767" y="41733"/>
                </a:cubicBezTo>
                <a:cubicBezTo>
                  <a:pt x="36616" y="41601"/>
                  <a:pt x="36521" y="41540"/>
                  <a:pt x="36484" y="41540"/>
                </a:cubicBezTo>
                <a:cubicBezTo>
                  <a:pt x="36473" y="41540"/>
                  <a:pt x="36467" y="41546"/>
                  <a:pt x="36467" y="41558"/>
                </a:cubicBezTo>
                <a:cubicBezTo>
                  <a:pt x="36467" y="41633"/>
                  <a:pt x="36617" y="41809"/>
                  <a:pt x="36993" y="42134"/>
                </a:cubicBezTo>
                <a:cubicBezTo>
                  <a:pt x="37344" y="42360"/>
                  <a:pt x="37620" y="42711"/>
                  <a:pt x="37795" y="43087"/>
                </a:cubicBezTo>
                <a:cubicBezTo>
                  <a:pt x="37941" y="43411"/>
                  <a:pt x="37992" y="43525"/>
                  <a:pt x="37963" y="43525"/>
                </a:cubicBezTo>
                <a:cubicBezTo>
                  <a:pt x="37947" y="43525"/>
                  <a:pt x="37907" y="43491"/>
                  <a:pt x="37845" y="43438"/>
                </a:cubicBezTo>
                <a:cubicBezTo>
                  <a:pt x="37720" y="43363"/>
                  <a:pt x="37419" y="43137"/>
                  <a:pt x="37168" y="42936"/>
                </a:cubicBezTo>
                <a:cubicBezTo>
                  <a:pt x="37018" y="42786"/>
                  <a:pt x="36843" y="42661"/>
                  <a:pt x="36642" y="42611"/>
                </a:cubicBezTo>
                <a:lnTo>
                  <a:pt x="36642" y="42611"/>
                </a:lnTo>
                <a:cubicBezTo>
                  <a:pt x="36592" y="42661"/>
                  <a:pt x="37620" y="43538"/>
                  <a:pt x="37920" y="43688"/>
                </a:cubicBezTo>
                <a:cubicBezTo>
                  <a:pt x="38046" y="43738"/>
                  <a:pt x="38146" y="43864"/>
                  <a:pt x="38196" y="43989"/>
                </a:cubicBezTo>
                <a:cubicBezTo>
                  <a:pt x="38235" y="44088"/>
                  <a:pt x="38244" y="44155"/>
                  <a:pt x="38221" y="44155"/>
                </a:cubicBezTo>
                <a:cubicBezTo>
                  <a:pt x="38215" y="44155"/>
                  <a:pt x="38207" y="44150"/>
                  <a:pt x="38196" y="44139"/>
                </a:cubicBezTo>
                <a:cubicBezTo>
                  <a:pt x="38146" y="44114"/>
                  <a:pt x="37870" y="43889"/>
                  <a:pt x="37544" y="43663"/>
                </a:cubicBezTo>
                <a:cubicBezTo>
                  <a:pt x="37118" y="43413"/>
                  <a:pt x="36792" y="43062"/>
                  <a:pt x="36567" y="42661"/>
                </a:cubicBezTo>
                <a:cubicBezTo>
                  <a:pt x="36239" y="42140"/>
                  <a:pt x="36148" y="42005"/>
                  <a:pt x="36090" y="42005"/>
                </a:cubicBezTo>
                <a:cubicBezTo>
                  <a:pt x="36072" y="42005"/>
                  <a:pt x="36058" y="42017"/>
                  <a:pt x="36041" y="42034"/>
                </a:cubicBezTo>
                <a:cubicBezTo>
                  <a:pt x="36091" y="42210"/>
                  <a:pt x="36191" y="42385"/>
                  <a:pt x="36291" y="42535"/>
                </a:cubicBezTo>
                <a:cubicBezTo>
                  <a:pt x="36439" y="42746"/>
                  <a:pt x="36515" y="42904"/>
                  <a:pt x="36491" y="42904"/>
                </a:cubicBezTo>
                <a:cubicBezTo>
                  <a:pt x="36487" y="42904"/>
                  <a:pt x="36479" y="42898"/>
                  <a:pt x="36467" y="42886"/>
                </a:cubicBezTo>
                <a:cubicBezTo>
                  <a:pt x="36436" y="42855"/>
                  <a:pt x="36395" y="42834"/>
                  <a:pt x="36363" y="42834"/>
                </a:cubicBezTo>
                <a:cubicBezTo>
                  <a:pt x="36343" y="42834"/>
                  <a:pt x="36326" y="42842"/>
                  <a:pt x="36316" y="42861"/>
                </a:cubicBezTo>
                <a:cubicBezTo>
                  <a:pt x="36291" y="42886"/>
                  <a:pt x="36366" y="42987"/>
                  <a:pt x="36567" y="43137"/>
                </a:cubicBezTo>
                <a:cubicBezTo>
                  <a:pt x="36717" y="43262"/>
                  <a:pt x="36868" y="43388"/>
                  <a:pt x="36968" y="43538"/>
                </a:cubicBezTo>
                <a:cubicBezTo>
                  <a:pt x="36998" y="43597"/>
                  <a:pt x="37004" y="43629"/>
                  <a:pt x="36980" y="43629"/>
                </a:cubicBezTo>
                <a:cubicBezTo>
                  <a:pt x="36945" y="43629"/>
                  <a:pt x="36839" y="43554"/>
                  <a:pt x="36642" y="43388"/>
                </a:cubicBezTo>
                <a:cubicBezTo>
                  <a:pt x="36492" y="43262"/>
                  <a:pt x="36316" y="43137"/>
                  <a:pt x="36141" y="43062"/>
                </a:cubicBezTo>
                <a:lnTo>
                  <a:pt x="36141" y="43062"/>
                </a:lnTo>
                <a:cubicBezTo>
                  <a:pt x="36041" y="43087"/>
                  <a:pt x="36266" y="43287"/>
                  <a:pt x="36818" y="43688"/>
                </a:cubicBezTo>
                <a:cubicBezTo>
                  <a:pt x="37068" y="43864"/>
                  <a:pt x="37294" y="44064"/>
                  <a:pt x="37494" y="44290"/>
                </a:cubicBezTo>
                <a:lnTo>
                  <a:pt x="37695" y="44540"/>
                </a:lnTo>
                <a:lnTo>
                  <a:pt x="37695" y="44540"/>
                </a:lnTo>
                <a:lnTo>
                  <a:pt x="37444" y="44390"/>
                </a:lnTo>
                <a:cubicBezTo>
                  <a:pt x="37319" y="44315"/>
                  <a:pt x="36968" y="44039"/>
                  <a:pt x="36667" y="43814"/>
                </a:cubicBezTo>
                <a:cubicBezTo>
                  <a:pt x="36091" y="43312"/>
                  <a:pt x="35690" y="42786"/>
                  <a:pt x="35013" y="41633"/>
                </a:cubicBezTo>
                <a:cubicBezTo>
                  <a:pt x="34806" y="41289"/>
                  <a:pt x="34728" y="41118"/>
                  <a:pt x="34792" y="41118"/>
                </a:cubicBezTo>
                <a:cubicBezTo>
                  <a:pt x="34844" y="41118"/>
                  <a:pt x="34990" y="41232"/>
                  <a:pt x="35239" y="41458"/>
                </a:cubicBezTo>
                <a:cubicBezTo>
                  <a:pt x="35361" y="41581"/>
                  <a:pt x="35447" y="41642"/>
                  <a:pt x="35488" y="41642"/>
                </a:cubicBezTo>
                <a:cubicBezTo>
                  <a:pt x="35505" y="41642"/>
                  <a:pt x="35514" y="41631"/>
                  <a:pt x="35514" y="41608"/>
                </a:cubicBezTo>
                <a:cubicBezTo>
                  <a:pt x="35539" y="41558"/>
                  <a:pt x="35389" y="41383"/>
                  <a:pt x="35013" y="41082"/>
                </a:cubicBezTo>
                <a:cubicBezTo>
                  <a:pt x="34737" y="40881"/>
                  <a:pt x="34512" y="40656"/>
                  <a:pt x="34336" y="40380"/>
                </a:cubicBezTo>
                <a:lnTo>
                  <a:pt x="34211" y="40104"/>
                </a:lnTo>
                <a:lnTo>
                  <a:pt x="34211" y="40104"/>
                </a:lnTo>
                <a:lnTo>
                  <a:pt x="34687" y="40556"/>
                </a:lnTo>
                <a:cubicBezTo>
                  <a:pt x="34943" y="40788"/>
                  <a:pt x="35134" y="40934"/>
                  <a:pt x="35180" y="40934"/>
                </a:cubicBezTo>
                <a:cubicBezTo>
                  <a:pt x="35184" y="40934"/>
                  <a:pt x="35187" y="40933"/>
                  <a:pt x="35188" y="40931"/>
                </a:cubicBezTo>
                <a:cubicBezTo>
                  <a:pt x="35213" y="40906"/>
                  <a:pt x="34988" y="40656"/>
                  <a:pt x="34612" y="40280"/>
                </a:cubicBezTo>
                <a:cubicBezTo>
                  <a:pt x="34311" y="40029"/>
                  <a:pt x="34061" y="39753"/>
                  <a:pt x="33860" y="39428"/>
                </a:cubicBezTo>
                <a:cubicBezTo>
                  <a:pt x="33825" y="39357"/>
                  <a:pt x="33805" y="39314"/>
                  <a:pt x="33821" y="39314"/>
                </a:cubicBezTo>
                <a:cubicBezTo>
                  <a:pt x="33850" y="39314"/>
                  <a:pt x="33998" y="39456"/>
                  <a:pt x="34386" y="39829"/>
                </a:cubicBezTo>
                <a:cubicBezTo>
                  <a:pt x="34899" y="40308"/>
                  <a:pt x="35086" y="40471"/>
                  <a:pt x="35121" y="40471"/>
                </a:cubicBezTo>
                <a:cubicBezTo>
                  <a:pt x="35137" y="40471"/>
                  <a:pt x="35120" y="40436"/>
                  <a:pt x="35088" y="40380"/>
                </a:cubicBezTo>
                <a:cubicBezTo>
                  <a:pt x="34662" y="39854"/>
                  <a:pt x="34161" y="39378"/>
                  <a:pt x="33609" y="38977"/>
                </a:cubicBezTo>
                <a:cubicBezTo>
                  <a:pt x="33509" y="38977"/>
                  <a:pt x="33509" y="38977"/>
                  <a:pt x="33534" y="39077"/>
                </a:cubicBezTo>
                <a:cubicBezTo>
                  <a:pt x="33584" y="39277"/>
                  <a:pt x="34587" y="41207"/>
                  <a:pt x="35013" y="41909"/>
                </a:cubicBezTo>
                <a:cubicBezTo>
                  <a:pt x="35213" y="42260"/>
                  <a:pt x="35389" y="42561"/>
                  <a:pt x="35389" y="42586"/>
                </a:cubicBezTo>
                <a:cubicBezTo>
                  <a:pt x="35289" y="42485"/>
                  <a:pt x="35163" y="42385"/>
                  <a:pt x="35088" y="42260"/>
                </a:cubicBezTo>
                <a:cubicBezTo>
                  <a:pt x="34913" y="42084"/>
                  <a:pt x="34487" y="41658"/>
                  <a:pt x="34136" y="41332"/>
                </a:cubicBezTo>
                <a:cubicBezTo>
                  <a:pt x="33284" y="40455"/>
                  <a:pt x="32958" y="39879"/>
                  <a:pt x="31755" y="37022"/>
                </a:cubicBezTo>
                <a:cubicBezTo>
                  <a:pt x="31554" y="36596"/>
                  <a:pt x="31379" y="36144"/>
                  <a:pt x="31254" y="35668"/>
                </a:cubicBezTo>
                <a:cubicBezTo>
                  <a:pt x="31178" y="35342"/>
                  <a:pt x="31053" y="35017"/>
                  <a:pt x="30928" y="34716"/>
                </a:cubicBezTo>
                <a:cubicBezTo>
                  <a:pt x="30699" y="34073"/>
                  <a:pt x="30643" y="33893"/>
                  <a:pt x="30702" y="33893"/>
                </a:cubicBezTo>
                <a:close/>
                <a:moveTo>
                  <a:pt x="37294" y="43738"/>
                </a:moveTo>
                <a:lnTo>
                  <a:pt x="37294" y="43738"/>
                </a:lnTo>
                <a:cubicBezTo>
                  <a:pt x="37494" y="43814"/>
                  <a:pt x="37695" y="43939"/>
                  <a:pt x="37870" y="44089"/>
                </a:cubicBezTo>
                <a:cubicBezTo>
                  <a:pt x="38308" y="44374"/>
                  <a:pt x="38593" y="44659"/>
                  <a:pt x="38457" y="44659"/>
                </a:cubicBezTo>
                <a:cubicBezTo>
                  <a:pt x="38437" y="44659"/>
                  <a:pt x="38409" y="44653"/>
                  <a:pt x="38371" y="44641"/>
                </a:cubicBezTo>
                <a:cubicBezTo>
                  <a:pt x="37995" y="44365"/>
                  <a:pt x="37620" y="44064"/>
                  <a:pt x="37294" y="43738"/>
                </a:cubicBezTo>
                <a:close/>
                <a:moveTo>
                  <a:pt x="33519" y="42608"/>
                </a:moveTo>
                <a:cubicBezTo>
                  <a:pt x="33579" y="42608"/>
                  <a:pt x="33863" y="42747"/>
                  <a:pt x="34211" y="42886"/>
                </a:cubicBezTo>
                <a:lnTo>
                  <a:pt x="34211" y="42861"/>
                </a:lnTo>
                <a:cubicBezTo>
                  <a:pt x="34863" y="43137"/>
                  <a:pt x="35264" y="43413"/>
                  <a:pt x="35289" y="43638"/>
                </a:cubicBezTo>
                <a:cubicBezTo>
                  <a:pt x="35414" y="43889"/>
                  <a:pt x="35564" y="44114"/>
                  <a:pt x="35765" y="44340"/>
                </a:cubicBezTo>
                <a:cubicBezTo>
                  <a:pt x="35990" y="44641"/>
                  <a:pt x="36191" y="44941"/>
                  <a:pt x="36191" y="44967"/>
                </a:cubicBezTo>
                <a:cubicBezTo>
                  <a:pt x="36198" y="44974"/>
                  <a:pt x="36195" y="44977"/>
                  <a:pt x="36184" y="44977"/>
                </a:cubicBezTo>
                <a:cubicBezTo>
                  <a:pt x="36157" y="44977"/>
                  <a:pt x="36086" y="44959"/>
                  <a:pt x="36016" y="44941"/>
                </a:cubicBezTo>
                <a:cubicBezTo>
                  <a:pt x="35915" y="44916"/>
                  <a:pt x="35690" y="44716"/>
                  <a:pt x="35213" y="44139"/>
                </a:cubicBezTo>
                <a:cubicBezTo>
                  <a:pt x="34686" y="43498"/>
                  <a:pt x="34526" y="43311"/>
                  <a:pt x="34480" y="43311"/>
                </a:cubicBezTo>
                <a:cubicBezTo>
                  <a:pt x="34465" y="43311"/>
                  <a:pt x="34462" y="43332"/>
                  <a:pt x="34462" y="43363"/>
                </a:cubicBezTo>
                <a:cubicBezTo>
                  <a:pt x="34612" y="43638"/>
                  <a:pt x="34787" y="43889"/>
                  <a:pt x="34988" y="44114"/>
                </a:cubicBezTo>
                <a:cubicBezTo>
                  <a:pt x="35289" y="44465"/>
                  <a:pt x="35514" y="44766"/>
                  <a:pt x="35514" y="44766"/>
                </a:cubicBezTo>
                <a:cubicBezTo>
                  <a:pt x="35514" y="44773"/>
                  <a:pt x="35506" y="44776"/>
                  <a:pt x="35491" y="44776"/>
                </a:cubicBezTo>
                <a:cubicBezTo>
                  <a:pt x="35456" y="44776"/>
                  <a:pt x="35385" y="44759"/>
                  <a:pt x="35314" y="44741"/>
                </a:cubicBezTo>
                <a:cubicBezTo>
                  <a:pt x="35113" y="44641"/>
                  <a:pt x="34938" y="44490"/>
                  <a:pt x="34812" y="44340"/>
                </a:cubicBezTo>
                <a:cubicBezTo>
                  <a:pt x="34537" y="44014"/>
                  <a:pt x="33509" y="42636"/>
                  <a:pt x="33509" y="42611"/>
                </a:cubicBezTo>
                <a:cubicBezTo>
                  <a:pt x="33511" y="42609"/>
                  <a:pt x="33514" y="42608"/>
                  <a:pt x="33519" y="42608"/>
                </a:cubicBezTo>
                <a:close/>
                <a:moveTo>
                  <a:pt x="37839" y="44876"/>
                </a:moveTo>
                <a:cubicBezTo>
                  <a:pt x="37844" y="44876"/>
                  <a:pt x="37854" y="44881"/>
                  <a:pt x="37870" y="44891"/>
                </a:cubicBezTo>
                <a:cubicBezTo>
                  <a:pt x="37970" y="44967"/>
                  <a:pt x="38046" y="45042"/>
                  <a:pt x="38121" y="45142"/>
                </a:cubicBezTo>
                <a:cubicBezTo>
                  <a:pt x="38145" y="45166"/>
                  <a:pt x="38154" y="45177"/>
                  <a:pt x="38150" y="45177"/>
                </a:cubicBezTo>
                <a:cubicBezTo>
                  <a:pt x="38143" y="45177"/>
                  <a:pt x="38081" y="45127"/>
                  <a:pt x="37995" y="45042"/>
                </a:cubicBezTo>
                <a:cubicBezTo>
                  <a:pt x="37877" y="44943"/>
                  <a:pt x="37821" y="44876"/>
                  <a:pt x="37839" y="44876"/>
                </a:cubicBezTo>
                <a:close/>
                <a:moveTo>
                  <a:pt x="35640" y="43914"/>
                </a:moveTo>
                <a:lnTo>
                  <a:pt x="35640" y="43914"/>
                </a:lnTo>
                <a:cubicBezTo>
                  <a:pt x="35640" y="43914"/>
                  <a:pt x="35965" y="44190"/>
                  <a:pt x="36366" y="44566"/>
                </a:cubicBezTo>
                <a:cubicBezTo>
                  <a:pt x="36917" y="45095"/>
                  <a:pt x="37023" y="45197"/>
                  <a:pt x="36921" y="45197"/>
                </a:cubicBezTo>
                <a:cubicBezTo>
                  <a:pt x="36907" y="45197"/>
                  <a:pt x="36889" y="45195"/>
                  <a:pt x="36868" y="45192"/>
                </a:cubicBezTo>
                <a:cubicBezTo>
                  <a:pt x="36742" y="45142"/>
                  <a:pt x="36617" y="45067"/>
                  <a:pt x="36517" y="44992"/>
                </a:cubicBezTo>
                <a:cubicBezTo>
                  <a:pt x="36191" y="44641"/>
                  <a:pt x="35890" y="44290"/>
                  <a:pt x="35640" y="43914"/>
                </a:cubicBezTo>
                <a:close/>
                <a:moveTo>
                  <a:pt x="37940" y="44484"/>
                </a:moveTo>
                <a:cubicBezTo>
                  <a:pt x="37977" y="44484"/>
                  <a:pt x="38017" y="44537"/>
                  <a:pt x="38071" y="44591"/>
                </a:cubicBezTo>
                <a:cubicBezTo>
                  <a:pt x="38171" y="44666"/>
                  <a:pt x="38296" y="44741"/>
                  <a:pt x="38396" y="44816"/>
                </a:cubicBezTo>
                <a:cubicBezTo>
                  <a:pt x="38572" y="44891"/>
                  <a:pt x="38647" y="45017"/>
                  <a:pt x="38797" y="45393"/>
                </a:cubicBezTo>
                <a:cubicBezTo>
                  <a:pt x="38934" y="45724"/>
                  <a:pt x="38964" y="45918"/>
                  <a:pt x="38900" y="45918"/>
                </a:cubicBezTo>
                <a:cubicBezTo>
                  <a:pt x="38882" y="45918"/>
                  <a:pt x="38856" y="45902"/>
                  <a:pt x="38823" y="45869"/>
                </a:cubicBezTo>
                <a:cubicBezTo>
                  <a:pt x="38672" y="45718"/>
                  <a:pt x="38622" y="45418"/>
                  <a:pt x="38697" y="45418"/>
                </a:cubicBezTo>
                <a:cubicBezTo>
                  <a:pt x="38772" y="45418"/>
                  <a:pt x="38622" y="45292"/>
                  <a:pt x="38447" y="45142"/>
                </a:cubicBezTo>
                <a:cubicBezTo>
                  <a:pt x="38021" y="44766"/>
                  <a:pt x="37820" y="44566"/>
                  <a:pt x="37895" y="44515"/>
                </a:cubicBezTo>
                <a:cubicBezTo>
                  <a:pt x="37910" y="44493"/>
                  <a:pt x="37925" y="44484"/>
                  <a:pt x="37940" y="44484"/>
                </a:cubicBezTo>
                <a:close/>
                <a:moveTo>
                  <a:pt x="33409" y="44315"/>
                </a:moveTo>
                <a:lnTo>
                  <a:pt x="33810" y="44415"/>
                </a:lnTo>
                <a:cubicBezTo>
                  <a:pt x="34186" y="44540"/>
                  <a:pt x="34211" y="44591"/>
                  <a:pt x="34612" y="45017"/>
                </a:cubicBezTo>
                <a:cubicBezTo>
                  <a:pt x="35216" y="45693"/>
                  <a:pt x="35889" y="46323"/>
                  <a:pt x="35982" y="46323"/>
                </a:cubicBezTo>
                <a:cubicBezTo>
                  <a:pt x="35986" y="46323"/>
                  <a:pt x="35989" y="46322"/>
                  <a:pt x="35990" y="46320"/>
                </a:cubicBezTo>
                <a:cubicBezTo>
                  <a:pt x="36041" y="46245"/>
                  <a:pt x="35840" y="46069"/>
                  <a:pt x="35589" y="45819"/>
                </a:cubicBezTo>
                <a:cubicBezTo>
                  <a:pt x="35314" y="45568"/>
                  <a:pt x="34988" y="45217"/>
                  <a:pt x="34812" y="45017"/>
                </a:cubicBezTo>
                <a:lnTo>
                  <a:pt x="34487" y="44641"/>
                </a:lnTo>
                <a:lnTo>
                  <a:pt x="34487" y="44641"/>
                </a:lnTo>
                <a:lnTo>
                  <a:pt x="34737" y="44716"/>
                </a:lnTo>
                <a:cubicBezTo>
                  <a:pt x="34988" y="44766"/>
                  <a:pt x="35038" y="44816"/>
                  <a:pt x="35915" y="45794"/>
                </a:cubicBezTo>
                <a:cubicBezTo>
                  <a:pt x="36391" y="46345"/>
                  <a:pt x="36818" y="46821"/>
                  <a:pt x="36818" y="46821"/>
                </a:cubicBezTo>
                <a:cubicBezTo>
                  <a:pt x="36818" y="46823"/>
                  <a:pt x="36815" y="46824"/>
                  <a:pt x="36809" y="46824"/>
                </a:cubicBezTo>
                <a:cubicBezTo>
                  <a:pt x="36752" y="46824"/>
                  <a:pt x="36403" y="46708"/>
                  <a:pt x="35990" y="46571"/>
                </a:cubicBezTo>
                <a:lnTo>
                  <a:pt x="35163" y="46295"/>
                </a:lnTo>
                <a:lnTo>
                  <a:pt x="34437" y="45493"/>
                </a:lnTo>
                <a:cubicBezTo>
                  <a:pt x="34010" y="45042"/>
                  <a:pt x="33635" y="44616"/>
                  <a:pt x="33559" y="44490"/>
                </a:cubicBezTo>
                <a:lnTo>
                  <a:pt x="33409" y="44315"/>
                </a:lnTo>
                <a:close/>
                <a:moveTo>
                  <a:pt x="38443" y="46492"/>
                </a:moveTo>
                <a:cubicBezTo>
                  <a:pt x="38448" y="46492"/>
                  <a:pt x="38465" y="46502"/>
                  <a:pt x="38497" y="46520"/>
                </a:cubicBezTo>
                <a:cubicBezTo>
                  <a:pt x="38647" y="46646"/>
                  <a:pt x="38797" y="46796"/>
                  <a:pt x="38923" y="46921"/>
                </a:cubicBezTo>
                <a:cubicBezTo>
                  <a:pt x="38955" y="46962"/>
                  <a:pt x="38967" y="46982"/>
                  <a:pt x="38960" y="46982"/>
                </a:cubicBezTo>
                <a:cubicBezTo>
                  <a:pt x="38944" y="46982"/>
                  <a:pt x="38849" y="46898"/>
                  <a:pt x="38697" y="46746"/>
                </a:cubicBezTo>
                <a:cubicBezTo>
                  <a:pt x="38528" y="46577"/>
                  <a:pt x="38429" y="46492"/>
                  <a:pt x="38443" y="46492"/>
                </a:cubicBezTo>
                <a:close/>
                <a:moveTo>
                  <a:pt x="35415" y="44933"/>
                </a:moveTo>
                <a:cubicBezTo>
                  <a:pt x="35433" y="44933"/>
                  <a:pt x="35458" y="44936"/>
                  <a:pt x="35489" y="44941"/>
                </a:cubicBezTo>
                <a:cubicBezTo>
                  <a:pt x="35640" y="44967"/>
                  <a:pt x="35740" y="45042"/>
                  <a:pt x="35840" y="45142"/>
                </a:cubicBezTo>
                <a:lnTo>
                  <a:pt x="35840" y="45117"/>
                </a:lnTo>
                <a:cubicBezTo>
                  <a:pt x="36016" y="45292"/>
                  <a:pt x="37419" y="46846"/>
                  <a:pt x="37569" y="47047"/>
                </a:cubicBezTo>
                <a:cubicBezTo>
                  <a:pt x="37582" y="47072"/>
                  <a:pt x="37569" y="47084"/>
                  <a:pt x="37535" y="47084"/>
                </a:cubicBezTo>
                <a:cubicBezTo>
                  <a:pt x="37500" y="47084"/>
                  <a:pt x="37444" y="47072"/>
                  <a:pt x="37369" y="47047"/>
                </a:cubicBezTo>
                <a:cubicBezTo>
                  <a:pt x="37244" y="47022"/>
                  <a:pt x="37143" y="46972"/>
                  <a:pt x="37043" y="46871"/>
                </a:cubicBezTo>
                <a:cubicBezTo>
                  <a:pt x="37018" y="46821"/>
                  <a:pt x="36717" y="46470"/>
                  <a:pt x="36341" y="46069"/>
                </a:cubicBezTo>
                <a:cubicBezTo>
                  <a:pt x="35965" y="45643"/>
                  <a:pt x="35589" y="45242"/>
                  <a:pt x="35489" y="45117"/>
                </a:cubicBezTo>
                <a:cubicBezTo>
                  <a:pt x="35370" y="44978"/>
                  <a:pt x="35345" y="44933"/>
                  <a:pt x="35415" y="44933"/>
                </a:cubicBezTo>
                <a:close/>
                <a:moveTo>
                  <a:pt x="29223" y="31683"/>
                </a:moveTo>
                <a:lnTo>
                  <a:pt x="29950" y="32084"/>
                </a:lnTo>
                <a:cubicBezTo>
                  <a:pt x="30326" y="32310"/>
                  <a:pt x="30953" y="32686"/>
                  <a:pt x="31304" y="32961"/>
                </a:cubicBezTo>
                <a:cubicBezTo>
                  <a:pt x="31930" y="33388"/>
                  <a:pt x="32031" y="33488"/>
                  <a:pt x="32833" y="34390"/>
                </a:cubicBezTo>
                <a:cubicBezTo>
                  <a:pt x="34913" y="36721"/>
                  <a:pt x="36341" y="38776"/>
                  <a:pt x="38196" y="42009"/>
                </a:cubicBezTo>
                <a:cubicBezTo>
                  <a:pt x="38622" y="42761"/>
                  <a:pt x="39173" y="43688"/>
                  <a:pt x="39374" y="44064"/>
                </a:cubicBezTo>
                <a:cubicBezTo>
                  <a:pt x="39900" y="44992"/>
                  <a:pt x="41254" y="47623"/>
                  <a:pt x="41229" y="47673"/>
                </a:cubicBezTo>
                <a:cubicBezTo>
                  <a:pt x="40978" y="47523"/>
                  <a:pt x="40752" y="47348"/>
                  <a:pt x="40527" y="47172"/>
                </a:cubicBezTo>
                <a:cubicBezTo>
                  <a:pt x="40176" y="46896"/>
                  <a:pt x="39800" y="46621"/>
                  <a:pt x="39725" y="46571"/>
                </a:cubicBezTo>
                <a:cubicBezTo>
                  <a:pt x="39599" y="46445"/>
                  <a:pt x="39499" y="46295"/>
                  <a:pt x="39449" y="46119"/>
                </a:cubicBezTo>
                <a:cubicBezTo>
                  <a:pt x="39123" y="45192"/>
                  <a:pt x="38171" y="43037"/>
                  <a:pt x="37770" y="42260"/>
                </a:cubicBezTo>
                <a:cubicBezTo>
                  <a:pt x="37269" y="41307"/>
                  <a:pt x="36692" y="40505"/>
                  <a:pt x="36492" y="40455"/>
                </a:cubicBezTo>
                <a:cubicBezTo>
                  <a:pt x="36470" y="40448"/>
                  <a:pt x="36448" y="40445"/>
                  <a:pt x="36426" y="40445"/>
                </a:cubicBezTo>
                <a:cubicBezTo>
                  <a:pt x="36372" y="40445"/>
                  <a:pt x="36319" y="40463"/>
                  <a:pt x="36266" y="40480"/>
                </a:cubicBezTo>
                <a:cubicBezTo>
                  <a:pt x="36255" y="40503"/>
                  <a:pt x="36239" y="40515"/>
                  <a:pt x="36219" y="40515"/>
                </a:cubicBezTo>
                <a:cubicBezTo>
                  <a:pt x="36196" y="40515"/>
                  <a:pt x="36168" y="40497"/>
                  <a:pt x="36141" y="40455"/>
                </a:cubicBezTo>
                <a:cubicBezTo>
                  <a:pt x="35890" y="40004"/>
                  <a:pt x="34888" y="38550"/>
                  <a:pt x="34612" y="38175"/>
                </a:cubicBezTo>
                <a:cubicBezTo>
                  <a:pt x="34311" y="37799"/>
                  <a:pt x="34211" y="37723"/>
                  <a:pt x="34061" y="37673"/>
                </a:cubicBezTo>
                <a:cubicBezTo>
                  <a:pt x="33910" y="37648"/>
                  <a:pt x="33835" y="37548"/>
                  <a:pt x="33534" y="37022"/>
                </a:cubicBezTo>
                <a:cubicBezTo>
                  <a:pt x="33334" y="36671"/>
                  <a:pt x="33033" y="36170"/>
                  <a:pt x="32858" y="35894"/>
                </a:cubicBezTo>
                <a:cubicBezTo>
                  <a:pt x="32306" y="35092"/>
                  <a:pt x="31705" y="34340"/>
                  <a:pt x="31028" y="33613"/>
                </a:cubicBezTo>
                <a:cubicBezTo>
                  <a:pt x="30903" y="33513"/>
                  <a:pt x="30452" y="33037"/>
                  <a:pt x="30025" y="32560"/>
                </a:cubicBezTo>
                <a:lnTo>
                  <a:pt x="29223" y="31683"/>
                </a:lnTo>
                <a:close/>
                <a:moveTo>
                  <a:pt x="36152" y="45136"/>
                </a:moveTo>
                <a:cubicBezTo>
                  <a:pt x="36169" y="45136"/>
                  <a:pt x="36191" y="45139"/>
                  <a:pt x="36216" y="45142"/>
                </a:cubicBezTo>
                <a:cubicBezTo>
                  <a:pt x="36341" y="45142"/>
                  <a:pt x="36467" y="45242"/>
                  <a:pt x="36767" y="45593"/>
                </a:cubicBezTo>
                <a:cubicBezTo>
                  <a:pt x="37244" y="46170"/>
                  <a:pt x="37770" y="46696"/>
                  <a:pt x="38346" y="47197"/>
                </a:cubicBezTo>
                <a:cubicBezTo>
                  <a:pt x="38422" y="47172"/>
                  <a:pt x="38346" y="47047"/>
                  <a:pt x="37620" y="46295"/>
                </a:cubicBezTo>
                <a:cubicBezTo>
                  <a:pt x="37344" y="46044"/>
                  <a:pt x="37093" y="45744"/>
                  <a:pt x="36868" y="45443"/>
                </a:cubicBezTo>
                <a:cubicBezTo>
                  <a:pt x="36830" y="45380"/>
                  <a:pt x="36818" y="45349"/>
                  <a:pt x="36852" y="45349"/>
                </a:cubicBezTo>
                <a:cubicBezTo>
                  <a:pt x="36886" y="45349"/>
                  <a:pt x="36968" y="45380"/>
                  <a:pt x="37118" y="45443"/>
                </a:cubicBezTo>
                <a:cubicBezTo>
                  <a:pt x="37469" y="45618"/>
                  <a:pt x="37745" y="45844"/>
                  <a:pt x="37670" y="45919"/>
                </a:cubicBezTo>
                <a:cubicBezTo>
                  <a:pt x="37571" y="45993"/>
                  <a:pt x="39595" y="47800"/>
                  <a:pt x="39745" y="47800"/>
                </a:cubicBezTo>
                <a:cubicBezTo>
                  <a:pt x="39747" y="47800"/>
                  <a:pt x="39749" y="47799"/>
                  <a:pt x="39750" y="47799"/>
                </a:cubicBezTo>
                <a:cubicBezTo>
                  <a:pt x="39756" y="47792"/>
                  <a:pt x="39764" y="47789"/>
                  <a:pt x="39773" y="47789"/>
                </a:cubicBezTo>
                <a:cubicBezTo>
                  <a:pt x="39798" y="47789"/>
                  <a:pt x="39831" y="47817"/>
                  <a:pt x="39850" y="47874"/>
                </a:cubicBezTo>
                <a:cubicBezTo>
                  <a:pt x="39867" y="47891"/>
                  <a:pt x="39856" y="47899"/>
                  <a:pt x="39821" y="47899"/>
                </a:cubicBezTo>
                <a:cubicBezTo>
                  <a:pt x="39753" y="47899"/>
                  <a:pt x="39591" y="47865"/>
                  <a:pt x="39374" y="47799"/>
                </a:cubicBezTo>
                <a:cubicBezTo>
                  <a:pt x="38472" y="47498"/>
                  <a:pt x="37670" y="47172"/>
                  <a:pt x="37695" y="47097"/>
                </a:cubicBezTo>
                <a:cubicBezTo>
                  <a:pt x="37519" y="46846"/>
                  <a:pt x="37344" y="46596"/>
                  <a:pt x="37118" y="46370"/>
                </a:cubicBezTo>
                <a:cubicBezTo>
                  <a:pt x="36152" y="45272"/>
                  <a:pt x="36032" y="45136"/>
                  <a:pt x="36152" y="45136"/>
                </a:cubicBezTo>
                <a:close/>
                <a:moveTo>
                  <a:pt x="20336" y="28581"/>
                </a:moveTo>
                <a:cubicBezTo>
                  <a:pt x="20352" y="28581"/>
                  <a:pt x="20381" y="28598"/>
                  <a:pt x="20426" y="28626"/>
                </a:cubicBezTo>
                <a:cubicBezTo>
                  <a:pt x="20627" y="28951"/>
                  <a:pt x="20802" y="29277"/>
                  <a:pt x="20903" y="29653"/>
                </a:cubicBezTo>
                <a:lnTo>
                  <a:pt x="20928" y="29628"/>
                </a:lnTo>
                <a:cubicBezTo>
                  <a:pt x="21028" y="29954"/>
                  <a:pt x="21178" y="30255"/>
                  <a:pt x="21354" y="30555"/>
                </a:cubicBezTo>
                <a:cubicBezTo>
                  <a:pt x="21404" y="30555"/>
                  <a:pt x="21404" y="30530"/>
                  <a:pt x="21404" y="30480"/>
                </a:cubicBezTo>
                <a:cubicBezTo>
                  <a:pt x="21379" y="30430"/>
                  <a:pt x="21228" y="30054"/>
                  <a:pt x="21053" y="29628"/>
                </a:cubicBezTo>
                <a:cubicBezTo>
                  <a:pt x="20850" y="29061"/>
                  <a:pt x="20795" y="28903"/>
                  <a:pt x="20861" y="28903"/>
                </a:cubicBezTo>
                <a:cubicBezTo>
                  <a:pt x="20876" y="28903"/>
                  <a:pt x="20899" y="28912"/>
                  <a:pt x="20928" y="28926"/>
                </a:cubicBezTo>
                <a:cubicBezTo>
                  <a:pt x="21078" y="29027"/>
                  <a:pt x="21178" y="29227"/>
                  <a:pt x="21479" y="30029"/>
                </a:cubicBezTo>
                <a:cubicBezTo>
                  <a:pt x="21680" y="30606"/>
                  <a:pt x="21855" y="31057"/>
                  <a:pt x="21855" y="31082"/>
                </a:cubicBezTo>
                <a:cubicBezTo>
                  <a:pt x="21862" y="31089"/>
                  <a:pt x="21870" y="31092"/>
                  <a:pt x="21877" y="31092"/>
                </a:cubicBezTo>
                <a:cubicBezTo>
                  <a:pt x="21895" y="31092"/>
                  <a:pt x="21912" y="31074"/>
                  <a:pt x="21930" y="31057"/>
                </a:cubicBezTo>
                <a:cubicBezTo>
                  <a:pt x="21880" y="30731"/>
                  <a:pt x="21805" y="30430"/>
                  <a:pt x="21655" y="30104"/>
                </a:cubicBezTo>
                <a:cubicBezTo>
                  <a:pt x="21435" y="29501"/>
                  <a:pt x="21376" y="29311"/>
                  <a:pt x="21438" y="29311"/>
                </a:cubicBezTo>
                <a:cubicBezTo>
                  <a:pt x="21461" y="29311"/>
                  <a:pt x="21500" y="29337"/>
                  <a:pt x="21554" y="29378"/>
                </a:cubicBezTo>
                <a:cubicBezTo>
                  <a:pt x="21730" y="29528"/>
                  <a:pt x="21805" y="29703"/>
                  <a:pt x="22005" y="30280"/>
                </a:cubicBezTo>
                <a:cubicBezTo>
                  <a:pt x="22237" y="30889"/>
                  <a:pt x="22309" y="31076"/>
                  <a:pt x="22371" y="31076"/>
                </a:cubicBezTo>
                <a:cubicBezTo>
                  <a:pt x="22383" y="31076"/>
                  <a:pt x="22394" y="31069"/>
                  <a:pt x="22406" y="31057"/>
                </a:cubicBezTo>
                <a:cubicBezTo>
                  <a:pt x="22381" y="30806"/>
                  <a:pt x="22281" y="30555"/>
                  <a:pt x="22181" y="30305"/>
                </a:cubicBezTo>
                <a:cubicBezTo>
                  <a:pt x="22017" y="29869"/>
                  <a:pt x="21959" y="29723"/>
                  <a:pt x="21997" y="29723"/>
                </a:cubicBezTo>
                <a:cubicBezTo>
                  <a:pt x="22011" y="29723"/>
                  <a:pt x="22039" y="29744"/>
                  <a:pt x="22081" y="29779"/>
                </a:cubicBezTo>
                <a:cubicBezTo>
                  <a:pt x="22281" y="30029"/>
                  <a:pt x="22406" y="30330"/>
                  <a:pt x="22482" y="30631"/>
                </a:cubicBezTo>
                <a:cubicBezTo>
                  <a:pt x="22681" y="31207"/>
                  <a:pt x="22737" y="31358"/>
                  <a:pt x="22777" y="31358"/>
                </a:cubicBezTo>
                <a:cubicBezTo>
                  <a:pt x="22788" y="31358"/>
                  <a:pt x="22797" y="31348"/>
                  <a:pt x="22807" y="31332"/>
                </a:cubicBezTo>
                <a:cubicBezTo>
                  <a:pt x="22807" y="31107"/>
                  <a:pt x="22757" y="30881"/>
                  <a:pt x="22657" y="30681"/>
                </a:cubicBezTo>
                <a:cubicBezTo>
                  <a:pt x="22534" y="30291"/>
                  <a:pt x="22507" y="30120"/>
                  <a:pt x="22543" y="30120"/>
                </a:cubicBezTo>
                <a:cubicBezTo>
                  <a:pt x="22594" y="30120"/>
                  <a:pt x="22775" y="30479"/>
                  <a:pt x="22983" y="31057"/>
                </a:cubicBezTo>
                <a:cubicBezTo>
                  <a:pt x="23210" y="31656"/>
                  <a:pt x="23250" y="31830"/>
                  <a:pt x="23187" y="31830"/>
                </a:cubicBezTo>
                <a:cubicBezTo>
                  <a:pt x="23173" y="31830"/>
                  <a:pt x="23155" y="31822"/>
                  <a:pt x="23133" y="31809"/>
                </a:cubicBezTo>
                <a:cubicBezTo>
                  <a:pt x="23008" y="31758"/>
                  <a:pt x="22908" y="31683"/>
                  <a:pt x="22807" y="31608"/>
                </a:cubicBezTo>
                <a:cubicBezTo>
                  <a:pt x="22757" y="31533"/>
                  <a:pt x="22657" y="31508"/>
                  <a:pt x="22582" y="31508"/>
                </a:cubicBezTo>
                <a:cubicBezTo>
                  <a:pt x="22507" y="31508"/>
                  <a:pt x="22582" y="31608"/>
                  <a:pt x="22858" y="31784"/>
                </a:cubicBezTo>
                <a:lnTo>
                  <a:pt x="23334" y="32134"/>
                </a:lnTo>
                <a:cubicBezTo>
                  <a:pt x="23384" y="32185"/>
                  <a:pt x="23459" y="32235"/>
                  <a:pt x="23509" y="32235"/>
                </a:cubicBezTo>
                <a:cubicBezTo>
                  <a:pt x="23660" y="32235"/>
                  <a:pt x="23860" y="32535"/>
                  <a:pt x="23985" y="32861"/>
                </a:cubicBezTo>
                <a:cubicBezTo>
                  <a:pt x="24035" y="33012"/>
                  <a:pt x="24111" y="33137"/>
                  <a:pt x="24161" y="33262"/>
                </a:cubicBezTo>
                <a:cubicBezTo>
                  <a:pt x="24191" y="33293"/>
                  <a:pt x="24214" y="33307"/>
                  <a:pt x="24230" y="33307"/>
                </a:cubicBezTo>
                <a:cubicBezTo>
                  <a:pt x="24280" y="33307"/>
                  <a:pt x="24262" y="33170"/>
                  <a:pt x="24186" y="32961"/>
                </a:cubicBezTo>
                <a:lnTo>
                  <a:pt x="24086" y="32636"/>
                </a:lnTo>
                <a:lnTo>
                  <a:pt x="24261" y="32736"/>
                </a:lnTo>
                <a:cubicBezTo>
                  <a:pt x="24386" y="32811"/>
                  <a:pt x="24487" y="32987"/>
                  <a:pt x="24712" y="33563"/>
                </a:cubicBezTo>
                <a:cubicBezTo>
                  <a:pt x="24896" y="33999"/>
                  <a:pt x="24953" y="34246"/>
                  <a:pt x="24904" y="34246"/>
                </a:cubicBezTo>
                <a:cubicBezTo>
                  <a:pt x="24899" y="34246"/>
                  <a:pt x="24894" y="34244"/>
                  <a:pt x="24888" y="34240"/>
                </a:cubicBezTo>
                <a:cubicBezTo>
                  <a:pt x="24829" y="34193"/>
                  <a:pt x="24790" y="34170"/>
                  <a:pt x="24771" y="34170"/>
                </a:cubicBezTo>
                <a:cubicBezTo>
                  <a:pt x="24706" y="34170"/>
                  <a:pt x="24859" y="34428"/>
                  <a:pt x="25264" y="34967"/>
                </a:cubicBezTo>
                <a:cubicBezTo>
                  <a:pt x="25589" y="35422"/>
                  <a:pt x="25727" y="35633"/>
                  <a:pt x="25677" y="35633"/>
                </a:cubicBezTo>
                <a:cubicBezTo>
                  <a:pt x="25669" y="35633"/>
                  <a:pt x="25656" y="35628"/>
                  <a:pt x="25640" y="35618"/>
                </a:cubicBezTo>
                <a:cubicBezTo>
                  <a:pt x="25088" y="35042"/>
                  <a:pt x="24587" y="34415"/>
                  <a:pt x="24136" y="33738"/>
                </a:cubicBezTo>
                <a:cubicBezTo>
                  <a:pt x="24092" y="33680"/>
                  <a:pt x="24065" y="33655"/>
                  <a:pt x="24040" y="33655"/>
                </a:cubicBezTo>
                <a:cubicBezTo>
                  <a:pt x="24023" y="33655"/>
                  <a:pt x="24006" y="33668"/>
                  <a:pt x="23985" y="33688"/>
                </a:cubicBezTo>
                <a:cubicBezTo>
                  <a:pt x="24111" y="33989"/>
                  <a:pt x="24286" y="34265"/>
                  <a:pt x="24512" y="34490"/>
                </a:cubicBezTo>
                <a:cubicBezTo>
                  <a:pt x="24801" y="34876"/>
                  <a:pt x="24997" y="35168"/>
                  <a:pt x="24968" y="35168"/>
                </a:cubicBezTo>
                <a:cubicBezTo>
                  <a:pt x="24966" y="35168"/>
                  <a:pt x="24965" y="35168"/>
                  <a:pt x="24963" y="35167"/>
                </a:cubicBezTo>
                <a:cubicBezTo>
                  <a:pt x="24687" y="34891"/>
                  <a:pt x="24411" y="34591"/>
                  <a:pt x="24186" y="34265"/>
                </a:cubicBezTo>
                <a:cubicBezTo>
                  <a:pt x="23810" y="33814"/>
                  <a:pt x="23509" y="33438"/>
                  <a:pt x="23484" y="33438"/>
                </a:cubicBezTo>
                <a:cubicBezTo>
                  <a:pt x="23359" y="33438"/>
                  <a:pt x="23484" y="33638"/>
                  <a:pt x="23885" y="34114"/>
                </a:cubicBezTo>
                <a:cubicBezTo>
                  <a:pt x="24035" y="34315"/>
                  <a:pt x="24211" y="34515"/>
                  <a:pt x="24361" y="34741"/>
                </a:cubicBezTo>
                <a:cubicBezTo>
                  <a:pt x="24061" y="34641"/>
                  <a:pt x="23810" y="34515"/>
                  <a:pt x="23559" y="34365"/>
                </a:cubicBezTo>
                <a:cubicBezTo>
                  <a:pt x="23284" y="34190"/>
                  <a:pt x="22983" y="34039"/>
                  <a:pt x="22682" y="33889"/>
                </a:cubicBezTo>
                <a:cubicBezTo>
                  <a:pt x="22507" y="33889"/>
                  <a:pt x="22682" y="34039"/>
                  <a:pt x="23484" y="34465"/>
                </a:cubicBezTo>
                <a:cubicBezTo>
                  <a:pt x="24411" y="34967"/>
                  <a:pt x="25314" y="35543"/>
                  <a:pt x="26166" y="36195"/>
                </a:cubicBezTo>
                <a:cubicBezTo>
                  <a:pt x="26278" y="36307"/>
                  <a:pt x="26410" y="36399"/>
                  <a:pt x="26455" y="36399"/>
                </a:cubicBezTo>
                <a:cubicBezTo>
                  <a:pt x="26460" y="36399"/>
                  <a:pt x="26464" y="36398"/>
                  <a:pt x="26467" y="36395"/>
                </a:cubicBezTo>
                <a:cubicBezTo>
                  <a:pt x="26492" y="36395"/>
                  <a:pt x="26642" y="36470"/>
                  <a:pt x="26792" y="36596"/>
                </a:cubicBezTo>
                <a:cubicBezTo>
                  <a:pt x="26893" y="36696"/>
                  <a:pt x="26993" y="36771"/>
                  <a:pt x="27143" y="36846"/>
                </a:cubicBezTo>
                <a:cubicBezTo>
                  <a:pt x="27394" y="36946"/>
                  <a:pt x="27619" y="37097"/>
                  <a:pt x="27870" y="37247"/>
                </a:cubicBezTo>
                <a:cubicBezTo>
                  <a:pt x="28171" y="37423"/>
                  <a:pt x="28973" y="37824"/>
                  <a:pt x="29574" y="38124"/>
                </a:cubicBezTo>
                <a:lnTo>
                  <a:pt x="30677" y="38626"/>
                </a:lnTo>
                <a:lnTo>
                  <a:pt x="31203" y="39252"/>
                </a:lnTo>
                <a:lnTo>
                  <a:pt x="31855" y="39979"/>
                </a:lnTo>
                <a:cubicBezTo>
                  <a:pt x="31931" y="40040"/>
                  <a:pt x="31952" y="40073"/>
                  <a:pt x="31912" y="40073"/>
                </a:cubicBezTo>
                <a:cubicBezTo>
                  <a:pt x="31886" y="40073"/>
                  <a:pt x="31834" y="40059"/>
                  <a:pt x="31755" y="40029"/>
                </a:cubicBezTo>
                <a:cubicBezTo>
                  <a:pt x="31554" y="39929"/>
                  <a:pt x="31379" y="39804"/>
                  <a:pt x="31203" y="39628"/>
                </a:cubicBezTo>
                <a:cubicBezTo>
                  <a:pt x="31046" y="39471"/>
                  <a:pt x="30888" y="39374"/>
                  <a:pt x="30840" y="39374"/>
                </a:cubicBezTo>
                <a:cubicBezTo>
                  <a:pt x="30834" y="39374"/>
                  <a:pt x="30830" y="39375"/>
                  <a:pt x="30828" y="39378"/>
                </a:cubicBezTo>
                <a:cubicBezTo>
                  <a:pt x="30802" y="39403"/>
                  <a:pt x="30853" y="39478"/>
                  <a:pt x="30928" y="39578"/>
                </a:cubicBezTo>
                <a:cubicBezTo>
                  <a:pt x="31015" y="39643"/>
                  <a:pt x="31064" y="39708"/>
                  <a:pt x="31010" y="39708"/>
                </a:cubicBezTo>
                <a:cubicBezTo>
                  <a:pt x="31002" y="39708"/>
                  <a:pt x="30991" y="39707"/>
                  <a:pt x="30978" y="39703"/>
                </a:cubicBezTo>
                <a:cubicBezTo>
                  <a:pt x="30903" y="39678"/>
                  <a:pt x="30828" y="39653"/>
                  <a:pt x="30777" y="39603"/>
                </a:cubicBezTo>
                <a:cubicBezTo>
                  <a:pt x="30702" y="39553"/>
                  <a:pt x="30627" y="39528"/>
                  <a:pt x="30552" y="39528"/>
                </a:cubicBezTo>
                <a:cubicBezTo>
                  <a:pt x="30000" y="39327"/>
                  <a:pt x="29474" y="39102"/>
                  <a:pt x="28948" y="38826"/>
                </a:cubicBezTo>
                <a:cubicBezTo>
                  <a:pt x="27911" y="38346"/>
                  <a:pt x="27448" y="38146"/>
                  <a:pt x="27367" y="38146"/>
                </a:cubicBezTo>
                <a:cubicBezTo>
                  <a:pt x="27342" y="38146"/>
                  <a:pt x="27353" y="38164"/>
                  <a:pt x="27394" y="38200"/>
                </a:cubicBezTo>
                <a:cubicBezTo>
                  <a:pt x="27494" y="38300"/>
                  <a:pt x="29424" y="39252"/>
                  <a:pt x="30151" y="39528"/>
                </a:cubicBezTo>
                <a:lnTo>
                  <a:pt x="30752" y="39779"/>
                </a:lnTo>
                <a:lnTo>
                  <a:pt x="31504" y="40581"/>
                </a:lnTo>
                <a:cubicBezTo>
                  <a:pt x="31930" y="41007"/>
                  <a:pt x="32281" y="41383"/>
                  <a:pt x="32306" y="41383"/>
                </a:cubicBezTo>
                <a:cubicBezTo>
                  <a:pt x="32331" y="41383"/>
                  <a:pt x="32356" y="41358"/>
                  <a:pt x="32356" y="41307"/>
                </a:cubicBezTo>
                <a:cubicBezTo>
                  <a:pt x="32206" y="41057"/>
                  <a:pt x="32005" y="40831"/>
                  <a:pt x="31780" y="40656"/>
                </a:cubicBezTo>
                <a:cubicBezTo>
                  <a:pt x="31323" y="40219"/>
                  <a:pt x="31124" y="39972"/>
                  <a:pt x="31227" y="39972"/>
                </a:cubicBezTo>
                <a:cubicBezTo>
                  <a:pt x="31248" y="39972"/>
                  <a:pt x="31282" y="39983"/>
                  <a:pt x="31329" y="40004"/>
                </a:cubicBezTo>
                <a:cubicBezTo>
                  <a:pt x="31579" y="40205"/>
                  <a:pt x="31830" y="40405"/>
                  <a:pt x="32081" y="40656"/>
                </a:cubicBezTo>
                <a:cubicBezTo>
                  <a:pt x="32281" y="40881"/>
                  <a:pt x="32532" y="41082"/>
                  <a:pt x="32782" y="41232"/>
                </a:cubicBezTo>
                <a:cubicBezTo>
                  <a:pt x="32833" y="41232"/>
                  <a:pt x="32707" y="41032"/>
                  <a:pt x="32381" y="40731"/>
                </a:cubicBezTo>
                <a:cubicBezTo>
                  <a:pt x="32041" y="40414"/>
                  <a:pt x="31947" y="40301"/>
                  <a:pt x="32007" y="40301"/>
                </a:cubicBezTo>
                <a:cubicBezTo>
                  <a:pt x="32013" y="40301"/>
                  <a:pt x="32021" y="40302"/>
                  <a:pt x="32031" y="40305"/>
                </a:cubicBezTo>
                <a:cubicBezTo>
                  <a:pt x="32156" y="40330"/>
                  <a:pt x="32507" y="40681"/>
                  <a:pt x="33384" y="41583"/>
                </a:cubicBezTo>
                <a:cubicBezTo>
                  <a:pt x="34036" y="42285"/>
                  <a:pt x="34587" y="42836"/>
                  <a:pt x="34587" y="42836"/>
                </a:cubicBezTo>
                <a:cubicBezTo>
                  <a:pt x="34587" y="42836"/>
                  <a:pt x="33108" y="42285"/>
                  <a:pt x="31329" y="41533"/>
                </a:cubicBezTo>
                <a:lnTo>
                  <a:pt x="28046" y="40230"/>
                </a:lnTo>
                <a:lnTo>
                  <a:pt x="27720" y="39829"/>
                </a:lnTo>
                <a:cubicBezTo>
                  <a:pt x="26567" y="38450"/>
                  <a:pt x="26216" y="38074"/>
                  <a:pt x="26166" y="38074"/>
                </a:cubicBezTo>
                <a:cubicBezTo>
                  <a:pt x="26066" y="38074"/>
                  <a:pt x="26241" y="38325"/>
                  <a:pt x="26767" y="38926"/>
                </a:cubicBezTo>
                <a:cubicBezTo>
                  <a:pt x="27592" y="39857"/>
                  <a:pt x="27756" y="40073"/>
                  <a:pt x="27683" y="40073"/>
                </a:cubicBezTo>
                <a:cubicBezTo>
                  <a:pt x="27669" y="40073"/>
                  <a:pt x="27647" y="40066"/>
                  <a:pt x="27619" y="40054"/>
                </a:cubicBezTo>
                <a:cubicBezTo>
                  <a:pt x="27068" y="39603"/>
                  <a:pt x="26567" y="39102"/>
                  <a:pt x="26141" y="38550"/>
                </a:cubicBezTo>
                <a:cubicBezTo>
                  <a:pt x="26053" y="38419"/>
                  <a:pt x="25966" y="38345"/>
                  <a:pt x="25928" y="38345"/>
                </a:cubicBezTo>
                <a:cubicBezTo>
                  <a:pt x="25923" y="38345"/>
                  <a:pt x="25918" y="38347"/>
                  <a:pt x="25915" y="38350"/>
                </a:cubicBezTo>
                <a:cubicBezTo>
                  <a:pt x="25890" y="38375"/>
                  <a:pt x="25915" y="38500"/>
                  <a:pt x="26492" y="39177"/>
                </a:cubicBezTo>
                <a:lnTo>
                  <a:pt x="27043" y="39804"/>
                </a:lnTo>
                <a:lnTo>
                  <a:pt x="25665" y="39252"/>
                </a:lnTo>
                <a:cubicBezTo>
                  <a:pt x="24616" y="38822"/>
                  <a:pt x="24253" y="38685"/>
                  <a:pt x="24136" y="38685"/>
                </a:cubicBezTo>
                <a:cubicBezTo>
                  <a:pt x="24097" y="38685"/>
                  <a:pt x="24086" y="38701"/>
                  <a:pt x="24086" y="38726"/>
                </a:cubicBezTo>
                <a:cubicBezTo>
                  <a:pt x="24086" y="38751"/>
                  <a:pt x="25715" y="39428"/>
                  <a:pt x="27720" y="40255"/>
                </a:cubicBezTo>
                <a:cubicBezTo>
                  <a:pt x="31329" y="41683"/>
                  <a:pt x="32356" y="42134"/>
                  <a:pt x="32406" y="42260"/>
                </a:cubicBezTo>
                <a:cubicBezTo>
                  <a:pt x="32732" y="42786"/>
                  <a:pt x="33133" y="43287"/>
                  <a:pt x="33534" y="43764"/>
                </a:cubicBezTo>
                <a:cubicBezTo>
                  <a:pt x="33635" y="43864"/>
                  <a:pt x="33760" y="44039"/>
                  <a:pt x="33835" y="44139"/>
                </a:cubicBezTo>
                <a:lnTo>
                  <a:pt x="33960" y="44290"/>
                </a:lnTo>
                <a:lnTo>
                  <a:pt x="33635" y="44215"/>
                </a:lnTo>
                <a:cubicBezTo>
                  <a:pt x="33234" y="44089"/>
                  <a:pt x="33083" y="43964"/>
                  <a:pt x="32306" y="43062"/>
                </a:cubicBezTo>
                <a:cubicBezTo>
                  <a:pt x="31890" y="42567"/>
                  <a:pt x="31678" y="42337"/>
                  <a:pt x="31619" y="42337"/>
                </a:cubicBezTo>
                <a:cubicBezTo>
                  <a:pt x="31604" y="42337"/>
                  <a:pt x="31599" y="42354"/>
                  <a:pt x="31604" y="42385"/>
                </a:cubicBezTo>
                <a:cubicBezTo>
                  <a:pt x="31604" y="42410"/>
                  <a:pt x="31905" y="42761"/>
                  <a:pt x="32256" y="43212"/>
                </a:cubicBezTo>
                <a:lnTo>
                  <a:pt x="32933" y="43989"/>
                </a:lnTo>
                <a:lnTo>
                  <a:pt x="32933" y="43989"/>
                </a:lnTo>
                <a:lnTo>
                  <a:pt x="32306" y="43814"/>
                </a:lnTo>
                <a:cubicBezTo>
                  <a:pt x="32056" y="43764"/>
                  <a:pt x="31805" y="43663"/>
                  <a:pt x="31579" y="43563"/>
                </a:cubicBezTo>
                <a:cubicBezTo>
                  <a:pt x="31561" y="43526"/>
                  <a:pt x="31529" y="43503"/>
                  <a:pt x="31494" y="43503"/>
                </a:cubicBezTo>
                <a:cubicBezTo>
                  <a:pt x="31481" y="43503"/>
                  <a:pt x="31468" y="43506"/>
                  <a:pt x="31454" y="43513"/>
                </a:cubicBezTo>
                <a:cubicBezTo>
                  <a:pt x="31442" y="43517"/>
                  <a:pt x="31427" y="43519"/>
                  <a:pt x="31409" y="43519"/>
                </a:cubicBezTo>
                <a:cubicBezTo>
                  <a:pt x="31209" y="43519"/>
                  <a:pt x="30680" y="43267"/>
                  <a:pt x="30427" y="43037"/>
                </a:cubicBezTo>
                <a:cubicBezTo>
                  <a:pt x="30295" y="42905"/>
                  <a:pt x="30164" y="42831"/>
                  <a:pt x="30133" y="42831"/>
                </a:cubicBezTo>
                <a:cubicBezTo>
                  <a:pt x="30128" y="42831"/>
                  <a:pt x="30126" y="42833"/>
                  <a:pt x="30126" y="42836"/>
                </a:cubicBezTo>
                <a:cubicBezTo>
                  <a:pt x="30126" y="42861"/>
                  <a:pt x="30126" y="42936"/>
                  <a:pt x="30201" y="43012"/>
                </a:cubicBezTo>
                <a:lnTo>
                  <a:pt x="30351" y="43137"/>
                </a:lnTo>
                <a:lnTo>
                  <a:pt x="30151" y="43087"/>
                </a:lnTo>
                <a:cubicBezTo>
                  <a:pt x="29975" y="43037"/>
                  <a:pt x="29825" y="42936"/>
                  <a:pt x="29725" y="42786"/>
                </a:cubicBezTo>
                <a:cubicBezTo>
                  <a:pt x="29598" y="42617"/>
                  <a:pt x="29506" y="42555"/>
                  <a:pt x="29466" y="42555"/>
                </a:cubicBezTo>
                <a:cubicBezTo>
                  <a:pt x="29459" y="42555"/>
                  <a:pt x="29453" y="42557"/>
                  <a:pt x="29449" y="42561"/>
                </a:cubicBezTo>
                <a:cubicBezTo>
                  <a:pt x="29399" y="42611"/>
                  <a:pt x="29449" y="42686"/>
                  <a:pt x="29524" y="42736"/>
                </a:cubicBezTo>
                <a:cubicBezTo>
                  <a:pt x="29599" y="42824"/>
                  <a:pt x="29612" y="42868"/>
                  <a:pt x="29556" y="42868"/>
                </a:cubicBezTo>
                <a:cubicBezTo>
                  <a:pt x="29499" y="42868"/>
                  <a:pt x="29374" y="42824"/>
                  <a:pt x="29173" y="42736"/>
                </a:cubicBezTo>
                <a:cubicBezTo>
                  <a:pt x="28954" y="42658"/>
                  <a:pt x="28823" y="42618"/>
                  <a:pt x="28755" y="42618"/>
                </a:cubicBezTo>
                <a:cubicBezTo>
                  <a:pt x="28715" y="42618"/>
                  <a:pt x="28697" y="42633"/>
                  <a:pt x="28697" y="42661"/>
                </a:cubicBezTo>
                <a:cubicBezTo>
                  <a:pt x="28873" y="42786"/>
                  <a:pt x="29048" y="42861"/>
                  <a:pt x="29249" y="42936"/>
                </a:cubicBezTo>
                <a:lnTo>
                  <a:pt x="29800" y="43137"/>
                </a:lnTo>
                <a:lnTo>
                  <a:pt x="30251" y="43713"/>
                </a:lnTo>
                <a:cubicBezTo>
                  <a:pt x="30401" y="43939"/>
                  <a:pt x="30577" y="44139"/>
                  <a:pt x="30752" y="44315"/>
                </a:cubicBezTo>
                <a:cubicBezTo>
                  <a:pt x="30759" y="44316"/>
                  <a:pt x="30764" y="44317"/>
                  <a:pt x="30769" y="44317"/>
                </a:cubicBezTo>
                <a:cubicBezTo>
                  <a:pt x="30865" y="44317"/>
                  <a:pt x="30735" y="44092"/>
                  <a:pt x="30401" y="43663"/>
                </a:cubicBezTo>
                <a:lnTo>
                  <a:pt x="30076" y="43237"/>
                </a:lnTo>
                <a:lnTo>
                  <a:pt x="30301" y="43312"/>
                </a:lnTo>
                <a:cubicBezTo>
                  <a:pt x="30502" y="43363"/>
                  <a:pt x="30577" y="43438"/>
                  <a:pt x="31078" y="44039"/>
                </a:cubicBezTo>
                <a:cubicBezTo>
                  <a:pt x="31590" y="44674"/>
                  <a:pt x="31700" y="44807"/>
                  <a:pt x="31751" y="44807"/>
                </a:cubicBezTo>
                <a:cubicBezTo>
                  <a:pt x="31762" y="44807"/>
                  <a:pt x="31771" y="44800"/>
                  <a:pt x="31780" y="44791"/>
                </a:cubicBezTo>
                <a:cubicBezTo>
                  <a:pt x="31680" y="44591"/>
                  <a:pt x="31554" y="44390"/>
                  <a:pt x="31404" y="44215"/>
                </a:cubicBezTo>
                <a:cubicBezTo>
                  <a:pt x="30975" y="43693"/>
                  <a:pt x="30851" y="43545"/>
                  <a:pt x="30961" y="43545"/>
                </a:cubicBezTo>
                <a:cubicBezTo>
                  <a:pt x="30998" y="43545"/>
                  <a:pt x="31064" y="43562"/>
                  <a:pt x="31153" y="43588"/>
                </a:cubicBezTo>
                <a:cubicBezTo>
                  <a:pt x="31404" y="43663"/>
                  <a:pt x="31504" y="43738"/>
                  <a:pt x="31805" y="44089"/>
                </a:cubicBezTo>
                <a:cubicBezTo>
                  <a:pt x="32031" y="44338"/>
                  <a:pt x="32155" y="44444"/>
                  <a:pt x="32196" y="44444"/>
                </a:cubicBezTo>
                <a:cubicBezTo>
                  <a:pt x="32200" y="44444"/>
                  <a:pt x="32204" y="44443"/>
                  <a:pt x="32206" y="44440"/>
                </a:cubicBezTo>
                <a:cubicBezTo>
                  <a:pt x="32256" y="44390"/>
                  <a:pt x="32181" y="44290"/>
                  <a:pt x="32081" y="44215"/>
                </a:cubicBezTo>
                <a:cubicBezTo>
                  <a:pt x="31874" y="44008"/>
                  <a:pt x="31804" y="43869"/>
                  <a:pt x="31912" y="43869"/>
                </a:cubicBezTo>
                <a:cubicBezTo>
                  <a:pt x="31935" y="43869"/>
                  <a:pt x="31966" y="43876"/>
                  <a:pt x="32005" y="43889"/>
                </a:cubicBezTo>
                <a:cubicBezTo>
                  <a:pt x="32206" y="44039"/>
                  <a:pt x="32406" y="44190"/>
                  <a:pt x="32557" y="44390"/>
                </a:cubicBezTo>
                <a:cubicBezTo>
                  <a:pt x="33108" y="45013"/>
                  <a:pt x="33659" y="45521"/>
                  <a:pt x="33750" y="45521"/>
                </a:cubicBezTo>
                <a:cubicBezTo>
                  <a:pt x="33754" y="45521"/>
                  <a:pt x="33758" y="45520"/>
                  <a:pt x="33760" y="45518"/>
                </a:cubicBezTo>
                <a:cubicBezTo>
                  <a:pt x="33810" y="45468"/>
                  <a:pt x="33635" y="45292"/>
                  <a:pt x="33434" y="45092"/>
                </a:cubicBezTo>
                <a:cubicBezTo>
                  <a:pt x="33208" y="44891"/>
                  <a:pt x="32908" y="44566"/>
                  <a:pt x="32732" y="44365"/>
                </a:cubicBezTo>
                <a:lnTo>
                  <a:pt x="32406" y="44014"/>
                </a:lnTo>
                <a:lnTo>
                  <a:pt x="32757" y="44114"/>
                </a:lnTo>
                <a:lnTo>
                  <a:pt x="33133" y="44240"/>
                </a:lnTo>
                <a:lnTo>
                  <a:pt x="33960" y="45167"/>
                </a:lnTo>
                <a:lnTo>
                  <a:pt x="34838" y="46145"/>
                </a:lnTo>
                <a:cubicBezTo>
                  <a:pt x="34850" y="46157"/>
                  <a:pt x="34838" y="46163"/>
                  <a:pt x="34812" y="46163"/>
                </a:cubicBezTo>
                <a:cubicBezTo>
                  <a:pt x="34787" y="46163"/>
                  <a:pt x="34750" y="46157"/>
                  <a:pt x="34712" y="46145"/>
                </a:cubicBezTo>
                <a:cubicBezTo>
                  <a:pt x="34685" y="46138"/>
                  <a:pt x="34660" y="46135"/>
                  <a:pt x="34638" y="46135"/>
                </a:cubicBezTo>
                <a:cubicBezTo>
                  <a:pt x="34577" y="46135"/>
                  <a:pt x="34537" y="46158"/>
                  <a:pt x="34537" y="46195"/>
                </a:cubicBezTo>
                <a:cubicBezTo>
                  <a:pt x="34812" y="46345"/>
                  <a:pt x="35088" y="46445"/>
                  <a:pt x="35364" y="46520"/>
                </a:cubicBezTo>
                <a:cubicBezTo>
                  <a:pt x="35840" y="46671"/>
                  <a:pt x="36893" y="47047"/>
                  <a:pt x="37695" y="47348"/>
                </a:cubicBezTo>
                <a:cubicBezTo>
                  <a:pt x="38497" y="47648"/>
                  <a:pt x="39198" y="47899"/>
                  <a:pt x="39249" y="47899"/>
                </a:cubicBezTo>
                <a:cubicBezTo>
                  <a:pt x="39290" y="47908"/>
                  <a:pt x="39261" y="47912"/>
                  <a:pt x="39181" y="47912"/>
                </a:cubicBezTo>
                <a:cubicBezTo>
                  <a:pt x="38824" y="47912"/>
                  <a:pt x="37445" y="47830"/>
                  <a:pt x="36667" y="47749"/>
                </a:cubicBezTo>
                <a:lnTo>
                  <a:pt x="36366" y="47723"/>
                </a:lnTo>
                <a:lnTo>
                  <a:pt x="36391" y="47523"/>
                </a:lnTo>
                <a:cubicBezTo>
                  <a:pt x="36442" y="47172"/>
                  <a:pt x="36241" y="47122"/>
                  <a:pt x="34411" y="46896"/>
                </a:cubicBezTo>
                <a:cubicBezTo>
                  <a:pt x="33910" y="46871"/>
                  <a:pt x="33384" y="46771"/>
                  <a:pt x="32883" y="46671"/>
                </a:cubicBezTo>
                <a:cubicBezTo>
                  <a:pt x="32883" y="46671"/>
                  <a:pt x="32933" y="46596"/>
                  <a:pt x="33033" y="46520"/>
                </a:cubicBezTo>
                <a:cubicBezTo>
                  <a:pt x="33208" y="46370"/>
                  <a:pt x="33158" y="46220"/>
                  <a:pt x="32908" y="46145"/>
                </a:cubicBezTo>
                <a:cubicBezTo>
                  <a:pt x="32833" y="46119"/>
                  <a:pt x="32206" y="46019"/>
                  <a:pt x="31554" y="45919"/>
                </a:cubicBezTo>
                <a:cubicBezTo>
                  <a:pt x="30802" y="45819"/>
                  <a:pt x="30076" y="45693"/>
                  <a:pt x="29349" y="45493"/>
                </a:cubicBezTo>
                <a:cubicBezTo>
                  <a:pt x="29349" y="45493"/>
                  <a:pt x="29349" y="45418"/>
                  <a:pt x="29399" y="45368"/>
                </a:cubicBezTo>
                <a:cubicBezTo>
                  <a:pt x="29499" y="45192"/>
                  <a:pt x="29399" y="45117"/>
                  <a:pt x="28772" y="44916"/>
                </a:cubicBezTo>
                <a:cubicBezTo>
                  <a:pt x="28196" y="44716"/>
                  <a:pt x="26442" y="43964"/>
                  <a:pt x="26341" y="43914"/>
                </a:cubicBezTo>
                <a:cubicBezTo>
                  <a:pt x="26316" y="43889"/>
                  <a:pt x="26341" y="43839"/>
                  <a:pt x="26341" y="43789"/>
                </a:cubicBezTo>
                <a:cubicBezTo>
                  <a:pt x="26467" y="43663"/>
                  <a:pt x="26291" y="43488"/>
                  <a:pt x="25665" y="43087"/>
                </a:cubicBezTo>
                <a:cubicBezTo>
                  <a:pt x="25339" y="42861"/>
                  <a:pt x="24913" y="42561"/>
                  <a:pt x="24712" y="42410"/>
                </a:cubicBezTo>
                <a:lnTo>
                  <a:pt x="24336" y="42134"/>
                </a:lnTo>
                <a:lnTo>
                  <a:pt x="24462" y="41984"/>
                </a:lnTo>
                <a:lnTo>
                  <a:pt x="24562" y="41809"/>
                </a:lnTo>
                <a:lnTo>
                  <a:pt x="23785" y="41082"/>
                </a:lnTo>
                <a:cubicBezTo>
                  <a:pt x="22983" y="40355"/>
                  <a:pt x="22958" y="40305"/>
                  <a:pt x="23033" y="40230"/>
                </a:cubicBezTo>
                <a:cubicBezTo>
                  <a:pt x="23133" y="40129"/>
                  <a:pt x="23083" y="39904"/>
                  <a:pt x="22607" y="39352"/>
                </a:cubicBezTo>
                <a:cubicBezTo>
                  <a:pt x="22056" y="38701"/>
                  <a:pt x="21905" y="38375"/>
                  <a:pt x="21980" y="38225"/>
                </a:cubicBezTo>
                <a:cubicBezTo>
                  <a:pt x="22131" y="38049"/>
                  <a:pt x="22056" y="37824"/>
                  <a:pt x="21629" y="36921"/>
                </a:cubicBezTo>
                <a:cubicBezTo>
                  <a:pt x="21078" y="35769"/>
                  <a:pt x="20953" y="35493"/>
                  <a:pt x="20827" y="34992"/>
                </a:cubicBezTo>
                <a:cubicBezTo>
                  <a:pt x="20752" y="34641"/>
                  <a:pt x="20752" y="34565"/>
                  <a:pt x="20853" y="34465"/>
                </a:cubicBezTo>
                <a:cubicBezTo>
                  <a:pt x="21078" y="34340"/>
                  <a:pt x="21053" y="33989"/>
                  <a:pt x="20827" y="33337"/>
                </a:cubicBezTo>
                <a:cubicBezTo>
                  <a:pt x="20702" y="32987"/>
                  <a:pt x="20552" y="32485"/>
                  <a:pt x="20452" y="32210"/>
                </a:cubicBezTo>
                <a:cubicBezTo>
                  <a:pt x="20301" y="31708"/>
                  <a:pt x="20301" y="31683"/>
                  <a:pt x="20477" y="31658"/>
                </a:cubicBezTo>
                <a:cubicBezTo>
                  <a:pt x="20752" y="31583"/>
                  <a:pt x="20727" y="31508"/>
                  <a:pt x="20426" y="30305"/>
                </a:cubicBezTo>
                <a:cubicBezTo>
                  <a:pt x="20201" y="29453"/>
                  <a:pt x="20176" y="29277"/>
                  <a:pt x="20276" y="29152"/>
                </a:cubicBezTo>
                <a:cubicBezTo>
                  <a:pt x="20351" y="29027"/>
                  <a:pt x="20376" y="28901"/>
                  <a:pt x="20351" y="28776"/>
                </a:cubicBezTo>
                <a:cubicBezTo>
                  <a:pt x="20319" y="28633"/>
                  <a:pt x="20308" y="28581"/>
                  <a:pt x="20336" y="28581"/>
                </a:cubicBezTo>
                <a:close/>
                <a:moveTo>
                  <a:pt x="24873" y="1"/>
                </a:moveTo>
                <a:cubicBezTo>
                  <a:pt x="24730" y="1"/>
                  <a:pt x="24691" y="138"/>
                  <a:pt x="24737" y="530"/>
                </a:cubicBezTo>
                <a:cubicBezTo>
                  <a:pt x="24762" y="756"/>
                  <a:pt x="24812" y="1257"/>
                  <a:pt x="24838" y="1633"/>
                </a:cubicBezTo>
                <a:cubicBezTo>
                  <a:pt x="25013" y="3387"/>
                  <a:pt x="25439" y="5317"/>
                  <a:pt x="26442" y="9102"/>
                </a:cubicBezTo>
                <a:cubicBezTo>
                  <a:pt x="26617" y="9703"/>
                  <a:pt x="26617" y="9829"/>
                  <a:pt x="26517" y="9954"/>
                </a:cubicBezTo>
                <a:cubicBezTo>
                  <a:pt x="26442" y="10029"/>
                  <a:pt x="26416" y="10129"/>
                  <a:pt x="26416" y="10255"/>
                </a:cubicBezTo>
                <a:cubicBezTo>
                  <a:pt x="26416" y="10355"/>
                  <a:pt x="26792" y="11357"/>
                  <a:pt x="27193" y="12485"/>
                </a:cubicBezTo>
                <a:cubicBezTo>
                  <a:pt x="27745" y="14014"/>
                  <a:pt x="27920" y="14590"/>
                  <a:pt x="27895" y="14716"/>
                </a:cubicBezTo>
                <a:cubicBezTo>
                  <a:pt x="27795" y="14966"/>
                  <a:pt x="28822" y="18099"/>
                  <a:pt x="29324" y="19102"/>
                </a:cubicBezTo>
                <a:cubicBezTo>
                  <a:pt x="29775" y="20004"/>
                  <a:pt x="29825" y="20104"/>
                  <a:pt x="29700" y="20179"/>
                </a:cubicBezTo>
                <a:cubicBezTo>
                  <a:pt x="29574" y="20255"/>
                  <a:pt x="29599" y="20405"/>
                  <a:pt x="30051" y="21533"/>
                </a:cubicBezTo>
                <a:cubicBezTo>
                  <a:pt x="30307" y="22163"/>
                  <a:pt x="30377" y="22345"/>
                  <a:pt x="30322" y="22345"/>
                </a:cubicBezTo>
                <a:cubicBezTo>
                  <a:pt x="30307" y="22345"/>
                  <a:pt x="30283" y="22331"/>
                  <a:pt x="30251" y="22310"/>
                </a:cubicBezTo>
                <a:cubicBezTo>
                  <a:pt x="30183" y="22265"/>
                  <a:pt x="30136" y="22240"/>
                  <a:pt x="30095" y="22240"/>
                </a:cubicBezTo>
                <a:cubicBezTo>
                  <a:pt x="30045" y="22240"/>
                  <a:pt x="30005" y="22277"/>
                  <a:pt x="29950" y="22360"/>
                </a:cubicBezTo>
                <a:cubicBezTo>
                  <a:pt x="29900" y="22410"/>
                  <a:pt x="29825" y="22460"/>
                  <a:pt x="29775" y="22510"/>
                </a:cubicBezTo>
                <a:cubicBezTo>
                  <a:pt x="29750" y="22485"/>
                  <a:pt x="29023" y="21057"/>
                  <a:pt x="28371" y="19728"/>
                </a:cubicBezTo>
                <a:cubicBezTo>
                  <a:pt x="27795" y="18575"/>
                  <a:pt x="27469" y="17974"/>
                  <a:pt x="27369" y="17924"/>
                </a:cubicBezTo>
                <a:cubicBezTo>
                  <a:pt x="27193" y="17798"/>
                  <a:pt x="26492" y="16470"/>
                  <a:pt x="25990" y="15292"/>
                </a:cubicBezTo>
                <a:cubicBezTo>
                  <a:pt x="25699" y="14612"/>
                  <a:pt x="25543" y="14354"/>
                  <a:pt x="25406" y="14354"/>
                </a:cubicBezTo>
                <a:cubicBezTo>
                  <a:pt x="25366" y="14354"/>
                  <a:pt x="25328" y="14376"/>
                  <a:pt x="25289" y="14415"/>
                </a:cubicBezTo>
                <a:cubicBezTo>
                  <a:pt x="25248" y="14456"/>
                  <a:pt x="25207" y="14497"/>
                  <a:pt x="25193" y="14497"/>
                </a:cubicBezTo>
                <a:cubicBezTo>
                  <a:pt x="25190" y="14497"/>
                  <a:pt x="25188" y="14495"/>
                  <a:pt x="25188" y="14490"/>
                </a:cubicBezTo>
                <a:cubicBezTo>
                  <a:pt x="25163" y="14490"/>
                  <a:pt x="25013" y="14164"/>
                  <a:pt x="24812" y="13763"/>
                </a:cubicBezTo>
                <a:cubicBezTo>
                  <a:pt x="24512" y="13137"/>
                  <a:pt x="24261" y="12510"/>
                  <a:pt x="24061" y="11834"/>
                </a:cubicBezTo>
                <a:cubicBezTo>
                  <a:pt x="24024" y="11706"/>
                  <a:pt x="23922" y="11618"/>
                  <a:pt x="23839" y="11618"/>
                </a:cubicBezTo>
                <a:cubicBezTo>
                  <a:pt x="23808" y="11618"/>
                  <a:pt x="23780" y="11631"/>
                  <a:pt x="23760" y="11658"/>
                </a:cubicBezTo>
                <a:cubicBezTo>
                  <a:pt x="23710" y="12084"/>
                  <a:pt x="23710" y="12510"/>
                  <a:pt x="23760" y="12936"/>
                </a:cubicBezTo>
                <a:cubicBezTo>
                  <a:pt x="23860" y="15317"/>
                  <a:pt x="24737" y="18049"/>
                  <a:pt x="26216" y="20706"/>
                </a:cubicBezTo>
                <a:cubicBezTo>
                  <a:pt x="26517" y="21232"/>
                  <a:pt x="26993" y="22084"/>
                  <a:pt x="27294" y="22611"/>
                </a:cubicBezTo>
                <a:cubicBezTo>
                  <a:pt x="27745" y="23463"/>
                  <a:pt x="28271" y="24265"/>
                  <a:pt x="28848" y="25042"/>
                </a:cubicBezTo>
                <a:cubicBezTo>
                  <a:pt x="28822" y="25092"/>
                  <a:pt x="28797" y="25142"/>
                  <a:pt x="28747" y="25192"/>
                </a:cubicBezTo>
                <a:cubicBezTo>
                  <a:pt x="28647" y="25317"/>
                  <a:pt x="28672" y="25418"/>
                  <a:pt x="28772" y="25643"/>
                </a:cubicBezTo>
                <a:lnTo>
                  <a:pt x="28923" y="25944"/>
                </a:lnTo>
                <a:lnTo>
                  <a:pt x="28346" y="25342"/>
                </a:lnTo>
                <a:cubicBezTo>
                  <a:pt x="27795" y="24766"/>
                  <a:pt x="27770" y="24716"/>
                  <a:pt x="27294" y="23738"/>
                </a:cubicBezTo>
                <a:cubicBezTo>
                  <a:pt x="26742" y="22585"/>
                  <a:pt x="26467" y="22109"/>
                  <a:pt x="26191" y="21884"/>
                </a:cubicBezTo>
                <a:cubicBezTo>
                  <a:pt x="25940" y="21558"/>
                  <a:pt x="25740" y="21207"/>
                  <a:pt x="25589" y="20831"/>
                </a:cubicBezTo>
                <a:cubicBezTo>
                  <a:pt x="25113" y="19854"/>
                  <a:pt x="24838" y="19478"/>
                  <a:pt x="24587" y="19428"/>
                </a:cubicBezTo>
                <a:cubicBezTo>
                  <a:pt x="24436" y="19428"/>
                  <a:pt x="24386" y="19352"/>
                  <a:pt x="24061" y="18851"/>
                </a:cubicBezTo>
                <a:cubicBezTo>
                  <a:pt x="23885" y="18550"/>
                  <a:pt x="23660" y="18275"/>
                  <a:pt x="23409" y="18049"/>
                </a:cubicBezTo>
                <a:cubicBezTo>
                  <a:pt x="23133" y="17824"/>
                  <a:pt x="22908" y="17548"/>
                  <a:pt x="22782" y="17222"/>
                </a:cubicBezTo>
                <a:cubicBezTo>
                  <a:pt x="22582" y="16921"/>
                  <a:pt x="22281" y="16420"/>
                  <a:pt x="22106" y="16169"/>
                </a:cubicBezTo>
                <a:cubicBezTo>
                  <a:pt x="21805" y="15743"/>
                  <a:pt x="21755" y="15718"/>
                  <a:pt x="21504" y="15593"/>
                </a:cubicBezTo>
                <a:cubicBezTo>
                  <a:pt x="21404" y="15568"/>
                  <a:pt x="21304" y="15518"/>
                  <a:pt x="21228" y="15443"/>
                </a:cubicBezTo>
                <a:cubicBezTo>
                  <a:pt x="21228" y="15418"/>
                  <a:pt x="20878" y="14991"/>
                  <a:pt x="20477" y="14515"/>
                </a:cubicBezTo>
                <a:cubicBezTo>
                  <a:pt x="19900" y="13788"/>
                  <a:pt x="19700" y="13588"/>
                  <a:pt x="19524" y="13513"/>
                </a:cubicBezTo>
                <a:cubicBezTo>
                  <a:pt x="19324" y="13413"/>
                  <a:pt x="19198" y="13287"/>
                  <a:pt x="18923" y="12886"/>
                </a:cubicBezTo>
                <a:cubicBezTo>
                  <a:pt x="18456" y="12223"/>
                  <a:pt x="17748" y="11607"/>
                  <a:pt x="17484" y="11607"/>
                </a:cubicBezTo>
                <a:cubicBezTo>
                  <a:pt x="17479" y="11607"/>
                  <a:pt x="17474" y="11607"/>
                  <a:pt x="17469" y="11608"/>
                </a:cubicBezTo>
                <a:cubicBezTo>
                  <a:pt x="17453" y="11610"/>
                  <a:pt x="17438" y="11612"/>
                  <a:pt x="17423" y="11612"/>
                </a:cubicBezTo>
                <a:cubicBezTo>
                  <a:pt x="17272" y="11612"/>
                  <a:pt x="17083" y="11427"/>
                  <a:pt x="15238" y="9628"/>
                </a:cubicBezTo>
                <a:cubicBezTo>
                  <a:pt x="13810" y="8225"/>
                  <a:pt x="13108" y="7573"/>
                  <a:pt x="12983" y="7523"/>
                </a:cubicBezTo>
                <a:cubicBezTo>
                  <a:pt x="12938" y="7506"/>
                  <a:pt x="12894" y="7498"/>
                  <a:pt x="12853" y="7498"/>
                </a:cubicBezTo>
                <a:cubicBezTo>
                  <a:pt x="12713" y="7498"/>
                  <a:pt x="12613" y="7593"/>
                  <a:pt x="12632" y="7748"/>
                </a:cubicBezTo>
                <a:lnTo>
                  <a:pt x="12607" y="7723"/>
                </a:lnTo>
                <a:lnTo>
                  <a:pt x="12607" y="7723"/>
                </a:lnTo>
                <a:cubicBezTo>
                  <a:pt x="12657" y="7949"/>
                  <a:pt x="13284" y="9929"/>
                  <a:pt x="13509" y="10505"/>
                </a:cubicBezTo>
                <a:cubicBezTo>
                  <a:pt x="13660" y="10856"/>
                  <a:pt x="13935" y="11508"/>
                  <a:pt x="14136" y="11984"/>
                </a:cubicBezTo>
                <a:cubicBezTo>
                  <a:pt x="14512" y="12786"/>
                  <a:pt x="14512" y="12836"/>
                  <a:pt x="14386" y="12936"/>
                </a:cubicBezTo>
                <a:cubicBezTo>
                  <a:pt x="14211" y="13087"/>
                  <a:pt x="14236" y="13162"/>
                  <a:pt x="14888" y="14139"/>
                </a:cubicBezTo>
                <a:cubicBezTo>
                  <a:pt x="15088" y="14415"/>
                  <a:pt x="15289" y="14716"/>
                  <a:pt x="15439" y="15042"/>
                </a:cubicBezTo>
                <a:cubicBezTo>
                  <a:pt x="15439" y="15092"/>
                  <a:pt x="15364" y="15142"/>
                  <a:pt x="15289" y="15167"/>
                </a:cubicBezTo>
                <a:cubicBezTo>
                  <a:pt x="14938" y="15267"/>
                  <a:pt x="15163" y="15693"/>
                  <a:pt x="16091" y="16646"/>
                </a:cubicBezTo>
                <a:lnTo>
                  <a:pt x="16642" y="17247"/>
                </a:lnTo>
                <a:lnTo>
                  <a:pt x="16517" y="17372"/>
                </a:lnTo>
                <a:cubicBezTo>
                  <a:pt x="16316" y="17573"/>
                  <a:pt x="16416" y="17698"/>
                  <a:pt x="17168" y="18275"/>
                </a:cubicBezTo>
                <a:cubicBezTo>
                  <a:pt x="17727" y="18715"/>
                  <a:pt x="17908" y="18858"/>
                  <a:pt x="17836" y="18858"/>
                </a:cubicBezTo>
                <a:cubicBezTo>
                  <a:pt x="17801" y="18858"/>
                  <a:pt x="17708" y="18825"/>
                  <a:pt x="17569" y="18776"/>
                </a:cubicBezTo>
                <a:cubicBezTo>
                  <a:pt x="17398" y="18725"/>
                  <a:pt x="17242" y="18699"/>
                  <a:pt x="17111" y="18699"/>
                </a:cubicBezTo>
                <a:cubicBezTo>
                  <a:pt x="16917" y="18699"/>
                  <a:pt x="16777" y="18757"/>
                  <a:pt x="16717" y="18876"/>
                </a:cubicBezTo>
                <a:cubicBezTo>
                  <a:pt x="16676" y="18958"/>
                  <a:pt x="16631" y="18998"/>
                  <a:pt x="16519" y="18998"/>
                </a:cubicBezTo>
                <a:cubicBezTo>
                  <a:pt x="16356" y="18998"/>
                  <a:pt x="16052" y="18914"/>
                  <a:pt x="15414" y="18751"/>
                </a:cubicBezTo>
                <a:cubicBezTo>
                  <a:pt x="14454" y="18488"/>
                  <a:pt x="13906" y="18368"/>
                  <a:pt x="13573" y="18368"/>
                </a:cubicBezTo>
                <a:cubicBezTo>
                  <a:pt x="13367" y="18368"/>
                  <a:pt x="13245" y="18414"/>
                  <a:pt x="13158" y="18500"/>
                </a:cubicBezTo>
                <a:cubicBezTo>
                  <a:pt x="13102" y="18557"/>
                  <a:pt x="13035" y="18583"/>
                  <a:pt x="12906" y="18583"/>
                </a:cubicBezTo>
                <a:cubicBezTo>
                  <a:pt x="12748" y="18583"/>
                  <a:pt x="12496" y="18544"/>
                  <a:pt x="12055" y="18475"/>
                </a:cubicBezTo>
                <a:cubicBezTo>
                  <a:pt x="11478" y="18381"/>
                  <a:pt x="10916" y="18330"/>
                  <a:pt x="10479" y="18330"/>
                </a:cubicBezTo>
                <a:cubicBezTo>
                  <a:pt x="10100" y="18330"/>
                  <a:pt x="9816" y="18369"/>
                  <a:pt x="9700" y="18450"/>
                </a:cubicBezTo>
                <a:cubicBezTo>
                  <a:pt x="9574" y="18525"/>
                  <a:pt x="9499" y="18651"/>
                  <a:pt x="9474" y="18776"/>
                </a:cubicBezTo>
                <a:lnTo>
                  <a:pt x="9424" y="19002"/>
                </a:lnTo>
                <a:lnTo>
                  <a:pt x="8572" y="19027"/>
                </a:lnTo>
                <a:cubicBezTo>
                  <a:pt x="7720" y="19052"/>
                  <a:pt x="6617" y="19252"/>
                  <a:pt x="4938" y="19703"/>
                </a:cubicBezTo>
                <a:cubicBezTo>
                  <a:pt x="3359" y="20129"/>
                  <a:pt x="1604" y="20881"/>
                  <a:pt x="877" y="21433"/>
                </a:cubicBezTo>
                <a:cubicBezTo>
                  <a:pt x="702" y="21583"/>
                  <a:pt x="502" y="21708"/>
                  <a:pt x="301" y="21809"/>
                </a:cubicBezTo>
                <a:cubicBezTo>
                  <a:pt x="101" y="21884"/>
                  <a:pt x="0" y="22084"/>
                  <a:pt x="101" y="22210"/>
                </a:cubicBezTo>
                <a:cubicBezTo>
                  <a:pt x="627" y="22385"/>
                  <a:pt x="1178" y="22510"/>
                  <a:pt x="1730" y="22560"/>
                </a:cubicBezTo>
                <a:cubicBezTo>
                  <a:pt x="2607" y="22711"/>
                  <a:pt x="3735" y="22911"/>
                  <a:pt x="4286" y="23037"/>
                </a:cubicBezTo>
                <a:cubicBezTo>
                  <a:pt x="4812" y="23137"/>
                  <a:pt x="5564" y="23287"/>
                  <a:pt x="5940" y="23362"/>
                </a:cubicBezTo>
                <a:cubicBezTo>
                  <a:pt x="6893" y="23538"/>
                  <a:pt x="10351" y="24365"/>
                  <a:pt x="12607" y="24966"/>
                </a:cubicBezTo>
                <a:cubicBezTo>
                  <a:pt x="14938" y="25593"/>
                  <a:pt x="16868" y="26169"/>
                  <a:pt x="18321" y="26696"/>
                </a:cubicBezTo>
                <a:lnTo>
                  <a:pt x="19449" y="27122"/>
                </a:lnTo>
                <a:lnTo>
                  <a:pt x="19599" y="27573"/>
                </a:lnTo>
                <a:cubicBezTo>
                  <a:pt x="19950" y="28626"/>
                  <a:pt x="20000" y="28876"/>
                  <a:pt x="19875" y="29052"/>
                </a:cubicBezTo>
                <a:cubicBezTo>
                  <a:pt x="19775" y="29227"/>
                  <a:pt x="19825" y="29378"/>
                  <a:pt x="20051" y="30255"/>
                </a:cubicBezTo>
                <a:cubicBezTo>
                  <a:pt x="20326" y="31307"/>
                  <a:pt x="20326" y="31307"/>
                  <a:pt x="20151" y="31408"/>
                </a:cubicBezTo>
                <a:cubicBezTo>
                  <a:pt x="19900" y="31533"/>
                  <a:pt x="19900" y="31658"/>
                  <a:pt x="20301" y="32861"/>
                </a:cubicBezTo>
                <a:cubicBezTo>
                  <a:pt x="20702" y="34014"/>
                  <a:pt x="20727" y="34164"/>
                  <a:pt x="20552" y="34240"/>
                </a:cubicBezTo>
                <a:cubicBezTo>
                  <a:pt x="20477" y="34315"/>
                  <a:pt x="20426" y="34390"/>
                  <a:pt x="20401" y="34490"/>
                </a:cubicBezTo>
                <a:cubicBezTo>
                  <a:pt x="20351" y="34766"/>
                  <a:pt x="20677" y="35718"/>
                  <a:pt x="21178" y="36696"/>
                </a:cubicBezTo>
                <a:cubicBezTo>
                  <a:pt x="21705" y="37748"/>
                  <a:pt x="21805" y="37999"/>
                  <a:pt x="21705" y="38049"/>
                </a:cubicBezTo>
                <a:cubicBezTo>
                  <a:pt x="21454" y="38099"/>
                  <a:pt x="21805" y="38926"/>
                  <a:pt x="22381" y="39578"/>
                </a:cubicBezTo>
                <a:cubicBezTo>
                  <a:pt x="22657" y="39904"/>
                  <a:pt x="22707" y="39979"/>
                  <a:pt x="22632" y="40104"/>
                </a:cubicBezTo>
                <a:cubicBezTo>
                  <a:pt x="22557" y="40330"/>
                  <a:pt x="22682" y="40480"/>
                  <a:pt x="23434" y="41157"/>
                </a:cubicBezTo>
                <a:lnTo>
                  <a:pt x="24086" y="41733"/>
                </a:lnTo>
                <a:lnTo>
                  <a:pt x="23985" y="41934"/>
                </a:lnTo>
                <a:lnTo>
                  <a:pt x="23885" y="42134"/>
                </a:lnTo>
                <a:lnTo>
                  <a:pt x="24286" y="42460"/>
                </a:lnTo>
                <a:cubicBezTo>
                  <a:pt x="24787" y="42886"/>
                  <a:pt x="25289" y="43262"/>
                  <a:pt x="25840" y="43588"/>
                </a:cubicBezTo>
                <a:cubicBezTo>
                  <a:pt x="25940" y="43638"/>
                  <a:pt x="25965" y="43688"/>
                  <a:pt x="25915" y="43738"/>
                </a:cubicBezTo>
                <a:cubicBezTo>
                  <a:pt x="25865" y="43789"/>
                  <a:pt x="25865" y="43864"/>
                  <a:pt x="25865" y="43939"/>
                </a:cubicBezTo>
                <a:cubicBezTo>
                  <a:pt x="25865" y="44064"/>
                  <a:pt x="26041" y="44139"/>
                  <a:pt x="26717" y="44465"/>
                </a:cubicBezTo>
                <a:cubicBezTo>
                  <a:pt x="27168" y="44691"/>
                  <a:pt x="27845" y="44967"/>
                  <a:pt x="28171" y="45092"/>
                </a:cubicBezTo>
                <a:cubicBezTo>
                  <a:pt x="28747" y="45292"/>
                  <a:pt x="28797" y="45343"/>
                  <a:pt x="28822" y="45468"/>
                </a:cubicBezTo>
                <a:cubicBezTo>
                  <a:pt x="28848" y="45568"/>
                  <a:pt x="28873" y="45643"/>
                  <a:pt x="28923" y="45718"/>
                </a:cubicBezTo>
                <a:cubicBezTo>
                  <a:pt x="29073" y="45844"/>
                  <a:pt x="30176" y="46094"/>
                  <a:pt x="31329" y="46270"/>
                </a:cubicBezTo>
                <a:cubicBezTo>
                  <a:pt x="32306" y="46420"/>
                  <a:pt x="32406" y="46445"/>
                  <a:pt x="32356" y="46596"/>
                </a:cubicBezTo>
                <a:cubicBezTo>
                  <a:pt x="32331" y="46671"/>
                  <a:pt x="32331" y="46746"/>
                  <a:pt x="32356" y="46821"/>
                </a:cubicBezTo>
                <a:cubicBezTo>
                  <a:pt x="32432" y="46972"/>
                  <a:pt x="33158" y="47147"/>
                  <a:pt x="34161" y="47272"/>
                </a:cubicBezTo>
                <a:cubicBezTo>
                  <a:pt x="34662" y="47322"/>
                  <a:pt x="35264" y="47398"/>
                  <a:pt x="35489" y="47423"/>
                </a:cubicBezTo>
                <a:lnTo>
                  <a:pt x="35915" y="47473"/>
                </a:lnTo>
                <a:lnTo>
                  <a:pt x="35915" y="47673"/>
                </a:lnTo>
                <a:cubicBezTo>
                  <a:pt x="35890" y="47949"/>
                  <a:pt x="36066" y="48049"/>
                  <a:pt x="36742" y="48099"/>
                </a:cubicBezTo>
                <a:cubicBezTo>
                  <a:pt x="38316" y="48234"/>
                  <a:pt x="39667" y="48329"/>
                  <a:pt x="40038" y="48329"/>
                </a:cubicBezTo>
                <a:cubicBezTo>
                  <a:pt x="40081" y="48329"/>
                  <a:pt x="40110" y="48328"/>
                  <a:pt x="40126" y="48325"/>
                </a:cubicBezTo>
                <a:cubicBezTo>
                  <a:pt x="40276" y="48325"/>
                  <a:pt x="40351" y="48400"/>
                  <a:pt x="41529" y="49578"/>
                </a:cubicBezTo>
                <a:lnTo>
                  <a:pt x="42732" y="50831"/>
                </a:lnTo>
                <a:lnTo>
                  <a:pt x="43158" y="51683"/>
                </a:lnTo>
                <a:cubicBezTo>
                  <a:pt x="43735" y="52861"/>
                  <a:pt x="43935" y="53187"/>
                  <a:pt x="44111" y="53237"/>
                </a:cubicBezTo>
                <a:cubicBezTo>
                  <a:pt x="44147" y="53249"/>
                  <a:pt x="44182" y="53256"/>
                  <a:pt x="44216" y="53256"/>
                </a:cubicBezTo>
                <a:cubicBezTo>
                  <a:pt x="44322" y="53256"/>
                  <a:pt x="44417" y="53195"/>
                  <a:pt x="44512" y="53062"/>
                </a:cubicBezTo>
                <a:lnTo>
                  <a:pt x="44662" y="52861"/>
                </a:lnTo>
                <a:cubicBezTo>
                  <a:pt x="44737" y="52761"/>
                  <a:pt x="44587" y="52360"/>
                  <a:pt x="44186" y="51533"/>
                </a:cubicBezTo>
                <a:cubicBezTo>
                  <a:pt x="43158" y="49478"/>
                  <a:pt x="42306" y="47322"/>
                  <a:pt x="41655" y="45117"/>
                </a:cubicBezTo>
                <a:cubicBezTo>
                  <a:pt x="41229" y="43588"/>
                  <a:pt x="40828" y="41132"/>
                  <a:pt x="40828" y="40180"/>
                </a:cubicBezTo>
                <a:cubicBezTo>
                  <a:pt x="40878" y="39378"/>
                  <a:pt x="41128" y="38576"/>
                  <a:pt x="41554" y="37874"/>
                </a:cubicBezTo>
                <a:cubicBezTo>
                  <a:pt x="42206" y="36646"/>
                  <a:pt x="43058" y="35543"/>
                  <a:pt x="44086" y="34616"/>
                </a:cubicBezTo>
                <a:cubicBezTo>
                  <a:pt x="44386" y="34365"/>
                  <a:pt x="44963" y="33814"/>
                  <a:pt x="45364" y="33413"/>
                </a:cubicBezTo>
                <a:cubicBezTo>
                  <a:pt x="46116" y="32711"/>
                  <a:pt x="46893" y="32034"/>
                  <a:pt x="47720" y="31433"/>
                </a:cubicBezTo>
                <a:cubicBezTo>
                  <a:pt x="47795" y="31408"/>
                  <a:pt x="47845" y="31357"/>
                  <a:pt x="47895" y="31307"/>
                </a:cubicBezTo>
                <a:cubicBezTo>
                  <a:pt x="48046" y="31107"/>
                  <a:pt x="49675" y="29854"/>
                  <a:pt x="51103" y="28851"/>
                </a:cubicBezTo>
                <a:cubicBezTo>
                  <a:pt x="52206" y="28024"/>
                  <a:pt x="53359" y="27272"/>
                  <a:pt x="54587" y="26621"/>
                </a:cubicBezTo>
                <a:cubicBezTo>
                  <a:pt x="56417" y="25543"/>
                  <a:pt x="56767" y="25292"/>
                  <a:pt x="57494" y="24540"/>
                </a:cubicBezTo>
                <a:cubicBezTo>
                  <a:pt x="58121" y="23914"/>
                  <a:pt x="58597" y="23137"/>
                  <a:pt x="58898" y="22310"/>
                </a:cubicBezTo>
                <a:cubicBezTo>
                  <a:pt x="59374" y="21182"/>
                  <a:pt x="59424" y="20756"/>
                  <a:pt x="59249" y="19703"/>
                </a:cubicBezTo>
                <a:cubicBezTo>
                  <a:pt x="59157" y="19152"/>
                  <a:pt x="59044" y="18895"/>
                  <a:pt x="58890" y="18895"/>
                </a:cubicBezTo>
                <a:cubicBezTo>
                  <a:pt x="58876" y="18895"/>
                  <a:pt x="58862" y="18897"/>
                  <a:pt x="58848" y="18901"/>
                </a:cubicBezTo>
                <a:cubicBezTo>
                  <a:pt x="58672" y="19077"/>
                  <a:pt x="58497" y="19277"/>
                  <a:pt x="58346" y="19503"/>
                </a:cubicBezTo>
                <a:cubicBezTo>
                  <a:pt x="58121" y="19879"/>
                  <a:pt x="57795" y="20179"/>
                  <a:pt x="57419" y="20405"/>
                </a:cubicBezTo>
                <a:cubicBezTo>
                  <a:pt x="56742" y="20831"/>
                  <a:pt x="56016" y="21107"/>
                  <a:pt x="55239" y="21282"/>
                </a:cubicBezTo>
                <a:cubicBezTo>
                  <a:pt x="55201" y="21288"/>
                  <a:pt x="55163" y="21292"/>
                  <a:pt x="55126" y="21292"/>
                </a:cubicBezTo>
                <a:cubicBezTo>
                  <a:pt x="55015" y="21292"/>
                  <a:pt x="54907" y="21263"/>
                  <a:pt x="54813" y="21207"/>
                </a:cubicBezTo>
                <a:cubicBezTo>
                  <a:pt x="54757" y="21158"/>
                  <a:pt x="54671" y="21133"/>
                  <a:pt x="54550" y="21133"/>
                </a:cubicBezTo>
                <a:cubicBezTo>
                  <a:pt x="54176" y="21133"/>
                  <a:pt x="53474" y="21372"/>
                  <a:pt x="52356" y="21884"/>
                </a:cubicBezTo>
                <a:lnTo>
                  <a:pt x="51354" y="22335"/>
                </a:lnTo>
                <a:lnTo>
                  <a:pt x="51279" y="22159"/>
                </a:lnTo>
                <a:cubicBezTo>
                  <a:pt x="51254" y="22034"/>
                  <a:pt x="51204" y="21959"/>
                  <a:pt x="51128" y="21884"/>
                </a:cubicBezTo>
                <a:cubicBezTo>
                  <a:pt x="51074" y="21829"/>
                  <a:pt x="50960" y="21804"/>
                  <a:pt x="50812" y="21804"/>
                </a:cubicBezTo>
                <a:cubicBezTo>
                  <a:pt x="50552" y="21804"/>
                  <a:pt x="50186" y="21881"/>
                  <a:pt x="49850" y="22009"/>
                </a:cubicBezTo>
                <a:cubicBezTo>
                  <a:pt x="49622" y="22109"/>
                  <a:pt x="49499" y="22152"/>
                  <a:pt x="49427" y="22152"/>
                </a:cubicBezTo>
                <a:cubicBezTo>
                  <a:pt x="49372" y="22152"/>
                  <a:pt x="49345" y="22127"/>
                  <a:pt x="49324" y="22084"/>
                </a:cubicBezTo>
                <a:cubicBezTo>
                  <a:pt x="49249" y="21959"/>
                  <a:pt x="49173" y="21859"/>
                  <a:pt x="49073" y="21758"/>
                </a:cubicBezTo>
                <a:cubicBezTo>
                  <a:pt x="48990" y="21676"/>
                  <a:pt x="48938" y="21638"/>
                  <a:pt x="48870" y="21638"/>
                </a:cubicBezTo>
                <a:cubicBezTo>
                  <a:pt x="48814" y="21638"/>
                  <a:pt x="48749" y="21663"/>
                  <a:pt x="48647" y="21708"/>
                </a:cubicBezTo>
                <a:cubicBezTo>
                  <a:pt x="48021" y="21934"/>
                  <a:pt x="46918" y="22886"/>
                  <a:pt x="45464" y="24390"/>
                </a:cubicBezTo>
                <a:cubicBezTo>
                  <a:pt x="44703" y="25198"/>
                  <a:pt x="43762" y="26052"/>
                  <a:pt x="43646" y="26052"/>
                </a:cubicBezTo>
                <a:cubicBezTo>
                  <a:pt x="43640" y="26052"/>
                  <a:pt x="43636" y="26049"/>
                  <a:pt x="43635" y="26044"/>
                </a:cubicBezTo>
                <a:cubicBezTo>
                  <a:pt x="43635" y="26019"/>
                  <a:pt x="43559" y="25969"/>
                  <a:pt x="43459" y="25944"/>
                </a:cubicBezTo>
                <a:cubicBezTo>
                  <a:pt x="43421" y="25933"/>
                  <a:pt x="43390" y="25924"/>
                  <a:pt x="43359" y="25924"/>
                </a:cubicBezTo>
                <a:cubicBezTo>
                  <a:pt x="43248" y="25924"/>
                  <a:pt x="43139" y="26035"/>
                  <a:pt x="42707" y="26545"/>
                </a:cubicBezTo>
                <a:cubicBezTo>
                  <a:pt x="42331" y="26921"/>
                  <a:pt x="42056" y="27347"/>
                  <a:pt x="41830" y="27824"/>
                </a:cubicBezTo>
                <a:cubicBezTo>
                  <a:pt x="41592" y="28354"/>
                  <a:pt x="41528" y="28497"/>
                  <a:pt x="41472" y="28497"/>
                </a:cubicBezTo>
                <a:cubicBezTo>
                  <a:pt x="41451" y="28497"/>
                  <a:pt x="41431" y="28477"/>
                  <a:pt x="41404" y="28450"/>
                </a:cubicBezTo>
                <a:cubicBezTo>
                  <a:pt x="41376" y="28427"/>
                  <a:pt x="41349" y="28415"/>
                  <a:pt x="41320" y="28415"/>
                </a:cubicBezTo>
                <a:cubicBezTo>
                  <a:pt x="41196" y="28415"/>
                  <a:pt x="41066" y="28650"/>
                  <a:pt x="40903" y="29202"/>
                </a:cubicBezTo>
                <a:cubicBezTo>
                  <a:pt x="40677" y="29929"/>
                  <a:pt x="40627" y="30230"/>
                  <a:pt x="40376" y="32285"/>
                </a:cubicBezTo>
                <a:cubicBezTo>
                  <a:pt x="40226" y="33488"/>
                  <a:pt x="40201" y="33588"/>
                  <a:pt x="40051" y="33613"/>
                </a:cubicBezTo>
                <a:cubicBezTo>
                  <a:pt x="39975" y="33613"/>
                  <a:pt x="39875" y="33638"/>
                  <a:pt x="39825" y="33713"/>
                </a:cubicBezTo>
                <a:cubicBezTo>
                  <a:pt x="39700" y="33814"/>
                  <a:pt x="39725" y="34967"/>
                  <a:pt x="39875" y="35994"/>
                </a:cubicBezTo>
                <a:cubicBezTo>
                  <a:pt x="40101" y="37548"/>
                  <a:pt x="40226" y="39127"/>
                  <a:pt x="40176" y="40706"/>
                </a:cubicBezTo>
                <a:cubicBezTo>
                  <a:pt x="40201" y="41608"/>
                  <a:pt x="40276" y="42510"/>
                  <a:pt x="40452" y="43388"/>
                </a:cubicBezTo>
                <a:lnTo>
                  <a:pt x="40477" y="43638"/>
                </a:lnTo>
                <a:lnTo>
                  <a:pt x="40301" y="43287"/>
                </a:lnTo>
                <a:cubicBezTo>
                  <a:pt x="39650" y="41934"/>
                  <a:pt x="38898" y="40631"/>
                  <a:pt x="38096" y="39378"/>
                </a:cubicBezTo>
                <a:cubicBezTo>
                  <a:pt x="36767" y="37322"/>
                  <a:pt x="36467" y="36896"/>
                  <a:pt x="35589" y="35869"/>
                </a:cubicBezTo>
                <a:lnTo>
                  <a:pt x="34913" y="35092"/>
                </a:lnTo>
                <a:lnTo>
                  <a:pt x="34913" y="34415"/>
                </a:lnTo>
                <a:cubicBezTo>
                  <a:pt x="34913" y="33463"/>
                  <a:pt x="35038" y="31332"/>
                  <a:pt x="35213" y="29528"/>
                </a:cubicBezTo>
                <a:cubicBezTo>
                  <a:pt x="35489" y="26946"/>
                  <a:pt x="35264" y="22861"/>
                  <a:pt x="34863" y="22460"/>
                </a:cubicBezTo>
                <a:cubicBezTo>
                  <a:pt x="34737" y="22360"/>
                  <a:pt x="34687" y="22159"/>
                  <a:pt x="34637" y="21583"/>
                </a:cubicBezTo>
                <a:cubicBezTo>
                  <a:pt x="34537" y="20079"/>
                  <a:pt x="34236" y="18601"/>
                  <a:pt x="33760" y="17197"/>
                </a:cubicBezTo>
                <a:cubicBezTo>
                  <a:pt x="33509" y="16495"/>
                  <a:pt x="33309" y="16220"/>
                  <a:pt x="33083" y="16220"/>
                </a:cubicBezTo>
                <a:cubicBezTo>
                  <a:pt x="32958" y="16220"/>
                  <a:pt x="32908" y="16194"/>
                  <a:pt x="32883" y="16119"/>
                </a:cubicBezTo>
                <a:cubicBezTo>
                  <a:pt x="32883" y="16069"/>
                  <a:pt x="32833" y="15618"/>
                  <a:pt x="32757" y="15142"/>
                </a:cubicBezTo>
                <a:cubicBezTo>
                  <a:pt x="32607" y="14039"/>
                  <a:pt x="32381" y="12936"/>
                  <a:pt x="32081" y="11859"/>
                </a:cubicBezTo>
                <a:cubicBezTo>
                  <a:pt x="31630" y="10079"/>
                  <a:pt x="31454" y="9603"/>
                  <a:pt x="31178" y="9428"/>
                </a:cubicBezTo>
                <a:cubicBezTo>
                  <a:pt x="31003" y="9277"/>
                  <a:pt x="30903" y="9102"/>
                  <a:pt x="30602" y="8300"/>
                </a:cubicBezTo>
                <a:cubicBezTo>
                  <a:pt x="29800" y="6245"/>
                  <a:pt x="29524" y="5718"/>
                  <a:pt x="28547" y="4315"/>
                </a:cubicBezTo>
                <a:cubicBezTo>
                  <a:pt x="27950" y="3431"/>
                  <a:pt x="27692" y="3120"/>
                  <a:pt x="27507" y="3120"/>
                </a:cubicBezTo>
                <a:cubicBezTo>
                  <a:pt x="27467" y="3120"/>
                  <a:pt x="27430" y="3135"/>
                  <a:pt x="27394" y="3162"/>
                </a:cubicBezTo>
                <a:cubicBezTo>
                  <a:pt x="27344" y="3212"/>
                  <a:pt x="27269" y="3237"/>
                  <a:pt x="27269" y="3237"/>
                </a:cubicBezTo>
                <a:cubicBezTo>
                  <a:pt x="27244" y="3212"/>
                  <a:pt x="26893" y="2686"/>
                  <a:pt x="26492" y="2034"/>
                </a:cubicBezTo>
                <a:cubicBezTo>
                  <a:pt x="25614" y="681"/>
                  <a:pt x="25113" y="4"/>
                  <a:pt x="24913" y="4"/>
                </a:cubicBezTo>
                <a:cubicBezTo>
                  <a:pt x="24899" y="2"/>
                  <a:pt x="24885" y="1"/>
                  <a:pt x="248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4299069" y="4367788"/>
            <a:ext cx="1128704" cy="639930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-446866" y="4096250"/>
            <a:ext cx="1165402" cy="447932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4"/>
          <p:cNvGrpSpPr/>
          <p:nvPr/>
        </p:nvGrpSpPr>
        <p:grpSpPr>
          <a:xfrm>
            <a:off x="7746460" y="4343668"/>
            <a:ext cx="1578405" cy="840585"/>
            <a:chOff x="2186383" y="878934"/>
            <a:chExt cx="1365757" cy="727339"/>
          </a:xfrm>
        </p:grpSpPr>
        <p:sp>
          <p:nvSpPr>
            <p:cNvPr id="146" name="Google Shape;146;p4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4"/>
          <p:cNvSpPr/>
          <p:nvPr/>
        </p:nvSpPr>
        <p:spPr>
          <a:xfrm>
            <a:off x="8306409" y="226400"/>
            <a:ext cx="948028" cy="1305350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8307034" y="2182900"/>
            <a:ext cx="1283833" cy="1194827"/>
          </a:xfrm>
          <a:custGeom>
            <a:rect b="b" l="l" r="r" t="t"/>
            <a:pathLst>
              <a:path extrusionOk="0" h="47817" w="51379">
                <a:moveTo>
                  <a:pt x="7138" y="1354"/>
                </a:moveTo>
                <a:cubicBezTo>
                  <a:pt x="7190" y="1354"/>
                  <a:pt x="7280" y="1539"/>
                  <a:pt x="7544" y="2266"/>
                </a:cubicBezTo>
                <a:lnTo>
                  <a:pt x="7519" y="2266"/>
                </a:lnTo>
                <a:cubicBezTo>
                  <a:pt x="7644" y="2617"/>
                  <a:pt x="7870" y="3168"/>
                  <a:pt x="7995" y="3494"/>
                </a:cubicBezTo>
                <a:cubicBezTo>
                  <a:pt x="8114" y="3779"/>
                  <a:pt x="8188" y="3997"/>
                  <a:pt x="8152" y="3997"/>
                </a:cubicBezTo>
                <a:cubicBezTo>
                  <a:pt x="8150" y="3997"/>
                  <a:pt x="8148" y="3996"/>
                  <a:pt x="8146" y="3995"/>
                </a:cubicBezTo>
                <a:cubicBezTo>
                  <a:pt x="8129" y="3982"/>
                  <a:pt x="8114" y="3974"/>
                  <a:pt x="8100" y="3974"/>
                </a:cubicBezTo>
                <a:cubicBezTo>
                  <a:pt x="8007" y="3974"/>
                  <a:pt x="7964" y="4300"/>
                  <a:pt x="7920" y="5474"/>
                </a:cubicBezTo>
                <a:cubicBezTo>
                  <a:pt x="7895" y="6702"/>
                  <a:pt x="7770" y="7955"/>
                  <a:pt x="7544" y="9183"/>
                </a:cubicBezTo>
                <a:cubicBezTo>
                  <a:pt x="7413" y="9855"/>
                  <a:pt x="7349" y="10144"/>
                  <a:pt x="7285" y="10144"/>
                </a:cubicBezTo>
                <a:cubicBezTo>
                  <a:pt x="7238" y="10144"/>
                  <a:pt x="7191" y="9996"/>
                  <a:pt x="7118" y="9735"/>
                </a:cubicBezTo>
                <a:cubicBezTo>
                  <a:pt x="6867" y="8682"/>
                  <a:pt x="6717" y="7604"/>
                  <a:pt x="6692" y="6501"/>
                </a:cubicBezTo>
                <a:cubicBezTo>
                  <a:pt x="6617" y="5324"/>
                  <a:pt x="6617" y="4146"/>
                  <a:pt x="6692" y="2968"/>
                </a:cubicBezTo>
                <a:cubicBezTo>
                  <a:pt x="6767" y="2416"/>
                  <a:pt x="6917" y="1890"/>
                  <a:pt x="7118" y="1364"/>
                </a:cubicBezTo>
                <a:cubicBezTo>
                  <a:pt x="7124" y="1358"/>
                  <a:pt x="7130" y="1354"/>
                  <a:pt x="7138" y="1354"/>
                </a:cubicBezTo>
                <a:close/>
                <a:moveTo>
                  <a:pt x="6416" y="1589"/>
                </a:moveTo>
                <a:lnTo>
                  <a:pt x="6291" y="2141"/>
                </a:lnTo>
                <a:cubicBezTo>
                  <a:pt x="6191" y="2592"/>
                  <a:pt x="6141" y="3093"/>
                  <a:pt x="6115" y="3569"/>
                </a:cubicBezTo>
                <a:lnTo>
                  <a:pt x="6090" y="3569"/>
                </a:lnTo>
                <a:cubicBezTo>
                  <a:pt x="6040" y="5148"/>
                  <a:pt x="6090" y="6752"/>
                  <a:pt x="6216" y="8356"/>
                </a:cubicBezTo>
                <a:cubicBezTo>
                  <a:pt x="6416" y="9459"/>
                  <a:pt x="6642" y="10562"/>
                  <a:pt x="6968" y="11639"/>
                </a:cubicBezTo>
                <a:cubicBezTo>
                  <a:pt x="7319" y="12968"/>
                  <a:pt x="7594" y="14070"/>
                  <a:pt x="7594" y="14070"/>
                </a:cubicBezTo>
                <a:cubicBezTo>
                  <a:pt x="7344" y="13695"/>
                  <a:pt x="7168" y="13294"/>
                  <a:pt x="7043" y="12867"/>
                </a:cubicBezTo>
                <a:cubicBezTo>
                  <a:pt x="6892" y="12391"/>
                  <a:pt x="6767" y="11915"/>
                  <a:pt x="6667" y="11414"/>
                </a:cubicBezTo>
                <a:cubicBezTo>
                  <a:pt x="6642" y="11138"/>
                  <a:pt x="6567" y="10862"/>
                  <a:pt x="6441" y="10612"/>
                </a:cubicBezTo>
                <a:lnTo>
                  <a:pt x="6441" y="10612"/>
                </a:lnTo>
                <a:cubicBezTo>
                  <a:pt x="6366" y="10612"/>
                  <a:pt x="6516" y="11464"/>
                  <a:pt x="6717" y="12341"/>
                </a:cubicBezTo>
                <a:cubicBezTo>
                  <a:pt x="6792" y="12491"/>
                  <a:pt x="6817" y="12642"/>
                  <a:pt x="6792" y="12817"/>
                </a:cubicBezTo>
                <a:cubicBezTo>
                  <a:pt x="6717" y="12617"/>
                  <a:pt x="6667" y="12416"/>
                  <a:pt x="6642" y="12216"/>
                </a:cubicBezTo>
                <a:cubicBezTo>
                  <a:pt x="6617" y="12015"/>
                  <a:pt x="6542" y="11815"/>
                  <a:pt x="6441" y="11639"/>
                </a:cubicBezTo>
                <a:cubicBezTo>
                  <a:pt x="6416" y="11639"/>
                  <a:pt x="6366" y="11664"/>
                  <a:pt x="6366" y="11715"/>
                </a:cubicBezTo>
                <a:cubicBezTo>
                  <a:pt x="6291" y="11414"/>
                  <a:pt x="6216" y="11113"/>
                  <a:pt x="6141" y="10812"/>
                </a:cubicBezTo>
                <a:cubicBezTo>
                  <a:pt x="6090" y="10461"/>
                  <a:pt x="6015" y="10136"/>
                  <a:pt x="5890" y="9810"/>
                </a:cubicBezTo>
                <a:cubicBezTo>
                  <a:pt x="5815" y="9810"/>
                  <a:pt x="5840" y="10035"/>
                  <a:pt x="6065" y="11138"/>
                </a:cubicBezTo>
                <a:cubicBezTo>
                  <a:pt x="6121" y="11426"/>
                  <a:pt x="6152" y="11582"/>
                  <a:pt x="6121" y="11582"/>
                </a:cubicBezTo>
                <a:cubicBezTo>
                  <a:pt x="6083" y="11582"/>
                  <a:pt x="5947" y="11333"/>
                  <a:pt x="5639" y="10787"/>
                </a:cubicBezTo>
                <a:cubicBezTo>
                  <a:pt x="4887" y="9409"/>
                  <a:pt x="4361" y="7930"/>
                  <a:pt x="4035" y="6376"/>
                </a:cubicBezTo>
                <a:cubicBezTo>
                  <a:pt x="3960" y="5825"/>
                  <a:pt x="3960" y="5750"/>
                  <a:pt x="4085" y="5624"/>
                </a:cubicBezTo>
                <a:cubicBezTo>
                  <a:pt x="4286" y="5374"/>
                  <a:pt x="4436" y="5098"/>
                  <a:pt x="4562" y="4797"/>
                </a:cubicBezTo>
                <a:cubicBezTo>
                  <a:pt x="4988" y="3870"/>
                  <a:pt x="5489" y="2993"/>
                  <a:pt x="6065" y="2141"/>
                </a:cubicBezTo>
                <a:lnTo>
                  <a:pt x="6416" y="1589"/>
                </a:lnTo>
                <a:close/>
                <a:moveTo>
                  <a:pt x="8273" y="4218"/>
                </a:moveTo>
                <a:cubicBezTo>
                  <a:pt x="8288" y="4218"/>
                  <a:pt x="8380" y="4338"/>
                  <a:pt x="8471" y="4522"/>
                </a:cubicBezTo>
                <a:cubicBezTo>
                  <a:pt x="8572" y="4722"/>
                  <a:pt x="8872" y="5273"/>
                  <a:pt x="9148" y="5775"/>
                </a:cubicBezTo>
                <a:lnTo>
                  <a:pt x="9123" y="5750"/>
                </a:lnTo>
                <a:lnTo>
                  <a:pt x="9123" y="5750"/>
                </a:lnTo>
                <a:cubicBezTo>
                  <a:pt x="9800" y="7003"/>
                  <a:pt x="10552" y="8908"/>
                  <a:pt x="10376" y="9033"/>
                </a:cubicBezTo>
                <a:cubicBezTo>
                  <a:pt x="10201" y="9158"/>
                  <a:pt x="9800" y="10336"/>
                  <a:pt x="9750" y="10913"/>
                </a:cubicBezTo>
                <a:cubicBezTo>
                  <a:pt x="9599" y="11940"/>
                  <a:pt x="9624" y="12968"/>
                  <a:pt x="9775" y="13995"/>
                </a:cubicBezTo>
                <a:cubicBezTo>
                  <a:pt x="9850" y="14722"/>
                  <a:pt x="9950" y="15599"/>
                  <a:pt x="9975" y="15900"/>
                </a:cubicBezTo>
                <a:cubicBezTo>
                  <a:pt x="10025" y="16677"/>
                  <a:pt x="10025" y="17454"/>
                  <a:pt x="9975" y="18231"/>
                </a:cubicBezTo>
                <a:cubicBezTo>
                  <a:pt x="9975" y="18231"/>
                  <a:pt x="9775" y="17780"/>
                  <a:pt x="9599" y="17228"/>
                </a:cubicBezTo>
                <a:cubicBezTo>
                  <a:pt x="9399" y="16677"/>
                  <a:pt x="9148" y="16000"/>
                  <a:pt x="9023" y="15700"/>
                </a:cubicBezTo>
                <a:cubicBezTo>
                  <a:pt x="8797" y="15198"/>
                  <a:pt x="8797" y="15148"/>
                  <a:pt x="8923" y="14221"/>
                </a:cubicBezTo>
                <a:cubicBezTo>
                  <a:pt x="8973" y="13920"/>
                  <a:pt x="8998" y="13594"/>
                  <a:pt x="8948" y="13294"/>
                </a:cubicBezTo>
                <a:lnTo>
                  <a:pt x="8948" y="13294"/>
                </a:lnTo>
                <a:cubicBezTo>
                  <a:pt x="8847" y="13544"/>
                  <a:pt x="8797" y="13820"/>
                  <a:pt x="8772" y="14096"/>
                </a:cubicBezTo>
                <a:cubicBezTo>
                  <a:pt x="8772" y="14346"/>
                  <a:pt x="8722" y="14572"/>
                  <a:pt x="8647" y="14822"/>
                </a:cubicBezTo>
                <a:cubicBezTo>
                  <a:pt x="8597" y="14722"/>
                  <a:pt x="8547" y="14622"/>
                  <a:pt x="8522" y="14497"/>
                </a:cubicBezTo>
                <a:cubicBezTo>
                  <a:pt x="8446" y="14271"/>
                  <a:pt x="8446" y="14020"/>
                  <a:pt x="8622" y="13218"/>
                </a:cubicBezTo>
                <a:cubicBezTo>
                  <a:pt x="8822" y="12216"/>
                  <a:pt x="9073" y="11213"/>
                  <a:pt x="9424" y="10236"/>
                </a:cubicBezTo>
                <a:cubicBezTo>
                  <a:pt x="9499" y="10035"/>
                  <a:pt x="9574" y="9810"/>
                  <a:pt x="9599" y="9584"/>
                </a:cubicBezTo>
                <a:cubicBezTo>
                  <a:pt x="9589" y="9577"/>
                  <a:pt x="9579" y="9573"/>
                  <a:pt x="9569" y="9573"/>
                </a:cubicBezTo>
                <a:cubicBezTo>
                  <a:pt x="9511" y="9573"/>
                  <a:pt x="9453" y="9743"/>
                  <a:pt x="9173" y="10562"/>
                </a:cubicBezTo>
                <a:cubicBezTo>
                  <a:pt x="8847" y="11514"/>
                  <a:pt x="8597" y="12517"/>
                  <a:pt x="8421" y="13519"/>
                </a:cubicBezTo>
                <a:cubicBezTo>
                  <a:pt x="8379" y="13751"/>
                  <a:pt x="8337" y="13912"/>
                  <a:pt x="8310" y="13912"/>
                </a:cubicBezTo>
                <a:cubicBezTo>
                  <a:pt x="8304" y="13912"/>
                  <a:pt x="8300" y="13907"/>
                  <a:pt x="8296" y="13895"/>
                </a:cubicBezTo>
                <a:lnTo>
                  <a:pt x="7845" y="12266"/>
                </a:lnTo>
                <a:lnTo>
                  <a:pt x="7419" y="10762"/>
                </a:lnTo>
                <a:lnTo>
                  <a:pt x="7569" y="10211"/>
                </a:lnTo>
                <a:cubicBezTo>
                  <a:pt x="7970" y="8632"/>
                  <a:pt x="8171" y="7003"/>
                  <a:pt x="8196" y="5399"/>
                </a:cubicBezTo>
                <a:cubicBezTo>
                  <a:pt x="8221" y="4772"/>
                  <a:pt x="8246" y="4246"/>
                  <a:pt x="8271" y="4221"/>
                </a:cubicBezTo>
                <a:cubicBezTo>
                  <a:pt x="8271" y="4219"/>
                  <a:pt x="8272" y="4218"/>
                  <a:pt x="8273" y="4218"/>
                </a:cubicBezTo>
                <a:close/>
                <a:moveTo>
                  <a:pt x="2094" y="19338"/>
                </a:moveTo>
                <a:cubicBezTo>
                  <a:pt x="2166" y="19338"/>
                  <a:pt x="2308" y="19470"/>
                  <a:pt x="2532" y="19735"/>
                </a:cubicBezTo>
                <a:lnTo>
                  <a:pt x="2532" y="19760"/>
                </a:lnTo>
                <a:lnTo>
                  <a:pt x="2782" y="20035"/>
                </a:lnTo>
                <a:lnTo>
                  <a:pt x="2532" y="20035"/>
                </a:lnTo>
                <a:cubicBezTo>
                  <a:pt x="2381" y="20035"/>
                  <a:pt x="2281" y="20060"/>
                  <a:pt x="2281" y="20086"/>
                </a:cubicBezTo>
                <a:cubicBezTo>
                  <a:pt x="2281" y="20111"/>
                  <a:pt x="2331" y="20236"/>
                  <a:pt x="2381" y="20386"/>
                </a:cubicBezTo>
                <a:cubicBezTo>
                  <a:pt x="2426" y="20521"/>
                  <a:pt x="2451" y="20616"/>
                  <a:pt x="2437" y="20616"/>
                </a:cubicBezTo>
                <a:cubicBezTo>
                  <a:pt x="2436" y="20616"/>
                  <a:pt x="2434" y="20614"/>
                  <a:pt x="2431" y="20612"/>
                </a:cubicBezTo>
                <a:cubicBezTo>
                  <a:pt x="2156" y="20336"/>
                  <a:pt x="1880" y="20035"/>
                  <a:pt x="1654" y="19735"/>
                </a:cubicBezTo>
                <a:lnTo>
                  <a:pt x="1479" y="19534"/>
                </a:lnTo>
                <a:lnTo>
                  <a:pt x="1755" y="19459"/>
                </a:lnTo>
                <a:cubicBezTo>
                  <a:pt x="1855" y="19434"/>
                  <a:pt x="1955" y="19409"/>
                  <a:pt x="2055" y="19359"/>
                </a:cubicBezTo>
                <a:cubicBezTo>
                  <a:pt x="2065" y="19345"/>
                  <a:pt x="2078" y="19338"/>
                  <a:pt x="2094" y="19338"/>
                </a:cubicBezTo>
                <a:close/>
                <a:moveTo>
                  <a:pt x="3715" y="6223"/>
                </a:moveTo>
                <a:cubicBezTo>
                  <a:pt x="3744" y="6223"/>
                  <a:pt x="3813" y="6394"/>
                  <a:pt x="3860" y="6652"/>
                </a:cubicBezTo>
                <a:cubicBezTo>
                  <a:pt x="3910" y="6902"/>
                  <a:pt x="3985" y="7329"/>
                  <a:pt x="4060" y="7579"/>
                </a:cubicBezTo>
                <a:lnTo>
                  <a:pt x="4110" y="7604"/>
                </a:lnTo>
                <a:cubicBezTo>
                  <a:pt x="4562" y="9334"/>
                  <a:pt x="5765" y="11765"/>
                  <a:pt x="7344" y="14121"/>
                </a:cubicBezTo>
                <a:cubicBezTo>
                  <a:pt x="7669" y="14647"/>
                  <a:pt x="8045" y="15248"/>
                  <a:pt x="8146" y="15499"/>
                </a:cubicBezTo>
                <a:cubicBezTo>
                  <a:pt x="8371" y="15925"/>
                  <a:pt x="9098" y="17805"/>
                  <a:pt x="9173" y="18156"/>
                </a:cubicBezTo>
                <a:cubicBezTo>
                  <a:pt x="9208" y="18248"/>
                  <a:pt x="9226" y="18298"/>
                  <a:pt x="9210" y="18298"/>
                </a:cubicBezTo>
                <a:cubicBezTo>
                  <a:pt x="9190" y="18298"/>
                  <a:pt x="9121" y="18229"/>
                  <a:pt x="8973" y="18081"/>
                </a:cubicBezTo>
                <a:cubicBezTo>
                  <a:pt x="8471" y="17556"/>
                  <a:pt x="8197" y="17322"/>
                  <a:pt x="8114" y="17322"/>
                </a:cubicBezTo>
                <a:cubicBezTo>
                  <a:pt x="8106" y="17322"/>
                  <a:pt x="8100" y="17324"/>
                  <a:pt x="8095" y="17329"/>
                </a:cubicBezTo>
                <a:cubicBezTo>
                  <a:pt x="8070" y="17379"/>
                  <a:pt x="8121" y="17454"/>
                  <a:pt x="8221" y="17529"/>
                </a:cubicBezTo>
                <a:cubicBezTo>
                  <a:pt x="8421" y="17755"/>
                  <a:pt x="8923" y="18231"/>
                  <a:pt x="9148" y="18431"/>
                </a:cubicBezTo>
                <a:cubicBezTo>
                  <a:pt x="9324" y="18582"/>
                  <a:pt x="9599" y="19208"/>
                  <a:pt x="9549" y="19284"/>
                </a:cubicBezTo>
                <a:cubicBezTo>
                  <a:pt x="9374" y="19158"/>
                  <a:pt x="9223" y="19058"/>
                  <a:pt x="9098" y="18908"/>
                </a:cubicBezTo>
                <a:cubicBezTo>
                  <a:pt x="8826" y="18677"/>
                  <a:pt x="8693" y="18569"/>
                  <a:pt x="8643" y="18569"/>
                </a:cubicBezTo>
                <a:cubicBezTo>
                  <a:pt x="8633" y="18569"/>
                  <a:pt x="8626" y="18574"/>
                  <a:pt x="8622" y="18582"/>
                </a:cubicBezTo>
                <a:cubicBezTo>
                  <a:pt x="8572" y="18607"/>
                  <a:pt x="8622" y="18657"/>
                  <a:pt x="8647" y="18707"/>
                </a:cubicBezTo>
                <a:cubicBezTo>
                  <a:pt x="8697" y="18757"/>
                  <a:pt x="8973" y="18983"/>
                  <a:pt x="9248" y="19233"/>
                </a:cubicBezTo>
                <a:cubicBezTo>
                  <a:pt x="9549" y="19459"/>
                  <a:pt x="9800" y="19785"/>
                  <a:pt x="9900" y="20161"/>
                </a:cubicBezTo>
                <a:cubicBezTo>
                  <a:pt x="9981" y="20425"/>
                  <a:pt x="10013" y="20558"/>
                  <a:pt x="9995" y="20558"/>
                </a:cubicBezTo>
                <a:cubicBezTo>
                  <a:pt x="9991" y="20558"/>
                  <a:pt x="9985" y="20551"/>
                  <a:pt x="9975" y="20537"/>
                </a:cubicBezTo>
                <a:cubicBezTo>
                  <a:pt x="9900" y="20461"/>
                  <a:pt x="9699" y="20236"/>
                  <a:pt x="9524" y="20035"/>
                </a:cubicBezTo>
                <a:cubicBezTo>
                  <a:pt x="9349" y="19885"/>
                  <a:pt x="9223" y="19685"/>
                  <a:pt x="9098" y="19509"/>
                </a:cubicBezTo>
                <a:cubicBezTo>
                  <a:pt x="9025" y="19345"/>
                  <a:pt x="8979" y="19287"/>
                  <a:pt x="8939" y="19287"/>
                </a:cubicBezTo>
                <a:cubicBezTo>
                  <a:pt x="8925" y="19287"/>
                  <a:pt x="8911" y="19295"/>
                  <a:pt x="8897" y="19309"/>
                </a:cubicBezTo>
                <a:cubicBezTo>
                  <a:pt x="8847" y="19384"/>
                  <a:pt x="9073" y="19760"/>
                  <a:pt x="9574" y="20311"/>
                </a:cubicBezTo>
                <a:cubicBezTo>
                  <a:pt x="9854" y="20637"/>
                  <a:pt x="9960" y="20790"/>
                  <a:pt x="9893" y="20790"/>
                </a:cubicBezTo>
                <a:cubicBezTo>
                  <a:pt x="9888" y="20790"/>
                  <a:pt x="9882" y="20789"/>
                  <a:pt x="9875" y="20787"/>
                </a:cubicBezTo>
                <a:cubicBezTo>
                  <a:pt x="9524" y="20612"/>
                  <a:pt x="9198" y="20361"/>
                  <a:pt x="8948" y="20035"/>
                </a:cubicBezTo>
                <a:cubicBezTo>
                  <a:pt x="8697" y="19810"/>
                  <a:pt x="8547" y="19509"/>
                  <a:pt x="8496" y="19158"/>
                </a:cubicBezTo>
                <a:cubicBezTo>
                  <a:pt x="8271" y="18381"/>
                  <a:pt x="7845" y="17654"/>
                  <a:pt x="7243" y="17128"/>
                </a:cubicBezTo>
                <a:cubicBezTo>
                  <a:pt x="7139" y="17048"/>
                  <a:pt x="7073" y="17011"/>
                  <a:pt x="7043" y="17011"/>
                </a:cubicBezTo>
                <a:cubicBezTo>
                  <a:pt x="6981" y="17011"/>
                  <a:pt x="7080" y="17174"/>
                  <a:pt x="7319" y="17429"/>
                </a:cubicBezTo>
                <a:cubicBezTo>
                  <a:pt x="7745" y="17880"/>
                  <a:pt x="8045" y="18431"/>
                  <a:pt x="8221" y="19008"/>
                </a:cubicBezTo>
                <a:lnTo>
                  <a:pt x="8371" y="19459"/>
                </a:lnTo>
                <a:lnTo>
                  <a:pt x="8171" y="19258"/>
                </a:lnTo>
                <a:cubicBezTo>
                  <a:pt x="8070" y="19158"/>
                  <a:pt x="7293" y="18507"/>
                  <a:pt x="6491" y="17830"/>
                </a:cubicBezTo>
                <a:cubicBezTo>
                  <a:pt x="4737" y="16401"/>
                  <a:pt x="4186" y="15875"/>
                  <a:pt x="3584" y="15148"/>
                </a:cubicBezTo>
                <a:cubicBezTo>
                  <a:pt x="2481" y="13795"/>
                  <a:pt x="1604" y="11890"/>
                  <a:pt x="1429" y="10587"/>
                </a:cubicBezTo>
                <a:cubicBezTo>
                  <a:pt x="1405" y="10226"/>
                  <a:pt x="1473" y="9681"/>
                  <a:pt x="1567" y="9681"/>
                </a:cubicBezTo>
                <a:cubicBezTo>
                  <a:pt x="1571" y="9681"/>
                  <a:pt x="1575" y="9682"/>
                  <a:pt x="1579" y="9684"/>
                </a:cubicBezTo>
                <a:cubicBezTo>
                  <a:pt x="1730" y="10035"/>
                  <a:pt x="1805" y="10411"/>
                  <a:pt x="1780" y="10787"/>
                </a:cubicBezTo>
                <a:cubicBezTo>
                  <a:pt x="1730" y="11314"/>
                  <a:pt x="1755" y="11589"/>
                  <a:pt x="1855" y="11589"/>
                </a:cubicBezTo>
                <a:cubicBezTo>
                  <a:pt x="1905" y="11589"/>
                  <a:pt x="1955" y="11564"/>
                  <a:pt x="2005" y="11539"/>
                </a:cubicBezTo>
                <a:cubicBezTo>
                  <a:pt x="2030" y="11489"/>
                  <a:pt x="2306" y="10562"/>
                  <a:pt x="2657" y="9459"/>
                </a:cubicBezTo>
                <a:cubicBezTo>
                  <a:pt x="3334" y="7253"/>
                  <a:pt x="3609" y="6326"/>
                  <a:pt x="3709" y="6226"/>
                </a:cubicBezTo>
                <a:cubicBezTo>
                  <a:pt x="3711" y="6224"/>
                  <a:pt x="3713" y="6223"/>
                  <a:pt x="3715" y="6223"/>
                </a:cubicBezTo>
                <a:close/>
                <a:moveTo>
                  <a:pt x="9824" y="20929"/>
                </a:moveTo>
                <a:cubicBezTo>
                  <a:pt x="9940" y="20929"/>
                  <a:pt x="10307" y="21306"/>
                  <a:pt x="10376" y="21514"/>
                </a:cubicBezTo>
                <a:cubicBezTo>
                  <a:pt x="10446" y="21682"/>
                  <a:pt x="10469" y="21764"/>
                  <a:pt x="10445" y="21764"/>
                </a:cubicBezTo>
                <a:cubicBezTo>
                  <a:pt x="10426" y="21764"/>
                  <a:pt x="10378" y="21714"/>
                  <a:pt x="10301" y="21614"/>
                </a:cubicBezTo>
                <a:cubicBezTo>
                  <a:pt x="10100" y="21414"/>
                  <a:pt x="9950" y="21188"/>
                  <a:pt x="9800" y="20938"/>
                </a:cubicBezTo>
                <a:cubicBezTo>
                  <a:pt x="9806" y="20932"/>
                  <a:pt x="9814" y="20929"/>
                  <a:pt x="9824" y="20929"/>
                </a:cubicBezTo>
                <a:close/>
                <a:moveTo>
                  <a:pt x="10527" y="9208"/>
                </a:moveTo>
                <a:lnTo>
                  <a:pt x="10677" y="9760"/>
                </a:lnTo>
                <a:cubicBezTo>
                  <a:pt x="10727" y="9985"/>
                  <a:pt x="10802" y="10236"/>
                  <a:pt x="10877" y="10461"/>
                </a:cubicBezTo>
                <a:cubicBezTo>
                  <a:pt x="10928" y="10587"/>
                  <a:pt x="10978" y="10637"/>
                  <a:pt x="11153" y="10637"/>
                </a:cubicBezTo>
                <a:cubicBezTo>
                  <a:pt x="11278" y="10637"/>
                  <a:pt x="11379" y="10687"/>
                  <a:pt x="11454" y="10812"/>
                </a:cubicBezTo>
                <a:cubicBezTo>
                  <a:pt x="11805" y="11664"/>
                  <a:pt x="12105" y="12542"/>
                  <a:pt x="12306" y="13469"/>
                </a:cubicBezTo>
                <a:cubicBezTo>
                  <a:pt x="12459" y="14099"/>
                  <a:pt x="12555" y="14347"/>
                  <a:pt x="12750" y="14347"/>
                </a:cubicBezTo>
                <a:cubicBezTo>
                  <a:pt x="12841" y="14347"/>
                  <a:pt x="12955" y="14292"/>
                  <a:pt x="13108" y="14196"/>
                </a:cubicBezTo>
                <a:cubicBezTo>
                  <a:pt x="13185" y="14119"/>
                  <a:pt x="13276" y="14086"/>
                  <a:pt x="13370" y="14086"/>
                </a:cubicBezTo>
                <a:cubicBezTo>
                  <a:pt x="13400" y="14086"/>
                  <a:pt x="13429" y="14090"/>
                  <a:pt x="13459" y="14096"/>
                </a:cubicBezTo>
                <a:cubicBezTo>
                  <a:pt x="13534" y="14146"/>
                  <a:pt x="13534" y="14146"/>
                  <a:pt x="13434" y="14171"/>
                </a:cubicBezTo>
                <a:cubicBezTo>
                  <a:pt x="13309" y="14196"/>
                  <a:pt x="13258" y="14396"/>
                  <a:pt x="13133" y="15499"/>
                </a:cubicBezTo>
                <a:cubicBezTo>
                  <a:pt x="12958" y="17128"/>
                  <a:pt x="11855" y="22918"/>
                  <a:pt x="11704" y="22943"/>
                </a:cubicBezTo>
                <a:cubicBezTo>
                  <a:pt x="11629" y="22842"/>
                  <a:pt x="11579" y="22742"/>
                  <a:pt x="11554" y="22617"/>
                </a:cubicBezTo>
                <a:cubicBezTo>
                  <a:pt x="11454" y="22366"/>
                  <a:pt x="11454" y="22141"/>
                  <a:pt x="11554" y="21364"/>
                </a:cubicBezTo>
                <a:cubicBezTo>
                  <a:pt x="11755" y="19659"/>
                  <a:pt x="12131" y="17955"/>
                  <a:pt x="12682" y="16326"/>
                </a:cubicBezTo>
                <a:cubicBezTo>
                  <a:pt x="12919" y="15591"/>
                  <a:pt x="12977" y="15372"/>
                  <a:pt x="12897" y="15372"/>
                </a:cubicBezTo>
                <a:cubicBezTo>
                  <a:pt x="12893" y="15372"/>
                  <a:pt x="12888" y="15372"/>
                  <a:pt x="12882" y="15374"/>
                </a:cubicBezTo>
                <a:cubicBezTo>
                  <a:pt x="12807" y="15399"/>
                  <a:pt x="12256" y="17103"/>
                  <a:pt x="11980" y="18256"/>
                </a:cubicBezTo>
                <a:cubicBezTo>
                  <a:pt x="11730" y="19158"/>
                  <a:pt x="11554" y="20086"/>
                  <a:pt x="11454" y="21038"/>
                </a:cubicBezTo>
                <a:cubicBezTo>
                  <a:pt x="11429" y="21339"/>
                  <a:pt x="11379" y="21614"/>
                  <a:pt x="11329" y="21890"/>
                </a:cubicBezTo>
                <a:cubicBezTo>
                  <a:pt x="11228" y="21790"/>
                  <a:pt x="11178" y="21639"/>
                  <a:pt x="11128" y="21514"/>
                </a:cubicBezTo>
                <a:cubicBezTo>
                  <a:pt x="11003" y="21163"/>
                  <a:pt x="11003" y="21013"/>
                  <a:pt x="11103" y="20411"/>
                </a:cubicBezTo>
                <a:cubicBezTo>
                  <a:pt x="11203" y="19659"/>
                  <a:pt x="11278" y="18908"/>
                  <a:pt x="11253" y="18131"/>
                </a:cubicBezTo>
                <a:cubicBezTo>
                  <a:pt x="11235" y="18076"/>
                  <a:pt x="11219" y="18048"/>
                  <a:pt x="11203" y="18048"/>
                </a:cubicBezTo>
                <a:cubicBezTo>
                  <a:pt x="11154" y="18048"/>
                  <a:pt x="11116" y="18329"/>
                  <a:pt x="11078" y="18958"/>
                </a:cubicBezTo>
                <a:cubicBezTo>
                  <a:pt x="11028" y="19434"/>
                  <a:pt x="10978" y="20035"/>
                  <a:pt x="10928" y="20286"/>
                </a:cubicBezTo>
                <a:cubicBezTo>
                  <a:pt x="10881" y="20564"/>
                  <a:pt x="10863" y="20671"/>
                  <a:pt x="10839" y="20671"/>
                </a:cubicBezTo>
                <a:cubicBezTo>
                  <a:pt x="10824" y="20671"/>
                  <a:pt x="10806" y="20629"/>
                  <a:pt x="10777" y="20562"/>
                </a:cubicBezTo>
                <a:cubicBezTo>
                  <a:pt x="10752" y="20461"/>
                  <a:pt x="10677" y="20311"/>
                  <a:pt x="10652" y="20211"/>
                </a:cubicBezTo>
                <a:cubicBezTo>
                  <a:pt x="10652" y="19760"/>
                  <a:pt x="10702" y="19309"/>
                  <a:pt x="10802" y="18857"/>
                </a:cubicBezTo>
                <a:cubicBezTo>
                  <a:pt x="10902" y="18231"/>
                  <a:pt x="10978" y="17604"/>
                  <a:pt x="11028" y="16953"/>
                </a:cubicBezTo>
                <a:cubicBezTo>
                  <a:pt x="11028" y="16126"/>
                  <a:pt x="11103" y="15299"/>
                  <a:pt x="11253" y="14446"/>
                </a:cubicBezTo>
                <a:cubicBezTo>
                  <a:pt x="11379" y="13820"/>
                  <a:pt x="11379" y="13820"/>
                  <a:pt x="11303" y="13820"/>
                </a:cubicBezTo>
                <a:cubicBezTo>
                  <a:pt x="11228" y="13845"/>
                  <a:pt x="10928" y="15725"/>
                  <a:pt x="10877" y="16727"/>
                </a:cubicBezTo>
                <a:cubicBezTo>
                  <a:pt x="10852" y="17554"/>
                  <a:pt x="10602" y="19484"/>
                  <a:pt x="10476" y="19634"/>
                </a:cubicBezTo>
                <a:cubicBezTo>
                  <a:pt x="10473" y="19639"/>
                  <a:pt x="10469" y="19642"/>
                  <a:pt x="10465" y="19642"/>
                </a:cubicBezTo>
                <a:cubicBezTo>
                  <a:pt x="10407" y="19642"/>
                  <a:pt x="10276" y="19168"/>
                  <a:pt x="10276" y="18958"/>
                </a:cubicBezTo>
                <a:cubicBezTo>
                  <a:pt x="10276" y="18807"/>
                  <a:pt x="10276" y="18331"/>
                  <a:pt x="10301" y="17880"/>
                </a:cubicBezTo>
                <a:cubicBezTo>
                  <a:pt x="10326" y="16627"/>
                  <a:pt x="10251" y="15374"/>
                  <a:pt x="10075" y="14121"/>
                </a:cubicBezTo>
                <a:cubicBezTo>
                  <a:pt x="9800" y="11865"/>
                  <a:pt x="9900" y="10512"/>
                  <a:pt x="10426" y="9434"/>
                </a:cubicBezTo>
                <a:lnTo>
                  <a:pt x="10527" y="9208"/>
                </a:lnTo>
                <a:close/>
                <a:moveTo>
                  <a:pt x="12955" y="18053"/>
                </a:moveTo>
                <a:cubicBezTo>
                  <a:pt x="12956" y="18053"/>
                  <a:pt x="12957" y="18054"/>
                  <a:pt x="12958" y="18055"/>
                </a:cubicBezTo>
                <a:cubicBezTo>
                  <a:pt x="12958" y="18106"/>
                  <a:pt x="12958" y="18557"/>
                  <a:pt x="12958" y="19033"/>
                </a:cubicBezTo>
                <a:cubicBezTo>
                  <a:pt x="12983" y="19359"/>
                  <a:pt x="12958" y="19685"/>
                  <a:pt x="12882" y="20010"/>
                </a:cubicBezTo>
                <a:cubicBezTo>
                  <a:pt x="12807" y="20086"/>
                  <a:pt x="12582" y="21489"/>
                  <a:pt x="12381" y="23269"/>
                </a:cubicBezTo>
                <a:cubicBezTo>
                  <a:pt x="12306" y="23845"/>
                  <a:pt x="12256" y="24321"/>
                  <a:pt x="12256" y="24346"/>
                </a:cubicBezTo>
                <a:cubicBezTo>
                  <a:pt x="12156" y="24196"/>
                  <a:pt x="12080" y="24020"/>
                  <a:pt x="12030" y="23870"/>
                </a:cubicBezTo>
                <a:lnTo>
                  <a:pt x="11855" y="23369"/>
                </a:lnTo>
                <a:lnTo>
                  <a:pt x="12055" y="22391"/>
                </a:lnTo>
                <a:cubicBezTo>
                  <a:pt x="12181" y="21865"/>
                  <a:pt x="12431" y="20662"/>
                  <a:pt x="12607" y="19685"/>
                </a:cubicBezTo>
                <a:cubicBezTo>
                  <a:pt x="12776" y="18763"/>
                  <a:pt x="12923" y="18053"/>
                  <a:pt x="12955" y="18053"/>
                </a:cubicBezTo>
                <a:close/>
                <a:moveTo>
                  <a:pt x="12959" y="20290"/>
                </a:moveTo>
                <a:cubicBezTo>
                  <a:pt x="12990" y="20290"/>
                  <a:pt x="12996" y="20684"/>
                  <a:pt x="13008" y="21439"/>
                </a:cubicBezTo>
                <a:cubicBezTo>
                  <a:pt x="13008" y="22466"/>
                  <a:pt x="12958" y="23519"/>
                  <a:pt x="12857" y="24547"/>
                </a:cubicBezTo>
                <a:cubicBezTo>
                  <a:pt x="12832" y="24923"/>
                  <a:pt x="12757" y="25274"/>
                  <a:pt x="12632" y="25624"/>
                </a:cubicBezTo>
                <a:cubicBezTo>
                  <a:pt x="12582" y="25474"/>
                  <a:pt x="12532" y="25349"/>
                  <a:pt x="12481" y="25198"/>
                </a:cubicBezTo>
                <a:cubicBezTo>
                  <a:pt x="12356" y="24747"/>
                  <a:pt x="12381" y="24321"/>
                  <a:pt x="12732" y="21740"/>
                </a:cubicBezTo>
                <a:cubicBezTo>
                  <a:pt x="12863" y="20759"/>
                  <a:pt x="12925" y="20290"/>
                  <a:pt x="12959" y="20290"/>
                </a:cubicBezTo>
                <a:close/>
                <a:moveTo>
                  <a:pt x="10928" y="24747"/>
                </a:moveTo>
                <a:cubicBezTo>
                  <a:pt x="10988" y="24747"/>
                  <a:pt x="11136" y="24829"/>
                  <a:pt x="11354" y="24998"/>
                </a:cubicBezTo>
                <a:cubicBezTo>
                  <a:pt x="11730" y="25299"/>
                  <a:pt x="11780" y="25349"/>
                  <a:pt x="11905" y="25700"/>
                </a:cubicBezTo>
                <a:lnTo>
                  <a:pt x="11880" y="25700"/>
                </a:lnTo>
                <a:lnTo>
                  <a:pt x="12005" y="26076"/>
                </a:lnTo>
                <a:lnTo>
                  <a:pt x="11805" y="25925"/>
                </a:lnTo>
                <a:cubicBezTo>
                  <a:pt x="11629" y="25825"/>
                  <a:pt x="11504" y="25675"/>
                  <a:pt x="11404" y="25524"/>
                </a:cubicBezTo>
                <a:cubicBezTo>
                  <a:pt x="11303" y="25374"/>
                  <a:pt x="11153" y="25173"/>
                  <a:pt x="11053" y="25023"/>
                </a:cubicBezTo>
                <a:cubicBezTo>
                  <a:pt x="10897" y="24841"/>
                  <a:pt x="10862" y="24747"/>
                  <a:pt x="10928" y="24747"/>
                </a:cubicBezTo>
                <a:close/>
                <a:moveTo>
                  <a:pt x="37406" y="28649"/>
                </a:moveTo>
                <a:cubicBezTo>
                  <a:pt x="37415" y="28649"/>
                  <a:pt x="37419" y="28661"/>
                  <a:pt x="37419" y="28682"/>
                </a:cubicBezTo>
                <a:cubicBezTo>
                  <a:pt x="37394" y="28732"/>
                  <a:pt x="37344" y="28782"/>
                  <a:pt x="37319" y="28832"/>
                </a:cubicBezTo>
                <a:cubicBezTo>
                  <a:pt x="37307" y="28838"/>
                  <a:pt x="37298" y="28841"/>
                  <a:pt x="37292" y="28841"/>
                </a:cubicBezTo>
                <a:cubicBezTo>
                  <a:pt x="37273" y="28841"/>
                  <a:pt x="37286" y="28809"/>
                  <a:pt x="37344" y="28732"/>
                </a:cubicBezTo>
                <a:cubicBezTo>
                  <a:pt x="37373" y="28673"/>
                  <a:pt x="37394" y="28649"/>
                  <a:pt x="37406" y="28649"/>
                </a:cubicBezTo>
                <a:close/>
                <a:moveTo>
                  <a:pt x="37091" y="28950"/>
                </a:moveTo>
                <a:cubicBezTo>
                  <a:pt x="37101" y="28950"/>
                  <a:pt x="37103" y="28962"/>
                  <a:pt x="37093" y="28983"/>
                </a:cubicBezTo>
                <a:cubicBezTo>
                  <a:pt x="37068" y="29033"/>
                  <a:pt x="37043" y="29083"/>
                  <a:pt x="36993" y="29108"/>
                </a:cubicBezTo>
                <a:cubicBezTo>
                  <a:pt x="36980" y="29114"/>
                  <a:pt x="36972" y="29118"/>
                  <a:pt x="36969" y="29118"/>
                </a:cubicBezTo>
                <a:cubicBezTo>
                  <a:pt x="36957" y="29118"/>
                  <a:pt x="36980" y="29089"/>
                  <a:pt x="37018" y="29033"/>
                </a:cubicBezTo>
                <a:cubicBezTo>
                  <a:pt x="37047" y="28974"/>
                  <a:pt x="37077" y="28950"/>
                  <a:pt x="37091" y="28950"/>
                </a:cubicBezTo>
                <a:close/>
                <a:moveTo>
                  <a:pt x="36807" y="29238"/>
                </a:moveTo>
                <a:cubicBezTo>
                  <a:pt x="36813" y="29238"/>
                  <a:pt x="36817" y="29245"/>
                  <a:pt x="36817" y="29259"/>
                </a:cubicBezTo>
                <a:cubicBezTo>
                  <a:pt x="36767" y="29334"/>
                  <a:pt x="36742" y="29384"/>
                  <a:pt x="36692" y="29434"/>
                </a:cubicBezTo>
                <a:cubicBezTo>
                  <a:pt x="36674" y="29440"/>
                  <a:pt x="36662" y="29443"/>
                  <a:pt x="36655" y="29443"/>
                </a:cubicBezTo>
                <a:cubicBezTo>
                  <a:pt x="36632" y="29443"/>
                  <a:pt x="36660" y="29410"/>
                  <a:pt x="36717" y="29334"/>
                </a:cubicBezTo>
                <a:cubicBezTo>
                  <a:pt x="36753" y="29280"/>
                  <a:pt x="36789" y="29238"/>
                  <a:pt x="36807" y="29238"/>
                </a:cubicBezTo>
                <a:close/>
                <a:moveTo>
                  <a:pt x="50619" y="27100"/>
                </a:moveTo>
                <a:cubicBezTo>
                  <a:pt x="50624" y="27100"/>
                  <a:pt x="50627" y="27101"/>
                  <a:pt x="50627" y="27103"/>
                </a:cubicBezTo>
                <a:cubicBezTo>
                  <a:pt x="50627" y="27103"/>
                  <a:pt x="50602" y="27153"/>
                  <a:pt x="50552" y="27178"/>
                </a:cubicBezTo>
                <a:lnTo>
                  <a:pt x="50552" y="27203"/>
                </a:lnTo>
                <a:cubicBezTo>
                  <a:pt x="49424" y="28131"/>
                  <a:pt x="48822" y="28607"/>
                  <a:pt x="48697" y="28657"/>
                </a:cubicBezTo>
                <a:cubicBezTo>
                  <a:pt x="48622" y="28670"/>
                  <a:pt x="48541" y="28676"/>
                  <a:pt x="48456" y="28676"/>
                </a:cubicBezTo>
                <a:cubicBezTo>
                  <a:pt x="48371" y="28676"/>
                  <a:pt x="48284" y="28670"/>
                  <a:pt x="48196" y="28657"/>
                </a:cubicBezTo>
                <a:cubicBezTo>
                  <a:pt x="48132" y="28649"/>
                  <a:pt x="48078" y="28645"/>
                  <a:pt x="48033" y="28645"/>
                </a:cubicBezTo>
                <a:cubicBezTo>
                  <a:pt x="47798" y="28645"/>
                  <a:pt x="47834" y="28744"/>
                  <a:pt x="48171" y="28807"/>
                </a:cubicBezTo>
                <a:lnTo>
                  <a:pt x="48421" y="28832"/>
                </a:lnTo>
                <a:lnTo>
                  <a:pt x="48221" y="28983"/>
                </a:lnTo>
                <a:cubicBezTo>
                  <a:pt x="48121" y="29083"/>
                  <a:pt x="47995" y="29208"/>
                  <a:pt x="47895" y="29334"/>
                </a:cubicBezTo>
                <a:cubicBezTo>
                  <a:pt x="47815" y="29441"/>
                  <a:pt x="47777" y="29491"/>
                  <a:pt x="47505" y="29491"/>
                </a:cubicBezTo>
                <a:cubicBezTo>
                  <a:pt x="47270" y="29491"/>
                  <a:pt x="46858" y="29454"/>
                  <a:pt x="46091" y="29384"/>
                </a:cubicBezTo>
                <a:cubicBezTo>
                  <a:pt x="45264" y="29309"/>
                  <a:pt x="44487" y="29208"/>
                  <a:pt x="43685" y="29033"/>
                </a:cubicBezTo>
                <a:cubicBezTo>
                  <a:pt x="43685" y="29033"/>
                  <a:pt x="44161" y="28908"/>
                  <a:pt x="44737" y="28782"/>
                </a:cubicBezTo>
                <a:cubicBezTo>
                  <a:pt x="46091" y="28456"/>
                  <a:pt x="48321" y="27830"/>
                  <a:pt x="49599" y="27404"/>
                </a:cubicBezTo>
                <a:cubicBezTo>
                  <a:pt x="50110" y="27241"/>
                  <a:pt x="50556" y="27100"/>
                  <a:pt x="50619" y="27100"/>
                </a:cubicBezTo>
                <a:close/>
                <a:moveTo>
                  <a:pt x="1278" y="11063"/>
                </a:moveTo>
                <a:cubicBezTo>
                  <a:pt x="1379" y="11288"/>
                  <a:pt x="1454" y="11539"/>
                  <a:pt x="1504" y="11765"/>
                </a:cubicBezTo>
                <a:cubicBezTo>
                  <a:pt x="1704" y="12341"/>
                  <a:pt x="1930" y="12918"/>
                  <a:pt x="2206" y="13444"/>
                </a:cubicBezTo>
                <a:lnTo>
                  <a:pt x="2181" y="13444"/>
                </a:lnTo>
                <a:cubicBezTo>
                  <a:pt x="3108" y="15273"/>
                  <a:pt x="4136" y="16476"/>
                  <a:pt x="6141" y="18005"/>
                </a:cubicBezTo>
                <a:cubicBezTo>
                  <a:pt x="7619" y="19208"/>
                  <a:pt x="8948" y="20512"/>
                  <a:pt x="10151" y="21965"/>
                </a:cubicBezTo>
                <a:cubicBezTo>
                  <a:pt x="10827" y="22742"/>
                  <a:pt x="10902" y="22867"/>
                  <a:pt x="11128" y="23444"/>
                </a:cubicBezTo>
                <a:cubicBezTo>
                  <a:pt x="11228" y="23670"/>
                  <a:pt x="11303" y="23895"/>
                  <a:pt x="11354" y="24121"/>
                </a:cubicBezTo>
                <a:cubicBezTo>
                  <a:pt x="11228" y="24020"/>
                  <a:pt x="11128" y="23920"/>
                  <a:pt x="11028" y="23820"/>
                </a:cubicBezTo>
                <a:cubicBezTo>
                  <a:pt x="10856" y="23631"/>
                  <a:pt x="10743" y="23524"/>
                  <a:pt x="10689" y="23524"/>
                </a:cubicBezTo>
                <a:cubicBezTo>
                  <a:pt x="10664" y="23524"/>
                  <a:pt x="10652" y="23547"/>
                  <a:pt x="10652" y="23594"/>
                </a:cubicBezTo>
                <a:cubicBezTo>
                  <a:pt x="10777" y="23770"/>
                  <a:pt x="10928" y="23920"/>
                  <a:pt x="11078" y="24071"/>
                </a:cubicBezTo>
                <a:cubicBezTo>
                  <a:pt x="11504" y="24522"/>
                  <a:pt x="11604" y="24672"/>
                  <a:pt x="11604" y="24923"/>
                </a:cubicBezTo>
                <a:cubicBezTo>
                  <a:pt x="11604" y="24960"/>
                  <a:pt x="11601" y="24984"/>
                  <a:pt x="11578" y="24984"/>
                </a:cubicBezTo>
                <a:cubicBezTo>
                  <a:pt x="11539" y="24984"/>
                  <a:pt x="11447" y="24919"/>
                  <a:pt x="11228" y="24747"/>
                </a:cubicBezTo>
                <a:cubicBezTo>
                  <a:pt x="10953" y="24547"/>
                  <a:pt x="10727" y="24321"/>
                  <a:pt x="10552" y="24045"/>
                </a:cubicBezTo>
                <a:cubicBezTo>
                  <a:pt x="10176" y="23544"/>
                  <a:pt x="9524" y="22943"/>
                  <a:pt x="7920" y="21664"/>
                </a:cubicBezTo>
                <a:cubicBezTo>
                  <a:pt x="7052" y="20965"/>
                  <a:pt x="6625" y="20661"/>
                  <a:pt x="6571" y="20661"/>
                </a:cubicBezTo>
                <a:cubicBezTo>
                  <a:pt x="6569" y="20661"/>
                  <a:pt x="6568" y="20661"/>
                  <a:pt x="6567" y="20662"/>
                </a:cubicBezTo>
                <a:cubicBezTo>
                  <a:pt x="6516" y="20712"/>
                  <a:pt x="6617" y="20812"/>
                  <a:pt x="6742" y="20913"/>
                </a:cubicBezTo>
                <a:cubicBezTo>
                  <a:pt x="6867" y="21013"/>
                  <a:pt x="7644" y="21614"/>
                  <a:pt x="8446" y="22291"/>
                </a:cubicBezTo>
                <a:cubicBezTo>
                  <a:pt x="9599" y="23218"/>
                  <a:pt x="9975" y="23569"/>
                  <a:pt x="10226" y="23895"/>
                </a:cubicBezTo>
                <a:cubicBezTo>
                  <a:pt x="10541" y="24290"/>
                  <a:pt x="10733" y="24529"/>
                  <a:pt x="10661" y="24529"/>
                </a:cubicBezTo>
                <a:cubicBezTo>
                  <a:pt x="10550" y="24529"/>
                  <a:pt x="9815" y="23961"/>
                  <a:pt x="7945" y="22517"/>
                </a:cubicBezTo>
                <a:cubicBezTo>
                  <a:pt x="6171" y="21156"/>
                  <a:pt x="5151" y="20384"/>
                  <a:pt x="5068" y="20384"/>
                </a:cubicBezTo>
                <a:cubicBezTo>
                  <a:pt x="5065" y="20384"/>
                  <a:pt x="5064" y="20385"/>
                  <a:pt x="5063" y="20386"/>
                </a:cubicBezTo>
                <a:cubicBezTo>
                  <a:pt x="5013" y="20411"/>
                  <a:pt x="6065" y="21238"/>
                  <a:pt x="7920" y="22667"/>
                </a:cubicBezTo>
                <a:lnTo>
                  <a:pt x="10802" y="24898"/>
                </a:lnTo>
                <a:lnTo>
                  <a:pt x="11103" y="25374"/>
                </a:lnTo>
                <a:cubicBezTo>
                  <a:pt x="11253" y="25649"/>
                  <a:pt x="11454" y="25875"/>
                  <a:pt x="11730" y="26076"/>
                </a:cubicBezTo>
                <a:cubicBezTo>
                  <a:pt x="11930" y="26176"/>
                  <a:pt x="12055" y="26351"/>
                  <a:pt x="12131" y="26577"/>
                </a:cubicBezTo>
                <a:cubicBezTo>
                  <a:pt x="12217" y="26785"/>
                  <a:pt x="12232" y="26885"/>
                  <a:pt x="12158" y="26885"/>
                </a:cubicBezTo>
                <a:cubicBezTo>
                  <a:pt x="12125" y="26885"/>
                  <a:pt x="12074" y="26866"/>
                  <a:pt x="12005" y="26827"/>
                </a:cubicBezTo>
                <a:cubicBezTo>
                  <a:pt x="11935" y="26793"/>
                  <a:pt x="11898" y="26774"/>
                  <a:pt x="11886" y="26774"/>
                </a:cubicBezTo>
                <a:cubicBezTo>
                  <a:pt x="11871" y="26774"/>
                  <a:pt x="11890" y="26799"/>
                  <a:pt x="11930" y="26852"/>
                </a:cubicBezTo>
                <a:cubicBezTo>
                  <a:pt x="11955" y="26928"/>
                  <a:pt x="12005" y="27028"/>
                  <a:pt x="12055" y="27103"/>
                </a:cubicBezTo>
                <a:cubicBezTo>
                  <a:pt x="12105" y="27178"/>
                  <a:pt x="12156" y="27253"/>
                  <a:pt x="12231" y="27329"/>
                </a:cubicBezTo>
                <a:cubicBezTo>
                  <a:pt x="12406" y="27429"/>
                  <a:pt x="12557" y="28005"/>
                  <a:pt x="12456" y="28081"/>
                </a:cubicBezTo>
                <a:cubicBezTo>
                  <a:pt x="12406" y="28106"/>
                  <a:pt x="12406" y="28181"/>
                  <a:pt x="12506" y="28281"/>
                </a:cubicBezTo>
                <a:cubicBezTo>
                  <a:pt x="12607" y="28482"/>
                  <a:pt x="12682" y="28732"/>
                  <a:pt x="12732" y="28958"/>
                </a:cubicBezTo>
                <a:lnTo>
                  <a:pt x="12832" y="29509"/>
                </a:lnTo>
                <a:lnTo>
                  <a:pt x="12506" y="29208"/>
                </a:lnTo>
                <a:cubicBezTo>
                  <a:pt x="12256" y="28933"/>
                  <a:pt x="12005" y="28682"/>
                  <a:pt x="11805" y="28381"/>
                </a:cubicBezTo>
                <a:cubicBezTo>
                  <a:pt x="11579" y="28106"/>
                  <a:pt x="11203" y="27629"/>
                  <a:pt x="10953" y="27354"/>
                </a:cubicBezTo>
                <a:lnTo>
                  <a:pt x="10476" y="26852"/>
                </a:lnTo>
                <a:lnTo>
                  <a:pt x="10928" y="27228"/>
                </a:lnTo>
                <a:cubicBezTo>
                  <a:pt x="11379" y="27604"/>
                  <a:pt x="11805" y="28030"/>
                  <a:pt x="12206" y="28507"/>
                </a:cubicBezTo>
                <a:cubicBezTo>
                  <a:pt x="12231" y="28582"/>
                  <a:pt x="12281" y="28607"/>
                  <a:pt x="12331" y="28607"/>
                </a:cubicBezTo>
                <a:cubicBezTo>
                  <a:pt x="12456" y="28557"/>
                  <a:pt x="12231" y="28281"/>
                  <a:pt x="11604" y="27654"/>
                </a:cubicBezTo>
                <a:cubicBezTo>
                  <a:pt x="10682" y="26779"/>
                  <a:pt x="10005" y="26195"/>
                  <a:pt x="9890" y="26195"/>
                </a:cubicBezTo>
                <a:cubicBezTo>
                  <a:pt x="9883" y="26195"/>
                  <a:pt x="9878" y="26197"/>
                  <a:pt x="9875" y="26201"/>
                </a:cubicBezTo>
                <a:cubicBezTo>
                  <a:pt x="9825" y="26276"/>
                  <a:pt x="9925" y="26351"/>
                  <a:pt x="10050" y="26451"/>
                </a:cubicBezTo>
                <a:cubicBezTo>
                  <a:pt x="10176" y="26552"/>
                  <a:pt x="10251" y="26627"/>
                  <a:pt x="10226" y="26627"/>
                </a:cubicBezTo>
                <a:cubicBezTo>
                  <a:pt x="9950" y="26426"/>
                  <a:pt x="9699" y="26226"/>
                  <a:pt x="9474" y="26000"/>
                </a:cubicBezTo>
                <a:cubicBezTo>
                  <a:pt x="9073" y="25649"/>
                  <a:pt x="8296" y="24948"/>
                  <a:pt x="7745" y="24472"/>
                </a:cubicBezTo>
                <a:cubicBezTo>
                  <a:pt x="7193" y="23995"/>
                  <a:pt x="6567" y="23419"/>
                  <a:pt x="6366" y="23218"/>
                </a:cubicBezTo>
                <a:cubicBezTo>
                  <a:pt x="6166" y="23018"/>
                  <a:pt x="5740" y="22642"/>
                  <a:pt x="5439" y="22366"/>
                </a:cubicBezTo>
                <a:cubicBezTo>
                  <a:pt x="4662" y="21664"/>
                  <a:pt x="3910" y="20938"/>
                  <a:pt x="3233" y="20136"/>
                </a:cubicBezTo>
                <a:cubicBezTo>
                  <a:pt x="3208" y="20086"/>
                  <a:pt x="3158" y="20035"/>
                  <a:pt x="3083" y="19985"/>
                </a:cubicBezTo>
                <a:cubicBezTo>
                  <a:pt x="2657" y="19735"/>
                  <a:pt x="1554" y="18081"/>
                  <a:pt x="1078" y="17003"/>
                </a:cubicBezTo>
                <a:cubicBezTo>
                  <a:pt x="852" y="16451"/>
                  <a:pt x="652" y="15850"/>
                  <a:pt x="526" y="15248"/>
                </a:cubicBezTo>
                <a:cubicBezTo>
                  <a:pt x="501" y="15048"/>
                  <a:pt x="526" y="14998"/>
                  <a:pt x="652" y="14948"/>
                </a:cubicBezTo>
                <a:cubicBezTo>
                  <a:pt x="752" y="14898"/>
                  <a:pt x="827" y="14847"/>
                  <a:pt x="877" y="14772"/>
                </a:cubicBezTo>
                <a:cubicBezTo>
                  <a:pt x="978" y="14321"/>
                  <a:pt x="1053" y="13845"/>
                  <a:pt x="1053" y="13369"/>
                </a:cubicBezTo>
                <a:cubicBezTo>
                  <a:pt x="1103" y="12592"/>
                  <a:pt x="1153" y="11840"/>
                  <a:pt x="1278" y="11063"/>
                </a:cubicBezTo>
                <a:close/>
                <a:moveTo>
                  <a:pt x="36475" y="29535"/>
                </a:moveTo>
                <a:cubicBezTo>
                  <a:pt x="36477" y="29535"/>
                  <a:pt x="36474" y="29543"/>
                  <a:pt x="36467" y="29559"/>
                </a:cubicBezTo>
                <a:cubicBezTo>
                  <a:pt x="36441" y="29634"/>
                  <a:pt x="36391" y="29710"/>
                  <a:pt x="36341" y="29760"/>
                </a:cubicBezTo>
                <a:cubicBezTo>
                  <a:pt x="36321" y="29773"/>
                  <a:pt x="36308" y="29779"/>
                  <a:pt x="36302" y="29779"/>
                </a:cubicBezTo>
                <a:cubicBezTo>
                  <a:pt x="36285" y="29779"/>
                  <a:pt x="36318" y="29733"/>
                  <a:pt x="36391" y="29660"/>
                </a:cubicBezTo>
                <a:cubicBezTo>
                  <a:pt x="36443" y="29574"/>
                  <a:pt x="36471" y="29535"/>
                  <a:pt x="36475" y="29535"/>
                </a:cubicBezTo>
                <a:close/>
                <a:moveTo>
                  <a:pt x="12692" y="29562"/>
                </a:moveTo>
                <a:cubicBezTo>
                  <a:pt x="12706" y="29562"/>
                  <a:pt x="12736" y="29578"/>
                  <a:pt x="12782" y="29609"/>
                </a:cubicBezTo>
                <a:cubicBezTo>
                  <a:pt x="12857" y="29685"/>
                  <a:pt x="12908" y="29760"/>
                  <a:pt x="12933" y="29860"/>
                </a:cubicBezTo>
                <a:cubicBezTo>
                  <a:pt x="12957" y="29932"/>
                  <a:pt x="12963" y="29970"/>
                  <a:pt x="12950" y="29970"/>
                </a:cubicBezTo>
                <a:cubicBezTo>
                  <a:pt x="12935" y="29970"/>
                  <a:pt x="12897" y="29926"/>
                  <a:pt x="12832" y="29835"/>
                </a:cubicBezTo>
                <a:cubicBezTo>
                  <a:pt x="12711" y="29645"/>
                  <a:pt x="12662" y="29562"/>
                  <a:pt x="12692" y="29562"/>
                </a:cubicBezTo>
                <a:close/>
                <a:moveTo>
                  <a:pt x="42167" y="24897"/>
                </a:moveTo>
                <a:cubicBezTo>
                  <a:pt x="42283" y="24897"/>
                  <a:pt x="42429" y="24905"/>
                  <a:pt x="42607" y="24923"/>
                </a:cubicBezTo>
                <a:cubicBezTo>
                  <a:pt x="42858" y="24948"/>
                  <a:pt x="43108" y="24973"/>
                  <a:pt x="43334" y="25023"/>
                </a:cubicBezTo>
                <a:cubicBezTo>
                  <a:pt x="43083" y="25248"/>
                  <a:pt x="42832" y="25449"/>
                  <a:pt x="42582" y="25624"/>
                </a:cubicBezTo>
                <a:cubicBezTo>
                  <a:pt x="41604" y="26326"/>
                  <a:pt x="39850" y="27780"/>
                  <a:pt x="39875" y="27855"/>
                </a:cubicBezTo>
                <a:cubicBezTo>
                  <a:pt x="39875" y="27871"/>
                  <a:pt x="39880" y="27881"/>
                  <a:pt x="39895" y="27881"/>
                </a:cubicBezTo>
                <a:cubicBezTo>
                  <a:pt x="39950" y="27881"/>
                  <a:pt x="40146" y="27741"/>
                  <a:pt x="40777" y="27228"/>
                </a:cubicBezTo>
                <a:cubicBezTo>
                  <a:pt x="41755" y="26426"/>
                  <a:pt x="43208" y="25324"/>
                  <a:pt x="43484" y="25148"/>
                </a:cubicBezTo>
                <a:cubicBezTo>
                  <a:pt x="43571" y="25105"/>
                  <a:pt x="43684" y="25078"/>
                  <a:pt x="43857" y="25078"/>
                </a:cubicBezTo>
                <a:cubicBezTo>
                  <a:pt x="43981" y="25078"/>
                  <a:pt x="44137" y="25092"/>
                  <a:pt x="44336" y="25123"/>
                </a:cubicBezTo>
                <a:cubicBezTo>
                  <a:pt x="45138" y="25223"/>
                  <a:pt x="45915" y="25399"/>
                  <a:pt x="46692" y="25599"/>
                </a:cubicBezTo>
                <a:cubicBezTo>
                  <a:pt x="46467" y="25750"/>
                  <a:pt x="46216" y="25900"/>
                  <a:pt x="45990" y="26025"/>
                </a:cubicBezTo>
                <a:cubicBezTo>
                  <a:pt x="45264" y="26426"/>
                  <a:pt x="43008" y="27880"/>
                  <a:pt x="42457" y="28306"/>
                </a:cubicBezTo>
                <a:cubicBezTo>
                  <a:pt x="42231" y="28482"/>
                  <a:pt x="42181" y="28557"/>
                  <a:pt x="42206" y="28632"/>
                </a:cubicBezTo>
                <a:cubicBezTo>
                  <a:pt x="42215" y="28677"/>
                  <a:pt x="42237" y="28703"/>
                  <a:pt x="42278" y="28703"/>
                </a:cubicBezTo>
                <a:cubicBezTo>
                  <a:pt x="42351" y="28703"/>
                  <a:pt x="42483" y="28623"/>
                  <a:pt x="42707" y="28431"/>
                </a:cubicBezTo>
                <a:cubicBezTo>
                  <a:pt x="43910" y="27504"/>
                  <a:pt x="45188" y="26677"/>
                  <a:pt x="46517" y="25925"/>
                </a:cubicBezTo>
                <a:cubicBezTo>
                  <a:pt x="46831" y="25760"/>
                  <a:pt x="46958" y="25694"/>
                  <a:pt x="47099" y="25694"/>
                </a:cubicBezTo>
                <a:cubicBezTo>
                  <a:pt x="47195" y="25694"/>
                  <a:pt x="47298" y="25724"/>
                  <a:pt x="47469" y="25775"/>
                </a:cubicBezTo>
                <a:lnTo>
                  <a:pt x="49223" y="26251"/>
                </a:lnTo>
                <a:cubicBezTo>
                  <a:pt x="50527" y="26602"/>
                  <a:pt x="50602" y="26627"/>
                  <a:pt x="50577" y="26677"/>
                </a:cubicBezTo>
                <a:cubicBezTo>
                  <a:pt x="50479" y="26775"/>
                  <a:pt x="46253" y="28059"/>
                  <a:pt x="46025" y="28059"/>
                </a:cubicBezTo>
                <a:cubicBezTo>
                  <a:pt x="46019" y="28059"/>
                  <a:pt x="46015" y="28058"/>
                  <a:pt x="46015" y="28055"/>
                </a:cubicBezTo>
                <a:cubicBezTo>
                  <a:pt x="46266" y="27805"/>
                  <a:pt x="46542" y="27579"/>
                  <a:pt x="46843" y="27379"/>
                </a:cubicBezTo>
                <a:cubicBezTo>
                  <a:pt x="47530" y="26834"/>
                  <a:pt x="47769" y="26625"/>
                  <a:pt x="47645" y="26625"/>
                </a:cubicBezTo>
                <a:cubicBezTo>
                  <a:pt x="47637" y="26625"/>
                  <a:pt x="47629" y="26626"/>
                  <a:pt x="47619" y="26627"/>
                </a:cubicBezTo>
                <a:cubicBezTo>
                  <a:pt x="47594" y="26627"/>
                  <a:pt x="47118" y="26978"/>
                  <a:pt x="46567" y="27404"/>
                </a:cubicBezTo>
                <a:cubicBezTo>
                  <a:pt x="45765" y="28030"/>
                  <a:pt x="45514" y="28181"/>
                  <a:pt x="45238" y="28256"/>
                </a:cubicBezTo>
                <a:cubicBezTo>
                  <a:pt x="45115" y="28287"/>
                  <a:pt x="45000" y="28308"/>
                  <a:pt x="44931" y="28308"/>
                </a:cubicBezTo>
                <a:cubicBezTo>
                  <a:pt x="44888" y="28308"/>
                  <a:pt x="44863" y="28300"/>
                  <a:pt x="44863" y="28281"/>
                </a:cubicBezTo>
                <a:cubicBezTo>
                  <a:pt x="45539" y="27705"/>
                  <a:pt x="46241" y="27178"/>
                  <a:pt x="46993" y="26652"/>
                </a:cubicBezTo>
                <a:cubicBezTo>
                  <a:pt x="47469" y="26351"/>
                  <a:pt x="47569" y="26251"/>
                  <a:pt x="47494" y="26176"/>
                </a:cubicBezTo>
                <a:cubicBezTo>
                  <a:pt x="47492" y="26174"/>
                  <a:pt x="47488" y="26173"/>
                  <a:pt x="47484" y="26173"/>
                </a:cubicBezTo>
                <a:cubicBezTo>
                  <a:pt x="47355" y="26173"/>
                  <a:pt x="46402" y="26883"/>
                  <a:pt x="45238" y="27780"/>
                </a:cubicBezTo>
                <a:cubicBezTo>
                  <a:pt x="44512" y="28331"/>
                  <a:pt x="44386" y="28431"/>
                  <a:pt x="43985" y="28507"/>
                </a:cubicBezTo>
                <a:cubicBezTo>
                  <a:pt x="43835" y="28557"/>
                  <a:pt x="43685" y="28582"/>
                  <a:pt x="43534" y="28582"/>
                </a:cubicBezTo>
                <a:cubicBezTo>
                  <a:pt x="44211" y="28030"/>
                  <a:pt x="44888" y="27529"/>
                  <a:pt x="45614" y="27053"/>
                </a:cubicBezTo>
                <a:cubicBezTo>
                  <a:pt x="45940" y="26852"/>
                  <a:pt x="46467" y="26527"/>
                  <a:pt x="46817" y="26326"/>
                </a:cubicBezTo>
                <a:cubicBezTo>
                  <a:pt x="47043" y="26226"/>
                  <a:pt x="47269" y="26076"/>
                  <a:pt x="47469" y="25925"/>
                </a:cubicBezTo>
                <a:cubicBezTo>
                  <a:pt x="47469" y="25900"/>
                  <a:pt x="47458" y="25886"/>
                  <a:pt x="47430" y="25886"/>
                </a:cubicBezTo>
                <a:cubicBezTo>
                  <a:pt x="47341" y="25886"/>
                  <a:pt x="47083" y="26018"/>
                  <a:pt x="46442" y="26376"/>
                </a:cubicBezTo>
                <a:cubicBezTo>
                  <a:pt x="45539" y="26903"/>
                  <a:pt x="44637" y="27504"/>
                  <a:pt x="43810" y="28156"/>
                </a:cubicBezTo>
                <a:cubicBezTo>
                  <a:pt x="43183" y="28657"/>
                  <a:pt x="43083" y="28682"/>
                  <a:pt x="42081" y="28883"/>
                </a:cubicBezTo>
                <a:lnTo>
                  <a:pt x="41479" y="28983"/>
                </a:lnTo>
                <a:lnTo>
                  <a:pt x="41655" y="28782"/>
                </a:lnTo>
                <a:cubicBezTo>
                  <a:pt x="42156" y="28256"/>
                  <a:pt x="42607" y="27730"/>
                  <a:pt x="42557" y="27680"/>
                </a:cubicBezTo>
                <a:cubicBezTo>
                  <a:pt x="42554" y="27678"/>
                  <a:pt x="42551" y="27678"/>
                  <a:pt x="42547" y="27678"/>
                </a:cubicBezTo>
                <a:cubicBezTo>
                  <a:pt x="42481" y="27678"/>
                  <a:pt x="42245" y="27896"/>
                  <a:pt x="41604" y="28632"/>
                </a:cubicBezTo>
                <a:cubicBezTo>
                  <a:pt x="41228" y="29033"/>
                  <a:pt x="41203" y="29058"/>
                  <a:pt x="40827" y="29133"/>
                </a:cubicBezTo>
                <a:cubicBezTo>
                  <a:pt x="40704" y="29159"/>
                  <a:pt x="40614" y="29177"/>
                  <a:pt x="40561" y="29177"/>
                </a:cubicBezTo>
                <a:cubicBezTo>
                  <a:pt x="40410" y="29177"/>
                  <a:pt x="40558" y="29033"/>
                  <a:pt x="41078" y="28532"/>
                </a:cubicBezTo>
                <a:cubicBezTo>
                  <a:pt x="41595" y="28015"/>
                  <a:pt x="41709" y="27901"/>
                  <a:pt x="41637" y="27901"/>
                </a:cubicBezTo>
                <a:cubicBezTo>
                  <a:pt x="41628" y="27901"/>
                  <a:pt x="41617" y="27903"/>
                  <a:pt x="41604" y="27905"/>
                </a:cubicBezTo>
                <a:cubicBezTo>
                  <a:pt x="41354" y="28081"/>
                  <a:pt x="41128" y="28281"/>
                  <a:pt x="40928" y="28507"/>
                </a:cubicBezTo>
                <a:lnTo>
                  <a:pt x="40226" y="29183"/>
                </a:lnTo>
                <a:cubicBezTo>
                  <a:pt x="40101" y="29284"/>
                  <a:pt x="39950" y="29334"/>
                  <a:pt x="39775" y="29359"/>
                </a:cubicBezTo>
                <a:lnTo>
                  <a:pt x="39424" y="29434"/>
                </a:lnTo>
                <a:lnTo>
                  <a:pt x="39424" y="29434"/>
                </a:lnTo>
                <a:lnTo>
                  <a:pt x="39624" y="29233"/>
                </a:lnTo>
                <a:cubicBezTo>
                  <a:pt x="39725" y="29133"/>
                  <a:pt x="40101" y="28757"/>
                  <a:pt x="40426" y="28431"/>
                </a:cubicBezTo>
                <a:cubicBezTo>
                  <a:pt x="41128" y="27780"/>
                  <a:pt x="41178" y="27705"/>
                  <a:pt x="41128" y="27654"/>
                </a:cubicBezTo>
                <a:lnTo>
                  <a:pt x="41128" y="27654"/>
                </a:lnTo>
                <a:cubicBezTo>
                  <a:pt x="40502" y="28156"/>
                  <a:pt x="39950" y="28682"/>
                  <a:pt x="39399" y="29233"/>
                </a:cubicBezTo>
                <a:cubicBezTo>
                  <a:pt x="39198" y="29459"/>
                  <a:pt x="39073" y="29509"/>
                  <a:pt x="38296" y="29685"/>
                </a:cubicBezTo>
                <a:cubicBezTo>
                  <a:pt x="37995" y="29735"/>
                  <a:pt x="37720" y="29785"/>
                  <a:pt x="37419" y="29810"/>
                </a:cubicBezTo>
                <a:cubicBezTo>
                  <a:pt x="37494" y="29660"/>
                  <a:pt x="37594" y="29534"/>
                  <a:pt x="37720" y="29409"/>
                </a:cubicBezTo>
                <a:cubicBezTo>
                  <a:pt x="37929" y="29200"/>
                  <a:pt x="38050" y="29096"/>
                  <a:pt x="38114" y="29096"/>
                </a:cubicBezTo>
                <a:cubicBezTo>
                  <a:pt x="38127" y="29096"/>
                  <a:pt x="38137" y="29100"/>
                  <a:pt x="38146" y="29108"/>
                </a:cubicBezTo>
                <a:cubicBezTo>
                  <a:pt x="38158" y="29112"/>
                  <a:pt x="38171" y="29114"/>
                  <a:pt x="38184" y="29114"/>
                </a:cubicBezTo>
                <a:cubicBezTo>
                  <a:pt x="38254" y="29114"/>
                  <a:pt x="38341" y="29059"/>
                  <a:pt x="38446" y="28933"/>
                </a:cubicBezTo>
                <a:cubicBezTo>
                  <a:pt x="39499" y="27855"/>
                  <a:pt x="40627" y="26827"/>
                  <a:pt x="41830" y="25900"/>
                </a:cubicBezTo>
                <a:cubicBezTo>
                  <a:pt x="42507" y="25374"/>
                  <a:pt x="42532" y="25349"/>
                  <a:pt x="42457" y="25274"/>
                </a:cubicBezTo>
                <a:cubicBezTo>
                  <a:pt x="42455" y="25272"/>
                  <a:pt x="42452" y="25272"/>
                  <a:pt x="42449" y="25272"/>
                </a:cubicBezTo>
                <a:cubicBezTo>
                  <a:pt x="42265" y="25272"/>
                  <a:pt x="39683" y="27346"/>
                  <a:pt x="38747" y="28306"/>
                </a:cubicBezTo>
                <a:cubicBezTo>
                  <a:pt x="38647" y="28406"/>
                  <a:pt x="38522" y="28532"/>
                  <a:pt x="38371" y="28607"/>
                </a:cubicBezTo>
                <a:cubicBezTo>
                  <a:pt x="38121" y="28807"/>
                  <a:pt x="37870" y="29033"/>
                  <a:pt x="37670" y="29259"/>
                </a:cubicBezTo>
                <a:cubicBezTo>
                  <a:pt x="37068" y="29885"/>
                  <a:pt x="37018" y="29910"/>
                  <a:pt x="36667" y="29985"/>
                </a:cubicBezTo>
                <a:cubicBezTo>
                  <a:pt x="36542" y="30035"/>
                  <a:pt x="36416" y="30061"/>
                  <a:pt x="36291" y="30061"/>
                </a:cubicBezTo>
                <a:cubicBezTo>
                  <a:pt x="36467" y="29835"/>
                  <a:pt x="36692" y="29609"/>
                  <a:pt x="36918" y="29434"/>
                </a:cubicBezTo>
                <a:cubicBezTo>
                  <a:pt x="37619" y="28757"/>
                  <a:pt x="37770" y="28582"/>
                  <a:pt x="37644" y="28557"/>
                </a:cubicBezTo>
                <a:cubicBezTo>
                  <a:pt x="37631" y="28557"/>
                  <a:pt x="37619" y="28557"/>
                  <a:pt x="37608" y="28557"/>
                </a:cubicBezTo>
                <a:cubicBezTo>
                  <a:pt x="37524" y="28557"/>
                  <a:pt x="37586" y="28517"/>
                  <a:pt x="38346" y="27780"/>
                </a:cubicBezTo>
                <a:cubicBezTo>
                  <a:pt x="39173" y="26953"/>
                  <a:pt x="40076" y="26226"/>
                  <a:pt x="41053" y="25599"/>
                </a:cubicBezTo>
                <a:cubicBezTo>
                  <a:pt x="41329" y="25399"/>
                  <a:pt x="41579" y="25198"/>
                  <a:pt x="41830" y="24973"/>
                </a:cubicBezTo>
                <a:cubicBezTo>
                  <a:pt x="41846" y="24924"/>
                  <a:pt x="41956" y="24897"/>
                  <a:pt x="42167" y="24897"/>
                </a:cubicBezTo>
                <a:close/>
                <a:moveTo>
                  <a:pt x="36145" y="29865"/>
                </a:moveTo>
                <a:cubicBezTo>
                  <a:pt x="36149" y="29865"/>
                  <a:pt x="36148" y="29871"/>
                  <a:pt x="36141" y="29885"/>
                </a:cubicBezTo>
                <a:cubicBezTo>
                  <a:pt x="36116" y="29960"/>
                  <a:pt x="36066" y="30010"/>
                  <a:pt x="36015" y="30061"/>
                </a:cubicBezTo>
                <a:cubicBezTo>
                  <a:pt x="36004" y="30066"/>
                  <a:pt x="35995" y="30070"/>
                  <a:pt x="35989" y="30070"/>
                </a:cubicBezTo>
                <a:cubicBezTo>
                  <a:pt x="35969" y="30070"/>
                  <a:pt x="35983" y="30037"/>
                  <a:pt x="36040" y="29960"/>
                </a:cubicBezTo>
                <a:cubicBezTo>
                  <a:pt x="36095" y="29906"/>
                  <a:pt x="36136" y="29865"/>
                  <a:pt x="36145" y="29865"/>
                </a:cubicBezTo>
                <a:close/>
                <a:moveTo>
                  <a:pt x="43177" y="29174"/>
                </a:moveTo>
                <a:cubicBezTo>
                  <a:pt x="43420" y="29174"/>
                  <a:pt x="43660" y="29202"/>
                  <a:pt x="43885" y="29259"/>
                </a:cubicBezTo>
                <a:cubicBezTo>
                  <a:pt x="44261" y="29309"/>
                  <a:pt x="44913" y="29409"/>
                  <a:pt x="45289" y="29459"/>
                </a:cubicBezTo>
                <a:lnTo>
                  <a:pt x="46868" y="29634"/>
                </a:lnTo>
                <a:cubicBezTo>
                  <a:pt x="47193" y="29660"/>
                  <a:pt x="47519" y="29685"/>
                  <a:pt x="47845" y="29685"/>
                </a:cubicBezTo>
                <a:cubicBezTo>
                  <a:pt x="47898" y="29667"/>
                  <a:pt x="47952" y="29658"/>
                  <a:pt x="48004" y="29658"/>
                </a:cubicBezTo>
                <a:cubicBezTo>
                  <a:pt x="48099" y="29658"/>
                  <a:pt x="48190" y="29686"/>
                  <a:pt x="48271" y="29735"/>
                </a:cubicBezTo>
                <a:cubicBezTo>
                  <a:pt x="48296" y="29735"/>
                  <a:pt x="48246" y="29810"/>
                  <a:pt x="48171" y="29885"/>
                </a:cubicBezTo>
                <a:cubicBezTo>
                  <a:pt x="48096" y="29935"/>
                  <a:pt x="47745" y="30211"/>
                  <a:pt x="47394" y="30462"/>
                </a:cubicBezTo>
                <a:cubicBezTo>
                  <a:pt x="46817" y="30888"/>
                  <a:pt x="46767" y="30913"/>
                  <a:pt x="46291" y="30963"/>
                </a:cubicBezTo>
                <a:cubicBezTo>
                  <a:pt x="46168" y="30973"/>
                  <a:pt x="46051" y="30979"/>
                  <a:pt x="45924" y="30979"/>
                </a:cubicBezTo>
                <a:cubicBezTo>
                  <a:pt x="45404" y="30979"/>
                  <a:pt x="44701" y="30879"/>
                  <a:pt x="42607" y="30537"/>
                </a:cubicBezTo>
                <a:cubicBezTo>
                  <a:pt x="41454" y="30336"/>
                  <a:pt x="40251" y="30136"/>
                  <a:pt x="39950" y="30111"/>
                </a:cubicBezTo>
                <a:lnTo>
                  <a:pt x="39324" y="30035"/>
                </a:lnTo>
                <a:cubicBezTo>
                  <a:pt x="39198" y="30035"/>
                  <a:pt x="39349" y="29985"/>
                  <a:pt x="41128" y="29584"/>
                </a:cubicBezTo>
                <a:lnTo>
                  <a:pt x="42933" y="29183"/>
                </a:lnTo>
                <a:cubicBezTo>
                  <a:pt x="43014" y="29177"/>
                  <a:pt x="43096" y="29174"/>
                  <a:pt x="43177" y="29174"/>
                </a:cubicBezTo>
                <a:close/>
                <a:moveTo>
                  <a:pt x="7601" y="28817"/>
                </a:moveTo>
                <a:cubicBezTo>
                  <a:pt x="7707" y="28817"/>
                  <a:pt x="7788" y="28893"/>
                  <a:pt x="8045" y="29133"/>
                </a:cubicBezTo>
                <a:cubicBezTo>
                  <a:pt x="8271" y="29309"/>
                  <a:pt x="8797" y="29835"/>
                  <a:pt x="9198" y="30236"/>
                </a:cubicBezTo>
                <a:lnTo>
                  <a:pt x="9223" y="30236"/>
                </a:lnTo>
                <a:lnTo>
                  <a:pt x="9975" y="31013"/>
                </a:lnTo>
                <a:lnTo>
                  <a:pt x="9273" y="30562"/>
                </a:lnTo>
                <a:cubicBezTo>
                  <a:pt x="8421" y="29985"/>
                  <a:pt x="7193" y="29083"/>
                  <a:pt x="7193" y="28983"/>
                </a:cubicBezTo>
                <a:cubicBezTo>
                  <a:pt x="7193" y="28958"/>
                  <a:pt x="7293" y="28883"/>
                  <a:pt x="7419" y="28858"/>
                </a:cubicBezTo>
                <a:cubicBezTo>
                  <a:pt x="7498" y="28834"/>
                  <a:pt x="7552" y="28817"/>
                  <a:pt x="7601" y="28817"/>
                </a:cubicBezTo>
                <a:close/>
                <a:moveTo>
                  <a:pt x="40963" y="24379"/>
                </a:moveTo>
                <a:cubicBezTo>
                  <a:pt x="41183" y="24379"/>
                  <a:pt x="41189" y="24422"/>
                  <a:pt x="41203" y="24522"/>
                </a:cubicBezTo>
                <a:cubicBezTo>
                  <a:pt x="41254" y="24697"/>
                  <a:pt x="41279" y="24722"/>
                  <a:pt x="41429" y="24747"/>
                </a:cubicBezTo>
                <a:lnTo>
                  <a:pt x="41429" y="24772"/>
                </a:lnTo>
                <a:cubicBezTo>
                  <a:pt x="41529" y="24797"/>
                  <a:pt x="41604" y="24822"/>
                  <a:pt x="41579" y="24847"/>
                </a:cubicBezTo>
                <a:cubicBezTo>
                  <a:pt x="41579" y="24873"/>
                  <a:pt x="41203" y="25148"/>
                  <a:pt x="40727" y="25449"/>
                </a:cubicBezTo>
                <a:cubicBezTo>
                  <a:pt x="39700" y="26151"/>
                  <a:pt x="38747" y="26953"/>
                  <a:pt x="37870" y="27830"/>
                </a:cubicBezTo>
                <a:lnTo>
                  <a:pt x="36091" y="29509"/>
                </a:lnTo>
                <a:lnTo>
                  <a:pt x="35264" y="30286"/>
                </a:lnTo>
                <a:lnTo>
                  <a:pt x="34737" y="30436"/>
                </a:lnTo>
                <a:cubicBezTo>
                  <a:pt x="34587" y="30487"/>
                  <a:pt x="34411" y="30512"/>
                  <a:pt x="34236" y="30537"/>
                </a:cubicBezTo>
                <a:cubicBezTo>
                  <a:pt x="34236" y="30512"/>
                  <a:pt x="35339" y="29459"/>
                  <a:pt x="35990" y="28883"/>
                </a:cubicBezTo>
                <a:cubicBezTo>
                  <a:pt x="36437" y="28507"/>
                  <a:pt x="36597" y="28329"/>
                  <a:pt x="36491" y="28329"/>
                </a:cubicBezTo>
                <a:cubicBezTo>
                  <a:pt x="36484" y="28329"/>
                  <a:pt x="36476" y="28330"/>
                  <a:pt x="36467" y="28331"/>
                </a:cubicBezTo>
                <a:cubicBezTo>
                  <a:pt x="35815" y="28832"/>
                  <a:pt x="35213" y="29359"/>
                  <a:pt x="34637" y="29935"/>
                </a:cubicBezTo>
                <a:lnTo>
                  <a:pt x="33910" y="30637"/>
                </a:lnTo>
                <a:lnTo>
                  <a:pt x="33083" y="30888"/>
                </a:lnTo>
                <a:cubicBezTo>
                  <a:pt x="32688" y="30990"/>
                  <a:pt x="32481" y="31041"/>
                  <a:pt x="32392" y="31041"/>
                </a:cubicBezTo>
                <a:cubicBezTo>
                  <a:pt x="32328" y="31041"/>
                  <a:pt x="32325" y="31015"/>
                  <a:pt x="32356" y="30963"/>
                </a:cubicBezTo>
                <a:cubicBezTo>
                  <a:pt x="32933" y="30261"/>
                  <a:pt x="33559" y="29634"/>
                  <a:pt x="34261" y="29058"/>
                </a:cubicBezTo>
                <a:cubicBezTo>
                  <a:pt x="35339" y="28106"/>
                  <a:pt x="35264" y="28181"/>
                  <a:pt x="35163" y="28106"/>
                </a:cubicBezTo>
                <a:cubicBezTo>
                  <a:pt x="35162" y="28105"/>
                  <a:pt x="35160" y="28104"/>
                  <a:pt x="35158" y="28104"/>
                </a:cubicBezTo>
                <a:cubicBezTo>
                  <a:pt x="35030" y="28104"/>
                  <a:pt x="33195" y="29650"/>
                  <a:pt x="32331" y="30637"/>
                </a:cubicBezTo>
                <a:cubicBezTo>
                  <a:pt x="31830" y="31188"/>
                  <a:pt x="31780" y="31238"/>
                  <a:pt x="31429" y="31339"/>
                </a:cubicBezTo>
                <a:cubicBezTo>
                  <a:pt x="31329" y="31389"/>
                  <a:pt x="31178" y="31414"/>
                  <a:pt x="31053" y="31439"/>
                </a:cubicBezTo>
                <a:cubicBezTo>
                  <a:pt x="31053" y="31389"/>
                  <a:pt x="32807" y="29559"/>
                  <a:pt x="33208" y="29158"/>
                </a:cubicBezTo>
                <a:cubicBezTo>
                  <a:pt x="34461" y="27930"/>
                  <a:pt x="35815" y="26802"/>
                  <a:pt x="37269" y="25800"/>
                </a:cubicBezTo>
                <a:cubicBezTo>
                  <a:pt x="38096" y="25248"/>
                  <a:pt x="38221" y="25148"/>
                  <a:pt x="38121" y="25098"/>
                </a:cubicBezTo>
                <a:cubicBezTo>
                  <a:pt x="38118" y="25096"/>
                  <a:pt x="38114" y="25095"/>
                  <a:pt x="38109" y="25095"/>
                </a:cubicBezTo>
                <a:cubicBezTo>
                  <a:pt x="37947" y="25095"/>
                  <a:pt x="36440" y="26196"/>
                  <a:pt x="35614" y="26827"/>
                </a:cubicBezTo>
                <a:cubicBezTo>
                  <a:pt x="35088" y="27253"/>
                  <a:pt x="34111" y="28106"/>
                  <a:pt x="33284" y="28883"/>
                </a:cubicBezTo>
                <a:cubicBezTo>
                  <a:pt x="33033" y="29108"/>
                  <a:pt x="32381" y="29785"/>
                  <a:pt x="31830" y="30361"/>
                </a:cubicBezTo>
                <a:cubicBezTo>
                  <a:pt x="31279" y="30963"/>
                  <a:pt x="30802" y="31464"/>
                  <a:pt x="30752" y="31489"/>
                </a:cubicBezTo>
                <a:cubicBezTo>
                  <a:pt x="30730" y="31510"/>
                  <a:pt x="30717" y="31519"/>
                  <a:pt x="30714" y="31519"/>
                </a:cubicBezTo>
                <a:cubicBezTo>
                  <a:pt x="30657" y="31519"/>
                  <a:pt x="32518" y="29371"/>
                  <a:pt x="33434" y="28431"/>
                </a:cubicBezTo>
                <a:cubicBezTo>
                  <a:pt x="34211" y="27654"/>
                  <a:pt x="35013" y="26928"/>
                  <a:pt x="35865" y="26226"/>
                </a:cubicBezTo>
                <a:cubicBezTo>
                  <a:pt x="36592" y="25700"/>
                  <a:pt x="37369" y="25223"/>
                  <a:pt x="38196" y="24847"/>
                </a:cubicBezTo>
                <a:cubicBezTo>
                  <a:pt x="38772" y="24572"/>
                  <a:pt x="38923" y="24522"/>
                  <a:pt x="40000" y="24446"/>
                </a:cubicBezTo>
                <a:cubicBezTo>
                  <a:pt x="40507" y="24403"/>
                  <a:pt x="40796" y="24379"/>
                  <a:pt x="40963" y="24379"/>
                </a:cubicBezTo>
                <a:close/>
                <a:moveTo>
                  <a:pt x="28425" y="30805"/>
                </a:moveTo>
                <a:lnTo>
                  <a:pt x="28425" y="30805"/>
                </a:lnTo>
                <a:cubicBezTo>
                  <a:pt x="28435" y="30805"/>
                  <a:pt x="28252" y="31044"/>
                  <a:pt x="27970" y="31439"/>
                </a:cubicBezTo>
                <a:cubicBezTo>
                  <a:pt x="27644" y="31865"/>
                  <a:pt x="27319" y="32291"/>
                  <a:pt x="26968" y="32667"/>
                </a:cubicBezTo>
                <a:cubicBezTo>
                  <a:pt x="26900" y="32735"/>
                  <a:pt x="26862" y="32771"/>
                  <a:pt x="26855" y="32771"/>
                </a:cubicBezTo>
                <a:cubicBezTo>
                  <a:pt x="26840" y="32771"/>
                  <a:pt x="27000" y="32572"/>
                  <a:pt x="27369" y="32116"/>
                </a:cubicBezTo>
                <a:cubicBezTo>
                  <a:pt x="27720" y="31665"/>
                  <a:pt x="28171" y="31113"/>
                  <a:pt x="28346" y="30888"/>
                </a:cubicBezTo>
                <a:cubicBezTo>
                  <a:pt x="28396" y="30831"/>
                  <a:pt x="28421" y="30805"/>
                  <a:pt x="28425" y="30805"/>
                </a:cubicBezTo>
                <a:close/>
                <a:moveTo>
                  <a:pt x="16386" y="33133"/>
                </a:moveTo>
                <a:cubicBezTo>
                  <a:pt x="16389" y="33133"/>
                  <a:pt x="16391" y="33137"/>
                  <a:pt x="16391" y="33143"/>
                </a:cubicBezTo>
                <a:cubicBezTo>
                  <a:pt x="16391" y="33193"/>
                  <a:pt x="16366" y="33243"/>
                  <a:pt x="16316" y="33269"/>
                </a:cubicBezTo>
                <a:cubicBezTo>
                  <a:pt x="16304" y="33275"/>
                  <a:pt x="16294" y="33278"/>
                  <a:pt x="16288" y="33278"/>
                </a:cubicBezTo>
                <a:cubicBezTo>
                  <a:pt x="16269" y="33278"/>
                  <a:pt x="16278" y="33250"/>
                  <a:pt x="16316" y="33193"/>
                </a:cubicBezTo>
                <a:cubicBezTo>
                  <a:pt x="16353" y="33157"/>
                  <a:pt x="16376" y="33133"/>
                  <a:pt x="16386" y="33133"/>
                </a:cubicBezTo>
                <a:close/>
                <a:moveTo>
                  <a:pt x="38724" y="30182"/>
                </a:moveTo>
                <a:cubicBezTo>
                  <a:pt x="38942" y="30182"/>
                  <a:pt x="39181" y="30212"/>
                  <a:pt x="39574" y="30261"/>
                </a:cubicBezTo>
                <a:cubicBezTo>
                  <a:pt x="40126" y="30336"/>
                  <a:pt x="41329" y="30537"/>
                  <a:pt x="42256" y="30687"/>
                </a:cubicBezTo>
                <a:cubicBezTo>
                  <a:pt x="44612" y="31088"/>
                  <a:pt x="45289" y="31188"/>
                  <a:pt x="45790" y="31188"/>
                </a:cubicBezTo>
                <a:cubicBezTo>
                  <a:pt x="46316" y="31188"/>
                  <a:pt x="46391" y="31213"/>
                  <a:pt x="46041" y="31339"/>
                </a:cubicBezTo>
                <a:lnTo>
                  <a:pt x="46066" y="31364"/>
                </a:lnTo>
                <a:cubicBezTo>
                  <a:pt x="45840" y="31439"/>
                  <a:pt x="45790" y="31464"/>
                  <a:pt x="45840" y="31564"/>
                </a:cubicBezTo>
                <a:cubicBezTo>
                  <a:pt x="45901" y="31605"/>
                  <a:pt x="45996" y="31646"/>
                  <a:pt x="46084" y="31646"/>
                </a:cubicBezTo>
                <a:cubicBezTo>
                  <a:pt x="46103" y="31646"/>
                  <a:pt x="46122" y="31644"/>
                  <a:pt x="46141" y="31639"/>
                </a:cubicBezTo>
                <a:cubicBezTo>
                  <a:pt x="46517" y="31665"/>
                  <a:pt x="46567" y="31690"/>
                  <a:pt x="46492" y="31740"/>
                </a:cubicBezTo>
                <a:cubicBezTo>
                  <a:pt x="46391" y="31815"/>
                  <a:pt x="46191" y="31965"/>
                  <a:pt x="45940" y="32166"/>
                </a:cubicBezTo>
                <a:cubicBezTo>
                  <a:pt x="45665" y="32391"/>
                  <a:pt x="45364" y="32567"/>
                  <a:pt x="45063" y="32742"/>
                </a:cubicBezTo>
                <a:cubicBezTo>
                  <a:pt x="44864" y="32882"/>
                  <a:pt x="44632" y="32958"/>
                  <a:pt x="44395" y="32958"/>
                </a:cubicBezTo>
                <a:cubicBezTo>
                  <a:pt x="44334" y="32958"/>
                  <a:pt x="44272" y="32953"/>
                  <a:pt x="44211" y="32943"/>
                </a:cubicBezTo>
                <a:cubicBezTo>
                  <a:pt x="42908" y="32792"/>
                  <a:pt x="41604" y="32517"/>
                  <a:pt x="40351" y="32141"/>
                </a:cubicBezTo>
                <a:cubicBezTo>
                  <a:pt x="38597" y="31639"/>
                  <a:pt x="36116" y="31038"/>
                  <a:pt x="35965" y="31038"/>
                </a:cubicBezTo>
                <a:cubicBezTo>
                  <a:pt x="35690" y="31088"/>
                  <a:pt x="36015" y="31188"/>
                  <a:pt x="37294" y="31514"/>
                </a:cubicBezTo>
                <a:cubicBezTo>
                  <a:pt x="38045" y="31715"/>
                  <a:pt x="39374" y="32066"/>
                  <a:pt x="40201" y="32316"/>
                </a:cubicBezTo>
                <a:cubicBezTo>
                  <a:pt x="41429" y="32692"/>
                  <a:pt x="42682" y="32968"/>
                  <a:pt x="43960" y="33118"/>
                </a:cubicBezTo>
                <a:cubicBezTo>
                  <a:pt x="44161" y="33143"/>
                  <a:pt x="44361" y="33193"/>
                  <a:pt x="44537" y="33294"/>
                </a:cubicBezTo>
                <a:lnTo>
                  <a:pt x="44737" y="33444"/>
                </a:lnTo>
                <a:lnTo>
                  <a:pt x="44462" y="33444"/>
                </a:lnTo>
                <a:cubicBezTo>
                  <a:pt x="44086" y="33444"/>
                  <a:pt x="43334" y="33294"/>
                  <a:pt x="41103" y="32792"/>
                </a:cubicBezTo>
                <a:cubicBezTo>
                  <a:pt x="39850" y="32517"/>
                  <a:pt x="38597" y="32191"/>
                  <a:pt x="37369" y="31790"/>
                </a:cubicBezTo>
                <a:cubicBezTo>
                  <a:pt x="37018" y="31665"/>
                  <a:pt x="36316" y="31464"/>
                  <a:pt x="35790" y="31364"/>
                </a:cubicBezTo>
                <a:lnTo>
                  <a:pt x="34737" y="31113"/>
                </a:lnTo>
                <a:cubicBezTo>
                  <a:pt x="34612" y="31088"/>
                  <a:pt x="35614" y="30812"/>
                  <a:pt x="37369" y="30436"/>
                </a:cubicBezTo>
                <a:cubicBezTo>
                  <a:pt x="38100" y="30254"/>
                  <a:pt x="38387" y="30182"/>
                  <a:pt x="38724" y="30182"/>
                </a:cubicBezTo>
                <a:close/>
                <a:moveTo>
                  <a:pt x="3133" y="20386"/>
                </a:moveTo>
                <a:lnTo>
                  <a:pt x="3910" y="21213"/>
                </a:lnTo>
                <a:cubicBezTo>
                  <a:pt x="4336" y="21664"/>
                  <a:pt x="4938" y="22241"/>
                  <a:pt x="5238" y="22517"/>
                </a:cubicBezTo>
                <a:lnTo>
                  <a:pt x="5238" y="22542"/>
                </a:lnTo>
                <a:cubicBezTo>
                  <a:pt x="5564" y="22792"/>
                  <a:pt x="6015" y="23243"/>
                  <a:pt x="6266" y="23494"/>
                </a:cubicBezTo>
                <a:cubicBezTo>
                  <a:pt x="6542" y="23770"/>
                  <a:pt x="6943" y="24121"/>
                  <a:pt x="7143" y="24346"/>
                </a:cubicBezTo>
                <a:cubicBezTo>
                  <a:pt x="9474" y="26401"/>
                  <a:pt x="10476" y="27354"/>
                  <a:pt x="10877" y="27780"/>
                </a:cubicBezTo>
                <a:cubicBezTo>
                  <a:pt x="11454" y="28456"/>
                  <a:pt x="13158" y="30812"/>
                  <a:pt x="13058" y="30837"/>
                </a:cubicBezTo>
                <a:cubicBezTo>
                  <a:pt x="12857" y="30662"/>
                  <a:pt x="12682" y="30462"/>
                  <a:pt x="12506" y="30261"/>
                </a:cubicBezTo>
                <a:cubicBezTo>
                  <a:pt x="12127" y="29862"/>
                  <a:pt x="11948" y="29679"/>
                  <a:pt x="11895" y="29679"/>
                </a:cubicBezTo>
                <a:cubicBezTo>
                  <a:pt x="11878" y="29679"/>
                  <a:pt x="11874" y="29698"/>
                  <a:pt x="11880" y="29735"/>
                </a:cubicBezTo>
                <a:cubicBezTo>
                  <a:pt x="11880" y="29785"/>
                  <a:pt x="12181" y="30136"/>
                  <a:pt x="12557" y="30537"/>
                </a:cubicBezTo>
                <a:cubicBezTo>
                  <a:pt x="13384" y="31414"/>
                  <a:pt x="13359" y="31364"/>
                  <a:pt x="13434" y="31840"/>
                </a:cubicBezTo>
                <a:lnTo>
                  <a:pt x="13534" y="32241"/>
                </a:lnTo>
                <a:lnTo>
                  <a:pt x="13108" y="31665"/>
                </a:lnTo>
                <a:cubicBezTo>
                  <a:pt x="12746" y="31162"/>
                  <a:pt x="12610" y="31014"/>
                  <a:pt x="12544" y="31014"/>
                </a:cubicBezTo>
                <a:cubicBezTo>
                  <a:pt x="12528" y="31014"/>
                  <a:pt x="12516" y="31023"/>
                  <a:pt x="12506" y="31038"/>
                </a:cubicBezTo>
                <a:cubicBezTo>
                  <a:pt x="12481" y="31088"/>
                  <a:pt x="12506" y="31138"/>
                  <a:pt x="12532" y="31163"/>
                </a:cubicBezTo>
                <a:cubicBezTo>
                  <a:pt x="12732" y="31389"/>
                  <a:pt x="12908" y="31639"/>
                  <a:pt x="13083" y="31890"/>
                </a:cubicBezTo>
                <a:cubicBezTo>
                  <a:pt x="13675" y="32695"/>
                  <a:pt x="13685" y="32717"/>
                  <a:pt x="13642" y="32717"/>
                </a:cubicBezTo>
                <a:cubicBezTo>
                  <a:pt x="13640" y="32717"/>
                  <a:pt x="13637" y="32717"/>
                  <a:pt x="13634" y="32717"/>
                </a:cubicBezTo>
                <a:cubicBezTo>
                  <a:pt x="13359" y="32391"/>
                  <a:pt x="13083" y="32066"/>
                  <a:pt x="12857" y="31715"/>
                </a:cubicBezTo>
                <a:cubicBezTo>
                  <a:pt x="12632" y="31364"/>
                  <a:pt x="12356" y="31013"/>
                  <a:pt x="12080" y="30687"/>
                </a:cubicBezTo>
                <a:lnTo>
                  <a:pt x="12080" y="30687"/>
                </a:lnTo>
                <a:cubicBezTo>
                  <a:pt x="11980" y="30712"/>
                  <a:pt x="12131" y="30938"/>
                  <a:pt x="12857" y="31990"/>
                </a:cubicBezTo>
                <a:cubicBezTo>
                  <a:pt x="13183" y="32391"/>
                  <a:pt x="13459" y="32817"/>
                  <a:pt x="13710" y="33294"/>
                </a:cubicBezTo>
                <a:cubicBezTo>
                  <a:pt x="13746" y="33459"/>
                  <a:pt x="13702" y="33611"/>
                  <a:pt x="13636" y="33611"/>
                </a:cubicBezTo>
                <a:cubicBezTo>
                  <a:pt x="13613" y="33611"/>
                  <a:pt x="13586" y="33591"/>
                  <a:pt x="13559" y="33544"/>
                </a:cubicBezTo>
                <a:cubicBezTo>
                  <a:pt x="13509" y="33469"/>
                  <a:pt x="13459" y="33394"/>
                  <a:pt x="13384" y="33319"/>
                </a:cubicBezTo>
                <a:cubicBezTo>
                  <a:pt x="13309" y="33193"/>
                  <a:pt x="13258" y="33093"/>
                  <a:pt x="13258" y="32968"/>
                </a:cubicBezTo>
                <a:cubicBezTo>
                  <a:pt x="13233" y="32717"/>
                  <a:pt x="12657" y="31815"/>
                  <a:pt x="12231" y="31314"/>
                </a:cubicBezTo>
                <a:cubicBezTo>
                  <a:pt x="11863" y="30872"/>
                  <a:pt x="9865" y="29256"/>
                  <a:pt x="9731" y="29256"/>
                </a:cubicBezTo>
                <a:cubicBezTo>
                  <a:pt x="9728" y="29256"/>
                  <a:pt x="9726" y="29257"/>
                  <a:pt x="9725" y="29259"/>
                </a:cubicBezTo>
                <a:cubicBezTo>
                  <a:pt x="10025" y="29584"/>
                  <a:pt x="10351" y="29885"/>
                  <a:pt x="10727" y="30161"/>
                </a:cubicBezTo>
                <a:cubicBezTo>
                  <a:pt x="11830" y="31063"/>
                  <a:pt x="12281" y="31539"/>
                  <a:pt x="12707" y="32216"/>
                </a:cubicBezTo>
                <a:cubicBezTo>
                  <a:pt x="12936" y="32570"/>
                  <a:pt x="13131" y="32942"/>
                  <a:pt x="13089" y="32942"/>
                </a:cubicBezTo>
                <a:cubicBezTo>
                  <a:pt x="13081" y="32942"/>
                  <a:pt x="13062" y="32926"/>
                  <a:pt x="13033" y="32893"/>
                </a:cubicBezTo>
                <a:cubicBezTo>
                  <a:pt x="12807" y="32592"/>
                  <a:pt x="11805" y="31564"/>
                  <a:pt x="11404" y="31213"/>
                </a:cubicBezTo>
                <a:cubicBezTo>
                  <a:pt x="10958" y="30815"/>
                  <a:pt x="10250" y="30329"/>
                  <a:pt x="10119" y="30329"/>
                </a:cubicBezTo>
                <a:cubicBezTo>
                  <a:pt x="10110" y="30329"/>
                  <a:pt x="10104" y="30331"/>
                  <a:pt x="10100" y="30336"/>
                </a:cubicBezTo>
                <a:cubicBezTo>
                  <a:pt x="10326" y="30562"/>
                  <a:pt x="10577" y="30787"/>
                  <a:pt x="10852" y="30963"/>
                </a:cubicBezTo>
                <a:cubicBezTo>
                  <a:pt x="11679" y="31614"/>
                  <a:pt x="12456" y="32366"/>
                  <a:pt x="13083" y="33193"/>
                </a:cubicBezTo>
                <a:lnTo>
                  <a:pt x="13609" y="33820"/>
                </a:lnTo>
                <a:lnTo>
                  <a:pt x="12532" y="33043"/>
                </a:lnTo>
                <a:cubicBezTo>
                  <a:pt x="11504" y="32316"/>
                  <a:pt x="11404" y="32241"/>
                  <a:pt x="11078" y="31790"/>
                </a:cubicBezTo>
                <a:cubicBezTo>
                  <a:pt x="10702" y="31289"/>
                  <a:pt x="10301" y="30837"/>
                  <a:pt x="9825" y="30411"/>
                </a:cubicBezTo>
                <a:cubicBezTo>
                  <a:pt x="9649" y="30261"/>
                  <a:pt x="9248" y="29885"/>
                  <a:pt x="8973" y="29584"/>
                </a:cubicBezTo>
                <a:cubicBezTo>
                  <a:pt x="8672" y="29309"/>
                  <a:pt x="8296" y="28958"/>
                  <a:pt x="8121" y="28807"/>
                </a:cubicBezTo>
                <a:cubicBezTo>
                  <a:pt x="7970" y="28707"/>
                  <a:pt x="7820" y="28557"/>
                  <a:pt x="7694" y="28381"/>
                </a:cubicBezTo>
                <a:cubicBezTo>
                  <a:pt x="7344" y="27930"/>
                  <a:pt x="6917" y="27529"/>
                  <a:pt x="6491" y="27153"/>
                </a:cubicBezTo>
                <a:cubicBezTo>
                  <a:pt x="5890" y="26577"/>
                  <a:pt x="5263" y="25975"/>
                  <a:pt x="5113" y="25825"/>
                </a:cubicBezTo>
                <a:cubicBezTo>
                  <a:pt x="4787" y="25449"/>
                  <a:pt x="4511" y="24998"/>
                  <a:pt x="4311" y="24547"/>
                </a:cubicBezTo>
                <a:lnTo>
                  <a:pt x="4236" y="24346"/>
                </a:lnTo>
                <a:lnTo>
                  <a:pt x="4236" y="24346"/>
                </a:lnTo>
                <a:lnTo>
                  <a:pt x="4712" y="24421"/>
                </a:lnTo>
                <a:cubicBezTo>
                  <a:pt x="4973" y="24459"/>
                  <a:pt x="5189" y="24479"/>
                  <a:pt x="5365" y="24479"/>
                </a:cubicBezTo>
                <a:cubicBezTo>
                  <a:pt x="5662" y="24479"/>
                  <a:pt x="5846" y="24422"/>
                  <a:pt x="5940" y="24296"/>
                </a:cubicBezTo>
                <a:cubicBezTo>
                  <a:pt x="5990" y="24246"/>
                  <a:pt x="6040" y="24146"/>
                  <a:pt x="6040" y="24071"/>
                </a:cubicBezTo>
                <a:cubicBezTo>
                  <a:pt x="6015" y="24045"/>
                  <a:pt x="5514" y="23544"/>
                  <a:pt x="4912" y="23018"/>
                </a:cubicBezTo>
                <a:cubicBezTo>
                  <a:pt x="3634" y="21815"/>
                  <a:pt x="2933" y="21138"/>
                  <a:pt x="2807" y="21013"/>
                </a:cubicBezTo>
                <a:cubicBezTo>
                  <a:pt x="2757" y="20938"/>
                  <a:pt x="2782" y="20837"/>
                  <a:pt x="2933" y="20637"/>
                </a:cubicBezTo>
                <a:lnTo>
                  <a:pt x="3133" y="20386"/>
                </a:lnTo>
                <a:close/>
                <a:moveTo>
                  <a:pt x="10226" y="31271"/>
                </a:moveTo>
                <a:cubicBezTo>
                  <a:pt x="10242" y="31271"/>
                  <a:pt x="10257" y="31285"/>
                  <a:pt x="10276" y="31314"/>
                </a:cubicBezTo>
                <a:cubicBezTo>
                  <a:pt x="10351" y="31414"/>
                  <a:pt x="10451" y="31514"/>
                  <a:pt x="10527" y="31589"/>
                </a:cubicBezTo>
                <a:cubicBezTo>
                  <a:pt x="10652" y="31740"/>
                  <a:pt x="10677" y="31815"/>
                  <a:pt x="10627" y="31840"/>
                </a:cubicBezTo>
                <a:cubicBezTo>
                  <a:pt x="10552" y="31890"/>
                  <a:pt x="10602" y="31940"/>
                  <a:pt x="10802" y="32091"/>
                </a:cubicBezTo>
                <a:cubicBezTo>
                  <a:pt x="10978" y="32241"/>
                  <a:pt x="11128" y="32416"/>
                  <a:pt x="11253" y="32617"/>
                </a:cubicBezTo>
                <a:lnTo>
                  <a:pt x="11454" y="32918"/>
                </a:lnTo>
                <a:lnTo>
                  <a:pt x="11153" y="32717"/>
                </a:lnTo>
                <a:cubicBezTo>
                  <a:pt x="10793" y="32425"/>
                  <a:pt x="10413" y="32233"/>
                  <a:pt x="10303" y="32233"/>
                </a:cubicBezTo>
                <a:cubicBezTo>
                  <a:pt x="10290" y="32233"/>
                  <a:pt x="10281" y="32236"/>
                  <a:pt x="10276" y="32241"/>
                </a:cubicBezTo>
                <a:cubicBezTo>
                  <a:pt x="10476" y="32467"/>
                  <a:pt x="10727" y="32642"/>
                  <a:pt x="11003" y="32792"/>
                </a:cubicBezTo>
                <a:cubicBezTo>
                  <a:pt x="11679" y="33269"/>
                  <a:pt x="11755" y="33344"/>
                  <a:pt x="11905" y="33619"/>
                </a:cubicBezTo>
                <a:lnTo>
                  <a:pt x="12055" y="33920"/>
                </a:lnTo>
                <a:lnTo>
                  <a:pt x="10953" y="33043"/>
                </a:lnTo>
                <a:cubicBezTo>
                  <a:pt x="10351" y="32542"/>
                  <a:pt x="9775" y="32066"/>
                  <a:pt x="9674" y="31965"/>
                </a:cubicBezTo>
                <a:lnTo>
                  <a:pt x="9499" y="31790"/>
                </a:lnTo>
                <a:lnTo>
                  <a:pt x="9775" y="31665"/>
                </a:lnTo>
                <a:cubicBezTo>
                  <a:pt x="9925" y="31614"/>
                  <a:pt x="10050" y="31514"/>
                  <a:pt x="10126" y="31389"/>
                </a:cubicBezTo>
                <a:cubicBezTo>
                  <a:pt x="10173" y="31311"/>
                  <a:pt x="10200" y="31271"/>
                  <a:pt x="10226" y="31271"/>
                </a:cubicBezTo>
                <a:close/>
                <a:moveTo>
                  <a:pt x="35538" y="24639"/>
                </a:moveTo>
                <a:cubicBezTo>
                  <a:pt x="35593" y="24639"/>
                  <a:pt x="35583" y="24663"/>
                  <a:pt x="35539" y="24722"/>
                </a:cubicBezTo>
                <a:cubicBezTo>
                  <a:pt x="35489" y="24797"/>
                  <a:pt x="35464" y="24898"/>
                  <a:pt x="35439" y="24998"/>
                </a:cubicBezTo>
                <a:cubicBezTo>
                  <a:pt x="35439" y="25118"/>
                  <a:pt x="35503" y="25174"/>
                  <a:pt x="35671" y="25174"/>
                </a:cubicBezTo>
                <a:cubicBezTo>
                  <a:pt x="35820" y="25174"/>
                  <a:pt x="36051" y="25130"/>
                  <a:pt x="36391" y="25048"/>
                </a:cubicBezTo>
                <a:cubicBezTo>
                  <a:pt x="36893" y="24898"/>
                  <a:pt x="37419" y="24772"/>
                  <a:pt x="37945" y="24697"/>
                </a:cubicBezTo>
                <a:lnTo>
                  <a:pt x="37945" y="24697"/>
                </a:lnTo>
                <a:cubicBezTo>
                  <a:pt x="37820" y="24797"/>
                  <a:pt x="37720" y="24847"/>
                  <a:pt x="37594" y="24923"/>
                </a:cubicBezTo>
                <a:cubicBezTo>
                  <a:pt x="36893" y="25324"/>
                  <a:pt x="36191" y="25750"/>
                  <a:pt x="35539" y="26226"/>
                </a:cubicBezTo>
                <a:cubicBezTo>
                  <a:pt x="33985" y="27529"/>
                  <a:pt x="32532" y="28958"/>
                  <a:pt x="31203" y="30487"/>
                </a:cubicBezTo>
                <a:cubicBezTo>
                  <a:pt x="30025" y="31815"/>
                  <a:pt x="30050" y="31790"/>
                  <a:pt x="29750" y="31865"/>
                </a:cubicBezTo>
                <a:lnTo>
                  <a:pt x="29499" y="31915"/>
                </a:lnTo>
                <a:lnTo>
                  <a:pt x="29725" y="31665"/>
                </a:lnTo>
                <a:cubicBezTo>
                  <a:pt x="29850" y="31539"/>
                  <a:pt x="30552" y="30762"/>
                  <a:pt x="31279" y="29985"/>
                </a:cubicBezTo>
                <a:cubicBezTo>
                  <a:pt x="32678" y="28491"/>
                  <a:pt x="32888" y="28254"/>
                  <a:pt x="32800" y="28254"/>
                </a:cubicBezTo>
                <a:cubicBezTo>
                  <a:pt x="32795" y="28254"/>
                  <a:pt x="32789" y="28255"/>
                  <a:pt x="32782" y="28256"/>
                </a:cubicBezTo>
                <a:cubicBezTo>
                  <a:pt x="32707" y="28256"/>
                  <a:pt x="30677" y="30386"/>
                  <a:pt x="29499" y="31665"/>
                </a:cubicBezTo>
                <a:cubicBezTo>
                  <a:pt x="29374" y="31865"/>
                  <a:pt x="29148" y="32040"/>
                  <a:pt x="28923" y="32116"/>
                </a:cubicBezTo>
                <a:lnTo>
                  <a:pt x="28697" y="32191"/>
                </a:lnTo>
                <a:lnTo>
                  <a:pt x="28973" y="31840"/>
                </a:lnTo>
                <a:cubicBezTo>
                  <a:pt x="29123" y="31665"/>
                  <a:pt x="29950" y="30737"/>
                  <a:pt x="30777" y="29785"/>
                </a:cubicBezTo>
                <a:cubicBezTo>
                  <a:pt x="32336" y="28026"/>
                  <a:pt x="32490" y="27849"/>
                  <a:pt x="32417" y="27849"/>
                </a:cubicBezTo>
                <a:cubicBezTo>
                  <a:pt x="32408" y="27849"/>
                  <a:pt x="32395" y="27852"/>
                  <a:pt x="32381" y="27855"/>
                </a:cubicBezTo>
                <a:cubicBezTo>
                  <a:pt x="32256" y="27880"/>
                  <a:pt x="29700" y="30737"/>
                  <a:pt x="28797" y="31840"/>
                </a:cubicBezTo>
                <a:cubicBezTo>
                  <a:pt x="28497" y="32191"/>
                  <a:pt x="28371" y="32316"/>
                  <a:pt x="28171" y="32391"/>
                </a:cubicBezTo>
                <a:cubicBezTo>
                  <a:pt x="28079" y="32428"/>
                  <a:pt x="28001" y="32451"/>
                  <a:pt x="27965" y="32451"/>
                </a:cubicBezTo>
                <a:cubicBezTo>
                  <a:pt x="27952" y="32451"/>
                  <a:pt x="27945" y="32448"/>
                  <a:pt x="27945" y="32441"/>
                </a:cubicBezTo>
                <a:cubicBezTo>
                  <a:pt x="27970" y="32416"/>
                  <a:pt x="28497" y="31840"/>
                  <a:pt x="29148" y="31138"/>
                </a:cubicBezTo>
                <a:cubicBezTo>
                  <a:pt x="30171" y="30044"/>
                  <a:pt x="30381" y="29808"/>
                  <a:pt x="30271" y="29808"/>
                </a:cubicBezTo>
                <a:cubicBezTo>
                  <a:pt x="30266" y="29808"/>
                  <a:pt x="30259" y="29809"/>
                  <a:pt x="30251" y="29810"/>
                </a:cubicBezTo>
                <a:cubicBezTo>
                  <a:pt x="30226" y="29810"/>
                  <a:pt x="29624" y="30436"/>
                  <a:pt x="28898" y="31213"/>
                </a:cubicBezTo>
                <a:cubicBezTo>
                  <a:pt x="28171" y="31990"/>
                  <a:pt x="27569" y="32617"/>
                  <a:pt x="27544" y="32617"/>
                </a:cubicBezTo>
                <a:cubicBezTo>
                  <a:pt x="27669" y="32391"/>
                  <a:pt x="27820" y="32166"/>
                  <a:pt x="28020" y="31965"/>
                </a:cubicBezTo>
                <a:cubicBezTo>
                  <a:pt x="28296" y="31614"/>
                  <a:pt x="29048" y="30662"/>
                  <a:pt x="29675" y="29860"/>
                </a:cubicBezTo>
                <a:cubicBezTo>
                  <a:pt x="30627" y="28682"/>
                  <a:pt x="30802" y="28406"/>
                  <a:pt x="30777" y="28306"/>
                </a:cubicBezTo>
                <a:cubicBezTo>
                  <a:pt x="30777" y="28231"/>
                  <a:pt x="30727" y="28181"/>
                  <a:pt x="30652" y="28156"/>
                </a:cubicBezTo>
                <a:cubicBezTo>
                  <a:pt x="30645" y="28154"/>
                  <a:pt x="30639" y="28153"/>
                  <a:pt x="30632" y="28153"/>
                </a:cubicBezTo>
                <a:cubicBezTo>
                  <a:pt x="30533" y="28153"/>
                  <a:pt x="30381" y="28339"/>
                  <a:pt x="29725" y="29183"/>
                </a:cubicBezTo>
                <a:cubicBezTo>
                  <a:pt x="29098" y="30010"/>
                  <a:pt x="28872" y="30261"/>
                  <a:pt x="28797" y="30286"/>
                </a:cubicBezTo>
                <a:cubicBezTo>
                  <a:pt x="28697" y="30286"/>
                  <a:pt x="27669" y="31464"/>
                  <a:pt x="26792" y="32592"/>
                </a:cubicBezTo>
                <a:cubicBezTo>
                  <a:pt x="26642" y="32893"/>
                  <a:pt x="26366" y="33093"/>
                  <a:pt x="26040" y="33218"/>
                </a:cubicBezTo>
                <a:cubicBezTo>
                  <a:pt x="25868" y="33285"/>
                  <a:pt x="25766" y="33316"/>
                  <a:pt x="25712" y="33316"/>
                </a:cubicBezTo>
                <a:cubicBezTo>
                  <a:pt x="25663" y="33316"/>
                  <a:pt x="25653" y="33291"/>
                  <a:pt x="25664" y="33243"/>
                </a:cubicBezTo>
                <a:cubicBezTo>
                  <a:pt x="26015" y="32742"/>
                  <a:pt x="26391" y="32241"/>
                  <a:pt x="26792" y="31765"/>
                </a:cubicBezTo>
                <a:cubicBezTo>
                  <a:pt x="27494" y="30888"/>
                  <a:pt x="27845" y="30411"/>
                  <a:pt x="27820" y="30386"/>
                </a:cubicBezTo>
                <a:cubicBezTo>
                  <a:pt x="27819" y="30385"/>
                  <a:pt x="27817" y="30385"/>
                  <a:pt x="27815" y="30385"/>
                </a:cubicBezTo>
                <a:cubicBezTo>
                  <a:pt x="27661" y="30385"/>
                  <a:pt x="25414" y="33196"/>
                  <a:pt x="25439" y="33369"/>
                </a:cubicBezTo>
                <a:cubicBezTo>
                  <a:pt x="25439" y="33419"/>
                  <a:pt x="25339" y="33494"/>
                  <a:pt x="25113" y="33569"/>
                </a:cubicBezTo>
                <a:cubicBezTo>
                  <a:pt x="24948" y="33631"/>
                  <a:pt x="24851" y="33676"/>
                  <a:pt x="24822" y="33676"/>
                </a:cubicBezTo>
                <a:cubicBezTo>
                  <a:pt x="24815" y="33676"/>
                  <a:pt x="24812" y="33674"/>
                  <a:pt x="24812" y="33670"/>
                </a:cubicBezTo>
                <a:cubicBezTo>
                  <a:pt x="24812" y="33644"/>
                  <a:pt x="25289" y="32968"/>
                  <a:pt x="25890" y="32166"/>
                </a:cubicBezTo>
                <a:cubicBezTo>
                  <a:pt x="26466" y="31364"/>
                  <a:pt x="26943" y="30712"/>
                  <a:pt x="26943" y="30687"/>
                </a:cubicBezTo>
                <a:cubicBezTo>
                  <a:pt x="26941" y="30677"/>
                  <a:pt x="26935" y="30672"/>
                  <a:pt x="26927" y="30672"/>
                </a:cubicBezTo>
                <a:cubicBezTo>
                  <a:pt x="26829" y="30672"/>
                  <a:pt x="26316" y="31315"/>
                  <a:pt x="25464" y="32467"/>
                </a:cubicBezTo>
                <a:cubicBezTo>
                  <a:pt x="24637" y="33619"/>
                  <a:pt x="24411" y="33895"/>
                  <a:pt x="24261" y="33970"/>
                </a:cubicBezTo>
                <a:cubicBezTo>
                  <a:pt x="24232" y="33982"/>
                  <a:pt x="24208" y="33990"/>
                  <a:pt x="24192" y="33990"/>
                </a:cubicBezTo>
                <a:cubicBezTo>
                  <a:pt x="24139" y="33990"/>
                  <a:pt x="24169" y="33908"/>
                  <a:pt x="24361" y="33619"/>
                </a:cubicBezTo>
                <a:cubicBezTo>
                  <a:pt x="24487" y="33419"/>
                  <a:pt x="25063" y="32617"/>
                  <a:pt x="25614" y="31890"/>
                </a:cubicBezTo>
                <a:cubicBezTo>
                  <a:pt x="26479" y="30721"/>
                  <a:pt x="26821" y="30228"/>
                  <a:pt x="26721" y="30228"/>
                </a:cubicBezTo>
                <a:cubicBezTo>
                  <a:pt x="26713" y="30228"/>
                  <a:pt x="26704" y="30231"/>
                  <a:pt x="26692" y="30236"/>
                </a:cubicBezTo>
                <a:cubicBezTo>
                  <a:pt x="26642" y="30261"/>
                  <a:pt x="25965" y="31163"/>
                  <a:pt x="25163" y="32241"/>
                </a:cubicBezTo>
                <a:cubicBezTo>
                  <a:pt x="23835" y="34071"/>
                  <a:pt x="23710" y="34221"/>
                  <a:pt x="23484" y="34321"/>
                </a:cubicBezTo>
                <a:cubicBezTo>
                  <a:pt x="23438" y="34350"/>
                  <a:pt x="23402" y="34370"/>
                  <a:pt x="23384" y="34370"/>
                </a:cubicBezTo>
                <a:cubicBezTo>
                  <a:pt x="23321" y="34370"/>
                  <a:pt x="23469" y="34131"/>
                  <a:pt x="24186" y="33143"/>
                </a:cubicBezTo>
                <a:cubicBezTo>
                  <a:pt x="24712" y="32416"/>
                  <a:pt x="25514" y="31264"/>
                  <a:pt x="25990" y="30537"/>
                </a:cubicBezTo>
                <a:cubicBezTo>
                  <a:pt x="26517" y="29710"/>
                  <a:pt x="27118" y="28883"/>
                  <a:pt x="27745" y="28106"/>
                </a:cubicBezTo>
                <a:cubicBezTo>
                  <a:pt x="28664" y="26973"/>
                  <a:pt x="28927" y="26679"/>
                  <a:pt x="29062" y="26679"/>
                </a:cubicBezTo>
                <a:cubicBezTo>
                  <a:pt x="29085" y="26679"/>
                  <a:pt x="29105" y="26687"/>
                  <a:pt x="29123" y="26702"/>
                </a:cubicBezTo>
                <a:cubicBezTo>
                  <a:pt x="29162" y="26733"/>
                  <a:pt x="29194" y="26752"/>
                  <a:pt x="29246" y="26752"/>
                </a:cubicBezTo>
                <a:cubicBezTo>
                  <a:pt x="29360" y="26752"/>
                  <a:pt x="29572" y="26660"/>
                  <a:pt x="30176" y="26401"/>
                </a:cubicBezTo>
                <a:cubicBezTo>
                  <a:pt x="30852" y="26076"/>
                  <a:pt x="33183" y="25198"/>
                  <a:pt x="33409" y="25173"/>
                </a:cubicBezTo>
                <a:cubicBezTo>
                  <a:pt x="33459" y="25173"/>
                  <a:pt x="33284" y="25299"/>
                  <a:pt x="33033" y="25474"/>
                </a:cubicBezTo>
                <a:cubicBezTo>
                  <a:pt x="32306" y="25925"/>
                  <a:pt x="31629" y="26502"/>
                  <a:pt x="31053" y="27153"/>
                </a:cubicBezTo>
                <a:cubicBezTo>
                  <a:pt x="30577" y="27705"/>
                  <a:pt x="30552" y="27730"/>
                  <a:pt x="30677" y="27780"/>
                </a:cubicBezTo>
                <a:cubicBezTo>
                  <a:pt x="30697" y="27788"/>
                  <a:pt x="30718" y="27792"/>
                  <a:pt x="30741" y="27792"/>
                </a:cubicBezTo>
                <a:cubicBezTo>
                  <a:pt x="30861" y="27792"/>
                  <a:pt x="31025" y="27674"/>
                  <a:pt x="31279" y="27379"/>
                </a:cubicBezTo>
                <a:cubicBezTo>
                  <a:pt x="32030" y="26426"/>
                  <a:pt x="34311" y="24898"/>
                  <a:pt x="35314" y="24672"/>
                </a:cubicBezTo>
                <a:cubicBezTo>
                  <a:pt x="35428" y="24651"/>
                  <a:pt x="35499" y="24639"/>
                  <a:pt x="35538" y="24639"/>
                </a:cubicBezTo>
                <a:close/>
                <a:moveTo>
                  <a:pt x="11704" y="32692"/>
                </a:moveTo>
                <a:lnTo>
                  <a:pt x="11704" y="32692"/>
                </a:lnTo>
                <a:cubicBezTo>
                  <a:pt x="12080" y="32893"/>
                  <a:pt x="12456" y="33143"/>
                  <a:pt x="12782" y="33444"/>
                </a:cubicBezTo>
                <a:cubicBezTo>
                  <a:pt x="13835" y="34246"/>
                  <a:pt x="13860" y="34246"/>
                  <a:pt x="13810" y="34421"/>
                </a:cubicBezTo>
                <a:lnTo>
                  <a:pt x="13760" y="34572"/>
                </a:lnTo>
                <a:lnTo>
                  <a:pt x="12933" y="33995"/>
                </a:lnTo>
                <a:cubicBezTo>
                  <a:pt x="12557" y="33745"/>
                  <a:pt x="12206" y="33444"/>
                  <a:pt x="11930" y="33093"/>
                </a:cubicBezTo>
                <a:cubicBezTo>
                  <a:pt x="11830" y="32968"/>
                  <a:pt x="11755" y="32842"/>
                  <a:pt x="11704" y="32692"/>
                </a:cubicBezTo>
                <a:close/>
                <a:moveTo>
                  <a:pt x="13603" y="14413"/>
                </a:moveTo>
                <a:cubicBezTo>
                  <a:pt x="13634" y="14413"/>
                  <a:pt x="13679" y="14564"/>
                  <a:pt x="13760" y="14872"/>
                </a:cubicBezTo>
                <a:lnTo>
                  <a:pt x="13760" y="14898"/>
                </a:lnTo>
                <a:cubicBezTo>
                  <a:pt x="13810" y="15098"/>
                  <a:pt x="13935" y="15800"/>
                  <a:pt x="14035" y="16426"/>
                </a:cubicBezTo>
                <a:cubicBezTo>
                  <a:pt x="14236" y="17529"/>
                  <a:pt x="14236" y="17579"/>
                  <a:pt x="14085" y="18331"/>
                </a:cubicBezTo>
                <a:cubicBezTo>
                  <a:pt x="14010" y="18582"/>
                  <a:pt x="13960" y="18832"/>
                  <a:pt x="13985" y="19108"/>
                </a:cubicBezTo>
                <a:cubicBezTo>
                  <a:pt x="14035" y="19108"/>
                  <a:pt x="14111" y="18883"/>
                  <a:pt x="14186" y="18582"/>
                </a:cubicBezTo>
                <a:cubicBezTo>
                  <a:pt x="14186" y="18406"/>
                  <a:pt x="14236" y="18256"/>
                  <a:pt x="14286" y="18081"/>
                </a:cubicBezTo>
                <a:cubicBezTo>
                  <a:pt x="14286" y="18081"/>
                  <a:pt x="14361" y="18482"/>
                  <a:pt x="14411" y="18958"/>
                </a:cubicBezTo>
                <a:cubicBezTo>
                  <a:pt x="14436" y="19284"/>
                  <a:pt x="14512" y="19634"/>
                  <a:pt x="14587" y="19960"/>
                </a:cubicBezTo>
                <a:cubicBezTo>
                  <a:pt x="14639" y="20064"/>
                  <a:pt x="14737" y="20114"/>
                  <a:pt x="14841" y="20114"/>
                </a:cubicBezTo>
                <a:cubicBezTo>
                  <a:pt x="14938" y="20114"/>
                  <a:pt x="15040" y="20070"/>
                  <a:pt x="15113" y="19985"/>
                </a:cubicBezTo>
                <a:cubicBezTo>
                  <a:pt x="15163" y="19935"/>
                  <a:pt x="15263" y="19885"/>
                  <a:pt x="15339" y="19860"/>
                </a:cubicBezTo>
                <a:cubicBezTo>
                  <a:pt x="15439" y="19860"/>
                  <a:pt x="15815" y="21013"/>
                  <a:pt x="15965" y="21740"/>
                </a:cubicBezTo>
                <a:cubicBezTo>
                  <a:pt x="16015" y="21965"/>
                  <a:pt x="16015" y="22191"/>
                  <a:pt x="15965" y="22416"/>
                </a:cubicBezTo>
                <a:cubicBezTo>
                  <a:pt x="15940" y="22466"/>
                  <a:pt x="15664" y="23043"/>
                  <a:pt x="15389" y="23670"/>
                </a:cubicBezTo>
                <a:cubicBezTo>
                  <a:pt x="15088" y="24296"/>
                  <a:pt x="14612" y="25349"/>
                  <a:pt x="14286" y="26000"/>
                </a:cubicBezTo>
                <a:cubicBezTo>
                  <a:pt x="13985" y="26652"/>
                  <a:pt x="13735" y="27228"/>
                  <a:pt x="13735" y="27253"/>
                </a:cubicBezTo>
                <a:cubicBezTo>
                  <a:pt x="13739" y="27282"/>
                  <a:pt x="13747" y="27297"/>
                  <a:pt x="13760" y="27297"/>
                </a:cubicBezTo>
                <a:cubicBezTo>
                  <a:pt x="13828" y="27297"/>
                  <a:pt x="14040" y="26881"/>
                  <a:pt x="14587" y="25725"/>
                </a:cubicBezTo>
                <a:cubicBezTo>
                  <a:pt x="15013" y="24847"/>
                  <a:pt x="15514" y="23795"/>
                  <a:pt x="15689" y="23369"/>
                </a:cubicBezTo>
                <a:cubicBezTo>
                  <a:pt x="15815" y="23093"/>
                  <a:pt x="15940" y="22842"/>
                  <a:pt x="16090" y="22592"/>
                </a:cubicBezTo>
                <a:cubicBezTo>
                  <a:pt x="16191" y="22592"/>
                  <a:pt x="16241" y="23720"/>
                  <a:pt x="16166" y="24797"/>
                </a:cubicBezTo>
                <a:cubicBezTo>
                  <a:pt x="16141" y="25424"/>
                  <a:pt x="16141" y="26025"/>
                  <a:pt x="16141" y="26176"/>
                </a:cubicBezTo>
                <a:cubicBezTo>
                  <a:pt x="16187" y="26478"/>
                  <a:pt x="16320" y="26630"/>
                  <a:pt x="16560" y="26630"/>
                </a:cubicBezTo>
                <a:cubicBezTo>
                  <a:pt x="16578" y="26630"/>
                  <a:pt x="16597" y="26629"/>
                  <a:pt x="16617" y="26627"/>
                </a:cubicBezTo>
                <a:lnTo>
                  <a:pt x="16842" y="26602"/>
                </a:lnTo>
                <a:lnTo>
                  <a:pt x="16892" y="27178"/>
                </a:lnTo>
                <a:cubicBezTo>
                  <a:pt x="16968" y="27930"/>
                  <a:pt x="16918" y="28507"/>
                  <a:pt x="16642" y="30161"/>
                </a:cubicBezTo>
                <a:cubicBezTo>
                  <a:pt x="16517" y="30913"/>
                  <a:pt x="16416" y="31614"/>
                  <a:pt x="16416" y="31715"/>
                </a:cubicBezTo>
                <a:cubicBezTo>
                  <a:pt x="16391" y="31840"/>
                  <a:pt x="16166" y="32341"/>
                  <a:pt x="15589" y="33344"/>
                </a:cubicBezTo>
                <a:cubicBezTo>
                  <a:pt x="15138" y="34121"/>
                  <a:pt x="14762" y="34797"/>
                  <a:pt x="14737" y="34822"/>
                </a:cubicBezTo>
                <a:cubicBezTo>
                  <a:pt x="14734" y="34826"/>
                  <a:pt x="14731" y="34827"/>
                  <a:pt x="14727" y="34827"/>
                </a:cubicBezTo>
                <a:cubicBezTo>
                  <a:pt x="14706" y="34827"/>
                  <a:pt x="14684" y="34756"/>
                  <a:pt x="14662" y="34647"/>
                </a:cubicBezTo>
                <a:cubicBezTo>
                  <a:pt x="14637" y="34447"/>
                  <a:pt x="14737" y="34221"/>
                  <a:pt x="15339" y="33018"/>
                </a:cubicBezTo>
                <a:cubicBezTo>
                  <a:pt x="15715" y="32241"/>
                  <a:pt x="16040" y="31564"/>
                  <a:pt x="16040" y="31514"/>
                </a:cubicBezTo>
                <a:cubicBezTo>
                  <a:pt x="16046" y="31451"/>
                  <a:pt x="16041" y="31418"/>
                  <a:pt x="16024" y="31418"/>
                </a:cubicBezTo>
                <a:cubicBezTo>
                  <a:pt x="15966" y="31418"/>
                  <a:pt x="15764" y="31796"/>
                  <a:pt x="15339" y="32667"/>
                </a:cubicBezTo>
                <a:cubicBezTo>
                  <a:pt x="15013" y="33369"/>
                  <a:pt x="14712" y="33970"/>
                  <a:pt x="14662" y="34020"/>
                </a:cubicBezTo>
                <a:cubicBezTo>
                  <a:pt x="14652" y="34030"/>
                  <a:pt x="14643" y="34035"/>
                  <a:pt x="14635" y="34035"/>
                </a:cubicBezTo>
                <a:cubicBezTo>
                  <a:pt x="14602" y="34035"/>
                  <a:pt x="14582" y="33951"/>
                  <a:pt x="14562" y="33770"/>
                </a:cubicBezTo>
                <a:cubicBezTo>
                  <a:pt x="14512" y="33444"/>
                  <a:pt x="14537" y="33394"/>
                  <a:pt x="15013" y="32517"/>
                </a:cubicBezTo>
                <a:cubicBezTo>
                  <a:pt x="15213" y="32191"/>
                  <a:pt x="15389" y="31865"/>
                  <a:pt x="15514" y="31514"/>
                </a:cubicBezTo>
                <a:cubicBezTo>
                  <a:pt x="15514" y="31489"/>
                  <a:pt x="15508" y="31477"/>
                  <a:pt x="15495" y="31477"/>
                </a:cubicBezTo>
                <a:cubicBezTo>
                  <a:pt x="15483" y="31477"/>
                  <a:pt x="15464" y="31489"/>
                  <a:pt x="15439" y="31514"/>
                </a:cubicBezTo>
                <a:cubicBezTo>
                  <a:pt x="15339" y="31639"/>
                  <a:pt x="14612" y="32943"/>
                  <a:pt x="14537" y="33093"/>
                </a:cubicBezTo>
                <a:cubicBezTo>
                  <a:pt x="14514" y="33162"/>
                  <a:pt x="14501" y="33194"/>
                  <a:pt x="14492" y="33194"/>
                </a:cubicBezTo>
                <a:cubicBezTo>
                  <a:pt x="14481" y="33194"/>
                  <a:pt x="14475" y="33149"/>
                  <a:pt x="14461" y="33068"/>
                </a:cubicBezTo>
                <a:cubicBezTo>
                  <a:pt x="14587" y="32617"/>
                  <a:pt x="14787" y="32191"/>
                  <a:pt x="15013" y="31790"/>
                </a:cubicBezTo>
                <a:cubicBezTo>
                  <a:pt x="15538" y="30787"/>
                  <a:pt x="15631" y="30535"/>
                  <a:pt x="15552" y="30535"/>
                </a:cubicBezTo>
                <a:cubicBezTo>
                  <a:pt x="15548" y="30535"/>
                  <a:pt x="15544" y="30536"/>
                  <a:pt x="15539" y="30537"/>
                </a:cubicBezTo>
                <a:cubicBezTo>
                  <a:pt x="15339" y="30863"/>
                  <a:pt x="15163" y="31188"/>
                  <a:pt x="14988" y="31539"/>
                </a:cubicBezTo>
                <a:cubicBezTo>
                  <a:pt x="14560" y="32395"/>
                  <a:pt x="14414" y="32654"/>
                  <a:pt x="14374" y="32654"/>
                </a:cubicBezTo>
                <a:cubicBezTo>
                  <a:pt x="14365" y="32654"/>
                  <a:pt x="14361" y="32640"/>
                  <a:pt x="14361" y="32617"/>
                </a:cubicBezTo>
                <a:cubicBezTo>
                  <a:pt x="14537" y="32141"/>
                  <a:pt x="14762" y="31690"/>
                  <a:pt x="14988" y="31238"/>
                </a:cubicBezTo>
                <a:cubicBezTo>
                  <a:pt x="15339" y="30537"/>
                  <a:pt x="15639" y="29960"/>
                  <a:pt x="15639" y="29935"/>
                </a:cubicBezTo>
                <a:cubicBezTo>
                  <a:pt x="15635" y="29907"/>
                  <a:pt x="15625" y="29892"/>
                  <a:pt x="15610" y="29892"/>
                </a:cubicBezTo>
                <a:cubicBezTo>
                  <a:pt x="15547" y="29892"/>
                  <a:pt x="15383" y="30163"/>
                  <a:pt x="15038" y="30812"/>
                </a:cubicBezTo>
                <a:cubicBezTo>
                  <a:pt x="14787" y="31314"/>
                  <a:pt x="14537" y="31815"/>
                  <a:pt x="14486" y="31915"/>
                </a:cubicBezTo>
                <a:cubicBezTo>
                  <a:pt x="14480" y="31927"/>
                  <a:pt x="14476" y="31933"/>
                  <a:pt x="14473" y="31933"/>
                </a:cubicBezTo>
                <a:cubicBezTo>
                  <a:pt x="14449" y="31933"/>
                  <a:pt x="14499" y="31626"/>
                  <a:pt x="14587" y="31163"/>
                </a:cubicBezTo>
                <a:cubicBezTo>
                  <a:pt x="14712" y="30637"/>
                  <a:pt x="14837" y="30010"/>
                  <a:pt x="14887" y="29785"/>
                </a:cubicBezTo>
                <a:cubicBezTo>
                  <a:pt x="14938" y="29409"/>
                  <a:pt x="15038" y="29183"/>
                  <a:pt x="15539" y="28281"/>
                </a:cubicBezTo>
                <a:cubicBezTo>
                  <a:pt x="16166" y="27103"/>
                  <a:pt x="16216" y="27028"/>
                  <a:pt x="16116" y="27028"/>
                </a:cubicBezTo>
                <a:cubicBezTo>
                  <a:pt x="15890" y="27304"/>
                  <a:pt x="15715" y="27579"/>
                  <a:pt x="15564" y="27905"/>
                </a:cubicBezTo>
                <a:cubicBezTo>
                  <a:pt x="15314" y="28381"/>
                  <a:pt x="15088" y="28782"/>
                  <a:pt x="15063" y="28807"/>
                </a:cubicBezTo>
                <a:cubicBezTo>
                  <a:pt x="15062" y="28808"/>
                  <a:pt x="15061" y="28808"/>
                  <a:pt x="15060" y="28808"/>
                </a:cubicBezTo>
                <a:cubicBezTo>
                  <a:pt x="14970" y="28808"/>
                  <a:pt x="15365" y="26069"/>
                  <a:pt x="15539" y="25374"/>
                </a:cubicBezTo>
                <a:cubicBezTo>
                  <a:pt x="15639" y="24948"/>
                  <a:pt x="15765" y="24547"/>
                  <a:pt x="15915" y="24121"/>
                </a:cubicBezTo>
                <a:cubicBezTo>
                  <a:pt x="16158" y="23546"/>
                  <a:pt x="16187" y="23439"/>
                  <a:pt x="16087" y="23439"/>
                </a:cubicBezTo>
                <a:cubicBezTo>
                  <a:pt x="16074" y="23439"/>
                  <a:pt x="16058" y="23441"/>
                  <a:pt x="16040" y="23444"/>
                </a:cubicBezTo>
                <a:cubicBezTo>
                  <a:pt x="15815" y="23469"/>
                  <a:pt x="15389" y="24697"/>
                  <a:pt x="15138" y="26000"/>
                </a:cubicBezTo>
                <a:cubicBezTo>
                  <a:pt x="15063" y="26426"/>
                  <a:pt x="14887" y="27504"/>
                  <a:pt x="14787" y="28431"/>
                </a:cubicBezTo>
                <a:cubicBezTo>
                  <a:pt x="14662" y="29334"/>
                  <a:pt x="14512" y="30311"/>
                  <a:pt x="14461" y="30562"/>
                </a:cubicBezTo>
                <a:cubicBezTo>
                  <a:pt x="14275" y="31328"/>
                  <a:pt x="14208" y="31598"/>
                  <a:pt x="14177" y="31598"/>
                </a:cubicBezTo>
                <a:cubicBezTo>
                  <a:pt x="14170" y="31598"/>
                  <a:pt x="14165" y="31586"/>
                  <a:pt x="14161" y="31564"/>
                </a:cubicBezTo>
                <a:cubicBezTo>
                  <a:pt x="13935" y="30812"/>
                  <a:pt x="13760" y="30010"/>
                  <a:pt x="13634" y="29233"/>
                </a:cubicBezTo>
                <a:cubicBezTo>
                  <a:pt x="13760" y="29058"/>
                  <a:pt x="14211" y="27629"/>
                  <a:pt x="14136" y="27629"/>
                </a:cubicBezTo>
                <a:lnTo>
                  <a:pt x="14136" y="27629"/>
                </a:lnTo>
                <a:cubicBezTo>
                  <a:pt x="13910" y="28055"/>
                  <a:pt x="13710" y="28532"/>
                  <a:pt x="13609" y="29008"/>
                </a:cubicBezTo>
                <a:cubicBezTo>
                  <a:pt x="13607" y="29015"/>
                  <a:pt x="13603" y="29019"/>
                  <a:pt x="13599" y="29019"/>
                </a:cubicBezTo>
                <a:cubicBezTo>
                  <a:pt x="13560" y="29019"/>
                  <a:pt x="13449" y="28709"/>
                  <a:pt x="13359" y="28256"/>
                </a:cubicBezTo>
                <a:cubicBezTo>
                  <a:pt x="13158" y="27429"/>
                  <a:pt x="13158" y="27379"/>
                  <a:pt x="13309" y="27128"/>
                </a:cubicBezTo>
                <a:cubicBezTo>
                  <a:pt x="13710" y="26376"/>
                  <a:pt x="15439" y="22141"/>
                  <a:pt x="15339" y="22091"/>
                </a:cubicBezTo>
                <a:cubicBezTo>
                  <a:pt x="15328" y="22080"/>
                  <a:pt x="15318" y="22073"/>
                  <a:pt x="15307" y="22073"/>
                </a:cubicBezTo>
                <a:cubicBezTo>
                  <a:pt x="15240" y="22073"/>
                  <a:pt x="15142" y="22318"/>
                  <a:pt x="14712" y="23394"/>
                </a:cubicBezTo>
                <a:cubicBezTo>
                  <a:pt x="14236" y="24622"/>
                  <a:pt x="13158" y="27153"/>
                  <a:pt x="13108" y="27178"/>
                </a:cubicBezTo>
                <a:cubicBezTo>
                  <a:pt x="13058" y="27128"/>
                  <a:pt x="13033" y="27053"/>
                  <a:pt x="13033" y="27003"/>
                </a:cubicBezTo>
                <a:cubicBezTo>
                  <a:pt x="13008" y="26852"/>
                  <a:pt x="13108" y="26527"/>
                  <a:pt x="13509" y="25599"/>
                </a:cubicBezTo>
                <a:cubicBezTo>
                  <a:pt x="13985" y="24497"/>
                  <a:pt x="14988" y="21690"/>
                  <a:pt x="15013" y="21389"/>
                </a:cubicBezTo>
                <a:cubicBezTo>
                  <a:pt x="15013" y="21339"/>
                  <a:pt x="15013" y="21289"/>
                  <a:pt x="14963" y="21289"/>
                </a:cubicBezTo>
                <a:cubicBezTo>
                  <a:pt x="14787" y="21664"/>
                  <a:pt x="14662" y="22015"/>
                  <a:pt x="14562" y="22391"/>
                </a:cubicBezTo>
                <a:cubicBezTo>
                  <a:pt x="14236" y="23394"/>
                  <a:pt x="13334" y="25750"/>
                  <a:pt x="13033" y="26326"/>
                </a:cubicBezTo>
                <a:lnTo>
                  <a:pt x="12908" y="26577"/>
                </a:lnTo>
                <a:lnTo>
                  <a:pt x="12857" y="26401"/>
                </a:lnTo>
                <a:cubicBezTo>
                  <a:pt x="12807" y="26251"/>
                  <a:pt x="12882" y="25950"/>
                  <a:pt x="13158" y="25148"/>
                </a:cubicBezTo>
                <a:cubicBezTo>
                  <a:pt x="13359" y="24547"/>
                  <a:pt x="13659" y="23619"/>
                  <a:pt x="13785" y="23043"/>
                </a:cubicBezTo>
                <a:cubicBezTo>
                  <a:pt x="13935" y="22466"/>
                  <a:pt x="14186" y="21564"/>
                  <a:pt x="14336" y="21063"/>
                </a:cubicBezTo>
                <a:cubicBezTo>
                  <a:pt x="14543" y="20338"/>
                  <a:pt x="14613" y="19990"/>
                  <a:pt x="14547" y="19990"/>
                </a:cubicBezTo>
                <a:cubicBezTo>
                  <a:pt x="14533" y="19990"/>
                  <a:pt x="14513" y="20005"/>
                  <a:pt x="14486" y="20035"/>
                </a:cubicBezTo>
                <a:cubicBezTo>
                  <a:pt x="14436" y="20111"/>
                  <a:pt x="13910" y="21990"/>
                  <a:pt x="13609" y="23118"/>
                </a:cubicBezTo>
                <a:cubicBezTo>
                  <a:pt x="13509" y="23594"/>
                  <a:pt x="13384" y="24045"/>
                  <a:pt x="13233" y="24497"/>
                </a:cubicBezTo>
                <a:cubicBezTo>
                  <a:pt x="13233" y="24321"/>
                  <a:pt x="13233" y="24171"/>
                  <a:pt x="13258" y="23995"/>
                </a:cubicBezTo>
                <a:cubicBezTo>
                  <a:pt x="13359" y="22617"/>
                  <a:pt x="13384" y="21213"/>
                  <a:pt x="13334" y="19835"/>
                </a:cubicBezTo>
                <a:cubicBezTo>
                  <a:pt x="13283" y="17228"/>
                  <a:pt x="13334" y="16226"/>
                  <a:pt x="13559" y="15524"/>
                </a:cubicBezTo>
                <a:cubicBezTo>
                  <a:pt x="13659" y="15349"/>
                  <a:pt x="13684" y="15148"/>
                  <a:pt x="13710" y="14923"/>
                </a:cubicBezTo>
                <a:cubicBezTo>
                  <a:pt x="13703" y="14919"/>
                  <a:pt x="13696" y="14918"/>
                  <a:pt x="13690" y="14918"/>
                </a:cubicBezTo>
                <a:cubicBezTo>
                  <a:pt x="13646" y="14918"/>
                  <a:pt x="13603" y="14986"/>
                  <a:pt x="13559" y="15073"/>
                </a:cubicBezTo>
                <a:cubicBezTo>
                  <a:pt x="13530" y="15149"/>
                  <a:pt x="13513" y="15197"/>
                  <a:pt x="13505" y="15197"/>
                </a:cubicBezTo>
                <a:cubicBezTo>
                  <a:pt x="13491" y="15197"/>
                  <a:pt x="13503" y="15073"/>
                  <a:pt x="13534" y="14747"/>
                </a:cubicBezTo>
                <a:cubicBezTo>
                  <a:pt x="13557" y="14526"/>
                  <a:pt x="13575" y="14413"/>
                  <a:pt x="13603" y="14413"/>
                </a:cubicBezTo>
                <a:close/>
                <a:moveTo>
                  <a:pt x="19092" y="34587"/>
                </a:moveTo>
                <a:cubicBezTo>
                  <a:pt x="19094" y="34587"/>
                  <a:pt x="19088" y="34599"/>
                  <a:pt x="19073" y="34622"/>
                </a:cubicBezTo>
                <a:cubicBezTo>
                  <a:pt x="19023" y="34722"/>
                  <a:pt x="18973" y="34797"/>
                  <a:pt x="18898" y="34873"/>
                </a:cubicBezTo>
                <a:cubicBezTo>
                  <a:pt x="18877" y="34893"/>
                  <a:pt x="18864" y="34903"/>
                  <a:pt x="18858" y="34903"/>
                </a:cubicBezTo>
                <a:cubicBezTo>
                  <a:pt x="18844" y="34903"/>
                  <a:pt x="18882" y="34838"/>
                  <a:pt x="18973" y="34747"/>
                </a:cubicBezTo>
                <a:cubicBezTo>
                  <a:pt x="19042" y="34643"/>
                  <a:pt x="19087" y="34587"/>
                  <a:pt x="19092" y="34587"/>
                </a:cubicBezTo>
                <a:close/>
                <a:moveTo>
                  <a:pt x="12437" y="33844"/>
                </a:moveTo>
                <a:cubicBezTo>
                  <a:pt x="12485" y="33844"/>
                  <a:pt x="12678" y="33990"/>
                  <a:pt x="13158" y="34346"/>
                </a:cubicBezTo>
                <a:cubicBezTo>
                  <a:pt x="13810" y="34848"/>
                  <a:pt x="13960" y="34973"/>
                  <a:pt x="13985" y="35098"/>
                </a:cubicBezTo>
                <a:cubicBezTo>
                  <a:pt x="14010" y="35173"/>
                  <a:pt x="14010" y="35249"/>
                  <a:pt x="13985" y="35299"/>
                </a:cubicBezTo>
                <a:cubicBezTo>
                  <a:pt x="13735" y="35148"/>
                  <a:pt x="13509" y="34973"/>
                  <a:pt x="13283" y="34772"/>
                </a:cubicBezTo>
                <a:cubicBezTo>
                  <a:pt x="12983" y="34572"/>
                  <a:pt x="12707" y="34296"/>
                  <a:pt x="12481" y="33995"/>
                </a:cubicBezTo>
                <a:cubicBezTo>
                  <a:pt x="12434" y="33900"/>
                  <a:pt x="12408" y="33844"/>
                  <a:pt x="12437" y="33844"/>
                </a:cubicBezTo>
                <a:close/>
                <a:moveTo>
                  <a:pt x="34265" y="31291"/>
                </a:moveTo>
                <a:cubicBezTo>
                  <a:pt x="34384" y="31291"/>
                  <a:pt x="34491" y="31310"/>
                  <a:pt x="34637" y="31339"/>
                </a:cubicBezTo>
                <a:cubicBezTo>
                  <a:pt x="35439" y="31489"/>
                  <a:pt x="37168" y="31915"/>
                  <a:pt x="37945" y="32166"/>
                </a:cubicBezTo>
                <a:cubicBezTo>
                  <a:pt x="38722" y="32416"/>
                  <a:pt x="42983" y="33469"/>
                  <a:pt x="43710" y="33594"/>
                </a:cubicBezTo>
                <a:cubicBezTo>
                  <a:pt x="43860" y="33619"/>
                  <a:pt x="44010" y="33644"/>
                  <a:pt x="44136" y="33695"/>
                </a:cubicBezTo>
                <a:cubicBezTo>
                  <a:pt x="43935" y="33845"/>
                  <a:pt x="43710" y="33995"/>
                  <a:pt x="43484" y="34121"/>
                </a:cubicBezTo>
                <a:cubicBezTo>
                  <a:pt x="43008" y="34371"/>
                  <a:pt x="42507" y="34622"/>
                  <a:pt x="41980" y="34822"/>
                </a:cubicBezTo>
                <a:cubicBezTo>
                  <a:pt x="41655" y="34948"/>
                  <a:pt x="41354" y="35098"/>
                  <a:pt x="41078" y="35274"/>
                </a:cubicBezTo>
                <a:cubicBezTo>
                  <a:pt x="41055" y="35304"/>
                  <a:pt x="41016" y="35320"/>
                  <a:pt x="40943" y="35320"/>
                </a:cubicBezTo>
                <a:cubicBezTo>
                  <a:pt x="40775" y="35320"/>
                  <a:pt x="40426" y="35233"/>
                  <a:pt x="39675" y="35023"/>
                </a:cubicBezTo>
                <a:cubicBezTo>
                  <a:pt x="38948" y="34848"/>
                  <a:pt x="37695" y="34497"/>
                  <a:pt x="36868" y="34246"/>
                </a:cubicBezTo>
                <a:cubicBezTo>
                  <a:pt x="33810" y="33344"/>
                  <a:pt x="31429" y="32792"/>
                  <a:pt x="30076" y="32717"/>
                </a:cubicBezTo>
                <a:cubicBezTo>
                  <a:pt x="29725" y="32692"/>
                  <a:pt x="29499" y="32667"/>
                  <a:pt x="29549" y="32642"/>
                </a:cubicBezTo>
                <a:cubicBezTo>
                  <a:pt x="29800" y="32542"/>
                  <a:pt x="30953" y="32166"/>
                  <a:pt x="32482" y="31740"/>
                </a:cubicBezTo>
                <a:cubicBezTo>
                  <a:pt x="33620" y="31402"/>
                  <a:pt x="33976" y="31291"/>
                  <a:pt x="34265" y="31291"/>
                </a:cubicBezTo>
                <a:close/>
                <a:moveTo>
                  <a:pt x="11998" y="34064"/>
                </a:moveTo>
                <a:cubicBezTo>
                  <a:pt x="12024" y="34064"/>
                  <a:pt x="12077" y="34118"/>
                  <a:pt x="12131" y="34171"/>
                </a:cubicBezTo>
                <a:cubicBezTo>
                  <a:pt x="12306" y="34371"/>
                  <a:pt x="12456" y="34572"/>
                  <a:pt x="12582" y="34822"/>
                </a:cubicBezTo>
                <a:cubicBezTo>
                  <a:pt x="12707" y="34998"/>
                  <a:pt x="12807" y="35198"/>
                  <a:pt x="12882" y="35374"/>
                </a:cubicBezTo>
                <a:cubicBezTo>
                  <a:pt x="12832" y="35374"/>
                  <a:pt x="12005" y="34146"/>
                  <a:pt x="11980" y="34096"/>
                </a:cubicBezTo>
                <a:cubicBezTo>
                  <a:pt x="11980" y="34074"/>
                  <a:pt x="11987" y="34064"/>
                  <a:pt x="11998" y="34064"/>
                </a:cubicBezTo>
                <a:close/>
                <a:moveTo>
                  <a:pt x="16567" y="32022"/>
                </a:moveTo>
                <a:cubicBezTo>
                  <a:pt x="16592" y="32022"/>
                  <a:pt x="16617" y="32028"/>
                  <a:pt x="16642" y="32040"/>
                </a:cubicBezTo>
                <a:cubicBezTo>
                  <a:pt x="16717" y="32066"/>
                  <a:pt x="16617" y="32341"/>
                  <a:pt x="15890" y="33720"/>
                </a:cubicBezTo>
                <a:lnTo>
                  <a:pt x="15890" y="33745"/>
                </a:lnTo>
                <a:cubicBezTo>
                  <a:pt x="15140" y="35159"/>
                  <a:pt x="14848" y="35694"/>
                  <a:pt x="14810" y="35694"/>
                </a:cubicBezTo>
                <a:cubicBezTo>
                  <a:pt x="14804" y="35694"/>
                  <a:pt x="14805" y="35679"/>
                  <a:pt x="14812" y="35650"/>
                </a:cubicBezTo>
                <a:cubicBezTo>
                  <a:pt x="14812" y="35549"/>
                  <a:pt x="14812" y="35424"/>
                  <a:pt x="14787" y="35324"/>
                </a:cubicBezTo>
                <a:cubicBezTo>
                  <a:pt x="14770" y="35220"/>
                  <a:pt x="14765" y="35164"/>
                  <a:pt x="14779" y="35164"/>
                </a:cubicBezTo>
                <a:cubicBezTo>
                  <a:pt x="14786" y="35164"/>
                  <a:pt x="14797" y="35175"/>
                  <a:pt x="14812" y="35198"/>
                </a:cubicBezTo>
                <a:cubicBezTo>
                  <a:pt x="14843" y="35229"/>
                  <a:pt x="14874" y="35251"/>
                  <a:pt x="14899" y="35251"/>
                </a:cubicBezTo>
                <a:cubicBezTo>
                  <a:pt x="14915" y="35251"/>
                  <a:pt x="14928" y="35243"/>
                  <a:pt x="14938" y="35223"/>
                </a:cubicBezTo>
                <a:cubicBezTo>
                  <a:pt x="14988" y="35173"/>
                  <a:pt x="14988" y="35098"/>
                  <a:pt x="14938" y="35073"/>
                </a:cubicBezTo>
                <a:cubicBezTo>
                  <a:pt x="14887" y="35023"/>
                  <a:pt x="14862" y="34973"/>
                  <a:pt x="14887" y="34898"/>
                </a:cubicBezTo>
                <a:cubicBezTo>
                  <a:pt x="14913" y="34822"/>
                  <a:pt x="16416" y="32166"/>
                  <a:pt x="16491" y="32040"/>
                </a:cubicBezTo>
                <a:cubicBezTo>
                  <a:pt x="16517" y="32028"/>
                  <a:pt x="16542" y="32022"/>
                  <a:pt x="16567" y="32022"/>
                </a:cubicBezTo>
                <a:close/>
                <a:moveTo>
                  <a:pt x="28221" y="26827"/>
                </a:moveTo>
                <a:lnTo>
                  <a:pt x="28221" y="26827"/>
                </a:lnTo>
                <a:cubicBezTo>
                  <a:pt x="28221" y="26828"/>
                  <a:pt x="27870" y="27304"/>
                  <a:pt x="27419" y="27880"/>
                </a:cubicBezTo>
                <a:lnTo>
                  <a:pt x="27394" y="27830"/>
                </a:lnTo>
                <a:cubicBezTo>
                  <a:pt x="26717" y="28707"/>
                  <a:pt x="26091" y="29609"/>
                  <a:pt x="25514" y="30537"/>
                </a:cubicBezTo>
                <a:cubicBezTo>
                  <a:pt x="24963" y="31464"/>
                  <a:pt x="24086" y="32767"/>
                  <a:pt x="23609" y="33444"/>
                </a:cubicBezTo>
                <a:lnTo>
                  <a:pt x="22732" y="34672"/>
                </a:lnTo>
                <a:lnTo>
                  <a:pt x="22331" y="34848"/>
                </a:lnTo>
                <a:lnTo>
                  <a:pt x="21955" y="35023"/>
                </a:lnTo>
                <a:lnTo>
                  <a:pt x="22231" y="34597"/>
                </a:lnTo>
                <a:cubicBezTo>
                  <a:pt x="22381" y="34346"/>
                  <a:pt x="22782" y="33745"/>
                  <a:pt x="23133" y="33269"/>
                </a:cubicBezTo>
                <a:cubicBezTo>
                  <a:pt x="23359" y="32968"/>
                  <a:pt x="23559" y="32642"/>
                  <a:pt x="23710" y="32291"/>
                </a:cubicBezTo>
                <a:cubicBezTo>
                  <a:pt x="23709" y="32289"/>
                  <a:pt x="23707" y="32288"/>
                  <a:pt x="23705" y="32288"/>
                </a:cubicBezTo>
                <a:cubicBezTo>
                  <a:pt x="23632" y="32288"/>
                  <a:pt x="22689" y="33574"/>
                  <a:pt x="22030" y="34622"/>
                </a:cubicBezTo>
                <a:cubicBezTo>
                  <a:pt x="21755" y="35073"/>
                  <a:pt x="21654" y="35148"/>
                  <a:pt x="21454" y="35249"/>
                </a:cubicBezTo>
                <a:cubicBezTo>
                  <a:pt x="21385" y="35290"/>
                  <a:pt x="21339" y="35309"/>
                  <a:pt x="21319" y="35309"/>
                </a:cubicBezTo>
                <a:cubicBezTo>
                  <a:pt x="21304" y="35309"/>
                  <a:pt x="21306" y="35296"/>
                  <a:pt x="21329" y="35274"/>
                </a:cubicBezTo>
                <a:cubicBezTo>
                  <a:pt x="21654" y="35048"/>
                  <a:pt x="21705" y="34998"/>
                  <a:pt x="21654" y="34873"/>
                </a:cubicBezTo>
                <a:cubicBezTo>
                  <a:pt x="21618" y="34836"/>
                  <a:pt x="21581" y="34813"/>
                  <a:pt x="21534" y="34813"/>
                </a:cubicBezTo>
                <a:cubicBezTo>
                  <a:pt x="21517" y="34813"/>
                  <a:pt x="21499" y="34816"/>
                  <a:pt x="21479" y="34822"/>
                </a:cubicBezTo>
                <a:cubicBezTo>
                  <a:pt x="21478" y="34823"/>
                  <a:pt x="21477" y="34823"/>
                  <a:pt x="21477" y="34823"/>
                </a:cubicBezTo>
                <a:cubicBezTo>
                  <a:pt x="21420" y="34823"/>
                  <a:pt x="22161" y="33712"/>
                  <a:pt x="22657" y="33043"/>
                </a:cubicBezTo>
                <a:cubicBezTo>
                  <a:pt x="22807" y="32868"/>
                  <a:pt x="22882" y="32692"/>
                  <a:pt x="22857" y="32667"/>
                </a:cubicBezTo>
                <a:cubicBezTo>
                  <a:pt x="22857" y="32667"/>
                  <a:pt x="22856" y="32666"/>
                  <a:pt x="22855" y="32666"/>
                </a:cubicBezTo>
                <a:cubicBezTo>
                  <a:pt x="22812" y="32666"/>
                  <a:pt x="22341" y="33238"/>
                  <a:pt x="21654" y="34171"/>
                </a:cubicBezTo>
                <a:lnTo>
                  <a:pt x="20476" y="35750"/>
                </a:lnTo>
                <a:lnTo>
                  <a:pt x="20050" y="35950"/>
                </a:lnTo>
                <a:lnTo>
                  <a:pt x="19624" y="36126"/>
                </a:lnTo>
                <a:lnTo>
                  <a:pt x="19800" y="35900"/>
                </a:lnTo>
                <a:cubicBezTo>
                  <a:pt x="19889" y="35776"/>
                  <a:pt x="19952" y="35727"/>
                  <a:pt x="20000" y="35727"/>
                </a:cubicBezTo>
                <a:cubicBezTo>
                  <a:pt x="20019" y="35727"/>
                  <a:pt x="20036" y="35735"/>
                  <a:pt x="20050" y="35750"/>
                </a:cubicBezTo>
                <a:cubicBezTo>
                  <a:pt x="20066" y="35766"/>
                  <a:pt x="20083" y="35775"/>
                  <a:pt x="20105" y="35775"/>
                </a:cubicBezTo>
                <a:cubicBezTo>
                  <a:pt x="20184" y="35775"/>
                  <a:pt x="20322" y="35649"/>
                  <a:pt x="20677" y="35274"/>
                </a:cubicBezTo>
                <a:cubicBezTo>
                  <a:pt x="21253" y="34697"/>
                  <a:pt x="21304" y="34597"/>
                  <a:pt x="21178" y="34497"/>
                </a:cubicBezTo>
                <a:cubicBezTo>
                  <a:pt x="21163" y="34485"/>
                  <a:pt x="21145" y="34479"/>
                  <a:pt x="21125" y="34479"/>
                </a:cubicBezTo>
                <a:cubicBezTo>
                  <a:pt x="21015" y="34479"/>
                  <a:pt x="20839" y="34647"/>
                  <a:pt x="20627" y="34923"/>
                </a:cubicBezTo>
                <a:cubicBezTo>
                  <a:pt x="20560" y="35001"/>
                  <a:pt x="20523" y="35044"/>
                  <a:pt x="20515" y="35044"/>
                </a:cubicBezTo>
                <a:cubicBezTo>
                  <a:pt x="20506" y="35044"/>
                  <a:pt x="20543" y="34976"/>
                  <a:pt x="20627" y="34822"/>
                </a:cubicBezTo>
                <a:cubicBezTo>
                  <a:pt x="20727" y="34647"/>
                  <a:pt x="20877" y="34371"/>
                  <a:pt x="21003" y="34221"/>
                </a:cubicBezTo>
                <a:cubicBezTo>
                  <a:pt x="21178" y="33995"/>
                  <a:pt x="21203" y="33895"/>
                  <a:pt x="21128" y="33870"/>
                </a:cubicBezTo>
                <a:cubicBezTo>
                  <a:pt x="21078" y="33820"/>
                  <a:pt x="21053" y="33795"/>
                  <a:pt x="21078" y="33795"/>
                </a:cubicBezTo>
                <a:lnTo>
                  <a:pt x="21880" y="32492"/>
                </a:lnTo>
                <a:cubicBezTo>
                  <a:pt x="22331" y="31790"/>
                  <a:pt x="23008" y="30762"/>
                  <a:pt x="23384" y="30211"/>
                </a:cubicBezTo>
                <a:lnTo>
                  <a:pt x="24086" y="29233"/>
                </a:lnTo>
                <a:lnTo>
                  <a:pt x="24787" y="28732"/>
                </a:lnTo>
                <a:cubicBezTo>
                  <a:pt x="25439" y="28306"/>
                  <a:pt x="26141" y="27905"/>
                  <a:pt x="26842" y="27529"/>
                </a:cubicBezTo>
                <a:cubicBezTo>
                  <a:pt x="27594" y="27153"/>
                  <a:pt x="28221" y="26828"/>
                  <a:pt x="28221" y="26827"/>
                </a:cubicBezTo>
                <a:close/>
                <a:moveTo>
                  <a:pt x="21805" y="30311"/>
                </a:moveTo>
                <a:lnTo>
                  <a:pt x="21579" y="30662"/>
                </a:lnTo>
                <a:cubicBezTo>
                  <a:pt x="21479" y="30863"/>
                  <a:pt x="20777" y="31865"/>
                  <a:pt x="20025" y="32893"/>
                </a:cubicBezTo>
                <a:lnTo>
                  <a:pt x="20000" y="32893"/>
                </a:lnTo>
                <a:cubicBezTo>
                  <a:pt x="19123" y="34093"/>
                  <a:pt x="18714" y="34634"/>
                  <a:pt x="18655" y="34634"/>
                </a:cubicBezTo>
                <a:cubicBezTo>
                  <a:pt x="18649" y="34634"/>
                  <a:pt x="18647" y="34630"/>
                  <a:pt x="18647" y="34622"/>
                </a:cubicBezTo>
                <a:cubicBezTo>
                  <a:pt x="18847" y="34271"/>
                  <a:pt x="19073" y="33920"/>
                  <a:pt x="19324" y="33619"/>
                </a:cubicBezTo>
                <a:cubicBezTo>
                  <a:pt x="19800" y="33018"/>
                  <a:pt x="20000" y="32717"/>
                  <a:pt x="19950" y="32667"/>
                </a:cubicBezTo>
                <a:cubicBezTo>
                  <a:pt x="19950" y="32666"/>
                  <a:pt x="19949" y="32666"/>
                  <a:pt x="19948" y="32666"/>
                </a:cubicBezTo>
                <a:cubicBezTo>
                  <a:pt x="19906" y="32666"/>
                  <a:pt x="19484" y="33200"/>
                  <a:pt x="17770" y="35599"/>
                </a:cubicBezTo>
                <a:cubicBezTo>
                  <a:pt x="17466" y="36043"/>
                  <a:pt x="17293" y="36264"/>
                  <a:pt x="17256" y="36264"/>
                </a:cubicBezTo>
                <a:cubicBezTo>
                  <a:pt x="17213" y="36264"/>
                  <a:pt x="17348" y="35974"/>
                  <a:pt x="17669" y="35399"/>
                </a:cubicBezTo>
                <a:cubicBezTo>
                  <a:pt x="18697" y="33644"/>
                  <a:pt x="19975" y="32040"/>
                  <a:pt x="21454" y="30637"/>
                </a:cubicBezTo>
                <a:lnTo>
                  <a:pt x="21805" y="30311"/>
                </a:lnTo>
                <a:close/>
                <a:moveTo>
                  <a:pt x="16251" y="33391"/>
                </a:moveTo>
                <a:cubicBezTo>
                  <a:pt x="16264" y="33391"/>
                  <a:pt x="16252" y="33441"/>
                  <a:pt x="16216" y="33544"/>
                </a:cubicBezTo>
                <a:cubicBezTo>
                  <a:pt x="16166" y="33644"/>
                  <a:pt x="15865" y="34321"/>
                  <a:pt x="15514" y="34998"/>
                </a:cubicBezTo>
                <a:lnTo>
                  <a:pt x="15514" y="35023"/>
                </a:lnTo>
                <a:cubicBezTo>
                  <a:pt x="15314" y="35449"/>
                  <a:pt x="15113" y="35850"/>
                  <a:pt x="14862" y="36276"/>
                </a:cubicBezTo>
                <a:cubicBezTo>
                  <a:pt x="14762" y="36276"/>
                  <a:pt x="14938" y="35875"/>
                  <a:pt x="15489" y="34772"/>
                </a:cubicBezTo>
                <a:cubicBezTo>
                  <a:pt x="15945" y="33880"/>
                  <a:pt x="16213" y="33391"/>
                  <a:pt x="16251" y="33391"/>
                </a:cubicBezTo>
                <a:close/>
                <a:moveTo>
                  <a:pt x="13020" y="34880"/>
                </a:moveTo>
                <a:cubicBezTo>
                  <a:pt x="13062" y="34880"/>
                  <a:pt x="13195" y="34975"/>
                  <a:pt x="13484" y="35173"/>
                </a:cubicBezTo>
                <a:cubicBezTo>
                  <a:pt x="13684" y="35324"/>
                  <a:pt x="13860" y="35474"/>
                  <a:pt x="14035" y="35650"/>
                </a:cubicBezTo>
                <a:lnTo>
                  <a:pt x="14010" y="35675"/>
                </a:lnTo>
                <a:cubicBezTo>
                  <a:pt x="14010" y="35700"/>
                  <a:pt x="14060" y="35925"/>
                  <a:pt x="14085" y="36151"/>
                </a:cubicBezTo>
                <a:lnTo>
                  <a:pt x="14136" y="36552"/>
                </a:lnTo>
                <a:lnTo>
                  <a:pt x="13910" y="36101"/>
                </a:lnTo>
                <a:cubicBezTo>
                  <a:pt x="13659" y="35599"/>
                  <a:pt x="13309" y="35123"/>
                  <a:pt x="13158" y="35073"/>
                </a:cubicBezTo>
                <a:cubicBezTo>
                  <a:pt x="13108" y="35048"/>
                  <a:pt x="13033" y="34998"/>
                  <a:pt x="13008" y="34923"/>
                </a:cubicBezTo>
                <a:cubicBezTo>
                  <a:pt x="13001" y="34895"/>
                  <a:pt x="13004" y="34880"/>
                  <a:pt x="13020" y="34880"/>
                </a:cubicBezTo>
                <a:close/>
                <a:moveTo>
                  <a:pt x="16894" y="32499"/>
                </a:moveTo>
                <a:cubicBezTo>
                  <a:pt x="16938" y="32499"/>
                  <a:pt x="17008" y="32539"/>
                  <a:pt x="17118" y="32617"/>
                </a:cubicBezTo>
                <a:cubicBezTo>
                  <a:pt x="17293" y="32742"/>
                  <a:pt x="17319" y="32817"/>
                  <a:pt x="17268" y="33118"/>
                </a:cubicBezTo>
                <a:cubicBezTo>
                  <a:pt x="17218" y="33469"/>
                  <a:pt x="17218" y="33469"/>
                  <a:pt x="17018" y="33519"/>
                </a:cubicBezTo>
                <a:cubicBezTo>
                  <a:pt x="16792" y="33569"/>
                  <a:pt x="16617" y="33770"/>
                  <a:pt x="16642" y="33945"/>
                </a:cubicBezTo>
                <a:cubicBezTo>
                  <a:pt x="16667" y="34020"/>
                  <a:pt x="16542" y="34246"/>
                  <a:pt x="16266" y="34672"/>
                </a:cubicBezTo>
                <a:cubicBezTo>
                  <a:pt x="16040" y="35023"/>
                  <a:pt x="15664" y="35624"/>
                  <a:pt x="15414" y="36025"/>
                </a:cubicBezTo>
                <a:cubicBezTo>
                  <a:pt x="15163" y="36452"/>
                  <a:pt x="14938" y="36777"/>
                  <a:pt x="14913" y="36777"/>
                </a:cubicBezTo>
                <a:cubicBezTo>
                  <a:pt x="14913" y="36777"/>
                  <a:pt x="14887" y="36777"/>
                  <a:pt x="15464" y="35599"/>
                </a:cubicBezTo>
                <a:cubicBezTo>
                  <a:pt x="15815" y="34898"/>
                  <a:pt x="16667" y="33043"/>
                  <a:pt x="16842" y="32542"/>
                </a:cubicBezTo>
                <a:cubicBezTo>
                  <a:pt x="16852" y="32514"/>
                  <a:pt x="16868" y="32499"/>
                  <a:pt x="16894" y="32499"/>
                </a:cubicBezTo>
                <a:close/>
                <a:moveTo>
                  <a:pt x="18477" y="35298"/>
                </a:moveTo>
                <a:cubicBezTo>
                  <a:pt x="18580" y="35298"/>
                  <a:pt x="18039" y="36109"/>
                  <a:pt x="17619" y="36652"/>
                </a:cubicBezTo>
                <a:lnTo>
                  <a:pt x="17344" y="37028"/>
                </a:lnTo>
                <a:lnTo>
                  <a:pt x="17344" y="37028"/>
                </a:lnTo>
                <a:lnTo>
                  <a:pt x="17544" y="36602"/>
                </a:lnTo>
                <a:cubicBezTo>
                  <a:pt x="17770" y="36151"/>
                  <a:pt x="18371" y="35299"/>
                  <a:pt x="18471" y="35299"/>
                </a:cubicBezTo>
                <a:cubicBezTo>
                  <a:pt x="18473" y="35298"/>
                  <a:pt x="18475" y="35298"/>
                  <a:pt x="18477" y="35298"/>
                </a:cubicBezTo>
                <a:close/>
                <a:moveTo>
                  <a:pt x="23396" y="29759"/>
                </a:moveTo>
                <a:cubicBezTo>
                  <a:pt x="23432" y="29759"/>
                  <a:pt x="23363" y="29866"/>
                  <a:pt x="23208" y="30086"/>
                </a:cubicBezTo>
                <a:cubicBezTo>
                  <a:pt x="23058" y="30286"/>
                  <a:pt x="22657" y="30938"/>
                  <a:pt x="22281" y="31489"/>
                </a:cubicBezTo>
                <a:lnTo>
                  <a:pt x="22281" y="31514"/>
                </a:lnTo>
                <a:cubicBezTo>
                  <a:pt x="21930" y="32066"/>
                  <a:pt x="21278" y="33118"/>
                  <a:pt x="20852" y="33795"/>
                </a:cubicBezTo>
                <a:cubicBezTo>
                  <a:pt x="20476" y="34447"/>
                  <a:pt x="20050" y="35073"/>
                  <a:pt x="19574" y="35650"/>
                </a:cubicBezTo>
                <a:cubicBezTo>
                  <a:pt x="19223" y="36051"/>
                  <a:pt x="19073" y="36251"/>
                  <a:pt x="19123" y="36276"/>
                </a:cubicBezTo>
                <a:cubicBezTo>
                  <a:pt x="19148" y="36301"/>
                  <a:pt x="19023" y="36452"/>
                  <a:pt x="18722" y="36627"/>
                </a:cubicBezTo>
                <a:cubicBezTo>
                  <a:pt x="18672" y="36657"/>
                  <a:pt x="18643" y="36675"/>
                  <a:pt x="18629" y="36675"/>
                </a:cubicBezTo>
                <a:cubicBezTo>
                  <a:pt x="18609" y="36675"/>
                  <a:pt x="18627" y="36633"/>
                  <a:pt x="18672" y="36527"/>
                </a:cubicBezTo>
                <a:cubicBezTo>
                  <a:pt x="18822" y="36251"/>
                  <a:pt x="19023" y="35975"/>
                  <a:pt x="19223" y="35725"/>
                </a:cubicBezTo>
                <a:cubicBezTo>
                  <a:pt x="19574" y="35249"/>
                  <a:pt x="19674" y="35073"/>
                  <a:pt x="19649" y="34998"/>
                </a:cubicBezTo>
                <a:cubicBezTo>
                  <a:pt x="19599" y="34948"/>
                  <a:pt x="19750" y="34647"/>
                  <a:pt x="20201" y="33970"/>
                </a:cubicBezTo>
                <a:cubicBezTo>
                  <a:pt x="20451" y="33644"/>
                  <a:pt x="20627" y="33319"/>
                  <a:pt x="20777" y="32943"/>
                </a:cubicBezTo>
                <a:cubicBezTo>
                  <a:pt x="20775" y="32941"/>
                  <a:pt x="20773" y="32941"/>
                  <a:pt x="20771" y="32941"/>
                </a:cubicBezTo>
                <a:cubicBezTo>
                  <a:pt x="20672" y="32941"/>
                  <a:pt x="20057" y="33916"/>
                  <a:pt x="18321" y="36702"/>
                </a:cubicBezTo>
                <a:cubicBezTo>
                  <a:pt x="18246" y="36853"/>
                  <a:pt x="18146" y="36953"/>
                  <a:pt x="17995" y="37028"/>
                </a:cubicBezTo>
                <a:cubicBezTo>
                  <a:pt x="17979" y="37031"/>
                  <a:pt x="17966" y="37033"/>
                  <a:pt x="17955" y="37033"/>
                </a:cubicBezTo>
                <a:cubicBezTo>
                  <a:pt x="17882" y="37033"/>
                  <a:pt x="17943" y="36942"/>
                  <a:pt x="18271" y="36527"/>
                </a:cubicBezTo>
                <a:cubicBezTo>
                  <a:pt x="18722" y="35925"/>
                  <a:pt x="18898" y="35574"/>
                  <a:pt x="18822" y="35524"/>
                </a:cubicBezTo>
                <a:lnTo>
                  <a:pt x="18822" y="35524"/>
                </a:lnTo>
                <a:cubicBezTo>
                  <a:pt x="18697" y="35650"/>
                  <a:pt x="18572" y="35800"/>
                  <a:pt x="18471" y="35975"/>
                </a:cubicBezTo>
                <a:cubicBezTo>
                  <a:pt x="18317" y="36199"/>
                  <a:pt x="18234" y="36298"/>
                  <a:pt x="18216" y="36298"/>
                </a:cubicBezTo>
                <a:cubicBezTo>
                  <a:pt x="18202" y="36298"/>
                  <a:pt x="18230" y="36236"/>
                  <a:pt x="18296" y="36126"/>
                </a:cubicBezTo>
                <a:cubicBezTo>
                  <a:pt x="18522" y="35725"/>
                  <a:pt x="19574" y="34121"/>
                  <a:pt x="20075" y="33444"/>
                </a:cubicBezTo>
                <a:cubicBezTo>
                  <a:pt x="20276" y="33193"/>
                  <a:pt x="20476" y="32893"/>
                  <a:pt x="20652" y="32617"/>
                </a:cubicBezTo>
                <a:cubicBezTo>
                  <a:pt x="20727" y="32441"/>
                  <a:pt x="21103" y="31865"/>
                  <a:pt x="21454" y="31314"/>
                </a:cubicBezTo>
                <a:cubicBezTo>
                  <a:pt x="21830" y="30762"/>
                  <a:pt x="22181" y="30186"/>
                  <a:pt x="22256" y="30061"/>
                </a:cubicBezTo>
                <a:lnTo>
                  <a:pt x="22406" y="29810"/>
                </a:lnTo>
                <a:lnTo>
                  <a:pt x="22356" y="30035"/>
                </a:lnTo>
                <a:cubicBezTo>
                  <a:pt x="22331" y="30136"/>
                  <a:pt x="22331" y="30261"/>
                  <a:pt x="22331" y="30361"/>
                </a:cubicBezTo>
                <a:cubicBezTo>
                  <a:pt x="22343" y="30391"/>
                  <a:pt x="22370" y="30406"/>
                  <a:pt x="22408" y="30406"/>
                </a:cubicBezTo>
                <a:cubicBezTo>
                  <a:pt x="22527" y="30406"/>
                  <a:pt x="22760" y="30264"/>
                  <a:pt x="23008" y="30035"/>
                </a:cubicBezTo>
                <a:cubicBezTo>
                  <a:pt x="23238" y="29853"/>
                  <a:pt x="23363" y="29759"/>
                  <a:pt x="23396" y="29759"/>
                </a:cubicBezTo>
                <a:close/>
                <a:moveTo>
                  <a:pt x="13853" y="36506"/>
                </a:moveTo>
                <a:cubicBezTo>
                  <a:pt x="13860" y="36506"/>
                  <a:pt x="13871" y="36513"/>
                  <a:pt x="13885" y="36527"/>
                </a:cubicBezTo>
                <a:cubicBezTo>
                  <a:pt x="13960" y="36627"/>
                  <a:pt x="14010" y="36752"/>
                  <a:pt x="14060" y="36878"/>
                </a:cubicBezTo>
                <a:cubicBezTo>
                  <a:pt x="14151" y="37097"/>
                  <a:pt x="14181" y="37210"/>
                  <a:pt x="14162" y="37210"/>
                </a:cubicBezTo>
                <a:cubicBezTo>
                  <a:pt x="14144" y="37210"/>
                  <a:pt x="14083" y="37109"/>
                  <a:pt x="13985" y="36903"/>
                </a:cubicBezTo>
                <a:cubicBezTo>
                  <a:pt x="13863" y="36638"/>
                  <a:pt x="13824" y="36506"/>
                  <a:pt x="13853" y="36506"/>
                </a:cubicBezTo>
                <a:close/>
                <a:moveTo>
                  <a:pt x="17795" y="36677"/>
                </a:moveTo>
                <a:lnTo>
                  <a:pt x="17644" y="37003"/>
                </a:lnTo>
                <a:cubicBezTo>
                  <a:pt x="17594" y="37153"/>
                  <a:pt x="17494" y="37304"/>
                  <a:pt x="17394" y="37429"/>
                </a:cubicBezTo>
                <a:lnTo>
                  <a:pt x="17394" y="37454"/>
                </a:lnTo>
                <a:cubicBezTo>
                  <a:pt x="17335" y="37501"/>
                  <a:pt x="17303" y="37526"/>
                  <a:pt x="17289" y="37526"/>
                </a:cubicBezTo>
                <a:cubicBezTo>
                  <a:pt x="17274" y="37526"/>
                  <a:pt x="17280" y="37495"/>
                  <a:pt x="17293" y="37429"/>
                </a:cubicBezTo>
                <a:cubicBezTo>
                  <a:pt x="17369" y="37254"/>
                  <a:pt x="17444" y="37128"/>
                  <a:pt x="17569" y="36978"/>
                </a:cubicBezTo>
                <a:lnTo>
                  <a:pt x="17795" y="36677"/>
                </a:lnTo>
                <a:close/>
                <a:moveTo>
                  <a:pt x="16734" y="34293"/>
                </a:moveTo>
                <a:cubicBezTo>
                  <a:pt x="16737" y="34293"/>
                  <a:pt x="16740" y="34294"/>
                  <a:pt x="16742" y="34296"/>
                </a:cubicBezTo>
                <a:cubicBezTo>
                  <a:pt x="16792" y="34321"/>
                  <a:pt x="16767" y="34421"/>
                  <a:pt x="16717" y="34497"/>
                </a:cubicBezTo>
                <a:cubicBezTo>
                  <a:pt x="16567" y="34848"/>
                  <a:pt x="15138" y="37454"/>
                  <a:pt x="15038" y="37579"/>
                </a:cubicBezTo>
                <a:cubicBezTo>
                  <a:pt x="15012" y="37614"/>
                  <a:pt x="14995" y="37633"/>
                  <a:pt x="14983" y="37633"/>
                </a:cubicBezTo>
                <a:cubicBezTo>
                  <a:pt x="14960" y="37633"/>
                  <a:pt x="14954" y="37560"/>
                  <a:pt x="14938" y="37379"/>
                </a:cubicBezTo>
                <a:cubicBezTo>
                  <a:pt x="14913" y="37053"/>
                  <a:pt x="14812" y="37228"/>
                  <a:pt x="16441" y="34647"/>
                </a:cubicBezTo>
                <a:cubicBezTo>
                  <a:pt x="16579" y="34417"/>
                  <a:pt x="16696" y="34293"/>
                  <a:pt x="16734" y="34293"/>
                </a:cubicBezTo>
                <a:close/>
                <a:moveTo>
                  <a:pt x="17160" y="36963"/>
                </a:moveTo>
                <a:cubicBezTo>
                  <a:pt x="17179" y="36963"/>
                  <a:pt x="17151" y="37047"/>
                  <a:pt x="17068" y="37228"/>
                </a:cubicBezTo>
                <a:cubicBezTo>
                  <a:pt x="16993" y="37429"/>
                  <a:pt x="16892" y="37604"/>
                  <a:pt x="16867" y="37629"/>
                </a:cubicBezTo>
                <a:cubicBezTo>
                  <a:pt x="16863" y="37639"/>
                  <a:pt x="16860" y="37643"/>
                  <a:pt x="16858" y="37643"/>
                </a:cubicBezTo>
                <a:cubicBezTo>
                  <a:pt x="16851" y="37643"/>
                  <a:pt x="16872" y="37557"/>
                  <a:pt x="16892" y="37454"/>
                </a:cubicBezTo>
                <a:cubicBezTo>
                  <a:pt x="16918" y="37304"/>
                  <a:pt x="16993" y="37153"/>
                  <a:pt x="17093" y="37028"/>
                </a:cubicBezTo>
                <a:cubicBezTo>
                  <a:pt x="17127" y="36985"/>
                  <a:pt x="17150" y="36963"/>
                  <a:pt x="17160" y="36963"/>
                </a:cubicBezTo>
                <a:close/>
                <a:moveTo>
                  <a:pt x="15458" y="37745"/>
                </a:moveTo>
                <a:cubicBezTo>
                  <a:pt x="15460" y="37745"/>
                  <a:pt x="15454" y="37757"/>
                  <a:pt x="15439" y="37780"/>
                </a:cubicBezTo>
                <a:cubicBezTo>
                  <a:pt x="15389" y="37880"/>
                  <a:pt x="15339" y="37955"/>
                  <a:pt x="15263" y="38030"/>
                </a:cubicBezTo>
                <a:cubicBezTo>
                  <a:pt x="15244" y="38043"/>
                  <a:pt x="15231" y="38050"/>
                  <a:pt x="15225" y="38050"/>
                </a:cubicBezTo>
                <a:cubicBezTo>
                  <a:pt x="15208" y="38050"/>
                  <a:pt x="15246" y="37998"/>
                  <a:pt x="15339" y="37905"/>
                </a:cubicBezTo>
                <a:cubicBezTo>
                  <a:pt x="15408" y="37801"/>
                  <a:pt x="15453" y="37745"/>
                  <a:pt x="15458" y="37745"/>
                </a:cubicBezTo>
                <a:close/>
                <a:moveTo>
                  <a:pt x="29344" y="32953"/>
                </a:moveTo>
                <a:cubicBezTo>
                  <a:pt x="30761" y="32953"/>
                  <a:pt x="32977" y="33433"/>
                  <a:pt x="36542" y="34497"/>
                </a:cubicBezTo>
                <a:cubicBezTo>
                  <a:pt x="38020" y="34948"/>
                  <a:pt x="40101" y="35499"/>
                  <a:pt x="40878" y="35624"/>
                </a:cubicBezTo>
                <a:cubicBezTo>
                  <a:pt x="41153" y="35675"/>
                  <a:pt x="41429" y="35725"/>
                  <a:pt x="41429" y="35750"/>
                </a:cubicBezTo>
                <a:cubicBezTo>
                  <a:pt x="41279" y="35850"/>
                  <a:pt x="41103" y="35950"/>
                  <a:pt x="40928" y="36000"/>
                </a:cubicBezTo>
                <a:lnTo>
                  <a:pt x="40903" y="36000"/>
                </a:lnTo>
                <a:cubicBezTo>
                  <a:pt x="40602" y="36151"/>
                  <a:pt x="40201" y="36326"/>
                  <a:pt x="40025" y="36426"/>
                </a:cubicBezTo>
                <a:lnTo>
                  <a:pt x="39700" y="36627"/>
                </a:lnTo>
                <a:lnTo>
                  <a:pt x="37895" y="36251"/>
                </a:lnTo>
                <a:cubicBezTo>
                  <a:pt x="36918" y="36051"/>
                  <a:pt x="35539" y="35700"/>
                  <a:pt x="34837" y="35499"/>
                </a:cubicBezTo>
                <a:cubicBezTo>
                  <a:pt x="34136" y="35274"/>
                  <a:pt x="33559" y="35098"/>
                  <a:pt x="33534" y="35098"/>
                </a:cubicBezTo>
                <a:lnTo>
                  <a:pt x="33534" y="35098"/>
                </a:lnTo>
                <a:cubicBezTo>
                  <a:pt x="33183" y="35148"/>
                  <a:pt x="35163" y="35800"/>
                  <a:pt x="36642" y="36126"/>
                </a:cubicBezTo>
                <a:cubicBezTo>
                  <a:pt x="37068" y="36226"/>
                  <a:pt x="37870" y="36401"/>
                  <a:pt x="38421" y="36502"/>
                </a:cubicBezTo>
                <a:cubicBezTo>
                  <a:pt x="38747" y="36552"/>
                  <a:pt x="39098" y="36627"/>
                  <a:pt x="39424" y="36727"/>
                </a:cubicBezTo>
                <a:cubicBezTo>
                  <a:pt x="39424" y="36827"/>
                  <a:pt x="39123" y="36953"/>
                  <a:pt x="38923" y="36953"/>
                </a:cubicBezTo>
                <a:cubicBezTo>
                  <a:pt x="37143" y="36627"/>
                  <a:pt x="35389" y="36201"/>
                  <a:pt x="33659" y="35700"/>
                </a:cubicBezTo>
                <a:cubicBezTo>
                  <a:pt x="32791" y="35393"/>
                  <a:pt x="32524" y="35295"/>
                  <a:pt x="32458" y="35295"/>
                </a:cubicBezTo>
                <a:cubicBezTo>
                  <a:pt x="32427" y="35295"/>
                  <a:pt x="32440" y="35317"/>
                  <a:pt x="32456" y="35349"/>
                </a:cubicBezTo>
                <a:cubicBezTo>
                  <a:pt x="32532" y="35424"/>
                  <a:pt x="33384" y="35800"/>
                  <a:pt x="34211" y="36025"/>
                </a:cubicBezTo>
                <a:cubicBezTo>
                  <a:pt x="34562" y="36151"/>
                  <a:pt x="35790" y="36426"/>
                  <a:pt x="36943" y="36677"/>
                </a:cubicBezTo>
                <a:cubicBezTo>
                  <a:pt x="38572" y="37028"/>
                  <a:pt x="39048" y="37178"/>
                  <a:pt x="39148" y="37279"/>
                </a:cubicBezTo>
                <a:cubicBezTo>
                  <a:pt x="39248" y="37429"/>
                  <a:pt x="39223" y="37479"/>
                  <a:pt x="38873" y="37579"/>
                </a:cubicBezTo>
                <a:cubicBezTo>
                  <a:pt x="38196" y="37805"/>
                  <a:pt x="37895" y="37980"/>
                  <a:pt x="37895" y="38131"/>
                </a:cubicBezTo>
                <a:cubicBezTo>
                  <a:pt x="37870" y="38256"/>
                  <a:pt x="37820" y="38256"/>
                  <a:pt x="37569" y="38256"/>
                </a:cubicBezTo>
                <a:cubicBezTo>
                  <a:pt x="37369" y="38256"/>
                  <a:pt x="37168" y="38231"/>
                  <a:pt x="36968" y="38181"/>
                </a:cubicBezTo>
                <a:cubicBezTo>
                  <a:pt x="36592" y="38106"/>
                  <a:pt x="34737" y="37454"/>
                  <a:pt x="32431" y="36602"/>
                </a:cubicBezTo>
                <a:cubicBezTo>
                  <a:pt x="28898" y="35299"/>
                  <a:pt x="28045" y="35098"/>
                  <a:pt x="25188" y="34873"/>
                </a:cubicBezTo>
                <a:lnTo>
                  <a:pt x="24186" y="34797"/>
                </a:lnTo>
                <a:cubicBezTo>
                  <a:pt x="24010" y="34772"/>
                  <a:pt x="26968" y="33519"/>
                  <a:pt x="28146" y="33118"/>
                </a:cubicBezTo>
                <a:cubicBezTo>
                  <a:pt x="28466" y="33009"/>
                  <a:pt x="28858" y="32953"/>
                  <a:pt x="29344" y="32953"/>
                </a:cubicBezTo>
                <a:close/>
                <a:moveTo>
                  <a:pt x="15086" y="38323"/>
                </a:moveTo>
                <a:cubicBezTo>
                  <a:pt x="15096" y="38323"/>
                  <a:pt x="15098" y="38336"/>
                  <a:pt x="15088" y="38356"/>
                </a:cubicBezTo>
                <a:cubicBezTo>
                  <a:pt x="15063" y="38406"/>
                  <a:pt x="15038" y="38457"/>
                  <a:pt x="14988" y="38507"/>
                </a:cubicBezTo>
                <a:cubicBezTo>
                  <a:pt x="14976" y="38513"/>
                  <a:pt x="14968" y="38516"/>
                  <a:pt x="14964" y="38516"/>
                </a:cubicBezTo>
                <a:cubicBezTo>
                  <a:pt x="14951" y="38516"/>
                  <a:pt x="14974" y="38483"/>
                  <a:pt x="15013" y="38406"/>
                </a:cubicBezTo>
                <a:cubicBezTo>
                  <a:pt x="15042" y="38348"/>
                  <a:pt x="15072" y="38323"/>
                  <a:pt x="15086" y="38323"/>
                </a:cubicBezTo>
                <a:close/>
                <a:moveTo>
                  <a:pt x="15383" y="38773"/>
                </a:moveTo>
                <a:cubicBezTo>
                  <a:pt x="15387" y="38773"/>
                  <a:pt x="15389" y="38776"/>
                  <a:pt x="15389" y="38782"/>
                </a:cubicBezTo>
                <a:cubicBezTo>
                  <a:pt x="15389" y="38807"/>
                  <a:pt x="15339" y="38858"/>
                  <a:pt x="15314" y="38883"/>
                </a:cubicBezTo>
                <a:lnTo>
                  <a:pt x="15288" y="38883"/>
                </a:lnTo>
                <a:cubicBezTo>
                  <a:pt x="15274" y="38897"/>
                  <a:pt x="15263" y="38903"/>
                  <a:pt x="15257" y="38903"/>
                </a:cubicBezTo>
                <a:cubicBezTo>
                  <a:pt x="15243" y="38903"/>
                  <a:pt x="15253" y="38868"/>
                  <a:pt x="15288" y="38832"/>
                </a:cubicBezTo>
                <a:cubicBezTo>
                  <a:pt x="15344" y="38796"/>
                  <a:pt x="15372" y="38773"/>
                  <a:pt x="15383" y="38773"/>
                </a:cubicBezTo>
                <a:close/>
                <a:moveTo>
                  <a:pt x="17072" y="34354"/>
                </a:moveTo>
                <a:cubicBezTo>
                  <a:pt x="17088" y="34354"/>
                  <a:pt x="17082" y="34397"/>
                  <a:pt x="17068" y="34497"/>
                </a:cubicBezTo>
                <a:cubicBezTo>
                  <a:pt x="17068" y="34597"/>
                  <a:pt x="16993" y="35048"/>
                  <a:pt x="16918" y="35524"/>
                </a:cubicBezTo>
                <a:lnTo>
                  <a:pt x="16767" y="36376"/>
                </a:lnTo>
                <a:lnTo>
                  <a:pt x="16065" y="37404"/>
                </a:lnTo>
                <a:cubicBezTo>
                  <a:pt x="15689" y="37980"/>
                  <a:pt x="15288" y="38607"/>
                  <a:pt x="15163" y="38807"/>
                </a:cubicBezTo>
                <a:cubicBezTo>
                  <a:pt x="15053" y="38981"/>
                  <a:pt x="14992" y="39055"/>
                  <a:pt x="14968" y="39055"/>
                </a:cubicBezTo>
                <a:cubicBezTo>
                  <a:pt x="14954" y="39055"/>
                  <a:pt x="14953" y="39029"/>
                  <a:pt x="14963" y="38983"/>
                </a:cubicBezTo>
                <a:cubicBezTo>
                  <a:pt x="15263" y="38331"/>
                  <a:pt x="15639" y="37705"/>
                  <a:pt x="16090" y="37103"/>
                </a:cubicBezTo>
                <a:cubicBezTo>
                  <a:pt x="16341" y="36752"/>
                  <a:pt x="16517" y="36426"/>
                  <a:pt x="16466" y="36376"/>
                </a:cubicBezTo>
                <a:lnTo>
                  <a:pt x="16466" y="36376"/>
                </a:lnTo>
                <a:cubicBezTo>
                  <a:pt x="16291" y="36527"/>
                  <a:pt x="16141" y="36702"/>
                  <a:pt x="16015" y="36903"/>
                </a:cubicBezTo>
                <a:cubicBezTo>
                  <a:pt x="15909" y="37057"/>
                  <a:pt x="15851" y="37137"/>
                  <a:pt x="15845" y="37137"/>
                </a:cubicBezTo>
                <a:cubicBezTo>
                  <a:pt x="15834" y="37137"/>
                  <a:pt x="15954" y="36933"/>
                  <a:pt x="16216" y="36502"/>
                </a:cubicBezTo>
                <a:cubicBezTo>
                  <a:pt x="16441" y="36176"/>
                  <a:pt x="16642" y="35825"/>
                  <a:pt x="16792" y="35474"/>
                </a:cubicBezTo>
                <a:cubicBezTo>
                  <a:pt x="16792" y="35459"/>
                  <a:pt x="16788" y="35451"/>
                  <a:pt x="16780" y="35451"/>
                </a:cubicBezTo>
                <a:cubicBezTo>
                  <a:pt x="16719" y="35451"/>
                  <a:pt x="16439" y="35848"/>
                  <a:pt x="15890" y="36727"/>
                </a:cubicBezTo>
                <a:cubicBezTo>
                  <a:pt x="15614" y="37203"/>
                  <a:pt x="15288" y="37680"/>
                  <a:pt x="15213" y="37780"/>
                </a:cubicBezTo>
                <a:cubicBezTo>
                  <a:pt x="15210" y="37784"/>
                  <a:pt x="15208" y="37787"/>
                  <a:pt x="15207" y="37787"/>
                </a:cubicBezTo>
                <a:cubicBezTo>
                  <a:pt x="15177" y="37787"/>
                  <a:pt x="16846" y="34641"/>
                  <a:pt x="16993" y="34421"/>
                </a:cubicBezTo>
                <a:cubicBezTo>
                  <a:pt x="17036" y="34378"/>
                  <a:pt x="17060" y="34354"/>
                  <a:pt x="17072" y="34354"/>
                </a:cubicBezTo>
                <a:close/>
                <a:moveTo>
                  <a:pt x="16884" y="39299"/>
                </a:moveTo>
                <a:cubicBezTo>
                  <a:pt x="17013" y="39299"/>
                  <a:pt x="17014" y="39322"/>
                  <a:pt x="16867" y="39359"/>
                </a:cubicBezTo>
                <a:lnTo>
                  <a:pt x="16567" y="39359"/>
                </a:lnTo>
                <a:cubicBezTo>
                  <a:pt x="16491" y="39334"/>
                  <a:pt x="16517" y="39309"/>
                  <a:pt x="16692" y="39309"/>
                </a:cubicBezTo>
                <a:cubicBezTo>
                  <a:pt x="16773" y="39302"/>
                  <a:pt x="16837" y="39299"/>
                  <a:pt x="16884" y="39299"/>
                </a:cubicBezTo>
                <a:close/>
                <a:moveTo>
                  <a:pt x="15153" y="39188"/>
                </a:moveTo>
                <a:cubicBezTo>
                  <a:pt x="15159" y="39188"/>
                  <a:pt x="15163" y="39194"/>
                  <a:pt x="15163" y="39208"/>
                </a:cubicBezTo>
                <a:cubicBezTo>
                  <a:pt x="15138" y="39284"/>
                  <a:pt x="15088" y="39334"/>
                  <a:pt x="15038" y="39384"/>
                </a:cubicBezTo>
                <a:cubicBezTo>
                  <a:pt x="15020" y="39390"/>
                  <a:pt x="15008" y="39393"/>
                  <a:pt x="15001" y="39393"/>
                </a:cubicBezTo>
                <a:cubicBezTo>
                  <a:pt x="14977" y="39393"/>
                  <a:pt x="15005" y="39360"/>
                  <a:pt x="15063" y="39284"/>
                </a:cubicBezTo>
                <a:cubicBezTo>
                  <a:pt x="15099" y="39229"/>
                  <a:pt x="15135" y="39188"/>
                  <a:pt x="15153" y="39188"/>
                </a:cubicBezTo>
                <a:close/>
                <a:moveTo>
                  <a:pt x="16894" y="38804"/>
                </a:moveTo>
                <a:cubicBezTo>
                  <a:pt x="17380" y="38804"/>
                  <a:pt x="19832" y="39351"/>
                  <a:pt x="21178" y="39760"/>
                </a:cubicBezTo>
                <a:cubicBezTo>
                  <a:pt x="21831" y="39967"/>
                  <a:pt x="22150" y="40093"/>
                  <a:pt x="22058" y="40093"/>
                </a:cubicBezTo>
                <a:cubicBezTo>
                  <a:pt x="22005" y="40093"/>
                  <a:pt x="21817" y="40052"/>
                  <a:pt x="21479" y="39960"/>
                </a:cubicBezTo>
                <a:lnTo>
                  <a:pt x="21479" y="39960"/>
                </a:lnTo>
                <a:lnTo>
                  <a:pt x="21504" y="39985"/>
                </a:lnTo>
                <a:cubicBezTo>
                  <a:pt x="20151" y="39559"/>
                  <a:pt x="18747" y="39309"/>
                  <a:pt x="17344" y="39183"/>
                </a:cubicBezTo>
                <a:lnTo>
                  <a:pt x="16416" y="39133"/>
                </a:lnTo>
                <a:lnTo>
                  <a:pt x="16592" y="38983"/>
                </a:lnTo>
                <a:cubicBezTo>
                  <a:pt x="16667" y="38908"/>
                  <a:pt x="16742" y="38858"/>
                  <a:pt x="16842" y="38807"/>
                </a:cubicBezTo>
                <a:cubicBezTo>
                  <a:pt x="16856" y="38805"/>
                  <a:pt x="16873" y="38804"/>
                  <a:pt x="16894" y="38804"/>
                </a:cubicBezTo>
                <a:close/>
                <a:moveTo>
                  <a:pt x="23894" y="35032"/>
                </a:moveTo>
                <a:cubicBezTo>
                  <a:pt x="24715" y="35032"/>
                  <a:pt x="26409" y="35190"/>
                  <a:pt x="27695" y="35424"/>
                </a:cubicBezTo>
                <a:cubicBezTo>
                  <a:pt x="28797" y="35650"/>
                  <a:pt x="29524" y="35875"/>
                  <a:pt x="31955" y="36777"/>
                </a:cubicBezTo>
                <a:cubicBezTo>
                  <a:pt x="34386" y="37705"/>
                  <a:pt x="36467" y="38406"/>
                  <a:pt x="36767" y="38457"/>
                </a:cubicBezTo>
                <a:cubicBezTo>
                  <a:pt x="37093" y="38507"/>
                  <a:pt x="37093" y="38557"/>
                  <a:pt x="36667" y="38732"/>
                </a:cubicBezTo>
                <a:lnTo>
                  <a:pt x="36692" y="38757"/>
                </a:lnTo>
                <a:cubicBezTo>
                  <a:pt x="36441" y="38858"/>
                  <a:pt x="35890" y="39058"/>
                  <a:pt x="35439" y="39233"/>
                </a:cubicBezTo>
                <a:cubicBezTo>
                  <a:pt x="34587" y="39559"/>
                  <a:pt x="34336" y="39760"/>
                  <a:pt x="34436" y="39960"/>
                </a:cubicBezTo>
                <a:cubicBezTo>
                  <a:pt x="34461" y="40061"/>
                  <a:pt x="34336" y="40086"/>
                  <a:pt x="33760" y="40186"/>
                </a:cubicBezTo>
                <a:cubicBezTo>
                  <a:pt x="33409" y="40236"/>
                  <a:pt x="33083" y="40261"/>
                  <a:pt x="32732" y="40286"/>
                </a:cubicBezTo>
                <a:cubicBezTo>
                  <a:pt x="32431" y="40286"/>
                  <a:pt x="30326" y="39584"/>
                  <a:pt x="28722" y="38933"/>
                </a:cubicBezTo>
                <a:cubicBezTo>
                  <a:pt x="26742" y="38156"/>
                  <a:pt x="24687" y="37504"/>
                  <a:pt x="22607" y="37003"/>
                </a:cubicBezTo>
                <a:cubicBezTo>
                  <a:pt x="22031" y="36910"/>
                  <a:pt x="21468" y="36858"/>
                  <a:pt x="20899" y="36858"/>
                </a:cubicBezTo>
                <a:cubicBezTo>
                  <a:pt x="20701" y="36858"/>
                  <a:pt x="20502" y="36865"/>
                  <a:pt x="20301" y="36878"/>
                </a:cubicBezTo>
                <a:cubicBezTo>
                  <a:pt x="20201" y="36890"/>
                  <a:pt x="20107" y="36896"/>
                  <a:pt x="20013" y="36896"/>
                </a:cubicBezTo>
                <a:cubicBezTo>
                  <a:pt x="19919" y="36896"/>
                  <a:pt x="19825" y="36890"/>
                  <a:pt x="19725" y="36878"/>
                </a:cubicBezTo>
                <a:cubicBezTo>
                  <a:pt x="19900" y="36752"/>
                  <a:pt x="20075" y="36677"/>
                  <a:pt x="20251" y="36602"/>
                </a:cubicBezTo>
                <a:cubicBezTo>
                  <a:pt x="20702" y="36376"/>
                  <a:pt x="20852" y="36376"/>
                  <a:pt x="21705" y="36376"/>
                </a:cubicBezTo>
                <a:cubicBezTo>
                  <a:pt x="23434" y="36376"/>
                  <a:pt x="23835" y="36502"/>
                  <a:pt x="30151" y="38908"/>
                </a:cubicBezTo>
                <a:cubicBezTo>
                  <a:pt x="31137" y="39287"/>
                  <a:pt x="31535" y="39422"/>
                  <a:pt x="31659" y="39422"/>
                </a:cubicBezTo>
                <a:cubicBezTo>
                  <a:pt x="31699" y="39422"/>
                  <a:pt x="31711" y="39408"/>
                  <a:pt x="31705" y="39384"/>
                </a:cubicBezTo>
                <a:cubicBezTo>
                  <a:pt x="31354" y="39208"/>
                  <a:pt x="31003" y="39058"/>
                  <a:pt x="30627" y="38933"/>
                </a:cubicBezTo>
                <a:lnTo>
                  <a:pt x="27469" y="37730"/>
                </a:lnTo>
                <a:cubicBezTo>
                  <a:pt x="24060" y="36452"/>
                  <a:pt x="23258" y="36226"/>
                  <a:pt x="21855" y="36226"/>
                </a:cubicBezTo>
                <a:cubicBezTo>
                  <a:pt x="21788" y="36233"/>
                  <a:pt x="21721" y="36236"/>
                  <a:pt x="21653" y="36236"/>
                </a:cubicBezTo>
                <a:cubicBezTo>
                  <a:pt x="21470" y="36236"/>
                  <a:pt x="21287" y="36213"/>
                  <a:pt x="21103" y="36176"/>
                </a:cubicBezTo>
                <a:cubicBezTo>
                  <a:pt x="21228" y="36101"/>
                  <a:pt x="21354" y="36051"/>
                  <a:pt x="21479" y="36000"/>
                </a:cubicBezTo>
                <a:cubicBezTo>
                  <a:pt x="21663" y="35932"/>
                  <a:pt x="21907" y="35898"/>
                  <a:pt x="22203" y="35898"/>
                </a:cubicBezTo>
                <a:cubicBezTo>
                  <a:pt x="23200" y="35898"/>
                  <a:pt x="24787" y="36276"/>
                  <a:pt x="26642" y="36953"/>
                </a:cubicBezTo>
                <a:cubicBezTo>
                  <a:pt x="27322" y="37201"/>
                  <a:pt x="27683" y="37319"/>
                  <a:pt x="27785" y="37319"/>
                </a:cubicBezTo>
                <a:cubicBezTo>
                  <a:pt x="27837" y="37319"/>
                  <a:pt x="27821" y="37288"/>
                  <a:pt x="27745" y="37228"/>
                </a:cubicBezTo>
                <a:cubicBezTo>
                  <a:pt x="26817" y="36827"/>
                  <a:pt x="25840" y="36502"/>
                  <a:pt x="24862" y="36201"/>
                </a:cubicBezTo>
                <a:cubicBezTo>
                  <a:pt x="24111" y="36000"/>
                  <a:pt x="23334" y="35850"/>
                  <a:pt x="22532" y="35775"/>
                </a:cubicBezTo>
                <a:cubicBezTo>
                  <a:pt x="22406" y="35775"/>
                  <a:pt x="22281" y="35750"/>
                  <a:pt x="22156" y="35700"/>
                </a:cubicBezTo>
                <a:cubicBezTo>
                  <a:pt x="22281" y="35624"/>
                  <a:pt x="22406" y="35549"/>
                  <a:pt x="22557" y="35499"/>
                </a:cubicBezTo>
                <a:cubicBezTo>
                  <a:pt x="22750" y="35414"/>
                  <a:pt x="22856" y="35371"/>
                  <a:pt x="23059" y="35371"/>
                </a:cubicBezTo>
                <a:cubicBezTo>
                  <a:pt x="23275" y="35371"/>
                  <a:pt x="23601" y="35421"/>
                  <a:pt x="24261" y="35524"/>
                </a:cubicBezTo>
                <a:cubicBezTo>
                  <a:pt x="24712" y="35624"/>
                  <a:pt x="25163" y="35675"/>
                  <a:pt x="25614" y="35700"/>
                </a:cubicBezTo>
                <a:cubicBezTo>
                  <a:pt x="25614" y="35675"/>
                  <a:pt x="25589" y="35624"/>
                  <a:pt x="25514" y="35599"/>
                </a:cubicBezTo>
                <a:cubicBezTo>
                  <a:pt x="25364" y="35574"/>
                  <a:pt x="23634" y="35274"/>
                  <a:pt x="23359" y="35249"/>
                </a:cubicBezTo>
                <a:cubicBezTo>
                  <a:pt x="23158" y="35223"/>
                  <a:pt x="23158" y="35223"/>
                  <a:pt x="23434" y="35073"/>
                </a:cubicBezTo>
                <a:cubicBezTo>
                  <a:pt x="23495" y="35045"/>
                  <a:pt x="23659" y="35032"/>
                  <a:pt x="23894" y="35032"/>
                </a:cubicBezTo>
                <a:close/>
                <a:moveTo>
                  <a:pt x="17621" y="38222"/>
                </a:moveTo>
                <a:cubicBezTo>
                  <a:pt x="18042" y="38222"/>
                  <a:pt x="19896" y="38578"/>
                  <a:pt x="20677" y="38807"/>
                </a:cubicBezTo>
                <a:cubicBezTo>
                  <a:pt x="21780" y="39133"/>
                  <a:pt x="22882" y="39534"/>
                  <a:pt x="23935" y="39985"/>
                </a:cubicBezTo>
                <a:cubicBezTo>
                  <a:pt x="24729" y="40303"/>
                  <a:pt x="24968" y="40415"/>
                  <a:pt x="24840" y="40415"/>
                </a:cubicBezTo>
                <a:cubicBezTo>
                  <a:pt x="24826" y="40415"/>
                  <a:pt x="24809" y="40414"/>
                  <a:pt x="24787" y="40411"/>
                </a:cubicBezTo>
                <a:cubicBezTo>
                  <a:pt x="24712" y="40411"/>
                  <a:pt x="23710" y="40061"/>
                  <a:pt x="22557" y="39685"/>
                </a:cubicBezTo>
                <a:cubicBezTo>
                  <a:pt x="19950" y="38782"/>
                  <a:pt x="18973" y="38507"/>
                  <a:pt x="18070" y="38431"/>
                </a:cubicBezTo>
                <a:cubicBezTo>
                  <a:pt x="17444" y="38381"/>
                  <a:pt x="17268" y="38331"/>
                  <a:pt x="17544" y="38231"/>
                </a:cubicBezTo>
                <a:cubicBezTo>
                  <a:pt x="17557" y="38225"/>
                  <a:pt x="17583" y="38222"/>
                  <a:pt x="17621" y="38222"/>
                </a:cubicBezTo>
                <a:close/>
                <a:moveTo>
                  <a:pt x="18069" y="37875"/>
                </a:moveTo>
                <a:cubicBezTo>
                  <a:pt x="18552" y="37875"/>
                  <a:pt x="21469" y="38680"/>
                  <a:pt x="22958" y="39208"/>
                </a:cubicBezTo>
                <a:cubicBezTo>
                  <a:pt x="23985" y="39609"/>
                  <a:pt x="25765" y="40336"/>
                  <a:pt x="25915" y="40462"/>
                </a:cubicBezTo>
                <a:cubicBezTo>
                  <a:pt x="26040" y="40562"/>
                  <a:pt x="26040" y="40562"/>
                  <a:pt x="25865" y="40562"/>
                </a:cubicBezTo>
                <a:cubicBezTo>
                  <a:pt x="25664" y="40562"/>
                  <a:pt x="25564" y="40537"/>
                  <a:pt x="24261" y="39935"/>
                </a:cubicBezTo>
                <a:cubicBezTo>
                  <a:pt x="22456" y="39133"/>
                  <a:pt x="20577" y="38532"/>
                  <a:pt x="18622" y="38181"/>
                </a:cubicBezTo>
                <a:cubicBezTo>
                  <a:pt x="17845" y="38056"/>
                  <a:pt x="17694" y="37980"/>
                  <a:pt x="18020" y="37880"/>
                </a:cubicBezTo>
                <a:cubicBezTo>
                  <a:pt x="18032" y="37877"/>
                  <a:pt x="18048" y="37875"/>
                  <a:pt x="18069" y="37875"/>
                </a:cubicBezTo>
                <a:close/>
                <a:moveTo>
                  <a:pt x="18442" y="37727"/>
                </a:moveTo>
                <a:cubicBezTo>
                  <a:pt x="18897" y="37727"/>
                  <a:pt x="21305" y="38299"/>
                  <a:pt x="22557" y="38732"/>
                </a:cubicBezTo>
                <a:cubicBezTo>
                  <a:pt x="23785" y="39158"/>
                  <a:pt x="26416" y="40311"/>
                  <a:pt x="26817" y="40612"/>
                </a:cubicBezTo>
                <a:lnTo>
                  <a:pt x="26943" y="40712"/>
                </a:lnTo>
                <a:lnTo>
                  <a:pt x="26767" y="40712"/>
                </a:lnTo>
                <a:lnTo>
                  <a:pt x="26792" y="40662"/>
                </a:lnTo>
                <a:cubicBezTo>
                  <a:pt x="26517" y="40587"/>
                  <a:pt x="26241" y="40487"/>
                  <a:pt x="25990" y="40361"/>
                </a:cubicBezTo>
                <a:cubicBezTo>
                  <a:pt x="23960" y="39409"/>
                  <a:pt x="21855" y="38657"/>
                  <a:pt x="19674" y="38131"/>
                </a:cubicBezTo>
                <a:cubicBezTo>
                  <a:pt x="19223" y="38030"/>
                  <a:pt x="18797" y="37905"/>
                  <a:pt x="18396" y="37730"/>
                </a:cubicBezTo>
                <a:cubicBezTo>
                  <a:pt x="18408" y="37728"/>
                  <a:pt x="18423" y="37727"/>
                  <a:pt x="18442" y="37727"/>
                </a:cubicBezTo>
                <a:close/>
                <a:moveTo>
                  <a:pt x="17293" y="38657"/>
                </a:moveTo>
                <a:cubicBezTo>
                  <a:pt x="17920" y="38657"/>
                  <a:pt x="18547" y="38732"/>
                  <a:pt x="19173" y="38883"/>
                </a:cubicBezTo>
                <a:cubicBezTo>
                  <a:pt x="19775" y="39033"/>
                  <a:pt x="23785" y="40386"/>
                  <a:pt x="23935" y="40487"/>
                </a:cubicBezTo>
                <a:cubicBezTo>
                  <a:pt x="23960" y="40512"/>
                  <a:pt x="23985" y="40562"/>
                  <a:pt x="23960" y="40637"/>
                </a:cubicBezTo>
                <a:lnTo>
                  <a:pt x="23985" y="40637"/>
                </a:lnTo>
                <a:cubicBezTo>
                  <a:pt x="23964" y="40689"/>
                  <a:pt x="23939" y="40715"/>
                  <a:pt x="23895" y="40715"/>
                </a:cubicBezTo>
                <a:cubicBezTo>
                  <a:pt x="23833" y="40715"/>
                  <a:pt x="23735" y="40664"/>
                  <a:pt x="23559" y="40562"/>
                </a:cubicBezTo>
                <a:cubicBezTo>
                  <a:pt x="22707" y="40061"/>
                  <a:pt x="20101" y="39233"/>
                  <a:pt x="18246" y="38883"/>
                </a:cubicBezTo>
                <a:cubicBezTo>
                  <a:pt x="17920" y="38832"/>
                  <a:pt x="17594" y="38757"/>
                  <a:pt x="17293" y="38657"/>
                </a:cubicBezTo>
                <a:close/>
                <a:moveTo>
                  <a:pt x="20797" y="37209"/>
                </a:moveTo>
                <a:cubicBezTo>
                  <a:pt x="21475" y="37209"/>
                  <a:pt x="22154" y="37282"/>
                  <a:pt x="22832" y="37404"/>
                </a:cubicBezTo>
                <a:cubicBezTo>
                  <a:pt x="24888" y="37955"/>
                  <a:pt x="26918" y="38607"/>
                  <a:pt x="28923" y="39359"/>
                </a:cubicBezTo>
                <a:cubicBezTo>
                  <a:pt x="29549" y="39609"/>
                  <a:pt x="30401" y="39910"/>
                  <a:pt x="30827" y="40036"/>
                </a:cubicBezTo>
                <a:cubicBezTo>
                  <a:pt x="31705" y="40311"/>
                  <a:pt x="31654" y="40286"/>
                  <a:pt x="31579" y="40311"/>
                </a:cubicBezTo>
                <a:lnTo>
                  <a:pt x="31053" y="40311"/>
                </a:lnTo>
                <a:cubicBezTo>
                  <a:pt x="30527" y="40311"/>
                  <a:pt x="30326" y="40386"/>
                  <a:pt x="30401" y="40587"/>
                </a:cubicBezTo>
                <a:cubicBezTo>
                  <a:pt x="30426" y="40687"/>
                  <a:pt x="30401" y="40712"/>
                  <a:pt x="30326" y="40712"/>
                </a:cubicBezTo>
                <a:cubicBezTo>
                  <a:pt x="30226" y="40712"/>
                  <a:pt x="29524" y="40411"/>
                  <a:pt x="28672" y="40061"/>
                </a:cubicBezTo>
                <a:cubicBezTo>
                  <a:pt x="28121" y="39785"/>
                  <a:pt x="27569" y="39559"/>
                  <a:pt x="26993" y="39384"/>
                </a:cubicBezTo>
                <a:cubicBezTo>
                  <a:pt x="26842" y="39384"/>
                  <a:pt x="26842" y="39384"/>
                  <a:pt x="26993" y="39459"/>
                </a:cubicBezTo>
                <a:cubicBezTo>
                  <a:pt x="27068" y="39509"/>
                  <a:pt x="27720" y="39785"/>
                  <a:pt x="28446" y="40086"/>
                </a:cubicBezTo>
                <a:cubicBezTo>
                  <a:pt x="29148" y="40411"/>
                  <a:pt x="29750" y="40662"/>
                  <a:pt x="29775" y="40712"/>
                </a:cubicBezTo>
                <a:cubicBezTo>
                  <a:pt x="29796" y="40734"/>
                  <a:pt x="29224" y="40792"/>
                  <a:pt x="28505" y="40792"/>
                </a:cubicBezTo>
                <a:cubicBezTo>
                  <a:pt x="28389" y="40792"/>
                  <a:pt x="28268" y="40791"/>
                  <a:pt x="28146" y="40787"/>
                </a:cubicBezTo>
                <a:lnTo>
                  <a:pt x="27444" y="40737"/>
                </a:lnTo>
                <a:lnTo>
                  <a:pt x="26466" y="40261"/>
                </a:lnTo>
                <a:cubicBezTo>
                  <a:pt x="24236" y="39058"/>
                  <a:pt x="21855" y="38231"/>
                  <a:pt x="19374" y="37755"/>
                </a:cubicBezTo>
                <a:cubicBezTo>
                  <a:pt x="19073" y="37705"/>
                  <a:pt x="18797" y="37655"/>
                  <a:pt x="18497" y="37554"/>
                </a:cubicBezTo>
                <a:cubicBezTo>
                  <a:pt x="18553" y="37498"/>
                  <a:pt x="18664" y="37465"/>
                  <a:pt x="18822" y="37465"/>
                </a:cubicBezTo>
                <a:cubicBezTo>
                  <a:pt x="18946" y="37465"/>
                  <a:pt x="19098" y="37485"/>
                  <a:pt x="19273" y="37529"/>
                </a:cubicBezTo>
                <a:cubicBezTo>
                  <a:pt x="22005" y="38081"/>
                  <a:pt x="24637" y="38983"/>
                  <a:pt x="27143" y="40186"/>
                </a:cubicBezTo>
                <a:cubicBezTo>
                  <a:pt x="27344" y="40311"/>
                  <a:pt x="27569" y="40386"/>
                  <a:pt x="27795" y="40462"/>
                </a:cubicBezTo>
                <a:cubicBezTo>
                  <a:pt x="27845" y="40386"/>
                  <a:pt x="27619" y="40261"/>
                  <a:pt x="26542" y="39735"/>
                </a:cubicBezTo>
                <a:cubicBezTo>
                  <a:pt x="24562" y="38807"/>
                  <a:pt x="22481" y="38106"/>
                  <a:pt x="20351" y="37629"/>
                </a:cubicBezTo>
                <a:lnTo>
                  <a:pt x="19148" y="37329"/>
                </a:lnTo>
                <a:lnTo>
                  <a:pt x="19900" y="37254"/>
                </a:lnTo>
                <a:cubicBezTo>
                  <a:pt x="20199" y="37223"/>
                  <a:pt x="20498" y="37209"/>
                  <a:pt x="20797" y="37209"/>
                </a:cubicBezTo>
                <a:close/>
                <a:moveTo>
                  <a:pt x="7229" y="0"/>
                </a:moveTo>
                <a:cubicBezTo>
                  <a:pt x="7208" y="0"/>
                  <a:pt x="7188" y="4"/>
                  <a:pt x="7168" y="10"/>
                </a:cubicBezTo>
                <a:cubicBezTo>
                  <a:pt x="6943" y="136"/>
                  <a:pt x="4887" y="3419"/>
                  <a:pt x="4411" y="4421"/>
                </a:cubicBezTo>
                <a:cubicBezTo>
                  <a:pt x="4085" y="5048"/>
                  <a:pt x="3960" y="5248"/>
                  <a:pt x="3860" y="5298"/>
                </a:cubicBezTo>
                <a:cubicBezTo>
                  <a:pt x="3659" y="5374"/>
                  <a:pt x="3283" y="6301"/>
                  <a:pt x="2832" y="7780"/>
                </a:cubicBezTo>
                <a:cubicBezTo>
                  <a:pt x="2632" y="8406"/>
                  <a:pt x="2406" y="9158"/>
                  <a:pt x="2306" y="9484"/>
                </a:cubicBezTo>
                <a:lnTo>
                  <a:pt x="2131" y="10060"/>
                </a:lnTo>
                <a:lnTo>
                  <a:pt x="2005" y="9735"/>
                </a:lnTo>
                <a:cubicBezTo>
                  <a:pt x="1930" y="9559"/>
                  <a:pt x="1830" y="9409"/>
                  <a:pt x="1679" y="9309"/>
                </a:cubicBezTo>
                <a:cubicBezTo>
                  <a:pt x="1625" y="9272"/>
                  <a:pt x="1587" y="9252"/>
                  <a:pt x="1553" y="9252"/>
                </a:cubicBezTo>
                <a:cubicBezTo>
                  <a:pt x="1491" y="9252"/>
                  <a:pt x="1441" y="9315"/>
                  <a:pt x="1328" y="9459"/>
                </a:cubicBezTo>
                <a:cubicBezTo>
                  <a:pt x="1028" y="9860"/>
                  <a:pt x="752" y="11439"/>
                  <a:pt x="602" y="13695"/>
                </a:cubicBezTo>
                <a:cubicBezTo>
                  <a:pt x="552" y="14446"/>
                  <a:pt x="526" y="14522"/>
                  <a:pt x="351" y="14622"/>
                </a:cubicBezTo>
                <a:cubicBezTo>
                  <a:pt x="0" y="14872"/>
                  <a:pt x="0" y="15173"/>
                  <a:pt x="401" y="16326"/>
                </a:cubicBezTo>
                <a:cubicBezTo>
                  <a:pt x="652" y="17053"/>
                  <a:pt x="978" y="17755"/>
                  <a:pt x="1379" y="18431"/>
                </a:cubicBezTo>
                <a:lnTo>
                  <a:pt x="1730" y="19058"/>
                </a:lnTo>
                <a:lnTo>
                  <a:pt x="1454" y="19133"/>
                </a:lnTo>
                <a:cubicBezTo>
                  <a:pt x="1328" y="19158"/>
                  <a:pt x="1203" y="19233"/>
                  <a:pt x="1103" y="19334"/>
                </a:cubicBezTo>
                <a:cubicBezTo>
                  <a:pt x="1003" y="19534"/>
                  <a:pt x="1303" y="20010"/>
                  <a:pt x="2080" y="20862"/>
                </a:cubicBezTo>
                <a:cubicBezTo>
                  <a:pt x="2732" y="21564"/>
                  <a:pt x="4963" y="23670"/>
                  <a:pt x="5313" y="23970"/>
                </a:cubicBezTo>
                <a:cubicBezTo>
                  <a:pt x="5424" y="24053"/>
                  <a:pt x="5428" y="24090"/>
                  <a:pt x="5292" y="24090"/>
                </a:cubicBezTo>
                <a:cubicBezTo>
                  <a:pt x="5181" y="24090"/>
                  <a:pt x="4977" y="24065"/>
                  <a:pt x="4662" y="24020"/>
                </a:cubicBezTo>
                <a:cubicBezTo>
                  <a:pt x="4552" y="24008"/>
                  <a:pt x="4455" y="24001"/>
                  <a:pt x="4368" y="24001"/>
                </a:cubicBezTo>
                <a:cubicBezTo>
                  <a:pt x="3781" y="24001"/>
                  <a:pt x="3714" y="24308"/>
                  <a:pt x="4085" y="25073"/>
                </a:cubicBezTo>
                <a:cubicBezTo>
                  <a:pt x="4461" y="25750"/>
                  <a:pt x="4938" y="26376"/>
                  <a:pt x="5539" y="26878"/>
                </a:cubicBezTo>
                <a:cubicBezTo>
                  <a:pt x="7193" y="28431"/>
                  <a:pt x="7193" y="28431"/>
                  <a:pt x="7018" y="28507"/>
                </a:cubicBezTo>
                <a:cubicBezTo>
                  <a:pt x="6767" y="28532"/>
                  <a:pt x="6642" y="28807"/>
                  <a:pt x="6767" y="29033"/>
                </a:cubicBezTo>
                <a:cubicBezTo>
                  <a:pt x="6867" y="29233"/>
                  <a:pt x="7018" y="29359"/>
                  <a:pt x="8246" y="30286"/>
                </a:cubicBezTo>
                <a:lnTo>
                  <a:pt x="9599" y="31289"/>
                </a:lnTo>
                <a:lnTo>
                  <a:pt x="9399" y="31389"/>
                </a:lnTo>
                <a:cubicBezTo>
                  <a:pt x="9298" y="31439"/>
                  <a:pt x="9198" y="31514"/>
                  <a:pt x="9123" y="31589"/>
                </a:cubicBezTo>
                <a:cubicBezTo>
                  <a:pt x="8948" y="31790"/>
                  <a:pt x="9073" y="31940"/>
                  <a:pt x="9925" y="32667"/>
                </a:cubicBezTo>
                <a:cubicBezTo>
                  <a:pt x="11303" y="33820"/>
                  <a:pt x="11855" y="34522"/>
                  <a:pt x="12807" y="36201"/>
                </a:cubicBezTo>
                <a:cubicBezTo>
                  <a:pt x="13359" y="37103"/>
                  <a:pt x="13710" y="38106"/>
                  <a:pt x="13860" y="39133"/>
                </a:cubicBezTo>
                <a:lnTo>
                  <a:pt x="13985" y="39985"/>
                </a:lnTo>
                <a:lnTo>
                  <a:pt x="13684" y="39985"/>
                </a:lnTo>
                <a:cubicBezTo>
                  <a:pt x="13668" y="39984"/>
                  <a:pt x="13652" y="39984"/>
                  <a:pt x="13636" y="39984"/>
                </a:cubicBezTo>
                <a:cubicBezTo>
                  <a:pt x="13203" y="39984"/>
                  <a:pt x="12804" y="40302"/>
                  <a:pt x="12707" y="40737"/>
                </a:cubicBezTo>
                <a:cubicBezTo>
                  <a:pt x="12707" y="40988"/>
                  <a:pt x="12757" y="41239"/>
                  <a:pt x="12832" y="41489"/>
                </a:cubicBezTo>
                <a:cubicBezTo>
                  <a:pt x="12908" y="41740"/>
                  <a:pt x="12933" y="42015"/>
                  <a:pt x="12933" y="42266"/>
                </a:cubicBezTo>
                <a:cubicBezTo>
                  <a:pt x="12908" y="42391"/>
                  <a:pt x="12908" y="42517"/>
                  <a:pt x="12908" y="42642"/>
                </a:cubicBezTo>
                <a:cubicBezTo>
                  <a:pt x="12782" y="43118"/>
                  <a:pt x="12607" y="43569"/>
                  <a:pt x="12406" y="43995"/>
                </a:cubicBezTo>
                <a:cubicBezTo>
                  <a:pt x="11604" y="45850"/>
                  <a:pt x="11103" y="47128"/>
                  <a:pt x="11103" y="47279"/>
                </a:cubicBezTo>
                <a:cubicBezTo>
                  <a:pt x="11103" y="47354"/>
                  <a:pt x="11078" y="47429"/>
                  <a:pt x="11003" y="47479"/>
                </a:cubicBezTo>
                <a:cubicBezTo>
                  <a:pt x="10953" y="47529"/>
                  <a:pt x="10953" y="47579"/>
                  <a:pt x="10953" y="47630"/>
                </a:cubicBezTo>
                <a:cubicBezTo>
                  <a:pt x="10990" y="47723"/>
                  <a:pt x="11348" y="47816"/>
                  <a:pt x="11600" y="47816"/>
                </a:cubicBezTo>
                <a:cubicBezTo>
                  <a:pt x="11686" y="47816"/>
                  <a:pt x="11760" y="47805"/>
                  <a:pt x="11805" y="47780"/>
                </a:cubicBezTo>
                <a:cubicBezTo>
                  <a:pt x="11880" y="47755"/>
                  <a:pt x="11980" y="47705"/>
                  <a:pt x="12080" y="47655"/>
                </a:cubicBezTo>
                <a:cubicBezTo>
                  <a:pt x="12181" y="47630"/>
                  <a:pt x="12256" y="47529"/>
                  <a:pt x="12381" y="47078"/>
                </a:cubicBezTo>
                <a:cubicBezTo>
                  <a:pt x="12908" y="45599"/>
                  <a:pt x="13609" y="44171"/>
                  <a:pt x="14486" y="42868"/>
                </a:cubicBezTo>
                <a:cubicBezTo>
                  <a:pt x="15113" y="41940"/>
                  <a:pt x="15664" y="40963"/>
                  <a:pt x="16166" y="39935"/>
                </a:cubicBezTo>
                <a:cubicBezTo>
                  <a:pt x="16241" y="39785"/>
                  <a:pt x="16291" y="39760"/>
                  <a:pt x="16817" y="39735"/>
                </a:cubicBezTo>
                <a:cubicBezTo>
                  <a:pt x="17770" y="39735"/>
                  <a:pt x="18697" y="39810"/>
                  <a:pt x="19624" y="39960"/>
                </a:cubicBezTo>
                <a:cubicBezTo>
                  <a:pt x="20727" y="40161"/>
                  <a:pt x="21830" y="40487"/>
                  <a:pt x="22857" y="40888"/>
                </a:cubicBezTo>
                <a:cubicBezTo>
                  <a:pt x="23611" y="41139"/>
                  <a:pt x="23999" y="41258"/>
                  <a:pt x="24200" y="41258"/>
                </a:cubicBezTo>
                <a:cubicBezTo>
                  <a:pt x="24360" y="41258"/>
                  <a:pt x="24400" y="41182"/>
                  <a:pt x="24411" y="41038"/>
                </a:cubicBezTo>
                <a:cubicBezTo>
                  <a:pt x="24411" y="40911"/>
                  <a:pt x="24425" y="40876"/>
                  <a:pt x="24537" y="40876"/>
                </a:cubicBezTo>
                <a:cubicBezTo>
                  <a:pt x="24580" y="40876"/>
                  <a:pt x="24636" y="40881"/>
                  <a:pt x="24712" y="40888"/>
                </a:cubicBezTo>
                <a:cubicBezTo>
                  <a:pt x="24888" y="40888"/>
                  <a:pt x="25263" y="40938"/>
                  <a:pt x="25564" y="40988"/>
                </a:cubicBezTo>
                <a:cubicBezTo>
                  <a:pt x="25865" y="41038"/>
                  <a:pt x="26341" y="41088"/>
                  <a:pt x="26642" y="41113"/>
                </a:cubicBezTo>
                <a:cubicBezTo>
                  <a:pt x="26867" y="41138"/>
                  <a:pt x="27093" y="41163"/>
                  <a:pt x="27319" y="41213"/>
                </a:cubicBezTo>
                <a:cubicBezTo>
                  <a:pt x="27356" y="41226"/>
                  <a:pt x="27400" y="41232"/>
                  <a:pt x="27435" y="41232"/>
                </a:cubicBezTo>
                <a:cubicBezTo>
                  <a:pt x="27469" y="41232"/>
                  <a:pt x="27494" y="41226"/>
                  <a:pt x="27494" y="41213"/>
                </a:cubicBezTo>
                <a:cubicBezTo>
                  <a:pt x="27607" y="41201"/>
                  <a:pt x="27713" y="41195"/>
                  <a:pt x="27817" y="41195"/>
                </a:cubicBezTo>
                <a:cubicBezTo>
                  <a:pt x="27920" y="41195"/>
                  <a:pt x="28020" y="41201"/>
                  <a:pt x="28121" y="41213"/>
                </a:cubicBezTo>
                <a:cubicBezTo>
                  <a:pt x="28216" y="41221"/>
                  <a:pt x="28348" y="41224"/>
                  <a:pt x="28501" y="41224"/>
                </a:cubicBezTo>
                <a:cubicBezTo>
                  <a:pt x="28870" y="41224"/>
                  <a:pt x="29360" y="41206"/>
                  <a:pt x="29750" y="41188"/>
                </a:cubicBezTo>
                <a:cubicBezTo>
                  <a:pt x="29997" y="41179"/>
                  <a:pt x="30208" y="41173"/>
                  <a:pt x="30381" y="41173"/>
                </a:cubicBezTo>
                <a:cubicBezTo>
                  <a:pt x="30680" y="41173"/>
                  <a:pt x="30864" y="41191"/>
                  <a:pt x="30928" y="41239"/>
                </a:cubicBezTo>
                <a:cubicBezTo>
                  <a:pt x="30978" y="41289"/>
                  <a:pt x="31053" y="41314"/>
                  <a:pt x="31128" y="41314"/>
                </a:cubicBezTo>
                <a:cubicBezTo>
                  <a:pt x="31153" y="41289"/>
                  <a:pt x="31128" y="41213"/>
                  <a:pt x="31053" y="41163"/>
                </a:cubicBezTo>
                <a:cubicBezTo>
                  <a:pt x="30978" y="41113"/>
                  <a:pt x="30928" y="41038"/>
                  <a:pt x="30978" y="41038"/>
                </a:cubicBezTo>
                <a:cubicBezTo>
                  <a:pt x="31028" y="40988"/>
                  <a:pt x="31053" y="40938"/>
                  <a:pt x="31053" y="40863"/>
                </a:cubicBezTo>
                <a:cubicBezTo>
                  <a:pt x="31053" y="40762"/>
                  <a:pt x="31078" y="40737"/>
                  <a:pt x="31253" y="40737"/>
                </a:cubicBezTo>
                <a:cubicBezTo>
                  <a:pt x="31344" y="40742"/>
                  <a:pt x="31443" y="40744"/>
                  <a:pt x="31549" y="40744"/>
                </a:cubicBezTo>
                <a:cubicBezTo>
                  <a:pt x="32651" y="40744"/>
                  <a:pt x="34499" y="40519"/>
                  <a:pt x="34888" y="40336"/>
                </a:cubicBezTo>
                <a:cubicBezTo>
                  <a:pt x="35088" y="40286"/>
                  <a:pt x="35113" y="40036"/>
                  <a:pt x="34963" y="39910"/>
                </a:cubicBezTo>
                <a:cubicBezTo>
                  <a:pt x="34862" y="39835"/>
                  <a:pt x="34888" y="39835"/>
                  <a:pt x="35188" y="39735"/>
                </a:cubicBezTo>
                <a:cubicBezTo>
                  <a:pt x="35389" y="39660"/>
                  <a:pt x="36141" y="39359"/>
                  <a:pt x="36868" y="39058"/>
                </a:cubicBezTo>
                <a:cubicBezTo>
                  <a:pt x="38847" y="38256"/>
                  <a:pt x="38948" y="38206"/>
                  <a:pt x="38847" y="37955"/>
                </a:cubicBezTo>
                <a:cubicBezTo>
                  <a:pt x="38797" y="37855"/>
                  <a:pt x="38822" y="37830"/>
                  <a:pt x="39073" y="37705"/>
                </a:cubicBezTo>
                <a:cubicBezTo>
                  <a:pt x="39399" y="37554"/>
                  <a:pt x="39574" y="37379"/>
                  <a:pt x="39449" y="37279"/>
                </a:cubicBezTo>
                <a:cubicBezTo>
                  <a:pt x="39252" y="37126"/>
                  <a:pt x="39608" y="36859"/>
                  <a:pt x="39951" y="36859"/>
                </a:cubicBezTo>
                <a:cubicBezTo>
                  <a:pt x="40002" y="36859"/>
                  <a:pt x="40052" y="36865"/>
                  <a:pt x="40101" y="36878"/>
                </a:cubicBezTo>
                <a:cubicBezTo>
                  <a:pt x="40176" y="36903"/>
                  <a:pt x="40245" y="36915"/>
                  <a:pt x="40301" y="36915"/>
                </a:cubicBezTo>
                <a:cubicBezTo>
                  <a:pt x="40358" y="36915"/>
                  <a:pt x="40401" y="36903"/>
                  <a:pt x="40426" y="36878"/>
                </a:cubicBezTo>
                <a:cubicBezTo>
                  <a:pt x="40452" y="36853"/>
                  <a:pt x="40426" y="36802"/>
                  <a:pt x="40351" y="36777"/>
                </a:cubicBezTo>
                <a:lnTo>
                  <a:pt x="40151" y="36727"/>
                </a:lnTo>
                <a:cubicBezTo>
                  <a:pt x="40025" y="36702"/>
                  <a:pt x="40652" y="36351"/>
                  <a:pt x="41554" y="36000"/>
                </a:cubicBezTo>
                <a:cubicBezTo>
                  <a:pt x="42231" y="35725"/>
                  <a:pt x="42331" y="35524"/>
                  <a:pt x="41855" y="35449"/>
                </a:cubicBezTo>
                <a:cubicBezTo>
                  <a:pt x="41755" y="35424"/>
                  <a:pt x="41655" y="35399"/>
                  <a:pt x="41579" y="35349"/>
                </a:cubicBezTo>
                <a:cubicBezTo>
                  <a:pt x="41554" y="35324"/>
                  <a:pt x="41805" y="35198"/>
                  <a:pt x="42156" y="35048"/>
                </a:cubicBezTo>
                <a:cubicBezTo>
                  <a:pt x="43158" y="34572"/>
                  <a:pt x="44136" y="34046"/>
                  <a:pt x="45063" y="33419"/>
                </a:cubicBezTo>
                <a:cubicBezTo>
                  <a:pt x="45188" y="33319"/>
                  <a:pt x="45188" y="33269"/>
                  <a:pt x="45113" y="33193"/>
                </a:cubicBezTo>
                <a:lnTo>
                  <a:pt x="45013" y="33093"/>
                </a:lnTo>
                <a:lnTo>
                  <a:pt x="45364" y="32868"/>
                </a:lnTo>
                <a:cubicBezTo>
                  <a:pt x="45539" y="32767"/>
                  <a:pt x="45965" y="32441"/>
                  <a:pt x="46266" y="32191"/>
                </a:cubicBezTo>
                <a:cubicBezTo>
                  <a:pt x="46767" y="31790"/>
                  <a:pt x="46843" y="31715"/>
                  <a:pt x="46817" y="31589"/>
                </a:cubicBezTo>
                <a:cubicBezTo>
                  <a:pt x="46792" y="31464"/>
                  <a:pt x="46767" y="31439"/>
                  <a:pt x="46642" y="31414"/>
                </a:cubicBezTo>
                <a:cubicBezTo>
                  <a:pt x="46517" y="31414"/>
                  <a:pt x="46492" y="31389"/>
                  <a:pt x="46492" y="31364"/>
                </a:cubicBezTo>
                <a:cubicBezTo>
                  <a:pt x="46517" y="31339"/>
                  <a:pt x="46868" y="31088"/>
                  <a:pt x="47294" y="30812"/>
                </a:cubicBezTo>
                <a:cubicBezTo>
                  <a:pt x="47645" y="30562"/>
                  <a:pt x="47995" y="30286"/>
                  <a:pt x="48296" y="29960"/>
                </a:cubicBezTo>
                <a:lnTo>
                  <a:pt x="48547" y="29660"/>
                </a:lnTo>
                <a:lnTo>
                  <a:pt x="48346" y="29509"/>
                </a:lnTo>
                <a:lnTo>
                  <a:pt x="48121" y="29384"/>
                </a:lnTo>
                <a:lnTo>
                  <a:pt x="48597" y="29058"/>
                </a:lnTo>
                <a:cubicBezTo>
                  <a:pt x="48848" y="28883"/>
                  <a:pt x="49399" y="28456"/>
                  <a:pt x="49850" y="28081"/>
                </a:cubicBezTo>
                <a:cubicBezTo>
                  <a:pt x="51178" y="26978"/>
                  <a:pt x="51379" y="26727"/>
                  <a:pt x="51103" y="26527"/>
                </a:cubicBezTo>
                <a:cubicBezTo>
                  <a:pt x="50878" y="26426"/>
                  <a:pt x="50677" y="26326"/>
                  <a:pt x="50452" y="26276"/>
                </a:cubicBezTo>
                <a:lnTo>
                  <a:pt x="50452" y="26276"/>
                </a:lnTo>
                <a:lnTo>
                  <a:pt x="50477" y="26301"/>
                </a:lnTo>
                <a:cubicBezTo>
                  <a:pt x="50176" y="26226"/>
                  <a:pt x="49249" y="25975"/>
                  <a:pt x="48346" y="25725"/>
                </a:cubicBezTo>
                <a:cubicBezTo>
                  <a:pt x="46617" y="25223"/>
                  <a:pt x="44837" y="24873"/>
                  <a:pt x="43058" y="24697"/>
                </a:cubicBezTo>
                <a:cubicBezTo>
                  <a:pt x="41604" y="24572"/>
                  <a:pt x="41479" y="24547"/>
                  <a:pt x="41504" y="24346"/>
                </a:cubicBezTo>
                <a:cubicBezTo>
                  <a:pt x="41529" y="24271"/>
                  <a:pt x="41479" y="24196"/>
                  <a:pt x="41429" y="24146"/>
                </a:cubicBezTo>
                <a:cubicBezTo>
                  <a:pt x="41386" y="24112"/>
                  <a:pt x="41239" y="24097"/>
                  <a:pt x="41019" y="24097"/>
                </a:cubicBezTo>
                <a:cubicBezTo>
                  <a:pt x="40093" y="24097"/>
                  <a:pt x="37877" y="24368"/>
                  <a:pt x="36742" y="24672"/>
                </a:cubicBezTo>
                <a:lnTo>
                  <a:pt x="35815" y="24898"/>
                </a:lnTo>
                <a:lnTo>
                  <a:pt x="35840" y="24647"/>
                </a:lnTo>
                <a:cubicBezTo>
                  <a:pt x="35865" y="24446"/>
                  <a:pt x="35840" y="24396"/>
                  <a:pt x="35715" y="24371"/>
                </a:cubicBezTo>
                <a:cubicBezTo>
                  <a:pt x="35692" y="24368"/>
                  <a:pt x="35666" y="24367"/>
                  <a:pt x="35636" y="24367"/>
                </a:cubicBezTo>
                <a:cubicBezTo>
                  <a:pt x="34908" y="24367"/>
                  <a:pt x="32100" y="25234"/>
                  <a:pt x="30126" y="26101"/>
                </a:cubicBezTo>
                <a:cubicBezTo>
                  <a:pt x="29749" y="26262"/>
                  <a:pt x="29526" y="26334"/>
                  <a:pt x="29448" y="26334"/>
                </a:cubicBezTo>
                <a:cubicBezTo>
                  <a:pt x="29418" y="26334"/>
                  <a:pt x="29410" y="26322"/>
                  <a:pt x="29424" y="26301"/>
                </a:cubicBezTo>
                <a:cubicBezTo>
                  <a:pt x="29539" y="26051"/>
                  <a:pt x="29477" y="25874"/>
                  <a:pt x="29317" y="25874"/>
                </a:cubicBezTo>
                <a:cubicBezTo>
                  <a:pt x="29269" y="25874"/>
                  <a:pt x="29212" y="25890"/>
                  <a:pt x="29148" y="25925"/>
                </a:cubicBezTo>
                <a:cubicBezTo>
                  <a:pt x="29073" y="26000"/>
                  <a:pt x="28196" y="26451"/>
                  <a:pt x="27218" y="26953"/>
                </a:cubicBezTo>
                <a:cubicBezTo>
                  <a:pt x="25339" y="27905"/>
                  <a:pt x="24812" y="28256"/>
                  <a:pt x="23509" y="29284"/>
                </a:cubicBezTo>
                <a:lnTo>
                  <a:pt x="22707" y="29935"/>
                </a:lnTo>
                <a:lnTo>
                  <a:pt x="22707" y="29459"/>
                </a:lnTo>
                <a:lnTo>
                  <a:pt x="22507" y="29484"/>
                </a:lnTo>
                <a:cubicBezTo>
                  <a:pt x="22080" y="29584"/>
                  <a:pt x="20752" y="30812"/>
                  <a:pt x="19524" y="32241"/>
                </a:cubicBezTo>
                <a:cubicBezTo>
                  <a:pt x="18797" y="33118"/>
                  <a:pt x="18146" y="34046"/>
                  <a:pt x="17569" y="34998"/>
                </a:cubicBezTo>
                <a:lnTo>
                  <a:pt x="17419" y="35274"/>
                </a:lnTo>
                <a:lnTo>
                  <a:pt x="17419" y="35274"/>
                </a:lnTo>
                <a:lnTo>
                  <a:pt x="17494" y="34647"/>
                </a:lnTo>
                <a:cubicBezTo>
                  <a:pt x="17720" y="32617"/>
                  <a:pt x="17770" y="32141"/>
                  <a:pt x="17720" y="31890"/>
                </a:cubicBezTo>
                <a:cubicBezTo>
                  <a:pt x="17664" y="31632"/>
                  <a:pt x="17582" y="31523"/>
                  <a:pt x="17403" y="31523"/>
                </a:cubicBezTo>
                <a:cubicBezTo>
                  <a:pt x="17339" y="31523"/>
                  <a:pt x="17261" y="31538"/>
                  <a:pt x="17168" y="31564"/>
                </a:cubicBezTo>
                <a:lnTo>
                  <a:pt x="16842" y="31639"/>
                </a:lnTo>
                <a:lnTo>
                  <a:pt x="16968" y="30812"/>
                </a:lnTo>
                <a:cubicBezTo>
                  <a:pt x="17344" y="28406"/>
                  <a:pt x="17369" y="27830"/>
                  <a:pt x="17268" y="26852"/>
                </a:cubicBezTo>
                <a:cubicBezTo>
                  <a:pt x="17197" y="26355"/>
                  <a:pt x="17059" y="26149"/>
                  <a:pt x="16769" y="26149"/>
                </a:cubicBezTo>
                <a:cubicBezTo>
                  <a:pt x="16752" y="26149"/>
                  <a:pt x="16735" y="26149"/>
                  <a:pt x="16717" y="26151"/>
                </a:cubicBezTo>
                <a:cubicBezTo>
                  <a:pt x="16685" y="26155"/>
                  <a:pt x="16659" y="26162"/>
                  <a:pt x="16638" y="26162"/>
                </a:cubicBezTo>
                <a:cubicBezTo>
                  <a:pt x="16543" y="26162"/>
                  <a:pt x="16551" y="26020"/>
                  <a:pt x="16592" y="24873"/>
                </a:cubicBezTo>
                <a:cubicBezTo>
                  <a:pt x="16617" y="23294"/>
                  <a:pt x="16391" y="21740"/>
                  <a:pt x="15915" y="20261"/>
                </a:cubicBezTo>
                <a:cubicBezTo>
                  <a:pt x="15740" y="19735"/>
                  <a:pt x="15639" y="19559"/>
                  <a:pt x="15489" y="19484"/>
                </a:cubicBezTo>
                <a:cubicBezTo>
                  <a:pt x="15430" y="19437"/>
                  <a:pt x="15382" y="19412"/>
                  <a:pt x="15332" y="19412"/>
                </a:cubicBezTo>
                <a:cubicBezTo>
                  <a:pt x="15276" y="19412"/>
                  <a:pt x="15217" y="19443"/>
                  <a:pt x="15138" y="19509"/>
                </a:cubicBezTo>
                <a:cubicBezTo>
                  <a:pt x="15035" y="19571"/>
                  <a:pt x="14949" y="19616"/>
                  <a:pt x="14908" y="19616"/>
                </a:cubicBezTo>
                <a:cubicBezTo>
                  <a:pt x="14899" y="19616"/>
                  <a:pt x="14892" y="19614"/>
                  <a:pt x="14887" y="19609"/>
                </a:cubicBezTo>
                <a:cubicBezTo>
                  <a:pt x="14862" y="19409"/>
                  <a:pt x="14837" y="19183"/>
                  <a:pt x="14812" y="18983"/>
                </a:cubicBezTo>
                <a:cubicBezTo>
                  <a:pt x="14637" y="17454"/>
                  <a:pt x="14361" y="15925"/>
                  <a:pt x="13985" y="14446"/>
                </a:cubicBezTo>
                <a:cubicBezTo>
                  <a:pt x="13793" y="13888"/>
                  <a:pt x="13590" y="13610"/>
                  <a:pt x="13348" y="13610"/>
                </a:cubicBezTo>
                <a:cubicBezTo>
                  <a:pt x="13243" y="13610"/>
                  <a:pt x="13130" y="13663"/>
                  <a:pt x="13008" y="13770"/>
                </a:cubicBezTo>
                <a:cubicBezTo>
                  <a:pt x="12952" y="13825"/>
                  <a:pt x="12917" y="13868"/>
                  <a:pt x="12886" y="13868"/>
                </a:cubicBezTo>
                <a:cubicBezTo>
                  <a:pt x="12820" y="13868"/>
                  <a:pt x="12778" y="13669"/>
                  <a:pt x="12607" y="12968"/>
                </a:cubicBezTo>
                <a:cubicBezTo>
                  <a:pt x="12406" y="12090"/>
                  <a:pt x="11730" y="10361"/>
                  <a:pt x="11554" y="10236"/>
                </a:cubicBezTo>
                <a:cubicBezTo>
                  <a:pt x="11504" y="10186"/>
                  <a:pt x="11404" y="10161"/>
                  <a:pt x="11303" y="10161"/>
                </a:cubicBezTo>
                <a:cubicBezTo>
                  <a:pt x="11295" y="10163"/>
                  <a:pt x="11286" y="10164"/>
                  <a:pt x="11278" y="10164"/>
                </a:cubicBezTo>
                <a:cubicBezTo>
                  <a:pt x="11194" y="10164"/>
                  <a:pt x="11140" y="10034"/>
                  <a:pt x="11003" y="9509"/>
                </a:cubicBezTo>
                <a:cubicBezTo>
                  <a:pt x="10627" y="8106"/>
                  <a:pt x="10075" y="6752"/>
                  <a:pt x="9374" y="5499"/>
                </a:cubicBezTo>
                <a:cubicBezTo>
                  <a:pt x="9173" y="5198"/>
                  <a:pt x="8822" y="4496"/>
                  <a:pt x="8572" y="3970"/>
                </a:cubicBezTo>
                <a:cubicBezTo>
                  <a:pt x="8095" y="2968"/>
                  <a:pt x="7319" y="963"/>
                  <a:pt x="7344" y="787"/>
                </a:cubicBezTo>
                <a:cubicBezTo>
                  <a:pt x="7344" y="737"/>
                  <a:pt x="7394" y="587"/>
                  <a:pt x="7444" y="436"/>
                </a:cubicBezTo>
                <a:cubicBezTo>
                  <a:pt x="7494" y="236"/>
                  <a:pt x="7494" y="136"/>
                  <a:pt x="7394" y="60"/>
                </a:cubicBezTo>
                <a:cubicBezTo>
                  <a:pt x="7339" y="24"/>
                  <a:pt x="7284" y="0"/>
                  <a:pt x="72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27" name="Google Shape;1427;p31"/>
          <p:cNvSpPr/>
          <p:nvPr/>
        </p:nvSpPr>
        <p:spPr>
          <a:xfrm>
            <a:off x="8415417" y="1935512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8237942" y="4163720"/>
            <a:ext cx="670665" cy="867084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1"/>
          <p:cNvSpPr/>
          <p:nvPr/>
        </p:nvSpPr>
        <p:spPr>
          <a:xfrm>
            <a:off x="-614296" y="1440812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1"/>
          <p:cNvSpPr/>
          <p:nvPr/>
        </p:nvSpPr>
        <p:spPr>
          <a:xfrm>
            <a:off x="2877839" y="4609725"/>
            <a:ext cx="1154734" cy="654687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1" name="Google Shape;1431;p31"/>
          <p:cNvGrpSpPr/>
          <p:nvPr/>
        </p:nvGrpSpPr>
        <p:grpSpPr>
          <a:xfrm>
            <a:off x="-132152" y="4181719"/>
            <a:ext cx="1421387" cy="1013488"/>
            <a:chOff x="237250" y="3129450"/>
            <a:chExt cx="360575" cy="257100"/>
          </a:xfrm>
        </p:grpSpPr>
        <p:sp>
          <p:nvSpPr>
            <p:cNvPr id="1432" name="Google Shape;1432;p31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31"/>
          <p:cNvGrpSpPr/>
          <p:nvPr/>
        </p:nvGrpSpPr>
        <p:grpSpPr>
          <a:xfrm>
            <a:off x="8552275" y="288101"/>
            <a:ext cx="1053620" cy="766279"/>
            <a:chOff x="2583561" y="878934"/>
            <a:chExt cx="968579" cy="704430"/>
          </a:xfrm>
        </p:grpSpPr>
        <p:sp>
          <p:nvSpPr>
            <p:cNvPr id="1453" name="Google Shape;1453;p31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31"/>
          <p:cNvGrpSpPr/>
          <p:nvPr/>
        </p:nvGrpSpPr>
        <p:grpSpPr>
          <a:xfrm>
            <a:off x="5621177" y="4456322"/>
            <a:ext cx="1028161" cy="576124"/>
            <a:chOff x="2272792" y="1558747"/>
            <a:chExt cx="1028161" cy="576124"/>
          </a:xfrm>
        </p:grpSpPr>
        <p:sp>
          <p:nvSpPr>
            <p:cNvPr id="1469" name="Google Shape;1469;p31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80" name="Google Shape;1480;p32"/>
          <p:cNvSpPr/>
          <p:nvPr/>
        </p:nvSpPr>
        <p:spPr>
          <a:xfrm>
            <a:off x="7630060" y="416070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2"/>
          <p:cNvSpPr/>
          <p:nvPr/>
        </p:nvSpPr>
        <p:spPr>
          <a:xfrm>
            <a:off x="8413385" y="539503"/>
            <a:ext cx="873460" cy="1202676"/>
          </a:xfrm>
          <a:custGeom>
            <a:rect b="b" l="l" r="r" t="t"/>
            <a:pathLst>
              <a:path extrusionOk="0" h="43414" w="31530">
                <a:moveTo>
                  <a:pt x="15941" y="588"/>
                </a:moveTo>
                <a:lnTo>
                  <a:pt x="15941" y="588"/>
                </a:lnTo>
                <a:cubicBezTo>
                  <a:pt x="16066" y="713"/>
                  <a:pt x="16216" y="864"/>
                  <a:pt x="16342" y="1039"/>
                </a:cubicBezTo>
                <a:cubicBezTo>
                  <a:pt x="16918" y="1766"/>
                  <a:pt x="17444" y="2543"/>
                  <a:pt x="17870" y="3395"/>
                </a:cubicBezTo>
                <a:cubicBezTo>
                  <a:pt x="17971" y="3620"/>
                  <a:pt x="18096" y="3871"/>
                  <a:pt x="18246" y="4097"/>
                </a:cubicBezTo>
                <a:cubicBezTo>
                  <a:pt x="18397" y="4222"/>
                  <a:pt x="18572" y="5600"/>
                  <a:pt x="18723" y="7631"/>
                </a:cubicBezTo>
                <a:lnTo>
                  <a:pt x="18848" y="9510"/>
                </a:lnTo>
                <a:lnTo>
                  <a:pt x="18547" y="8508"/>
                </a:lnTo>
                <a:cubicBezTo>
                  <a:pt x="18372" y="7956"/>
                  <a:pt x="17946" y="6628"/>
                  <a:pt x="17595" y="5575"/>
                </a:cubicBezTo>
                <a:cubicBezTo>
                  <a:pt x="16241" y="1565"/>
                  <a:pt x="15916" y="588"/>
                  <a:pt x="15941" y="588"/>
                </a:cubicBezTo>
                <a:close/>
                <a:moveTo>
                  <a:pt x="18873" y="15701"/>
                </a:moveTo>
                <a:cubicBezTo>
                  <a:pt x="18898" y="15726"/>
                  <a:pt x="18948" y="15751"/>
                  <a:pt x="18973" y="15776"/>
                </a:cubicBezTo>
                <a:lnTo>
                  <a:pt x="18973" y="15801"/>
                </a:lnTo>
                <a:cubicBezTo>
                  <a:pt x="18986" y="15826"/>
                  <a:pt x="18986" y="15839"/>
                  <a:pt x="18973" y="15839"/>
                </a:cubicBezTo>
                <a:cubicBezTo>
                  <a:pt x="18961" y="15839"/>
                  <a:pt x="18936" y="15826"/>
                  <a:pt x="18898" y="15801"/>
                </a:cubicBezTo>
                <a:cubicBezTo>
                  <a:pt x="18848" y="15726"/>
                  <a:pt x="18823" y="15701"/>
                  <a:pt x="18873" y="15701"/>
                </a:cubicBezTo>
                <a:close/>
                <a:moveTo>
                  <a:pt x="427" y="12443"/>
                </a:moveTo>
                <a:lnTo>
                  <a:pt x="427" y="12443"/>
                </a:lnTo>
                <a:cubicBezTo>
                  <a:pt x="753" y="12668"/>
                  <a:pt x="1053" y="12944"/>
                  <a:pt x="1329" y="13220"/>
                </a:cubicBezTo>
                <a:cubicBezTo>
                  <a:pt x="2833" y="14598"/>
                  <a:pt x="5038" y="16778"/>
                  <a:pt x="4988" y="16778"/>
                </a:cubicBezTo>
                <a:cubicBezTo>
                  <a:pt x="4687" y="16703"/>
                  <a:pt x="4437" y="16603"/>
                  <a:pt x="4161" y="16503"/>
                </a:cubicBezTo>
                <a:cubicBezTo>
                  <a:pt x="3484" y="16202"/>
                  <a:pt x="3334" y="16127"/>
                  <a:pt x="2407" y="15400"/>
                </a:cubicBezTo>
                <a:cubicBezTo>
                  <a:pt x="1504" y="14698"/>
                  <a:pt x="1404" y="14598"/>
                  <a:pt x="1254" y="14347"/>
                </a:cubicBezTo>
                <a:cubicBezTo>
                  <a:pt x="928" y="13721"/>
                  <a:pt x="652" y="13094"/>
                  <a:pt x="427" y="12443"/>
                </a:cubicBezTo>
                <a:close/>
                <a:moveTo>
                  <a:pt x="18556" y="3814"/>
                </a:moveTo>
                <a:cubicBezTo>
                  <a:pt x="18575" y="3814"/>
                  <a:pt x="18580" y="3861"/>
                  <a:pt x="18597" y="3896"/>
                </a:cubicBezTo>
                <a:cubicBezTo>
                  <a:pt x="18622" y="3921"/>
                  <a:pt x="18823" y="4222"/>
                  <a:pt x="18998" y="4548"/>
                </a:cubicBezTo>
                <a:cubicBezTo>
                  <a:pt x="19424" y="5224"/>
                  <a:pt x="19926" y="5876"/>
                  <a:pt x="20477" y="6453"/>
                </a:cubicBezTo>
                <a:cubicBezTo>
                  <a:pt x="20586" y="6550"/>
                  <a:pt x="20672" y="6600"/>
                  <a:pt x="20755" y="6600"/>
                </a:cubicBezTo>
                <a:cubicBezTo>
                  <a:pt x="20842" y="6600"/>
                  <a:pt x="20925" y="6544"/>
                  <a:pt x="21028" y="6428"/>
                </a:cubicBezTo>
                <a:cubicBezTo>
                  <a:pt x="21092" y="6356"/>
                  <a:pt x="21143" y="6315"/>
                  <a:pt x="21191" y="6315"/>
                </a:cubicBezTo>
                <a:cubicBezTo>
                  <a:pt x="21297" y="6315"/>
                  <a:pt x="21391" y="6507"/>
                  <a:pt x="21580" y="7004"/>
                </a:cubicBezTo>
                <a:cubicBezTo>
                  <a:pt x="22006" y="8257"/>
                  <a:pt x="22131" y="9610"/>
                  <a:pt x="21956" y="10914"/>
                </a:cubicBezTo>
                <a:cubicBezTo>
                  <a:pt x="21881" y="11490"/>
                  <a:pt x="21830" y="12167"/>
                  <a:pt x="21805" y="12468"/>
                </a:cubicBezTo>
                <a:cubicBezTo>
                  <a:pt x="21780" y="12768"/>
                  <a:pt x="21730" y="13445"/>
                  <a:pt x="21680" y="14022"/>
                </a:cubicBezTo>
                <a:cubicBezTo>
                  <a:pt x="21555" y="15074"/>
                  <a:pt x="21505" y="16127"/>
                  <a:pt x="21530" y="17154"/>
                </a:cubicBezTo>
                <a:lnTo>
                  <a:pt x="21555" y="17856"/>
                </a:lnTo>
                <a:lnTo>
                  <a:pt x="21354" y="17255"/>
                </a:lnTo>
                <a:cubicBezTo>
                  <a:pt x="21254" y="16904"/>
                  <a:pt x="20853" y="15826"/>
                  <a:pt x="20477" y="14798"/>
                </a:cubicBezTo>
                <a:cubicBezTo>
                  <a:pt x="20101" y="13771"/>
                  <a:pt x="19650" y="12392"/>
                  <a:pt x="19449" y="11691"/>
                </a:cubicBezTo>
                <a:cubicBezTo>
                  <a:pt x="19099" y="10488"/>
                  <a:pt x="19074" y="10287"/>
                  <a:pt x="18873" y="7881"/>
                </a:cubicBezTo>
                <a:cubicBezTo>
                  <a:pt x="18773" y="6478"/>
                  <a:pt x="18622" y="5049"/>
                  <a:pt x="18572" y="4748"/>
                </a:cubicBezTo>
                <a:cubicBezTo>
                  <a:pt x="18472" y="4172"/>
                  <a:pt x="18447" y="3921"/>
                  <a:pt x="18522" y="3846"/>
                </a:cubicBezTo>
                <a:cubicBezTo>
                  <a:pt x="18537" y="3823"/>
                  <a:pt x="18548" y="3814"/>
                  <a:pt x="18556" y="3814"/>
                </a:cubicBezTo>
                <a:close/>
                <a:moveTo>
                  <a:pt x="1530" y="14949"/>
                </a:moveTo>
                <a:lnTo>
                  <a:pt x="2457" y="15626"/>
                </a:lnTo>
                <a:cubicBezTo>
                  <a:pt x="2883" y="15976"/>
                  <a:pt x="3359" y="16277"/>
                  <a:pt x="3860" y="16528"/>
                </a:cubicBezTo>
                <a:lnTo>
                  <a:pt x="3835" y="16528"/>
                </a:lnTo>
                <a:cubicBezTo>
                  <a:pt x="4086" y="16628"/>
                  <a:pt x="4537" y="16804"/>
                  <a:pt x="4813" y="16904"/>
                </a:cubicBezTo>
                <a:lnTo>
                  <a:pt x="5314" y="17079"/>
                </a:lnTo>
                <a:lnTo>
                  <a:pt x="6642" y="18257"/>
                </a:lnTo>
                <a:cubicBezTo>
                  <a:pt x="7344" y="18909"/>
                  <a:pt x="7971" y="19510"/>
                  <a:pt x="8021" y="19585"/>
                </a:cubicBezTo>
                <a:cubicBezTo>
                  <a:pt x="8031" y="19601"/>
                  <a:pt x="8016" y="19610"/>
                  <a:pt x="7969" y="19610"/>
                </a:cubicBezTo>
                <a:cubicBezTo>
                  <a:pt x="7790" y="19610"/>
                  <a:pt x="7145" y="19480"/>
                  <a:pt x="5640" y="19084"/>
                </a:cubicBezTo>
                <a:cubicBezTo>
                  <a:pt x="3785" y="18633"/>
                  <a:pt x="3184" y="18433"/>
                  <a:pt x="3259" y="18382"/>
                </a:cubicBezTo>
                <a:cubicBezTo>
                  <a:pt x="3409" y="18282"/>
                  <a:pt x="3359" y="18182"/>
                  <a:pt x="2708" y="17104"/>
                </a:cubicBezTo>
                <a:cubicBezTo>
                  <a:pt x="2432" y="16628"/>
                  <a:pt x="2056" y="15951"/>
                  <a:pt x="1855" y="15575"/>
                </a:cubicBezTo>
                <a:lnTo>
                  <a:pt x="1530" y="14949"/>
                </a:lnTo>
                <a:close/>
                <a:moveTo>
                  <a:pt x="3402" y="18740"/>
                </a:moveTo>
                <a:cubicBezTo>
                  <a:pt x="3520" y="18740"/>
                  <a:pt x="3854" y="18796"/>
                  <a:pt x="4286" y="18909"/>
                </a:cubicBezTo>
                <a:cubicBezTo>
                  <a:pt x="4629" y="18982"/>
                  <a:pt x="4947" y="19079"/>
                  <a:pt x="5265" y="19224"/>
                </a:cubicBezTo>
                <a:lnTo>
                  <a:pt x="5265" y="19224"/>
                </a:lnTo>
                <a:cubicBezTo>
                  <a:pt x="5312" y="19367"/>
                  <a:pt x="6189" y="20116"/>
                  <a:pt x="6306" y="20116"/>
                </a:cubicBezTo>
                <a:cubicBezTo>
                  <a:pt x="6311" y="20116"/>
                  <a:pt x="6314" y="20115"/>
                  <a:pt x="6317" y="20112"/>
                </a:cubicBezTo>
                <a:cubicBezTo>
                  <a:pt x="6392" y="20062"/>
                  <a:pt x="6166" y="19886"/>
                  <a:pt x="5865" y="19636"/>
                </a:cubicBezTo>
                <a:cubicBezTo>
                  <a:pt x="5503" y="19318"/>
                  <a:pt x="5407" y="19206"/>
                  <a:pt x="5484" y="19206"/>
                </a:cubicBezTo>
                <a:cubicBezTo>
                  <a:pt x="5492" y="19206"/>
                  <a:pt x="5503" y="19207"/>
                  <a:pt x="5515" y="19210"/>
                </a:cubicBezTo>
                <a:cubicBezTo>
                  <a:pt x="5615" y="19235"/>
                  <a:pt x="5765" y="19310"/>
                  <a:pt x="6442" y="19861"/>
                </a:cubicBezTo>
                <a:cubicBezTo>
                  <a:pt x="6674" y="20047"/>
                  <a:pt x="6863" y="20190"/>
                  <a:pt x="6910" y="20190"/>
                </a:cubicBezTo>
                <a:cubicBezTo>
                  <a:pt x="6913" y="20190"/>
                  <a:pt x="6916" y="20189"/>
                  <a:pt x="6918" y="20187"/>
                </a:cubicBezTo>
                <a:cubicBezTo>
                  <a:pt x="6943" y="20162"/>
                  <a:pt x="6793" y="19986"/>
                  <a:pt x="6542" y="19761"/>
                </a:cubicBezTo>
                <a:lnTo>
                  <a:pt x="6116" y="19385"/>
                </a:lnTo>
                <a:lnTo>
                  <a:pt x="6116" y="19385"/>
                </a:lnTo>
                <a:lnTo>
                  <a:pt x="7369" y="19711"/>
                </a:lnTo>
                <a:lnTo>
                  <a:pt x="8622" y="20037"/>
                </a:lnTo>
                <a:lnTo>
                  <a:pt x="10552" y="21766"/>
                </a:lnTo>
                <a:lnTo>
                  <a:pt x="12482" y="23470"/>
                </a:lnTo>
                <a:lnTo>
                  <a:pt x="12081" y="23370"/>
                </a:lnTo>
                <a:cubicBezTo>
                  <a:pt x="11855" y="23320"/>
                  <a:pt x="11304" y="23220"/>
                  <a:pt x="10878" y="23144"/>
                </a:cubicBezTo>
                <a:cubicBezTo>
                  <a:pt x="10001" y="22994"/>
                  <a:pt x="9926" y="22969"/>
                  <a:pt x="8698" y="22142"/>
                </a:cubicBezTo>
                <a:cubicBezTo>
                  <a:pt x="8372" y="21941"/>
                  <a:pt x="8071" y="21741"/>
                  <a:pt x="7745" y="21565"/>
                </a:cubicBezTo>
                <a:cubicBezTo>
                  <a:pt x="7595" y="21565"/>
                  <a:pt x="7770" y="21716"/>
                  <a:pt x="8397" y="22142"/>
                </a:cubicBezTo>
                <a:cubicBezTo>
                  <a:pt x="9341" y="22753"/>
                  <a:pt x="9533" y="22872"/>
                  <a:pt x="9468" y="22872"/>
                </a:cubicBezTo>
                <a:cubicBezTo>
                  <a:pt x="9445" y="22872"/>
                  <a:pt x="9390" y="22857"/>
                  <a:pt x="9324" y="22844"/>
                </a:cubicBezTo>
                <a:cubicBezTo>
                  <a:pt x="9099" y="22794"/>
                  <a:pt x="8572" y="22493"/>
                  <a:pt x="7845" y="21941"/>
                </a:cubicBezTo>
                <a:cubicBezTo>
                  <a:pt x="7562" y="21723"/>
                  <a:pt x="7354" y="21581"/>
                  <a:pt x="7288" y="21581"/>
                </a:cubicBezTo>
                <a:cubicBezTo>
                  <a:pt x="7279" y="21581"/>
                  <a:pt x="7272" y="21584"/>
                  <a:pt x="7269" y="21590"/>
                </a:cubicBezTo>
                <a:cubicBezTo>
                  <a:pt x="7244" y="21616"/>
                  <a:pt x="7419" y="21791"/>
                  <a:pt x="7820" y="22117"/>
                </a:cubicBezTo>
                <a:lnTo>
                  <a:pt x="8447" y="22568"/>
                </a:lnTo>
                <a:lnTo>
                  <a:pt x="8447" y="22568"/>
                </a:lnTo>
                <a:lnTo>
                  <a:pt x="7770" y="22418"/>
                </a:lnTo>
                <a:cubicBezTo>
                  <a:pt x="7344" y="22292"/>
                  <a:pt x="6893" y="22142"/>
                  <a:pt x="6467" y="21992"/>
                </a:cubicBezTo>
                <a:cubicBezTo>
                  <a:pt x="5781" y="21700"/>
                  <a:pt x="5647" y="21634"/>
                  <a:pt x="5721" y="21634"/>
                </a:cubicBezTo>
                <a:cubicBezTo>
                  <a:pt x="5736" y="21634"/>
                  <a:pt x="5760" y="21636"/>
                  <a:pt x="5790" y="21641"/>
                </a:cubicBezTo>
                <a:cubicBezTo>
                  <a:pt x="5820" y="21646"/>
                  <a:pt x="5846" y="21649"/>
                  <a:pt x="5867" y="21649"/>
                </a:cubicBezTo>
                <a:cubicBezTo>
                  <a:pt x="6038" y="21649"/>
                  <a:pt x="5905" y="21466"/>
                  <a:pt x="5414" y="21064"/>
                </a:cubicBezTo>
                <a:cubicBezTo>
                  <a:pt x="4637" y="20362"/>
                  <a:pt x="3961" y="19611"/>
                  <a:pt x="3359" y="18758"/>
                </a:cubicBezTo>
                <a:cubicBezTo>
                  <a:pt x="3347" y="18746"/>
                  <a:pt x="3362" y="18740"/>
                  <a:pt x="3402" y="18740"/>
                </a:cubicBezTo>
                <a:close/>
                <a:moveTo>
                  <a:pt x="15992" y="23390"/>
                </a:moveTo>
                <a:lnTo>
                  <a:pt x="15992" y="23390"/>
                </a:lnTo>
                <a:cubicBezTo>
                  <a:pt x="15997" y="23390"/>
                  <a:pt x="16013" y="23399"/>
                  <a:pt x="16041" y="23420"/>
                </a:cubicBezTo>
                <a:cubicBezTo>
                  <a:pt x="16141" y="23470"/>
                  <a:pt x="16241" y="23570"/>
                  <a:pt x="16317" y="23671"/>
                </a:cubicBezTo>
                <a:cubicBezTo>
                  <a:pt x="16340" y="23694"/>
                  <a:pt x="16349" y="23705"/>
                  <a:pt x="16345" y="23705"/>
                </a:cubicBezTo>
                <a:cubicBezTo>
                  <a:pt x="16338" y="23705"/>
                  <a:pt x="16270" y="23649"/>
                  <a:pt x="16166" y="23545"/>
                </a:cubicBezTo>
                <a:cubicBezTo>
                  <a:pt x="16039" y="23455"/>
                  <a:pt x="15978" y="23390"/>
                  <a:pt x="15992" y="23390"/>
                </a:cubicBezTo>
                <a:close/>
                <a:moveTo>
                  <a:pt x="21830" y="7305"/>
                </a:moveTo>
                <a:cubicBezTo>
                  <a:pt x="21831" y="7305"/>
                  <a:pt x="22131" y="7806"/>
                  <a:pt x="22457" y="8407"/>
                </a:cubicBezTo>
                <a:lnTo>
                  <a:pt x="22482" y="8382"/>
                </a:lnTo>
                <a:cubicBezTo>
                  <a:pt x="22783" y="8984"/>
                  <a:pt x="23234" y="9836"/>
                  <a:pt x="23459" y="10262"/>
                </a:cubicBezTo>
                <a:cubicBezTo>
                  <a:pt x="23585" y="10563"/>
                  <a:pt x="23735" y="10839"/>
                  <a:pt x="23911" y="11114"/>
                </a:cubicBezTo>
                <a:cubicBezTo>
                  <a:pt x="23946" y="11150"/>
                  <a:pt x="24004" y="11166"/>
                  <a:pt x="24069" y="11166"/>
                </a:cubicBezTo>
                <a:cubicBezTo>
                  <a:pt x="24187" y="11166"/>
                  <a:pt x="24331" y="11111"/>
                  <a:pt x="24412" y="11014"/>
                </a:cubicBezTo>
                <a:lnTo>
                  <a:pt x="24562" y="10864"/>
                </a:lnTo>
                <a:lnTo>
                  <a:pt x="24637" y="11189"/>
                </a:lnTo>
                <a:cubicBezTo>
                  <a:pt x="24713" y="11616"/>
                  <a:pt x="24763" y="12042"/>
                  <a:pt x="24788" y="12443"/>
                </a:cubicBezTo>
                <a:cubicBezTo>
                  <a:pt x="24838" y="13721"/>
                  <a:pt x="24688" y="15275"/>
                  <a:pt x="24236" y="17881"/>
                </a:cubicBezTo>
                <a:cubicBezTo>
                  <a:pt x="24086" y="18758"/>
                  <a:pt x="23911" y="19836"/>
                  <a:pt x="23860" y="20262"/>
                </a:cubicBezTo>
                <a:cubicBezTo>
                  <a:pt x="23760" y="21290"/>
                  <a:pt x="23635" y="23345"/>
                  <a:pt x="23635" y="23796"/>
                </a:cubicBezTo>
                <a:cubicBezTo>
                  <a:pt x="23660" y="23921"/>
                  <a:pt x="23635" y="24022"/>
                  <a:pt x="23610" y="24122"/>
                </a:cubicBezTo>
                <a:cubicBezTo>
                  <a:pt x="23560" y="24022"/>
                  <a:pt x="23510" y="23896"/>
                  <a:pt x="23459" y="23746"/>
                </a:cubicBezTo>
                <a:cubicBezTo>
                  <a:pt x="23384" y="23495"/>
                  <a:pt x="23384" y="23094"/>
                  <a:pt x="23434" y="22242"/>
                </a:cubicBezTo>
                <a:cubicBezTo>
                  <a:pt x="23485" y="21891"/>
                  <a:pt x="23485" y="21515"/>
                  <a:pt x="23434" y="21139"/>
                </a:cubicBezTo>
                <a:cubicBezTo>
                  <a:pt x="23359" y="21440"/>
                  <a:pt x="23309" y="21716"/>
                  <a:pt x="23309" y="22017"/>
                </a:cubicBezTo>
                <a:cubicBezTo>
                  <a:pt x="23259" y="22493"/>
                  <a:pt x="23234" y="22894"/>
                  <a:pt x="23234" y="22919"/>
                </a:cubicBezTo>
                <a:cubicBezTo>
                  <a:pt x="23109" y="22643"/>
                  <a:pt x="23008" y="22342"/>
                  <a:pt x="22908" y="22042"/>
                </a:cubicBezTo>
                <a:cubicBezTo>
                  <a:pt x="22607" y="21089"/>
                  <a:pt x="22607" y="20864"/>
                  <a:pt x="22607" y="18508"/>
                </a:cubicBezTo>
                <a:cubicBezTo>
                  <a:pt x="22607" y="18332"/>
                  <a:pt x="22557" y="18157"/>
                  <a:pt x="22532" y="18132"/>
                </a:cubicBezTo>
                <a:cubicBezTo>
                  <a:pt x="22457" y="18533"/>
                  <a:pt x="22432" y="18934"/>
                  <a:pt x="22457" y="19335"/>
                </a:cubicBezTo>
                <a:cubicBezTo>
                  <a:pt x="22482" y="19711"/>
                  <a:pt x="22482" y="20112"/>
                  <a:pt x="22457" y="20488"/>
                </a:cubicBezTo>
                <a:cubicBezTo>
                  <a:pt x="22282" y="20087"/>
                  <a:pt x="22156" y="19661"/>
                  <a:pt x="22081" y="19210"/>
                </a:cubicBezTo>
                <a:cubicBezTo>
                  <a:pt x="22131" y="18934"/>
                  <a:pt x="22181" y="18658"/>
                  <a:pt x="22181" y="18382"/>
                </a:cubicBezTo>
                <a:cubicBezTo>
                  <a:pt x="22282" y="17455"/>
                  <a:pt x="22282" y="17530"/>
                  <a:pt x="22181" y="17480"/>
                </a:cubicBezTo>
                <a:cubicBezTo>
                  <a:pt x="22106" y="17731"/>
                  <a:pt x="22056" y="17981"/>
                  <a:pt x="22056" y="18232"/>
                </a:cubicBezTo>
                <a:cubicBezTo>
                  <a:pt x="22056" y="18483"/>
                  <a:pt x="22006" y="18733"/>
                  <a:pt x="21956" y="18984"/>
                </a:cubicBezTo>
                <a:cubicBezTo>
                  <a:pt x="21855" y="18984"/>
                  <a:pt x="21730" y="18207"/>
                  <a:pt x="21705" y="17505"/>
                </a:cubicBezTo>
                <a:cubicBezTo>
                  <a:pt x="21655" y="16402"/>
                  <a:pt x="21705" y="15275"/>
                  <a:pt x="21830" y="14172"/>
                </a:cubicBezTo>
                <a:cubicBezTo>
                  <a:pt x="21906" y="13470"/>
                  <a:pt x="21981" y="12643"/>
                  <a:pt x="21981" y="12367"/>
                </a:cubicBezTo>
                <a:cubicBezTo>
                  <a:pt x="22006" y="12067"/>
                  <a:pt x="22081" y="11390"/>
                  <a:pt x="22131" y="10813"/>
                </a:cubicBezTo>
                <a:cubicBezTo>
                  <a:pt x="22231" y="10187"/>
                  <a:pt x="22231" y="9560"/>
                  <a:pt x="22131" y="8934"/>
                </a:cubicBezTo>
                <a:cubicBezTo>
                  <a:pt x="22081" y="8508"/>
                  <a:pt x="22006" y="8107"/>
                  <a:pt x="21931" y="7681"/>
                </a:cubicBezTo>
                <a:cubicBezTo>
                  <a:pt x="21881" y="7555"/>
                  <a:pt x="21855" y="7430"/>
                  <a:pt x="21830" y="7305"/>
                </a:cubicBezTo>
                <a:close/>
                <a:moveTo>
                  <a:pt x="16539" y="23940"/>
                </a:moveTo>
                <a:cubicBezTo>
                  <a:pt x="16545" y="23940"/>
                  <a:pt x="16554" y="23942"/>
                  <a:pt x="16567" y="23946"/>
                </a:cubicBezTo>
                <a:cubicBezTo>
                  <a:pt x="16642" y="23997"/>
                  <a:pt x="16693" y="24072"/>
                  <a:pt x="16768" y="24147"/>
                </a:cubicBezTo>
                <a:cubicBezTo>
                  <a:pt x="16784" y="24164"/>
                  <a:pt x="16790" y="24172"/>
                  <a:pt x="16786" y="24172"/>
                </a:cubicBezTo>
                <a:cubicBezTo>
                  <a:pt x="16779" y="24172"/>
                  <a:pt x="16734" y="24139"/>
                  <a:pt x="16667" y="24072"/>
                </a:cubicBezTo>
                <a:cubicBezTo>
                  <a:pt x="16564" y="23989"/>
                  <a:pt x="16511" y="23940"/>
                  <a:pt x="16539" y="23940"/>
                </a:cubicBezTo>
                <a:close/>
                <a:moveTo>
                  <a:pt x="16642" y="23245"/>
                </a:moveTo>
                <a:lnTo>
                  <a:pt x="17119" y="23646"/>
                </a:lnTo>
                <a:cubicBezTo>
                  <a:pt x="17344" y="23796"/>
                  <a:pt x="17520" y="23997"/>
                  <a:pt x="17695" y="24197"/>
                </a:cubicBezTo>
                <a:lnTo>
                  <a:pt x="17695" y="24172"/>
                </a:lnTo>
                <a:cubicBezTo>
                  <a:pt x="17730" y="24242"/>
                  <a:pt x="17743" y="24279"/>
                  <a:pt x="17725" y="24279"/>
                </a:cubicBezTo>
                <a:cubicBezTo>
                  <a:pt x="17704" y="24279"/>
                  <a:pt x="17640" y="24229"/>
                  <a:pt x="17520" y="24122"/>
                </a:cubicBezTo>
                <a:cubicBezTo>
                  <a:pt x="17319" y="23946"/>
                  <a:pt x="17119" y="23771"/>
                  <a:pt x="16943" y="23570"/>
                </a:cubicBezTo>
                <a:lnTo>
                  <a:pt x="16642" y="23245"/>
                </a:lnTo>
                <a:close/>
                <a:moveTo>
                  <a:pt x="18043" y="24516"/>
                </a:moveTo>
                <a:cubicBezTo>
                  <a:pt x="18049" y="24516"/>
                  <a:pt x="18058" y="24519"/>
                  <a:pt x="18071" y="24523"/>
                </a:cubicBezTo>
                <a:cubicBezTo>
                  <a:pt x="18146" y="24573"/>
                  <a:pt x="18221" y="24623"/>
                  <a:pt x="18271" y="24698"/>
                </a:cubicBezTo>
                <a:cubicBezTo>
                  <a:pt x="18291" y="24728"/>
                  <a:pt x="18295" y="24742"/>
                  <a:pt x="18287" y="24742"/>
                </a:cubicBezTo>
                <a:cubicBezTo>
                  <a:pt x="18274" y="24742"/>
                  <a:pt x="18232" y="24709"/>
                  <a:pt x="18171" y="24648"/>
                </a:cubicBezTo>
                <a:cubicBezTo>
                  <a:pt x="18067" y="24565"/>
                  <a:pt x="18015" y="24516"/>
                  <a:pt x="18043" y="24516"/>
                </a:cubicBezTo>
                <a:close/>
                <a:moveTo>
                  <a:pt x="577" y="11991"/>
                </a:moveTo>
                <a:lnTo>
                  <a:pt x="577" y="11991"/>
                </a:lnTo>
                <a:cubicBezTo>
                  <a:pt x="903" y="12142"/>
                  <a:pt x="1179" y="12292"/>
                  <a:pt x="1479" y="12493"/>
                </a:cubicBezTo>
                <a:cubicBezTo>
                  <a:pt x="1905" y="12768"/>
                  <a:pt x="2582" y="13169"/>
                  <a:pt x="2933" y="13370"/>
                </a:cubicBezTo>
                <a:cubicBezTo>
                  <a:pt x="3434" y="13671"/>
                  <a:pt x="3936" y="14022"/>
                  <a:pt x="4387" y="14372"/>
                </a:cubicBezTo>
                <a:cubicBezTo>
                  <a:pt x="4930" y="14803"/>
                  <a:pt x="5109" y="14940"/>
                  <a:pt x="5196" y="14940"/>
                </a:cubicBezTo>
                <a:cubicBezTo>
                  <a:pt x="5226" y="14940"/>
                  <a:pt x="5245" y="14924"/>
                  <a:pt x="5264" y="14899"/>
                </a:cubicBezTo>
                <a:cubicBezTo>
                  <a:pt x="5279" y="14874"/>
                  <a:pt x="5301" y="14859"/>
                  <a:pt x="5337" y="14859"/>
                </a:cubicBezTo>
                <a:cubicBezTo>
                  <a:pt x="5485" y="14859"/>
                  <a:pt x="5864" y="15114"/>
                  <a:pt x="6893" y="16001"/>
                </a:cubicBezTo>
                <a:cubicBezTo>
                  <a:pt x="7269" y="16327"/>
                  <a:pt x="7670" y="16653"/>
                  <a:pt x="8071" y="16929"/>
                </a:cubicBezTo>
                <a:cubicBezTo>
                  <a:pt x="8146" y="16929"/>
                  <a:pt x="8221" y="16879"/>
                  <a:pt x="8246" y="16804"/>
                </a:cubicBezTo>
                <a:cubicBezTo>
                  <a:pt x="8259" y="16778"/>
                  <a:pt x="8272" y="16758"/>
                  <a:pt x="8302" y="16758"/>
                </a:cubicBezTo>
                <a:cubicBezTo>
                  <a:pt x="8386" y="16758"/>
                  <a:pt x="8606" y="16917"/>
                  <a:pt x="9349" y="17530"/>
                </a:cubicBezTo>
                <a:cubicBezTo>
                  <a:pt x="10377" y="18357"/>
                  <a:pt x="11780" y="19335"/>
                  <a:pt x="12206" y="19485"/>
                </a:cubicBezTo>
                <a:cubicBezTo>
                  <a:pt x="12231" y="19491"/>
                  <a:pt x="12258" y="19495"/>
                  <a:pt x="12285" y="19495"/>
                </a:cubicBezTo>
                <a:cubicBezTo>
                  <a:pt x="12365" y="19495"/>
                  <a:pt x="12444" y="19466"/>
                  <a:pt x="12482" y="19410"/>
                </a:cubicBezTo>
                <a:cubicBezTo>
                  <a:pt x="12545" y="19335"/>
                  <a:pt x="12614" y="19297"/>
                  <a:pt x="12673" y="19297"/>
                </a:cubicBezTo>
                <a:cubicBezTo>
                  <a:pt x="12733" y="19297"/>
                  <a:pt x="12783" y="19335"/>
                  <a:pt x="12808" y="19410"/>
                </a:cubicBezTo>
                <a:cubicBezTo>
                  <a:pt x="12833" y="19510"/>
                  <a:pt x="12908" y="19611"/>
                  <a:pt x="12983" y="19711"/>
                </a:cubicBezTo>
                <a:cubicBezTo>
                  <a:pt x="13058" y="19811"/>
                  <a:pt x="13259" y="20087"/>
                  <a:pt x="13409" y="20337"/>
                </a:cubicBezTo>
                <a:cubicBezTo>
                  <a:pt x="13604" y="20638"/>
                  <a:pt x="13661" y="20801"/>
                  <a:pt x="13590" y="20801"/>
                </a:cubicBezTo>
                <a:cubicBezTo>
                  <a:pt x="13560" y="20801"/>
                  <a:pt x="13508" y="20772"/>
                  <a:pt x="13434" y="20713"/>
                </a:cubicBezTo>
                <a:cubicBezTo>
                  <a:pt x="13378" y="20657"/>
                  <a:pt x="13322" y="20629"/>
                  <a:pt x="13276" y="20629"/>
                </a:cubicBezTo>
                <a:cubicBezTo>
                  <a:pt x="13261" y="20629"/>
                  <a:pt x="13246" y="20632"/>
                  <a:pt x="13234" y="20638"/>
                </a:cubicBezTo>
                <a:cubicBezTo>
                  <a:pt x="13209" y="20688"/>
                  <a:pt x="13284" y="20763"/>
                  <a:pt x="13485" y="20889"/>
                </a:cubicBezTo>
                <a:cubicBezTo>
                  <a:pt x="13685" y="21014"/>
                  <a:pt x="13785" y="21089"/>
                  <a:pt x="13810" y="21089"/>
                </a:cubicBezTo>
                <a:cubicBezTo>
                  <a:pt x="13911" y="21189"/>
                  <a:pt x="14587" y="22643"/>
                  <a:pt x="14487" y="22643"/>
                </a:cubicBezTo>
                <a:cubicBezTo>
                  <a:pt x="14287" y="22543"/>
                  <a:pt x="14086" y="22443"/>
                  <a:pt x="13860" y="22317"/>
                </a:cubicBezTo>
                <a:cubicBezTo>
                  <a:pt x="13685" y="22217"/>
                  <a:pt x="13510" y="22117"/>
                  <a:pt x="13284" y="22067"/>
                </a:cubicBezTo>
                <a:lnTo>
                  <a:pt x="13284" y="22067"/>
                </a:lnTo>
                <a:cubicBezTo>
                  <a:pt x="13234" y="22117"/>
                  <a:pt x="13384" y="22242"/>
                  <a:pt x="13961" y="22543"/>
                </a:cubicBezTo>
                <a:cubicBezTo>
                  <a:pt x="14161" y="22668"/>
                  <a:pt x="14362" y="22743"/>
                  <a:pt x="14562" y="22794"/>
                </a:cubicBezTo>
                <a:cubicBezTo>
                  <a:pt x="14563" y="22792"/>
                  <a:pt x="14565" y="22792"/>
                  <a:pt x="14567" y="22792"/>
                </a:cubicBezTo>
                <a:cubicBezTo>
                  <a:pt x="14603" y="22792"/>
                  <a:pt x="14744" y="23008"/>
                  <a:pt x="14863" y="23270"/>
                </a:cubicBezTo>
                <a:cubicBezTo>
                  <a:pt x="15013" y="23570"/>
                  <a:pt x="15189" y="23971"/>
                  <a:pt x="15289" y="24147"/>
                </a:cubicBezTo>
                <a:cubicBezTo>
                  <a:pt x="15364" y="24247"/>
                  <a:pt x="15414" y="24372"/>
                  <a:pt x="15439" y="24498"/>
                </a:cubicBezTo>
                <a:cubicBezTo>
                  <a:pt x="15439" y="24498"/>
                  <a:pt x="15013" y="24247"/>
                  <a:pt x="14512" y="23946"/>
                </a:cubicBezTo>
                <a:cubicBezTo>
                  <a:pt x="13873" y="23552"/>
                  <a:pt x="13615" y="23397"/>
                  <a:pt x="13525" y="23397"/>
                </a:cubicBezTo>
                <a:cubicBezTo>
                  <a:pt x="13495" y="23397"/>
                  <a:pt x="13485" y="23414"/>
                  <a:pt x="13485" y="23445"/>
                </a:cubicBezTo>
                <a:cubicBezTo>
                  <a:pt x="14111" y="23871"/>
                  <a:pt x="14763" y="24272"/>
                  <a:pt x="15439" y="24623"/>
                </a:cubicBezTo>
                <a:cubicBezTo>
                  <a:pt x="15464" y="24623"/>
                  <a:pt x="15565" y="24723"/>
                  <a:pt x="15615" y="24849"/>
                </a:cubicBezTo>
                <a:cubicBezTo>
                  <a:pt x="15682" y="24982"/>
                  <a:pt x="15704" y="25038"/>
                  <a:pt x="15674" y="25038"/>
                </a:cubicBezTo>
                <a:cubicBezTo>
                  <a:pt x="15659" y="25038"/>
                  <a:pt x="15632" y="25024"/>
                  <a:pt x="15590" y="24999"/>
                </a:cubicBezTo>
                <a:cubicBezTo>
                  <a:pt x="15552" y="24974"/>
                  <a:pt x="15515" y="24961"/>
                  <a:pt x="15480" y="24961"/>
                </a:cubicBezTo>
                <a:cubicBezTo>
                  <a:pt x="15446" y="24961"/>
                  <a:pt x="15414" y="24974"/>
                  <a:pt x="15389" y="24999"/>
                </a:cubicBezTo>
                <a:cubicBezTo>
                  <a:pt x="15379" y="25011"/>
                  <a:pt x="15362" y="25017"/>
                  <a:pt x="15338" y="25017"/>
                </a:cubicBezTo>
                <a:cubicBezTo>
                  <a:pt x="15120" y="25017"/>
                  <a:pt x="14338" y="24512"/>
                  <a:pt x="13434" y="23721"/>
                </a:cubicBezTo>
                <a:cubicBezTo>
                  <a:pt x="12382" y="22819"/>
                  <a:pt x="12256" y="22668"/>
                  <a:pt x="11129" y="20839"/>
                </a:cubicBezTo>
                <a:cubicBezTo>
                  <a:pt x="10510" y="19799"/>
                  <a:pt x="8937" y="17805"/>
                  <a:pt x="8754" y="17805"/>
                </a:cubicBezTo>
                <a:cubicBezTo>
                  <a:pt x="8752" y="17805"/>
                  <a:pt x="8749" y="17805"/>
                  <a:pt x="8748" y="17806"/>
                </a:cubicBezTo>
                <a:cubicBezTo>
                  <a:pt x="8622" y="17856"/>
                  <a:pt x="8698" y="17981"/>
                  <a:pt x="9474" y="18884"/>
                </a:cubicBezTo>
                <a:cubicBezTo>
                  <a:pt x="9951" y="19460"/>
                  <a:pt x="10377" y="20062"/>
                  <a:pt x="10778" y="20688"/>
                </a:cubicBezTo>
                <a:cubicBezTo>
                  <a:pt x="11078" y="21164"/>
                  <a:pt x="11429" y="21741"/>
                  <a:pt x="11580" y="21966"/>
                </a:cubicBezTo>
                <a:lnTo>
                  <a:pt x="11830" y="22342"/>
                </a:lnTo>
                <a:lnTo>
                  <a:pt x="10427" y="21114"/>
                </a:lnTo>
                <a:cubicBezTo>
                  <a:pt x="8898" y="19811"/>
                  <a:pt x="8723" y="19636"/>
                  <a:pt x="7645" y="18107"/>
                </a:cubicBezTo>
                <a:cubicBezTo>
                  <a:pt x="7068" y="17255"/>
                  <a:pt x="6442" y="16453"/>
                  <a:pt x="5765" y="15701"/>
                </a:cubicBezTo>
                <a:cubicBezTo>
                  <a:pt x="5640" y="15701"/>
                  <a:pt x="5740" y="15826"/>
                  <a:pt x="6392" y="16703"/>
                </a:cubicBezTo>
                <a:cubicBezTo>
                  <a:pt x="6768" y="17179"/>
                  <a:pt x="7269" y="17881"/>
                  <a:pt x="7520" y="18257"/>
                </a:cubicBezTo>
                <a:lnTo>
                  <a:pt x="7996" y="18934"/>
                </a:lnTo>
                <a:lnTo>
                  <a:pt x="6893" y="17956"/>
                </a:lnTo>
                <a:cubicBezTo>
                  <a:pt x="5865" y="17054"/>
                  <a:pt x="5740" y="16904"/>
                  <a:pt x="5239" y="16227"/>
                </a:cubicBezTo>
                <a:cubicBezTo>
                  <a:pt x="4637" y="15425"/>
                  <a:pt x="3986" y="14673"/>
                  <a:pt x="3284" y="13946"/>
                </a:cubicBezTo>
                <a:cubicBezTo>
                  <a:pt x="3185" y="13831"/>
                  <a:pt x="3064" y="13759"/>
                  <a:pt x="2993" y="13759"/>
                </a:cubicBezTo>
                <a:cubicBezTo>
                  <a:pt x="2956" y="13759"/>
                  <a:pt x="2933" y="13778"/>
                  <a:pt x="2933" y="13821"/>
                </a:cubicBezTo>
                <a:cubicBezTo>
                  <a:pt x="2933" y="13846"/>
                  <a:pt x="3209" y="14172"/>
                  <a:pt x="3535" y="14523"/>
                </a:cubicBezTo>
                <a:cubicBezTo>
                  <a:pt x="3885" y="14899"/>
                  <a:pt x="4261" y="15350"/>
                  <a:pt x="4412" y="15550"/>
                </a:cubicBezTo>
                <a:lnTo>
                  <a:pt x="4687" y="15926"/>
                </a:lnTo>
                <a:lnTo>
                  <a:pt x="4687" y="15926"/>
                </a:lnTo>
                <a:lnTo>
                  <a:pt x="4312" y="15525"/>
                </a:lnTo>
                <a:cubicBezTo>
                  <a:pt x="3234" y="14448"/>
                  <a:pt x="1956" y="13270"/>
                  <a:pt x="1279" y="12668"/>
                </a:cubicBezTo>
                <a:cubicBezTo>
                  <a:pt x="803" y="12267"/>
                  <a:pt x="527" y="12017"/>
                  <a:pt x="577" y="11991"/>
                </a:cubicBezTo>
                <a:close/>
                <a:moveTo>
                  <a:pt x="15981" y="24040"/>
                </a:moveTo>
                <a:cubicBezTo>
                  <a:pt x="16004" y="24040"/>
                  <a:pt x="16158" y="24163"/>
                  <a:pt x="16517" y="24448"/>
                </a:cubicBezTo>
                <a:cubicBezTo>
                  <a:pt x="16818" y="24623"/>
                  <a:pt x="17068" y="24874"/>
                  <a:pt x="17269" y="25149"/>
                </a:cubicBezTo>
                <a:cubicBezTo>
                  <a:pt x="17312" y="25236"/>
                  <a:pt x="17337" y="25281"/>
                  <a:pt x="17320" y="25281"/>
                </a:cubicBezTo>
                <a:cubicBezTo>
                  <a:pt x="17298" y="25281"/>
                  <a:pt x="17206" y="25205"/>
                  <a:pt x="16993" y="25049"/>
                </a:cubicBezTo>
                <a:cubicBezTo>
                  <a:pt x="16667" y="24799"/>
                  <a:pt x="16367" y="24523"/>
                  <a:pt x="16091" y="24197"/>
                </a:cubicBezTo>
                <a:cubicBezTo>
                  <a:pt x="16010" y="24096"/>
                  <a:pt x="15966" y="24040"/>
                  <a:pt x="15981" y="24040"/>
                </a:cubicBezTo>
                <a:close/>
                <a:moveTo>
                  <a:pt x="18773" y="25124"/>
                </a:moveTo>
                <a:cubicBezTo>
                  <a:pt x="18823" y="25149"/>
                  <a:pt x="18873" y="25200"/>
                  <a:pt x="18923" y="25275"/>
                </a:cubicBezTo>
                <a:cubicBezTo>
                  <a:pt x="18942" y="25294"/>
                  <a:pt x="18947" y="25302"/>
                  <a:pt x="18939" y="25302"/>
                </a:cubicBezTo>
                <a:cubicBezTo>
                  <a:pt x="18928" y="25302"/>
                  <a:pt x="18885" y="25281"/>
                  <a:pt x="18823" y="25250"/>
                </a:cubicBezTo>
                <a:cubicBezTo>
                  <a:pt x="18748" y="25174"/>
                  <a:pt x="18723" y="25124"/>
                  <a:pt x="18773" y="25124"/>
                </a:cubicBezTo>
                <a:close/>
                <a:moveTo>
                  <a:pt x="16317" y="25300"/>
                </a:moveTo>
                <a:cubicBezTo>
                  <a:pt x="16367" y="25300"/>
                  <a:pt x="16392" y="25350"/>
                  <a:pt x="16417" y="25375"/>
                </a:cubicBezTo>
                <a:lnTo>
                  <a:pt x="16417" y="25400"/>
                </a:lnTo>
                <a:cubicBezTo>
                  <a:pt x="16429" y="25425"/>
                  <a:pt x="16429" y="25438"/>
                  <a:pt x="16420" y="25438"/>
                </a:cubicBezTo>
                <a:cubicBezTo>
                  <a:pt x="16411" y="25438"/>
                  <a:pt x="16392" y="25425"/>
                  <a:pt x="16367" y="25400"/>
                </a:cubicBezTo>
                <a:cubicBezTo>
                  <a:pt x="16317" y="25325"/>
                  <a:pt x="16292" y="25300"/>
                  <a:pt x="16317" y="25300"/>
                </a:cubicBezTo>
                <a:close/>
                <a:moveTo>
                  <a:pt x="13109" y="19636"/>
                </a:moveTo>
                <a:lnTo>
                  <a:pt x="13986" y="20362"/>
                </a:lnTo>
                <a:cubicBezTo>
                  <a:pt x="14462" y="20788"/>
                  <a:pt x="15164" y="21390"/>
                  <a:pt x="15540" y="21741"/>
                </a:cubicBezTo>
                <a:lnTo>
                  <a:pt x="15515" y="21741"/>
                </a:lnTo>
                <a:cubicBezTo>
                  <a:pt x="15765" y="21916"/>
                  <a:pt x="15966" y="22142"/>
                  <a:pt x="16116" y="22393"/>
                </a:cubicBezTo>
                <a:cubicBezTo>
                  <a:pt x="16066" y="22393"/>
                  <a:pt x="16116" y="22468"/>
                  <a:pt x="16216" y="22543"/>
                </a:cubicBezTo>
                <a:cubicBezTo>
                  <a:pt x="16292" y="22618"/>
                  <a:pt x="16342" y="22718"/>
                  <a:pt x="16317" y="22743"/>
                </a:cubicBezTo>
                <a:cubicBezTo>
                  <a:pt x="16304" y="22756"/>
                  <a:pt x="16285" y="22762"/>
                  <a:pt x="16266" y="22762"/>
                </a:cubicBezTo>
                <a:cubicBezTo>
                  <a:pt x="16248" y="22762"/>
                  <a:pt x="16229" y="22756"/>
                  <a:pt x="16216" y="22743"/>
                </a:cubicBezTo>
                <a:cubicBezTo>
                  <a:pt x="16179" y="22731"/>
                  <a:pt x="16141" y="22725"/>
                  <a:pt x="16104" y="22725"/>
                </a:cubicBezTo>
                <a:cubicBezTo>
                  <a:pt x="16066" y="22725"/>
                  <a:pt x="16028" y="22731"/>
                  <a:pt x="15991" y="22743"/>
                </a:cubicBezTo>
                <a:cubicBezTo>
                  <a:pt x="15865" y="22768"/>
                  <a:pt x="15865" y="22794"/>
                  <a:pt x="15941" y="22919"/>
                </a:cubicBezTo>
                <a:cubicBezTo>
                  <a:pt x="16091" y="23094"/>
                  <a:pt x="16266" y="23245"/>
                  <a:pt x="16442" y="23395"/>
                </a:cubicBezTo>
                <a:cubicBezTo>
                  <a:pt x="16993" y="23871"/>
                  <a:pt x="17545" y="24398"/>
                  <a:pt x="18021" y="24924"/>
                </a:cubicBezTo>
                <a:cubicBezTo>
                  <a:pt x="17996" y="24924"/>
                  <a:pt x="17520" y="24523"/>
                  <a:pt x="16968" y="24047"/>
                </a:cubicBezTo>
                <a:cubicBezTo>
                  <a:pt x="16266" y="23445"/>
                  <a:pt x="15916" y="23169"/>
                  <a:pt x="15840" y="23169"/>
                </a:cubicBezTo>
                <a:cubicBezTo>
                  <a:pt x="15836" y="23172"/>
                  <a:pt x="15831" y="23173"/>
                  <a:pt x="15826" y="23173"/>
                </a:cubicBezTo>
                <a:cubicBezTo>
                  <a:pt x="15765" y="23173"/>
                  <a:pt x="15617" y="23042"/>
                  <a:pt x="15364" y="22743"/>
                </a:cubicBezTo>
                <a:cubicBezTo>
                  <a:pt x="14949" y="22286"/>
                  <a:pt x="14792" y="22122"/>
                  <a:pt x="14707" y="22122"/>
                </a:cubicBezTo>
                <a:cubicBezTo>
                  <a:pt x="14690" y="22122"/>
                  <a:pt x="14675" y="22129"/>
                  <a:pt x="14662" y="22142"/>
                </a:cubicBezTo>
                <a:cubicBezTo>
                  <a:pt x="14612" y="22217"/>
                  <a:pt x="15540" y="23195"/>
                  <a:pt x="16467" y="24147"/>
                </a:cubicBezTo>
                <a:lnTo>
                  <a:pt x="16943" y="24598"/>
                </a:lnTo>
                <a:lnTo>
                  <a:pt x="16442" y="24172"/>
                </a:lnTo>
                <a:cubicBezTo>
                  <a:pt x="16120" y="23919"/>
                  <a:pt x="15925" y="23793"/>
                  <a:pt x="15856" y="23793"/>
                </a:cubicBezTo>
                <a:cubicBezTo>
                  <a:pt x="15850" y="23793"/>
                  <a:pt x="15845" y="23794"/>
                  <a:pt x="15840" y="23796"/>
                </a:cubicBezTo>
                <a:cubicBezTo>
                  <a:pt x="15836" y="23798"/>
                  <a:pt x="15830" y="23800"/>
                  <a:pt x="15824" y="23800"/>
                </a:cubicBezTo>
                <a:cubicBezTo>
                  <a:pt x="15770" y="23800"/>
                  <a:pt x="15668" y="23692"/>
                  <a:pt x="15464" y="23420"/>
                </a:cubicBezTo>
                <a:cubicBezTo>
                  <a:pt x="15206" y="23069"/>
                  <a:pt x="15070" y="22909"/>
                  <a:pt x="15026" y="22909"/>
                </a:cubicBezTo>
                <a:cubicBezTo>
                  <a:pt x="15011" y="22909"/>
                  <a:pt x="15007" y="22929"/>
                  <a:pt x="15013" y="22969"/>
                </a:cubicBezTo>
                <a:cubicBezTo>
                  <a:pt x="15139" y="23195"/>
                  <a:pt x="15289" y="23420"/>
                  <a:pt x="15464" y="23621"/>
                </a:cubicBezTo>
                <a:cubicBezTo>
                  <a:pt x="15640" y="23821"/>
                  <a:pt x="15790" y="24047"/>
                  <a:pt x="15916" y="24272"/>
                </a:cubicBezTo>
                <a:cubicBezTo>
                  <a:pt x="16041" y="24473"/>
                  <a:pt x="16191" y="24648"/>
                  <a:pt x="16367" y="24799"/>
                </a:cubicBezTo>
                <a:cubicBezTo>
                  <a:pt x="16592" y="24999"/>
                  <a:pt x="16793" y="25225"/>
                  <a:pt x="16968" y="25450"/>
                </a:cubicBezTo>
                <a:cubicBezTo>
                  <a:pt x="17016" y="25521"/>
                  <a:pt x="17025" y="25553"/>
                  <a:pt x="17006" y="25553"/>
                </a:cubicBezTo>
                <a:cubicBezTo>
                  <a:pt x="16923" y="25553"/>
                  <a:pt x="16308" y="24976"/>
                  <a:pt x="15840" y="24448"/>
                </a:cubicBezTo>
                <a:cubicBezTo>
                  <a:pt x="15464" y="24047"/>
                  <a:pt x="15164" y="23570"/>
                  <a:pt x="14938" y="23069"/>
                </a:cubicBezTo>
                <a:cubicBezTo>
                  <a:pt x="14738" y="22643"/>
                  <a:pt x="14437" y="22017"/>
                  <a:pt x="14261" y="21666"/>
                </a:cubicBezTo>
                <a:cubicBezTo>
                  <a:pt x="14086" y="21315"/>
                  <a:pt x="13886" y="20889"/>
                  <a:pt x="13810" y="20738"/>
                </a:cubicBezTo>
                <a:cubicBezTo>
                  <a:pt x="13685" y="20488"/>
                  <a:pt x="13535" y="20262"/>
                  <a:pt x="13384" y="20037"/>
                </a:cubicBezTo>
                <a:lnTo>
                  <a:pt x="13109" y="19636"/>
                </a:lnTo>
                <a:close/>
                <a:moveTo>
                  <a:pt x="15098" y="25051"/>
                </a:moveTo>
                <a:cubicBezTo>
                  <a:pt x="15110" y="25051"/>
                  <a:pt x="15133" y="25059"/>
                  <a:pt x="15164" y="25074"/>
                </a:cubicBezTo>
                <a:cubicBezTo>
                  <a:pt x="15314" y="25149"/>
                  <a:pt x="15439" y="25225"/>
                  <a:pt x="15565" y="25350"/>
                </a:cubicBezTo>
                <a:cubicBezTo>
                  <a:pt x="15690" y="25450"/>
                  <a:pt x="15790" y="25575"/>
                  <a:pt x="15891" y="25701"/>
                </a:cubicBezTo>
                <a:cubicBezTo>
                  <a:pt x="15915" y="25750"/>
                  <a:pt x="15924" y="25775"/>
                  <a:pt x="15910" y="25775"/>
                </a:cubicBezTo>
                <a:cubicBezTo>
                  <a:pt x="15882" y="25775"/>
                  <a:pt x="15759" y="25669"/>
                  <a:pt x="15490" y="25450"/>
                </a:cubicBezTo>
                <a:cubicBezTo>
                  <a:pt x="15151" y="25171"/>
                  <a:pt x="15050" y="25051"/>
                  <a:pt x="15098" y="25051"/>
                </a:cubicBezTo>
                <a:close/>
                <a:moveTo>
                  <a:pt x="17144" y="25400"/>
                </a:moveTo>
                <a:lnTo>
                  <a:pt x="17369" y="25550"/>
                </a:lnTo>
                <a:cubicBezTo>
                  <a:pt x="17469" y="25626"/>
                  <a:pt x="17545" y="25726"/>
                  <a:pt x="17620" y="25826"/>
                </a:cubicBezTo>
                <a:cubicBezTo>
                  <a:pt x="17648" y="25897"/>
                  <a:pt x="17660" y="25928"/>
                  <a:pt x="17643" y="25928"/>
                </a:cubicBezTo>
                <a:cubicBezTo>
                  <a:pt x="17630" y="25928"/>
                  <a:pt x="17599" y="25909"/>
                  <a:pt x="17545" y="25876"/>
                </a:cubicBezTo>
                <a:cubicBezTo>
                  <a:pt x="17444" y="25776"/>
                  <a:pt x="17369" y="25676"/>
                  <a:pt x="17294" y="25575"/>
                </a:cubicBezTo>
                <a:lnTo>
                  <a:pt x="17144" y="25400"/>
                </a:lnTo>
                <a:close/>
                <a:moveTo>
                  <a:pt x="15615" y="24423"/>
                </a:moveTo>
                <a:lnTo>
                  <a:pt x="15615" y="24423"/>
                </a:lnTo>
                <a:cubicBezTo>
                  <a:pt x="15690" y="24523"/>
                  <a:pt x="15790" y="24598"/>
                  <a:pt x="15865" y="24698"/>
                </a:cubicBezTo>
                <a:lnTo>
                  <a:pt x="15865" y="24673"/>
                </a:lnTo>
                <a:cubicBezTo>
                  <a:pt x="16016" y="24849"/>
                  <a:pt x="16066" y="24949"/>
                  <a:pt x="16041" y="24999"/>
                </a:cubicBezTo>
                <a:cubicBezTo>
                  <a:pt x="15991" y="25024"/>
                  <a:pt x="16091" y="25250"/>
                  <a:pt x="16266" y="25525"/>
                </a:cubicBezTo>
                <a:cubicBezTo>
                  <a:pt x="16422" y="25769"/>
                  <a:pt x="16499" y="25935"/>
                  <a:pt x="16479" y="25935"/>
                </a:cubicBezTo>
                <a:cubicBezTo>
                  <a:pt x="16477" y="25935"/>
                  <a:pt x="16473" y="25932"/>
                  <a:pt x="16467" y="25926"/>
                </a:cubicBezTo>
                <a:cubicBezTo>
                  <a:pt x="16116" y="25450"/>
                  <a:pt x="15840" y="24949"/>
                  <a:pt x="15615" y="24423"/>
                </a:cubicBezTo>
                <a:close/>
                <a:moveTo>
                  <a:pt x="17971" y="26628"/>
                </a:moveTo>
                <a:cubicBezTo>
                  <a:pt x="18021" y="26628"/>
                  <a:pt x="18046" y="26678"/>
                  <a:pt x="18071" y="26703"/>
                </a:cubicBezTo>
                <a:lnTo>
                  <a:pt x="18071" y="26728"/>
                </a:lnTo>
                <a:cubicBezTo>
                  <a:pt x="18084" y="26753"/>
                  <a:pt x="18084" y="26766"/>
                  <a:pt x="18074" y="26766"/>
                </a:cubicBezTo>
                <a:cubicBezTo>
                  <a:pt x="18065" y="26766"/>
                  <a:pt x="18046" y="26753"/>
                  <a:pt x="18021" y="26728"/>
                </a:cubicBezTo>
                <a:cubicBezTo>
                  <a:pt x="17971" y="26653"/>
                  <a:pt x="17946" y="26628"/>
                  <a:pt x="17971" y="26628"/>
                </a:cubicBezTo>
                <a:close/>
                <a:moveTo>
                  <a:pt x="17068" y="26854"/>
                </a:moveTo>
                <a:cubicBezTo>
                  <a:pt x="17094" y="26854"/>
                  <a:pt x="17144" y="26879"/>
                  <a:pt x="17169" y="26929"/>
                </a:cubicBezTo>
                <a:cubicBezTo>
                  <a:pt x="17181" y="26954"/>
                  <a:pt x="17181" y="26966"/>
                  <a:pt x="17172" y="26966"/>
                </a:cubicBezTo>
                <a:cubicBezTo>
                  <a:pt x="17162" y="26966"/>
                  <a:pt x="17144" y="26954"/>
                  <a:pt x="17119" y="26929"/>
                </a:cubicBezTo>
                <a:cubicBezTo>
                  <a:pt x="17043" y="26879"/>
                  <a:pt x="17043" y="26854"/>
                  <a:pt x="17068" y="26854"/>
                </a:cubicBezTo>
                <a:close/>
                <a:moveTo>
                  <a:pt x="5916" y="21916"/>
                </a:moveTo>
                <a:lnTo>
                  <a:pt x="6542" y="22167"/>
                </a:lnTo>
                <a:cubicBezTo>
                  <a:pt x="6893" y="22292"/>
                  <a:pt x="7770" y="22568"/>
                  <a:pt x="8472" y="22743"/>
                </a:cubicBezTo>
                <a:lnTo>
                  <a:pt x="8447" y="22743"/>
                </a:lnTo>
                <a:cubicBezTo>
                  <a:pt x="9149" y="22919"/>
                  <a:pt x="10151" y="23144"/>
                  <a:pt x="10677" y="23245"/>
                </a:cubicBezTo>
                <a:cubicBezTo>
                  <a:pt x="11204" y="23345"/>
                  <a:pt x="11880" y="23470"/>
                  <a:pt x="12206" y="23570"/>
                </a:cubicBezTo>
                <a:lnTo>
                  <a:pt x="12783" y="23696"/>
                </a:lnTo>
                <a:lnTo>
                  <a:pt x="14587" y="25250"/>
                </a:lnTo>
                <a:cubicBezTo>
                  <a:pt x="15590" y="26127"/>
                  <a:pt x="16417" y="26879"/>
                  <a:pt x="16442" y="26929"/>
                </a:cubicBezTo>
                <a:cubicBezTo>
                  <a:pt x="16442" y="26956"/>
                  <a:pt x="16419" y="26976"/>
                  <a:pt x="16370" y="26976"/>
                </a:cubicBezTo>
                <a:cubicBezTo>
                  <a:pt x="16329" y="26976"/>
                  <a:pt x="16270" y="26963"/>
                  <a:pt x="16191" y="26929"/>
                </a:cubicBezTo>
                <a:cubicBezTo>
                  <a:pt x="15164" y="26578"/>
                  <a:pt x="12833" y="25876"/>
                  <a:pt x="11229" y="25425"/>
                </a:cubicBezTo>
                <a:cubicBezTo>
                  <a:pt x="9399" y="24899"/>
                  <a:pt x="9299" y="24874"/>
                  <a:pt x="9274" y="24698"/>
                </a:cubicBezTo>
                <a:cubicBezTo>
                  <a:pt x="9249" y="24548"/>
                  <a:pt x="9199" y="24498"/>
                  <a:pt x="8647" y="24122"/>
                </a:cubicBezTo>
                <a:cubicBezTo>
                  <a:pt x="7795" y="23520"/>
                  <a:pt x="6968" y="22869"/>
                  <a:pt x="6166" y="22167"/>
                </a:cubicBezTo>
                <a:lnTo>
                  <a:pt x="5916" y="21916"/>
                </a:lnTo>
                <a:close/>
                <a:moveTo>
                  <a:pt x="16641" y="25733"/>
                </a:moveTo>
                <a:cubicBezTo>
                  <a:pt x="16653" y="25733"/>
                  <a:pt x="16670" y="25739"/>
                  <a:pt x="16693" y="25751"/>
                </a:cubicBezTo>
                <a:cubicBezTo>
                  <a:pt x="16843" y="25826"/>
                  <a:pt x="16968" y="25926"/>
                  <a:pt x="17094" y="26027"/>
                </a:cubicBezTo>
                <a:lnTo>
                  <a:pt x="17068" y="26027"/>
                </a:lnTo>
                <a:cubicBezTo>
                  <a:pt x="17269" y="26177"/>
                  <a:pt x="17269" y="26177"/>
                  <a:pt x="17119" y="26177"/>
                </a:cubicBezTo>
                <a:cubicBezTo>
                  <a:pt x="16943" y="26177"/>
                  <a:pt x="16968" y="26202"/>
                  <a:pt x="17294" y="26428"/>
                </a:cubicBezTo>
                <a:cubicBezTo>
                  <a:pt x="17645" y="26678"/>
                  <a:pt x="17996" y="27104"/>
                  <a:pt x="17921" y="27205"/>
                </a:cubicBezTo>
                <a:cubicBezTo>
                  <a:pt x="17921" y="27230"/>
                  <a:pt x="17971" y="27305"/>
                  <a:pt x="18096" y="27405"/>
                </a:cubicBezTo>
                <a:cubicBezTo>
                  <a:pt x="18196" y="27505"/>
                  <a:pt x="18271" y="27606"/>
                  <a:pt x="18347" y="27731"/>
                </a:cubicBezTo>
                <a:cubicBezTo>
                  <a:pt x="18351" y="27745"/>
                  <a:pt x="18350" y="27752"/>
                  <a:pt x="18342" y="27752"/>
                </a:cubicBezTo>
                <a:cubicBezTo>
                  <a:pt x="18308" y="27752"/>
                  <a:pt x="18152" y="27616"/>
                  <a:pt x="17845" y="27330"/>
                </a:cubicBezTo>
                <a:cubicBezTo>
                  <a:pt x="17262" y="26770"/>
                  <a:pt x="16484" y="25733"/>
                  <a:pt x="16641" y="25733"/>
                </a:cubicBezTo>
                <a:close/>
                <a:moveTo>
                  <a:pt x="18948" y="28032"/>
                </a:moveTo>
                <a:cubicBezTo>
                  <a:pt x="18998" y="28032"/>
                  <a:pt x="19048" y="28057"/>
                  <a:pt x="19048" y="28107"/>
                </a:cubicBezTo>
                <a:cubicBezTo>
                  <a:pt x="19074" y="28132"/>
                  <a:pt x="19074" y="28144"/>
                  <a:pt x="19061" y="28144"/>
                </a:cubicBezTo>
                <a:cubicBezTo>
                  <a:pt x="19048" y="28144"/>
                  <a:pt x="19023" y="28132"/>
                  <a:pt x="18998" y="28107"/>
                </a:cubicBezTo>
                <a:cubicBezTo>
                  <a:pt x="18948" y="28057"/>
                  <a:pt x="18923" y="28032"/>
                  <a:pt x="18948" y="28032"/>
                </a:cubicBezTo>
                <a:close/>
                <a:moveTo>
                  <a:pt x="18217" y="27942"/>
                </a:moveTo>
                <a:cubicBezTo>
                  <a:pt x="18220" y="27942"/>
                  <a:pt x="18237" y="27954"/>
                  <a:pt x="18271" y="27982"/>
                </a:cubicBezTo>
                <a:cubicBezTo>
                  <a:pt x="18397" y="28082"/>
                  <a:pt x="18547" y="28182"/>
                  <a:pt x="18672" y="28307"/>
                </a:cubicBezTo>
                <a:cubicBezTo>
                  <a:pt x="18698" y="28341"/>
                  <a:pt x="18706" y="28357"/>
                  <a:pt x="18698" y="28357"/>
                </a:cubicBezTo>
                <a:cubicBezTo>
                  <a:pt x="18681" y="28357"/>
                  <a:pt x="18597" y="28291"/>
                  <a:pt x="18447" y="28157"/>
                </a:cubicBezTo>
                <a:cubicBezTo>
                  <a:pt x="18301" y="28029"/>
                  <a:pt x="18208" y="27942"/>
                  <a:pt x="18217" y="27942"/>
                </a:cubicBezTo>
                <a:close/>
                <a:moveTo>
                  <a:pt x="20282" y="28827"/>
                </a:moveTo>
                <a:cubicBezTo>
                  <a:pt x="20286" y="28827"/>
                  <a:pt x="20293" y="28829"/>
                  <a:pt x="20302" y="28834"/>
                </a:cubicBezTo>
                <a:cubicBezTo>
                  <a:pt x="20377" y="28859"/>
                  <a:pt x="20427" y="28909"/>
                  <a:pt x="20452" y="28959"/>
                </a:cubicBezTo>
                <a:cubicBezTo>
                  <a:pt x="20474" y="28981"/>
                  <a:pt x="20477" y="28994"/>
                  <a:pt x="20466" y="28994"/>
                </a:cubicBezTo>
                <a:cubicBezTo>
                  <a:pt x="20452" y="28994"/>
                  <a:pt x="20418" y="28975"/>
                  <a:pt x="20377" y="28934"/>
                </a:cubicBezTo>
                <a:cubicBezTo>
                  <a:pt x="20294" y="28872"/>
                  <a:pt x="20263" y="28827"/>
                  <a:pt x="20282" y="28827"/>
                </a:cubicBezTo>
                <a:close/>
                <a:moveTo>
                  <a:pt x="25967" y="28618"/>
                </a:moveTo>
                <a:cubicBezTo>
                  <a:pt x="25973" y="28618"/>
                  <a:pt x="25981" y="28623"/>
                  <a:pt x="25991" y="28633"/>
                </a:cubicBezTo>
                <a:cubicBezTo>
                  <a:pt x="25991" y="28708"/>
                  <a:pt x="25991" y="28784"/>
                  <a:pt x="25991" y="28834"/>
                </a:cubicBezTo>
                <a:lnTo>
                  <a:pt x="25991" y="29034"/>
                </a:lnTo>
                <a:lnTo>
                  <a:pt x="25966" y="28859"/>
                </a:lnTo>
                <a:cubicBezTo>
                  <a:pt x="25946" y="28698"/>
                  <a:pt x="25942" y="28618"/>
                  <a:pt x="25967" y="28618"/>
                </a:cubicBezTo>
                <a:close/>
                <a:moveTo>
                  <a:pt x="20126" y="29560"/>
                </a:moveTo>
                <a:cubicBezTo>
                  <a:pt x="20176" y="29586"/>
                  <a:pt x="20226" y="29636"/>
                  <a:pt x="20277" y="29711"/>
                </a:cubicBezTo>
                <a:cubicBezTo>
                  <a:pt x="20288" y="29733"/>
                  <a:pt x="20289" y="29746"/>
                  <a:pt x="20278" y="29746"/>
                </a:cubicBezTo>
                <a:cubicBezTo>
                  <a:pt x="20264" y="29746"/>
                  <a:pt x="20231" y="29727"/>
                  <a:pt x="20176" y="29686"/>
                </a:cubicBezTo>
                <a:cubicBezTo>
                  <a:pt x="20101" y="29586"/>
                  <a:pt x="20076" y="29560"/>
                  <a:pt x="20126" y="29560"/>
                </a:cubicBezTo>
                <a:close/>
                <a:moveTo>
                  <a:pt x="25950" y="29055"/>
                </a:moveTo>
                <a:cubicBezTo>
                  <a:pt x="25955" y="29055"/>
                  <a:pt x="25960" y="29056"/>
                  <a:pt x="25966" y="29059"/>
                </a:cubicBezTo>
                <a:cubicBezTo>
                  <a:pt x="25991" y="29185"/>
                  <a:pt x="25991" y="29310"/>
                  <a:pt x="25991" y="29435"/>
                </a:cubicBezTo>
                <a:lnTo>
                  <a:pt x="25991" y="29786"/>
                </a:lnTo>
                <a:lnTo>
                  <a:pt x="25966" y="29435"/>
                </a:lnTo>
                <a:cubicBezTo>
                  <a:pt x="25921" y="29147"/>
                  <a:pt x="25916" y="29055"/>
                  <a:pt x="25950" y="29055"/>
                </a:cubicBezTo>
                <a:close/>
                <a:moveTo>
                  <a:pt x="20880" y="29501"/>
                </a:moveTo>
                <a:cubicBezTo>
                  <a:pt x="20885" y="29501"/>
                  <a:pt x="20893" y="29504"/>
                  <a:pt x="20903" y="29510"/>
                </a:cubicBezTo>
                <a:cubicBezTo>
                  <a:pt x="21028" y="29611"/>
                  <a:pt x="21154" y="29736"/>
                  <a:pt x="21254" y="29861"/>
                </a:cubicBezTo>
                <a:cubicBezTo>
                  <a:pt x="21378" y="30016"/>
                  <a:pt x="21425" y="30085"/>
                  <a:pt x="21408" y="30085"/>
                </a:cubicBezTo>
                <a:cubicBezTo>
                  <a:pt x="21397" y="30085"/>
                  <a:pt x="21361" y="30059"/>
                  <a:pt x="21304" y="30012"/>
                </a:cubicBezTo>
                <a:cubicBezTo>
                  <a:pt x="21098" y="29851"/>
                  <a:pt x="20828" y="29501"/>
                  <a:pt x="20880" y="29501"/>
                </a:cubicBezTo>
                <a:close/>
                <a:moveTo>
                  <a:pt x="18583" y="29334"/>
                </a:moveTo>
                <a:cubicBezTo>
                  <a:pt x="18601" y="29334"/>
                  <a:pt x="18648" y="29363"/>
                  <a:pt x="18723" y="29410"/>
                </a:cubicBezTo>
                <a:cubicBezTo>
                  <a:pt x="18873" y="29535"/>
                  <a:pt x="19023" y="29686"/>
                  <a:pt x="19174" y="29836"/>
                </a:cubicBezTo>
                <a:lnTo>
                  <a:pt x="19174" y="29861"/>
                </a:lnTo>
                <a:cubicBezTo>
                  <a:pt x="19317" y="30023"/>
                  <a:pt x="19358" y="30094"/>
                  <a:pt x="19324" y="30094"/>
                </a:cubicBezTo>
                <a:cubicBezTo>
                  <a:pt x="19310" y="30094"/>
                  <a:pt x="19285" y="30083"/>
                  <a:pt x="19249" y="30062"/>
                </a:cubicBezTo>
                <a:cubicBezTo>
                  <a:pt x="19186" y="30037"/>
                  <a:pt x="19142" y="30024"/>
                  <a:pt x="19111" y="30024"/>
                </a:cubicBezTo>
                <a:cubicBezTo>
                  <a:pt x="19080" y="30024"/>
                  <a:pt x="19061" y="30037"/>
                  <a:pt x="19048" y="30062"/>
                </a:cubicBezTo>
                <a:cubicBezTo>
                  <a:pt x="19036" y="30087"/>
                  <a:pt x="19023" y="30099"/>
                  <a:pt x="19014" y="30099"/>
                </a:cubicBezTo>
                <a:cubicBezTo>
                  <a:pt x="19005" y="30099"/>
                  <a:pt x="18998" y="30087"/>
                  <a:pt x="18998" y="30062"/>
                </a:cubicBezTo>
                <a:cubicBezTo>
                  <a:pt x="18923" y="29911"/>
                  <a:pt x="18823" y="29786"/>
                  <a:pt x="18748" y="29636"/>
                </a:cubicBezTo>
                <a:cubicBezTo>
                  <a:pt x="18606" y="29416"/>
                  <a:pt x="18554" y="29334"/>
                  <a:pt x="18583" y="29334"/>
                </a:cubicBezTo>
                <a:close/>
                <a:moveTo>
                  <a:pt x="9850" y="25200"/>
                </a:moveTo>
                <a:cubicBezTo>
                  <a:pt x="9875" y="25200"/>
                  <a:pt x="10652" y="25400"/>
                  <a:pt x="11555" y="25651"/>
                </a:cubicBezTo>
                <a:lnTo>
                  <a:pt x="11580" y="25676"/>
                </a:lnTo>
                <a:cubicBezTo>
                  <a:pt x="12482" y="25926"/>
                  <a:pt x="13810" y="26327"/>
                  <a:pt x="14487" y="26553"/>
                </a:cubicBezTo>
                <a:cubicBezTo>
                  <a:pt x="15164" y="26753"/>
                  <a:pt x="15966" y="27004"/>
                  <a:pt x="16241" y="27054"/>
                </a:cubicBezTo>
                <a:cubicBezTo>
                  <a:pt x="16542" y="27104"/>
                  <a:pt x="16818" y="27255"/>
                  <a:pt x="17043" y="27455"/>
                </a:cubicBezTo>
                <a:lnTo>
                  <a:pt x="17344" y="27706"/>
                </a:lnTo>
                <a:lnTo>
                  <a:pt x="16868" y="27530"/>
                </a:lnTo>
                <a:lnTo>
                  <a:pt x="16241" y="27330"/>
                </a:lnTo>
                <a:cubicBezTo>
                  <a:pt x="16219" y="27323"/>
                  <a:pt x="16197" y="27319"/>
                  <a:pt x="16177" y="27319"/>
                </a:cubicBezTo>
                <a:cubicBezTo>
                  <a:pt x="16129" y="27319"/>
                  <a:pt x="16091" y="27337"/>
                  <a:pt x="16091" y="27355"/>
                </a:cubicBezTo>
                <a:cubicBezTo>
                  <a:pt x="16317" y="27505"/>
                  <a:pt x="16542" y="27606"/>
                  <a:pt x="16793" y="27656"/>
                </a:cubicBezTo>
                <a:cubicBezTo>
                  <a:pt x="17545" y="27931"/>
                  <a:pt x="17595" y="27982"/>
                  <a:pt x="18221" y="28733"/>
                </a:cubicBezTo>
                <a:cubicBezTo>
                  <a:pt x="18425" y="28971"/>
                  <a:pt x="18502" y="29105"/>
                  <a:pt x="18461" y="29105"/>
                </a:cubicBezTo>
                <a:cubicBezTo>
                  <a:pt x="18441" y="29105"/>
                  <a:pt x="18395" y="29074"/>
                  <a:pt x="18322" y="29009"/>
                </a:cubicBezTo>
                <a:cubicBezTo>
                  <a:pt x="18271" y="28976"/>
                  <a:pt x="18219" y="28962"/>
                  <a:pt x="18175" y="28962"/>
                </a:cubicBezTo>
                <a:cubicBezTo>
                  <a:pt x="18088" y="28962"/>
                  <a:pt x="18038" y="29017"/>
                  <a:pt x="18121" y="29084"/>
                </a:cubicBezTo>
                <a:cubicBezTo>
                  <a:pt x="18146" y="29134"/>
                  <a:pt x="18171" y="29210"/>
                  <a:pt x="18121" y="29260"/>
                </a:cubicBezTo>
                <a:cubicBezTo>
                  <a:pt x="18096" y="29360"/>
                  <a:pt x="18146" y="29535"/>
                  <a:pt x="18322" y="29811"/>
                </a:cubicBezTo>
                <a:cubicBezTo>
                  <a:pt x="18547" y="30162"/>
                  <a:pt x="18547" y="30212"/>
                  <a:pt x="18422" y="30212"/>
                </a:cubicBezTo>
                <a:cubicBezTo>
                  <a:pt x="18221" y="30137"/>
                  <a:pt x="18046" y="30062"/>
                  <a:pt x="17896" y="29936"/>
                </a:cubicBezTo>
                <a:cubicBezTo>
                  <a:pt x="17545" y="29661"/>
                  <a:pt x="15464" y="28583"/>
                  <a:pt x="13886" y="27831"/>
                </a:cubicBezTo>
                <a:cubicBezTo>
                  <a:pt x="12682" y="27255"/>
                  <a:pt x="12733" y="27305"/>
                  <a:pt x="12833" y="27179"/>
                </a:cubicBezTo>
                <a:cubicBezTo>
                  <a:pt x="12883" y="27129"/>
                  <a:pt x="12908" y="27029"/>
                  <a:pt x="12883" y="26954"/>
                </a:cubicBezTo>
                <a:cubicBezTo>
                  <a:pt x="12382" y="26628"/>
                  <a:pt x="11880" y="26327"/>
                  <a:pt x="11354" y="26077"/>
                </a:cubicBezTo>
                <a:cubicBezTo>
                  <a:pt x="9901" y="25275"/>
                  <a:pt x="9750" y="25200"/>
                  <a:pt x="9850" y="25200"/>
                </a:cubicBezTo>
                <a:close/>
                <a:moveTo>
                  <a:pt x="20703" y="29886"/>
                </a:moveTo>
                <a:lnTo>
                  <a:pt x="20703" y="29886"/>
                </a:lnTo>
                <a:cubicBezTo>
                  <a:pt x="20778" y="29961"/>
                  <a:pt x="20853" y="30037"/>
                  <a:pt x="20928" y="30137"/>
                </a:cubicBezTo>
                <a:cubicBezTo>
                  <a:pt x="21022" y="30250"/>
                  <a:pt x="21046" y="30306"/>
                  <a:pt x="21020" y="30306"/>
                </a:cubicBezTo>
                <a:cubicBezTo>
                  <a:pt x="21011" y="30306"/>
                  <a:pt x="20997" y="30300"/>
                  <a:pt x="20978" y="30287"/>
                </a:cubicBezTo>
                <a:cubicBezTo>
                  <a:pt x="20853" y="30162"/>
                  <a:pt x="20652" y="29911"/>
                  <a:pt x="20703" y="29886"/>
                </a:cubicBezTo>
                <a:close/>
                <a:moveTo>
                  <a:pt x="18221" y="29285"/>
                </a:moveTo>
                <a:cubicBezTo>
                  <a:pt x="18372" y="29435"/>
                  <a:pt x="18472" y="29611"/>
                  <a:pt x="18597" y="29786"/>
                </a:cubicBezTo>
                <a:lnTo>
                  <a:pt x="18572" y="29786"/>
                </a:lnTo>
                <a:cubicBezTo>
                  <a:pt x="18698" y="29936"/>
                  <a:pt x="18798" y="30112"/>
                  <a:pt x="18873" y="30312"/>
                </a:cubicBezTo>
                <a:cubicBezTo>
                  <a:pt x="18866" y="30319"/>
                  <a:pt x="18858" y="30322"/>
                  <a:pt x="18848" y="30322"/>
                </a:cubicBezTo>
                <a:cubicBezTo>
                  <a:pt x="18823" y="30322"/>
                  <a:pt x="18791" y="30299"/>
                  <a:pt x="18773" y="30262"/>
                </a:cubicBezTo>
                <a:cubicBezTo>
                  <a:pt x="18748" y="30237"/>
                  <a:pt x="18622" y="29987"/>
                  <a:pt x="18472" y="29736"/>
                </a:cubicBezTo>
                <a:cubicBezTo>
                  <a:pt x="18372" y="29611"/>
                  <a:pt x="18297" y="29460"/>
                  <a:pt x="18221" y="29285"/>
                </a:cubicBezTo>
                <a:close/>
                <a:moveTo>
                  <a:pt x="19110" y="30168"/>
                </a:moveTo>
                <a:cubicBezTo>
                  <a:pt x="19129" y="30168"/>
                  <a:pt x="19165" y="30182"/>
                  <a:pt x="19224" y="30212"/>
                </a:cubicBezTo>
                <a:cubicBezTo>
                  <a:pt x="19324" y="30262"/>
                  <a:pt x="19399" y="30312"/>
                  <a:pt x="19500" y="30388"/>
                </a:cubicBezTo>
                <a:cubicBezTo>
                  <a:pt x="19546" y="30419"/>
                  <a:pt x="19554" y="30440"/>
                  <a:pt x="19518" y="30440"/>
                </a:cubicBezTo>
                <a:cubicBezTo>
                  <a:pt x="19496" y="30440"/>
                  <a:pt x="19457" y="30432"/>
                  <a:pt x="19399" y="30413"/>
                </a:cubicBezTo>
                <a:cubicBezTo>
                  <a:pt x="19274" y="30388"/>
                  <a:pt x="19174" y="30337"/>
                  <a:pt x="19124" y="30262"/>
                </a:cubicBezTo>
                <a:cubicBezTo>
                  <a:pt x="19093" y="30202"/>
                  <a:pt x="19081" y="30168"/>
                  <a:pt x="19110" y="30168"/>
                </a:cubicBezTo>
                <a:close/>
                <a:moveTo>
                  <a:pt x="19400" y="29785"/>
                </a:moveTo>
                <a:cubicBezTo>
                  <a:pt x="19494" y="29785"/>
                  <a:pt x="19940" y="30046"/>
                  <a:pt x="20402" y="30388"/>
                </a:cubicBezTo>
                <a:cubicBezTo>
                  <a:pt x="20749" y="30629"/>
                  <a:pt x="20869" y="30752"/>
                  <a:pt x="20762" y="30752"/>
                </a:cubicBezTo>
                <a:cubicBezTo>
                  <a:pt x="20691" y="30752"/>
                  <a:pt x="20521" y="30698"/>
                  <a:pt x="20251" y="30588"/>
                </a:cubicBezTo>
                <a:cubicBezTo>
                  <a:pt x="19901" y="30438"/>
                  <a:pt x="19575" y="30187"/>
                  <a:pt x="19399" y="29836"/>
                </a:cubicBezTo>
                <a:cubicBezTo>
                  <a:pt x="19374" y="29801"/>
                  <a:pt x="19376" y="29785"/>
                  <a:pt x="19400" y="29785"/>
                </a:cubicBezTo>
                <a:close/>
                <a:moveTo>
                  <a:pt x="24713" y="10873"/>
                </a:moveTo>
                <a:cubicBezTo>
                  <a:pt x="24719" y="10873"/>
                  <a:pt x="24727" y="10878"/>
                  <a:pt x="24738" y="10889"/>
                </a:cubicBezTo>
                <a:cubicBezTo>
                  <a:pt x="24888" y="11039"/>
                  <a:pt x="24988" y="11214"/>
                  <a:pt x="25089" y="11390"/>
                </a:cubicBezTo>
                <a:cubicBezTo>
                  <a:pt x="25389" y="11941"/>
                  <a:pt x="25640" y="12518"/>
                  <a:pt x="25765" y="13144"/>
                </a:cubicBezTo>
                <a:cubicBezTo>
                  <a:pt x="25765" y="13333"/>
                  <a:pt x="25812" y="13440"/>
                  <a:pt x="25858" y="13440"/>
                </a:cubicBezTo>
                <a:cubicBezTo>
                  <a:pt x="25879" y="13440"/>
                  <a:pt x="25900" y="13417"/>
                  <a:pt x="25916" y="13370"/>
                </a:cubicBezTo>
                <a:cubicBezTo>
                  <a:pt x="25928" y="13332"/>
                  <a:pt x="25947" y="13314"/>
                  <a:pt x="25972" y="13314"/>
                </a:cubicBezTo>
                <a:cubicBezTo>
                  <a:pt x="25997" y="13314"/>
                  <a:pt x="26028" y="13332"/>
                  <a:pt x="26066" y="13370"/>
                </a:cubicBezTo>
                <a:cubicBezTo>
                  <a:pt x="26104" y="13395"/>
                  <a:pt x="26141" y="13407"/>
                  <a:pt x="26179" y="13407"/>
                </a:cubicBezTo>
                <a:cubicBezTo>
                  <a:pt x="26216" y="13407"/>
                  <a:pt x="26254" y="13395"/>
                  <a:pt x="26292" y="13370"/>
                </a:cubicBezTo>
                <a:cubicBezTo>
                  <a:pt x="26335" y="13341"/>
                  <a:pt x="26369" y="13318"/>
                  <a:pt x="26404" y="13318"/>
                </a:cubicBezTo>
                <a:cubicBezTo>
                  <a:pt x="26548" y="13318"/>
                  <a:pt x="26680" y="13736"/>
                  <a:pt x="27369" y="15926"/>
                </a:cubicBezTo>
                <a:cubicBezTo>
                  <a:pt x="27495" y="16377"/>
                  <a:pt x="27670" y="16829"/>
                  <a:pt x="27871" y="17255"/>
                </a:cubicBezTo>
                <a:cubicBezTo>
                  <a:pt x="27971" y="17355"/>
                  <a:pt x="27871" y="18182"/>
                  <a:pt x="27545" y="19686"/>
                </a:cubicBezTo>
                <a:cubicBezTo>
                  <a:pt x="27419" y="20262"/>
                  <a:pt x="27194" y="21440"/>
                  <a:pt x="27018" y="22292"/>
                </a:cubicBezTo>
                <a:cubicBezTo>
                  <a:pt x="26542" y="24573"/>
                  <a:pt x="26492" y="24849"/>
                  <a:pt x="26417" y="24849"/>
                </a:cubicBezTo>
                <a:cubicBezTo>
                  <a:pt x="26367" y="24874"/>
                  <a:pt x="26041" y="26653"/>
                  <a:pt x="25916" y="27856"/>
                </a:cubicBezTo>
                <a:cubicBezTo>
                  <a:pt x="25790" y="28909"/>
                  <a:pt x="25815" y="30237"/>
                  <a:pt x="25941" y="30262"/>
                </a:cubicBezTo>
                <a:cubicBezTo>
                  <a:pt x="25991" y="30287"/>
                  <a:pt x="26041" y="30488"/>
                  <a:pt x="26041" y="30738"/>
                </a:cubicBezTo>
                <a:lnTo>
                  <a:pt x="26066" y="31164"/>
                </a:lnTo>
                <a:lnTo>
                  <a:pt x="25941" y="30839"/>
                </a:lnTo>
                <a:lnTo>
                  <a:pt x="25565" y="29711"/>
                </a:lnTo>
                <a:cubicBezTo>
                  <a:pt x="25389" y="29285"/>
                  <a:pt x="25114" y="28533"/>
                  <a:pt x="24938" y="28032"/>
                </a:cubicBezTo>
                <a:cubicBezTo>
                  <a:pt x="24738" y="27505"/>
                  <a:pt x="24412" y="26578"/>
                  <a:pt x="24186" y="25926"/>
                </a:cubicBezTo>
                <a:cubicBezTo>
                  <a:pt x="23835" y="24874"/>
                  <a:pt x="23785" y="24648"/>
                  <a:pt x="23785" y="24022"/>
                </a:cubicBezTo>
                <a:cubicBezTo>
                  <a:pt x="23810" y="22067"/>
                  <a:pt x="24011" y="20112"/>
                  <a:pt x="24362" y="18207"/>
                </a:cubicBezTo>
                <a:cubicBezTo>
                  <a:pt x="24938" y="15124"/>
                  <a:pt x="25064" y="13821"/>
                  <a:pt x="24963" y="12367"/>
                </a:cubicBezTo>
                <a:cubicBezTo>
                  <a:pt x="24938" y="11916"/>
                  <a:pt x="24863" y="11490"/>
                  <a:pt x="24763" y="11064"/>
                </a:cubicBezTo>
                <a:cubicBezTo>
                  <a:pt x="24703" y="10945"/>
                  <a:pt x="24691" y="10873"/>
                  <a:pt x="24713" y="10873"/>
                </a:cubicBezTo>
                <a:close/>
                <a:moveTo>
                  <a:pt x="20226" y="30814"/>
                </a:moveTo>
                <a:cubicBezTo>
                  <a:pt x="20377" y="30839"/>
                  <a:pt x="20527" y="30889"/>
                  <a:pt x="20678" y="30989"/>
                </a:cubicBezTo>
                <a:cubicBezTo>
                  <a:pt x="20903" y="31064"/>
                  <a:pt x="21104" y="31215"/>
                  <a:pt x="21254" y="31390"/>
                </a:cubicBezTo>
                <a:lnTo>
                  <a:pt x="21404" y="31616"/>
                </a:lnTo>
                <a:lnTo>
                  <a:pt x="21154" y="31490"/>
                </a:lnTo>
                <a:cubicBezTo>
                  <a:pt x="20778" y="31315"/>
                  <a:pt x="20126" y="30839"/>
                  <a:pt x="20226" y="30814"/>
                </a:cubicBezTo>
                <a:close/>
                <a:moveTo>
                  <a:pt x="21454" y="31340"/>
                </a:moveTo>
                <a:cubicBezTo>
                  <a:pt x="21530" y="31415"/>
                  <a:pt x="21605" y="31490"/>
                  <a:pt x="21680" y="31591"/>
                </a:cubicBezTo>
                <a:cubicBezTo>
                  <a:pt x="21755" y="31703"/>
                  <a:pt x="21788" y="31760"/>
                  <a:pt x="21768" y="31760"/>
                </a:cubicBezTo>
                <a:cubicBezTo>
                  <a:pt x="21761" y="31760"/>
                  <a:pt x="21749" y="31753"/>
                  <a:pt x="21730" y="31741"/>
                </a:cubicBezTo>
                <a:cubicBezTo>
                  <a:pt x="21580" y="31616"/>
                  <a:pt x="21379" y="31365"/>
                  <a:pt x="21454" y="31340"/>
                </a:cubicBezTo>
                <a:close/>
                <a:moveTo>
                  <a:pt x="22006" y="31641"/>
                </a:moveTo>
                <a:lnTo>
                  <a:pt x="22006" y="31641"/>
                </a:lnTo>
                <a:cubicBezTo>
                  <a:pt x="22056" y="31666"/>
                  <a:pt x="22081" y="31691"/>
                  <a:pt x="22106" y="31741"/>
                </a:cubicBezTo>
                <a:cubicBezTo>
                  <a:pt x="22119" y="31766"/>
                  <a:pt x="22119" y="31779"/>
                  <a:pt x="22109" y="31779"/>
                </a:cubicBezTo>
                <a:cubicBezTo>
                  <a:pt x="22100" y="31779"/>
                  <a:pt x="22081" y="31766"/>
                  <a:pt x="22056" y="31741"/>
                </a:cubicBezTo>
                <a:cubicBezTo>
                  <a:pt x="22006" y="31691"/>
                  <a:pt x="21981" y="31666"/>
                  <a:pt x="22006" y="31641"/>
                </a:cubicBezTo>
                <a:close/>
                <a:moveTo>
                  <a:pt x="21307" y="31783"/>
                </a:moveTo>
                <a:cubicBezTo>
                  <a:pt x="21317" y="31783"/>
                  <a:pt x="21333" y="31786"/>
                  <a:pt x="21354" y="31791"/>
                </a:cubicBezTo>
                <a:cubicBezTo>
                  <a:pt x="21505" y="31841"/>
                  <a:pt x="21630" y="31941"/>
                  <a:pt x="21730" y="32042"/>
                </a:cubicBezTo>
                <a:cubicBezTo>
                  <a:pt x="21868" y="32160"/>
                  <a:pt x="21913" y="32201"/>
                  <a:pt x="21877" y="32201"/>
                </a:cubicBezTo>
                <a:cubicBezTo>
                  <a:pt x="21868" y="32201"/>
                  <a:pt x="21852" y="32197"/>
                  <a:pt x="21830" y="32192"/>
                </a:cubicBezTo>
                <a:cubicBezTo>
                  <a:pt x="21680" y="32142"/>
                  <a:pt x="21555" y="32042"/>
                  <a:pt x="21454" y="31941"/>
                </a:cubicBezTo>
                <a:cubicBezTo>
                  <a:pt x="21317" y="31823"/>
                  <a:pt x="21272" y="31783"/>
                  <a:pt x="21307" y="31783"/>
                </a:cubicBezTo>
                <a:close/>
                <a:moveTo>
                  <a:pt x="15555" y="252"/>
                </a:moveTo>
                <a:cubicBezTo>
                  <a:pt x="15565" y="252"/>
                  <a:pt x="15565" y="275"/>
                  <a:pt x="15565" y="312"/>
                </a:cubicBezTo>
                <a:cubicBezTo>
                  <a:pt x="15565" y="362"/>
                  <a:pt x="16041" y="1841"/>
                  <a:pt x="16617" y="3595"/>
                </a:cubicBezTo>
                <a:cubicBezTo>
                  <a:pt x="17870" y="7405"/>
                  <a:pt x="18823" y="10438"/>
                  <a:pt x="18698" y="10438"/>
                </a:cubicBezTo>
                <a:cubicBezTo>
                  <a:pt x="18672" y="10438"/>
                  <a:pt x="18121" y="9610"/>
                  <a:pt x="17219" y="8157"/>
                </a:cubicBezTo>
                <a:cubicBezTo>
                  <a:pt x="16542" y="7054"/>
                  <a:pt x="15941" y="5901"/>
                  <a:pt x="15414" y="4723"/>
                </a:cubicBezTo>
                <a:cubicBezTo>
                  <a:pt x="15161" y="4138"/>
                  <a:pt x="15105" y="3993"/>
                  <a:pt x="15057" y="3993"/>
                </a:cubicBezTo>
                <a:cubicBezTo>
                  <a:pt x="15043" y="3993"/>
                  <a:pt x="15030" y="4005"/>
                  <a:pt x="15013" y="4021"/>
                </a:cubicBezTo>
                <a:cubicBezTo>
                  <a:pt x="14938" y="4122"/>
                  <a:pt x="15515" y="5400"/>
                  <a:pt x="16091" y="6478"/>
                </a:cubicBezTo>
                <a:cubicBezTo>
                  <a:pt x="16592" y="7430"/>
                  <a:pt x="17194" y="8407"/>
                  <a:pt x="18146" y="9911"/>
                </a:cubicBezTo>
                <a:lnTo>
                  <a:pt x="18848" y="10989"/>
                </a:lnTo>
                <a:lnTo>
                  <a:pt x="19199" y="12217"/>
                </a:lnTo>
                <a:cubicBezTo>
                  <a:pt x="19399" y="12894"/>
                  <a:pt x="19775" y="14047"/>
                  <a:pt x="20026" y="14798"/>
                </a:cubicBezTo>
                <a:cubicBezTo>
                  <a:pt x="20602" y="16402"/>
                  <a:pt x="21505" y="19159"/>
                  <a:pt x="21454" y="19159"/>
                </a:cubicBezTo>
                <a:cubicBezTo>
                  <a:pt x="21404" y="19159"/>
                  <a:pt x="20051" y="17305"/>
                  <a:pt x="19550" y="16478"/>
                </a:cubicBezTo>
                <a:cubicBezTo>
                  <a:pt x="19224" y="15926"/>
                  <a:pt x="18221" y="14523"/>
                  <a:pt x="17294" y="13245"/>
                </a:cubicBezTo>
                <a:cubicBezTo>
                  <a:pt x="15364" y="10688"/>
                  <a:pt x="14913" y="10087"/>
                  <a:pt x="14688" y="9936"/>
                </a:cubicBezTo>
                <a:cubicBezTo>
                  <a:pt x="14638" y="9903"/>
                  <a:pt x="14603" y="9884"/>
                  <a:pt x="14587" y="9884"/>
                </a:cubicBezTo>
                <a:cubicBezTo>
                  <a:pt x="14530" y="9884"/>
                  <a:pt x="14712" y="10136"/>
                  <a:pt x="15339" y="10939"/>
                </a:cubicBezTo>
                <a:cubicBezTo>
                  <a:pt x="15740" y="11415"/>
                  <a:pt x="16467" y="12392"/>
                  <a:pt x="16968" y="13044"/>
                </a:cubicBezTo>
                <a:lnTo>
                  <a:pt x="18347" y="14949"/>
                </a:lnTo>
                <a:cubicBezTo>
                  <a:pt x="18662" y="15370"/>
                  <a:pt x="18798" y="15572"/>
                  <a:pt x="18777" y="15572"/>
                </a:cubicBezTo>
                <a:cubicBezTo>
                  <a:pt x="18752" y="15572"/>
                  <a:pt x="18522" y="15307"/>
                  <a:pt x="18121" y="14798"/>
                </a:cubicBezTo>
                <a:cubicBezTo>
                  <a:pt x="17921" y="14523"/>
                  <a:pt x="17695" y="14247"/>
                  <a:pt x="17444" y="13996"/>
                </a:cubicBezTo>
                <a:cubicBezTo>
                  <a:pt x="17344" y="13996"/>
                  <a:pt x="17469" y="14197"/>
                  <a:pt x="18271" y="15225"/>
                </a:cubicBezTo>
                <a:cubicBezTo>
                  <a:pt x="18672" y="15751"/>
                  <a:pt x="19074" y="16277"/>
                  <a:pt x="19124" y="16377"/>
                </a:cubicBezTo>
                <a:cubicBezTo>
                  <a:pt x="19189" y="16465"/>
                  <a:pt x="19254" y="16533"/>
                  <a:pt x="19287" y="16533"/>
                </a:cubicBezTo>
                <a:cubicBezTo>
                  <a:pt x="19292" y="16533"/>
                  <a:pt x="19296" y="16531"/>
                  <a:pt x="19299" y="16528"/>
                </a:cubicBezTo>
                <a:cubicBezTo>
                  <a:pt x="19349" y="16528"/>
                  <a:pt x="19525" y="16728"/>
                  <a:pt x="19725" y="17079"/>
                </a:cubicBezTo>
                <a:cubicBezTo>
                  <a:pt x="19951" y="17405"/>
                  <a:pt x="20377" y="18007"/>
                  <a:pt x="20728" y="18483"/>
                </a:cubicBezTo>
                <a:cubicBezTo>
                  <a:pt x="21079" y="18934"/>
                  <a:pt x="21379" y="19335"/>
                  <a:pt x="21379" y="19360"/>
                </a:cubicBezTo>
                <a:cubicBezTo>
                  <a:pt x="21381" y="19362"/>
                  <a:pt x="21382" y="19363"/>
                  <a:pt x="21381" y="19363"/>
                </a:cubicBezTo>
                <a:cubicBezTo>
                  <a:pt x="21370" y="19363"/>
                  <a:pt x="21187" y="19243"/>
                  <a:pt x="21003" y="19059"/>
                </a:cubicBezTo>
                <a:cubicBezTo>
                  <a:pt x="20797" y="18899"/>
                  <a:pt x="20612" y="18780"/>
                  <a:pt x="20562" y="18780"/>
                </a:cubicBezTo>
                <a:cubicBezTo>
                  <a:pt x="20558" y="18780"/>
                  <a:pt x="20554" y="18781"/>
                  <a:pt x="20552" y="18783"/>
                </a:cubicBezTo>
                <a:cubicBezTo>
                  <a:pt x="20527" y="18809"/>
                  <a:pt x="20703" y="19009"/>
                  <a:pt x="21104" y="19335"/>
                </a:cubicBezTo>
                <a:lnTo>
                  <a:pt x="21705" y="19836"/>
                </a:lnTo>
                <a:lnTo>
                  <a:pt x="22006" y="20788"/>
                </a:lnTo>
                <a:lnTo>
                  <a:pt x="22833" y="23470"/>
                </a:lnTo>
                <a:cubicBezTo>
                  <a:pt x="23109" y="24423"/>
                  <a:pt x="23334" y="25200"/>
                  <a:pt x="23334" y="25200"/>
                </a:cubicBezTo>
                <a:cubicBezTo>
                  <a:pt x="23259" y="25200"/>
                  <a:pt x="21154" y="23169"/>
                  <a:pt x="20778" y="22743"/>
                </a:cubicBezTo>
                <a:cubicBezTo>
                  <a:pt x="19675" y="21390"/>
                  <a:pt x="18647" y="19961"/>
                  <a:pt x="17695" y="18508"/>
                </a:cubicBezTo>
                <a:cubicBezTo>
                  <a:pt x="16993" y="17430"/>
                  <a:pt x="16166" y="16227"/>
                  <a:pt x="15865" y="15801"/>
                </a:cubicBezTo>
                <a:cubicBezTo>
                  <a:pt x="15345" y="15044"/>
                  <a:pt x="14848" y="14466"/>
                  <a:pt x="14751" y="14466"/>
                </a:cubicBezTo>
                <a:cubicBezTo>
                  <a:pt x="14745" y="14466"/>
                  <a:pt x="14740" y="14468"/>
                  <a:pt x="14738" y="14473"/>
                </a:cubicBezTo>
                <a:cubicBezTo>
                  <a:pt x="14662" y="14573"/>
                  <a:pt x="15164" y="15250"/>
                  <a:pt x="15464" y="15525"/>
                </a:cubicBezTo>
                <a:cubicBezTo>
                  <a:pt x="15590" y="15651"/>
                  <a:pt x="16292" y="16678"/>
                  <a:pt x="17068" y="17806"/>
                </a:cubicBezTo>
                <a:cubicBezTo>
                  <a:pt x="18798" y="20387"/>
                  <a:pt x="19074" y="20788"/>
                  <a:pt x="19850" y="21816"/>
                </a:cubicBezTo>
                <a:cubicBezTo>
                  <a:pt x="20552" y="22768"/>
                  <a:pt x="21354" y="23646"/>
                  <a:pt x="22256" y="24423"/>
                </a:cubicBezTo>
                <a:lnTo>
                  <a:pt x="23459" y="25550"/>
                </a:lnTo>
                <a:lnTo>
                  <a:pt x="23735" y="26352"/>
                </a:lnTo>
                <a:cubicBezTo>
                  <a:pt x="23986" y="27129"/>
                  <a:pt x="25615" y="31766"/>
                  <a:pt x="25790" y="32217"/>
                </a:cubicBezTo>
                <a:cubicBezTo>
                  <a:pt x="25832" y="32322"/>
                  <a:pt x="25839" y="32374"/>
                  <a:pt x="25811" y="32374"/>
                </a:cubicBezTo>
                <a:cubicBezTo>
                  <a:pt x="25806" y="32374"/>
                  <a:pt x="25799" y="32372"/>
                  <a:pt x="25790" y="32367"/>
                </a:cubicBezTo>
                <a:cubicBezTo>
                  <a:pt x="25615" y="32217"/>
                  <a:pt x="24061" y="30488"/>
                  <a:pt x="23259" y="29560"/>
                </a:cubicBezTo>
                <a:cubicBezTo>
                  <a:pt x="20176" y="25926"/>
                  <a:pt x="19775" y="25450"/>
                  <a:pt x="18973" y="24673"/>
                </a:cubicBezTo>
                <a:cubicBezTo>
                  <a:pt x="17870" y="23596"/>
                  <a:pt x="17720" y="23395"/>
                  <a:pt x="16993" y="21966"/>
                </a:cubicBezTo>
                <a:cubicBezTo>
                  <a:pt x="16467" y="20989"/>
                  <a:pt x="16041" y="19961"/>
                  <a:pt x="15690" y="18934"/>
                </a:cubicBezTo>
                <a:cubicBezTo>
                  <a:pt x="15540" y="18508"/>
                  <a:pt x="15540" y="18408"/>
                  <a:pt x="15640" y="18332"/>
                </a:cubicBezTo>
                <a:cubicBezTo>
                  <a:pt x="15740" y="18232"/>
                  <a:pt x="15715" y="18107"/>
                  <a:pt x="15389" y="17104"/>
                </a:cubicBezTo>
                <a:cubicBezTo>
                  <a:pt x="14738" y="15149"/>
                  <a:pt x="14537" y="14423"/>
                  <a:pt x="14688" y="14423"/>
                </a:cubicBezTo>
                <a:cubicBezTo>
                  <a:pt x="14738" y="14423"/>
                  <a:pt x="14788" y="14397"/>
                  <a:pt x="14838" y="14347"/>
                </a:cubicBezTo>
                <a:cubicBezTo>
                  <a:pt x="14813" y="13771"/>
                  <a:pt x="14738" y="13169"/>
                  <a:pt x="14637" y="12593"/>
                </a:cubicBezTo>
                <a:cubicBezTo>
                  <a:pt x="14261" y="10237"/>
                  <a:pt x="14186" y="9585"/>
                  <a:pt x="14312" y="9560"/>
                </a:cubicBezTo>
                <a:cubicBezTo>
                  <a:pt x="14437" y="9535"/>
                  <a:pt x="14487" y="9335"/>
                  <a:pt x="14437" y="8583"/>
                </a:cubicBezTo>
                <a:cubicBezTo>
                  <a:pt x="14412" y="7555"/>
                  <a:pt x="14437" y="6503"/>
                  <a:pt x="14562" y="5475"/>
                </a:cubicBezTo>
                <a:cubicBezTo>
                  <a:pt x="14662" y="4598"/>
                  <a:pt x="15464" y="362"/>
                  <a:pt x="15540" y="262"/>
                </a:cubicBezTo>
                <a:cubicBezTo>
                  <a:pt x="15546" y="255"/>
                  <a:pt x="15551" y="252"/>
                  <a:pt x="15555" y="252"/>
                </a:cubicBezTo>
                <a:close/>
                <a:moveTo>
                  <a:pt x="22131" y="32192"/>
                </a:moveTo>
                <a:cubicBezTo>
                  <a:pt x="22181" y="32217"/>
                  <a:pt x="22231" y="32267"/>
                  <a:pt x="22282" y="32342"/>
                </a:cubicBezTo>
                <a:cubicBezTo>
                  <a:pt x="22292" y="32363"/>
                  <a:pt x="22294" y="32375"/>
                  <a:pt x="22285" y="32375"/>
                </a:cubicBezTo>
                <a:cubicBezTo>
                  <a:pt x="22273" y="32375"/>
                  <a:pt x="22240" y="32351"/>
                  <a:pt x="22181" y="32292"/>
                </a:cubicBezTo>
                <a:cubicBezTo>
                  <a:pt x="22106" y="32217"/>
                  <a:pt x="22081" y="32192"/>
                  <a:pt x="22131" y="32192"/>
                </a:cubicBezTo>
                <a:close/>
                <a:moveTo>
                  <a:pt x="20526" y="31380"/>
                </a:moveTo>
                <a:cubicBezTo>
                  <a:pt x="20593" y="31380"/>
                  <a:pt x="20685" y="31412"/>
                  <a:pt x="20778" y="31465"/>
                </a:cubicBezTo>
                <a:lnTo>
                  <a:pt x="20753" y="31465"/>
                </a:lnTo>
                <a:cubicBezTo>
                  <a:pt x="20853" y="31540"/>
                  <a:pt x="20903" y="31616"/>
                  <a:pt x="20928" y="31741"/>
                </a:cubicBezTo>
                <a:cubicBezTo>
                  <a:pt x="20928" y="31841"/>
                  <a:pt x="21003" y="31916"/>
                  <a:pt x="21254" y="32042"/>
                </a:cubicBezTo>
                <a:cubicBezTo>
                  <a:pt x="21404" y="32142"/>
                  <a:pt x="21555" y="32267"/>
                  <a:pt x="21705" y="32418"/>
                </a:cubicBezTo>
                <a:cubicBezTo>
                  <a:pt x="21803" y="32532"/>
                  <a:pt x="21837" y="32572"/>
                  <a:pt x="21808" y="32572"/>
                </a:cubicBezTo>
                <a:cubicBezTo>
                  <a:pt x="21792" y="32572"/>
                  <a:pt x="21757" y="32560"/>
                  <a:pt x="21705" y="32543"/>
                </a:cubicBezTo>
                <a:cubicBezTo>
                  <a:pt x="21229" y="32217"/>
                  <a:pt x="20803" y="31866"/>
                  <a:pt x="20427" y="31465"/>
                </a:cubicBezTo>
                <a:cubicBezTo>
                  <a:pt x="20427" y="31406"/>
                  <a:pt x="20466" y="31380"/>
                  <a:pt x="20526" y="31380"/>
                </a:cubicBezTo>
                <a:close/>
                <a:moveTo>
                  <a:pt x="22076" y="32537"/>
                </a:moveTo>
                <a:cubicBezTo>
                  <a:pt x="22083" y="32537"/>
                  <a:pt x="22093" y="32539"/>
                  <a:pt x="22106" y="32543"/>
                </a:cubicBezTo>
                <a:cubicBezTo>
                  <a:pt x="22181" y="32618"/>
                  <a:pt x="22256" y="32668"/>
                  <a:pt x="22332" y="32769"/>
                </a:cubicBezTo>
                <a:cubicBezTo>
                  <a:pt x="22348" y="32784"/>
                  <a:pt x="22353" y="32793"/>
                  <a:pt x="22350" y="32793"/>
                </a:cubicBezTo>
                <a:cubicBezTo>
                  <a:pt x="22343" y="32793"/>
                  <a:pt x="22292" y="32754"/>
                  <a:pt x="22206" y="32668"/>
                </a:cubicBezTo>
                <a:cubicBezTo>
                  <a:pt x="22082" y="32585"/>
                  <a:pt x="22043" y="32537"/>
                  <a:pt x="22076" y="32537"/>
                </a:cubicBezTo>
                <a:close/>
                <a:moveTo>
                  <a:pt x="21145" y="32453"/>
                </a:moveTo>
                <a:lnTo>
                  <a:pt x="21145" y="32453"/>
                </a:lnTo>
                <a:cubicBezTo>
                  <a:pt x="21150" y="32453"/>
                  <a:pt x="21170" y="32465"/>
                  <a:pt x="21204" y="32493"/>
                </a:cubicBezTo>
                <a:cubicBezTo>
                  <a:pt x="21329" y="32593"/>
                  <a:pt x="21454" y="32693"/>
                  <a:pt x="21580" y="32819"/>
                </a:cubicBezTo>
                <a:cubicBezTo>
                  <a:pt x="21613" y="32852"/>
                  <a:pt x="21624" y="32869"/>
                  <a:pt x="21617" y="32869"/>
                </a:cubicBezTo>
                <a:cubicBezTo>
                  <a:pt x="21602" y="32869"/>
                  <a:pt x="21513" y="32802"/>
                  <a:pt x="21379" y="32668"/>
                </a:cubicBezTo>
                <a:cubicBezTo>
                  <a:pt x="21215" y="32541"/>
                  <a:pt x="21131" y="32453"/>
                  <a:pt x="21145" y="32453"/>
                </a:cubicBezTo>
                <a:close/>
                <a:moveTo>
                  <a:pt x="22657" y="32844"/>
                </a:moveTo>
                <a:cubicBezTo>
                  <a:pt x="22708" y="32869"/>
                  <a:pt x="22758" y="32919"/>
                  <a:pt x="22783" y="32969"/>
                </a:cubicBezTo>
                <a:cubicBezTo>
                  <a:pt x="22792" y="32988"/>
                  <a:pt x="22795" y="32996"/>
                  <a:pt x="22790" y="32996"/>
                </a:cubicBezTo>
                <a:cubicBezTo>
                  <a:pt x="22781" y="32996"/>
                  <a:pt x="22754" y="32975"/>
                  <a:pt x="22708" y="32944"/>
                </a:cubicBezTo>
                <a:cubicBezTo>
                  <a:pt x="22607" y="32869"/>
                  <a:pt x="22607" y="32844"/>
                  <a:pt x="22657" y="32844"/>
                </a:cubicBezTo>
                <a:close/>
                <a:moveTo>
                  <a:pt x="21879" y="32788"/>
                </a:moveTo>
                <a:cubicBezTo>
                  <a:pt x="21918" y="32788"/>
                  <a:pt x="22025" y="32846"/>
                  <a:pt x="22181" y="32969"/>
                </a:cubicBezTo>
                <a:cubicBezTo>
                  <a:pt x="22307" y="33044"/>
                  <a:pt x="22407" y="33144"/>
                  <a:pt x="22532" y="33245"/>
                </a:cubicBezTo>
                <a:cubicBezTo>
                  <a:pt x="22631" y="33353"/>
                  <a:pt x="22649" y="33400"/>
                  <a:pt x="22614" y="33400"/>
                </a:cubicBezTo>
                <a:cubicBezTo>
                  <a:pt x="22552" y="33400"/>
                  <a:pt x="22322" y="33253"/>
                  <a:pt x="22081" y="33044"/>
                </a:cubicBezTo>
                <a:cubicBezTo>
                  <a:pt x="21887" y="32878"/>
                  <a:pt x="21831" y="32788"/>
                  <a:pt x="21879" y="32788"/>
                </a:cubicBezTo>
                <a:close/>
                <a:moveTo>
                  <a:pt x="22838" y="33664"/>
                </a:moveTo>
                <a:cubicBezTo>
                  <a:pt x="22843" y="33664"/>
                  <a:pt x="22849" y="33666"/>
                  <a:pt x="22858" y="33671"/>
                </a:cubicBezTo>
                <a:cubicBezTo>
                  <a:pt x="22933" y="33696"/>
                  <a:pt x="22983" y="33746"/>
                  <a:pt x="23008" y="33796"/>
                </a:cubicBezTo>
                <a:cubicBezTo>
                  <a:pt x="23031" y="33819"/>
                  <a:pt x="23033" y="33831"/>
                  <a:pt x="23022" y="33831"/>
                </a:cubicBezTo>
                <a:cubicBezTo>
                  <a:pt x="23008" y="33831"/>
                  <a:pt x="22975" y="33812"/>
                  <a:pt x="22933" y="33771"/>
                </a:cubicBezTo>
                <a:cubicBezTo>
                  <a:pt x="22851" y="33709"/>
                  <a:pt x="22819" y="33664"/>
                  <a:pt x="22838" y="33664"/>
                </a:cubicBezTo>
                <a:close/>
                <a:moveTo>
                  <a:pt x="22166" y="33530"/>
                </a:moveTo>
                <a:cubicBezTo>
                  <a:pt x="22172" y="33530"/>
                  <a:pt x="22185" y="33535"/>
                  <a:pt x="22206" y="33545"/>
                </a:cubicBezTo>
                <a:cubicBezTo>
                  <a:pt x="22307" y="33621"/>
                  <a:pt x="22407" y="33721"/>
                  <a:pt x="22507" y="33821"/>
                </a:cubicBezTo>
                <a:cubicBezTo>
                  <a:pt x="22534" y="33848"/>
                  <a:pt x="22542" y="33862"/>
                  <a:pt x="22533" y="33862"/>
                </a:cubicBezTo>
                <a:cubicBezTo>
                  <a:pt x="22519" y="33862"/>
                  <a:pt x="22453" y="33817"/>
                  <a:pt x="22357" y="33721"/>
                </a:cubicBezTo>
                <a:cubicBezTo>
                  <a:pt x="22218" y="33602"/>
                  <a:pt x="22142" y="33530"/>
                  <a:pt x="22166" y="33530"/>
                </a:cubicBezTo>
                <a:close/>
                <a:moveTo>
                  <a:pt x="18318" y="30371"/>
                </a:moveTo>
                <a:cubicBezTo>
                  <a:pt x="18368" y="30371"/>
                  <a:pt x="18420" y="30377"/>
                  <a:pt x="18472" y="30388"/>
                </a:cubicBezTo>
                <a:lnTo>
                  <a:pt x="18723" y="30438"/>
                </a:lnTo>
                <a:lnTo>
                  <a:pt x="19174" y="31190"/>
                </a:lnTo>
                <a:cubicBezTo>
                  <a:pt x="19480" y="31688"/>
                  <a:pt x="19670" y="31937"/>
                  <a:pt x="19731" y="31937"/>
                </a:cubicBezTo>
                <a:cubicBezTo>
                  <a:pt x="19750" y="31937"/>
                  <a:pt x="19756" y="31913"/>
                  <a:pt x="19750" y="31866"/>
                </a:cubicBezTo>
                <a:cubicBezTo>
                  <a:pt x="19625" y="31641"/>
                  <a:pt x="19500" y="31415"/>
                  <a:pt x="19374" y="31215"/>
                </a:cubicBezTo>
                <a:cubicBezTo>
                  <a:pt x="19085" y="30780"/>
                  <a:pt x="18931" y="30499"/>
                  <a:pt x="18972" y="30499"/>
                </a:cubicBezTo>
                <a:cubicBezTo>
                  <a:pt x="18980" y="30499"/>
                  <a:pt x="18997" y="30512"/>
                  <a:pt x="19023" y="30538"/>
                </a:cubicBezTo>
                <a:cubicBezTo>
                  <a:pt x="19074" y="30563"/>
                  <a:pt x="19274" y="30839"/>
                  <a:pt x="19525" y="31164"/>
                </a:cubicBezTo>
                <a:cubicBezTo>
                  <a:pt x="19795" y="31561"/>
                  <a:pt x="19949" y="31751"/>
                  <a:pt x="20005" y="31751"/>
                </a:cubicBezTo>
                <a:cubicBezTo>
                  <a:pt x="20026" y="31751"/>
                  <a:pt x="20033" y="31722"/>
                  <a:pt x="20026" y="31666"/>
                </a:cubicBezTo>
                <a:cubicBezTo>
                  <a:pt x="19926" y="31490"/>
                  <a:pt x="19825" y="31315"/>
                  <a:pt x="19700" y="31164"/>
                </a:cubicBezTo>
                <a:cubicBezTo>
                  <a:pt x="19409" y="30737"/>
                  <a:pt x="19328" y="30611"/>
                  <a:pt x="19435" y="30611"/>
                </a:cubicBezTo>
                <a:cubicBezTo>
                  <a:pt x="19466" y="30611"/>
                  <a:pt x="19513" y="30621"/>
                  <a:pt x="19575" y="30638"/>
                </a:cubicBezTo>
                <a:cubicBezTo>
                  <a:pt x="19725" y="30688"/>
                  <a:pt x="19850" y="30789"/>
                  <a:pt x="19926" y="30939"/>
                </a:cubicBezTo>
                <a:cubicBezTo>
                  <a:pt x="20014" y="31056"/>
                  <a:pt x="20050" y="31105"/>
                  <a:pt x="20035" y="31105"/>
                </a:cubicBezTo>
                <a:cubicBezTo>
                  <a:pt x="20024" y="31105"/>
                  <a:pt x="19988" y="31081"/>
                  <a:pt x="19926" y="31039"/>
                </a:cubicBezTo>
                <a:cubicBezTo>
                  <a:pt x="19877" y="30991"/>
                  <a:pt x="19829" y="30963"/>
                  <a:pt x="19800" y="30963"/>
                </a:cubicBezTo>
                <a:cubicBezTo>
                  <a:pt x="19785" y="30963"/>
                  <a:pt x="19775" y="30971"/>
                  <a:pt x="19775" y="30989"/>
                </a:cubicBezTo>
                <a:cubicBezTo>
                  <a:pt x="19926" y="31215"/>
                  <a:pt x="20101" y="31415"/>
                  <a:pt x="20302" y="31591"/>
                </a:cubicBezTo>
                <a:cubicBezTo>
                  <a:pt x="20654" y="31943"/>
                  <a:pt x="20838" y="32194"/>
                  <a:pt x="20786" y="32194"/>
                </a:cubicBezTo>
                <a:cubicBezTo>
                  <a:pt x="20760" y="32194"/>
                  <a:pt x="20676" y="32133"/>
                  <a:pt x="20527" y="31992"/>
                </a:cubicBezTo>
                <a:cubicBezTo>
                  <a:pt x="20397" y="31899"/>
                  <a:pt x="20322" y="31847"/>
                  <a:pt x="20282" y="31847"/>
                </a:cubicBezTo>
                <a:cubicBezTo>
                  <a:pt x="20268" y="31847"/>
                  <a:pt x="20258" y="31853"/>
                  <a:pt x="20251" y="31866"/>
                </a:cubicBezTo>
                <a:cubicBezTo>
                  <a:pt x="20226" y="31916"/>
                  <a:pt x="20377" y="32092"/>
                  <a:pt x="20678" y="32342"/>
                </a:cubicBezTo>
                <a:cubicBezTo>
                  <a:pt x="20985" y="32593"/>
                  <a:pt x="21086" y="32695"/>
                  <a:pt x="21049" y="32695"/>
                </a:cubicBezTo>
                <a:cubicBezTo>
                  <a:pt x="21037" y="32695"/>
                  <a:pt x="21013" y="32686"/>
                  <a:pt x="20978" y="32668"/>
                </a:cubicBezTo>
                <a:cubicBezTo>
                  <a:pt x="20890" y="32651"/>
                  <a:pt x="20814" y="32633"/>
                  <a:pt x="20768" y="32633"/>
                </a:cubicBezTo>
                <a:cubicBezTo>
                  <a:pt x="20749" y="32633"/>
                  <a:pt x="20735" y="32636"/>
                  <a:pt x="20728" y="32643"/>
                </a:cubicBezTo>
                <a:cubicBezTo>
                  <a:pt x="20728" y="32668"/>
                  <a:pt x="20728" y="32769"/>
                  <a:pt x="21053" y="32894"/>
                </a:cubicBezTo>
                <a:cubicBezTo>
                  <a:pt x="21480" y="33044"/>
                  <a:pt x="21680" y="33170"/>
                  <a:pt x="21580" y="33195"/>
                </a:cubicBezTo>
                <a:cubicBezTo>
                  <a:pt x="21505" y="33220"/>
                  <a:pt x="21680" y="33370"/>
                  <a:pt x="22006" y="33646"/>
                </a:cubicBezTo>
                <a:lnTo>
                  <a:pt x="22482" y="34072"/>
                </a:lnTo>
                <a:lnTo>
                  <a:pt x="22181" y="33972"/>
                </a:lnTo>
                <a:cubicBezTo>
                  <a:pt x="21931" y="33921"/>
                  <a:pt x="21755" y="33771"/>
                  <a:pt x="20953" y="33094"/>
                </a:cubicBezTo>
                <a:cubicBezTo>
                  <a:pt x="20427" y="32643"/>
                  <a:pt x="19700" y="32067"/>
                  <a:pt x="19274" y="31766"/>
                </a:cubicBezTo>
                <a:cubicBezTo>
                  <a:pt x="18572" y="31240"/>
                  <a:pt x="17896" y="30588"/>
                  <a:pt x="17946" y="30513"/>
                </a:cubicBezTo>
                <a:cubicBezTo>
                  <a:pt x="17996" y="30463"/>
                  <a:pt x="18046" y="30438"/>
                  <a:pt x="18096" y="30413"/>
                </a:cubicBezTo>
                <a:lnTo>
                  <a:pt x="18121" y="30413"/>
                </a:lnTo>
                <a:cubicBezTo>
                  <a:pt x="18180" y="30383"/>
                  <a:pt x="18247" y="30371"/>
                  <a:pt x="18318" y="30371"/>
                </a:cubicBezTo>
                <a:close/>
                <a:moveTo>
                  <a:pt x="23590" y="34391"/>
                </a:moveTo>
                <a:cubicBezTo>
                  <a:pt x="23594" y="34391"/>
                  <a:pt x="23601" y="34393"/>
                  <a:pt x="23610" y="34398"/>
                </a:cubicBezTo>
                <a:cubicBezTo>
                  <a:pt x="23685" y="34423"/>
                  <a:pt x="23760" y="34498"/>
                  <a:pt x="23810" y="34548"/>
                </a:cubicBezTo>
                <a:cubicBezTo>
                  <a:pt x="23820" y="34578"/>
                  <a:pt x="23822" y="34592"/>
                  <a:pt x="23814" y="34592"/>
                </a:cubicBezTo>
                <a:cubicBezTo>
                  <a:pt x="23800" y="34592"/>
                  <a:pt x="23761" y="34559"/>
                  <a:pt x="23685" y="34498"/>
                </a:cubicBezTo>
                <a:cubicBezTo>
                  <a:pt x="23603" y="34436"/>
                  <a:pt x="23571" y="34391"/>
                  <a:pt x="23590" y="34391"/>
                </a:cubicBezTo>
                <a:close/>
                <a:moveTo>
                  <a:pt x="22191" y="34129"/>
                </a:moveTo>
                <a:cubicBezTo>
                  <a:pt x="22228" y="34129"/>
                  <a:pt x="22492" y="34280"/>
                  <a:pt x="22958" y="34573"/>
                </a:cubicBezTo>
                <a:cubicBezTo>
                  <a:pt x="23585" y="34974"/>
                  <a:pt x="23735" y="35124"/>
                  <a:pt x="23610" y="35124"/>
                </a:cubicBezTo>
                <a:cubicBezTo>
                  <a:pt x="23159" y="34849"/>
                  <a:pt x="22708" y="34548"/>
                  <a:pt x="22282" y="34222"/>
                </a:cubicBezTo>
                <a:cubicBezTo>
                  <a:pt x="22203" y="34160"/>
                  <a:pt x="22174" y="34129"/>
                  <a:pt x="22191" y="34129"/>
                </a:cubicBezTo>
                <a:close/>
                <a:moveTo>
                  <a:pt x="18973" y="25050"/>
                </a:moveTo>
                <a:cubicBezTo>
                  <a:pt x="18990" y="25050"/>
                  <a:pt x="19080" y="25122"/>
                  <a:pt x="19249" y="25275"/>
                </a:cubicBezTo>
                <a:cubicBezTo>
                  <a:pt x="19650" y="25676"/>
                  <a:pt x="20176" y="26277"/>
                  <a:pt x="22382" y="28909"/>
                </a:cubicBezTo>
                <a:cubicBezTo>
                  <a:pt x="23760" y="30538"/>
                  <a:pt x="25840" y="32844"/>
                  <a:pt x="26066" y="32944"/>
                </a:cubicBezTo>
                <a:cubicBezTo>
                  <a:pt x="26216" y="33270"/>
                  <a:pt x="26367" y="33621"/>
                  <a:pt x="26517" y="33972"/>
                </a:cubicBezTo>
                <a:lnTo>
                  <a:pt x="26918" y="34974"/>
                </a:lnTo>
                <a:lnTo>
                  <a:pt x="26918" y="34974"/>
                </a:lnTo>
                <a:lnTo>
                  <a:pt x="26066" y="34322"/>
                </a:lnTo>
                <a:cubicBezTo>
                  <a:pt x="25790" y="34047"/>
                  <a:pt x="25490" y="33821"/>
                  <a:pt x="25139" y="33621"/>
                </a:cubicBezTo>
                <a:lnTo>
                  <a:pt x="25139" y="33621"/>
                </a:lnTo>
                <a:cubicBezTo>
                  <a:pt x="25038" y="33621"/>
                  <a:pt x="26392" y="34899"/>
                  <a:pt x="26718" y="35099"/>
                </a:cubicBezTo>
                <a:cubicBezTo>
                  <a:pt x="26843" y="35175"/>
                  <a:pt x="26968" y="35275"/>
                  <a:pt x="27043" y="35400"/>
                </a:cubicBezTo>
                <a:cubicBezTo>
                  <a:pt x="27091" y="35475"/>
                  <a:pt x="27100" y="35513"/>
                  <a:pt x="27069" y="35513"/>
                </a:cubicBezTo>
                <a:cubicBezTo>
                  <a:pt x="26988" y="35513"/>
                  <a:pt x="26628" y="35245"/>
                  <a:pt x="25991" y="34698"/>
                </a:cubicBezTo>
                <a:cubicBezTo>
                  <a:pt x="25447" y="34228"/>
                  <a:pt x="25128" y="33996"/>
                  <a:pt x="25072" y="33996"/>
                </a:cubicBezTo>
                <a:cubicBezTo>
                  <a:pt x="25014" y="33996"/>
                  <a:pt x="25232" y="34241"/>
                  <a:pt x="25765" y="34723"/>
                </a:cubicBezTo>
                <a:cubicBezTo>
                  <a:pt x="26107" y="35030"/>
                  <a:pt x="26288" y="35192"/>
                  <a:pt x="26282" y="35192"/>
                </a:cubicBezTo>
                <a:cubicBezTo>
                  <a:pt x="26276" y="35192"/>
                  <a:pt x="26032" y="34986"/>
                  <a:pt x="25515" y="34548"/>
                </a:cubicBezTo>
                <a:cubicBezTo>
                  <a:pt x="24816" y="33949"/>
                  <a:pt x="24578" y="33764"/>
                  <a:pt x="24498" y="33764"/>
                </a:cubicBezTo>
                <a:cubicBezTo>
                  <a:pt x="24477" y="33764"/>
                  <a:pt x="24467" y="33776"/>
                  <a:pt x="24462" y="33796"/>
                </a:cubicBezTo>
                <a:cubicBezTo>
                  <a:pt x="24457" y="33808"/>
                  <a:pt x="24446" y="33814"/>
                  <a:pt x="24430" y="33814"/>
                </a:cubicBezTo>
                <a:cubicBezTo>
                  <a:pt x="24214" y="33814"/>
                  <a:pt x="23077" y="32773"/>
                  <a:pt x="22657" y="32167"/>
                </a:cubicBezTo>
                <a:cubicBezTo>
                  <a:pt x="22507" y="31966"/>
                  <a:pt x="22382" y="31766"/>
                  <a:pt x="22282" y="31540"/>
                </a:cubicBezTo>
                <a:cubicBezTo>
                  <a:pt x="22231" y="31415"/>
                  <a:pt x="22156" y="31290"/>
                  <a:pt x="22056" y="31215"/>
                </a:cubicBezTo>
                <a:cubicBezTo>
                  <a:pt x="21931" y="31114"/>
                  <a:pt x="21881" y="31039"/>
                  <a:pt x="21931" y="30989"/>
                </a:cubicBezTo>
                <a:cubicBezTo>
                  <a:pt x="21956" y="30914"/>
                  <a:pt x="21956" y="30839"/>
                  <a:pt x="21906" y="30789"/>
                </a:cubicBezTo>
                <a:cubicBezTo>
                  <a:pt x="21855" y="30713"/>
                  <a:pt x="21855" y="30663"/>
                  <a:pt x="21906" y="30638"/>
                </a:cubicBezTo>
                <a:cubicBezTo>
                  <a:pt x="22131" y="30563"/>
                  <a:pt x="21906" y="30237"/>
                  <a:pt x="20427" y="28583"/>
                </a:cubicBezTo>
                <a:cubicBezTo>
                  <a:pt x="19174" y="27154"/>
                  <a:pt x="18347" y="26052"/>
                  <a:pt x="18021" y="25375"/>
                </a:cubicBezTo>
                <a:cubicBezTo>
                  <a:pt x="17952" y="25202"/>
                  <a:pt x="17942" y="25148"/>
                  <a:pt x="18034" y="25148"/>
                </a:cubicBezTo>
                <a:cubicBezTo>
                  <a:pt x="18075" y="25148"/>
                  <a:pt x="18136" y="25159"/>
                  <a:pt x="18221" y="25174"/>
                </a:cubicBezTo>
                <a:lnTo>
                  <a:pt x="18221" y="25149"/>
                </a:lnTo>
                <a:cubicBezTo>
                  <a:pt x="18472" y="25225"/>
                  <a:pt x="18698" y="25350"/>
                  <a:pt x="18898" y="25525"/>
                </a:cubicBezTo>
                <a:cubicBezTo>
                  <a:pt x="19175" y="25719"/>
                  <a:pt x="19368" y="25829"/>
                  <a:pt x="19422" y="25829"/>
                </a:cubicBezTo>
                <a:cubicBezTo>
                  <a:pt x="19465" y="25829"/>
                  <a:pt x="19417" y="25757"/>
                  <a:pt x="19249" y="25601"/>
                </a:cubicBezTo>
                <a:cubicBezTo>
                  <a:pt x="19099" y="25475"/>
                  <a:pt x="19023" y="25400"/>
                  <a:pt x="19074" y="25350"/>
                </a:cubicBezTo>
                <a:cubicBezTo>
                  <a:pt x="19124" y="25325"/>
                  <a:pt x="19074" y="25200"/>
                  <a:pt x="18998" y="25099"/>
                </a:cubicBezTo>
                <a:cubicBezTo>
                  <a:pt x="18974" y="25067"/>
                  <a:pt x="18965" y="25050"/>
                  <a:pt x="18973" y="25050"/>
                </a:cubicBezTo>
                <a:close/>
                <a:moveTo>
                  <a:pt x="22846" y="34830"/>
                </a:moveTo>
                <a:cubicBezTo>
                  <a:pt x="22922" y="34830"/>
                  <a:pt x="23168" y="34993"/>
                  <a:pt x="23535" y="35250"/>
                </a:cubicBezTo>
                <a:cubicBezTo>
                  <a:pt x="23760" y="35425"/>
                  <a:pt x="23835" y="35500"/>
                  <a:pt x="23785" y="35525"/>
                </a:cubicBezTo>
                <a:cubicBezTo>
                  <a:pt x="23783" y="35526"/>
                  <a:pt x="23781" y="35526"/>
                  <a:pt x="23778" y="35526"/>
                </a:cubicBezTo>
                <a:cubicBezTo>
                  <a:pt x="23670" y="35526"/>
                  <a:pt x="22906" y="35070"/>
                  <a:pt x="22833" y="34899"/>
                </a:cubicBezTo>
                <a:cubicBezTo>
                  <a:pt x="22813" y="34852"/>
                  <a:pt x="22818" y="34830"/>
                  <a:pt x="22846" y="34830"/>
                </a:cubicBezTo>
                <a:close/>
                <a:moveTo>
                  <a:pt x="24537" y="35350"/>
                </a:moveTo>
                <a:cubicBezTo>
                  <a:pt x="24612" y="35350"/>
                  <a:pt x="24663" y="35375"/>
                  <a:pt x="24713" y="35400"/>
                </a:cubicBezTo>
                <a:cubicBezTo>
                  <a:pt x="24763" y="35450"/>
                  <a:pt x="24813" y="35500"/>
                  <a:pt x="24813" y="35576"/>
                </a:cubicBezTo>
                <a:cubicBezTo>
                  <a:pt x="24813" y="35592"/>
                  <a:pt x="24805" y="35601"/>
                  <a:pt x="24790" y="35601"/>
                </a:cubicBezTo>
                <a:cubicBezTo>
                  <a:pt x="24760" y="35601"/>
                  <a:pt x="24704" y="35567"/>
                  <a:pt x="24637" y="35500"/>
                </a:cubicBezTo>
                <a:cubicBezTo>
                  <a:pt x="24537" y="35425"/>
                  <a:pt x="24512" y="35350"/>
                  <a:pt x="24537" y="35350"/>
                </a:cubicBezTo>
                <a:close/>
                <a:moveTo>
                  <a:pt x="22789" y="35409"/>
                </a:moveTo>
                <a:cubicBezTo>
                  <a:pt x="22797" y="35409"/>
                  <a:pt x="22811" y="35414"/>
                  <a:pt x="22833" y="35425"/>
                </a:cubicBezTo>
                <a:cubicBezTo>
                  <a:pt x="22933" y="35500"/>
                  <a:pt x="23008" y="35576"/>
                  <a:pt x="23109" y="35676"/>
                </a:cubicBezTo>
                <a:cubicBezTo>
                  <a:pt x="23133" y="35700"/>
                  <a:pt x="23141" y="35711"/>
                  <a:pt x="23137" y="35711"/>
                </a:cubicBezTo>
                <a:cubicBezTo>
                  <a:pt x="23128" y="35711"/>
                  <a:pt x="23060" y="35661"/>
                  <a:pt x="22958" y="35576"/>
                </a:cubicBezTo>
                <a:cubicBezTo>
                  <a:pt x="22820" y="35477"/>
                  <a:pt x="22760" y="35409"/>
                  <a:pt x="22789" y="35409"/>
                </a:cubicBezTo>
                <a:close/>
                <a:moveTo>
                  <a:pt x="24387" y="35601"/>
                </a:moveTo>
                <a:cubicBezTo>
                  <a:pt x="24412" y="35601"/>
                  <a:pt x="24462" y="35651"/>
                  <a:pt x="24487" y="35701"/>
                </a:cubicBezTo>
                <a:cubicBezTo>
                  <a:pt x="24500" y="35726"/>
                  <a:pt x="24500" y="35738"/>
                  <a:pt x="24490" y="35738"/>
                </a:cubicBezTo>
                <a:cubicBezTo>
                  <a:pt x="24481" y="35738"/>
                  <a:pt x="24462" y="35726"/>
                  <a:pt x="24437" y="35701"/>
                </a:cubicBezTo>
                <a:cubicBezTo>
                  <a:pt x="24362" y="35626"/>
                  <a:pt x="24362" y="35601"/>
                  <a:pt x="24387" y="35601"/>
                </a:cubicBezTo>
                <a:close/>
                <a:moveTo>
                  <a:pt x="28212" y="17308"/>
                </a:moveTo>
                <a:cubicBezTo>
                  <a:pt x="28238" y="17308"/>
                  <a:pt x="28266" y="17324"/>
                  <a:pt x="28297" y="17355"/>
                </a:cubicBezTo>
                <a:cubicBezTo>
                  <a:pt x="28447" y="17480"/>
                  <a:pt x="28572" y="17781"/>
                  <a:pt x="28497" y="17806"/>
                </a:cubicBezTo>
                <a:cubicBezTo>
                  <a:pt x="28447" y="18007"/>
                  <a:pt x="28447" y="18207"/>
                  <a:pt x="28497" y="18408"/>
                </a:cubicBezTo>
                <a:cubicBezTo>
                  <a:pt x="28622" y="19310"/>
                  <a:pt x="28698" y="20187"/>
                  <a:pt x="28647" y="21089"/>
                </a:cubicBezTo>
                <a:cubicBezTo>
                  <a:pt x="28607" y="21513"/>
                  <a:pt x="28625" y="21742"/>
                  <a:pt x="28667" y="21742"/>
                </a:cubicBezTo>
                <a:cubicBezTo>
                  <a:pt x="28701" y="21742"/>
                  <a:pt x="28752" y="21582"/>
                  <a:pt x="28798" y="21240"/>
                </a:cubicBezTo>
                <a:cubicBezTo>
                  <a:pt x="28823" y="20312"/>
                  <a:pt x="28773" y="19360"/>
                  <a:pt x="28647" y="18433"/>
                </a:cubicBezTo>
                <a:cubicBezTo>
                  <a:pt x="28613" y="18157"/>
                  <a:pt x="28602" y="18024"/>
                  <a:pt x="28615" y="18024"/>
                </a:cubicBezTo>
                <a:lnTo>
                  <a:pt x="28615" y="18024"/>
                </a:lnTo>
                <a:cubicBezTo>
                  <a:pt x="28621" y="18024"/>
                  <a:pt x="28632" y="18052"/>
                  <a:pt x="28647" y="18107"/>
                </a:cubicBezTo>
                <a:cubicBezTo>
                  <a:pt x="29099" y="19761"/>
                  <a:pt x="29424" y="21440"/>
                  <a:pt x="29625" y="23144"/>
                </a:cubicBezTo>
                <a:cubicBezTo>
                  <a:pt x="29775" y="24398"/>
                  <a:pt x="29800" y="24423"/>
                  <a:pt x="29976" y="24448"/>
                </a:cubicBezTo>
                <a:cubicBezTo>
                  <a:pt x="30101" y="24473"/>
                  <a:pt x="30101" y="24573"/>
                  <a:pt x="30026" y="25225"/>
                </a:cubicBezTo>
                <a:cubicBezTo>
                  <a:pt x="29876" y="26202"/>
                  <a:pt x="29850" y="26352"/>
                  <a:pt x="29324" y="27781"/>
                </a:cubicBezTo>
                <a:cubicBezTo>
                  <a:pt x="28221" y="30839"/>
                  <a:pt x="27871" y="32718"/>
                  <a:pt x="27871" y="35275"/>
                </a:cubicBezTo>
                <a:lnTo>
                  <a:pt x="27871" y="35801"/>
                </a:lnTo>
                <a:lnTo>
                  <a:pt x="27695" y="35375"/>
                </a:lnTo>
                <a:cubicBezTo>
                  <a:pt x="27520" y="34849"/>
                  <a:pt x="27495" y="34748"/>
                  <a:pt x="27570" y="34748"/>
                </a:cubicBezTo>
                <a:cubicBezTo>
                  <a:pt x="27579" y="34746"/>
                  <a:pt x="27586" y="34745"/>
                  <a:pt x="27593" y="34745"/>
                </a:cubicBezTo>
                <a:cubicBezTo>
                  <a:pt x="27666" y="34745"/>
                  <a:pt x="27647" y="34860"/>
                  <a:pt x="27670" y="34974"/>
                </a:cubicBezTo>
                <a:cubicBezTo>
                  <a:pt x="27686" y="35141"/>
                  <a:pt x="27704" y="35220"/>
                  <a:pt x="27724" y="35220"/>
                </a:cubicBezTo>
                <a:cubicBezTo>
                  <a:pt x="27765" y="35220"/>
                  <a:pt x="27811" y="34855"/>
                  <a:pt x="27845" y="34222"/>
                </a:cubicBezTo>
                <a:cubicBezTo>
                  <a:pt x="27845" y="33696"/>
                  <a:pt x="27921" y="32894"/>
                  <a:pt x="27996" y="32443"/>
                </a:cubicBezTo>
                <a:cubicBezTo>
                  <a:pt x="28077" y="31814"/>
                  <a:pt x="28092" y="31579"/>
                  <a:pt x="28042" y="31579"/>
                </a:cubicBezTo>
                <a:cubicBezTo>
                  <a:pt x="28030" y="31579"/>
                  <a:pt x="28015" y="31592"/>
                  <a:pt x="27996" y="31616"/>
                </a:cubicBezTo>
                <a:cubicBezTo>
                  <a:pt x="27845" y="32468"/>
                  <a:pt x="27745" y="33320"/>
                  <a:pt x="27695" y="34172"/>
                </a:cubicBezTo>
                <a:cubicBezTo>
                  <a:pt x="27695" y="34385"/>
                  <a:pt x="27651" y="34575"/>
                  <a:pt x="27624" y="34575"/>
                </a:cubicBezTo>
                <a:cubicBezTo>
                  <a:pt x="27623" y="34575"/>
                  <a:pt x="27621" y="34574"/>
                  <a:pt x="27620" y="34573"/>
                </a:cubicBezTo>
                <a:cubicBezTo>
                  <a:pt x="27570" y="34573"/>
                  <a:pt x="27545" y="34373"/>
                  <a:pt x="27570" y="34097"/>
                </a:cubicBezTo>
                <a:cubicBezTo>
                  <a:pt x="27570" y="33771"/>
                  <a:pt x="27570" y="33420"/>
                  <a:pt x="27520" y="33094"/>
                </a:cubicBezTo>
                <a:cubicBezTo>
                  <a:pt x="27495" y="32693"/>
                  <a:pt x="27520" y="32267"/>
                  <a:pt x="27595" y="31866"/>
                </a:cubicBezTo>
                <a:cubicBezTo>
                  <a:pt x="27645" y="31616"/>
                  <a:pt x="27670" y="31365"/>
                  <a:pt x="27645" y="31139"/>
                </a:cubicBezTo>
                <a:cubicBezTo>
                  <a:pt x="27632" y="31122"/>
                  <a:pt x="27621" y="31108"/>
                  <a:pt x="27610" y="31108"/>
                </a:cubicBezTo>
                <a:cubicBezTo>
                  <a:pt x="27559" y="31108"/>
                  <a:pt x="27509" y="31434"/>
                  <a:pt x="27219" y="33320"/>
                </a:cubicBezTo>
                <a:cubicBezTo>
                  <a:pt x="27160" y="33671"/>
                  <a:pt x="27193" y="33871"/>
                  <a:pt x="27269" y="33871"/>
                </a:cubicBezTo>
                <a:cubicBezTo>
                  <a:pt x="27291" y="33871"/>
                  <a:pt x="27316" y="33854"/>
                  <a:pt x="27344" y="33821"/>
                </a:cubicBezTo>
                <a:cubicBezTo>
                  <a:pt x="27394" y="33771"/>
                  <a:pt x="27394" y="33721"/>
                  <a:pt x="27369" y="33696"/>
                </a:cubicBezTo>
                <a:cubicBezTo>
                  <a:pt x="27344" y="33621"/>
                  <a:pt x="27344" y="33520"/>
                  <a:pt x="27369" y="33445"/>
                </a:cubicBezTo>
                <a:lnTo>
                  <a:pt x="27394" y="33220"/>
                </a:lnTo>
                <a:lnTo>
                  <a:pt x="27444" y="33495"/>
                </a:lnTo>
                <a:cubicBezTo>
                  <a:pt x="27444" y="33721"/>
                  <a:pt x="27444" y="33921"/>
                  <a:pt x="27444" y="34147"/>
                </a:cubicBezTo>
                <a:lnTo>
                  <a:pt x="27394" y="34498"/>
                </a:lnTo>
                <a:lnTo>
                  <a:pt x="27194" y="33972"/>
                </a:lnTo>
                <a:cubicBezTo>
                  <a:pt x="27069" y="33696"/>
                  <a:pt x="26993" y="33370"/>
                  <a:pt x="27018" y="33069"/>
                </a:cubicBezTo>
                <a:cubicBezTo>
                  <a:pt x="27043" y="32844"/>
                  <a:pt x="27043" y="32618"/>
                  <a:pt x="27043" y="32393"/>
                </a:cubicBezTo>
                <a:cubicBezTo>
                  <a:pt x="27043" y="32042"/>
                  <a:pt x="27119" y="31666"/>
                  <a:pt x="27194" y="31340"/>
                </a:cubicBezTo>
                <a:cubicBezTo>
                  <a:pt x="27331" y="30809"/>
                  <a:pt x="27361" y="30556"/>
                  <a:pt x="27307" y="30556"/>
                </a:cubicBezTo>
                <a:cubicBezTo>
                  <a:pt x="27292" y="30556"/>
                  <a:pt x="27271" y="30575"/>
                  <a:pt x="27244" y="30613"/>
                </a:cubicBezTo>
                <a:cubicBezTo>
                  <a:pt x="27018" y="31265"/>
                  <a:pt x="26893" y="31966"/>
                  <a:pt x="26868" y="32668"/>
                </a:cubicBezTo>
                <a:cubicBezTo>
                  <a:pt x="26894" y="32891"/>
                  <a:pt x="26886" y="33004"/>
                  <a:pt x="26851" y="33004"/>
                </a:cubicBezTo>
                <a:cubicBezTo>
                  <a:pt x="26819" y="33004"/>
                  <a:pt x="26764" y="32910"/>
                  <a:pt x="26693" y="32718"/>
                </a:cubicBezTo>
                <a:cubicBezTo>
                  <a:pt x="26642" y="32543"/>
                  <a:pt x="26617" y="32393"/>
                  <a:pt x="26642" y="32393"/>
                </a:cubicBezTo>
                <a:cubicBezTo>
                  <a:pt x="26718" y="32217"/>
                  <a:pt x="26743" y="32042"/>
                  <a:pt x="26768" y="31866"/>
                </a:cubicBezTo>
                <a:cubicBezTo>
                  <a:pt x="26768" y="31666"/>
                  <a:pt x="26793" y="31465"/>
                  <a:pt x="26843" y="31290"/>
                </a:cubicBezTo>
                <a:cubicBezTo>
                  <a:pt x="26918" y="30914"/>
                  <a:pt x="26943" y="30538"/>
                  <a:pt x="26893" y="30187"/>
                </a:cubicBezTo>
                <a:lnTo>
                  <a:pt x="26893" y="30187"/>
                </a:lnTo>
                <a:cubicBezTo>
                  <a:pt x="26818" y="30212"/>
                  <a:pt x="26743" y="30663"/>
                  <a:pt x="26617" y="31766"/>
                </a:cubicBezTo>
                <a:lnTo>
                  <a:pt x="26542" y="32367"/>
                </a:lnTo>
                <a:lnTo>
                  <a:pt x="26417" y="31992"/>
                </a:lnTo>
                <a:cubicBezTo>
                  <a:pt x="26241" y="31540"/>
                  <a:pt x="26116" y="29636"/>
                  <a:pt x="26166" y="28583"/>
                </a:cubicBezTo>
                <a:cubicBezTo>
                  <a:pt x="26317" y="26929"/>
                  <a:pt x="26567" y="25300"/>
                  <a:pt x="26918" y="23671"/>
                </a:cubicBezTo>
                <a:cubicBezTo>
                  <a:pt x="27069" y="22994"/>
                  <a:pt x="27194" y="22393"/>
                  <a:pt x="27194" y="22342"/>
                </a:cubicBezTo>
                <a:cubicBezTo>
                  <a:pt x="27194" y="22292"/>
                  <a:pt x="27369" y="21465"/>
                  <a:pt x="27570" y="20488"/>
                </a:cubicBezTo>
                <a:cubicBezTo>
                  <a:pt x="27770" y="19510"/>
                  <a:pt x="27971" y="18433"/>
                  <a:pt x="27996" y="18082"/>
                </a:cubicBezTo>
                <a:cubicBezTo>
                  <a:pt x="28056" y="17545"/>
                  <a:pt x="28115" y="17308"/>
                  <a:pt x="28212" y="17308"/>
                </a:cubicBezTo>
                <a:close/>
                <a:moveTo>
                  <a:pt x="24111" y="35726"/>
                </a:moveTo>
                <a:cubicBezTo>
                  <a:pt x="24161" y="35726"/>
                  <a:pt x="24186" y="35776"/>
                  <a:pt x="24211" y="35801"/>
                </a:cubicBezTo>
                <a:cubicBezTo>
                  <a:pt x="24224" y="35839"/>
                  <a:pt x="24224" y="35857"/>
                  <a:pt x="24215" y="35857"/>
                </a:cubicBezTo>
                <a:cubicBezTo>
                  <a:pt x="24205" y="35857"/>
                  <a:pt x="24186" y="35839"/>
                  <a:pt x="24161" y="35801"/>
                </a:cubicBezTo>
                <a:cubicBezTo>
                  <a:pt x="24086" y="35751"/>
                  <a:pt x="24086" y="35726"/>
                  <a:pt x="24111" y="35726"/>
                </a:cubicBezTo>
                <a:close/>
                <a:moveTo>
                  <a:pt x="26951" y="35644"/>
                </a:moveTo>
                <a:cubicBezTo>
                  <a:pt x="26954" y="35644"/>
                  <a:pt x="26960" y="35646"/>
                  <a:pt x="26968" y="35651"/>
                </a:cubicBezTo>
                <a:cubicBezTo>
                  <a:pt x="27043" y="35701"/>
                  <a:pt x="27119" y="35776"/>
                  <a:pt x="27194" y="35851"/>
                </a:cubicBezTo>
                <a:cubicBezTo>
                  <a:pt x="27211" y="35868"/>
                  <a:pt x="27216" y="35876"/>
                  <a:pt x="27211" y="35876"/>
                </a:cubicBezTo>
                <a:cubicBezTo>
                  <a:pt x="27202" y="35876"/>
                  <a:pt x="27152" y="35843"/>
                  <a:pt x="27069" y="35776"/>
                </a:cubicBezTo>
                <a:cubicBezTo>
                  <a:pt x="26985" y="35693"/>
                  <a:pt x="26937" y="35644"/>
                  <a:pt x="26951" y="35644"/>
                </a:cubicBezTo>
                <a:close/>
                <a:moveTo>
                  <a:pt x="22731" y="35142"/>
                </a:moveTo>
                <a:cubicBezTo>
                  <a:pt x="22807" y="35142"/>
                  <a:pt x="22930" y="35219"/>
                  <a:pt x="23184" y="35400"/>
                </a:cubicBezTo>
                <a:cubicBezTo>
                  <a:pt x="23409" y="35576"/>
                  <a:pt x="23685" y="35776"/>
                  <a:pt x="23810" y="35826"/>
                </a:cubicBezTo>
                <a:cubicBezTo>
                  <a:pt x="23911" y="35901"/>
                  <a:pt x="23986" y="35951"/>
                  <a:pt x="23860" y="35951"/>
                </a:cubicBezTo>
                <a:cubicBezTo>
                  <a:pt x="23635" y="35851"/>
                  <a:pt x="23434" y="35726"/>
                  <a:pt x="23234" y="35576"/>
                </a:cubicBezTo>
                <a:cubicBezTo>
                  <a:pt x="23084" y="35425"/>
                  <a:pt x="22883" y="35300"/>
                  <a:pt x="22657" y="35225"/>
                </a:cubicBezTo>
                <a:cubicBezTo>
                  <a:pt x="22644" y="35231"/>
                  <a:pt x="22634" y="35234"/>
                  <a:pt x="22628" y="35234"/>
                </a:cubicBezTo>
                <a:cubicBezTo>
                  <a:pt x="22611" y="35234"/>
                  <a:pt x="22621" y="35211"/>
                  <a:pt x="22657" y="35175"/>
                </a:cubicBezTo>
                <a:cubicBezTo>
                  <a:pt x="22678" y="35154"/>
                  <a:pt x="22701" y="35142"/>
                  <a:pt x="22731" y="35142"/>
                </a:cubicBezTo>
                <a:close/>
                <a:moveTo>
                  <a:pt x="25339" y="34648"/>
                </a:moveTo>
                <a:lnTo>
                  <a:pt x="26342" y="35425"/>
                </a:lnTo>
                <a:cubicBezTo>
                  <a:pt x="26718" y="35676"/>
                  <a:pt x="27094" y="36002"/>
                  <a:pt x="27394" y="36352"/>
                </a:cubicBezTo>
                <a:cubicBezTo>
                  <a:pt x="27402" y="36368"/>
                  <a:pt x="27402" y="36375"/>
                  <a:pt x="27394" y="36375"/>
                </a:cubicBezTo>
                <a:cubicBezTo>
                  <a:pt x="27350" y="36375"/>
                  <a:pt x="27052" y="36129"/>
                  <a:pt x="26392" y="35576"/>
                </a:cubicBezTo>
                <a:lnTo>
                  <a:pt x="25339" y="34648"/>
                </a:lnTo>
                <a:close/>
                <a:moveTo>
                  <a:pt x="25267" y="36822"/>
                </a:moveTo>
                <a:cubicBezTo>
                  <a:pt x="25272" y="36822"/>
                  <a:pt x="25280" y="36824"/>
                  <a:pt x="25289" y="36829"/>
                </a:cubicBezTo>
                <a:cubicBezTo>
                  <a:pt x="25339" y="36854"/>
                  <a:pt x="25389" y="36879"/>
                  <a:pt x="25414" y="36954"/>
                </a:cubicBezTo>
                <a:cubicBezTo>
                  <a:pt x="25424" y="36963"/>
                  <a:pt x="25426" y="36969"/>
                  <a:pt x="25422" y="36969"/>
                </a:cubicBezTo>
                <a:cubicBezTo>
                  <a:pt x="25414" y="36969"/>
                  <a:pt x="25387" y="36952"/>
                  <a:pt x="25339" y="36904"/>
                </a:cubicBezTo>
                <a:cubicBezTo>
                  <a:pt x="25257" y="36863"/>
                  <a:pt x="25242" y="36822"/>
                  <a:pt x="25267" y="36822"/>
                </a:cubicBezTo>
                <a:close/>
                <a:moveTo>
                  <a:pt x="24996" y="36872"/>
                </a:moveTo>
                <a:cubicBezTo>
                  <a:pt x="24999" y="36872"/>
                  <a:pt x="25005" y="36874"/>
                  <a:pt x="25013" y="36879"/>
                </a:cubicBezTo>
                <a:cubicBezTo>
                  <a:pt x="25089" y="36929"/>
                  <a:pt x="25164" y="36979"/>
                  <a:pt x="25239" y="37054"/>
                </a:cubicBezTo>
                <a:cubicBezTo>
                  <a:pt x="25259" y="37084"/>
                  <a:pt x="25263" y="37098"/>
                  <a:pt x="25253" y="37098"/>
                </a:cubicBezTo>
                <a:cubicBezTo>
                  <a:pt x="25238" y="37098"/>
                  <a:pt x="25190" y="37065"/>
                  <a:pt x="25114" y="37004"/>
                </a:cubicBezTo>
                <a:cubicBezTo>
                  <a:pt x="25031" y="36921"/>
                  <a:pt x="24982" y="36872"/>
                  <a:pt x="24996" y="36872"/>
                </a:cubicBezTo>
                <a:close/>
                <a:moveTo>
                  <a:pt x="24931" y="36373"/>
                </a:moveTo>
                <a:cubicBezTo>
                  <a:pt x="25022" y="36373"/>
                  <a:pt x="25593" y="36611"/>
                  <a:pt x="25866" y="36779"/>
                </a:cubicBezTo>
                <a:cubicBezTo>
                  <a:pt x="26016" y="36854"/>
                  <a:pt x="26116" y="37029"/>
                  <a:pt x="26116" y="37205"/>
                </a:cubicBezTo>
                <a:lnTo>
                  <a:pt x="26166" y="37480"/>
                </a:lnTo>
                <a:lnTo>
                  <a:pt x="26041" y="37355"/>
                </a:lnTo>
                <a:cubicBezTo>
                  <a:pt x="25941" y="37280"/>
                  <a:pt x="25840" y="37205"/>
                  <a:pt x="25740" y="37154"/>
                </a:cubicBezTo>
                <a:cubicBezTo>
                  <a:pt x="25671" y="37113"/>
                  <a:pt x="25640" y="37094"/>
                  <a:pt x="25664" y="37094"/>
                </a:cubicBezTo>
                <a:cubicBezTo>
                  <a:pt x="25683" y="37094"/>
                  <a:pt x="25739" y="37107"/>
                  <a:pt x="25840" y="37129"/>
                </a:cubicBezTo>
                <a:cubicBezTo>
                  <a:pt x="25883" y="37137"/>
                  <a:pt x="25918" y="37140"/>
                  <a:pt x="25945" y="37140"/>
                </a:cubicBezTo>
                <a:cubicBezTo>
                  <a:pt x="26104" y="37140"/>
                  <a:pt x="25966" y="37011"/>
                  <a:pt x="25515" y="36753"/>
                </a:cubicBezTo>
                <a:cubicBezTo>
                  <a:pt x="25314" y="36653"/>
                  <a:pt x="25114" y="36528"/>
                  <a:pt x="24938" y="36403"/>
                </a:cubicBezTo>
                <a:cubicBezTo>
                  <a:pt x="24914" y="36382"/>
                  <a:pt x="24913" y="36373"/>
                  <a:pt x="24931" y="36373"/>
                </a:cubicBezTo>
                <a:close/>
                <a:moveTo>
                  <a:pt x="25462" y="37204"/>
                </a:moveTo>
                <a:cubicBezTo>
                  <a:pt x="25492" y="37204"/>
                  <a:pt x="25625" y="37285"/>
                  <a:pt x="25815" y="37380"/>
                </a:cubicBezTo>
                <a:cubicBezTo>
                  <a:pt x="25991" y="37480"/>
                  <a:pt x="26166" y="37581"/>
                  <a:pt x="26317" y="37731"/>
                </a:cubicBezTo>
                <a:cubicBezTo>
                  <a:pt x="26016" y="37581"/>
                  <a:pt x="25715" y="37430"/>
                  <a:pt x="25465" y="37230"/>
                </a:cubicBezTo>
                <a:cubicBezTo>
                  <a:pt x="25453" y="37212"/>
                  <a:pt x="25452" y="37204"/>
                  <a:pt x="25462" y="37204"/>
                </a:cubicBezTo>
                <a:close/>
                <a:moveTo>
                  <a:pt x="23434" y="35876"/>
                </a:moveTo>
                <a:cubicBezTo>
                  <a:pt x="23459" y="35876"/>
                  <a:pt x="23936" y="36252"/>
                  <a:pt x="24487" y="36703"/>
                </a:cubicBezTo>
                <a:cubicBezTo>
                  <a:pt x="25064" y="37180"/>
                  <a:pt x="25640" y="37631"/>
                  <a:pt x="25765" y="37706"/>
                </a:cubicBezTo>
                <a:cubicBezTo>
                  <a:pt x="25933" y="37811"/>
                  <a:pt x="25991" y="37859"/>
                  <a:pt x="25963" y="37859"/>
                </a:cubicBezTo>
                <a:cubicBezTo>
                  <a:pt x="25925" y="37859"/>
                  <a:pt x="25721" y="37766"/>
                  <a:pt x="25414" y="37606"/>
                </a:cubicBezTo>
                <a:cubicBezTo>
                  <a:pt x="24963" y="37330"/>
                  <a:pt x="24537" y="36979"/>
                  <a:pt x="24161" y="36603"/>
                </a:cubicBezTo>
                <a:cubicBezTo>
                  <a:pt x="23760" y="36202"/>
                  <a:pt x="23409" y="35876"/>
                  <a:pt x="23434" y="35876"/>
                </a:cubicBezTo>
                <a:close/>
                <a:moveTo>
                  <a:pt x="26166" y="38182"/>
                </a:moveTo>
                <a:lnTo>
                  <a:pt x="26442" y="38332"/>
                </a:lnTo>
                <a:cubicBezTo>
                  <a:pt x="26642" y="38433"/>
                  <a:pt x="26718" y="38508"/>
                  <a:pt x="26718" y="38583"/>
                </a:cubicBezTo>
                <a:cubicBezTo>
                  <a:pt x="26718" y="38608"/>
                  <a:pt x="26709" y="38622"/>
                  <a:pt x="26691" y="38622"/>
                </a:cubicBezTo>
                <a:cubicBezTo>
                  <a:pt x="26654" y="38622"/>
                  <a:pt x="26576" y="38566"/>
                  <a:pt x="26442" y="38433"/>
                </a:cubicBezTo>
                <a:lnTo>
                  <a:pt x="26166" y="38182"/>
                </a:lnTo>
                <a:close/>
                <a:moveTo>
                  <a:pt x="25314" y="37706"/>
                </a:moveTo>
                <a:lnTo>
                  <a:pt x="26116" y="38358"/>
                </a:lnTo>
                <a:cubicBezTo>
                  <a:pt x="26843" y="38909"/>
                  <a:pt x="26943" y="39034"/>
                  <a:pt x="27069" y="39260"/>
                </a:cubicBezTo>
                <a:lnTo>
                  <a:pt x="27194" y="39535"/>
                </a:lnTo>
                <a:lnTo>
                  <a:pt x="26993" y="39335"/>
                </a:lnTo>
                <a:cubicBezTo>
                  <a:pt x="26893" y="39235"/>
                  <a:pt x="26492" y="38809"/>
                  <a:pt x="26066" y="38408"/>
                </a:cubicBezTo>
                <a:lnTo>
                  <a:pt x="25314" y="37706"/>
                </a:lnTo>
                <a:close/>
                <a:moveTo>
                  <a:pt x="28989" y="41659"/>
                </a:moveTo>
                <a:cubicBezTo>
                  <a:pt x="29016" y="41659"/>
                  <a:pt x="29053" y="41700"/>
                  <a:pt x="29074" y="41741"/>
                </a:cubicBezTo>
                <a:cubicBezTo>
                  <a:pt x="29086" y="41766"/>
                  <a:pt x="29086" y="41779"/>
                  <a:pt x="29077" y="41779"/>
                </a:cubicBezTo>
                <a:cubicBezTo>
                  <a:pt x="29067" y="41779"/>
                  <a:pt x="29048" y="41766"/>
                  <a:pt x="29023" y="41741"/>
                </a:cubicBezTo>
                <a:cubicBezTo>
                  <a:pt x="28973" y="41691"/>
                  <a:pt x="28948" y="41666"/>
                  <a:pt x="28973" y="41666"/>
                </a:cubicBezTo>
                <a:cubicBezTo>
                  <a:pt x="28978" y="41661"/>
                  <a:pt x="28983" y="41659"/>
                  <a:pt x="28989" y="41659"/>
                </a:cubicBezTo>
                <a:close/>
                <a:moveTo>
                  <a:pt x="30291" y="24540"/>
                </a:moveTo>
                <a:cubicBezTo>
                  <a:pt x="30294" y="24540"/>
                  <a:pt x="30297" y="24544"/>
                  <a:pt x="30302" y="24548"/>
                </a:cubicBezTo>
                <a:lnTo>
                  <a:pt x="30327" y="24548"/>
                </a:lnTo>
                <a:cubicBezTo>
                  <a:pt x="30327" y="24573"/>
                  <a:pt x="30327" y="25951"/>
                  <a:pt x="30327" y="26152"/>
                </a:cubicBezTo>
                <a:cubicBezTo>
                  <a:pt x="30327" y="26177"/>
                  <a:pt x="30352" y="26202"/>
                  <a:pt x="30402" y="26227"/>
                </a:cubicBezTo>
                <a:cubicBezTo>
                  <a:pt x="30404" y="26228"/>
                  <a:pt x="30406" y="26229"/>
                  <a:pt x="30409" y="26229"/>
                </a:cubicBezTo>
                <a:cubicBezTo>
                  <a:pt x="30454" y="26229"/>
                  <a:pt x="30477" y="25985"/>
                  <a:pt x="30477" y="25651"/>
                </a:cubicBezTo>
                <a:cubicBezTo>
                  <a:pt x="30477" y="25450"/>
                  <a:pt x="30477" y="25275"/>
                  <a:pt x="30502" y="25074"/>
                </a:cubicBezTo>
                <a:cubicBezTo>
                  <a:pt x="30602" y="25174"/>
                  <a:pt x="30878" y="27029"/>
                  <a:pt x="30928" y="28157"/>
                </a:cubicBezTo>
                <a:cubicBezTo>
                  <a:pt x="31104" y="30663"/>
                  <a:pt x="31079" y="33195"/>
                  <a:pt x="30878" y="35726"/>
                </a:cubicBezTo>
                <a:cubicBezTo>
                  <a:pt x="30728" y="37380"/>
                  <a:pt x="30703" y="39034"/>
                  <a:pt x="30778" y="40688"/>
                </a:cubicBezTo>
                <a:cubicBezTo>
                  <a:pt x="30828" y="41415"/>
                  <a:pt x="30828" y="42017"/>
                  <a:pt x="30803" y="42017"/>
                </a:cubicBezTo>
                <a:cubicBezTo>
                  <a:pt x="30803" y="42017"/>
                  <a:pt x="30678" y="41791"/>
                  <a:pt x="30728" y="41766"/>
                </a:cubicBezTo>
                <a:cubicBezTo>
                  <a:pt x="30753" y="41566"/>
                  <a:pt x="30728" y="41365"/>
                  <a:pt x="30678" y="41190"/>
                </a:cubicBezTo>
                <a:cubicBezTo>
                  <a:pt x="30627" y="40864"/>
                  <a:pt x="30527" y="40262"/>
                  <a:pt x="30477" y="39836"/>
                </a:cubicBezTo>
                <a:cubicBezTo>
                  <a:pt x="30452" y="39586"/>
                  <a:pt x="30402" y="39335"/>
                  <a:pt x="30302" y="39084"/>
                </a:cubicBezTo>
                <a:cubicBezTo>
                  <a:pt x="30226" y="39084"/>
                  <a:pt x="30252" y="39435"/>
                  <a:pt x="30402" y="40488"/>
                </a:cubicBezTo>
                <a:lnTo>
                  <a:pt x="30477" y="41014"/>
                </a:lnTo>
                <a:lnTo>
                  <a:pt x="30302" y="40388"/>
                </a:lnTo>
                <a:cubicBezTo>
                  <a:pt x="30201" y="40062"/>
                  <a:pt x="30051" y="39460"/>
                  <a:pt x="29951" y="39059"/>
                </a:cubicBezTo>
                <a:cubicBezTo>
                  <a:pt x="29848" y="38506"/>
                  <a:pt x="29779" y="38304"/>
                  <a:pt x="29716" y="38304"/>
                </a:cubicBezTo>
                <a:cubicBezTo>
                  <a:pt x="29702" y="38304"/>
                  <a:pt x="29689" y="38314"/>
                  <a:pt x="29675" y="38332"/>
                </a:cubicBezTo>
                <a:cubicBezTo>
                  <a:pt x="29800" y="39059"/>
                  <a:pt x="29951" y="39761"/>
                  <a:pt x="30151" y="40488"/>
                </a:cubicBezTo>
                <a:cubicBezTo>
                  <a:pt x="30226" y="40613"/>
                  <a:pt x="30252" y="40738"/>
                  <a:pt x="30252" y="40889"/>
                </a:cubicBezTo>
                <a:cubicBezTo>
                  <a:pt x="30126" y="40688"/>
                  <a:pt x="30001" y="40488"/>
                  <a:pt x="29926" y="40262"/>
                </a:cubicBezTo>
                <a:cubicBezTo>
                  <a:pt x="29525" y="39335"/>
                  <a:pt x="29299" y="38383"/>
                  <a:pt x="29224" y="37380"/>
                </a:cubicBezTo>
                <a:cubicBezTo>
                  <a:pt x="29224" y="37180"/>
                  <a:pt x="29174" y="36979"/>
                  <a:pt x="29124" y="36779"/>
                </a:cubicBezTo>
                <a:cubicBezTo>
                  <a:pt x="29023" y="36779"/>
                  <a:pt x="29023" y="37305"/>
                  <a:pt x="29124" y="37906"/>
                </a:cubicBezTo>
                <a:cubicBezTo>
                  <a:pt x="29244" y="38626"/>
                  <a:pt x="29292" y="38897"/>
                  <a:pt x="29258" y="38897"/>
                </a:cubicBezTo>
                <a:cubicBezTo>
                  <a:pt x="29235" y="38897"/>
                  <a:pt x="29174" y="38774"/>
                  <a:pt x="29074" y="38583"/>
                </a:cubicBezTo>
                <a:cubicBezTo>
                  <a:pt x="28723" y="37906"/>
                  <a:pt x="28698" y="37806"/>
                  <a:pt x="28723" y="37180"/>
                </a:cubicBezTo>
                <a:cubicBezTo>
                  <a:pt x="28723" y="36879"/>
                  <a:pt x="28748" y="36578"/>
                  <a:pt x="28773" y="36553"/>
                </a:cubicBezTo>
                <a:cubicBezTo>
                  <a:pt x="28773" y="36528"/>
                  <a:pt x="28723" y="36503"/>
                  <a:pt x="28698" y="36503"/>
                </a:cubicBezTo>
                <a:cubicBezTo>
                  <a:pt x="28694" y="36501"/>
                  <a:pt x="28691" y="36500"/>
                  <a:pt x="28688" y="36500"/>
                </a:cubicBezTo>
                <a:cubicBezTo>
                  <a:pt x="28641" y="36500"/>
                  <a:pt x="28597" y="36669"/>
                  <a:pt x="28597" y="36904"/>
                </a:cubicBezTo>
                <a:cubicBezTo>
                  <a:pt x="28565" y="37306"/>
                  <a:pt x="28554" y="37471"/>
                  <a:pt x="28523" y="37471"/>
                </a:cubicBezTo>
                <a:cubicBezTo>
                  <a:pt x="28506" y="37471"/>
                  <a:pt x="28483" y="37420"/>
                  <a:pt x="28447" y="37330"/>
                </a:cubicBezTo>
                <a:cubicBezTo>
                  <a:pt x="28347" y="37079"/>
                  <a:pt x="28322" y="36603"/>
                  <a:pt x="28422" y="35550"/>
                </a:cubicBezTo>
                <a:cubicBezTo>
                  <a:pt x="28447" y="35099"/>
                  <a:pt x="28472" y="34698"/>
                  <a:pt x="28472" y="34673"/>
                </a:cubicBezTo>
                <a:cubicBezTo>
                  <a:pt x="28472" y="34673"/>
                  <a:pt x="28447" y="34623"/>
                  <a:pt x="28397" y="34623"/>
                </a:cubicBezTo>
                <a:cubicBezTo>
                  <a:pt x="28297" y="34899"/>
                  <a:pt x="28272" y="35175"/>
                  <a:pt x="28272" y="35475"/>
                </a:cubicBezTo>
                <a:cubicBezTo>
                  <a:pt x="28223" y="36314"/>
                  <a:pt x="28206" y="36613"/>
                  <a:pt x="28180" y="36613"/>
                </a:cubicBezTo>
                <a:cubicBezTo>
                  <a:pt x="28165" y="36613"/>
                  <a:pt x="28148" y="36521"/>
                  <a:pt x="28121" y="36378"/>
                </a:cubicBezTo>
                <a:cubicBezTo>
                  <a:pt x="28071" y="36127"/>
                  <a:pt x="28046" y="35876"/>
                  <a:pt x="28021" y="35626"/>
                </a:cubicBezTo>
                <a:cubicBezTo>
                  <a:pt x="28021" y="34598"/>
                  <a:pt x="28071" y="33571"/>
                  <a:pt x="28196" y="32543"/>
                </a:cubicBezTo>
                <a:cubicBezTo>
                  <a:pt x="28472" y="31014"/>
                  <a:pt x="28873" y="29535"/>
                  <a:pt x="29399" y="28082"/>
                </a:cubicBezTo>
                <a:cubicBezTo>
                  <a:pt x="29926" y="26628"/>
                  <a:pt x="30126" y="25926"/>
                  <a:pt x="30226" y="25099"/>
                </a:cubicBezTo>
                <a:cubicBezTo>
                  <a:pt x="30268" y="24622"/>
                  <a:pt x="30275" y="24540"/>
                  <a:pt x="30291" y="24540"/>
                </a:cubicBezTo>
                <a:close/>
                <a:moveTo>
                  <a:pt x="23459" y="33245"/>
                </a:moveTo>
                <a:lnTo>
                  <a:pt x="25515" y="34999"/>
                </a:lnTo>
                <a:lnTo>
                  <a:pt x="27570" y="36779"/>
                </a:lnTo>
                <a:lnTo>
                  <a:pt x="27720" y="37129"/>
                </a:lnTo>
                <a:cubicBezTo>
                  <a:pt x="27795" y="37330"/>
                  <a:pt x="28171" y="38082"/>
                  <a:pt x="28522" y="38759"/>
                </a:cubicBezTo>
                <a:cubicBezTo>
                  <a:pt x="29825" y="41315"/>
                  <a:pt x="30452" y="42568"/>
                  <a:pt x="30402" y="42568"/>
                </a:cubicBezTo>
                <a:cubicBezTo>
                  <a:pt x="30398" y="42570"/>
                  <a:pt x="30393" y="42571"/>
                  <a:pt x="30387" y="42571"/>
                </a:cubicBezTo>
                <a:cubicBezTo>
                  <a:pt x="30245" y="42571"/>
                  <a:pt x="29572" y="42014"/>
                  <a:pt x="28923" y="41365"/>
                </a:cubicBezTo>
                <a:cubicBezTo>
                  <a:pt x="28497" y="40989"/>
                  <a:pt x="28121" y="40563"/>
                  <a:pt x="27871" y="40062"/>
                </a:cubicBezTo>
                <a:cubicBezTo>
                  <a:pt x="27419" y="39285"/>
                  <a:pt x="26442" y="37280"/>
                  <a:pt x="26367" y="37054"/>
                </a:cubicBezTo>
                <a:cubicBezTo>
                  <a:pt x="26292" y="36829"/>
                  <a:pt x="25790" y="36202"/>
                  <a:pt x="25164" y="35576"/>
                </a:cubicBezTo>
                <a:cubicBezTo>
                  <a:pt x="24988" y="35400"/>
                  <a:pt x="24838" y="35250"/>
                  <a:pt x="24713" y="35049"/>
                </a:cubicBezTo>
                <a:cubicBezTo>
                  <a:pt x="24713" y="35024"/>
                  <a:pt x="24663" y="34974"/>
                  <a:pt x="24612" y="34924"/>
                </a:cubicBezTo>
                <a:cubicBezTo>
                  <a:pt x="24337" y="34698"/>
                  <a:pt x="24086" y="34473"/>
                  <a:pt x="23886" y="34197"/>
                </a:cubicBezTo>
                <a:cubicBezTo>
                  <a:pt x="23535" y="33846"/>
                  <a:pt x="23259" y="33520"/>
                  <a:pt x="23259" y="33520"/>
                </a:cubicBezTo>
                <a:cubicBezTo>
                  <a:pt x="23259" y="33470"/>
                  <a:pt x="23309" y="33420"/>
                  <a:pt x="23334" y="33370"/>
                </a:cubicBezTo>
                <a:lnTo>
                  <a:pt x="23459" y="33245"/>
                </a:lnTo>
                <a:close/>
                <a:moveTo>
                  <a:pt x="15535" y="0"/>
                </a:moveTo>
                <a:cubicBezTo>
                  <a:pt x="15518" y="0"/>
                  <a:pt x="15502" y="4"/>
                  <a:pt x="15490" y="11"/>
                </a:cubicBezTo>
                <a:cubicBezTo>
                  <a:pt x="15414" y="36"/>
                  <a:pt x="14662" y="3646"/>
                  <a:pt x="14462" y="4899"/>
                </a:cubicBezTo>
                <a:cubicBezTo>
                  <a:pt x="14287" y="6127"/>
                  <a:pt x="14211" y="7380"/>
                  <a:pt x="14261" y="8658"/>
                </a:cubicBezTo>
                <a:cubicBezTo>
                  <a:pt x="14261" y="9084"/>
                  <a:pt x="14261" y="9235"/>
                  <a:pt x="14186" y="9235"/>
                </a:cubicBezTo>
                <a:cubicBezTo>
                  <a:pt x="14086" y="9235"/>
                  <a:pt x="14086" y="9410"/>
                  <a:pt x="14111" y="9936"/>
                </a:cubicBezTo>
                <a:cubicBezTo>
                  <a:pt x="14161" y="10513"/>
                  <a:pt x="14512" y="13220"/>
                  <a:pt x="14662" y="13896"/>
                </a:cubicBezTo>
                <a:cubicBezTo>
                  <a:pt x="14688" y="14097"/>
                  <a:pt x="14688" y="14147"/>
                  <a:pt x="14562" y="14197"/>
                </a:cubicBezTo>
                <a:cubicBezTo>
                  <a:pt x="14437" y="14247"/>
                  <a:pt x="14412" y="14297"/>
                  <a:pt x="14437" y="14473"/>
                </a:cubicBezTo>
                <a:cubicBezTo>
                  <a:pt x="14612" y="15300"/>
                  <a:pt x="14863" y="16127"/>
                  <a:pt x="15139" y="16929"/>
                </a:cubicBezTo>
                <a:cubicBezTo>
                  <a:pt x="15464" y="17906"/>
                  <a:pt x="15515" y="18082"/>
                  <a:pt x="15414" y="18182"/>
                </a:cubicBezTo>
                <a:cubicBezTo>
                  <a:pt x="15314" y="18282"/>
                  <a:pt x="15314" y="18382"/>
                  <a:pt x="15414" y="18708"/>
                </a:cubicBezTo>
                <a:cubicBezTo>
                  <a:pt x="15765" y="19861"/>
                  <a:pt x="16141" y="20763"/>
                  <a:pt x="17094" y="22643"/>
                </a:cubicBezTo>
                <a:cubicBezTo>
                  <a:pt x="17095" y="22646"/>
                  <a:pt x="17094" y="22648"/>
                  <a:pt x="17091" y="22648"/>
                </a:cubicBezTo>
                <a:cubicBezTo>
                  <a:pt x="17037" y="22648"/>
                  <a:pt x="16140" y="21872"/>
                  <a:pt x="15013" y="20889"/>
                </a:cubicBezTo>
                <a:cubicBezTo>
                  <a:pt x="13083" y="19184"/>
                  <a:pt x="12833" y="19009"/>
                  <a:pt x="12657" y="18984"/>
                </a:cubicBezTo>
                <a:cubicBezTo>
                  <a:pt x="12610" y="18971"/>
                  <a:pt x="12572" y="18964"/>
                  <a:pt x="12541" y="18964"/>
                </a:cubicBezTo>
                <a:cubicBezTo>
                  <a:pt x="12457" y="18964"/>
                  <a:pt x="12425" y="19011"/>
                  <a:pt x="12407" y="19084"/>
                </a:cubicBezTo>
                <a:cubicBezTo>
                  <a:pt x="12383" y="19124"/>
                  <a:pt x="12367" y="19151"/>
                  <a:pt x="12326" y="19151"/>
                </a:cubicBezTo>
                <a:cubicBezTo>
                  <a:pt x="12238" y="19151"/>
                  <a:pt x="12037" y="19026"/>
                  <a:pt x="11404" y="18633"/>
                </a:cubicBezTo>
                <a:cubicBezTo>
                  <a:pt x="11104" y="18433"/>
                  <a:pt x="10251" y="17856"/>
                  <a:pt x="9575" y="17330"/>
                </a:cubicBezTo>
                <a:cubicBezTo>
                  <a:pt x="8588" y="16560"/>
                  <a:pt x="8269" y="16334"/>
                  <a:pt x="8130" y="16334"/>
                </a:cubicBezTo>
                <a:cubicBezTo>
                  <a:pt x="8092" y="16334"/>
                  <a:pt x="8067" y="16351"/>
                  <a:pt x="8046" y="16377"/>
                </a:cubicBezTo>
                <a:cubicBezTo>
                  <a:pt x="8034" y="16396"/>
                  <a:pt x="8018" y="16405"/>
                  <a:pt x="7998" y="16405"/>
                </a:cubicBezTo>
                <a:cubicBezTo>
                  <a:pt x="7935" y="16405"/>
                  <a:pt x="7822" y="16316"/>
                  <a:pt x="7595" y="16127"/>
                </a:cubicBezTo>
                <a:cubicBezTo>
                  <a:pt x="6868" y="15525"/>
                  <a:pt x="6091" y="14949"/>
                  <a:pt x="5289" y="14423"/>
                </a:cubicBezTo>
                <a:cubicBezTo>
                  <a:pt x="5189" y="14372"/>
                  <a:pt x="5063" y="14322"/>
                  <a:pt x="4938" y="14322"/>
                </a:cubicBezTo>
                <a:cubicBezTo>
                  <a:pt x="4934" y="14324"/>
                  <a:pt x="4928" y="14325"/>
                  <a:pt x="4922" y="14325"/>
                </a:cubicBezTo>
                <a:cubicBezTo>
                  <a:pt x="4849" y="14325"/>
                  <a:pt x="4637" y="14203"/>
                  <a:pt x="4362" y="13996"/>
                </a:cubicBezTo>
                <a:cubicBezTo>
                  <a:pt x="4036" y="13746"/>
                  <a:pt x="3635" y="13495"/>
                  <a:pt x="3359" y="13345"/>
                </a:cubicBezTo>
                <a:cubicBezTo>
                  <a:pt x="3109" y="13194"/>
                  <a:pt x="2432" y="12793"/>
                  <a:pt x="1855" y="12468"/>
                </a:cubicBezTo>
                <a:cubicBezTo>
                  <a:pt x="793" y="11826"/>
                  <a:pt x="356" y="11601"/>
                  <a:pt x="172" y="11601"/>
                </a:cubicBezTo>
                <a:cubicBezTo>
                  <a:pt x="126" y="11601"/>
                  <a:pt x="96" y="11616"/>
                  <a:pt x="76" y="11641"/>
                </a:cubicBezTo>
                <a:cubicBezTo>
                  <a:pt x="26" y="11691"/>
                  <a:pt x="1" y="11791"/>
                  <a:pt x="26" y="11866"/>
                </a:cubicBezTo>
                <a:lnTo>
                  <a:pt x="1" y="11841"/>
                </a:lnTo>
                <a:lnTo>
                  <a:pt x="1" y="11841"/>
                </a:lnTo>
                <a:cubicBezTo>
                  <a:pt x="301" y="12793"/>
                  <a:pt x="677" y="13721"/>
                  <a:pt x="1103" y="14598"/>
                </a:cubicBezTo>
                <a:cubicBezTo>
                  <a:pt x="1580" y="15600"/>
                  <a:pt x="2106" y="16553"/>
                  <a:pt x="2682" y="17505"/>
                </a:cubicBezTo>
                <a:cubicBezTo>
                  <a:pt x="3033" y="18057"/>
                  <a:pt x="3058" y="18157"/>
                  <a:pt x="2958" y="18207"/>
                </a:cubicBezTo>
                <a:cubicBezTo>
                  <a:pt x="2883" y="18282"/>
                  <a:pt x="2858" y="18382"/>
                  <a:pt x="2883" y="18483"/>
                </a:cubicBezTo>
                <a:cubicBezTo>
                  <a:pt x="2983" y="18733"/>
                  <a:pt x="4061" y="20062"/>
                  <a:pt x="4662" y="20663"/>
                </a:cubicBezTo>
                <a:cubicBezTo>
                  <a:pt x="5038" y="21014"/>
                  <a:pt x="5214" y="21215"/>
                  <a:pt x="5164" y="21265"/>
                </a:cubicBezTo>
                <a:cubicBezTo>
                  <a:pt x="4963" y="21465"/>
                  <a:pt x="4938" y="21440"/>
                  <a:pt x="6191" y="22493"/>
                </a:cubicBezTo>
                <a:cubicBezTo>
                  <a:pt x="6843" y="23044"/>
                  <a:pt x="7720" y="23746"/>
                  <a:pt x="8146" y="24047"/>
                </a:cubicBezTo>
                <a:cubicBezTo>
                  <a:pt x="8873" y="24573"/>
                  <a:pt x="8923" y="24623"/>
                  <a:pt x="8898" y="24748"/>
                </a:cubicBezTo>
                <a:cubicBezTo>
                  <a:pt x="8873" y="24974"/>
                  <a:pt x="9299" y="25250"/>
                  <a:pt x="11379" y="26377"/>
                </a:cubicBezTo>
                <a:lnTo>
                  <a:pt x="12532" y="27004"/>
                </a:lnTo>
                <a:cubicBezTo>
                  <a:pt x="12507" y="27054"/>
                  <a:pt x="12482" y="27104"/>
                  <a:pt x="12457" y="27154"/>
                </a:cubicBezTo>
                <a:cubicBezTo>
                  <a:pt x="12382" y="27280"/>
                  <a:pt x="12407" y="27305"/>
                  <a:pt x="12582" y="27480"/>
                </a:cubicBezTo>
                <a:cubicBezTo>
                  <a:pt x="12708" y="27555"/>
                  <a:pt x="13835" y="28157"/>
                  <a:pt x="15089" y="28784"/>
                </a:cubicBezTo>
                <a:cubicBezTo>
                  <a:pt x="16342" y="29410"/>
                  <a:pt x="17469" y="29987"/>
                  <a:pt x="17595" y="30087"/>
                </a:cubicBezTo>
                <a:cubicBezTo>
                  <a:pt x="17795" y="30237"/>
                  <a:pt x="17820" y="30262"/>
                  <a:pt x="17745" y="30388"/>
                </a:cubicBezTo>
                <a:cubicBezTo>
                  <a:pt x="17695" y="30463"/>
                  <a:pt x="17695" y="30563"/>
                  <a:pt x="17720" y="30663"/>
                </a:cubicBezTo>
                <a:cubicBezTo>
                  <a:pt x="17745" y="30763"/>
                  <a:pt x="18522" y="31415"/>
                  <a:pt x="20126" y="32769"/>
                </a:cubicBezTo>
                <a:cubicBezTo>
                  <a:pt x="21429" y="33871"/>
                  <a:pt x="22482" y="34799"/>
                  <a:pt x="22507" y="34849"/>
                </a:cubicBezTo>
                <a:cubicBezTo>
                  <a:pt x="22507" y="34949"/>
                  <a:pt x="22507" y="35049"/>
                  <a:pt x="22457" y="35149"/>
                </a:cubicBezTo>
                <a:cubicBezTo>
                  <a:pt x="22382" y="35450"/>
                  <a:pt x="22482" y="35576"/>
                  <a:pt x="23259" y="36177"/>
                </a:cubicBezTo>
                <a:cubicBezTo>
                  <a:pt x="24036" y="36779"/>
                  <a:pt x="25991" y="38558"/>
                  <a:pt x="26893" y="39485"/>
                </a:cubicBezTo>
                <a:cubicBezTo>
                  <a:pt x="27219" y="39811"/>
                  <a:pt x="27520" y="40162"/>
                  <a:pt x="27795" y="40563"/>
                </a:cubicBezTo>
                <a:cubicBezTo>
                  <a:pt x="28272" y="41340"/>
                  <a:pt x="28622" y="41691"/>
                  <a:pt x="29650" y="42543"/>
                </a:cubicBezTo>
                <a:cubicBezTo>
                  <a:pt x="30423" y="43184"/>
                  <a:pt x="30756" y="43414"/>
                  <a:pt x="30938" y="43414"/>
                </a:cubicBezTo>
                <a:cubicBezTo>
                  <a:pt x="30998" y="43414"/>
                  <a:pt x="31041" y="43389"/>
                  <a:pt x="31079" y="43345"/>
                </a:cubicBezTo>
                <a:cubicBezTo>
                  <a:pt x="31229" y="43170"/>
                  <a:pt x="31254" y="42994"/>
                  <a:pt x="31154" y="40839"/>
                </a:cubicBezTo>
                <a:cubicBezTo>
                  <a:pt x="31054" y="39134"/>
                  <a:pt x="31079" y="37405"/>
                  <a:pt x="31229" y="35701"/>
                </a:cubicBezTo>
                <a:cubicBezTo>
                  <a:pt x="31530" y="31365"/>
                  <a:pt x="31254" y="26127"/>
                  <a:pt x="30627" y="24523"/>
                </a:cubicBezTo>
                <a:cubicBezTo>
                  <a:pt x="30502" y="24247"/>
                  <a:pt x="30477" y="24222"/>
                  <a:pt x="30302" y="24197"/>
                </a:cubicBezTo>
                <a:cubicBezTo>
                  <a:pt x="30126" y="24172"/>
                  <a:pt x="30101" y="24172"/>
                  <a:pt x="29951" y="23119"/>
                </a:cubicBezTo>
                <a:cubicBezTo>
                  <a:pt x="29600" y="20763"/>
                  <a:pt x="29149" y="18683"/>
                  <a:pt x="28798" y="17831"/>
                </a:cubicBezTo>
                <a:cubicBezTo>
                  <a:pt x="28618" y="17381"/>
                  <a:pt x="28398" y="17093"/>
                  <a:pt x="28227" y="17093"/>
                </a:cubicBezTo>
                <a:cubicBezTo>
                  <a:pt x="28208" y="17093"/>
                  <a:pt x="28189" y="17097"/>
                  <a:pt x="28171" y="17104"/>
                </a:cubicBezTo>
                <a:cubicBezTo>
                  <a:pt x="28146" y="17121"/>
                  <a:pt x="28126" y="17134"/>
                  <a:pt x="28106" y="17134"/>
                </a:cubicBezTo>
                <a:cubicBezTo>
                  <a:pt x="28010" y="17134"/>
                  <a:pt x="27936" y="16826"/>
                  <a:pt x="27394" y="15199"/>
                </a:cubicBezTo>
                <a:cubicBezTo>
                  <a:pt x="26793" y="13395"/>
                  <a:pt x="26688" y="13100"/>
                  <a:pt x="26482" y="13100"/>
                </a:cubicBezTo>
                <a:cubicBezTo>
                  <a:pt x="26447" y="13100"/>
                  <a:pt x="26410" y="13109"/>
                  <a:pt x="26367" y="13119"/>
                </a:cubicBezTo>
                <a:cubicBezTo>
                  <a:pt x="26336" y="13130"/>
                  <a:pt x="26310" y="13137"/>
                  <a:pt x="26287" y="13137"/>
                </a:cubicBezTo>
                <a:cubicBezTo>
                  <a:pt x="26196" y="13137"/>
                  <a:pt x="26140" y="13031"/>
                  <a:pt x="25941" y="12593"/>
                </a:cubicBezTo>
                <a:cubicBezTo>
                  <a:pt x="25490" y="11616"/>
                  <a:pt x="25089" y="10864"/>
                  <a:pt x="24913" y="10713"/>
                </a:cubicBezTo>
                <a:cubicBezTo>
                  <a:pt x="24824" y="10635"/>
                  <a:pt x="24770" y="10592"/>
                  <a:pt x="24704" y="10592"/>
                </a:cubicBezTo>
                <a:cubicBezTo>
                  <a:pt x="24621" y="10592"/>
                  <a:pt x="24521" y="10660"/>
                  <a:pt x="24312" y="10813"/>
                </a:cubicBezTo>
                <a:cubicBezTo>
                  <a:pt x="24261" y="10889"/>
                  <a:pt x="24211" y="10914"/>
                  <a:pt x="24136" y="10939"/>
                </a:cubicBezTo>
                <a:cubicBezTo>
                  <a:pt x="24136" y="10939"/>
                  <a:pt x="23886" y="10463"/>
                  <a:pt x="23585" y="9911"/>
                </a:cubicBezTo>
                <a:cubicBezTo>
                  <a:pt x="23309" y="9360"/>
                  <a:pt x="22983" y="8733"/>
                  <a:pt x="22883" y="8558"/>
                </a:cubicBezTo>
                <a:cubicBezTo>
                  <a:pt x="22758" y="8357"/>
                  <a:pt x="22507" y="7881"/>
                  <a:pt x="22282" y="7480"/>
                </a:cubicBezTo>
                <a:cubicBezTo>
                  <a:pt x="21721" y="6450"/>
                  <a:pt x="21421" y="6019"/>
                  <a:pt x="21204" y="6019"/>
                </a:cubicBezTo>
                <a:cubicBezTo>
                  <a:pt x="21120" y="6019"/>
                  <a:pt x="21048" y="6083"/>
                  <a:pt x="20978" y="6202"/>
                </a:cubicBezTo>
                <a:cubicBezTo>
                  <a:pt x="20900" y="6320"/>
                  <a:pt x="20852" y="6361"/>
                  <a:pt x="20799" y="6361"/>
                </a:cubicBezTo>
                <a:cubicBezTo>
                  <a:pt x="20784" y="6361"/>
                  <a:pt x="20769" y="6358"/>
                  <a:pt x="20753" y="6352"/>
                </a:cubicBezTo>
                <a:cubicBezTo>
                  <a:pt x="20577" y="6302"/>
                  <a:pt x="19700" y="5149"/>
                  <a:pt x="19224" y="4397"/>
                </a:cubicBezTo>
                <a:cubicBezTo>
                  <a:pt x="18844" y="3798"/>
                  <a:pt x="18688" y="3581"/>
                  <a:pt x="18551" y="3581"/>
                </a:cubicBezTo>
                <a:cubicBezTo>
                  <a:pt x="18516" y="3581"/>
                  <a:pt x="18483" y="3595"/>
                  <a:pt x="18447" y="3620"/>
                </a:cubicBezTo>
                <a:cubicBezTo>
                  <a:pt x="18422" y="3646"/>
                  <a:pt x="18372" y="3671"/>
                  <a:pt x="18322" y="3671"/>
                </a:cubicBezTo>
                <a:cubicBezTo>
                  <a:pt x="18322" y="3671"/>
                  <a:pt x="18196" y="3445"/>
                  <a:pt x="18071" y="3194"/>
                </a:cubicBezTo>
                <a:cubicBezTo>
                  <a:pt x="17375" y="1827"/>
                  <a:pt x="15922" y="0"/>
                  <a:pt x="155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2"/>
          <p:cNvSpPr/>
          <p:nvPr/>
        </p:nvSpPr>
        <p:spPr>
          <a:xfrm rot="5400000">
            <a:off x="-439915" y="3112640"/>
            <a:ext cx="965073" cy="370934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32"/>
          <p:cNvGrpSpPr/>
          <p:nvPr/>
        </p:nvGrpSpPr>
        <p:grpSpPr>
          <a:xfrm>
            <a:off x="-68767" y="4625222"/>
            <a:ext cx="878955" cy="451434"/>
            <a:chOff x="2421997" y="1558747"/>
            <a:chExt cx="878955" cy="451434"/>
          </a:xfrm>
        </p:grpSpPr>
        <p:sp>
          <p:nvSpPr>
            <p:cNvPr id="1484" name="Google Shape;1484;p32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32"/>
          <p:cNvGrpSpPr/>
          <p:nvPr/>
        </p:nvGrpSpPr>
        <p:grpSpPr>
          <a:xfrm>
            <a:off x="8528228" y="2268561"/>
            <a:ext cx="727339" cy="1365757"/>
            <a:chOff x="7437092" y="1465350"/>
            <a:chExt cx="727339" cy="1365757"/>
          </a:xfrm>
        </p:grpSpPr>
        <p:sp>
          <p:nvSpPr>
            <p:cNvPr id="1493" name="Google Shape;1493;p32"/>
            <p:cNvSpPr/>
            <p:nvPr/>
          </p:nvSpPr>
          <p:spPr>
            <a:xfrm rot="10800000">
              <a:off x="7988499" y="2061970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 rot="10800000">
              <a:off x="7725154" y="18877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 rot="10800000">
              <a:off x="7986892" y="1862527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 rot="10800000">
              <a:off x="7869235" y="1911659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 rot="10800000">
              <a:off x="7525008" y="1465350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 rot="10800000">
              <a:off x="7911334" y="2294670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 rot="10800000">
              <a:off x="7767354" y="248356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 rot="10800000">
              <a:off x="7437092" y="2086687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 rot="10800000">
              <a:off x="7856977" y="2122356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 rot="10800000">
              <a:off x="7993925" y="2552590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 rot="10800000">
              <a:off x="7510941" y="2545757"/>
              <a:ext cx="70332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 rot="10800000">
              <a:off x="7633923" y="2124064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 rot="10800000">
              <a:off x="7554849" y="1862527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 rot="10800000">
              <a:off x="7730479" y="2261212"/>
              <a:ext cx="70332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 rot="10800000">
              <a:off x="7714705" y="1693930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 rot="10800000">
              <a:off x="7835878" y="2747812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 rot="10800000">
              <a:off x="7460001" y="2762582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 rot="10800000">
              <a:off x="7611015" y="2407001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 rot="10800000">
              <a:off x="7870943" y="2435134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 rot="10800000">
              <a:off x="7556557" y="1665697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 rot="10800000">
              <a:off x="8125648" y="2693355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33"/>
          <p:cNvSpPr txBox="1"/>
          <p:nvPr>
            <p:ph type="title"/>
          </p:nvPr>
        </p:nvSpPr>
        <p:spPr>
          <a:xfrm>
            <a:off x="1218904" y="1530305"/>
            <a:ext cx="35826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6" name="Google Shape;1516;p33"/>
          <p:cNvSpPr txBox="1"/>
          <p:nvPr>
            <p:ph idx="1" type="subTitle"/>
          </p:nvPr>
        </p:nvSpPr>
        <p:spPr>
          <a:xfrm>
            <a:off x="1218904" y="2480278"/>
            <a:ext cx="3582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33"/>
          <p:cNvSpPr txBox="1"/>
          <p:nvPr/>
        </p:nvSpPr>
        <p:spPr>
          <a:xfrm>
            <a:off x="1350904" y="3638528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8" name="Google Shape;1518;p33"/>
          <p:cNvSpPr/>
          <p:nvPr/>
        </p:nvSpPr>
        <p:spPr>
          <a:xfrm>
            <a:off x="-325000" y="2051452"/>
            <a:ext cx="735817" cy="949316"/>
          </a:xfrm>
          <a:custGeom>
            <a:rect b="b" l="l" r="r" t="t"/>
            <a:pathLst>
              <a:path extrusionOk="0" h="24171" w="18735">
                <a:moveTo>
                  <a:pt x="18124" y="1303"/>
                </a:moveTo>
                <a:cubicBezTo>
                  <a:pt x="18136" y="1303"/>
                  <a:pt x="18103" y="1364"/>
                  <a:pt x="18032" y="1487"/>
                </a:cubicBezTo>
                <a:cubicBezTo>
                  <a:pt x="17959" y="1597"/>
                  <a:pt x="17899" y="1667"/>
                  <a:pt x="17892" y="1667"/>
                </a:cubicBezTo>
                <a:cubicBezTo>
                  <a:pt x="17889" y="1667"/>
                  <a:pt x="17894" y="1658"/>
                  <a:pt x="17907" y="1637"/>
                </a:cubicBezTo>
                <a:cubicBezTo>
                  <a:pt x="17957" y="1512"/>
                  <a:pt x="18007" y="1412"/>
                  <a:pt x="18082" y="1337"/>
                </a:cubicBezTo>
                <a:cubicBezTo>
                  <a:pt x="18105" y="1314"/>
                  <a:pt x="18119" y="1303"/>
                  <a:pt x="18124" y="1303"/>
                </a:cubicBezTo>
                <a:close/>
                <a:moveTo>
                  <a:pt x="15977" y="5042"/>
                </a:moveTo>
                <a:cubicBezTo>
                  <a:pt x="15985" y="5042"/>
                  <a:pt x="15957" y="5111"/>
                  <a:pt x="15902" y="5221"/>
                </a:cubicBezTo>
                <a:cubicBezTo>
                  <a:pt x="15837" y="5319"/>
                  <a:pt x="15793" y="5374"/>
                  <a:pt x="15777" y="5374"/>
                </a:cubicBezTo>
                <a:cubicBezTo>
                  <a:pt x="15768" y="5374"/>
                  <a:pt x="15768" y="5357"/>
                  <a:pt x="15777" y="5322"/>
                </a:cubicBezTo>
                <a:cubicBezTo>
                  <a:pt x="15827" y="5247"/>
                  <a:pt x="15877" y="5146"/>
                  <a:pt x="15952" y="5071"/>
                </a:cubicBezTo>
                <a:cubicBezTo>
                  <a:pt x="15966" y="5051"/>
                  <a:pt x="15974" y="5042"/>
                  <a:pt x="15977" y="5042"/>
                </a:cubicBezTo>
                <a:close/>
                <a:moveTo>
                  <a:pt x="15201" y="6396"/>
                </a:moveTo>
                <a:cubicBezTo>
                  <a:pt x="15213" y="6396"/>
                  <a:pt x="15156" y="6498"/>
                  <a:pt x="15050" y="6675"/>
                </a:cubicBezTo>
                <a:cubicBezTo>
                  <a:pt x="14926" y="6853"/>
                  <a:pt x="14852" y="6955"/>
                  <a:pt x="14837" y="6955"/>
                </a:cubicBezTo>
                <a:cubicBezTo>
                  <a:pt x="14831" y="6955"/>
                  <a:pt x="14835" y="6937"/>
                  <a:pt x="14849" y="6901"/>
                </a:cubicBezTo>
                <a:cubicBezTo>
                  <a:pt x="14950" y="6750"/>
                  <a:pt x="15050" y="6600"/>
                  <a:pt x="15150" y="6450"/>
                </a:cubicBezTo>
                <a:cubicBezTo>
                  <a:pt x="15179" y="6413"/>
                  <a:pt x="15196" y="6396"/>
                  <a:pt x="15201" y="6396"/>
                </a:cubicBezTo>
                <a:close/>
                <a:moveTo>
                  <a:pt x="14539" y="7428"/>
                </a:moveTo>
                <a:cubicBezTo>
                  <a:pt x="14555" y="7428"/>
                  <a:pt x="14566" y="7445"/>
                  <a:pt x="14574" y="7477"/>
                </a:cubicBezTo>
                <a:cubicBezTo>
                  <a:pt x="14524" y="7627"/>
                  <a:pt x="14448" y="7803"/>
                  <a:pt x="14348" y="7928"/>
                </a:cubicBezTo>
                <a:cubicBezTo>
                  <a:pt x="14238" y="8094"/>
                  <a:pt x="14171" y="8165"/>
                  <a:pt x="14145" y="8165"/>
                </a:cubicBezTo>
                <a:cubicBezTo>
                  <a:pt x="14100" y="8165"/>
                  <a:pt x="14174" y="7954"/>
                  <a:pt x="14348" y="7653"/>
                </a:cubicBezTo>
                <a:cubicBezTo>
                  <a:pt x="14450" y="7500"/>
                  <a:pt x="14506" y="7428"/>
                  <a:pt x="14539" y="7428"/>
                </a:cubicBezTo>
                <a:close/>
                <a:moveTo>
                  <a:pt x="13923" y="8411"/>
                </a:moveTo>
                <a:cubicBezTo>
                  <a:pt x="13933" y="8411"/>
                  <a:pt x="13941" y="8417"/>
                  <a:pt x="13947" y="8429"/>
                </a:cubicBezTo>
                <a:cubicBezTo>
                  <a:pt x="13922" y="8555"/>
                  <a:pt x="13872" y="8680"/>
                  <a:pt x="13797" y="8780"/>
                </a:cubicBezTo>
                <a:cubicBezTo>
                  <a:pt x="13700" y="8925"/>
                  <a:pt x="13645" y="8998"/>
                  <a:pt x="13624" y="8998"/>
                </a:cubicBezTo>
                <a:cubicBezTo>
                  <a:pt x="13613" y="8998"/>
                  <a:pt x="13612" y="8975"/>
                  <a:pt x="13621" y="8931"/>
                </a:cubicBezTo>
                <a:cubicBezTo>
                  <a:pt x="13646" y="8805"/>
                  <a:pt x="13696" y="8680"/>
                  <a:pt x="13772" y="8580"/>
                </a:cubicBezTo>
                <a:cubicBezTo>
                  <a:pt x="13847" y="8467"/>
                  <a:pt x="13894" y="8411"/>
                  <a:pt x="13923" y="8411"/>
                </a:cubicBezTo>
                <a:close/>
                <a:moveTo>
                  <a:pt x="16876" y="1813"/>
                </a:moveTo>
                <a:cubicBezTo>
                  <a:pt x="16920" y="1813"/>
                  <a:pt x="16901" y="1846"/>
                  <a:pt x="16879" y="1888"/>
                </a:cubicBezTo>
                <a:cubicBezTo>
                  <a:pt x="16829" y="1988"/>
                  <a:pt x="16629" y="2089"/>
                  <a:pt x="16228" y="2264"/>
                </a:cubicBezTo>
                <a:cubicBezTo>
                  <a:pt x="15902" y="2389"/>
                  <a:pt x="15100" y="2740"/>
                  <a:pt x="14473" y="3066"/>
                </a:cubicBezTo>
                <a:cubicBezTo>
                  <a:pt x="11516" y="4545"/>
                  <a:pt x="10714" y="4971"/>
                  <a:pt x="10714" y="5021"/>
                </a:cubicBezTo>
                <a:cubicBezTo>
                  <a:pt x="10714" y="5031"/>
                  <a:pt x="10721" y="5036"/>
                  <a:pt x="10738" y="5036"/>
                </a:cubicBezTo>
                <a:cubicBezTo>
                  <a:pt x="10852" y="5036"/>
                  <a:pt x="11398" y="4790"/>
                  <a:pt x="13120" y="3918"/>
                </a:cubicBezTo>
                <a:cubicBezTo>
                  <a:pt x="14566" y="3176"/>
                  <a:pt x="15113" y="2905"/>
                  <a:pt x="15165" y="2905"/>
                </a:cubicBezTo>
                <a:cubicBezTo>
                  <a:pt x="15180" y="2905"/>
                  <a:pt x="15155" y="2927"/>
                  <a:pt x="15100" y="2966"/>
                </a:cubicBezTo>
                <a:cubicBezTo>
                  <a:pt x="15050" y="3016"/>
                  <a:pt x="15050" y="3041"/>
                  <a:pt x="15075" y="3066"/>
                </a:cubicBezTo>
                <a:cubicBezTo>
                  <a:pt x="15351" y="2991"/>
                  <a:pt x="15626" y="2891"/>
                  <a:pt x="15877" y="2765"/>
                </a:cubicBezTo>
                <a:cubicBezTo>
                  <a:pt x="16288" y="2560"/>
                  <a:pt x="16467" y="2475"/>
                  <a:pt x="16524" y="2475"/>
                </a:cubicBezTo>
                <a:cubicBezTo>
                  <a:pt x="16565" y="2475"/>
                  <a:pt x="16545" y="2517"/>
                  <a:pt x="16504" y="2590"/>
                </a:cubicBezTo>
                <a:cubicBezTo>
                  <a:pt x="16403" y="2790"/>
                  <a:pt x="16203" y="2891"/>
                  <a:pt x="15250" y="3317"/>
                </a:cubicBezTo>
                <a:cubicBezTo>
                  <a:pt x="14824" y="3492"/>
                  <a:pt x="14398" y="3718"/>
                  <a:pt x="13972" y="3943"/>
                </a:cubicBezTo>
                <a:cubicBezTo>
                  <a:pt x="13914" y="4001"/>
                  <a:pt x="13895" y="4034"/>
                  <a:pt x="13936" y="4034"/>
                </a:cubicBezTo>
                <a:cubicBezTo>
                  <a:pt x="14020" y="4034"/>
                  <a:pt x="14359" y="3895"/>
                  <a:pt x="15150" y="3542"/>
                </a:cubicBezTo>
                <a:cubicBezTo>
                  <a:pt x="15771" y="3266"/>
                  <a:pt x="16048" y="3145"/>
                  <a:pt x="16135" y="3145"/>
                </a:cubicBezTo>
                <a:cubicBezTo>
                  <a:pt x="16175" y="3145"/>
                  <a:pt x="16176" y="3170"/>
                  <a:pt x="16153" y="3216"/>
                </a:cubicBezTo>
                <a:cubicBezTo>
                  <a:pt x="16052" y="3367"/>
                  <a:pt x="15676" y="3542"/>
                  <a:pt x="15000" y="3843"/>
                </a:cubicBezTo>
                <a:cubicBezTo>
                  <a:pt x="14022" y="4294"/>
                  <a:pt x="13596" y="4520"/>
                  <a:pt x="13546" y="4595"/>
                </a:cubicBezTo>
                <a:cubicBezTo>
                  <a:pt x="13537" y="4612"/>
                  <a:pt x="13550" y="4624"/>
                  <a:pt x="13585" y="4624"/>
                </a:cubicBezTo>
                <a:cubicBezTo>
                  <a:pt x="13650" y="4624"/>
                  <a:pt x="13794" y="4584"/>
                  <a:pt x="14022" y="4470"/>
                </a:cubicBezTo>
                <a:cubicBezTo>
                  <a:pt x="14248" y="4344"/>
                  <a:pt x="14774" y="4119"/>
                  <a:pt x="15200" y="3918"/>
                </a:cubicBezTo>
                <a:cubicBezTo>
                  <a:pt x="15610" y="3745"/>
                  <a:pt x="15792" y="3670"/>
                  <a:pt x="15852" y="3670"/>
                </a:cubicBezTo>
                <a:cubicBezTo>
                  <a:pt x="15887" y="3670"/>
                  <a:pt x="15880" y="3696"/>
                  <a:pt x="15852" y="3743"/>
                </a:cubicBezTo>
                <a:cubicBezTo>
                  <a:pt x="15701" y="3943"/>
                  <a:pt x="15501" y="4069"/>
                  <a:pt x="15275" y="4144"/>
                </a:cubicBezTo>
                <a:cubicBezTo>
                  <a:pt x="14549" y="4470"/>
                  <a:pt x="12744" y="5572"/>
                  <a:pt x="12694" y="5698"/>
                </a:cubicBezTo>
                <a:cubicBezTo>
                  <a:pt x="12692" y="5702"/>
                  <a:pt x="12693" y="5705"/>
                  <a:pt x="12699" y="5705"/>
                </a:cubicBezTo>
                <a:cubicBezTo>
                  <a:pt x="12754" y="5705"/>
                  <a:pt x="13172" y="5492"/>
                  <a:pt x="13671" y="5196"/>
                </a:cubicBezTo>
                <a:cubicBezTo>
                  <a:pt x="14703" y="4569"/>
                  <a:pt x="15326" y="4236"/>
                  <a:pt x="15476" y="4236"/>
                </a:cubicBezTo>
                <a:cubicBezTo>
                  <a:pt x="15512" y="4236"/>
                  <a:pt x="15520" y="4255"/>
                  <a:pt x="15501" y="4294"/>
                </a:cubicBezTo>
                <a:cubicBezTo>
                  <a:pt x="15476" y="4394"/>
                  <a:pt x="14874" y="4745"/>
                  <a:pt x="13972" y="5247"/>
                </a:cubicBezTo>
                <a:cubicBezTo>
                  <a:pt x="12983" y="5784"/>
                  <a:pt x="12584" y="5990"/>
                  <a:pt x="12459" y="5990"/>
                </a:cubicBezTo>
                <a:cubicBezTo>
                  <a:pt x="12439" y="5990"/>
                  <a:pt x="12425" y="5984"/>
                  <a:pt x="12418" y="5973"/>
                </a:cubicBezTo>
                <a:cubicBezTo>
                  <a:pt x="12384" y="5922"/>
                  <a:pt x="12335" y="5900"/>
                  <a:pt x="12287" y="5900"/>
                </a:cubicBezTo>
                <a:cubicBezTo>
                  <a:pt x="12193" y="5900"/>
                  <a:pt x="12101" y="5983"/>
                  <a:pt x="12118" y="6099"/>
                </a:cubicBezTo>
                <a:cubicBezTo>
                  <a:pt x="12168" y="6224"/>
                  <a:pt x="12092" y="6299"/>
                  <a:pt x="11491" y="6650"/>
                </a:cubicBezTo>
                <a:cubicBezTo>
                  <a:pt x="10238" y="7452"/>
                  <a:pt x="9035" y="8304"/>
                  <a:pt x="7857" y="9231"/>
                </a:cubicBezTo>
                <a:cubicBezTo>
                  <a:pt x="7706" y="9357"/>
                  <a:pt x="7531" y="9507"/>
                  <a:pt x="7356" y="9632"/>
                </a:cubicBezTo>
                <a:cubicBezTo>
                  <a:pt x="7356" y="9632"/>
                  <a:pt x="7456" y="9457"/>
                  <a:pt x="7631" y="9257"/>
                </a:cubicBezTo>
                <a:lnTo>
                  <a:pt x="7907" y="8856"/>
                </a:lnTo>
                <a:lnTo>
                  <a:pt x="7832" y="8530"/>
                </a:lnTo>
                <a:cubicBezTo>
                  <a:pt x="7732" y="8129"/>
                  <a:pt x="7782" y="8028"/>
                  <a:pt x="8458" y="7402"/>
                </a:cubicBezTo>
                <a:cubicBezTo>
                  <a:pt x="9135" y="6775"/>
                  <a:pt x="10513" y="5748"/>
                  <a:pt x="10739" y="5723"/>
                </a:cubicBezTo>
                <a:cubicBezTo>
                  <a:pt x="10839" y="5723"/>
                  <a:pt x="12945" y="4670"/>
                  <a:pt x="12970" y="4620"/>
                </a:cubicBezTo>
                <a:cubicBezTo>
                  <a:pt x="12996" y="4580"/>
                  <a:pt x="12991" y="4559"/>
                  <a:pt x="12953" y="4559"/>
                </a:cubicBezTo>
                <a:cubicBezTo>
                  <a:pt x="12847" y="4559"/>
                  <a:pt x="12492" y="4715"/>
                  <a:pt x="11867" y="5046"/>
                </a:cubicBezTo>
                <a:cubicBezTo>
                  <a:pt x="11320" y="5309"/>
                  <a:pt x="10983" y="5457"/>
                  <a:pt x="10906" y="5457"/>
                </a:cubicBezTo>
                <a:cubicBezTo>
                  <a:pt x="10895" y="5457"/>
                  <a:pt x="10889" y="5453"/>
                  <a:pt x="10889" y="5447"/>
                </a:cubicBezTo>
                <a:cubicBezTo>
                  <a:pt x="10889" y="5397"/>
                  <a:pt x="10789" y="5322"/>
                  <a:pt x="10664" y="5247"/>
                </a:cubicBezTo>
                <a:cubicBezTo>
                  <a:pt x="10513" y="5196"/>
                  <a:pt x="10438" y="5121"/>
                  <a:pt x="10463" y="5096"/>
                </a:cubicBezTo>
                <a:cubicBezTo>
                  <a:pt x="11165" y="4545"/>
                  <a:pt x="11917" y="4043"/>
                  <a:pt x="12694" y="3592"/>
                </a:cubicBezTo>
                <a:cubicBezTo>
                  <a:pt x="13220" y="3317"/>
                  <a:pt x="13747" y="3041"/>
                  <a:pt x="14298" y="2815"/>
                </a:cubicBezTo>
                <a:cubicBezTo>
                  <a:pt x="16242" y="2024"/>
                  <a:pt x="16764" y="1813"/>
                  <a:pt x="16876" y="1813"/>
                </a:cubicBezTo>
                <a:close/>
                <a:moveTo>
                  <a:pt x="13404" y="9195"/>
                </a:moveTo>
                <a:cubicBezTo>
                  <a:pt x="13416" y="9195"/>
                  <a:pt x="13421" y="9215"/>
                  <a:pt x="13421" y="9257"/>
                </a:cubicBezTo>
                <a:cubicBezTo>
                  <a:pt x="13396" y="9382"/>
                  <a:pt x="13346" y="9482"/>
                  <a:pt x="13295" y="9582"/>
                </a:cubicBezTo>
                <a:cubicBezTo>
                  <a:pt x="13224" y="9668"/>
                  <a:pt x="13194" y="9713"/>
                  <a:pt x="13180" y="9713"/>
                </a:cubicBezTo>
                <a:cubicBezTo>
                  <a:pt x="13170" y="9713"/>
                  <a:pt x="13170" y="9687"/>
                  <a:pt x="13170" y="9632"/>
                </a:cubicBezTo>
                <a:cubicBezTo>
                  <a:pt x="13195" y="9507"/>
                  <a:pt x="13245" y="9407"/>
                  <a:pt x="13295" y="9307"/>
                </a:cubicBezTo>
                <a:cubicBezTo>
                  <a:pt x="13354" y="9234"/>
                  <a:pt x="13387" y="9195"/>
                  <a:pt x="13404" y="9195"/>
                </a:cubicBezTo>
                <a:close/>
                <a:moveTo>
                  <a:pt x="12955" y="9921"/>
                </a:moveTo>
                <a:cubicBezTo>
                  <a:pt x="12965" y="9921"/>
                  <a:pt x="12970" y="9933"/>
                  <a:pt x="12970" y="9958"/>
                </a:cubicBezTo>
                <a:cubicBezTo>
                  <a:pt x="12970" y="10103"/>
                  <a:pt x="12598" y="10713"/>
                  <a:pt x="12503" y="10713"/>
                </a:cubicBezTo>
                <a:cubicBezTo>
                  <a:pt x="12499" y="10713"/>
                  <a:pt x="12496" y="10712"/>
                  <a:pt x="12493" y="10710"/>
                </a:cubicBezTo>
                <a:cubicBezTo>
                  <a:pt x="12418" y="10660"/>
                  <a:pt x="12544" y="10485"/>
                  <a:pt x="12694" y="10259"/>
                </a:cubicBezTo>
                <a:cubicBezTo>
                  <a:pt x="12844" y="10034"/>
                  <a:pt x="12924" y="9921"/>
                  <a:pt x="12955" y="9921"/>
                </a:cubicBezTo>
                <a:close/>
                <a:moveTo>
                  <a:pt x="15140" y="4855"/>
                </a:moveTo>
                <a:cubicBezTo>
                  <a:pt x="15171" y="4855"/>
                  <a:pt x="15182" y="4869"/>
                  <a:pt x="15175" y="4896"/>
                </a:cubicBezTo>
                <a:cubicBezTo>
                  <a:pt x="15100" y="5221"/>
                  <a:pt x="14925" y="5372"/>
                  <a:pt x="14022" y="5823"/>
                </a:cubicBezTo>
                <a:cubicBezTo>
                  <a:pt x="11892" y="6976"/>
                  <a:pt x="9812" y="8279"/>
                  <a:pt x="7882" y="9733"/>
                </a:cubicBezTo>
                <a:cubicBezTo>
                  <a:pt x="7055" y="10334"/>
                  <a:pt x="6378" y="10785"/>
                  <a:pt x="6378" y="10785"/>
                </a:cubicBezTo>
                <a:cubicBezTo>
                  <a:pt x="6554" y="10585"/>
                  <a:pt x="6779" y="10384"/>
                  <a:pt x="7005" y="10209"/>
                </a:cubicBezTo>
                <a:lnTo>
                  <a:pt x="7030" y="10159"/>
                </a:lnTo>
                <a:cubicBezTo>
                  <a:pt x="9185" y="8279"/>
                  <a:pt x="10839" y="7176"/>
                  <a:pt x="14323" y="5247"/>
                </a:cubicBezTo>
                <a:cubicBezTo>
                  <a:pt x="14804" y="4969"/>
                  <a:pt x="15053" y="4855"/>
                  <a:pt x="15140" y="4855"/>
                </a:cubicBezTo>
                <a:close/>
                <a:moveTo>
                  <a:pt x="12059" y="11258"/>
                </a:moveTo>
                <a:cubicBezTo>
                  <a:pt x="12062" y="11258"/>
                  <a:pt x="12065" y="11259"/>
                  <a:pt x="12067" y="11262"/>
                </a:cubicBezTo>
                <a:cubicBezTo>
                  <a:pt x="12092" y="11287"/>
                  <a:pt x="12017" y="11512"/>
                  <a:pt x="11792" y="11738"/>
                </a:cubicBezTo>
                <a:cubicBezTo>
                  <a:pt x="11703" y="11827"/>
                  <a:pt x="11649" y="11873"/>
                  <a:pt x="11630" y="11873"/>
                </a:cubicBezTo>
                <a:cubicBezTo>
                  <a:pt x="11601" y="11873"/>
                  <a:pt x="11655" y="11765"/>
                  <a:pt x="11792" y="11537"/>
                </a:cubicBezTo>
                <a:cubicBezTo>
                  <a:pt x="11906" y="11377"/>
                  <a:pt x="12021" y="11258"/>
                  <a:pt x="12059" y="11258"/>
                </a:cubicBezTo>
                <a:close/>
                <a:moveTo>
                  <a:pt x="11355" y="12194"/>
                </a:moveTo>
                <a:cubicBezTo>
                  <a:pt x="11362" y="12194"/>
                  <a:pt x="11352" y="12235"/>
                  <a:pt x="11316" y="12289"/>
                </a:cubicBezTo>
                <a:cubicBezTo>
                  <a:pt x="11285" y="12350"/>
                  <a:pt x="11255" y="12383"/>
                  <a:pt x="11241" y="12383"/>
                </a:cubicBezTo>
                <a:cubicBezTo>
                  <a:pt x="11232" y="12383"/>
                  <a:pt x="11230" y="12369"/>
                  <a:pt x="11240" y="12339"/>
                </a:cubicBezTo>
                <a:cubicBezTo>
                  <a:pt x="11240" y="12289"/>
                  <a:pt x="11290" y="12239"/>
                  <a:pt x="11341" y="12214"/>
                </a:cubicBezTo>
                <a:cubicBezTo>
                  <a:pt x="11348" y="12200"/>
                  <a:pt x="11353" y="12194"/>
                  <a:pt x="11355" y="12194"/>
                </a:cubicBezTo>
                <a:close/>
                <a:moveTo>
                  <a:pt x="10592" y="13257"/>
                </a:moveTo>
                <a:cubicBezTo>
                  <a:pt x="10612" y="13257"/>
                  <a:pt x="10607" y="13285"/>
                  <a:pt x="10589" y="13342"/>
                </a:cubicBezTo>
                <a:cubicBezTo>
                  <a:pt x="10552" y="13378"/>
                  <a:pt x="10529" y="13402"/>
                  <a:pt x="10519" y="13402"/>
                </a:cubicBezTo>
                <a:cubicBezTo>
                  <a:pt x="10515" y="13402"/>
                  <a:pt x="10513" y="13399"/>
                  <a:pt x="10513" y="13392"/>
                </a:cubicBezTo>
                <a:cubicBezTo>
                  <a:pt x="10513" y="13342"/>
                  <a:pt x="10513" y="13292"/>
                  <a:pt x="10564" y="13267"/>
                </a:cubicBezTo>
                <a:cubicBezTo>
                  <a:pt x="10576" y="13260"/>
                  <a:pt x="10586" y="13257"/>
                  <a:pt x="10592" y="13257"/>
                </a:cubicBezTo>
                <a:close/>
                <a:moveTo>
                  <a:pt x="17279" y="3106"/>
                </a:moveTo>
                <a:cubicBezTo>
                  <a:pt x="17288" y="3106"/>
                  <a:pt x="17297" y="3109"/>
                  <a:pt x="17306" y="3116"/>
                </a:cubicBezTo>
                <a:cubicBezTo>
                  <a:pt x="17431" y="3216"/>
                  <a:pt x="17481" y="4419"/>
                  <a:pt x="17506" y="5297"/>
                </a:cubicBezTo>
                <a:cubicBezTo>
                  <a:pt x="17506" y="7051"/>
                  <a:pt x="17331" y="9432"/>
                  <a:pt x="17180" y="9582"/>
                </a:cubicBezTo>
                <a:cubicBezTo>
                  <a:pt x="17167" y="9602"/>
                  <a:pt x="17156" y="9611"/>
                  <a:pt x="17145" y="9611"/>
                </a:cubicBezTo>
                <a:cubicBezTo>
                  <a:pt x="17112" y="9611"/>
                  <a:pt x="17079" y="9531"/>
                  <a:pt x="17005" y="9382"/>
                </a:cubicBezTo>
                <a:cubicBezTo>
                  <a:pt x="16922" y="9188"/>
                  <a:pt x="16856" y="9090"/>
                  <a:pt x="16803" y="9090"/>
                </a:cubicBezTo>
                <a:cubicBezTo>
                  <a:pt x="16712" y="9090"/>
                  <a:pt x="16661" y="9381"/>
                  <a:pt x="16629" y="9983"/>
                </a:cubicBezTo>
                <a:cubicBezTo>
                  <a:pt x="16554" y="11036"/>
                  <a:pt x="16353" y="12089"/>
                  <a:pt x="16002" y="13116"/>
                </a:cubicBezTo>
                <a:cubicBezTo>
                  <a:pt x="15789" y="13755"/>
                  <a:pt x="15683" y="14075"/>
                  <a:pt x="15651" y="14075"/>
                </a:cubicBezTo>
                <a:cubicBezTo>
                  <a:pt x="15620" y="14075"/>
                  <a:pt x="15664" y="13755"/>
                  <a:pt x="15752" y="13116"/>
                </a:cubicBezTo>
                <a:lnTo>
                  <a:pt x="15727" y="13116"/>
                </a:lnTo>
                <a:cubicBezTo>
                  <a:pt x="15802" y="12590"/>
                  <a:pt x="15877" y="11813"/>
                  <a:pt x="15902" y="11337"/>
                </a:cubicBezTo>
                <a:cubicBezTo>
                  <a:pt x="15952" y="10359"/>
                  <a:pt x="15902" y="7703"/>
                  <a:pt x="15827" y="7126"/>
                </a:cubicBezTo>
                <a:cubicBezTo>
                  <a:pt x="15701" y="6224"/>
                  <a:pt x="15727" y="5748"/>
                  <a:pt x="15877" y="5497"/>
                </a:cubicBezTo>
                <a:lnTo>
                  <a:pt x="16052" y="5272"/>
                </a:lnTo>
                <a:lnTo>
                  <a:pt x="16002" y="5923"/>
                </a:lnTo>
                <a:cubicBezTo>
                  <a:pt x="15977" y="6174"/>
                  <a:pt x="15977" y="6424"/>
                  <a:pt x="16027" y="6675"/>
                </a:cubicBezTo>
                <a:cubicBezTo>
                  <a:pt x="16031" y="6679"/>
                  <a:pt x="16035" y="6681"/>
                  <a:pt x="16039" y="6681"/>
                </a:cubicBezTo>
                <a:cubicBezTo>
                  <a:pt x="16085" y="6681"/>
                  <a:pt x="16130" y="6420"/>
                  <a:pt x="16153" y="6074"/>
                </a:cubicBezTo>
                <a:cubicBezTo>
                  <a:pt x="16176" y="5696"/>
                  <a:pt x="16194" y="5501"/>
                  <a:pt x="16212" y="5501"/>
                </a:cubicBezTo>
                <a:cubicBezTo>
                  <a:pt x="16232" y="5501"/>
                  <a:pt x="16251" y="5746"/>
                  <a:pt x="16278" y="6249"/>
                </a:cubicBezTo>
                <a:cubicBezTo>
                  <a:pt x="16278" y="6550"/>
                  <a:pt x="16303" y="6825"/>
                  <a:pt x="16353" y="7101"/>
                </a:cubicBezTo>
                <a:cubicBezTo>
                  <a:pt x="16374" y="7191"/>
                  <a:pt x="16393" y="7234"/>
                  <a:pt x="16408" y="7234"/>
                </a:cubicBezTo>
                <a:cubicBezTo>
                  <a:pt x="16448" y="7234"/>
                  <a:pt x="16465" y="6946"/>
                  <a:pt x="16428" y="6475"/>
                </a:cubicBezTo>
                <a:cubicBezTo>
                  <a:pt x="16353" y="5322"/>
                  <a:pt x="16378" y="4745"/>
                  <a:pt x="16504" y="4470"/>
                </a:cubicBezTo>
                <a:lnTo>
                  <a:pt x="16629" y="4194"/>
                </a:lnTo>
                <a:lnTo>
                  <a:pt x="16679" y="4419"/>
                </a:lnTo>
                <a:cubicBezTo>
                  <a:pt x="16679" y="4545"/>
                  <a:pt x="16704" y="5121"/>
                  <a:pt x="16704" y="5723"/>
                </a:cubicBezTo>
                <a:cubicBezTo>
                  <a:pt x="16704" y="6522"/>
                  <a:pt x="16739" y="6862"/>
                  <a:pt x="16810" y="6862"/>
                </a:cubicBezTo>
                <a:cubicBezTo>
                  <a:pt x="16823" y="6862"/>
                  <a:pt x="16838" y="6850"/>
                  <a:pt x="16854" y="6825"/>
                </a:cubicBezTo>
                <a:cubicBezTo>
                  <a:pt x="16854" y="6825"/>
                  <a:pt x="16854" y="6149"/>
                  <a:pt x="16854" y="5372"/>
                </a:cubicBezTo>
                <a:cubicBezTo>
                  <a:pt x="16804" y="4871"/>
                  <a:pt x="16829" y="4369"/>
                  <a:pt x="16879" y="3893"/>
                </a:cubicBezTo>
                <a:cubicBezTo>
                  <a:pt x="16955" y="4570"/>
                  <a:pt x="17005" y="5272"/>
                  <a:pt x="16980" y="5948"/>
                </a:cubicBezTo>
                <a:cubicBezTo>
                  <a:pt x="17030" y="7126"/>
                  <a:pt x="17055" y="8104"/>
                  <a:pt x="17080" y="8154"/>
                </a:cubicBezTo>
                <a:cubicBezTo>
                  <a:pt x="17100" y="8195"/>
                  <a:pt x="17117" y="8221"/>
                  <a:pt x="17131" y="8221"/>
                </a:cubicBezTo>
                <a:cubicBezTo>
                  <a:pt x="17202" y="8221"/>
                  <a:pt x="17185" y="7509"/>
                  <a:pt x="17080" y="4319"/>
                </a:cubicBezTo>
                <a:cubicBezTo>
                  <a:pt x="17057" y="3691"/>
                  <a:pt x="17163" y="3106"/>
                  <a:pt x="17279" y="3106"/>
                </a:cubicBezTo>
                <a:close/>
                <a:moveTo>
                  <a:pt x="9841" y="14199"/>
                </a:moveTo>
                <a:cubicBezTo>
                  <a:pt x="9856" y="14199"/>
                  <a:pt x="9841" y="14240"/>
                  <a:pt x="9787" y="14294"/>
                </a:cubicBezTo>
                <a:cubicBezTo>
                  <a:pt x="9750" y="14368"/>
                  <a:pt x="9713" y="14414"/>
                  <a:pt x="9696" y="14414"/>
                </a:cubicBezTo>
                <a:cubicBezTo>
                  <a:pt x="9690" y="14414"/>
                  <a:pt x="9686" y="14408"/>
                  <a:pt x="9686" y="14394"/>
                </a:cubicBezTo>
                <a:cubicBezTo>
                  <a:pt x="9711" y="14319"/>
                  <a:pt x="9762" y="14269"/>
                  <a:pt x="9812" y="14219"/>
                </a:cubicBezTo>
                <a:cubicBezTo>
                  <a:pt x="9826" y="14205"/>
                  <a:pt x="9836" y="14199"/>
                  <a:pt x="9841" y="14199"/>
                </a:cubicBezTo>
                <a:close/>
                <a:moveTo>
                  <a:pt x="14674" y="5673"/>
                </a:moveTo>
                <a:lnTo>
                  <a:pt x="14473" y="6049"/>
                </a:lnTo>
                <a:cubicBezTo>
                  <a:pt x="14273" y="6374"/>
                  <a:pt x="14248" y="6399"/>
                  <a:pt x="12493" y="7452"/>
                </a:cubicBezTo>
                <a:cubicBezTo>
                  <a:pt x="11516" y="8028"/>
                  <a:pt x="10714" y="8505"/>
                  <a:pt x="10689" y="8530"/>
                </a:cubicBezTo>
                <a:cubicBezTo>
                  <a:pt x="10669" y="8560"/>
                  <a:pt x="10670" y="8576"/>
                  <a:pt x="10695" y="8576"/>
                </a:cubicBezTo>
                <a:cubicBezTo>
                  <a:pt x="10796" y="8576"/>
                  <a:pt x="11289" y="8315"/>
                  <a:pt x="12393" y="7653"/>
                </a:cubicBezTo>
                <a:cubicBezTo>
                  <a:pt x="13446" y="7032"/>
                  <a:pt x="13836" y="6807"/>
                  <a:pt x="13923" y="6807"/>
                </a:cubicBezTo>
                <a:cubicBezTo>
                  <a:pt x="13952" y="6807"/>
                  <a:pt x="13947" y="6832"/>
                  <a:pt x="13922" y="6876"/>
                </a:cubicBezTo>
                <a:cubicBezTo>
                  <a:pt x="13847" y="7026"/>
                  <a:pt x="13696" y="7151"/>
                  <a:pt x="13546" y="7226"/>
                </a:cubicBezTo>
                <a:cubicBezTo>
                  <a:pt x="13120" y="7427"/>
                  <a:pt x="10163" y="9332"/>
                  <a:pt x="10112" y="9432"/>
                </a:cubicBezTo>
                <a:cubicBezTo>
                  <a:pt x="10089" y="9474"/>
                  <a:pt x="10090" y="9494"/>
                  <a:pt x="10118" y="9494"/>
                </a:cubicBezTo>
                <a:cubicBezTo>
                  <a:pt x="10204" y="9494"/>
                  <a:pt x="10549" y="9287"/>
                  <a:pt x="11140" y="8906"/>
                </a:cubicBezTo>
                <a:cubicBezTo>
                  <a:pt x="11591" y="8605"/>
                  <a:pt x="12368" y="8129"/>
                  <a:pt x="12844" y="7828"/>
                </a:cubicBezTo>
                <a:cubicBezTo>
                  <a:pt x="13359" y="7513"/>
                  <a:pt x="13576" y="7384"/>
                  <a:pt x="13643" y="7384"/>
                </a:cubicBezTo>
                <a:cubicBezTo>
                  <a:pt x="13677" y="7384"/>
                  <a:pt x="13672" y="7418"/>
                  <a:pt x="13646" y="7477"/>
                </a:cubicBezTo>
                <a:cubicBezTo>
                  <a:pt x="13546" y="7627"/>
                  <a:pt x="13321" y="7778"/>
                  <a:pt x="12669" y="8154"/>
                </a:cubicBezTo>
                <a:cubicBezTo>
                  <a:pt x="11240" y="9006"/>
                  <a:pt x="8508" y="10785"/>
                  <a:pt x="8534" y="10886"/>
                </a:cubicBezTo>
                <a:cubicBezTo>
                  <a:pt x="8538" y="10904"/>
                  <a:pt x="8545" y="10916"/>
                  <a:pt x="8566" y="10916"/>
                </a:cubicBezTo>
                <a:cubicBezTo>
                  <a:pt x="8661" y="10916"/>
                  <a:pt x="9044" y="10662"/>
                  <a:pt x="10789" y="9532"/>
                </a:cubicBezTo>
                <a:cubicBezTo>
                  <a:pt x="11910" y="8809"/>
                  <a:pt x="12921" y="8194"/>
                  <a:pt x="13014" y="8194"/>
                </a:cubicBezTo>
                <a:cubicBezTo>
                  <a:pt x="13021" y="8194"/>
                  <a:pt x="13023" y="8197"/>
                  <a:pt x="13020" y="8204"/>
                </a:cubicBezTo>
                <a:cubicBezTo>
                  <a:pt x="12920" y="8379"/>
                  <a:pt x="6604" y="12715"/>
                  <a:pt x="6453" y="12740"/>
                </a:cubicBezTo>
                <a:cubicBezTo>
                  <a:pt x="6002" y="12966"/>
                  <a:pt x="5576" y="13242"/>
                  <a:pt x="5200" y="13542"/>
                </a:cubicBezTo>
                <a:cubicBezTo>
                  <a:pt x="3696" y="14595"/>
                  <a:pt x="3822" y="14495"/>
                  <a:pt x="3972" y="14520"/>
                </a:cubicBezTo>
                <a:cubicBezTo>
                  <a:pt x="4047" y="14545"/>
                  <a:pt x="4072" y="14570"/>
                  <a:pt x="4022" y="14595"/>
                </a:cubicBezTo>
                <a:lnTo>
                  <a:pt x="3646" y="14896"/>
                </a:lnTo>
                <a:cubicBezTo>
                  <a:pt x="3546" y="14971"/>
                  <a:pt x="3446" y="15046"/>
                  <a:pt x="3320" y="15121"/>
                </a:cubicBezTo>
                <a:cubicBezTo>
                  <a:pt x="3396" y="14971"/>
                  <a:pt x="3496" y="14820"/>
                  <a:pt x="3621" y="14670"/>
                </a:cubicBezTo>
                <a:lnTo>
                  <a:pt x="3646" y="14670"/>
                </a:lnTo>
                <a:cubicBezTo>
                  <a:pt x="3822" y="14445"/>
                  <a:pt x="4423" y="13743"/>
                  <a:pt x="4975" y="13116"/>
                </a:cubicBezTo>
                <a:cubicBezTo>
                  <a:pt x="5927" y="12089"/>
                  <a:pt x="6002" y="11963"/>
                  <a:pt x="5977" y="11838"/>
                </a:cubicBezTo>
                <a:cubicBezTo>
                  <a:pt x="5927" y="11688"/>
                  <a:pt x="5902" y="11663"/>
                  <a:pt x="5651" y="11638"/>
                </a:cubicBezTo>
                <a:cubicBezTo>
                  <a:pt x="5551" y="11638"/>
                  <a:pt x="5451" y="11612"/>
                  <a:pt x="5376" y="11562"/>
                </a:cubicBezTo>
                <a:cubicBezTo>
                  <a:pt x="5376" y="11550"/>
                  <a:pt x="5388" y="11544"/>
                  <a:pt x="5407" y="11544"/>
                </a:cubicBezTo>
                <a:cubicBezTo>
                  <a:pt x="5426" y="11544"/>
                  <a:pt x="5451" y="11550"/>
                  <a:pt x="5476" y="11562"/>
                </a:cubicBezTo>
                <a:cubicBezTo>
                  <a:pt x="5479" y="11563"/>
                  <a:pt x="5482" y="11564"/>
                  <a:pt x="5486" y="11564"/>
                </a:cubicBezTo>
                <a:cubicBezTo>
                  <a:pt x="5591" y="11564"/>
                  <a:pt x="6148" y="11228"/>
                  <a:pt x="7406" y="10309"/>
                </a:cubicBezTo>
                <a:cubicBezTo>
                  <a:pt x="10313" y="8229"/>
                  <a:pt x="12168" y="7001"/>
                  <a:pt x="13722" y="6199"/>
                </a:cubicBezTo>
                <a:lnTo>
                  <a:pt x="14674" y="5673"/>
                </a:lnTo>
                <a:close/>
                <a:moveTo>
                  <a:pt x="12953" y="8522"/>
                </a:moveTo>
                <a:cubicBezTo>
                  <a:pt x="12986" y="8522"/>
                  <a:pt x="12924" y="8602"/>
                  <a:pt x="12744" y="8830"/>
                </a:cubicBezTo>
                <a:cubicBezTo>
                  <a:pt x="12368" y="9357"/>
                  <a:pt x="11541" y="10008"/>
                  <a:pt x="10213" y="10886"/>
                </a:cubicBezTo>
                <a:cubicBezTo>
                  <a:pt x="5200" y="14169"/>
                  <a:pt x="4173" y="14871"/>
                  <a:pt x="3095" y="15823"/>
                </a:cubicBezTo>
                <a:cubicBezTo>
                  <a:pt x="2877" y="16026"/>
                  <a:pt x="2775" y="16112"/>
                  <a:pt x="2735" y="16112"/>
                </a:cubicBezTo>
                <a:cubicBezTo>
                  <a:pt x="2711" y="16112"/>
                  <a:pt x="2710" y="16080"/>
                  <a:pt x="2719" y="16024"/>
                </a:cubicBezTo>
                <a:cubicBezTo>
                  <a:pt x="2794" y="15873"/>
                  <a:pt x="2869" y="15698"/>
                  <a:pt x="2970" y="15572"/>
                </a:cubicBezTo>
                <a:cubicBezTo>
                  <a:pt x="3102" y="15352"/>
                  <a:pt x="3176" y="15267"/>
                  <a:pt x="3260" y="15267"/>
                </a:cubicBezTo>
                <a:cubicBezTo>
                  <a:pt x="3272" y="15267"/>
                  <a:pt x="3283" y="15269"/>
                  <a:pt x="3295" y="15272"/>
                </a:cubicBezTo>
                <a:cubicBezTo>
                  <a:pt x="3421" y="15247"/>
                  <a:pt x="3571" y="15171"/>
                  <a:pt x="3671" y="15071"/>
                </a:cubicBezTo>
                <a:cubicBezTo>
                  <a:pt x="4273" y="14545"/>
                  <a:pt x="6228" y="13141"/>
                  <a:pt x="9285" y="11011"/>
                </a:cubicBezTo>
                <a:cubicBezTo>
                  <a:pt x="11115" y="9733"/>
                  <a:pt x="12744" y="8655"/>
                  <a:pt x="12819" y="8580"/>
                </a:cubicBezTo>
                <a:cubicBezTo>
                  <a:pt x="12889" y="8545"/>
                  <a:pt x="12935" y="8522"/>
                  <a:pt x="12953" y="8522"/>
                </a:cubicBezTo>
                <a:close/>
                <a:moveTo>
                  <a:pt x="8920" y="15603"/>
                </a:moveTo>
                <a:cubicBezTo>
                  <a:pt x="8932" y="15603"/>
                  <a:pt x="8921" y="15738"/>
                  <a:pt x="8859" y="15923"/>
                </a:cubicBezTo>
                <a:cubicBezTo>
                  <a:pt x="8834" y="16099"/>
                  <a:pt x="8784" y="16249"/>
                  <a:pt x="8709" y="16399"/>
                </a:cubicBezTo>
                <a:cubicBezTo>
                  <a:pt x="8704" y="16406"/>
                  <a:pt x="8701" y="16409"/>
                  <a:pt x="8698" y="16409"/>
                </a:cubicBezTo>
                <a:cubicBezTo>
                  <a:pt x="8658" y="16409"/>
                  <a:pt x="8839" y="15740"/>
                  <a:pt x="8909" y="15623"/>
                </a:cubicBezTo>
                <a:cubicBezTo>
                  <a:pt x="8914" y="15609"/>
                  <a:pt x="8918" y="15603"/>
                  <a:pt x="8920" y="15603"/>
                </a:cubicBezTo>
                <a:close/>
                <a:moveTo>
                  <a:pt x="6588" y="18125"/>
                </a:moveTo>
                <a:cubicBezTo>
                  <a:pt x="6599" y="18125"/>
                  <a:pt x="6552" y="18200"/>
                  <a:pt x="6478" y="18329"/>
                </a:cubicBezTo>
                <a:cubicBezTo>
                  <a:pt x="6391" y="18451"/>
                  <a:pt x="6341" y="18525"/>
                  <a:pt x="6334" y="18525"/>
                </a:cubicBezTo>
                <a:cubicBezTo>
                  <a:pt x="6332" y="18525"/>
                  <a:pt x="6338" y="18510"/>
                  <a:pt x="6353" y="18480"/>
                </a:cubicBezTo>
                <a:cubicBezTo>
                  <a:pt x="6403" y="18379"/>
                  <a:pt x="6478" y="18254"/>
                  <a:pt x="6554" y="18179"/>
                </a:cubicBezTo>
                <a:lnTo>
                  <a:pt x="6554" y="18154"/>
                </a:lnTo>
                <a:cubicBezTo>
                  <a:pt x="6573" y="18134"/>
                  <a:pt x="6584" y="18125"/>
                  <a:pt x="6588" y="18125"/>
                </a:cubicBezTo>
                <a:close/>
                <a:moveTo>
                  <a:pt x="12193" y="9632"/>
                </a:moveTo>
                <a:lnTo>
                  <a:pt x="11892" y="10159"/>
                </a:lnTo>
                <a:cubicBezTo>
                  <a:pt x="11666" y="10510"/>
                  <a:pt x="11391" y="10810"/>
                  <a:pt x="11040" y="11036"/>
                </a:cubicBezTo>
                <a:cubicBezTo>
                  <a:pt x="10714" y="11237"/>
                  <a:pt x="9987" y="11738"/>
                  <a:pt x="9361" y="12114"/>
                </a:cubicBezTo>
                <a:lnTo>
                  <a:pt x="8183" y="12815"/>
                </a:lnTo>
                <a:cubicBezTo>
                  <a:pt x="8158" y="12841"/>
                  <a:pt x="8158" y="12866"/>
                  <a:pt x="8183" y="12891"/>
                </a:cubicBezTo>
                <a:cubicBezTo>
                  <a:pt x="8186" y="12893"/>
                  <a:pt x="8190" y="12894"/>
                  <a:pt x="8196" y="12894"/>
                </a:cubicBezTo>
                <a:cubicBezTo>
                  <a:pt x="8337" y="12894"/>
                  <a:pt x="9312" y="12314"/>
                  <a:pt x="11165" y="11111"/>
                </a:cubicBezTo>
                <a:cubicBezTo>
                  <a:pt x="11214" y="11087"/>
                  <a:pt x="11244" y="11073"/>
                  <a:pt x="11257" y="11073"/>
                </a:cubicBezTo>
                <a:cubicBezTo>
                  <a:pt x="11284" y="11073"/>
                  <a:pt x="11234" y="11134"/>
                  <a:pt x="11115" y="11287"/>
                </a:cubicBezTo>
                <a:cubicBezTo>
                  <a:pt x="10789" y="11663"/>
                  <a:pt x="10087" y="12189"/>
                  <a:pt x="8659" y="13141"/>
                </a:cubicBezTo>
                <a:cubicBezTo>
                  <a:pt x="7280" y="14069"/>
                  <a:pt x="7280" y="14069"/>
                  <a:pt x="7331" y="14119"/>
                </a:cubicBezTo>
                <a:cubicBezTo>
                  <a:pt x="8283" y="13592"/>
                  <a:pt x="9210" y="13016"/>
                  <a:pt x="10087" y="12389"/>
                </a:cubicBezTo>
                <a:cubicBezTo>
                  <a:pt x="10238" y="12289"/>
                  <a:pt x="10363" y="12189"/>
                  <a:pt x="10513" y="12114"/>
                </a:cubicBezTo>
                <a:lnTo>
                  <a:pt x="10513" y="12114"/>
                </a:lnTo>
                <a:cubicBezTo>
                  <a:pt x="10112" y="12715"/>
                  <a:pt x="9636" y="13292"/>
                  <a:pt x="9160" y="13818"/>
                </a:cubicBezTo>
                <a:cubicBezTo>
                  <a:pt x="9010" y="13868"/>
                  <a:pt x="8884" y="13968"/>
                  <a:pt x="8784" y="14069"/>
                </a:cubicBezTo>
                <a:cubicBezTo>
                  <a:pt x="8433" y="14319"/>
                  <a:pt x="8082" y="14545"/>
                  <a:pt x="7706" y="14745"/>
                </a:cubicBezTo>
                <a:cubicBezTo>
                  <a:pt x="5526" y="16024"/>
                  <a:pt x="5000" y="16349"/>
                  <a:pt x="4298" y="16826"/>
                </a:cubicBezTo>
                <a:cubicBezTo>
                  <a:pt x="3772" y="17201"/>
                  <a:pt x="3245" y="17602"/>
                  <a:pt x="2769" y="18029"/>
                </a:cubicBezTo>
                <a:cubicBezTo>
                  <a:pt x="2343" y="18404"/>
                  <a:pt x="1967" y="18705"/>
                  <a:pt x="1967" y="18705"/>
                </a:cubicBezTo>
                <a:cubicBezTo>
                  <a:pt x="1967" y="18705"/>
                  <a:pt x="2218" y="18254"/>
                  <a:pt x="2544" y="17753"/>
                </a:cubicBezTo>
                <a:lnTo>
                  <a:pt x="2569" y="17703"/>
                </a:lnTo>
                <a:cubicBezTo>
                  <a:pt x="2894" y="17201"/>
                  <a:pt x="3195" y="16725"/>
                  <a:pt x="3220" y="16675"/>
                </a:cubicBezTo>
                <a:cubicBezTo>
                  <a:pt x="3546" y="16425"/>
                  <a:pt x="3872" y="16174"/>
                  <a:pt x="4223" y="15973"/>
                </a:cubicBezTo>
                <a:cubicBezTo>
                  <a:pt x="5626" y="15046"/>
                  <a:pt x="5877" y="14871"/>
                  <a:pt x="5752" y="14795"/>
                </a:cubicBezTo>
                <a:lnTo>
                  <a:pt x="5752" y="14795"/>
                </a:lnTo>
                <a:cubicBezTo>
                  <a:pt x="5626" y="14820"/>
                  <a:pt x="5526" y="14896"/>
                  <a:pt x="5451" y="14971"/>
                </a:cubicBezTo>
                <a:cubicBezTo>
                  <a:pt x="5275" y="15096"/>
                  <a:pt x="4699" y="15472"/>
                  <a:pt x="4148" y="15823"/>
                </a:cubicBezTo>
                <a:cubicBezTo>
                  <a:pt x="3371" y="16349"/>
                  <a:pt x="3070" y="16500"/>
                  <a:pt x="2844" y="16525"/>
                </a:cubicBezTo>
                <a:lnTo>
                  <a:pt x="2544" y="16550"/>
                </a:lnTo>
                <a:lnTo>
                  <a:pt x="3045" y="16124"/>
                </a:lnTo>
                <a:cubicBezTo>
                  <a:pt x="4122" y="15221"/>
                  <a:pt x="5275" y="14394"/>
                  <a:pt x="6453" y="13592"/>
                </a:cubicBezTo>
                <a:cubicBezTo>
                  <a:pt x="7155" y="13141"/>
                  <a:pt x="8183" y="12440"/>
                  <a:pt x="8709" y="12064"/>
                </a:cubicBezTo>
                <a:cubicBezTo>
                  <a:pt x="9260" y="11713"/>
                  <a:pt x="10062" y="11186"/>
                  <a:pt x="10488" y="10911"/>
                </a:cubicBezTo>
                <a:cubicBezTo>
                  <a:pt x="10915" y="10610"/>
                  <a:pt x="11466" y="10234"/>
                  <a:pt x="11742" y="10034"/>
                </a:cubicBezTo>
                <a:lnTo>
                  <a:pt x="12193" y="9632"/>
                </a:lnTo>
                <a:close/>
                <a:moveTo>
                  <a:pt x="5903" y="18947"/>
                </a:moveTo>
                <a:cubicBezTo>
                  <a:pt x="5923" y="18947"/>
                  <a:pt x="5910" y="18984"/>
                  <a:pt x="5852" y="19081"/>
                </a:cubicBezTo>
                <a:cubicBezTo>
                  <a:pt x="5805" y="19159"/>
                  <a:pt x="5768" y="19199"/>
                  <a:pt x="5752" y="19199"/>
                </a:cubicBezTo>
                <a:cubicBezTo>
                  <a:pt x="5743" y="19199"/>
                  <a:pt x="5742" y="19185"/>
                  <a:pt x="5752" y="19156"/>
                </a:cubicBezTo>
                <a:cubicBezTo>
                  <a:pt x="5777" y="19081"/>
                  <a:pt x="5827" y="19031"/>
                  <a:pt x="5877" y="18956"/>
                </a:cubicBezTo>
                <a:cubicBezTo>
                  <a:pt x="5888" y="18950"/>
                  <a:pt x="5897" y="18947"/>
                  <a:pt x="5903" y="18947"/>
                </a:cubicBezTo>
                <a:close/>
                <a:moveTo>
                  <a:pt x="8919" y="14205"/>
                </a:moveTo>
                <a:cubicBezTo>
                  <a:pt x="8932" y="14205"/>
                  <a:pt x="8929" y="14218"/>
                  <a:pt x="8909" y="14244"/>
                </a:cubicBezTo>
                <a:cubicBezTo>
                  <a:pt x="8208" y="14871"/>
                  <a:pt x="7431" y="15447"/>
                  <a:pt x="6629" y="15923"/>
                </a:cubicBezTo>
                <a:cubicBezTo>
                  <a:pt x="4950" y="16901"/>
                  <a:pt x="3396" y="18054"/>
                  <a:pt x="1967" y="19332"/>
                </a:cubicBezTo>
                <a:cubicBezTo>
                  <a:pt x="1647" y="19625"/>
                  <a:pt x="1490" y="19763"/>
                  <a:pt x="1447" y="19763"/>
                </a:cubicBezTo>
                <a:cubicBezTo>
                  <a:pt x="1410" y="19763"/>
                  <a:pt x="1461" y="19656"/>
                  <a:pt x="1566" y="19457"/>
                </a:cubicBezTo>
                <a:cubicBezTo>
                  <a:pt x="1742" y="19156"/>
                  <a:pt x="1942" y="18956"/>
                  <a:pt x="2644" y="18329"/>
                </a:cubicBezTo>
                <a:cubicBezTo>
                  <a:pt x="3120" y="17903"/>
                  <a:pt x="3721" y="17402"/>
                  <a:pt x="3947" y="17227"/>
                </a:cubicBezTo>
                <a:cubicBezTo>
                  <a:pt x="4574" y="16775"/>
                  <a:pt x="6529" y="15597"/>
                  <a:pt x="7305" y="15171"/>
                </a:cubicBezTo>
                <a:cubicBezTo>
                  <a:pt x="7656" y="14996"/>
                  <a:pt x="8183" y="14670"/>
                  <a:pt x="8508" y="14470"/>
                </a:cubicBezTo>
                <a:cubicBezTo>
                  <a:pt x="8730" y="14303"/>
                  <a:pt x="8884" y="14205"/>
                  <a:pt x="8919" y="14205"/>
                </a:cubicBezTo>
                <a:close/>
                <a:moveTo>
                  <a:pt x="15282" y="6729"/>
                </a:moveTo>
                <a:cubicBezTo>
                  <a:pt x="15337" y="6729"/>
                  <a:pt x="15351" y="6939"/>
                  <a:pt x="15351" y="7703"/>
                </a:cubicBezTo>
                <a:cubicBezTo>
                  <a:pt x="15351" y="8304"/>
                  <a:pt x="15351" y="9081"/>
                  <a:pt x="15326" y="9407"/>
                </a:cubicBezTo>
                <a:cubicBezTo>
                  <a:pt x="15300" y="9733"/>
                  <a:pt x="15300" y="10535"/>
                  <a:pt x="15300" y="11186"/>
                </a:cubicBezTo>
                <a:cubicBezTo>
                  <a:pt x="15300" y="12866"/>
                  <a:pt x="15250" y="13166"/>
                  <a:pt x="14874" y="14244"/>
                </a:cubicBezTo>
                <a:cubicBezTo>
                  <a:pt x="14473" y="15472"/>
                  <a:pt x="13922" y="16650"/>
                  <a:pt x="13245" y="17753"/>
                </a:cubicBezTo>
                <a:lnTo>
                  <a:pt x="12719" y="18580"/>
                </a:lnTo>
                <a:lnTo>
                  <a:pt x="12644" y="18404"/>
                </a:lnTo>
                <a:cubicBezTo>
                  <a:pt x="12585" y="18286"/>
                  <a:pt x="12557" y="18246"/>
                  <a:pt x="12487" y="18246"/>
                </a:cubicBezTo>
                <a:cubicBezTo>
                  <a:pt x="12468" y="18246"/>
                  <a:pt x="12445" y="18249"/>
                  <a:pt x="12418" y="18254"/>
                </a:cubicBezTo>
                <a:cubicBezTo>
                  <a:pt x="12293" y="18279"/>
                  <a:pt x="12092" y="18455"/>
                  <a:pt x="11466" y="19282"/>
                </a:cubicBezTo>
                <a:cubicBezTo>
                  <a:pt x="10823" y="20122"/>
                  <a:pt x="10035" y="20986"/>
                  <a:pt x="9965" y="20986"/>
                </a:cubicBezTo>
                <a:cubicBezTo>
                  <a:pt x="9964" y="20986"/>
                  <a:pt x="9963" y="20986"/>
                  <a:pt x="9962" y="20986"/>
                </a:cubicBezTo>
                <a:cubicBezTo>
                  <a:pt x="9912" y="20936"/>
                  <a:pt x="9987" y="20836"/>
                  <a:pt x="10087" y="20660"/>
                </a:cubicBezTo>
                <a:lnTo>
                  <a:pt x="10062" y="20660"/>
                </a:lnTo>
                <a:cubicBezTo>
                  <a:pt x="10539" y="19908"/>
                  <a:pt x="11516" y="17327"/>
                  <a:pt x="11867" y="15848"/>
                </a:cubicBezTo>
                <a:cubicBezTo>
                  <a:pt x="12143" y="14695"/>
                  <a:pt x="12318" y="13542"/>
                  <a:pt x="12393" y="12364"/>
                </a:cubicBezTo>
                <a:cubicBezTo>
                  <a:pt x="12468" y="11211"/>
                  <a:pt x="12493" y="11111"/>
                  <a:pt x="12694" y="10836"/>
                </a:cubicBezTo>
                <a:lnTo>
                  <a:pt x="12920" y="10535"/>
                </a:lnTo>
                <a:lnTo>
                  <a:pt x="12819" y="11086"/>
                </a:lnTo>
                <a:cubicBezTo>
                  <a:pt x="12644" y="12139"/>
                  <a:pt x="12619" y="12339"/>
                  <a:pt x="12694" y="12339"/>
                </a:cubicBezTo>
                <a:cubicBezTo>
                  <a:pt x="12819" y="11988"/>
                  <a:pt x="12894" y="11612"/>
                  <a:pt x="12945" y="11237"/>
                </a:cubicBezTo>
                <a:cubicBezTo>
                  <a:pt x="12995" y="10810"/>
                  <a:pt x="13095" y="10359"/>
                  <a:pt x="13245" y="9958"/>
                </a:cubicBezTo>
                <a:cubicBezTo>
                  <a:pt x="13279" y="9911"/>
                  <a:pt x="13304" y="9883"/>
                  <a:pt x="13321" y="9883"/>
                </a:cubicBezTo>
                <a:cubicBezTo>
                  <a:pt x="13365" y="9883"/>
                  <a:pt x="13350" y="10080"/>
                  <a:pt x="13295" y="10610"/>
                </a:cubicBezTo>
                <a:cubicBezTo>
                  <a:pt x="13220" y="11061"/>
                  <a:pt x="13095" y="11938"/>
                  <a:pt x="12970" y="12565"/>
                </a:cubicBezTo>
                <a:cubicBezTo>
                  <a:pt x="12715" y="13863"/>
                  <a:pt x="12674" y="14175"/>
                  <a:pt x="12729" y="14175"/>
                </a:cubicBezTo>
                <a:cubicBezTo>
                  <a:pt x="12733" y="14175"/>
                  <a:pt x="12738" y="14173"/>
                  <a:pt x="12744" y="14169"/>
                </a:cubicBezTo>
                <a:cubicBezTo>
                  <a:pt x="12869" y="14044"/>
                  <a:pt x="13371" y="11387"/>
                  <a:pt x="13521" y="9958"/>
                </a:cubicBezTo>
                <a:cubicBezTo>
                  <a:pt x="13521" y="9683"/>
                  <a:pt x="13596" y="9407"/>
                  <a:pt x="13747" y="9156"/>
                </a:cubicBezTo>
                <a:cubicBezTo>
                  <a:pt x="13834" y="9033"/>
                  <a:pt x="13885" y="8972"/>
                  <a:pt x="13908" y="8972"/>
                </a:cubicBezTo>
                <a:cubicBezTo>
                  <a:pt x="13918" y="8972"/>
                  <a:pt x="13922" y="8983"/>
                  <a:pt x="13922" y="9006"/>
                </a:cubicBezTo>
                <a:cubicBezTo>
                  <a:pt x="13922" y="9106"/>
                  <a:pt x="13897" y="9833"/>
                  <a:pt x="13847" y="10685"/>
                </a:cubicBezTo>
                <a:cubicBezTo>
                  <a:pt x="13696" y="13542"/>
                  <a:pt x="13546" y="14745"/>
                  <a:pt x="13020" y="16525"/>
                </a:cubicBezTo>
                <a:cubicBezTo>
                  <a:pt x="12869" y="16976"/>
                  <a:pt x="12769" y="17377"/>
                  <a:pt x="12794" y="17402"/>
                </a:cubicBezTo>
                <a:cubicBezTo>
                  <a:pt x="12799" y="17425"/>
                  <a:pt x="12807" y="17436"/>
                  <a:pt x="12817" y="17436"/>
                </a:cubicBezTo>
                <a:cubicBezTo>
                  <a:pt x="12905" y="17436"/>
                  <a:pt x="13178" y="16566"/>
                  <a:pt x="13471" y="15372"/>
                </a:cubicBezTo>
                <a:cubicBezTo>
                  <a:pt x="13772" y="13993"/>
                  <a:pt x="13922" y="12615"/>
                  <a:pt x="13972" y="11211"/>
                </a:cubicBezTo>
                <a:cubicBezTo>
                  <a:pt x="14097" y="8655"/>
                  <a:pt x="14097" y="8630"/>
                  <a:pt x="14323" y="8279"/>
                </a:cubicBezTo>
                <a:lnTo>
                  <a:pt x="14524" y="7953"/>
                </a:lnTo>
                <a:lnTo>
                  <a:pt x="14524" y="8254"/>
                </a:lnTo>
                <a:cubicBezTo>
                  <a:pt x="14524" y="8429"/>
                  <a:pt x="14498" y="8931"/>
                  <a:pt x="14448" y="9407"/>
                </a:cubicBezTo>
                <a:cubicBezTo>
                  <a:pt x="14398" y="9658"/>
                  <a:pt x="14423" y="9933"/>
                  <a:pt x="14473" y="10184"/>
                </a:cubicBezTo>
                <a:cubicBezTo>
                  <a:pt x="14574" y="9758"/>
                  <a:pt x="14624" y="9332"/>
                  <a:pt x="14624" y="8881"/>
                </a:cubicBezTo>
                <a:cubicBezTo>
                  <a:pt x="14649" y="8429"/>
                  <a:pt x="14699" y="7978"/>
                  <a:pt x="14799" y="7552"/>
                </a:cubicBezTo>
                <a:cubicBezTo>
                  <a:pt x="14804" y="7547"/>
                  <a:pt x="14809" y="7545"/>
                  <a:pt x="14814" y="7545"/>
                </a:cubicBezTo>
                <a:cubicBezTo>
                  <a:pt x="14854" y="7545"/>
                  <a:pt x="14869" y="7743"/>
                  <a:pt x="14824" y="8104"/>
                </a:cubicBezTo>
                <a:cubicBezTo>
                  <a:pt x="14724" y="9006"/>
                  <a:pt x="14674" y="9883"/>
                  <a:pt x="14674" y="10785"/>
                </a:cubicBezTo>
                <a:cubicBezTo>
                  <a:pt x="14690" y="10797"/>
                  <a:pt x="14703" y="10810"/>
                  <a:pt x="14715" y="10810"/>
                </a:cubicBezTo>
                <a:cubicBezTo>
                  <a:pt x="14780" y="10810"/>
                  <a:pt x="14810" y="10456"/>
                  <a:pt x="15000" y="7778"/>
                </a:cubicBezTo>
                <a:cubicBezTo>
                  <a:pt x="15050" y="7176"/>
                  <a:pt x="15100" y="6951"/>
                  <a:pt x="15200" y="6800"/>
                </a:cubicBezTo>
                <a:cubicBezTo>
                  <a:pt x="15235" y="6759"/>
                  <a:pt x="15261" y="6729"/>
                  <a:pt x="15282" y="6729"/>
                </a:cubicBezTo>
                <a:close/>
                <a:moveTo>
                  <a:pt x="8239" y="15092"/>
                </a:moveTo>
                <a:cubicBezTo>
                  <a:pt x="8264" y="15092"/>
                  <a:pt x="8213" y="15155"/>
                  <a:pt x="8107" y="15272"/>
                </a:cubicBezTo>
                <a:cubicBezTo>
                  <a:pt x="7431" y="15873"/>
                  <a:pt x="6679" y="16425"/>
                  <a:pt x="5902" y="16901"/>
                </a:cubicBezTo>
                <a:cubicBezTo>
                  <a:pt x="5676" y="17026"/>
                  <a:pt x="5476" y="17151"/>
                  <a:pt x="5300" y="17302"/>
                </a:cubicBezTo>
                <a:cubicBezTo>
                  <a:pt x="5278" y="17341"/>
                  <a:pt x="5281" y="17360"/>
                  <a:pt x="5308" y="17360"/>
                </a:cubicBezTo>
                <a:cubicBezTo>
                  <a:pt x="5401" y="17360"/>
                  <a:pt x="5782" y="17133"/>
                  <a:pt x="6403" y="16725"/>
                </a:cubicBezTo>
                <a:cubicBezTo>
                  <a:pt x="7117" y="16249"/>
                  <a:pt x="7399" y="16056"/>
                  <a:pt x="7447" y="16056"/>
                </a:cubicBezTo>
                <a:cubicBezTo>
                  <a:pt x="7479" y="16056"/>
                  <a:pt x="7403" y="16146"/>
                  <a:pt x="7280" y="16299"/>
                </a:cubicBezTo>
                <a:cubicBezTo>
                  <a:pt x="6779" y="16851"/>
                  <a:pt x="6153" y="17302"/>
                  <a:pt x="5476" y="17628"/>
                </a:cubicBezTo>
                <a:cubicBezTo>
                  <a:pt x="4774" y="17953"/>
                  <a:pt x="4749" y="17978"/>
                  <a:pt x="4849" y="18029"/>
                </a:cubicBezTo>
                <a:cubicBezTo>
                  <a:pt x="4856" y="18033"/>
                  <a:pt x="4865" y="18035"/>
                  <a:pt x="4878" y="18035"/>
                </a:cubicBezTo>
                <a:cubicBezTo>
                  <a:pt x="5015" y="18035"/>
                  <a:pt x="5507" y="17796"/>
                  <a:pt x="6102" y="17452"/>
                </a:cubicBezTo>
                <a:cubicBezTo>
                  <a:pt x="6390" y="17274"/>
                  <a:pt x="6528" y="17193"/>
                  <a:pt x="6561" y="17193"/>
                </a:cubicBezTo>
                <a:cubicBezTo>
                  <a:pt x="6589" y="17193"/>
                  <a:pt x="6544" y="17249"/>
                  <a:pt x="6453" y="17352"/>
                </a:cubicBezTo>
                <a:cubicBezTo>
                  <a:pt x="5877" y="18054"/>
                  <a:pt x="5727" y="18179"/>
                  <a:pt x="4724" y="18755"/>
                </a:cubicBezTo>
                <a:cubicBezTo>
                  <a:pt x="4373" y="18931"/>
                  <a:pt x="4022" y="19156"/>
                  <a:pt x="3721" y="19407"/>
                </a:cubicBezTo>
                <a:cubicBezTo>
                  <a:pt x="4022" y="19307"/>
                  <a:pt x="4323" y="19181"/>
                  <a:pt x="4599" y="19006"/>
                </a:cubicBezTo>
                <a:cubicBezTo>
                  <a:pt x="5060" y="18745"/>
                  <a:pt x="5267" y="18634"/>
                  <a:pt x="5311" y="18634"/>
                </a:cubicBezTo>
                <a:cubicBezTo>
                  <a:pt x="5339" y="18634"/>
                  <a:pt x="5303" y="18678"/>
                  <a:pt x="5225" y="18755"/>
                </a:cubicBezTo>
                <a:cubicBezTo>
                  <a:pt x="4774" y="19131"/>
                  <a:pt x="4298" y="19482"/>
                  <a:pt x="3797" y="19783"/>
                </a:cubicBezTo>
                <a:cubicBezTo>
                  <a:pt x="3145" y="20209"/>
                  <a:pt x="2393" y="20735"/>
                  <a:pt x="2143" y="20886"/>
                </a:cubicBezTo>
                <a:lnTo>
                  <a:pt x="1691" y="21212"/>
                </a:lnTo>
                <a:lnTo>
                  <a:pt x="1691" y="21212"/>
                </a:lnTo>
                <a:lnTo>
                  <a:pt x="1917" y="20811"/>
                </a:lnTo>
                <a:cubicBezTo>
                  <a:pt x="2017" y="20660"/>
                  <a:pt x="2092" y="20460"/>
                  <a:pt x="2117" y="20284"/>
                </a:cubicBezTo>
                <a:lnTo>
                  <a:pt x="2092" y="20284"/>
                </a:lnTo>
                <a:cubicBezTo>
                  <a:pt x="2092" y="20184"/>
                  <a:pt x="2017" y="20159"/>
                  <a:pt x="1767" y="20134"/>
                </a:cubicBezTo>
                <a:cubicBezTo>
                  <a:pt x="1641" y="20134"/>
                  <a:pt x="1541" y="20134"/>
                  <a:pt x="1416" y="20084"/>
                </a:cubicBezTo>
                <a:cubicBezTo>
                  <a:pt x="2117" y="19407"/>
                  <a:pt x="2844" y="18755"/>
                  <a:pt x="3621" y="18154"/>
                </a:cubicBezTo>
                <a:cubicBezTo>
                  <a:pt x="4373" y="17577"/>
                  <a:pt x="5802" y="16600"/>
                  <a:pt x="6679" y="16074"/>
                </a:cubicBezTo>
                <a:cubicBezTo>
                  <a:pt x="7030" y="15873"/>
                  <a:pt x="7556" y="15522"/>
                  <a:pt x="7832" y="15347"/>
                </a:cubicBezTo>
                <a:cubicBezTo>
                  <a:pt x="8085" y="15173"/>
                  <a:pt x="8211" y="15092"/>
                  <a:pt x="8239" y="15092"/>
                </a:cubicBezTo>
                <a:close/>
                <a:moveTo>
                  <a:pt x="5025" y="19908"/>
                </a:moveTo>
                <a:lnTo>
                  <a:pt x="4724" y="20334"/>
                </a:lnTo>
                <a:cubicBezTo>
                  <a:pt x="4599" y="20510"/>
                  <a:pt x="4448" y="20685"/>
                  <a:pt x="4273" y="20836"/>
                </a:cubicBezTo>
                <a:cubicBezTo>
                  <a:pt x="4148" y="20936"/>
                  <a:pt x="4022" y="21036"/>
                  <a:pt x="3922" y="21161"/>
                </a:cubicBezTo>
                <a:cubicBezTo>
                  <a:pt x="3828" y="21271"/>
                  <a:pt x="3774" y="21331"/>
                  <a:pt x="3758" y="21331"/>
                </a:cubicBezTo>
                <a:cubicBezTo>
                  <a:pt x="3748" y="21331"/>
                  <a:pt x="3753" y="21309"/>
                  <a:pt x="3772" y="21262"/>
                </a:cubicBezTo>
                <a:cubicBezTo>
                  <a:pt x="3947" y="21011"/>
                  <a:pt x="4173" y="20735"/>
                  <a:pt x="4423" y="20510"/>
                </a:cubicBezTo>
                <a:lnTo>
                  <a:pt x="5025" y="19908"/>
                </a:lnTo>
                <a:close/>
                <a:moveTo>
                  <a:pt x="12296" y="11335"/>
                </a:moveTo>
                <a:cubicBezTo>
                  <a:pt x="12384" y="11335"/>
                  <a:pt x="12015" y="14456"/>
                  <a:pt x="11817" y="15422"/>
                </a:cubicBezTo>
                <a:cubicBezTo>
                  <a:pt x="11265" y="17853"/>
                  <a:pt x="9711" y="21562"/>
                  <a:pt x="9085" y="21838"/>
                </a:cubicBezTo>
                <a:cubicBezTo>
                  <a:pt x="9078" y="21841"/>
                  <a:pt x="9073" y="21843"/>
                  <a:pt x="9068" y="21843"/>
                </a:cubicBezTo>
                <a:cubicBezTo>
                  <a:pt x="9036" y="21843"/>
                  <a:pt x="9041" y="21775"/>
                  <a:pt x="9085" y="21688"/>
                </a:cubicBezTo>
                <a:cubicBezTo>
                  <a:pt x="9135" y="21587"/>
                  <a:pt x="9310" y="21212"/>
                  <a:pt x="9486" y="20836"/>
                </a:cubicBezTo>
                <a:lnTo>
                  <a:pt x="9511" y="20836"/>
                </a:lnTo>
                <a:cubicBezTo>
                  <a:pt x="10664" y="18254"/>
                  <a:pt x="11516" y="15547"/>
                  <a:pt x="12017" y="12740"/>
                </a:cubicBezTo>
                <a:cubicBezTo>
                  <a:pt x="12067" y="12264"/>
                  <a:pt x="12143" y="11813"/>
                  <a:pt x="12293" y="11337"/>
                </a:cubicBezTo>
                <a:cubicBezTo>
                  <a:pt x="12294" y="11336"/>
                  <a:pt x="12295" y="11335"/>
                  <a:pt x="12296" y="11335"/>
                </a:cubicBezTo>
                <a:close/>
                <a:moveTo>
                  <a:pt x="3130" y="21798"/>
                </a:moveTo>
                <a:cubicBezTo>
                  <a:pt x="3138" y="21798"/>
                  <a:pt x="3127" y="21815"/>
                  <a:pt x="3095" y="21863"/>
                </a:cubicBezTo>
                <a:cubicBezTo>
                  <a:pt x="3057" y="21920"/>
                  <a:pt x="3034" y="21948"/>
                  <a:pt x="3024" y="21948"/>
                </a:cubicBezTo>
                <a:cubicBezTo>
                  <a:pt x="3021" y="21948"/>
                  <a:pt x="3020" y="21945"/>
                  <a:pt x="3020" y="21938"/>
                </a:cubicBezTo>
                <a:cubicBezTo>
                  <a:pt x="3020" y="21888"/>
                  <a:pt x="3045" y="21838"/>
                  <a:pt x="3095" y="21813"/>
                </a:cubicBezTo>
                <a:cubicBezTo>
                  <a:pt x="3113" y="21804"/>
                  <a:pt x="3125" y="21798"/>
                  <a:pt x="3130" y="21798"/>
                </a:cubicBezTo>
                <a:close/>
                <a:moveTo>
                  <a:pt x="2926" y="21993"/>
                </a:moveTo>
                <a:cubicBezTo>
                  <a:pt x="2940" y="21993"/>
                  <a:pt x="2930" y="22028"/>
                  <a:pt x="2894" y="22064"/>
                </a:cubicBezTo>
                <a:cubicBezTo>
                  <a:pt x="2859" y="22099"/>
                  <a:pt x="2836" y="22135"/>
                  <a:pt x="2826" y="22135"/>
                </a:cubicBezTo>
                <a:cubicBezTo>
                  <a:pt x="2821" y="22135"/>
                  <a:pt x="2819" y="22128"/>
                  <a:pt x="2819" y="22114"/>
                </a:cubicBezTo>
                <a:cubicBezTo>
                  <a:pt x="2819" y="22089"/>
                  <a:pt x="2844" y="22039"/>
                  <a:pt x="2869" y="22014"/>
                </a:cubicBezTo>
                <a:lnTo>
                  <a:pt x="2894" y="22014"/>
                </a:lnTo>
                <a:cubicBezTo>
                  <a:pt x="2909" y="21999"/>
                  <a:pt x="2919" y="21993"/>
                  <a:pt x="2926" y="21993"/>
                </a:cubicBezTo>
                <a:close/>
                <a:moveTo>
                  <a:pt x="10468" y="13699"/>
                </a:moveTo>
                <a:cubicBezTo>
                  <a:pt x="10518" y="13699"/>
                  <a:pt x="10422" y="14063"/>
                  <a:pt x="10138" y="14971"/>
                </a:cubicBezTo>
                <a:cubicBezTo>
                  <a:pt x="9737" y="16274"/>
                  <a:pt x="9661" y="16500"/>
                  <a:pt x="8559" y="19031"/>
                </a:cubicBezTo>
                <a:cubicBezTo>
                  <a:pt x="8158" y="19983"/>
                  <a:pt x="7706" y="20886"/>
                  <a:pt x="7205" y="21788"/>
                </a:cubicBezTo>
                <a:cubicBezTo>
                  <a:pt x="6948" y="22206"/>
                  <a:pt x="6805" y="22413"/>
                  <a:pt x="6777" y="22413"/>
                </a:cubicBezTo>
                <a:cubicBezTo>
                  <a:pt x="6740" y="22413"/>
                  <a:pt x="6908" y="22043"/>
                  <a:pt x="7280" y="21312"/>
                </a:cubicBezTo>
                <a:cubicBezTo>
                  <a:pt x="7757" y="20384"/>
                  <a:pt x="9035" y="17527"/>
                  <a:pt x="9436" y="16500"/>
                </a:cubicBezTo>
                <a:cubicBezTo>
                  <a:pt x="9611" y="16049"/>
                  <a:pt x="9837" y="15322"/>
                  <a:pt x="9962" y="14896"/>
                </a:cubicBezTo>
                <a:cubicBezTo>
                  <a:pt x="10037" y="14545"/>
                  <a:pt x="10188" y="14194"/>
                  <a:pt x="10338" y="13868"/>
                </a:cubicBezTo>
                <a:cubicBezTo>
                  <a:pt x="10403" y="13759"/>
                  <a:pt x="10448" y="13699"/>
                  <a:pt x="10468" y="13699"/>
                </a:cubicBezTo>
                <a:close/>
                <a:moveTo>
                  <a:pt x="11927" y="11861"/>
                </a:moveTo>
                <a:cubicBezTo>
                  <a:pt x="12005" y="11861"/>
                  <a:pt x="11968" y="12181"/>
                  <a:pt x="11842" y="12941"/>
                </a:cubicBezTo>
                <a:cubicBezTo>
                  <a:pt x="11516" y="14896"/>
                  <a:pt x="10539" y="18003"/>
                  <a:pt x="9486" y="20460"/>
                </a:cubicBezTo>
                <a:cubicBezTo>
                  <a:pt x="9160" y="21212"/>
                  <a:pt x="9160" y="21237"/>
                  <a:pt x="8985" y="21237"/>
                </a:cubicBezTo>
                <a:cubicBezTo>
                  <a:pt x="8709" y="21362"/>
                  <a:pt x="8433" y="21537"/>
                  <a:pt x="8208" y="21763"/>
                </a:cubicBezTo>
                <a:cubicBezTo>
                  <a:pt x="7857" y="22039"/>
                  <a:pt x="7431" y="22389"/>
                  <a:pt x="7230" y="22540"/>
                </a:cubicBezTo>
                <a:lnTo>
                  <a:pt x="6879" y="22816"/>
                </a:lnTo>
                <a:lnTo>
                  <a:pt x="6879" y="22816"/>
                </a:lnTo>
                <a:lnTo>
                  <a:pt x="7105" y="22415"/>
                </a:lnTo>
                <a:cubicBezTo>
                  <a:pt x="7230" y="22214"/>
                  <a:pt x="7506" y="21738"/>
                  <a:pt x="7681" y="21362"/>
                </a:cubicBezTo>
                <a:cubicBezTo>
                  <a:pt x="8709" y="19357"/>
                  <a:pt x="10213" y="15547"/>
                  <a:pt x="10614" y="13893"/>
                </a:cubicBezTo>
                <a:cubicBezTo>
                  <a:pt x="10700" y="13476"/>
                  <a:pt x="10786" y="13249"/>
                  <a:pt x="10825" y="13249"/>
                </a:cubicBezTo>
                <a:cubicBezTo>
                  <a:pt x="10854" y="13249"/>
                  <a:pt x="10857" y="13375"/>
                  <a:pt x="10814" y="13643"/>
                </a:cubicBezTo>
                <a:cubicBezTo>
                  <a:pt x="10734" y="14082"/>
                  <a:pt x="10718" y="14315"/>
                  <a:pt x="10766" y="14315"/>
                </a:cubicBezTo>
                <a:cubicBezTo>
                  <a:pt x="10778" y="14315"/>
                  <a:pt x="10794" y="14300"/>
                  <a:pt x="10814" y="14269"/>
                </a:cubicBezTo>
                <a:cubicBezTo>
                  <a:pt x="10864" y="14044"/>
                  <a:pt x="10915" y="13818"/>
                  <a:pt x="10965" y="13592"/>
                </a:cubicBezTo>
                <a:cubicBezTo>
                  <a:pt x="10990" y="13317"/>
                  <a:pt x="11090" y="13041"/>
                  <a:pt x="11190" y="12765"/>
                </a:cubicBezTo>
                <a:cubicBezTo>
                  <a:pt x="11204" y="12748"/>
                  <a:pt x="11215" y="12740"/>
                  <a:pt x="11223" y="12740"/>
                </a:cubicBezTo>
                <a:cubicBezTo>
                  <a:pt x="11275" y="12740"/>
                  <a:pt x="11217" y="13095"/>
                  <a:pt x="11065" y="13918"/>
                </a:cubicBezTo>
                <a:cubicBezTo>
                  <a:pt x="10877" y="14876"/>
                  <a:pt x="10811" y="15298"/>
                  <a:pt x="10866" y="15298"/>
                </a:cubicBezTo>
                <a:cubicBezTo>
                  <a:pt x="10877" y="15298"/>
                  <a:pt x="10893" y="15280"/>
                  <a:pt x="10915" y="15247"/>
                </a:cubicBezTo>
                <a:cubicBezTo>
                  <a:pt x="10940" y="15196"/>
                  <a:pt x="11090" y="14570"/>
                  <a:pt x="11240" y="13793"/>
                </a:cubicBezTo>
                <a:cubicBezTo>
                  <a:pt x="11441" y="12815"/>
                  <a:pt x="11541" y="12364"/>
                  <a:pt x="11666" y="12164"/>
                </a:cubicBezTo>
                <a:cubicBezTo>
                  <a:pt x="11796" y="11970"/>
                  <a:pt x="11881" y="11861"/>
                  <a:pt x="11927" y="11861"/>
                </a:cubicBezTo>
                <a:close/>
                <a:moveTo>
                  <a:pt x="4448" y="19633"/>
                </a:moveTo>
                <a:cubicBezTo>
                  <a:pt x="4448" y="19658"/>
                  <a:pt x="3045" y="20861"/>
                  <a:pt x="2393" y="21387"/>
                </a:cubicBezTo>
                <a:cubicBezTo>
                  <a:pt x="2368" y="21412"/>
                  <a:pt x="2368" y="21462"/>
                  <a:pt x="2418" y="21462"/>
                </a:cubicBezTo>
                <a:cubicBezTo>
                  <a:pt x="2619" y="21387"/>
                  <a:pt x="2819" y="21262"/>
                  <a:pt x="2970" y="21111"/>
                </a:cubicBezTo>
                <a:cubicBezTo>
                  <a:pt x="3188" y="20915"/>
                  <a:pt x="3368" y="20776"/>
                  <a:pt x="3394" y="20776"/>
                </a:cubicBezTo>
                <a:cubicBezTo>
                  <a:pt x="3398" y="20776"/>
                  <a:pt x="3399" y="20779"/>
                  <a:pt x="3396" y="20785"/>
                </a:cubicBezTo>
                <a:cubicBezTo>
                  <a:pt x="2794" y="21437"/>
                  <a:pt x="2143" y="22039"/>
                  <a:pt x="1466" y="22590"/>
                </a:cubicBezTo>
                <a:cubicBezTo>
                  <a:pt x="1048" y="22927"/>
                  <a:pt x="818" y="23107"/>
                  <a:pt x="744" y="23107"/>
                </a:cubicBezTo>
                <a:cubicBezTo>
                  <a:pt x="659" y="23107"/>
                  <a:pt x="782" y="22864"/>
                  <a:pt x="1065" y="22339"/>
                </a:cubicBezTo>
                <a:cubicBezTo>
                  <a:pt x="1441" y="21638"/>
                  <a:pt x="1641" y="21437"/>
                  <a:pt x="2468" y="20836"/>
                </a:cubicBezTo>
                <a:cubicBezTo>
                  <a:pt x="3120" y="20409"/>
                  <a:pt x="3772" y="19983"/>
                  <a:pt x="4448" y="19633"/>
                </a:cubicBezTo>
                <a:close/>
                <a:moveTo>
                  <a:pt x="9911" y="14399"/>
                </a:moveTo>
                <a:cubicBezTo>
                  <a:pt x="9761" y="15024"/>
                  <a:pt x="9586" y="15649"/>
                  <a:pt x="9336" y="16249"/>
                </a:cubicBezTo>
                <a:cubicBezTo>
                  <a:pt x="8960" y="17302"/>
                  <a:pt x="7581" y="20409"/>
                  <a:pt x="7105" y="21337"/>
                </a:cubicBezTo>
                <a:cubicBezTo>
                  <a:pt x="6779" y="21988"/>
                  <a:pt x="6729" y="22039"/>
                  <a:pt x="6579" y="22089"/>
                </a:cubicBezTo>
                <a:cubicBezTo>
                  <a:pt x="6478" y="22114"/>
                  <a:pt x="6353" y="22164"/>
                  <a:pt x="6253" y="22189"/>
                </a:cubicBezTo>
                <a:cubicBezTo>
                  <a:pt x="6237" y="22201"/>
                  <a:pt x="6226" y="22207"/>
                  <a:pt x="6219" y="22207"/>
                </a:cubicBezTo>
                <a:cubicBezTo>
                  <a:pt x="6183" y="22207"/>
                  <a:pt x="6286" y="22021"/>
                  <a:pt x="6604" y="21512"/>
                </a:cubicBezTo>
                <a:cubicBezTo>
                  <a:pt x="6804" y="21237"/>
                  <a:pt x="6955" y="20961"/>
                  <a:pt x="7055" y="20660"/>
                </a:cubicBezTo>
                <a:cubicBezTo>
                  <a:pt x="7053" y="20656"/>
                  <a:pt x="7050" y="20654"/>
                  <a:pt x="7046" y="20654"/>
                </a:cubicBezTo>
                <a:cubicBezTo>
                  <a:pt x="6998" y="20654"/>
                  <a:pt x="6802" y="20928"/>
                  <a:pt x="6478" y="21437"/>
                </a:cubicBezTo>
                <a:cubicBezTo>
                  <a:pt x="6303" y="21738"/>
                  <a:pt x="6102" y="22014"/>
                  <a:pt x="5877" y="22264"/>
                </a:cubicBezTo>
                <a:cubicBezTo>
                  <a:pt x="5952" y="22014"/>
                  <a:pt x="6077" y="21763"/>
                  <a:pt x="6228" y="21562"/>
                </a:cubicBezTo>
                <a:cubicBezTo>
                  <a:pt x="6573" y="20987"/>
                  <a:pt x="6686" y="20729"/>
                  <a:pt x="6605" y="20729"/>
                </a:cubicBezTo>
                <a:cubicBezTo>
                  <a:pt x="6598" y="20729"/>
                  <a:pt x="6589" y="20731"/>
                  <a:pt x="6579" y="20735"/>
                </a:cubicBezTo>
                <a:cubicBezTo>
                  <a:pt x="6403" y="20986"/>
                  <a:pt x="6253" y="21237"/>
                  <a:pt x="6102" y="21512"/>
                </a:cubicBezTo>
                <a:cubicBezTo>
                  <a:pt x="5777" y="22089"/>
                  <a:pt x="5676" y="22289"/>
                  <a:pt x="5727" y="22314"/>
                </a:cubicBezTo>
                <a:cubicBezTo>
                  <a:pt x="5777" y="22339"/>
                  <a:pt x="5802" y="22389"/>
                  <a:pt x="5777" y="22415"/>
                </a:cubicBezTo>
                <a:cubicBezTo>
                  <a:pt x="5326" y="22690"/>
                  <a:pt x="4874" y="22891"/>
                  <a:pt x="4398" y="23041"/>
                </a:cubicBezTo>
                <a:cubicBezTo>
                  <a:pt x="4346" y="23053"/>
                  <a:pt x="4303" y="23067"/>
                  <a:pt x="4279" y="23067"/>
                </a:cubicBezTo>
                <a:cubicBezTo>
                  <a:pt x="4201" y="23067"/>
                  <a:pt x="4333" y="22911"/>
                  <a:pt x="5025" y="21988"/>
                </a:cubicBezTo>
                <a:cubicBezTo>
                  <a:pt x="5227" y="21723"/>
                  <a:pt x="5304" y="21546"/>
                  <a:pt x="5249" y="21546"/>
                </a:cubicBezTo>
                <a:cubicBezTo>
                  <a:pt x="5215" y="21546"/>
                  <a:pt x="5132" y="21611"/>
                  <a:pt x="5000" y="21763"/>
                </a:cubicBezTo>
                <a:cubicBezTo>
                  <a:pt x="4348" y="22590"/>
                  <a:pt x="4072" y="23016"/>
                  <a:pt x="4148" y="23066"/>
                </a:cubicBezTo>
                <a:cubicBezTo>
                  <a:pt x="4198" y="23116"/>
                  <a:pt x="4022" y="23166"/>
                  <a:pt x="3797" y="23217"/>
                </a:cubicBezTo>
                <a:lnTo>
                  <a:pt x="3371" y="23317"/>
                </a:lnTo>
                <a:cubicBezTo>
                  <a:pt x="3371" y="23317"/>
                  <a:pt x="3772" y="22690"/>
                  <a:pt x="4273" y="21913"/>
                </a:cubicBezTo>
                <a:cubicBezTo>
                  <a:pt x="4574" y="21412"/>
                  <a:pt x="4899" y="20936"/>
                  <a:pt x="5225" y="20510"/>
                </a:cubicBezTo>
                <a:cubicBezTo>
                  <a:pt x="5401" y="20309"/>
                  <a:pt x="5526" y="20109"/>
                  <a:pt x="5601" y="19883"/>
                </a:cubicBezTo>
                <a:cubicBezTo>
                  <a:pt x="5752" y="19582"/>
                  <a:pt x="5927" y="19307"/>
                  <a:pt x="6128" y="19056"/>
                </a:cubicBezTo>
                <a:cubicBezTo>
                  <a:pt x="6201" y="18983"/>
                  <a:pt x="6247" y="18936"/>
                  <a:pt x="6257" y="18936"/>
                </a:cubicBezTo>
                <a:cubicBezTo>
                  <a:pt x="6261" y="18936"/>
                  <a:pt x="6260" y="18942"/>
                  <a:pt x="6253" y="18956"/>
                </a:cubicBezTo>
                <a:cubicBezTo>
                  <a:pt x="6228" y="19031"/>
                  <a:pt x="6228" y="19081"/>
                  <a:pt x="6253" y="19106"/>
                </a:cubicBezTo>
                <a:cubicBezTo>
                  <a:pt x="6255" y="19109"/>
                  <a:pt x="6259" y="19110"/>
                  <a:pt x="6262" y="19110"/>
                </a:cubicBezTo>
                <a:cubicBezTo>
                  <a:pt x="6298" y="19110"/>
                  <a:pt x="6391" y="19006"/>
                  <a:pt x="6503" y="18780"/>
                </a:cubicBezTo>
                <a:cubicBezTo>
                  <a:pt x="6720" y="18347"/>
                  <a:pt x="7540" y="17171"/>
                  <a:pt x="7625" y="17171"/>
                </a:cubicBezTo>
                <a:cubicBezTo>
                  <a:pt x="7628" y="17171"/>
                  <a:pt x="7630" y="17173"/>
                  <a:pt x="7631" y="17176"/>
                </a:cubicBezTo>
                <a:cubicBezTo>
                  <a:pt x="7631" y="17227"/>
                  <a:pt x="7180" y="18279"/>
                  <a:pt x="6629" y="19507"/>
                </a:cubicBezTo>
                <a:cubicBezTo>
                  <a:pt x="6077" y="20760"/>
                  <a:pt x="5626" y="21813"/>
                  <a:pt x="5651" y="21863"/>
                </a:cubicBezTo>
                <a:cubicBezTo>
                  <a:pt x="5655" y="21885"/>
                  <a:pt x="5660" y="21898"/>
                  <a:pt x="5670" y="21898"/>
                </a:cubicBezTo>
                <a:cubicBezTo>
                  <a:pt x="5728" y="21898"/>
                  <a:pt x="5948" y="21401"/>
                  <a:pt x="6980" y="19081"/>
                </a:cubicBezTo>
                <a:cubicBezTo>
                  <a:pt x="7932" y="17001"/>
                  <a:pt x="8208" y="16399"/>
                  <a:pt x="8383" y="16199"/>
                </a:cubicBezTo>
                <a:lnTo>
                  <a:pt x="8634" y="15948"/>
                </a:lnTo>
                <a:lnTo>
                  <a:pt x="8508" y="16425"/>
                </a:lnTo>
                <a:cubicBezTo>
                  <a:pt x="8408" y="16775"/>
                  <a:pt x="8283" y="17126"/>
                  <a:pt x="8158" y="17452"/>
                </a:cubicBezTo>
                <a:cubicBezTo>
                  <a:pt x="8018" y="17825"/>
                  <a:pt x="7974" y="18054"/>
                  <a:pt x="8021" y="18054"/>
                </a:cubicBezTo>
                <a:cubicBezTo>
                  <a:pt x="8050" y="18054"/>
                  <a:pt x="8113" y="17968"/>
                  <a:pt x="8208" y="17778"/>
                </a:cubicBezTo>
                <a:cubicBezTo>
                  <a:pt x="8244" y="17696"/>
                  <a:pt x="8267" y="17654"/>
                  <a:pt x="8276" y="17654"/>
                </a:cubicBezTo>
                <a:cubicBezTo>
                  <a:pt x="8291" y="17654"/>
                  <a:pt x="8262" y="17783"/>
                  <a:pt x="8183" y="18054"/>
                </a:cubicBezTo>
                <a:cubicBezTo>
                  <a:pt x="8107" y="18254"/>
                  <a:pt x="8057" y="18455"/>
                  <a:pt x="8032" y="18680"/>
                </a:cubicBezTo>
                <a:cubicBezTo>
                  <a:pt x="8036" y="18706"/>
                  <a:pt x="8042" y="18720"/>
                  <a:pt x="8052" y="18720"/>
                </a:cubicBezTo>
                <a:cubicBezTo>
                  <a:pt x="8109" y="18720"/>
                  <a:pt x="8278" y="18251"/>
                  <a:pt x="8684" y="16926"/>
                </a:cubicBezTo>
                <a:cubicBezTo>
                  <a:pt x="9235" y="15221"/>
                  <a:pt x="9235" y="15196"/>
                  <a:pt x="9561" y="14820"/>
                </a:cubicBezTo>
                <a:cubicBezTo>
                  <a:pt x="9729" y="14605"/>
                  <a:pt x="9897" y="14435"/>
                  <a:pt x="9911" y="14399"/>
                </a:cubicBezTo>
                <a:close/>
                <a:moveTo>
                  <a:pt x="4924" y="20510"/>
                </a:moveTo>
                <a:lnTo>
                  <a:pt x="4624" y="21111"/>
                </a:lnTo>
                <a:cubicBezTo>
                  <a:pt x="4323" y="21613"/>
                  <a:pt x="4022" y="22089"/>
                  <a:pt x="3696" y="22540"/>
                </a:cubicBezTo>
                <a:cubicBezTo>
                  <a:pt x="3195" y="23217"/>
                  <a:pt x="3070" y="23367"/>
                  <a:pt x="2919" y="23417"/>
                </a:cubicBezTo>
                <a:cubicBezTo>
                  <a:pt x="2869" y="23430"/>
                  <a:pt x="2825" y="23436"/>
                  <a:pt x="2791" y="23436"/>
                </a:cubicBezTo>
                <a:cubicBezTo>
                  <a:pt x="2757" y="23436"/>
                  <a:pt x="2732" y="23430"/>
                  <a:pt x="2719" y="23417"/>
                </a:cubicBezTo>
                <a:cubicBezTo>
                  <a:pt x="2919" y="23141"/>
                  <a:pt x="3120" y="22891"/>
                  <a:pt x="3320" y="22640"/>
                </a:cubicBezTo>
                <a:cubicBezTo>
                  <a:pt x="3646" y="22239"/>
                  <a:pt x="4148" y="21587"/>
                  <a:pt x="4423" y="21212"/>
                </a:cubicBezTo>
                <a:lnTo>
                  <a:pt x="4924" y="20510"/>
                </a:lnTo>
                <a:close/>
                <a:moveTo>
                  <a:pt x="4348" y="21011"/>
                </a:moveTo>
                <a:cubicBezTo>
                  <a:pt x="4398" y="21011"/>
                  <a:pt x="4323" y="21111"/>
                  <a:pt x="4198" y="21262"/>
                </a:cubicBezTo>
                <a:cubicBezTo>
                  <a:pt x="4072" y="21412"/>
                  <a:pt x="3646" y="21988"/>
                  <a:pt x="3220" y="22515"/>
                </a:cubicBezTo>
                <a:cubicBezTo>
                  <a:pt x="2468" y="23492"/>
                  <a:pt x="2443" y="23492"/>
                  <a:pt x="2168" y="23567"/>
                </a:cubicBezTo>
                <a:cubicBezTo>
                  <a:pt x="2039" y="23604"/>
                  <a:pt x="1924" y="23627"/>
                  <a:pt x="1872" y="23627"/>
                </a:cubicBezTo>
                <a:cubicBezTo>
                  <a:pt x="1853" y="23627"/>
                  <a:pt x="1842" y="23624"/>
                  <a:pt x="1842" y="23618"/>
                </a:cubicBezTo>
                <a:cubicBezTo>
                  <a:pt x="1917" y="23492"/>
                  <a:pt x="2017" y="23367"/>
                  <a:pt x="2117" y="23267"/>
                </a:cubicBezTo>
                <a:cubicBezTo>
                  <a:pt x="2268" y="23116"/>
                  <a:pt x="2594" y="22740"/>
                  <a:pt x="2819" y="22465"/>
                </a:cubicBezTo>
                <a:cubicBezTo>
                  <a:pt x="3129" y="22082"/>
                  <a:pt x="3385" y="21819"/>
                  <a:pt x="3435" y="21819"/>
                </a:cubicBezTo>
                <a:cubicBezTo>
                  <a:pt x="3454" y="21819"/>
                  <a:pt x="3444" y="21856"/>
                  <a:pt x="3396" y="21938"/>
                </a:cubicBezTo>
                <a:cubicBezTo>
                  <a:pt x="3346" y="22014"/>
                  <a:pt x="3070" y="22339"/>
                  <a:pt x="2819" y="22665"/>
                </a:cubicBezTo>
                <a:cubicBezTo>
                  <a:pt x="2243" y="23342"/>
                  <a:pt x="2117" y="23517"/>
                  <a:pt x="2218" y="23517"/>
                </a:cubicBezTo>
                <a:cubicBezTo>
                  <a:pt x="2293" y="23517"/>
                  <a:pt x="2819" y="22916"/>
                  <a:pt x="3671" y="21813"/>
                </a:cubicBezTo>
                <a:cubicBezTo>
                  <a:pt x="3897" y="21537"/>
                  <a:pt x="4122" y="21262"/>
                  <a:pt x="4348" y="21011"/>
                </a:cubicBezTo>
                <a:close/>
                <a:moveTo>
                  <a:pt x="2432" y="22659"/>
                </a:moveTo>
                <a:cubicBezTo>
                  <a:pt x="2456" y="22659"/>
                  <a:pt x="2293" y="22899"/>
                  <a:pt x="2042" y="23191"/>
                </a:cubicBezTo>
                <a:cubicBezTo>
                  <a:pt x="1683" y="23607"/>
                  <a:pt x="1566" y="23724"/>
                  <a:pt x="1456" y="23724"/>
                </a:cubicBezTo>
                <a:cubicBezTo>
                  <a:pt x="1419" y="23724"/>
                  <a:pt x="1384" y="23711"/>
                  <a:pt x="1341" y="23693"/>
                </a:cubicBezTo>
                <a:cubicBezTo>
                  <a:pt x="1290" y="23680"/>
                  <a:pt x="1247" y="23674"/>
                  <a:pt x="1212" y="23674"/>
                </a:cubicBezTo>
                <a:cubicBezTo>
                  <a:pt x="1178" y="23674"/>
                  <a:pt x="1153" y="23680"/>
                  <a:pt x="1140" y="23693"/>
                </a:cubicBezTo>
                <a:cubicBezTo>
                  <a:pt x="1119" y="23713"/>
                  <a:pt x="808" y="23837"/>
                  <a:pt x="700" y="23837"/>
                </a:cubicBezTo>
                <a:cubicBezTo>
                  <a:pt x="678" y="23837"/>
                  <a:pt x="664" y="23831"/>
                  <a:pt x="664" y="23818"/>
                </a:cubicBezTo>
                <a:cubicBezTo>
                  <a:pt x="914" y="23618"/>
                  <a:pt x="1190" y="23442"/>
                  <a:pt x="1466" y="23267"/>
                </a:cubicBezTo>
                <a:cubicBezTo>
                  <a:pt x="1917" y="22991"/>
                  <a:pt x="2343" y="22715"/>
                  <a:pt x="2393" y="22690"/>
                </a:cubicBezTo>
                <a:cubicBezTo>
                  <a:pt x="2414" y="22669"/>
                  <a:pt x="2427" y="22659"/>
                  <a:pt x="2432" y="22659"/>
                </a:cubicBezTo>
                <a:close/>
                <a:moveTo>
                  <a:pt x="18222" y="0"/>
                </a:moveTo>
                <a:cubicBezTo>
                  <a:pt x="17989" y="0"/>
                  <a:pt x="17805" y="195"/>
                  <a:pt x="17581" y="710"/>
                </a:cubicBezTo>
                <a:lnTo>
                  <a:pt x="17381" y="1186"/>
                </a:lnTo>
                <a:lnTo>
                  <a:pt x="16829" y="1437"/>
                </a:lnTo>
                <a:cubicBezTo>
                  <a:pt x="16504" y="1562"/>
                  <a:pt x="15701" y="1913"/>
                  <a:pt x="15000" y="2189"/>
                </a:cubicBezTo>
                <a:cubicBezTo>
                  <a:pt x="13747" y="2665"/>
                  <a:pt x="12594" y="3267"/>
                  <a:pt x="11491" y="4018"/>
                </a:cubicBezTo>
                <a:cubicBezTo>
                  <a:pt x="9962" y="5071"/>
                  <a:pt x="9812" y="5247"/>
                  <a:pt x="10213" y="5422"/>
                </a:cubicBezTo>
                <a:lnTo>
                  <a:pt x="10438" y="5522"/>
                </a:lnTo>
                <a:lnTo>
                  <a:pt x="10138" y="5748"/>
                </a:lnTo>
                <a:cubicBezTo>
                  <a:pt x="8859" y="6650"/>
                  <a:pt x="7932" y="7502"/>
                  <a:pt x="7656" y="8003"/>
                </a:cubicBezTo>
                <a:cubicBezTo>
                  <a:pt x="7506" y="8279"/>
                  <a:pt x="7506" y="8329"/>
                  <a:pt x="7606" y="8480"/>
                </a:cubicBezTo>
                <a:cubicBezTo>
                  <a:pt x="7782" y="8805"/>
                  <a:pt x="7656" y="8981"/>
                  <a:pt x="6554" y="10008"/>
                </a:cubicBezTo>
                <a:cubicBezTo>
                  <a:pt x="5401" y="11111"/>
                  <a:pt x="5000" y="11612"/>
                  <a:pt x="5100" y="11763"/>
                </a:cubicBezTo>
                <a:cubicBezTo>
                  <a:pt x="5200" y="11863"/>
                  <a:pt x="5326" y="11913"/>
                  <a:pt x="5451" y="11913"/>
                </a:cubicBezTo>
                <a:cubicBezTo>
                  <a:pt x="5526" y="11913"/>
                  <a:pt x="5601" y="11938"/>
                  <a:pt x="5701" y="11963"/>
                </a:cubicBezTo>
                <a:cubicBezTo>
                  <a:pt x="5701" y="11963"/>
                  <a:pt x="5225" y="12490"/>
                  <a:pt x="4649" y="13141"/>
                </a:cubicBezTo>
                <a:cubicBezTo>
                  <a:pt x="3446" y="14495"/>
                  <a:pt x="2594" y="15698"/>
                  <a:pt x="2368" y="16274"/>
                </a:cubicBezTo>
                <a:cubicBezTo>
                  <a:pt x="2193" y="16700"/>
                  <a:pt x="2243" y="16851"/>
                  <a:pt x="2594" y="16851"/>
                </a:cubicBezTo>
                <a:lnTo>
                  <a:pt x="2794" y="16851"/>
                </a:lnTo>
                <a:lnTo>
                  <a:pt x="2218" y="17778"/>
                </a:lnTo>
                <a:cubicBezTo>
                  <a:pt x="1716" y="18505"/>
                  <a:pt x="1290" y="19307"/>
                  <a:pt x="965" y="20134"/>
                </a:cubicBezTo>
                <a:cubicBezTo>
                  <a:pt x="919" y="20337"/>
                  <a:pt x="1057" y="20438"/>
                  <a:pt x="1359" y="20438"/>
                </a:cubicBezTo>
                <a:cubicBezTo>
                  <a:pt x="1393" y="20438"/>
                  <a:pt x="1428" y="20437"/>
                  <a:pt x="1466" y="20435"/>
                </a:cubicBezTo>
                <a:lnTo>
                  <a:pt x="1767" y="20409"/>
                </a:lnTo>
                <a:lnTo>
                  <a:pt x="1767" y="20409"/>
                </a:lnTo>
                <a:lnTo>
                  <a:pt x="1691" y="20560"/>
                </a:lnTo>
                <a:cubicBezTo>
                  <a:pt x="1666" y="20635"/>
                  <a:pt x="1391" y="21161"/>
                  <a:pt x="1090" y="21713"/>
                </a:cubicBezTo>
                <a:cubicBezTo>
                  <a:pt x="789" y="22264"/>
                  <a:pt x="438" y="22966"/>
                  <a:pt x="313" y="23267"/>
                </a:cubicBezTo>
                <a:cubicBezTo>
                  <a:pt x="19" y="23933"/>
                  <a:pt x="1" y="24170"/>
                  <a:pt x="342" y="24170"/>
                </a:cubicBezTo>
                <a:cubicBezTo>
                  <a:pt x="437" y="24170"/>
                  <a:pt x="561" y="24152"/>
                  <a:pt x="714" y="24119"/>
                </a:cubicBezTo>
                <a:lnTo>
                  <a:pt x="739" y="24119"/>
                </a:lnTo>
                <a:cubicBezTo>
                  <a:pt x="877" y="24094"/>
                  <a:pt x="990" y="24081"/>
                  <a:pt x="1074" y="24081"/>
                </a:cubicBezTo>
                <a:cubicBezTo>
                  <a:pt x="1159" y="24081"/>
                  <a:pt x="1215" y="24094"/>
                  <a:pt x="1240" y="24119"/>
                </a:cubicBezTo>
                <a:cubicBezTo>
                  <a:pt x="1253" y="24144"/>
                  <a:pt x="1272" y="24156"/>
                  <a:pt x="1294" y="24156"/>
                </a:cubicBezTo>
                <a:cubicBezTo>
                  <a:pt x="1315" y="24156"/>
                  <a:pt x="1341" y="24144"/>
                  <a:pt x="1366" y="24119"/>
                </a:cubicBezTo>
                <a:cubicBezTo>
                  <a:pt x="1817" y="23943"/>
                  <a:pt x="2268" y="23818"/>
                  <a:pt x="2744" y="23743"/>
                </a:cubicBezTo>
                <a:cubicBezTo>
                  <a:pt x="3847" y="23517"/>
                  <a:pt x="4950" y="23166"/>
                  <a:pt x="5952" y="22640"/>
                </a:cubicBezTo>
                <a:lnTo>
                  <a:pt x="6529" y="22364"/>
                </a:lnTo>
                <a:lnTo>
                  <a:pt x="6529" y="22364"/>
                </a:lnTo>
                <a:lnTo>
                  <a:pt x="6403" y="22640"/>
                </a:lnTo>
                <a:cubicBezTo>
                  <a:pt x="6228" y="23091"/>
                  <a:pt x="6203" y="23267"/>
                  <a:pt x="6328" y="23317"/>
                </a:cubicBezTo>
                <a:cubicBezTo>
                  <a:pt x="6340" y="23321"/>
                  <a:pt x="6354" y="23323"/>
                  <a:pt x="6370" y="23323"/>
                </a:cubicBezTo>
                <a:cubicBezTo>
                  <a:pt x="6551" y="23323"/>
                  <a:pt x="6989" y="23048"/>
                  <a:pt x="7957" y="22264"/>
                </a:cubicBezTo>
                <a:cubicBezTo>
                  <a:pt x="8233" y="21988"/>
                  <a:pt x="8559" y="21763"/>
                  <a:pt x="8884" y="21537"/>
                </a:cubicBezTo>
                <a:cubicBezTo>
                  <a:pt x="8909" y="21537"/>
                  <a:pt x="8884" y="21663"/>
                  <a:pt x="8834" y="21788"/>
                </a:cubicBezTo>
                <a:cubicBezTo>
                  <a:pt x="8784" y="21888"/>
                  <a:pt x="8759" y="22039"/>
                  <a:pt x="8759" y="22164"/>
                </a:cubicBezTo>
                <a:cubicBezTo>
                  <a:pt x="8759" y="22271"/>
                  <a:pt x="8772" y="22302"/>
                  <a:pt x="8824" y="22302"/>
                </a:cubicBezTo>
                <a:cubicBezTo>
                  <a:pt x="8845" y="22302"/>
                  <a:pt x="8873" y="22296"/>
                  <a:pt x="8909" y="22289"/>
                </a:cubicBezTo>
                <a:cubicBezTo>
                  <a:pt x="9235" y="22214"/>
                  <a:pt x="10689" y="20660"/>
                  <a:pt x="12042" y="18906"/>
                </a:cubicBezTo>
                <a:cubicBezTo>
                  <a:pt x="12218" y="18705"/>
                  <a:pt x="12368" y="18555"/>
                  <a:pt x="12393" y="18555"/>
                </a:cubicBezTo>
                <a:cubicBezTo>
                  <a:pt x="12418" y="18630"/>
                  <a:pt x="12443" y="18705"/>
                  <a:pt x="12468" y="18780"/>
                </a:cubicBezTo>
                <a:cubicBezTo>
                  <a:pt x="12493" y="18906"/>
                  <a:pt x="12519" y="18956"/>
                  <a:pt x="12644" y="18956"/>
                </a:cubicBezTo>
                <a:cubicBezTo>
                  <a:pt x="12656" y="18958"/>
                  <a:pt x="12668" y="18960"/>
                  <a:pt x="12679" y="18960"/>
                </a:cubicBezTo>
                <a:cubicBezTo>
                  <a:pt x="12786" y="18960"/>
                  <a:pt x="12891" y="18815"/>
                  <a:pt x="13546" y="17753"/>
                </a:cubicBezTo>
                <a:cubicBezTo>
                  <a:pt x="14148" y="16775"/>
                  <a:pt x="14649" y="15723"/>
                  <a:pt x="15025" y="14620"/>
                </a:cubicBezTo>
                <a:cubicBezTo>
                  <a:pt x="15075" y="14445"/>
                  <a:pt x="15150" y="14269"/>
                  <a:pt x="15225" y="14119"/>
                </a:cubicBezTo>
                <a:cubicBezTo>
                  <a:pt x="15401" y="13843"/>
                  <a:pt x="15526" y="10936"/>
                  <a:pt x="15501" y="8705"/>
                </a:cubicBezTo>
                <a:cubicBezTo>
                  <a:pt x="15501" y="8329"/>
                  <a:pt x="15476" y="7653"/>
                  <a:pt x="15476" y="7176"/>
                </a:cubicBezTo>
                <a:cubicBezTo>
                  <a:pt x="15449" y="6568"/>
                  <a:pt x="15479" y="6253"/>
                  <a:pt x="15527" y="6253"/>
                </a:cubicBezTo>
                <a:cubicBezTo>
                  <a:pt x="15571" y="6253"/>
                  <a:pt x="15629" y="6505"/>
                  <a:pt x="15676" y="7026"/>
                </a:cubicBezTo>
                <a:cubicBezTo>
                  <a:pt x="15827" y="8906"/>
                  <a:pt x="15802" y="10785"/>
                  <a:pt x="15626" y="12665"/>
                </a:cubicBezTo>
                <a:cubicBezTo>
                  <a:pt x="15451" y="14244"/>
                  <a:pt x="15451" y="14219"/>
                  <a:pt x="15551" y="14244"/>
                </a:cubicBezTo>
                <a:cubicBezTo>
                  <a:pt x="15576" y="14269"/>
                  <a:pt x="15601" y="14294"/>
                  <a:pt x="15576" y="14344"/>
                </a:cubicBezTo>
                <a:cubicBezTo>
                  <a:pt x="15564" y="14357"/>
                  <a:pt x="15539" y="14363"/>
                  <a:pt x="15510" y="14363"/>
                </a:cubicBezTo>
                <a:cubicBezTo>
                  <a:pt x="15482" y="14363"/>
                  <a:pt x="15451" y="14357"/>
                  <a:pt x="15426" y="14344"/>
                </a:cubicBezTo>
                <a:cubicBezTo>
                  <a:pt x="15382" y="14330"/>
                  <a:pt x="15339" y="14315"/>
                  <a:pt x="15305" y="14315"/>
                </a:cubicBezTo>
                <a:cubicBezTo>
                  <a:pt x="15281" y="14315"/>
                  <a:pt x="15261" y="14323"/>
                  <a:pt x="15250" y="14344"/>
                </a:cubicBezTo>
                <a:cubicBezTo>
                  <a:pt x="15225" y="14520"/>
                  <a:pt x="15326" y="14720"/>
                  <a:pt x="15476" y="14820"/>
                </a:cubicBezTo>
                <a:cubicBezTo>
                  <a:pt x="15481" y="14821"/>
                  <a:pt x="15486" y="14822"/>
                  <a:pt x="15492" y="14822"/>
                </a:cubicBezTo>
                <a:cubicBezTo>
                  <a:pt x="15639" y="14822"/>
                  <a:pt x="15816" y="14476"/>
                  <a:pt x="16203" y="13267"/>
                </a:cubicBezTo>
                <a:cubicBezTo>
                  <a:pt x="16554" y="12314"/>
                  <a:pt x="16754" y="11362"/>
                  <a:pt x="16829" y="10384"/>
                </a:cubicBezTo>
                <a:lnTo>
                  <a:pt x="16879" y="9758"/>
                </a:lnTo>
                <a:lnTo>
                  <a:pt x="17055" y="9883"/>
                </a:lnTo>
                <a:cubicBezTo>
                  <a:pt x="17120" y="9932"/>
                  <a:pt x="17174" y="9959"/>
                  <a:pt x="17218" y="9959"/>
                </a:cubicBezTo>
                <a:cubicBezTo>
                  <a:pt x="17242" y="9959"/>
                  <a:pt x="17263" y="9951"/>
                  <a:pt x="17280" y="9933"/>
                </a:cubicBezTo>
                <a:cubicBezTo>
                  <a:pt x="17656" y="9658"/>
                  <a:pt x="17857" y="5823"/>
                  <a:pt x="17631" y="3718"/>
                </a:cubicBezTo>
                <a:lnTo>
                  <a:pt x="17531" y="2740"/>
                </a:lnTo>
                <a:lnTo>
                  <a:pt x="17957" y="2164"/>
                </a:lnTo>
                <a:cubicBezTo>
                  <a:pt x="18308" y="1713"/>
                  <a:pt x="18559" y="1161"/>
                  <a:pt x="18709" y="610"/>
                </a:cubicBezTo>
                <a:cubicBezTo>
                  <a:pt x="18734" y="334"/>
                  <a:pt x="18559" y="84"/>
                  <a:pt x="18308" y="8"/>
                </a:cubicBezTo>
                <a:cubicBezTo>
                  <a:pt x="18279" y="3"/>
                  <a:pt x="18250" y="0"/>
                  <a:pt x="18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33"/>
          <p:cNvSpPr/>
          <p:nvPr/>
        </p:nvSpPr>
        <p:spPr>
          <a:xfrm>
            <a:off x="7814400" y="8865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3"/>
          <p:cNvSpPr/>
          <p:nvPr/>
        </p:nvSpPr>
        <p:spPr>
          <a:xfrm>
            <a:off x="5071124" y="4410690"/>
            <a:ext cx="633496" cy="819030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3"/>
          <p:cNvSpPr/>
          <p:nvPr/>
        </p:nvSpPr>
        <p:spPr>
          <a:xfrm>
            <a:off x="7391800" y="381199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3"/>
          <p:cNvSpPr/>
          <p:nvPr/>
        </p:nvSpPr>
        <p:spPr>
          <a:xfrm>
            <a:off x="4850500" y="-179260"/>
            <a:ext cx="1038911" cy="589021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33"/>
          <p:cNvGrpSpPr/>
          <p:nvPr/>
        </p:nvGrpSpPr>
        <p:grpSpPr>
          <a:xfrm rot="5400000">
            <a:off x="8259543" y="2283705"/>
            <a:ext cx="1154759" cy="600520"/>
            <a:chOff x="2146193" y="1558747"/>
            <a:chExt cx="1154759" cy="600520"/>
          </a:xfrm>
        </p:grpSpPr>
        <p:sp>
          <p:nvSpPr>
            <p:cNvPr id="1524" name="Google Shape;1524;p33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 rot="5400000">
              <a:off x="2268471" y="17998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 rot="5400000">
              <a:off x="2146193" y="21064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33"/>
          <p:cNvGrpSpPr/>
          <p:nvPr/>
        </p:nvGrpSpPr>
        <p:grpSpPr>
          <a:xfrm rot="5400000">
            <a:off x="-633168" y="3806850"/>
            <a:ext cx="1684797" cy="897245"/>
            <a:chOff x="2186383" y="878934"/>
            <a:chExt cx="1365757" cy="727339"/>
          </a:xfrm>
        </p:grpSpPr>
        <p:sp>
          <p:nvSpPr>
            <p:cNvPr id="1535" name="Google Shape;1535;p33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33"/>
          <p:cNvSpPr/>
          <p:nvPr/>
        </p:nvSpPr>
        <p:spPr>
          <a:xfrm>
            <a:off x="2345033" y="4733740"/>
            <a:ext cx="1038911" cy="589021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34"/>
          <p:cNvSpPr/>
          <p:nvPr/>
        </p:nvSpPr>
        <p:spPr>
          <a:xfrm>
            <a:off x="7905843" y="3697021"/>
            <a:ext cx="1411538" cy="1638269"/>
          </a:xfrm>
          <a:custGeom>
            <a:rect b="b" l="l" r="r" t="t"/>
            <a:pathLst>
              <a:path extrusionOk="0" h="58672" w="50552">
                <a:moveTo>
                  <a:pt x="26041" y="914"/>
                </a:moveTo>
                <a:lnTo>
                  <a:pt x="26266" y="1139"/>
                </a:lnTo>
                <a:cubicBezTo>
                  <a:pt x="26467" y="1365"/>
                  <a:pt x="26642" y="1615"/>
                  <a:pt x="26818" y="1891"/>
                </a:cubicBezTo>
                <a:cubicBezTo>
                  <a:pt x="27193" y="2518"/>
                  <a:pt x="27219" y="2593"/>
                  <a:pt x="27093" y="2844"/>
                </a:cubicBezTo>
                <a:cubicBezTo>
                  <a:pt x="27064" y="2932"/>
                  <a:pt x="27043" y="2968"/>
                  <a:pt x="27021" y="2968"/>
                </a:cubicBezTo>
                <a:cubicBezTo>
                  <a:pt x="27005" y="2968"/>
                  <a:pt x="26989" y="2950"/>
                  <a:pt x="26968" y="2919"/>
                </a:cubicBezTo>
                <a:cubicBezTo>
                  <a:pt x="26945" y="2881"/>
                  <a:pt x="26927" y="2859"/>
                  <a:pt x="26911" y="2859"/>
                </a:cubicBezTo>
                <a:cubicBezTo>
                  <a:pt x="26873" y="2859"/>
                  <a:pt x="26845" y="2979"/>
                  <a:pt x="26792" y="3295"/>
                </a:cubicBezTo>
                <a:cubicBezTo>
                  <a:pt x="26753" y="3519"/>
                  <a:pt x="26722" y="3619"/>
                  <a:pt x="26704" y="3619"/>
                </a:cubicBezTo>
                <a:cubicBezTo>
                  <a:pt x="26676" y="3619"/>
                  <a:pt x="26681" y="3376"/>
                  <a:pt x="26742" y="2994"/>
                </a:cubicBezTo>
                <a:cubicBezTo>
                  <a:pt x="26767" y="2693"/>
                  <a:pt x="26792" y="2443"/>
                  <a:pt x="26742" y="2443"/>
                </a:cubicBezTo>
                <a:cubicBezTo>
                  <a:pt x="26692" y="2443"/>
                  <a:pt x="26667" y="2543"/>
                  <a:pt x="26642" y="2668"/>
                </a:cubicBezTo>
                <a:cubicBezTo>
                  <a:pt x="26622" y="2760"/>
                  <a:pt x="26610" y="2815"/>
                  <a:pt x="26596" y="2815"/>
                </a:cubicBezTo>
                <a:cubicBezTo>
                  <a:pt x="26575" y="2815"/>
                  <a:pt x="26551" y="2700"/>
                  <a:pt x="26492" y="2418"/>
                </a:cubicBezTo>
                <a:cubicBezTo>
                  <a:pt x="26417" y="2092"/>
                  <a:pt x="26316" y="1766"/>
                  <a:pt x="26216" y="1440"/>
                </a:cubicBezTo>
                <a:lnTo>
                  <a:pt x="26041" y="914"/>
                </a:lnTo>
                <a:close/>
                <a:moveTo>
                  <a:pt x="27290" y="2823"/>
                </a:moveTo>
                <a:cubicBezTo>
                  <a:pt x="27348" y="2823"/>
                  <a:pt x="27415" y="2935"/>
                  <a:pt x="27544" y="3194"/>
                </a:cubicBezTo>
                <a:lnTo>
                  <a:pt x="27569" y="3220"/>
                </a:lnTo>
                <a:cubicBezTo>
                  <a:pt x="27670" y="3420"/>
                  <a:pt x="27695" y="3570"/>
                  <a:pt x="27645" y="3595"/>
                </a:cubicBezTo>
                <a:cubicBezTo>
                  <a:pt x="27594" y="3671"/>
                  <a:pt x="27544" y="3746"/>
                  <a:pt x="27519" y="3846"/>
                </a:cubicBezTo>
                <a:cubicBezTo>
                  <a:pt x="27498" y="3951"/>
                  <a:pt x="27460" y="4003"/>
                  <a:pt x="27433" y="4003"/>
                </a:cubicBezTo>
                <a:cubicBezTo>
                  <a:pt x="27428" y="4003"/>
                  <a:pt x="27423" y="4001"/>
                  <a:pt x="27419" y="3996"/>
                </a:cubicBezTo>
                <a:cubicBezTo>
                  <a:pt x="27408" y="3986"/>
                  <a:pt x="27398" y="3981"/>
                  <a:pt x="27387" y="3981"/>
                </a:cubicBezTo>
                <a:cubicBezTo>
                  <a:pt x="27346" y="3981"/>
                  <a:pt x="27303" y="4048"/>
                  <a:pt x="27244" y="4147"/>
                </a:cubicBezTo>
                <a:cubicBezTo>
                  <a:pt x="27226" y="4190"/>
                  <a:pt x="27212" y="4216"/>
                  <a:pt x="27203" y="4216"/>
                </a:cubicBezTo>
                <a:cubicBezTo>
                  <a:pt x="27185" y="4216"/>
                  <a:pt x="27186" y="4125"/>
                  <a:pt x="27219" y="3896"/>
                </a:cubicBezTo>
                <a:cubicBezTo>
                  <a:pt x="27269" y="3721"/>
                  <a:pt x="27269" y="3545"/>
                  <a:pt x="27269" y="3370"/>
                </a:cubicBezTo>
                <a:cubicBezTo>
                  <a:pt x="27251" y="3352"/>
                  <a:pt x="27237" y="3340"/>
                  <a:pt x="27225" y="3340"/>
                </a:cubicBezTo>
                <a:cubicBezTo>
                  <a:pt x="27186" y="3340"/>
                  <a:pt x="27164" y="3468"/>
                  <a:pt x="27068" y="3946"/>
                </a:cubicBezTo>
                <a:cubicBezTo>
                  <a:pt x="26997" y="4303"/>
                  <a:pt x="26913" y="4494"/>
                  <a:pt x="26834" y="4494"/>
                </a:cubicBezTo>
                <a:cubicBezTo>
                  <a:pt x="26802" y="4494"/>
                  <a:pt x="26771" y="4463"/>
                  <a:pt x="26742" y="4397"/>
                </a:cubicBezTo>
                <a:cubicBezTo>
                  <a:pt x="26767" y="4047"/>
                  <a:pt x="26843" y="3696"/>
                  <a:pt x="27018" y="3370"/>
                </a:cubicBezTo>
                <a:lnTo>
                  <a:pt x="27193" y="2919"/>
                </a:lnTo>
                <a:cubicBezTo>
                  <a:pt x="27229" y="2857"/>
                  <a:pt x="27258" y="2823"/>
                  <a:pt x="27290" y="2823"/>
                </a:cubicBezTo>
                <a:close/>
                <a:moveTo>
                  <a:pt x="27738" y="3686"/>
                </a:moveTo>
                <a:cubicBezTo>
                  <a:pt x="27786" y="3686"/>
                  <a:pt x="27867" y="3887"/>
                  <a:pt x="28221" y="4773"/>
                </a:cubicBezTo>
                <a:cubicBezTo>
                  <a:pt x="28747" y="6127"/>
                  <a:pt x="28848" y="6402"/>
                  <a:pt x="28772" y="6503"/>
                </a:cubicBezTo>
                <a:cubicBezTo>
                  <a:pt x="28376" y="7177"/>
                  <a:pt x="28230" y="7396"/>
                  <a:pt x="28199" y="7396"/>
                </a:cubicBezTo>
                <a:cubicBezTo>
                  <a:pt x="28191" y="7396"/>
                  <a:pt x="28191" y="7381"/>
                  <a:pt x="28196" y="7355"/>
                </a:cubicBezTo>
                <a:cubicBezTo>
                  <a:pt x="28221" y="7230"/>
                  <a:pt x="28271" y="7129"/>
                  <a:pt x="28346" y="7029"/>
                </a:cubicBezTo>
                <a:cubicBezTo>
                  <a:pt x="28396" y="6954"/>
                  <a:pt x="28422" y="6879"/>
                  <a:pt x="28371" y="6879"/>
                </a:cubicBezTo>
                <a:cubicBezTo>
                  <a:pt x="28346" y="6879"/>
                  <a:pt x="28371" y="6653"/>
                  <a:pt x="28522" y="6453"/>
                </a:cubicBezTo>
                <a:cubicBezTo>
                  <a:pt x="28572" y="6377"/>
                  <a:pt x="28572" y="6302"/>
                  <a:pt x="28547" y="6277"/>
                </a:cubicBezTo>
                <a:cubicBezTo>
                  <a:pt x="28539" y="6272"/>
                  <a:pt x="28531" y="6269"/>
                  <a:pt x="28522" y="6269"/>
                </a:cubicBezTo>
                <a:cubicBezTo>
                  <a:pt x="28448" y="6269"/>
                  <a:pt x="28337" y="6469"/>
                  <a:pt x="28046" y="7029"/>
                </a:cubicBezTo>
                <a:cubicBezTo>
                  <a:pt x="27970" y="7230"/>
                  <a:pt x="27845" y="7430"/>
                  <a:pt x="27695" y="7580"/>
                </a:cubicBezTo>
                <a:cubicBezTo>
                  <a:pt x="27668" y="7592"/>
                  <a:pt x="27646" y="7599"/>
                  <a:pt x="27631" y="7599"/>
                </a:cubicBezTo>
                <a:cubicBezTo>
                  <a:pt x="27545" y="7599"/>
                  <a:pt x="27643" y="7392"/>
                  <a:pt x="28046" y="6628"/>
                </a:cubicBezTo>
                <a:cubicBezTo>
                  <a:pt x="28221" y="6327"/>
                  <a:pt x="28371" y="6001"/>
                  <a:pt x="28472" y="5676"/>
                </a:cubicBezTo>
                <a:cubicBezTo>
                  <a:pt x="28466" y="5648"/>
                  <a:pt x="28458" y="5633"/>
                  <a:pt x="28445" y="5633"/>
                </a:cubicBezTo>
                <a:cubicBezTo>
                  <a:pt x="28399" y="5633"/>
                  <a:pt x="28289" y="5829"/>
                  <a:pt x="27995" y="6377"/>
                </a:cubicBezTo>
                <a:cubicBezTo>
                  <a:pt x="27895" y="6603"/>
                  <a:pt x="27795" y="6778"/>
                  <a:pt x="27670" y="6979"/>
                </a:cubicBezTo>
                <a:cubicBezTo>
                  <a:pt x="27594" y="6979"/>
                  <a:pt x="27670" y="6453"/>
                  <a:pt x="27770" y="6227"/>
                </a:cubicBezTo>
                <a:cubicBezTo>
                  <a:pt x="28121" y="5525"/>
                  <a:pt x="28271" y="5124"/>
                  <a:pt x="28221" y="5099"/>
                </a:cubicBezTo>
                <a:cubicBezTo>
                  <a:pt x="28218" y="5098"/>
                  <a:pt x="28214" y="5097"/>
                  <a:pt x="28211" y="5097"/>
                </a:cubicBezTo>
                <a:cubicBezTo>
                  <a:pt x="28158" y="5097"/>
                  <a:pt x="28061" y="5262"/>
                  <a:pt x="27920" y="5450"/>
                </a:cubicBezTo>
                <a:cubicBezTo>
                  <a:pt x="27845" y="5575"/>
                  <a:pt x="27770" y="5701"/>
                  <a:pt x="27670" y="5801"/>
                </a:cubicBezTo>
                <a:cubicBezTo>
                  <a:pt x="27745" y="5475"/>
                  <a:pt x="27845" y="5174"/>
                  <a:pt x="27970" y="4874"/>
                </a:cubicBezTo>
                <a:cubicBezTo>
                  <a:pt x="28038" y="4693"/>
                  <a:pt x="28065" y="4594"/>
                  <a:pt x="28015" y="4594"/>
                </a:cubicBezTo>
                <a:cubicBezTo>
                  <a:pt x="28010" y="4594"/>
                  <a:pt x="28003" y="4595"/>
                  <a:pt x="27995" y="4598"/>
                </a:cubicBezTo>
                <a:cubicBezTo>
                  <a:pt x="27945" y="4598"/>
                  <a:pt x="27895" y="4673"/>
                  <a:pt x="27870" y="4773"/>
                </a:cubicBezTo>
                <a:cubicBezTo>
                  <a:pt x="27820" y="4874"/>
                  <a:pt x="27770" y="5024"/>
                  <a:pt x="27720" y="5124"/>
                </a:cubicBezTo>
                <a:cubicBezTo>
                  <a:pt x="27693" y="5219"/>
                  <a:pt x="27673" y="5263"/>
                  <a:pt x="27656" y="5263"/>
                </a:cubicBezTo>
                <a:cubicBezTo>
                  <a:pt x="27642" y="5263"/>
                  <a:pt x="27631" y="5232"/>
                  <a:pt x="27620" y="5174"/>
                </a:cubicBezTo>
                <a:cubicBezTo>
                  <a:pt x="27620" y="4974"/>
                  <a:pt x="27670" y="4773"/>
                  <a:pt x="27745" y="4573"/>
                </a:cubicBezTo>
                <a:cubicBezTo>
                  <a:pt x="27820" y="4423"/>
                  <a:pt x="27870" y="4247"/>
                  <a:pt x="27870" y="4072"/>
                </a:cubicBezTo>
                <a:cubicBezTo>
                  <a:pt x="27857" y="4063"/>
                  <a:pt x="27844" y="4058"/>
                  <a:pt x="27831" y="4058"/>
                </a:cubicBezTo>
                <a:cubicBezTo>
                  <a:pt x="27775" y="4058"/>
                  <a:pt x="27727" y="4160"/>
                  <a:pt x="27645" y="4448"/>
                </a:cubicBezTo>
                <a:cubicBezTo>
                  <a:pt x="27580" y="4659"/>
                  <a:pt x="27525" y="4754"/>
                  <a:pt x="27488" y="4754"/>
                </a:cubicBezTo>
                <a:cubicBezTo>
                  <a:pt x="27468" y="4754"/>
                  <a:pt x="27453" y="4726"/>
                  <a:pt x="27444" y="4673"/>
                </a:cubicBezTo>
                <a:cubicBezTo>
                  <a:pt x="27494" y="4347"/>
                  <a:pt x="27594" y="4022"/>
                  <a:pt x="27720" y="3696"/>
                </a:cubicBezTo>
                <a:cubicBezTo>
                  <a:pt x="27726" y="3690"/>
                  <a:pt x="27731" y="3686"/>
                  <a:pt x="27738" y="3686"/>
                </a:cubicBezTo>
                <a:close/>
                <a:moveTo>
                  <a:pt x="28898" y="6603"/>
                </a:moveTo>
                <a:lnTo>
                  <a:pt x="28973" y="6803"/>
                </a:lnTo>
                <a:cubicBezTo>
                  <a:pt x="29048" y="6979"/>
                  <a:pt x="29023" y="7054"/>
                  <a:pt x="28848" y="7305"/>
                </a:cubicBezTo>
                <a:lnTo>
                  <a:pt x="28823" y="7305"/>
                </a:lnTo>
                <a:cubicBezTo>
                  <a:pt x="28722" y="7455"/>
                  <a:pt x="28597" y="7631"/>
                  <a:pt x="28522" y="7806"/>
                </a:cubicBezTo>
                <a:lnTo>
                  <a:pt x="28422" y="8007"/>
                </a:lnTo>
                <a:lnTo>
                  <a:pt x="28371" y="7781"/>
                </a:lnTo>
                <a:cubicBezTo>
                  <a:pt x="28346" y="7580"/>
                  <a:pt x="28371" y="7455"/>
                  <a:pt x="28622" y="7079"/>
                </a:cubicBezTo>
                <a:lnTo>
                  <a:pt x="28898" y="6603"/>
                </a:lnTo>
                <a:close/>
                <a:moveTo>
                  <a:pt x="29085" y="7228"/>
                </a:moveTo>
                <a:cubicBezTo>
                  <a:pt x="29103" y="7228"/>
                  <a:pt x="29113" y="7254"/>
                  <a:pt x="29123" y="7305"/>
                </a:cubicBezTo>
                <a:cubicBezTo>
                  <a:pt x="29148" y="7430"/>
                  <a:pt x="29023" y="7631"/>
                  <a:pt x="28772" y="8032"/>
                </a:cubicBezTo>
                <a:cubicBezTo>
                  <a:pt x="28546" y="8390"/>
                  <a:pt x="28447" y="8521"/>
                  <a:pt x="28402" y="8521"/>
                </a:cubicBezTo>
                <a:cubicBezTo>
                  <a:pt x="28387" y="8521"/>
                  <a:pt x="28378" y="8507"/>
                  <a:pt x="28371" y="8483"/>
                </a:cubicBezTo>
                <a:cubicBezTo>
                  <a:pt x="28472" y="8107"/>
                  <a:pt x="28672" y="7731"/>
                  <a:pt x="28923" y="7405"/>
                </a:cubicBezTo>
                <a:cubicBezTo>
                  <a:pt x="29013" y="7285"/>
                  <a:pt x="29058" y="7228"/>
                  <a:pt x="29085" y="7228"/>
                </a:cubicBezTo>
                <a:close/>
                <a:moveTo>
                  <a:pt x="29173" y="7681"/>
                </a:moveTo>
                <a:lnTo>
                  <a:pt x="29224" y="7906"/>
                </a:lnTo>
                <a:cubicBezTo>
                  <a:pt x="29249" y="8107"/>
                  <a:pt x="29224" y="8182"/>
                  <a:pt x="28772" y="8809"/>
                </a:cubicBezTo>
                <a:cubicBezTo>
                  <a:pt x="28469" y="9244"/>
                  <a:pt x="28338" y="9408"/>
                  <a:pt x="28292" y="9408"/>
                </a:cubicBezTo>
                <a:cubicBezTo>
                  <a:pt x="28277" y="9408"/>
                  <a:pt x="28271" y="9391"/>
                  <a:pt x="28271" y="9360"/>
                </a:cubicBezTo>
                <a:cubicBezTo>
                  <a:pt x="28271" y="9109"/>
                  <a:pt x="28447" y="8783"/>
                  <a:pt x="28823" y="8207"/>
                </a:cubicBezTo>
                <a:lnTo>
                  <a:pt x="29173" y="7681"/>
                </a:lnTo>
                <a:close/>
                <a:moveTo>
                  <a:pt x="29449" y="10438"/>
                </a:moveTo>
                <a:lnTo>
                  <a:pt x="29449" y="10438"/>
                </a:lnTo>
                <a:cubicBezTo>
                  <a:pt x="29374" y="10638"/>
                  <a:pt x="29299" y="10839"/>
                  <a:pt x="29224" y="11039"/>
                </a:cubicBezTo>
                <a:lnTo>
                  <a:pt x="28948" y="11716"/>
                </a:lnTo>
                <a:cubicBezTo>
                  <a:pt x="28941" y="11735"/>
                  <a:pt x="28935" y="11745"/>
                  <a:pt x="28929" y="11745"/>
                </a:cubicBezTo>
                <a:cubicBezTo>
                  <a:pt x="28913" y="11745"/>
                  <a:pt x="28904" y="11670"/>
                  <a:pt x="28923" y="11540"/>
                </a:cubicBezTo>
                <a:cubicBezTo>
                  <a:pt x="28948" y="11265"/>
                  <a:pt x="29048" y="11014"/>
                  <a:pt x="29198" y="10814"/>
                </a:cubicBezTo>
                <a:cubicBezTo>
                  <a:pt x="29249" y="10663"/>
                  <a:pt x="29349" y="10538"/>
                  <a:pt x="29449" y="10438"/>
                </a:cubicBezTo>
                <a:close/>
                <a:moveTo>
                  <a:pt x="29342" y="13151"/>
                </a:moveTo>
                <a:cubicBezTo>
                  <a:pt x="29386" y="13151"/>
                  <a:pt x="29325" y="13335"/>
                  <a:pt x="29173" y="13621"/>
                </a:cubicBezTo>
                <a:cubicBezTo>
                  <a:pt x="29073" y="13796"/>
                  <a:pt x="28973" y="13921"/>
                  <a:pt x="28923" y="13921"/>
                </a:cubicBezTo>
                <a:cubicBezTo>
                  <a:pt x="28823" y="13921"/>
                  <a:pt x="28973" y="13621"/>
                  <a:pt x="29198" y="13295"/>
                </a:cubicBezTo>
                <a:cubicBezTo>
                  <a:pt x="29273" y="13196"/>
                  <a:pt x="29320" y="13151"/>
                  <a:pt x="29342" y="13151"/>
                </a:cubicBezTo>
                <a:close/>
                <a:moveTo>
                  <a:pt x="29449" y="14713"/>
                </a:moveTo>
                <a:cubicBezTo>
                  <a:pt x="29463" y="14713"/>
                  <a:pt x="29434" y="14799"/>
                  <a:pt x="29349" y="14999"/>
                </a:cubicBezTo>
                <a:cubicBezTo>
                  <a:pt x="29274" y="15149"/>
                  <a:pt x="29224" y="15300"/>
                  <a:pt x="29123" y="15450"/>
                </a:cubicBezTo>
                <a:cubicBezTo>
                  <a:pt x="29109" y="15467"/>
                  <a:pt x="29099" y="15475"/>
                  <a:pt x="29094" y="15475"/>
                </a:cubicBezTo>
                <a:cubicBezTo>
                  <a:pt x="29048" y="15475"/>
                  <a:pt x="29238" y="15004"/>
                  <a:pt x="29349" y="14849"/>
                </a:cubicBezTo>
                <a:cubicBezTo>
                  <a:pt x="29403" y="14762"/>
                  <a:pt x="29438" y="14713"/>
                  <a:pt x="29449" y="14713"/>
                </a:cubicBezTo>
                <a:close/>
                <a:moveTo>
                  <a:pt x="31338" y="17802"/>
                </a:moveTo>
                <a:cubicBezTo>
                  <a:pt x="31345" y="17802"/>
                  <a:pt x="31350" y="17803"/>
                  <a:pt x="31354" y="17806"/>
                </a:cubicBezTo>
                <a:cubicBezTo>
                  <a:pt x="31404" y="17831"/>
                  <a:pt x="31354" y="17906"/>
                  <a:pt x="31254" y="18007"/>
                </a:cubicBezTo>
                <a:cubicBezTo>
                  <a:pt x="31128" y="18157"/>
                  <a:pt x="30978" y="18282"/>
                  <a:pt x="30802" y="18383"/>
                </a:cubicBezTo>
                <a:cubicBezTo>
                  <a:pt x="30640" y="18470"/>
                  <a:pt x="30552" y="18514"/>
                  <a:pt x="30521" y="18514"/>
                </a:cubicBezTo>
                <a:cubicBezTo>
                  <a:pt x="30489" y="18514"/>
                  <a:pt x="30514" y="18470"/>
                  <a:pt x="30577" y="18383"/>
                </a:cubicBezTo>
                <a:cubicBezTo>
                  <a:pt x="30696" y="18216"/>
                  <a:pt x="31220" y="17802"/>
                  <a:pt x="31338" y="17802"/>
                </a:cubicBezTo>
                <a:close/>
                <a:moveTo>
                  <a:pt x="40552" y="11415"/>
                </a:moveTo>
                <a:cubicBezTo>
                  <a:pt x="40552" y="11440"/>
                  <a:pt x="39975" y="11941"/>
                  <a:pt x="39249" y="12543"/>
                </a:cubicBezTo>
                <a:lnTo>
                  <a:pt x="39249" y="12518"/>
                </a:lnTo>
                <a:cubicBezTo>
                  <a:pt x="38522" y="13119"/>
                  <a:pt x="37895" y="13621"/>
                  <a:pt x="37870" y="13621"/>
                </a:cubicBezTo>
                <a:cubicBezTo>
                  <a:pt x="37845" y="13621"/>
                  <a:pt x="37870" y="13545"/>
                  <a:pt x="37945" y="13445"/>
                </a:cubicBezTo>
                <a:cubicBezTo>
                  <a:pt x="38021" y="13345"/>
                  <a:pt x="38046" y="13270"/>
                  <a:pt x="38021" y="13245"/>
                </a:cubicBezTo>
                <a:cubicBezTo>
                  <a:pt x="38019" y="13243"/>
                  <a:pt x="38017" y="13243"/>
                  <a:pt x="38014" y="13243"/>
                </a:cubicBezTo>
                <a:cubicBezTo>
                  <a:pt x="37970" y="13243"/>
                  <a:pt x="37766" y="13433"/>
                  <a:pt x="37695" y="13646"/>
                </a:cubicBezTo>
                <a:cubicBezTo>
                  <a:pt x="37670" y="13796"/>
                  <a:pt x="37569" y="13921"/>
                  <a:pt x="37294" y="14147"/>
                </a:cubicBezTo>
                <a:lnTo>
                  <a:pt x="36918" y="14448"/>
                </a:lnTo>
                <a:lnTo>
                  <a:pt x="37093" y="14147"/>
                </a:lnTo>
                <a:cubicBezTo>
                  <a:pt x="37258" y="13865"/>
                  <a:pt x="37312" y="13693"/>
                  <a:pt x="37236" y="13693"/>
                </a:cubicBezTo>
                <a:cubicBezTo>
                  <a:pt x="37231" y="13693"/>
                  <a:pt x="37225" y="13694"/>
                  <a:pt x="37219" y="13696"/>
                </a:cubicBezTo>
                <a:cubicBezTo>
                  <a:pt x="37093" y="13871"/>
                  <a:pt x="36968" y="14047"/>
                  <a:pt x="36868" y="14222"/>
                </a:cubicBezTo>
                <a:cubicBezTo>
                  <a:pt x="36717" y="14498"/>
                  <a:pt x="36517" y="14723"/>
                  <a:pt x="36291" y="14924"/>
                </a:cubicBezTo>
                <a:lnTo>
                  <a:pt x="36066" y="15099"/>
                </a:lnTo>
                <a:lnTo>
                  <a:pt x="36316" y="14698"/>
                </a:lnTo>
                <a:cubicBezTo>
                  <a:pt x="36442" y="14473"/>
                  <a:pt x="36517" y="14272"/>
                  <a:pt x="36492" y="14247"/>
                </a:cubicBezTo>
                <a:cubicBezTo>
                  <a:pt x="36489" y="14245"/>
                  <a:pt x="36486" y="14243"/>
                  <a:pt x="36481" y="14243"/>
                </a:cubicBezTo>
                <a:cubicBezTo>
                  <a:pt x="36443" y="14243"/>
                  <a:pt x="36330" y="14357"/>
                  <a:pt x="36016" y="14874"/>
                </a:cubicBezTo>
                <a:cubicBezTo>
                  <a:pt x="35890" y="15174"/>
                  <a:pt x="35690" y="15400"/>
                  <a:pt x="35464" y="15626"/>
                </a:cubicBezTo>
                <a:lnTo>
                  <a:pt x="35138" y="15876"/>
                </a:lnTo>
                <a:lnTo>
                  <a:pt x="35414" y="15400"/>
                </a:lnTo>
                <a:cubicBezTo>
                  <a:pt x="35539" y="15250"/>
                  <a:pt x="35615" y="15074"/>
                  <a:pt x="35665" y="14874"/>
                </a:cubicBezTo>
                <a:cubicBezTo>
                  <a:pt x="35662" y="14866"/>
                  <a:pt x="35657" y="14862"/>
                  <a:pt x="35650" y="14862"/>
                </a:cubicBezTo>
                <a:cubicBezTo>
                  <a:pt x="35590" y="14862"/>
                  <a:pt x="35376" y="15141"/>
                  <a:pt x="35063" y="15701"/>
                </a:cubicBezTo>
                <a:cubicBezTo>
                  <a:pt x="34888" y="16002"/>
                  <a:pt x="34662" y="16277"/>
                  <a:pt x="34412" y="16503"/>
                </a:cubicBezTo>
                <a:lnTo>
                  <a:pt x="34011" y="16829"/>
                </a:lnTo>
                <a:lnTo>
                  <a:pt x="34011" y="16829"/>
                </a:lnTo>
                <a:lnTo>
                  <a:pt x="34236" y="16377"/>
                </a:lnTo>
                <a:cubicBezTo>
                  <a:pt x="34450" y="15949"/>
                  <a:pt x="34506" y="15724"/>
                  <a:pt x="34425" y="15724"/>
                </a:cubicBezTo>
                <a:cubicBezTo>
                  <a:pt x="34421" y="15724"/>
                  <a:pt x="34417" y="15725"/>
                  <a:pt x="34412" y="15726"/>
                </a:cubicBezTo>
                <a:cubicBezTo>
                  <a:pt x="34186" y="16102"/>
                  <a:pt x="34011" y="16503"/>
                  <a:pt x="33860" y="16904"/>
                </a:cubicBezTo>
                <a:cubicBezTo>
                  <a:pt x="33635" y="17205"/>
                  <a:pt x="33359" y="17455"/>
                  <a:pt x="33083" y="17681"/>
                </a:cubicBezTo>
                <a:cubicBezTo>
                  <a:pt x="33133" y="17455"/>
                  <a:pt x="33234" y="17255"/>
                  <a:pt x="33334" y="17054"/>
                </a:cubicBezTo>
                <a:cubicBezTo>
                  <a:pt x="33610" y="16428"/>
                  <a:pt x="33635" y="16302"/>
                  <a:pt x="33559" y="16302"/>
                </a:cubicBezTo>
                <a:cubicBezTo>
                  <a:pt x="33309" y="16753"/>
                  <a:pt x="33083" y="17255"/>
                  <a:pt x="32933" y="17731"/>
                </a:cubicBezTo>
                <a:cubicBezTo>
                  <a:pt x="32732" y="18082"/>
                  <a:pt x="32457" y="18383"/>
                  <a:pt x="32106" y="18583"/>
                </a:cubicBezTo>
                <a:cubicBezTo>
                  <a:pt x="32181" y="18232"/>
                  <a:pt x="32306" y="17906"/>
                  <a:pt x="32507" y="17606"/>
                </a:cubicBezTo>
                <a:cubicBezTo>
                  <a:pt x="32532" y="17555"/>
                  <a:pt x="32532" y="17505"/>
                  <a:pt x="32507" y="17480"/>
                </a:cubicBezTo>
                <a:cubicBezTo>
                  <a:pt x="32502" y="17478"/>
                  <a:pt x="32497" y="17477"/>
                  <a:pt x="32491" y="17477"/>
                </a:cubicBezTo>
                <a:cubicBezTo>
                  <a:pt x="32433" y="17477"/>
                  <a:pt x="32313" y="17601"/>
                  <a:pt x="32131" y="18057"/>
                </a:cubicBezTo>
                <a:cubicBezTo>
                  <a:pt x="31968" y="18418"/>
                  <a:pt x="31910" y="18519"/>
                  <a:pt x="31871" y="18519"/>
                </a:cubicBezTo>
                <a:cubicBezTo>
                  <a:pt x="31856" y="18519"/>
                  <a:pt x="31844" y="18504"/>
                  <a:pt x="31830" y="18483"/>
                </a:cubicBezTo>
                <a:cubicBezTo>
                  <a:pt x="31816" y="18474"/>
                  <a:pt x="31801" y="18469"/>
                  <a:pt x="31783" y="18469"/>
                </a:cubicBezTo>
                <a:cubicBezTo>
                  <a:pt x="31706" y="18469"/>
                  <a:pt x="31593" y="18551"/>
                  <a:pt x="31429" y="18633"/>
                </a:cubicBezTo>
                <a:cubicBezTo>
                  <a:pt x="31299" y="18726"/>
                  <a:pt x="31169" y="18778"/>
                  <a:pt x="31121" y="18778"/>
                </a:cubicBezTo>
                <a:cubicBezTo>
                  <a:pt x="31104" y="18778"/>
                  <a:pt x="31097" y="18771"/>
                  <a:pt x="31103" y="18758"/>
                </a:cubicBezTo>
                <a:cubicBezTo>
                  <a:pt x="31103" y="18708"/>
                  <a:pt x="31203" y="18608"/>
                  <a:pt x="31329" y="18533"/>
                </a:cubicBezTo>
                <a:cubicBezTo>
                  <a:pt x="31429" y="18483"/>
                  <a:pt x="31529" y="18408"/>
                  <a:pt x="31604" y="18332"/>
                </a:cubicBezTo>
                <a:cubicBezTo>
                  <a:pt x="31648" y="18289"/>
                  <a:pt x="31624" y="18262"/>
                  <a:pt x="31567" y="18262"/>
                </a:cubicBezTo>
                <a:cubicBezTo>
                  <a:pt x="31526" y="18262"/>
                  <a:pt x="31467" y="18276"/>
                  <a:pt x="31404" y="18307"/>
                </a:cubicBezTo>
                <a:cubicBezTo>
                  <a:pt x="31373" y="18323"/>
                  <a:pt x="31351" y="18332"/>
                  <a:pt x="31337" y="18332"/>
                </a:cubicBezTo>
                <a:cubicBezTo>
                  <a:pt x="31281" y="18332"/>
                  <a:pt x="31350" y="18194"/>
                  <a:pt x="31529" y="17756"/>
                </a:cubicBezTo>
                <a:cubicBezTo>
                  <a:pt x="31630" y="17555"/>
                  <a:pt x="31705" y="17330"/>
                  <a:pt x="31755" y="17079"/>
                </a:cubicBezTo>
                <a:cubicBezTo>
                  <a:pt x="31742" y="17075"/>
                  <a:pt x="31731" y="17072"/>
                  <a:pt x="31721" y="17072"/>
                </a:cubicBezTo>
                <a:cubicBezTo>
                  <a:pt x="31675" y="17072"/>
                  <a:pt x="31653" y="17136"/>
                  <a:pt x="31529" y="17405"/>
                </a:cubicBezTo>
                <a:cubicBezTo>
                  <a:pt x="31454" y="17606"/>
                  <a:pt x="31404" y="17656"/>
                  <a:pt x="31329" y="17656"/>
                </a:cubicBezTo>
                <a:cubicBezTo>
                  <a:pt x="31229" y="17681"/>
                  <a:pt x="31128" y="17731"/>
                  <a:pt x="31028" y="17781"/>
                </a:cubicBezTo>
                <a:cubicBezTo>
                  <a:pt x="30973" y="17821"/>
                  <a:pt x="30935" y="17845"/>
                  <a:pt x="30919" y="17845"/>
                </a:cubicBezTo>
                <a:cubicBezTo>
                  <a:pt x="30885" y="17845"/>
                  <a:pt x="30956" y="17731"/>
                  <a:pt x="31178" y="17405"/>
                </a:cubicBezTo>
                <a:cubicBezTo>
                  <a:pt x="31354" y="17104"/>
                  <a:pt x="31630" y="16678"/>
                  <a:pt x="31805" y="16428"/>
                </a:cubicBezTo>
                <a:cubicBezTo>
                  <a:pt x="31986" y="16132"/>
                  <a:pt x="32048" y="16030"/>
                  <a:pt x="32098" y="16030"/>
                </a:cubicBezTo>
                <a:cubicBezTo>
                  <a:pt x="32124" y="16030"/>
                  <a:pt x="32146" y="16059"/>
                  <a:pt x="32181" y="16102"/>
                </a:cubicBezTo>
                <a:cubicBezTo>
                  <a:pt x="32232" y="16170"/>
                  <a:pt x="32288" y="16203"/>
                  <a:pt x="32352" y="16203"/>
                </a:cubicBezTo>
                <a:cubicBezTo>
                  <a:pt x="32475" y="16203"/>
                  <a:pt x="32625" y="16075"/>
                  <a:pt x="32808" y="15826"/>
                </a:cubicBezTo>
                <a:cubicBezTo>
                  <a:pt x="33158" y="15375"/>
                  <a:pt x="33534" y="14974"/>
                  <a:pt x="33960" y="14573"/>
                </a:cubicBezTo>
                <a:cubicBezTo>
                  <a:pt x="34014" y="14530"/>
                  <a:pt x="34045" y="14505"/>
                  <a:pt x="34065" y="14505"/>
                </a:cubicBezTo>
                <a:cubicBezTo>
                  <a:pt x="34090" y="14505"/>
                  <a:pt x="34097" y="14548"/>
                  <a:pt x="34111" y="14648"/>
                </a:cubicBezTo>
                <a:cubicBezTo>
                  <a:pt x="34143" y="14762"/>
                  <a:pt x="34155" y="14802"/>
                  <a:pt x="34214" y="14802"/>
                </a:cubicBezTo>
                <a:cubicBezTo>
                  <a:pt x="34246" y="14802"/>
                  <a:pt x="34292" y="14791"/>
                  <a:pt x="34361" y="14773"/>
                </a:cubicBezTo>
                <a:cubicBezTo>
                  <a:pt x="34687" y="14598"/>
                  <a:pt x="34988" y="14372"/>
                  <a:pt x="35264" y="14122"/>
                </a:cubicBezTo>
                <a:cubicBezTo>
                  <a:pt x="35946" y="13550"/>
                  <a:pt x="36113" y="13399"/>
                  <a:pt x="36173" y="13399"/>
                </a:cubicBezTo>
                <a:cubicBezTo>
                  <a:pt x="36195" y="13399"/>
                  <a:pt x="36203" y="13419"/>
                  <a:pt x="36216" y="13445"/>
                </a:cubicBezTo>
                <a:cubicBezTo>
                  <a:pt x="36253" y="13489"/>
                  <a:pt x="36299" y="13514"/>
                  <a:pt x="36367" y="13514"/>
                </a:cubicBezTo>
                <a:cubicBezTo>
                  <a:pt x="36531" y="13514"/>
                  <a:pt x="36825" y="13373"/>
                  <a:pt x="37444" y="13019"/>
                </a:cubicBezTo>
                <a:cubicBezTo>
                  <a:pt x="38447" y="12443"/>
                  <a:pt x="39499" y="11891"/>
                  <a:pt x="40552" y="11415"/>
                </a:cubicBezTo>
                <a:close/>
                <a:moveTo>
                  <a:pt x="29551" y="17695"/>
                </a:moveTo>
                <a:cubicBezTo>
                  <a:pt x="29588" y="17695"/>
                  <a:pt x="29499" y="17906"/>
                  <a:pt x="29299" y="18307"/>
                </a:cubicBezTo>
                <a:cubicBezTo>
                  <a:pt x="29198" y="18508"/>
                  <a:pt x="29098" y="18683"/>
                  <a:pt x="28998" y="18859"/>
                </a:cubicBezTo>
                <a:cubicBezTo>
                  <a:pt x="28923" y="18859"/>
                  <a:pt x="29249" y="18082"/>
                  <a:pt x="29399" y="17856"/>
                </a:cubicBezTo>
                <a:cubicBezTo>
                  <a:pt x="29483" y="17748"/>
                  <a:pt x="29533" y="17695"/>
                  <a:pt x="29551" y="17695"/>
                </a:cubicBezTo>
                <a:close/>
                <a:moveTo>
                  <a:pt x="31084" y="18435"/>
                </a:moveTo>
                <a:cubicBezTo>
                  <a:pt x="31100" y="18435"/>
                  <a:pt x="31107" y="18442"/>
                  <a:pt x="31103" y="18458"/>
                </a:cubicBezTo>
                <a:cubicBezTo>
                  <a:pt x="31003" y="18558"/>
                  <a:pt x="30903" y="18658"/>
                  <a:pt x="30777" y="18733"/>
                </a:cubicBezTo>
                <a:cubicBezTo>
                  <a:pt x="30577" y="18863"/>
                  <a:pt x="30433" y="18934"/>
                  <a:pt x="30390" y="18934"/>
                </a:cubicBezTo>
                <a:cubicBezTo>
                  <a:pt x="30357" y="18934"/>
                  <a:pt x="30380" y="18894"/>
                  <a:pt x="30477" y="18809"/>
                </a:cubicBezTo>
                <a:cubicBezTo>
                  <a:pt x="30667" y="18640"/>
                  <a:pt x="31000" y="18435"/>
                  <a:pt x="31084" y="18435"/>
                </a:cubicBezTo>
                <a:close/>
                <a:moveTo>
                  <a:pt x="31800" y="18620"/>
                </a:moveTo>
                <a:cubicBezTo>
                  <a:pt x="31808" y="18620"/>
                  <a:pt x="31809" y="18624"/>
                  <a:pt x="31805" y="18633"/>
                </a:cubicBezTo>
                <a:cubicBezTo>
                  <a:pt x="31680" y="18784"/>
                  <a:pt x="31529" y="18909"/>
                  <a:pt x="31354" y="19009"/>
                </a:cubicBezTo>
                <a:cubicBezTo>
                  <a:pt x="31135" y="19140"/>
                  <a:pt x="30954" y="19214"/>
                  <a:pt x="30929" y="19214"/>
                </a:cubicBezTo>
                <a:cubicBezTo>
                  <a:pt x="30925" y="19214"/>
                  <a:pt x="30925" y="19213"/>
                  <a:pt x="30928" y="19210"/>
                </a:cubicBezTo>
                <a:cubicBezTo>
                  <a:pt x="31053" y="19059"/>
                  <a:pt x="31229" y="18934"/>
                  <a:pt x="31404" y="18834"/>
                </a:cubicBezTo>
                <a:cubicBezTo>
                  <a:pt x="31610" y="18710"/>
                  <a:pt x="31766" y="18620"/>
                  <a:pt x="31800" y="18620"/>
                </a:cubicBezTo>
                <a:close/>
                <a:moveTo>
                  <a:pt x="30823" y="18876"/>
                </a:moveTo>
                <a:cubicBezTo>
                  <a:pt x="30889" y="18876"/>
                  <a:pt x="30790" y="19018"/>
                  <a:pt x="30577" y="19159"/>
                </a:cubicBezTo>
                <a:cubicBezTo>
                  <a:pt x="30494" y="19221"/>
                  <a:pt x="30395" y="19266"/>
                  <a:pt x="30348" y="19266"/>
                </a:cubicBezTo>
                <a:cubicBezTo>
                  <a:pt x="30338" y="19266"/>
                  <a:pt x="30331" y="19264"/>
                  <a:pt x="30326" y="19260"/>
                </a:cubicBezTo>
                <a:cubicBezTo>
                  <a:pt x="30301" y="19235"/>
                  <a:pt x="30301" y="19210"/>
                  <a:pt x="30351" y="19185"/>
                </a:cubicBezTo>
                <a:lnTo>
                  <a:pt x="30652" y="18959"/>
                </a:lnTo>
                <a:cubicBezTo>
                  <a:pt x="30740" y="18900"/>
                  <a:pt x="30796" y="18876"/>
                  <a:pt x="30823" y="18876"/>
                </a:cubicBezTo>
                <a:close/>
                <a:moveTo>
                  <a:pt x="30613" y="19346"/>
                </a:moveTo>
                <a:cubicBezTo>
                  <a:pt x="30645" y="19346"/>
                  <a:pt x="30663" y="19366"/>
                  <a:pt x="30652" y="19410"/>
                </a:cubicBezTo>
                <a:cubicBezTo>
                  <a:pt x="30627" y="19460"/>
                  <a:pt x="30577" y="19510"/>
                  <a:pt x="30502" y="19510"/>
                </a:cubicBezTo>
                <a:cubicBezTo>
                  <a:pt x="30427" y="19510"/>
                  <a:pt x="30427" y="19510"/>
                  <a:pt x="30452" y="19435"/>
                </a:cubicBezTo>
                <a:cubicBezTo>
                  <a:pt x="30508" y="19379"/>
                  <a:pt x="30572" y="19346"/>
                  <a:pt x="30613" y="19346"/>
                </a:cubicBezTo>
                <a:close/>
                <a:moveTo>
                  <a:pt x="31730" y="18959"/>
                </a:moveTo>
                <a:lnTo>
                  <a:pt x="31730" y="18959"/>
                </a:lnTo>
                <a:cubicBezTo>
                  <a:pt x="31630" y="19084"/>
                  <a:pt x="31529" y="19210"/>
                  <a:pt x="31404" y="19310"/>
                </a:cubicBezTo>
                <a:cubicBezTo>
                  <a:pt x="31229" y="19485"/>
                  <a:pt x="31028" y="19636"/>
                  <a:pt x="30828" y="19761"/>
                </a:cubicBezTo>
                <a:cubicBezTo>
                  <a:pt x="30707" y="19833"/>
                  <a:pt x="30639" y="19871"/>
                  <a:pt x="30609" y="19871"/>
                </a:cubicBezTo>
                <a:cubicBezTo>
                  <a:pt x="30576" y="19871"/>
                  <a:pt x="30588" y="19827"/>
                  <a:pt x="30627" y="19736"/>
                </a:cubicBezTo>
                <a:cubicBezTo>
                  <a:pt x="30777" y="19535"/>
                  <a:pt x="30978" y="19360"/>
                  <a:pt x="31203" y="19260"/>
                </a:cubicBezTo>
                <a:cubicBezTo>
                  <a:pt x="31379" y="19134"/>
                  <a:pt x="31529" y="19034"/>
                  <a:pt x="31730" y="18959"/>
                </a:cubicBezTo>
                <a:close/>
                <a:moveTo>
                  <a:pt x="29274" y="8282"/>
                </a:moveTo>
                <a:lnTo>
                  <a:pt x="29349" y="8608"/>
                </a:lnTo>
                <a:cubicBezTo>
                  <a:pt x="29374" y="8758"/>
                  <a:pt x="29424" y="8909"/>
                  <a:pt x="29474" y="9059"/>
                </a:cubicBezTo>
                <a:lnTo>
                  <a:pt x="29474" y="9084"/>
                </a:lnTo>
                <a:cubicBezTo>
                  <a:pt x="29524" y="9210"/>
                  <a:pt x="29599" y="9235"/>
                  <a:pt x="29850" y="9260"/>
                </a:cubicBezTo>
                <a:lnTo>
                  <a:pt x="30176" y="9310"/>
                </a:lnTo>
                <a:lnTo>
                  <a:pt x="30251" y="9911"/>
                </a:lnTo>
                <a:cubicBezTo>
                  <a:pt x="30276" y="10387"/>
                  <a:pt x="30276" y="10889"/>
                  <a:pt x="30251" y="11365"/>
                </a:cubicBezTo>
                <a:cubicBezTo>
                  <a:pt x="30176" y="12693"/>
                  <a:pt x="30151" y="12618"/>
                  <a:pt x="30401" y="12743"/>
                </a:cubicBezTo>
                <a:cubicBezTo>
                  <a:pt x="30602" y="12844"/>
                  <a:pt x="30627" y="12894"/>
                  <a:pt x="30602" y="13245"/>
                </a:cubicBezTo>
                <a:cubicBezTo>
                  <a:pt x="30577" y="13771"/>
                  <a:pt x="30502" y="14322"/>
                  <a:pt x="30427" y="14849"/>
                </a:cubicBezTo>
                <a:cubicBezTo>
                  <a:pt x="30326" y="15275"/>
                  <a:pt x="30276" y="15701"/>
                  <a:pt x="30276" y="16127"/>
                </a:cubicBezTo>
                <a:cubicBezTo>
                  <a:pt x="30351" y="16227"/>
                  <a:pt x="30452" y="16302"/>
                  <a:pt x="30552" y="16377"/>
                </a:cubicBezTo>
                <a:cubicBezTo>
                  <a:pt x="30702" y="16503"/>
                  <a:pt x="30727" y="16553"/>
                  <a:pt x="30677" y="16804"/>
                </a:cubicBezTo>
                <a:cubicBezTo>
                  <a:pt x="30577" y="17380"/>
                  <a:pt x="30376" y="17956"/>
                  <a:pt x="30026" y="18458"/>
                </a:cubicBezTo>
                <a:cubicBezTo>
                  <a:pt x="29825" y="18708"/>
                  <a:pt x="29650" y="18959"/>
                  <a:pt x="29499" y="19210"/>
                </a:cubicBezTo>
                <a:cubicBezTo>
                  <a:pt x="29399" y="19410"/>
                  <a:pt x="29274" y="19586"/>
                  <a:pt x="29123" y="19736"/>
                </a:cubicBezTo>
                <a:cubicBezTo>
                  <a:pt x="29073" y="19736"/>
                  <a:pt x="28998" y="19786"/>
                  <a:pt x="28923" y="19886"/>
                </a:cubicBezTo>
                <a:cubicBezTo>
                  <a:pt x="29073" y="19535"/>
                  <a:pt x="29249" y="19185"/>
                  <a:pt x="29449" y="18859"/>
                </a:cubicBezTo>
                <a:cubicBezTo>
                  <a:pt x="29825" y="18182"/>
                  <a:pt x="30126" y="17631"/>
                  <a:pt x="30126" y="17606"/>
                </a:cubicBezTo>
                <a:cubicBezTo>
                  <a:pt x="30122" y="17581"/>
                  <a:pt x="30114" y="17568"/>
                  <a:pt x="30100" y="17568"/>
                </a:cubicBezTo>
                <a:cubicBezTo>
                  <a:pt x="30031" y="17568"/>
                  <a:pt x="29816" y="17922"/>
                  <a:pt x="29249" y="18909"/>
                </a:cubicBezTo>
                <a:cubicBezTo>
                  <a:pt x="28823" y="19661"/>
                  <a:pt x="28472" y="20262"/>
                  <a:pt x="28447" y="20262"/>
                </a:cubicBezTo>
                <a:cubicBezTo>
                  <a:pt x="28622" y="19811"/>
                  <a:pt x="28823" y="19410"/>
                  <a:pt x="29073" y="19009"/>
                </a:cubicBezTo>
                <a:cubicBezTo>
                  <a:pt x="29524" y="18207"/>
                  <a:pt x="30201" y="16804"/>
                  <a:pt x="30126" y="16753"/>
                </a:cubicBezTo>
                <a:cubicBezTo>
                  <a:pt x="30116" y="16744"/>
                  <a:pt x="30107" y="16739"/>
                  <a:pt x="30097" y="16739"/>
                </a:cubicBezTo>
                <a:cubicBezTo>
                  <a:pt x="30054" y="16739"/>
                  <a:pt x="29998" y="16834"/>
                  <a:pt x="29875" y="17079"/>
                </a:cubicBezTo>
                <a:cubicBezTo>
                  <a:pt x="29825" y="17230"/>
                  <a:pt x="29750" y="17330"/>
                  <a:pt x="29700" y="17355"/>
                </a:cubicBezTo>
                <a:cubicBezTo>
                  <a:pt x="29599" y="17380"/>
                  <a:pt x="29524" y="17455"/>
                  <a:pt x="29474" y="17530"/>
                </a:cubicBezTo>
                <a:cubicBezTo>
                  <a:pt x="29433" y="17572"/>
                  <a:pt x="29405" y="17596"/>
                  <a:pt x="29389" y="17596"/>
                </a:cubicBezTo>
                <a:cubicBezTo>
                  <a:pt x="29349" y="17596"/>
                  <a:pt x="29397" y="17427"/>
                  <a:pt x="29524" y="16954"/>
                </a:cubicBezTo>
                <a:cubicBezTo>
                  <a:pt x="29694" y="16413"/>
                  <a:pt x="29750" y="16073"/>
                  <a:pt x="29703" y="16073"/>
                </a:cubicBezTo>
                <a:cubicBezTo>
                  <a:pt x="29674" y="16073"/>
                  <a:pt x="29605" y="16205"/>
                  <a:pt x="29499" y="16503"/>
                </a:cubicBezTo>
                <a:cubicBezTo>
                  <a:pt x="29485" y="16573"/>
                  <a:pt x="29463" y="16604"/>
                  <a:pt x="29428" y="16604"/>
                </a:cubicBezTo>
                <a:cubicBezTo>
                  <a:pt x="29402" y="16604"/>
                  <a:pt x="29368" y="16586"/>
                  <a:pt x="29324" y="16553"/>
                </a:cubicBezTo>
                <a:lnTo>
                  <a:pt x="29173" y="16428"/>
                </a:lnTo>
                <a:cubicBezTo>
                  <a:pt x="29173" y="16428"/>
                  <a:pt x="29449" y="15926"/>
                  <a:pt x="29750" y="15300"/>
                </a:cubicBezTo>
                <a:cubicBezTo>
                  <a:pt x="29975" y="14924"/>
                  <a:pt x="30176" y="14523"/>
                  <a:pt x="30351" y="14122"/>
                </a:cubicBezTo>
                <a:cubicBezTo>
                  <a:pt x="30346" y="14090"/>
                  <a:pt x="30336" y="14072"/>
                  <a:pt x="30320" y="14072"/>
                </a:cubicBezTo>
                <a:cubicBezTo>
                  <a:pt x="30261" y="14072"/>
                  <a:pt x="30120" y="14303"/>
                  <a:pt x="29825" y="14874"/>
                </a:cubicBezTo>
                <a:cubicBezTo>
                  <a:pt x="29625" y="15250"/>
                  <a:pt x="29399" y="15651"/>
                  <a:pt x="29148" y="16002"/>
                </a:cubicBezTo>
                <a:lnTo>
                  <a:pt x="28848" y="16377"/>
                </a:lnTo>
                <a:lnTo>
                  <a:pt x="28898" y="16102"/>
                </a:lnTo>
                <a:cubicBezTo>
                  <a:pt x="28958" y="15839"/>
                  <a:pt x="29035" y="15576"/>
                  <a:pt x="29063" y="15576"/>
                </a:cubicBezTo>
                <a:cubicBezTo>
                  <a:pt x="29069" y="15576"/>
                  <a:pt x="29073" y="15592"/>
                  <a:pt x="29073" y="15626"/>
                </a:cubicBezTo>
                <a:cubicBezTo>
                  <a:pt x="29073" y="15701"/>
                  <a:pt x="29098" y="15751"/>
                  <a:pt x="29123" y="15751"/>
                </a:cubicBezTo>
                <a:cubicBezTo>
                  <a:pt x="29549" y="14949"/>
                  <a:pt x="29925" y="14097"/>
                  <a:pt x="30251" y="13245"/>
                </a:cubicBezTo>
                <a:cubicBezTo>
                  <a:pt x="30251" y="13217"/>
                  <a:pt x="30245" y="13202"/>
                  <a:pt x="30233" y="13202"/>
                </a:cubicBezTo>
                <a:cubicBezTo>
                  <a:pt x="30192" y="13202"/>
                  <a:pt x="30081" y="13376"/>
                  <a:pt x="29925" y="13746"/>
                </a:cubicBezTo>
                <a:cubicBezTo>
                  <a:pt x="29760" y="14097"/>
                  <a:pt x="29390" y="14568"/>
                  <a:pt x="29322" y="14568"/>
                </a:cubicBezTo>
                <a:cubicBezTo>
                  <a:pt x="29307" y="14568"/>
                  <a:pt x="29306" y="14546"/>
                  <a:pt x="29324" y="14498"/>
                </a:cubicBezTo>
                <a:cubicBezTo>
                  <a:pt x="29349" y="14372"/>
                  <a:pt x="29324" y="14247"/>
                  <a:pt x="29274" y="14147"/>
                </a:cubicBezTo>
                <a:cubicBezTo>
                  <a:pt x="29198" y="13971"/>
                  <a:pt x="29224" y="13871"/>
                  <a:pt x="29399" y="13495"/>
                </a:cubicBezTo>
                <a:cubicBezTo>
                  <a:pt x="29574" y="13094"/>
                  <a:pt x="29599" y="13019"/>
                  <a:pt x="29474" y="12944"/>
                </a:cubicBezTo>
                <a:cubicBezTo>
                  <a:pt x="29374" y="12869"/>
                  <a:pt x="29374" y="12844"/>
                  <a:pt x="29625" y="12342"/>
                </a:cubicBezTo>
                <a:cubicBezTo>
                  <a:pt x="29864" y="11888"/>
                  <a:pt x="29966" y="11639"/>
                  <a:pt x="29888" y="11639"/>
                </a:cubicBezTo>
                <a:cubicBezTo>
                  <a:pt x="29884" y="11639"/>
                  <a:pt x="29880" y="11639"/>
                  <a:pt x="29875" y="11641"/>
                </a:cubicBezTo>
                <a:cubicBezTo>
                  <a:pt x="29700" y="11916"/>
                  <a:pt x="29549" y="12192"/>
                  <a:pt x="29399" y="12518"/>
                </a:cubicBezTo>
                <a:cubicBezTo>
                  <a:pt x="28964" y="13367"/>
                  <a:pt x="28769" y="13686"/>
                  <a:pt x="28700" y="13686"/>
                </a:cubicBezTo>
                <a:cubicBezTo>
                  <a:pt x="28685" y="13686"/>
                  <a:pt x="28676" y="13672"/>
                  <a:pt x="28672" y="13646"/>
                </a:cubicBezTo>
                <a:cubicBezTo>
                  <a:pt x="28647" y="13545"/>
                  <a:pt x="28672" y="13470"/>
                  <a:pt x="28722" y="13395"/>
                </a:cubicBezTo>
                <a:cubicBezTo>
                  <a:pt x="29123" y="12668"/>
                  <a:pt x="29449" y="11941"/>
                  <a:pt x="29725" y="11164"/>
                </a:cubicBezTo>
                <a:cubicBezTo>
                  <a:pt x="29717" y="11159"/>
                  <a:pt x="29709" y="11156"/>
                  <a:pt x="29700" y="11156"/>
                </a:cubicBezTo>
                <a:cubicBezTo>
                  <a:pt x="29629" y="11156"/>
                  <a:pt x="29528" y="11365"/>
                  <a:pt x="29148" y="12192"/>
                </a:cubicBezTo>
                <a:cubicBezTo>
                  <a:pt x="28948" y="12668"/>
                  <a:pt x="28747" y="13069"/>
                  <a:pt x="28747" y="13069"/>
                </a:cubicBezTo>
                <a:cubicBezTo>
                  <a:pt x="28747" y="12919"/>
                  <a:pt x="28747" y="12794"/>
                  <a:pt x="28797" y="12643"/>
                </a:cubicBezTo>
                <a:cubicBezTo>
                  <a:pt x="28848" y="12292"/>
                  <a:pt x="28948" y="12117"/>
                  <a:pt x="29399" y="11390"/>
                </a:cubicBezTo>
                <a:cubicBezTo>
                  <a:pt x="29675" y="10939"/>
                  <a:pt x="29925" y="10538"/>
                  <a:pt x="29950" y="10538"/>
                </a:cubicBezTo>
                <a:cubicBezTo>
                  <a:pt x="29975" y="10513"/>
                  <a:pt x="29950" y="10488"/>
                  <a:pt x="29900" y="10463"/>
                </a:cubicBezTo>
                <a:cubicBezTo>
                  <a:pt x="29850" y="10463"/>
                  <a:pt x="29725" y="10613"/>
                  <a:pt x="29574" y="10864"/>
                </a:cubicBezTo>
                <a:cubicBezTo>
                  <a:pt x="29453" y="11066"/>
                  <a:pt x="29397" y="11160"/>
                  <a:pt x="29383" y="11160"/>
                </a:cubicBezTo>
                <a:cubicBezTo>
                  <a:pt x="29371" y="11160"/>
                  <a:pt x="29389" y="11091"/>
                  <a:pt x="29424" y="10964"/>
                </a:cubicBezTo>
                <a:cubicBezTo>
                  <a:pt x="29474" y="10839"/>
                  <a:pt x="29524" y="10713"/>
                  <a:pt x="29574" y="10588"/>
                </a:cubicBezTo>
                <a:cubicBezTo>
                  <a:pt x="29625" y="10513"/>
                  <a:pt x="29625" y="10438"/>
                  <a:pt x="29625" y="10362"/>
                </a:cubicBezTo>
                <a:cubicBezTo>
                  <a:pt x="29599" y="10287"/>
                  <a:pt x="29625" y="10187"/>
                  <a:pt x="29650" y="10112"/>
                </a:cubicBezTo>
                <a:cubicBezTo>
                  <a:pt x="29675" y="10062"/>
                  <a:pt x="29675" y="9986"/>
                  <a:pt x="29650" y="9911"/>
                </a:cubicBezTo>
                <a:cubicBezTo>
                  <a:pt x="29641" y="9895"/>
                  <a:pt x="29630" y="9886"/>
                  <a:pt x="29617" y="9886"/>
                </a:cubicBezTo>
                <a:cubicBezTo>
                  <a:pt x="29591" y="9886"/>
                  <a:pt x="29558" y="9920"/>
                  <a:pt x="29524" y="9986"/>
                </a:cubicBezTo>
                <a:cubicBezTo>
                  <a:pt x="29474" y="10087"/>
                  <a:pt x="29349" y="10337"/>
                  <a:pt x="29173" y="10588"/>
                </a:cubicBezTo>
                <a:cubicBezTo>
                  <a:pt x="28993" y="10909"/>
                  <a:pt x="28925" y="11005"/>
                  <a:pt x="28866" y="11005"/>
                </a:cubicBezTo>
                <a:cubicBezTo>
                  <a:pt x="28852" y="11005"/>
                  <a:pt x="28838" y="10999"/>
                  <a:pt x="28823" y="10989"/>
                </a:cubicBezTo>
                <a:cubicBezTo>
                  <a:pt x="28747" y="10939"/>
                  <a:pt x="28722" y="10914"/>
                  <a:pt x="28747" y="10914"/>
                </a:cubicBezTo>
                <a:cubicBezTo>
                  <a:pt x="28747" y="10889"/>
                  <a:pt x="28898" y="10638"/>
                  <a:pt x="29098" y="10312"/>
                </a:cubicBezTo>
                <a:cubicBezTo>
                  <a:pt x="29404" y="9818"/>
                  <a:pt x="29489" y="9633"/>
                  <a:pt x="29415" y="9633"/>
                </a:cubicBezTo>
                <a:cubicBezTo>
                  <a:pt x="29411" y="9633"/>
                  <a:pt x="29405" y="9634"/>
                  <a:pt x="29399" y="9636"/>
                </a:cubicBezTo>
                <a:cubicBezTo>
                  <a:pt x="29249" y="9811"/>
                  <a:pt x="29123" y="10012"/>
                  <a:pt x="28998" y="10212"/>
                </a:cubicBezTo>
                <a:cubicBezTo>
                  <a:pt x="28647" y="10814"/>
                  <a:pt x="28647" y="10814"/>
                  <a:pt x="28371" y="10839"/>
                </a:cubicBezTo>
                <a:cubicBezTo>
                  <a:pt x="28309" y="10851"/>
                  <a:pt x="28246" y="10857"/>
                  <a:pt x="28199" y="10857"/>
                </a:cubicBezTo>
                <a:cubicBezTo>
                  <a:pt x="28152" y="10857"/>
                  <a:pt x="28121" y="10851"/>
                  <a:pt x="28121" y="10839"/>
                </a:cubicBezTo>
                <a:cubicBezTo>
                  <a:pt x="28196" y="10688"/>
                  <a:pt x="28296" y="10513"/>
                  <a:pt x="28396" y="10362"/>
                </a:cubicBezTo>
                <a:cubicBezTo>
                  <a:pt x="29023" y="9410"/>
                  <a:pt x="29349" y="8884"/>
                  <a:pt x="29274" y="8859"/>
                </a:cubicBezTo>
                <a:cubicBezTo>
                  <a:pt x="29272" y="8858"/>
                  <a:pt x="29270" y="8858"/>
                  <a:pt x="29268" y="8858"/>
                </a:cubicBezTo>
                <a:cubicBezTo>
                  <a:pt x="29182" y="8858"/>
                  <a:pt x="28840" y="9373"/>
                  <a:pt x="28522" y="9911"/>
                </a:cubicBezTo>
                <a:cubicBezTo>
                  <a:pt x="28447" y="10087"/>
                  <a:pt x="28321" y="10287"/>
                  <a:pt x="28221" y="10438"/>
                </a:cubicBezTo>
                <a:cubicBezTo>
                  <a:pt x="28170" y="10506"/>
                  <a:pt x="28140" y="10538"/>
                  <a:pt x="28127" y="10538"/>
                </a:cubicBezTo>
                <a:cubicBezTo>
                  <a:pt x="28050" y="10538"/>
                  <a:pt x="28580" y="9448"/>
                  <a:pt x="29073" y="8633"/>
                </a:cubicBezTo>
                <a:lnTo>
                  <a:pt x="29274" y="8282"/>
                </a:lnTo>
                <a:close/>
                <a:moveTo>
                  <a:pt x="22807" y="20337"/>
                </a:moveTo>
                <a:lnTo>
                  <a:pt x="22807" y="20337"/>
                </a:lnTo>
                <a:cubicBezTo>
                  <a:pt x="22657" y="20463"/>
                  <a:pt x="22482" y="20563"/>
                  <a:pt x="22306" y="20663"/>
                </a:cubicBezTo>
                <a:cubicBezTo>
                  <a:pt x="22156" y="20789"/>
                  <a:pt x="21955" y="20864"/>
                  <a:pt x="21755" y="20889"/>
                </a:cubicBezTo>
                <a:cubicBezTo>
                  <a:pt x="21705" y="20864"/>
                  <a:pt x="21905" y="20738"/>
                  <a:pt x="22231" y="20588"/>
                </a:cubicBezTo>
                <a:cubicBezTo>
                  <a:pt x="22406" y="20488"/>
                  <a:pt x="22607" y="20388"/>
                  <a:pt x="22807" y="20337"/>
                </a:cubicBezTo>
                <a:close/>
                <a:moveTo>
                  <a:pt x="22682" y="20667"/>
                </a:moveTo>
                <a:cubicBezTo>
                  <a:pt x="22724" y="20667"/>
                  <a:pt x="22716" y="20711"/>
                  <a:pt x="22682" y="20789"/>
                </a:cubicBezTo>
                <a:cubicBezTo>
                  <a:pt x="22632" y="20964"/>
                  <a:pt x="22532" y="21014"/>
                  <a:pt x="22056" y="21265"/>
                </a:cubicBezTo>
                <a:lnTo>
                  <a:pt x="22081" y="21290"/>
                </a:lnTo>
                <a:cubicBezTo>
                  <a:pt x="21880" y="21390"/>
                  <a:pt x="21680" y="21490"/>
                  <a:pt x="21479" y="21565"/>
                </a:cubicBezTo>
                <a:cubicBezTo>
                  <a:pt x="21379" y="21490"/>
                  <a:pt x="21730" y="21164"/>
                  <a:pt x="22231" y="20889"/>
                </a:cubicBezTo>
                <a:cubicBezTo>
                  <a:pt x="22496" y="20735"/>
                  <a:pt x="22629" y="20667"/>
                  <a:pt x="22682" y="20667"/>
                </a:cubicBezTo>
                <a:close/>
                <a:moveTo>
                  <a:pt x="28772" y="20738"/>
                </a:moveTo>
                <a:lnTo>
                  <a:pt x="28447" y="21215"/>
                </a:lnTo>
                <a:cubicBezTo>
                  <a:pt x="28221" y="21565"/>
                  <a:pt x="28096" y="21691"/>
                  <a:pt x="28021" y="21691"/>
                </a:cubicBezTo>
                <a:cubicBezTo>
                  <a:pt x="27870" y="21666"/>
                  <a:pt x="27920" y="21515"/>
                  <a:pt x="28221" y="21139"/>
                </a:cubicBezTo>
                <a:lnTo>
                  <a:pt x="28497" y="20763"/>
                </a:lnTo>
                <a:lnTo>
                  <a:pt x="28271" y="21139"/>
                </a:lnTo>
                <a:cubicBezTo>
                  <a:pt x="28094" y="21393"/>
                  <a:pt x="28044" y="21525"/>
                  <a:pt x="28088" y="21525"/>
                </a:cubicBezTo>
                <a:cubicBezTo>
                  <a:pt x="28130" y="21525"/>
                  <a:pt x="28261" y="21399"/>
                  <a:pt x="28447" y="21139"/>
                </a:cubicBezTo>
                <a:lnTo>
                  <a:pt x="28772" y="20738"/>
                </a:lnTo>
                <a:close/>
                <a:moveTo>
                  <a:pt x="22304" y="21390"/>
                </a:moveTo>
                <a:cubicBezTo>
                  <a:pt x="22367" y="21390"/>
                  <a:pt x="22351" y="21446"/>
                  <a:pt x="22256" y="21565"/>
                </a:cubicBezTo>
                <a:cubicBezTo>
                  <a:pt x="22081" y="21716"/>
                  <a:pt x="21880" y="21841"/>
                  <a:pt x="21655" y="21941"/>
                </a:cubicBezTo>
                <a:cubicBezTo>
                  <a:pt x="21406" y="22066"/>
                  <a:pt x="21279" y="22121"/>
                  <a:pt x="21228" y="22121"/>
                </a:cubicBezTo>
                <a:cubicBezTo>
                  <a:pt x="21186" y="22121"/>
                  <a:pt x="21195" y="22084"/>
                  <a:pt x="21229" y="22017"/>
                </a:cubicBezTo>
                <a:cubicBezTo>
                  <a:pt x="21279" y="21866"/>
                  <a:pt x="21429" y="21791"/>
                  <a:pt x="21805" y="21591"/>
                </a:cubicBezTo>
                <a:cubicBezTo>
                  <a:pt x="22068" y="21459"/>
                  <a:pt x="22235" y="21390"/>
                  <a:pt x="22304" y="21390"/>
                </a:cubicBezTo>
                <a:close/>
                <a:moveTo>
                  <a:pt x="21839" y="22000"/>
                </a:moveTo>
                <a:cubicBezTo>
                  <a:pt x="21870" y="22000"/>
                  <a:pt x="21850" y="22038"/>
                  <a:pt x="21805" y="22117"/>
                </a:cubicBezTo>
                <a:cubicBezTo>
                  <a:pt x="21655" y="22292"/>
                  <a:pt x="21454" y="22443"/>
                  <a:pt x="21254" y="22543"/>
                </a:cubicBezTo>
                <a:lnTo>
                  <a:pt x="21229" y="22543"/>
                </a:lnTo>
                <a:cubicBezTo>
                  <a:pt x="21000" y="22650"/>
                  <a:pt x="20887" y="22700"/>
                  <a:pt x="20847" y="22700"/>
                </a:cubicBezTo>
                <a:cubicBezTo>
                  <a:pt x="20812" y="22700"/>
                  <a:pt x="20831" y="22663"/>
                  <a:pt x="20878" y="22593"/>
                </a:cubicBezTo>
                <a:cubicBezTo>
                  <a:pt x="21053" y="22418"/>
                  <a:pt x="21254" y="22267"/>
                  <a:pt x="21454" y="22167"/>
                </a:cubicBezTo>
                <a:cubicBezTo>
                  <a:pt x="21688" y="22057"/>
                  <a:pt x="21801" y="22000"/>
                  <a:pt x="21839" y="22000"/>
                </a:cubicBezTo>
                <a:close/>
                <a:moveTo>
                  <a:pt x="21390" y="22670"/>
                </a:moveTo>
                <a:cubicBezTo>
                  <a:pt x="21421" y="22670"/>
                  <a:pt x="21412" y="22702"/>
                  <a:pt x="21379" y="22768"/>
                </a:cubicBezTo>
                <a:cubicBezTo>
                  <a:pt x="21254" y="22894"/>
                  <a:pt x="21078" y="23019"/>
                  <a:pt x="20928" y="23094"/>
                </a:cubicBezTo>
                <a:cubicBezTo>
                  <a:pt x="20775" y="23167"/>
                  <a:pt x="20677" y="23198"/>
                  <a:pt x="20628" y="23198"/>
                </a:cubicBezTo>
                <a:cubicBezTo>
                  <a:pt x="20508" y="23198"/>
                  <a:pt x="20679" y="23014"/>
                  <a:pt x="21053" y="22819"/>
                </a:cubicBezTo>
                <a:cubicBezTo>
                  <a:pt x="21249" y="22721"/>
                  <a:pt x="21351" y="22670"/>
                  <a:pt x="21390" y="22670"/>
                </a:cubicBezTo>
                <a:close/>
                <a:moveTo>
                  <a:pt x="21506" y="23584"/>
                </a:moveTo>
                <a:cubicBezTo>
                  <a:pt x="21513" y="23584"/>
                  <a:pt x="21513" y="23596"/>
                  <a:pt x="21504" y="23621"/>
                </a:cubicBezTo>
                <a:cubicBezTo>
                  <a:pt x="21454" y="23696"/>
                  <a:pt x="21404" y="23771"/>
                  <a:pt x="21354" y="23821"/>
                </a:cubicBezTo>
                <a:cubicBezTo>
                  <a:pt x="21343" y="23827"/>
                  <a:pt x="21335" y="23830"/>
                  <a:pt x="21331" y="23830"/>
                </a:cubicBezTo>
                <a:cubicBezTo>
                  <a:pt x="21317" y="23830"/>
                  <a:pt x="21346" y="23793"/>
                  <a:pt x="21404" y="23696"/>
                </a:cubicBezTo>
                <a:cubicBezTo>
                  <a:pt x="21454" y="23629"/>
                  <a:pt x="21493" y="23584"/>
                  <a:pt x="21506" y="23584"/>
                </a:cubicBezTo>
                <a:close/>
                <a:moveTo>
                  <a:pt x="20860" y="23264"/>
                </a:moveTo>
                <a:cubicBezTo>
                  <a:pt x="20868" y="23264"/>
                  <a:pt x="20874" y="23266"/>
                  <a:pt x="20878" y="23270"/>
                </a:cubicBezTo>
                <a:cubicBezTo>
                  <a:pt x="20802" y="23395"/>
                  <a:pt x="20702" y="23545"/>
                  <a:pt x="20602" y="23671"/>
                </a:cubicBezTo>
                <a:cubicBezTo>
                  <a:pt x="20372" y="23984"/>
                  <a:pt x="20316" y="24054"/>
                  <a:pt x="20232" y="24054"/>
                </a:cubicBezTo>
                <a:cubicBezTo>
                  <a:pt x="20215" y="24054"/>
                  <a:pt x="20197" y="24051"/>
                  <a:pt x="20176" y="24047"/>
                </a:cubicBezTo>
                <a:cubicBezTo>
                  <a:pt x="20051" y="23997"/>
                  <a:pt x="20051" y="23946"/>
                  <a:pt x="20226" y="23746"/>
                </a:cubicBezTo>
                <a:cubicBezTo>
                  <a:pt x="20365" y="23537"/>
                  <a:pt x="20762" y="23264"/>
                  <a:pt x="20860" y="23264"/>
                </a:cubicBezTo>
                <a:close/>
                <a:moveTo>
                  <a:pt x="21755" y="23671"/>
                </a:moveTo>
                <a:lnTo>
                  <a:pt x="21579" y="23997"/>
                </a:lnTo>
                <a:cubicBezTo>
                  <a:pt x="21504" y="24147"/>
                  <a:pt x="21404" y="24297"/>
                  <a:pt x="21279" y="24423"/>
                </a:cubicBezTo>
                <a:cubicBezTo>
                  <a:pt x="21264" y="24430"/>
                  <a:pt x="21253" y="24433"/>
                  <a:pt x="21245" y="24433"/>
                </a:cubicBezTo>
                <a:cubicBezTo>
                  <a:pt x="21197" y="24433"/>
                  <a:pt x="21261" y="24308"/>
                  <a:pt x="21454" y="24072"/>
                </a:cubicBezTo>
                <a:lnTo>
                  <a:pt x="21755" y="23671"/>
                </a:lnTo>
                <a:close/>
                <a:moveTo>
                  <a:pt x="19986" y="23744"/>
                </a:moveTo>
                <a:cubicBezTo>
                  <a:pt x="20027" y="23744"/>
                  <a:pt x="19990" y="23800"/>
                  <a:pt x="19925" y="23896"/>
                </a:cubicBezTo>
                <a:cubicBezTo>
                  <a:pt x="19750" y="24122"/>
                  <a:pt x="19650" y="24197"/>
                  <a:pt x="19098" y="24448"/>
                </a:cubicBezTo>
                <a:cubicBezTo>
                  <a:pt x="18726" y="24603"/>
                  <a:pt x="18545" y="24672"/>
                  <a:pt x="18480" y="24672"/>
                </a:cubicBezTo>
                <a:cubicBezTo>
                  <a:pt x="18440" y="24672"/>
                  <a:pt x="18443" y="24646"/>
                  <a:pt x="18472" y="24598"/>
                </a:cubicBezTo>
                <a:cubicBezTo>
                  <a:pt x="18522" y="24473"/>
                  <a:pt x="18722" y="24347"/>
                  <a:pt x="19299" y="24072"/>
                </a:cubicBezTo>
                <a:cubicBezTo>
                  <a:pt x="19743" y="23843"/>
                  <a:pt x="19933" y="23744"/>
                  <a:pt x="19986" y="23744"/>
                </a:cubicBezTo>
                <a:close/>
                <a:moveTo>
                  <a:pt x="20202" y="24122"/>
                </a:moveTo>
                <a:cubicBezTo>
                  <a:pt x="20217" y="24122"/>
                  <a:pt x="20226" y="24130"/>
                  <a:pt x="20226" y="24147"/>
                </a:cubicBezTo>
                <a:cubicBezTo>
                  <a:pt x="20151" y="24272"/>
                  <a:pt x="20051" y="24398"/>
                  <a:pt x="19950" y="24498"/>
                </a:cubicBezTo>
                <a:cubicBezTo>
                  <a:pt x="19805" y="24667"/>
                  <a:pt x="19701" y="24749"/>
                  <a:pt x="19660" y="24749"/>
                </a:cubicBezTo>
                <a:cubicBezTo>
                  <a:pt x="19616" y="24749"/>
                  <a:pt x="19645" y="24654"/>
                  <a:pt x="19775" y="24473"/>
                </a:cubicBezTo>
                <a:cubicBezTo>
                  <a:pt x="19900" y="24306"/>
                  <a:pt x="20128" y="24122"/>
                  <a:pt x="20202" y="24122"/>
                </a:cubicBezTo>
                <a:close/>
                <a:moveTo>
                  <a:pt x="20893" y="24638"/>
                </a:moveTo>
                <a:cubicBezTo>
                  <a:pt x="20899" y="24638"/>
                  <a:pt x="20903" y="24641"/>
                  <a:pt x="20903" y="24648"/>
                </a:cubicBezTo>
                <a:cubicBezTo>
                  <a:pt x="20903" y="24698"/>
                  <a:pt x="20878" y="24723"/>
                  <a:pt x="20828" y="24748"/>
                </a:cubicBezTo>
                <a:cubicBezTo>
                  <a:pt x="20809" y="24758"/>
                  <a:pt x="20798" y="24763"/>
                  <a:pt x="20793" y="24763"/>
                </a:cubicBezTo>
                <a:cubicBezTo>
                  <a:pt x="20784" y="24763"/>
                  <a:pt x="20796" y="24746"/>
                  <a:pt x="20828" y="24698"/>
                </a:cubicBezTo>
                <a:cubicBezTo>
                  <a:pt x="20846" y="24662"/>
                  <a:pt x="20878" y="24638"/>
                  <a:pt x="20893" y="24638"/>
                </a:cubicBezTo>
                <a:close/>
                <a:moveTo>
                  <a:pt x="40827" y="11665"/>
                </a:moveTo>
                <a:cubicBezTo>
                  <a:pt x="40827" y="11665"/>
                  <a:pt x="40828" y="11665"/>
                  <a:pt x="40828" y="11666"/>
                </a:cubicBezTo>
                <a:cubicBezTo>
                  <a:pt x="40828" y="11691"/>
                  <a:pt x="40276" y="12418"/>
                  <a:pt x="39574" y="13270"/>
                </a:cubicBezTo>
                <a:lnTo>
                  <a:pt x="39549" y="13270"/>
                </a:lnTo>
                <a:cubicBezTo>
                  <a:pt x="38873" y="14122"/>
                  <a:pt x="38146" y="15024"/>
                  <a:pt x="37945" y="15275"/>
                </a:cubicBezTo>
                <a:cubicBezTo>
                  <a:pt x="37569" y="15701"/>
                  <a:pt x="37519" y="15851"/>
                  <a:pt x="37670" y="16002"/>
                </a:cubicBezTo>
                <a:cubicBezTo>
                  <a:pt x="37745" y="16077"/>
                  <a:pt x="37720" y="16152"/>
                  <a:pt x="37469" y="16503"/>
                </a:cubicBezTo>
                <a:cubicBezTo>
                  <a:pt x="37244" y="16829"/>
                  <a:pt x="36993" y="17104"/>
                  <a:pt x="36717" y="17380"/>
                </a:cubicBezTo>
                <a:cubicBezTo>
                  <a:pt x="36316" y="17756"/>
                  <a:pt x="36241" y="17856"/>
                  <a:pt x="36216" y="18007"/>
                </a:cubicBezTo>
                <a:cubicBezTo>
                  <a:pt x="36191" y="18157"/>
                  <a:pt x="36091" y="18307"/>
                  <a:pt x="34838" y="19611"/>
                </a:cubicBezTo>
                <a:cubicBezTo>
                  <a:pt x="34462" y="20012"/>
                  <a:pt x="34412" y="20087"/>
                  <a:pt x="34412" y="20287"/>
                </a:cubicBezTo>
                <a:cubicBezTo>
                  <a:pt x="34386" y="20488"/>
                  <a:pt x="34286" y="20663"/>
                  <a:pt x="34136" y="20789"/>
                </a:cubicBezTo>
                <a:cubicBezTo>
                  <a:pt x="33509" y="21365"/>
                  <a:pt x="32858" y="21841"/>
                  <a:pt x="32131" y="22242"/>
                </a:cubicBezTo>
                <a:cubicBezTo>
                  <a:pt x="31930" y="22317"/>
                  <a:pt x="31755" y="22418"/>
                  <a:pt x="31604" y="22568"/>
                </a:cubicBezTo>
                <a:cubicBezTo>
                  <a:pt x="31595" y="22596"/>
                  <a:pt x="31603" y="22610"/>
                  <a:pt x="31630" y="22610"/>
                </a:cubicBezTo>
                <a:cubicBezTo>
                  <a:pt x="31676" y="22610"/>
                  <a:pt x="31774" y="22571"/>
                  <a:pt x="31930" y="22493"/>
                </a:cubicBezTo>
                <a:cubicBezTo>
                  <a:pt x="32090" y="22408"/>
                  <a:pt x="32195" y="22363"/>
                  <a:pt x="32246" y="22363"/>
                </a:cubicBezTo>
                <a:cubicBezTo>
                  <a:pt x="32316" y="22363"/>
                  <a:pt x="32286" y="22445"/>
                  <a:pt x="32156" y="22618"/>
                </a:cubicBezTo>
                <a:cubicBezTo>
                  <a:pt x="31655" y="23144"/>
                  <a:pt x="31078" y="23571"/>
                  <a:pt x="30427" y="23871"/>
                </a:cubicBezTo>
                <a:cubicBezTo>
                  <a:pt x="30026" y="24097"/>
                  <a:pt x="29349" y="24498"/>
                  <a:pt x="28923" y="24748"/>
                </a:cubicBezTo>
                <a:cubicBezTo>
                  <a:pt x="28400" y="25087"/>
                  <a:pt x="28151" y="25227"/>
                  <a:pt x="28083" y="25227"/>
                </a:cubicBezTo>
                <a:cubicBezTo>
                  <a:pt x="28039" y="25227"/>
                  <a:pt x="28068" y="25171"/>
                  <a:pt x="28146" y="25074"/>
                </a:cubicBezTo>
                <a:cubicBezTo>
                  <a:pt x="28271" y="24924"/>
                  <a:pt x="28747" y="24623"/>
                  <a:pt x="29725" y="24072"/>
                </a:cubicBezTo>
                <a:cubicBezTo>
                  <a:pt x="30201" y="23821"/>
                  <a:pt x="30677" y="23545"/>
                  <a:pt x="31128" y="23220"/>
                </a:cubicBezTo>
                <a:cubicBezTo>
                  <a:pt x="31126" y="23212"/>
                  <a:pt x="31118" y="23208"/>
                  <a:pt x="31105" y="23208"/>
                </a:cubicBezTo>
                <a:cubicBezTo>
                  <a:pt x="30982" y="23208"/>
                  <a:pt x="30386" y="23524"/>
                  <a:pt x="29098" y="24247"/>
                </a:cubicBezTo>
                <a:cubicBezTo>
                  <a:pt x="28749" y="24457"/>
                  <a:pt x="28570" y="24545"/>
                  <a:pt x="28510" y="24545"/>
                </a:cubicBezTo>
                <a:cubicBezTo>
                  <a:pt x="28485" y="24545"/>
                  <a:pt x="28482" y="24528"/>
                  <a:pt x="28497" y="24498"/>
                </a:cubicBezTo>
                <a:cubicBezTo>
                  <a:pt x="28572" y="24373"/>
                  <a:pt x="29324" y="23871"/>
                  <a:pt x="30527" y="23220"/>
                </a:cubicBezTo>
                <a:cubicBezTo>
                  <a:pt x="30702" y="23144"/>
                  <a:pt x="30853" y="23019"/>
                  <a:pt x="31003" y="22894"/>
                </a:cubicBezTo>
                <a:cubicBezTo>
                  <a:pt x="31005" y="22887"/>
                  <a:pt x="31000" y="22883"/>
                  <a:pt x="30990" y="22883"/>
                </a:cubicBezTo>
                <a:cubicBezTo>
                  <a:pt x="30857" y="22883"/>
                  <a:pt x="29774" y="23453"/>
                  <a:pt x="29123" y="23871"/>
                </a:cubicBezTo>
                <a:cubicBezTo>
                  <a:pt x="28975" y="23964"/>
                  <a:pt x="28853" y="24016"/>
                  <a:pt x="28801" y="24016"/>
                </a:cubicBezTo>
                <a:cubicBezTo>
                  <a:pt x="28782" y="24016"/>
                  <a:pt x="28772" y="24010"/>
                  <a:pt x="28772" y="23997"/>
                </a:cubicBezTo>
                <a:cubicBezTo>
                  <a:pt x="28973" y="23846"/>
                  <a:pt x="29173" y="23696"/>
                  <a:pt x="29399" y="23571"/>
                </a:cubicBezTo>
                <a:cubicBezTo>
                  <a:pt x="31099" y="22583"/>
                  <a:pt x="31535" y="22311"/>
                  <a:pt x="31346" y="22311"/>
                </a:cubicBezTo>
                <a:cubicBezTo>
                  <a:pt x="31328" y="22311"/>
                  <a:pt x="31306" y="22313"/>
                  <a:pt x="31279" y="22317"/>
                </a:cubicBezTo>
                <a:cubicBezTo>
                  <a:pt x="30928" y="22493"/>
                  <a:pt x="30602" y="22693"/>
                  <a:pt x="30276" y="22894"/>
                </a:cubicBezTo>
                <a:cubicBezTo>
                  <a:pt x="29775" y="23195"/>
                  <a:pt x="29274" y="23470"/>
                  <a:pt x="29173" y="23520"/>
                </a:cubicBezTo>
                <a:lnTo>
                  <a:pt x="28998" y="23596"/>
                </a:lnTo>
                <a:lnTo>
                  <a:pt x="28998" y="23596"/>
                </a:lnTo>
                <a:lnTo>
                  <a:pt x="29123" y="23370"/>
                </a:lnTo>
                <a:cubicBezTo>
                  <a:pt x="29224" y="23170"/>
                  <a:pt x="29374" y="23044"/>
                  <a:pt x="29975" y="22668"/>
                </a:cubicBezTo>
                <a:cubicBezTo>
                  <a:pt x="30376" y="22418"/>
                  <a:pt x="31078" y="22017"/>
                  <a:pt x="31579" y="21766"/>
                </a:cubicBezTo>
                <a:cubicBezTo>
                  <a:pt x="31855" y="21641"/>
                  <a:pt x="32131" y="21490"/>
                  <a:pt x="32356" y="21290"/>
                </a:cubicBezTo>
                <a:cubicBezTo>
                  <a:pt x="32351" y="21287"/>
                  <a:pt x="32344" y="21286"/>
                  <a:pt x="32335" y="21286"/>
                </a:cubicBezTo>
                <a:cubicBezTo>
                  <a:pt x="32161" y="21286"/>
                  <a:pt x="31285" y="21716"/>
                  <a:pt x="30477" y="22192"/>
                </a:cubicBezTo>
                <a:cubicBezTo>
                  <a:pt x="30101" y="22418"/>
                  <a:pt x="29700" y="22643"/>
                  <a:pt x="29574" y="22718"/>
                </a:cubicBezTo>
                <a:lnTo>
                  <a:pt x="29349" y="22844"/>
                </a:lnTo>
                <a:lnTo>
                  <a:pt x="29349" y="22844"/>
                </a:lnTo>
                <a:lnTo>
                  <a:pt x="29574" y="22593"/>
                </a:lnTo>
                <a:cubicBezTo>
                  <a:pt x="29875" y="22292"/>
                  <a:pt x="30226" y="22067"/>
                  <a:pt x="30602" y="21891"/>
                </a:cubicBezTo>
                <a:cubicBezTo>
                  <a:pt x="30878" y="21766"/>
                  <a:pt x="31128" y="21591"/>
                  <a:pt x="31379" y="21415"/>
                </a:cubicBezTo>
                <a:cubicBezTo>
                  <a:pt x="31579" y="21265"/>
                  <a:pt x="31780" y="21139"/>
                  <a:pt x="32006" y="21014"/>
                </a:cubicBezTo>
                <a:cubicBezTo>
                  <a:pt x="32657" y="20663"/>
                  <a:pt x="32757" y="20613"/>
                  <a:pt x="32657" y="20563"/>
                </a:cubicBezTo>
                <a:lnTo>
                  <a:pt x="32657" y="20563"/>
                </a:lnTo>
                <a:cubicBezTo>
                  <a:pt x="32381" y="20663"/>
                  <a:pt x="32106" y="20789"/>
                  <a:pt x="31855" y="20964"/>
                </a:cubicBezTo>
                <a:cubicBezTo>
                  <a:pt x="31429" y="21190"/>
                  <a:pt x="30802" y="21565"/>
                  <a:pt x="30427" y="21741"/>
                </a:cubicBezTo>
                <a:cubicBezTo>
                  <a:pt x="30060" y="21946"/>
                  <a:pt x="29899" y="22032"/>
                  <a:pt x="29839" y="22032"/>
                </a:cubicBezTo>
                <a:cubicBezTo>
                  <a:pt x="29796" y="22032"/>
                  <a:pt x="29804" y="21989"/>
                  <a:pt x="29825" y="21916"/>
                </a:cubicBezTo>
                <a:cubicBezTo>
                  <a:pt x="29875" y="21766"/>
                  <a:pt x="30101" y="21641"/>
                  <a:pt x="31304" y="21014"/>
                </a:cubicBezTo>
                <a:cubicBezTo>
                  <a:pt x="31805" y="20763"/>
                  <a:pt x="32281" y="20513"/>
                  <a:pt x="32732" y="20187"/>
                </a:cubicBezTo>
                <a:cubicBezTo>
                  <a:pt x="32732" y="20162"/>
                  <a:pt x="32682" y="20137"/>
                  <a:pt x="32657" y="20137"/>
                </a:cubicBezTo>
                <a:cubicBezTo>
                  <a:pt x="32632" y="20137"/>
                  <a:pt x="32031" y="20463"/>
                  <a:pt x="31304" y="20814"/>
                </a:cubicBezTo>
                <a:cubicBezTo>
                  <a:pt x="30527" y="21232"/>
                  <a:pt x="30178" y="21397"/>
                  <a:pt x="30080" y="21397"/>
                </a:cubicBezTo>
                <a:cubicBezTo>
                  <a:pt x="30054" y="21397"/>
                  <a:pt x="30045" y="21386"/>
                  <a:pt x="30051" y="21365"/>
                </a:cubicBezTo>
                <a:cubicBezTo>
                  <a:pt x="30101" y="21240"/>
                  <a:pt x="30602" y="20914"/>
                  <a:pt x="31780" y="20312"/>
                </a:cubicBezTo>
                <a:cubicBezTo>
                  <a:pt x="32557" y="19911"/>
                  <a:pt x="32582" y="19886"/>
                  <a:pt x="32482" y="19836"/>
                </a:cubicBezTo>
                <a:lnTo>
                  <a:pt x="32482" y="19836"/>
                </a:lnTo>
                <a:cubicBezTo>
                  <a:pt x="32156" y="19936"/>
                  <a:pt x="31855" y="20087"/>
                  <a:pt x="31554" y="20262"/>
                </a:cubicBezTo>
                <a:cubicBezTo>
                  <a:pt x="31055" y="20526"/>
                  <a:pt x="30831" y="20636"/>
                  <a:pt x="30777" y="20636"/>
                </a:cubicBezTo>
                <a:cubicBezTo>
                  <a:pt x="30738" y="20636"/>
                  <a:pt x="30784" y="20581"/>
                  <a:pt x="30878" y="20488"/>
                </a:cubicBezTo>
                <a:cubicBezTo>
                  <a:pt x="31153" y="20187"/>
                  <a:pt x="31905" y="19761"/>
                  <a:pt x="33158" y="19134"/>
                </a:cubicBezTo>
                <a:cubicBezTo>
                  <a:pt x="33459" y="18984"/>
                  <a:pt x="33760" y="18834"/>
                  <a:pt x="34061" y="18658"/>
                </a:cubicBezTo>
                <a:cubicBezTo>
                  <a:pt x="34086" y="18622"/>
                  <a:pt x="34081" y="18604"/>
                  <a:pt x="34045" y="18604"/>
                </a:cubicBezTo>
                <a:cubicBezTo>
                  <a:pt x="33906" y="18604"/>
                  <a:pt x="33306" y="18873"/>
                  <a:pt x="32231" y="19410"/>
                </a:cubicBezTo>
                <a:cubicBezTo>
                  <a:pt x="31942" y="19555"/>
                  <a:pt x="31804" y="19624"/>
                  <a:pt x="31768" y="19624"/>
                </a:cubicBezTo>
                <a:cubicBezTo>
                  <a:pt x="31735" y="19624"/>
                  <a:pt x="31785" y="19567"/>
                  <a:pt x="31880" y="19460"/>
                </a:cubicBezTo>
                <a:cubicBezTo>
                  <a:pt x="32006" y="19360"/>
                  <a:pt x="32156" y="19235"/>
                  <a:pt x="32306" y="19159"/>
                </a:cubicBezTo>
                <a:cubicBezTo>
                  <a:pt x="32407" y="19109"/>
                  <a:pt x="32482" y="19034"/>
                  <a:pt x="32532" y="18959"/>
                </a:cubicBezTo>
                <a:cubicBezTo>
                  <a:pt x="32582" y="18733"/>
                  <a:pt x="33234" y="18207"/>
                  <a:pt x="33584" y="18057"/>
                </a:cubicBezTo>
                <a:cubicBezTo>
                  <a:pt x="33864" y="17937"/>
                  <a:pt x="34047" y="17802"/>
                  <a:pt x="33947" y="17802"/>
                </a:cubicBezTo>
                <a:cubicBezTo>
                  <a:pt x="33921" y="17802"/>
                  <a:pt x="33877" y="17811"/>
                  <a:pt x="33810" y="17831"/>
                </a:cubicBezTo>
                <a:cubicBezTo>
                  <a:pt x="33767" y="17841"/>
                  <a:pt x="33733" y="17846"/>
                  <a:pt x="33709" y="17846"/>
                </a:cubicBezTo>
                <a:cubicBezTo>
                  <a:pt x="33437" y="17846"/>
                  <a:pt x="34294" y="17241"/>
                  <a:pt x="35214" y="16804"/>
                </a:cubicBezTo>
                <a:cubicBezTo>
                  <a:pt x="35514" y="16678"/>
                  <a:pt x="35815" y="16528"/>
                  <a:pt x="36091" y="16352"/>
                </a:cubicBezTo>
                <a:cubicBezTo>
                  <a:pt x="36136" y="16298"/>
                  <a:pt x="36135" y="16270"/>
                  <a:pt x="36090" y="16270"/>
                </a:cubicBezTo>
                <a:cubicBezTo>
                  <a:pt x="36009" y="16270"/>
                  <a:pt x="35784" y="16360"/>
                  <a:pt x="35414" y="16553"/>
                </a:cubicBezTo>
                <a:cubicBezTo>
                  <a:pt x="35188" y="16653"/>
                  <a:pt x="34963" y="16753"/>
                  <a:pt x="34737" y="16829"/>
                </a:cubicBezTo>
                <a:lnTo>
                  <a:pt x="34737" y="16829"/>
                </a:lnTo>
                <a:cubicBezTo>
                  <a:pt x="34888" y="16653"/>
                  <a:pt x="35063" y="16503"/>
                  <a:pt x="35239" y="16352"/>
                </a:cubicBezTo>
                <a:cubicBezTo>
                  <a:pt x="35690" y="15951"/>
                  <a:pt x="35965" y="15776"/>
                  <a:pt x="37118" y="15200"/>
                </a:cubicBezTo>
                <a:cubicBezTo>
                  <a:pt x="37945" y="14773"/>
                  <a:pt x="38447" y="14498"/>
                  <a:pt x="38422" y="14473"/>
                </a:cubicBezTo>
                <a:lnTo>
                  <a:pt x="38422" y="14473"/>
                </a:lnTo>
                <a:cubicBezTo>
                  <a:pt x="38071" y="14548"/>
                  <a:pt x="37745" y="14698"/>
                  <a:pt x="37444" y="14874"/>
                </a:cubicBezTo>
                <a:cubicBezTo>
                  <a:pt x="36968" y="15124"/>
                  <a:pt x="36542" y="15325"/>
                  <a:pt x="36517" y="15325"/>
                </a:cubicBezTo>
                <a:cubicBezTo>
                  <a:pt x="36792" y="15049"/>
                  <a:pt x="37093" y="14773"/>
                  <a:pt x="37394" y="14548"/>
                </a:cubicBezTo>
                <a:cubicBezTo>
                  <a:pt x="37895" y="14122"/>
                  <a:pt x="38873" y="13295"/>
                  <a:pt x="39574" y="12693"/>
                </a:cubicBezTo>
                <a:cubicBezTo>
                  <a:pt x="40234" y="12131"/>
                  <a:pt x="40798" y="11665"/>
                  <a:pt x="40827" y="11665"/>
                </a:cubicBezTo>
                <a:close/>
                <a:moveTo>
                  <a:pt x="20966" y="24890"/>
                </a:moveTo>
                <a:cubicBezTo>
                  <a:pt x="20972" y="24890"/>
                  <a:pt x="20968" y="24901"/>
                  <a:pt x="20953" y="24924"/>
                </a:cubicBezTo>
                <a:cubicBezTo>
                  <a:pt x="20878" y="25049"/>
                  <a:pt x="20802" y="25149"/>
                  <a:pt x="20727" y="25250"/>
                </a:cubicBezTo>
                <a:cubicBezTo>
                  <a:pt x="20709" y="25262"/>
                  <a:pt x="20698" y="25268"/>
                  <a:pt x="20694" y="25268"/>
                </a:cubicBezTo>
                <a:cubicBezTo>
                  <a:pt x="20679" y="25268"/>
                  <a:pt x="20727" y="25207"/>
                  <a:pt x="20802" y="25074"/>
                </a:cubicBezTo>
                <a:cubicBezTo>
                  <a:pt x="20890" y="24951"/>
                  <a:pt x="20953" y="24890"/>
                  <a:pt x="20966" y="24890"/>
                </a:cubicBezTo>
                <a:close/>
                <a:moveTo>
                  <a:pt x="20517" y="24787"/>
                </a:moveTo>
                <a:cubicBezTo>
                  <a:pt x="20523" y="24787"/>
                  <a:pt x="20527" y="24790"/>
                  <a:pt x="20527" y="24799"/>
                </a:cubicBezTo>
                <a:cubicBezTo>
                  <a:pt x="20452" y="24899"/>
                  <a:pt x="20351" y="24999"/>
                  <a:pt x="20251" y="25099"/>
                </a:cubicBezTo>
                <a:cubicBezTo>
                  <a:pt x="20136" y="25214"/>
                  <a:pt x="20079" y="25271"/>
                  <a:pt x="20070" y="25271"/>
                </a:cubicBezTo>
                <a:cubicBezTo>
                  <a:pt x="20063" y="25271"/>
                  <a:pt x="20083" y="25239"/>
                  <a:pt x="20126" y="25175"/>
                </a:cubicBezTo>
                <a:cubicBezTo>
                  <a:pt x="20215" y="25040"/>
                  <a:pt x="20464" y="24787"/>
                  <a:pt x="20517" y="24787"/>
                </a:cubicBezTo>
                <a:close/>
                <a:moveTo>
                  <a:pt x="19675" y="24347"/>
                </a:moveTo>
                <a:lnTo>
                  <a:pt x="19524" y="24573"/>
                </a:lnTo>
                <a:cubicBezTo>
                  <a:pt x="19424" y="24748"/>
                  <a:pt x="19274" y="24849"/>
                  <a:pt x="18722" y="25074"/>
                </a:cubicBezTo>
                <a:lnTo>
                  <a:pt x="18046" y="25375"/>
                </a:lnTo>
                <a:lnTo>
                  <a:pt x="18196" y="25149"/>
                </a:lnTo>
                <a:cubicBezTo>
                  <a:pt x="18296" y="24974"/>
                  <a:pt x="18447" y="24874"/>
                  <a:pt x="18998" y="24648"/>
                </a:cubicBezTo>
                <a:lnTo>
                  <a:pt x="19675" y="24347"/>
                </a:lnTo>
                <a:close/>
                <a:moveTo>
                  <a:pt x="20689" y="25718"/>
                </a:moveTo>
                <a:cubicBezTo>
                  <a:pt x="20698" y="25718"/>
                  <a:pt x="20702" y="25730"/>
                  <a:pt x="20702" y="25751"/>
                </a:cubicBezTo>
                <a:cubicBezTo>
                  <a:pt x="20677" y="25801"/>
                  <a:pt x="20652" y="25851"/>
                  <a:pt x="20602" y="25876"/>
                </a:cubicBezTo>
                <a:cubicBezTo>
                  <a:pt x="20589" y="25883"/>
                  <a:pt x="20582" y="25886"/>
                  <a:pt x="20578" y="25886"/>
                </a:cubicBezTo>
                <a:cubicBezTo>
                  <a:pt x="20566" y="25886"/>
                  <a:pt x="20589" y="25857"/>
                  <a:pt x="20627" y="25801"/>
                </a:cubicBezTo>
                <a:cubicBezTo>
                  <a:pt x="20656" y="25742"/>
                  <a:pt x="20677" y="25718"/>
                  <a:pt x="20689" y="25718"/>
                </a:cubicBezTo>
                <a:close/>
                <a:moveTo>
                  <a:pt x="30883" y="23841"/>
                </a:moveTo>
                <a:cubicBezTo>
                  <a:pt x="30909" y="23841"/>
                  <a:pt x="30921" y="23852"/>
                  <a:pt x="30928" y="23871"/>
                </a:cubicBezTo>
                <a:cubicBezTo>
                  <a:pt x="30928" y="23972"/>
                  <a:pt x="30903" y="24047"/>
                  <a:pt x="30853" y="24122"/>
                </a:cubicBezTo>
                <a:lnTo>
                  <a:pt x="30853" y="24147"/>
                </a:lnTo>
                <a:cubicBezTo>
                  <a:pt x="30427" y="24498"/>
                  <a:pt x="29950" y="24799"/>
                  <a:pt x="29424" y="25049"/>
                </a:cubicBezTo>
                <a:cubicBezTo>
                  <a:pt x="29098" y="25175"/>
                  <a:pt x="28772" y="25350"/>
                  <a:pt x="28472" y="25525"/>
                </a:cubicBezTo>
                <a:cubicBezTo>
                  <a:pt x="27945" y="25829"/>
                  <a:pt x="27601" y="26000"/>
                  <a:pt x="27563" y="26000"/>
                </a:cubicBezTo>
                <a:cubicBezTo>
                  <a:pt x="27542" y="26000"/>
                  <a:pt x="27620" y="25944"/>
                  <a:pt x="27820" y="25826"/>
                </a:cubicBezTo>
                <a:cubicBezTo>
                  <a:pt x="28221" y="25550"/>
                  <a:pt x="29524" y="24824"/>
                  <a:pt x="30051" y="24573"/>
                </a:cubicBezTo>
                <a:cubicBezTo>
                  <a:pt x="30201" y="24498"/>
                  <a:pt x="30351" y="24373"/>
                  <a:pt x="30477" y="24247"/>
                </a:cubicBezTo>
                <a:cubicBezTo>
                  <a:pt x="30480" y="24240"/>
                  <a:pt x="30477" y="24237"/>
                  <a:pt x="30469" y="24237"/>
                </a:cubicBezTo>
                <a:cubicBezTo>
                  <a:pt x="30350" y="24237"/>
                  <a:pt x="29138" y="24861"/>
                  <a:pt x="28296" y="25375"/>
                </a:cubicBezTo>
                <a:cubicBezTo>
                  <a:pt x="28146" y="25450"/>
                  <a:pt x="27995" y="25525"/>
                  <a:pt x="27845" y="25601"/>
                </a:cubicBezTo>
                <a:cubicBezTo>
                  <a:pt x="28597" y="25099"/>
                  <a:pt x="29349" y="24623"/>
                  <a:pt x="30151" y="24197"/>
                </a:cubicBezTo>
                <a:cubicBezTo>
                  <a:pt x="30618" y="23936"/>
                  <a:pt x="30806" y="23841"/>
                  <a:pt x="30883" y="23841"/>
                </a:cubicBezTo>
                <a:close/>
                <a:moveTo>
                  <a:pt x="41645" y="26407"/>
                </a:moveTo>
                <a:cubicBezTo>
                  <a:pt x="41684" y="26407"/>
                  <a:pt x="41677" y="26449"/>
                  <a:pt x="41605" y="26503"/>
                </a:cubicBezTo>
                <a:cubicBezTo>
                  <a:pt x="41579" y="26528"/>
                  <a:pt x="41554" y="26540"/>
                  <a:pt x="41536" y="26540"/>
                </a:cubicBezTo>
                <a:cubicBezTo>
                  <a:pt x="41517" y="26540"/>
                  <a:pt x="41504" y="26528"/>
                  <a:pt x="41504" y="26503"/>
                </a:cubicBezTo>
                <a:cubicBezTo>
                  <a:pt x="41504" y="26478"/>
                  <a:pt x="41529" y="26453"/>
                  <a:pt x="41579" y="26428"/>
                </a:cubicBezTo>
                <a:cubicBezTo>
                  <a:pt x="41607" y="26414"/>
                  <a:pt x="41630" y="26407"/>
                  <a:pt x="41645" y="26407"/>
                </a:cubicBezTo>
                <a:close/>
                <a:moveTo>
                  <a:pt x="19249" y="24999"/>
                </a:moveTo>
                <a:lnTo>
                  <a:pt x="19048" y="25400"/>
                </a:lnTo>
                <a:cubicBezTo>
                  <a:pt x="18923" y="25601"/>
                  <a:pt x="18772" y="25826"/>
                  <a:pt x="18597" y="26027"/>
                </a:cubicBezTo>
                <a:lnTo>
                  <a:pt x="18622" y="26027"/>
                </a:lnTo>
                <a:cubicBezTo>
                  <a:pt x="18522" y="26127"/>
                  <a:pt x="18396" y="26202"/>
                  <a:pt x="18271" y="26277"/>
                </a:cubicBezTo>
                <a:cubicBezTo>
                  <a:pt x="18096" y="26327"/>
                  <a:pt x="17920" y="26378"/>
                  <a:pt x="17770" y="26453"/>
                </a:cubicBezTo>
                <a:lnTo>
                  <a:pt x="17394" y="26628"/>
                </a:lnTo>
                <a:lnTo>
                  <a:pt x="17569" y="26352"/>
                </a:lnTo>
                <a:cubicBezTo>
                  <a:pt x="17720" y="26102"/>
                  <a:pt x="17945" y="25926"/>
                  <a:pt x="18221" y="25826"/>
                </a:cubicBezTo>
                <a:cubicBezTo>
                  <a:pt x="18547" y="25676"/>
                  <a:pt x="18697" y="25576"/>
                  <a:pt x="18647" y="25525"/>
                </a:cubicBezTo>
                <a:cubicBezTo>
                  <a:pt x="18636" y="25514"/>
                  <a:pt x="18619" y="25509"/>
                  <a:pt x="18597" y="25509"/>
                </a:cubicBezTo>
                <a:cubicBezTo>
                  <a:pt x="18519" y="25509"/>
                  <a:pt x="18378" y="25572"/>
                  <a:pt x="18221" y="25651"/>
                </a:cubicBezTo>
                <a:cubicBezTo>
                  <a:pt x="18093" y="25724"/>
                  <a:pt x="17978" y="25771"/>
                  <a:pt x="17915" y="25771"/>
                </a:cubicBezTo>
                <a:cubicBezTo>
                  <a:pt x="17893" y="25771"/>
                  <a:pt x="17877" y="25764"/>
                  <a:pt x="17870" y="25751"/>
                </a:cubicBezTo>
                <a:cubicBezTo>
                  <a:pt x="17870" y="25676"/>
                  <a:pt x="18271" y="25425"/>
                  <a:pt x="18948" y="25149"/>
                </a:cubicBezTo>
                <a:lnTo>
                  <a:pt x="19249" y="24999"/>
                </a:lnTo>
                <a:close/>
                <a:moveTo>
                  <a:pt x="28697" y="25601"/>
                </a:moveTo>
                <a:cubicBezTo>
                  <a:pt x="28722" y="25601"/>
                  <a:pt x="28647" y="25751"/>
                  <a:pt x="28497" y="25876"/>
                </a:cubicBezTo>
                <a:lnTo>
                  <a:pt x="28522" y="25876"/>
                </a:lnTo>
                <a:cubicBezTo>
                  <a:pt x="28272" y="26171"/>
                  <a:pt x="27159" y="26878"/>
                  <a:pt x="27026" y="26878"/>
                </a:cubicBezTo>
                <a:cubicBezTo>
                  <a:pt x="27012" y="26878"/>
                  <a:pt x="27009" y="26870"/>
                  <a:pt x="27018" y="26854"/>
                </a:cubicBezTo>
                <a:cubicBezTo>
                  <a:pt x="27193" y="26678"/>
                  <a:pt x="27419" y="26528"/>
                  <a:pt x="27645" y="26428"/>
                </a:cubicBezTo>
                <a:cubicBezTo>
                  <a:pt x="27845" y="26302"/>
                  <a:pt x="28046" y="26202"/>
                  <a:pt x="28221" y="26077"/>
                </a:cubicBezTo>
                <a:cubicBezTo>
                  <a:pt x="28261" y="26023"/>
                  <a:pt x="28237" y="25998"/>
                  <a:pt x="28182" y="25998"/>
                </a:cubicBezTo>
                <a:cubicBezTo>
                  <a:pt x="28135" y="25998"/>
                  <a:pt x="28065" y="26017"/>
                  <a:pt x="27995" y="26052"/>
                </a:cubicBezTo>
                <a:cubicBezTo>
                  <a:pt x="27714" y="26233"/>
                  <a:pt x="27416" y="26381"/>
                  <a:pt x="27361" y="26381"/>
                </a:cubicBezTo>
                <a:cubicBezTo>
                  <a:pt x="27348" y="26381"/>
                  <a:pt x="27349" y="26372"/>
                  <a:pt x="27369" y="26352"/>
                </a:cubicBezTo>
                <a:cubicBezTo>
                  <a:pt x="27795" y="26052"/>
                  <a:pt x="28221" y="25801"/>
                  <a:pt x="28697" y="25601"/>
                </a:cubicBezTo>
                <a:close/>
                <a:moveTo>
                  <a:pt x="20344" y="25333"/>
                </a:moveTo>
                <a:cubicBezTo>
                  <a:pt x="20367" y="25333"/>
                  <a:pt x="20294" y="25454"/>
                  <a:pt x="20126" y="25701"/>
                </a:cubicBezTo>
                <a:cubicBezTo>
                  <a:pt x="19900" y="26077"/>
                  <a:pt x="19574" y="26403"/>
                  <a:pt x="19198" y="26628"/>
                </a:cubicBezTo>
                <a:lnTo>
                  <a:pt x="19198" y="26603"/>
                </a:lnTo>
                <a:cubicBezTo>
                  <a:pt x="18848" y="26829"/>
                  <a:pt x="18572" y="27004"/>
                  <a:pt x="18572" y="27004"/>
                </a:cubicBezTo>
                <a:cubicBezTo>
                  <a:pt x="18572" y="26979"/>
                  <a:pt x="18822" y="26678"/>
                  <a:pt x="19148" y="26302"/>
                </a:cubicBezTo>
                <a:cubicBezTo>
                  <a:pt x="19464" y="25941"/>
                  <a:pt x="19608" y="25788"/>
                  <a:pt x="19630" y="25788"/>
                </a:cubicBezTo>
                <a:cubicBezTo>
                  <a:pt x="19645" y="25788"/>
                  <a:pt x="19604" y="25856"/>
                  <a:pt x="19524" y="25977"/>
                </a:cubicBezTo>
                <a:cubicBezTo>
                  <a:pt x="19395" y="26188"/>
                  <a:pt x="19349" y="26294"/>
                  <a:pt x="19384" y="26294"/>
                </a:cubicBezTo>
                <a:cubicBezTo>
                  <a:pt x="19425" y="26294"/>
                  <a:pt x="19572" y="26156"/>
                  <a:pt x="19825" y="25876"/>
                </a:cubicBezTo>
                <a:cubicBezTo>
                  <a:pt x="20143" y="25517"/>
                  <a:pt x="20316" y="25333"/>
                  <a:pt x="20344" y="25333"/>
                </a:cubicBezTo>
                <a:close/>
                <a:moveTo>
                  <a:pt x="30085" y="18628"/>
                </a:moveTo>
                <a:cubicBezTo>
                  <a:pt x="30118" y="18628"/>
                  <a:pt x="30106" y="18711"/>
                  <a:pt x="30026" y="18884"/>
                </a:cubicBezTo>
                <a:lnTo>
                  <a:pt x="30051" y="18884"/>
                </a:lnTo>
                <a:cubicBezTo>
                  <a:pt x="29950" y="19134"/>
                  <a:pt x="30000" y="19435"/>
                  <a:pt x="30151" y="19661"/>
                </a:cubicBezTo>
                <a:cubicBezTo>
                  <a:pt x="30226" y="19711"/>
                  <a:pt x="30251" y="19811"/>
                  <a:pt x="30201" y="19961"/>
                </a:cubicBezTo>
                <a:cubicBezTo>
                  <a:pt x="30076" y="20413"/>
                  <a:pt x="29925" y="20814"/>
                  <a:pt x="29725" y="21215"/>
                </a:cubicBezTo>
                <a:cubicBezTo>
                  <a:pt x="29650" y="21340"/>
                  <a:pt x="29499" y="21666"/>
                  <a:pt x="29374" y="21941"/>
                </a:cubicBezTo>
                <a:cubicBezTo>
                  <a:pt x="29023" y="22668"/>
                  <a:pt x="28672" y="23345"/>
                  <a:pt x="28246" y="24022"/>
                </a:cubicBezTo>
                <a:cubicBezTo>
                  <a:pt x="27670" y="25049"/>
                  <a:pt x="27018" y="26052"/>
                  <a:pt x="26316" y="27004"/>
                </a:cubicBezTo>
                <a:cubicBezTo>
                  <a:pt x="26255" y="27052"/>
                  <a:pt x="26212" y="27073"/>
                  <a:pt x="26187" y="27073"/>
                </a:cubicBezTo>
                <a:cubicBezTo>
                  <a:pt x="26119" y="27073"/>
                  <a:pt x="26177" y="26916"/>
                  <a:pt x="26341" y="26678"/>
                </a:cubicBezTo>
                <a:cubicBezTo>
                  <a:pt x="26467" y="26528"/>
                  <a:pt x="26567" y="26378"/>
                  <a:pt x="26642" y="26202"/>
                </a:cubicBezTo>
                <a:cubicBezTo>
                  <a:pt x="26642" y="26102"/>
                  <a:pt x="26717" y="26002"/>
                  <a:pt x="26792" y="25951"/>
                </a:cubicBezTo>
                <a:cubicBezTo>
                  <a:pt x="26943" y="25876"/>
                  <a:pt x="27018" y="25776"/>
                  <a:pt x="26918" y="25776"/>
                </a:cubicBezTo>
                <a:cubicBezTo>
                  <a:pt x="26843" y="25751"/>
                  <a:pt x="26918" y="25576"/>
                  <a:pt x="27244" y="25124"/>
                </a:cubicBezTo>
                <a:cubicBezTo>
                  <a:pt x="27456" y="24814"/>
                  <a:pt x="27551" y="24621"/>
                  <a:pt x="27502" y="24621"/>
                </a:cubicBezTo>
                <a:cubicBezTo>
                  <a:pt x="27475" y="24621"/>
                  <a:pt x="27407" y="24676"/>
                  <a:pt x="27294" y="24799"/>
                </a:cubicBezTo>
                <a:lnTo>
                  <a:pt x="27093" y="25024"/>
                </a:lnTo>
                <a:lnTo>
                  <a:pt x="27043" y="24774"/>
                </a:lnTo>
                <a:cubicBezTo>
                  <a:pt x="27018" y="24548"/>
                  <a:pt x="27043" y="24473"/>
                  <a:pt x="27569" y="23646"/>
                </a:cubicBezTo>
                <a:cubicBezTo>
                  <a:pt x="27870" y="23144"/>
                  <a:pt x="28246" y="22593"/>
                  <a:pt x="28371" y="22393"/>
                </a:cubicBezTo>
                <a:cubicBezTo>
                  <a:pt x="28522" y="22192"/>
                  <a:pt x="28597" y="22017"/>
                  <a:pt x="28572" y="21992"/>
                </a:cubicBezTo>
                <a:cubicBezTo>
                  <a:pt x="28547" y="21992"/>
                  <a:pt x="28472" y="22042"/>
                  <a:pt x="28396" y="22117"/>
                </a:cubicBezTo>
                <a:cubicBezTo>
                  <a:pt x="28366" y="22162"/>
                  <a:pt x="28336" y="22198"/>
                  <a:pt x="28317" y="22198"/>
                </a:cubicBezTo>
                <a:cubicBezTo>
                  <a:pt x="28304" y="22198"/>
                  <a:pt x="28296" y="22182"/>
                  <a:pt x="28296" y="22142"/>
                </a:cubicBezTo>
                <a:cubicBezTo>
                  <a:pt x="28371" y="21941"/>
                  <a:pt x="28472" y="21741"/>
                  <a:pt x="28622" y="21565"/>
                </a:cubicBezTo>
                <a:cubicBezTo>
                  <a:pt x="28747" y="21390"/>
                  <a:pt x="28873" y="21190"/>
                  <a:pt x="28973" y="20989"/>
                </a:cubicBezTo>
                <a:lnTo>
                  <a:pt x="28973" y="20889"/>
                </a:lnTo>
                <a:cubicBezTo>
                  <a:pt x="28973" y="20895"/>
                  <a:pt x="28970" y="20898"/>
                  <a:pt x="28965" y="20898"/>
                </a:cubicBezTo>
                <a:cubicBezTo>
                  <a:pt x="28951" y="20898"/>
                  <a:pt x="28923" y="20870"/>
                  <a:pt x="28923" y="20814"/>
                </a:cubicBezTo>
                <a:cubicBezTo>
                  <a:pt x="28973" y="20663"/>
                  <a:pt x="29048" y="20538"/>
                  <a:pt x="29123" y="20438"/>
                </a:cubicBezTo>
                <a:cubicBezTo>
                  <a:pt x="29268" y="20240"/>
                  <a:pt x="29295" y="20139"/>
                  <a:pt x="29248" y="20139"/>
                </a:cubicBezTo>
                <a:cubicBezTo>
                  <a:pt x="29206" y="20139"/>
                  <a:pt x="29104" y="20221"/>
                  <a:pt x="28973" y="20388"/>
                </a:cubicBezTo>
                <a:cubicBezTo>
                  <a:pt x="28928" y="20447"/>
                  <a:pt x="28903" y="20476"/>
                  <a:pt x="28897" y="20476"/>
                </a:cubicBezTo>
                <a:cubicBezTo>
                  <a:pt x="28883" y="20476"/>
                  <a:pt x="28973" y="20318"/>
                  <a:pt x="29148" y="20037"/>
                </a:cubicBezTo>
                <a:cubicBezTo>
                  <a:pt x="29424" y="19636"/>
                  <a:pt x="29700" y="19185"/>
                  <a:pt x="29825" y="18959"/>
                </a:cubicBezTo>
                <a:cubicBezTo>
                  <a:pt x="29947" y="18742"/>
                  <a:pt x="30047" y="18628"/>
                  <a:pt x="30085" y="18628"/>
                </a:cubicBezTo>
                <a:close/>
                <a:moveTo>
                  <a:pt x="20779" y="26879"/>
                </a:moveTo>
                <a:cubicBezTo>
                  <a:pt x="20786" y="26879"/>
                  <a:pt x="20786" y="26887"/>
                  <a:pt x="20777" y="26904"/>
                </a:cubicBezTo>
                <a:cubicBezTo>
                  <a:pt x="20752" y="26954"/>
                  <a:pt x="20702" y="27029"/>
                  <a:pt x="20652" y="27079"/>
                </a:cubicBezTo>
                <a:cubicBezTo>
                  <a:pt x="20640" y="27085"/>
                  <a:pt x="20631" y="27088"/>
                  <a:pt x="20625" y="27088"/>
                </a:cubicBezTo>
                <a:cubicBezTo>
                  <a:pt x="20606" y="27088"/>
                  <a:pt x="20620" y="27056"/>
                  <a:pt x="20677" y="26979"/>
                </a:cubicBezTo>
                <a:cubicBezTo>
                  <a:pt x="20727" y="26912"/>
                  <a:pt x="20766" y="26879"/>
                  <a:pt x="20779" y="26879"/>
                </a:cubicBezTo>
                <a:close/>
                <a:moveTo>
                  <a:pt x="20217" y="26454"/>
                </a:moveTo>
                <a:cubicBezTo>
                  <a:pt x="20239" y="26454"/>
                  <a:pt x="20228" y="26523"/>
                  <a:pt x="20151" y="26678"/>
                </a:cubicBezTo>
                <a:cubicBezTo>
                  <a:pt x="20025" y="26929"/>
                  <a:pt x="19950" y="27004"/>
                  <a:pt x="19775" y="27079"/>
                </a:cubicBezTo>
                <a:lnTo>
                  <a:pt x="19574" y="27180"/>
                </a:lnTo>
                <a:lnTo>
                  <a:pt x="19800" y="26929"/>
                </a:lnTo>
                <a:cubicBezTo>
                  <a:pt x="19925" y="26804"/>
                  <a:pt x="20101" y="26628"/>
                  <a:pt x="20151" y="26528"/>
                </a:cubicBezTo>
                <a:cubicBezTo>
                  <a:pt x="20179" y="26480"/>
                  <a:pt x="20204" y="26454"/>
                  <a:pt x="20217" y="26454"/>
                </a:cubicBezTo>
                <a:close/>
                <a:moveTo>
                  <a:pt x="18221" y="26428"/>
                </a:moveTo>
                <a:lnTo>
                  <a:pt x="18221" y="26428"/>
                </a:lnTo>
                <a:cubicBezTo>
                  <a:pt x="18071" y="26603"/>
                  <a:pt x="17920" y="26804"/>
                  <a:pt x="17745" y="26979"/>
                </a:cubicBezTo>
                <a:cubicBezTo>
                  <a:pt x="17463" y="27284"/>
                  <a:pt x="17269" y="27458"/>
                  <a:pt x="17205" y="27458"/>
                </a:cubicBezTo>
                <a:cubicBezTo>
                  <a:pt x="17200" y="27458"/>
                  <a:pt x="17197" y="27457"/>
                  <a:pt x="17193" y="27455"/>
                </a:cubicBezTo>
                <a:cubicBezTo>
                  <a:pt x="17162" y="27445"/>
                  <a:pt x="17131" y="27439"/>
                  <a:pt x="17102" y="27439"/>
                </a:cubicBezTo>
                <a:cubicBezTo>
                  <a:pt x="17060" y="27439"/>
                  <a:pt x="17022" y="27451"/>
                  <a:pt x="16993" y="27480"/>
                </a:cubicBezTo>
                <a:cubicBezTo>
                  <a:pt x="16956" y="27503"/>
                  <a:pt x="16929" y="27516"/>
                  <a:pt x="16916" y="27516"/>
                </a:cubicBezTo>
                <a:cubicBezTo>
                  <a:pt x="16883" y="27516"/>
                  <a:pt x="16920" y="27441"/>
                  <a:pt x="17043" y="27230"/>
                </a:cubicBezTo>
                <a:cubicBezTo>
                  <a:pt x="17193" y="26929"/>
                  <a:pt x="17269" y="26854"/>
                  <a:pt x="17720" y="26628"/>
                </a:cubicBezTo>
                <a:cubicBezTo>
                  <a:pt x="17870" y="26553"/>
                  <a:pt x="18046" y="26478"/>
                  <a:pt x="18221" y="26428"/>
                </a:cubicBezTo>
                <a:close/>
                <a:moveTo>
                  <a:pt x="19919" y="27439"/>
                </a:moveTo>
                <a:cubicBezTo>
                  <a:pt x="19937" y="27439"/>
                  <a:pt x="19950" y="27445"/>
                  <a:pt x="19950" y="27455"/>
                </a:cubicBezTo>
                <a:cubicBezTo>
                  <a:pt x="19950" y="27480"/>
                  <a:pt x="19900" y="27530"/>
                  <a:pt x="19825" y="27581"/>
                </a:cubicBezTo>
                <a:cubicBezTo>
                  <a:pt x="19770" y="27617"/>
                  <a:pt x="19728" y="27641"/>
                  <a:pt x="19710" y="27641"/>
                </a:cubicBezTo>
                <a:cubicBezTo>
                  <a:pt x="19703" y="27641"/>
                  <a:pt x="19700" y="27637"/>
                  <a:pt x="19700" y="27631"/>
                </a:cubicBezTo>
                <a:cubicBezTo>
                  <a:pt x="19700" y="27606"/>
                  <a:pt x="19750" y="27555"/>
                  <a:pt x="19825" y="27480"/>
                </a:cubicBezTo>
                <a:cubicBezTo>
                  <a:pt x="19854" y="27451"/>
                  <a:pt x="19892" y="27439"/>
                  <a:pt x="19919" y="27439"/>
                </a:cubicBezTo>
                <a:close/>
                <a:moveTo>
                  <a:pt x="26075" y="27151"/>
                </a:moveTo>
                <a:cubicBezTo>
                  <a:pt x="26080" y="27151"/>
                  <a:pt x="26086" y="27152"/>
                  <a:pt x="26091" y="27154"/>
                </a:cubicBezTo>
                <a:cubicBezTo>
                  <a:pt x="26116" y="27180"/>
                  <a:pt x="26041" y="27330"/>
                  <a:pt x="25940" y="27455"/>
                </a:cubicBezTo>
                <a:lnTo>
                  <a:pt x="25940" y="27480"/>
                </a:lnTo>
                <a:cubicBezTo>
                  <a:pt x="25826" y="27641"/>
                  <a:pt x="25758" y="27717"/>
                  <a:pt x="25738" y="27717"/>
                </a:cubicBezTo>
                <a:cubicBezTo>
                  <a:pt x="25714" y="27717"/>
                  <a:pt x="25756" y="27609"/>
                  <a:pt x="25865" y="27405"/>
                </a:cubicBezTo>
                <a:cubicBezTo>
                  <a:pt x="25955" y="27248"/>
                  <a:pt x="26025" y="27151"/>
                  <a:pt x="26075" y="27151"/>
                </a:cubicBezTo>
                <a:close/>
                <a:moveTo>
                  <a:pt x="19825" y="27280"/>
                </a:moveTo>
                <a:cubicBezTo>
                  <a:pt x="19725" y="27380"/>
                  <a:pt x="19624" y="27505"/>
                  <a:pt x="19524" y="27606"/>
                </a:cubicBezTo>
                <a:cubicBezTo>
                  <a:pt x="19258" y="27848"/>
                  <a:pt x="18758" y="28183"/>
                  <a:pt x="18656" y="28183"/>
                </a:cubicBezTo>
                <a:cubicBezTo>
                  <a:pt x="18653" y="28183"/>
                  <a:pt x="18650" y="28183"/>
                  <a:pt x="18647" y="28182"/>
                </a:cubicBezTo>
                <a:cubicBezTo>
                  <a:pt x="18597" y="28132"/>
                  <a:pt x="19324" y="27455"/>
                  <a:pt x="19549" y="27355"/>
                </a:cubicBezTo>
                <a:cubicBezTo>
                  <a:pt x="19650" y="27305"/>
                  <a:pt x="19725" y="27280"/>
                  <a:pt x="19825" y="27280"/>
                </a:cubicBezTo>
                <a:close/>
                <a:moveTo>
                  <a:pt x="17036" y="27619"/>
                </a:moveTo>
                <a:cubicBezTo>
                  <a:pt x="17113" y="27619"/>
                  <a:pt x="17034" y="27746"/>
                  <a:pt x="16767" y="28032"/>
                </a:cubicBezTo>
                <a:cubicBezTo>
                  <a:pt x="16613" y="28203"/>
                  <a:pt x="16518" y="28281"/>
                  <a:pt x="16488" y="28281"/>
                </a:cubicBezTo>
                <a:cubicBezTo>
                  <a:pt x="16475" y="28281"/>
                  <a:pt x="16476" y="28264"/>
                  <a:pt x="16492" y="28232"/>
                </a:cubicBezTo>
                <a:cubicBezTo>
                  <a:pt x="16567" y="28007"/>
                  <a:pt x="16717" y="27806"/>
                  <a:pt x="16918" y="27656"/>
                </a:cubicBezTo>
                <a:cubicBezTo>
                  <a:pt x="16972" y="27632"/>
                  <a:pt x="17011" y="27619"/>
                  <a:pt x="17036" y="27619"/>
                </a:cubicBezTo>
                <a:close/>
                <a:moveTo>
                  <a:pt x="37670" y="22618"/>
                </a:moveTo>
                <a:cubicBezTo>
                  <a:pt x="37670" y="22618"/>
                  <a:pt x="37369" y="22743"/>
                  <a:pt x="36993" y="22894"/>
                </a:cubicBezTo>
                <a:cubicBezTo>
                  <a:pt x="36592" y="23069"/>
                  <a:pt x="35915" y="23395"/>
                  <a:pt x="35439" y="23646"/>
                </a:cubicBezTo>
                <a:cubicBezTo>
                  <a:pt x="34409" y="24180"/>
                  <a:pt x="34105" y="24337"/>
                  <a:pt x="34062" y="24337"/>
                </a:cubicBezTo>
                <a:cubicBezTo>
                  <a:pt x="34049" y="24337"/>
                  <a:pt x="34062" y="24321"/>
                  <a:pt x="34086" y="24297"/>
                </a:cubicBezTo>
                <a:cubicBezTo>
                  <a:pt x="34412" y="24022"/>
                  <a:pt x="34662" y="23746"/>
                  <a:pt x="34612" y="23696"/>
                </a:cubicBezTo>
                <a:cubicBezTo>
                  <a:pt x="34611" y="23695"/>
                  <a:pt x="34610" y="23695"/>
                  <a:pt x="34608" y="23695"/>
                </a:cubicBezTo>
                <a:cubicBezTo>
                  <a:pt x="34534" y="23695"/>
                  <a:pt x="33931" y="24228"/>
                  <a:pt x="33760" y="24473"/>
                </a:cubicBezTo>
                <a:cubicBezTo>
                  <a:pt x="33664" y="24665"/>
                  <a:pt x="31183" y="26187"/>
                  <a:pt x="31012" y="26187"/>
                </a:cubicBezTo>
                <a:cubicBezTo>
                  <a:pt x="31004" y="26187"/>
                  <a:pt x="31001" y="26184"/>
                  <a:pt x="31003" y="26177"/>
                </a:cubicBezTo>
                <a:cubicBezTo>
                  <a:pt x="31479" y="25676"/>
                  <a:pt x="32006" y="25225"/>
                  <a:pt x="32582" y="24799"/>
                </a:cubicBezTo>
                <a:cubicBezTo>
                  <a:pt x="32983" y="24523"/>
                  <a:pt x="32958" y="24548"/>
                  <a:pt x="32908" y="24498"/>
                </a:cubicBezTo>
                <a:cubicBezTo>
                  <a:pt x="32886" y="24483"/>
                  <a:pt x="32866" y="24477"/>
                  <a:pt x="32846" y="24477"/>
                </a:cubicBezTo>
                <a:cubicBezTo>
                  <a:pt x="32799" y="24477"/>
                  <a:pt x="32753" y="24513"/>
                  <a:pt x="32682" y="24548"/>
                </a:cubicBezTo>
                <a:cubicBezTo>
                  <a:pt x="32006" y="25049"/>
                  <a:pt x="31379" y="25576"/>
                  <a:pt x="30777" y="26152"/>
                </a:cubicBezTo>
                <a:cubicBezTo>
                  <a:pt x="30577" y="26352"/>
                  <a:pt x="30351" y="26553"/>
                  <a:pt x="30101" y="26728"/>
                </a:cubicBezTo>
                <a:cubicBezTo>
                  <a:pt x="29925" y="26829"/>
                  <a:pt x="29549" y="27129"/>
                  <a:pt x="28221" y="28157"/>
                </a:cubicBezTo>
                <a:cubicBezTo>
                  <a:pt x="28113" y="28247"/>
                  <a:pt x="28037" y="28289"/>
                  <a:pt x="28000" y="28289"/>
                </a:cubicBezTo>
                <a:cubicBezTo>
                  <a:pt x="27933" y="28289"/>
                  <a:pt x="27987" y="28156"/>
                  <a:pt x="28196" y="27931"/>
                </a:cubicBezTo>
                <a:cubicBezTo>
                  <a:pt x="28772" y="27205"/>
                  <a:pt x="29449" y="26578"/>
                  <a:pt x="30201" y="26052"/>
                </a:cubicBezTo>
                <a:cubicBezTo>
                  <a:pt x="31855" y="24824"/>
                  <a:pt x="33685" y="23821"/>
                  <a:pt x="35640" y="23119"/>
                </a:cubicBezTo>
                <a:cubicBezTo>
                  <a:pt x="36291" y="22894"/>
                  <a:pt x="36968" y="22718"/>
                  <a:pt x="37670" y="22618"/>
                </a:cubicBezTo>
                <a:close/>
                <a:moveTo>
                  <a:pt x="19478" y="27942"/>
                </a:moveTo>
                <a:cubicBezTo>
                  <a:pt x="19507" y="27942"/>
                  <a:pt x="19445" y="28036"/>
                  <a:pt x="19299" y="28182"/>
                </a:cubicBezTo>
                <a:cubicBezTo>
                  <a:pt x="19223" y="28282"/>
                  <a:pt x="19098" y="28358"/>
                  <a:pt x="18998" y="28433"/>
                </a:cubicBezTo>
                <a:cubicBezTo>
                  <a:pt x="18986" y="28438"/>
                  <a:pt x="18978" y="28441"/>
                  <a:pt x="18972" y="28441"/>
                </a:cubicBezTo>
                <a:cubicBezTo>
                  <a:pt x="18929" y="28441"/>
                  <a:pt x="19060" y="28276"/>
                  <a:pt x="19349" y="28032"/>
                </a:cubicBezTo>
                <a:cubicBezTo>
                  <a:pt x="19419" y="27970"/>
                  <a:pt x="19462" y="27942"/>
                  <a:pt x="19478" y="27942"/>
                </a:cubicBezTo>
                <a:close/>
                <a:moveTo>
                  <a:pt x="25265" y="28306"/>
                </a:moveTo>
                <a:cubicBezTo>
                  <a:pt x="25272" y="28306"/>
                  <a:pt x="25272" y="28315"/>
                  <a:pt x="25264" y="28332"/>
                </a:cubicBezTo>
                <a:cubicBezTo>
                  <a:pt x="25264" y="28408"/>
                  <a:pt x="25213" y="28458"/>
                  <a:pt x="25163" y="28483"/>
                </a:cubicBezTo>
                <a:cubicBezTo>
                  <a:pt x="25157" y="28489"/>
                  <a:pt x="25153" y="28492"/>
                  <a:pt x="25150" y="28492"/>
                </a:cubicBezTo>
                <a:cubicBezTo>
                  <a:pt x="25141" y="28492"/>
                  <a:pt x="25150" y="28459"/>
                  <a:pt x="25188" y="28383"/>
                </a:cubicBezTo>
                <a:cubicBezTo>
                  <a:pt x="25221" y="28334"/>
                  <a:pt x="25253" y="28306"/>
                  <a:pt x="25265" y="28306"/>
                </a:cubicBezTo>
                <a:close/>
                <a:moveTo>
                  <a:pt x="19649" y="28417"/>
                </a:moveTo>
                <a:cubicBezTo>
                  <a:pt x="19658" y="28417"/>
                  <a:pt x="19659" y="28431"/>
                  <a:pt x="19650" y="28458"/>
                </a:cubicBezTo>
                <a:cubicBezTo>
                  <a:pt x="19599" y="28533"/>
                  <a:pt x="19524" y="28633"/>
                  <a:pt x="19449" y="28708"/>
                </a:cubicBezTo>
                <a:cubicBezTo>
                  <a:pt x="19437" y="28721"/>
                  <a:pt x="19429" y="28727"/>
                  <a:pt x="19426" y="28727"/>
                </a:cubicBezTo>
                <a:cubicBezTo>
                  <a:pt x="19416" y="28727"/>
                  <a:pt x="19449" y="28671"/>
                  <a:pt x="19524" y="28558"/>
                </a:cubicBezTo>
                <a:cubicBezTo>
                  <a:pt x="19589" y="28462"/>
                  <a:pt x="19632" y="28417"/>
                  <a:pt x="19649" y="28417"/>
                </a:cubicBezTo>
                <a:close/>
                <a:moveTo>
                  <a:pt x="19399" y="26779"/>
                </a:moveTo>
                <a:lnTo>
                  <a:pt x="19324" y="26954"/>
                </a:lnTo>
                <a:cubicBezTo>
                  <a:pt x="19299" y="27054"/>
                  <a:pt x="19223" y="27154"/>
                  <a:pt x="19148" y="27230"/>
                </a:cubicBezTo>
                <a:cubicBezTo>
                  <a:pt x="19098" y="27280"/>
                  <a:pt x="18898" y="27480"/>
                  <a:pt x="18722" y="27656"/>
                </a:cubicBezTo>
                <a:cubicBezTo>
                  <a:pt x="18481" y="27897"/>
                  <a:pt x="17129" y="28763"/>
                  <a:pt x="17024" y="28763"/>
                </a:cubicBezTo>
                <a:cubicBezTo>
                  <a:pt x="17020" y="28763"/>
                  <a:pt x="17018" y="28761"/>
                  <a:pt x="17018" y="28759"/>
                </a:cubicBezTo>
                <a:cubicBezTo>
                  <a:pt x="17018" y="28733"/>
                  <a:pt x="17269" y="28433"/>
                  <a:pt x="17594" y="28082"/>
                </a:cubicBezTo>
                <a:cubicBezTo>
                  <a:pt x="18020" y="27555"/>
                  <a:pt x="18547" y="27154"/>
                  <a:pt x="19148" y="26879"/>
                </a:cubicBezTo>
                <a:lnTo>
                  <a:pt x="19399" y="26779"/>
                </a:lnTo>
                <a:close/>
                <a:moveTo>
                  <a:pt x="18767" y="28699"/>
                </a:moveTo>
                <a:cubicBezTo>
                  <a:pt x="18771" y="28699"/>
                  <a:pt x="18772" y="28702"/>
                  <a:pt x="18772" y="28708"/>
                </a:cubicBezTo>
                <a:cubicBezTo>
                  <a:pt x="18772" y="28759"/>
                  <a:pt x="18747" y="28784"/>
                  <a:pt x="18697" y="28809"/>
                </a:cubicBezTo>
                <a:cubicBezTo>
                  <a:pt x="18682" y="28823"/>
                  <a:pt x="18672" y="28829"/>
                  <a:pt x="18666" y="28829"/>
                </a:cubicBezTo>
                <a:cubicBezTo>
                  <a:pt x="18651" y="28829"/>
                  <a:pt x="18662" y="28794"/>
                  <a:pt x="18697" y="28759"/>
                </a:cubicBezTo>
                <a:cubicBezTo>
                  <a:pt x="18734" y="28722"/>
                  <a:pt x="18757" y="28699"/>
                  <a:pt x="18767" y="28699"/>
                </a:cubicBezTo>
                <a:close/>
                <a:moveTo>
                  <a:pt x="19299" y="28574"/>
                </a:moveTo>
                <a:cubicBezTo>
                  <a:pt x="19307" y="28574"/>
                  <a:pt x="19306" y="28585"/>
                  <a:pt x="19299" y="28608"/>
                </a:cubicBezTo>
                <a:cubicBezTo>
                  <a:pt x="19223" y="28733"/>
                  <a:pt x="19123" y="28834"/>
                  <a:pt x="19023" y="28934"/>
                </a:cubicBezTo>
                <a:lnTo>
                  <a:pt x="19048" y="28934"/>
                </a:lnTo>
                <a:cubicBezTo>
                  <a:pt x="18942" y="29022"/>
                  <a:pt x="18883" y="29060"/>
                  <a:pt x="18863" y="29060"/>
                </a:cubicBezTo>
                <a:cubicBezTo>
                  <a:pt x="18825" y="29060"/>
                  <a:pt x="18919" y="28929"/>
                  <a:pt x="19098" y="28733"/>
                </a:cubicBezTo>
                <a:cubicBezTo>
                  <a:pt x="19219" y="28630"/>
                  <a:pt x="19281" y="28574"/>
                  <a:pt x="19299" y="28574"/>
                </a:cubicBezTo>
                <a:close/>
                <a:moveTo>
                  <a:pt x="18528" y="28895"/>
                </a:moveTo>
                <a:cubicBezTo>
                  <a:pt x="18541" y="28895"/>
                  <a:pt x="18547" y="28909"/>
                  <a:pt x="18547" y="28934"/>
                </a:cubicBezTo>
                <a:cubicBezTo>
                  <a:pt x="18522" y="29009"/>
                  <a:pt x="18497" y="29109"/>
                  <a:pt x="18447" y="29185"/>
                </a:cubicBezTo>
                <a:cubicBezTo>
                  <a:pt x="18396" y="29235"/>
                  <a:pt x="18321" y="29285"/>
                  <a:pt x="18246" y="29335"/>
                </a:cubicBezTo>
                <a:cubicBezTo>
                  <a:pt x="18237" y="29338"/>
                  <a:pt x="18229" y="29340"/>
                  <a:pt x="18223" y="29340"/>
                </a:cubicBezTo>
                <a:cubicBezTo>
                  <a:pt x="18179" y="29340"/>
                  <a:pt x="18214" y="29260"/>
                  <a:pt x="18346" y="29084"/>
                </a:cubicBezTo>
                <a:cubicBezTo>
                  <a:pt x="18447" y="28951"/>
                  <a:pt x="18502" y="28895"/>
                  <a:pt x="18528" y="28895"/>
                </a:cubicBezTo>
                <a:close/>
                <a:moveTo>
                  <a:pt x="19465" y="29025"/>
                </a:moveTo>
                <a:cubicBezTo>
                  <a:pt x="19475" y="29025"/>
                  <a:pt x="19437" y="29087"/>
                  <a:pt x="19349" y="29210"/>
                </a:cubicBezTo>
                <a:cubicBezTo>
                  <a:pt x="19249" y="29385"/>
                  <a:pt x="19098" y="29510"/>
                  <a:pt x="19048" y="29510"/>
                </a:cubicBezTo>
                <a:cubicBezTo>
                  <a:pt x="18948" y="29510"/>
                  <a:pt x="18973" y="29485"/>
                  <a:pt x="19098" y="29360"/>
                </a:cubicBezTo>
                <a:cubicBezTo>
                  <a:pt x="19223" y="29235"/>
                  <a:pt x="19324" y="29134"/>
                  <a:pt x="19424" y="29059"/>
                </a:cubicBezTo>
                <a:cubicBezTo>
                  <a:pt x="19447" y="29037"/>
                  <a:pt x="19460" y="29025"/>
                  <a:pt x="19465" y="29025"/>
                </a:cubicBezTo>
                <a:close/>
                <a:moveTo>
                  <a:pt x="25640" y="29310"/>
                </a:moveTo>
                <a:cubicBezTo>
                  <a:pt x="25665" y="29310"/>
                  <a:pt x="25564" y="29410"/>
                  <a:pt x="25439" y="29485"/>
                </a:cubicBezTo>
                <a:cubicBezTo>
                  <a:pt x="25274" y="29576"/>
                  <a:pt x="25180" y="29621"/>
                  <a:pt x="25149" y="29621"/>
                </a:cubicBezTo>
                <a:cubicBezTo>
                  <a:pt x="25127" y="29621"/>
                  <a:pt x="25133" y="29601"/>
                  <a:pt x="25163" y="29561"/>
                </a:cubicBezTo>
                <a:cubicBezTo>
                  <a:pt x="25314" y="29460"/>
                  <a:pt x="25464" y="29360"/>
                  <a:pt x="25640" y="29310"/>
                </a:cubicBezTo>
                <a:close/>
                <a:moveTo>
                  <a:pt x="20076" y="28834"/>
                </a:moveTo>
                <a:lnTo>
                  <a:pt x="19975" y="29109"/>
                </a:lnTo>
                <a:cubicBezTo>
                  <a:pt x="19925" y="29260"/>
                  <a:pt x="19850" y="29485"/>
                  <a:pt x="19800" y="29611"/>
                </a:cubicBezTo>
                <a:lnTo>
                  <a:pt x="19825" y="29586"/>
                </a:lnTo>
                <a:lnTo>
                  <a:pt x="19825" y="29586"/>
                </a:lnTo>
                <a:cubicBezTo>
                  <a:pt x="19769" y="29698"/>
                  <a:pt x="19744" y="29747"/>
                  <a:pt x="19725" y="29747"/>
                </a:cubicBezTo>
                <a:cubicBezTo>
                  <a:pt x="19709" y="29747"/>
                  <a:pt x="19697" y="29716"/>
                  <a:pt x="19675" y="29661"/>
                </a:cubicBezTo>
                <a:cubicBezTo>
                  <a:pt x="19624" y="29535"/>
                  <a:pt x="19675" y="29460"/>
                  <a:pt x="19850" y="29185"/>
                </a:cubicBezTo>
                <a:lnTo>
                  <a:pt x="20076" y="28834"/>
                </a:lnTo>
                <a:close/>
                <a:moveTo>
                  <a:pt x="24080" y="29701"/>
                </a:moveTo>
                <a:cubicBezTo>
                  <a:pt x="24084" y="29701"/>
                  <a:pt x="24086" y="29704"/>
                  <a:pt x="24086" y="29711"/>
                </a:cubicBezTo>
                <a:cubicBezTo>
                  <a:pt x="24111" y="29736"/>
                  <a:pt x="24061" y="29811"/>
                  <a:pt x="24010" y="29836"/>
                </a:cubicBezTo>
                <a:cubicBezTo>
                  <a:pt x="23998" y="29842"/>
                  <a:pt x="23989" y="29846"/>
                  <a:pt x="23982" y="29846"/>
                </a:cubicBezTo>
                <a:cubicBezTo>
                  <a:pt x="23963" y="29846"/>
                  <a:pt x="23973" y="29817"/>
                  <a:pt x="24010" y="29761"/>
                </a:cubicBezTo>
                <a:cubicBezTo>
                  <a:pt x="24047" y="29724"/>
                  <a:pt x="24070" y="29701"/>
                  <a:pt x="24080" y="29701"/>
                </a:cubicBezTo>
                <a:close/>
                <a:moveTo>
                  <a:pt x="19173" y="29059"/>
                </a:moveTo>
                <a:lnTo>
                  <a:pt x="19173" y="29059"/>
                </a:lnTo>
                <a:cubicBezTo>
                  <a:pt x="19073" y="29185"/>
                  <a:pt x="18998" y="29285"/>
                  <a:pt x="18898" y="29410"/>
                </a:cubicBezTo>
                <a:cubicBezTo>
                  <a:pt x="18747" y="29611"/>
                  <a:pt x="18547" y="29761"/>
                  <a:pt x="18296" y="29861"/>
                </a:cubicBezTo>
                <a:cubicBezTo>
                  <a:pt x="18183" y="29910"/>
                  <a:pt x="18090" y="29937"/>
                  <a:pt x="18039" y="29937"/>
                </a:cubicBezTo>
                <a:cubicBezTo>
                  <a:pt x="18011" y="29937"/>
                  <a:pt x="17995" y="29929"/>
                  <a:pt x="17995" y="29911"/>
                </a:cubicBezTo>
                <a:cubicBezTo>
                  <a:pt x="18371" y="29611"/>
                  <a:pt x="18747" y="29310"/>
                  <a:pt x="19173" y="29059"/>
                </a:cubicBezTo>
                <a:close/>
                <a:moveTo>
                  <a:pt x="28497" y="27355"/>
                </a:moveTo>
                <a:cubicBezTo>
                  <a:pt x="28396" y="27505"/>
                  <a:pt x="28296" y="27631"/>
                  <a:pt x="28171" y="27756"/>
                </a:cubicBezTo>
                <a:lnTo>
                  <a:pt x="28121" y="27756"/>
                </a:lnTo>
                <a:cubicBezTo>
                  <a:pt x="27945" y="27956"/>
                  <a:pt x="27795" y="28182"/>
                  <a:pt x="27670" y="28408"/>
                </a:cubicBezTo>
                <a:cubicBezTo>
                  <a:pt x="27544" y="28683"/>
                  <a:pt x="27444" y="28784"/>
                  <a:pt x="26893" y="29210"/>
                </a:cubicBezTo>
                <a:cubicBezTo>
                  <a:pt x="26692" y="29410"/>
                  <a:pt x="26492" y="29586"/>
                  <a:pt x="26266" y="29736"/>
                </a:cubicBezTo>
                <a:cubicBezTo>
                  <a:pt x="26241" y="29736"/>
                  <a:pt x="26316" y="29611"/>
                  <a:pt x="26417" y="29460"/>
                </a:cubicBezTo>
                <a:cubicBezTo>
                  <a:pt x="26542" y="29310"/>
                  <a:pt x="26617" y="29134"/>
                  <a:pt x="26567" y="29134"/>
                </a:cubicBezTo>
                <a:cubicBezTo>
                  <a:pt x="26542" y="29134"/>
                  <a:pt x="26391" y="29260"/>
                  <a:pt x="26266" y="29485"/>
                </a:cubicBezTo>
                <a:cubicBezTo>
                  <a:pt x="26066" y="29786"/>
                  <a:pt x="25790" y="29987"/>
                  <a:pt x="25439" y="30087"/>
                </a:cubicBezTo>
                <a:cubicBezTo>
                  <a:pt x="25185" y="30198"/>
                  <a:pt x="25030" y="30248"/>
                  <a:pt x="24979" y="30248"/>
                </a:cubicBezTo>
                <a:cubicBezTo>
                  <a:pt x="24903" y="30248"/>
                  <a:pt x="25051" y="30140"/>
                  <a:pt x="25439" y="29962"/>
                </a:cubicBezTo>
                <a:cubicBezTo>
                  <a:pt x="25990" y="29686"/>
                  <a:pt x="25965" y="29711"/>
                  <a:pt x="25915" y="29636"/>
                </a:cubicBezTo>
                <a:lnTo>
                  <a:pt x="25915" y="29636"/>
                </a:lnTo>
                <a:cubicBezTo>
                  <a:pt x="25690" y="29686"/>
                  <a:pt x="25489" y="29736"/>
                  <a:pt x="25314" y="29861"/>
                </a:cubicBezTo>
                <a:cubicBezTo>
                  <a:pt x="25138" y="29936"/>
                  <a:pt x="24963" y="30012"/>
                  <a:pt x="24762" y="30087"/>
                </a:cubicBezTo>
                <a:cubicBezTo>
                  <a:pt x="25213" y="29786"/>
                  <a:pt x="25665" y="29510"/>
                  <a:pt x="26141" y="29260"/>
                </a:cubicBezTo>
                <a:cubicBezTo>
                  <a:pt x="26567" y="29009"/>
                  <a:pt x="26943" y="28683"/>
                  <a:pt x="27294" y="28332"/>
                </a:cubicBezTo>
                <a:cubicBezTo>
                  <a:pt x="27645" y="27956"/>
                  <a:pt x="28046" y="27631"/>
                  <a:pt x="28497" y="27355"/>
                </a:cubicBezTo>
                <a:close/>
                <a:moveTo>
                  <a:pt x="19198" y="29698"/>
                </a:moveTo>
                <a:cubicBezTo>
                  <a:pt x="19280" y="29698"/>
                  <a:pt x="19311" y="29736"/>
                  <a:pt x="19249" y="29811"/>
                </a:cubicBezTo>
                <a:cubicBezTo>
                  <a:pt x="19048" y="29936"/>
                  <a:pt x="18848" y="30062"/>
                  <a:pt x="18622" y="30137"/>
                </a:cubicBezTo>
                <a:cubicBezTo>
                  <a:pt x="18364" y="30256"/>
                  <a:pt x="18185" y="30328"/>
                  <a:pt x="18158" y="30328"/>
                </a:cubicBezTo>
                <a:cubicBezTo>
                  <a:pt x="18151" y="30328"/>
                  <a:pt x="18155" y="30323"/>
                  <a:pt x="18171" y="30312"/>
                </a:cubicBezTo>
                <a:cubicBezTo>
                  <a:pt x="18371" y="30112"/>
                  <a:pt x="18622" y="29962"/>
                  <a:pt x="18848" y="29811"/>
                </a:cubicBezTo>
                <a:cubicBezTo>
                  <a:pt x="18985" y="29736"/>
                  <a:pt x="19117" y="29698"/>
                  <a:pt x="19198" y="29698"/>
                </a:cubicBezTo>
                <a:close/>
                <a:moveTo>
                  <a:pt x="24451" y="30252"/>
                </a:moveTo>
                <a:cubicBezTo>
                  <a:pt x="24458" y="30252"/>
                  <a:pt x="24462" y="30256"/>
                  <a:pt x="24462" y="30262"/>
                </a:cubicBezTo>
                <a:cubicBezTo>
                  <a:pt x="24462" y="30287"/>
                  <a:pt x="24411" y="30337"/>
                  <a:pt x="24336" y="30388"/>
                </a:cubicBezTo>
                <a:cubicBezTo>
                  <a:pt x="24300" y="30424"/>
                  <a:pt x="24249" y="30448"/>
                  <a:pt x="24225" y="30448"/>
                </a:cubicBezTo>
                <a:cubicBezTo>
                  <a:pt x="24216" y="30448"/>
                  <a:pt x="24211" y="30444"/>
                  <a:pt x="24211" y="30438"/>
                </a:cubicBezTo>
                <a:cubicBezTo>
                  <a:pt x="24211" y="30413"/>
                  <a:pt x="24261" y="30363"/>
                  <a:pt x="24336" y="30312"/>
                </a:cubicBezTo>
                <a:cubicBezTo>
                  <a:pt x="24391" y="30276"/>
                  <a:pt x="24433" y="30252"/>
                  <a:pt x="24451" y="30252"/>
                </a:cubicBezTo>
                <a:close/>
                <a:moveTo>
                  <a:pt x="25649" y="30193"/>
                </a:moveTo>
                <a:cubicBezTo>
                  <a:pt x="25702" y="30193"/>
                  <a:pt x="25698" y="30231"/>
                  <a:pt x="25640" y="30312"/>
                </a:cubicBezTo>
                <a:cubicBezTo>
                  <a:pt x="25489" y="30438"/>
                  <a:pt x="25314" y="30538"/>
                  <a:pt x="25138" y="30638"/>
                </a:cubicBezTo>
                <a:cubicBezTo>
                  <a:pt x="24918" y="30742"/>
                  <a:pt x="24812" y="30792"/>
                  <a:pt x="24767" y="30792"/>
                </a:cubicBezTo>
                <a:cubicBezTo>
                  <a:pt x="24726" y="30792"/>
                  <a:pt x="24738" y="30748"/>
                  <a:pt x="24762" y="30663"/>
                </a:cubicBezTo>
                <a:cubicBezTo>
                  <a:pt x="24838" y="30513"/>
                  <a:pt x="24938" y="30463"/>
                  <a:pt x="25239" y="30337"/>
                </a:cubicBezTo>
                <a:cubicBezTo>
                  <a:pt x="25453" y="30244"/>
                  <a:pt x="25589" y="30193"/>
                  <a:pt x="25649" y="30193"/>
                </a:cubicBezTo>
                <a:close/>
                <a:moveTo>
                  <a:pt x="24787" y="30964"/>
                </a:moveTo>
                <a:cubicBezTo>
                  <a:pt x="24787" y="30989"/>
                  <a:pt x="24787" y="31014"/>
                  <a:pt x="24737" y="31064"/>
                </a:cubicBezTo>
                <a:cubicBezTo>
                  <a:pt x="24719" y="31101"/>
                  <a:pt x="24687" y="31124"/>
                  <a:pt x="24652" y="31124"/>
                </a:cubicBezTo>
                <a:cubicBezTo>
                  <a:pt x="24639" y="31124"/>
                  <a:pt x="24625" y="31121"/>
                  <a:pt x="24612" y="31114"/>
                </a:cubicBezTo>
                <a:cubicBezTo>
                  <a:pt x="24587" y="31089"/>
                  <a:pt x="24612" y="31039"/>
                  <a:pt x="24662" y="31014"/>
                </a:cubicBezTo>
                <a:cubicBezTo>
                  <a:pt x="24712" y="30989"/>
                  <a:pt x="24762" y="30964"/>
                  <a:pt x="24787" y="30964"/>
                </a:cubicBezTo>
                <a:close/>
                <a:moveTo>
                  <a:pt x="24136" y="30697"/>
                </a:moveTo>
                <a:cubicBezTo>
                  <a:pt x="24158" y="30697"/>
                  <a:pt x="24175" y="30703"/>
                  <a:pt x="24186" y="30713"/>
                </a:cubicBezTo>
                <a:cubicBezTo>
                  <a:pt x="24286" y="30789"/>
                  <a:pt x="24136" y="30839"/>
                  <a:pt x="23835" y="31014"/>
                </a:cubicBezTo>
                <a:cubicBezTo>
                  <a:pt x="23540" y="31175"/>
                  <a:pt x="23388" y="31250"/>
                  <a:pt x="23350" y="31250"/>
                </a:cubicBezTo>
                <a:cubicBezTo>
                  <a:pt x="23316" y="31250"/>
                  <a:pt x="23368" y="31194"/>
                  <a:pt x="23484" y="31089"/>
                </a:cubicBezTo>
                <a:cubicBezTo>
                  <a:pt x="23698" y="30875"/>
                  <a:pt x="24004" y="30697"/>
                  <a:pt x="24136" y="30697"/>
                </a:cubicBezTo>
                <a:close/>
                <a:moveTo>
                  <a:pt x="18873" y="28207"/>
                </a:moveTo>
                <a:lnTo>
                  <a:pt x="18747" y="28408"/>
                </a:lnTo>
                <a:cubicBezTo>
                  <a:pt x="18672" y="28558"/>
                  <a:pt x="18472" y="28658"/>
                  <a:pt x="17945" y="28884"/>
                </a:cubicBezTo>
                <a:cubicBezTo>
                  <a:pt x="17695" y="28959"/>
                  <a:pt x="17469" y="29084"/>
                  <a:pt x="17269" y="29235"/>
                </a:cubicBezTo>
                <a:cubicBezTo>
                  <a:pt x="17269" y="29264"/>
                  <a:pt x="17286" y="29276"/>
                  <a:pt x="17310" y="29276"/>
                </a:cubicBezTo>
                <a:cubicBezTo>
                  <a:pt x="17327" y="29276"/>
                  <a:pt x="17348" y="29270"/>
                  <a:pt x="17369" y="29260"/>
                </a:cubicBezTo>
                <a:cubicBezTo>
                  <a:pt x="17444" y="29235"/>
                  <a:pt x="17695" y="29160"/>
                  <a:pt x="17920" y="29059"/>
                </a:cubicBezTo>
                <a:lnTo>
                  <a:pt x="18346" y="28909"/>
                </a:lnTo>
                <a:lnTo>
                  <a:pt x="18121" y="29134"/>
                </a:lnTo>
                <a:cubicBezTo>
                  <a:pt x="17970" y="29285"/>
                  <a:pt x="17920" y="29410"/>
                  <a:pt x="17945" y="29435"/>
                </a:cubicBezTo>
                <a:cubicBezTo>
                  <a:pt x="17745" y="29611"/>
                  <a:pt x="17494" y="29736"/>
                  <a:pt x="17244" y="29836"/>
                </a:cubicBezTo>
                <a:cubicBezTo>
                  <a:pt x="16806" y="30046"/>
                  <a:pt x="16585" y="30139"/>
                  <a:pt x="16493" y="30139"/>
                </a:cubicBezTo>
                <a:cubicBezTo>
                  <a:pt x="16464" y="30139"/>
                  <a:pt x="16448" y="30130"/>
                  <a:pt x="16442" y="30112"/>
                </a:cubicBezTo>
                <a:cubicBezTo>
                  <a:pt x="16431" y="30079"/>
                  <a:pt x="16415" y="30061"/>
                  <a:pt x="16392" y="30061"/>
                </a:cubicBezTo>
                <a:cubicBezTo>
                  <a:pt x="16363" y="30061"/>
                  <a:pt x="16323" y="30091"/>
                  <a:pt x="16266" y="30162"/>
                </a:cubicBezTo>
                <a:lnTo>
                  <a:pt x="15840" y="30563"/>
                </a:lnTo>
                <a:cubicBezTo>
                  <a:pt x="15740" y="30638"/>
                  <a:pt x="15665" y="30738"/>
                  <a:pt x="15589" y="30839"/>
                </a:cubicBezTo>
                <a:cubicBezTo>
                  <a:pt x="15589" y="30871"/>
                  <a:pt x="15603" y="30887"/>
                  <a:pt x="15627" y="30887"/>
                </a:cubicBezTo>
                <a:cubicBezTo>
                  <a:pt x="15697" y="30887"/>
                  <a:pt x="15855" y="30760"/>
                  <a:pt x="16041" y="30538"/>
                </a:cubicBezTo>
                <a:cubicBezTo>
                  <a:pt x="16245" y="30333"/>
                  <a:pt x="16326" y="30267"/>
                  <a:pt x="16374" y="30267"/>
                </a:cubicBezTo>
                <a:cubicBezTo>
                  <a:pt x="16391" y="30267"/>
                  <a:pt x="16404" y="30274"/>
                  <a:pt x="16416" y="30287"/>
                </a:cubicBezTo>
                <a:cubicBezTo>
                  <a:pt x="16427" y="30304"/>
                  <a:pt x="16448" y="30312"/>
                  <a:pt x="16478" y="30312"/>
                </a:cubicBezTo>
                <a:cubicBezTo>
                  <a:pt x="16588" y="30312"/>
                  <a:pt x="16826" y="30208"/>
                  <a:pt x="17218" y="30012"/>
                </a:cubicBezTo>
                <a:cubicBezTo>
                  <a:pt x="17469" y="29861"/>
                  <a:pt x="17720" y="29761"/>
                  <a:pt x="17995" y="29661"/>
                </a:cubicBezTo>
                <a:lnTo>
                  <a:pt x="17995" y="29661"/>
                </a:lnTo>
                <a:cubicBezTo>
                  <a:pt x="17995" y="29736"/>
                  <a:pt x="17168" y="30237"/>
                  <a:pt x="16341" y="30663"/>
                </a:cubicBezTo>
                <a:cubicBezTo>
                  <a:pt x="15865" y="30889"/>
                  <a:pt x="15264" y="31215"/>
                  <a:pt x="14988" y="31390"/>
                </a:cubicBezTo>
                <a:cubicBezTo>
                  <a:pt x="14785" y="31517"/>
                  <a:pt x="14648" y="31601"/>
                  <a:pt x="14603" y="31601"/>
                </a:cubicBezTo>
                <a:cubicBezTo>
                  <a:pt x="14515" y="31601"/>
                  <a:pt x="14784" y="31276"/>
                  <a:pt x="15614" y="30312"/>
                </a:cubicBezTo>
                <a:lnTo>
                  <a:pt x="16567" y="29235"/>
                </a:lnTo>
                <a:lnTo>
                  <a:pt x="17218" y="28834"/>
                </a:lnTo>
                <a:cubicBezTo>
                  <a:pt x="17713" y="28533"/>
                  <a:pt x="18021" y="28370"/>
                  <a:pt x="18072" y="28370"/>
                </a:cubicBezTo>
                <a:cubicBezTo>
                  <a:pt x="18093" y="28370"/>
                  <a:pt x="18069" y="28399"/>
                  <a:pt x="17995" y="28458"/>
                </a:cubicBezTo>
                <a:cubicBezTo>
                  <a:pt x="17895" y="28533"/>
                  <a:pt x="17795" y="28583"/>
                  <a:pt x="17695" y="28633"/>
                </a:cubicBezTo>
                <a:cubicBezTo>
                  <a:pt x="17594" y="28683"/>
                  <a:pt x="17519" y="28733"/>
                  <a:pt x="17519" y="28759"/>
                </a:cubicBezTo>
                <a:cubicBezTo>
                  <a:pt x="17519" y="28790"/>
                  <a:pt x="17581" y="28804"/>
                  <a:pt x="17658" y="28804"/>
                </a:cubicBezTo>
                <a:cubicBezTo>
                  <a:pt x="17765" y="28804"/>
                  <a:pt x="17902" y="28777"/>
                  <a:pt x="17945" y="28733"/>
                </a:cubicBezTo>
                <a:cubicBezTo>
                  <a:pt x="17979" y="28667"/>
                  <a:pt x="18012" y="28644"/>
                  <a:pt x="18038" y="28644"/>
                </a:cubicBezTo>
                <a:cubicBezTo>
                  <a:pt x="18051" y="28644"/>
                  <a:pt x="18062" y="28650"/>
                  <a:pt x="18071" y="28658"/>
                </a:cubicBezTo>
                <a:cubicBezTo>
                  <a:pt x="18078" y="28666"/>
                  <a:pt x="18087" y="28669"/>
                  <a:pt x="18098" y="28669"/>
                </a:cubicBezTo>
                <a:cubicBezTo>
                  <a:pt x="18123" y="28669"/>
                  <a:pt x="18153" y="28651"/>
                  <a:pt x="18171" y="28633"/>
                </a:cubicBezTo>
                <a:cubicBezTo>
                  <a:pt x="18296" y="28533"/>
                  <a:pt x="18421" y="28458"/>
                  <a:pt x="18547" y="28383"/>
                </a:cubicBezTo>
                <a:lnTo>
                  <a:pt x="18873" y="28207"/>
                </a:lnTo>
                <a:close/>
                <a:moveTo>
                  <a:pt x="24411" y="30914"/>
                </a:moveTo>
                <a:cubicBezTo>
                  <a:pt x="24186" y="31114"/>
                  <a:pt x="23935" y="31265"/>
                  <a:pt x="23685" y="31415"/>
                </a:cubicBezTo>
                <a:lnTo>
                  <a:pt x="23660" y="31390"/>
                </a:lnTo>
                <a:cubicBezTo>
                  <a:pt x="23333" y="31586"/>
                  <a:pt x="23063" y="31726"/>
                  <a:pt x="23014" y="31726"/>
                </a:cubicBezTo>
                <a:cubicBezTo>
                  <a:pt x="23007" y="31726"/>
                  <a:pt x="23005" y="31722"/>
                  <a:pt x="23008" y="31716"/>
                </a:cubicBezTo>
                <a:cubicBezTo>
                  <a:pt x="23234" y="31515"/>
                  <a:pt x="23459" y="31365"/>
                  <a:pt x="23735" y="31240"/>
                </a:cubicBezTo>
                <a:cubicBezTo>
                  <a:pt x="23935" y="31089"/>
                  <a:pt x="24161" y="30989"/>
                  <a:pt x="24411" y="30914"/>
                </a:cubicBezTo>
                <a:close/>
                <a:moveTo>
                  <a:pt x="17617" y="25825"/>
                </a:moveTo>
                <a:cubicBezTo>
                  <a:pt x="17733" y="25825"/>
                  <a:pt x="17453" y="26061"/>
                  <a:pt x="16868" y="26403"/>
                </a:cubicBezTo>
                <a:cubicBezTo>
                  <a:pt x="16348" y="26693"/>
                  <a:pt x="16117" y="26881"/>
                  <a:pt x="16204" y="26881"/>
                </a:cubicBezTo>
                <a:cubicBezTo>
                  <a:pt x="16259" y="26881"/>
                  <a:pt x="16445" y="26804"/>
                  <a:pt x="16767" y="26628"/>
                </a:cubicBezTo>
                <a:lnTo>
                  <a:pt x="17394" y="26277"/>
                </a:lnTo>
                <a:lnTo>
                  <a:pt x="17294" y="26503"/>
                </a:lnTo>
                <a:cubicBezTo>
                  <a:pt x="17168" y="26703"/>
                  <a:pt x="17018" y="26879"/>
                  <a:pt x="16792" y="26954"/>
                </a:cubicBezTo>
                <a:cubicBezTo>
                  <a:pt x="16391" y="27180"/>
                  <a:pt x="16341" y="27230"/>
                  <a:pt x="16416" y="27280"/>
                </a:cubicBezTo>
                <a:cubicBezTo>
                  <a:pt x="16423" y="27286"/>
                  <a:pt x="16434" y="27289"/>
                  <a:pt x="16448" y="27289"/>
                </a:cubicBezTo>
                <a:cubicBezTo>
                  <a:pt x="16492" y="27289"/>
                  <a:pt x="16567" y="27261"/>
                  <a:pt x="16642" y="27205"/>
                </a:cubicBezTo>
                <a:cubicBezTo>
                  <a:pt x="16734" y="27154"/>
                  <a:pt x="16801" y="27129"/>
                  <a:pt x="16841" y="27129"/>
                </a:cubicBezTo>
                <a:cubicBezTo>
                  <a:pt x="16920" y="27129"/>
                  <a:pt x="16893" y="27230"/>
                  <a:pt x="16742" y="27430"/>
                </a:cubicBezTo>
                <a:cubicBezTo>
                  <a:pt x="16542" y="27656"/>
                  <a:pt x="16316" y="27856"/>
                  <a:pt x="16066" y="27982"/>
                </a:cubicBezTo>
                <a:cubicBezTo>
                  <a:pt x="15890" y="28082"/>
                  <a:pt x="15715" y="28207"/>
                  <a:pt x="15564" y="28332"/>
                </a:cubicBezTo>
                <a:cubicBezTo>
                  <a:pt x="15518" y="28397"/>
                  <a:pt x="15516" y="28428"/>
                  <a:pt x="15552" y="28428"/>
                </a:cubicBezTo>
                <a:cubicBezTo>
                  <a:pt x="15612" y="28428"/>
                  <a:pt x="15779" y="28340"/>
                  <a:pt x="16015" y="28182"/>
                </a:cubicBezTo>
                <a:cubicBezTo>
                  <a:pt x="16174" y="28079"/>
                  <a:pt x="16277" y="28025"/>
                  <a:pt x="16329" y="28025"/>
                </a:cubicBezTo>
                <a:cubicBezTo>
                  <a:pt x="16415" y="28025"/>
                  <a:pt x="16354" y="28178"/>
                  <a:pt x="16166" y="28508"/>
                </a:cubicBezTo>
                <a:cubicBezTo>
                  <a:pt x="15990" y="28784"/>
                  <a:pt x="13660" y="31515"/>
                  <a:pt x="13233" y="31941"/>
                </a:cubicBezTo>
                <a:cubicBezTo>
                  <a:pt x="13228" y="31947"/>
                  <a:pt x="13224" y="31949"/>
                  <a:pt x="13221" y="31949"/>
                </a:cubicBezTo>
                <a:cubicBezTo>
                  <a:pt x="13145" y="31949"/>
                  <a:pt x="13575" y="30577"/>
                  <a:pt x="13935" y="29736"/>
                </a:cubicBezTo>
                <a:cubicBezTo>
                  <a:pt x="14211" y="28934"/>
                  <a:pt x="14662" y="28207"/>
                  <a:pt x="15289" y="27631"/>
                </a:cubicBezTo>
                <a:cubicBezTo>
                  <a:pt x="15708" y="27211"/>
                  <a:pt x="15824" y="27052"/>
                  <a:pt x="15717" y="27052"/>
                </a:cubicBezTo>
                <a:cubicBezTo>
                  <a:pt x="15709" y="27052"/>
                  <a:pt x="15700" y="27052"/>
                  <a:pt x="15690" y="27054"/>
                </a:cubicBezTo>
                <a:cubicBezTo>
                  <a:pt x="15539" y="27154"/>
                  <a:pt x="15389" y="27280"/>
                  <a:pt x="15238" y="27430"/>
                </a:cubicBezTo>
                <a:cubicBezTo>
                  <a:pt x="15082" y="27606"/>
                  <a:pt x="14957" y="27705"/>
                  <a:pt x="14944" y="27705"/>
                </a:cubicBezTo>
                <a:cubicBezTo>
                  <a:pt x="14941" y="27705"/>
                  <a:pt x="14946" y="27697"/>
                  <a:pt x="14963" y="27681"/>
                </a:cubicBezTo>
                <a:cubicBezTo>
                  <a:pt x="15157" y="27366"/>
                  <a:pt x="16288" y="26324"/>
                  <a:pt x="16408" y="26324"/>
                </a:cubicBezTo>
                <a:cubicBezTo>
                  <a:pt x="16412" y="26324"/>
                  <a:pt x="16415" y="26325"/>
                  <a:pt x="16416" y="26327"/>
                </a:cubicBezTo>
                <a:cubicBezTo>
                  <a:pt x="16421" y="26341"/>
                  <a:pt x="16433" y="26347"/>
                  <a:pt x="16453" y="26347"/>
                </a:cubicBezTo>
                <a:cubicBezTo>
                  <a:pt x="16543" y="26347"/>
                  <a:pt x="16780" y="26216"/>
                  <a:pt x="17068" y="26052"/>
                </a:cubicBezTo>
                <a:cubicBezTo>
                  <a:pt x="17376" y="25894"/>
                  <a:pt x="17554" y="25825"/>
                  <a:pt x="17617" y="25825"/>
                </a:cubicBezTo>
                <a:close/>
                <a:moveTo>
                  <a:pt x="22710" y="31875"/>
                </a:moveTo>
                <a:cubicBezTo>
                  <a:pt x="22724" y="31875"/>
                  <a:pt x="22732" y="31881"/>
                  <a:pt x="22732" y="31891"/>
                </a:cubicBezTo>
                <a:cubicBezTo>
                  <a:pt x="22732" y="31916"/>
                  <a:pt x="22682" y="31967"/>
                  <a:pt x="22607" y="31992"/>
                </a:cubicBezTo>
                <a:lnTo>
                  <a:pt x="22632" y="31992"/>
                </a:lnTo>
                <a:cubicBezTo>
                  <a:pt x="22582" y="32017"/>
                  <a:pt x="22548" y="32028"/>
                  <a:pt x="22532" y="32028"/>
                </a:cubicBezTo>
                <a:cubicBezTo>
                  <a:pt x="22498" y="32028"/>
                  <a:pt x="22532" y="31983"/>
                  <a:pt x="22632" y="31916"/>
                </a:cubicBezTo>
                <a:cubicBezTo>
                  <a:pt x="22661" y="31887"/>
                  <a:pt x="22691" y="31875"/>
                  <a:pt x="22710" y="31875"/>
                </a:cubicBezTo>
                <a:close/>
                <a:moveTo>
                  <a:pt x="26666" y="31950"/>
                </a:moveTo>
                <a:cubicBezTo>
                  <a:pt x="26702" y="31950"/>
                  <a:pt x="26641" y="32021"/>
                  <a:pt x="26517" y="32092"/>
                </a:cubicBezTo>
                <a:cubicBezTo>
                  <a:pt x="26417" y="32142"/>
                  <a:pt x="26316" y="32167"/>
                  <a:pt x="26216" y="32167"/>
                </a:cubicBezTo>
                <a:cubicBezTo>
                  <a:pt x="26141" y="32167"/>
                  <a:pt x="26166" y="32142"/>
                  <a:pt x="26291" y="32092"/>
                </a:cubicBezTo>
                <a:lnTo>
                  <a:pt x="26567" y="31992"/>
                </a:lnTo>
                <a:cubicBezTo>
                  <a:pt x="26618" y="31962"/>
                  <a:pt x="26650" y="31950"/>
                  <a:pt x="26666" y="31950"/>
                </a:cubicBezTo>
                <a:close/>
                <a:moveTo>
                  <a:pt x="24291" y="32216"/>
                </a:moveTo>
                <a:cubicBezTo>
                  <a:pt x="24318" y="32216"/>
                  <a:pt x="24319" y="32234"/>
                  <a:pt x="24286" y="32267"/>
                </a:cubicBezTo>
                <a:cubicBezTo>
                  <a:pt x="24211" y="32317"/>
                  <a:pt x="24136" y="32368"/>
                  <a:pt x="24036" y="32368"/>
                </a:cubicBezTo>
                <a:lnTo>
                  <a:pt x="23835" y="32443"/>
                </a:lnTo>
                <a:lnTo>
                  <a:pt x="24061" y="32317"/>
                </a:lnTo>
                <a:cubicBezTo>
                  <a:pt x="24174" y="32247"/>
                  <a:pt x="24255" y="32216"/>
                  <a:pt x="24291" y="32216"/>
                </a:cubicBezTo>
                <a:close/>
                <a:moveTo>
                  <a:pt x="22094" y="32357"/>
                </a:moveTo>
                <a:cubicBezTo>
                  <a:pt x="22101" y="32357"/>
                  <a:pt x="22106" y="32360"/>
                  <a:pt x="22106" y="32368"/>
                </a:cubicBezTo>
                <a:cubicBezTo>
                  <a:pt x="22106" y="32393"/>
                  <a:pt x="22056" y="32443"/>
                  <a:pt x="21980" y="32468"/>
                </a:cubicBezTo>
                <a:lnTo>
                  <a:pt x="22005" y="32468"/>
                </a:lnTo>
                <a:cubicBezTo>
                  <a:pt x="21955" y="32493"/>
                  <a:pt x="21922" y="32504"/>
                  <a:pt x="21905" y="32504"/>
                </a:cubicBezTo>
                <a:cubicBezTo>
                  <a:pt x="21872" y="32504"/>
                  <a:pt x="21905" y="32459"/>
                  <a:pt x="22005" y="32393"/>
                </a:cubicBezTo>
                <a:cubicBezTo>
                  <a:pt x="22041" y="32375"/>
                  <a:pt x="22076" y="32357"/>
                  <a:pt x="22094" y="32357"/>
                </a:cubicBezTo>
                <a:close/>
                <a:moveTo>
                  <a:pt x="23995" y="31593"/>
                </a:moveTo>
                <a:cubicBezTo>
                  <a:pt x="24030" y="31593"/>
                  <a:pt x="23983" y="31668"/>
                  <a:pt x="23835" y="31816"/>
                </a:cubicBezTo>
                <a:cubicBezTo>
                  <a:pt x="23584" y="32067"/>
                  <a:pt x="22750" y="32506"/>
                  <a:pt x="22566" y="32506"/>
                </a:cubicBezTo>
                <a:cubicBezTo>
                  <a:pt x="22548" y="32506"/>
                  <a:pt x="22536" y="32502"/>
                  <a:pt x="22532" y="32493"/>
                </a:cubicBezTo>
                <a:cubicBezTo>
                  <a:pt x="22482" y="32393"/>
                  <a:pt x="22507" y="32393"/>
                  <a:pt x="22682" y="32317"/>
                </a:cubicBezTo>
                <a:cubicBezTo>
                  <a:pt x="22833" y="32242"/>
                  <a:pt x="22858" y="32217"/>
                  <a:pt x="22833" y="32142"/>
                </a:cubicBezTo>
                <a:cubicBezTo>
                  <a:pt x="22782" y="32092"/>
                  <a:pt x="22908" y="32017"/>
                  <a:pt x="23208" y="31841"/>
                </a:cubicBezTo>
                <a:cubicBezTo>
                  <a:pt x="23379" y="31756"/>
                  <a:pt x="23485" y="31711"/>
                  <a:pt x="23522" y="31711"/>
                </a:cubicBezTo>
                <a:cubicBezTo>
                  <a:pt x="23550" y="31711"/>
                  <a:pt x="23538" y="31737"/>
                  <a:pt x="23484" y="31791"/>
                </a:cubicBezTo>
                <a:cubicBezTo>
                  <a:pt x="23362" y="31901"/>
                  <a:pt x="23341" y="31957"/>
                  <a:pt x="23389" y="31957"/>
                </a:cubicBezTo>
                <a:cubicBezTo>
                  <a:pt x="23440" y="31957"/>
                  <a:pt x="23568" y="31895"/>
                  <a:pt x="23735" y="31766"/>
                </a:cubicBezTo>
                <a:cubicBezTo>
                  <a:pt x="23874" y="31650"/>
                  <a:pt x="23965" y="31593"/>
                  <a:pt x="23995" y="31593"/>
                </a:cubicBezTo>
                <a:close/>
                <a:moveTo>
                  <a:pt x="49148" y="22443"/>
                </a:moveTo>
                <a:cubicBezTo>
                  <a:pt x="49048" y="22543"/>
                  <a:pt x="48923" y="22618"/>
                  <a:pt x="48798" y="22668"/>
                </a:cubicBezTo>
                <a:lnTo>
                  <a:pt x="48773" y="22668"/>
                </a:lnTo>
                <a:cubicBezTo>
                  <a:pt x="48572" y="22794"/>
                  <a:pt x="48146" y="23044"/>
                  <a:pt x="47820" y="23220"/>
                </a:cubicBezTo>
                <a:cubicBezTo>
                  <a:pt x="46864" y="23759"/>
                  <a:pt x="44876" y="24850"/>
                  <a:pt x="44790" y="24850"/>
                </a:cubicBezTo>
                <a:cubicBezTo>
                  <a:pt x="44788" y="24850"/>
                  <a:pt x="44788" y="24850"/>
                  <a:pt x="44788" y="24849"/>
                </a:cubicBezTo>
                <a:cubicBezTo>
                  <a:pt x="44788" y="24824"/>
                  <a:pt x="45163" y="24498"/>
                  <a:pt x="45640" y="24122"/>
                </a:cubicBezTo>
                <a:cubicBezTo>
                  <a:pt x="46358" y="23548"/>
                  <a:pt x="46596" y="23293"/>
                  <a:pt x="46485" y="23293"/>
                </a:cubicBezTo>
                <a:cubicBezTo>
                  <a:pt x="46480" y="23293"/>
                  <a:pt x="46474" y="23294"/>
                  <a:pt x="46467" y="23295"/>
                </a:cubicBezTo>
                <a:cubicBezTo>
                  <a:pt x="46442" y="23295"/>
                  <a:pt x="45890" y="23746"/>
                  <a:pt x="45239" y="24272"/>
                </a:cubicBezTo>
                <a:cubicBezTo>
                  <a:pt x="44637" y="24799"/>
                  <a:pt x="43960" y="25275"/>
                  <a:pt x="43234" y="25651"/>
                </a:cubicBezTo>
                <a:cubicBezTo>
                  <a:pt x="42618" y="25986"/>
                  <a:pt x="42058" y="26211"/>
                  <a:pt x="41926" y="26211"/>
                </a:cubicBezTo>
                <a:cubicBezTo>
                  <a:pt x="41880" y="26211"/>
                  <a:pt x="41885" y="26185"/>
                  <a:pt x="41955" y="26127"/>
                </a:cubicBezTo>
                <a:cubicBezTo>
                  <a:pt x="42181" y="25951"/>
                  <a:pt x="43459" y="24748"/>
                  <a:pt x="43534" y="24673"/>
                </a:cubicBezTo>
                <a:cubicBezTo>
                  <a:pt x="43610" y="24598"/>
                  <a:pt x="43559" y="24573"/>
                  <a:pt x="43559" y="24573"/>
                </a:cubicBezTo>
                <a:lnTo>
                  <a:pt x="43559" y="24573"/>
                </a:lnTo>
                <a:cubicBezTo>
                  <a:pt x="43209" y="24799"/>
                  <a:pt x="42908" y="25049"/>
                  <a:pt x="42607" y="25350"/>
                </a:cubicBezTo>
                <a:cubicBezTo>
                  <a:pt x="41304" y="26553"/>
                  <a:pt x="40903" y="26854"/>
                  <a:pt x="39800" y="27355"/>
                </a:cubicBezTo>
                <a:cubicBezTo>
                  <a:pt x="39474" y="27530"/>
                  <a:pt x="39123" y="27656"/>
                  <a:pt x="38798" y="27806"/>
                </a:cubicBezTo>
                <a:cubicBezTo>
                  <a:pt x="38898" y="27681"/>
                  <a:pt x="39023" y="27555"/>
                  <a:pt x="39148" y="27455"/>
                </a:cubicBezTo>
                <a:cubicBezTo>
                  <a:pt x="39625" y="27029"/>
                  <a:pt x="40677" y="25726"/>
                  <a:pt x="40552" y="25726"/>
                </a:cubicBezTo>
                <a:cubicBezTo>
                  <a:pt x="40502" y="25726"/>
                  <a:pt x="40351" y="25851"/>
                  <a:pt x="40251" y="26027"/>
                </a:cubicBezTo>
                <a:cubicBezTo>
                  <a:pt x="39474" y="27079"/>
                  <a:pt x="38497" y="27956"/>
                  <a:pt x="37344" y="28583"/>
                </a:cubicBezTo>
                <a:cubicBezTo>
                  <a:pt x="36688" y="28911"/>
                  <a:pt x="34502" y="29851"/>
                  <a:pt x="34401" y="29851"/>
                </a:cubicBezTo>
                <a:cubicBezTo>
                  <a:pt x="34393" y="29851"/>
                  <a:pt x="34397" y="29846"/>
                  <a:pt x="34412" y="29836"/>
                </a:cubicBezTo>
                <a:lnTo>
                  <a:pt x="34963" y="29460"/>
                </a:lnTo>
                <a:cubicBezTo>
                  <a:pt x="35940" y="28784"/>
                  <a:pt x="37820" y="27180"/>
                  <a:pt x="37795" y="27029"/>
                </a:cubicBezTo>
                <a:cubicBezTo>
                  <a:pt x="37795" y="27011"/>
                  <a:pt x="37789" y="27000"/>
                  <a:pt x="37774" y="27000"/>
                </a:cubicBezTo>
                <a:cubicBezTo>
                  <a:pt x="37726" y="27000"/>
                  <a:pt x="37590" y="27103"/>
                  <a:pt x="37269" y="27405"/>
                </a:cubicBezTo>
                <a:cubicBezTo>
                  <a:pt x="36166" y="28408"/>
                  <a:pt x="34938" y="29335"/>
                  <a:pt x="33660" y="30112"/>
                </a:cubicBezTo>
                <a:cubicBezTo>
                  <a:pt x="32732" y="30613"/>
                  <a:pt x="31755" y="31064"/>
                  <a:pt x="30752" y="31440"/>
                </a:cubicBezTo>
                <a:cubicBezTo>
                  <a:pt x="30828" y="31365"/>
                  <a:pt x="30903" y="31315"/>
                  <a:pt x="30978" y="31265"/>
                </a:cubicBezTo>
                <a:cubicBezTo>
                  <a:pt x="32582" y="30112"/>
                  <a:pt x="34462" y="28683"/>
                  <a:pt x="34462" y="28633"/>
                </a:cubicBezTo>
                <a:cubicBezTo>
                  <a:pt x="34456" y="28615"/>
                  <a:pt x="34441" y="28606"/>
                  <a:pt x="34417" y="28606"/>
                </a:cubicBezTo>
                <a:cubicBezTo>
                  <a:pt x="34342" y="28606"/>
                  <a:pt x="34177" y="28699"/>
                  <a:pt x="33910" y="28909"/>
                </a:cubicBezTo>
                <a:cubicBezTo>
                  <a:pt x="33108" y="29535"/>
                  <a:pt x="30401" y="31515"/>
                  <a:pt x="30051" y="31691"/>
                </a:cubicBezTo>
                <a:cubicBezTo>
                  <a:pt x="29349" y="32092"/>
                  <a:pt x="28622" y="32393"/>
                  <a:pt x="27845" y="32643"/>
                </a:cubicBezTo>
                <a:cubicBezTo>
                  <a:pt x="27755" y="32655"/>
                  <a:pt x="27687" y="32663"/>
                  <a:pt x="27642" y="32663"/>
                </a:cubicBezTo>
                <a:cubicBezTo>
                  <a:pt x="27496" y="32663"/>
                  <a:pt x="27583" y="32585"/>
                  <a:pt x="27945" y="32317"/>
                </a:cubicBezTo>
                <a:cubicBezTo>
                  <a:pt x="28246" y="32117"/>
                  <a:pt x="28572" y="31992"/>
                  <a:pt x="28923" y="31941"/>
                </a:cubicBezTo>
                <a:cubicBezTo>
                  <a:pt x="29407" y="31811"/>
                  <a:pt x="29600" y="31695"/>
                  <a:pt x="29401" y="31695"/>
                </a:cubicBezTo>
                <a:cubicBezTo>
                  <a:pt x="29332" y="31695"/>
                  <a:pt x="29216" y="31709"/>
                  <a:pt x="29048" y="31741"/>
                </a:cubicBezTo>
                <a:cubicBezTo>
                  <a:pt x="28922" y="31772"/>
                  <a:pt x="28836" y="31786"/>
                  <a:pt x="28783" y="31786"/>
                </a:cubicBezTo>
                <a:cubicBezTo>
                  <a:pt x="28711" y="31786"/>
                  <a:pt x="28704" y="31760"/>
                  <a:pt x="28747" y="31716"/>
                </a:cubicBezTo>
                <a:cubicBezTo>
                  <a:pt x="28923" y="31616"/>
                  <a:pt x="29098" y="31540"/>
                  <a:pt x="29324" y="31515"/>
                </a:cubicBezTo>
                <a:cubicBezTo>
                  <a:pt x="29758" y="31437"/>
                  <a:pt x="29928" y="31342"/>
                  <a:pt x="29724" y="31342"/>
                </a:cubicBezTo>
                <a:cubicBezTo>
                  <a:pt x="29669" y="31342"/>
                  <a:pt x="29586" y="31349"/>
                  <a:pt x="29474" y="31365"/>
                </a:cubicBezTo>
                <a:lnTo>
                  <a:pt x="29123" y="31390"/>
                </a:lnTo>
                <a:lnTo>
                  <a:pt x="29123" y="31390"/>
                </a:lnTo>
                <a:lnTo>
                  <a:pt x="29299" y="31265"/>
                </a:lnTo>
                <a:cubicBezTo>
                  <a:pt x="29374" y="31190"/>
                  <a:pt x="29524" y="31039"/>
                  <a:pt x="29625" y="30964"/>
                </a:cubicBezTo>
                <a:cubicBezTo>
                  <a:pt x="29750" y="30864"/>
                  <a:pt x="29825" y="30789"/>
                  <a:pt x="29825" y="30764"/>
                </a:cubicBezTo>
                <a:cubicBezTo>
                  <a:pt x="29825" y="30739"/>
                  <a:pt x="29813" y="30727"/>
                  <a:pt x="29790" y="30727"/>
                </a:cubicBezTo>
                <a:cubicBezTo>
                  <a:pt x="29716" y="30727"/>
                  <a:pt x="29527" y="30849"/>
                  <a:pt x="29224" y="31114"/>
                </a:cubicBezTo>
                <a:cubicBezTo>
                  <a:pt x="28998" y="31340"/>
                  <a:pt x="28722" y="31465"/>
                  <a:pt x="28447" y="31540"/>
                </a:cubicBezTo>
                <a:cubicBezTo>
                  <a:pt x="28221" y="31566"/>
                  <a:pt x="28121" y="31616"/>
                  <a:pt x="28171" y="31666"/>
                </a:cubicBezTo>
                <a:cubicBezTo>
                  <a:pt x="28206" y="31684"/>
                  <a:pt x="28254" y="31701"/>
                  <a:pt x="28297" y="31701"/>
                </a:cubicBezTo>
                <a:cubicBezTo>
                  <a:pt x="28315" y="31701"/>
                  <a:pt x="28332" y="31698"/>
                  <a:pt x="28346" y="31691"/>
                </a:cubicBezTo>
                <a:cubicBezTo>
                  <a:pt x="28447" y="31691"/>
                  <a:pt x="28447" y="31691"/>
                  <a:pt x="28396" y="31766"/>
                </a:cubicBezTo>
                <a:cubicBezTo>
                  <a:pt x="28246" y="31891"/>
                  <a:pt x="28046" y="31941"/>
                  <a:pt x="27870" y="31992"/>
                </a:cubicBezTo>
                <a:cubicBezTo>
                  <a:pt x="27695" y="32017"/>
                  <a:pt x="27519" y="32067"/>
                  <a:pt x="27369" y="32142"/>
                </a:cubicBezTo>
                <a:cubicBezTo>
                  <a:pt x="27018" y="32267"/>
                  <a:pt x="26692" y="32368"/>
                  <a:pt x="26341" y="32418"/>
                </a:cubicBezTo>
                <a:cubicBezTo>
                  <a:pt x="26341" y="32342"/>
                  <a:pt x="26717" y="32192"/>
                  <a:pt x="27193" y="32067"/>
                </a:cubicBezTo>
                <a:cubicBezTo>
                  <a:pt x="27444" y="31992"/>
                  <a:pt x="27670" y="31916"/>
                  <a:pt x="27670" y="31866"/>
                </a:cubicBezTo>
                <a:cubicBezTo>
                  <a:pt x="27670" y="31841"/>
                  <a:pt x="27645" y="31829"/>
                  <a:pt x="27604" y="31829"/>
                </a:cubicBezTo>
                <a:cubicBezTo>
                  <a:pt x="27563" y="31829"/>
                  <a:pt x="27507" y="31841"/>
                  <a:pt x="27444" y="31866"/>
                </a:cubicBezTo>
                <a:cubicBezTo>
                  <a:pt x="27335" y="31899"/>
                  <a:pt x="27273" y="31918"/>
                  <a:pt x="27249" y="31918"/>
                </a:cubicBezTo>
                <a:cubicBezTo>
                  <a:pt x="27217" y="31918"/>
                  <a:pt x="27248" y="31887"/>
                  <a:pt x="27319" y="31816"/>
                </a:cubicBezTo>
                <a:cubicBezTo>
                  <a:pt x="27519" y="31716"/>
                  <a:pt x="27720" y="31616"/>
                  <a:pt x="27920" y="31566"/>
                </a:cubicBezTo>
                <a:cubicBezTo>
                  <a:pt x="28171" y="31465"/>
                  <a:pt x="28371" y="31365"/>
                  <a:pt x="28371" y="31340"/>
                </a:cubicBezTo>
                <a:cubicBezTo>
                  <a:pt x="28346" y="31315"/>
                  <a:pt x="28346" y="31290"/>
                  <a:pt x="28321" y="31290"/>
                </a:cubicBezTo>
                <a:cubicBezTo>
                  <a:pt x="28296" y="31290"/>
                  <a:pt x="28021" y="31365"/>
                  <a:pt x="27695" y="31490"/>
                </a:cubicBezTo>
                <a:cubicBezTo>
                  <a:pt x="27494" y="31540"/>
                  <a:pt x="27269" y="31616"/>
                  <a:pt x="27068" y="31641"/>
                </a:cubicBezTo>
                <a:cubicBezTo>
                  <a:pt x="27018" y="31616"/>
                  <a:pt x="27118" y="31591"/>
                  <a:pt x="28321" y="31165"/>
                </a:cubicBezTo>
                <a:cubicBezTo>
                  <a:pt x="28697" y="31039"/>
                  <a:pt x="29073" y="30889"/>
                  <a:pt x="29449" y="30713"/>
                </a:cubicBezTo>
                <a:cubicBezTo>
                  <a:pt x="29470" y="30686"/>
                  <a:pt x="29466" y="30672"/>
                  <a:pt x="29431" y="30672"/>
                </a:cubicBezTo>
                <a:cubicBezTo>
                  <a:pt x="29339" y="30672"/>
                  <a:pt x="29033" y="30771"/>
                  <a:pt x="28396" y="30989"/>
                </a:cubicBezTo>
                <a:cubicBezTo>
                  <a:pt x="28146" y="31089"/>
                  <a:pt x="27870" y="31165"/>
                  <a:pt x="27594" y="31240"/>
                </a:cubicBezTo>
                <a:cubicBezTo>
                  <a:pt x="27670" y="31139"/>
                  <a:pt x="28071" y="30964"/>
                  <a:pt x="28848" y="30713"/>
                </a:cubicBezTo>
                <a:cubicBezTo>
                  <a:pt x="29324" y="30538"/>
                  <a:pt x="29650" y="30388"/>
                  <a:pt x="29625" y="30363"/>
                </a:cubicBezTo>
                <a:cubicBezTo>
                  <a:pt x="29587" y="30356"/>
                  <a:pt x="29551" y="30353"/>
                  <a:pt x="29516" y="30353"/>
                </a:cubicBezTo>
                <a:cubicBezTo>
                  <a:pt x="29410" y="30353"/>
                  <a:pt x="29311" y="30381"/>
                  <a:pt x="29198" y="30438"/>
                </a:cubicBezTo>
                <a:cubicBezTo>
                  <a:pt x="28991" y="30518"/>
                  <a:pt x="28870" y="30557"/>
                  <a:pt x="28833" y="30557"/>
                </a:cubicBezTo>
                <a:cubicBezTo>
                  <a:pt x="28756" y="30557"/>
                  <a:pt x="29067" y="30378"/>
                  <a:pt x="29750" y="30037"/>
                </a:cubicBezTo>
                <a:cubicBezTo>
                  <a:pt x="30388" y="29692"/>
                  <a:pt x="30635" y="29572"/>
                  <a:pt x="30759" y="29572"/>
                </a:cubicBezTo>
                <a:cubicBezTo>
                  <a:pt x="30815" y="29572"/>
                  <a:pt x="30846" y="29597"/>
                  <a:pt x="30878" y="29636"/>
                </a:cubicBezTo>
                <a:cubicBezTo>
                  <a:pt x="30906" y="29672"/>
                  <a:pt x="30939" y="29695"/>
                  <a:pt x="30996" y="29695"/>
                </a:cubicBezTo>
                <a:cubicBezTo>
                  <a:pt x="31136" y="29695"/>
                  <a:pt x="31423" y="29549"/>
                  <a:pt x="32156" y="29084"/>
                </a:cubicBezTo>
                <a:cubicBezTo>
                  <a:pt x="33008" y="28533"/>
                  <a:pt x="33910" y="28082"/>
                  <a:pt x="34838" y="27681"/>
                </a:cubicBezTo>
                <a:cubicBezTo>
                  <a:pt x="35239" y="27455"/>
                  <a:pt x="35690" y="27280"/>
                  <a:pt x="36141" y="27154"/>
                </a:cubicBezTo>
                <a:cubicBezTo>
                  <a:pt x="36166" y="27205"/>
                  <a:pt x="36216" y="27230"/>
                  <a:pt x="36266" y="27230"/>
                </a:cubicBezTo>
                <a:cubicBezTo>
                  <a:pt x="36316" y="27230"/>
                  <a:pt x="37244" y="26753"/>
                  <a:pt x="38371" y="26177"/>
                </a:cubicBezTo>
                <a:cubicBezTo>
                  <a:pt x="39884" y="25401"/>
                  <a:pt x="40256" y="25211"/>
                  <a:pt x="40417" y="25211"/>
                </a:cubicBezTo>
                <a:cubicBezTo>
                  <a:pt x="40464" y="25211"/>
                  <a:pt x="40493" y="25227"/>
                  <a:pt x="40527" y="25250"/>
                </a:cubicBezTo>
                <a:cubicBezTo>
                  <a:pt x="40583" y="25296"/>
                  <a:pt x="40628" y="25322"/>
                  <a:pt x="40701" y="25322"/>
                </a:cubicBezTo>
                <a:cubicBezTo>
                  <a:pt x="40826" y="25322"/>
                  <a:pt x="41031" y="25248"/>
                  <a:pt x="41504" y="25074"/>
                </a:cubicBezTo>
                <a:cubicBezTo>
                  <a:pt x="41955" y="24899"/>
                  <a:pt x="42833" y="24548"/>
                  <a:pt x="43459" y="24297"/>
                </a:cubicBezTo>
                <a:cubicBezTo>
                  <a:pt x="45038" y="23646"/>
                  <a:pt x="46667" y="23094"/>
                  <a:pt x="48296" y="22618"/>
                </a:cubicBezTo>
                <a:cubicBezTo>
                  <a:pt x="48747" y="22518"/>
                  <a:pt x="49123" y="22443"/>
                  <a:pt x="49148" y="22443"/>
                </a:cubicBezTo>
                <a:close/>
                <a:moveTo>
                  <a:pt x="26162" y="32628"/>
                </a:moveTo>
                <a:cubicBezTo>
                  <a:pt x="26180" y="32628"/>
                  <a:pt x="26191" y="32633"/>
                  <a:pt x="26191" y="32643"/>
                </a:cubicBezTo>
                <a:cubicBezTo>
                  <a:pt x="26216" y="32693"/>
                  <a:pt x="26066" y="32743"/>
                  <a:pt x="25890" y="32819"/>
                </a:cubicBezTo>
                <a:lnTo>
                  <a:pt x="25865" y="32844"/>
                </a:lnTo>
                <a:cubicBezTo>
                  <a:pt x="25690" y="32919"/>
                  <a:pt x="25577" y="32957"/>
                  <a:pt x="25539" y="32957"/>
                </a:cubicBezTo>
                <a:cubicBezTo>
                  <a:pt x="25502" y="32957"/>
                  <a:pt x="25539" y="32919"/>
                  <a:pt x="25665" y="32844"/>
                </a:cubicBezTo>
                <a:cubicBezTo>
                  <a:pt x="25884" y="32704"/>
                  <a:pt x="26088" y="32628"/>
                  <a:pt x="26162" y="32628"/>
                </a:cubicBezTo>
                <a:close/>
                <a:moveTo>
                  <a:pt x="27795" y="32192"/>
                </a:moveTo>
                <a:cubicBezTo>
                  <a:pt x="27594" y="32368"/>
                  <a:pt x="27369" y="32518"/>
                  <a:pt x="27143" y="32643"/>
                </a:cubicBezTo>
                <a:cubicBezTo>
                  <a:pt x="26787" y="32881"/>
                  <a:pt x="26572" y="32993"/>
                  <a:pt x="26472" y="32993"/>
                </a:cubicBezTo>
                <a:cubicBezTo>
                  <a:pt x="26445" y="32993"/>
                  <a:pt x="26427" y="32985"/>
                  <a:pt x="26417" y="32969"/>
                </a:cubicBezTo>
                <a:cubicBezTo>
                  <a:pt x="26391" y="32919"/>
                  <a:pt x="26442" y="32869"/>
                  <a:pt x="26667" y="32819"/>
                </a:cubicBezTo>
                <a:cubicBezTo>
                  <a:pt x="26936" y="32742"/>
                  <a:pt x="26999" y="32635"/>
                  <a:pt x="26855" y="32635"/>
                </a:cubicBezTo>
                <a:cubicBezTo>
                  <a:pt x="26811" y="32635"/>
                  <a:pt x="26749" y="32645"/>
                  <a:pt x="26667" y="32668"/>
                </a:cubicBezTo>
                <a:lnTo>
                  <a:pt x="26391" y="32718"/>
                </a:lnTo>
                <a:lnTo>
                  <a:pt x="26717" y="32568"/>
                </a:lnTo>
                <a:cubicBezTo>
                  <a:pt x="26993" y="32418"/>
                  <a:pt x="27294" y="32292"/>
                  <a:pt x="27620" y="32192"/>
                </a:cubicBezTo>
                <a:close/>
                <a:moveTo>
                  <a:pt x="22592" y="32734"/>
                </a:moveTo>
                <a:cubicBezTo>
                  <a:pt x="22602" y="32734"/>
                  <a:pt x="22607" y="32737"/>
                  <a:pt x="22607" y="32743"/>
                </a:cubicBezTo>
                <a:cubicBezTo>
                  <a:pt x="22532" y="32844"/>
                  <a:pt x="22432" y="32919"/>
                  <a:pt x="22306" y="32994"/>
                </a:cubicBezTo>
                <a:cubicBezTo>
                  <a:pt x="22122" y="33136"/>
                  <a:pt x="21986" y="33213"/>
                  <a:pt x="21948" y="33213"/>
                </a:cubicBezTo>
                <a:cubicBezTo>
                  <a:pt x="21918" y="33213"/>
                  <a:pt x="21947" y="33167"/>
                  <a:pt x="22056" y="33069"/>
                </a:cubicBezTo>
                <a:cubicBezTo>
                  <a:pt x="22274" y="32873"/>
                  <a:pt x="22529" y="32734"/>
                  <a:pt x="22592" y="32734"/>
                </a:cubicBezTo>
                <a:close/>
                <a:moveTo>
                  <a:pt x="26347" y="33074"/>
                </a:moveTo>
                <a:cubicBezTo>
                  <a:pt x="26394" y="33074"/>
                  <a:pt x="26382" y="33115"/>
                  <a:pt x="26291" y="33170"/>
                </a:cubicBezTo>
                <a:lnTo>
                  <a:pt x="26291" y="33195"/>
                </a:lnTo>
                <a:cubicBezTo>
                  <a:pt x="26266" y="33207"/>
                  <a:pt x="26241" y="33213"/>
                  <a:pt x="26222" y="33213"/>
                </a:cubicBezTo>
                <a:cubicBezTo>
                  <a:pt x="26203" y="33213"/>
                  <a:pt x="26191" y="33207"/>
                  <a:pt x="26191" y="33195"/>
                </a:cubicBezTo>
                <a:cubicBezTo>
                  <a:pt x="26191" y="33144"/>
                  <a:pt x="26241" y="33119"/>
                  <a:pt x="26266" y="33094"/>
                </a:cubicBezTo>
                <a:cubicBezTo>
                  <a:pt x="26301" y="33080"/>
                  <a:pt x="26328" y="33074"/>
                  <a:pt x="26347" y="33074"/>
                </a:cubicBezTo>
                <a:close/>
                <a:moveTo>
                  <a:pt x="22406" y="32468"/>
                </a:moveTo>
                <a:cubicBezTo>
                  <a:pt x="22331" y="32568"/>
                  <a:pt x="22256" y="32668"/>
                  <a:pt x="22181" y="32743"/>
                </a:cubicBezTo>
                <a:cubicBezTo>
                  <a:pt x="22056" y="32869"/>
                  <a:pt x="21930" y="32969"/>
                  <a:pt x="21755" y="32994"/>
                </a:cubicBezTo>
                <a:cubicBezTo>
                  <a:pt x="21554" y="33044"/>
                  <a:pt x="21354" y="33119"/>
                  <a:pt x="21178" y="33220"/>
                </a:cubicBezTo>
                <a:cubicBezTo>
                  <a:pt x="20986" y="33328"/>
                  <a:pt x="20890" y="33374"/>
                  <a:pt x="20872" y="33374"/>
                </a:cubicBezTo>
                <a:cubicBezTo>
                  <a:pt x="20831" y="33374"/>
                  <a:pt x="21184" y="33139"/>
                  <a:pt x="21705" y="32844"/>
                </a:cubicBezTo>
                <a:cubicBezTo>
                  <a:pt x="22081" y="32618"/>
                  <a:pt x="22406" y="32468"/>
                  <a:pt x="22406" y="32468"/>
                </a:cubicBezTo>
                <a:close/>
                <a:moveTo>
                  <a:pt x="21658" y="33235"/>
                </a:moveTo>
                <a:cubicBezTo>
                  <a:pt x="21672" y="33235"/>
                  <a:pt x="21680" y="33238"/>
                  <a:pt x="21680" y="33245"/>
                </a:cubicBezTo>
                <a:cubicBezTo>
                  <a:pt x="21680" y="33270"/>
                  <a:pt x="21579" y="33320"/>
                  <a:pt x="21454" y="33370"/>
                </a:cubicBezTo>
                <a:cubicBezTo>
                  <a:pt x="21321" y="33437"/>
                  <a:pt x="21247" y="33469"/>
                  <a:pt x="21229" y="33469"/>
                </a:cubicBezTo>
                <a:cubicBezTo>
                  <a:pt x="21207" y="33469"/>
                  <a:pt x="21275" y="33418"/>
                  <a:pt x="21429" y="33320"/>
                </a:cubicBezTo>
                <a:cubicBezTo>
                  <a:pt x="21523" y="33264"/>
                  <a:pt x="21617" y="33235"/>
                  <a:pt x="21658" y="33235"/>
                </a:cubicBezTo>
                <a:close/>
                <a:moveTo>
                  <a:pt x="25965" y="33295"/>
                </a:moveTo>
                <a:cubicBezTo>
                  <a:pt x="25990" y="33295"/>
                  <a:pt x="25890" y="33370"/>
                  <a:pt x="25765" y="33445"/>
                </a:cubicBezTo>
                <a:cubicBezTo>
                  <a:pt x="25663" y="33486"/>
                  <a:pt x="25577" y="33527"/>
                  <a:pt x="25535" y="33527"/>
                </a:cubicBezTo>
                <a:cubicBezTo>
                  <a:pt x="25526" y="33527"/>
                  <a:pt x="25519" y="33525"/>
                  <a:pt x="25514" y="33520"/>
                </a:cubicBezTo>
                <a:cubicBezTo>
                  <a:pt x="25665" y="33395"/>
                  <a:pt x="25815" y="33320"/>
                  <a:pt x="25965" y="33295"/>
                </a:cubicBezTo>
                <a:close/>
                <a:moveTo>
                  <a:pt x="25132" y="33230"/>
                </a:moveTo>
                <a:cubicBezTo>
                  <a:pt x="25159" y="33230"/>
                  <a:pt x="25178" y="33235"/>
                  <a:pt x="25188" y="33245"/>
                </a:cubicBezTo>
                <a:cubicBezTo>
                  <a:pt x="25239" y="33295"/>
                  <a:pt x="25088" y="33320"/>
                  <a:pt x="24913" y="33395"/>
                </a:cubicBezTo>
                <a:cubicBezTo>
                  <a:pt x="24712" y="33445"/>
                  <a:pt x="24462" y="33520"/>
                  <a:pt x="24336" y="33545"/>
                </a:cubicBezTo>
                <a:cubicBezTo>
                  <a:pt x="24259" y="33565"/>
                  <a:pt x="24215" y="33577"/>
                  <a:pt x="24205" y="33577"/>
                </a:cubicBezTo>
                <a:cubicBezTo>
                  <a:pt x="24189" y="33577"/>
                  <a:pt x="24258" y="33547"/>
                  <a:pt x="24411" y="33470"/>
                </a:cubicBezTo>
                <a:cubicBezTo>
                  <a:pt x="24772" y="33310"/>
                  <a:pt x="25021" y="33230"/>
                  <a:pt x="25132" y="33230"/>
                </a:cubicBezTo>
                <a:close/>
                <a:moveTo>
                  <a:pt x="27620" y="32794"/>
                </a:moveTo>
                <a:cubicBezTo>
                  <a:pt x="27494" y="32894"/>
                  <a:pt x="27344" y="32969"/>
                  <a:pt x="27193" y="33019"/>
                </a:cubicBezTo>
                <a:lnTo>
                  <a:pt x="27193" y="33044"/>
                </a:lnTo>
                <a:cubicBezTo>
                  <a:pt x="26717" y="33295"/>
                  <a:pt x="26216" y="33495"/>
                  <a:pt x="25715" y="33671"/>
                </a:cubicBezTo>
                <a:cubicBezTo>
                  <a:pt x="25564" y="33671"/>
                  <a:pt x="27219" y="32819"/>
                  <a:pt x="27394" y="32794"/>
                </a:cubicBezTo>
                <a:close/>
                <a:moveTo>
                  <a:pt x="21128" y="33495"/>
                </a:moveTo>
                <a:cubicBezTo>
                  <a:pt x="21128" y="33495"/>
                  <a:pt x="21078" y="33545"/>
                  <a:pt x="20953" y="33621"/>
                </a:cubicBezTo>
                <a:cubicBezTo>
                  <a:pt x="20878" y="33646"/>
                  <a:pt x="20802" y="33671"/>
                  <a:pt x="20702" y="33696"/>
                </a:cubicBezTo>
                <a:cubicBezTo>
                  <a:pt x="20702" y="33696"/>
                  <a:pt x="20777" y="33621"/>
                  <a:pt x="20903" y="33571"/>
                </a:cubicBezTo>
                <a:cubicBezTo>
                  <a:pt x="20953" y="33520"/>
                  <a:pt x="21053" y="33495"/>
                  <a:pt x="21128" y="33495"/>
                </a:cubicBezTo>
                <a:close/>
                <a:moveTo>
                  <a:pt x="25822" y="1381"/>
                </a:moveTo>
                <a:cubicBezTo>
                  <a:pt x="25912" y="1381"/>
                  <a:pt x="26157" y="2350"/>
                  <a:pt x="26241" y="3194"/>
                </a:cubicBezTo>
                <a:lnTo>
                  <a:pt x="26266" y="3194"/>
                </a:lnTo>
                <a:cubicBezTo>
                  <a:pt x="26316" y="3595"/>
                  <a:pt x="26341" y="3996"/>
                  <a:pt x="26341" y="4397"/>
                </a:cubicBezTo>
                <a:cubicBezTo>
                  <a:pt x="26291" y="4623"/>
                  <a:pt x="26316" y="4673"/>
                  <a:pt x="26492" y="4773"/>
                </a:cubicBezTo>
                <a:cubicBezTo>
                  <a:pt x="26607" y="4850"/>
                  <a:pt x="26736" y="4883"/>
                  <a:pt x="26858" y="4883"/>
                </a:cubicBezTo>
                <a:cubicBezTo>
                  <a:pt x="26895" y="4883"/>
                  <a:pt x="26932" y="4880"/>
                  <a:pt x="26968" y="4874"/>
                </a:cubicBezTo>
                <a:lnTo>
                  <a:pt x="27244" y="4849"/>
                </a:lnTo>
                <a:lnTo>
                  <a:pt x="27294" y="5275"/>
                </a:lnTo>
                <a:cubicBezTo>
                  <a:pt x="27344" y="5951"/>
                  <a:pt x="27319" y="6603"/>
                  <a:pt x="27244" y="7255"/>
                </a:cubicBezTo>
                <a:cubicBezTo>
                  <a:pt x="27193" y="7480"/>
                  <a:pt x="27193" y="7706"/>
                  <a:pt x="27244" y="7906"/>
                </a:cubicBezTo>
                <a:cubicBezTo>
                  <a:pt x="27303" y="8026"/>
                  <a:pt x="27417" y="8083"/>
                  <a:pt x="27536" y="8083"/>
                </a:cubicBezTo>
                <a:cubicBezTo>
                  <a:pt x="27616" y="8083"/>
                  <a:pt x="27699" y="8057"/>
                  <a:pt x="27770" y="8007"/>
                </a:cubicBezTo>
                <a:cubicBezTo>
                  <a:pt x="27844" y="7933"/>
                  <a:pt x="27901" y="7889"/>
                  <a:pt x="27942" y="7889"/>
                </a:cubicBezTo>
                <a:cubicBezTo>
                  <a:pt x="28069" y="7889"/>
                  <a:pt x="28046" y="8300"/>
                  <a:pt x="27895" y="9510"/>
                </a:cubicBezTo>
                <a:cubicBezTo>
                  <a:pt x="27820" y="10187"/>
                  <a:pt x="27745" y="10839"/>
                  <a:pt x="27745" y="10939"/>
                </a:cubicBezTo>
                <a:cubicBezTo>
                  <a:pt x="27745" y="11142"/>
                  <a:pt x="27826" y="11243"/>
                  <a:pt x="28043" y="11243"/>
                </a:cubicBezTo>
                <a:cubicBezTo>
                  <a:pt x="28067" y="11243"/>
                  <a:pt x="28093" y="11242"/>
                  <a:pt x="28121" y="11240"/>
                </a:cubicBezTo>
                <a:lnTo>
                  <a:pt x="28346" y="11215"/>
                </a:lnTo>
                <a:lnTo>
                  <a:pt x="28346" y="11215"/>
                </a:lnTo>
                <a:lnTo>
                  <a:pt x="28271" y="11390"/>
                </a:lnTo>
                <a:cubicBezTo>
                  <a:pt x="28207" y="11518"/>
                  <a:pt x="28215" y="11587"/>
                  <a:pt x="28255" y="11587"/>
                </a:cubicBezTo>
                <a:cubicBezTo>
                  <a:pt x="28293" y="11587"/>
                  <a:pt x="28360" y="11525"/>
                  <a:pt x="28422" y="11390"/>
                </a:cubicBezTo>
                <a:lnTo>
                  <a:pt x="28522" y="11164"/>
                </a:lnTo>
                <a:lnTo>
                  <a:pt x="28572" y="11365"/>
                </a:lnTo>
                <a:cubicBezTo>
                  <a:pt x="28597" y="11465"/>
                  <a:pt x="28572" y="11565"/>
                  <a:pt x="28522" y="11666"/>
                </a:cubicBezTo>
                <a:cubicBezTo>
                  <a:pt x="28472" y="11741"/>
                  <a:pt x="28447" y="11816"/>
                  <a:pt x="28497" y="11841"/>
                </a:cubicBezTo>
                <a:cubicBezTo>
                  <a:pt x="28522" y="12117"/>
                  <a:pt x="28497" y="12392"/>
                  <a:pt x="28422" y="12668"/>
                </a:cubicBezTo>
                <a:cubicBezTo>
                  <a:pt x="28221" y="13721"/>
                  <a:pt x="28246" y="14047"/>
                  <a:pt x="28422" y="14197"/>
                </a:cubicBezTo>
                <a:cubicBezTo>
                  <a:pt x="28522" y="14272"/>
                  <a:pt x="28622" y="14297"/>
                  <a:pt x="28672" y="14297"/>
                </a:cubicBezTo>
                <a:cubicBezTo>
                  <a:pt x="28701" y="14283"/>
                  <a:pt x="28724" y="14276"/>
                  <a:pt x="28742" y="14276"/>
                </a:cubicBezTo>
                <a:cubicBezTo>
                  <a:pt x="28817" y="14276"/>
                  <a:pt x="28794" y="14400"/>
                  <a:pt x="28672" y="14623"/>
                </a:cubicBezTo>
                <a:cubicBezTo>
                  <a:pt x="28572" y="14799"/>
                  <a:pt x="28522" y="14949"/>
                  <a:pt x="28547" y="14974"/>
                </a:cubicBezTo>
                <a:cubicBezTo>
                  <a:pt x="28549" y="14976"/>
                  <a:pt x="28553" y="14978"/>
                  <a:pt x="28557" y="14978"/>
                </a:cubicBezTo>
                <a:cubicBezTo>
                  <a:pt x="28601" y="14978"/>
                  <a:pt x="28734" y="14867"/>
                  <a:pt x="28848" y="14573"/>
                </a:cubicBezTo>
                <a:cubicBezTo>
                  <a:pt x="28908" y="14434"/>
                  <a:pt x="28945" y="14370"/>
                  <a:pt x="28961" y="14370"/>
                </a:cubicBezTo>
                <a:cubicBezTo>
                  <a:pt x="28991" y="14370"/>
                  <a:pt x="28946" y="14597"/>
                  <a:pt x="28848" y="14974"/>
                </a:cubicBezTo>
                <a:cubicBezTo>
                  <a:pt x="28572" y="15926"/>
                  <a:pt x="28447" y="16377"/>
                  <a:pt x="28497" y="16478"/>
                </a:cubicBezTo>
                <a:cubicBezTo>
                  <a:pt x="28547" y="16553"/>
                  <a:pt x="28597" y="16628"/>
                  <a:pt x="28672" y="16678"/>
                </a:cubicBezTo>
                <a:cubicBezTo>
                  <a:pt x="28797" y="16778"/>
                  <a:pt x="28823" y="16829"/>
                  <a:pt x="28722" y="16954"/>
                </a:cubicBezTo>
                <a:cubicBezTo>
                  <a:pt x="28647" y="17054"/>
                  <a:pt x="28597" y="17154"/>
                  <a:pt x="28622" y="17205"/>
                </a:cubicBezTo>
                <a:cubicBezTo>
                  <a:pt x="28626" y="17209"/>
                  <a:pt x="28631" y="17211"/>
                  <a:pt x="28638" y="17211"/>
                </a:cubicBezTo>
                <a:cubicBezTo>
                  <a:pt x="28673" y="17211"/>
                  <a:pt x="28743" y="17155"/>
                  <a:pt x="28848" y="17029"/>
                </a:cubicBezTo>
                <a:cubicBezTo>
                  <a:pt x="28948" y="16879"/>
                  <a:pt x="29048" y="16778"/>
                  <a:pt x="29098" y="16778"/>
                </a:cubicBezTo>
                <a:cubicBezTo>
                  <a:pt x="29299" y="16804"/>
                  <a:pt x="28797" y="18508"/>
                  <a:pt x="27995" y="20362"/>
                </a:cubicBezTo>
                <a:cubicBezTo>
                  <a:pt x="27820" y="20789"/>
                  <a:pt x="27645" y="21240"/>
                  <a:pt x="27519" y="21716"/>
                </a:cubicBezTo>
                <a:cubicBezTo>
                  <a:pt x="27496" y="21948"/>
                  <a:pt x="27602" y="22095"/>
                  <a:pt x="27778" y="22095"/>
                </a:cubicBezTo>
                <a:cubicBezTo>
                  <a:pt x="27791" y="22095"/>
                  <a:pt x="27805" y="22094"/>
                  <a:pt x="27820" y="22092"/>
                </a:cubicBezTo>
                <a:cubicBezTo>
                  <a:pt x="27824" y="22091"/>
                  <a:pt x="27827" y="22091"/>
                  <a:pt x="27830" y="22091"/>
                </a:cubicBezTo>
                <a:cubicBezTo>
                  <a:pt x="27986" y="22091"/>
                  <a:pt x="27754" y="22693"/>
                  <a:pt x="26993" y="23896"/>
                </a:cubicBezTo>
                <a:cubicBezTo>
                  <a:pt x="26542" y="24598"/>
                  <a:pt x="26467" y="24824"/>
                  <a:pt x="26667" y="24974"/>
                </a:cubicBezTo>
                <a:cubicBezTo>
                  <a:pt x="26868" y="25124"/>
                  <a:pt x="26792" y="25200"/>
                  <a:pt x="26141" y="26277"/>
                </a:cubicBezTo>
                <a:cubicBezTo>
                  <a:pt x="25464" y="27330"/>
                  <a:pt x="24712" y="28332"/>
                  <a:pt x="23860" y="29260"/>
                </a:cubicBezTo>
                <a:cubicBezTo>
                  <a:pt x="21905" y="31290"/>
                  <a:pt x="19725" y="33270"/>
                  <a:pt x="18672" y="33921"/>
                </a:cubicBezTo>
                <a:lnTo>
                  <a:pt x="18221" y="34197"/>
                </a:lnTo>
                <a:lnTo>
                  <a:pt x="18346" y="33947"/>
                </a:lnTo>
                <a:cubicBezTo>
                  <a:pt x="18421" y="33796"/>
                  <a:pt x="18522" y="33696"/>
                  <a:pt x="18597" y="33696"/>
                </a:cubicBezTo>
                <a:cubicBezTo>
                  <a:pt x="19048" y="33320"/>
                  <a:pt x="19499" y="32919"/>
                  <a:pt x="19900" y="32493"/>
                </a:cubicBezTo>
                <a:cubicBezTo>
                  <a:pt x="20577" y="31816"/>
                  <a:pt x="21404" y="31014"/>
                  <a:pt x="21755" y="30663"/>
                </a:cubicBezTo>
                <a:cubicBezTo>
                  <a:pt x="22333" y="30108"/>
                  <a:pt x="22484" y="29959"/>
                  <a:pt x="22366" y="29959"/>
                </a:cubicBezTo>
                <a:cubicBezTo>
                  <a:pt x="22356" y="29959"/>
                  <a:pt x="22345" y="29960"/>
                  <a:pt x="22331" y="29962"/>
                </a:cubicBezTo>
                <a:cubicBezTo>
                  <a:pt x="22256" y="29962"/>
                  <a:pt x="21279" y="30889"/>
                  <a:pt x="19800" y="32368"/>
                </a:cubicBezTo>
                <a:lnTo>
                  <a:pt x="18572" y="33596"/>
                </a:lnTo>
                <a:lnTo>
                  <a:pt x="18873" y="33044"/>
                </a:lnTo>
                <a:cubicBezTo>
                  <a:pt x="19023" y="32743"/>
                  <a:pt x="19324" y="32142"/>
                  <a:pt x="19524" y="31716"/>
                </a:cubicBezTo>
                <a:cubicBezTo>
                  <a:pt x="19800" y="31114"/>
                  <a:pt x="19925" y="30914"/>
                  <a:pt x="20101" y="30789"/>
                </a:cubicBezTo>
                <a:cubicBezTo>
                  <a:pt x="20201" y="30688"/>
                  <a:pt x="20828" y="30012"/>
                  <a:pt x="21479" y="29310"/>
                </a:cubicBezTo>
                <a:cubicBezTo>
                  <a:pt x="22331" y="28332"/>
                  <a:pt x="23234" y="27430"/>
                  <a:pt x="24186" y="26578"/>
                </a:cubicBezTo>
                <a:cubicBezTo>
                  <a:pt x="24562" y="26252"/>
                  <a:pt x="24637" y="26152"/>
                  <a:pt x="24562" y="26127"/>
                </a:cubicBezTo>
                <a:cubicBezTo>
                  <a:pt x="24560" y="26125"/>
                  <a:pt x="24558" y="26124"/>
                  <a:pt x="24554" y="26124"/>
                </a:cubicBezTo>
                <a:cubicBezTo>
                  <a:pt x="24457" y="26124"/>
                  <a:pt x="23686" y="26802"/>
                  <a:pt x="23008" y="27455"/>
                </a:cubicBezTo>
                <a:cubicBezTo>
                  <a:pt x="22732" y="27706"/>
                  <a:pt x="22005" y="28508"/>
                  <a:pt x="21354" y="29210"/>
                </a:cubicBezTo>
                <a:cubicBezTo>
                  <a:pt x="20702" y="29936"/>
                  <a:pt x="20151" y="30538"/>
                  <a:pt x="20101" y="30538"/>
                </a:cubicBezTo>
                <a:cubicBezTo>
                  <a:pt x="20100" y="30538"/>
                  <a:pt x="20099" y="30538"/>
                  <a:pt x="20098" y="30538"/>
                </a:cubicBezTo>
                <a:cubicBezTo>
                  <a:pt x="19986" y="30538"/>
                  <a:pt x="20804" y="28581"/>
                  <a:pt x="21078" y="28207"/>
                </a:cubicBezTo>
                <a:cubicBezTo>
                  <a:pt x="21329" y="27881"/>
                  <a:pt x="21604" y="27581"/>
                  <a:pt x="21880" y="27305"/>
                </a:cubicBezTo>
                <a:cubicBezTo>
                  <a:pt x="22532" y="26603"/>
                  <a:pt x="23158" y="25876"/>
                  <a:pt x="23735" y="25099"/>
                </a:cubicBezTo>
                <a:cubicBezTo>
                  <a:pt x="24462" y="24197"/>
                  <a:pt x="25364" y="23094"/>
                  <a:pt x="25765" y="22643"/>
                </a:cubicBezTo>
                <a:cubicBezTo>
                  <a:pt x="26617" y="21691"/>
                  <a:pt x="26717" y="21591"/>
                  <a:pt x="26592" y="21591"/>
                </a:cubicBezTo>
                <a:cubicBezTo>
                  <a:pt x="26467" y="21616"/>
                  <a:pt x="25013" y="23245"/>
                  <a:pt x="23635" y="24999"/>
                </a:cubicBezTo>
                <a:cubicBezTo>
                  <a:pt x="22382" y="26623"/>
                  <a:pt x="21365" y="27753"/>
                  <a:pt x="21201" y="27753"/>
                </a:cubicBezTo>
                <a:cubicBezTo>
                  <a:pt x="21188" y="27753"/>
                  <a:pt x="21180" y="27746"/>
                  <a:pt x="21178" y="27731"/>
                </a:cubicBezTo>
                <a:cubicBezTo>
                  <a:pt x="21178" y="27706"/>
                  <a:pt x="21454" y="26804"/>
                  <a:pt x="21805" y="25726"/>
                </a:cubicBezTo>
                <a:cubicBezTo>
                  <a:pt x="22331" y="24122"/>
                  <a:pt x="22457" y="23771"/>
                  <a:pt x="22582" y="23671"/>
                </a:cubicBezTo>
                <a:cubicBezTo>
                  <a:pt x="22782" y="23495"/>
                  <a:pt x="22958" y="23295"/>
                  <a:pt x="23108" y="23094"/>
                </a:cubicBezTo>
                <a:cubicBezTo>
                  <a:pt x="23609" y="22443"/>
                  <a:pt x="24161" y="21816"/>
                  <a:pt x="24787" y="21290"/>
                </a:cubicBezTo>
                <a:lnTo>
                  <a:pt x="25314" y="20789"/>
                </a:lnTo>
                <a:cubicBezTo>
                  <a:pt x="25339" y="20789"/>
                  <a:pt x="25339" y="20738"/>
                  <a:pt x="25314" y="20688"/>
                </a:cubicBezTo>
                <a:cubicBezTo>
                  <a:pt x="25310" y="20683"/>
                  <a:pt x="25304" y="20680"/>
                  <a:pt x="25296" y="20680"/>
                </a:cubicBezTo>
                <a:cubicBezTo>
                  <a:pt x="25118" y="20680"/>
                  <a:pt x="23880" y="21880"/>
                  <a:pt x="23259" y="22693"/>
                </a:cubicBezTo>
                <a:cubicBezTo>
                  <a:pt x="23058" y="22969"/>
                  <a:pt x="22807" y="23220"/>
                  <a:pt x="22557" y="23470"/>
                </a:cubicBezTo>
                <a:cubicBezTo>
                  <a:pt x="22607" y="23195"/>
                  <a:pt x="22657" y="22944"/>
                  <a:pt x="22757" y="22693"/>
                </a:cubicBezTo>
                <a:lnTo>
                  <a:pt x="23008" y="21966"/>
                </a:lnTo>
                <a:lnTo>
                  <a:pt x="25339" y="18758"/>
                </a:lnTo>
                <a:cubicBezTo>
                  <a:pt x="26617" y="16979"/>
                  <a:pt x="27670" y="15525"/>
                  <a:pt x="27645" y="15525"/>
                </a:cubicBezTo>
                <a:cubicBezTo>
                  <a:pt x="27640" y="15522"/>
                  <a:pt x="27635" y="15521"/>
                  <a:pt x="27629" y="15521"/>
                </a:cubicBezTo>
                <a:cubicBezTo>
                  <a:pt x="27490" y="15521"/>
                  <a:pt x="26841" y="16359"/>
                  <a:pt x="25088" y="18809"/>
                </a:cubicBezTo>
                <a:lnTo>
                  <a:pt x="23133" y="21540"/>
                </a:lnTo>
                <a:lnTo>
                  <a:pt x="23133" y="21540"/>
                </a:lnTo>
                <a:lnTo>
                  <a:pt x="23409" y="20513"/>
                </a:lnTo>
                <a:cubicBezTo>
                  <a:pt x="23534" y="19936"/>
                  <a:pt x="23710" y="19185"/>
                  <a:pt x="23810" y="18834"/>
                </a:cubicBezTo>
                <a:lnTo>
                  <a:pt x="23935" y="18207"/>
                </a:lnTo>
                <a:lnTo>
                  <a:pt x="25013" y="16703"/>
                </a:lnTo>
                <a:cubicBezTo>
                  <a:pt x="25364" y="16227"/>
                  <a:pt x="25715" y="15701"/>
                  <a:pt x="26015" y="15174"/>
                </a:cubicBezTo>
                <a:lnTo>
                  <a:pt x="26015" y="15174"/>
                </a:lnTo>
                <a:cubicBezTo>
                  <a:pt x="25640" y="15575"/>
                  <a:pt x="25314" y="15976"/>
                  <a:pt x="25013" y="16428"/>
                </a:cubicBezTo>
                <a:lnTo>
                  <a:pt x="24086" y="17706"/>
                </a:lnTo>
                <a:lnTo>
                  <a:pt x="24086" y="17706"/>
                </a:lnTo>
                <a:lnTo>
                  <a:pt x="24186" y="17079"/>
                </a:lnTo>
                <a:cubicBezTo>
                  <a:pt x="24311" y="16453"/>
                  <a:pt x="24336" y="16428"/>
                  <a:pt x="25088" y="15149"/>
                </a:cubicBezTo>
                <a:cubicBezTo>
                  <a:pt x="25514" y="14423"/>
                  <a:pt x="26166" y="13345"/>
                  <a:pt x="26542" y="12743"/>
                </a:cubicBezTo>
                <a:cubicBezTo>
                  <a:pt x="26792" y="12367"/>
                  <a:pt x="27018" y="11966"/>
                  <a:pt x="27193" y="11565"/>
                </a:cubicBezTo>
                <a:cubicBezTo>
                  <a:pt x="27193" y="11561"/>
                  <a:pt x="27192" y="11559"/>
                  <a:pt x="27189" y="11559"/>
                </a:cubicBezTo>
                <a:cubicBezTo>
                  <a:pt x="27100" y="11559"/>
                  <a:pt x="25564" y="13918"/>
                  <a:pt x="24712" y="15450"/>
                </a:cubicBezTo>
                <a:cubicBezTo>
                  <a:pt x="24637" y="15601"/>
                  <a:pt x="24537" y="15776"/>
                  <a:pt x="24437" y="15926"/>
                </a:cubicBezTo>
                <a:cubicBezTo>
                  <a:pt x="24437" y="15926"/>
                  <a:pt x="24487" y="15300"/>
                  <a:pt x="24612" y="14498"/>
                </a:cubicBezTo>
                <a:lnTo>
                  <a:pt x="24838" y="13069"/>
                </a:lnTo>
                <a:lnTo>
                  <a:pt x="25339" y="12267"/>
                </a:lnTo>
                <a:cubicBezTo>
                  <a:pt x="25940" y="11290"/>
                  <a:pt x="26015" y="11164"/>
                  <a:pt x="25940" y="11114"/>
                </a:cubicBezTo>
                <a:cubicBezTo>
                  <a:pt x="25922" y="11096"/>
                  <a:pt x="25907" y="11088"/>
                  <a:pt x="25893" y="11088"/>
                </a:cubicBezTo>
                <a:cubicBezTo>
                  <a:pt x="25851" y="11088"/>
                  <a:pt x="25828" y="11164"/>
                  <a:pt x="25790" y="11240"/>
                </a:cubicBezTo>
                <a:cubicBezTo>
                  <a:pt x="25740" y="11340"/>
                  <a:pt x="25539" y="11691"/>
                  <a:pt x="25289" y="12042"/>
                </a:cubicBezTo>
                <a:lnTo>
                  <a:pt x="24888" y="12668"/>
                </a:lnTo>
                <a:lnTo>
                  <a:pt x="24963" y="12042"/>
                </a:lnTo>
                <a:cubicBezTo>
                  <a:pt x="24988" y="11691"/>
                  <a:pt x="25088" y="11365"/>
                  <a:pt x="25264" y="11064"/>
                </a:cubicBezTo>
                <a:cubicBezTo>
                  <a:pt x="25840" y="10062"/>
                  <a:pt x="26818" y="8257"/>
                  <a:pt x="26767" y="8207"/>
                </a:cubicBezTo>
                <a:cubicBezTo>
                  <a:pt x="26764" y="8205"/>
                  <a:pt x="26761" y="8205"/>
                  <a:pt x="26757" y="8205"/>
                </a:cubicBezTo>
                <a:cubicBezTo>
                  <a:pt x="26700" y="8205"/>
                  <a:pt x="26553" y="8404"/>
                  <a:pt x="25965" y="9485"/>
                </a:cubicBezTo>
                <a:cubicBezTo>
                  <a:pt x="25715" y="10012"/>
                  <a:pt x="25414" y="10513"/>
                  <a:pt x="25113" y="10989"/>
                </a:cubicBezTo>
                <a:cubicBezTo>
                  <a:pt x="25088" y="10989"/>
                  <a:pt x="25289" y="9059"/>
                  <a:pt x="25339" y="8859"/>
                </a:cubicBezTo>
                <a:cubicBezTo>
                  <a:pt x="25439" y="8583"/>
                  <a:pt x="25564" y="8332"/>
                  <a:pt x="25740" y="8082"/>
                </a:cubicBezTo>
                <a:cubicBezTo>
                  <a:pt x="25865" y="7906"/>
                  <a:pt x="25965" y="7681"/>
                  <a:pt x="26041" y="7455"/>
                </a:cubicBezTo>
                <a:cubicBezTo>
                  <a:pt x="26041" y="7448"/>
                  <a:pt x="26039" y="7445"/>
                  <a:pt x="26035" y="7445"/>
                </a:cubicBezTo>
                <a:cubicBezTo>
                  <a:pt x="26010" y="7445"/>
                  <a:pt x="25905" y="7579"/>
                  <a:pt x="25690" y="7881"/>
                </a:cubicBezTo>
                <a:lnTo>
                  <a:pt x="25364" y="8408"/>
                </a:lnTo>
                <a:lnTo>
                  <a:pt x="25364" y="8408"/>
                </a:lnTo>
                <a:lnTo>
                  <a:pt x="25414" y="7931"/>
                </a:lnTo>
                <a:cubicBezTo>
                  <a:pt x="25464" y="7505"/>
                  <a:pt x="25514" y="7380"/>
                  <a:pt x="25865" y="6778"/>
                </a:cubicBezTo>
                <a:cubicBezTo>
                  <a:pt x="26492" y="5701"/>
                  <a:pt x="26567" y="5600"/>
                  <a:pt x="26492" y="5550"/>
                </a:cubicBezTo>
                <a:cubicBezTo>
                  <a:pt x="26484" y="5543"/>
                  <a:pt x="26476" y="5539"/>
                  <a:pt x="26468" y="5539"/>
                </a:cubicBezTo>
                <a:cubicBezTo>
                  <a:pt x="26419" y="5539"/>
                  <a:pt x="26351" y="5655"/>
                  <a:pt x="26266" y="5826"/>
                </a:cubicBezTo>
                <a:cubicBezTo>
                  <a:pt x="26141" y="6027"/>
                  <a:pt x="25940" y="6352"/>
                  <a:pt x="25790" y="6603"/>
                </a:cubicBezTo>
                <a:lnTo>
                  <a:pt x="25489" y="7079"/>
                </a:lnTo>
                <a:lnTo>
                  <a:pt x="25489" y="7079"/>
                </a:lnTo>
                <a:lnTo>
                  <a:pt x="25564" y="5976"/>
                </a:lnTo>
                <a:cubicBezTo>
                  <a:pt x="25589" y="5375"/>
                  <a:pt x="25665" y="4172"/>
                  <a:pt x="25715" y="3295"/>
                </a:cubicBezTo>
                <a:cubicBezTo>
                  <a:pt x="25740" y="2443"/>
                  <a:pt x="25790" y="1615"/>
                  <a:pt x="25790" y="1490"/>
                </a:cubicBezTo>
                <a:cubicBezTo>
                  <a:pt x="25794" y="1415"/>
                  <a:pt x="25805" y="1381"/>
                  <a:pt x="25822" y="1381"/>
                </a:cubicBezTo>
                <a:close/>
                <a:moveTo>
                  <a:pt x="21403" y="33940"/>
                </a:moveTo>
                <a:cubicBezTo>
                  <a:pt x="21436" y="33940"/>
                  <a:pt x="21470" y="33942"/>
                  <a:pt x="21504" y="33947"/>
                </a:cubicBezTo>
                <a:cubicBezTo>
                  <a:pt x="21404" y="33997"/>
                  <a:pt x="21304" y="34072"/>
                  <a:pt x="21178" y="34097"/>
                </a:cubicBezTo>
                <a:cubicBezTo>
                  <a:pt x="20909" y="34219"/>
                  <a:pt x="20742" y="34282"/>
                  <a:pt x="20693" y="34282"/>
                </a:cubicBezTo>
                <a:cubicBezTo>
                  <a:pt x="20642" y="34282"/>
                  <a:pt x="20722" y="34213"/>
                  <a:pt x="20953" y="34072"/>
                </a:cubicBezTo>
                <a:cubicBezTo>
                  <a:pt x="21098" y="33989"/>
                  <a:pt x="21243" y="33940"/>
                  <a:pt x="21403" y="33940"/>
                </a:cubicBezTo>
                <a:close/>
                <a:moveTo>
                  <a:pt x="36965" y="23068"/>
                </a:moveTo>
                <a:cubicBezTo>
                  <a:pt x="36967" y="23068"/>
                  <a:pt x="36968" y="23068"/>
                  <a:pt x="36968" y="23069"/>
                </a:cubicBezTo>
                <a:cubicBezTo>
                  <a:pt x="36742" y="23245"/>
                  <a:pt x="36492" y="23395"/>
                  <a:pt x="36266" y="23545"/>
                </a:cubicBezTo>
                <a:lnTo>
                  <a:pt x="36266" y="23571"/>
                </a:lnTo>
                <a:cubicBezTo>
                  <a:pt x="35990" y="23696"/>
                  <a:pt x="35765" y="23896"/>
                  <a:pt x="35539" y="24097"/>
                </a:cubicBezTo>
                <a:cubicBezTo>
                  <a:pt x="35496" y="24206"/>
                  <a:pt x="35585" y="24277"/>
                  <a:pt x="35741" y="24277"/>
                </a:cubicBezTo>
                <a:cubicBezTo>
                  <a:pt x="35765" y="24277"/>
                  <a:pt x="35789" y="24276"/>
                  <a:pt x="35815" y="24272"/>
                </a:cubicBezTo>
                <a:cubicBezTo>
                  <a:pt x="35837" y="24270"/>
                  <a:pt x="35856" y="24268"/>
                  <a:pt x="35872" y="24268"/>
                </a:cubicBezTo>
                <a:cubicBezTo>
                  <a:pt x="35996" y="24268"/>
                  <a:pt x="35886" y="24369"/>
                  <a:pt x="35239" y="24748"/>
                </a:cubicBezTo>
                <a:cubicBezTo>
                  <a:pt x="34888" y="24949"/>
                  <a:pt x="34186" y="25375"/>
                  <a:pt x="33710" y="25726"/>
                </a:cubicBezTo>
                <a:cubicBezTo>
                  <a:pt x="32983" y="26202"/>
                  <a:pt x="32808" y="26352"/>
                  <a:pt x="32782" y="26478"/>
                </a:cubicBezTo>
                <a:cubicBezTo>
                  <a:pt x="32782" y="26628"/>
                  <a:pt x="32582" y="26753"/>
                  <a:pt x="31705" y="27330"/>
                </a:cubicBezTo>
                <a:lnTo>
                  <a:pt x="29700" y="28658"/>
                </a:lnTo>
                <a:cubicBezTo>
                  <a:pt x="29324" y="28884"/>
                  <a:pt x="28973" y="29134"/>
                  <a:pt x="28647" y="29435"/>
                </a:cubicBezTo>
                <a:cubicBezTo>
                  <a:pt x="28522" y="29561"/>
                  <a:pt x="28522" y="29586"/>
                  <a:pt x="28697" y="29711"/>
                </a:cubicBezTo>
                <a:cubicBezTo>
                  <a:pt x="28873" y="29836"/>
                  <a:pt x="28898" y="29836"/>
                  <a:pt x="28697" y="30087"/>
                </a:cubicBezTo>
                <a:cubicBezTo>
                  <a:pt x="28522" y="30287"/>
                  <a:pt x="28321" y="30463"/>
                  <a:pt x="28071" y="30588"/>
                </a:cubicBezTo>
                <a:cubicBezTo>
                  <a:pt x="27895" y="30688"/>
                  <a:pt x="27695" y="30789"/>
                  <a:pt x="27544" y="30914"/>
                </a:cubicBezTo>
                <a:cubicBezTo>
                  <a:pt x="27168" y="31240"/>
                  <a:pt x="26792" y="31490"/>
                  <a:pt x="26366" y="31716"/>
                </a:cubicBezTo>
                <a:cubicBezTo>
                  <a:pt x="25514" y="32217"/>
                  <a:pt x="25439" y="32292"/>
                  <a:pt x="25715" y="32443"/>
                </a:cubicBezTo>
                <a:cubicBezTo>
                  <a:pt x="25765" y="32468"/>
                  <a:pt x="25564" y="32593"/>
                  <a:pt x="24963" y="32919"/>
                </a:cubicBezTo>
                <a:cubicBezTo>
                  <a:pt x="24224" y="33288"/>
                  <a:pt x="23570" y="33551"/>
                  <a:pt x="23452" y="33551"/>
                </a:cubicBezTo>
                <a:cubicBezTo>
                  <a:pt x="23442" y="33551"/>
                  <a:pt x="23436" y="33549"/>
                  <a:pt x="23434" y="33545"/>
                </a:cubicBezTo>
                <a:cubicBezTo>
                  <a:pt x="23428" y="33526"/>
                  <a:pt x="23419" y="33512"/>
                  <a:pt x="23385" y="33512"/>
                </a:cubicBezTo>
                <a:cubicBezTo>
                  <a:pt x="23285" y="33512"/>
                  <a:pt x="22965" y="33632"/>
                  <a:pt x="21830" y="34097"/>
                </a:cubicBezTo>
                <a:cubicBezTo>
                  <a:pt x="21078" y="34423"/>
                  <a:pt x="20401" y="34673"/>
                  <a:pt x="20326" y="34673"/>
                </a:cubicBezTo>
                <a:cubicBezTo>
                  <a:pt x="20313" y="34675"/>
                  <a:pt x="20302" y="34676"/>
                  <a:pt x="20295" y="34676"/>
                </a:cubicBezTo>
                <a:cubicBezTo>
                  <a:pt x="20204" y="34676"/>
                  <a:pt x="20570" y="34523"/>
                  <a:pt x="22005" y="33921"/>
                </a:cubicBezTo>
                <a:cubicBezTo>
                  <a:pt x="22406" y="33746"/>
                  <a:pt x="22782" y="33571"/>
                  <a:pt x="23158" y="33370"/>
                </a:cubicBezTo>
                <a:cubicBezTo>
                  <a:pt x="23158" y="33345"/>
                  <a:pt x="23083" y="33345"/>
                  <a:pt x="23008" y="33345"/>
                </a:cubicBezTo>
                <a:cubicBezTo>
                  <a:pt x="22933" y="33345"/>
                  <a:pt x="23033" y="33295"/>
                  <a:pt x="23259" y="33195"/>
                </a:cubicBezTo>
                <a:cubicBezTo>
                  <a:pt x="23480" y="33104"/>
                  <a:pt x="23627" y="33060"/>
                  <a:pt x="23668" y="33060"/>
                </a:cubicBezTo>
                <a:cubicBezTo>
                  <a:pt x="23706" y="33060"/>
                  <a:pt x="23653" y="33097"/>
                  <a:pt x="23484" y="33170"/>
                </a:cubicBezTo>
                <a:cubicBezTo>
                  <a:pt x="23384" y="33245"/>
                  <a:pt x="23284" y="33295"/>
                  <a:pt x="23309" y="33345"/>
                </a:cubicBezTo>
                <a:cubicBezTo>
                  <a:pt x="23312" y="33351"/>
                  <a:pt x="23321" y="33353"/>
                  <a:pt x="23333" y="33353"/>
                </a:cubicBezTo>
                <a:cubicBezTo>
                  <a:pt x="23488" y="33353"/>
                  <a:pt x="24293" y="32930"/>
                  <a:pt x="25013" y="32443"/>
                </a:cubicBezTo>
                <a:cubicBezTo>
                  <a:pt x="25790" y="31916"/>
                  <a:pt x="25740" y="31941"/>
                  <a:pt x="25690" y="31891"/>
                </a:cubicBezTo>
                <a:lnTo>
                  <a:pt x="25690" y="31891"/>
                </a:lnTo>
                <a:cubicBezTo>
                  <a:pt x="25464" y="31967"/>
                  <a:pt x="25264" y="32067"/>
                  <a:pt x="25088" y="32217"/>
                </a:cubicBezTo>
                <a:cubicBezTo>
                  <a:pt x="24762" y="32418"/>
                  <a:pt x="24386" y="32618"/>
                  <a:pt x="24010" y="32769"/>
                </a:cubicBezTo>
                <a:cubicBezTo>
                  <a:pt x="23710" y="32869"/>
                  <a:pt x="23108" y="33094"/>
                  <a:pt x="22632" y="33295"/>
                </a:cubicBezTo>
                <a:cubicBezTo>
                  <a:pt x="22126" y="33512"/>
                  <a:pt x="21837" y="33620"/>
                  <a:pt x="21789" y="33620"/>
                </a:cubicBezTo>
                <a:cubicBezTo>
                  <a:pt x="21753" y="33620"/>
                  <a:pt x="21847" y="33562"/>
                  <a:pt x="22081" y="33445"/>
                </a:cubicBezTo>
                <a:cubicBezTo>
                  <a:pt x="22206" y="33395"/>
                  <a:pt x="22306" y="33320"/>
                  <a:pt x="22406" y="33220"/>
                </a:cubicBezTo>
                <a:cubicBezTo>
                  <a:pt x="22406" y="33144"/>
                  <a:pt x="23108" y="32819"/>
                  <a:pt x="23710" y="32643"/>
                </a:cubicBezTo>
                <a:cubicBezTo>
                  <a:pt x="24010" y="32543"/>
                  <a:pt x="24286" y="32418"/>
                  <a:pt x="24562" y="32267"/>
                </a:cubicBezTo>
                <a:cubicBezTo>
                  <a:pt x="24737" y="32142"/>
                  <a:pt x="25113" y="31916"/>
                  <a:pt x="25414" y="31741"/>
                </a:cubicBezTo>
                <a:cubicBezTo>
                  <a:pt x="26041" y="31390"/>
                  <a:pt x="26041" y="31390"/>
                  <a:pt x="25965" y="31340"/>
                </a:cubicBezTo>
                <a:cubicBezTo>
                  <a:pt x="25961" y="31336"/>
                  <a:pt x="25953" y="31333"/>
                  <a:pt x="25941" y="31333"/>
                </a:cubicBezTo>
                <a:cubicBezTo>
                  <a:pt x="25887" y="31333"/>
                  <a:pt x="25763" y="31378"/>
                  <a:pt x="25640" y="31440"/>
                </a:cubicBezTo>
                <a:cubicBezTo>
                  <a:pt x="25213" y="31666"/>
                  <a:pt x="24762" y="31841"/>
                  <a:pt x="24311" y="31992"/>
                </a:cubicBezTo>
                <a:cubicBezTo>
                  <a:pt x="24111" y="32092"/>
                  <a:pt x="23885" y="32142"/>
                  <a:pt x="23660" y="32192"/>
                </a:cubicBezTo>
                <a:cubicBezTo>
                  <a:pt x="23660" y="32092"/>
                  <a:pt x="25314" y="31265"/>
                  <a:pt x="25915" y="31064"/>
                </a:cubicBezTo>
                <a:lnTo>
                  <a:pt x="27344" y="30588"/>
                </a:lnTo>
                <a:cubicBezTo>
                  <a:pt x="27645" y="30513"/>
                  <a:pt x="27920" y="30388"/>
                  <a:pt x="28196" y="30237"/>
                </a:cubicBezTo>
                <a:cubicBezTo>
                  <a:pt x="28208" y="30225"/>
                  <a:pt x="28183" y="30218"/>
                  <a:pt x="28136" y="30218"/>
                </a:cubicBezTo>
                <a:cubicBezTo>
                  <a:pt x="28089" y="30218"/>
                  <a:pt x="28021" y="30225"/>
                  <a:pt x="27945" y="30237"/>
                </a:cubicBezTo>
                <a:cubicBezTo>
                  <a:pt x="26586" y="30690"/>
                  <a:pt x="24956" y="31143"/>
                  <a:pt x="24821" y="31143"/>
                </a:cubicBezTo>
                <a:cubicBezTo>
                  <a:pt x="24814" y="31143"/>
                  <a:pt x="24811" y="31142"/>
                  <a:pt x="24812" y="31139"/>
                </a:cubicBezTo>
                <a:cubicBezTo>
                  <a:pt x="25063" y="30889"/>
                  <a:pt x="25364" y="30688"/>
                  <a:pt x="25690" y="30563"/>
                </a:cubicBezTo>
                <a:cubicBezTo>
                  <a:pt x="25915" y="30488"/>
                  <a:pt x="25990" y="30413"/>
                  <a:pt x="25865" y="30363"/>
                </a:cubicBezTo>
                <a:cubicBezTo>
                  <a:pt x="25790" y="30337"/>
                  <a:pt x="25790" y="30312"/>
                  <a:pt x="25965" y="30162"/>
                </a:cubicBezTo>
                <a:cubicBezTo>
                  <a:pt x="26366" y="29836"/>
                  <a:pt x="26843" y="29611"/>
                  <a:pt x="27369" y="29460"/>
                </a:cubicBezTo>
                <a:cubicBezTo>
                  <a:pt x="27910" y="29247"/>
                  <a:pt x="28151" y="29098"/>
                  <a:pt x="28028" y="29098"/>
                </a:cubicBezTo>
                <a:cubicBezTo>
                  <a:pt x="27963" y="29098"/>
                  <a:pt x="27796" y="29140"/>
                  <a:pt x="27519" y="29235"/>
                </a:cubicBezTo>
                <a:cubicBezTo>
                  <a:pt x="27319" y="29310"/>
                  <a:pt x="27143" y="29360"/>
                  <a:pt x="26968" y="29385"/>
                </a:cubicBezTo>
                <a:cubicBezTo>
                  <a:pt x="26968" y="29360"/>
                  <a:pt x="27269" y="29109"/>
                  <a:pt x="27594" y="28834"/>
                </a:cubicBezTo>
                <a:cubicBezTo>
                  <a:pt x="28422" y="28157"/>
                  <a:pt x="29148" y="27806"/>
                  <a:pt x="30577" y="27380"/>
                </a:cubicBezTo>
                <a:cubicBezTo>
                  <a:pt x="31254" y="27180"/>
                  <a:pt x="31429" y="27104"/>
                  <a:pt x="31329" y="27029"/>
                </a:cubicBezTo>
                <a:lnTo>
                  <a:pt x="31329" y="27029"/>
                </a:lnTo>
                <a:cubicBezTo>
                  <a:pt x="30677" y="27180"/>
                  <a:pt x="30051" y="27355"/>
                  <a:pt x="29424" y="27631"/>
                </a:cubicBezTo>
                <a:cubicBezTo>
                  <a:pt x="29249" y="27706"/>
                  <a:pt x="29073" y="27756"/>
                  <a:pt x="28898" y="27781"/>
                </a:cubicBezTo>
                <a:cubicBezTo>
                  <a:pt x="29148" y="27581"/>
                  <a:pt x="29399" y="27380"/>
                  <a:pt x="29700" y="27230"/>
                </a:cubicBezTo>
                <a:cubicBezTo>
                  <a:pt x="30376" y="26779"/>
                  <a:pt x="30577" y="26678"/>
                  <a:pt x="32156" y="26102"/>
                </a:cubicBezTo>
                <a:cubicBezTo>
                  <a:pt x="32757" y="25901"/>
                  <a:pt x="33359" y="25676"/>
                  <a:pt x="33910" y="25400"/>
                </a:cubicBezTo>
                <a:lnTo>
                  <a:pt x="33910" y="25400"/>
                </a:lnTo>
                <a:cubicBezTo>
                  <a:pt x="33484" y="25475"/>
                  <a:pt x="33058" y="25601"/>
                  <a:pt x="32632" y="25776"/>
                </a:cubicBezTo>
                <a:cubicBezTo>
                  <a:pt x="31930" y="26027"/>
                  <a:pt x="31329" y="26227"/>
                  <a:pt x="31329" y="26227"/>
                </a:cubicBezTo>
                <a:cubicBezTo>
                  <a:pt x="31304" y="26227"/>
                  <a:pt x="31905" y="25851"/>
                  <a:pt x="32657" y="25400"/>
                </a:cubicBezTo>
                <a:cubicBezTo>
                  <a:pt x="33384" y="24974"/>
                  <a:pt x="34011" y="24598"/>
                  <a:pt x="34036" y="24573"/>
                </a:cubicBezTo>
                <a:cubicBezTo>
                  <a:pt x="34161" y="24523"/>
                  <a:pt x="34286" y="24498"/>
                  <a:pt x="34437" y="24498"/>
                </a:cubicBezTo>
                <a:cubicBezTo>
                  <a:pt x="34637" y="24473"/>
                  <a:pt x="34813" y="24423"/>
                  <a:pt x="34813" y="24398"/>
                </a:cubicBezTo>
                <a:cubicBezTo>
                  <a:pt x="34813" y="24347"/>
                  <a:pt x="34712" y="24347"/>
                  <a:pt x="34612" y="24347"/>
                </a:cubicBezTo>
                <a:cubicBezTo>
                  <a:pt x="34512" y="24347"/>
                  <a:pt x="34437" y="24347"/>
                  <a:pt x="34462" y="24322"/>
                </a:cubicBezTo>
                <a:cubicBezTo>
                  <a:pt x="34560" y="24200"/>
                  <a:pt x="36869" y="23068"/>
                  <a:pt x="36965" y="23068"/>
                </a:cubicBezTo>
                <a:close/>
                <a:moveTo>
                  <a:pt x="27018" y="34072"/>
                </a:moveTo>
                <a:lnTo>
                  <a:pt x="27018" y="34072"/>
                </a:lnTo>
                <a:cubicBezTo>
                  <a:pt x="26868" y="34147"/>
                  <a:pt x="26717" y="34197"/>
                  <a:pt x="26567" y="34222"/>
                </a:cubicBezTo>
                <a:cubicBezTo>
                  <a:pt x="26366" y="34272"/>
                  <a:pt x="26191" y="34348"/>
                  <a:pt x="26041" y="34473"/>
                </a:cubicBezTo>
                <a:cubicBezTo>
                  <a:pt x="25815" y="34573"/>
                  <a:pt x="25564" y="34648"/>
                  <a:pt x="25339" y="34648"/>
                </a:cubicBezTo>
                <a:cubicBezTo>
                  <a:pt x="25106" y="34679"/>
                  <a:pt x="24941" y="34701"/>
                  <a:pt x="24878" y="34701"/>
                </a:cubicBezTo>
                <a:cubicBezTo>
                  <a:pt x="24839" y="34701"/>
                  <a:pt x="24840" y="34692"/>
                  <a:pt x="24888" y="34673"/>
                </a:cubicBezTo>
                <a:cubicBezTo>
                  <a:pt x="25013" y="34648"/>
                  <a:pt x="25339" y="34523"/>
                  <a:pt x="25614" y="34448"/>
                </a:cubicBezTo>
                <a:cubicBezTo>
                  <a:pt x="26066" y="34272"/>
                  <a:pt x="26542" y="34147"/>
                  <a:pt x="27018" y="34072"/>
                </a:cubicBezTo>
                <a:close/>
                <a:moveTo>
                  <a:pt x="24411" y="34623"/>
                </a:moveTo>
                <a:lnTo>
                  <a:pt x="24411" y="34623"/>
                </a:lnTo>
                <a:cubicBezTo>
                  <a:pt x="24411" y="34623"/>
                  <a:pt x="24336" y="34673"/>
                  <a:pt x="24211" y="34723"/>
                </a:cubicBezTo>
                <a:lnTo>
                  <a:pt x="24236" y="34723"/>
                </a:lnTo>
                <a:cubicBezTo>
                  <a:pt x="24001" y="34802"/>
                  <a:pt x="23751" y="34865"/>
                  <a:pt x="23653" y="34865"/>
                </a:cubicBezTo>
                <a:cubicBezTo>
                  <a:pt x="23625" y="34865"/>
                  <a:pt x="23609" y="34860"/>
                  <a:pt x="23609" y="34849"/>
                </a:cubicBezTo>
                <a:cubicBezTo>
                  <a:pt x="23860" y="34723"/>
                  <a:pt x="24136" y="34648"/>
                  <a:pt x="24411" y="34623"/>
                </a:cubicBezTo>
                <a:close/>
                <a:moveTo>
                  <a:pt x="18975" y="30149"/>
                </a:moveTo>
                <a:cubicBezTo>
                  <a:pt x="18996" y="30149"/>
                  <a:pt x="18934" y="30235"/>
                  <a:pt x="18873" y="30337"/>
                </a:cubicBezTo>
                <a:cubicBezTo>
                  <a:pt x="18747" y="30513"/>
                  <a:pt x="18597" y="30638"/>
                  <a:pt x="18421" y="30713"/>
                </a:cubicBezTo>
                <a:cubicBezTo>
                  <a:pt x="18171" y="30839"/>
                  <a:pt x="17018" y="31390"/>
                  <a:pt x="16391" y="31666"/>
                </a:cubicBezTo>
                <a:cubicBezTo>
                  <a:pt x="16366" y="31666"/>
                  <a:pt x="16366" y="31716"/>
                  <a:pt x="16391" y="31741"/>
                </a:cubicBezTo>
                <a:cubicBezTo>
                  <a:pt x="16667" y="31691"/>
                  <a:pt x="16918" y="31591"/>
                  <a:pt x="17143" y="31465"/>
                </a:cubicBezTo>
                <a:cubicBezTo>
                  <a:pt x="17369" y="31340"/>
                  <a:pt x="17594" y="31265"/>
                  <a:pt x="17845" y="31240"/>
                </a:cubicBezTo>
                <a:cubicBezTo>
                  <a:pt x="17851" y="31246"/>
                  <a:pt x="17862" y="31249"/>
                  <a:pt x="17877" y="31249"/>
                </a:cubicBezTo>
                <a:cubicBezTo>
                  <a:pt x="17920" y="31249"/>
                  <a:pt x="17995" y="31221"/>
                  <a:pt x="18071" y="31165"/>
                </a:cubicBezTo>
                <a:lnTo>
                  <a:pt x="18246" y="31014"/>
                </a:lnTo>
                <a:lnTo>
                  <a:pt x="18121" y="31190"/>
                </a:lnTo>
                <a:cubicBezTo>
                  <a:pt x="17978" y="31404"/>
                  <a:pt x="16382" y="32300"/>
                  <a:pt x="16163" y="32300"/>
                </a:cubicBezTo>
                <a:cubicBezTo>
                  <a:pt x="16152" y="32300"/>
                  <a:pt x="16144" y="32297"/>
                  <a:pt x="16141" y="32292"/>
                </a:cubicBezTo>
                <a:cubicBezTo>
                  <a:pt x="15940" y="32342"/>
                  <a:pt x="15740" y="32418"/>
                  <a:pt x="15589" y="32568"/>
                </a:cubicBezTo>
                <a:cubicBezTo>
                  <a:pt x="15414" y="32668"/>
                  <a:pt x="15238" y="32769"/>
                  <a:pt x="15038" y="32819"/>
                </a:cubicBezTo>
                <a:cubicBezTo>
                  <a:pt x="15138" y="32743"/>
                  <a:pt x="15238" y="32668"/>
                  <a:pt x="15364" y="32618"/>
                </a:cubicBezTo>
                <a:cubicBezTo>
                  <a:pt x="15715" y="32418"/>
                  <a:pt x="15765" y="32368"/>
                  <a:pt x="15690" y="32292"/>
                </a:cubicBezTo>
                <a:cubicBezTo>
                  <a:pt x="15687" y="32291"/>
                  <a:pt x="15684" y="32290"/>
                  <a:pt x="15679" y="32290"/>
                </a:cubicBezTo>
                <a:cubicBezTo>
                  <a:pt x="15541" y="32290"/>
                  <a:pt x="14403" y="33029"/>
                  <a:pt x="14136" y="33320"/>
                </a:cubicBezTo>
                <a:cubicBezTo>
                  <a:pt x="13835" y="33545"/>
                  <a:pt x="13509" y="33771"/>
                  <a:pt x="13183" y="33947"/>
                </a:cubicBezTo>
                <a:cubicBezTo>
                  <a:pt x="12757" y="34197"/>
                  <a:pt x="12231" y="34548"/>
                  <a:pt x="12005" y="34698"/>
                </a:cubicBezTo>
                <a:cubicBezTo>
                  <a:pt x="11905" y="34774"/>
                  <a:pt x="11755" y="34874"/>
                  <a:pt x="11629" y="34924"/>
                </a:cubicBezTo>
                <a:cubicBezTo>
                  <a:pt x="11629" y="34899"/>
                  <a:pt x="13083" y="33220"/>
                  <a:pt x="13609" y="32643"/>
                </a:cubicBezTo>
                <a:cubicBezTo>
                  <a:pt x="14161" y="32092"/>
                  <a:pt x="14837" y="31616"/>
                  <a:pt x="15539" y="31265"/>
                </a:cubicBezTo>
                <a:cubicBezTo>
                  <a:pt x="15671" y="31208"/>
                  <a:pt x="15760" y="31180"/>
                  <a:pt x="15775" y="31180"/>
                </a:cubicBezTo>
                <a:cubicBezTo>
                  <a:pt x="15780" y="31180"/>
                  <a:pt x="15777" y="31183"/>
                  <a:pt x="15765" y="31190"/>
                </a:cubicBezTo>
                <a:cubicBezTo>
                  <a:pt x="15464" y="31415"/>
                  <a:pt x="15389" y="31515"/>
                  <a:pt x="15439" y="31540"/>
                </a:cubicBezTo>
                <a:cubicBezTo>
                  <a:pt x="15765" y="31390"/>
                  <a:pt x="16091" y="31165"/>
                  <a:pt x="16341" y="30914"/>
                </a:cubicBezTo>
                <a:cubicBezTo>
                  <a:pt x="16667" y="30738"/>
                  <a:pt x="16993" y="30588"/>
                  <a:pt x="17319" y="30463"/>
                </a:cubicBezTo>
                <a:cubicBezTo>
                  <a:pt x="17770" y="30264"/>
                  <a:pt x="18026" y="30170"/>
                  <a:pt x="18097" y="30170"/>
                </a:cubicBezTo>
                <a:cubicBezTo>
                  <a:pt x="18124" y="30170"/>
                  <a:pt x="18124" y="30184"/>
                  <a:pt x="18096" y="30212"/>
                </a:cubicBezTo>
                <a:cubicBezTo>
                  <a:pt x="17970" y="30337"/>
                  <a:pt x="17945" y="30388"/>
                  <a:pt x="17970" y="30413"/>
                </a:cubicBezTo>
                <a:cubicBezTo>
                  <a:pt x="17770" y="30588"/>
                  <a:pt x="17519" y="30713"/>
                  <a:pt x="17269" y="30814"/>
                </a:cubicBezTo>
                <a:cubicBezTo>
                  <a:pt x="16993" y="30914"/>
                  <a:pt x="16742" y="31039"/>
                  <a:pt x="16517" y="31215"/>
                </a:cubicBezTo>
                <a:cubicBezTo>
                  <a:pt x="16517" y="31232"/>
                  <a:pt x="16529" y="31250"/>
                  <a:pt x="16554" y="31250"/>
                </a:cubicBezTo>
                <a:cubicBezTo>
                  <a:pt x="16565" y="31250"/>
                  <a:pt x="16577" y="31247"/>
                  <a:pt x="16592" y="31240"/>
                </a:cubicBezTo>
                <a:cubicBezTo>
                  <a:pt x="16717" y="31215"/>
                  <a:pt x="18898" y="30212"/>
                  <a:pt x="18948" y="30162"/>
                </a:cubicBezTo>
                <a:cubicBezTo>
                  <a:pt x="18961" y="30153"/>
                  <a:pt x="18970" y="30149"/>
                  <a:pt x="18975" y="30149"/>
                </a:cubicBezTo>
                <a:close/>
                <a:moveTo>
                  <a:pt x="49514" y="22611"/>
                </a:moveTo>
                <a:cubicBezTo>
                  <a:pt x="49521" y="22611"/>
                  <a:pt x="49524" y="22614"/>
                  <a:pt x="49524" y="22618"/>
                </a:cubicBezTo>
                <a:cubicBezTo>
                  <a:pt x="49148" y="22969"/>
                  <a:pt x="48747" y="23320"/>
                  <a:pt x="48321" y="23621"/>
                </a:cubicBezTo>
                <a:lnTo>
                  <a:pt x="48346" y="23621"/>
                </a:lnTo>
                <a:cubicBezTo>
                  <a:pt x="47093" y="24623"/>
                  <a:pt x="46993" y="24723"/>
                  <a:pt x="47219" y="24949"/>
                </a:cubicBezTo>
                <a:cubicBezTo>
                  <a:pt x="47294" y="24999"/>
                  <a:pt x="47294" y="25074"/>
                  <a:pt x="47269" y="25149"/>
                </a:cubicBezTo>
                <a:cubicBezTo>
                  <a:pt x="47244" y="25175"/>
                  <a:pt x="46767" y="25601"/>
                  <a:pt x="46216" y="26052"/>
                </a:cubicBezTo>
                <a:cubicBezTo>
                  <a:pt x="45138" y="26954"/>
                  <a:pt x="44537" y="27330"/>
                  <a:pt x="42782" y="28257"/>
                </a:cubicBezTo>
                <a:cubicBezTo>
                  <a:pt x="42356" y="28458"/>
                  <a:pt x="41930" y="28708"/>
                  <a:pt x="41554" y="28959"/>
                </a:cubicBezTo>
                <a:cubicBezTo>
                  <a:pt x="41504" y="29034"/>
                  <a:pt x="41504" y="29134"/>
                  <a:pt x="41529" y="29210"/>
                </a:cubicBezTo>
                <a:cubicBezTo>
                  <a:pt x="41579" y="29310"/>
                  <a:pt x="41529" y="29360"/>
                  <a:pt x="41103" y="29561"/>
                </a:cubicBezTo>
                <a:cubicBezTo>
                  <a:pt x="39574" y="30262"/>
                  <a:pt x="37996" y="30814"/>
                  <a:pt x="36341" y="31215"/>
                </a:cubicBezTo>
                <a:cubicBezTo>
                  <a:pt x="35840" y="31315"/>
                  <a:pt x="35364" y="31465"/>
                  <a:pt x="34888" y="31666"/>
                </a:cubicBezTo>
                <a:cubicBezTo>
                  <a:pt x="34787" y="31791"/>
                  <a:pt x="34813" y="31967"/>
                  <a:pt x="34938" y="32067"/>
                </a:cubicBezTo>
                <a:cubicBezTo>
                  <a:pt x="35063" y="32167"/>
                  <a:pt x="35038" y="32192"/>
                  <a:pt x="34662" y="32418"/>
                </a:cubicBezTo>
                <a:cubicBezTo>
                  <a:pt x="33384" y="33044"/>
                  <a:pt x="32031" y="33495"/>
                  <a:pt x="30627" y="33771"/>
                </a:cubicBezTo>
                <a:cubicBezTo>
                  <a:pt x="29173" y="34097"/>
                  <a:pt x="29148" y="34097"/>
                  <a:pt x="29073" y="34297"/>
                </a:cubicBezTo>
                <a:cubicBezTo>
                  <a:pt x="28973" y="34498"/>
                  <a:pt x="28973" y="34473"/>
                  <a:pt x="27494" y="34849"/>
                </a:cubicBezTo>
                <a:cubicBezTo>
                  <a:pt x="27465" y="34863"/>
                  <a:pt x="27438" y="34870"/>
                  <a:pt x="27413" y="34870"/>
                </a:cubicBezTo>
                <a:cubicBezTo>
                  <a:pt x="27354" y="34870"/>
                  <a:pt x="27311" y="34834"/>
                  <a:pt x="27294" y="34799"/>
                </a:cubicBezTo>
                <a:cubicBezTo>
                  <a:pt x="27281" y="34774"/>
                  <a:pt x="27269" y="34761"/>
                  <a:pt x="27256" y="34761"/>
                </a:cubicBezTo>
                <a:cubicBezTo>
                  <a:pt x="27244" y="34761"/>
                  <a:pt x="27231" y="34774"/>
                  <a:pt x="27219" y="34799"/>
                </a:cubicBezTo>
                <a:cubicBezTo>
                  <a:pt x="27193" y="34874"/>
                  <a:pt x="27043" y="34924"/>
                  <a:pt x="26843" y="34949"/>
                </a:cubicBezTo>
                <a:lnTo>
                  <a:pt x="26517" y="34999"/>
                </a:lnTo>
                <a:lnTo>
                  <a:pt x="26943" y="34799"/>
                </a:lnTo>
                <a:cubicBezTo>
                  <a:pt x="27193" y="34698"/>
                  <a:pt x="27494" y="34548"/>
                  <a:pt x="27645" y="34498"/>
                </a:cubicBezTo>
                <a:cubicBezTo>
                  <a:pt x="28121" y="34322"/>
                  <a:pt x="28472" y="34122"/>
                  <a:pt x="28447" y="34047"/>
                </a:cubicBezTo>
                <a:lnTo>
                  <a:pt x="28447" y="34047"/>
                </a:lnTo>
                <a:cubicBezTo>
                  <a:pt x="28121" y="34072"/>
                  <a:pt x="27820" y="34122"/>
                  <a:pt x="27519" y="34222"/>
                </a:cubicBezTo>
                <a:cubicBezTo>
                  <a:pt x="27092" y="34357"/>
                  <a:pt x="26705" y="34452"/>
                  <a:pt x="26630" y="34452"/>
                </a:cubicBezTo>
                <a:cubicBezTo>
                  <a:pt x="26622" y="34452"/>
                  <a:pt x="26617" y="34450"/>
                  <a:pt x="26617" y="34448"/>
                </a:cubicBezTo>
                <a:cubicBezTo>
                  <a:pt x="26717" y="34373"/>
                  <a:pt x="26818" y="34322"/>
                  <a:pt x="26918" y="34297"/>
                </a:cubicBezTo>
                <a:cubicBezTo>
                  <a:pt x="27269" y="34147"/>
                  <a:pt x="27620" y="33972"/>
                  <a:pt x="27920" y="33771"/>
                </a:cubicBezTo>
                <a:cubicBezTo>
                  <a:pt x="27956" y="33735"/>
                  <a:pt x="27937" y="33715"/>
                  <a:pt x="27843" y="33715"/>
                </a:cubicBezTo>
                <a:cubicBezTo>
                  <a:pt x="27678" y="33715"/>
                  <a:pt x="27279" y="33777"/>
                  <a:pt x="26542" y="33921"/>
                </a:cubicBezTo>
                <a:cubicBezTo>
                  <a:pt x="25740" y="34097"/>
                  <a:pt x="25213" y="34247"/>
                  <a:pt x="25188" y="34322"/>
                </a:cubicBezTo>
                <a:cubicBezTo>
                  <a:pt x="25152" y="34359"/>
                  <a:pt x="25102" y="34382"/>
                  <a:pt x="25068" y="34382"/>
                </a:cubicBezTo>
                <a:cubicBezTo>
                  <a:pt x="25055" y="34382"/>
                  <a:pt x="25045" y="34379"/>
                  <a:pt x="25038" y="34373"/>
                </a:cubicBezTo>
                <a:cubicBezTo>
                  <a:pt x="24965" y="34362"/>
                  <a:pt x="24897" y="34356"/>
                  <a:pt x="24831" y="34356"/>
                </a:cubicBezTo>
                <a:cubicBezTo>
                  <a:pt x="24738" y="34356"/>
                  <a:pt x="24650" y="34368"/>
                  <a:pt x="24562" y="34398"/>
                </a:cubicBezTo>
                <a:cubicBezTo>
                  <a:pt x="24445" y="34425"/>
                  <a:pt x="24373" y="34439"/>
                  <a:pt x="24352" y="34439"/>
                </a:cubicBezTo>
                <a:cubicBezTo>
                  <a:pt x="24315" y="34439"/>
                  <a:pt x="24441" y="34394"/>
                  <a:pt x="24762" y="34297"/>
                </a:cubicBezTo>
                <a:lnTo>
                  <a:pt x="25790" y="33947"/>
                </a:lnTo>
                <a:cubicBezTo>
                  <a:pt x="26041" y="33871"/>
                  <a:pt x="26742" y="33696"/>
                  <a:pt x="27394" y="33596"/>
                </a:cubicBezTo>
                <a:cubicBezTo>
                  <a:pt x="28572" y="33370"/>
                  <a:pt x="30928" y="32819"/>
                  <a:pt x="30978" y="32769"/>
                </a:cubicBezTo>
                <a:cubicBezTo>
                  <a:pt x="31007" y="32730"/>
                  <a:pt x="30988" y="32710"/>
                  <a:pt x="30911" y="32710"/>
                </a:cubicBezTo>
                <a:cubicBezTo>
                  <a:pt x="30789" y="32710"/>
                  <a:pt x="30523" y="32761"/>
                  <a:pt x="30076" y="32869"/>
                </a:cubicBezTo>
                <a:cubicBezTo>
                  <a:pt x="29849" y="32931"/>
                  <a:pt x="29605" y="32976"/>
                  <a:pt x="29358" y="32976"/>
                </a:cubicBezTo>
                <a:cubicBezTo>
                  <a:pt x="29305" y="32976"/>
                  <a:pt x="29252" y="32973"/>
                  <a:pt x="29198" y="32969"/>
                </a:cubicBezTo>
                <a:cubicBezTo>
                  <a:pt x="29187" y="32947"/>
                  <a:pt x="29176" y="32934"/>
                  <a:pt x="29165" y="32934"/>
                </a:cubicBezTo>
                <a:cubicBezTo>
                  <a:pt x="29151" y="32934"/>
                  <a:pt x="29137" y="32953"/>
                  <a:pt x="29123" y="32994"/>
                </a:cubicBezTo>
                <a:cubicBezTo>
                  <a:pt x="29098" y="33069"/>
                  <a:pt x="28797" y="33170"/>
                  <a:pt x="28246" y="33270"/>
                </a:cubicBezTo>
                <a:cubicBezTo>
                  <a:pt x="27683" y="33389"/>
                  <a:pt x="27358" y="33457"/>
                  <a:pt x="27250" y="33457"/>
                </a:cubicBezTo>
                <a:cubicBezTo>
                  <a:pt x="27108" y="33457"/>
                  <a:pt x="27340" y="33340"/>
                  <a:pt x="27895" y="33069"/>
                </a:cubicBezTo>
                <a:cubicBezTo>
                  <a:pt x="28371" y="32794"/>
                  <a:pt x="28873" y="32618"/>
                  <a:pt x="29424" y="32518"/>
                </a:cubicBezTo>
                <a:cubicBezTo>
                  <a:pt x="29650" y="32518"/>
                  <a:pt x="29850" y="32443"/>
                  <a:pt x="30051" y="32342"/>
                </a:cubicBezTo>
                <a:cubicBezTo>
                  <a:pt x="30051" y="32325"/>
                  <a:pt x="29975" y="32307"/>
                  <a:pt x="29878" y="32307"/>
                </a:cubicBezTo>
                <a:cubicBezTo>
                  <a:pt x="29838" y="32307"/>
                  <a:pt x="29794" y="32310"/>
                  <a:pt x="29750" y="32317"/>
                </a:cubicBezTo>
                <a:lnTo>
                  <a:pt x="29474" y="32342"/>
                </a:lnTo>
                <a:lnTo>
                  <a:pt x="29775" y="32217"/>
                </a:lnTo>
                <a:lnTo>
                  <a:pt x="30351" y="31967"/>
                </a:lnTo>
                <a:cubicBezTo>
                  <a:pt x="30903" y="31816"/>
                  <a:pt x="31479" y="31716"/>
                  <a:pt x="32056" y="31616"/>
                </a:cubicBezTo>
                <a:cubicBezTo>
                  <a:pt x="33509" y="31365"/>
                  <a:pt x="33835" y="31265"/>
                  <a:pt x="33835" y="31190"/>
                </a:cubicBezTo>
                <a:cubicBezTo>
                  <a:pt x="33788" y="31183"/>
                  <a:pt x="33739" y="31180"/>
                  <a:pt x="33690" y="31180"/>
                </a:cubicBezTo>
                <a:cubicBezTo>
                  <a:pt x="33554" y="31180"/>
                  <a:pt x="33412" y="31203"/>
                  <a:pt x="33284" y="31240"/>
                </a:cubicBezTo>
                <a:cubicBezTo>
                  <a:pt x="32482" y="31400"/>
                  <a:pt x="31712" y="31512"/>
                  <a:pt x="31526" y="31512"/>
                </a:cubicBezTo>
                <a:cubicBezTo>
                  <a:pt x="31479" y="31512"/>
                  <a:pt x="31469" y="31505"/>
                  <a:pt x="31504" y="31490"/>
                </a:cubicBezTo>
                <a:cubicBezTo>
                  <a:pt x="31955" y="31290"/>
                  <a:pt x="33133" y="30789"/>
                  <a:pt x="33785" y="30513"/>
                </a:cubicBezTo>
                <a:cubicBezTo>
                  <a:pt x="34161" y="30337"/>
                  <a:pt x="34537" y="30212"/>
                  <a:pt x="34913" y="30087"/>
                </a:cubicBezTo>
                <a:lnTo>
                  <a:pt x="36442" y="29736"/>
                </a:lnTo>
                <a:cubicBezTo>
                  <a:pt x="37043" y="29586"/>
                  <a:pt x="37895" y="29410"/>
                  <a:pt x="38321" y="29310"/>
                </a:cubicBezTo>
                <a:cubicBezTo>
                  <a:pt x="39048" y="29160"/>
                  <a:pt x="39274" y="29084"/>
                  <a:pt x="39148" y="28984"/>
                </a:cubicBezTo>
                <a:lnTo>
                  <a:pt x="39148" y="28984"/>
                </a:lnTo>
                <a:cubicBezTo>
                  <a:pt x="38321" y="29134"/>
                  <a:pt x="37519" y="29310"/>
                  <a:pt x="36692" y="29535"/>
                </a:cubicBezTo>
                <a:cubicBezTo>
                  <a:pt x="35995" y="29702"/>
                  <a:pt x="35646" y="29777"/>
                  <a:pt x="35557" y="29777"/>
                </a:cubicBezTo>
                <a:cubicBezTo>
                  <a:pt x="35499" y="29777"/>
                  <a:pt x="35551" y="29745"/>
                  <a:pt x="35690" y="29686"/>
                </a:cubicBezTo>
                <a:cubicBezTo>
                  <a:pt x="36542" y="29335"/>
                  <a:pt x="37219" y="28984"/>
                  <a:pt x="38221" y="28483"/>
                </a:cubicBezTo>
                <a:cubicBezTo>
                  <a:pt x="38697" y="28207"/>
                  <a:pt x="39199" y="28007"/>
                  <a:pt x="39725" y="27856"/>
                </a:cubicBezTo>
                <a:cubicBezTo>
                  <a:pt x="40126" y="27781"/>
                  <a:pt x="42231" y="27230"/>
                  <a:pt x="42732" y="27054"/>
                </a:cubicBezTo>
                <a:cubicBezTo>
                  <a:pt x="42908" y="27004"/>
                  <a:pt x="43033" y="26929"/>
                  <a:pt x="43033" y="26879"/>
                </a:cubicBezTo>
                <a:cubicBezTo>
                  <a:pt x="43033" y="26866"/>
                  <a:pt x="43014" y="26860"/>
                  <a:pt x="42986" y="26860"/>
                </a:cubicBezTo>
                <a:cubicBezTo>
                  <a:pt x="42958" y="26860"/>
                  <a:pt x="42920" y="26866"/>
                  <a:pt x="42883" y="26879"/>
                </a:cubicBezTo>
                <a:cubicBezTo>
                  <a:pt x="42707" y="26929"/>
                  <a:pt x="40452" y="27555"/>
                  <a:pt x="40101" y="27656"/>
                </a:cubicBezTo>
                <a:cubicBezTo>
                  <a:pt x="40602" y="27355"/>
                  <a:pt x="41103" y="27079"/>
                  <a:pt x="41630" y="26854"/>
                </a:cubicBezTo>
                <a:cubicBezTo>
                  <a:pt x="42181" y="26528"/>
                  <a:pt x="42757" y="26277"/>
                  <a:pt x="43359" y="26052"/>
                </a:cubicBezTo>
                <a:cubicBezTo>
                  <a:pt x="44336" y="25876"/>
                  <a:pt x="45289" y="25651"/>
                  <a:pt x="46241" y="25375"/>
                </a:cubicBezTo>
                <a:cubicBezTo>
                  <a:pt x="46309" y="25324"/>
                  <a:pt x="46305" y="25299"/>
                  <a:pt x="46224" y="25299"/>
                </a:cubicBezTo>
                <a:cubicBezTo>
                  <a:pt x="46065" y="25299"/>
                  <a:pt x="45615" y="25394"/>
                  <a:pt x="44838" y="25576"/>
                </a:cubicBezTo>
                <a:cubicBezTo>
                  <a:pt x="44412" y="25701"/>
                  <a:pt x="43960" y="25801"/>
                  <a:pt x="43509" y="25876"/>
                </a:cubicBezTo>
                <a:cubicBezTo>
                  <a:pt x="43509" y="25851"/>
                  <a:pt x="44161" y="25500"/>
                  <a:pt x="44963" y="25099"/>
                </a:cubicBezTo>
                <a:cubicBezTo>
                  <a:pt x="45765" y="24698"/>
                  <a:pt x="46893" y="24072"/>
                  <a:pt x="47494" y="23721"/>
                </a:cubicBezTo>
                <a:cubicBezTo>
                  <a:pt x="48997" y="22856"/>
                  <a:pt x="49445" y="22611"/>
                  <a:pt x="49514" y="22611"/>
                </a:cubicBezTo>
                <a:close/>
                <a:moveTo>
                  <a:pt x="25264" y="34824"/>
                </a:moveTo>
                <a:lnTo>
                  <a:pt x="25264" y="34824"/>
                </a:lnTo>
                <a:cubicBezTo>
                  <a:pt x="25088" y="34899"/>
                  <a:pt x="24913" y="34949"/>
                  <a:pt x="24737" y="34999"/>
                </a:cubicBezTo>
                <a:cubicBezTo>
                  <a:pt x="24574" y="35040"/>
                  <a:pt x="24393" y="35081"/>
                  <a:pt x="24223" y="35081"/>
                </a:cubicBezTo>
                <a:cubicBezTo>
                  <a:pt x="24185" y="35081"/>
                  <a:pt x="24148" y="35079"/>
                  <a:pt x="24111" y="35074"/>
                </a:cubicBezTo>
                <a:cubicBezTo>
                  <a:pt x="24061" y="35049"/>
                  <a:pt x="24286" y="34974"/>
                  <a:pt x="24637" y="34924"/>
                </a:cubicBezTo>
                <a:cubicBezTo>
                  <a:pt x="24988" y="34849"/>
                  <a:pt x="25264" y="34824"/>
                  <a:pt x="25264" y="34824"/>
                </a:cubicBezTo>
                <a:close/>
                <a:moveTo>
                  <a:pt x="27344" y="34448"/>
                </a:moveTo>
                <a:cubicBezTo>
                  <a:pt x="27193" y="34548"/>
                  <a:pt x="27068" y="34598"/>
                  <a:pt x="26918" y="34673"/>
                </a:cubicBezTo>
                <a:cubicBezTo>
                  <a:pt x="26742" y="34723"/>
                  <a:pt x="26592" y="34824"/>
                  <a:pt x="26442" y="34949"/>
                </a:cubicBezTo>
                <a:cubicBezTo>
                  <a:pt x="26082" y="35084"/>
                  <a:pt x="25702" y="35178"/>
                  <a:pt x="25320" y="35178"/>
                </a:cubicBezTo>
                <a:cubicBezTo>
                  <a:pt x="25276" y="35178"/>
                  <a:pt x="25232" y="35177"/>
                  <a:pt x="25188" y="35175"/>
                </a:cubicBezTo>
                <a:cubicBezTo>
                  <a:pt x="25389" y="35074"/>
                  <a:pt x="25564" y="34999"/>
                  <a:pt x="25790" y="34949"/>
                </a:cubicBezTo>
                <a:cubicBezTo>
                  <a:pt x="26015" y="34874"/>
                  <a:pt x="26216" y="34799"/>
                  <a:pt x="26442" y="34698"/>
                </a:cubicBezTo>
                <a:cubicBezTo>
                  <a:pt x="26717" y="34573"/>
                  <a:pt x="27018" y="34498"/>
                  <a:pt x="27344" y="34448"/>
                </a:cubicBezTo>
                <a:close/>
                <a:moveTo>
                  <a:pt x="23444" y="35265"/>
                </a:moveTo>
                <a:cubicBezTo>
                  <a:pt x="23556" y="35265"/>
                  <a:pt x="23578" y="35288"/>
                  <a:pt x="23559" y="35325"/>
                </a:cubicBezTo>
                <a:cubicBezTo>
                  <a:pt x="23522" y="35337"/>
                  <a:pt x="23478" y="35344"/>
                  <a:pt x="23431" y="35344"/>
                </a:cubicBezTo>
                <a:cubicBezTo>
                  <a:pt x="23384" y="35344"/>
                  <a:pt x="23334" y="35337"/>
                  <a:pt x="23284" y="35325"/>
                </a:cubicBezTo>
                <a:lnTo>
                  <a:pt x="23008" y="35300"/>
                </a:lnTo>
                <a:lnTo>
                  <a:pt x="23284" y="35275"/>
                </a:lnTo>
                <a:cubicBezTo>
                  <a:pt x="23351" y="35268"/>
                  <a:pt x="23404" y="35265"/>
                  <a:pt x="23444" y="35265"/>
                </a:cubicBezTo>
                <a:close/>
                <a:moveTo>
                  <a:pt x="9524" y="34698"/>
                </a:moveTo>
                <a:cubicBezTo>
                  <a:pt x="9524" y="34824"/>
                  <a:pt x="9499" y="34949"/>
                  <a:pt x="9474" y="35074"/>
                </a:cubicBezTo>
                <a:cubicBezTo>
                  <a:pt x="9349" y="35400"/>
                  <a:pt x="9349" y="35425"/>
                  <a:pt x="8472" y="36252"/>
                </a:cubicBezTo>
                <a:cubicBezTo>
                  <a:pt x="7995" y="36728"/>
                  <a:pt x="7569" y="37155"/>
                  <a:pt x="7519" y="37180"/>
                </a:cubicBezTo>
                <a:cubicBezTo>
                  <a:pt x="7515" y="37187"/>
                  <a:pt x="7512" y="37191"/>
                  <a:pt x="7509" y="37191"/>
                </a:cubicBezTo>
                <a:cubicBezTo>
                  <a:pt x="7495" y="37191"/>
                  <a:pt x="7498" y="37081"/>
                  <a:pt x="7519" y="36954"/>
                </a:cubicBezTo>
                <a:cubicBezTo>
                  <a:pt x="7569" y="36653"/>
                  <a:pt x="7594" y="36603"/>
                  <a:pt x="8020" y="36152"/>
                </a:cubicBezTo>
                <a:cubicBezTo>
                  <a:pt x="8497" y="35626"/>
                  <a:pt x="8998" y="35150"/>
                  <a:pt x="9524" y="34698"/>
                </a:cubicBezTo>
                <a:close/>
                <a:moveTo>
                  <a:pt x="9274" y="35701"/>
                </a:moveTo>
                <a:cubicBezTo>
                  <a:pt x="9299" y="35726"/>
                  <a:pt x="9198" y="36027"/>
                  <a:pt x="9098" y="36403"/>
                </a:cubicBezTo>
                <a:cubicBezTo>
                  <a:pt x="8923" y="37104"/>
                  <a:pt x="8672" y="37530"/>
                  <a:pt x="8446" y="37606"/>
                </a:cubicBezTo>
                <a:cubicBezTo>
                  <a:pt x="8221" y="37756"/>
                  <a:pt x="8020" y="37931"/>
                  <a:pt x="7820" y="38132"/>
                </a:cubicBezTo>
                <a:cubicBezTo>
                  <a:pt x="7644" y="38307"/>
                  <a:pt x="7469" y="38483"/>
                  <a:pt x="7269" y="38658"/>
                </a:cubicBezTo>
                <a:cubicBezTo>
                  <a:pt x="7243" y="38658"/>
                  <a:pt x="7243" y="38583"/>
                  <a:pt x="7269" y="38458"/>
                </a:cubicBezTo>
                <a:cubicBezTo>
                  <a:pt x="7294" y="38307"/>
                  <a:pt x="7444" y="38132"/>
                  <a:pt x="7970" y="37581"/>
                </a:cubicBezTo>
                <a:cubicBezTo>
                  <a:pt x="8722" y="36779"/>
                  <a:pt x="8747" y="36728"/>
                  <a:pt x="8622" y="36728"/>
                </a:cubicBezTo>
                <a:cubicBezTo>
                  <a:pt x="8396" y="36929"/>
                  <a:pt x="8171" y="37129"/>
                  <a:pt x="7970" y="37355"/>
                </a:cubicBezTo>
                <a:cubicBezTo>
                  <a:pt x="7670" y="37681"/>
                  <a:pt x="7394" y="37957"/>
                  <a:pt x="7369" y="37957"/>
                </a:cubicBezTo>
                <a:cubicBezTo>
                  <a:pt x="7344" y="37957"/>
                  <a:pt x="7369" y="37856"/>
                  <a:pt x="7394" y="37731"/>
                </a:cubicBezTo>
                <a:cubicBezTo>
                  <a:pt x="7444" y="37530"/>
                  <a:pt x="7569" y="37355"/>
                  <a:pt x="7720" y="37205"/>
                </a:cubicBezTo>
                <a:cubicBezTo>
                  <a:pt x="7995" y="36879"/>
                  <a:pt x="9248" y="35701"/>
                  <a:pt x="9274" y="35701"/>
                </a:cubicBezTo>
                <a:close/>
                <a:moveTo>
                  <a:pt x="8246" y="37906"/>
                </a:moveTo>
                <a:cubicBezTo>
                  <a:pt x="8246" y="37906"/>
                  <a:pt x="7995" y="38282"/>
                  <a:pt x="7670" y="38708"/>
                </a:cubicBezTo>
                <a:cubicBezTo>
                  <a:pt x="7301" y="39218"/>
                  <a:pt x="7166" y="39395"/>
                  <a:pt x="7127" y="39395"/>
                </a:cubicBezTo>
                <a:cubicBezTo>
                  <a:pt x="7110" y="39395"/>
                  <a:pt x="7111" y="39362"/>
                  <a:pt x="7118" y="39310"/>
                </a:cubicBezTo>
                <a:cubicBezTo>
                  <a:pt x="7143" y="39160"/>
                  <a:pt x="7193" y="39034"/>
                  <a:pt x="7269" y="38934"/>
                </a:cubicBezTo>
                <a:cubicBezTo>
                  <a:pt x="7569" y="38558"/>
                  <a:pt x="7895" y="38232"/>
                  <a:pt x="8246" y="37906"/>
                </a:cubicBezTo>
                <a:close/>
                <a:moveTo>
                  <a:pt x="7569" y="35776"/>
                </a:moveTo>
                <a:lnTo>
                  <a:pt x="7494" y="36202"/>
                </a:lnTo>
                <a:cubicBezTo>
                  <a:pt x="7419" y="36578"/>
                  <a:pt x="7394" y="36628"/>
                  <a:pt x="7018" y="37079"/>
                </a:cubicBezTo>
                <a:lnTo>
                  <a:pt x="7018" y="37054"/>
                </a:lnTo>
                <a:cubicBezTo>
                  <a:pt x="6391" y="37756"/>
                  <a:pt x="5840" y="38533"/>
                  <a:pt x="5890" y="38583"/>
                </a:cubicBezTo>
                <a:cubicBezTo>
                  <a:pt x="5897" y="38588"/>
                  <a:pt x="5905" y="38590"/>
                  <a:pt x="5913" y="38590"/>
                </a:cubicBezTo>
                <a:cubicBezTo>
                  <a:pt x="5994" y="38590"/>
                  <a:pt x="6137" y="38379"/>
                  <a:pt x="6341" y="38107"/>
                </a:cubicBezTo>
                <a:cubicBezTo>
                  <a:pt x="6567" y="37831"/>
                  <a:pt x="6868" y="37455"/>
                  <a:pt x="7043" y="37255"/>
                </a:cubicBezTo>
                <a:lnTo>
                  <a:pt x="7344" y="36879"/>
                </a:lnTo>
                <a:lnTo>
                  <a:pt x="7319" y="37155"/>
                </a:lnTo>
                <a:cubicBezTo>
                  <a:pt x="7294" y="37405"/>
                  <a:pt x="7243" y="37455"/>
                  <a:pt x="6391" y="38433"/>
                </a:cubicBezTo>
                <a:cubicBezTo>
                  <a:pt x="5890" y="38984"/>
                  <a:pt x="5464" y="39435"/>
                  <a:pt x="5464" y="39460"/>
                </a:cubicBezTo>
                <a:cubicBezTo>
                  <a:pt x="5439" y="39460"/>
                  <a:pt x="5514" y="39059"/>
                  <a:pt x="5614" y="38608"/>
                </a:cubicBezTo>
                <a:lnTo>
                  <a:pt x="5790" y="37756"/>
                </a:lnTo>
                <a:lnTo>
                  <a:pt x="6517" y="36954"/>
                </a:lnTo>
                <a:cubicBezTo>
                  <a:pt x="6893" y="36478"/>
                  <a:pt x="7294" y="36052"/>
                  <a:pt x="7394" y="35952"/>
                </a:cubicBezTo>
                <a:lnTo>
                  <a:pt x="7569" y="35776"/>
                </a:lnTo>
                <a:close/>
                <a:moveTo>
                  <a:pt x="7199" y="37822"/>
                </a:moveTo>
                <a:cubicBezTo>
                  <a:pt x="7218" y="37822"/>
                  <a:pt x="7218" y="37859"/>
                  <a:pt x="7218" y="37931"/>
                </a:cubicBezTo>
                <a:cubicBezTo>
                  <a:pt x="7193" y="38057"/>
                  <a:pt x="7143" y="38182"/>
                  <a:pt x="7068" y="38307"/>
                </a:cubicBezTo>
                <a:lnTo>
                  <a:pt x="7043" y="38282"/>
                </a:lnTo>
                <a:cubicBezTo>
                  <a:pt x="6893" y="38483"/>
                  <a:pt x="5514" y="40062"/>
                  <a:pt x="5339" y="40237"/>
                </a:cubicBezTo>
                <a:cubicBezTo>
                  <a:pt x="5332" y="40240"/>
                  <a:pt x="5327" y="40242"/>
                  <a:pt x="5322" y="40242"/>
                </a:cubicBezTo>
                <a:cubicBezTo>
                  <a:pt x="5289" y="40242"/>
                  <a:pt x="5295" y="40165"/>
                  <a:pt x="5339" y="40012"/>
                </a:cubicBezTo>
                <a:cubicBezTo>
                  <a:pt x="5364" y="39911"/>
                  <a:pt x="5414" y="39811"/>
                  <a:pt x="5464" y="39711"/>
                </a:cubicBezTo>
                <a:cubicBezTo>
                  <a:pt x="5514" y="39686"/>
                  <a:pt x="5840" y="39310"/>
                  <a:pt x="6191" y="38884"/>
                </a:cubicBezTo>
                <a:cubicBezTo>
                  <a:pt x="6542" y="38483"/>
                  <a:pt x="6918" y="38057"/>
                  <a:pt x="7043" y="37957"/>
                </a:cubicBezTo>
                <a:cubicBezTo>
                  <a:pt x="7134" y="37865"/>
                  <a:pt x="7178" y="37822"/>
                  <a:pt x="7199" y="37822"/>
                </a:cubicBezTo>
                <a:close/>
                <a:moveTo>
                  <a:pt x="17550" y="31837"/>
                </a:moveTo>
                <a:cubicBezTo>
                  <a:pt x="17586" y="31837"/>
                  <a:pt x="17586" y="31865"/>
                  <a:pt x="17569" y="31916"/>
                </a:cubicBezTo>
                <a:cubicBezTo>
                  <a:pt x="17519" y="32067"/>
                  <a:pt x="17319" y="32192"/>
                  <a:pt x="16467" y="32643"/>
                </a:cubicBezTo>
                <a:cubicBezTo>
                  <a:pt x="16191" y="32794"/>
                  <a:pt x="15865" y="32944"/>
                  <a:pt x="15564" y="33069"/>
                </a:cubicBezTo>
                <a:cubicBezTo>
                  <a:pt x="15665" y="32982"/>
                  <a:pt x="15671" y="32938"/>
                  <a:pt x="15618" y="32938"/>
                </a:cubicBezTo>
                <a:cubicBezTo>
                  <a:pt x="15564" y="32938"/>
                  <a:pt x="15452" y="32982"/>
                  <a:pt x="15314" y="33069"/>
                </a:cubicBezTo>
                <a:cubicBezTo>
                  <a:pt x="14762" y="33470"/>
                  <a:pt x="14261" y="33921"/>
                  <a:pt x="13810" y="34423"/>
                </a:cubicBezTo>
                <a:cubicBezTo>
                  <a:pt x="13815" y="34444"/>
                  <a:pt x="13828" y="34455"/>
                  <a:pt x="13848" y="34455"/>
                </a:cubicBezTo>
                <a:cubicBezTo>
                  <a:pt x="13923" y="34455"/>
                  <a:pt x="14107" y="34306"/>
                  <a:pt x="14462" y="33972"/>
                </a:cubicBezTo>
                <a:cubicBezTo>
                  <a:pt x="15027" y="33427"/>
                  <a:pt x="15267" y="33239"/>
                  <a:pt x="15378" y="33239"/>
                </a:cubicBezTo>
                <a:cubicBezTo>
                  <a:pt x="15405" y="33239"/>
                  <a:pt x="15424" y="33250"/>
                  <a:pt x="15439" y="33270"/>
                </a:cubicBezTo>
                <a:cubicBezTo>
                  <a:pt x="15451" y="33294"/>
                  <a:pt x="15471" y="33307"/>
                  <a:pt x="15503" y="33307"/>
                </a:cubicBezTo>
                <a:cubicBezTo>
                  <a:pt x="15598" y="33307"/>
                  <a:pt x="15800" y="33190"/>
                  <a:pt x="16216" y="32944"/>
                </a:cubicBezTo>
                <a:cubicBezTo>
                  <a:pt x="16442" y="32819"/>
                  <a:pt x="16692" y="32693"/>
                  <a:pt x="16943" y="32593"/>
                </a:cubicBezTo>
                <a:lnTo>
                  <a:pt x="16943" y="32593"/>
                </a:lnTo>
                <a:cubicBezTo>
                  <a:pt x="16592" y="33019"/>
                  <a:pt x="16191" y="33420"/>
                  <a:pt x="15765" y="33771"/>
                </a:cubicBezTo>
                <a:cubicBezTo>
                  <a:pt x="15339" y="34047"/>
                  <a:pt x="14913" y="34348"/>
                  <a:pt x="14512" y="34648"/>
                </a:cubicBezTo>
                <a:cubicBezTo>
                  <a:pt x="14136" y="34974"/>
                  <a:pt x="13685" y="35500"/>
                  <a:pt x="13760" y="35601"/>
                </a:cubicBezTo>
                <a:cubicBezTo>
                  <a:pt x="13810" y="35676"/>
                  <a:pt x="13208" y="36327"/>
                  <a:pt x="12081" y="37230"/>
                </a:cubicBezTo>
                <a:cubicBezTo>
                  <a:pt x="11755" y="37480"/>
                  <a:pt x="11454" y="37756"/>
                  <a:pt x="11178" y="38032"/>
                </a:cubicBezTo>
                <a:cubicBezTo>
                  <a:pt x="11128" y="38132"/>
                  <a:pt x="11128" y="38232"/>
                  <a:pt x="11178" y="38307"/>
                </a:cubicBezTo>
                <a:cubicBezTo>
                  <a:pt x="11254" y="38458"/>
                  <a:pt x="11254" y="38483"/>
                  <a:pt x="10652" y="39009"/>
                </a:cubicBezTo>
                <a:cubicBezTo>
                  <a:pt x="10474" y="39166"/>
                  <a:pt x="10358" y="39244"/>
                  <a:pt x="10309" y="39244"/>
                </a:cubicBezTo>
                <a:cubicBezTo>
                  <a:pt x="10242" y="39244"/>
                  <a:pt x="10307" y="39091"/>
                  <a:pt x="10527" y="38784"/>
                </a:cubicBezTo>
                <a:cubicBezTo>
                  <a:pt x="10702" y="38558"/>
                  <a:pt x="10727" y="38483"/>
                  <a:pt x="10677" y="38458"/>
                </a:cubicBezTo>
                <a:cubicBezTo>
                  <a:pt x="10602" y="38458"/>
                  <a:pt x="10452" y="38633"/>
                  <a:pt x="10176" y="39059"/>
                </a:cubicBezTo>
                <a:cubicBezTo>
                  <a:pt x="9975" y="39435"/>
                  <a:pt x="9675" y="39761"/>
                  <a:pt x="9299" y="39987"/>
                </a:cubicBezTo>
                <a:cubicBezTo>
                  <a:pt x="9055" y="40135"/>
                  <a:pt x="8943" y="40204"/>
                  <a:pt x="8911" y="40204"/>
                </a:cubicBezTo>
                <a:cubicBezTo>
                  <a:pt x="8884" y="40204"/>
                  <a:pt x="8915" y="40154"/>
                  <a:pt x="8973" y="40062"/>
                </a:cubicBezTo>
                <a:cubicBezTo>
                  <a:pt x="9023" y="39937"/>
                  <a:pt x="9223" y="39611"/>
                  <a:pt x="9399" y="39335"/>
                </a:cubicBezTo>
                <a:cubicBezTo>
                  <a:pt x="9524" y="39160"/>
                  <a:pt x="9624" y="38984"/>
                  <a:pt x="9649" y="38784"/>
                </a:cubicBezTo>
                <a:cubicBezTo>
                  <a:pt x="9648" y="38783"/>
                  <a:pt x="9647" y="38782"/>
                  <a:pt x="9645" y="38782"/>
                </a:cubicBezTo>
                <a:cubicBezTo>
                  <a:pt x="9568" y="38782"/>
                  <a:pt x="8870" y="39868"/>
                  <a:pt x="8747" y="40187"/>
                </a:cubicBezTo>
                <a:cubicBezTo>
                  <a:pt x="8697" y="40312"/>
                  <a:pt x="8597" y="40413"/>
                  <a:pt x="8472" y="40488"/>
                </a:cubicBezTo>
                <a:cubicBezTo>
                  <a:pt x="8403" y="40529"/>
                  <a:pt x="8356" y="40548"/>
                  <a:pt x="8333" y="40548"/>
                </a:cubicBezTo>
                <a:cubicBezTo>
                  <a:pt x="8314" y="40548"/>
                  <a:pt x="8310" y="40535"/>
                  <a:pt x="8321" y="40513"/>
                </a:cubicBezTo>
                <a:cubicBezTo>
                  <a:pt x="8346" y="40488"/>
                  <a:pt x="8522" y="40162"/>
                  <a:pt x="8722" y="39811"/>
                </a:cubicBezTo>
                <a:cubicBezTo>
                  <a:pt x="8898" y="39360"/>
                  <a:pt x="9223" y="39009"/>
                  <a:pt x="9599" y="38733"/>
                </a:cubicBezTo>
                <a:cubicBezTo>
                  <a:pt x="10201" y="38207"/>
                  <a:pt x="10226" y="38182"/>
                  <a:pt x="10176" y="38132"/>
                </a:cubicBezTo>
                <a:lnTo>
                  <a:pt x="10176" y="38132"/>
                </a:lnTo>
                <a:cubicBezTo>
                  <a:pt x="10000" y="38207"/>
                  <a:pt x="9825" y="38307"/>
                  <a:pt x="9700" y="38433"/>
                </a:cubicBezTo>
                <a:cubicBezTo>
                  <a:pt x="9505" y="38588"/>
                  <a:pt x="9371" y="38683"/>
                  <a:pt x="9344" y="38683"/>
                </a:cubicBezTo>
                <a:cubicBezTo>
                  <a:pt x="9336" y="38683"/>
                  <a:pt x="9337" y="38675"/>
                  <a:pt x="9349" y="38658"/>
                </a:cubicBezTo>
                <a:cubicBezTo>
                  <a:pt x="9399" y="38583"/>
                  <a:pt x="9399" y="38508"/>
                  <a:pt x="9374" y="38483"/>
                </a:cubicBezTo>
                <a:cubicBezTo>
                  <a:pt x="9371" y="38480"/>
                  <a:pt x="9368" y="38479"/>
                  <a:pt x="9364" y="38479"/>
                </a:cubicBezTo>
                <a:cubicBezTo>
                  <a:pt x="9329" y="38479"/>
                  <a:pt x="9236" y="38583"/>
                  <a:pt x="9123" y="38809"/>
                </a:cubicBezTo>
                <a:cubicBezTo>
                  <a:pt x="9023" y="38959"/>
                  <a:pt x="8898" y="39109"/>
                  <a:pt x="8772" y="39260"/>
                </a:cubicBezTo>
                <a:cubicBezTo>
                  <a:pt x="8744" y="39277"/>
                  <a:pt x="8724" y="39286"/>
                  <a:pt x="8711" y="39286"/>
                </a:cubicBezTo>
                <a:cubicBezTo>
                  <a:pt x="8668" y="39286"/>
                  <a:pt x="8723" y="39175"/>
                  <a:pt x="8898" y="38884"/>
                </a:cubicBezTo>
                <a:cubicBezTo>
                  <a:pt x="8998" y="38733"/>
                  <a:pt x="9073" y="38558"/>
                  <a:pt x="9123" y="38358"/>
                </a:cubicBezTo>
                <a:cubicBezTo>
                  <a:pt x="9120" y="38348"/>
                  <a:pt x="9115" y="38344"/>
                  <a:pt x="9107" y="38344"/>
                </a:cubicBezTo>
                <a:cubicBezTo>
                  <a:pt x="9053" y="38344"/>
                  <a:pt x="8883" y="38582"/>
                  <a:pt x="8597" y="39109"/>
                </a:cubicBezTo>
                <a:cubicBezTo>
                  <a:pt x="8446" y="39385"/>
                  <a:pt x="8296" y="39611"/>
                  <a:pt x="8096" y="39836"/>
                </a:cubicBezTo>
                <a:lnTo>
                  <a:pt x="7870" y="40087"/>
                </a:lnTo>
                <a:lnTo>
                  <a:pt x="7870" y="40087"/>
                </a:lnTo>
                <a:lnTo>
                  <a:pt x="7970" y="39811"/>
                </a:lnTo>
                <a:cubicBezTo>
                  <a:pt x="8045" y="39686"/>
                  <a:pt x="8271" y="39310"/>
                  <a:pt x="8472" y="38984"/>
                </a:cubicBezTo>
                <a:cubicBezTo>
                  <a:pt x="8873" y="38332"/>
                  <a:pt x="9349" y="37881"/>
                  <a:pt x="10426" y="37054"/>
                </a:cubicBezTo>
                <a:cubicBezTo>
                  <a:pt x="10676" y="36870"/>
                  <a:pt x="10827" y="36775"/>
                  <a:pt x="10883" y="36775"/>
                </a:cubicBezTo>
                <a:cubicBezTo>
                  <a:pt x="10957" y="36775"/>
                  <a:pt x="10869" y="36939"/>
                  <a:pt x="10627" y="37280"/>
                </a:cubicBezTo>
                <a:cubicBezTo>
                  <a:pt x="10477" y="37480"/>
                  <a:pt x="10452" y="37581"/>
                  <a:pt x="10502" y="37581"/>
                </a:cubicBezTo>
                <a:cubicBezTo>
                  <a:pt x="10577" y="37581"/>
                  <a:pt x="10702" y="37405"/>
                  <a:pt x="10978" y="37004"/>
                </a:cubicBezTo>
                <a:cubicBezTo>
                  <a:pt x="11128" y="36703"/>
                  <a:pt x="11354" y="36453"/>
                  <a:pt x="11604" y="36252"/>
                </a:cubicBezTo>
                <a:lnTo>
                  <a:pt x="11855" y="36102"/>
                </a:lnTo>
                <a:lnTo>
                  <a:pt x="11479" y="36603"/>
                </a:lnTo>
                <a:cubicBezTo>
                  <a:pt x="11254" y="36929"/>
                  <a:pt x="11128" y="37155"/>
                  <a:pt x="11153" y="37155"/>
                </a:cubicBezTo>
                <a:cubicBezTo>
                  <a:pt x="11156" y="37156"/>
                  <a:pt x="11158" y="37156"/>
                  <a:pt x="11161" y="37156"/>
                </a:cubicBezTo>
                <a:cubicBezTo>
                  <a:pt x="11224" y="37156"/>
                  <a:pt x="11443" y="36909"/>
                  <a:pt x="11730" y="36503"/>
                </a:cubicBezTo>
                <a:cubicBezTo>
                  <a:pt x="11930" y="36177"/>
                  <a:pt x="12181" y="35901"/>
                  <a:pt x="12457" y="35651"/>
                </a:cubicBezTo>
                <a:cubicBezTo>
                  <a:pt x="12513" y="35615"/>
                  <a:pt x="12552" y="35592"/>
                  <a:pt x="12567" y="35592"/>
                </a:cubicBezTo>
                <a:cubicBezTo>
                  <a:pt x="12607" y="35592"/>
                  <a:pt x="12497" y="35742"/>
                  <a:pt x="12156" y="36227"/>
                </a:cubicBezTo>
                <a:cubicBezTo>
                  <a:pt x="11671" y="36867"/>
                  <a:pt x="11561" y="37042"/>
                  <a:pt x="11606" y="37042"/>
                </a:cubicBezTo>
                <a:cubicBezTo>
                  <a:pt x="11619" y="37042"/>
                  <a:pt x="11646" y="37027"/>
                  <a:pt x="11680" y="37004"/>
                </a:cubicBezTo>
                <a:cubicBezTo>
                  <a:pt x="12156" y="36503"/>
                  <a:pt x="12557" y="35952"/>
                  <a:pt x="12883" y="35350"/>
                </a:cubicBezTo>
                <a:cubicBezTo>
                  <a:pt x="12883" y="35283"/>
                  <a:pt x="12883" y="35261"/>
                  <a:pt x="12853" y="35261"/>
                </a:cubicBezTo>
                <a:cubicBezTo>
                  <a:pt x="12838" y="35261"/>
                  <a:pt x="12816" y="35266"/>
                  <a:pt x="12782" y="35275"/>
                </a:cubicBezTo>
                <a:cubicBezTo>
                  <a:pt x="12582" y="35350"/>
                  <a:pt x="10802" y="36578"/>
                  <a:pt x="10151" y="37104"/>
                </a:cubicBezTo>
                <a:cubicBezTo>
                  <a:pt x="9825" y="37355"/>
                  <a:pt x="9549" y="37556"/>
                  <a:pt x="9524" y="37556"/>
                </a:cubicBezTo>
                <a:cubicBezTo>
                  <a:pt x="9599" y="37430"/>
                  <a:pt x="9675" y="37305"/>
                  <a:pt x="9775" y="37205"/>
                </a:cubicBezTo>
                <a:cubicBezTo>
                  <a:pt x="9950" y="37004"/>
                  <a:pt x="10326" y="36528"/>
                  <a:pt x="10602" y="36177"/>
                </a:cubicBezTo>
                <a:cubicBezTo>
                  <a:pt x="11379" y="35200"/>
                  <a:pt x="11905" y="34799"/>
                  <a:pt x="14587" y="33270"/>
                </a:cubicBezTo>
                <a:cubicBezTo>
                  <a:pt x="14988" y="33019"/>
                  <a:pt x="15414" y="32794"/>
                  <a:pt x="15865" y="32593"/>
                </a:cubicBezTo>
                <a:cubicBezTo>
                  <a:pt x="16191" y="32493"/>
                  <a:pt x="16492" y="32342"/>
                  <a:pt x="16792" y="32192"/>
                </a:cubicBezTo>
                <a:cubicBezTo>
                  <a:pt x="17273" y="31944"/>
                  <a:pt x="17479" y="31837"/>
                  <a:pt x="17550" y="31837"/>
                </a:cubicBezTo>
                <a:close/>
                <a:moveTo>
                  <a:pt x="7546" y="40242"/>
                </a:moveTo>
                <a:cubicBezTo>
                  <a:pt x="7553" y="40242"/>
                  <a:pt x="7552" y="40256"/>
                  <a:pt x="7544" y="40287"/>
                </a:cubicBezTo>
                <a:cubicBezTo>
                  <a:pt x="7469" y="40363"/>
                  <a:pt x="7419" y="40463"/>
                  <a:pt x="7319" y="40563"/>
                </a:cubicBezTo>
                <a:cubicBezTo>
                  <a:pt x="7299" y="40583"/>
                  <a:pt x="7287" y="40593"/>
                  <a:pt x="7284" y="40593"/>
                </a:cubicBezTo>
                <a:cubicBezTo>
                  <a:pt x="7274" y="40593"/>
                  <a:pt x="7320" y="40523"/>
                  <a:pt x="7394" y="40413"/>
                </a:cubicBezTo>
                <a:cubicBezTo>
                  <a:pt x="7480" y="40310"/>
                  <a:pt x="7530" y="40242"/>
                  <a:pt x="7546" y="40242"/>
                </a:cubicBezTo>
                <a:close/>
                <a:moveTo>
                  <a:pt x="8622" y="39586"/>
                </a:moveTo>
                <a:cubicBezTo>
                  <a:pt x="8547" y="39786"/>
                  <a:pt x="8446" y="39987"/>
                  <a:pt x="8346" y="40187"/>
                </a:cubicBezTo>
                <a:cubicBezTo>
                  <a:pt x="8139" y="40582"/>
                  <a:pt x="7919" y="40864"/>
                  <a:pt x="7863" y="40864"/>
                </a:cubicBezTo>
                <a:cubicBezTo>
                  <a:pt x="7845" y="40864"/>
                  <a:pt x="7845" y="40833"/>
                  <a:pt x="7870" y="40764"/>
                </a:cubicBezTo>
                <a:cubicBezTo>
                  <a:pt x="8071" y="40338"/>
                  <a:pt x="8321" y="39937"/>
                  <a:pt x="8622" y="39586"/>
                </a:cubicBezTo>
                <a:close/>
                <a:moveTo>
                  <a:pt x="7901" y="40230"/>
                </a:moveTo>
                <a:cubicBezTo>
                  <a:pt x="7909" y="40230"/>
                  <a:pt x="7915" y="40232"/>
                  <a:pt x="7920" y="40237"/>
                </a:cubicBezTo>
                <a:cubicBezTo>
                  <a:pt x="7995" y="40287"/>
                  <a:pt x="7920" y="40363"/>
                  <a:pt x="7870" y="40438"/>
                </a:cubicBezTo>
                <a:cubicBezTo>
                  <a:pt x="7795" y="40538"/>
                  <a:pt x="7720" y="40663"/>
                  <a:pt x="7670" y="40789"/>
                </a:cubicBezTo>
                <a:cubicBezTo>
                  <a:pt x="7619" y="40964"/>
                  <a:pt x="7519" y="41064"/>
                  <a:pt x="7168" y="41240"/>
                </a:cubicBezTo>
                <a:cubicBezTo>
                  <a:pt x="6916" y="41373"/>
                  <a:pt x="6751" y="41446"/>
                  <a:pt x="6685" y="41446"/>
                </a:cubicBezTo>
                <a:cubicBezTo>
                  <a:pt x="6640" y="41446"/>
                  <a:pt x="6641" y="41411"/>
                  <a:pt x="6692" y="41340"/>
                </a:cubicBezTo>
                <a:cubicBezTo>
                  <a:pt x="6752" y="41241"/>
                  <a:pt x="6968" y="41142"/>
                  <a:pt x="7068" y="41142"/>
                </a:cubicBezTo>
                <a:cubicBezTo>
                  <a:pt x="7094" y="41142"/>
                  <a:pt x="7113" y="41149"/>
                  <a:pt x="7118" y="41165"/>
                </a:cubicBezTo>
                <a:cubicBezTo>
                  <a:pt x="7118" y="41178"/>
                  <a:pt x="7121" y="41184"/>
                  <a:pt x="7127" y="41184"/>
                </a:cubicBezTo>
                <a:cubicBezTo>
                  <a:pt x="7155" y="41184"/>
                  <a:pt x="7241" y="41053"/>
                  <a:pt x="7344" y="40889"/>
                </a:cubicBezTo>
                <a:cubicBezTo>
                  <a:pt x="7637" y="40437"/>
                  <a:pt x="7829" y="40230"/>
                  <a:pt x="7901" y="40230"/>
                </a:cubicBezTo>
                <a:close/>
                <a:moveTo>
                  <a:pt x="6018" y="41035"/>
                </a:moveTo>
                <a:cubicBezTo>
                  <a:pt x="6021" y="41035"/>
                  <a:pt x="6012" y="41053"/>
                  <a:pt x="5990" y="41089"/>
                </a:cubicBezTo>
                <a:cubicBezTo>
                  <a:pt x="5890" y="41265"/>
                  <a:pt x="5765" y="41415"/>
                  <a:pt x="5639" y="41566"/>
                </a:cubicBezTo>
                <a:cubicBezTo>
                  <a:pt x="5613" y="41599"/>
                  <a:pt x="5597" y="41615"/>
                  <a:pt x="5591" y="41615"/>
                </a:cubicBezTo>
                <a:cubicBezTo>
                  <a:pt x="5577" y="41615"/>
                  <a:pt x="5643" y="41498"/>
                  <a:pt x="5790" y="41315"/>
                </a:cubicBezTo>
                <a:cubicBezTo>
                  <a:pt x="5932" y="41138"/>
                  <a:pt x="6011" y="41035"/>
                  <a:pt x="6018" y="41035"/>
                </a:cubicBezTo>
                <a:close/>
                <a:moveTo>
                  <a:pt x="16468" y="36379"/>
                </a:moveTo>
                <a:cubicBezTo>
                  <a:pt x="16491" y="36379"/>
                  <a:pt x="16403" y="36494"/>
                  <a:pt x="16191" y="36728"/>
                </a:cubicBezTo>
                <a:cubicBezTo>
                  <a:pt x="15439" y="37581"/>
                  <a:pt x="11930" y="40538"/>
                  <a:pt x="10652" y="41390"/>
                </a:cubicBezTo>
                <a:cubicBezTo>
                  <a:pt x="10362" y="41596"/>
                  <a:pt x="10216" y="41693"/>
                  <a:pt x="10200" y="41693"/>
                </a:cubicBezTo>
                <a:cubicBezTo>
                  <a:pt x="10173" y="41693"/>
                  <a:pt x="10518" y="41417"/>
                  <a:pt x="11178" y="40914"/>
                </a:cubicBezTo>
                <a:cubicBezTo>
                  <a:pt x="12406" y="40012"/>
                  <a:pt x="15188" y="37631"/>
                  <a:pt x="15890" y="36904"/>
                </a:cubicBezTo>
                <a:cubicBezTo>
                  <a:pt x="16237" y="36557"/>
                  <a:pt x="16438" y="36379"/>
                  <a:pt x="16468" y="36379"/>
                </a:cubicBezTo>
                <a:close/>
                <a:moveTo>
                  <a:pt x="20884" y="20879"/>
                </a:moveTo>
                <a:cubicBezTo>
                  <a:pt x="20943" y="20879"/>
                  <a:pt x="20985" y="20892"/>
                  <a:pt x="21028" y="20914"/>
                </a:cubicBezTo>
                <a:cubicBezTo>
                  <a:pt x="21090" y="20945"/>
                  <a:pt x="21171" y="20966"/>
                  <a:pt x="21254" y="20966"/>
                </a:cubicBezTo>
                <a:cubicBezTo>
                  <a:pt x="21305" y="20966"/>
                  <a:pt x="21356" y="20958"/>
                  <a:pt x="21404" y="20939"/>
                </a:cubicBezTo>
                <a:cubicBezTo>
                  <a:pt x="21497" y="20908"/>
                  <a:pt x="21552" y="20890"/>
                  <a:pt x="21579" y="20890"/>
                </a:cubicBezTo>
                <a:cubicBezTo>
                  <a:pt x="21617" y="20890"/>
                  <a:pt x="21598" y="20926"/>
                  <a:pt x="21554" y="21014"/>
                </a:cubicBezTo>
                <a:cubicBezTo>
                  <a:pt x="21254" y="21240"/>
                  <a:pt x="20953" y="21440"/>
                  <a:pt x="20602" y="21591"/>
                </a:cubicBezTo>
                <a:cubicBezTo>
                  <a:pt x="20301" y="21741"/>
                  <a:pt x="20000" y="21916"/>
                  <a:pt x="19750" y="22142"/>
                </a:cubicBezTo>
                <a:cubicBezTo>
                  <a:pt x="19750" y="22160"/>
                  <a:pt x="19775" y="22177"/>
                  <a:pt x="19798" y="22177"/>
                </a:cubicBezTo>
                <a:cubicBezTo>
                  <a:pt x="19808" y="22177"/>
                  <a:pt x="19818" y="22174"/>
                  <a:pt x="19825" y="22167"/>
                </a:cubicBezTo>
                <a:cubicBezTo>
                  <a:pt x="19850" y="22142"/>
                  <a:pt x="20226" y="21941"/>
                  <a:pt x="20627" y="21741"/>
                </a:cubicBezTo>
                <a:cubicBezTo>
                  <a:pt x="21042" y="21511"/>
                  <a:pt x="21221" y="21421"/>
                  <a:pt x="21286" y="21421"/>
                </a:cubicBezTo>
                <a:cubicBezTo>
                  <a:pt x="21327" y="21421"/>
                  <a:pt x="21323" y="21457"/>
                  <a:pt x="21304" y="21515"/>
                </a:cubicBezTo>
                <a:cubicBezTo>
                  <a:pt x="21229" y="21691"/>
                  <a:pt x="21053" y="21791"/>
                  <a:pt x="20276" y="22192"/>
                </a:cubicBezTo>
                <a:cubicBezTo>
                  <a:pt x="19725" y="22443"/>
                  <a:pt x="19299" y="22693"/>
                  <a:pt x="19274" y="22693"/>
                </a:cubicBezTo>
                <a:cubicBezTo>
                  <a:pt x="19274" y="22718"/>
                  <a:pt x="19274" y="22743"/>
                  <a:pt x="19324" y="22768"/>
                </a:cubicBezTo>
                <a:cubicBezTo>
                  <a:pt x="19624" y="22668"/>
                  <a:pt x="19925" y="22543"/>
                  <a:pt x="20201" y="22393"/>
                </a:cubicBezTo>
                <a:cubicBezTo>
                  <a:pt x="20690" y="22155"/>
                  <a:pt x="20899" y="22050"/>
                  <a:pt x="20962" y="22050"/>
                </a:cubicBezTo>
                <a:cubicBezTo>
                  <a:pt x="21005" y="22050"/>
                  <a:pt x="20979" y="22100"/>
                  <a:pt x="20928" y="22192"/>
                </a:cubicBezTo>
                <a:cubicBezTo>
                  <a:pt x="20802" y="22393"/>
                  <a:pt x="20602" y="22468"/>
                  <a:pt x="20101" y="22743"/>
                </a:cubicBezTo>
                <a:cubicBezTo>
                  <a:pt x="19424" y="23094"/>
                  <a:pt x="19299" y="23195"/>
                  <a:pt x="19374" y="23245"/>
                </a:cubicBezTo>
                <a:cubicBezTo>
                  <a:pt x="19624" y="23170"/>
                  <a:pt x="19850" y="23069"/>
                  <a:pt x="20076" y="22944"/>
                </a:cubicBezTo>
                <a:cubicBezTo>
                  <a:pt x="20423" y="22748"/>
                  <a:pt x="20579" y="22661"/>
                  <a:pt x="20626" y="22661"/>
                </a:cubicBezTo>
                <a:cubicBezTo>
                  <a:pt x="20658" y="22661"/>
                  <a:pt x="20642" y="22699"/>
                  <a:pt x="20602" y="22768"/>
                </a:cubicBezTo>
                <a:cubicBezTo>
                  <a:pt x="20376" y="22994"/>
                  <a:pt x="20101" y="23170"/>
                  <a:pt x="19800" y="23270"/>
                </a:cubicBezTo>
                <a:cubicBezTo>
                  <a:pt x="19123" y="23596"/>
                  <a:pt x="19073" y="23621"/>
                  <a:pt x="19148" y="23696"/>
                </a:cubicBezTo>
                <a:cubicBezTo>
                  <a:pt x="19374" y="23646"/>
                  <a:pt x="19599" y="23571"/>
                  <a:pt x="19775" y="23445"/>
                </a:cubicBezTo>
                <a:cubicBezTo>
                  <a:pt x="20069" y="23306"/>
                  <a:pt x="20235" y="23247"/>
                  <a:pt x="20294" y="23247"/>
                </a:cubicBezTo>
                <a:cubicBezTo>
                  <a:pt x="20415" y="23247"/>
                  <a:pt x="20074" y="23500"/>
                  <a:pt x="19449" y="23821"/>
                </a:cubicBezTo>
                <a:cubicBezTo>
                  <a:pt x="19007" y="24042"/>
                  <a:pt x="18813" y="24134"/>
                  <a:pt x="18743" y="24134"/>
                </a:cubicBezTo>
                <a:cubicBezTo>
                  <a:pt x="18702" y="24134"/>
                  <a:pt x="18704" y="24102"/>
                  <a:pt x="18722" y="24047"/>
                </a:cubicBezTo>
                <a:cubicBezTo>
                  <a:pt x="18772" y="23946"/>
                  <a:pt x="18822" y="23821"/>
                  <a:pt x="18898" y="23746"/>
                </a:cubicBezTo>
                <a:cubicBezTo>
                  <a:pt x="18948" y="23671"/>
                  <a:pt x="18973" y="23571"/>
                  <a:pt x="18973" y="23495"/>
                </a:cubicBezTo>
                <a:cubicBezTo>
                  <a:pt x="18962" y="23479"/>
                  <a:pt x="18951" y="23471"/>
                  <a:pt x="18939" y="23471"/>
                </a:cubicBezTo>
                <a:cubicBezTo>
                  <a:pt x="18895" y="23471"/>
                  <a:pt x="18835" y="23579"/>
                  <a:pt x="18697" y="23796"/>
                </a:cubicBezTo>
                <a:cubicBezTo>
                  <a:pt x="18597" y="24022"/>
                  <a:pt x="18472" y="24247"/>
                  <a:pt x="18421" y="24322"/>
                </a:cubicBezTo>
                <a:cubicBezTo>
                  <a:pt x="18371" y="24373"/>
                  <a:pt x="18346" y="24448"/>
                  <a:pt x="18346" y="24523"/>
                </a:cubicBezTo>
                <a:cubicBezTo>
                  <a:pt x="18371" y="24648"/>
                  <a:pt x="18096" y="24899"/>
                  <a:pt x="17770" y="25074"/>
                </a:cubicBezTo>
                <a:cubicBezTo>
                  <a:pt x="17645" y="25124"/>
                  <a:pt x="17519" y="25200"/>
                  <a:pt x="17394" y="25300"/>
                </a:cubicBezTo>
                <a:cubicBezTo>
                  <a:pt x="17346" y="25360"/>
                  <a:pt x="17355" y="25391"/>
                  <a:pt x="17408" y="25391"/>
                </a:cubicBezTo>
                <a:cubicBezTo>
                  <a:pt x="17466" y="25391"/>
                  <a:pt x="17576" y="25353"/>
                  <a:pt x="17720" y="25275"/>
                </a:cubicBezTo>
                <a:lnTo>
                  <a:pt x="18020" y="25124"/>
                </a:lnTo>
                <a:lnTo>
                  <a:pt x="17945" y="25300"/>
                </a:lnTo>
                <a:cubicBezTo>
                  <a:pt x="17895" y="25450"/>
                  <a:pt x="17720" y="25576"/>
                  <a:pt x="17168" y="25876"/>
                </a:cubicBezTo>
                <a:cubicBezTo>
                  <a:pt x="16834" y="26062"/>
                  <a:pt x="16623" y="26165"/>
                  <a:pt x="16557" y="26165"/>
                </a:cubicBezTo>
                <a:cubicBezTo>
                  <a:pt x="16534" y="26165"/>
                  <a:pt x="16529" y="26153"/>
                  <a:pt x="16542" y="26127"/>
                </a:cubicBezTo>
                <a:cubicBezTo>
                  <a:pt x="16592" y="26035"/>
                  <a:pt x="16603" y="25988"/>
                  <a:pt x="16572" y="25988"/>
                </a:cubicBezTo>
                <a:cubicBezTo>
                  <a:pt x="16511" y="25988"/>
                  <a:pt x="16283" y="26177"/>
                  <a:pt x="15865" y="26578"/>
                </a:cubicBezTo>
                <a:cubicBezTo>
                  <a:pt x="15490" y="26933"/>
                  <a:pt x="15301" y="27087"/>
                  <a:pt x="15263" y="27087"/>
                </a:cubicBezTo>
                <a:cubicBezTo>
                  <a:pt x="15252" y="27087"/>
                  <a:pt x="15253" y="27076"/>
                  <a:pt x="15264" y="27054"/>
                </a:cubicBezTo>
                <a:cubicBezTo>
                  <a:pt x="15765" y="26428"/>
                  <a:pt x="16341" y="25851"/>
                  <a:pt x="16943" y="25300"/>
                </a:cubicBezTo>
                <a:cubicBezTo>
                  <a:pt x="17018" y="25225"/>
                  <a:pt x="17018" y="25200"/>
                  <a:pt x="16968" y="25175"/>
                </a:cubicBezTo>
                <a:cubicBezTo>
                  <a:pt x="16964" y="25173"/>
                  <a:pt x="16960" y="25173"/>
                  <a:pt x="16955" y="25173"/>
                </a:cubicBezTo>
                <a:cubicBezTo>
                  <a:pt x="16867" y="25173"/>
                  <a:pt x="16622" y="25395"/>
                  <a:pt x="16241" y="25776"/>
                </a:cubicBezTo>
                <a:cubicBezTo>
                  <a:pt x="15923" y="26094"/>
                  <a:pt x="15667" y="26309"/>
                  <a:pt x="15640" y="26309"/>
                </a:cubicBezTo>
                <a:cubicBezTo>
                  <a:pt x="15637" y="26309"/>
                  <a:pt x="15637" y="26307"/>
                  <a:pt x="15640" y="26302"/>
                </a:cubicBezTo>
                <a:cubicBezTo>
                  <a:pt x="15865" y="26002"/>
                  <a:pt x="16141" y="25701"/>
                  <a:pt x="16416" y="25425"/>
                </a:cubicBezTo>
                <a:cubicBezTo>
                  <a:pt x="16817" y="24999"/>
                  <a:pt x="17168" y="24648"/>
                  <a:pt x="17168" y="24623"/>
                </a:cubicBezTo>
                <a:cubicBezTo>
                  <a:pt x="17168" y="24597"/>
                  <a:pt x="17158" y="24584"/>
                  <a:pt x="17138" y="24584"/>
                </a:cubicBezTo>
                <a:cubicBezTo>
                  <a:pt x="17065" y="24584"/>
                  <a:pt x="16858" y="24764"/>
                  <a:pt x="16542" y="25099"/>
                </a:cubicBezTo>
                <a:cubicBezTo>
                  <a:pt x="16366" y="25300"/>
                  <a:pt x="16191" y="25475"/>
                  <a:pt x="15990" y="25651"/>
                </a:cubicBezTo>
                <a:cubicBezTo>
                  <a:pt x="16041" y="25350"/>
                  <a:pt x="16141" y="25074"/>
                  <a:pt x="16266" y="24824"/>
                </a:cubicBezTo>
                <a:cubicBezTo>
                  <a:pt x="16416" y="24523"/>
                  <a:pt x="16517" y="24222"/>
                  <a:pt x="16617" y="23896"/>
                </a:cubicBezTo>
                <a:cubicBezTo>
                  <a:pt x="16611" y="23858"/>
                  <a:pt x="16602" y="23838"/>
                  <a:pt x="16588" y="23838"/>
                </a:cubicBezTo>
                <a:cubicBezTo>
                  <a:pt x="16536" y="23838"/>
                  <a:pt x="16415" y="24101"/>
                  <a:pt x="16141" y="24748"/>
                </a:cubicBezTo>
                <a:cubicBezTo>
                  <a:pt x="15765" y="25751"/>
                  <a:pt x="15289" y="26703"/>
                  <a:pt x="14762" y="27631"/>
                </a:cubicBezTo>
                <a:cubicBezTo>
                  <a:pt x="14662" y="27781"/>
                  <a:pt x="14587" y="27931"/>
                  <a:pt x="14587" y="27982"/>
                </a:cubicBezTo>
                <a:cubicBezTo>
                  <a:pt x="14587" y="28082"/>
                  <a:pt x="14537" y="28182"/>
                  <a:pt x="14436" y="28282"/>
                </a:cubicBezTo>
                <a:cubicBezTo>
                  <a:pt x="14361" y="28408"/>
                  <a:pt x="14286" y="28533"/>
                  <a:pt x="14236" y="28658"/>
                </a:cubicBezTo>
                <a:cubicBezTo>
                  <a:pt x="14161" y="28934"/>
                  <a:pt x="14061" y="29185"/>
                  <a:pt x="13935" y="29435"/>
                </a:cubicBezTo>
                <a:cubicBezTo>
                  <a:pt x="13785" y="29786"/>
                  <a:pt x="13484" y="30613"/>
                  <a:pt x="13259" y="31240"/>
                </a:cubicBezTo>
                <a:lnTo>
                  <a:pt x="12883" y="32393"/>
                </a:lnTo>
                <a:lnTo>
                  <a:pt x="12356" y="32994"/>
                </a:lnTo>
                <a:cubicBezTo>
                  <a:pt x="12030" y="33345"/>
                  <a:pt x="11755" y="33671"/>
                  <a:pt x="11705" y="33746"/>
                </a:cubicBezTo>
                <a:cubicBezTo>
                  <a:pt x="11683" y="33778"/>
                  <a:pt x="11662" y="33801"/>
                  <a:pt x="11648" y="33801"/>
                </a:cubicBezTo>
                <a:cubicBezTo>
                  <a:pt x="11630" y="33801"/>
                  <a:pt x="11626" y="33760"/>
                  <a:pt x="11655" y="33646"/>
                </a:cubicBezTo>
                <a:cubicBezTo>
                  <a:pt x="11730" y="33420"/>
                  <a:pt x="11830" y="33220"/>
                  <a:pt x="11955" y="33044"/>
                </a:cubicBezTo>
                <a:cubicBezTo>
                  <a:pt x="12106" y="32844"/>
                  <a:pt x="12206" y="32643"/>
                  <a:pt x="12181" y="32643"/>
                </a:cubicBezTo>
                <a:cubicBezTo>
                  <a:pt x="12177" y="32639"/>
                  <a:pt x="12170" y="32637"/>
                  <a:pt x="12162" y="32637"/>
                </a:cubicBezTo>
                <a:cubicBezTo>
                  <a:pt x="12122" y="32637"/>
                  <a:pt x="12043" y="32686"/>
                  <a:pt x="11980" y="32769"/>
                </a:cubicBezTo>
                <a:cubicBezTo>
                  <a:pt x="11949" y="32831"/>
                  <a:pt x="11909" y="32873"/>
                  <a:pt x="11882" y="32873"/>
                </a:cubicBezTo>
                <a:cubicBezTo>
                  <a:pt x="11866" y="32873"/>
                  <a:pt x="11855" y="32857"/>
                  <a:pt x="11855" y="32819"/>
                </a:cubicBezTo>
                <a:cubicBezTo>
                  <a:pt x="11880" y="32743"/>
                  <a:pt x="11905" y="32668"/>
                  <a:pt x="11930" y="32593"/>
                </a:cubicBezTo>
                <a:cubicBezTo>
                  <a:pt x="11980" y="32543"/>
                  <a:pt x="12005" y="32443"/>
                  <a:pt x="12005" y="32368"/>
                </a:cubicBezTo>
                <a:cubicBezTo>
                  <a:pt x="12106" y="31791"/>
                  <a:pt x="12256" y="31240"/>
                  <a:pt x="12457" y="30688"/>
                </a:cubicBezTo>
                <a:cubicBezTo>
                  <a:pt x="12858" y="29485"/>
                  <a:pt x="12992" y="29011"/>
                  <a:pt x="12935" y="29011"/>
                </a:cubicBezTo>
                <a:cubicBezTo>
                  <a:pt x="12924" y="29011"/>
                  <a:pt x="12906" y="29028"/>
                  <a:pt x="12883" y="29059"/>
                </a:cubicBezTo>
                <a:cubicBezTo>
                  <a:pt x="12807" y="29185"/>
                  <a:pt x="12106" y="31215"/>
                  <a:pt x="11905" y="31941"/>
                </a:cubicBezTo>
                <a:lnTo>
                  <a:pt x="11730" y="32568"/>
                </a:lnTo>
                <a:lnTo>
                  <a:pt x="11028" y="33420"/>
                </a:lnTo>
                <a:cubicBezTo>
                  <a:pt x="10652" y="33896"/>
                  <a:pt x="10326" y="34297"/>
                  <a:pt x="10326" y="34322"/>
                </a:cubicBezTo>
                <a:cubicBezTo>
                  <a:pt x="10326" y="34322"/>
                  <a:pt x="10376" y="34348"/>
                  <a:pt x="10426" y="34348"/>
                </a:cubicBezTo>
                <a:cubicBezTo>
                  <a:pt x="10477" y="34348"/>
                  <a:pt x="10702" y="34097"/>
                  <a:pt x="11003" y="33696"/>
                </a:cubicBezTo>
                <a:cubicBezTo>
                  <a:pt x="11320" y="33273"/>
                  <a:pt x="11526" y="33048"/>
                  <a:pt x="11585" y="33048"/>
                </a:cubicBezTo>
                <a:cubicBezTo>
                  <a:pt x="11610" y="33048"/>
                  <a:pt x="11609" y="33088"/>
                  <a:pt x="11579" y="33170"/>
                </a:cubicBezTo>
                <a:cubicBezTo>
                  <a:pt x="11429" y="33445"/>
                  <a:pt x="11254" y="33721"/>
                  <a:pt x="11028" y="33997"/>
                </a:cubicBezTo>
                <a:cubicBezTo>
                  <a:pt x="10827" y="34222"/>
                  <a:pt x="10677" y="34498"/>
                  <a:pt x="10552" y="34774"/>
                </a:cubicBezTo>
                <a:cubicBezTo>
                  <a:pt x="10555" y="34779"/>
                  <a:pt x="10559" y="34782"/>
                  <a:pt x="10565" y="34782"/>
                </a:cubicBezTo>
                <a:cubicBezTo>
                  <a:pt x="10612" y="34782"/>
                  <a:pt x="10756" y="34611"/>
                  <a:pt x="10978" y="34322"/>
                </a:cubicBezTo>
                <a:cubicBezTo>
                  <a:pt x="11200" y="34008"/>
                  <a:pt x="11312" y="33871"/>
                  <a:pt x="11346" y="33871"/>
                </a:cubicBezTo>
                <a:cubicBezTo>
                  <a:pt x="11358" y="33871"/>
                  <a:pt x="11360" y="33889"/>
                  <a:pt x="11354" y="33921"/>
                </a:cubicBezTo>
                <a:cubicBezTo>
                  <a:pt x="11354" y="34047"/>
                  <a:pt x="11053" y="34423"/>
                  <a:pt x="10251" y="35400"/>
                </a:cubicBezTo>
                <a:cubicBezTo>
                  <a:pt x="9649" y="36152"/>
                  <a:pt x="9148" y="36754"/>
                  <a:pt x="9148" y="36754"/>
                </a:cubicBezTo>
                <a:cubicBezTo>
                  <a:pt x="9123" y="36754"/>
                  <a:pt x="9549" y="35225"/>
                  <a:pt x="10051" y="33345"/>
                </a:cubicBezTo>
                <a:lnTo>
                  <a:pt x="10953" y="29962"/>
                </a:lnTo>
                <a:lnTo>
                  <a:pt x="11304" y="29586"/>
                </a:lnTo>
                <a:cubicBezTo>
                  <a:pt x="12532" y="28257"/>
                  <a:pt x="12883" y="27881"/>
                  <a:pt x="12883" y="27831"/>
                </a:cubicBezTo>
                <a:cubicBezTo>
                  <a:pt x="12883" y="27808"/>
                  <a:pt x="12874" y="27796"/>
                  <a:pt x="12856" y="27796"/>
                </a:cubicBezTo>
                <a:cubicBezTo>
                  <a:pt x="12778" y="27796"/>
                  <a:pt x="12533" y="28020"/>
                  <a:pt x="12106" y="28508"/>
                </a:cubicBezTo>
                <a:cubicBezTo>
                  <a:pt x="11370" y="29317"/>
                  <a:pt x="11134" y="29573"/>
                  <a:pt x="11080" y="29573"/>
                </a:cubicBezTo>
                <a:cubicBezTo>
                  <a:pt x="11060" y="29573"/>
                  <a:pt x="11065" y="29539"/>
                  <a:pt x="11078" y="29485"/>
                </a:cubicBezTo>
                <a:cubicBezTo>
                  <a:pt x="11454" y="28909"/>
                  <a:pt x="11905" y="28358"/>
                  <a:pt x="12406" y="27856"/>
                </a:cubicBezTo>
                <a:cubicBezTo>
                  <a:pt x="12532" y="27731"/>
                  <a:pt x="12607" y="27631"/>
                  <a:pt x="12582" y="27606"/>
                </a:cubicBezTo>
                <a:cubicBezTo>
                  <a:pt x="12557" y="27606"/>
                  <a:pt x="12406" y="27631"/>
                  <a:pt x="11830" y="28307"/>
                </a:cubicBezTo>
                <a:lnTo>
                  <a:pt x="11254" y="28909"/>
                </a:lnTo>
                <a:lnTo>
                  <a:pt x="11655" y="27455"/>
                </a:lnTo>
                <a:cubicBezTo>
                  <a:pt x="12056" y="26002"/>
                  <a:pt x="12081" y="25826"/>
                  <a:pt x="11980" y="25826"/>
                </a:cubicBezTo>
                <a:cubicBezTo>
                  <a:pt x="11930" y="25826"/>
                  <a:pt x="11454" y="27530"/>
                  <a:pt x="10903" y="29636"/>
                </a:cubicBezTo>
                <a:cubicBezTo>
                  <a:pt x="9925" y="33395"/>
                  <a:pt x="9624" y="34448"/>
                  <a:pt x="9499" y="34523"/>
                </a:cubicBezTo>
                <a:cubicBezTo>
                  <a:pt x="8998" y="34924"/>
                  <a:pt x="8547" y="35350"/>
                  <a:pt x="8121" y="35826"/>
                </a:cubicBezTo>
                <a:cubicBezTo>
                  <a:pt x="8020" y="35926"/>
                  <a:pt x="7870" y="36077"/>
                  <a:pt x="7795" y="36152"/>
                </a:cubicBezTo>
                <a:lnTo>
                  <a:pt x="7644" y="36302"/>
                </a:lnTo>
                <a:lnTo>
                  <a:pt x="7695" y="35952"/>
                </a:lnTo>
                <a:cubicBezTo>
                  <a:pt x="7745" y="35551"/>
                  <a:pt x="7845" y="35400"/>
                  <a:pt x="8672" y="34498"/>
                </a:cubicBezTo>
                <a:cubicBezTo>
                  <a:pt x="9214" y="33909"/>
                  <a:pt x="9379" y="33719"/>
                  <a:pt x="9272" y="33719"/>
                </a:cubicBezTo>
                <a:cubicBezTo>
                  <a:pt x="9266" y="33719"/>
                  <a:pt x="9258" y="33719"/>
                  <a:pt x="9248" y="33721"/>
                </a:cubicBezTo>
                <a:cubicBezTo>
                  <a:pt x="9223" y="33721"/>
                  <a:pt x="8898" y="34072"/>
                  <a:pt x="8522" y="34473"/>
                </a:cubicBezTo>
                <a:lnTo>
                  <a:pt x="7820" y="35225"/>
                </a:lnTo>
                <a:lnTo>
                  <a:pt x="7920" y="34598"/>
                </a:lnTo>
                <a:cubicBezTo>
                  <a:pt x="7945" y="34348"/>
                  <a:pt x="8020" y="34097"/>
                  <a:pt x="8096" y="33871"/>
                </a:cubicBezTo>
                <a:cubicBezTo>
                  <a:pt x="8121" y="33821"/>
                  <a:pt x="8146" y="33771"/>
                  <a:pt x="8121" y="33721"/>
                </a:cubicBezTo>
                <a:cubicBezTo>
                  <a:pt x="8045" y="33596"/>
                  <a:pt x="8246" y="32944"/>
                  <a:pt x="8472" y="32668"/>
                </a:cubicBezTo>
                <a:cubicBezTo>
                  <a:pt x="8572" y="32493"/>
                  <a:pt x="8672" y="32342"/>
                  <a:pt x="8622" y="32317"/>
                </a:cubicBezTo>
                <a:cubicBezTo>
                  <a:pt x="8617" y="32313"/>
                  <a:pt x="8611" y="32311"/>
                  <a:pt x="8604" y="32311"/>
                </a:cubicBezTo>
                <a:cubicBezTo>
                  <a:pt x="8571" y="32311"/>
                  <a:pt x="8513" y="32356"/>
                  <a:pt x="8472" y="32418"/>
                </a:cubicBezTo>
                <a:lnTo>
                  <a:pt x="8346" y="32568"/>
                </a:lnTo>
                <a:lnTo>
                  <a:pt x="8371" y="32393"/>
                </a:lnTo>
                <a:cubicBezTo>
                  <a:pt x="8396" y="32192"/>
                  <a:pt x="8497" y="32042"/>
                  <a:pt x="8647" y="31916"/>
                </a:cubicBezTo>
                <a:cubicBezTo>
                  <a:pt x="8797" y="31741"/>
                  <a:pt x="8873" y="31641"/>
                  <a:pt x="8822" y="31616"/>
                </a:cubicBezTo>
                <a:cubicBezTo>
                  <a:pt x="8809" y="31602"/>
                  <a:pt x="8796" y="31596"/>
                  <a:pt x="8782" y="31596"/>
                </a:cubicBezTo>
                <a:cubicBezTo>
                  <a:pt x="8744" y="31596"/>
                  <a:pt x="8702" y="31643"/>
                  <a:pt x="8647" y="31716"/>
                </a:cubicBezTo>
                <a:cubicBezTo>
                  <a:pt x="8608" y="31770"/>
                  <a:pt x="8579" y="31798"/>
                  <a:pt x="8560" y="31798"/>
                </a:cubicBezTo>
                <a:cubicBezTo>
                  <a:pt x="8518" y="31798"/>
                  <a:pt x="8528" y="31659"/>
                  <a:pt x="8597" y="31365"/>
                </a:cubicBezTo>
                <a:cubicBezTo>
                  <a:pt x="8689" y="31020"/>
                  <a:pt x="8696" y="30886"/>
                  <a:pt x="8639" y="30886"/>
                </a:cubicBezTo>
                <a:cubicBezTo>
                  <a:pt x="8634" y="30886"/>
                  <a:pt x="8628" y="30887"/>
                  <a:pt x="8622" y="30889"/>
                </a:cubicBezTo>
                <a:cubicBezTo>
                  <a:pt x="8547" y="31064"/>
                  <a:pt x="8472" y="31265"/>
                  <a:pt x="8446" y="31465"/>
                </a:cubicBezTo>
                <a:lnTo>
                  <a:pt x="8296" y="32042"/>
                </a:lnTo>
                <a:lnTo>
                  <a:pt x="7795" y="32568"/>
                </a:lnTo>
                <a:cubicBezTo>
                  <a:pt x="7594" y="32743"/>
                  <a:pt x="7419" y="32919"/>
                  <a:pt x="7243" y="33144"/>
                </a:cubicBezTo>
                <a:cubicBezTo>
                  <a:pt x="7243" y="33165"/>
                  <a:pt x="7251" y="33175"/>
                  <a:pt x="7268" y="33175"/>
                </a:cubicBezTo>
                <a:cubicBezTo>
                  <a:pt x="7332" y="33175"/>
                  <a:pt x="7524" y="33014"/>
                  <a:pt x="7845" y="32693"/>
                </a:cubicBezTo>
                <a:lnTo>
                  <a:pt x="8221" y="32342"/>
                </a:lnTo>
                <a:lnTo>
                  <a:pt x="8196" y="32568"/>
                </a:lnTo>
                <a:cubicBezTo>
                  <a:pt x="8146" y="32769"/>
                  <a:pt x="8096" y="32844"/>
                  <a:pt x="7569" y="33420"/>
                </a:cubicBezTo>
                <a:cubicBezTo>
                  <a:pt x="6868" y="34122"/>
                  <a:pt x="6842" y="34147"/>
                  <a:pt x="6893" y="34197"/>
                </a:cubicBezTo>
                <a:cubicBezTo>
                  <a:pt x="7093" y="34097"/>
                  <a:pt x="7269" y="33921"/>
                  <a:pt x="7419" y="33746"/>
                </a:cubicBezTo>
                <a:cubicBezTo>
                  <a:pt x="7783" y="33368"/>
                  <a:pt x="7944" y="33200"/>
                  <a:pt x="8005" y="33200"/>
                </a:cubicBezTo>
                <a:cubicBezTo>
                  <a:pt x="8049" y="33200"/>
                  <a:pt x="8041" y="33288"/>
                  <a:pt x="8020" y="33445"/>
                </a:cubicBezTo>
                <a:cubicBezTo>
                  <a:pt x="7970" y="33696"/>
                  <a:pt x="7920" y="33796"/>
                  <a:pt x="7594" y="34147"/>
                </a:cubicBezTo>
                <a:cubicBezTo>
                  <a:pt x="7344" y="34423"/>
                  <a:pt x="7269" y="34548"/>
                  <a:pt x="7319" y="34598"/>
                </a:cubicBezTo>
                <a:cubicBezTo>
                  <a:pt x="7322" y="34601"/>
                  <a:pt x="7326" y="34603"/>
                  <a:pt x="7332" y="34603"/>
                </a:cubicBezTo>
                <a:cubicBezTo>
                  <a:pt x="7369" y="34603"/>
                  <a:pt x="7454" y="34532"/>
                  <a:pt x="7519" y="34423"/>
                </a:cubicBezTo>
                <a:cubicBezTo>
                  <a:pt x="7649" y="34264"/>
                  <a:pt x="7754" y="34180"/>
                  <a:pt x="7810" y="34180"/>
                </a:cubicBezTo>
                <a:cubicBezTo>
                  <a:pt x="7851" y="34180"/>
                  <a:pt x="7866" y="34226"/>
                  <a:pt x="7845" y="34322"/>
                </a:cubicBezTo>
                <a:cubicBezTo>
                  <a:pt x="7720" y="34523"/>
                  <a:pt x="7594" y="34749"/>
                  <a:pt x="7419" y="34924"/>
                </a:cubicBezTo>
                <a:cubicBezTo>
                  <a:pt x="6842" y="35576"/>
                  <a:pt x="6366" y="36202"/>
                  <a:pt x="6441" y="36252"/>
                </a:cubicBezTo>
                <a:cubicBezTo>
                  <a:pt x="6449" y="36258"/>
                  <a:pt x="6458" y="36260"/>
                  <a:pt x="6467" y="36260"/>
                </a:cubicBezTo>
                <a:cubicBezTo>
                  <a:pt x="6544" y="36260"/>
                  <a:pt x="6660" y="36078"/>
                  <a:pt x="6817" y="35876"/>
                </a:cubicBezTo>
                <a:cubicBezTo>
                  <a:pt x="6993" y="35626"/>
                  <a:pt x="7269" y="35275"/>
                  <a:pt x="7444" y="35074"/>
                </a:cubicBezTo>
                <a:lnTo>
                  <a:pt x="7745" y="34723"/>
                </a:lnTo>
                <a:lnTo>
                  <a:pt x="7695" y="35099"/>
                </a:lnTo>
                <a:lnTo>
                  <a:pt x="7619" y="35475"/>
                </a:lnTo>
                <a:lnTo>
                  <a:pt x="6792" y="36403"/>
                </a:lnTo>
                <a:cubicBezTo>
                  <a:pt x="6316" y="36929"/>
                  <a:pt x="5940" y="37355"/>
                  <a:pt x="5915" y="37380"/>
                </a:cubicBezTo>
                <a:cubicBezTo>
                  <a:pt x="5915" y="37384"/>
                  <a:pt x="5914" y="37386"/>
                  <a:pt x="5913" y="37386"/>
                </a:cubicBezTo>
                <a:cubicBezTo>
                  <a:pt x="5907" y="37386"/>
                  <a:pt x="5890" y="37338"/>
                  <a:pt x="5890" y="37255"/>
                </a:cubicBezTo>
                <a:cubicBezTo>
                  <a:pt x="5890" y="37180"/>
                  <a:pt x="5865" y="37104"/>
                  <a:pt x="5840" y="37104"/>
                </a:cubicBezTo>
                <a:cubicBezTo>
                  <a:pt x="5715" y="37405"/>
                  <a:pt x="5639" y="37706"/>
                  <a:pt x="5589" y="38007"/>
                </a:cubicBezTo>
                <a:cubicBezTo>
                  <a:pt x="5514" y="38483"/>
                  <a:pt x="5264" y="39561"/>
                  <a:pt x="5063" y="40413"/>
                </a:cubicBezTo>
                <a:cubicBezTo>
                  <a:pt x="4888" y="41265"/>
                  <a:pt x="4712" y="41992"/>
                  <a:pt x="4712" y="42017"/>
                </a:cubicBezTo>
                <a:cubicBezTo>
                  <a:pt x="4612" y="41165"/>
                  <a:pt x="4537" y="40312"/>
                  <a:pt x="4537" y="39460"/>
                </a:cubicBezTo>
                <a:lnTo>
                  <a:pt x="4537" y="39135"/>
                </a:lnTo>
                <a:lnTo>
                  <a:pt x="4737" y="39135"/>
                </a:lnTo>
                <a:cubicBezTo>
                  <a:pt x="5088" y="39135"/>
                  <a:pt x="5138" y="38934"/>
                  <a:pt x="5113" y="37104"/>
                </a:cubicBezTo>
                <a:cubicBezTo>
                  <a:pt x="5088" y="36578"/>
                  <a:pt x="5088" y="36052"/>
                  <a:pt x="5163" y="35551"/>
                </a:cubicBezTo>
                <a:cubicBezTo>
                  <a:pt x="5163" y="35551"/>
                  <a:pt x="5238" y="35601"/>
                  <a:pt x="5314" y="35676"/>
                </a:cubicBezTo>
                <a:cubicBezTo>
                  <a:pt x="5379" y="35741"/>
                  <a:pt x="5440" y="35771"/>
                  <a:pt x="5495" y="35771"/>
                </a:cubicBezTo>
                <a:cubicBezTo>
                  <a:pt x="5587" y="35771"/>
                  <a:pt x="5658" y="35683"/>
                  <a:pt x="5690" y="35525"/>
                </a:cubicBezTo>
                <a:cubicBezTo>
                  <a:pt x="5690" y="35425"/>
                  <a:pt x="5715" y="34799"/>
                  <a:pt x="5740" y="34122"/>
                </a:cubicBezTo>
                <a:cubicBezTo>
                  <a:pt x="5715" y="33370"/>
                  <a:pt x="5765" y="32643"/>
                  <a:pt x="5890" y="31891"/>
                </a:cubicBezTo>
                <a:cubicBezTo>
                  <a:pt x="5940" y="31891"/>
                  <a:pt x="5990" y="31916"/>
                  <a:pt x="6015" y="31941"/>
                </a:cubicBezTo>
                <a:cubicBezTo>
                  <a:pt x="6051" y="31955"/>
                  <a:pt x="6083" y="31963"/>
                  <a:pt x="6110" y="31963"/>
                </a:cubicBezTo>
                <a:cubicBezTo>
                  <a:pt x="6236" y="31963"/>
                  <a:pt x="6289" y="31799"/>
                  <a:pt x="6391" y="31265"/>
                </a:cubicBezTo>
                <a:cubicBezTo>
                  <a:pt x="6517" y="30663"/>
                  <a:pt x="7018" y="28834"/>
                  <a:pt x="7093" y="28733"/>
                </a:cubicBezTo>
                <a:cubicBezTo>
                  <a:pt x="7106" y="28721"/>
                  <a:pt x="7131" y="28715"/>
                  <a:pt x="7156" y="28715"/>
                </a:cubicBezTo>
                <a:cubicBezTo>
                  <a:pt x="7181" y="28715"/>
                  <a:pt x="7206" y="28721"/>
                  <a:pt x="7218" y="28733"/>
                </a:cubicBezTo>
                <a:cubicBezTo>
                  <a:pt x="7244" y="28750"/>
                  <a:pt x="7270" y="28760"/>
                  <a:pt x="7296" y="28760"/>
                </a:cubicBezTo>
                <a:cubicBezTo>
                  <a:pt x="7425" y="28760"/>
                  <a:pt x="7575" y="28543"/>
                  <a:pt x="7845" y="27982"/>
                </a:cubicBezTo>
                <a:cubicBezTo>
                  <a:pt x="8020" y="27631"/>
                  <a:pt x="8271" y="27154"/>
                  <a:pt x="8396" y="26929"/>
                </a:cubicBezTo>
                <a:lnTo>
                  <a:pt x="8622" y="26528"/>
                </a:lnTo>
                <a:lnTo>
                  <a:pt x="8797" y="26628"/>
                </a:lnTo>
                <a:lnTo>
                  <a:pt x="8973" y="26728"/>
                </a:lnTo>
                <a:lnTo>
                  <a:pt x="9599" y="25826"/>
                </a:lnTo>
                <a:cubicBezTo>
                  <a:pt x="10094" y="25133"/>
                  <a:pt x="10230" y="24972"/>
                  <a:pt x="10314" y="24972"/>
                </a:cubicBezTo>
                <a:cubicBezTo>
                  <a:pt x="10336" y="24972"/>
                  <a:pt x="10355" y="24983"/>
                  <a:pt x="10376" y="24999"/>
                </a:cubicBezTo>
                <a:cubicBezTo>
                  <a:pt x="10397" y="25015"/>
                  <a:pt x="10422" y="25024"/>
                  <a:pt x="10453" y="25024"/>
                </a:cubicBezTo>
                <a:cubicBezTo>
                  <a:pt x="10573" y="25024"/>
                  <a:pt x="10781" y="24890"/>
                  <a:pt x="11178" y="24473"/>
                </a:cubicBezTo>
                <a:cubicBezTo>
                  <a:pt x="11701" y="23929"/>
                  <a:pt x="11977" y="23706"/>
                  <a:pt x="12140" y="23706"/>
                </a:cubicBezTo>
                <a:cubicBezTo>
                  <a:pt x="12164" y="23706"/>
                  <a:pt x="12186" y="23711"/>
                  <a:pt x="12206" y="23721"/>
                </a:cubicBezTo>
                <a:cubicBezTo>
                  <a:pt x="12262" y="23752"/>
                  <a:pt x="12317" y="23769"/>
                  <a:pt x="12381" y="23769"/>
                </a:cubicBezTo>
                <a:cubicBezTo>
                  <a:pt x="12571" y="23769"/>
                  <a:pt x="12839" y="23614"/>
                  <a:pt x="13459" y="23220"/>
                </a:cubicBezTo>
                <a:cubicBezTo>
                  <a:pt x="14537" y="22518"/>
                  <a:pt x="14812" y="22367"/>
                  <a:pt x="15289" y="22167"/>
                </a:cubicBezTo>
                <a:cubicBezTo>
                  <a:pt x="15461" y="22101"/>
                  <a:pt x="15570" y="22070"/>
                  <a:pt x="15649" y="22070"/>
                </a:cubicBezTo>
                <a:cubicBezTo>
                  <a:pt x="15720" y="22070"/>
                  <a:pt x="15768" y="22095"/>
                  <a:pt x="15815" y="22142"/>
                </a:cubicBezTo>
                <a:cubicBezTo>
                  <a:pt x="15881" y="22217"/>
                  <a:pt x="15968" y="22254"/>
                  <a:pt x="16085" y="22254"/>
                </a:cubicBezTo>
                <a:cubicBezTo>
                  <a:pt x="16278" y="22254"/>
                  <a:pt x="16552" y="22154"/>
                  <a:pt x="16943" y="21966"/>
                </a:cubicBezTo>
                <a:cubicBezTo>
                  <a:pt x="17269" y="21816"/>
                  <a:pt x="17745" y="21591"/>
                  <a:pt x="18020" y="21465"/>
                </a:cubicBezTo>
                <a:cubicBezTo>
                  <a:pt x="18267" y="21362"/>
                  <a:pt x="18385" y="21312"/>
                  <a:pt x="18453" y="21312"/>
                </a:cubicBezTo>
                <a:cubicBezTo>
                  <a:pt x="18517" y="21312"/>
                  <a:pt x="18536" y="21355"/>
                  <a:pt x="18572" y="21440"/>
                </a:cubicBezTo>
                <a:cubicBezTo>
                  <a:pt x="18603" y="21534"/>
                  <a:pt x="18638" y="21588"/>
                  <a:pt x="18749" y="21588"/>
                </a:cubicBezTo>
                <a:cubicBezTo>
                  <a:pt x="18906" y="21588"/>
                  <a:pt x="19214" y="21479"/>
                  <a:pt x="19875" y="21215"/>
                </a:cubicBezTo>
                <a:cubicBezTo>
                  <a:pt x="20485" y="20963"/>
                  <a:pt x="20735" y="20879"/>
                  <a:pt x="20884" y="20879"/>
                </a:cubicBezTo>
                <a:close/>
                <a:moveTo>
                  <a:pt x="7065" y="38564"/>
                </a:moveTo>
                <a:cubicBezTo>
                  <a:pt x="7091" y="38564"/>
                  <a:pt x="7093" y="38603"/>
                  <a:pt x="7093" y="38658"/>
                </a:cubicBezTo>
                <a:cubicBezTo>
                  <a:pt x="7093" y="38784"/>
                  <a:pt x="6993" y="38934"/>
                  <a:pt x="6717" y="39260"/>
                </a:cubicBezTo>
                <a:cubicBezTo>
                  <a:pt x="6216" y="39811"/>
                  <a:pt x="5740" y="40413"/>
                  <a:pt x="5314" y="41039"/>
                </a:cubicBezTo>
                <a:cubicBezTo>
                  <a:pt x="5322" y="41052"/>
                  <a:pt x="5332" y="41060"/>
                  <a:pt x="5346" y="41060"/>
                </a:cubicBezTo>
                <a:cubicBezTo>
                  <a:pt x="5414" y="41060"/>
                  <a:pt x="5575" y="40877"/>
                  <a:pt x="6116" y="40212"/>
                </a:cubicBezTo>
                <a:cubicBezTo>
                  <a:pt x="6341" y="39911"/>
                  <a:pt x="6592" y="39611"/>
                  <a:pt x="6868" y="39360"/>
                </a:cubicBezTo>
                <a:cubicBezTo>
                  <a:pt x="6897" y="39338"/>
                  <a:pt x="6921" y="39324"/>
                  <a:pt x="6936" y="39324"/>
                </a:cubicBezTo>
                <a:cubicBezTo>
                  <a:pt x="6972" y="39324"/>
                  <a:pt x="6963" y="39399"/>
                  <a:pt x="6893" y="39611"/>
                </a:cubicBezTo>
                <a:cubicBezTo>
                  <a:pt x="6780" y="39947"/>
                  <a:pt x="6608" y="40224"/>
                  <a:pt x="6519" y="40224"/>
                </a:cubicBezTo>
                <a:cubicBezTo>
                  <a:pt x="6509" y="40224"/>
                  <a:pt x="6499" y="40220"/>
                  <a:pt x="6492" y="40212"/>
                </a:cubicBezTo>
                <a:cubicBezTo>
                  <a:pt x="6490" y="40211"/>
                  <a:pt x="6488" y="40210"/>
                  <a:pt x="6486" y="40210"/>
                </a:cubicBezTo>
                <a:cubicBezTo>
                  <a:pt x="6341" y="40210"/>
                  <a:pt x="4814" y="42419"/>
                  <a:pt x="4888" y="42518"/>
                </a:cubicBezTo>
                <a:cubicBezTo>
                  <a:pt x="4913" y="42543"/>
                  <a:pt x="4888" y="42593"/>
                  <a:pt x="4837" y="42618"/>
                </a:cubicBezTo>
                <a:cubicBezTo>
                  <a:pt x="4832" y="42623"/>
                  <a:pt x="4828" y="42626"/>
                  <a:pt x="4824" y="42626"/>
                </a:cubicBezTo>
                <a:cubicBezTo>
                  <a:pt x="4788" y="42626"/>
                  <a:pt x="4792" y="42434"/>
                  <a:pt x="4837" y="42142"/>
                </a:cubicBezTo>
                <a:cubicBezTo>
                  <a:pt x="5013" y="41215"/>
                  <a:pt x="5238" y="40388"/>
                  <a:pt x="5314" y="40388"/>
                </a:cubicBezTo>
                <a:cubicBezTo>
                  <a:pt x="5564" y="40187"/>
                  <a:pt x="5790" y="39962"/>
                  <a:pt x="5990" y="39711"/>
                </a:cubicBezTo>
                <a:cubicBezTo>
                  <a:pt x="6769" y="38824"/>
                  <a:pt x="6998" y="38564"/>
                  <a:pt x="7065" y="38564"/>
                </a:cubicBezTo>
                <a:close/>
                <a:moveTo>
                  <a:pt x="19574" y="30112"/>
                </a:moveTo>
                <a:lnTo>
                  <a:pt x="19249" y="30864"/>
                </a:lnTo>
                <a:cubicBezTo>
                  <a:pt x="19098" y="31290"/>
                  <a:pt x="18772" y="31941"/>
                  <a:pt x="18572" y="32342"/>
                </a:cubicBezTo>
                <a:lnTo>
                  <a:pt x="18572" y="32317"/>
                </a:lnTo>
                <a:cubicBezTo>
                  <a:pt x="18221" y="33019"/>
                  <a:pt x="18146" y="33094"/>
                  <a:pt x="17319" y="34022"/>
                </a:cubicBezTo>
                <a:cubicBezTo>
                  <a:pt x="15264" y="36353"/>
                  <a:pt x="13409" y="38032"/>
                  <a:pt x="10426" y="40262"/>
                </a:cubicBezTo>
                <a:lnTo>
                  <a:pt x="8522" y="41666"/>
                </a:lnTo>
                <a:cubicBezTo>
                  <a:pt x="7676" y="42288"/>
                  <a:pt x="5250" y="43947"/>
                  <a:pt x="5189" y="43947"/>
                </a:cubicBezTo>
                <a:cubicBezTo>
                  <a:pt x="5189" y="43947"/>
                  <a:pt x="5189" y="43947"/>
                  <a:pt x="5188" y="43947"/>
                </a:cubicBezTo>
                <a:cubicBezTo>
                  <a:pt x="5289" y="43696"/>
                  <a:pt x="5414" y="43445"/>
                  <a:pt x="5589" y="43195"/>
                </a:cubicBezTo>
                <a:cubicBezTo>
                  <a:pt x="5815" y="42794"/>
                  <a:pt x="6040" y="42418"/>
                  <a:pt x="6091" y="42343"/>
                </a:cubicBezTo>
                <a:cubicBezTo>
                  <a:pt x="6191" y="42192"/>
                  <a:pt x="6341" y="42092"/>
                  <a:pt x="6492" y="42017"/>
                </a:cubicBezTo>
                <a:cubicBezTo>
                  <a:pt x="7369" y="41591"/>
                  <a:pt x="9399" y="40363"/>
                  <a:pt x="10126" y="39886"/>
                </a:cubicBezTo>
                <a:cubicBezTo>
                  <a:pt x="11003" y="39260"/>
                  <a:pt x="11730" y="38583"/>
                  <a:pt x="11755" y="38383"/>
                </a:cubicBezTo>
                <a:cubicBezTo>
                  <a:pt x="11780" y="38307"/>
                  <a:pt x="11755" y="38232"/>
                  <a:pt x="11705" y="38182"/>
                </a:cubicBezTo>
                <a:cubicBezTo>
                  <a:pt x="11655" y="38132"/>
                  <a:pt x="11655" y="38082"/>
                  <a:pt x="11705" y="38032"/>
                </a:cubicBezTo>
                <a:cubicBezTo>
                  <a:pt x="12106" y="37731"/>
                  <a:pt x="13434" y="36578"/>
                  <a:pt x="13760" y="36227"/>
                </a:cubicBezTo>
                <a:cubicBezTo>
                  <a:pt x="14111" y="35901"/>
                  <a:pt x="14186" y="35776"/>
                  <a:pt x="14211" y="35651"/>
                </a:cubicBezTo>
                <a:cubicBezTo>
                  <a:pt x="14211" y="35500"/>
                  <a:pt x="14311" y="35400"/>
                  <a:pt x="14812" y="35024"/>
                </a:cubicBezTo>
                <a:cubicBezTo>
                  <a:pt x="15113" y="34799"/>
                  <a:pt x="15589" y="34448"/>
                  <a:pt x="15840" y="34222"/>
                </a:cubicBezTo>
                <a:cubicBezTo>
                  <a:pt x="16567" y="33571"/>
                  <a:pt x="17244" y="32869"/>
                  <a:pt x="17870" y="32142"/>
                </a:cubicBezTo>
                <a:cubicBezTo>
                  <a:pt x="17945" y="31992"/>
                  <a:pt x="18371" y="31490"/>
                  <a:pt x="18797" y="31014"/>
                </a:cubicBezTo>
                <a:lnTo>
                  <a:pt x="19574" y="30112"/>
                </a:lnTo>
                <a:close/>
                <a:moveTo>
                  <a:pt x="28585" y="45702"/>
                </a:moveTo>
                <a:cubicBezTo>
                  <a:pt x="28694" y="45702"/>
                  <a:pt x="29365" y="46202"/>
                  <a:pt x="29499" y="46403"/>
                </a:cubicBezTo>
                <a:lnTo>
                  <a:pt x="29499" y="46378"/>
                </a:lnTo>
                <a:cubicBezTo>
                  <a:pt x="29521" y="46407"/>
                  <a:pt x="29526" y="46421"/>
                  <a:pt x="29513" y="46421"/>
                </a:cubicBezTo>
                <a:cubicBezTo>
                  <a:pt x="29482" y="46421"/>
                  <a:pt x="29347" y="46337"/>
                  <a:pt x="29098" y="46177"/>
                </a:cubicBezTo>
                <a:cubicBezTo>
                  <a:pt x="28898" y="46052"/>
                  <a:pt x="28722" y="45901"/>
                  <a:pt x="28572" y="45726"/>
                </a:cubicBezTo>
                <a:cubicBezTo>
                  <a:pt x="28566" y="45710"/>
                  <a:pt x="28571" y="45702"/>
                  <a:pt x="28585" y="45702"/>
                </a:cubicBezTo>
                <a:close/>
                <a:moveTo>
                  <a:pt x="20721" y="46281"/>
                </a:moveTo>
                <a:cubicBezTo>
                  <a:pt x="20816" y="46281"/>
                  <a:pt x="21175" y="46392"/>
                  <a:pt x="22005" y="46653"/>
                </a:cubicBezTo>
                <a:cubicBezTo>
                  <a:pt x="22807" y="46904"/>
                  <a:pt x="23484" y="47104"/>
                  <a:pt x="23509" y="47104"/>
                </a:cubicBezTo>
                <a:cubicBezTo>
                  <a:pt x="23534" y="47130"/>
                  <a:pt x="23384" y="47230"/>
                  <a:pt x="23183" y="47355"/>
                </a:cubicBezTo>
                <a:lnTo>
                  <a:pt x="23208" y="47355"/>
                </a:lnTo>
                <a:cubicBezTo>
                  <a:pt x="23008" y="47455"/>
                  <a:pt x="22732" y="47606"/>
                  <a:pt x="22582" y="47681"/>
                </a:cubicBezTo>
                <a:lnTo>
                  <a:pt x="22331" y="47806"/>
                </a:lnTo>
                <a:lnTo>
                  <a:pt x="21705" y="47205"/>
                </a:lnTo>
                <a:cubicBezTo>
                  <a:pt x="21354" y="46879"/>
                  <a:pt x="20978" y="46528"/>
                  <a:pt x="20802" y="46403"/>
                </a:cubicBezTo>
                <a:cubicBezTo>
                  <a:pt x="20706" y="46325"/>
                  <a:pt x="20661" y="46281"/>
                  <a:pt x="20721" y="46281"/>
                </a:cubicBezTo>
                <a:close/>
                <a:moveTo>
                  <a:pt x="23865" y="47219"/>
                </a:moveTo>
                <a:cubicBezTo>
                  <a:pt x="23986" y="47219"/>
                  <a:pt x="23802" y="47360"/>
                  <a:pt x="23284" y="47706"/>
                </a:cubicBezTo>
                <a:cubicBezTo>
                  <a:pt x="22896" y="47951"/>
                  <a:pt x="22724" y="48046"/>
                  <a:pt x="22633" y="48046"/>
                </a:cubicBezTo>
                <a:cubicBezTo>
                  <a:pt x="22612" y="48046"/>
                  <a:pt x="22596" y="48041"/>
                  <a:pt x="22582" y="48032"/>
                </a:cubicBezTo>
                <a:cubicBezTo>
                  <a:pt x="22482" y="47982"/>
                  <a:pt x="22482" y="47932"/>
                  <a:pt x="22482" y="47932"/>
                </a:cubicBezTo>
                <a:cubicBezTo>
                  <a:pt x="22908" y="47681"/>
                  <a:pt x="23334" y="47430"/>
                  <a:pt x="23785" y="47230"/>
                </a:cubicBezTo>
                <a:cubicBezTo>
                  <a:pt x="23819" y="47223"/>
                  <a:pt x="23846" y="47219"/>
                  <a:pt x="23865" y="47219"/>
                </a:cubicBezTo>
                <a:close/>
                <a:moveTo>
                  <a:pt x="23129" y="48582"/>
                </a:moveTo>
                <a:cubicBezTo>
                  <a:pt x="23146" y="48582"/>
                  <a:pt x="23180" y="48590"/>
                  <a:pt x="23234" y="48608"/>
                </a:cubicBezTo>
                <a:lnTo>
                  <a:pt x="23384" y="48633"/>
                </a:lnTo>
                <a:cubicBezTo>
                  <a:pt x="23384" y="48633"/>
                  <a:pt x="23384" y="48658"/>
                  <a:pt x="23359" y="48708"/>
                </a:cubicBezTo>
                <a:cubicBezTo>
                  <a:pt x="23359" y="48715"/>
                  <a:pt x="23353" y="48718"/>
                  <a:pt x="23344" y="48718"/>
                </a:cubicBezTo>
                <a:cubicBezTo>
                  <a:pt x="23319" y="48718"/>
                  <a:pt x="23264" y="48695"/>
                  <a:pt x="23208" y="48658"/>
                </a:cubicBezTo>
                <a:cubicBezTo>
                  <a:pt x="23128" y="48610"/>
                  <a:pt x="23099" y="48582"/>
                  <a:pt x="23129" y="48582"/>
                </a:cubicBezTo>
                <a:close/>
                <a:moveTo>
                  <a:pt x="23636" y="48751"/>
                </a:moveTo>
                <a:cubicBezTo>
                  <a:pt x="23750" y="48751"/>
                  <a:pt x="23838" y="48868"/>
                  <a:pt x="23760" y="48984"/>
                </a:cubicBezTo>
                <a:cubicBezTo>
                  <a:pt x="23735" y="49022"/>
                  <a:pt x="23703" y="49041"/>
                  <a:pt x="23666" y="49041"/>
                </a:cubicBezTo>
                <a:cubicBezTo>
                  <a:pt x="23628" y="49041"/>
                  <a:pt x="23584" y="49022"/>
                  <a:pt x="23534" y="48984"/>
                </a:cubicBezTo>
                <a:cubicBezTo>
                  <a:pt x="23384" y="48884"/>
                  <a:pt x="23384" y="48859"/>
                  <a:pt x="23534" y="48784"/>
                </a:cubicBezTo>
                <a:cubicBezTo>
                  <a:pt x="23568" y="48761"/>
                  <a:pt x="23603" y="48751"/>
                  <a:pt x="23636" y="48751"/>
                </a:cubicBezTo>
                <a:close/>
                <a:moveTo>
                  <a:pt x="28547" y="46027"/>
                </a:moveTo>
                <a:cubicBezTo>
                  <a:pt x="28722" y="46077"/>
                  <a:pt x="28898" y="46177"/>
                  <a:pt x="29048" y="46302"/>
                </a:cubicBezTo>
                <a:cubicBezTo>
                  <a:pt x="29512" y="46656"/>
                  <a:pt x="29936" y="46892"/>
                  <a:pt x="30031" y="46892"/>
                </a:cubicBezTo>
                <a:cubicBezTo>
                  <a:pt x="30044" y="46892"/>
                  <a:pt x="30051" y="46888"/>
                  <a:pt x="30051" y="46879"/>
                </a:cubicBezTo>
                <a:cubicBezTo>
                  <a:pt x="30051" y="46861"/>
                  <a:pt x="30058" y="46852"/>
                  <a:pt x="30072" y="46852"/>
                </a:cubicBezTo>
                <a:cubicBezTo>
                  <a:pt x="30141" y="46852"/>
                  <a:pt x="30381" y="47055"/>
                  <a:pt x="30878" y="47531"/>
                </a:cubicBezTo>
                <a:lnTo>
                  <a:pt x="30878" y="47505"/>
                </a:lnTo>
                <a:cubicBezTo>
                  <a:pt x="31103" y="47731"/>
                  <a:pt x="31329" y="47982"/>
                  <a:pt x="31504" y="48232"/>
                </a:cubicBezTo>
                <a:lnTo>
                  <a:pt x="31655" y="48483"/>
                </a:lnTo>
                <a:lnTo>
                  <a:pt x="31379" y="48608"/>
                </a:lnTo>
                <a:cubicBezTo>
                  <a:pt x="31053" y="48759"/>
                  <a:pt x="31003" y="48934"/>
                  <a:pt x="31178" y="49059"/>
                </a:cubicBezTo>
                <a:cubicBezTo>
                  <a:pt x="31429" y="49410"/>
                  <a:pt x="31604" y="49786"/>
                  <a:pt x="31755" y="50187"/>
                </a:cubicBezTo>
                <a:cubicBezTo>
                  <a:pt x="31830" y="50463"/>
                  <a:pt x="31805" y="50538"/>
                  <a:pt x="31529" y="50613"/>
                </a:cubicBezTo>
                <a:lnTo>
                  <a:pt x="31304" y="50688"/>
                </a:lnTo>
                <a:lnTo>
                  <a:pt x="30828" y="50062"/>
                </a:lnTo>
                <a:cubicBezTo>
                  <a:pt x="30276" y="49360"/>
                  <a:pt x="30000" y="48959"/>
                  <a:pt x="30051" y="48959"/>
                </a:cubicBezTo>
                <a:cubicBezTo>
                  <a:pt x="30201" y="49084"/>
                  <a:pt x="30376" y="49235"/>
                  <a:pt x="30502" y="49410"/>
                </a:cubicBezTo>
                <a:cubicBezTo>
                  <a:pt x="30652" y="49586"/>
                  <a:pt x="30802" y="49736"/>
                  <a:pt x="31003" y="49861"/>
                </a:cubicBezTo>
                <a:cubicBezTo>
                  <a:pt x="31103" y="49836"/>
                  <a:pt x="31053" y="49786"/>
                  <a:pt x="30427" y="49109"/>
                </a:cubicBezTo>
                <a:cubicBezTo>
                  <a:pt x="30226" y="48884"/>
                  <a:pt x="30026" y="48708"/>
                  <a:pt x="29800" y="48533"/>
                </a:cubicBezTo>
                <a:cubicBezTo>
                  <a:pt x="29750" y="48533"/>
                  <a:pt x="29700" y="48458"/>
                  <a:pt x="29675" y="48383"/>
                </a:cubicBezTo>
                <a:cubicBezTo>
                  <a:pt x="29659" y="48367"/>
                  <a:pt x="29655" y="48356"/>
                  <a:pt x="29668" y="48356"/>
                </a:cubicBezTo>
                <a:cubicBezTo>
                  <a:pt x="29696" y="48356"/>
                  <a:pt x="29796" y="48405"/>
                  <a:pt x="30000" y="48558"/>
                </a:cubicBezTo>
                <a:cubicBezTo>
                  <a:pt x="30203" y="48716"/>
                  <a:pt x="30385" y="48813"/>
                  <a:pt x="30439" y="48813"/>
                </a:cubicBezTo>
                <a:cubicBezTo>
                  <a:pt x="30445" y="48813"/>
                  <a:pt x="30449" y="48811"/>
                  <a:pt x="30452" y="48809"/>
                </a:cubicBezTo>
                <a:cubicBezTo>
                  <a:pt x="30477" y="48784"/>
                  <a:pt x="30301" y="48533"/>
                  <a:pt x="29625" y="47957"/>
                </a:cubicBezTo>
                <a:cubicBezTo>
                  <a:pt x="29399" y="47781"/>
                  <a:pt x="29173" y="47556"/>
                  <a:pt x="28998" y="47305"/>
                </a:cubicBezTo>
                <a:lnTo>
                  <a:pt x="28823" y="47004"/>
                </a:lnTo>
                <a:lnTo>
                  <a:pt x="29249" y="47380"/>
                </a:lnTo>
                <a:cubicBezTo>
                  <a:pt x="29515" y="47605"/>
                  <a:pt x="29668" y="47705"/>
                  <a:pt x="29712" y="47705"/>
                </a:cubicBezTo>
                <a:cubicBezTo>
                  <a:pt x="29775" y="47705"/>
                  <a:pt x="29609" y="47496"/>
                  <a:pt x="29224" y="47155"/>
                </a:cubicBezTo>
                <a:lnTo>
                  <a:pt x="28672" y="46653"/>
                </a:lnTo>
                <a:lnTo>
                  <a:pt x="28672" y="46653"/>
                </a:lnTo>
                <a:lnTo>
                  <a:pt x="29349" y="47155"/>
                </a:lnTo>
                <a:cubicBezTo>
                  <a:pt x="29750" y="47430"/>
                  <a:pt x="30026" y="47656"/>
                  <a:pt x="29975" y="47656"/>
                </a:cubicBezTo>
                <a:cubicBezTo>
                  <a:pt x="29950" y="47681"/>
                  <a:pt x="30176" y="47982"/>
                  <a:pt x="30477" y="48207"/>
                </a:cubicBezTo>
                <a:cubicBezTo>
                  <a:pt x="30559" y="48275"/>
                  <a:pt x="30615" y="48302"/>
                  <a:pt x="30646" y="48302"/>
                </a:cubicBezTo>
                <a:cubicBezTo>
                  <a:pt x="30717" y="48302"/>
                  <a:pt x="30652" y="48155"/>
                  <a:pt x="30477" y="48032"/>
                </a:cubicBezTo>
                <a:cubicBezTo>
                  <a:pt x="30373" y="47949"/>
                  <a:pt x="30338" y="47900"/>
                  <a:pt x="30357" y="47900"/>
                </a:cubicBezTo>
                <a:cubicBezTo>
                  <a:pt x="30361" y="47900"/>
                  <a:pt x="30368" y="47902"/>
                  <a:pt x="30376" y="47906"/>
                </a:cubicBezTo>
                <a:cubicBezTo>
                  <a:pt x="30401" y="47919"/>
                  <a:pt x="30433" y="47925"/>
                  <a:pt x="30464" y="47925"/>
                </a:cubicBezTo>
                <a:cubicBezTo>
                  <a:pt x="30495" y="47925"/>
                  <a:pt x="30527" y="47919"/>
                  <a:pt x="30552" y="47906"/>
                </a:cubicBezTo>
                <a:cubicBezTo>
                  <a:pt x="30577" y="47856"/>
                  <a:pt x="30201" y="47581"/>
                  <a:pt x="29424" y="47029"/>
                </a:cubicBezTo>
                <a:cubicBezTo>
                  <a:pt x="29023" y="46754"/>
                  <a:pt x="28647" y="46478"/>
                  <a:pt x="28296" y="46152"/>
                </a:cubicBezTo>
                <a:lnTo>
                  <a:pt x="28296" y="46152"/>
                </a:lnTo>
                <a:cubicBezTo>
                  <a:pt x="28572" y="46302"/>
                  <a:pt x="28848" y="46478"/>
                  <a:pt x="29098" y="46678"/>
                </a:cubicBezTo>
                <a:cubicBezTo>
                  <a:pt x="29349" y="46904"/>
                  <a:pt x="29599" y="47054"/>
                  <a:pt x="29900" y="47205"/>
                </a:cubicBezTo>
                <a:cubicBezTo>
                  <a:pt x="29950" y="47180"/>
                  <a:pt x="29725" y="46979"/>
                  <a:pt x="29224" y="46603"/>
                </a:cubicBezTo>
                <a:cubicBezTo>
                  <a:pt x="28747" y="46252"/>
                  <a:pt x="28497" y="46027"/>
                  <a:pt x="28547" y="46027"/>
                </a:cubicBezTo>
                <a:close/>
                <a:moveTo>
                  <a:pt x="25486" y="50975"/>
                </a:moveTo>
                <a:cubicBezTo>
                  <a:pt x="25504" y="50975"/>
                  <a:pt x="25531" y="50981"/>
                  <a:pt x="25564" y="50989"/>
                </a:cubicBezTo>
                <a:cubicBezTo>
                  <a:pt x="26617" y="51390"/>
                  <a:pt x="27620" y="51891"/>
                  <a:pt x="28572" y="52468"/>
                </a:cubicBezTo>
                <a:cubicBezTo>
                  <a:pt x="28689" y="52535"/>
                  <a:pt x="28717" y="52557"/>
                  <a:pt x="28618" y="52557"/>
                </a:cubicBezTo>
                <a:cubicBezTo>
                  <a:pt x="28569" y="52557"/>
                  <a:pt x="28488" y="52551"/>
                  <a:pt x="28371" y="52543"/>
                </a:cubicBezTo>
                <a:cubicBezTo>
                  <a:pt x="28196" y="52543"/>
                  <a:pt x="27720" y="52493"/>
                  <a:pt x="27344" y="52468"/>
                </a:cubicBezTo>
                <a:lnTo>
                  <a:pt x="26667" y="52393"/>
                </a:lnTo>
                <a:lnTo>
                  <a:pt x="26091" y="51766"/>
                </a:lnTo>
                <a:cubicBezTo>
                  <a:pt x="25505" y="51117"/>
                  <a:pt x="25391" y="50975"/>
                  <a:pt x="25486" y="50975"/>
                </a:cubicBezTo>
                <a:close/>
                <a:moveTo>
                  <a:pt x="27114" y="52613"/>
                </a:moveTo>
                <a:cubicBezTo>
                  <a:pt x="27259" y="52613"/>
                  <a:pt x="27464" y="52622"/>
                  <a:pt x="27720" y="52643"/>
                </a:cubicBezTo>
                <a:cubicBezTo>
                  <a:pt x="27908" y="52658"/>
                  <a:pt x="28096" y="52672"/>
                  <a:pt x="28284" y="52672"/>
                </a:cubicBezTo>
                <a:cubicBezTo>
                  <a:pt x="28422" y="52672"/>
                  <a:pt x="28560" y="52665"/>
                  <a:pt x="28697" y="52643"/>
                </a:cubicBezTo>
                <a:cubicBezTo>
                  <a:pt x="28702" y="52642"/>
                  <a:pt x="28708" y="52641"/>
                  <a:pt x="28716" y="52641"/>
                </a:cubicBezTo>
                <a:cubicBezTo>
                  <a:pt x="28820" y="52641"/>
                  <a:pt x="29145" y="52799"/>
                  <a:pt x="29098" y="52869"/>
                </a:cubicBezTo>
                <a:cubicBezTo>
                  <a:pt x="28522" y="52844"/>
                  <a:pt x="27945" y="52819"/>
                  <a:pt x="27369" y="52744"/>
                </a:cubicBezTo>
                <a:cubicBezTo>
                  <a:pt x="26776" y="52672"/>
                  <a:pt x="26750" y="52613"/>
                  <a:pt x="27114" y="52613"/>
                </a:cubicBezTo>
                <a:close/>
                <a:moveTo>
                  <a:pt x="27745" y="53671"/>
                </a:moveTo>
                <a:lnTo>
                  <a:pt x="27745" y="53671"/>
                </a:lnTo>
                <a:cubicBezTo>
                  <a:pt x="28371" y="54022"/>
                  <a:pt x="28973" y="54398"/>
                  <a:pt x="29574" y="54799"/>
                </a:cubicBezTo>
                <a:lnTo>
                  <a:pt x="29750" y="54924"/>
                </a:lnTo>
                <a:lnTo>
                  <a:pt x="29474" y="54924"/>
                </a:lnTo>
                <a:lnTo>
                  <a:pt x="29474" y="54949"/>
                </a:lnTo>
                <a:lnTo>
                  <a:pt x="28948" y="54974"/>
                </a:lnTo>
                <a:lnTo>
                  <a:pt x="28672" y="54974"/>
                </a:lnTo>
                <a:lnTo>
                  <a:pt x="28221" y="54348"/>
                </a:lnTo>
                <a:cubicBezTo>
                  <a:pt x="28046" y="54147"/>
                  <a:pt x="27895" y="53922"/>
                  <a:pt x="27745" y="53671"/>
                </a:cubicBezTo>
                <a:close/>
                <a:moveTo>
                  <a:pt x="29568" y="55081"/>
                </a:moveTo>
                <a:cubicBezTo>
                  <a:pt x="29811" y="55081"/>
                  <a:pt x="30051" y="55137"/>
                  <a:pt x="30276" y="55250"/>
                </a:cubicBezTo>
                <a:cubicBezTo>
                  <a:pt x="30326" y="55275"/>
                  <a:pt x="30351" y="55300"/>
                  <a:pt x="30326" y="55325"/>
                </a:cubicBezTo>
                <a:lnTo>
                  <a:pt x="30351" y="55325"/>
                </a:lnTo>
                <a:cubicBezTo>
                  <a:pt x="30126" y="55350"/>
                  <a:pt x="29900" y="55375"/>
                  <a:pt x="29675" y="55375"/>
                </a:cubicBezTo>
                <a:cubicBezTo>
                  <a:pt x="29492" y="55391"/>
                  <a:pt x="29355" y="55399"/>
                  <a:pt x="29250" y="55399"/>
                </a:cubicBezTo>
                <a:cubicBezTo>
                  <a:pt x="29024" y="55399"/>
                  <a:pt x="28949" y="55361"/>
                  <a:pt x="28898" y="55275"/>
                </a:cubicBezTo>
                <a:cubicBezTo>
                  <a:pt x="28797" y="55150"/>
                  <a:pt x="28797" y="55125"/>
                  <a:pt x="29324" y="55099"/>
                </a:cubicBezTo>
                <a:cubicBezTo>
                  <a:pt x="29405" y="55087"/>
                  <a:pt x="29487" y="55081"/>
                  <a:pt x="29568" y="55081"/>
                </a:cubicBezTo>
                <a:close/>
                <a:moveTo>
                  <a:pt x="30677" y="50237"/>
                </a:moveTo>
                <a:cubicBezTo>
                  <a:pt x="30802" y="50237"/>
                  <a:pt x="30878" y="50338"/>
                  <a:pt x="31203" y="50864"/>
                </a:cubicBezTo>
                <a:cubicBezTo>
                  <a:pt x="31329" y="51064"/>
                  <a:pt x="31529" y="51365"/>
                  <a:pt x="31655" y="51541"/>
                </a:cubicBezTo>
                <a:cubicBezTo>
                  <a:pt x="32056" y="52167"/>
                  <a:pt x="32432" y="52819"/>
                  <a:pt x="32757" y="53495"/>
                </a:cubicBezTo>
                <a:cubicBezTo>
                  <a:pt x="32933" y="53896"/>
                  <a:pt x="32958" y="53997"/>
                  <a:pt x="32858" y="54072"/>
                </a:cubicBezTo>
                <a:cubicBezTo>
                  <a:pt x="32682" y="54197"/>
                  <a:pt x="32833" y="54899"/>
                  <a:pt x="33259" y="55726"/>
                </a:cubicBezTo>
                <a:cubicBezTo>
                  <a:pt x="33460" y="56146"/>
                  <a:pt x="33538" y="56307"/>
                  <a:pt x="33507" y="56307"/>
                </a:cubicBezTo>
                <a:cubicBezTo>
                  <a:pt x="33492" y="56307"/>
                  <a:pt x="33450" y="56268"/>
                  <a:pt x="33384" y="56202"/>
                </a:cubicBezTo>
                <a:cubicBezTo>
                  <a:pt x="33083" y="55876"/>
                  <a:pt x="33008" y="55776"/>
                  <a:pt x="33033" y="55726"/>
                </a:cubicBezTo>
                <a:cubicBezTo>
                  <a:pt x="33083" y="55676"/>
                  <a:pt x="33008" y="55601"/>
                  <a:pt x="32908" y="55501"/>
                </a:cubicBezTo>
                <a:cubicBezTo>
                  <a:pt x="32682" y="55300"/>
                  <a:pt x="32507" y="55049"/>
                  <a:pt x="32407" y="54799"/>
                </a:cubicBezTo>
                <a:cubicBezTo>
                  <a:pt x="32281" y="54573"/>
                  <a:pt x="32106" y="54373"/>
                  <a:pt x="31930" y="54222"/>
                </a:cubicBezTo>
                <a:cubicBezTo>
                  <a:pt x="31604" y="53922"/>
                  <a:pt x="31454" y="53721"/>
                  <a:pt x="31454" y="53646"/>
                </a:cubicBezTo>
                <a:cubicBezTo>
                  <a:pt x="31461" y="53632"/>
                  <a:pt x="31470" y="53620"/>
                  <a:pt x="31489" y="53620"/>
                </a:cubicBezTo>
                <a:cubicBezTo>
                  <a:pt x="31537" y="53620"/>
                  <a:pt x="31654" y="53702"/>
                  <a:pt x="31980" y="54047"/>
                </a:cubicBezTo>
                <a:cubicBezTo>
                  <a:pt x="32081" y="54172"/>
                  <a:pt x="32231" y="54297"/>
                  <a:pt x="32381" y="54373"/>
                </a:cubicBezTo>
                <a:cubicBezTo>
                  <a:pt x="32457" y="54348"/>
                  <a:pt x="32381" y="54247"/>
                  <a:pt x="31930" y="53771"/>
                </a:cubicBezTo>
                <a:cubicBezTo>
                  <a:pt x="31705" y="53571"/>
                  <a:pt x="31554" y="53345"/>
                  <a:pt x="31429" y="53069"/>
                </a:cubicBezTo>
                <a:cubicBezTo>
                  <a:pt x="31363" y="52893"/>
                  <a:pt x="31326" y="52794"/>
                  <a:pt x="31356" y="52794"/>
                </a:cubicBezTo>
                <a:cubicBezTo>
                  <a:pt x="31395" y="52794"/>
                  <a:pt x="31543" y="52955"/>
                  <a:pt x="31880" y="53320"/>
                </a:cubicBezTo>
                <a:cubicBezTo>
                  <a:pt x="32280" y="53780"/>
                  <a:pt x="32409" y="53921"/>
                  <a:pt x="32470" y="53921"/>
                </a:cubicBezTo>
                <a:cubicBezTo>
                  <a:pt x="32485" y="53921"/>
                  <a:pt x="32497" y="53912"/>
                  <a:pt x="32507" y="53896"/>
                </a:cubicBezTo>
                <a:cubicBezTo>
                  <a:pt x="32306" y="53571"/>
                  <a:pt x="32056" y="53295"/>
                  <a:pt x="31780" y="53019"/>
                </a:cubicBezTo>
                <a:cubicBezTo>
                  <a:pt x="31479" y="52719"/>
                  <a:pt x="31229" y="52393"/>
                  <a:pt x="30978" y="52067"/>
                </a:cubicBezTo>
                <a:cubicBezTo>
                  <a:pt x="30953" y="52017"/>
                  <a:pt x="30947" y="51992"/>
                  <a:pt x="30953" y="51992"/>
                </a:cubicBezTo>
                <a:cubicBezTo>
                  <a:pt x="30959" y="51992"/>
                  <a:pt x="30978" y="52017"/>
                  <a:pt x="31003" y="52067"/>
                </a:cubicBezTo>
                <a:cubicBezTo>
                  <a:pt x="31255" y="52342"/>
                  <a:pt x="31528" y="52575"/>
                  <a:pt x="31611" y="52575"/>
                </a:cubicBezTo>
                <a:cubicBezTo>
                  <a:pt x="31619" y="52575"/>
                  <a:pt x="31625" y="52572"/>
                  <a:pt x="31630" y="52568"/>
                </a:cubicBezTo>
                <a:cubicBezTo>
                  <a:pt x="31655" y="52518"/>
                  <a:pt x="31630" y="52468"/>
                  <a:pt x="31579" y="52443"/>
                </a:cubicBezTo>
                <a:cubicBezTo>
                  <a:pt x="31529" y="52393"/>
                  <a:pt x="31529" y="52368"/>
                  <a:pt x="31554" y="52343"/>
                </a:cubicBezTo>
                <a:cubicBezTo>
                  <a:pt x="31680" y="52318"/>
                  <a:pt x="31604" y="52217"/>
                  <a:pt x="31053" y="51716"/>
                </a:cubicBezTo>
                <a:cubicBezTo>
                  <a:pt x="30552" y="51240"/>
                  <a:pt x="30101" y="50739"/>
                  <a:pt x="30101" y="50613"/>
                </a:cubicBezTo>
                <a:lnTo>
                  <a:pt x="30101" y="50613"/>
                </a:lnTo>
                <a:cubicBezTo>
                  <a:pt x="30326" y="50764"/>
                  <a:pt x="30527" y="50939"/>
                  <a:pt x="30727" y="51140"/>
                </a:cubicBezTo>
                <a:cubicBezTo>
                  <a:pt x="31256" y="51669"/>
                  <a:pt x="31494" y="51891"/>
                  <a:pt x="31561" y="51891"/>
                </a:cubicBezTo>
                <a:cubicBezTo>
                  <a:pt x="31580" y="51891"/>
                  <a:pt x="31585" y="51874"/>
                  <a:pt x="31579" y="51841"/>
                </a:cubicBezTo>
                <a:cubicBezTo>
                  <a:pt x="31229" y="51440"/>
                  <a:pt x="30853" y="51039"/>
                  <a:pt x="30427" y="50663"/>
                </a:cubicBezTo>
                <a:cubicBezTo>
                  <a:pt x="30401" y="50638"/>
                  <a:pt x="30401" y="50613"/>
                  <a:pt x="30502" y="50588"/>
                </a:cubicBezTo>
                <a:cubicBezTo>
                  <a:pt x="30577" y="50563"/>
                  <a:pt x="30702" y="50363"/>
                  <a:pt x="30602" y="50287"/>
                </a:cubicBezTo>
                <a:cubicBezTo>
                  <a:pt x="30577" y="50262"/>
                  <a:pt x="30602" y="50237"/>
                  <a:pt x="30677" y="50237"/>
                </a:cubicBezTo>
                <a:close/>
                <a:moveTo>
                  <a:pt x="18527" y="41165"/>
                </a:moveTo>
                <a:cubicBezTo>
                  <a:pt x="18630" y="41165"/>
                  <a:pt x="18626" y="41202"/>
                  <a:pt x="18597" y="41290"/>
                </a:cubicBezTo>
                <a:cubicBezTo>
                  <a:pt x="18547" y="41541"/>
                  <a:pt x="18722" y="41591"/>
                  <a:pt x="19249" y="41591"/>
                </a:cubicBezTo>
                <a:cubicBezTo>
                  <a:pt x="19683" y="41574"/>
                  <a:pt x="20117" y="41566"/>
                  <a:pt x="20551" y="41566"/>
                </a:cubicBezTo>
                <a:cubicBezTo>
                  <a:pt x="21418" y="41566"/>
                  <a:pt x="22281" y="41599"/>
                  <a:pt x="23133" y="41666"/>
                </a:cubicBezTo>
                <a:cubicBezTo>
                  <a:pt x="23685" y="41741"/>
                  <a:pt x="23735" y="41766"/>
                  <a:pt x="23735" y="41891"/>
                </a:cubicBezTo>
                <a:cubicBezTo>
                  <a:pt x="23735" y="42092"/>
                  <a:pt x="23960" y="42217"/>
                  <a:pt x="24737" y="42443"/>
                </a:cubicBezTo>
                <a:cubicBezTo>
                  <a:pt x="25314" y="42618"/>
                  <a:pt x="25840" y="42869"/>
                  <a:pt x="26316" y="43220"/>
                </a:cubicBezTo>
                <a:cubicBezTo>
                  <a:pt x="26642" y="43420"/>
                  <a:pt x="26642" y="43445"/>
                  <a:pt x="26592" y="43646"/>
                </a:cubicBezTo>
                <a:lnTo>
                  <a:pt x="26617" y="43646"/>
                </a:lnTo>
                <a:lnTo>
                  <a:pt x="26567" y="43871"/>
                </a:lnTo>
                <a:lnTo>
                  <a:pt x="25740" y="43746"/>
                </a:lnTo>
                <a:cubicBezTo>
                  <a:pt x="25562" y="43698"/>
                  <a:pt x="25384" y="43670"/>
                  <a:pt x="25206" y="43670"/>
                </a:cubicBezTo>
                <a:cubicBezTo>
                  <a:pt x="25108" y="43670"/>
                  <a:pt x="25010" y="43678"/>
                  <a:pt x="24913" y="43696"/>
                </a:cubicBezTo>
                <a:cubicBezTo>
                  <a:pt x="25213" y="43821"/>
                  <a:pt x="25539" y="43896"/>
                  <a:pt x="25865" y="43921"/>
                </a:cubicBezTo>
                <a:cubicBezTo>
                  <a:pt x="26742" y="44072"/>
                  <a:pt x="27118" y="44197"/>
                  <a:pt x="27043" y="44297"/>
                </a:cubicBezTo>
                <a:cubicBezTo>
                  <a:pt x="26792" y="44297"/>
                  <a:pt x="26567" y="44247"/>
                  <a:pt x="26316" y="44197"/>
                </a:cubicBezTo>
                <a:cubicBezTo>
                  <a:pt x="26073" y="44149"/>
                  <a:pt x="25873" y="44121"/>
                  <a:pt x="25767" y="44121"/>
                </a:cubicBezTo>
                <a:cubicBezTo>
                  <a:pt x="25710" y="44121"/>
                  <a:pt x="25681" y="44129"/>
                  <a:pt x="25690" y="44147"/>
                </a:cubicBezTo>
                <a:cubicBezTo>
                  <a:pt x="25965" y="44247"/>
                  <a:pt x="26241" y="44322"/>
                  <a:pt x="26542" y="44373"/>
                </a:cubicBezTo>
                <a:lnTo>
                  <a:pt x="27344" y="44523"/>
                </a:lnTo>
                <a:lnTo>
                  <a:pt x="27720" y="44924"/>
                </a:lnTo>
                <a:cubicBezTo>
                  <a:pt x="27895" y="45125"/>
                  <a:pt x="28071" y="45325"/>
                  <a:pt x="28221" y="45551"/>
                </a:cubicBezTo>
                <a:cubicBezTo>
                  <a:pt x="28338" y="45762"/>
                  <a:pt x="28324" y="45929"/>
                  <a:pt x="28178" y="45929"/>
                </a:cubicBezTo>
                <a:cubicBezTo>
                  <a:pt x="28168" y="45929"/>
                  <a:pt x="28157" y="45928"/>
                  <a:pt x="28146" y="45927"/>
                </a:cubicBezTo>
                <a:cubicBezTo>
                  <a:pt x="28046" y="45927"/>
                  <a:pt x="27920" y="46102"/>
                  <a:pt x="27945" y="46202"/>
                </a:cubicBezTo>
                <a:cubicBezTo>
                  <a:pt x="28071" y="46403"/>
                  <a:pt x="28196" y="46578"/>
                  <a:pt x="28346" y="46754"/>
                </a:cubicBezTo>
                <a:cubicBezTo>
                  <a:pt x="28772" y="47330"/>
                  <a:pt x="30026" y="49360"/>
                  <a:pt x="29975" y="49460"/>
                </a:cubicBezTo>
                <a:cubicBezTo>
                  <a:pt x="29975" y="49510"/>
                  <a:pt x="30000" y="49561"/>
                  <a:pt x="30051" y="49586"/>
                </a:cubicBezTo>
                <a:cubicBezTo>
                  <a:pt x="30201" y="49786"/>
                  <a:pt x="30326" y="50012"/>
                  <a:pt x="30351" y="50237"/>
                </a:cubicBezTo>
                <a:cubicBezTo>
                  <a:pt x="30351" y="50244"/>
                  <a:pt x="30344" y="50247"/>
                  <a:pt x="30331" y="50247"/>
                </a:cubicBezTo>
                <a:cubicBezTo>
                  <a:pt x="30296" y="50247"/>
                  <a:pt x="30218" y="50224"/>
                  <a:pt x="30126" y="50187"/>
                </a:cubicBezTo>
                <a:cubicBezTo>
                  <a:pt x="30052" y="50156"/>
                  <a:pt x="29989" y="50141"/>
                  <a:pt x="29940" y="50141"/>
                </a:cubicBezTo>
                <a:cubicBezTo>
                  <a:pt x="29788" y="50141"/>
                  <a:pt x="29750" y="50286"/>
                  <a:pt x="29825" y="50588"/>
                </a:cubicBezTo>
                <a:cubicBezTo>
                  <a:pt x="29850" y="50739"/>
                  <a:pt x="29900" y="50864"/>
                  <a:pt x="30000" y="50989"/>
                </a:cubicBezTo>
                <a:cubicBezTo>
                  <a:pt x="30151" y="51115"/>
                  <a:pt x="30727" y="52167"/>
                  <a:pt x="30652" y="52167"/>
                </a:cubicBezTo>
                <a:cubicBezTo>
                  <a:pt x="30351" y="52092"/>
                  <a:pt x="30076" y="51992"/>
                  <a:pt x="29775" y="51866"/>
                </a:cubicBezTo>
                <a:cubicBezTo>
                  <a:pt x="29193" y="51637"/>
                  <a:pt x="28921" y="51544"/>
                  <a:pt x="28820" y="51544"/>
                </a:cubicBezTo>
                <a:cubicBezTo>
                  <a:pt x="28777" y="51544"/>
                  <a:pt x="28765" y="51561"/>
                  <a:pt x="28772" y="51591"/>
                </a:cubicBezTo>
                <a:cubicBezTo>
                  <a:pt x="28998" y="51716"/>
                  <a:pt x="29224" y="51816"/>
                  <a:pt x="29474" y="51891"/>
                </a:cubicBezTo>
                <a:lnTo>
                  <a:pt x="30527" y="52292"/>
                </a:lnTo>
                <a:lnTo>
                  <a:pt x="30878" y="52443"/>
                </a:lnTo>
                <a:lnTo>
                  <a:pt x="31028" y="52794"/>
                </a:lnTo>
                <a:cubicBezTo>
                  <a:pt x="31078" y="52969"/>
                  <a:pt x="31128" y="53120"/>
                  <a:pt x="31229" y="53270"/>
                </a:cubicBezTo>
                <a:cubicBezTo>
                  <a:pt x="31254" y="53345"/>
                  <a:pt x="31254" y="53420"/>
                  <a:pt x="31229" y="53495"/>
                </a:cubicBezTo>
                <a:cubicBezTo>
                  <a:pt x="31203" y="53521"/>
                  <a:pt x="31167" y="53534"/>
                  <a:pt x="31122" y="53534"/>
                </a:cubicBezTo>
                <a:cubicBezTo>
                  <a:pt x="30992" y="53534"/>
                  <a:pt x="30787" y="53431"/>
                  <a:pt x="30527" y="53245"/>
                </a:cubicBezTo>
                <a:cubicBezTo>
                  <a:pt x="30453" y="53208"/>
                  <a:pt x="30393" y="53185"/>
                  <a:pt x="30357" y="53185"/>
                </a:cubicBezTo>
                <a:cubicBezTo>
                  <a:pt x="30343" y="53185"/>
                  <a:pt x="30333" y="53188"/>
                  <a:pt x="30326" y="53195"/>
                </a:cubicBezTo>
                <a:cubicBezTo>
                  <a:pt x="30301" y="53220"/>
                  <a:pt x="30477" y="53370"/>
                  <a:pt x="30777" y="53596"/>
                </a:cubicBezTo>
                <a:cubicBezTo>
                  <a:pt x="31454" y="54072"/>
                  <a:pt x="32031" y="54673"/>
                  <a:pt x="32457" y="55400"/>
                </a:cubicBezTo>
                <a:cubicBezTo>
                  <a:pt x="33008" y="56252"/>
                  <a:pt x="33735" y="56954"/>
                  <a:pt x="34587" y="57506"/>
                </a:cubicBezTo>
                <a:lnTo>
                  <a:pt x="35314" y="58007"/>
                </a:lnTo>
                <a:lnTo>
                  <a:pt x="34838" y="58082"/>
                </a:lnTo>
                <a:cubicBezTo>
                  <a:pt x="34612" y="58115"/>
                  <a:pt x="34386" y="58132"/>
                  <a:pt x="34162" y="58132"/>
                </a:cubicBezTo>
                <a:cubicBezTo>
                  <a:pt x="33713" y="58132"/>
                  <a:pt x="33267" y="58065"/>
                  <a:pt x="32833" y="57932"/>
                </a:cubicBezTo>
                <a:cubicBezTo>
                  <a:pt x="32507" y="57831"/>
                  <a:pt x="32206" y="57731"/>
                  <a:pt x="32206" y="57731"/>
                </a:cubicBezTo>
                <a:lnTo>
                  <a:pt x="32206" y="57731"/>
                </a:lnTo>
                <a:cubicBezTo>
                  <a:pt x="32457" y="57756"/>
                  <a:pt x="32732" y="57806"/>
                  <a:pt x="33008" y="57856"/>
                </a:cubicBezTo>
                <a:cubicBezTo>
                  <a:pt x="33601" y="57972"/>
                  <a:pt x="34128" y="58033"/>
                  <a:pt x="34400" y="58033"/>
                </a:cubicBezTo>
                <a:cubicBezTo>
                  <a:pt x="34541" y="58033"/>
                  <a:pt x="34613" y="58016"/>
                  <a:pt x="34587" y="57982"/>
                </a:cubicBezTo>
                <a:cubicBezTo>
                  <a:pt x="34361" y="57881"/>
                  <a:pt x="34111" y="57856"/>
                  <a:pt x="33860" y="57831"/>
                </a:cubicBezTo>
                <a:cubicBezTo>
                  <a:pt x="32858" y="57706"/>
                  <a:pt x="31880" y="57480"/>
                  <a:pt x="30928" y="57155"/>
                </a:cubicBezTo>
                <a:cubicBezTo>
                  <a:pt x="30652" y="57004"/>
                  <a:pt x="30401" y="56829"/>
                  <a:pt x="30176" y="56628"/>
                </a:cubicBezTo>
                <a:lnTo>
                  <a:pt x="29725" y="56227"/>
                </a:lnTo>
                <a:lnTo>
                  <a:pt x="30452" y="56528"/>
                </a:lnTo>
                <a:cubicBezTo>
                  <a:pt x="31435" y="56943"/>
                  <a:pt x="32932" y="57358"/>
                  <a:pt x="33383" y="57358"/>
                </a:cubicBezTo>
                <a:cubicBezTo>
                  <a:pt x="33450" y="57358"/>
                  <a:pt x="33493" y="57349"/>
                  <a:pt x="33509" y="57330"/>
                </a:cubicBezTo>
                <a:cubicBezTo>
                  <a:pt x="33559" y="57230"/>
                  <a:pt x="33534" y="57230"/>
                  <a:pt x="32958" y="57130"/>
                </a:cubicBezTo>
                <a:cubicBezTo>
                  <a:pt x="32106" y="57004"/>
                  <a:pt x="29925" y="56252"/>
                  <a:pt x="29900" y="56102"/>
                </a:cubicBezTo>
                <a:cubicBezTo>
                  <a:pt x="30076" y="56052"/>
                  <a:pt x="30251" y="56052"/>
                  <a:pt x="30427" y="56052"/>
                </a:cubicBezTo>
                <a:cubicBezTo>
                  <a:pt x="30602" y="56052"/>
                  <a:pt x="30777" y="56027"/>
                  <a:pt x="30953" y="56002"/>
                </a:cubicBezTo>
                <a:cubicBezTo>
                  <a:pt x="31015" y="55940"/>
                  <a:pt x="30839" y="55895"/>
                  <a:pt x="30454" y="55895"/>
                </a:cubicBezTo>
                <a:cubicBezTo>
                  <a:pt x="30371" y="55895"/>
                  <a:pt x="30278" y="55897"/>
                  <a:pt x="30176" y="55902"/>
                </a:cubicBezTo>
                <a:cubicBezTo>
                  <a:pt x="30058" y="55906"/>
                  <a:pt x="29957" y="55909"/>
                  <a:pt x="29870" y="55909"/>
                </a:cubicBezTo>
                <a:cubicBezTo>
                  <a:pt x="29493" y="55909"/>
                  <a:pt x="29371" y="55854"/>
                  <a:pt x="29249" y="55651"/>
                </a:cubicBezTo>
                <a:cubicBezTo>
                  <a:pt x="29198" y="55551"/>
                  <a:pt x="29299" y="55526"/>
                  <a:pt x="29875" y="55501"/>
                </a:cubicBezTo>
                <a:cubicBezTo>
                  <a:pt x="30013" y="55488"/>
                  <a:pt x="30157" y="55482"/>
                  <a:pt x="30301" y="55482"/>
                </a:cubicBezTo>
                <a:cubicBezTo>
                  <a:pt x="30445" y="55482"/>
                  <a:pt x="30589" y="55488"/>
                  <a:pt x="30727" y="55501"/>
                </a:cubicBezTo>
                <a:cubicBezTo>
                  <a:pt x="30788" y="55522"/>
                  <a:pt x="30831" y="55532"/>
                  <a:pt x="30859" y="55532"/>
                </a:cubicBezTo>
                <a:cubicBezTo>
                  <a:pt x="30958" y="55532"/>
                  <a:pt x="30856" y="55406"/>
                  <a:pt x="30602" y="55250"/>
                </a:cubicBezTo>
                <a:cubicBezTo>
                  <a:pt x="30251" y="55049"/>
                  <a:pt x="30276" y="55049"/>
                  <a:pt x="30427" y="55024"/>
                </a:cubicBezTo>
                <a:cubicBezTo>
                  <a:pt x="30527" y="55024"/>
                  <a:pt x="30602" y="54999"/>
                  <a:pt x="30602" y="54974"/>
                </a:cubicBezTo>
                <a:cubicBezTo>
                  <a:pt x="30577" y="54924"/>
                  <a:pt x="30452" y="54899"/>
                  <a:pt x="30276" y="54899"/>
                </a:cubicBezTo>
                <a:cubicBezTo>
                  <a:pt x="30026" y="54899"/>
                  <a:pt x="29925" y="54849"/>
                  <a:pt x="29023" y="54272"/>
                </a:cubicBezTo>
                <a:cubicBezTo>
                  <a:pt x="28497" y="53922"/>
                  <a:pt x="28046" y="53621"/>
                  <a:pt x="28046" y="53621"/>
                </a:cubicBezTo>
                <a:cubicBezTo>
                  <a:pt x="28171" y="53571"/>
                  <a:pt x="28296" y="53571"/>
                  <a:pt x="28422" y="53571"/>
                </a:cubicBezTo>
                <a:cubicBezTo>
                  <a:pt x="28484" y="53581"/>
                  <a:pt x="28542" y="53587"/>
                  <a:pt x="28599" y="53587"/>
                </a:cubicBezTo>
                <a:cubicBezTo>
                  <a:pt x="28680" y="53587"/>
                  <a:pt x="28760" y="53575"/>
                  <a:pt x="28848" y="53546"/>
                </a:cubicBezTo>
                <a:cubicBezTo>
                  <a:pt x="28898" y="53445"/>
                  <a:pt x="28823" y="53445"/>
                  <a:pt x="28371" y="53445"/>
                </a:cubicBezTo>
                <a:cubicBezTo>
                  <a:pt x="27620" y="53445"/>
                  <a:pt x="27444" y="53395"/>
                  <a:pt x="27219" y="53019"/>
                </a:cubicBezTo>
                <a:lnTo>
                  <a:pt x="27118" y="52844"/>
                </a:lnTo>
                <a:lnTo>
                  <a:pt x="27945" y="52919"/>
                </a:lnTo>
                <a:cubicBezTo>
                  <a:pt x="28296" y="52969"/>
                  <a:pt x="28672" y="52969"/>
                  <a:pt x="29023" y="52969"/>
                </a:cubicBezTo>
                <a:cubicBezTo>
                  <a:pt x="29067" y="52964"/>
                  <a:pt x="29106" y="52961"/>
                  <a:pt x="29142" y="52961"/>
                </a:cubicBezTo>
                <a:cubicBezTo>
                  <a:pt x="29295" y="52961"/>
                  <a:pt x="29407" y="53013"/>
                  <a:pt x="29650" y="53195"/>
                </a:cubicBezTo>
                <a:cubicBezTo>
                  <a:pt x="29829" y="53330"/>
                  <a:pt x="29989" y="53424"/>
                  <a:pt x="30038" y="53424"/>
                </a:cubicBezTo>
                <a:cubicBezTo>
                  <a:pt x="30044" y="53424"/>
                  <a:pt x="30048" y="53423"/>
                  <a:pt x="30051" y="53420"/>
                </a:cubicBezTo>
                <a:cubicBezTo>
                  <a:pt x="30126" y="53320"/>
                  <a:pt x="28697" y="52318"/>
                  <a:pt x="27920" y="51891"/>
                </a:cubicBezTo>
                <a:cubicBezTo>
                  <a:pt x="27544" y="51666"/>
                  <a:pt x="26742" y="51315"/>
                  <a:pt x="26166" y="51064"/>
                </a:cubicBezTo>
                <a:lnTo>
                  <a:pt x="25113" y="50638"/>
                </a:lnTo>
                <a:lnTo>
                  <a:pt x="24662" y="50112"/>
                </a:lnTo>
                <a:cubicBezTo>
                  <a:pt x="24411" y="49836"/>
                  <a:pt x="24186" y="49611"/>
                  <a:pt x="24186" y="49611"/>
                </a:cubicBezTo>
                <a:cubicBezTo>
                  <a:pt x="24161" y="49586"/>
                  <a:pt x="24186" y="49536"/>
                  <a:pt x="24236" y="49485"/>
                </a:cubicBezTo>
                <a:cubicBezTo>
                  <a:pt x="24311" y="49410"/>
                  <a:pt x="24311" y="49360"/>
                  <a:pt x="24261" y="49335"/>
                </a:cubicBezTo>
                <a:cubicBezTo>
                  <a:pt x="24254" y="49328"/>
                  <a:pt x="24244" y="49325"/>
                  <a:pt x="24234" y="49325"/>
                </a:cubicBezTo>
                <a:cubicBezTo>
                  <a:pt x="24209" y="49325"/>
                  <a:pt x="24179" y="49342"/>
                  <a:pt x="24161" y="49360"/>
                </a:cubicBezTo>
                <a:cubicBezTo>
                  <a:pt x="24138" y="49383"/>
                  <a:pt x="24111" y="49395"/>
                  <a:pt x="24076" y="49395"/>
                </a:cubicBezTo>
                <a:cubicBezTo>
                  <a:pt x="24033" y="49395"/>
                  <a:pt x="23979" y="49376"/>
                  <a:pt x="23910" y="49335"/>
                </a:cubicBezTo>
                <a:cubicBezTo>
                  <a:pt x="23810" y="49260"/>
                  <a:pt x="23760" y="49185"/>
                  <a:pt x="23885" y="49034"/>
                </a:cubicBezTo>
                <a:cubicBezTo>
                  <a:pt x="23920" y="48982"/>
                  <a:pt x="23946" y="48945"/>
                  <a:pt x="24028" y="48945"/>
                </a:cubicBezTo>
                <a:cubicBezTo>
                  <a:pt x="24184" y="48945"/>
                  <a:pt x="24541" y="49076"/>
                  <a:pt x="25539" y="49485"/>
                </a:cubicBezTo>
                <a:cubicBezTo>
                  <a:pt x="25840" y="49636"/>
                  <a:pt x="26166" y="49736"/>
                  <a:pt x="26467" y="49811"/>
                </a:cubicBezTo>
                <a:cubicBezTo>
                  <a:pt x="26542" y="49736"/>
                  <a:pt x="26442" y="49711"/>
                  <a:pt x="25339" y="49260"/>
                </a:cubicBezTo>
                <a:cubicBezTo>
                  <a:pt x="24762" y="49034"/>
                  <a:pt x="24286" y="48809"/>
                  <a:pt x="24261" y="48784"/>
                </a:cubicBezTo>
                <a:cubicBezTo>
                  <a:pt x="24211" y="48784"/>
                  <a:pt x="24211" y="48708"/>
                  <a:pt x="24261" y="48633"/>
                </a:cubicBezTo>
                <a:cubicBezTo>
                  <a:pt x="24277" y="48602"/>
                  <a:pt x="24283" y="48570"/>
                  <a:pt x="24253" y="48570"/>
                </a:cubicBezTo>
                <a:cubicBezTo>
                  <a:pt x="24236" y="48570"/>
                  <a:pt x="24207" y="48581"/>
                  <a:pt x="24161" y="48608"/>
                </a:cubicBezTo>
                <a:cubicBezTo>
                  <a:pt x="24111" y="48658"/>
                  <a:pt x="24029" y="48683"/>
                  <a:pt x="23957" y="48683"/>
                </a:cubicBezTo>
                <a:cubicBezTo>
                  <a:pt x="23885" y="48683"/>
                  <a:pt x="23823" y="48658"/>
                  <a:pt x="23810" y="48608"/>
                </a:cubicBezTo>
                <a:cubicBezTo>
                  <a:pt x="23885" y="48508"/>
                  <a:pt x="23985" y="48408"/>
                  <a:pt x="24111" y="48333"/>
                </a:cubicBezTo>
                <a:cubicBezTo>
                  <a:pt x="24211" y="48257"/>
                  <a:pt x="24311" y="48182"/>
                  <a:pt x="24411" y="48082"/>
                </a:cubicBezTo>
                <a:cubicBezTo>
                  <a:pt x="24411" y="48053"/>
                  <a:pt x="24394" y="48038"/>
                  <a:pt x="24363" y="48038"/>
                </a:cubicBezTo>
                <a:cubicBezTo>
                  <a:pt x="24288" y="48038"/>
                  <a:pt x="24131" y="48123"/>
                  <a:pt x="23935" y="48282"/>
                </a:cubicBezTo>
                <a:cubicBezTo>
                  <a:pt x="23760" y="48436"/>
                  <a:pt x="23623" y="48513"/>
                  <a:pt x="23524" y="48513"/>
                </a:cubicBezTo>
                <a:cubicBezTo>
                  <a:pt x="23510" y="48513"/>
                  <a:pt x="23497" y="48511"/>
                  <a:pt x="23484" y="48508"/>
                </a:cubicBezTo>
                <a:cubicBezTo>
                  <a:pt x="23359" y="48483"/>
                  <a:pt x="23309" y="48458"/>
                  <a:pt x="23284" y="48408"/>
                </a:cubicBezTo>
                <a:cubicBezTo>
                  <a:pt x="23459" y="48257"/>
                  <a:pt x="23635" y="48107"/>
                  <a:pt x="23835" y="47957"/>
                </a:cubicBezTo>
                <a:cubicBezTo>
                  <a:pt x="24462" y="47531"/>
                  <a:pt x="24462" y="47505"/>
                  <a:pt x="24386" y="47455"/>
                </a:cubicBezTo>
                <a:lnTo>
                  <a:pt x="24386" y="47455"/>
                </a:lnTo>
                <a:cubicBezTo>
                  <a:pt x="24161" y="47556"/>
                  <a:pt x="23935" y="47706"/>
                  <a:pt x="23735" y="47856"/>
                </a:cubicBezTo>
                <a:cubicBezTo>
                  <a:pt x="23334" y="48182"/>
                  <a:pt x="23083" y="48307"/>
                  <a:pt x="22983" y="48307"/>
                </a:cubicBezTo>
                <a:cubicBezTo>
                  <a:pt x="22883" y="48282"/>
                  <a:pt x="22833" y="48257"/>
                  <a:pt x="22807" y="48232"/>
                </a:cubicBezTo>
                <a:cubicBezTo>
                  <a:pt x="23234" y="47881"/>
                  <a:pt x="23710" y="47581"/>
                  <a:pt x="24186" y="47330"/>
                </a:cubicBezTo>
                <a:cubicBezTo>
                  <a:pt x="24913" y="47505"/>
                  <a:pt x="25640" y="47731"/>
                  <a:pt x="26316" y="48032"/>
                </a:cubicBezTo>
                <a:cubicBezTo>
                  <a:pt x="26943" y="48257"/>
                  <a:pt x="27519" y="48583"/>
                  <a:pt x="28046" y="49009"/>
                </a:cubicBezTo>
                <a:cubicBezTo>
                  <a:pt x="28260" y="49191"/>
                  <a:pt x="28355" y="49275"/>
                  <a:pt x="28388" y="49275"/>
                </a:cubicBezTo>
                <a:cubicBezTo>
                  <a:pt x="28405" y="49275"/>
                  <a:pt x="28405" y="49252"/>
                  <a:pt x="28396" y="49210"/>
                </a:cubicBezTo>
                <a:cubicBezTo>
                  <a:pt x="28396" y="49009"/>
                  <a:pt x="27419" y="48333"/>
                  <a:pt x="26692" y="48032"/>
                </a:cubicBezTo>
                <a:cubicBezTo>
                  <a:pt x="25840" y="47681"/>
                  <a:pt x="24988" y="47355"/>
                  <a:pt x="24086" y="47104"/>
                </a:cubicBezTo>
                <a:cubicBezTo>
                  <a:pt x="23785" y="47029"/>
                  <a:pt x="22056" y="46478"/>
                  <a:pt x="21003" y="46152"/>
                </a:cubicBezTo>
                <a:lnTo>
                  <a:pt x="20151" y="45851"/>
                </a:lnTo>
                <a:lnTo>
                  <a:pt x="19574" y="45350"/>
                </a:lnTo>
                <a:cubicBezTo>
                  <a:pt x="19274" y="45074"/>
                  <a:pt x="18822" y="44724"/>
                  <a:pt x="18622" y="44523"/>
                </a:cubicBezTo>
                <a:lnTo>
                  <a:pt x="18246" y="44172"/>
                </a:lnTo>
                <a:lnTo>
                  <a:pt x="19624" y="44623"/>
                </a:lnTo>
                <a:cubicBezTo>
                  <a:pt x="20376" y="44849"/>
                  <a:pt x="21028" y="45074"/>
                  <a:pt x="21078" y="45125"/>
                </a:cubicBezTo>
                <a:cubicBezTo>
                  <a:pt x="21223" y="45179"/>
                  <a:pt x="21367" y="45220"/>
                  <a:pt x="21521" y="45220"/>
                </a:cubicBezTo>
                <a:cubicBezTo>
                  <a:pt x="21581" y="45220"/>
                  <a:pt x="21642" y="45214"/>
                  <a:pt x="21705" y="45200"/>
                </a:cubicBezTo>
                <a:cubicBezTo>
                  <a:pt x="21955" y="45125"/>
                  <a:pt x="22206" y="45099"/>
                  <a:pt x="22457" y="45074"/>
                </a:cubicBezTo>
                <a:cubicBezTo>
                  <a:pt x="22833" y="45024"/>
                  <a:pt x="23133" y="44949"/>
                  <a:pt x="23108" y="44899"/>
                </a:cubicBezTo>
                <a:cubicBezTo>
                  <a:pt x="23004" y="44889"/>
                  <a:pt x="22901" y="44882"/>
                  <a:pt x="22799" y="44882"/>
                </a:cubicBezTo>
                <a:cubicBezTo>
                  <a:pt x="22654" y="44882"/>
                  <a:pt x="22514" y="44895"/>
                  <a:pt x="22381" y="44924"/>
                </a:cubicBezTo>
                <a:cubicBezTo>
                  <a:pt x="22081" y="44974"/>
                  <a:pt x="21780" y="44999"/>
                  <a:pt x="21479" y="44999"/>
                </a:cubicBezTo>
                <a:cubicBezTo>
                  <a:pt x="21379" y="44999"/>
                  <a:pt x="20502" y="44749"/>
                  <a:pt x="19524" y="44423"/>
                </a:cubicBezTo>
                <a:cubicBezTo>
                  <a:pt x="18096" y="43972"/>
                  <a:pt x="17670" y="43796"/>
                  <a:pt x="17218" y="43546"/>
                </a:cubicBezTo>
                <a:cubicBezTo>
                  <a:pt x="16893" y="43345"/>
                  <a:pt x="16341" y="43069"/>
                  <a:pt x="15990" y="42894"/>
                </a:cubicBezTo>
                <a:cubicBezTo>
                  <a:pt x="15765" y="42794"/>
                  <a:pt x="15539" y="42668"/>
                  <a:pt x="15314" y="42543"/>
                </a:cubicBezTo>
                <a:lnTo>
                  <a:pt x="15314" y="42543"/>
                </a:lnTo>
                <a:cubicBezTo>
                  <a:pt x="15715" y="42593"/>
                  <a:pt x="16116" y="42693"/>
                  <a:pt x="16517" y="42819"/>
                </a:cubicBezTo>
                <a:cubicBezTo>
                  <a:pt x="16567" y="42844"/>
                  <a:pt x="16642" y="42844"/>
                  <a:pt x="16692" y="42844"/>
                </a:cubicBezTo>
                <a:cubicBezTo>
                  <a:pt x="16993" y="42894"/>
                  <a:pt x="17294" y="42944"/>
                  <a:pt x="17594" y="43019"/>
                </a:cubicBezTo>
                <a:cubicBezTo>
                  <a:pt x="18020" y="43119"/>
                  <a:pt x="18998" y="43320"/>
                  <a:pt x="19775" y="43470"/>
                </a:cubicBezTo>
                <a:cubicBezTo>
                  <a:pt x="21930" y="43871"/>
                  <a:pt x="22908" y="44147"/>
                  <a:pt x="24311" y="44774"/>
                </a:cubicBezTo>
                <a:cubicBezTo>
                  <a:pt x="24805" y="45003"/>
                  <a:pt x="25013" y="45096"/>
                  <a:pt x="25085" y="45096"/>
                </a:cubicBezTo>
                <a:cubicBezTo>
                  <a:pt x="25115" y="45096"/>
                  <a:pt x="25121" y="45079"/>
                  <a:pt x="25113" y="45049"/>
                </a:cubicBezTo>
                <a:cubicBezTo>
                  <a:pt x="24437" y="44673"/>
                  <a:pt x="23735" y="44373"/>
                  <a:pt x="23008" y="44097"/>
                </a:cubicBezTo>
                <a:cubicBezTo>
                  <a:pt x="22131" y="43821"/>
                  <a:pt x="21254" y="43596"/>
                  <a:pt x="20351" y="43420"/>
                </a:cubicBezTo>
                <a:cubicBezTo>
                  <a:pt x="20126" y="43395"/>
                  <a:pt x="19900" y="43345"/>
                  <a:pt x="19650" y="43270"/>
                </a:cubicBezTo>
                <a:cubicBezTo>
                  <a:pt x="20076" y="43170"/>
                  <a:pt x="20502" y="43094"/>
                  <a:pt x="20953" y="43044"/>
                </a:cubicBezTo>
                <a:cubicBezTo>
                  <a:pt x="21404" y="42994"/>
                  <a:pt x="21830" y="42919"/>
                  <a:pt x="22256" y="42794"/>
                </a:cubicBezTo>
                <a:cubicBezTo>
                  <a:pt x="22258" y="42787"/>
                  <a:pt x="22239" y="42784"/>
                  <a:pt x="22203" y="42784"/>
                </a:cubicBezTo>
                <a:cubicBezTo>
                  <a:pt x="21815" y="42784"/>
                  <a:pt x="19418" y="43126"/>
                  <a:pt x="19349" y="43195"/>
                </a:cubicBezTo>
                <a:cubicBezTo>
                  <a:pt x="18973" y="43195"/>
                  <a:pt x="18597" y="43119"/>
                  <a:pt x="18246" y="42994"/>
                </a:cubicBezTo>
                <a:cubicBezTo>
                  <a:pt x="18246" y="42994"/>
                  <a:pt x="18672" y="42944"/>
                  <a:pt x="19223" y="42919"/>
                </a:cubicBezTo>
                <a:cubicBezTo>
                  <a:pt x="20351" y="42869"/>
                  <a:pt x="20903" y="42794"/>
                  <a:pt x="20878" y="42693"/>
                </a:cubicBezTo>
                <a:cubicBezTo>
                  <a:pt x="20740" y="42681"/>
                  <a:pt x="20602" y="42675"/>
                  <a:pt x="20467" y="42675"/>
                </a:cubicBezTo>
                <a:cubicBezTo>
                  <a:pt x="20333" y="42675"/>
                  <a:pt x="20201" y="42681"/>
                  <a:pt x="20076" y="42693"/>
                </a:cubicBezTo>
                <a:cubicBezTo>
                  <a:pt x="19624" y="42744"/>
                  <a:pt x="18948" y="42794"/>
                  <a:pt x="18547" y="42819"/>
                </a:cubicBezTo>
                <a:cubicBezTo>
                  <a:pt x="18171" y="42819"/>
                  <a:pt x="17795" y="42844"/>
                  <a:pt x="17745" y="42869"/>
                </a:cubicBezTo>
                <a:cubicBezTo>
                  <a:pt x="17645" y="42869"/>
                  <a:pt x="17519" y="42869"/>
                  <a:pt x="17419" y="42819"/>
                </a:cubicBezTo>
                <a:cubicBezTo>
                  <a:pt x="17269" y="42794"/>
                  <a:pt x="17619" y="42718"/>
                  <a:pt x="18672" y="42568"/>
                </a:cubicBezTo>
                <a:cubicBezTo>
                  <a:pt x="19148" y="42518"/>
                  <a:pt x="19599" y="42443"/>
                  <a:pt x="20051" y="42292"/>
                </a:cubicBezTo>
                <a:lnTo>
                  <a:pt x="20051" y="42292"/>
                </a:lnTo>
                <a:cubicBezTo>
                  <a:pt x="19499" y="42317"/>
                  <a:pt x="18923" y="42368"/>
                  <a:pt x="18346" y="42468"/>
                </a:cubicBezTo>
                <a:lnTo>
                  <a:pt x="16742" y="42668"/>
                </a:lnTo>
                <a:lnTo>
                  <a:pt x="15564" y="42418"/>
                </a:lnTo>
                <a:lnTo>
                  <a:pt x="14286" y="42142"/>
                </a:lnTo>
                <a:cubicBezTo>
                  <a:pt x="14236" y="42142"/>
                  <a:pt x="14487" y="42042"/>
                  <a:pt x="14863" y="41967"/>
                </a:cubicBezTo>
                <a:cubicBezTo>
                  <a:pt x="15213" y="41891"/>
                  <a:pt x="15990" y="41716"/>
                  <a:pt x="16567" y="41566"/>
                </a:cubicBezTo>
                <a:cubicBezTo>
                  <a:pt x="17143" y="41415"/>
                  <a:pt x="17820" y="41265"/>
                  <a:pt x="18121" y="41215"/>
                </a:cubicBezTo>
                <a:cubicBezTo>
                  <a:pt x="18328" y="41184"/>
                  <a:pt x="18454" y="41165"/>
                  <a:pt x="18527" y="41165"/>
                </a:cubicBezTo>
                <a:close/>
                <a:moveTo>
                  <a:pt x="25590" y="0"/>
                </a:moveTo>
                <a:cubicBezTo>
                  <a:pt x="25542" y="0"/>
                  <a:pt x="25498" y="20"/>
                  <a:pt x="25464" y="62"/>
                </a:cubicBezTo>
                <a:cubicBezTo>
                  <a:pt x="25339" y="613"/>
                  <a:pt x="25289" y="1164"/>
                  <a:pt x="25289" y="1741"/>
                </a:cubicBezTo>
                <a:cubicBezTo>
                  <a:pt x="25264" y="2593"/>
                  <a:pt x="25188" y="3746"/>
                  <a:pt x="25138" y="4297"/>
                </a:cubicBezTo>
                <a:cubicBezTo>
                  <a:pt x="25088" y="4849"/>
                  <a:pt x="25038" y="5626"/>
                  <a:pt x="25013" y="6001"/>
                </a:cubicBezTo>
                <a:cubicBezTo>
                  <a:pt x="24963" y="6979"/>
                  <a:pt x="24562" y="10513"/>
                  <a:pt x="24236" y="12819"/>
                </a:cubicBezTo>
                <a:cubicBezTo>
                  <a:pt x="23935" y="15200"/>
                  <a:pt x="23559" y="17179"/>
                  <a:pt x="23208" y="18708"/>
                </a:cubicBezTo>
                <a:lnTo>
                  <a:pt x="22933" y="19861"/>
                </a:lnTo>
                <a:lnTo>
                  <a:pt x="22507" y="20062"/>
                </a:lnTo>
                <a:cubicBezTo>
                  <a:pt x="21697" y="20437"/>
                  <a:pt x="21386" y="20563"/>
                  <a:pt x="21204" y="20563"/>
                </a:cubicBezTo>
                <a:cubicBezTo>
                  <a:pt x="21155" y="20563"/>
                  <a:pt x="21115" y="20554"/>
                  <a:pt x="21078" y="20538"/>
                </a:cubicBezTo>
                <a:cubicBezTo>
                  <a:pt x="21024" y="20511"/>
                  <a:pt x="20973" y="20497"/>
                  <a:pt x="20912" y="20497"/>
                </a:cubicBezTo>
                <a:cubicBezTo>
                  <a:pt x="20745" y="20497"/>
                  <a:pt x="20497" y="20601"/>
                  <a:pt x="19875" y="20839"/>
                </a:cubicBezTo>
                <a:cubicBezTo>
                  <a:pt x="19272" y="21080"/>
                  <a:pt x="19031" y="21176"/>
                  <a:pt x="18909" y="21176"/>
                </a:cubicBezTo>
                <a:cubicBezTo>
                  <a:pt x="18827" y="21176"/>
                  <a:pt x="18797" y="21134"/>
                  <a:pt x="18747" y="21064"/>
                </a:cubicBezTo>
                <a:cubicBezTo>
                  <a:pt x="18691" y="20980"/>
                  <a:pt x="18639" y="20931"/>
                  <a:pt x="18535" y="20931"/>
                </a:cubicBezTo>
                <a:cubicBezTo>
                  <a:pt x="18360" y="20931"/>
                  <a:pt x="18041" y="21070"/>
                  <a:pt x="17319" y="21415"/>
                </a:cubicBezTo>
                <a:cubicBezTo>
                  <a:pt x="16574" y="21779"/>
                  <a:pt x="16272" y="21915"/>
                  <a:pt x="16124" y="21915"/>
                </a:cubicBezTo>
                <a:cubicBezTo>
                  <a:pt x="16057" y="21915"/>
                  <a:pt x="16021" y="21888"/>
                  <a:pt x="15990" y="21841"/>
                </a:cubicBezTo>
                <a:cubicBezTo>
                  <a:pt x="15915" y="21766"/>
                  <a:pt x="15815" y="21716"/>
                  <a:pt x="15715" y="21716"/>
                </a:cubicBezTo>
                <a:cubicBezTo>
                  <a:pt x="15439" y="21716"/>
                  <a:pt x="14537" y="22142"/>
                  <a:pt x="13634" y="22743"/>
                </a:cubicBezTo>
                <a:cubicBezTo>
                  <a:pt x="12829" y="23267"/>
                  <a:pt x="12509" y="23451"/>
                  <a:pt x="12401" y="23451"/>
                </a:cubicBezTo>
                <a:cubicBezTo>
                  <a:pt x="12375" y="23451"/>
                  <a:pt x="12361" y="23440"/>
                  <a:pt x="12356" y="23420"/>
                </a:cubicBezTo>
                <a:cubicBezTo>
                  <a:pt x="12338" y="23374"/>
                  <a:pt x="12296" y="23352"/>
                  <a:pt x="12236" y="23352"/>
                </a:cubicBezTo>
                <a:cubicBezTo>
                  <a:pt x="11975" y="23352"/>
                  <a:pt x="11372" y="23767"/>
                  <a:pt x="10903" y="24297"/>
                </a:cubicBezTo>
                <a:cubicBezTo>
                  <a:pt x="10667" y="24533"/>
                  <a:pt x="10585" y="24615"/>
                  <a:pt x="10488" y="24615"/>
                </a:cubicBezTo>
                <a:cubicBezTo>
                  <a:pt x="10461" y="24615"/>
                  <a:pt x="10434" y="24609"/>
                  <a:pt x="10401" y="24598"/>
                </a:cubicBezTo>
                <a:cubicBezTo>
                  <a:pt x="10376" y="24593"/>
                  <a:pt x="10352" y="24589"/>
                  <a:pt x="10329" y="24589"/>
                </a:cubicBezTo>
                <a:cubicBezTo>
                  <a:pt x="10138" y="24589"/>
                  <a:pt x="9965" y="24790"/>
                  <a:pt x="9474" y="25525"/>
                </a:cubicBezTo>
                <a:lnTo>
                  <a:pt x="8973" y="26252"/>
                </a:lnTo>
                <a:lnTo>
                  <a:pt x="8772" y="26177"/>
                </a:lnTo>
                <a:lnTo>
                  <a:pt x="8547" y="26102"/>
                </a:lnTo>
                <a:lnTo>
                  <a:pt x="8271" y="26528"/>
                </a:lnTo>
                <a:cubicBezTo>
                  <a:pt x="7920" y="27054"/>
                  <a:pt x="7619" y="27631"/>
                  <a:pt x="7344" y="28207"/>
                </a:cubicBezTo>
                <a:cubicBezTo>
                  <a:pt x="7325" y="28281"/>
                  <a:pt x="7294" y="28327"/>
                  <a:pt x="7258" y="28327"/>
                </a:cubicBezTo>
                <a:cubicBezTo>
                  <a:pt x="7245" y="28327"/>
                  <a:pt x="7232" y="28321"/>
                  <a:pt x="7218" y="28307"/>
                </a:cubicBezTo>
                <a:cubicBezTo>
                  <a:pt x="7174" y="28278"/>
                  <a:pt x="7130" y="28266"/>
                  <a:pt x="7086" y="28266"/>
                </a:cubicBezTo>
                <a:cubicBezTo>
                  <a:pt x="7055" y="28266"/>
                  <a:pt x="7024" y="28272"/>
                  <a:pt x="6993" y="28282"/>
                </a:cubicBezTo>
                <a:cubicBezTo>
                  <a:pt x="6893" y="28307"/>
                  <a:pt x="6817" y="28458"/>
                  <a:pt x="6567" y="29185"/>
                </a:cubicBezTo>
                <a:cubicBezTo>
                  <a:pt x="6416" y="29661"/>
                  <a:pt x="6216" y="30363"/>
                  <a:pt x="6141" y="30713"/>
                </a:cubicBezTo>
                <a:cubicBezTo>
                  <a:pt x="6015" y="31290"/>
                  <a:pt x="5990" y="31365"/>
                  <a:pt x="5840" y="31390"/>
                </a:cubicBezTo>
                <a:cubicBezTo>
                  <a:pt x="5765" y="31415"/>
                  <a:pt x="5690" y="31465"/>
                  <a:pt x="5614" y="31540"/>
                </a:cubicBezTo>
                <a:cubicBezTo>
                  <a:pt x="5514" y="31691"/>
                  <a:pt x="5389" y="32819"/>
                  <a:pt x="5364" y="33972"/>
                </a:cubicBezTo>
                <a:cubicBezTo>
                  <a:pt x="5341" y="34894"/>
                  <a:pt x="5318" y="35052"/>
                  <a:pt x="5217" y="35052"/>
                </a:cubicBezTo>
                <a:cubicBezTo>
                  <a:pt x="5208" y="35052"/>
                  <a:pt x="5198" y="35051"/>
                  <a:pt x="5188" y="35049"/>
                </a:cubicBezTo>
                <a:cubicBezTo>
                  <a:pt x="5157" y="35039"/>
                  <a:pt x="5122" y="35033"/>
                  <a:pt x="5087" y="35033"/>
                </a:cubicBezTo>
                <a:cubicBezTo>
                  <a:pt x="5039" y="35033"/>
                  <a:pt x="4992" y="35045"/>
                  <a:pt x="4963" y="35074"/>
                </a:cubicBezTo>
                <a:cubicBezTo>
                  <a:pt x="4812" y="35150"/>
                  <a:pt x="4712" y="35901"/>
                  <a:pt x="4737" y="36904"/>
                </a:cubicBezTo>
                <a:lnTo>
                  <a:pt x="4737" y="38257"/>
                </a:lnTo>
                <a:lnTo>
                  <a:pt x="4737" y="38683"/>
                </a:lnTo>
                <a:lnTo>
                  <a:pt x="4537" y="38683"/>
                </a:lnTo>
                <a:cubicBezTo>
                  <a:pt x="4261" y="38683"/>
                  <a:pt x="4186" y="38884"/>
                  <a:pt x="4211" y="39561"/>
                </a:cubicBezTo>
                <a:cubicBezTo>
                  <a:pt x="4286" y="41315"/>
                  <a:pt x="4361" y="42819"/>
                  <a:pt x="4386" y="42944"/>
                </a:cubicBezTo>
                <a:cubicBezTo>
                  <a:pt x="4411" y="43094"/>
                  <a:pt x="4361" y="43195"/>
                  <a:pt x="3334" y="44473"/>
                </a:cubicBezTo>
                <a:lnTo>
                  <a:pt x="2231" y="45851"/>
                </a:lnTo>
                <a:lnTo>
                  <a:pt x="1454" y="46378"/>
                </a:lnTo>
                <a:cubicBezTo>
                  <a:pt x="351" y="47079"/>
                  <a:pt x="50" y="47330"/>
                  <a:pt x="25" y="47480"/>
                </a:cubicBezTo>
                <a:cubicBezTo>
                  <a:pt x="0" y="47656"/>
                  <a:pt x="76" y="47756"/>
                  <a:pt x="276" y="47881"/>
                </a:cubicBezTo>
                <a:lnTo>
                  <a:pt x="477" y="48007"/>
                </a:lnTo>
                <a:cubicBezTo>
                  <a:pt x="486" y="48012"/>
                  <a:pt x="499" y="48014"/>
                  <a:pt x="515" y="48014"/>
                </a:cubicBezTo>
                <a:cubicBezTo>
                  <a:pt x="660" y="48014"/>
                  <a:pt x="1053" y="47809"/>
                  <a:pt x="1730" y="47380"/>
                </a:cubicBezTo>
                <a:cubicBezTo>
                  <a:pt x="3659" y="46102"/>
                  <a:pt x="5665" y="44999"/>
                  <a:pt x="7795" y="44072"/>
                </a:cubicBezTo>
                <a:cubicBezTo>
                  <a:pt x="9274" y="43445"/>
                  <a:pt x="11655" y="42769"/>
                  <a:pt x="12607" y="42668"/>
                </a:cubicBezTo>
                <a:cubicBezTo>
                  <a:pt x="12708" y="42662"/>
                  <a:pt x="12809" y="42659"/>
                  <a:pt x="12910" y="42659"/>
                </a:cubicBezTo>
                <a:cubicBezTo>
                  <a:pt x="13610" y="42659"/>
                  <a:pt x="14306" y="42810"/>
                  <a:pt x="14963" y="43094"/>
                </a:cubicBezTo>
                <a:cubicBezTo>
                  <a:pt x="16266" y="43596"/>
                  <a:pt x="17469" y="44297"/>
                  <a:pt x="18522" y="45200"/>
                </a:cubicBezTo>
                <a:cubicBezTo>
                  <a:pt x="18822" y="45475"/>
                  <a:pt x="19399" y="45977"/>
                  <a:pt x="19850" y="46328"/>
                </a:cubicBezTo>
                <a:cubicBezTo>
                  <a:pt x="20652" y="46979"/>
                  <a:pt x="21404" y="47681"/>
                  <a:pt x="22106" y="48433"/>
                </a:cubicBezTo>
                <a:cubicBezTo>
                  <a:pt x="22156" y="48483"/>
                  <a:pt x="22206" y="48533"/>
                  <a:pt x="22256" y="48583"/>
                </a:cubicBezTo>
                <a:cubicBezTo>
                  <a:pt x="22482" y="48708"/>
                  <a:pt x="23910" y="50187"/>
                  <a:pt x="25088" y="51465"/>
                </a:cubicBezTo>
                <a:cubicBezTo>
                  <a:pt x="26041" y="52468"/>
                  <a:pt x="26918" y="53546"/>
                  <a:pt x="27745" y="54648"/>
                </a:cubicBezTo>
                <a:cubicBezTo>
                  <a:pt x="29023" y="56353"/>
                  <a:pt x="29299" y="56678"/>
                  <a:pt x="30151" y="57305"/>
                </a:cubicBezTo>
                <a:cubicBezTo>
                  <a:pt x="30853" y="57831"/>
                  <a:pt x="31655" y="58232"/>
                  <a:pt x="32532" y="58433"/>
                </a:cubicBezTo>
                <a:cubicBezTo>
                  <a:pt x="33145" y="58589"/>
                  <a:pt x="33555" y="58671"/>
                  <a:pt x="33952" y="58671"/>
                </a:cubicBezTo>
                <a:cubicBezTo>
                  <a:pt x="34317" y="58671"/>
                  <a:pt x="34671" y="58602"/>
                  <a:pt x="35163" y="58458"/>
                </a:cubicBezTo>
                <a:cubicBezTo>
                  <a:pt x="35740" y="58282"/>
                  <a:pt x="35990" y="58132"/>
                  <a:pt x="35915" y="57957"/>
                </a:cubicBezTo>
                <a:cubicBezTo>
                  <a:pt x="35715" y="57806"/>
                  <a:pt x="35489" y="57656"/>
                  <a:pt x="35264" y="57531"/>
                </a:cubicBezTo>
                <a:cubicBezTo>
                  <a:pt x="34863" y="57355"/>
                  <a:pt x="34512" y="57054"/>
                  <a:pt x="34236" y="56704"/>
                </a:cubicBezTo>
                <a:cubicBezTo>
                  <a:pt x="33735" y="56102"/>
                  <a:pt x="33359" y="55400"/>
                  <a:pt x="33108" y="54648"/>
                </a:cubicBezTo>
                <a:cubicBezTo>
                  <a:pt x="33058" y="54523"/>
                  <a:pt x="33058" y="54348"/>
                  <a:pt x="33133" y="54222"/>
                </a:cubicBezTo>
                <a:cubicBezTo>
                  <a:pt x="33309" y="53972"/>
                  <a:pt x="33008" y="53245"/>
                  <a:pt x="32156" y="51866"/>
                </a:cubicBezTo>
                <a:lnTo>
                  <a:pt x="31554" y="50939"/>
                </a:lnTo>
                <a:lnTo>
                  <a:pt x="31730" y="50864"/>
                </a:lnTo>
                <a:cubicBezTo>
                  <a:pt x="31830" y="50814"/>
                  <a:pt x="31905" y="50739"/>
                  <a:pt x="31980" y="50663"/>
                </a:cubicBezTo>
                <a:cubicBezTo>
                  <a:pt x="32106" y="50513"/>
                  <a:pt x="31980" y="49912"/>
                  <a:pt x="31680" y="49410"/>
                </a:cubicBezTo>
                <a:cubicBezTo>
                  <a:pt x="31454" y="49059"/>
                  <a:pt x="31454" y="48959"/>
                  <a:pt x="31554" y="48909"/>
                </a:cubicBezTo>
                <a:cubicBezTo>
                  <a:pt x="31655" y="48809"/>
                  <a:pt x="31730" y="48734"/>
                  <a:pt x="31805" y="48633"/>
                </a:cubicBezTo>
                <a:cubicBezTo>
                  <a:pt x="31930" y="48458"/>
                  <a:pt x="31955" y="48408"/>
                  <a:pt x="31830" y="48182"/>
                </a:cubicBezTo>
                <a:cubicBezTo>
                  <a:pt x="31504" y="47606"/>
                  <a:pt x="30452" y="46628"/>
                  <a:pt x="28772" y="45375"/>
                </a:cubicBezTo>
                <a:cubicBezTo>
                  <a:pt x="27820" y="44673"/>
                  <a:pt x="26792" y="43771"/>
                  <a:pt x="26918" y="43746"/>
                </a:cubicBezTo>
                <a:cubicBezTo>
                  <a:pt x="26943" y="43746"/>
                  <a:pt x="26968" y="43671"/>
                  <a:pt x="26993" y="43571"/>
                </a:cubicBezTo>
                <a:cubicBezTo>
                  <a:pt x="27018" y="43370"/>
                  <a:pt x="26993" y="43370"/>
                  <a:pt x="26291" y="42894"/>
                </a:cubicBezTo>
                <a:cubicBezTo>
                  <a:pt x="25865" y="42568"/>
                  <a:pt x="25414" y="42343"/>
                  <a:pt x="24913" y="42192"/>
                </a:cubicBezTo>
                <a:cubicBezTo>
                  <a:pt x="24161" y="41942"/>
                  <a:pt x="24161" y="41942"/>
                  <a:pt x="24236" y="41841"/>
                </a:cubicBezTo>
                <a:cubicBezTo>
                  <a:pt x="24361" y="41666"/>
                  <a:pt x="24136" y="41541"/>
                  <a:pt x="23434" y="41415"/>
                </a:cubicBezTo>
                <a:cubicBezTo>
                  <a:pt x="22682" y="41290"/>
                  <a:pt x="22381" y="41265"/>
                  <a:pt x="20301" y="41265"/>
                </a:cubicBezTo>
                <a:cubicBezTo>
                  <a:pt x="19098" y="41265"/>
                  <a:pt x="18998" y="41265"/>
                  <a:pt x="18948" y="41114"/>
                </a:cubicBezTo>
                <a:cubicBezTo>
                  <a:pt x="18948" y="41039"/>
                  <a:pt x="18898" y="40939"/>
                  <a:pt x="18822" y="40889"/>
                </a:cubicBezTo>
                <a:cubicBezTo>
                  <a:pt x="18798" y="40869"/>
                  <a:pt x="18735" y="40860"/>
                  <a:pt x="18642" y="40860"/>
                </a:cubicBezTo>
                <a:cubicBezTo>
                  <a:pt x="18260" y="40860"/>
                  <a:pt x="17373" y="41013"/>
                  <a:pt x="16567" y="41215"/>
                </a:cubicBezTo>
                <a:cubicBezTo>
                  <a:pt x="15038" y="41641"/>
                  <a:pt x="13484" y="41942"/>
                  <a:pt x="11930" y="42117"/>
                </a:cubicBezTo>
                <a:cubicBezTo>
                  <a:pt x="11053" y="42217"/>
                  <a:pt x="10176" y="42418"/>
                  <a:pt x="9324" y="42668"/>
                </a:cubicBezTo>
                <a:lnTo>
                  <a:pt x="9073" y="42744"/>
                </a:lnTo>
                <a:lnTo>
                  <a:pt x="9424" y="42518"/>
                </a:lnTo>
                <a:cubicBezTo>
                  <a:pt x="10677" y="41691"/>
                  <a:pt x="11880" y="40789"/>
                  <a:pt x="13058" y="39836"/>
                </a:cubicBezTo>
                <a:cubicBezTo>
                  <a:pt x="14938" y="38257"/>
                  <a:pt x="15314" y="37931"/>
                  <a:pt x="16241" y="36904"/>
                </a:cubicBezTo>
                <a:lnTo>
                  <a:pt x="16918" y="36152"/>
                </a:lnTo>
                <a:lnTo>
                  <a:pt x="17594" y="36052"/>
                </a:lnTo>
                <a:cubicBezTo>
                  <a:pt x="18547" y="35952"/>
                  <a:pt x="20677" y="35826"/>
                  <a:pt x="22482" y="35776"/>
                </a:cubicBezTo>
                <a:cubicBezTo>
                  <a:pt x="25063" y="35726"/>
                  <a:pt x="29098" y="34999"/>
                  <a:pt x="29424" y="34548"/>
                </a:cubicBezTo>
                <a:cubicBezTo>
                  <a:pt x="29524" y="34423"/>
                  <a:pt x="29750" y="34348"/>
                  <a:pt x="30301" y="34247"/>
                </a:cubicBezTo>
                <a:cubicBezTo>
                  <a:pt x="31780" y="33947"/>
                  <a:pt x="33209" y="33470"/>
                  <a:pt x="34562" y="32819"/>
                </a:cubicBezTo>
                <a:cubicBezTo>
                  <a:pt x="35214" y="32493"/>
                  <a:pt x="35464" y="32267"/>
                  <a:pt x="35439" y="32017"/>
                </a:cubicBezTo>
                <a:cubicBezTo>
                  <a:pt x="35439" y="31916"/>
                  <a:pt x="35439" y="31866"/>
                  <a:pt x="35514" y="31841"/>
                </a:cubicBezTo>
                <a:lnTo>
                  <a:pt x="36442" y="31591"/>
                </a:lnTo>
                <a:cubicBezTo>
                  <a:pt x="37544" y="31315"/>
                  <a:pt x="38597" y="30939"/>
                  <a:pt x="39650" y="30538"/>
                </a:cubicBezTo>
                <a:cubicBezTo>
                  <a:pt x="41329" y="29836"/>
                  <a:pt x="41805" y="29611"/>
                  <a:pt x="41955" y="29335"/>
                </a:cubicBezTo>
                <a:cubicBezTo>
                  <a:pt x="42056" y="29134"/>
                  <a:pt x="42206" y="29009"/>
                  <a:pt x="42983" y="28608"/>
                </a:cubicBezTo>
                <a:cubicBezTo>
                  <a:pt x="44913" y="27555"/>
                  <a:pt x="45414" y="27230"/>
                  <a:pt x="46692" y="26102"/>
                </a:cubicBezTo>
                <a:cubicBezTo>
                  <a:pt x="47670" y="25225"/>
                  <a:pt x="47870" y="24974"/>
                  <a:pt x="47695" y="24799"/>
                </a:cubicBezTo>
                <a:cubicBezTo>
                  <a:pt x="47645" y="24748"/>
                  <a:pt x="47595" y="24698"/>
                  <a:pt x="47595" y="24673"/>
                </a:cubicBezTo>
                <a:cubicBezTo>
                  <a:pt x="47620" y="24648"/>
                  <a:pt x="48121" y="24247"/>
                  <a:pt x="48697" y="23746"/>
                </a:cubicBezTo>
                <a:cubicBezTo>
                  <a:pt x="49950" y="22718"/>
                  <a:pt x="50552" y="22142"/>
                  <a:pt x="50527" y="21966"/>
                </a:cubicBezTo>
                <a:cubicBezTo>
                  <a:pt x="50527" y="21851"/>
                  <a:pt x="50473" y="21790"/>
                  <a:pt x="50315" y="21790"/>
                </a:cubicBezTo>
                <a:cubicBezTo>
                  <a:pt x="50233" y="21790"/>
                  <a:pt x="50122" y="21807"/>
                  <a:pt x="49976" y="21841"/>
                </a:cubicBezTo>
                <a:cubicBezTo>
                  <a:pt x="49750" y="21916"/>
                  <a:pt x="49274" y="22017"/>
                  <a:pt x="48898" y="22092"/>
                </a:cubicBezTo>
                <a:cubicBezTo>
                  <a:pt x="47168" y="22468"/>
                  <a:pt x="45314" y="23119"/>
                  <a:pt x="41680" y="24598"/>
                </a:cubicBezTo>
                <a:cubicBezTo>
                  <a:pt x="41289" y="24751"/>
                  <a:pt x="41106" y="24812"/>
                  <a:pt x="40989" y="24812"/>
                </a:cubicBezTo>
                <a:cubicBezTo>
                  <a:pt x="40934" y="24812"/>
                  <a:pt x="40893" y="24798"/>
                  <a:pt x="40853" y="24774"/>
                </a:cubicBezTo>
                <a:cubicBezTo>
                  <a:pt x="40788" y="24725"/>
                  <a:pt x="40723" y="24697"/>
                  <a:pt x="40658" y="24697"/>
                </a:cubicBezTo>
                <a:cubicBezTo>
                  <a:pt x="40623" y="24697"/>
                  <a:pt x="40587" y="24706"/>
                  <a:pt x="40552" y="24723"/>
                </a:cubicBezTo>
                <a:cubicBezTo>
                  <a:pt x="40452" y="24748"/>
                  <a:pt x="39499" y="25200"/>
                  <a:pt x="38422" y="25751"/>
                </a:cubicBezTo>
                <a:cubicBezTo>
                  <a:pt x="37086" y="26419"/>
                  <a:pt x="36512" y="26684"/>
                  <a:pt x="36331" y="26684"/>
                </a:cubicBezTo>
                <a:cubicBezTo>
                  <a:pt x="36314" y="26684"/>
                  <a:pt x="36301" y="26682"/>
                  <a:pt x="36291" y="26678"/>
                </a:cubicBezTo>
                <a:cubicBezTo>
                  <a:pt x="36287" y="26677"/>
                  <a:pt x="36282" y="26677"/>
                  <a:pt x="36276" y="26677"/>
                </a:cubicBezTo>
                <a:cubicBezTo>
                  <a:pt x="35936" y="26677"/>
                  <a:pt x="33017" y="28043"/>
                  <a:pt x="32106" y="28658"/>
                </a:cubicBezTo>
                <a:cubicBezTo>
                  <a:pt x="31497" y="29064"/>
                  <a:pt x="31282" y="29212"/>
                  <a:pt x="31171" y="29212"/>
                </a:cubicBezTo>
                <a:cubicBezTo>
                  <a:pt x="31131" y="29212"/>
                  <a:pt x="31105" y="29193"/>
                  <a:pt x="31078" y="29160"/>
                </a:cubicBezTo>
                <a:cubicBezTo>
                  <a:pt x="31057" y="29125"/>
                  <a:pt x="31030" y="29103"/>
                  <a:pt x="30980" y="29103"/>
                </a:cubicBezTo>
                <a:cubicBezTo>
                  <a:pt x="30849" y="29103"/>
                  <a:pt x="30559" y="29245"/>
                  <a:pt x="29800" y="29661"/>
                </a:cubicBezTo>
                <a:cubicBezTo>
                  <a:pt x="29310" y="29938"/>
                  <a:pt x="29097" y="30056"/>
                  <a:pt x="29035" y="30056"/>
                </a:cubicBezTo>
                <a:cubicBezTo>
                  <a:pt x="29003" y="30056"/>
                  <a:pt x="29013" y="30023"/>
                  <a:pt x="29048" y="29962"/>
                </a:cubicBezTo>
                <a:cubicBezTo>
                  <a:pt x="29123" y="29811"/>
                  <a:pt x="29098" y="29761"/>
                  <a:pt x="28948" y="29661"/>
                </a:cubicBezTo>
                <a:cubicBezTo>
                  <a:pt x="28848" y="29586"/>
                  <a:pt x="28772" y="29510"/>
                  <a:pt x="28772" y="29510"/>
                </a:cubicBezTo>
                <a:cubicBezTo>
                  <a:pt x="28772" y="29510"/>
                  <a:pt x="30151" y="28583"/>
                  <a:pt x="31379" y="27781"/>
                </a:cubicBezTo>
                <a:cubicBezTo>
                  <a:pt x="32457" y="27079"/>
                  <a:pt x="32983" y="26678"/>
                  <a:pt x="33033" y="26578"/>
                </a:cubicBezTo>
                <a:cubicBezTo>
                  <a:pt x="33133" y="26378"/>
                  <a:pt x="34361" y="25500"/>
                  <a:pt x="35464" y="24874"/>
                </a:cubicBezTo>
                <a:cubicBezTo>
                  <a:pt x="36316" y="24398"/>
                  <a:pt x="36467" y="24222"/>
                  <a:pt x="36266" y="24072"/>
                </a:cubicBezTo>
                <a:cubicBezTo>
                  <a:pt x="36216" y="24022"/>
                  <a:pt x="36166" y="23997"/>
                  <a:pt x="36166" y="23972"/>
                </a:cubicBezTo>
                <a:cubicBezTo>
                  <a:pt x="36191" y="23972"/>
                  <a:pt x="36492" y="23771"/>
                  <a:pt x="36868" y="23520"/>
                </a:cubicBezTo>
                <a:cubicBezTo>
                  <a:pt x="37444" y="23144"/>
                  <a:pt x="38046" y="22819"/>
                  <a:pt x="38672" y="22543"/>
                </a:cubicBezTo>
                <a:cubicBezTo>
                  <a:pt x="38848" y="22468"/>
                  <a:pt x="38948" y="22292"/>
                  <a:pt x="38823" y="22192"/>
                </a:cubicBezTo>
                <a:lnTo>
                  <a:pt x="38823" y="22192"/>
                </a:lnTo>
                <a:cubicBezTo>
                  <a:pt x="38397" y="22217"/>
                  <a:pt x="37970" y="22267"/>
                  <a:pt x="37544" y="22342"/>
                </a:cubicBezTo>
                <a:cubicBezTo>
                  <a:pt x="35214" y="22743"/>
                  <a:pt x="32582" y="23946"/>
                  <a:pt x="30126" y="25751"/>
                </a:cubicBezTo>
                <a:cubicBezTo>
                  <a:pt x="29650" y="26102"/>
                  <a:pt x="28873" y="26678"/>
                  <a:pt x="28371" y="27029"/>
                </a:cubicBezTo>
                <a:cubicBezTo>
                  <a:pt x="27594" y="27606"/>
                  <a:pt x="26843" y="28232"/>
                  <a:pt x="26166" y="28909"/>
                </a:cubicBezTo>
                <a:cubicBezTo>
                  <a:pt x="26091" y="28884"/>
                  <a:pt x="26041" y="28859"/>
                  <a:pt x="25990" y="28809"/>
                </a:cubicBezTo>
                <a:cubicBezTo>
                  <a:pt x="25945" y="28782"/>
                  <a:pt x="25904" y="28768"/>
                  <a:pt x="25858" y="28768"/>
                </a:cubicBezTo>
                <a:cubicBezTo>
                  <a:pt x="25777" y="28768"/>
                  <a:pt x="25684" y="28812"/>
                  <a:pt x="25539" y="28909"/>
                </a:cubicBezTo>
                <a:lnTo>
                  <a:pt x="25264" y="29084"/>
                </a:lnTo>
                <a:lnTo>
                  <a:pt x="25790" y="28458"/>
                </a:lnTo>
                <a:cubicBezTo>
                  <a:pt x="26291" y="27831"/>
                  <a:pt x="26341" y="27806"/>
                  <a:pt x="27269" y="27205"/>
                </a:cubicBezTo>
                <a:cubicBezTo>
                  <a:pt x="28321" y="26503"/>
                  <a:pt x="28772" y="26177"/>
                  <a:pt x="28973" y="25876"/>
                </a:cubicBezTo>
                <a:cubicBezTo>
                  <a:pt x="29249" y="25601"/>
                  <a:pt x="29574" y="25350"/>
                  <a:pt x="29950" y="25149"/>
                </a:cubicBezTo>
                <a:cubicBezTo>
                  <a:pt x="30878" y="24548"/>
                  <a:pt x="31203" y="24247"/>
                  <a:pt x="31203" y="23997"/>
                </a:cubicBezTo>
                <a:cubicBezTo>
                  <a:pt x="31203" y="23846"/>
                  <a:pt x="31254" y="23771"/>
                  <a:pt x="31705" y="23395"/>
                </a:cubicBezTo>
                <a:cubicBezTo>
                  <a:pt x="32006" y="23195"/>
                  <a:pt x="32231" y="22944"/>
                  <a:pt x="32432" y="22643"/>
                </a:cubicBezTo>
                <a:cubicBezTo>
                  <a:pt x="32607" y="22342"/>
                  <a:pt x="32858" y="22092"/>
                  <a:pt x="33158" y="21916"/>
                </a:cubicBezTo>
                <a:cubicBezTo>
                  <a:pt x="33484" y="21691"/>
                  <a:pt x="33910" y="21340"/>
                  <a:pt x="34136" y="21139"/>
                </a:cubicBezTo>
                <a:cubicBezTo>
                  <a:pt x="34512" y="20789"/>
                  <a:pt x="34562" y="20738"/>
                  <a:pt x="34637" y="20463"/>
                </a:cubicBezTo>
                <a:cubicBezTo>
                  <a:pt x="34637" y="20362"/>
                  <a:pt x="34687" y="20262"/>
                  <a:pt x="34737" y="20162"/>
                </a:cubicBezTo>
                <a:cubicBezTo>
                  <a:pt x="34762" y="20162"/>
                  <a:pt x="35163" y="19761"/>
                  <a:pt x="35589" y="19310"/>
                </a:cubicBezTo>
                <a:cubicBezTo>
                  <a:pt x="36216" y="18633"/>
                  <a:pt x="36417" y="18408"/>
                  <a:pt x="36467" y="18232"/>
                </a:cubicBezTo>
                <a:cubicBezTo>
                  <a:pt x="36542" y="18032"/>
                  <a:pt x="36642" y="17906"/>
                  <a:pt x="36993" y="17580"/>
                </a:cubicBezTo>
                <a:cubicBezTo>
                  <a:pt x="37620" y="17004"/>
                  <a:pt x="38146" y="16202"/>
                  <a:pt x="38096" y="15976"/>
                </a:cubicBezTo>
                <a:cubicBezTo>
                  <a:pt x="38046" y="15801"/>
                  <a:pt x="38071" y="15751"/>
                  <a:pt x="39800" y="13495"/>
                </a:cubicBezTo>
                <a:cubicBezTo>
                  <a:pt x="41028" y="11916"/>
                  <a:pt x="41579" y="11139"/>
                  <a:pt x="41605" y="10989"/>
                </a:cubicBezTo>
                <a:cubicBezTo>
                  <a:pt x="41668" y="10821"/>
                  <a:pt x="41572" y="10670"/>
                  <a:pt x="41436" y="10670"/>
                </a:cubicBezTo>
                <a:cubicBezTo>
                  <a:pt x="41410" y="10670"/>
                  <a:pt x="41382" y="10676"/>
                  <a:pt x="41354" y="10688"/>
                </a:cubicBezTo>
                <a:lnTo>
                  <a:pt x="41379" y="10688"/>
                </a:lnTo>
                <a:cubicBezTo>
                  <a:pt x="41128" y="10763"/>
                  <a:pt x="39249" y="11616"/>
                  <a:pt x="38697" y="11941"/>
                </a:cubicBezTo>
                <a:cubicBezTo>
                  <a:pt x="38397" y="12117"/>
                  <a:pt x="37770" y="12468"/>
                  <a:pt x="37319" y="12743"/>
                </a:cubicBezTo>
                <a:cubicBezTo>
                  <a:pt x="36809" y="13049"/>
                  <a:pt x="36622" y="13159"/>
                  <a:pt x="36515" y="13159"/>
                </a:cubicBezTo>
                <a:cubicBezTo>
                  <a:pt x="36464" y="13159"/>
                  <a:pt x="36432" y="13135"/>
                  <a:pt x="36391" y="13094"/>
                </a:cubicBezTo>
                <a:cubicBezTo>
                  <a:pt x="36349" y="13066"/>
                  <a:pt x="36311" y="13044"/>
                  <a:pt x="36258" y="13044"/>
                </a:cubicBezTo>
                <a:cubicBezTo>
                  <a:pt x="36123" y="13044"/>
                  <a:pt x="35893" y="13188"/>
                  <a:pt x="35264" y="13746"/>
                </a:cubicBezTo>
                <a:cubicBezTo>
                  <a:pt x="34988" y="13971"/>
                  <a:pt x="34712" y="14197"/>
                  <a:pt x="34437" y="14398"/>
                </a:cubicBezTo>
                <a:cubicBezTo>
                  <a:pt x="34386" y="14398"/>
                  <a:pt x="34311" y="14347"/>
                  <a:pt x="34286" y="14272"/>
                </a:cubicBezTo>
                <a:cubicBezTo>
                  <a:pt x="34252" y="14177"/>
                  <a:pt x="34196" y="14128"/>
                  <a:pt x="34116" y="14128"/>
                </a:cubicBezTo>
                <a:cubicBezTo>
                  <a:pt x="33900" y="14128"/>
                  <a:pt x="33511" y="14482"/>
                  <a:pt x="32908" y="15250"/>
                </a:cubicBezTo>
                <a:lnTo>
                  <a:pt x="32381" y="15876"/>
                </a:lnTo>
                <a:lnTo>
                  <a:pt x="32231" y="15751"/>
                </a:lnTo>
                <a:cubicBezTo>
                  <a:pt x="32180" y="15713"/>
                  <a:pt x="32136" y="15689"/>
                  <a:pt x="32089" y="15689"/>
                </a:cubicBezTo>
                <a:cubicBezTo>
                  <a:pt x="31954" y="15689"/>
                  <a:pt x="31803" y="15892"/>
                  <a:pt x="31429" y="16528"/>
                </a:cubicBezTo>
                <a:cubicBezTo>
                  <a:pt x="31103" y="17047"/>
                  <a:pt x="30969" y="17268"/>
                  <a:pt x="30931" y="17268"/>
                </a:cubicBezTo>
                <a:cubicBezTo>
                  <a:pt x="30904" y="17268"/>
                  <a:pt x="30922" y="17163"/>
                  <a:pt x="30953" y="16979"/>
                </a:cubicBezTo>
                <a:cubicBezTo>
                  <a:pt x="31053" y="16528"/>
                  <a:pt x="30953" y="16227"/>
                  <a:pt x="30777" y="16152"/>
                </a:cubicBezTo>
                <a:cubicBezTo>
                  <a:pt x="30577" y="16052"/>
                  <a:pt x="30602" y="15951"/>
                  <a:pt x="30752" y="14824"/>
                </a:cubicBezTo>
                <a:cubicBezTo>
                  <a:pt x="30978" y="13220"/>
                  <a:pt x="30978" y="12768"/>
                  <a:pt x="30702" y="12543"/>
                </a:cubicBezTo>
                <a:cubicBezTo>
                  <a:pt x="30577" y="12443"/>
                  <a:pt x="30577" y="12292"/>
                  <a:pt x="30602" y="11465"/>
                </a:cubicBezTo>
                <a:cubicBezTo>
                  <a:pt x="30652" y="10362"/>
                  <a:pt x="30552" y="9335"/>
                  <a:pt x="30351" y="9109"/>
                </a:cubicBezTo>
                <a:cubicBezTo>
                  <a:pt x="30251" y="9009"/>
                  <a:pt x="30126" y="8934"/>
                  <a:pt x="30000" y="8934"/>
                </a:cubicBezTo>
                <a:lnTo>
                  <a:pt x="29775" y="8909"/>
                </a:lnTo>
                <a:lnTo>
                  <a:pt x="29650" y="8057"/>
                </a:lnTo>
                <a:cubicBezTo>
                  <a:pt x="29499" y="7230"/>
                  <a:pt x="29173" y="6177"/>
                  <a:pt x="28522" y="4548"/>
                </a:cubicBezTo>
                <a:cubicBezTo>
                  <a:pt x="27895" y="3019"/>
                  <a:pt x="26968" y="1365"/>
                  <a:pt x="26316" y="738"/>
                </a:cubicBezTo>
                <a:cubicBezTo>
                  <a:pt x="26141" y="588"/>
                  <a:pt x="25990" y="412"/>
                  <a:pt x="25865" y="212"/>
                </a:cubicBezTo>
                <a:cubicBezTo>
                  <a:pt x="25798" y="78"/>
                  <a:pt x="25687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34"/>
          <p:cNvSpPr/>
          <p:nvPr/>
        </p:nvSpPr>
        <p:spPr>
          <a:xfrm>
            <a:off x="323125" y="4309175"/>
            <a:ext cx="798499" cy="766168"/>
          </a:xfrm>
          <a:custGeom>
            <a:rect b="b" l="l" r="r" t="t"/>
            <a:pathLst>
              <a:path extrusionOk="0" h="27560" w="28723">
                <a:moveTo>
                  <a:pt x="5736" y="2967"/>
                </a:moveTo>
                <a:cubicBezTo>
                  <a:pt x="5798" y="2967"/>
                  <a:pt x="5926" y="2993"/>
                  <a:pt x="6141" y="3033"/>
                </a:cubicBezTo>
                <a:cubicBezTo>
                  <a:pt x="6417" y="3083"/>
                  <a:pt x="6692" y="3159"/>
                  <a:pt x="6718" y="3159"/>
                </a:cubicBezTo>
                <a:cubicBezTo>
                  <a:pt x="6893" y="3184"/>
                  <a:pt x="6818" y="3209"/>
                  <a:pt x="6467" y="3259"/>
                </a:cubicBezTo>
                <a:lnTo>
                  <a:pt x="6467" y="3284"/>
                </a:lnTo>
                <a:cubicBezTo>
                  <a:pt x="6420" y="3293"/>
                  <a:pt x="6372" y="3297"/>
                  <a:pt x="6325" y="3297"/>
                </a:cubicBezTo>
                <a:cubicBezTo>
                  <a:pt x="6099" y="3297"/>
                  <a:pt x="5881" y="3199"/>
                  <a:pt x="5715" y="3033"/>
                </a:cubicBezTo>
                <a:cubicBezTo>
                  <a:pt x="5680" y="2987"/>
                  <a:pt x="5683" y="2967"/>
                  <a:pt x="5736" y="2967"/>
                </a:cubicBezTo>
                <a:close/>
                <a:moveTo>
                  <a:pt x="706" y="267"/>
                </a:moveTo>
                <a:cubicBezTo>
                  <a:pt x="831" y="267"/>
                  <a:pt x="1318" y="493"/>
                  <a:pt x="2056" y="903"/>
                </a:cubicBezTo>
                <a:cubicBezTo>
                  <a:pt x="3184" y="1530"/>
                  <a:pt x="4261" y="2256"/>
                  <a:pt x="5264" y="3058"/>
                </a:cubicBezTo>
                <a:cubicBezTo>
                  <a:pt x="5765" y="3451"/>
                  <a:pt x="5869" y="3540"/>
                  <a:pt x="5738" y="3540"/>
                </a:cubicBezTo>
                <a:cubicBezTo>
                  <a:pt x="5719" y="3540"/>
                  <a:pt x="5694" y="3538"/>
                  <a:pt x="5665" y="3535"/>
                </a:cubicBezTo>
                <a:cubicBezTo>
                  <a:pt x="5565" y="3535"/>
                  <a:pt x="5489" y="3535"/>
                  <a:pt x="5464" y="3585"/>
                </a:cubicBezTo>
                <a:cubicBezTo>
                  <a:pt x="5455" y="3604"/>
                  <a:pt x="5442" y="3612"/>
                  <a:pt x="5425" y="3612"/>
                </a:cubicBezTo>
                <a:cubicBezTo>
                  <a:pt x="5397" y="3612"/>
                  <a:pt x="5361" y="3591"/>
                  <a:pt x="5314" y="3560"/>
                </a:cubicBezTo>
                <a:cubicBezTo>
                  <a:pt x="5114" y="3384"/>
                  <a:pt x="2607" y="1630"/>
                  <a:pt x="1630" y="978"/>
                </a:cubicBezTo>
                <a:cubicBezTo>
                  <a:pt x="1103" y="627"/>
                  <a:pt x="677" y="327"/>
                  <a:pt x="677" y="301"/>
                </a:cubicBezTo>
                <a:cubicBezTo>
                  <a:pt x="668" y="279"/>
                  <a:pt x="678" y="267"/>
                  <a:pt x="706" y="267"/>
                </a:cubicBezTo>
                <a:close/>
                <a:moveTo>
                  <a:pt x="7010" y="2205"/>
                </a:moveTo>
                <a:cubicBezTo>
                  <a:pt x="8805" y="2205"/>
                  <a:pt x="10606" y="2502"/>
                  <a:pt x="12332" y="3083"/>
                </a:cubicBezTo>
                <a:cubicBezTo>
                  <a:pt x="13610" y="3510"/>
                  <a:pt x="13535" y="3484"/>
                  <a:pt x="13334" y="3510"/>
                </a:cubicBezTo>
                <a:cubicBezTo>
                  <a:pt x="13259" y="3535"/>
                  <a:pt x="12933" y="3560"/>
                  <a:pt x="12607" y="3610"/>
                </a:cubicBezTo>
                <a:lnTo>
                  <a:pt x="12632" y="3610"/>
                </a:lnTo>
                <a:cubicBezTo>
                  <a:pt x="12507" y="3616"/>
                  <a:pt x="12380" y="3619"/>
                  <a:pt x="12253" y="3619"/>
                </a:cubicBezTo>
                <a:cubicBezTo>
                  <a:pt x="11870" y="3619"/>
                  <a:pt x="11479" y="3591"/>
                  <a:pt x="11104" y="3535"/>
                </a:cubicBezTo>
                <a:cubicBezTo>
                  <a:pt x="10552" y="3459"/>
                  <a:pt x="9650" y="3359"/>
                  <a:pt x="9048" y="3334"/>
                </a:cubicBezTo>
                <a:cubicBezTo>
                  <a:pt x="8096" y="3284"/>
                  <a:pt x="7144" y="3159"/>
                  <a:pt x="6241" y="2933"/>
                </a:cubicBezTo>
                <a:cubicBezTo>
                  <a:pt x="5489" y="2783"/>
                  <a:pt x="5189" y="2657"/>
                  <a:pt x="4938" y="2457"/>
                </a:cubicBezTo>
                <a:cubicBezTo>
                  <a:pt x="4813" y="2357"/>
                  <a:pt x="4863" y="2332"/>
                  <a:pt x="5439" y="2281"/>
                </a:cubicBezTo>
                <a:cubicBezTo>
                  <a:pt x="5961" y="2230"/>
                  <a:pt x="6485" y="2205"/>
                  <a:pt x="7010" y="2205"/>
                </a:cubicBezTo>
                <a:close/>
                <a:moveTo>
                  <a:pt x="7272" y="3503"/>
                </a:moveTo>
                <a:cubicBezTo>
                  <a:pt x="8368" y="3503"/>
                  <a:pt x="10291" y="3615"/>
                  <a:pt x="11429" y="3785"/>
                </a:cubicBezTo>
                <a:cubicBezTo>
                  <a:pt x="12507" y="4036"/>
                  <a:pt x="13585" y="4362"/>
                  <a:pt x="14612" y="4788"/>
                </a:cubicBezTo>
                <a:cubicBezTo>
                  <a:pt x="15264" y="5063"/>
                  <a:pt x="16768" y="5916"/>
                  <a:pt x="16793" y="6016"/>
                </a:cubicBezTo>
                <a:cubicBezTo>
                  <a:pt x="16793" y="6041"/>
                  <a:pt x="16693" y="6091"/>
                  <a:pt x="16567" y="6116"/>
                </a:cubicBezTo>
                <a:cubicBezTo>
                  <a:pt x="16467" y="6141"/>
                  <a:pt x="16367" y="6166"/>
                  <a:pt x="16292" y="6241"/>
                </a:cubicBezTo>
                <a:cubicBezTo>
                  <a:pt x="16241" y="6342"/>
                  <a:pt x="16367" y="6417"/>
                  <a:pt x="17244" y="6943"/>
                </a:cubicBezTo>
                <a:cubicBezTo>
                  <a:pt x="18071" y="7469"/>
                  <a:pt x="18873" y="8071"/>
                  <a:pt x="19650" y="8698"/>
                </a:cubicBezTo>
                <a:lnTo>
                  <a:pt x="19825" y="8823"/>
                </a:lnTo>
                <a:lnTo>
                  <a:pt x="19600" y="8823"/>
                </a:lnTo>
                <a:cubicBezTo>
                  <a:pt x="19374" y="8823"/>
                  <a:pt x="19299" y="8923"/>
                  <a:pt x="19374" y="9073"/>
                </a:cubicBezTo>
                <a:cubicBezTo>
                  <a:pt x="19600" y="9349"/>
                  <a:pt x="19876" y="9575"/>
                  <a:pt x="20126" y="9800"/>
                </a:cubicBezTo>
                <a:lnTo>
                  <a:pt x="20853" y="10427"/>
                </a:lnTo>
                <a:lnTo>
                  <a:pt x="18046" y="9073"/>
                </a:lnTo>
                <a:cubicBezTo>
                  <a:pt x="16492" y="8322"/>
                  <a:pt x="14863" y="7570"/>
                  <a:pt x="14412" y="7394"/>
                </a:cubicBezTo>
                <a:lnTo>
                  <a:pt x="14412" y="7369"/>
                </a:lnTo>
                <a:cubicBezTo>
                  <a:pt x="13206" y="6882"/>
                  <a:pt x="10328" y="6202"/>
                  <a:pt x="9665" y="6202"/>
                </a:cubicBezTo>
                <a:cubicBezTo>
                  <a:pt x="9611" y="6202"/>
                  <a:pt x="9572" y="6207"/>
                  <a:pt x="9550" y="6216"/>
                </a:cubicBezTo>
                <a:cubicBezTo>
                  <a:pt x="9524" y="6229"/>
                  <a:pt x="9502" y="6237"/>
                  <a:pt x="9477" y="6237"/>
                </a:cubicBezTo>
                <a:cubicBezTo>
                  <a:pt x="9407" y="6237"/>
                  <a:pt x="9322" y="6171"/>
                  <a:pt x="9099" y="5966"/>
                </a:cubicBezTo>
                <a:cubicBezTo>
                  <a:pt x="8973" y="5865"/>
                  <a:pt x="8848" y="5740"/>
                  <a:pt x="8748" y="5615"/>
                </a:cubicBezTo>
                <a:cubicBezTo>
                  <a:pt x="8734" y="5583"/>
                  <a:pt x="8795" y="5568"/>
                  <a:pt x="8910" y="5568"/>
                </a:cubicBezTo>
                <a:cubicBezTo>
                  <a:pt x="9428" y="5568"/>
                  <a:pt x="11052" y="5859"/>
                  <a:pt x="12056" y="6166"/>
                </a:cubicBezTo>
                <a:cubicBezTo>
                  <a:pt x="12632" y="6342"/>
                  <a:pt x="13234" y="6542"/>
                  <a:pt x="13785" y="6793"/>
                </a:cubicBezTo>
                <a:cubicBezTo>
                  <a:pt x="14086" y="6918"/>
                  <a:pt x="14387" y="7043"/>
                  <a:pt x="14688" y="7094"/>
                </a:cubicBezTo>
                <a:cubicBezTo>
                  <a:pt x="14738" y="7018"/>
                  <a:pt x="13234" y="6367"/>
                  <a:pt x="12432" y="6091"/>
                </a:cubicBezTo>
                <a:cubicBezTo>
                  <a:pt x="11229" y="5740"/>
                  <a:pt x="10026" y="5515"/>
                  <a:pt x="8773" y="5414"/>
                </a:cubicBezTo>
                <a:cubicBezTo>
                  <a:pt x="8750" y="5418"/>
                  <a:pt x="8727" y="5419"/>
                  <a:pt x="8705" y="5419"/>
                </a:cubicBezTo>
                <a:cubicBezTo>
                  <a:pt x="8553" y="5419"/>
                  <a:pt x="8406" y="5348"/>
                  <a:pt x="8297" y="5239"/>
                </a:cubicBezTo>
                <a:lnTo>
                  <a:pt x="8096" y="5038"/>
                </a:lnTo>
                <a:lnTo>
                  <a:pt x="8948" y="5239"/>
                </a:lnTo>
                <a:cubicBezTo>
                  <a:pt x="9422" y="5331"/>
                  <a:pt x="9728" y="5385"/>
                  <a:pt x="9844" y="5385"/>
                </a:cubicBezTo>
                <a:cubicBezTo>
                  <a:pt x="9917" y="5385"/>
                  <a:pt x="9913" y="5363"/>
                  <a:pt x="9825" y="5314"/>
                </a:cubicBezTo>
                <a:cubicBezTo>
                  <a:pt x="9775" y="5289"/>
                  <a:pt x="9324" y="5164"/>
                  <a:pt x="8848" y="5063"/>
                </a:cubicBezTo>
                <a:cubicBezTo>
                  <a:pt x="7971" y="4863"/>
                  <a:pt x="7670" y="4738"/>
                  <a:pt x="7720" y="4662"/>
                </a:cubicBezTo>
                <a:lnTo>
                  <a:pt x="7720" y="4662"/>
                </a:lnTo>
                <a:cubicBezTo>
                  <a:pt x="8096" y="4687"/>
                  <a:pt x="8447" y="4738"/>
                  <a:pt x="8823" y="4838"/>
                </a:cubicBezTo>
                <a:cubicBezTo>
                  <a:pt x="9199" y="4938"/>
                  <a:pt x="9600" y="5013"/>
                  <a:pt x="10001" y="5063"/>
                </a:cubicBezTo>
                <a:cubicBezTo>
                  <a:pt x="10176" y="5013"/>
                  <a:pt x="9424" y="4813"/>
                  <a:pt x="8397" y="4612"/>
                </a:cubicBezTo>
                <a:cubicBezTo>
                  <a:pt x="7996" y="4537"/>
                  <a:pt x="7620" y="4437"/>
                  <a:pt x="7244" y="4286"/>
                </a:cubicBezTo>
                <a:cubicBezTo>
                  <a:pt x="7144" y="4186"/>
                  <a:pt x="7144" y="4186"/>
                  <a:pt x="7294" y="4186"/>
                </a:cubicBezTo>
                <a:cubicBezTo>
                  <a:pt x="7369" y="4186"/>
                  <a:pt x="8021" y="4337"/>
                  <a:pt x="8748" y="4512"/>
                </a:cubicBezTo>
                <a:cubicBezTo>
                  <a:pt x="9174" y="4637"/>
                  <a:pt x="9600" y="4713"/>
                  <a:pt x="10051" y="4738"/>
                </a:cubicBezTo>
                <a:cubicBezTo>
                  <a:pt x="10101" y="4662"/>
                  <a:pt x="9775" y="4587"/>
                  <a:pt x="8221" y="4261"/>
                </a:cubicBezTo>
                <a:cubicBezTo>
                  <a:pt x="7720" y="4161"/>
                  <a:pt x="7244" y="4036"/>
                  <a:pt x="6768" y="3885"/>
                </a:cubicBezTo>
                <a:cubicBezTo>
                  <a:pt x="6741" y="3863"/>
                  <a:pt x="6770" y="3853"/>
                  <a:pt x="6845" y="3853"/>
                </a:cubicBezTo>
                <a:cubicBezTo>
                  <a:pt x="7189" y="3853"/>
                  <a:pt x="8482" y="4069"/>
                  <a:pt x="9675" y="4337"/>
                </a:cubicBezTo>
                <a:cubicBezTo>
                  <a:pt x="10349" y="4493"/>
                  <a:pt x="10777" y="4572"/>
                  <a:pt x="10937" y="4572"/>
                </a:cubicBezTo>
                <a:cubicBezTo>
                  <a:pt x="11033" y="4572"/>
                  <a:pt x="11031" y="4543"/>
                  <a:pt x="10928" y="4487"/>
                </a:cubicBezTo>
                <a:cubicBezTo>
                  <a:pt x="9775" y="4186"/>
                  <a:pt x="8597" y="3936"/>
                  <a:pt x="7394" y="3760"/>
                </a:cubicBezTo>
                <a:cubicBezTo>
                  <a:pt x="7068" y="3735"/>
                  <a:pt x="6743" y="3660"/>
                  <a:pt x="6442" y="3585"/>
                </a:cubicBezTo>
                <a:cubicBezTo>
                  <a:pt x="6418" y="3528"/>
                  <a:pt x="6752" y="3503"/>
                  <a:pt x="7272" y="3503"/>
                </a:cubicBezTo>
                <a:close/>
                <a:moveTo>
                  <a:pt x="4697" y="3979"/>
                </a:moveTo>
                <a:cubicBezTo>
                  <a:pt x="4701" y="3979"/>
                  <a:pt x="4706" y="3981"/>
                  <a:pt x="4713" y="3986"/>
                </a:cubicBezTo>
                <a:cubicBezTo>
                  <a:pt x="4763" y="4036"/>
                  <a:pt x="4913" y="4161"/>
                  <a:pt x="5038" y="4236"/>
                </a:cubicBezTo>
                <a:cubicBezTo>
                  <a:pt x="5515" y="4587"/>
                  <a:pt x="6216" y="5991"/>
                  <a:pt x="6492" y="7194"/>
                </a:cubicBezTo>
                <a:cubicBezTo>
                  <a:pt x="6592" y="7620"/>
                  <a:pt x="6818" y="8873"/>
                  <a:pt x="6968" y="9951"/>
                </a:cubicBezTo>
                <a:cubicBezTo>
                  <a:pt x="7093" y="10878"/>
                  <a:pt x="7269" y="11780"/>
                  <a:pt x="7545" y="12683"/>
                </a:cubicBezTo>
                <a:cubicBezTo>
                  <a:pt x="7695" y="13134"/>
                  <a:pt x="7820" y="13485"/>
                  <a:pt x="7820" y="13510"/>
                </a:cubicBezTo>
                <a:cubicBezTo>
                  <a:pt x="7820" y="13510"/>
                  <a:pt x="7770" y="13434"/>
                  <a:pt x="7695" y="13334"/>
                </a:cubicBezTo>
                <a:cubicBezTo>
                  <a:pt x="7394" y="12783"/>
                  <a:pt x="7144" y="12206"/>
                  <a:pt x="6943" y="11605"/>
                </a:cubicBezTo>
                <a:cubicBezTo>
                  <a:pt x="6768" y="11104"/>
                  <a:pt x="6642" y="10853"/>
                  <a:pt x="6542" y="10803"/>
                </a:cubicBezTo>
                <a:cubicBezTo>
                  <a:pt x="6342" y="10703"/>
                  <a:pt x="5916" y="9700"/>
                  <a:pt x="5991" y="9575"/>
                </a:cubicBezTo>
                <a:cubicBezTo>
                  <a:pt x="5991" y="9224"/>
                  <a:pt x="5941" y="8873"/>
                  <a:pt x="5815" y="8547"/>
                </a:cubicBezTo>
                <a:cubicBezTo>
                  <a:pt x="5615" y="7695"/>
                  <a:pt x="5515" y="7294"/>
                  <a:pt x="4963" y="5264"/>
                </a:cubicBezTo>
                <a:cubicBezTo>
                  <a:pt x="4869" y="4889"/>
                  <a:pt x="4834" y="4738"/>
                  <a:pt x="4851" y="4738"/>
                </a:cubicBezTo>
                <a:cubicBezTo>
                  <a:pt x="4861" y="4738"/>
                  <a:pt x="4891" y="4793"/>
                  <a:pt x="4938" y="4888"/>
                </a:cubicBezTo>
                <a:cubicBezTo>
                  <a:pt x="5314" y="5615"/>
                  <a:pt x="5615" y="6567"/>
                  <a:pt x="6041" y="8196"/>
                </a:cubicBezTo>
                <a:cubicBezTo>
                  <a:pt x="6166" y="8773"/>
                  <a:pt x="6317" y="9349"/>
                  <a:pt x="6542" y="9901"/>
                </a:cubicBezTo>
                <a:cubicBezTo>
                  <a:pt x="6642" y="9800"/>
                  <a:pt x="5916" y="6943"/>
                  <a:pt x="5590" y="5966"/>
                </a:cubicBezTo>
                <a:cubicBezTo>
                  <a:pt x="5389" y="5489"/>
                  <a:pt x="5189" y="4988"/>
                  <a:pt x="4938" y="4512"/>
                </a:cubicBezTo>
                <a:cubicBezTo>
                  <a:pt x="4778" y="4214"/>
                  <a:pt x="4659" y="3979"/>
                  <a:pt x="4697" y="3979"/>
                </a:cubicBezTo>
                <a:close/>
                <a:moveTo>
                  <a:pt x="9673" y="6385"/>
                </a:moveTo>
                <a:cubicBezTo>
                  <a:pt x="9693" y="6385"/>
                  <a:pt x="9719" y="6388"/>
                  <a:pt x="9750" y="6392"/>
                </a:cubicBezTo>
                <a:cubicBezTo>
                  <a:pt x="9850" y="6417"/>
                  <a:pt x="9926" y="6467"/>
                  <a:pt x="9926" y="6517"/>
                </a:cubicBezTo>
                <a:cubicBezTo>
                  <a:pt x="10126" y="6642"/>
                  <a:pt x="10377" y="6718"/>
                  <a:pt x="10602" y="6768"/>
                </a:cubicBezTo>
                <a:cubicBezTo>
                  <a:pt x="11705" y="7094"/>
                  <a:pt x="12783" y="7469"/>
                  <a:pt x="13810" y="7946"/>
                </a:cubicBezTo>
                <a:cubicBezTo>
                  <a:pt x="14350" y="8162"/>
                  <a:pt x="14657" y="8274"/>
                  <a:pt x="14769" y="8274"/>
                </a:cubicBezTo>
                <a:cubicBezTo>
                  <a:pt x="14813" y="8274"/>
                  <a:pt x="14827" y="8257"/>
                  <a:pt x="14813" y="8221"/>
                </a:cubicBezTo>
                <a:cubicBezTo>
                  <a:pt x="14788" y="8121"/>
                  <a:pt x="12607" y="7294"/>
                  <a:pt x="11680" y="6943"/>
                </a:cubicBezTo>
                <a:cubicBezTo>
                  <a:pt x="11404" y="6868"/>
                  <a:pt x="11154" y="6768"/>
                  <a:pt x="10878" y="6642"/>
                </a:cubicBezTo>
                <a:lnTo>
                  <a:pt x="10878" y="6642"/>
                </a:lnTo>
                <a:cubicBezTo>
                  <a:pt x="11605" y="6743"/>
                  <a:pt x="12332" y="6918"/>
                  <a:pt x="13033" y="7119"/>
                </a:cubicBezTo>
                <a:cubicBezTo>
                  <a:pt x="14111" y="7419"/>
                  <a:pt x="15414" y="7996"/>
                  <a:pt x="18597" y="9575"/>
                </a:cubicBezTo>
                <a:lnTo>
                  <a:pt x="21580" y="11078"/>
                </a:lnTo>
                <a:lnTo>
                  <a:pt x="22056" y="11605"/>
                </a:lnTo>
                <a:cubicBezTo>
                  <a:pt x="22542" y="12137"/>
                  <a:pt x="22622" y="12284"/>
                  <a:pt x="22494" y="12284"/>
                </a:cubicBezTo>
                <a:cubicBezTo>
                  <a:pt x="22483" y="12284"/>
                  <a:pt x="22471" y="12283"/>
                  <a:pt x="22457" y="12282"/>
                </a:cubicBezTo>
                <a:cubicBezTo>
                  <a:pt x="22382" y="12282"/>
                  <a:pt x="22307" y="12307"/>
                  <a:pt x="22282" y="12382"/>
                </a:cubicBezTo>
                <a:cubicBezTo>
                  <a:pt x="22231" y="12482"/>
                  <a:pt x="22307" y="12607"/>
                  <a:pt x="22532" y="12908"/>
                </a:cubicBezTo>
                <a:cubicBezTo>
                  <a:pt x="23284" y="13810"/>
                  <a:pt x="23986" y="14763"/>
                  <a:pt x="24612" y="15765"/>
                </a:cubicBezTo>
                <a:cubicBezTo>
                  <a:pt x="24913" y="16292"/>
                  <a:pt x="25189" y="16743"/>
                  <a:pt x="25189" y="16743"/>
                </a:cubicBezTo>
                <a:cubicBezTo>
                  <a:pt x="25013" y="16667"/>
                  <a:pt x="24863" y="16592"/>
                  <a:pt x="24713" y="16492"/>
                </a:cubicBezTo>
                <a:lnTo>
                  <a:pt x="24713" y="16467"/>
                </a:lnTo>
                <a:cubicBezTo>
                  <a:pt x="24462" y="16317"/>
                  <a:pt x="23409" y="15615"/>
                  <a:pt x="22357" y="14938"/>
                </a:cubicBezTo>
                <a:cubicBezTo>
                  <a:pt x="21354" y="14211"/>
                  <a:pt x="20277" y="13560"/>
                  <a:pt x="19149" y="13008"/>
                </a:cubicBezTo>
                <a:cubicBezTo>
                  <a:pt x="17896" y="12382"/>
                  <a:pt x="16592" y="11830"/>
                  <a:pt x="15264" y="11404"/>
                </a:cubicBezTo>
                <a:lnTo>
                  <a:pt x="14312" y="11104"/>
                </a:lnTo>
                <a:lnTo>
                  <a:pt x="13936" y="10753"/>
                </a:lnTo>
                <a:lnTo>
                  <a:pt x="13560" y="10377"/>
                </a:lnTo>
                <a:lnTo>
                  <a:pt x="13560" y="10377"/>
                </a:lnTo>
                <a:lnTo>
                  <a:pt x="14587" y="10627"/>
                </a:lnTo>
                <a:cubicBezTo>
                  <a:pt x="16542" y="11129"/>
                  <a:pt x="16718" y="11204"/>
                  <a:pt x="18673" y="12131"/>
                </a:cubicBezTo>
                <a:cubicBezTo>
                  <a:pt x="19742" y="12643"/>
                  <a:pt x="20424" y="12939"/>
                  <a:pt x="20536" y="12939"/>
                </a:cubicBezTo>
                <a:cubicBezTo>
                  <a:pt x="20545" y="12939"/>
                  <a:pt x="20550" y="12937"/>
                  <a:pt x="20552" y="12933"/>
                </a:cubicBezTo>
                <a:cubicBezTo>
                  <a:pt x="20577" y="12908"/>
                  <a:pt x="16968" y="11154"/>
                  <a:pt x="16342" y="10953"/>
                </a:cubicBezTo>
                <a:cubicBezTo>
                  <a:pt x="16091" y="10878"/>
                  <a:pt x="15314" y="10652"/>
                  <a:pt x="14637" y="10477"/>
                </a:cubicBezTo>
                <a:lnTo>
                  <a:pt x="13384" y="10176"/>
                </a:lnTo>
                <a:lnTo>
                  <a:pt x="12833" y="9600"/>
                </a:lnTo>
                <a:lnTo>
                  <a:pt x="12281" y="9023"/>
                </a:lnTo>
                <a:lnTo>
                  <a:pt x="13134" y="9249"/>
                </a:lnTo>
                <a:cubicBezTo>
                  <a:pt x="13694" y="9393"/>
                  <a:pt x="13938" y="9455"/>
                  <a:pt x="14034" y="9455"/>
                </a:cubicBezTo>
                <a:cubicBezTo>
                  <a:pt x="14088" y="9455"/>
                  <a:pt x="14095" y="9435"/>
                  <a:pt x="14086" y="9399"/>
                </a:cubicBezTo>
                <a:cubicBezTo>
                  <a:pt x="13485" y="9174"/>
                  <a:pt x="12883" y="8998"/>
                  <a:pt x="12256" y="8898"/>
                </a:cubicBezTo>
                <a:cubicBezTo>
                  <a:pt x="12156" y="8898"/>
                  <a:pt x="12031" y="8823"/>
                  <a:pt x="11855" y="8622"/>
                </a:cubicBezTo>
                <a:cubicBezTo>
                  <a:pt x="11652" y="8438"/>
                  <a:pt x="11599" y="8376"/>
                  <a:pt x="11665" y="8376"/>
                </a:cubicBezTo>
                <a:cubicBezTo>
                  <a:pt x="11688" y="8376"/>
                  <a:pt x="11727" y="8384"/>
                  <a:pt x="11780" y="8397"/>
                </a:cubicBezTo>
                <a:cubicBezTo>
                  <a:pt x="11906" y="8447"/>
                  <a:pt x="12357" y="8597"/>
                  <a:pt x="12783" y="8773"/>
                </a:cubicBezTo>
                <a:cubicBezTo>
                  <a:pt x="13463" y="9041"/>
                  <a:pt x="13760" y="9144"/>
                  <a:pt x="13855" y="9144"/>
                </a:cubicBezTo>
                <a:cubicBezTo>
                  <a:pt x="13894" y="9144"/>
                  <a:pt x="13900" y="9127"/>
                  <a:pt x="13886" y="9099"/>
                </a:cubicBezTo>
                <a:cubicBezTo>
                  <a:pt x="13459" y="8873"/>
                  <a:pt x="13008" y="8672"/>
                  <a:pt x="12557" y="8522"/>
                </a:cubicBezTo>
                <a:cubicBezTo>
                  <a:pt x="11279" y="8021"/>
                  <a:pt x="11229" y="8021"/>
                  <a:pt x="10928" y="7720"/>
                </a:cubicBezTo>
                <a:cubicBezTo>
                  <a:pt x="10739" y="7543"/>
                  <a:pt x="10645" y="7450"/>
                  <a:pt x="10736" y="7450"/>
                </a:cubicBezTo>
                <a:cubicBezTo>
                  <a:pt x="10839" y="7450"/>
                  <a:pt x="11177" y="7568"/>
                  <a:pt x="11880" y="7820"/>
                </a:cubicBezTo>
                <a:cubicBezTo>
                  <a:pt x="12990" y="8215"/>
                  <a:pt x="13281" y="8328"/>
                  <a:pt x="13368" y="8328"/>
                </a:cubicBezTo>
                <a:cubicBezTo>
                  <a:pt x="13397" y="8328"/>
                  <a:pt x="13403" y="8315"/>
                  <a:pt x="13409" y="8297"/>
                </a:cubicBezTo>
                <a:cubicBezTo>
                  <a:pt x="13434" y="8246"/>
                  <a:pt x="13409" y="8246"/>
                  <a:pt x="13409" y="8221"/>
                </a:cubicBezTo>
                <a:cubicBezTo>
                  <a:pt x="13234" y="8146"/>
                  <a:pt x="11404" y="7495"/>
                  <a:pt x="10953" y="7344"/>
                </a:cubicBezTo>
                <a:cubicBezTo>
                  <a:pt x="10377" y="7169"/>
                  <a:pt x="10327" y="7169"/>
                  <a:pt x="10001" y="6843"/>
                </a:cubicBezTo>
                <a:cubicBezTo>
                  <a:pt x="9642" y="6463"/>
                  <a:pt x="9567" y="6385"/>
                  <a:pt x="9673" y="6385"/>
                </a:cubicBezTo>
                <a:close/>
                <a:moveTo>
                  <a:pt x="5953" y="4979"/>
                </a:moveTo>
                <a:cubicBezTo>
                  <a:pt x="6073" y="4979"/>
                  <a:pt x="6754" y="6658"/>
                  <a:pt x="7018" y="7645"/>
                </a:cubicBezTo>
                <a:cubicBezTo>
                  <a:pt x="7164" y="8155"/>
                  <a:pt x="7283" y="8453"/>
                  <a:pt x="7328" y="8453"/>
                </a:cubicBezTo>
                <a:cubicBezTo>
                  <a:pt x="7345" y="8453"/>
                  <a:pt x="7351" y="8411"/>
                  <a:pt x="7344" y="8322"/>
                </a:cubicBezTo>
                <a:cubicBezTo>
                  <a:pt x="7119" y="7469"/>
                  <a:pt x="6843" y="6617"/>
                  <a:pt x="6517" y="5790"/>
                </a:cubicBezTo>
                <a:lnTo>
                  <a:pt x="6342" y="5314"/>
                </a:lnTo>
                <a:lnTo>
                  <a:pt x="6342" y="5314"/>
                </a:lnTo>
                <a:lnTo>
                  <a:pt x="6542" y="5464"/>
                </a:lnTo>
                <a:cubicBezTo>
                  <a:pt x="6743" y="5640"/>
                  <a:pt x="7219" y="6693"/>
                  <a:pt x="7595" y="7921"/>
                </a:cubicBezTo>
                <a:cubicBezTo>
                  <a:pt x="7670" y="8171"/>
                  <a:pt x="7770" y="8422"/>
                  <a:pt x="7921" y="8672"/>
                </a:cubicBezTo>
                <a:cubicBezTo>
                  <a:pt x="7924" y="8674"/>
                  <a:pt x="7926" y="8675"/>
                  <a:pt x="7929" y="8675"/>
                </a:cubicBezTo>
                <a:cubicBezTo>
                  <a:pt x="8007" y="8675"/>
                  <a:pt x="7781" y="7909"/>
                  <a:pt x="7319" y="6743"/>
                </a:cubicBezTo>
                <a:cubicBezTo>
                  <a:pt x="7091" y="6152"/>
                  <a:pt x="7036" y="5967"/>
                  <a:pt x="7088" y="5967"/>
                </a:cubicBezTo>
                <a:cubicBezTo>
                  <a:pt x="7105" y="5967"/>
                  <a:pt x="7133" y="5986"/>
                  <a:pt x="7169" y="6016"/>
                </a:cubicBezTo>
                <a:cubicBezTo>
                  <a:pt x="7369" y="6266"/>
                  <a:pt x="7520" y="6542"/>
                  <a:pt x="7620" y="6843"/>
                </a:cubicBezTo>
                <a:cubicBezTo>
                  <a:pt x="7695" y="7068"/>
                  <a:pt x="7795" y="7294"/>
                  <a:pt x="7946" y="7495"/>
                </a:cubicBezTo>
                <a:cubicBezTo>
                  <a:pt x="7946" y="7294"/>
                  <a:pt x="7896" y="7094"/>
                  <a:pt x="7795" y="6918"/>
                </a:cubicBezTo>
                <a:lnTo>
                  <a:pt x="7595" y="6367"/>
                </a:lnTo>
                <a:lnTo>
                  <a:pt x="7795" y="6517"/>
                </a:lnTo>
                <a:cubicBezTo>
                  <a:pt x="8171" y="6843"/>
                  <a:pt x="8347" y="7369"/>
                  <a:pt x="9174" y="10602"/>
                </a:cubicBezTo>
                <a:cubicBezTo>
                  <a:pt x="9449" y="11780"/>
                  <a:pt x="9800" y="13058"/>
                  <a:pt x="9926" y="13434"/>
                </a:cubicBezTo>
                <a:cubicBezTo>
                  <a:pt x="10251" y="14487"/>
                  <a:pt x="10677" y="15515"/>
                  <a:pt x="11154" y="16542"/>
                </a:cubicBezTo>
                <a:cubicBezTo>
                  <a:pt x="11304" y="16843"/>
                  <a:pt x="11329" y="16918"/>
                  <a:pt x="11204" y="16968"/>
                </a:cubicBezTo>
                <a:lnTo>
                  <a:pt x="11070" y="17035"/>
                </a:lnTo>
                <a:lnTo>
                  <a:pt x="11070" y="17035"/>
                </a:lnTo>
                <a:cubicBezTo>
                  <a:pt x="10798" y="16761"/>
                  <a:pt x="10550" y="16439"/>
                  <a:pt x="10352" y="16116"/>
                </a:cubicBezTo>
                <a:cubicBezTo>
                  <a:pt x="10162" y="15841"/>
                  <a:pt x="10032" y="15707"/>
                  <a:pt x="9937" y="15707"/>
                </a:cubicBezTo>
                <a:cubicBezTo>
                  <a:pt x="9893" y="15707"/>
                  <a:pt x="9857" y="15735"/>
                  <a:pt x="9825" y="15790"/>
                </a:cubicBezTo>
                <a:cubicBezTo>
                  <a:pt x="9800" y="15840"/>
                  <a:pt x="9750" y="15865"/>
                  <a:pt x="9725" y="15865"/>
                </a:cubicBezTo>
                <a:cubicBezTo>
                  <a:pt x="9575" y="15790"/>
                  <a:pt x="9174" y="15214"/>
                  <a:pt x="8723" y="14362"/>
                </a:cubicBezTo>
                <a:cubicBezTo>
                  <a:pt x="8547" y="13986"/>
                  <a:pt x="8347" y="13660"/>
                  <a:pt x="8096" y="13359"/>
                </a:cubicBezTo>
                <a:cubicBezTo>
                  <a:pt x="7870" y="13234"/>
                  <a:pt x="7570" y="12106"/>
                  <a:pt x="7294" y="10276"/>
                </a:cubicBezTo>
                <a:cubicBezTo>
                  <a:pt x="6843" y="7394"/>
                  <a:pt x="6642" y="6517"/>
                  <a:pt x="6191" y="5590"/>
                </a:cubicBezTo>
                <a:cubicBezTo>
                  <a:pt x="6091" y="5389"/>
                  <a:pt x="6016" y="5214"/>
                  <a:pt x="5941" y="4988"/>
                </a:cubicBezTo>
                <a:cubicBezTo>
                  <a:pt x="5944" y="4982"/>
                  <a:pt x="5948" y="4979"/>
                  <a:pt x="5953" y="4979"/>
                </a:cubicBezTo>
                <a:close/>
                <a:moveTo>
                  <a:pt x="8397" y="7043"/>
                </a:moveTo>
                <a:lnTo>
                  <a:pt x="8597" y="7169"/>
                </a:lnTo>
                <a:cubicBezTo>
                  <a:pt x="8873" y="7394"/>
                  <a:pt x="8948" y="7520"/>
                  <a:pt x="9224" y="8422"/>
                </a:cubicBezTo>
                <a:cubicBezTo>
                  <a:pt x="9299" y="8723"/>
                  <a:pt x="9399" y="8998"/>
                  <a:pt x="9500" y="9274"/>
                </a:cubicBezTo>
                <a:cubicBezTo>
                  <a:pt x="9511" y="9279"/>
                  <a:pt x="9522" y="9281"/>
                  <a:pt x="9532" y="9281"/>
                </a:cubicBezTo>
                <a:cubicBezTo>
                  <a:pt x="9624" y="9281"/>
                  <a:pt x="9613" y="9072"/>
                  <a:pt x="9500" y="8823"/>
                </a:cubicBezTo>
                <a:cubicBezTo>
                  <a:pt x="9449" y="8622"/>
                  <a:pt x="9349" y="8297"/>
                  <a:pt x="9299" y="8071"/>
                </a:cubicBezTo>
                <a:lnTo>
                  <a:pt x="9199" y="7670"/>
                </a:lnTo>
                <a:lnTo>
                  <a:pt x="9374" y="7820"/>
                </a:lnTo>
                <a:cubicBezTo>
                  <a:pt x="9625" y="8071"/>
                  <a:pt x="10201" y="9875"/>
                  <a:pt x="10728" y="12181"/>
                </a:cubicBezTo>
                <a:cubicBezTo>
                  <a:pt x="10751" y="12367"/>
                  <a:pt x="10817" y="12510"/>
                  <a:pt x="10867" y="12510"/>
                </a:cubicBezTo>
                <a:cubicBezTo>
                  <a:pt x="10870" y="12510"/>
                  <a:pt x="10874" y="12509"/>
                  <a:pt x="10878" y="12507"/>
                </a:cubicBezTo>
                <a:cubicBezTo>
                  <a:pt x="10903" y="12482"/>
                  <a:pt x="10377" y="10076"/>
                  <a:pt x="10026" y="9023"/>
                </a:cubicBezTo>
                <a:cubicBezTo>
                  <a:pt x="9871" y="8559"/>
                  <a:pt x="9823" y="8319"/>
                  <a:pt x="9880" y="8319"/>
                </a:cubicBezTo>
                <a:cubicBezTo>
                  <a:pt x="9906" y="8319"/>
                  <a:pt x="9955" y="8370"/>
                  <a:pt x="10026" y="8472"/>
                </a:cubicBezTo>
                <a:cubicBezTo>
                  <a:pt x="10201" y="8923"/>
                  <a:pt x="10352" y="9424"/>
                  <a:pt x="10477" y="9901"/>
                </a:cubicBezTo>
                <a:cubicBezTo>
                  <a:pt x="10552" y="10352"/>
                  <a:pt x="10703" y="10803"/>
                  <a:pt x="10903" y="11229"/>
                </a:cubicBezTo>
                <a:cubicBezTo>
                  <a:pt x="10953" y="11229"/>
                  <a:pt x="10953" y="11104"/>
                  <a:pt x="10903" y="10953"/>
                </a:cubicBezTo>
                <a:cubicBezTo>
                  <a:pt x="10803" y="10627"/>
                  <a:pt x="10427" y="9174"/>
                  <a:pt x="10352" y="8873"/>
                </a:cubicBezTo>
                <a:lnTo>
                  <a:pt x="10302" y="8698"/>
                </a:lnTo>
                <a:lnTo>
                  <a:pt x="10602" y="8948"/>
                </a:lnTo>
                <a:cubicBezTo>
                  <a:pt x="10878" y="9224"/>
                  <a:pt x="10903" y="9274"/>
                  <a:pt x="11053" y="10001"/>
                </a:cubicBezTo>
                <a:cubicBezTo>
                  <a:pt x="11252" y="10968"/>
                  <a:pt x="11622" y="12132"/>
                  <a:pt x="11703" y="12132"/>
                </a:cubicBezTo>
                <a:cubicBezTo>
                  <a:pt x="11703" y="12132"/>
                  <a:pt x="11704" y="12131"/>
                  <a:pt x="11705" y="12131"/>
                </a:cubicBezTo>
                <a:cubicBezTo>
                  <a:pt x="11705" y="11906"/>
                  <a:pt x="11655" y="11655"/>
                  <a:pt x="11580" y="11454"/>
                </a:cubicBezTo>
                <a:cubicBezTo>
                  <a:pt x="11379" y="10828"/>
                  <a:pt x="11229" y="10176"/>
                  <a:pt x="11129" y="9525"/>
                </a:cubicBezTo>
                <a:cubicBezTo>
                  <a:pt x="11129" y="9520"/>
                  <a:pt x="11131" y="9518"/>
                  <a:pt x="11135" y="9518"/>
                </a:cubicBezTo>
                <a:cubicBezTo>
                  <a:pt x="11155" y="9518"/>
                  <a:pt x="11217" y="9563"/>
                  <a:pt x="11279" y="9625"/>
                </a:cubicBezTo>
                <a:cubicBezTo>
                  <a:pt x="11429" y="9850"/>
                  <a:pt x="11505" y="10101"/>
                  <a:pt x="11555" y="10352"/>
                </a:cubicBezTo>
                <a:cubicBezTo>
                  <a:pt x="11823" y="11498"/>
                  <a:pt x="12068" y="12384"/>
                  <a:pt x="12127" y="12384"/>
                </a:cubicBezTo>
                <a:cubicBezTo>
                  <a:pt x="12128" y="12384"/>
                  <a:pt x="12130" y="12383"/>
                  <a:pt x="12131" y="12382"/>
                </a:cubicBezTo>
                <a:cubicBezTo>
                  <a:pt x="12106" y="11956"/>
                  <a:pt x="12031" y="11555"/>
                  <a:pt x="11906" y="11154"/>
                </a:cubicBezTo>
                <a:cubicBezTo>
                  <a:pt x="11730" y="10502"/>
                  <a:pt x="11605" y="9976"/>
                  <a:pt x="11630" y="9976"/>
                </a:cubicBezTo>
                <a:cubicBezTo>
                  <a:pt x="11705" y="10026"/>
                  <a:pt x="11780" y="10076"/>
                  <a:pt x="11830" y="10151"/>
                </a:cubicBezTo>
                <a:cubicBezTo>
                  <a:pt x="12006" y="10352"/>
                  <a:pt x="12106" y="10577"/>
                  <a:pt x="12131" y="10828"/>
                </a:cubicBezTo>
                <a:cubicBezTo>
                  <a:pt x="12181" y="11104"/>
                  <a:pt x="12256" y="11329"/>
                  <a:pt x="12307" y="11329"/>
                </a:cubicBezTo>
                <a:cubicBezTo>
                  <a:pt x="12357" y="11329"/>
                  <a:pt x="12357" y="11154"/>
                  <a:pt x="12307" y="10928"/>
                </a:cubicBezTo>
                <a:cubicBezTo>
                  <a:pt x="12256" y="10728"/>
                  <a:pt x="12256" y="10577"/>
                  <a:pt x="12281" y="10577"/>
                </a:cubicBezTo>
                <a:cubicBezTo>
                  <a:pt x="12582" y="10728"/>
                  <a:pt x="13886" y="14437"/>
                  <a:pt x="14713" y="17570"/>
                </a:cubicBezTo>
                <a:cubicBezTo>
                  <a:pt x="15038" y="18698"/>
                  <a:pt x="15339" y="19800"/>
                  <a:pt x="15389" y="19976"/>
                </a:cubicBezTo>
                <a:cubicBezTo>
                  <a:pt x="15439" y="20076"/>
                  <a:pt x="15464" y="20201"/>
                  <a:pt x="15490" y="20302"/>
                </a:cubicBezTo>
                <a:cubicBezTo>
                  <a:pt x="15490" y="20302"/>
                  <a:pt x="15114" y="19926"/>
                  <a:pt x="14612" y="19424"/>
                </a:cubicBezTo>
                <a:lnTo>
                  <a:pt x="14587" y="19424"/>
                </a:lnTo>
                <a:cubicBezTo>
                  <a:pt x="14287" y="19099"/>
                  <a:pt x="13961" y="18798"/>
                  <a:pt x="13610" y="18522"/>
                </a:cubicBezTo>
                <a:cubicBezTo>
                  <a:pt x="13535" y="18522"/>
                  <a:pt x="13485" y="18572"/>
                  <a:pt x="13434" y="18748"/>
                </a:cubicBezTo>
                <a:cubicBezTo>
                  <a:pt x="13399" y="18871"/>
                  <a:pt x="13376" y="18932"/>
                  <a:pt x="13340" y="18932"/>
                </a:cubicBezTo>
                <a:cubicBezTo>
                  <a:pt x="13325" y="18932"/>
                  <a:pt x="13307" y="18921"/>
                  <a:pt x="13284" y="18898"/>
                </a:cubicBezTo>
                <a:cubicBezTo>
                  <a:pt x="13234" y="18848"/>
                  <a:pt x="13184" y="18823"/>
                  <a:pt x="13134" y="18773"/>
                </a:cubicBezTo>
                <a:cubicBezTo>
                  <a:pt x="12983" y="18723"/>
                  <a:pt x="12281" y="17570"/>
                  <a:pt x="11931" y="16843"/>
                </a:cubicBezTo>
                <a:cubicBezTo>
                  <a:pt x="11555" y="16091"/>
                  <a:pt x="10778" y="13685"/>
                  <a:pt x="10176" y="11479"/>
                </a:cubicBezTo>
                <a:cubicBezTo>
                  <a:pt x="9951" y="10660"/>
                  <a:pt x="9859" y="10359"/>
                  <a:pt x="9792" y="10359"/>
                </a:cubicBezTo>
                <a:cubicBezTo>
                  <a:pt x="9778" y="10359"/>
                  <a:pt x="9764" y="10374"/>
                  <a:pt x="9750" y="10402"/>
                </a:cubicBezTo>
                <a:cubicBezTo>
                  <a:pt x="9700" y="10527"/>
                  <a:pt x="11329" y="16066"/>
                  <a:pt x="11680" y="16793"/>
                </a:cubicBezTo>
                <a:cubicBezTo>
                  <a:pt x="11780" y="16993"/>
                  <a:pt x="11855" y="17194"/>
                  <a:pt x="11931" y="17394"/>
                </a:cubicBezTo>
                <a:cubicBezTo>
                  <a:pt x="11929" y="17400"/>
                  <a:pt x="11926" y="17403"/>
                  <a:pt x="11922" y="17403"/>
                </a:cubicBezTo>
                <a:cubicBezTo>
                  <a:pt x="11851" y="17403"/>
                  <a:pt x="11412" y="16654"/>
                  <a:pt x="11129" y="16016"/>
                </a:cubicBezTo>
                <a:cubicBezTo>
                  <a:pt x="10452" y="14362"/>
                  <a:pt x="9901" y="12683"/>
                  <a:pt x="9500" y="10928"/>
                </a:cubicBezTo>
                <a:cubicBezTo>
                  <a:pt x="8923" y="8647"/>
                  <a:pt x="8622" y="7620"/>
                  <a:pt x="8497" y="7244"/>
                </a:cubicBezTo>
                <a:lnTo>
                  <a:pt x="8397" y="7043"/>
                </a:lnTo>
                <a:close/>
                <a:moveTo>
                  <a:pt x="14730" y="11437"/>
                </a:moveTo>
                <a:cubicBezTo>
                  <a:pt x="14753" y="11437"/>
                  <a:pt x="14790" y="11444"/>
                  <a:pt x="14838" y="11454"/>
                </a:cubicBezTo>
                <a:cubicBezTo>
                  <a:pt x="15916" y="11805"/>
                  <a:pt x="16993" y="12231"/>
                  <a:pt x="18046" y="12708"/>
                </a:cubicBezTo>
                <a:cubicBezTo>
                  <a:pt x="19399" y="13284"/>
                  <a:pt x="20703" y="14011"/>
                  <a:pt x="21931" y="14863"/>
                </a:cubicBezTo>
                <a:cubicBezTo>
                  <a:pt x="22758" y="15414"/>
                  <a:pt x="24863" y="16793"/>
                  <a:pt x="24963" y="16868"/>
                </a:cubicBezTo>
                <a:cubicBezTo>
                  <a:pt x="24988" y="16868"/>
                  <a:pt x="24963" y="16943"/>
                  <a:pt x="24938" y="17018"/>
                </a:cubicBezTo>
                <a:cubicBezTo>
                  <a:pt x="24913" y="17094"/>
                  <a:pt x="24963" y="17369"/>
                  <a:pt x="25264" y="17996"/>
                </a:cubicBezTo>
                <a:cubicBezTo>
                  <a:pt x="25765" y="19048"/>
                  <a:pt x="26442" y="20627"/>
                  <a:pt x="26768" y="21454"/>
                </a:cubicBezTo>
                <a:lnTo>
                  <a:pt x="27018" y="22081"/>
                </a:lnTo>
                <a:lnTo>
                  <a:pt x="26818" y="22106"/>
                </a:lnTo>
                <a:cubicBezTo>
                  <a:pt x="26791" y="22113"/>
                  <a:pt x="26762" y="22116"/>
                  <a:pt x="26733" y="22116"/>
                </a:cubicBezTo>
                <a:cubicBezTo>
                  <a:pt x="26652" y="22116"/>
                  <a:pt x="26565" y="22093"/>
                  <a:pt x="26492" y="22056"/>
                </a:cubicBezTo>
                <a:lnTo>
                  <a:pt x="26517" y="22056"/>
                </a:lnTo>
                <a:cubicBezTo>
                  <a:pt x="26442" y="21981"/>
                  <a:pt x="26016" y="21705"/>
                  <a:pt x="25615" y="21404"/>
                </a:cubicBezTo>
                <a:cubicBezTo>
                  <a:pt x="25189" y="21129"/>
                  <a:pt x="24487" y="20652"/>
                  <a:pt x="24086" y="20352"/>
                </a:cubicBezTo>
                <a:cubicBezTo>
                  <a:pt x="23685" y="20076"/>
                  <a:pt x="23084" y="19675"/>
                  <a:pt x="22758" y="19475"/>
                </a:cubicBezTo>
                <a:cubicBezTo>
                  <a:pt x="22256" y="19199"/>
                  <a:pt x="22031" y="18998"/>
                  <a:pt x="21154" y="18121"/>
                </a:cubicBezTo>
                <a:cubicBezTo>
                  <a:pt x="20803" y="17820"/>
                  <a:pt x="20477" y="17470"/>
                  <a:pt x="20176" y="17119"/>
                </a:cubicBezTo>
                <a:cubicBezTo>
                  <a:pt x="20201" y="17119"/>
                  <a:pt x="21003" y="17520"/>
                  <a:pt x="21981" y="18046"/>
                </a:cubicBezTo>
                <a:cubicBezTo>
                  <a:pt x="23687" y="18983"/>
                  <a:pt x="24089" y="19206"/>
                  <a:pt x="24204" y="19206"/>
                </a:cubicBezTo>
                <a:cubicBezTo>
                  <a:pt x="24243" y="19206"/>
                  <a:pt x="24249" y="19180"/>
                  <a:pt x="24262" y="19149"/>
                </a:cubicBezTo>
                <a:cubicBezTo>
                  <a:pt x="24312" y="19048"/>
                  <a:pt x="24061" y="18948"/>
                  <a:pt x="22883" y="18322"/>
                </a:cubicBezTo>
                <a:cubicBezTo>
                  <a:pt x="21755" y="17745"/>
                  <a:pt x="21429" y="17570"/>
                  <a:pt x="21429" y="17470"/>
                </a:cubicBezTo>
                <a:cubicBezTo>
                  <a:pt x="21429" y="17394"/>
                  <a:pt x="21229" y="17294"/>
                  <a:pt x="20527" y="16993"/>
                </a:cubicBezTo>
                <a:cubicBezTo>
                  <a:pt x="19825" y="16693"/>
                  <a:pt x="19625" y="16567"/>
                  <a:pt x="19525" y="16417"/>
                </a:cubicBezTo>
                <a:lnTo>
                  <a:pt x="19399" y="16241"/>
                </a:lnTo>
                <a:lnTo>
                  <a:pt x="19650" y="16317"/>
                </a:lnTo>
                <a:cubicBezTo>
                  <a:pt x="19800" y="16367"/>
                  <a:pt x="20101" y="16492"/>
                  <a:pt x="20352" y="16567"/>
                </a:cubicBezTo>
                <a:cubicBezTo>
                  <a:pt x="20559" y="16650"/>
                  <a:pt x="20733" y="16699"/>
                  <a:pt x="20800" y="16699"/>
                </a:cubicBezTo>
                <a:cubicBezTo>
                  <a:pt x="20814" y="16699"/>
                  <a:pt x="20824" y="16697"/>
                  <a:pt x="20828" y="16693"/>
                </a:cubicBezTo>
                <a:cubicBezTo>
                  <a:pt x="20828" y="16642"/>
                  <a:pt x="20552" y="16492"/>
                  <a:pt x="19800" y="16216"/>
                </a:cubicBezTo>
                <a:lnTo>
                  <a:pt x="19174" y="15991"/>
                </a:lnTo>
                <a:lnTo>
                  <a:pt x="18522" y="15314"/>
                </a:lnTo>
                <a:cubicBezTo>
                  <a:pt x="18171" y="14938"/>
                  <a:pt x="17545" y="14312"/>
                  <a:pt x="17144" y="13886"/>
                </a:cubicBezTo>
                <a:lnTo>
                  <a:pt x="16417" y="13159"/>
                </a:lnTo>
                <a:lnTo>
                  <a:pt x="16768" y="13284"/>
                </a:lnTo>
                <a:cubicBezTo>
                  <a:pt x="16968" y="13359"/>
                  <a:pt x="17520" y="13585"/>
                  <a:pt x="17996" y="13785"/>
                </a:cubicBezTo>
                <a:cubicBezTo>
                  <a:pt x="18472" y="13989"/>
                  <a:pt x="18801" y="14097"/>
                  <a:pt x="18885" y="14097"/>
                </a:cubicBezTo>
                <a:cubicBezTo>
                  <a:pt x="18956" y="14097"/>
                  <a:pt x="18854" y="14021"/>
                  <a:pt x="18522" y="13860"/>
                </a:cubicBezTo>
                <a:cubicBezTo>
                  <a:pt x="17924" y="13549"/>
                  <a:pt x="16616" y="13055"/>
                  <a:pt x="16435" y="13055"/>
                </a:cubicBezTo>
                <a:cubicBezTo>
                  <a:pt x="16426" y="13055"/>
                  <a:pt x="16420" y="13056"/>
                  <a:pt x="16417" y="13058"/>
                </a:cubicBezTo>
                <a:cubicBezTo>
                  <a:pt x="16409" y="13061"/>
                  <a:pt x="16401" y="13062"/>
                  <a:pt x="16393" y="13062"/>
                </a:cubicBezTo>
                <a:cubicBezTo>
                  <a:pt x="16320" y="13062"/>
                  <a:pt x="16224" y="12965"/>
                  <a:pt x="16066" y="12808"/>
                </a:cubicBezTo>
                <a:lnTo>
                  <a:pt x="15790" y="12557"/>
                </a:lnTo>
                <a:lnTo>
                  <a:pt x="16241" y="12632"/>
                </a:lnTo>
                <a:cubicBezTo>
                  <a:pt x="17219" y="12858"/>
                  <a:pt x="18171" y="13234"/>
                  <a:pt x="19048" y="13760"/>
                </a:cubicBezTo>
                <a:cubicBezTo>
                  <a:pt x="19424" y="13961"/>
                  <a:pt x="19825" y="14161"/>
                  <a:pt x="20226" y="14312"/>
                </a:cubicBezTo>
                <a:cubicBezTo>
                  <a:pt x="20277" y="14236"/>
                  <a:pt x="19550" y="13835"/>
                  <a:pt x="18347" y="13259"/>
                </a:cubicBezTo>
                <a:cubicBezTo>
                  <a:pt x="17094" y="12683"/>
                  <a:pt x="16417" y="12457"/>
                  <a:pt x="15891" y="12432"/>
                </a:cubicBezTo>
                <a:cubicBezTo>
                  <a:pt x="15640" y="12432"/>
                  <a:pt x="15615" y="12407"/>
                  <a:pt x="15114" y="11931"/>
                </a:cubicBezTo>
                <a:cubicBezTo>
                  <a:pt x="14739" y="11536"/>
                  <a:pt x="14643" y="11437"/>
                  <a:pt x="14730" y="11437"/>
                </a:cubicBezTo>
                <a:close/>
                <a:moveTo>
                  <a:pt x="5665" y="3666"/>
                </a:moveTo>
                <a:cubicBezTo>
                  <a:pt x="5715" y="3666"/>
                  <a:pt x="5778" y="3672"/>
                  <a:pt x="5840" y="3685"/>
                </a:cubicBezTo>
                <a:cubicBezTo>
                  <a:pt x="6066" y="3710"/>
                  <a:pt x="6191" y="3785"/>
                  <a:pt x="6642" y="4161"/>
                </a:cubicBezTo>
                <a:cubicBezTo>
                  <a:pt x="6843" y="4312"/>
                  <a:pt x="7018" y="4487"/>
                  <a:pt x="7169" y="4662"/>
                </a:cubicBezTo>
                <a:cubicBezTo>
                  <a:pt x="7169" y="4713"/>
                  <a:pt x="7244" y="4763"/>
                  <a:pt x="7369" y="4838"/>
                </a:cubicBezTo>
                <a:cubicBezTo>
                  <a:pt x="7720" y="5013"/>
                  <a:pt x="9976" y="7194"/>
                  <a:pt x="14938" y="12131"/>
                </a:cubicBezTo>
                <a:cubicBezTo>
                  <a:pt x="17896" y="15089"/>
                  <a:pt x="18647" y="15865"/>
                  <a:pt x="19048" y="16342"/>
                </a:cubicBezTo>
                <a:cubicBezTo>
                  <a:pt x="19249" y="16592"/>
                  <a:pt x="20552" y="17971"/>
                  <a:pt x="21630" y="19074"/>
                </a:cubicBezTo>
                <a:cubicBezTo>
                  <a:pt x="22256" y="19700"/>
                  <a:pt x="23234" y="20778"/>
                  <a:pt x="23785" y="21454"/>
                </a:cubicBezTo>
                <a:cubicBezTo>
                  <a:pt x="24337" y="22131"/>
                  <a:pt x="24988" y="22908"/>
                  <a:pt x="25239" y="23184"/>
                </a:cubicBezTo>
                <a:cubicBezTo>
                  <a:pt x="25557" y="23552"/>
                  <a:pt x="25690" y="23718"/>
                  <a:pt x="25675" y="23718"/>
                </a:cubicBezTo>
                <a:cubicBezTo>
                  <a:pt x="25652" y="23718"/>
                  <a:pt x="25287" y="23333"/>
                  <a:pt x="24713" y="22683"/>
                </a:cubicBezTo>
                <a:lnTo>
                  <a:pt x="24688" y="22683"/>
                </a:lnTo>
                <a:cubicBezTo>
                  <a:pt x="24186" y="22106"/>
                  <a:pt x="23284" y="21079"/>
                  <a:pt x="22683" y="20427"/>
                </a:cubicBezTo>
                <a:cubicBezTo>
                  <a:pt x="22081" y="19750"/>
                  <a:pt x="21254" y="18848"/>
                  <a:pt x="20853" y="18397"/>
                </a:cubicBezTo>
                <a:cubicBezTo>
                  <a:pt x="20427" y="17971"/>
                  <a:pt x="19274" y="16768"/>
                  <a:pt x="18297" y="15740"/>
                </a:cubicBezTo>
                <a:cubicBezTo>
                  <a:pt x="16317" y="13685"/>
                  <a:pt x="11705" y="9073"/>
                  <a:pt x="10377" y="7845"/>
                </a:cubicBezTo>
                <a:cubicBezTo>
                  <a:pt x="9625" y="7119"/>
                  <a:pt x="6718" y="4662"/>
                  <a:pt x="5890" y="4011"/>
                </a:cubicBezTo>
                <a:cubicBezTo>
                  <a:pt x="5690" y="3860"/>
                  <a:pt x="5565" y="3710"/>
                  <a:pt x="5565" y="3685"/>
                </a:cubicBezTo>
                <a:cubicBezTo>
                  <a:pt x="5577" y="3672"/>
                  <a:pt x="5615" y="3666"/>
                  <a:pt x="5665" y="3666"/>
                </a:cubicBezTo>
                <a:close/>
                <a:moveTo>
                  <a:pt x="13265" y="11652"/>
                </a:moveTo>
                <a:cubicBezTo>
                  <a:pt x="13310" y="11652"/>
                  <a:pt x="13410" y="11767"/>
                  <a:pt x="13560" y="11956"/>
                </a:cubicBezTo>
                <a:cubicBezTo>
                  <a:pt x="13785" y="12282"/>
                  <a:pt x="14287" y="13785"/>
                  <a:pt x="14988" y="16317"/>
                </a:cubicBezTo>
                <a:cubicBezTo>
                  <a:pt x="15139" y="16993"/>
                  <a:pt x="15314" y="17620"/>
                  <a:pt x="15565" y="18246"/>
                </a:cubicBezTo>
                <a:cubicBezTo>
                  <a:pt x="15597" y="18265"/>
                  <a:pt x="15624" y="18274"/>
                  <a:pt x="15647" y="18274"/>
                </a:cubicBezTo>
                <a:cubicBezTo>
                  <a:pt x="15745" y="18274"/>
                  <a:pt x="15747" y="18097"/>
                  <a:pt x="15665" y="17770"/>
                </a:cubicBezTo>
                <a:cubicBezTo>
                  <a:pt x="15239" y="16292"/>
                  <a:pt x="14211" y="12783"/>
                  <a:pt x="14136" y="12607"/>
                </a:cubicBezTo>
                <a:lnTo>
                  <a:pt x="14036" y="12407"/>
                </a:lnTo>
                <a:lnTo>
                  <a:pt x="14036" y="12407"/>
                </a:lnTo>
                <a:lnTo>
                  <a:pt x="14161" y="12507"/>
                </a:lnTo>
                <a:cubicBezTo>
                  <a:pt x="14612" y="12933"/>
                  <a:pt x="15339" y="14938"/>
                  <a:pt x="16317" y="18372"/>
                </a:cubicBezTo>
                <a:cubicBezTo>
                  <a:pt x="16442" y="18873"/>
                  <a:pt x="16592" y="19349"/>
                  <a:pt x="16818" y="19825"/>
                </a:cubicBezTo>
                <a:cubicBezTo>
                  <a:pt x="16968" y="19825"/>
                  <a:pt x="15565" y="15239"/>
                  <a:pt x="14938" y="13610"/>
                </a:cubicBezTo>
                <a:lnTo>
                  <a:pt x="14713" y="13058"/>
                </a:lnTo>
                <a:lnTo>
                  <a:pt x="15089" y="13434"/>
                </a:lnTo>
                <a:cubicBezTo>
                  <a:pt x="15439" y="13785"/>
                  <a:pt x="15464" y="13835"/>
                  <a:pt x="15865" y="15114"/>
                </a:cubicBezTo>
                <a:cubicBezTo>
                  <a:pt x="15966" y="15540"/>
                  <a:pt x="16116" y="15941"/>
                  <a:pt x="16317" y="16317"/>
                </a:cubicBezTo>
                <a:cubicBezTo>
                  <a:pt x="16266" y="15941"/>
                  <a:pt x="16166" y="15565"/>
                  <a:pt x="16041" y="15189"/>
                </a:cubicBezTo>
                <a:cubicBezTo>
                  <a:pt x="15891" y="14863"/>
                  <a:pt x="15790" y="14512"/>
                  <a:pt x="15740" y="14136"/>
                </a:cubicBezTo>
                <a:lnTo>
                  <a:pt x="15740" y="14136"/>
                </a:lnTo>
                <a:cubicBezTo>
                  <a:pt x="15941" y="14337"/>
                  <a:pt x="16166" y="14537"/>
                  <a:pt x="16367" y="14738"/>
                </a:cubicBezTo>
                <a:lnTo>
                  <a:pt x="16943" y="15339"/>
                </a:lnTo>
                <a:lnTo>
                  <a:pt x="17745" y="17745"/>
                </a:lnTo>
                <a:cubicBezTo>
                  <a:pt x="18698" y="20652"/>
                  <a:pt x="18898" y="21179"/>
                  <a:pt x="19399" y="22106"/>
                </a:cubicBezTo>
                <a:cubicBezTo>
                  <a:pt x="19664" y="22577"/>
                  <a:pt x="19828" y="22801"/>
                  <a:pt x="19875" y="22801"/>
                </a:cubicBezTo>
                <a:cubicBezTo>
                  <a:pt x="19931" y="22801"/>
                  <a:pt x="19823" y="22489"/>
                  <a:pt x="19525" y="21906"/>
                </a:cubicBezTo>
                <a:cubicBezTo>
                  <a:pt x="18998" y="20778"/>
                  <a:pt x="18572" y="19625"/>
                  <a:pt x="18196" y="18447"/>
                </a:cubicBezTo>
                <a:cubicBezTo>
                  <a:pt x="17720" y="17043"/>
                  <a:pt x="17344" y="15865"/>
                  <a:pt x="17369" y="15865"/>
                </a:cubicBezTo>
                <a:cubicBezTo>
                  <a:pt x="17896" y="16342"/>
                  <a:pt x="18372" y="16893"/>
                  <a:pt x="18798" y="17470"/>
                </a:cubicBezTo>
                <a:cubicBezTo>
                  <a:pt x="18748" y="17570"/>
                  <a:pt x="20302" y="22683"/>
                  <a:pt x="20377" y="22683"/>
                </a:cubicBezTo>
                <a:cubicBezTo>
                  <a:pt x="20251" y="22006"/>
                  <a:pt x="20076" y="21329"/>
                  <a:pt x="19850" y="20678"/>
                </a:cubicBezTo>
                <a:cubicBezTo>
                  <a:pt x="19069" y="18063"/>
                  <a:pt x="18930" y="17569"/>
                  <a:pt x="18970" y="17569"/>
                </a:cubicBezTo>
                <a:cubicBezTo>
                  <a:pt x="18971" y="17569"/>
                  <a:pt x="18972" y="17569"/>
                  <a:pt x="18973" y="17570"/>
                </a:cubicBezTo>
                <a:cubicBezTo>
                  <a:pt x="19023" y="17595"/>
                  <a:pt x="19124" y="17720"/>
                  <a:pt x="19274" y="17871"/>
                </a:cubicBezTo>
                <a:cubicBezTo>
                  <a:pt x="19525" y="18121"/>
                  <a:pt x="19650" y="18447"/>
                  <a:pt x="19700" y="18798"/>
                </a:cubicBezTo>
                <a:cubicBezTo>
                  <a:pt x="19926" y="19800"/>
                  <a:pt x="20502" y="21881"/>
                  <a:pt x="20552" y="21906"/>
                </a:cubicBezTo>
                <a:cubicBezTo>
                  <a:pt x="20567" y="21912"/>
                  <a:pt x="20580" y="21915"/>
                  <a:pt x="20591" y="21915"/>
                </a:cubicBezTo>
                <a:cubicBezTo>
                  <a:pt x="20668" y="21915"/>
                  <a:pt x="20625" y="21733"/>
                  <a:pt x="20427" y="21028"/>
                </a:cubicBezTo>
                <a:cubicBezTo>
                  <a:pt x="20176" y="20176"/>
                  <a:pt x="19951" y="19324"/>
                  <a:pt x="19800" y="18447"/>
                </a:cubicBezTo>
                <a:lnTo>
                  <a:pt x="19800" y="18447"/>
                </a:lnTo>
                <a:cubicBezTo>
                  <a:pt x="19901" y="18497"/>
                  <a:pt x="19976" y="18597"/>
                  <a:pt x="20051" y="18673"/>
                </a:cubicBezTo>
                <a:cubicBezTo>
                  <a:pt x="20251" y="18948"/>
                  <a:pt x="20377" y="19249"/>
                  <a:pt x="20427" y="19575"/>
                </a:cubicBezTo>
                <a:cubicBezTo>
                  <a:pt x="20549" y="20042"/>
                  <a:pt x="20621" y="20262"/>
                  <a:pt x="20671" y="20262"/>
                </a:cubicBezTo>
                <a:cubicBezTo>
                  <a:pt x="20683" y="20262"/>
                  <a:pt x="20693" y="20250"/>
                  <a:pt x="20703" y="20226"/>
                </a:cubicBezTo>
                <a:cubicBezTo>
                  <a:pt x="20703" y="20051"/>
                  <a:pt x="20678" y="19876"/>
                  <a:pt x="20627" y="19700"/>
                </a:cubicBezTo>
                <a:cubicBezTo>
                  <a:pt x="20552" y="19550"/>
                  <a:pt x="20527" y="19399"/>
                  <a:pt x="20552" y="19224"/>
                </a:cubicBezTo>
                <a:cubicBezTo>
                  <a:pt x="20556" y="19222"/>
                  <a:pt x="20560" y="19222"/>
                  <a:pt x="20565" y="19222"/>
                </a:cubicBezTo>
                <a:cubicBezTo>
                  <a:pt x="20706" y="19222"/>
                  <a:pt x="21139" y="19950"/>
                  <a:pt x="21454" y="20703"/>
                </a:cubicBezTo>
                <a:cubicBezTo>
                  <a:pt x="22507" y="23234"/>
                  <a:pt x="23259" y="25214"/>
                  <a:pt x="23209" y="25214"/>
                </a:cubicBezTo>
                <a:cubicBezTo>
                  <a:pt x="23008" y="25064"/>
                  <a:pt x="22808" y="24913"/>
                  <a:pt x="22632" y="24738"/>
                </a:cubicBezTo>
                <a:lnTo>
                  <a:pt x="22607" y="24713"/>
                </a:lnTo>
                <a:cubicBezTo>
                  <a:pt x="22307" y="24462"/>
                  <a:pt x="21830" y="24011"/>
                  <a:pt x="21530" y="23735"/>
                </a:cubicBezTo>
                <a:cubicBezTo>
                  <a:pt x="21329" y="23560"/>
                  <a:pt x="21129" y="23384"/>
                  <a:pt x="20903" y="23234"/>
                </a:cubicBezTo>
                <a:cubicBezTo>
                  <a:pt x="20778" y="23234"/>
                  <a:pt x="20728" y="23434"/>
                  <a:pt x="20778" y="23660"/>
                </a:cubicBezTo>
                <a:cubicBezTo>
                  <a:pt x="20808" y="23795"/>
                  <a:pt x="20802" y="23877"/>
                  <a:pt x="20771" y="23877"/>
                </a:cubicBezTo>
                <a:cubicBezTo>
                  <a:pt x="20750" y="23877"/>
                  <a:pt x="20718" y="23840"/>
                  <a:pt x="20678" y="23760"/>
                </a:cubicBezTo>
                <a:cubicBezTo>
                  <a:pt x="20652" y="23660"/>
                  <a:pt x="20502" y="23384"/>
                  <a:pt x="20377" y="23134"/>
                </a:cubicBezTo>
                <a:cubicBezTo>
                  <a:pt x="20126" y="22557"/>
                  <a:pt x="19901" y="21981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4" y="20226"/>
                  <a:pt x="19876" y="22557"/>
                  <a:pt x="20277" y="23309"/>
                </a:cubicBezTo>
                <a:cubicBezTo>
                  <a:pt x="20352" y="23434"/>
                  <a:pt x="20402" y="23585"/>
                  <a:pt x="20427" y="23710"/>
                </a:cubicBezTo>
                <a:cubicBezTo>
                  <a:pt x="20427" y="23710"/>
                  <a:pt x="20426" y="23710"/>
                  <a:pt x="20426" y="23710"/>
                </a:cubicBezTo>
                <a:cubicBezTo>
                  <a:pt x="20369" y="23710"/>
                  <a:pt x="17917" y="21852"/>
                  <a:pt x="17394" y="21379"/>
                </a:cubicBezTo>
                <a:cubicBezTo>
                  <a:pt x="16918" y="20978"/>
                  <a:pt x="16893" y="20903"/>
                  <a:pt x="16467" y="20001"/>
                </a:cubicBezTo>
                <a:cubicBezTo>
                  <a:pt x="16156" y="19355"/>
                  <a:pt x="16005" y="19097"/>
                  <a:pt x="15926" y="19097"/>
                </a:cubicBezTo>
                <a:cubicBezTo>
                  <a:pt x="15922" y="19097"/>
                  <a:pt x="15919" y="19097"/>
                  <a:pt x="15916" y="19099"/>
                </a:cubicBezTo>
                <a:cubicBezTo>
                  <a:pt x="15840" y="19124"/>
                  <a:pt x="15790" y="19099"/>
                  <a:pt x="16141" y="19876"/>
                </a:cubicBezTo>
                <a:cubicBezTo>
                  <a:pt x="16329" y="20275"/>
                  <a:pt x="16385" y="20454"/>
                  <a:pt x="16308" y="20454"/>
                </a:cubicBezTo>
                <a:cubicBezTo>
                  <a:pt x="16303" y="20454"/>
                  <a:pt x="16298" y="20454"/>
                  <a:pt x="16292" y="20452"/>
                </a:cubicBezTo>
                <a:cubicBezTo>
                  <a:pt x="16275" y="20447"/>
                  <a:pt x="16260" y="20444"/>
                  <a:pt x="16246" y="20444"/>
                </a:cubicBezTo>
                <a:cubicBezTo>
                  <a:pt x="16195" y="20444"/>
                  <a:pt x="16155" y="20484"/>
                  <a:pt x="16116" y="20602"/>
                </a:cubicBezTo>
                <a:cubicBezTo>
                  <a:pt x="16077" y="20720"/>
                  <a:pt x="16053" y="20761"/>
                  <a:pt x="16020" y="20761"/>
                </a:cubicBezTo>
                <a:cubicBezTo>
                  <a:pt x="16011" y="20761"/>
                  <a:pt x="16002" y="20758"/>
                  <a:pt x="15991" y="20753"/>
                </a:cubicBezTo>
                <a:cubicBezTo>
                  <a:pt x="15840" y="20678"/>
                  <a:pt x="15464" y="19500"/>
                  <a:pt x="15038" y="17795"/>
                </a:cubicBezTo>
                <a:cubicBezTo>
                  <a:pt x="14788" y="16768"/>
                  <a:pt x="14236" y="14938"/>
                  <a:pt x="13835" y="13710"/>
                </a:cubicBezTo>
                <a:cubicBezTo>
                  <a:pt x="13337" y="12198"/>
                  <a:pt x="13169" y="11652"/>
                  <a:pt x="13265" y="11652"/>
                </a:cubicBezTo>
                <a:close/>
                <a:moveTo>
                  <a:pt x="22983" y="19951"/>
                </a:moveTo>
                <a:cubicBezTo>
                  <a:pt x="23033" y="19951"/>
                  <a:pt x="23284" y="20151"/>
                  <a:pt x="25264" y="21530"/>
                </a:cubicBezTo>
                <a:lnTo>
                  <a:pt x="26617" y="22457"/>
                </a:lnTo>
                <a:lnTo>
                  <a:pt x="26943" y="23309"/>
                </a:lnTo>
                <a:cubicBezTo>
                  <a:pt x="27194" y="24061"/>
                  <a:pt x="27795" y="25941"/>
                  <a:pt x="27770" y="26016"/>
                </a:cubicBezTo>
                <a:cubicBezTo>
                  <a:pt x="27769" y="26018"/>
                  <a:pt x="27767" y="26020"/>
                  <a:pt x="27764" y="26020"/>
                </a:cubicBezTo>
                <a:cubicBezTo>
                  <a:pt x="27714" y="26020"/>
                  <a:pt x="27426" y="25591"/>
                  <a:pt x="27094" y="25139"/>
                </a:cubicBezTo>
                <a:lnTo>
                  <a:pt x="27119" y="25114"/>
                </a:lnTo>
                <a:cubicBezTo>
                  <a:pt x="26567" y="24362"/>
                  <a:pt x="24537" y="21855"/>
                  <a:pt x="23284" y="20377"/>
                </a:cubicBezTo>
                <a:cubicBezTo>
                  <a:pt x="23159" y="20251"/>
                  <a:pt x="23058" y="20126"/>
                  <a:pt x="22983" y="19951"/>
                </a:cubicBezTo>
                <a:close/>
                <a:moveTo>
                  <a:pt x="21455" y="20202"/>
                </a:moveTo>
                <a:cubicBezTo>
                  <a:pt x="21482" y="20233"/>
                  <a:pt x="22118" y="20921"/>
                  <a:pt x="23008" y="21931"/>
                </a:cubicBezTo>
                <a:cubicBezTo>
                  <a:pt x="23409" y="22407"/>
                  <a:pt x="24337" y="23434"/>
                  <a:pt x="25089" y="24236"/>
                </a:cubicBezTo>
                <a:cubicBezTo>
                  <a:pt x="26843" y="26191"/>
                  <a:pt x="27369" y="26793"/>
                  <a:pt x="27369" y="26818"/>
                </a:cubicBezTo>
                <a:cubicBezTo>
                  <a:pt x="27194" y="26743"/>
                  <a:pt x="27018" y="26642"/>
                  <a:pt x="26868" y="26542"/>
                </a:cubicBezTo>
                <a:cubicBezTo>
                  <a:pt x="26592" y="26367"/>
                  <a:pt x="25740" y="25840"/>
                  <a:pt x="24988" y="25339"/>
                </a:cubicBezTo>
                <a:lnTo>
                  <a:pt x="23585" y="24462"/>
                </a:lnTo>
                <a:lnTo>
                  <a:pt x="23284" y="23685"/>
                </a:lnTo>
                <a:cubicBezTo>
                  <a:pt x="23109" y="23284"/>
                  <a:pt x="22908" y="22658"/>
                  <a:pt x="22808" y="22307"/>
                </a:cubicBezTo>
                <a:cubicBezTo>
                  <a:pt x="22670" y="21814"/>
                  <a:pt x="22609" y="21646"/>
                  <a:pt x="22541" y="21646"/>
                </a:cubicBezTo>
                <a:cubicBezTo>
                  <a:pt x="22522" y="21646"/>
                  <a:pt x="22503" y="21659"/>
                  <a:pt x="22482" y="21680"/>
                </a:cubicBezTo>
                <a:cubicBezTo>
                  <a:pt x="22407" y="21780"/>
                  <a:pt x="22808" y="23159"/>
                  <a:pt x="23134" y="23936"/>
                </a:cubicBezTo>
                <a:cubicBezTo>
                  <a:pt x="23284" y="24186"/>
                  <a:pt x="23359" y="24487"/>
                  <a:pt x="23409" y="24788"/>
                </a:cubicBezTo>
                <a:cubicBezTo>
                  <a:pt x="23400" y="24837"/>
                  <a:pt x="23390" y="24863"/>
                  <a:pt x="23377" y="24863"/>
                </a:cubicBezTo>
                <a:cubicBezTo>
                  <a:pt x="23357" y="24863"/>
                  <a:pt x="23330" y="24800"/>
                  <a:pt x="23284" y="24663"/>
                </a:cubicBezTo>
                <a:cubicBezTo>
                  <a:pt x="23184" y="24412"/>
                  <a:pt x="21557" y="20408"/>
                  <a:pt x="21455" y="20202"/>
                </a:cubicBezTo>
                <a:close/>
                <a:moveTo>
                  <a:pt x="778" y="1"/>
                </a:moveTo>
                <a:cubicBezTo>
                  <a:pt x="602" y="1"/>
                  <a:pt x="427" y="26"/>
                  <a:pt x="251" y="101"/>
                </a:cubicBezTo>
                <a:lnTo>
                  <a:pt x="1" y="226"/>
                </a:lnTo>
                <a:lnTo>
                  <a:pt x="101" y="552"/>
                </a:lnTo>
                <a:lnTo>
                  <a:pt x="201" y="828"/>
                </a:lnTo>
                <a:lnTo>
                  <a:pt x="1855" y="1981"/>
                </a:lnTo>
                <a:cubicBezTo>
                  <a:pt x="3434" y="3058"/>
                  <a:pt x="3510" y="3134"/>
                  <a:pt x="3735" y="3484"/>
                </a:cubicBezTo>
                <a:cubicBezTo>
                  <a:pt x="4211" y="4286"/>
                  <a:pt x="4537" y="5214"/>
                  <a:pt x="4863" y="6743"/>
                </a:cubicBezTo>
                <a:cubicBezTo>
                  <a:pt x="5239" y="8547"/>
                  <a:pt x="5840" y="10427"/>
                  <a:pt x="6191" y="10853"/>
                </a:cubicBezTo>
                <a:cubicBezTo>
                  <a:pt x="6367" y="11129"/>
                  <a:pt x="6517" y="11429"/>
                  <a:pt x="6642" y="11730"/>
                </a:cubicBezTo>
                <a:cubicBezTo>
                  <a:pt x="6893" y="12407"/>
                  <a:pt x="7219" y="13058"/>
                  <a:pt x="7620" y="13685"/>
                </a:cubicBezTo>
                <a:cubicBezTo>
                  <a:pt x="7670" y="13760"/>
                  <a:pt x="7770" y="13835"/>
                  <a:pt x="7870" y="13835"/>
                </a:cubicBezTo>
                <a:cubicBezTo>
                  <a:pt x="7946" y="13835"/>
                  <a:pt x="8021" y="13911"/>
                  <a:pt x="8071" y="14036"/>
                </a:cubicBezTo>
                <a:cubicBezTo>
                  <a:pt x="8121" y="14136"/>
                  <a:pt x="8171" y="14211"/>
                  <a:pt x="8246" y="14261"/>
                </a:cubicBezTo>
                <a:cubicBezTo>
                  <a:pt x="8422" y="14487"/>
                  <a:pt x="8572" y="14713"/>
                  <a:pt x="8698" y="14938"/>
                </a:cubicBezTo>
                <a:cubicBezTo>
                  <a:pt x="8948" y="15439"/>
                  <a:pt x="9299" y="15865"/>
                  <a:pt x="9700" y="16216"/>
                </a:cubicBezTo>
                <a:cubicBezTo>
                  <a:pt x="9738" y="16229"/>
                  <a:pt x="9769" y="16235"/>
                  <a:pt x="9800" y="16235"/>
                </a:cubicBezTo>
                <a:cubicBezTo>
                  <a:pt x="9832" y="16235"/>
                  <a:pt x="9863" y="16229"/>
                  <a:pt x="9901" y="16216"/>
                </a:cubicBezTo>
                <a:cubicBezTo>
                  <a:pt x="9907" y="16214"/>
                  <a:pt x="9913" y="16213"/>
                  <a:pt x="9920" y="16213"/>
                </a:cubicBezTo>
                <a:cubicBezTo>
                  <a:pt x="9997" y="16213"/>
                  <a:pt x="10126" y="16345"/>
                  <a:pt x="10402" y="16667"/>
                </a:cubicBezTo>
                <a:cubicBezTo>
                  <a:pt x="10767" y="17093"/>
                  <a:pt x="10984" y="17273"/>
                  <a:pt x="11133" y="17273"/>
                </a:cubicBezTo>
                <a:cubicBezTo>
                  <a:pt x="11169" y="17273"/>
                  <a:pt x="11200" y="17263"/>
                  <a:pt x="11229" y="17244"/>
                </a:cubicBezTo>
                <a:cubicBezTo>
                  <a:pt x="11250" y="17228"/>
                  <a:pt x="11270" y="17219"/>
                  <a:pt x="11292" y="17219"/>
                </a:cubicBezTo>
                <a:cubicBezTo>
                  <a:pt x="11377" y="17219"/>
                  <a:pt x="11499" y="17349"/>
                  <a:pt x="11855" y="17745"/>
                </a:cubicBezTo>
                <a:cubicBezTo>
                  <a:pt x="12332" y="18297"/>
                  <a:pt x="12833" y="18823"/>
                  <a:pt x="13384" y="19299"/>
                </a:cubicBezTo>
                <a:cubicBezTo>
                  <a:pt x="13405" y="19307"/>
                  <a:pt x="13424" y="19312"/>
                  <a:pt x="13442" y="19312"/>
                </a:cubicBezTo>
                <a:cubicBezTo>
                  <a:pt x="13533" y="19312"/>
                  <a:pt x="13589" y="19204"/>
                  <a:pt x="13610" y="18973"/>
                </a:cubicBezTo>
                <a:cubicBezTo>
                  <a:pt x="13610" y="18886"/>
                  <a:pt x="13629" y="18818"/>
                  <a:pt x="13650" y="18818"/>
                </a:cubicBezTo>
                <a:cubicBezTo>
                  <a:pt x="13653" y="18818"/>
                  <a:pt x="13657" y="18820"/>
                  <a:pt x="13660" y="18823"/>
                </a:cubicBezTo>
                <a:cubicBezTo>
                  <a:pt x="13685" y="18823"/>
                  <a:pt x="14036" y="19174"/>
                  <a:pt x="14462" y="19575"/>
                </a:cubicBezTo>
                <a:cubicBezTo>
                  <a:pt x="15391" y="20527"/>
                  <a:pt x="15935" y="20982"/>
                  <a:pt x="16137" y="20982"/>
                </a:cubicBezTo>
                <a:cubicBezTo>
                  <a:pt x="16148" y="20982"/>
                  <a:pt x="16157" y="20981"/>
                  <a:pt x="16166" y="20978"/>
                </a:cubicBezTo>
                <a:cubicBezTo>
                  <a:pt x="16216" y="20978"/>
                  <a:pt x="16292" y="20928"/>
                  <a:pt x="16292" y="20853"/>
                </a:cubicBezTo>
                <a:cubicBezTo>
                  <a:pt x="16296" y="20815"/>
                  <a:pt x="16314" y="20798"/>
                  <a:pt x="16341" y="20798"/>
                </a:cubicBezTo>
                <a:cubicBezTo>
                  <a:pt x="16454" y="20798"/>
                  <a:pt x="16736" y="21110"/>
                  <a:pt x="16918" y="21454"/>
                </a:cubicBezTo>
                <a:cubicBezTo>
                  <a:pt x="16968" y="21521"/>
                  <a:pt x="16996" y="21555"/>
                  <a:pt x="17024" y="21555"/>
                </a:cubicBezTo>
                <a:cubicBezTo>
                  <a:pt x="17038" y="21555"/>
                  <a:pt x="17052" y="21546"/>
                  <a:pt x="17068" y="21530"/>
                </a:cubicBezTo>
                <a:cubicBezTo>
                  <a:pt x="17073" y="21528"/>
                  <a:pt x="17077" y="21528"/>
                  <a:pt x="17083" y="21528"/>
                </a:cubicBezTo>
                <a:cubicBezTo>
                  <a:pt x="17175" y="21528"/>
                  <a:pt x="17454" y="21731"/>
                  <a:pt x="18046" y="22181"/>
                </a:cubicBezTo>
                <a:cubicBezTo>
                  <a:pt x="20001" y="23710"/>
                  <a:pt x="20627" y="24136"/>
                  <a:pt x="20828" y="24161"/>
                </a:cubicBezTo>
                <a:cubicBezTo>
                  <a:pt x="21028" y="24161"/>
                  <a:pt x="21028" y="24136"/>
                  <a:pt x="21079" y="23961"/>
                </a:cubicBezTo>
                <a:cubicBezTo>
                  <a:pt x="21111" y="23846"/>
                  <a:pt x="21133" y="23795"/>
                  <a:pt x="21166" y="23795"/>
                </a:cubicBezTo>
                <a:cubicBezTo>
                  <a:pt x="21183" y="23795"/>
                  <a:pt x="21203" y="23809"/>
                  <a:pt x="21229" y="23835"/>
                </a:cubicBezTo>
                <a:cubicBezTo>
                  <a:pt x="21354" y="24011"/>
                  <a:pt x="22657" y="25139"/>
                  <a:pt x="23109" y="25490"/>
                </a:cubicBezTo>
                <a:cubicBezTo>
                  <a:pt x="23359" y="25640"/>
                  <a:pt x="23560" y="25891"/>
                  <a:pt x="23660" y="26191"/>
                </a:cubicBezTo>
                <a:cubicBezTo>
                  <a:pt x="23710" y="26342"/>
                  <a:pt x="23785" y="26467"/>
                  <a:pt x="23886" y="26592"/>
                </a:cubicBezTo>
                <a:cubicBezTo>
                  <a:pt x="23898" y="26594"/>
                  <a:pt x="23910" y="26595"/>
                  <a:pt x="23921" y="26595"/>
                </a:cubicBezTo>
                <a:cubicBezTo>
                  <a:pt x="24060" y="26595"/>
                  <a:pt x="24052" y="26445"/>
                  <a:pt x="23936" y="26166"/>
                </a:cubicBezTo>
                <a:cubicBezTo>
                  <a:pt x="23860" y="26041"/>
                  <a:pt x="23810" y="25891"/>
                  <a:pt x="23835" y="25740"/>
                </a:cubicBezTo>
                <a:cubicBezTo>
                  <a:pt x="23835" y="25590"/>
                  <a:pt x="23835" y="25414"/>
                  <a:pt x="23785" y="25264"/>
                </a:cubicBezTo>
                <a:lnTo>
                  <a:pt x="23685" y="24863"/>
                </a:lnTo>
                <a:lnTo>
                  <a:pt x="24061" y="25114"/>
                </a:lnTo>
                <a:lnTo>
                  <a:pt x="25264" y="25866"/>
                </a:lnTo>
                <a:cubicBezTo>
                  <a:pt x="25715" y="26166"/>
                  <a:pt x="26567" y="26668"/>
                  <a:pt x="27194" y="26993"/>
                </a:cubicBezTo>
                <a:cubicBezTo>
                  <a:pt x="28013" y="27444"/>
                  <a:pt x="28246" y="27560"/>
                  <a:pt x="28386" y="27560"/>
                </a:cubicBezTo>
                <a:cubicBezTo>
                  <a:pt x="28418" y="27560"/>
                  <a:pt x="28445" y="27554"/>
                  <a:pt x="28472" y="27545"/>
                </a:cubicBezTo>
                <a:cubicBezTo>
                  <a:pt x="28616" y="27521"/>
                  <a:pt x="28714" y="27383"/>
                  <a:pt x="28722" y="27217"/>
                </a:cubicBezTo>
                <a:lnTo>
                  <a:pt x="28722" y="27217"/>
                </a:lnTo>
                <a:cubicBezTo>
                  <a:pt x="28722" y="27218"/>
                  <a:pt x="28722" y="27218"/>
                  <a:pt x="28723" y="27219"/>
                </a:cubicBezTo>
                <a:lnTo>
                  <a:pt x="28723" y="27194"/>
                </a:lnTo>
                <a:cubicBezTo>
                  <a:pt x="28723" y="27202"/>
                  <a:pt x="28722" y="27210"/>
                  <a:pt x="28722" y="27217"/>
                </a:cubicBezTo>
                <a:lnTo>
                  <a:pt x="28722" y="27217"/>
                </a:lnTo>
                <a:cubicBezTo>
                  <a:pt x="28672" y="27093"/>
                  <a:pt x="28597" y="26968"/>
                  <a:pt x="28522" y="26868"/>
                </a:cubicBezTo>
                <a:cubicBezTo>
                  <a:pt x="28196" y="26116"/>
                  <a:pt x="27896" y="25339"/>
                  <a:pt x="27670" y="24537"/>
                </a:cubicBezTo>
                <a:cubicBezTo>
                  <a:pt x="27043" y="22532"/>
                  <a:pt x="27018" y="22457"/>
                  <a:pt x="27194" y="22432"/>
                </a:cubicBezTo>
                <a:cubicBezTo>
                  <a:pt x="27444" y="22382"/>
                  <a:pt x="27419" y="22206"/>
                  <a:pt x="27018" y="21229"/>
                </a:cubicBezTo>
                <a:cubicBezTo>
                  <a:pt x="26718" y="20502"/>
                  <a:pt x="25640" y="18071"/>
                  <a:pt x="25314" y="17444"/>
                </a:cubicBezTo>
                <a:cubicBezTo>
                  <a:pt x="25251" y="17318"/>
                  <a:pt x="25241" y="17263"/>
                  <a:pt x="25283" y="17263"/>
                </a:cubicBezTo>
                <a:cubicBezTo>
                  <a:pt x="25292" y="17263"/>
                  <a:pt x="25302" y="17265"/>
                  <a:pt x="25314" y="17269"/>
                </a:cubicBezTo>
                <a:cubicBezTo>
                  <a:pt x="25352" y="17282"/>
                  <a:pt x="25396" y="17288"/>
                  <a:pt x="25439" y="17288"/>
                </a:cubicBezTo>
                <a:cubicBezTo>
                  <a:pt x="25483" y="17288"/>
                  <a:pt x="25527" y="17282"/>
                  <a:pt x="25565" y="17269"/>
                </a:cubicBezTo>
                <a:cubicBezTo>
                  <a:pt x="25790" y="17194"/>
                  <a:pt x="25740" y="17094"/>
                  <a:pt x="25064" y="15941"/>
                </a:cubicBezTo>
                <a:cubicBezTo>
                  <a:pt x="24487" y="14913"/>
                  <a:pt x="23810" y="13936"/>
                  <a:pt x="23058" y="13058"/>
                </a:cubicBezTo>
                <a:cubicBezTo>
                  <a:pt x="22657" y="12607"/>
                  <a:pt x="22657" y="12582"/>
                  <a:pt x="22808" y="12532"/>
                </a:cubicBezTo>
                <a:cubicBezTo>
                  <a:pt x="22958" y="12482"/>
                  <a:pt x="22958" y="12432"/>
                  <a:pt x="22958" y="12332"/>
                </a:cubicBezTo>
                <a:cubicBezTo>
                  <a:pt x="22933" y="12056"/>
                  <a:pt x="21680" y="10703"/>
                  <a:pt x="20477" y="9675"/>
                </a:cubicBezTo>
                <a:cubicBezTo>
                  <a:pt x="19850" y="9124"/>
                  <a:pt x="19775" y="9073"/>
                  <a:pt x="19951" y="9048"/>
                </a:cubicBezTo>
                <a:cubicBezTo>
                  <a:pt x="20201" y="9023"/>
                  <a:pt x="20251" y="8823"/>
                  <a:pt x="20076" y="8647"/>
                </a:cubicBezTo>
                <a:cubicBezTo>
                  <a:pt x="19374" y="8046"/>
                  <a:pt x="18647" y="7520"/>
                  <a:pt x="17896" y="7018"/>
                </a:cubicBezTo>
                <a:cubicBezTo>
                  <a:pt x="16718" y="6266"/>
                  <a:pt x="16768" y="6292"/>
                  <a:pt x="16943" y="6241"/>
                </a:cubicBezTo>
                <a:cubicBezTo>
                  <a:pt x="17119" y="6166"/>
                  <a:pt x="17219" y="5991"/>
                  <a:pt x="17094" y="5890"/>
                </a:cubicBezTo>
                <a:cubicBezTo>
                  <a:pt x="16567" y="5489"/>
                  <a:pt x="15991" y="5139"/>
                  <a:pt x="15389" y="4838"/>
                </a:cubicBezTo>
                <a:cubicBezTo>
                  <a:pt x="14612" y="4462"/>
                  <a:pt x="13785" y="4136"/>
                  <a:pt x="12933" y="3885"/>
                </a:cubicBezTo>
                <a:lnTo>
                  <a:pt x="12708" y="3810"/>
                </a:lnTo>
                <a:lnTo>
                  <a:pt x="13109" y="3760"/>
                </a:lnTo>
                <a:cubicBezTo>
                  <a:pt x="13685" y="3660"/>
                  <a:pt x="13911" y="3585"/>
                  <a:pt x="13860" y="3434"/>
                </a:cubicBezTo>
                <a:cubicBezTo>
                  <a:pt x="13785" y="3234"/>
                  <a:pt x="11530" y="2507"/>
                  <a:pt x="10101" y="2256"/>
                </a:cubicBezTo>
                <a:cubicBezTo>
                  <a:pt x="9089" y="2064"/>
                  <a:pt x="8066" y="1974"/>
                  <a:pt x="7047" y="1974"/>
                </a:cubicBezTo>
                <a:cubicBezTo>
                  <a:pt x="6476" y="1974"/>
                  <a:pt x="5906" y="2002"/>
                  <a:pt x="5339" y="2056"/>
                </a:cubicBezTo>
                <a:lnTo>
                  <a:pt x="4562" y="2131"/>
                </a:lnTo>
                <a:lnTo>
                  <a:pt x="3785" y="1605"/>
                </a:lnTo>
                <a:cubicBezTo>
                  <a:pt x="2833" y="928"/>
                  <a:pt x="1179" y="5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34"/>
          <p:cNvSpPr/>
          <p:nvPr/>
        </p:nvSpPr>
        <p:spPr>
          <a:xfrm>
            <a:off x="-173382" y="181864"/>
            <a:ext cx="1298938" cy="1394414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4"/>
          <p:cNvSpPr/>
          <p:nvPr/>
        </p:nvSpPr>
        <p:spPr>
          <a:xfrm>
            <a:off x="8252275" y="282575"/>
            <a:ext cx="718677" cy="869254"/>
          </a:xfrm>
          <a:custGeom>
            <a:rect b="b" l="l" r="r" t="t"/>
            <a:pathLst>
              <a:path extrusionOk="0" h="30648" w="25339">
                <a:moveTo>
                  <a:pt x="1304" y="882"/>
                </a:moveTo>
                <a:lnTo>
                  <a:pt x="1304" y="882"/>
                </a:lnTo>
                <a:cubicBezTo>
                  <a:pt x="1479" y="982"/>
                  <a:pt x="1629" y="1082"/>
                  <a:pt x="1780" y="1207"/>
                </a:cubicBezTo>
                <a:cubicBezTo>
                  <a:pt x="2005" y="1408"/>
                  <a:pt x="2782" y="2034"/>
                  <a:pt x="3509" y="2611"/>
                </a:cubicBezTo>
                <a:lnTo>
                  <a:pt x="4787" y="3689"/>
                </a:lnTo>
                <a:lnTo>
                  <a:pt x="4988" y="4466"/>
                </a:lnTo>
                <a:cubicBezTo>
                  <a:pt x="5088" y="4892"/>
                  <a:pt x="5238" y="5543"/>
                  <a:pt x="5289" y="5894"/>
                </a:cubicBezTo>
                <a:cubicBezTo>
                  <a:pt x="5369" y="6396"/>
                  <a:pt x="5417" y="6577"/>
                  <a:pt x="5485" y="6577"/>
                </a:cubicBezTo>
                <a:cubicBezTo>
                  <a:pt x="5501" y="6577"/>
                  <a:pt x="5519" y="6566"/>
                  <a:pt x="5539" y="6546"/>
                </a:cubicBezTo>
                <a:cubicBezTo>
                  <a:pt x="5639" y="6471"/>
                  <a:pt x="5389" y="5042"/>
                  <a:pt x="5163" y="4240"/>
                </a:cubicBezTo>
                <a:cubicBezTo>
                  <a:pt x="5063" y="3964"/>
                  <a:pt x="5013" y="3663"/>
                  <a:pt x="4988" y="3363"/>
                </a:cubicBezTo>
                <a:cubicBezTo>
                  <a:pt x="5007" y="3315"/>
                  <a:pt x="5022" y="3289"/>
                  <a:pt x="5037" y="3289"/>
                </a:cubicBezTo>
                <a:cubicBezTo>
                  <a:pt x="5061" y="3289"/>
                  <a:pt x="5082" y="3358"/>
                  <a:pt x="5113" y="3513"/>
                </a:cubicBezTo>
                <a:cubicBezTo>
                  <a:pt x="5188" y="3764"/>
                  <a:pt x="6341" y="7949"/>
                  <a:pt x="6391" y="8150"/>
                </a:cubicBezTo>
                <a:cubicBezTo>
                  <a:pt x="6391" y="8150"/>
                  <a:pt x="6391" y="8150"/>
                  <a:pt x="6391" y="8150"/>
                </a:cubicBezTo>
                <a:cubicBezTo>
                  <a:pt x="6375" y="8150"/>
                  <a:pt x="5852" y="7380"/>
                  <a:pt x="5063" y="6245"/>
                </a:cubicBezTo>
                <a:cubicBezTo>
                  <a:pt x="4712" y="5744"/>
                  <a:pt x="3910" y="4591"/>
                  <a:pt x="3284" y="3714"/>
                </a:cubicBezTo>
                <a:cubicBezTo>
                  <a:pt x="1755" y="1558"/>
                  <a:pt x="1304" y="907"/>
                  <a:pt x="1304" y="882"/>
                </a:cubicBezTo>
                <a:close/>
                <a:moveTo>
                  <a:pt x="811" y="1630"/>
                </a:moveTo>
                <a:cubicBezTo>
                  <a:pt x="872" y="1630"/>
                  <a:pt x="1068" y="2085"/>
                  <a:pt x="1354" y="2586"/>
                </a:cubicBezTo>
                <a:cubicBezTo>
                  <a:pt x="1805" y="3413"/>
                  <a:pt x="3534" y="6145"/>
                  <a:pt x="4587" y="7749"/>
                </a:cubicBezTo>
                <a:cubicBezTo>
                  <a:pt x="4687" y="7899"/>
                  <a:pt x="4787" y="8049"/>
                  <a:pt x="4837" y="8200"/>
                </a:cubicBezTo>
                <a:cubicBezTo>
                  <a:pt x="4787" y="8200"/>
                  <a:pt x="4537" y="7999"/>
                  <a:pt x="2757" y="6395"/>
                </a:cubicBezTo>
                <a:lnTo>
                  <a:pt x="1504" y="5293"/>
                </a:lnTo>
                <a:lnTo>
                  <a:pt x="1304" y="4415"/>
                </a:lnTo>
                <a:cubicBezTo>
                  <a:pt x="1128" y="3638"/>
                  <a:pt x="777" y="1684"/>
                  <a:pt x="802" y="1633"/>
                </a:cubicBezTo>
                <a:cubicBezTo>
                  <a:pt x="805" y="1631"/>
                  <a:pt x="808" y="1630"/>
                  <a:pt x="811" y="1630"/>
                </a:cubicBezTo>
                <a:close/>
                <a:moveTo>
                  <a:pt x="5264" y="2987"/>
                </a:moveTo>
                <a:cubicBezTo>
                  <a:pt x="5439" y="3137"/>
                  <a:pt x="5614" y="3313"/>
                  <a:pt x="5790" y="3513"/>
                </a:cubicBezTo>
                <a:lnTo>
                  <a:pt x="5765" y="3538"/>
                </a:lnTo>
                <a:cubicBezTo>
                  <a:pt x="6040" y="3814"/>
                  <a:pt x="6467" y="4315"/>
                  <a:pt x="6717" y="4616"/>
                </a:cubicBezTo>
                <a:cubicBezTo>
                  <a:pt x="6893" y="4816"/>
                  <a:pt x="7068" y="5017"/>
                  <a:pt x="7269" y="5192"/>
                </a:cubicBezTo>
                <a:cubicBezTo>
                  <a:pt x="7394" y="5192"/>
                  <a:pt x="7469" y="5017"/>
                  <a:pt x="7444" y="4791"/>
                </a:cubicBezTo>
                <a:cubicBezTo>
                  <a:pt x="7430" y="4648"/>
                  <a:pt x="7440" y="4562"/>
                  <a:pt x="7466" y="4562"/>
                </a:cubicBezTo>
                <a:cubicBezTo>
                  <a:pt x="7485" y="4562"/>
                  <a:pt x="7512" y="4609"/>
                  <a:pt x="7544" y="4716"/>
                </a:cubicBezTo>
                <a:cubicBezTo>
                  <a:pt x="7569" y="4791"/>
                  <a:pt x="7670" y="5092"/>
                  <a:pt x="7795" y="5393"/>
                </a:cubicBezTo>
                <a:cubicBezTo>
                  <a:pt x="7970" y="5969"/>
                  <a:pt x="8121" y="6571"/>
                  <a:pt x="8221" y="7172"/>
                </a:cubicBezTo>
                <a:cubicBezTo>
                  <a:pt x="8296" y="7598"/>
                  <a:pt x="8396" y="8024"/>
                  <a:pt x="8547" y="8425"/>
                </a:cubicBezTo>
                <a:cubicBezTo>
                  <a:pt x="8697" y="8400"/>
                  <a:pt x="8221" y="5994"/>
                  <a:pt x="7920" y="5192"/>
                </a:cubicBezTo>
                <a:cubicBezTo>
                  <a:pt x="7845" y="5067"/>
                  <a:pt x="7820" y="4917"/>
                  <a:pt x="7795" y="4766"/>
                </a:cubicBezTo>
                <a:lnTo>
                  <a:pt x="7795" y="4766"/>
                </a:lnTo>
                <a:cubicBezTo>
                  <a:pt x="7845" y="4766"/>
                  <a:pt x="10051" y="6922"/>
                  <a:pt x="10552" y="7473"/>
                </a:cubicBezTo>
                <a:cubicBezTo>
                  <a:pt x="10953" y="7899"/>
                  <a:pt x="11003" y="7974"/>
                  <a:pt x="11304" y="8927"/>
                </a:cubicBezTo>
                <a:cubicBezTo>
                  <a:pt x="11545" y="9602"/>
                  <a:pt x="11670" y="9906"/>
                  <a:pt x="11746" y="9906"/>
                </a:cubicBezTo>
                <a:cubicBezTo>
                  <a:pt x="11749" y="9906"/>
                  <a:pt x="11752" y="9905"/>
                  <a:pt x="11755" y="9904"/>
                </a:cubicBezTo>
                <a:cubicBezTo>
                  <a:pt x="11830" y="9879"/>
                  <a:pt x="11880" y="9904"/>
                  <a:pt x="11604" y="9102"/>
                </a:cubicBezTo>
                <a:cubicBezTo>
                  <a:pt x="11471" y="8701"/>
                  <a:pt x="11436" y="8517"/>
                  <a:pt x="11483" y="8517"/>
                </a:cubicBezTo>
                <a:cubicBezTo>
                  <a:pt x="11489" y="8517"/>
                  <a:pt x="11496" y="8520"/>
                  <a:pt x="11504" y="8526"/>
                </a:cubicBezTo>
                <a:cubicBezTo>
                  <a:pt x="11526" y="8531"/>
                  <a:pt x="11545" y="8534"/>
                  <a:pt x="11562" y="8534"/>
                </a:cubicBezTo>
                <a:cubicBezTo>
                  <a:pt x="11626" y="8534"/>
                  <a:pt x="11665" y="8493"/>
                  <a:pt x="11705" y="8375"/>
                </a:cubicBezTo>
                <a:cubicBezTo>
                  <a:pt x="11763" y="8278"/>
                  <a:pt x="11806" y="8241"/>
                  <a:pt x="11834" y="8241"/>
                </a:cubicBezTo>
                <a:cubicBezTo>
                  <a:pt x="11842" y="8241"/>
                  <a:pt x="11849" y="8244"/>
                  <a:pt x="11855" y="8250"/>
                </a:cubicBezTo>
                <a:cubicBezTo>
                  <a:pt x="12005" y="8325"/>
                  <a:pt x="12231" y="9528"/>
                  <a:pt x="12457" y="11308"/>
                </a:cubicBezTo>
                <a:cubicBezTo>
                  <a:pt x="12582" y="12360"/>
                  <a:pt x="12908" y="14240"/>
                  <a:pt x="13158" y="15493"/>
                </a:cubicBezTo>
                <a:cubicBezTo>
                  <a:pt x="13463" y="17051"/>
                  <a:pt x="13573" y="17614"/>
                  <a:pt x="13489" y="17614"/>
                </a:cubicBezTo>
                <a:cubicBezTo>
                  <a:pt x="13449" y="17614"/>
                  <a:pt x="13364" y="17484"/>
                  <a:pt x="13233" y="17273"/>
                </a:cubicBezTo>
                <a:cubicBezTo>
                  <a:pt x="13033" y="16972"/>
                  <a:pt x="12707" y="15368"/>
                  <a:pt x="12331" y="12761"/>
                </a:cubicBezTo>
                <a:cubicBezTo>
                  <a:pt x="12256" y="12110"/>
                  <a:pt x="12156" y="11433"/>
                  <a:pt x="11980" y="10806"/>
                </a:cubicBezTo>
                <a:cubicBezTo>
                  <a:pt x="11946" y="10778"/>
                  <a:pt x="11917" y="10764"/>
                  <a:pt x="11893" y="10764"/>
                </a:cubicBezTo>
                <a:cubicBezTo>
                  <a:pt x="11812" y="10764"/>
                  <a:pt x="11791" y="10928"/>
                  <a:pt x="11830" y="11258"/>
                </a:cubicBezTo>
                <a:cubicBezTo>
                  <a:pt x="12056" y="12786"/>
                  <a:pt x="12682" y="16370"/>
                  <a:pt x="12732" y="16571"/>
                </a:cubicBezTo>
                <a:lnTo>
                  <a:pt x="12807" y="16796"/>
                </a:lnTo>
                <a:lnTo>
                  <a:pt x="12707" y="16671"/>
                </a:lnTo>
                <a:cubicBezTo>
                  <a:pt x="12306" y="16195"/>
                  <a:pt x="11805" y="14115"/>
                  <a:pt x="11254" y="10581"/>
                </a:cubicBezTo>
                <a:cubicBezTo>
                  <a:pt x="11178" y="10080"/>
                  <a:pt x="11078" y="9578"/>
                  <a:pt x="10928" y="9077"/>
                </a:cubicBezTo>
                <a:lnTo>
                  <a:pt x="10928" y="9077"/>
                </a:lnTo>
                <a:cubicBezTo>
                  <a:pt x="10777" y="9077"/>
                  <a:pt x="11604" y="13789"/>
                  <a:pt x="12056" y="15493"/>
                </a:cubicBezTo>
                <a:lnTo>
                  <a:pt x="12206" y="16045"/>
                </a:lnTo>
                <a:lnTo>
                  <a:pt x="11905" y="15644"/>
                </a:lnTo>
                <a:cubicBezTo>
                  <a:pt x="11579" y="15243"/>
                  <a:pt x="11579" y="15192"/>
                  <a:pt x="11329" y="13889"/>
                </a:cubicBezTo>
                <a:cubicBezTo>
                  <a:pt x="11279" y="13463"/>
                  <a:pt x="11153" y="13037"/>
                  <a:pt x="11003" y="12636"/>
                </a:cubicBezTo>
                <a:lnTo>
                  <a:pt x="11003" y="12636"/>
                </a:lnTo>
                <a:cubicBezTo>
                  <a:pt x="11028" y="13012"/>
                  <a:pt x="11078" y="13413"/>
                  <a:pt x="11178" y="13789"/>
                </a:cubicBezTo>
                <a:cubicBezTo>
                  <a:pt x="11254" y="14140"/>
                  <a:pt x="11304" y="14491"/>
                  <a:pt x="11354" y="14867"/>
                </a:cubicBezTo>
                <a:cubicBezTo>
                  <a:pt x="11153" y="14666"/>
                  <a:pt x="10953" y="14440"/>
                  <a:pt x="10802" y="14215"/>
                </a:cubicBezTo>
                <a:lnTo>
                  <a:pt x="10276" y="13538"/>
                </a:lnTo>
                <a:lnTo>
                  <a:pt x="9775" y="11057"/>
                </a:lnTo>
                <a:cubicBezTo>
                  <a:pt x="9173" y="8049"/>
                  <a:pt x="9048" y="7523"/>
                  <a:pt x="8647" y="6521"/>
                </a:cubicBezTo>
                <a:cubicBezTo>
                  <a:pt x="8451" y="6024"/>
                  <a:pt x="8318" y="5789"/>
                  <a:pt x="8272" y="5789"/>
                </a:cubicBezTo>
                <a:cubicBezTo>
                  <a:pt x="8217" y="5789"/>
                  <a:pt x="8280" y="6113"/>
                  <a:pt x="8497" y="6721"/>
                </a:cubicBezTo>
                <a:cubicBezTo>
                  <a:pt x="8873" y="7874"/>
                  <a:pt x="9173" y="9077"/>
                  <a:pt x="9424" y="10280"/>
                </a:cubicBezTo>
                <a:cubicBezTo>
                  <a:pt x="9725" y="11734"/>
                  <a:pt x="9950" y="12962"/>
                  <a:pt x="9950" y="12962"/>
                </a:cubicBezTo>
                <a:cubicBezTo>
                  <a:pt x="9474" y="12410"/>
                  <a:pt x="9073" y="11809"/>
                  <a:pt x="8697" y="11207"/>
                </a:cubicBezTo>
                <a:cubicBezTo>
                  <a:pt x="8772" y="11107"/>
                  <a:pt x="7820" y="5819"/>
                  <a:pt x="7770" y="5819"/>
                </a:cubicBezTo>
                <a:lnTo>
                  <a:pt x="7770" y="5819"/>
                </a:lnTo>
                <a:cubicBezTo>
                  <a:pt x="7820" y="6521"/>
                  <a:pt x="7895" y="7197"/>
                  <a:pt x="8045" y="7874"/>
                </a:cubicBezTo>
                <a:cubicBezTo>
                  <a:pt x="8510" y="10565"/>
                  <a:pt x="8593" y="11083"/>
                  <a:pt x="8550" y="11083"/>
                </a:cubicBezTo>
                <a:cubicBezTo>
                  <a:pt x="8549" y="11083"/>
                  <a:pt x="8548" y="11083"/>
                  <a:pt x="8547" y="11082"/>
                </a:cubicBezTo>
                <a:cubicBezTo>
                  <a:pt x="8472" y="10957"/>
                  <a:pt x="8371" y="10857"/>
                  <a:pt x="8296" y="10731"/>
                </a:cubicBezTo>
                <a:cubicBezTo>
                  <a:pt x="8096" y="10456"/>
                  <a:pt x="7995" y="10130"/>
                  <a:pt x="7995" y="9779"/>
                </a:cubicBezTo>
                <a:cubicBezTo>
                  <a:pt x="7895" y="8751"/>
                  <a:pt x="7569" y="6646"/>
                  <a:pt x="7494" y="6596"/>
                </a:cubicBezTo>
                <a:cubicBezTo>
                  <a:pt x="7487" y="6589"/>
                  <a:pt x="7481" y="6585"/>
                  <a:pt x="7475" y="6585"/>
                </a:cubicBezTo>
                <a:cubicBezTo>
                  <a:pt x="7434" y="6585"/>
                  <a:pt x="7414" y="6756"/>
                  <a:pt x="7544" y="7473"/>
                </a:cubicBezTo>
                <a:cubicBezTo>
                  <a:pt x="7695" y="8350"/>
                  <a:pt x="7795" y="9227"/>
                  <a:pt x="7845" y="10105"/>
                </a:cubicBezTo>
                <a:cubicBezTo>
                  <a:pt x="7745" y="10029"/>
                  <a:pt x="7670" y="9954"/>
                  <a:pt x="7619" y="9854"/>
                </a:cubicBezTo>
                <a:cubicBezTo>
                  <a:pt x="7444" y="9578"/>
                  <a:pt x="7344" y="9252"/>
                  <a:pt x="7344" y="8902"/>
                </a:cubicBezTo>
                <a:cubicBezTo>
                  <a:pt x="7302" y="8405"/>
                  <a:pt x="7261" y="8198"/>
                  <a:pt x="7205" y="8198"/>
                </a:cubicBezTo>
                <a:cubicBezTo>
                  <a:pt x="7194" y="8198"/>
                  <a:pt x="7181" y="8208"/>
                  <a:pt x="7168" y="8225"/>
                </a:cubicBezTo>
                <a:cubicBezTo>
                  <a:pt x="7143" y="8400"/>
                  <a:pt x="7168" y="8576"/>
                  <a:pt x="7193" y="8751"/>
                </a:cubicBezTo>
                <a:cubicBezTo>
                  <a:pt x="7218" y="8902"/>
                  <a:pt x="7243" y="9077"/>
                  <a:pt x="7218" y="9252"/>
                </a:cubicBezTo>
                <a:cubicBezTo>
                  <a:pt x="7216" y="9253"/>
                  <a:pt x="7214" y="9253"/>
                  <a:pt x="7211" y="9253"/>
                </a:cubicBezTo>
                <a:cubicBezTo>
                  <a:pt x="7057" y="9253"/>
                  <a:pt x="6689" y="8463"/>
                  <a:pt x="6492" y="7674"/>
                </a:cubicBezTo>
                <a:cubicBezTo>
                  <a:pt x="5740" y="5017"/>
                  <a:pt x="5213" y="2987"/>
                  <a:pt x="5264" y="2987"/>
                </a:cubicBezTo>
                <a:close/>
                <a:moveTo>
                  <a:pt x="1253" y="5618"/>
                </a:moveTo>
                <a:cubicBezTo>
                  <a:pt x="1379" y="5618"/>
                  <a:pt x="1479" y="5669"/>
                  <a:pt x="1579" y="5744"/>
                </a:cubicBezTo>
                <a:lnTo>
                  <a:pt x="1579" y="5719"/>
                </a:lnTo>
                <a:cubicBezTo>
                  <a:pt x="1654" y="5769"/>
                  <a:pt x="2030" y="6120"/>
                  <a:pt x="2406" y="6445"/>
                </a:cubicBezTo>
                <a:lnTo>
                  <a:pt x="3785" y="7674"/>
                </a:lnTo>
                <a:cubicBezTo>
                  <a:pt x="4161" y="8024"/>
                  <a:pt x="4712" y="8476"/>
                  <a:pt x="5013" y="8701"/>
                </a:cubicBezTo>
                <a:cubicBezTo>
                  <a:pt x="5464" y="9052"/>
                  <a:pt x="5665" y="9278"/>
                  <a:pt x="6441" y="10230"/>
                </a:cubicBezTo>
                <a:cubicBezTo>
                  <a:pt x="6742" y="10606"/>
                  <a:pt x="7018" y="10982"/>
                  <a:pt x="7294" y="11383"/>
                </a:cubicBezTo>
                <a:cubicBezTo>
                  <a:pt x="7269" y="11383"/>
                  <a:pt x="6517" y="10857"/>
                  <a:pt x="5589" y="10205"/>
                </a:cubicBezTo>
                <a:cubicBezTo>
                  <a:pt x="3918" y="9011"/>
                  <a:pt x="3605" y="8797"/>
                  <a:pt x="3509" y="8797"/>
                </a:cubicBezTo>
                <a:cubicBezTo>
                  <a:pt x="3485" y="8797"/>
                  <a:pt x="3474" y="8811"/>
                  <a:pt x="3459" y="8826"/>
                </a:cubicBezTo>
                <a:cubicBezTo>
                  <a:pt x="3409" y="8927"/>
                  <a:pt x="3659" y="9077"/>
                  <a:pt x="4762" y="9829"/>
                </a:cubicBezTo>
                <a:cubicBezTo>
                  <a:pt x="5790" y="10531"/>
                  <a:pt x="6091" y="10756"/>
                  <a:pt x="6091" y="10831"/>
                </a:cubicBezTo>
                <a:cubicBezTo>
                  <a:pt x="6091" y="10932"/>
                  <a:pt x="6241" y="11057"/>
                  <a:pt x="6918" y="11433"/>
                </a:cubicBezTo>
                <a:cubicBezTo>
                  <a:pt x="7569" y="11834"/>
                  <a:pt x="7770" y="11959"/>
                  <a:pt x="7845" y="12110"/>
                </a:cubicBezTo>
                <a:lnTo>
                  <a:pt x="7945" y="12310"/>
                </a:lnTo>
                <a:lnTo>
                  <a:pt x="7720" y="12185"/>
                </a:lnTo>
                <a:cubicBezTo>
                  <a:pt x="7569" y="12135"/>
                  <a:pt x="7269" y="11984"/>
                  <a:pt x="7043" y="11884"/>
                </a:cubicBezTo>
                <a:cubicBezTo>
                  <a:pt x="6841" y="11794"/>
                  <a:pt x="6660" y="11705"/>
                  <a:pt x="6605" y="11705"/>
                </a:cubicBezTo>
                <a:cubicBezTo>
                  <a:pt x="6599" y="11705"/>
                  <a:pt x="6594" y="11706"/>
                  <a:pt x="6592" y="11709"/>
                </a:cubicBezTo>
                <a:cubicBezTo>
                  <a:pt x="6592" y="11734"/>
                  <a:pt x="6842" y="11959"/>
                  <a:pt x="7544" y="12310"/>
                </a:cubicBezTo>
                <a:lnTo>
                  <a:pt x="8146" y="12586"/>
                </a:lnTo>
                <a:lnTo>
                  <a:pt x="8722" y="13338"/>
                </a:lnTo>
                <a:cubicBezTo>
                  <a:pt x="9023" y="13764"/>
                  <a:pt x="9549" y="14466"/>
                  <a:pt x="9925" y="14917"/>
                </a:cubicBezTo>
                <a:lnTo>
                  <a:pt x="10552" y="15744"/>
                </a:lnTo>
                <a:lnTo>
                  <a:pt x="10201" y="15568"/>
                </a:lnTo>
                <a:cubicBezTo>
                  <a:pt x="10025" y="15493"/>
                  <a:pt x="9499" y="15192"/>
                  <a:pt x="9048" y="14917"/>
                </a:cubicBezTo>
                <a:cubicBezTo>
                  <a:pt x="8585" y="14650"/>
                  <a:pt x="8271" y="14501"/>
                  <a:pt x="8203" y="14501"/>
                </a:cubicBezTo>
                <a:cubicBezTo>
                  <a:pt x="8150" y="14501"/>
                  <a:pt x="8249" y="14593"/>
                  <a:pt x="8547" y="14791"/>
                </a:cubicBezTo>
                <a:cubicBezTo>
                  <a:pt x="9113" y="15161"/>
                  <a:pt x="10405" y="15845"/>
                  <a:pt x="10522" y="15845"/>
                </a:cubicBezTo>
                <a:cubicBezTo>
                  <a:pt x="10524" y="15845"/>
                  <a:pt x="10525" y="15844"/>
                  <a:pt x="10527" y="15844"/>
                </a:cubicBezTo>
                <a:cubicBezTo>
                  <a:pt x="10534" y="15841"/>
                  <a:pt x="10542" y="15840"/>
                  <a:pt x="10550" y="15840"/>
                </a:cubicBezTo>
                <a:cubicBezTo>
                  <a:pt x="10623" y="15840"/>
                  <a:pt x="10717" y="15939"/>
                  <a:pt x="10853" y="16120"/>
                </a:cubicBezTo>
                <a:lnTo>
                  <a:pt x="11078" y="16420"/>
                </a:lnTo>
                <a:lnTo>
                  <a:pt x="11078" y="16420"/>
                </a:lnTo>
                <a:lnTo>
                  <a:pt x="10652" y="16295"/>
                </a:lnTo>
                <a:cubicBezTo>
                  <a:pt x="9925" y="16070"/>
                  <a:pt x="9123" y="15618"/>
                  <a:pt x="7970" y="14842"/>
                </a:cubicBezTo>
                <a:cubicBezTo>
                  <a:pt x="7644" y="14566"/>
                  <a:pt x="7269" y="14340"/>
                  <a:pt x="6918" y="14115"/>
                </a:cubicBezTo>
                <a:lnTo>
                  <a:pt x="6918" y="14115"/>
                </a:lnTo>
                <a:cubicBezTo>
                  <a:pt x="6842" y="14215"/>
                  <a:pt x="7519" y="14691"/>
                  <a:pt x="8647" y="15393"/>
                </a:cubicBezTo>
                <a:cubicBezTo>
                  <a:pt x="9825" y="16120"/>
                  <a:pt x="10452" y="16420"/>
                  <a:pt x="10978" y="16496"/>
                </a:cubicBezTo>
                <a:cubicBezTo>
                  <a:pt x="11228" y="16521"/>
                  <a:pt x="11254" y="16546"/>
                  <a:pt x="11680" y="17122"/>
                </a:cubicBezTo>
                <a:cubicBezTo>
                  <a:pt x="12006" y="17521"/>
                  <a:pt x="12096" y="17644"/>
                  <a:pt x="12045" y="17644"/>
                </a:cubicBezTo>
                <a:cubicBezTo>
                  <a:pt x="12026" y="17644"/>
                  <a:pt x="11986" y="17626"/>
                  <a:pt x="11930" y="17598"/>
                </a:cubicBezTo>
                <a:cubicBezTo>
                  <a:pt x="10878" y="17147"/>
                  <a:pt x="9850" y="16596"/>
                  <a:pt x="8873" y="15994"/>
                </a:cubicBezTo>
                <a:cubicBezTo>
                  <a:pt x="7594" y="15268"/>
                  <a:pt x="6391" y="14390"/>
                  <a:pt x="5289" y="13388"/>
                </a:cubicBezTo>
                <a:cubicBezTo>
                  <a:pt x="4537" y="12736"/>
                  <a:pt x="2607" y="11132"/>
                  <a:pt x="2482" y="11057"/>
                </a:cubicBezTo>
                <a:cubicBezTo>
                  <a:pt x="2482" y="11057"/>
                  <a:pt x="2482" y="10957"/>
                  <a:pt x="2532" y="10882"/>
                </a:cubicBezTo>
                <a:cubicBezTo>
                  <a:pt x="2582" y="10806"/>
                  <a:pt x="2557" y="10556"/>
                  <a:pt x="2331" y="9879"/>
                </a:cubicBezTo>
                <a:cubicBezTo>
                  <a:pt x="1955" y="8776"/>
                  <a:pt x="1454" y="7147"/>
                  <a:pt x="1228" y="6270"/>
                </a:cubicBezTo>
                <a:lnTo>
                  <a:pt x="1053" y="5618"/>
                </a:lnTo>
                <a:close/>
                <a:moveTo>
                  <a:pt x="12356" y="8726"/>
                </a:moveTo>
                <a:lnTo>
                  <a:pt x="12356" y="8726"/>
                </a:lnTo>
                <a:cubicBezTo>
                  <a:pt x="12356" y="8726"/>
                  <a:pt x="12707" y="9177"/>
                  <a:pt x="13133" y="9729"/>
                </a:cubicBezTo>
                <a:lnTo>
                  <a:pt x="13108" y="9729"/>
                </a:lnTo>
                <a:cubicBezTo>
                  <a:pt x="13359" y="10080"/>
                  <a:pt x="13634" y="10430"/>
                  <a:pt x="13960" y="10756"/>
                </a:cubicBezTo>
                <a:cubicBezTo>
                  <a:pt x="14035" y="10756"/>
                  <a:pt x="14086" y="10706"/>
                  <a:pt x="14161" y="10531"/>
                </a:cubicBezTo>
                <a:cubicBezTo>
                  <a:pt x="14213" y="10427"/>
                  <a:pt x="14253" y="10371"/>
                  <a:pt x="14289" y="10371"/>
                </a:cubicBezTo>
                <a:cubicBezTo>
                  <a:pt x="14305" y="10371"/>
                  <a:pt x="14321" y="10382"/>
                  <a:pt x="14336" y="10405"/>
                </a:cubicBezTo>
                <a:cubicBezTo>
                  <a:pt x="14361" y="10456"/>
                  <a:pt x="14411" y="10506"/>
                  <a:pt x="14462" y="10531"/>
                </a:cubicBezTo>
                <a:cubicBezTo>
                  <a:pt x="14612" y="10631"/>
                  <a:pt x="15163" y="11859"/>
                  <a:pt x="15439" y="12611"/>
                </a:cubicBezTo>
                <a:cubicBezTo>
                  <a:pt x="15715" y="13388"/>
                  <a:pt x="16216" y="15894"/>
                  <a:pt x="16542" y="18150"/>
                </a:cubicBezTo>
                <a:cubicBezTo>
                  <a:pt x="16668" y="19011"/>
                  <a:pt x="16723" y="19309"/>
                  <a:pt x="16782" y="19309"/>
                </a:cubicBezTo>
                <a:cubicBezTo>
                  <a:pt x="16794" y="19309"/>
                  <a:pt x="16805" y="19298"/>
                  <a:pt x="16817" y="19278"/>
                </a:cubicBezTo>
                <a:cubicBezTo>
                  <a:pt x="16918" y="19152"/>
                  <a:pt x="15965" y="13463"/>
                  <a:pt x="15690" y="12686"/>
                </a:cubicBezTo>
                <a:cubicBezTo>
                  <a:pt x="15614" y="12486"/>
                  <a:pt x="15539" y="12285"/>
                  <a:pt x="15489" y="12060"/>
                </a:cubicBezTo>
                <a:cubicBezTo>
                  <a:pt x="15491" y="12056"/>
                  <a:pt x="15494" y="12055"/>
                  <a:pt x="15497" y="12055"/>
                </a:cubicBezTo>
                <a:cubicBezTo>
                  <a:pt x="15571" y="12055"/>
                  <a:pt x="15924" y="12842"/>
                  <a:pt x="16116" y="13538"/>
                </a:cubicBezTo>
                <a:cubicBezTo>
                  <a:pt x="16617" y="15243"/>
                  <a:pt x="16943" y="16997"/>
                  <a:pt x="17143" y="18776"/>
                </a:cubicBezTo>
                <a:cubicBezTo>
                  <a:pt x="17469" y="21107"/>
                  <a:pt x="17594" y="22185"/>
                  <a:pt x="17695" y="22536"/>
                </a:cubicBezTo>
                <a:lnTo>
                  <a:pt x="17770" y="22761"/>
                </a:lnTo>
                <a:lnTo>
                  <a:pt x="17594" y="22586"/>
                </a:lnTo>
                <a:cubicBezTo>
                  <a:pt x="17344" y="22335"/>
                  <a:pt x="17269" y="22210"/>
                  <a:pt x="17143" y="21283"/>
                </a:cubicBezTo>
                <a:cubicBezTo>
                  <a:pt x="17093" y="20982"/>
                  <a:pt x="17043" y="20681"/>
                  <a:pt x="16943" y="20405"/>
                </a:cubicBezTo>
                <a:cubicBezTo>
                  <a:pt x="16930" y="20396"/>
                  <a:pt x="16918" y="20391"/>
                  <a:pt x="16907" y="20391"/>
                </a:cubicBezTo>
                <a:cubicBezTo>
                  <a:pt x="16838" y="20391"/>
                  <a:pt x="16827" y="20595"/>
                  <a:pt x="16893" y="20857"/>
                </a:cubicBezTo>
                <a:cubicBezTo>
                  <a:pt x="16943" y="21032"/>
                  <a:pt x="16993" y="21383"/>
                  <a:pt x="17018" y="21608"/>
                </a:cubicBezTo>
                <a:lnTo>
                  <a:pt x="17068" y="22035"/>
                </a:lnTo>
                <a:lnTo>
                  <a:pt x="16918" y="21859"/>
                </a:lnTo>
                <a:cubicBezTo>
                  <a:pt x="16667" y="21583"/>
                  <a:pt x="16341" y="19729"/>
                  <a:pt x="16091" y="17373"/>
                </a:cubicBezTo>
                <a:cubicBezTo>
                  <a:pt x="16067" y="17164"/>
                  <a:pt x="16023" y="17019"/>
                  <a:pt x="15976" y="17019"/>
                </a:cubicBezTo>
                <a:cubicBezTo>
                  <a:pt x="15973" y="17019"/>
                  <a:pt x="15969" y="17020"/>
                  <a:pt x="15965" y="17022"/>
                </a:cubicBezTo>
                <a:cubicBezTo>
                  <a:pt x="15940" y="17022"/>
                  <a:pt x="16166" y="19528"/>
                  <a:pt x="16391" y="20581"/>
                </a:cubicBezTo>
                <a:cubicBezTo>
                  <a:pt x="16493" y="21056"/>
                  <a:pt x="16515" y="21301"/>
                  <a:pt x="16463" y="21301"/>
                </a:cubicBezTo>
                <a:cubicBezTo>
                  <a:pt x="16439" y="21301"/>
                  <a:pt x="16398" y="21246"/>
                  <a:pt x="16341" y="21132"/>
                </a:cubicBezTo>
                <a:cubicBezTo>
                  <a:pt x="16216" y="20656"/>
                  <a:pt x="16141" y="20155"/>
                  <a:pt x="16066" y="19654"/>
                </a:cubicBezTo>
                <a:cubicBezTo>
                  <a:pt x="16041" y="19202"/>
                  <a:pt x="15940" y="18726"/>
                  <a:pt x="15790" y="18300"/>
                </a:cubicBezTo>
                <a:cubicBezTo>
                  <a:pt x="15765" y="18300"/>
                  <a:pt x="15740" y="18425"/>
                  <a:pt x="15765" y="18576"/>
                </a:cubicBezTo>
                <a:cubicBezTo>
                  <a:pt x="15815" y="18902"/>
                  <a:pt x="16041" y="20405"/>
                  <a:pt x="16091" y="20706"/>
                </a:cubicBezTo>
                <a:lnTo>
                  <a:pt x="16091" y="20882"/>
                </a:lnTo>
                <a:lnTo>
                  <a:pt x="15840" y="20581"/>
                </a:lnTo>
                <a:cubicBezTo>
                  <a:pt x="15589" y="20280"/>
                  <a:pt x="15589" y="20230"/>
                  <a:pt x="15539" y="19478"/>
                </a:cubicBezTo>
                <a:cubicBezTo>
                  <a:pt x="15439" y="18501"/>
                  <a:pt x="15213" y="17298"/>
                  <a:pt x="15138" y="17298"/>
                </a:cubicBezTo>
                <a:lnTo>
                  <a:pt x="15138" y="17298"/>
                </a:lnTo>
                <a:cubicBezTo>
                  <a:pt x="15113" y="17523"/>
                  <a:pt x="15138" y="17749"/>
                  <a:pt x="15188" y="17974"/>
                </a:cubicBezTo>
                <a:cubicBezTo>
                  <a:pt x="15314" y="18626"/>
                  <a:pt x="15389" y="19278"/>
                  <a:pt x="15414" y="19954"/>
                </a:cubicBezTo>
                <a:cubicBezTo>
                  <a:pt x="15414" y="19954"/>
                  <a:pt x="15314" y="19904"/>
                  <a:pt x="15264" y="19804"/>
                </a:cubicBezTo>
                <a:cubicBezTo>
                  <a:pt x="15163" y="19578"/>
                  <a:pt x="15088" y="19328"/>
                  <a:pt x="15088" y="19052"/>
                </a:cubicBezTo>
                <a:cubicBezTo>
                  <a:pt x="14942" y="17905"/>
                  <a:pt x="14795" y="16995"/>
                  <a:pt x="14741" y="16995"/>
                </a:cubicBezTo>
                <a:cubicBezTo>
                  <a:pt x="14740" y="16995"/>
                  <a:pt x="14739" y="16996"/>
                  <a:pt x="14737" y="16997"/>
                </a:cubicBezTo>
                <a:cubicBezTo>
                  <a:pt x="14712" y="17423"/>
                  <a:pt x="14762" y="17824"/>
                  <a:pt x="14837" y="18250"/>
                </a:cubicBezTo>
                <a:cubicBezTo>
                  <a:pt x="14913" y="18902"/>
                  <a:pt x="14988" y="19453"/>
                  <a:pt x="14963" y="19453"/>
                </a:cubicBezTo>
                <a:cubicBezTo>
                  <a:pt x="14888" y="19378"/>
                  <a:pt x="14812" y="19303"/>
                  <a:pt x="14762" y="19227"/>
                </a:cubicBezTo>
                <a:cubicBezTo>
                  <a:pt x="14612" y="19027"/>
                  <a:pt x="14537" y="18776"/>
                  <a:pt x="14562" y="18526"/>
                </a:cubicBezTo>
                <a:cubicBezTo>
                  <a:pt x="14537" y="18250"/>
                  <a:pt x="14487" y="18024"/>
                  <a:pt x="14436" y="18024"/>
                </a:cubicBezTo>
                <a:cubicBezTo>
                  <a:pt x="14386" y="18024"/>
                  <a:pt x="14386" y="18200"/>
                  <a:pt x="14411" y="18400"/>
                </a:cubicBezTo>
                <a:cubicBezTo>
                  <a:pt x="14411" y="18593"/>
                  <a:pt x="14411" y="18731"/>
                  <a:pt x="14411" y="18751"/>
                </a:cubicBezTo>
                <a:cubicBezTo>
                  <a:pt x="14111" y="18576"/>
                  <a:pt x="13259" y="14741"/>
                  <a:pt x="12807" y="11558"/>
                </a:cubicBezTo>
                <a:cubicBezTo>
                  <a:pt x="12632" y="10380"/>
                  <a:pt x="12457" y="9278"/>
                  <a:pt x="12431" y="9077"/>
                </a:cubicBezTo>
                <a:cubicBezTo>
                  <a:pt x="12381" y="8977"/>
                  <a:pt x="12381" y="8851"/>
                  <a:pt x="12356" y="8726"/>
                </a:cubicBezTo>
                <a:close/>
                <a:moveTo>
                  <a:pt x="2306" y="11132"/>
                </a:moveTo>
                <a:lnTo>
                  <a:pt x="2306" y="11132"/>
                </a:lnTo>
                <a:cubicBezTo>
                  <a:pt x="2456" y="11232"/>
                  <a:pt x="2607" y="11333"/>
                  <a:pt x="2732" y="11458"/>
                </a:cubicBezTo>
                <a:lnTo>
                  <a:pt x="2707" y="11458"/>
                </a:lnTo>
                <a:cubicBezTo>
                  <a:pt x="2933" y="11633"/>
                  <a:pt x="3910" y="12461"/>
                  <a:pt x="4863" y="13288"/>
                </a:cubicBezTo>
                <a:cubicBezTo>
                  <a:pt x="5790" y="14115"/>
                  <a:pt x="6767" y="14867"/>
                  <a:pt x="7820" y="15543"/>
                </a:cubicBezTo>
                <a:cubicBezTo>
                  <a:pt x="8973" y="16345"/>
                  <a:pt x="10226" y="17022"/>
                  <a:pt x="11504" y="17623"/>
                </a:cubicBezTo>
                <a:lnTo>
                  <a:pt x="12406" y="18024"/>
                </a:lnTo>
                <a:lnTo>
                  <a:pt x="12707" y="18425"/>
                </a:lnTo>
                <a:lnTo>
                  <a:pt x="13033" y="18852"/>
                </a:lnTo>
                <a:lnTo>
                  <a:pt x="12030" y="18476"/>
                </a:lnTo>
                <a:cubicBezTo>
                  <a:pt x="10151" y="17749"/>
                  <a:pt x="10000" y="17649"/>
                  <a:pt x="8171" y="16496"/>
                </a:cubicBezTo>
                <a:cubicBezTo>
                  <a:pt x="7127" y="15840"/>
                  <a:pt x="6459" y="15467"/>
                  <a:pt x="6396" y="15467"/>
                </a:cubicBezTo>
                <a:cubicBezTo>
                  <a:pt x="6394" y="15467"/>
                  <a:pt x="6392" y="15467"/>
                  <a:pt x="6391" y="15468"/>
                </a:cubicBezTo>
                <a:cubicBezTo>
                  <a:pt x="6391" y="15493"/>
                  <a:pt x="9750" y="17674"/>
                  <a:pt x="10351" y="17949"/>
                </a:cubicBezTo>
                <a:cubicBezTo>
                  <a:pt x="10602" y="18050"/>
                  <a:pt x="11329" y="18350"/>
                  <a:pt x="12005" y="18601"/>
                </a:cubicBezTo>
                <a:lnTo>
                  <a:pt x="13208" y="19077"/>
                </a:lnTo>
                <a:lnTo>
                  <a:pt x="13685" y="19704"/>
                </a:lnTo>
                <a:lnTo>
                  <a:pt x="14161" y="20330"/>
                </a:lnTo>
                <a:lnTo>
                  <a:pt x="14161" y="20330"/>
                </a:lnTo>
                <a:lnTo>
                  <a:pt x="13334" y="20004"/>
                </a:lnTo>
                <a:cubicBezTo>
                  <a:pt x="12757" y="19795"/>
                  <a:pt x="12534" y="19707"/>
                  <a:pt x="12460" y="19707"/>
                </a:cubicBezTo>
                <a:cubicBezTo>
                  <a:pt x="12428" y="19707"/>
                  <a:pt x="12424" y="19723"/>
                  <a:pt x="12431" y="19754"/>
                </a:cubicBezTo>
                <a:cubicBezTo>
                  <a:pt x="12983" y="20030"/>
                  <a:pt x="13559" y="20280"/>
                  <a:pt x="14186" y="20456"/>
                </a:cubicBezTo>
                <a:cubicBezTo>
                  <a:pt x="14261" y="20456"/>
                  <a:pt x="14386" y="20556"/>
                  <a:pt x="14537" y="20781"/>
                </a:cubicBezTo>
                <a:cubicBezTo>
                  <a:pt x="14711" y="20973"/>
                  <a:pt x="14764" y="21044"/>
                  <a:pt x="14713" y="21044"/>
                </a:cubicBezTo>
                <a:cubicBezTo>
                  <a:pt x="14691" y="21044"/>
                  <a:pt x="14648" y="21030"/>
                  <a:pt x="14587" y="21007"/>
                </a:cubicBezTo>
                <a:cubicBezTo>
                  <a:pt x="14487" y="20957"/>
                  <a:pt x="14061" y="20731"/>
                  <a:pt x="13660" y="20506"/>
                </a:cubicBezTo>
                <a:cubicBezTo>
                  <a:pt x="12980" y="20147"/>
                  <a:pt x="12698" y="20016"/>
                  <a:pt x="12622" y="20016"/>
                </a:cubicBezTo>
                <a:cubicBezTo>
                  <a:pt x="12597" y="20016"/>
                  <a:pt x="12595" y="20030"/>
                  <a:pt x="12607" y="20055"/>
                </a:cubicBezTo>
                <a:cubicBezTo>
                  <a:pt x="12983" y="20330"/>
                  <a:pt x="13409" y="20581"/>
                  <a:pt x="13860" y="20781"/>
                </a:cubicBezTo>
                <a:cubicBezTo>
                  <a:pt x="15063" y="21408"/>
                  <a:pt x="15113" y="21433"/>
                  <a:pt x="15364" y="21784"/>
                </a:cubicBezTo>
                <a:cubicBezTo>
                  <a:pt x="15520" y="21962"/>
                  <a:pt x="15601" y="22061"/>
                  <a:pt x="15534" y="22061"/>
                </a:cubicBezTo>
                <a:cubicBezTo>
                  <a:pt x="15450" y="22061"/>
                  <a:pt x="15133" y="21906"/>
                  <a:pt x="14436" y="21558"/>
                </a:cubicBezTo>
                <a:cubicBezTo>
                  <a:pt x="13351" y="21016"/>
                  <a:pt x="13090" y="20878"/>
                  <a:pt x="13016" y="20878"/>
                </a:cubicBezTo>
                <a:cubicBezTo>
                  <a:pt x="12994" y="20878"/>
                  <a:pt x="12989" y="20890"/>
                  <a:pt x="12983" y="20907"/>
                </a:cubicBezTo>
                <a:cubicBezTo>
                  <a:pt x="12933" y="20957"/>
                  <a:pt x="12958" y="20957"/>
                  <a:pt x="12983" y="20957"/>
                </a:cubicBezTo>
                <a:cubicBezTo>
                  <a:pt x="13133" y="21082"/>
                  <a:pt x="14888" y="21934"/>
                  <a:pt x="15314" y="22135"/>
                </a:cubicBezTo>
                <a:cubicBezTo>
                  <a:pt x="15865" y="22385"/>
                  <a:pt x="15890" y="22385"/>
                  <a:pt x="16191" y="22761"/>
                </a:cubicBezTo>
                <a:cubicBezTo>
                  <a:pt x="16479" y="23126"/>
                  <a:pt x="16561" y="23241"/>
                  <a:pt x="16494" y="23241"/>
                </a:cubicBezTo>
                <a:cubicBezTo>
                  <a:pt x="16473" y="23241"/>
                  <a:pt x="16438" y="23230"/>
                  <a:pt x="16391" y="23212"/>
                </a:cubicBezTo>
                <a:cubicBezTo>
                  <a:pt x="16291" y="23187"/>
                  <a:pt x="16216" y="23137"/>
                  <a:pt x="16216" y="23087"/>
                </a:cubicBezTo>
                <a:cubicBezTo>
                  <a:pt x="16015" y="22937"/>
                  <a:pt x="15815" y="22837"/>
                  <a:pt x="15564" y="22761"/>
                </a:cubicBezTo>
                <a:cubicBezTo>
                  <a:pt x="14512" y="22310"/>
                  <a:pt x="13509" y="21784"/>
                  <a:pt x="12507" y="21207"/>
                </a:cubicBezTo>
                <a:cubicBezTo>
                  <a:pt x="11997" y="20905"/>
                  <a:pt x="11701" y="20760"/>
                  <a:pt x="11596" y="20760"/>
                </a:cubicBezTo>
                <a:cubicBezTo>
                  <a:pt x="11562" y="20760"/>
                  <a:pt x="11548" y="20776"/>
                  <a:pt x="11554" y="20806"/>
                </a:cubicBezTo>
                <a:cubicBezTo>
                  <a:pt x="11579" y="20882"/>
                  <a:pt x="13634" y="22009"/>
                  <a:pt x="14537" y="22436"/>
                </a:cubicBezTo>
                <a:cubicBezTo>
                  <a:pt x="14787" y="22561"/>
                  <a:pt x="15038" y="22686"/>
                  <a:pt x="15289" y="22862"/>
                </a:cubicBezTo>
                <a:cubicBezTo>
                  <a:pt x="14587" y="22661"/>
                  <a:pt x="13885" y="22410"/>
                  <a:pt x="13208" y="22110"/>
                </a:cubicBezTo>
                <a:cubicBezTo>
                  <a:pt x="12181" y="21684"/>
                  <a:pt x="10953" y="20957"/>
                  <a:pt x="7970" y="19002"/>
                </a:cubicBezTo>
                <a:lnTo>
                  <a:pt x="5188" y="17172"/>
                </a:lnTo>
                <a:lnTo>
                  <a:pt x="4787" y="16596"/>
                </a:lnTo>
                <a:cubicBezTo>
                  <a:pt x="4394" y="16049"/>
                  <a:pt x="4305" y="15884"/>
                  <a:pt x="4406" y="15884"/>
                </a:cubicBezTo>
                <a:cubicBezTo>
                  <a:pt x="4420" y="15884"/>
                  <a:pt x="4439" y="15888"/>
                  <a:pt x="4462" y="15894"/>
                </a:cubicBezTo>
                <a:cubicBezTo>
                  <a:pt x="4537" y="15894"/>
                  <a:pt x="4612" y="15869"/>
                  <a:pt x="4662" y="15794"/>
                </a:cubicBezTo>
                <a:cubicBezTo>
                  <a:pt x="4712" y="15719"/>
                  <a:pt x="4662" y="15568"/>
                  <a:pt x="4462" y="15268"/>
                </a:cubicBezTo>
                <a:cubicBezTo>
                  <a:pt x="3810" y="14290"/>
                  <a:pt x="3258" y="13263"/>
                  <a:pt x="2757" y="12210"/>
                </a:cubicBezTo>
                <a:cubicBezTo>
                  <a:pt x="2507" y="11633"/>
                  <a:pt x="2306" y="11157"/>
                  <a:pt x="2306" y="11132"/>
                </a:cubicBezTo>
                <a:close/>
                <a:moveTo>
                  <a:pt x="16316" y="12511"/>
                </a:moveTo>
                <a:cubicBezTo>
                  <a:pt x="16542" y="12836"/>
                  <a:pt x="16767" y="13162"/>
                  <a:pt x="16943" y="13538"/>
                </a:cubicBezTo>
                <a:cubicBezTo>
                  <a:pt x="17085" y="13840"/>
                  <a:pt x="17202" y="13991"/>
                  <a:pt x="17302" y="13991"/>
                </a:cubicBezTo>
                <a:cubicBezTo>
                  <a:pt x="17344" y="13991"/>
                  <a:pt x="17382" y="13965"/>
                  <a:pt x="17419" y="13914"/>
                </a:cubicBezTo>
                <a:cubicBezTo>
                  <a:pt x="17437" y="13877"/>
                  <a:pt x="17469" y="13854"/>
                  <a:pt x="17495" y="13854"/>
                </a:cubicBezTo>
                <a:cubicBezTo>
                  <a:pt x="17504" y="13854"/>
                  <a:pt x="17512" y="13857"/>
                  <a:pt x="17519" y="13864"/>
                </a:cubicBezTo>
                <a:cubicBezTo>
                  <a:pt x="17670" y="13964"/>
                  <a:pt x="17970" y="14566"/>
                  <a:pt x="18321" y="15493"/>
                </a:cubicBezTo>
                <a:cubicBezTo>
                  <a:pt x="18472" y="15844"/>
                  <a:pt x="18622" y="16220"/>
                  <a:pt x="18848" y="16546"/>
                </a:cubicBezTo>
                <a:cubicBezTo>
                  <a:pt x="19048" y="16671"/>
                  <a:pt x="19198" y="17849"/>
                  <a:pt x="19274" y="19704"/>
                </a:cubicBezTo>
                <a:cubicBezTo>
                  <a:pt x="19374" y="22611"/>
                  <a:pt x="19474" y="23513"/>
                  <a:pt x="19800" y="24491"/>
                </a:cubicBezTo>
                <a:cubicBezTo>
                  <a:pt x="19875" y="24691"/>
                  <a:pt x="19950" y="24892"/>
                  <a:pt x="20000" y="25117"/>
                </a:cubicBezTo>
                <a:cubicBezTo>
                  <a:pt x="19997" y="25121"/>
                  <a:pt x="19993" y="25123"/>
                  <a:pt x="19989" y="25123"/>
                </a:cubicBezTo>
                <a:cubicBezTo>
                  <a:pt x="19866" y="25123"/>
                  <a:pt x="19369" y="23378"/>
                  <a:pt x="19223" y="22360"/>
                </a:cubicBezTo>
                <a:cubicBezTo>
                  <a:pt x="19131" y="21822"/>
                  <a:pt x="19052" y="21518"/>
                  <a:pt x="19007" y="21518"/>
                </a:cubicBezTo>
                <a:cubicBezTo>
                  <a:pt x="18991" y="21518"/>
                  <a:pt x="18979" y="21555"/>
                  <a:pt x="18973" y="21634"/>
                </a:cubicBezTo>
                <a:cubicBezTo>
                  <a:pt x="19098" y="22511"/>
                  <a:pt x="19274" y="23388"/>
                  <a:pt x="19474" y="24265"/>
                </a:cubicBezTo>
                <a:lnTo>
                  <a:pt x="19624" y="24741"/>
                </a:lnTo>
                <a:lnTo>
                  <a:pt x="19449" y="24566"/>
                </a:lnTo>
                <a:cubicBezTo>
                  <a:pt x="19249" y="24365"/>
                  <a:pt x="18923" y="23263"/>
                  <a:pt x="18672" y="21984"/>
                </a:cubicBezTo>
                <a:cubicBezTo>
                  <a:pt x="18622" y="21734"/>
                  <a:pt x="18547" y="21458"/>
                  <a:pt x="18421" y="21207"/>
                </a:cubicBezTo>
                <a:cubicBezTo>
                  <a:pt x="18418" y="21206"/>
                  <a:pt x="18416" y="21205"/>
                  <a:pt x="18413" y="21205"/>
                </a:cubicBezTo>
                <a:cubicBezTo>
                  <a:pt x="18331" y="21205"/>
                  <a:pt x="18482" y="21973"/>
                  <a:pt x="18797" y="23212"/>
                </a:cubicBezTo>
                <a:cubicBezTo>
                  <a:pt x="18946" y="23807"/>
                  <a:pt x="18984" y="24002"/>
                  <a:pt x="18933" y="24002"/>
                </a:cubicBezTo>
                <a:cubicBezTo>
                  <a:pt x="18915" y="24002"/>
                  <a:pt x="18886" y="23978"/>
                  <a:pt x="18848" y="23939"/>
                </a:cubicBezTo>
                <a:cubicBezTo>
                  <a:pt x="18697" y="23664"/>
                  <a:pt x="18572" y="23388"/>
                  <a:pt x="18522" y="23062"/>
                </a:cubicBezTo>
                <a:cubicBezTo>
                  <a:pt x="18472" y="22811"/>
                  <a:pt x="18371" y="22586"/>
                  <a:pt x="18246" y="22385"/>
                </a:cubicBezTo>
                <a:lnTo>
                  <a:pt x="18246" y="22385"/>
                </a:lnTo>
                <a:cubicBezTo>
                  <a:pt x="18221" y="22385"/>
                  <a:pt x="18246" y="22661"/>
                  <a:pt x="18346" y="22962"/>
                </a:cubicBezTo>
                <a:lnTo>
                  <a:pt x="18497" y="23563"/>
                </a:lnTo>
                <a:lnTo>
                  <a:pt x="18321" y="23363"/>
                </a:lnTo>
                <a:cubicBezTo>
                  <a:pt x="17970" y="23012"/>
                  <a:pt x="17845" y="22461"/>
                  <a:pt x="17419" y="19152"/>
                </a:cubicBezTo>
                <a:cubicBezTo>
                  <a:pt x="17269" y="17949"/>
                  <a:pt x="17093" y="16646"/>
                  <a:pt x="17018" y="16220"/>
                </a:cubicBezTo>
                <a:cubicBezTo>
                  <a:pt x="16817" y="15142"/>
                  <a:pt x="16517" y="14065"/>
                  <a:pt x="16166" y="13012"/>
                </a:cubicBezTo>
                <a:cubicBezTo>
                  <a:pt x="16041" y="12661"/>
                  <a:pt x="16041" y="12611"/>
                  <a:pt x="16141" y="12561"/>
                </a:cubicBezTo>
                <a:cubicBezTo>
                  <a:pt x="16266" y="12536"/>
                  <a:pt x="16291" y="12511"/>
                  <a:pt x="16316" y="12511"/>
                </a:cubicBezTo>
                <a:close/>
                <a:moveTo>
                  <a:pt x="19123" y="16395"/>
                </a:moveTo>
                <a:cubicBezTo>
                  <a:pt x="19123" y="16395"/>
                  <a:pt x="19173" y="16471"/>
                  <a:pt x="19223" y="16596"/>
                </a:cubicBezTo>
                <a:cubicBezTo>
                  <a:pt x="19449" y="17172"/>
                  <a:pt x="19624" y="17774"/>
                  <a:pt x="19750" y="18375"/>
                </a:cubicBezTo>
                <a:cubicBezTo>
                  <a:pt x="19875" y="18902"/>
                  <a:pt x="19975" y="19177"/>
                  <a:pt x="20076" y="19227"/>
                </a:cubicBezTo>
                <a:cubicBezTo>
                  <a:pt x="20251" y="19353"/>
                  <a:pt x="20552" y="20405"/>
                  <a:pt x="20452" y="20531"/>
                </a:cubicBezTo>
                <a:cubicBezTo>
                  <a:pt x="20426" y="20857"/>
                  <a:pt x="20452" y="21207"/>
                  <a:pt x="20502" y="21558"/>
                </a:cubicBezTo>
                <a:cubicBezTo>
                  <a:pt x="20627" y="22436"/>
                  <a:pt x="20677" y="22862"/>
                  <a:pt x="20978" y="24942"/>
                </a:cubicBezTo>
                <a:cubicBezTo>
                  <a:pt x="21024" y="25311"/>
                  <a:pt x="21042" y="25473"/>
                  <a:pt x="21026" y="25473"/>
                </a:cubicBezTo>
                <a:cubicBezTo>
                  <a:pt x="21015" y="25473"/>
                  <a:pt x="20992" y="25409"/>
                  <a:pt x="20953" y="25293"/>
                </a:cubicBezTo>
                <a:cubicBezTo>
                  <a:pt x="20677" y="24541"/>
                  <a:pt x="20477" y="23563"/>
                  <a:pt x="20251" y="21884"/>
                </a:cubicBezTo>
                <a:cubicBezTo>
                  <a:pt x="20201" y="21308"/>
                  <a:pt x="20101" y="20731"/>
                  <a:pt x="19975" y="20155"/>
                </a:cubicBezTo>
                <a:lnTo>
                  <a:pt x="19975" y="20155"/>
                </a:lnTo>
                <a:cubicBezTo>
                  <a:pt x="19875" y="20230"/>
                  <a:pt x="20226" y="23162"/>
                  <a:pt x="20452" y="24140"/>
                </a:cubicBezTo>
                <a:cubicBezTo>
                  <a:pt x="20577" y="24666"/>
                  <a:pt x="20727" y="25167"/>
                  <a:pt x="20928" y="25669"/>
                </a:cubicBezTo>
                <a:cubicBezTo>
                  <a:pt x="21042" y="25989"/>
                  <a:pt x="21115" y="26226"/>
                  <a:pt x="21088" y="26226"/>
                </a:cubicBezTo>
                <a:cubicBezTo>
                  <a:pt x="21086" y="26226"/>
                  <a:pt x="21082" y="26224"/>
                  <a:pt x="21078" y="26220"/>
                </a:cubicBezTo>
                <a:cubicBezTo>
                  <a:pt x="21028" y="26170"/>
                  <a:pt x="20903" y="26045"/>
                  <a:pt x="20777" y="25919"/>
                </a:cubicBezTo>
                <a:cubicBezTo>
                  <a:pt x="20326" y="25518"/>
                  <a:pt x="19825" y="24040"/>
                  <a:pt x="19675" y="22811"/>
                </a:cubicBezTo>
                <a:cubicBezTo>
                  <a:pt x="19650" y="22385"/>
                  <a:pt x="19574" y="21132"/>
                  <a:pt x="19524" y="20055"/>
                </a:cubicBezTo>
                <a:cubicBezTo>
                  <a:pt x="19524" y="19102"/>
                  <a:pt x="19449" y="18175"/>
                  <a:pt x="19274" y="17248"/>
                </a:cubicBezTo>
                <a:cubicBezTo>
                  <a:pt x="19173" y="16796"/>
                  <a:pt x="19098" y="16420"/>
                  <a:pt x="19123" y="16395"/>
                </a:cubicBezTo>
                <a:close/>
                <a:moveTo>
                  <a:pt x="2619" y="4163"/>
                </a:moveTo>
                <a:cubicBezTo>
                  <a:pt x="2643" y="4163"/>
                  <a:pt x="2960" y="4582"/>
                  <a:pt x="3459" y="5293"/>
                </a:cubicBezTo>
                <a:cubicBezTo>
                  <a:pt x="3910" y="5919"/>
                  <a:pt x="4687" y="7047"/>
                  <a:pt x="5188" y="7774"/>
                </a:cubicBezTo>
                <a:cubicBezTo>
                  <a:pt x="5690" y="8526"/>
                  <a:pt x="6416" y="9528"/>
                  <a:pt x="6767" y="10004"/>
                </a:cubicBezTo>
                <a:cubicBezTo>
                  <a:pt x="7143" y="10456"/>
                  <a:pt x="8146" y="11809"/>
                  <a:pt x="8998" y="12937"/>
                </a:cubicBezTo>
                <a:cubicBezTo>
                  <a:pt x="10702" y="15217"/>
                  <a:pt x="14737" y="20355"/>
                  <a:pt x="15915" y="21734"/>
                </a:cubicBezTo>
                <a:cubicBezTo>
                  <a:pt x="16567" y="22536"/>
                  <a:pt x="19148" y="25318"/>
                  <a:pt x="19900" y="26070"/>
                </a:cubicBezTo>
                <a:cubicBezTo>
                  <a:pt x="20076" y="26245"/>
                  <a:pt x="20201" y="26395"/>
                  <a:pt x="20201" y="26421"/>
                </a:cubicBezTo>
                <a:cubicBezTo>
                  <a:pt x="20194" y="26428"/>
                  <a:pt x="20178" y="26431"/>
                  <a:pt x="20156" y="26431"/>
                </a:cubicBezTo>
                <a:cubicBezTo>
                  <a:pt x="20102" y="26431"/>
                  <a:pt x="20014" y="26413"/>
                  <a:pt x="19925" y="26395"/>
                </a:cubicBezTo>
                <a:cubicBezTo>
                  <a:pt x="19700" y="26345"/>
                  <a:pt x="19599" y="26245"/>
                  <a:pt x="19173" y="25819"/>
                </a:cubicBezTo>
                <a:cubicBezTo>
                  <a:pt x="18998" y="25669"/>
                  <a:pt x="18848" y="25468"/>
                  <a:pt x="18722" y="25268"/>
                </a:cubicBezTo>
                <a:cubicBezTo>
                  <a:pt x="18747" y="25243"/>
                  <a:pt x="18672" y="25167"/>
                  <a:pt x="18547" y="25092"/>
                </a:cubicBezTo>
                <a:cubicBezTo>
                  <a:pt x="18221" y="24867"/>
                  <a:pt x="16241" y="22436"/>
                  <a:pt x="11905" y="16947"/>
                </a:cubicBezTo>
                <a:cubicBezTo>
                  <a:pt x="9324" y="13638"/>
                  <a:pt x="8672" y="12811"/>
                  <a:pt x="8321" y="12235"/>
                </a:cubicBezTo>
                <a:cubicBezTo>
                  <a:pt x="8171" y="11959"/>
                  <a:pt x="7043" y="10456"/>
                  <a:pt x="6066" y="9227"/>
                </a:cubicBezTo>
                <a:cubicBezTo>
                  <a:pt x="5514" y="8526"/>
                  <a:pt x="4687" y="7348"/>
                  <a:pt x="4211" y="6621"/>
                </a:cubicBezTo>
                <a:cubicBezTo>
                  <a:pt x="3735" y="5869"/>
                  <a:pt x="3183" y="5042"/>
                  <a:pt x="2983" y="4741"/>
                </a:cubicBezTo>
                <a:cubicBezTo>
                  <a:pt x="2714" y="4344"/>
                  <a:pt x="2604" y="4163"/>
                  <a:pt x="2619" y="4163"/>
                </a:cubicBezTo>
                <a:close/>
                <a:moveTo>
                  <a:pt x="5815" y="17974"/>
                </a:moveTo>
                <a:lnTo>
                  <a:pt x="8446" y="19654"/>
                </a:lnTo>
                <a:cubicBezTo>
                  <a:pt x="9900" y="20606"/>
                  <a:pt x="11429" y="21533"/>
                  <a:pt x="11855" y="21759"/>
                </a:cubicBezTo>
                <a:lnTo>
                  <a:pt x="11855" y="21734"/>
                </a:lnTo>
                <a:cubicBezTo>
                  <a:pt x="13057" y="22359"/>
                  <a:pt x="15986" y="23444"/>
                  <a:pt x="16491" y="23444"/>
                </a:cubicBezTo>
                <a:cubicBezTo>
                  <a:pt x="16512" y="23444"/>
                  <a:pt x="16529" y="23442"/>
                  <a:pt x="16542" y="23438"/>
                </a:cubicBezTo>
                <a:cubicBezTo>
                  <a:pt x="16564" y="23434"/>
                  <a:pt x="16582" y="23431"/>
                  <a:pt x="16600" y="23431"/>
                </a:cubicBezTo>
                <a:cubicBezTo>
                  <a:pt x="16683" y="23431"/>
                  <a:pt x="16740" y="23495"/>
                  <a:pt x="16968" y="23764"/>
                </a:cubicBezTo>
                <a:cubicBezTo>
                  <a:pt x="17093" y="23889"/>
                  <a:pt x="17193" y="24014"/>
                  <a:pt x="17269" y="24165"/>
                </a:cubicBezTo>
                <a:cubicBezTo>
                  <a:pt x="17275" y="24186"/>
                  <a:pt x="17249" y="24196"/>
                  <a:pt x="17198" y="24196"/>
                </a:cubicBezTo>
                <a:cubicBezTo>
                  <a:pt x="16828" y="24196"/>
                  <a:pt x="15096" y="23678"/>
                  <a:pt x="14061" y="23238"/>
                </a:cubicBezTo>
                <a:cubicBezTo>
                  <a:pt x="13584" y="23012"/>
                  <a:pt x="12858" y="22661"/>
                  <a:pt x="12406" y="22385"/>
                </a:cubicBezTo>
                <a:cubicBezTo>
                  <a:pt x="12131" y="22210"/>
                  <a:pt x="11855" y="22060"/>
                  <a:pt x="11529" y="21959"/>
                </a:cubicBezTo>
                <a:lnTo>
                  <a:pt x="11529" y="21959"/>
                </a:lnTo>
                <a:cubicBezTo>
                  <a:pt x="11479" y="22035"/>
                  <a:pt x="12883" y="22862"/>
                  <a:pt x="13685" y="23212"/>
                </a:cubicBezTo>
                <a:cubicBezTo>
                  <a:pt x="14812" y="23714"/>
                  <a:pt x="15990" y="24115"/>
                  <a:pt x="17218" y="24365"/>
                </a:cubicBezTo>
                <a:cubicBezTo>
                  <a:pt x="17394" y="24365"/>
                  <a:pt x="17569" y="24441"/>
                  <a:pt x="17670" y="24591"/>
                </a:cubicBezTo>
                <a:lnTo>
                  <a:pt x="17845" y="24816"/>
                </a:lnTo>
                <a:lnTo>
                  <a:pt x="17043" y="24541"/>
                </a:lnTo>
                <a:cubicBezTo>
                  <a:pt x="16530" y="24359"/>
                  <a:pt x="16214" y="24264"/>
                  <a:pt x="16123" y="24264"/>
                </a:cubicBezTo>
                <a:cubicBezTo>
                  <a:pt x="16076" y="24264"/>
                  <a:pt x="16089" y="24289"/>
                  <a:pt x="16166" y="24340"/>
                </a:cubicBezTo>
                <a:cubicBezTo>
                  <a:pt x="16216" y="24365"/>
                  <a:pt x="16642" y="24541"/>
                  <a:pt x="17118" y="24691"/>
                </a:cubicBezTo>
                <a:cubicBezTo>
                  <a:pt x="17970" y="25017"/>
                  <a:pt x="18246" y="25142"/>
                  <a:pt x="18196" y="25243"/>
                </a:cubicBezTo>
                <a:cubicBezTo>
                  <a:pt x="17820" y="25167"/>
                  <a:pt x="17469" y="25067"/>
                  <a:pt x="17118" y="24917"/>
                </a:cubicBezTo>
                <a:cubicBezTo>
                  <a:pt x="16742" y="24791"/>
                  <a:pt x="16366" y="24666"/>
                  <a:pt x="15990" y="24566"/>
                </a:cubicBezTo>
                <a:lnTo>
                  <a:pt x="15990" y="24566"/>
                </a:lnTo>
                <a:cubicBezTo>
                  <a:pt x="15815" y="24591"/>
                  <a:pt x="16517" y="24892"/>
                  <a:pt x="17519" y="25217"/>
                </a:cubicBezTo>
                <a:cubicBezTo>
                  <a:pt x="17895" y="25318"/>
                  <a:pt x="18271" y="25468"/>
                  <a:pt x="18622" y="25669"/>
                </a:cubicBezTo>
                <a:cubicBezTo>
                  <a:pt x="18683" y="25745"/>
                  <a:pt x="18698" y="25775"/>
                  <a:pt x="18671" y="25775"/>
                </a:cubicBezTo>
                <a:cubicBezTo>
                  <a:pt x="18654" y="25775"/>
                  <a:pt x="18620" y="25763"/>
                  <a:pt x="18572" y="25744"/>
                </a:cubicBezTo>
                <a:cubicBezTo>
                  <a:pt x="18472" y="25744"/>
                  <a:pt x="17845" y="25518"/>
                  <a:pt x="17168" y="25293"/>
                </a:cubicBezTo>
                <a:cubicBezTo>
                  <a:pt x="16742" y="25117"/>
                  <a:pt x="16316" y="24992"/>
                  <a:pt x="15890" y="24892"/>
                </a:cubicBezTo>
                <a:lnTo>
                  <a:pt x="15890" y="24892"/>
                </a:lnTo>
                <a:cubicBezTo>
                  <a:pt x="15840" y="24967"/>
                  <a:pt x="16141" y="25092"/>
                  <a:pt x="17645" y="25593"/>
                </a:cubicBezTo>
                <a:cubicBezTo>
                  <a:pt x="18121" y="25744"/>
                  <a:pt x="18597" y="25919"/>
                  <a:pt x="19048" y="26145"/>
                </a:cubicBezTo>
                <a:cubicBezTo>
                  <a:pt x="19065" y="26165"/>
                  <a:pt x="19052" y="26174"/>
                  <a:pt x="19013" y="26174"/>
                </a:cubicBezTo>
                <a:cubicBezTo>
                  <a:pt x="18762" y="26174"/>
                  <a:pt x="17433" y="25777"/>
                  <a:pt x="16216" y="25343"/>
                </a:cubicBezTo>
                <a:cubicBezTo>
                  <a:pt x="15498" y="25086"/>
                  <a:pt x="15060" y="24958"/>
                  <a:pt x="14941" y="24958"/>
                </a:cubicBezTo>
                <a:cubicBezTo>
                  <a:pt x="14886" y="24958"/>
                  <a:pt x="14900" y="24986"/>
                  <a:pt x="14988" y="25042"/>
                </a:cubicBezTo>
                <a:cubicBezTo>
                  <a:pt x="16116" y="25468"/>
                  <a:pt x="17244" y="25869"/>
                  <a:pt x="18421" y="26195"/>
                </a:cubicBezTo>
                <a:cubicBezTo>
                  <a:pt x="18722" y="26245"/>
                  <a:pt x="19048" y="26345"/>
                  <a:pt x="19349" y="26471"/>
                </a:cubicBezTo>
                <a:cubicBezTo>
                  <a:pt x="19356" y="26500"/>
                  <a:pt x="19291" y="26513"/>
                  <a:pt x="19171" y="26513"/>
                </a:cubicBezTo>
                <a:cubicBezTo>
                  <a:pt x="18459" y="26513"/>
                  <a:pt x="15804" y="26054"/>
                  <a:pt x="14411" y="25669"/>
                </a:cubicBezTo>
                <a:cubicBezTo>
                  <a:pt x="13359" y="25318"/>
                  <a:pt x="12356" y="24867"/>
                  <a:pt x="11379" y="24315"/>
                </a:cubicBezTo>
                <a:cubicBezTo>
                  <a:pt x="10752" y="23939"/>
                  <a:pt x="9374" y="22937"/>
                  <a:pt x="9349" y="22811"/>
                </a:cubicBezTo>
                <a:cubicBezTo>
                  <a:pt x="9349" y="22786"/>
                  <a:pt x="9449" y="22761"/>
                  <a:pt x="9574" y="22761"/>
                </a:cubicBezTo>
                <a:cubicBezTo>
                  <a:pt x="9675" y="22761"/>
                  <a:pt x="9775" y="22711"/>
                  <a:pt x="9875" y="22661"/>
                </a:cubicBezTo>
                <a:cubicBezTo>
                  <a:pt x="9925" y="22586"/>
                  <a:pt x="9825" y="22486"/>
                  <a:pt x="9023" y="21859"/>
                </a:cubicBezTo>
                <a:cubicBezTo>
                  <a:pt x="8246" y="21233"/>
                  <a:pt x="7519" y="20556"/>
                  <a:pt x="6842" y="19829"/>
                </a:cubicBezTo>
                <a:lnTo>
                  <a:pt x="6692" y="19679"/>
                </a:lnTo>
                <a:lnTo>
                  <a:pt x="6893" y="19704"/>
                </a:lnTo>
                <a:cubicBezTo>
                  <a:pt x="6921" y="19707"/>
                  <a:pt x="6947" y="19708"/>
                  <a:pt x="6971" y="19708"/>
                </a:cubicBezTo>
                <a:cubicBezTo>
                  <a:pt x="7141" y="19708"/>
                  <a:pt x="7212" y="19632"/>
                  <a:pt x="7168" y="19478"/>
                </a:cubicBezTo>
                <a:cubicBezTo>
                  <a:pt x="6943" y="19202"/>
                  <a:pt x="6717" y="18927"/>
                  <a:pt x="6492" y="18676"/>
                </a:cubicBezTo>
                <a:lnTo>
                  <a:pt x="5815" y="17974"/>
                </a:lnTo>
                <a:close/>
                <a:moveTo>
                  <a:pt x="19293" y="26718"/>
                </a:moveTo>
                <a:cubicBezTo>
                  <a:pt x="19545" y="26718"/>
                  <a:pt x="19790" y="26841"/>
                  <a:pt x="19950" y="27047"/>
                </a:cubicBezTo>
                <a:cubicBezTo>
                  <a:pt x="19971" y="27089"/>
                  <a:pt x="19966" y="27109"/>
                  <a:pt x="19925" y="27109"/>
                </a:cubicBezTo>
                <a:cubicBezTo>
                  <a:pt x="19869" y="27109"/>
                  <a:pt x="19743" y="27070"/>
                  <a:pt x="19524" y="26997"/>
                </a:cubicBezTo>
                <a:cubicBezTo>
                  <a:pt x="19274" y="26897"/>
                  <a:pt x="18998" y="26796"/>
                  <a:pt x="18948" y="26796"/>
                </a:cubicBezTo>
                <a:cubicBezTo>
                  <a:pt x="18797" y="26746"/>
                  <a:pt x="18898" y="26721"/>
                  <a:pt x="19223" y="26721"/>
                </a:cubicBezTo>
                <a:cubicBezTo>
                  <a:pt x="19247" y="26719"/>
                  <a:pt x="19270" y="26718"/>
                  <a:pt x="19293" y="26718"/>
                </a:cubicBezTo>
                <a:close/>
                <a:moveTo>
                  <a:pt x="12386" y="25668"/>
                </a:moveTo>
                <a:cubicBezTo>
                  <a:pt x="12400" y="25668"/>
                  <a:pt x="12415" y="25669"/>
                  <a:pt x="12431" y="25669"/>
                </a:cubicBezTo>
                <a:lnTo>
                  <a:pt x="13133" y="25669"/>
                </a:lnTo>
                <a:cubicBezTo>
                  <a:pt x="13660" y="25719"/>
                  <a:pt x="14161" y="25794"/>
                  <a:pt x="14662" y="25919"/>
                </a:cubicBezTo>
                <a:cubicBezTo>
                  <a:pt x="15188" y="26070"/>
                  <a:pt x="16091" y="26245"/>
                  <a:pt x="16667" y="26370"/>
                </a:cubicBezTo>
                <a:cubicBezTo>
                  <a:pt x="17619" y="26521"/>
                  <a:pt x="18547" y="26771"/>
                  <a:pt x="19449" y="27097"/>
                </a:cubicBezTo>
                <a:cubicBezTo>
                  <a:pt x="20151" y="27348"/>
                  <a:pt x="20426" y="27498"/>
                  <a:pt x="20652" y="27724"/>
                </a:cubicBezTo>
                <a:cubicBezTo>
                  <a:pt x="20752" y="27849"/>
                  <a:pt x="20727" y="27849"/>
                  <a:pt x="20151" y="27849"/>
                </a:cubicBezTo>
                <a:cubicBezTo>
                  <a:pt x="17820" y="27774"/>
                  <a:pt x="15514" y="27223"/>
                  <a:pt x="13384" y="26220"/>
                </a:cubicBezTo>
                <a:cubicBezTo>
                  <a:pt x="12254" y="25690"/>
                  <a:pt x="12227" y="25668"/>
                  <a:pt x="12386" y="25668"/>
                </a:cubicBezTo>
                <a:close/>
                <a:moveTo>
                  <a:pt x="20295" y="26506"/>
                </a:moveTo>
                <a:cubicBezTo>
                  <a:pt x="20328" y="26506"/>
                  <a:pt x="20370" y="26523"/>
                  <a:pt x="20401" y="26571"/>
                </a:cubicBezTo>
                <a:cubicBezTo>
                  <a:pt x="20602" y="26771"/>
                  <a:pt x="22858" y="28827"/>
                  <a:pt x="23760" y="29578"/>
                </a:cubicBezTo>
                <a:cubicBezTo>
                  <a:pt x="24236" y="29979"/>
                  <a:pt x="24637" y="30330"/>
                  <a:pt x="24637" y="30355"/>
                </a:cubicBezTo>
                <a:cubicBezTo>
                  <a:pt x="24641" y="30375"/>
                  <a:pt x="24632" y="30385"/>
                  <a:pt x="24610" y="30385"/>
                </a:cubicBezTo>
                <a:cubicBezTo>
                  <a:pt x="24494" y="30385"/>
                  <a:pt x="24026" y="30110"/>
                  <a:pt x="23309" y="29603"/>
                </a:cubicBezTo>
                <a:cubicBezTo>
                  <a:pt x="22281" y="28852"/>
                  <a:pt x="21304" y="27999"/>
                  <a:pt x="20401" y="27097"/>
                </a:cubicBezTo>
                <a:cubicBezTo>
                  <a:pt x="19993" y="26669"/>
                  <a:pt x="19884" y="26556"/>
                  <a:pt x="19966" y="26556"/>
                </a:cubicBezTo>
                <a:cubicBezTo>
                  <a:pt x="19985" y="26556"/>
                  <a:pt x="20013" y="26562"/>
                  <a:pt x="20051" y="26571"/>
                </a:cubicBezTo>
                <a:cubicBezTo>
                  <a:pt x="20080" y="26578"/>
                  <a:pt x="20107" y="26581"/>
                  <a:pt x="20132" y="26581"/>
                </a:cubicBezTo>
                <a:cubicBezTo>
                  <a:pt x="20191" y="26581"/>
                  <a:pt x="20233" y="26564"/>
                  <a:pt x="20251" y="26546"/>
                </a:cubicBezTo>
                <a:lnTo>
                  <a:pt x="20251" y="26521"/>
                </a:lnTo>
                <a:cubicBezTo>
                  <a:pt x="20260" y="26512"/>
                  <a:pt x="20276" y="26506"/>
                  <a:pt x="20295" y="26506"/>
                </a:cubicBezTo>
                <a:close/>
                <a:moveTo>
                  <a:pt x="340" y="0"/>
                </a:moveTo>
                <a:cubicBezTo>
                  <a:pt x="326" y="0"/>
                  <a:pt x="314" y="2"/>
                  <a:pt x="301" y="4"/>
                </a:cubicBezTo>
                <a:cubicBezTo>
                  <a:pt x="126" y="29"/>
                  <a:pt x="0" y="180"/>
                  <a:pt x="0" y="330"/>
                </a:cubicBezTo>
                <a:lnTo>
                  <a:pt x="25" y="330"/>
                </a:lnTo>
                <a:cubicBezTo>
                  <a:pt x="50" y="455"/>
                  <a:pt x="101" y="556"/>
                  <a:pt x="176" y="681"/>
                </a:cubicBezTo>
                <a:cubicBezTo>
                  <a:pt x="401" y="1483"/>
                  <a:pt x="602" y="2285"/>
                  <a:pt x="727" y="3087"/>
                </a:cubicBezTo>
                <a:cubicBezTo>
                  <a:pt x="1103" y="5167"/>
                  <a:pt x="1128" y="5242"/>
                  <a:pt x="953" y="5242"/>
                </a:cubicBezTo>
                <a:cubicBezTo>
                  <a:pt x="702" y="5268"/>
                  <a:pt x="702" y="5443"/>
                  <a:pt x="978" y="6471"/>
                </a:cubicBezTo>
                <a:cubicBezTo>
                  <a:pt x="1178" y="7222"/>
                  <a:pt x="1980" y="9779"/>
                  <a:pt x="2231" y="10430"/>
                </a:cubicBezTo>
                <a:cubicBezTo>
                  <a:pt x="2273" y="10556"/>
                  <a:pt x="2280" y="10612"/>
                  <a:pt x="2251" y="10612"/>
                </a:cubicBezTo>
                <a:cubicBezTo>
                  <a:pt x="2246" y="10612"/>
                  <a:pt x="2239" y="10610"/>
                  <a:pt x="2231" y="10606"/>
                </a:cubicBezTo>
                <a:cubicBezTo>
                  <a:pt x="2187" y="10577"/>
                  <a:pt x="2134" y="10564"/>
                  <a:pt x="2083" y="10564"/>
                </a:cubicBezTo>
                <a:cubicBezTo>
                  <a:pt x="2047" y="10564"/>
                  <a:pt x="2011" y="10570"/>
                  <a:pt x="1980" y="10581"/>
                </a:cubicBezTo>
                <a:cubicBezTo>
                  <a:pt x="1755" y="10606"/>
                  <a:pt x="1780" y="10706"/>
                  <a:pt x="2306" y="11959"/>
                </a:cubicBezTo>
                <a:cubicBezTo>
                  <a:pt x="2782" y="13037"/>
                  <a:pt x="3334" y="14090"/>
                  <a:pt x="3985" y="15067"/>
                </a:cubicBezTo>
                <a:cubicBezTo>
                  <a:pt x="4311" y="15543"/>
                  <a:pt x="4311" y="15568"/>
                  <a:pt x="4161" y="15593"/>
                </a:cubicBezTo>
                <a:cubicBezTo>
                  <a:pt x="3985" y="15644"/>
                  <a:pt x="3985" y="15669"/>
                  <a:pt x="3985" y="15769"/>
                </a:cubicBezTo>
                <a:cubicBezTo>
                  <a:pt x="3985" y="16070"/>
                  <a:pt x="5063" y="17548"/>
                  <a:pt x="6141" y="18701"/>
                </a:cubicBezTo>
                <a:cubicBezTo>
                  <a:pt x="6717" y="19328"/>
                  <a:pt x="6742" y="19378"/>
                  <a:pt x="6592" y="19378"/>
                </a:cubicBezTo>
                <a:cubicBezTo>
                  <a:pt x="6316" y="19378"/>
                  <a:pt x="6241" y="19553"/>
                  <a:pt x="6416" y="19779"/>
                </a:cubicBezTo>
                <a:cubicBezTo>
                  <a:pt x="7043" y="20431"/>
                  <a:pt x="7695" y="21082"/>
                  <a:pt x="8371" y="21659"/>
                </a:cubicBezTo>
                <a:cubicBezTo>
                  <a:pt x="9474" y="22536"/>
                  <a:pt x="9424" y="22486"/>
                  <a:pt x="9248" y="22536"/>
                </a:cubicBezTo>
                <a:cubicBezTo>
                  <a:pt x="9048" y="22586"/>
                  <a:pt x="8948" y="22736"/>
                  <a:pt x="9048" y="22862"/>
                </a:cubicBezTo>
                <a:cubicBezTo>
                  <a:pt x="9524" y="23313"/>
                  <a:pt x="10051" y="23739"/>
                  <a:pt x="10602" y="24090"/>
                </a:cubicBezTo>
                <a:cubicBezTo>
                  <a:pt x="11354" y="24566"/>
                  <a:pt x="12131" y="24992"/>
                  <a:pt x="12958" y="25343"/>
                </a:cubicBezTo>
                <a:lnTo>
                  <a:pt x="13158" y="25443"/>
                </a:lnTo>
                <a:lnTo>
                  <a:pt x="12757" y="25443"/>
                </a:lnTo>
                <a:cubicBezTo>
                  <a:pt x="12181" y="25468"/>
                  <a:pt x="11955" y="25518"/>
                  <a:pt x="11980" y="25669"/>
                </a:cubicBezTo>
                <a:cubicBezTo>
                  <a:pt x="12030" y="25894"/>
                  <a:pt x="14161" y="26872"/>
                  <a:pt x="15564" y="27298"/>
                </a:cubicBezTo>
                <a:cubicBezTo>
                  <a:pt x="17093" y="27774"/>
                  <a:pt x="18672" y="28025"/>
                  <a:pt x="20251" y="28075"/>
                </a:cubicBezTo>
                <a:lnTo>
                  <a:pt x="21003" y="28075"/>
                </a:lnTo>
                <a:lnTo>
                  <a:pt x="21705" y="28701"/>
                </a:lnTo>
                <a:cubicBezTo>
                  <a:pt x="22582" y="29478"/>
                  <a:pt x="24111" y="30531"/>
                  <a:pt x="24512" y="30631"/>
                </a:cubicBezTo>
                <a:cubicBezTo>
                  <a:pt x="24584" y="30641"/>
                  <a:pt x="24657" y="30648"/>
                  <a:pt x="24730" y="30648"/>
                </a:cubicBezTo>
                <a:cubicBezTo>
                  <a:pt x="24833" y="30648"/>
                  <a:pt x="24935" y="30635"/>
                  <a:pt x="25038" y="30606"/>
                </a:cubicBezTo>
                <a:lnTo>
                  <a:pt x="25339" y="30506"/>
                </a:lnTo>
                <a:lnTo>
                  <a:pt x="25264" y="30180"/>
                </a:lnTo>
                <a:lnTo>
                  <a:pt x="25188" y="29879"/>
                </a:lnTo>
                <a:lnTo>
                  <a:pt x="23685" y="28551"/>
                </a:lnTo>
                <a:cubicBezTo>
                  <a:pt x="22256" y="27273"/>
                  <a:pt x="22181" y="27197"/>
                  <a:pt x="22005" y="26822"/>
                </a:cubicBezTo>
                <a:cubicBezTo>
                  <a:pt x="21630" y="25969"/>
                  <a:pt x="21404" y="24992"/>
                  <a:pt x="21279" y="23463"/>
                </a:cubicBezTo>
                <a:cubicBezTo>
                  <a:pt x="21103" y="21634"/>
                  <a:pt x="20727" y="19704"/>
                  <a:pt x="20452" y="19202"/>
                </a:cubicBezTo>
                <a:cubicBezTo>
                  <a:pt x="20301" y="18927"/>
                  <a:pt x="20176" y="18626"/>
                  <a:pt x="20101" y="18300"/>
                </a:cubicBezTo>
                <a:cubicBezTo>
                  <a:pt x="19925" y="17598"/>
                  <a:pt x="19675" y="16897"/>
                  <a:pt x="19349" y="16245"/>
                </a:cubicBezTo>
                <a:cubicBezTo>
                  <a:pt x="19299" y="16145"/>
                  <a:pt x="19223" y="16070"/>
                  <a:pt x="19123" y="16045"/>
                </a:cubicBezTo>
                <a:cubicBezTo>
                  <a:pt x="19048" y="16045"/>
                  <a:pt x="18973" y="15944"/>
                  <a:pt x="18948" y="15819"/>
                </a:cubicBezTo>
                <a:cubicBezTo>
                  <a:pt x="18923" y="15744"/>
                  <a:pt x="18873" y="15644"/>
                  <a:pt x="18797" y="15568"/>
                </a:cubicBezTo>
                <a:cubicBezTo>
                  <a:pt x="18647" y="15343"/>
                  <a:pt x="18522" y="15117"/>
                  <a:pt x="18421" y="14842"/>
                </a:cubicBezTo>
                <a:cubicBezTo>
                  <a:pt x="18221" y="14340"/>
                  <a:pt x="17945" y="13864"/>
                  <a:pt x="17594" y="13463"/>
                </a:cubicBezTo>
                <a:cubicBezTo>
                  <a:pt x="17541" y="13445"/>
                  <a:pt x="17501" y="13428"/>
                  <a:pt x="17455" y="13428"/>
                </a:cubicBezTo>
                <a:cubicBezTo>
                  <a:pt x="17436" y="13428"/>
                  <a:pt x="17416" y="13431"/>
                  <a:pt x="17394" y="13438"/>
                </a:cubicBezTo>
                <a:cubicBezTo>
                  <a:pt x="17319" y="13438"/>
                  <a:pt x="17218" y="13313"/>
                  <a:pt x="16943" y="12937"/>
                </a:cubicBezTo>
                <a:cubicBezTo>
                  <a:pt x="16621" y="12443"/>
                  <a:pt x="16428" y="12244"/>
                  <a:pt x="16269" y="12244"/>
                </a:cubicBezTo>
                <a:cubicBezTo>
                  <a:pt x="16242" y="12244"/>
                  <a:pt x="16216" y="12249"/>
                  <a:pt x="16191" y="12260"/>
                </a:cubicBezTo>
                <a:cubicBezTo>
                  <a:pt x="16173" y="12269"/>
                  <a:pt x="16155" y="12275"/>
                  <a:pt x="16137" y="12275"/>
                </a:cubicBezTo>
                <a:cubicBezTo>
                  <a:pt x="16053" y="12275"/>
                  <a:pt x="15943" y="12156"/>
                  <a:pt x="15614" y="11684"/>
                </a:cubicBezTo>
                <a:cubicBezTo>
                  <a:pt x="15213" y="11082"/>
                  <a:pt x="14787" y="10506"/>
                  <a:pt x="14286" y="9979"/>
                </a:cubicBezTo>
                <a:cubicBezTo>
                  <a:pt x="14262" y="9961"/>
                  <a:pt x="14239" y="9952"/>
                  <a:pt x="14218" y="9952"/>
                </a:cubicBezTo>
                <a:cubicBezTo>
                  <a:pt x="14150" y="9952"/>
                  <a:pt x="14093" y="10046"/>
                  <a:pt x="14035" y="10255"/>
                </a:cubicBezTo>
                <a:cubicBezTo>
                  <a:pt x="14014" y="10342"/>
                  <a:pt x="13992" y="10410"/>
                  <a:pt x="13970" y="10410"/>
                </a:cubicBezTo>
                <a:cubicBezTo>
                  <a:pt x="13967" y="10410"/>
                  <a:pt x="13964" y="10409"/>
                  <a:pt x="13960" y="10405"/>
                </a:cubicBezTo>
                <a:cubicBezTo>
                  <a:pt x="13935" y="10405"/>
                  <a:pt x="13634" y="10004"/>
                  <a:pt x="13259" y="9553"/>
                </a:cubicBezTo>
                <a:cubicBezTo>
                  <a:pt x="12426" y="8476"/>
                  <a:pt x="11928" y="7948"/>
                  <a:pt x="11742" y="7948"/>
                </a:cubicBezTo>
                <a:cubicBezTo>
                  <a:pt x="11738" y="7948"/>
                  <a:pt x="11734" y="7949"/>
                  <a:pt x="11730" y="7949"/>
                </a:cubicBezTo>
                <a:cubicBezTo>
                  <a:pt x="11680" y="7974"/>
                  <a:pt x="11604" y="7999"/>
                  <a:pt x="11579" y="8075"/>
                </a:cubicBezTo>
                <a:cubicBezTo>
                  <a:pt x="11575" y="8103"/>
                  <a:pt x="11563" y="8117"/>
                  <a:pt x="11545" y="8117"/>
                </a:cubicBezTo>
                <a:cubicBezTo>
                  <a:pt x="11451" y="8117"/>
                  <a:pt x="11200" y="7775"/>
                  <a:pt x="11053" y="7398"/>
                </a:cubicBezTo>
                <a:cubicBezTo>
                  <a:pt x="11015" y="7321"/>
                  <a:pt x="10976" y="7289"/>
                  <a:pt x="10938" y="7289"/>
                </a:cubicBezTo>
                <a:cubicBezTo>
                  <a:pt x="10926" y="7289"/>
                  <a:pt x="10914" y="7292"/>
                  <a:pt x="10903" y="7298"/>
                </a:cubicBezTo>
                <a:cubicBezTo>
                  <a:pt x="10900" y="7299"/>
                  <a:pt x="10897" y="7299"/>
                  <a:pt x="10894" y="7299"/>
                </a:cubicBezTo>
                <a:cubicBezTo>
                  <a:pt x="10827" y="7299"/>
                  <a:pt x="10573" y="7070"/>
                  <a:pt x="10025" y="6546"/>
                </a:cubicBezTo>
                <a:cubicBezTo>
                  <a:pt x="8246" y="4791"/>
                  <a:pt x="7695" y="4290"/>
                  <a:pt x="7494" y="4265"/>
                </a:cubicBezTo>
                <a:cubicBezTo>
                  <a:pt x="7444" y="4252"/>
                  <a:pt x="7406" y="4246"/>
                  <a:pt x="7377" y="4246"/>
                </a:cubicBezTo>
                <a:cubicBezTo>
                  <a:pt x="7289" y="4246"/>
                  <a:pt x="7275" y="4303"/>
                  <a:pt x="7218" y="4415"/>
                </a:cubicBezTo>
                <a:cubicBezTo>
                  <a:pt x="7172" y="4523"/>
                  <a:pt x="7145" y="4574"/>
                  <a:pt x="7119" y="4574"/>
                </a:cubicBezTo>
                <a:cubicBezTo>
                  <a:pt x="7103" y="4574"/>
                  <a:pt x="7087" y="4554"/>
                  <a:pt x="7068" y="4516"/>
                </a:cubicBezTo>
                <a:cubicBezTo>
                  <a:pt x="6943" y="4340"/>
                  <a:pt x="5790" y="3062"/>
                  <a:pt x="5389" y="2661"/>
                </a:cubicBezTo>
                <a:cubicBezTo>
                  <a:pt x="5163" y="2486"/>
                  <a:pt x="4988" y="2210"/>
                  <a:pt x="4913" y="1909"/>
                </a:cubicBezTo>
                <a:cubicBezTo>
                  <a:pt x="4888" y="1759"/>
                  <a:pt x="4837" y="1608"/>
                  <a:pt x="4737" y="1483"/>
                </a:cubicBezTo>
                <a:cubicBezTo>
                  <a:pt x="4716" y="1476"/>
                  <a:pt x="4697" y="1472"/>
                  <a:pt x="4680" y="1472"/>
                </a:cubicBezTo>
                <a:cubicBezTo>
                  <a:pt x="4576" y="1472"/>
                  <a:pt x="4554" y="1604"/>
                  <a:pt x="4662" y="1884"/>
                </a:cubicBezTo>
                <a:cubicBezTo>
                  <a:pt x="4712" y="2034"/>
                  <a:pt x="4737" y="2185"/>
                  <a:pt x="4712" y="2310"/>
                </a:cubicBezTo>
                <a:cubicBezTo>
                  <a:pt x="4662" y="2486"/>
                  <a:pt x="4662" y="2636"/>
                  <a:pt x="4712" y="2811"/>
                </a:cubicBezTo>
                <a:lnTo>
                  <a:pt x="4712" y="3262"/>
                </a:lnTo>
                <a:lnTo>
                  <a:pt x="4361" y="2962"/>
                </a:lnTo>
                <a:cubicBezTo>
                  <a:pt x="4186" y="2811"/>
                  <a:pt x="3685" y="2410"/>
                  <a:pt x="3284" y="2059"/>
                </a:cubicBezTo>
                <a:cubicBezTo>
                  <a:pt x="2857" y="1734"/>
                  <a:pt x="2055" y="1132"/>
                  <a:pt x="1479" y="706"/>
                </a:cubicBezTo>
                <a:cubicBezTo>
                  <a:pt x="645" y="120"/>
                  <a:pt x="460" y="0"/>
                  <a:pt x="3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4"/>
          <p:cNvSpPr/>
          <p:nvPr/>
        </p:nvSpPr>
        <p:spPr>
          <a:xfrm>
            <a:off x="5856069" y="-75600"/>
            <a:ext cx="905921" cy="869272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4"/>
          <p:cNvSpPr/>
          <p:nvPr/>
        </p:nvSpPr>
        <p:spPr>
          <a:xfrm>
            <a:off x="2517098" y="4247474"/>
            <a:ext cx="1298890" cy="1209044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34"/>
          <p:cNvGrpSpPr/>
          <p:nvPr/>
        </p:nvGrpSpPr>
        <p:grpSpPr>
          <a:xfrm>
            <a:off x="5211462" y="4454087"/>
            <a:ext cx="1298908" cy="476353"/>
            <a:chOff x="2069993" y="1558747"/>
            <a:chExt cx="1230959" cy="451434"/>
          </a:xfrm>
        </p:grpSpPr>
        <p:sp>
          <p:nvSpPr>
            <p:cNvPr id="1565" name="Google Shape;1565;p34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 rot="5400000">
              <a:off x="2344671" y="18760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 rot="5400000">
              <a:off x="2069993" y="17254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34"/>
          <p:cNvGrpSpPr/>
          <p:nvPr/>
        </p:nvGrpSpPr>
        <p:grpSpPr>
          <a:xfrm>
            <a:off x="2615841" y="-75591"/>
            <a:ext cx="1749944" cy="931939"/>
            <a:chOff x="2186383" y="878934"/>
            <a:chExt cx="1365757" cy="727339"/>
          </a:xfrm>
        </p:grpSpPr>
        <p:sp>
          <p:nvSpPr>
            <p:cNvPr id="1576" name="Google Shape;1576;p34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5"/>
          <p:cNvSpPr/>
          <p:nvPr/>
        </p:nvSpPr>
        <p:spPr>
          <a:xfrm>
            <a:off x="8415417" y="1935512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35"/>
          <p:cNvSpPr/>
          <p:nvPr/>
        </p:nvSpPr>
        <p:spPr>
          <a:xfrm>
            <a:off x="8237942" y="4163720"/>
            <a:ext cx="670665" cy="867084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35"/>
          <p:cNvSpPr/>
          <p:nvPr/>
        </p:nvSpPr>
        <p:spPr>
          <a:xfrm>
            <a:off x="-614296" y="1440812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35"/>
          <p:cNvSpPr/>
          <p:nvPr/>
        </p:nvSpPr>
        <p:spPr>
          <a:xfrm>
            <a:off x="2877839" y="4609725"/>
            <a:ext cx="1154734" cy="654687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2" name="Google Shape;1602;p35"/>
          <p:cNvGrpSpPr/>
          <p:nvPr/>
        </p:nvGrpSpPr>
        <p:grpSpPr>
          <a:xfrm>
            <a:off x="-132152" y="4181719"/>
            <a:ext cx="1421387" cy="1013488"/>
            <a:chOff x="237250" y="3129450"/>
            <a:chExt cx="360575" cy="257100"/>
          </a:xfrm>
        </p:grpSpPr>
        <p:sp>
          <p:nvSpPr>
            <p:cNvPr id="1603" name="Google Shape;1603;p35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35"/>
          <p:cNvGrpSpPr/>
          <p:nvPr/>
        </p:nvGrpSpPr>
        <p:grpSpPr>
          <a:xfrm>
            <a:off x="8552275" y="288101"/>
            <a:ext cx="1053620" cy="766279"/>
            <a:chOff x="2583561" y="878934"/>
            <a:chExt cx="968579" cy="704430"/>
          </a:xfrm>
        </p:grpSpPr>
        <p:sp>
          <p:nvSpPr>
            <p:cNvPr id="1624" name="Google Shape;1624;p35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9" name="Google Shape;1639;p35"/>
          <p:cNvGrpSpPr/>
          <p:nvPr/>
        </p:nvGrpSpPr>
        <p:grpSpPr>
          <a:xfrm>
            <a:off x="5621177" y="4456322"/>
            <a:ext cx="1028161" cy="576124"/>
            <a:chOff x="2272792" y="1558747"/>
            <a:chExt cx="1028161" cy="576124"/>
          </a:xfrm>
        </p:grpSpPr>
        <p:sp>
          <p:nvSpPr>
            <p:cNvPr id="1640" name="Google Shape;1640;p35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idx="1" type="subTitle"/>
          </p:nvPr>
        </p:nvSpPr>
        <p:spPr>
          <a:xfrm>
            <a:off x="1254788" y="271465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71" name="Google Shape;171;p5"/>
          <p:cNvSpPr txBox="1"/>
          <p:nvPr>
            <p:ph idx="2" type="subTitle"/>
          </p:nvPr>
        </p:nvSpPr>
        <p:spPr>
          <a:xfrm>
            <a:off x="1254800" y="3099767"/>
            <a:ext cx="27768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3" type="subTitle"/>
          </p:nvPr>
        </p:nvSpPr>
        <p:spPr>
          <a:xfrm>
            <a:off x="5112413" y="271465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73" name="Google Shape;173;p5"/>
          <p:cNvSpPr txBox="1"/>
          <p:nvPr>
            <p:ph idx="4" type="subTitle"/>
          </p:nvPr>
        </p:nvSpPr>
        <p:spPr>
          <a:xfrm>
            <a:off x="5112425" y="3099767"/>
            <a:ext cx="27768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hasCustomPrompt="1" idx="5" type="title"/>
          </p:nvPr>
        </p:nvSpPr>
        <p:spPr>
          <a:xfrm>
            <a:off x="2200238" y="194120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5"/>
          <p:cNvSpPr txBox="1"/>
          <p:nvPr>
            <p:ph hasCustomPrompt="1" idx="6" type="title"/>
          </p:nvPr>
        </p:nvSpPr>
        <p:spPr>
          <a:xfrm>
            <a:off x="6057863" y="194120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5"/>
          <p:cNvSpPr/>
          <p:nvPr/>
        </p:nvSpPr>
        <p:spPr>
          <a:xfrm>
            <a:off x="8120267" y="1947972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8009342" y="4163720"/>
            <a:ext cx="670665" cy="867084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-461896" y="1393563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2801639" y="4342525"/>
            <a:ext cx="1154734" cy="654687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5"/>
          <p:cNvGrpSpPr/>
          <p:nvPr/>
        </p:nvGrpSpPr>
        <p:grpSpPr>
          <a:xfrm>
            <a:off x="-132152" y="3999303"/>
            <a:ext cx="1421387" cy="1195904"/>
            <a:chOff x="237250" y="3083175"/>
            <a:chExt cx="360575" cy="303375"/>
          </a:xfrm>
        </p:grpSpPr>
        <p:sp>
          <p:nvSpPr>
            <p:cNvPr id="182" name="Google Shape;182;p5"/>
            <p:cNvSpPr/>
            <p:nvPr/>
          </p:nvSpPr>
          <p:spPr>
            <a:xfrm>
              <a:off x="433900" y="3119300"/>
              <a:ext cx="29750" cy="30700"/>
            </a:xfrm>
            <a:custGeom>
              <a:rect b="b" l="l" r="r" t="t"/>
              <a:pathLst>
                <a:path extrusionOk="0" h="1228" w="1190">
                  <a:moveTo>
                    <a:pt x="407" y="1"/>
                  </a:moveTo>
                  <a:cubicBezTo>
                    <a:pt x="345" y="1"/>
                    <a:pt x="284" y="15"/>
                    <a:pt x="228" y="43"/>
                  </a:cubicBezTo>
                  <a:cubicBezTo>
                    <a:pt x="88" y="130"/>
                    <a:pt x="1" y="287"/>
                    <a:pt x="18" y="445"/>
                  </a:cubicBezTo>
                  <a:cubicBezTo>
                    <a:pt x="36" y="777"/>
                    <a:pt x="245" y="1056"/>
                    <a:pt x="525" y="1179"/>
                  </a:cubicBezTo>
                  <a:cubicBezTo>
                    <a:pt x="591" y="1212"/>
                    <a:pt x="660" y="1227"/>
                    <a:pt x="726" y="1227"/>
                  </a:cubicBezTo>
                  <a:cubicBezTo>
                    <a:pt x="835" y="1227"/>
                    <a:pt x="938" y="1185"/>
                    <a:pt x="1015" y="1109"/>
                  </a:cubicBezTo>
                  <a:cubicBezTo>
                    <a:pt x="1154" y="987"/>
                    <a:pt x="1189" y="794"/>
                    <a:pt x="1102" y="654"/>
                  </a:cubicBezTo>
                  <a:cubicBezTo>
                    <a:pt x="1032" y="410"/>
                    <a:pt x="875" y="217"/>
                    <a:pt x="665" y="95"/>
                  </a:cubicBezTo>
                  <a:cubicBezTo>
                    <a:pt x="592" y="32"/>
                    <a:pt x="499" y="1"/>
                    <a:pt x="40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33900" y="3356200"/>
              <a:ext cx="24500" cy="30350"/>
            </a:xfrm>
            <a:custGeom>
              <a:rect b="b" l="l" r="r" t="t"/>
              <a:pathLst>
                <a:path extrusionOk="0" h="1214" w="980">
                  <a:moveTo>
                    <a:pt x="396" y="0"/>
                  </a:moveTo>
                  <a:cubicBezTo>
                    <a:pt x="350" y="0"/>
                    <a:pt x="305" y="8"/>
                    <a:pt x="263" y="24"/>
                  </a:cubicBezTo>
                  <a:cubicBezTo>
                    <a:pt x="106" y="94"/>
                    <a:pt x="18" y="234"/>
                    <a:pt x="18" y="391"/>
                  </a:cubicBezTo>
                  <a:cubicBezTo>
                    <a:pt x="1" y="653"/>
                    <a:pt x="123" y="915"/>
                    <a:pt x="350" y="1090"/>
                  </a:cubicBezTo>
                  <a:cubicBezTo>
                    <a:pt x="419" y="1171"/>
                    <a:pt x="518" y="1213"/>
                    <a:pt x="623" y="1213"/>
                  </a:cubicBezTo>
                  <a:cubicBezTo>
                    <a:pt x="677" y="1213"/>
                    <a:pt x="733" y="1202"/>
                    <a:pt x="787" y="1178"/>
                  </a:cubicBezTo>
                  <a:cubicBezTo>
                    <a:pt x="927" y="1108"/>
                    <a:pt x="980" y="950"/>
                    <a:pt x="980" y="758"/>
                  </a:cubicBezTo>
                  <a:cubicBezTo>
                    <a:pt x="962" y="513"/>
                    <a:pt x="857" y="286"/>
                    <a:pt x="700" y="129"/>
                  </a:cubicBezTo>
                  <a:cubicBezTo>
                    <a:pt x="614" y="43"/>
                    <a:pt x="503" y="0"/>
                    <a:pt x="39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02075" y="3156625"/>
              <a:ext cx="28000" cy="26725"/>
            </a:xfrm>
            <a:custGeom>
              <a:rect b="b" l="l" r="r" t="t"/>
              <a:pathLst>
                <a:path extrusionOk="0" h="1069" w="1120">
                  <a:moveTo>
                    <a:pt x="473" y="0"/>
                  </a:moveTo>
                  <a:cubicBezTo>
                    <a:pt x="263" y="0"/>
                    <a:pt x="88" y="158"/>
                    <a:pt x="53" y="350"/>
                  </a:cubicBezTo>
                  <a:cubicBezTo>
                    <a:pt x="1" y="700"/>
                    <a:pt x="245" y="1032"/>
                    <a:pt x="595" y="1067"/>
                  </a:cubicBezTo>
                  <a:cubicBezTo>
                    <a:pt x="609" y="1068"/>
                    <a:pt x="623" y="1069"/>
                    <a:pt x="637" y="1069"/>
                  </a:cubicBezTo>
                  <a:cubicBezTo>
                    <a:pt x="812" y="1069"/>
                    <a:pt x="967" y="967"/>
                    <a:pt x="1032" y="805"/>
                  </a:cubicBezTo>
                  <a:cubicBezTo>
                    <a:pt x="1120" y="420"/>
                    <a:pt x="857" y="53"/>
                    <a:pt x="47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0200" y="3303450"/>
              <a:ext cx="23600" cy="24525"/>
            </a:xfrm>
            <a:custGeom>
              <a:rect b="b" l="l" r="r" t="t"/>
              <a:pathLst>
                <a:path extrusionOk="0" h="981" w="944">
                  <a:moveTo>
                    <a:pt x="408" y="0"/>
                  </a:moveTo>
                  <a:cubicBezTo>
                    <a:pt x="177" y="0"/>
                    <a:pt x="0" y="203"/>
                    <a:pt x="17" y="438"/>
                  </a:cubicBezTo>
                  <a:cubicBezTo>
                    <a:pt x="17" y="718"/>
                    <a:pt x="244" y="945"/>
                    <a:pt x="524" y="980"/>
                  </a:cubicBezTo>
                  <a:cubicBezTo>
                    <a:pt x="751" y="980"/>
                    <a:pt x="943" y="788"/>
                    <a:pt x="943" y="561"/>
                  </a:cubicBezTo>
                  <a:cubicBezTo>
                    <a:pt x="943" y="281"/>
                    <a:pt x="716" y="19"/>
                    <a:pt x="436" y="1"/>
                  </a:cubicBezTo>
                  <a:cubicBezTo>
                    <a:pt x="427" y="1"/>
                    <a:pt x="417" y="0"/>
                    <a:pt x="40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37250" y="31723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369" y="0"/>
                  </a:moveTo>
                  <a:cubicBezTo>
                    <a:pt x="210" y="0"/>
                    <a:pt x="85" y="118"/>
                    <a:pt x="52" y="281"/>
                  </a:cubicBezTo>
                  <a:cubicBezTo>
                    <a:pt x="0" y="631"/>
                    <a:pt x="262" y="946"/>
                    <a:pt x="612" y="963"/>
                  </a:cubicBezTo>
                  <a:cubicBezTo>
                    <a:pt x="752" y="963"/>
                    <a:pt x="874" y="858"/>
                    <a:pt x="927" y="736"/>
                  </a:cubicBezTo>
                  <a:cubicBezTo>
                    <a:pt x="979" y="386"/>
                    <a:pt x="752" y="54"/>
                    <a:pt x="402" y="2"/>
                  </a:cubicBezTo>
                  <a:cubicBezTo>
                    <a:pt x="391" y="1"/>
                    <a:pt x="380" y="0"/>
                    <a:pt x="36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9475" y="3167000"/>
              <a:ext cx="22750" cy="25525"/>
            </a:xfrm>
            <a:custGeom>
              <a:rect b="b" l="l" r="r" t="t"/>
              <a:pathLst>
                <a:path extrusionOk="0" h="1021" w="910">
                  <a:moveTo>
                    <a:pt x="418" y="1"/>
                  </a:moveTo>
                  <a:cubicBezTo>
                    <a:pt x="333" y="1"/>
                    <a:pt x="245" y="31"/>
                    <a:pt x="176" y="92"/>
                  </a:cubicBezTo>
                  <a:cubicBezTo>
                    <a:pt x="36" y="232"/>
                    <a:pt x="1" y="460"/>
                    <a:pt x="88" y="634"/>
                  </a:cubicBezTo>
                  <a:cubicBezTo>
                    <a:pt x="176" y="827"/>
                    <a:pt x="280" y="1001"/>
                    <a:pt x="490" y="1019"/>
                  </a:cubicBezTo>
                  <a:cubicBezTo>
                    <a:pt x="502" y="1020"/>
                    <a:pt x="513" y="1021"/>
                    <a:pt x="524" y="1021"/>
                  </a:cubicBezTo>
                  <a:cubicBezTo>
                    <a:pt x="670" y="1021"/>
                    <a:pt x="807" y="919"/>
                    <a:pt x="840" y="757"/>
                  </a:cubicBezTo>
                  <a:cubicBezTo>
                    <a:pt x="910" y="512"/>
                    <a:pt x="840" y="267"/>
                    <a:pt x="648" y="92"/>
                  </a:cubicBezTo>
                  <a:cubicBezTo>
                    <a:pt x="586" y="31"/>
                    <a:pt x="503" y="1"/>
                    <a:pt x="4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43525" y="3245750"/>
              <a:ext cx="22750" cy="22375"/>
            </a:xfrm>
            <a:custGeom>
              <a:rect b="b" l="l" r="r" t="t"/>
              <a:pathLst>
                <a:path extrusionOk="0" h="895" w="910">
                  <a:moveTo>
                    <a:pt x="374" y="1"/>
                  </a:moveTo>
                  <a:cubicBezTo>
                    <a:pt x="161" y="1"/>
                    <a:pt x="1" y="186"/>
                    <a:pt x="18" y="404"/>
                  </a:cubicBezTo>
                  <a:cubicBezTo>
                    <a:pt x="35" y="666"/>
                    <a:pt x="245" y="876"/>
                    <a:pt x="525" y="893"/>
                  </a:cubicBezTo>
                  <a:cubicBezTo>
                    <a:pt x="535" y="894"/>
                    <a:pt x="546" y="895"/>
                    <a:pt x="556" y="895"/>
                  </a:cubicBezTo>
                  <a:cubicBezTo>
                    <a:pt x="752" y="895"/>
                    <a:pt x="909" y="743"/>
                    <a:pt x="909" y="544"/>
                  </a:cubicBezTo>
                  <a:cubicBezTo>
                    <a:pt x="892" y="264"/>
                    <a:pt x="682" y="37"/>
                    <a:pt x="402" y="2"/>
                  </a:cubicBezTo>
                  <a:cubicBezTo>
                    <a:pt x="393" y="1"/>
                    <a:pt x="383" y="1"/>
                    <a:pt x="3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84550" y="3220750"/>
              <a:ext cx="23075" cy="24800"/>
            </a:xfrm>
            <a:custGeom>
              <a:rect b="b" l="l" r="r" t="t"/>
              <a:pathLst>
                <a:path extrusionOk="0" h="992" w="923">
                  <a:moveTo>
                    <a:pt x="401" y="1"/>
                  </a:moveTo>
                  <a:cubicBezTo>
                    <a:pt x="199" y="1"/>
                    <a:pt x="0" y="193"/>
                    <a:pt x="83" y="442"/>
                  </a:cubicBezTo>
                  <a:cubicBezTo>
                    <a:pt x="171" y="617"/>
                    <a:pt x="311" y="792"/>
                    <a:pt x="451" y="949"/>
                  </a:cubicBezTo>
                  <a:cubicBezTo>
                    <a:pt x="499" y="978"/>
                    <a:pt x="557" y="991"/>
                    <a:pt x="615" y="991"/>
                  </a:cubicBezTo>
                  <a:cubicBezTo>
                    <a:pt x="662" y="991"/>
                    <a:pt x="708" y="982"/>
                    <a:pt x="748" y="967"/>
                  </a:cubicBezTo>
                  <a:cubicBezTo>
                    <a:pt x="818" y="932"/>
                    <a:pt x="853" y="809"/>
                    <a:pt x="923" y="704"/>
                  </a:cubicBezTo>
                  <a:cubicBezTo>
                    <a:pt x="835" y="512"/>
                    <a:pt x="748" y="320"/>
                    <a:pt x="660" y="145"/>
                  </a:cubicBezTo>
                  <a:cubicBezTo>
                    <a:pt x="593" y="44"/>
                    <a:pt x="496" y="1"/>
                    <a:pt x="40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92025" y="3208200"/>
              <a:ext cx="21875" cy="21900"/>
            </a:xfrm>
            <a:custGeom>
              <a:rect b="b" l="l" r="r" t="t"/>
              <a:pathLst>
                <a:path extrusionOk="0" h="876" w="875">
                  <a:moveTo>
                    <a:pt x="385" y="0"/>
                  </a:moveTo>
                  <a:cubicBezTo>
                    <a:pt x="175" y="0"/>
                    <a:pt x="1" y="175"/>
                    <a:pt x="1" y="385"/>
                  </a:cubicBezTo>
                  <a:cubicBezTo>
                    <a:pt x="1" y="665"/>
                    <a:pt x="228" y="874"/>
                    <a:pt x="508" y="874"/>
                  </a:cubicBezTo>
                  <a:cubicBezTo>
                    <a:pt x="517" y="875"/>
                    <a:pt x="525" y="876"/>
                    <a:pt x="534" y="876"/>
                  </a:cubicBezTo>
                  <a:cubicBezTo>
                    <a:pt x="716" y="876"/>
                    <a:pt x="875" y="707"/>
                    <a:pt x="875" y="507"/>
                  </a:cubicBezTo>
                  <a:cubicBezTo>
                    <a:pt x="875" y="245"/>
                    <a:pt x="665" y="18"/>
                    <a:pt x="38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94650" y="3083175"/>
              <a:ext cx="20125" cy="25250"/>
            </a:xfrm>
            <a:custGeom>
              <a:rect b="b" l="l" r="r" t="t"/>
              <a:pathLst>
                <a:path extrusionOk="0" h="1010" w="805">
                  <a:moveTo>
                    <a:pt x="344" y="1"/>
                  </a:moveTo>
                  <a:cubicBezTo>
                    <a:pt x="298" y="1"/>
                    <a:pt x="252" y="13"/>
                    <a:pt x="210" y="37"/>
                  </a:cubicBezTo>
                  <a:cubicBezTo>
                    <a:pt x="70" y="89"/>
                    <a:pt x="1" y="211"/>
                    <a:pt x="18" y="351"/>
                  </a:cubicBezTo>
                  <a:cubicBezTo>
                    <a:pt x="36" y="561"/>
                    <a:pt x="140" y="771"/>
                    <a:pt x="298" y="911"/>
                  </a:cubicBezTo>
                  <a:cubicBezTo>
                    <a:pt x="354" y="978"/>
                    <a:pt x="431" y="1009"/>
                    <a:pt x="507" y="1009"/>
                  </a:cubicBezTo>
                  <a:cubicBezTo>
                    <a:pt x="550" y="1009"/>
                    <a:pt x="592" y="999"/>
                    <a:pt x="630" y="981"/>
                  </a:cubicBezTo>
                  <a:cubicBezTo>
                    <a:pt x="700" y="911"/>
                    <a:pt x="752" y="841"/>
                    <a:pt x="805" y="753"/>
                  </a:cubicBezTo>
                  <a:cubicBezTo>
                    <a:pt x="805" y="526"/>
                    <a:pt x="735" y="299"/>
                    <a:pt x="577" y="124"/>
                  </a:cubicBezTo>
                  <a:cubicBezTo>
                    <a:pt x="520" y="44"/>
                    <a:pt x="432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23850" y="3277250"/>
              <a:ext cx="21350" cy="22000"/>
            </a:xfrm>
            <a:custGeom>
              <a:rect b="b" l="l" r="r" t="t"/>
              <a:pathLst>
                <a:path extrusionOk="0" h="880" w="854">
                  <a:moveTo>
                    <a:pt x="368" y="0"/>
                  </a:moveTo>
                  <a:cubicBezTo>
                    <a:pt x="158" y="0"/>
                    <a:pt x="1" y="158"/>
                    <a:pt x="1" y="367"/>
                  </a:cubicBezTo>
                  <a:cubicBezTo>
                    <a:pt x="18" y="647"/>
                    <a:pt x="228" y="857"/>
                    <a:pt x="490" y="874"/>
                  </a:cubicBezTo>
                  <a:cubicBezTo>
                    <a:pt x="508" y="878"/>
                    <a:pt x="526" y="879"/>
                    <a:pt x="544" y="879"/>
                  </a:cubicBezTo>
                  <a:cubicBezTo>
                    <a:pt x="714" y="879"/>
                    <a:pt x="854" y="734"/>
                    <a:pt x="822" y="560"/>
                  </a:cubicBezTo>
                  <a:cubicBezTo>
                    <a:pt x="840" y="280"/>
                    <a:pt x="630" y="35"/>
                    <a:pt x="36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17650" y="3199100"/>
              <a:ext cx="22250" cy="24450"/>
            </a:xfrm>
            <a:custGeom>
              <a:rect b="b" l="l" r="r" t="t"/>
              <a:pathLst>
                <a:path extrusionOk="0" h="978" w="890">
                  <a:moveTo>
                    <a:pt x="298" y="0"/>
                  </a:moveTo>
                  <a:cubicBezTo>
                    <a:pt x="149" y="0"/>
                    <a:pt x="1" y="121"/>
                    <a:pt x="1" y="294"/>
                  </a:cubicBezTo>
                  <a:cubicBezTo>
                    <a:pt x="18" y="626"/>
                    <a:pt x="245" y="906"/>
                    <a:pt x="577" y="976"/>
                  </a:cubicBezTo>
                  <a:cubicBezTo>
                    <a:pt x="586" y="977"/>
                    <a:pt x="595" y="977"/>
                    <a:pt x="604" y="977"/>
                  </a:cubicBezTo>
                  <a:cubicBezTo>
                    <a:pt x="766" y="977"/>
                    <a:pt x="889" y="828"/>
                    <a:pt x="840" y="679"/>
                  </a:cubicBezTo>
                  <a:cubicBezTo>
                    <a:pt x="805" y="434"/>
                    <a:pt x="665" y="224"/>
                    <a:pt x="473" y="67"/>
                  </a:cubicBezTo>
                  <a:cubicBezTo>
                    <a:pt x="421" y="21"/>
                    <a:pt x="360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43000" y="3279625"/>
              <a:ext cx="21425" cy="22600"/>
            </a:xfrm>
            <a:custGeom>
              <a:rect b="b" l="l" r="r" t="t"/>
              <a:pathLst>
                <a:path extrusionOk="0" h="904" w="857">
                  <a:moveTo>
                    <a:pt x="352" y="1"/>
                  </a:moveTo>
                  <a:cubicBezTo>
                    <a:pt x="295" y="1"/>
                    <a:pt x="239" y="15"/>
                    <a:pt x="193" y="45"/>
                  </a:cubicBezTo>
                  <a:cubicBezTo>
                    <a:pt x="70" y="98"/>
                    <a:pt x="1" y="237"/>
                    <a:pt x="18" y="377"/>
                  </a:cubicBezTo>
                  <a:cubicBezTo>
                    <a:pt x="35" y="640"/>
                    <a:pt x="245" y="849"/>
                    <a:pt x="525" y="902"/>
                  </a:cubicBezTo>
                  <a:cubicBezTo>
                    <a:pt x="534" y="903"/>
                    <a:pt x="543" y="903"/>
                    <a:pt x="552" y="903"/>
                  </a:cubicBezTo>
                  <a:cubicBezTo>
                    <a:pt x="715" y="903"/>
                    <a:pt x="856" y="752"/>
                    <a:pt x="840" y="570"/>
                  </a:cubicBezTo>
                  <a:cubicBezTo>
                    <a:pt x="822" y="360"/>
                    <a:pt x="717" y="185"/>
                    <a:pt x="560" y="63"/>
                  </a:cubicBezTo>
                  <a:cubicBezTo>
                    <a:pt x="501" y="23"/>
                    <a:pt x="426" y="1"/>
                    <a:pt x="35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14600" y="3235700"/>
              <a:ext cx="21425" cy="23300"/>
            </a:xfrm>
            <a:custGeom>
              <a:rect b="b" l="l" r="r" t="t"/>
              <a:pathLst>
                <a:path extrusionOk="0" h="932" w="857">
                  <a:moveTo>
                    <a:pt x="392" y="1"/>
                  </a:moveTo>
                  <a:cubicBezTo>
                    <a:pt x="343" y="1"/>
                    <a:pt x="293" y="13"/>
                    <a:pt x="245" y="37"/>
                  </a:cubicBezTo>
                  <a:cubicBezTo>
                    <a:pt x="88" y="89"/>
                    <a:pt x="0" y="246"/>
                    <a:pt x="35" y="386"/>
                  </a:cubicBezTo>
                  <a:cubicBezTo>
                    <a:pt x="88" y="544"/>
                    <a:pt x="158" y="683"/>
                    <a:pt x="262" y="806"/>
                  </a:cubicBezTo>
                  <a:cubicBezTo>
                    <a:pt x="326" y="883"/>
                    <a:pt x="428" y="931"/>
                    <a:pt x="526" y="931"/>
                  </a:cubicBezTo>
                  <a:cubicBezTo>
                    <a:pt x="561" y="931"/>
                    <a:pt x="597" y="925"/>
                    <a:pt x="630" y="911"/>
                  </a:cubicBezTo>
                  <a:cubicBezTo>
                    <a:pt x="804" y="841"/>
                    <a:pt x="822" y="701"/>
                    <a:pt x="857" y="544"/>
                  </a:cubicBezTo>
                  <a:cubicBezTo>
                    <a:pt x="804" y="404"/>
                    <a:pt x="734" y="264"/>
                    <a:pt x="647" y="124"/>
                  </a:cubicBezTo>
                  <a:cubicBezTo>
                    <a:pt x="578" y="44"/>
                    <a:pt x="487" y="1"/>
                    <a:pt x="392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241600" y="3129450"/>
              <a:ext cx="22325" cy="21650"/>
            </a:xfrm>
            <a:custGeom>
              <a:rect b="b" l="l" r="r" t="t"/>
              <a:pathLst>
                <a:path extrusionOk="0" h="866" w="893">
                  <a:moveTo>
                    <a:pt x="355" y="1"/>
                  </a:moveTo>
                  <a:cubicBezTo>
                    <a:pt x="262" y="1"/>
                    <a:pt x="170" y="49"/>
                    <a:pt x="106" y="126"/>
                  </a:cubicBezTo>
                  <a:cubicBezTo>
                    <a:pt x="18" y="231"/>
                    <a:pt x="1" y="388"/>
                    <a:pt x="88" y="511"/>
                  </a:cubicBezTo>
                  <a:cubicBezTo>
                    <a:pt x="230" y="730"/>
                    <a:pt x="469" y="866"/>
                    <a:pt x="732" y="866"/>
                  </a:cubicBezTo>
                  <a:cubicBezTo>
                    <a:pt x="762" y="866"/>
                    <a:pt x="792" y="864"/>
                    <a:pt x="822" y="860"/>
                  </a:cubicBezTo>
                  <a:cubicBezTo>
                    <a:pt x="857" y="808"/>
                    <a:pt x="875" y="755"/>
                    <a:pt x="892" y="703"/>
                  </a:cubicBezTo>
                  <a:cubicBezTo>
                    <a:pt x="892" y="423"/>
                    <a:pt x="718" y="161"/>
                    <a:pt x="455" y="21"/>
                  </a:cubicBezTo>
                  <a:cubicBezTo>
                    <a:pt x="423" y="7"/>
                    <a:pt x="389" y="1"/>
                    <a:pt x="35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0875" y="3222400"/>
              <a:ext cx="22300" cy="22300"/>
            </a:xfrm>
            <a:custGeom>
              <a:rect b="b" l="l" r="r" t="t"/>
              <a:pathLst>
                <a:path extrusionOk="0" h="892" w="892">
                  <a:moveTo>
                    <a:pt x="344" y="1"/>
                  </a:moveTo>
                  <a:cubicBezTo>
                    <a:pt x="289" y="1"/>
                    <a:pt x="236" y="15"/>
                    <a:pt x="192" y="44"/>
                  </a:cubicBezTo>
                  <a:cubicBezTo>
                    <a:pt x="70" y="114"/>
                    <a:pt x="0" y="271"/>
                    <a:pt x="53" y="411"/>
                  </a:cubicBezTo>
                  <a:cubicBezTo>
                    <a:pt x="147" y="693"/>
                    <a:pt x="424" y="891"/>
                    <a:pt x="732" y="891"/>
                  </a:cubicBezTo>
                  <a:cubicBezTo>
                    <a:pt x="767" y="891"/>
                    <a:pt x="803" y="889"/>
                    <a:pt x="839" y="883"/>
                  </a:cubicBezTo>
                  <a:cubicBezTo>
                    <a:pt x="892" y="586"/>
                    <a:pt x="787" y="271"/>
                    <a:pt x="560" y="79"/>
                  </a:cubicBezTo>
                  <a:cubicBezTo>
                    <a:pt x="498" y="28"/>
                    <a:pt x="420" y="1"/>
                    <a:pt x="34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534875" y="3299075"/>
              <a:ext cx="20550" cy="21900"/>
            </a:xfrm>
            <a:custGeom>
              <a:rect b="b" l="l" r="r" t="t"/>
              <a:pathLst>
                <a:path extrusionOk="0" h="876" w="822">
                  <a:moveTo>
                    <a:pt x="356" y="0"/>
                  </a:moveTo>
                  <a:cubicBezTo>
                    <a:pt x="159" y="0"/>
                    <a:pt x="1" y="168"/>
                    <a:pt x="17" y="368"/>
                  </a:cubicBezTo>
                  <a:cubicBezTo>
                    <a:pt x="17" y="613"/>
                    <a:pt x="192" y="840"/>
                    <a:pt x="454" y="875"/>
                  </a:cubicBezTo>
                  <a:cubicBezTo>
                    <a:pt x="647" y="875"/>
                    <a:pt x="804" y="718"/>
                    <a:pt x="804" y="508"/>
                  </a:cubicBezTo>
                  <a:cubicBezTo>
                    <a:pt x="821" y="264"/>
                    <a:pt x="647" y="36"/>
                    <a:pt x="384" y="1"/>
                  </a:cubicBezTo>
                  <a:cubicBezTo>
                    <a:pt x="375" y="1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41700" y="33255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00" y="0"/>
                  </a:moveTo>
                  <a:cubicBezTo>
                    <a:pt x="172" y="0"/>
                    <a:pt x="55" y="88"/>
                    <a:pt x="18" y="237"/>
                  </a:cubicBezTo>
                  <a:cubicBezTo>
                    <a:pt x="0" y="552"/>
                    <a:pt x="227" y="831"/>
                    <a:pt x="542" y="866"/>
                  </a:cubicBezTo>
                  <a:cubicBezTo>
                    <a:pt x="717" y="866"/>
                    <a:pt x="857" y="726"/>
                    <a:pt x="822" y="552"/>
                  </a:cubicBezTo>
                  <a:cubicBezTo>
                    <a:pt x="804" y="324"/>
                    <a:pt x="664" y="132"/>
                    <a:pt x="455" y="45"/>
                  </a:cubicBezTo>
                  <a:cubicBezTo>
                    <a:pt x="404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80075" y="3168425"/>
              <a:ext cx="24050" cy="21000"/>
            </a:xfrm>
            <a:custGeom>
              <a:rect b="b" l="l" r="r" t="t"/>
              <a:pathLst>
                <a:path extrusionOk="0" h="840" w="962">
                  <a:moveTo>
                    <a:pt x="402" y="0"/>
                  </a:moveTo>
                  <a:cubicBezTo>
                    <a:pt x="245" y="0"/>
                    <a:pt x="105" y="105"/>
                    <a:pt x="70" y="263"/>
                  </a:cubicBezTo>
                  <a:cubicBezTo>
                    <a:pt x="0" y="560"/>
                    <a:pt x="245" y="840"/>
                    <a:pt x="542" y="840"/>
                  </a:cubicBezTo>
                  <a:cubicBezTo>
                    <a:pt x="665" y="822"/>
                    <a:pt x="752" y="752"/>
                    <a:pt x="822" y="665"/>
                  </a:cubicBezTo>
                  <a:cubicBezTo>
                    <a:pt x="962" y="420"/>
                    <a:pt x="699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98075" y="3258200"/>
              <a:ext cx="21000" cy="23450"/>
            </a:xfrm>
            <a:custGeom>
              <a:rect b="b" l="l" r="r" t="t"/>
              <a:pathLst>
                <a:path extrusionOk="0" h="938" w="840">
                  <a:moveTo>
                    <a:pt x="186" y="0"/>
                  </a:moveTo>
                  <a:cubicBezTo>
                    <a:pt x="159" y="0"/>
                    <a:pt x="131" y="4"/>
                    <a:pt x="105" y="11"/>
                  </a:cubicBezTo>
                  <a:cubicBezTo>
                    <a:pt x="35" y="63"/>
                    <a:pt x="0" y="150"/>
                    <a:pt x="18" y="238"/>
                  </a:cubicBezTo>
                  <a:cubicBezTo>
                    <a:pt x="35" y="535"/>
                    <a:pt x="420" y="902"/>
                    <a:pt x="804" y="937"/>
                  </a:cubicBezTo>
                  <a:cubicBezTo>
                    <a:pt x="804" y="850"/>
                    <a:pt x="839" y="745"/>
                    <a:pt x="804" y="692"/>
                  </a:cubicBezTo>
                  <a:cubicBezTo>
                    <a:pt x="647" y="465"/>
                    <a:pt x="490" y="255"/>
                    <a:pt x="315" y="46"/>
                  </a:cubicBezTo>
                  <a:cubicBezTo>
                    <a:pt x="282" y="12"/>
                    <a:pt x="234" y="0"/>
                    <a:pt x="18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07325" y="3301725"/>
              <a:ext cx="17500" cy="17925"/>
            </a:xfrm>
            <a:custGeom>
              <a:rect b="b" l="l" r="r" t="t"/>
              <a:pathLst>
                <a:path extrusionOk="0" h="717" w="700">
                  <a:moveTo>
                    <a:pt x="315" y="0"/>
                  </a:moveTo>
                  <a:cubicBezTo>
                    <a:pt x="140" y="0"/>
                    <a:pt x="1" y="158"/>
                    <a:pt x="18" y="332"/>
                  </a:cubicBezTo>
                  <a:cubicBezTo>
                    <a:pt x="18" y="542"/>
                    <a:pt x="175" y="717"/>
                    <a:pt x="385" y="717"/>
                  </a:cubicBezTo>
                  <a:cubicBezTo>
                    <a:pt x="560" y="717"/>
                    <a:pt x="700" y="560"/>
                    <a:pt x="682" y="385"/>
                  </a:cubicBezTo>
                  <a:cubicBezTo>
                    <a:pt x="682" y="175"/>
                    <a:pt x="525" y="0"/>
                    <a:pt x="31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88050" y="3326150"/>
              <a:ext cx="17025" cy="17575"/>
            </a:xfrm>
            <a:custGeom>
              <a:rect b="b" l="l" r="r" t="t"/>
              <a:pathLst>
                <a:path extrusionOk="0" h="703" w="681">
                  <a:moveTo>
                    <a:pt x="267" y="1"/>
                  </a:moveTo>
                  <a:cubicBezTo>
                    <a:pt x="108" y="1"/>
                    <a:pt x="0" y="134"/>
                    <a:pt x="17" y="282"/>
                  </a:cubicBezTo>
                  <a:cubicBezTo>
                    <a:pt x="17" y="492"/>
                    <a:pt x="174" y="667"/>
                    <a:pt x="384" y="701"/>
                  </a:cubicBezTo>
                  <a:cubicBezTo>
                    <a:pt x="393" y="702"/>
                    <a:pt x="402" y="703"/>
                    <a:pt x="410" y="703"/>
                  </a:cubicBezTo>
                  <a:cubicBezTo>
                    <a:pt x="557" y="703"/>
                    <a:pt x="681" y="570"/>
                    <a:pt x="681" y="422"/>
                  </a:cubicBezTo>
                  <a:cubicBezTo>
                    <a:pt x="663" y="212"/>
                    <a:pt x="506" y="20"/>
                    <a:pt x="296" y="2"/>
                  </a:cubicBezTo>
                  <a:cubicBezTo>
                    <a:pt x="286" y="1"/>
                    <a:pt x="277" y="1"/>
                    <a:pt x="26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49475" y="3208025"/>
              <a:ext cx="17950" cy="19200"/>
            </a:xfrm>
            <a:custGeom>
              <a:rect b="b" l="l" r="r" t="t"/>
              <a:pathLst>
                <a:path extrusionOk="0" h="768" w="718">
                  <a:moveTo>
                    <a:pt x="294" y="0"/>
                  </a:moveTo>
                  <a:cubicBezTo>
                    <a:pt x="247" y="0"/>
                    <a:pt x="200" y="14"/>
                    <a:pt x="158" y="42"/>
                  </a:cubicBezTo>
                  <a:cubicBezTo>
                    <a:pt x="53" y="95"/>
                    <a:pt x="1" y="235"/>
                    <a:pt x="53" y="357"/>
                  </a:cubicBezTo>
                  <a:cubicBezTo>
                    <a:pt x="105" y="497"/>
                    <a:pt x="210" y="619"/>
                    <a:pt x="315" y="741"/>
                  </a:cubicBezTo>
                  <a:cubicBezTo>
                    <a:pt x="359" y="759"/>
                    <a:pt x="403" y="768"/>
                    <a:pt x="446" y="768"/>
                  </a:cubicBezTo>
                  <a:cubicBezTo>
                    <a:pt x="490" y="768"/>
                    <a:pt x="534" y="759"/>
                    <a:pt x="577" y="741"/>
                  </a:cubicBezTo>
                  <a:cubicBezTo>
                    <a:pt x="630" y="724"/>
                    <a:pt x="647" y="637"/>
                    <a:pt x="717" y="532"/>
                  </a:cubicBezTo>
                  <a:cubicBezTo>
                    <a:pt x="630" y="374"/>
                    <a:pt x="560" y="235"/>
                    <a:pt x="473" y="95"/>
                  </a:cubicBezTo>
                  <a:cubicBezTo>
                    <a:pt x="431" y="32"/>
                    <a:pt x="363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80750" y="3276800"/>
              <a:ext cx="17075" cy="17075"/>
            </a:xfrm>
            <a:custGeom>
              <a:rect b="b" l="l" r="r" t="t"/>
              <a:pathLst>
                <a:path extrusionOk="0" h="683" w="683">
                  <a:moveTo>
                    <a:pt x="333" y="1"/>
                  </a:moveTo>
                  <a:cubicBezTo>
                    <a:pt x="158" y="1"/>
                    <a:pt x="18" y="141"/>
                    <a:pt x="0" y="315"/>
                  </a:cubicBezTo>
                  <a:cubicBezTo>
                    <a:pt x="0" y="508"/>
                    <a:pt x="158" y="683"/>
                    <a:pt x="350" y="683"/>
                  </a:cubicBezTo>
                  <a:cubicBezTo>
                    <a:pt x="525" y="683"/>
                    <a:pt x="665" y="543"/>
                    <a:pt x="665" y="368"/>
                  </a:cubicBezTo>
                  <a:cubicBezTo>
                    <a:pt x="682" y="176"/>
                    <a:pt x="525" y="1"/>
                    <a:pt x="33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515650" y="3137350"/>
              <a:ext cx="17925" cy="15850"/>
            </a:xfrm>
            <a:custGeom>
              <a:rect b="b" l="l" r="r" t="t"/>
              <a:pathLst>
                <a:path extrusionOk="0" h="634" w="717">
                  <a:moveTo>
                    <a:pt x="305" y="1"/>
                  </a:moveTo>
                  <a:cubicBezTo>
                    <a:pt x="141" y="1"/>
                    <a:pt x="1" y="151"/>
                    <a:pt x="17" y="317"/>
                  </a:cubicBezTo>
                  <a:cubicBezTo>
                    <a:pt x="34" y="498"/>
                    <a:pt x="190" y="633"/>
                    <a:pt x="369" y="633"/>
                  </a:cubicBezTo>
                  <a:cubicBezTo>
                    <a:pt x="380" y="633"/>
                    <a:pt x="391" y="633"/>
                    <a:pt x="402" y="632"/>
                  </a:cubicBezTo>
                  <a:cubicBezTo>
                    <a:pt x="559" y="632"/>
                    <a:pt x="716" y="509"/>
                    <a:pt x="716" y="352"/>
                  </a:cubicBezTo>
                  <a:cubicBezTo>
                    <a:pt x="699" y="142"/>
                    <a:pt x="524" y="2"/>
                    <a:pt x="332" y="2"/>
                  </a:cubicBezTo>
                  <a:cubicBezTo>
                    <a:pt x="323" y="1"/>
                    <a:pt x="314" y="1"/>
                    <a:pt x="30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524375" y="3246225"/>
              <a:ext cx="15325" cy="17050"/>
            </a:xfrm>
            <a:custGeom>
              <a:rect b="b" l="l" r="r" t="t"/>
              <a:pathLst>
                <a:path extrusionOk="0" h="682" w="613">
                  <a:moveTo>
                    <a:pt x="280" y="0"/>
                  </a:moveTo>
                  <a:cubicBezTo>
                    <a:pt x="123" y="18"/>
                    <a:pt x="0" y="175"/>
                    <a:pt x="18" y="332"/>
                  </a:cubicBezTo>
                  <a:cubicBezTo>
                    <a:pt x="35" y="507"/>
                    <a:pt x="175" y="664"/>
                    <a:pt x="350" y="682"/>
                  </a:cubicBezTo>
                  <a:cubicBezTo>
                    <a:pt x="507" y="682"/>
                    <a:pt x="612" y="542"/>
                    <a:pt x="612" y="350"/>
                  </a:cubicBezTo>
                  <a:cubicBezTo>
                    <a:pt x="612" y="157"/>
                    <a:pt x="47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30400" y="3323925"/>
              <a:ext cx="14450" cy="16750"/>
            </a:xfrm>
            <a:custGeom>
              <a:rect b="b" l="l" r="r" t="t"/>
              <a:pathLst>
                <a:path extrusionOk="0" h="670" w="578">
                  <a:moveTo>
                    <a:pt x="234" y="0"/>
                  </a:moveTo>
                  <a:cubicBezTo>
                    <a:pt x="220" y="0"/>
                    <a:pt x="207" y="2"/>
                    <a:pt x="193" y="4"/>
                  </a:cubicBezTo>
                  <a:cubicBezTo>
                    <a:pt x="71" y="4"/>
                    <a:pt x="1" y="109"/>
                    <a:pt x="1" y="231"/>
                  </a:cubicBezTo>
                  <a:cubicBezTo>
                    <a:pt x="1" y="482"/>
                    <a:pt x="193" y="669"/>
                    <a:pt x="424" y="669"/>
                  </a:cubicBezTo>
                  <a:cubicBezTo>
                    <a:pt x="435" y="669"/>
                    <a:pt x="445" y="669"/>
                    <a:pt x="455" y="668"/>
                  </a:cubicBezTo>
                  <a:cubicBezTo>
                    <a:pt x="578" y="493"/>
                    <a:pt x="578" y="266"/>
                    <a:pt x="455" y="109"/>
                  </a:cubicBezTo>
                  <a:cubicBezTo>
                    <a:pt x="395" y="48"/>
                    <a:pt x="321" y="0"/>
                    <a:pt x="23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48325" y="3210825"/>
              <a:ext cx="15325" cy="14050"/>
            </a:xfrm>
            <a:custGeom>
              <a:rect b="b" l="l" r="r" t="t"/>
              <a:pathLst>
                <a:path extrusionOk="0" h="562" w="613">
                  <a:moveTo>
                    <a:pt x="298" y="0"/>
                  </a:moveTo>
                  <a:cubicBezTo>
                    <a:pt x="140" y="0"/>
                    <a:pt x="1" y="123"/>
                    <a:pt x="18" y="297"/>
                  </a:cubicBezTo>
                  <a:cubicBezTo>
                    <a:pt x="34" y="445"/>
                    <a:pt x="158" y="561"/>
                    <a:pt x="317" y="561"/>
                  </a:cubicBezTo>
                  <a:cubicBezTo>
                    <a:pt x="328" y="561"/>
                    <a:pt x="339" y="561"/>
                    <a:pt x="350" y="560"/>
                  </a:cubicBezTo>
                  <a:cubicBezTo>
                    <a:pt x="359" y="561"/>
                    <a:pt x="368" y="561"/>
                    <a:pt x="377" y="561"/>
                  </a:cubicBezTo>
                  <a:cubicBezTo>
                    <a:pt x="505" y="561"/>
                    <a:pt x="612" y="446"/>
                    <a:pt x="612" y="315"/>
                  </a:cubicBezTo>
                  <a:cubicBezTo>
                    <a:pt x="612" y="14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5"/>
          <p:cNvGrpSpPr/>
          <p:nvPr/>
        </p:nvGrpSpPr>
        <p:grpSpPr>
          <a:xfrm>
            <a:off x="8120226" y="288101"/>
            <a:ext cx="1485670" cy="791199"/>
            <a:chOff x="2186383" y="878934"/>
            <a:chExt cx="1365757" cy="727339"/>
          </a:xfrm>
        </p:grpSpPr>
        <p:sp>
          <p:nvSpPr>
            <p:cNvPr id="211" name="Google Shape;211;p5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5"/>
          <p:cNvGrpSpPr/>
          <p:nvPr/>
        </p:nvGrpSpPr>
        <p:grpSpPr>
          <a:xfrm>
            <a:off x="5468777" y="4456322"/>
            <a:ext cx="1028161" cy="576124"/>
            <a:chOff x="2272792" y="1558747"/>
            <a:chExt cx="1028161" cy="576124"/>
          </a:xfrm>
        </p:grpSpPr>
        <p:sp>
          <p:nvSpPr>
            <p:cNvPr id="233" name="Google Shape;233;p5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rot="5400000">
              <a:off x="2268471" y="20284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8353213" y="194571"/>
            <a:ext cx="941407" cy="2276416"/>
            <a:chOff x="8353213" y="194571"/>
            <a:chExt cx="941407" cy="2276416"/>
          </a:xfrm>
        </p:grpSpPr>
        <p:sp>
          <p:nvSpPr>
            <p:cNvPr id="245" name="Google Shape;245;p6"/>
            <p:cNvSpPr/>
            <p:nvPr/>
          </p:nvSpPr>
          <p:spPr>
            <a:xfrm>
              <a:off x="8353213" y="194571"/>
              <a:ext cx="941407" cy="1296234"/>
            </a:xfrm>
            <a:custGeom>
              <a:rect b="b" l="l" r="r" t="t"/>
              <a:pathLst>
                <a:path extrusionOk="0" h="43414" w="31530">
                  <a:moveTo>
                    <a:pt x="15941" y="588"/>
                  </a:moveTo>
                  <a:lnTo>
                    <a:pt x="15941" y="588"/>
                  </a:lnTo>
                  <a:cubicBezTo>
                    <a:pt x="16066" y="713"/>
                    <a:pt x="16216" y="864"/>
                    <a:pt x="16342" y="1039"/>
                  </a:cubicBezTo>
                  <a:cubicBezTo>
                    <a:pt x="16918" y="1766"/>
                    <a:pt x="17444" y="2543"/>
                    <a:pt x="17870" y="3395"/>
                  </a:cubicBezTo>
                  <a:cubicBezTo>
                    <a:pt x="17971" y="3620"/>
                    <a:pt x="18096" y="3871"/>
                    <a:pt x="18246" y="4097"/>
                  </a:cubicBezTo>
                  <a:cubicBezTo>
                    <a:pt x="18397" y="4222"/>
                    <a:pt x="18572" y="5600"/>
                    <a:pt x="18723" y="7631"/>
                  </a:cubicBezTo>
                  <a:lnTo>
                    <a:pt x="18848" y="9510"/>
                  </a:lnTo>
                  <a:lnTo>
                    <a:pt x="18547" y="8508"/>
                  </a:lnTo>
                  <a:cubicBezTo>
                    <a:pt x="18372" y="7956"/>
                    <a:pt x="17946" y="6628"/>
                    <a:pt x="17595" y="5575"/>
                  </a:cubicBezTo>
                  <a:cubicBezTo>
                    <a:pt x="16241" y="1565"/>
                    <a:pt x="15916" y="588"/>
                    <a:pt x="15941" y="588"/>
                  </a:cubicBezTo>
                  <a:close/>
                  <a:moveTo>
                    <a:pt x="18873" y="15701"/>
                  </a:moveTo>
                  <a:cubicBezTo>
                    <a:pt x="18898" y="15726"/>
                    <a:pt x="18948" y="15751"/>
                    <a:pt x="18973" y="15776"/>
                  </a:cubicBezTo>
                  <a:lnTo>
                    <a:pt x="18973" y="15801"/>
                  </a:lnTo>
                  <a:cubicBezTo>
                    <a:pt x="18986" y="15826"/>
                    <a:pt x="18986" y="15839"/>
                    <a:pt x="18973" y="15839"/>
                  </a:cubicBezTo>
                  <a:cubicBezTo>
                    <a:pt x="18961" y="15839"/>
                    <a:pt x="18936" y="15826"/>
                    <a:pt x="18898" y="15801"/>
                  </a:cubicBezTo>
                  <a:cubicBezTo>
                    <a:pt x="18848" y="15726"/>
                    <a:pt x="18823" y="15701"/>
                    <a:pt x="18873" y="15701"/>
                  </a:cubicBezTo>
                  <a:close/>
                  <a:moveTo>
                    <a:pt x="427" y="12443"/>
                  </a:moveTo>
                  <a:lnTo>
                    <a:pt x="427" y="12443"/>
                  </a:lnTo>
                  <a:cubicBezTo>
                    <a:pt x="753" y="12668"/>
                    <a:pt x="1053" y="12944"/>
                    <a:pt x="1329" y="13220"/>
                  </a:cubicBezTo>
                  <a:cubicBezTo>
                    <a:pt x="2833" y="14598"/>
                    <a:pt x="5038" y="16778"/>
                    <a:pt x="4988" y="16778"/>
                  </a:cubicBezTo>
                  <a:cubicBezTo>
                    <a:pt x="4687" y="16703"/>
                    <a:pt x="4437" y="16603"/>
                    <a:pt x="4161" y="16503"/>
                  </a:cubicBezTo>
                  <a:cubicBezTo>
                    <a:pt x="3484" y="16202"/>
                    <a:pt x="3334" y="16127"/>
                    <a:pt x="2407" y="15400"/>
                  </a:cubicBezTo>
                  <a:cubicBezTo>
                    <a:pt x="1504" y="14698"/>
                    <a:pt x="1404" y="14598"/>
                    <a:pt x="1254" y="14347"/>
                  </a:cubicBezTo>
                  <a:cubicBezTo>
                    <a:pt x="928" y="13721"/>
                    <a:pt x="652" y="13094"/>
                    <a:pt x="427" y="12443"/>
                  </a:cubicBezTo>
                  <a:close/>
                  <a:moveTo>
                    <a:pt x="18556" y="3814"/>
                  </a:moveTo>
                  <a:cubicBezTo>
                    <a:pt x="18575" y="3814"/>
                    <a:pt x="18580" y="3861"/>
                    <a:pt x="18597" y="3896"/>
                  </a:cubicBezTo>
                  <a:cubicBezTo>
                    <a:pt x="18622" y="3921"/>
                    <a:pt x="18823" y="4222"/>
                    <a:pt x="18998" y="4548"/>
                  </a:cubicBezTo>
                  <a:cubicBezTo>
                    <a:pt x="19424" y="5224"/>
                    <a:pt x="19926" y="5876"/>
                    <a:pt x="20477" y="6453"/>
                  </a:cubicBezTo>
                  <a:cubicBezTo>
                    <a:pt x="20586" y="6550"/>
                    <a:pt x="20672" y="6600"/>
                    <a:pt x="20755" y="6600"/>
                  </a:cubicBezTo>
                  <a:cubicBezTo>
                    <a:pt x="20842" y="6600"/>
                    <a:pt x="20925" y="6544"/>
                    <a:pt x="21028" y="6428"/>
                  </a:cubicBezTo>
                  <a:cubicBezTo>
                    <a:pt x="21092" y="6356"/>
                    <a:pt x="21143" y="6315"/>
                    <a:pt x="21191" y="6315"/>
                  </a:cubicBezTo>
                  <a:cubicBezTo>
                    <a:pt x="21297" y="6315"/>
                    <a:pt x="21391" y="6507"/>
                    <a:pt x="21580" y="7004"/>
                  </a:cubicBezTo>
                  <a:cubicBezTo>
                    <a:pt x="22006" y="8257"/>
                    <a:pt x="22131" y="9610"/>
                    <a:pt x="21956" y="10914"/>
                  </a:cubicBezTo>
                  <a:cubicBezTo>
                    <a:pt x="21881" y="11490"/>
                    <a:pt x="21830" y="12167"/>
                    <a:pt x="21805" y="12468"/>
                  </a:cubicBezTo>
                  <a:cubicBezTo>
                    <a:pt x="21780" y="12768"/>
                    <a:pt x="21730" y="13445"/>
                    <a:pt x="21680" y="14022"/>
                  </a:cubicBezTo>
                  <a:cubicBezTo>
                    <a:pt x="21555" y="15074"/>
                    <a:pt x="21505" y="16127"/>
                    <a:pt x="21530" y="17154"/>
                  </a:cubicBezTo>
                  <a:lnTo>
                    <a:pt x="21555" y="17856"/>
                  </a:lnTo>
                  <a:lnTo>
                    <a:pt x="21354" y="17255"/>
                  </a:lnTo>
                  <a:cubicBezTo>
                    <a:pt x="21254" y="16904"/>
                    <a:pt x="20853" y="15826"/>
                    <a:pt x="20477" y="14798"/>
                  </a:cubicBezTo>
                  <a:cubicBezTo>
                    <a:pt x="20101" y="13771"/>
                    <a:pt x="19650" y="12392"/>
                    <a:pt x="19449" y="11691"/>
                  </a:cubicBezTo>
                  <a:cubicBezTo>
                    <a:pt x="19099" y="10488"/>
                    <a:pt x="19074" y="10287"/>
                    <a:pt x="18873" y="7881"/>
                  </a:cubicBezTo>
                  <a:cubicBezTo>
                    <a:pt x="18773" y="6478"/>
                    <a:pt x="18622" y="5049"/>
                    <a:pt x="18572" y="4748"/>
                  </a:cubicBezTo>
                  <a:cubicBezTo>
                    <a:pt x="18472" y="4172"/>
                    <a:pt x="18447" y="3921"/>
                    <a:pt x="18522" y="3846"/>
                  </a:cubicBezTo>
                  <a:cubicBezTo>
                    <a:pt x="18537" y="3823"/>
                    <a:pt x="18548" y="3814"/>
                    <a:pt x="18556" y="3814"/>
                  </a:cubicBezTo>
                  <a:close/>
                  <a:moveTo>
                    <a:pt x="1530" y="14949"/>
                  </a:moveTo>
                  <a:lnTo>
                    <a:pt x="2457" y="15626"/>
                  </a:lnTo>
                  <a:cubicBezTo>
                    <a:pt x="2883" y="15976"/>
                    <a:pt x="3359" y="16277"/>
                    <a:pt x="3860" y="16528"/>
                  </a:cubicBezTo>
                  <a:lnTo>
                    <a:pt x="3835" y="16528"/>
                  </a:lnTo>
                  <a:cubicBezTo>
                    <a:pt x="4086" y="16628"/>
                    <a:pt x="4537" y="16804"/>
                    <a:pt x="4813" y="16904"/>
                  </a:cubicBezTo>
                  <a:lnTo>
                    <a:pt x="5314" y="17079"/>
                  </a:lnTo>
                  <a:lnTo>
                    <a:pt x="6642" y="18257"/>
                  </a:lnTo>
                  <a:cubicBezTo>
                    <a:pt x="7344" y="18909"/>
                    <a:pt x="7971" y="19510"/>
                    <a:pt x="8021" y="19585"/>
                  </a:cubicBezTo>
                  <a:cubicBezTo>
                    <a:pt x="8031" y="19601"/>
                    <a:pt x="8016" y="19610"/>
                    <a:pt x="7969" y="19610"/>
                  </a:cubicBezTo>
                  <a:cubicBezTo>
                    <a:pt x="7790" y="19610"/>
                    <a:pt x="7145" y="19480"/>
                    <a:pt x="5640" y="19084"/>
                  </a:cubicBezTo>
                  <a:cubicBezTo>
                    <a:pt x="3785" y="18633"/>
                    <a:pt x="3184" y="18433"/>
                    <a:pt x="3259" y="18382"/>
                  </a:cubicBezTo>
                  <a:cubicBezTo>
                    <a:pt x="3409" y="18282"/>
                    <a:pt x="3359" y="18182"/>
                    <a:pt x="2708" y="17104"/>
                  </a:cubicBezTo>
                  <a:cubicBezTo>
                    <a:pt x="2432" y="16628"/>
                    <a:pt x="2056" y="15951"/>
                    <a:pt x="1855" y="15575"/>
                  </a:cubicBezTo>
                  <a:lnTo>
                    <a:pt x="1530" y="14949"/>
                  </a:lnTo>
                  <a:close/>
                  <a:moveTo>
                    <a:pt x="3402" y="18740"/>
                  </a:moveTo>
                  <a:cubicBezTo>
                    <a:pt x="3520" y="18740"/>
                    <a:pt x="3854" y="18796"/>
                    <a:pt x="4286" y="18909"/>
                  </a:cubicBezTo>
                  <a:cubicBezTo>
                    <a:pt x="4629" y="18982"/>
                    <a:pt x="4947" y="19079"/>
                    <a:pt x="5265" y="19224"/>
                  </a:cubicBezTo>
                  <a:lnTo>
                    <a:pt x="5265" y="19224"/>
                  </a:lnTo>
                  <a:cubicBezTo>
                    <a:pt x="5312" y="19367"/>
                    <a:pt x="6189" y="20116"/>
                    <a:pt x="6306" y="20116"/>
                  </a:cubicBezTo>
                  <a:cubicBezTo>
                    <a:pt x="6311" y="20116"/>
                    <a:pt x="6314" y="20115"/>
                    <a:pt x="6317" y="20112"/>
                  </a:cubicBezTo>
                  <a:cubicBezTo>
                    <a:pt x="6392" y="20062"/>
                    <a:pt x="6166" y="19886"/>
                    <a:pt x="5865" y="19636"/>
                  </a:cubicBezTo>
                  <a:cubicBezTo>
                    <a:pt x="5503" y="19318"/>
                    <a:pt x="5407" y="19206"/>
                    <a:pt x="5484" y="19206"/>
                  </a:cubicBezTo>
                  <a:cubicBezTo>
                    <a:pt x="5492" y="19206"/>
                    <a:pt x="5503" y="19207"/>
                    <a:pt x="5515" y="19210"/>
                  </a:cubicBezTo>
                  <a:cubicBezTo>
                    <a:pt x="5615" y="19235"/>
                    <a:pt x="5765" y="19310"/>
                    <a:pt x="6442" y="19861"/>
                  </a:cubicBezTo>
                  <a:cubicBezTo>
                    <a:pt x="6674" y="20047"/>
                    <a:pt x="6863" y="20190"/>
                    <a:pt x="6910" y="20190"/>
                  </a:cubicBezTo>
                  <a:cubicBezTo>
                    <a:pt x="6913" y="20190"/>
                    <a:pt x="6916" y="20189"/>
                    <a:pt x="6918" y="20187"/>
                  </a:cubicBezTo>
                  <a:cubicBezTo>
                    <a:pt x="6943" y="20162"/>
                    <a:pt x="6793" y="19986"/>
                    <a:pt x="6542" y="19761"/>
                  </a:cubicBezTo>
                  <a:lnTo>
                    <a:pt x="6116" y="19385"/>
                  </a:lnTo>
                  <a:lnTo>
                    <a:pt x="6116" y="19385"/>
                  </a:lnTo>
                  <a:lnTo>
                    <a:pt x="7369" y="19711"/>
                  </a:lnTo>
                  <a:lnTo>
                    <a:pt x="8622" y="20037"/>
                  </a:lnTo>
                  <a:lnTo>
                    <a:pt x="10552" y="21766"/>
                  </a:lnTo>
                  <a:lnTo>
                    <a:pt x="12482" y="23470"/>
                  </a:lnTo>
                  <a:lnTo>
                    <a:pt x="12081" y="23370"/>
                  </a:lnTo>
                  <a:cubicBezTo>
                    <a:pt x="11855" y="23320"/>
                    <a:pt x="11304" y="23220"/>
                    <a:pt x="10878" y="23144"/>
                  </a:cubicBezTo>
                  <a:cubicBezTo>
                    <a:pt x="10001" y="22994"/>
                    <a:pt x="9926" y="22969"/>
                    <a:pt x="8698" y="22142"/>
                  </a:cubicBezTo>
                  <a:cubicBezTo>
                    <a:pt x="8372" y="21941"/>
                    <a:pt x="8071" y="21741"/>
                    <a:pt x="7745" y="21565"/>
                  </a:cubicBezTo>
                  <a:cubicBezTo>
                    <a:pt x="7595" y="21565"/>
                    <a:pt x="7770" y="21716"/>
                    <a:pt x="8397" y="22142"/>
                  </a:cubicBezTo>
                  <a:cubicBezTo>
                    <a:pt x="9341" y="22753"/>
                    <a:pt x="9533" y="22872"/>
                    <a:pt x="9468" y="22872"/>
                  </a:cubicBezTo>
                  <a:cubicBezTo>
                    <a:pt x="9445" y="22872"/>
                    <a:pt x="9390" y="22857"/>
                    <a:pt x="9324" y="22844"/>
                  </a:cubicBezTo>
                  <a:cubicBezTo>
                    <a:pt x="9099" y="22794"/>
                    <a:pt x="8572" y="22493"/>
                    <a:pt x="7845" y="21941"/>
                  </a:cubicBezTo>
                  <a:cubicBezTo>
                    <a:pt x="7562" y="21723"/>
                    <a:pt x="7354" y="21581"/>
                    <a:pt x="7288" y="21581"/>
                  </a:cubicBezTo>
                  <a:cubicBezTo>
                    <a:pt x="7279" y="21581"/>
                    <a:pt x="7272" y="21584"/>
                    <a:pt x="7269" y="21590"/>
                  </a:cubicBezTo>
                  <a:cubicBezTo>
                    <a:pt x="7244" y="21616"/>
                    <a:pt x="7419" y="21791"/>
                    <a:pt x="7820" y="22117"/>
                  </a:cubicBezTo>
                  <a:lnTo>
                    <a:pt x="8447" y="22568"/>
                  </a:lnTo>
                  <a:lnTo>
                    <a:pt x="8447" y="22568"/>
                  </a:lnTo>
                  <a:lnTo>
                    <a:pt x="7770" y="22418"/>
                  </a:lnTo>
                  <a:cubicBezTo>
                    <a:pt x="7344" y="22292"/>
                    <a:pt x="6893" y="22142"/>
                    <a:pt x="6467" y="21992"/>
                  </a:cubicBezTo>
                  <a:cubicBezTo>
                    <a:pt x="5781" y="21700"/>
                    <a:pt x="5647" y="21634"/>
                    <a:pt x="5721" y="21634"/>
                  </a:cubicBezTo>
                  <a:cubicBezTo>
                    <a:pt x="5736" y="21634"/>
                    <a:pt x="5760" y="21636"/>
                    <a:pt x="5790" y="21641"/>
                  </a:cubicBezTo>
                  <a:cubicBezTo>
                    <a:pt x="5820" y="21646"/>
                    <a:pt x="5846" y="21649"/>
                    <a:pt x="5867" y="21649"/>
                  </a:cubicBezTo>
                  <a:cubicBezTo>
                    <a:pt x="6038" y="21649"/>
                    <a:pt x="5905" y="21466"/>
                    <a:pt x="5414" y="21064"/>
                  </a:cubicBezTo>
                  <a:cubicBezTo>
                    <a:pt x="4637" y="20362"/>
                    <a:pt x="3961" y="19611"/>
                    <a:pt x="3359" y="18758"/>
                  </a:cubicBezTo>
                  <a:cubicBezTo>
                    <a:pt x="3347" y="18746"/>
                    <a:pt x="3362" y="18740"/>
                    <a:pt x="3402" y="18740"/>
                  </a:cubicBezTo>
                  <a:close/>
                  <a:moveTo>
                    <a:pt x="15992" y="23390"/>
                  </a:moveTo>
                  <a:lnTo>
                    <a:pt x="15992" y="23390"/>
                  </a:lnTo>
                  <a:cubicBezTo>
                    <a:pt x="15997" y="23390"/>
                    <a:pt x="16013" y="23399"/>
                    <a:pt x="16041" y="23420"/>
                  </a:cubicBezTo>
                  <a:cubicBezTo>
                    <a:pt x="16141" y="23470"/>
                    <a:pt x="16241" y="23570"/>
                    <a:pt x="16317" y="23671"/>
                  </a:cubicBezTo>
                  <a:cubicBezTo>
                    <a:pt x="16340" y="23694"/>
                    <a:pt x="16349" y="23705"/>
                    <a:pt x="16345" y="23705"/>
                  </a:cubicBezTo>
                  <a:cubicBezTo>
                    <a:pt x="16338" y="23705"/>
                    <a:pt x="16270" y="23649"/>
                    <a:pt x="16166" y="23545"/>
                  </a:cubicBezTo>
                  <a:cubicBezTo>
                    <a:pt x="16039" y="23455"/>
                    <a:pt x="15978" y="23390"/>
                    <a:pt x="15992" y="23390"/>
                  </a:cubicBezTo>
                  <a:close/>
                  <a:moveTo>
                    <a:pt x="21830" y="7305"/>
                  </a:moveTo>
                  <a:cubicBezTo>
                    <a:pt x="21831" y="7305"/>
                    <a:pt x="22131" y="7806"/>
                    <a:pt x="22457" y="8407"/>
                  </a:cubicBezTo>
                  <a:lnTo>
                    <a:pt x="22482" y="8382"/>
                  </a:lnTo>
                  <a:cubicBezTo>
                    <a:pt x="22783" y="8984"/>
                    <a:pt x="23234" y="9836"/>
                    <a:pt x="23459" y="10262"/>
                  </a:cubicBezTo>
                  <a:cubicBezTo>
                    <a:pt x="23585" y="10563"/>
                    <a:pt x="23735" y="10839"/>
                    <a:pt x="23911" y="11114"/>
                  </a:cubicBezTo>
                  <a:cubicBezTo>
                    <a:pt x="23946" y="11150"/>
                    <a:pt x="24004" y="11166"/>
                    <a:pt x="24069" y="11166"/>
                  </a:cubicBezTo>
                  <a:cubicBezTo>
                    <a:pt x="24187" y="11166"/>
                    <a:pt x="24331" y="11111"/>
                    <a:pt x="24412" y="11014"/>
                  </a:cubicBezTo>
                  <a:lnTo>
                    <a:pt x="24562" y="10864"/>
                  </a:lnTo>
                  <a:lnTo>
                    <a:pt x="24637" y="11189"/>
                  </a:lnTo>
                  <a:cubicBezTo>
                    <a:pt x="24713" y="11616"/>
                    <a:pt x="24763" y="12042"/>
                    <a:pt x="24788" y="12443"/>
                  </a:cubicBezTo>
                  <a:cubicBezTo>
                    <a:pt x="24838" y="13721"/>
                    <a:pt x="24688" y="15275"/>
                    <a:pt x="24236" y="17881"/>
                  </a:cubicBezTo>
                  <a:cubicBezTo>
                    <a:pt x="24086" y="18758"/>
                    <a:pt x="23911" y="19836"/>
                    <a:pt x="23860" y="20262"/>
                  </a:cubicBezTo>
                  <a:cubicBezTo>
                    <a:pt x="23760" y="21290"/>
                    <a:pt x="23635" y="23345"/>
                    <a:pt x="23635" y="23796"/>
                  </a:cubicBezTo>
                  <a:cubicBezTo>
                    <a:pt x="23660" y="23921"/>
                    <a:pt x="23635" y="24022"/>
                    <a:pt x="23610" y="24122"/>
                  </a:cubicBezTo>
                  <a:cubicBezTo>
                    <a:pt x="23560" y="24022"/>
                    <a:pt x="23510" y="23896"/>
                    <a:pt x="23459" y="23746"/>
                  </a:cubicBezTo>
                  <a:cubicBezTo>
                    <a:pt x="23384" y="23495"/>
                    <a:pt x="23384" y="23094"/>
                    <a:pt x="23434" y="22242"/>
                  </a:cubicBezTo>
                  <a:cubicBezTo>
                    <a:pt x="23485" y="21891"/>
                    <a:pt x="23485" y="21515"/>
                    <a:pt x="23434" y="21139"/>
                  </a:cubicBezTo>
                  <a:cubicBezTo>
                    <a:pt x="23359" y="21440"/>
                    <a:pt x="23309" y="21716"/>
                    <a:pt x="23309" y="22017"/>
                  </a:cubicBezTo>
                  <a:cubicBezTo>
                    <a:pt x="23259" y="22493"/>
                    <a:pt x="23234" y="22894"/>
                    <a:pt x="23234" y="22919"/>
                  </a:cubicBezTo>
                  <a:cubicBezTo>
                    <a:pt x="23109" y="22643"/>
                    <a:pt x="23008" y="22342"/>
                    <a:pt x="22908" y="22042"/>
                  </a:cubicBezTo>
                  <a:cubicBezTo>
                    <a:pt x="22607" y="21089"/>
                    <a:pt x="22607" y="20864"/>
                    <a:pt x="22607" y="18508"/>
                  </a:cubicBezTo>
                  <a:cubicBezTo>
                    <a:pt x="22607" y="18332"/>
                    <a:pt x="22557" y="18157"/>
                    <a:pt x="22532" y="18132"/>
                  </a:cubicBezTo>
                  <a:cubicBezTo>
                    <a:pt x="22457" y="18533"/>
                    <a:pt x="22432" y="18934"/>
                    <a:pt x="22457" y="19335"/>
                  </a:cubicBezTo>
                  <a:cubicBezTo>
                    <a:pt x="22482" y="19711"/>
                    <a:pt x="22482" y="20112"/>
                    <a:pt x="22457" y="20488"/>
                  </a:cubicBezTo>
                  <a:cubicBezTo>
                    <a:pt x="22282" y="20087"/>
                    <a:pt x="22156" y="19661"/>
                    <a:pt x="22081" y="19210"/>
                  </a:cubicBezTo>
                  <a:cubicBezTo>
                    <a:pt x="22131" y="18934"/>
                    <a:pt x="22181" y="18658"/>
                    <a:pt x="22181" y="18382"/>
                  </a:cubicBezTo>
                  <a:cubicBezTo>
                    <a:pt x="22282" y="17455"/>
                    <a:pt x="22282" y="17530"/>
                    <a:pt x="22181" y="17480"/>
                  </a:cubicBezTo>
                  <a:cubicBezTo>
                    <a:pt x="22106" y="17731"/>
                    <a:pt x="22056" y="17981"/>
                    <a:pt x="22056" y="18232"/>
                  </a:cubicBezTo>
                  <a:cubicBezTo>
                    <a:pt x="22056" y="18483"/>
                    <a:pt x="22006" y="18733"/>
                    <a:pt x="21956" y="18984"/>
                  </a:cubicBezTo>
                  <a:cubicBezTo>
                    <a:pt x="21855" y="18984"/>
                    <a:pt x="21730" y="18207"/>
                    <a:pt x="21705" y="17505"/>
                  </a:cubicBezTo>
                  <a:cubicBezTo>
                    <a:pt x="21655" y="16402"/>
                    <a:pt x="21705" y="15275"/>
                    <a:pt x="21830" y="14172"/>
                  </a:cubicBezTo>
                  <a:cubicBezTo>
                    <a:pt x="21906" y="13470"/>
                    <a:pt x="21981" y="12643"/>
                    <a:pt x="21981" y="12367"/>
                  </a:cubicBezTo>
                  <a:cubicBezTo>
                    <a:pt x="22006" y="12067"/>
                    <a:pt x="22081" y="11390"/>
                    <a:pt x="22131" y="10813"/>
                  </a:cubicBezTo>
                  <a:cubicBezTo>
                    <a:pt x="22231" y="10187"/>
                    <a:pt x="22231" y="9560"/>
                    <a:pt x="22131" y="8934"/>
                  </a:cubicBezTo>
                  <a:cubicBezTo>
                    <a:pt x="22081" y="8508"/>
                    <a:pt x="22006" y="8107"/>
                    <a:pt x="21931" y="7681"/>
                  </a:cubicBezTo>
                  <a:cubicBezTo>
                    <a:pt x="21881" y="7555"/>
                    <a:pt x="21855" y="7430"/>
                    <a:pt x="21830" y="7305"/>
                  </a:cubicBezTo>
                  <a:close/>
                  <a:moveTo>
                    <a:pt x="16539" y="23940"/>
                  </a:moveTo>
                  <a:cubicBezTo>
                    <a:pt x="16545" y="23940"/>
                    <a:pt x="16554" y="23942"/>
                    <a:pt x="16567" y="23946"/>
                  </a:cubicBezTo>
                  <a:cubicBezTo>
                    <a:pt x="16642" y="23997"/>
                    <a:pt x="16693" y="24072"/>
                    <a:pt x="16768" y="24147"/>
                  </a:cubicBezTo>
                  <a:cubicBezTo>
                    <a:pt x="16784" y="24164"/>
                    <a:pt x="16790" y="24172"/>
                    <a:pt x="16786" y="24172"/>
                  </a:cubicBezTo>
                  <a:cubicBezTo>
                    <a:pt x="16779" y="24172"/>
                    <a:pt x="16734" y="24139"/>
                    <a:pt x="16667" y="24072"/>
                  </a:cubicBezTo>
                  <a:cubicBezTo>
                    <a:pt x="16564" y="23989"/>
                    <a:pt x="16511" y="23940"/>
                    <a:pt x="16539" y="23940"/>
                  </a:cubicBezTo>
                  <a:close/>
                  <a:moveTo>
                    <a:pt x="16642" y="23245"/>
                  </a:moveTo>
                  <a:lnTo>
                    <a:pt x="17119" y="23646"/>
                  </a:lnTo>
                  <a:cubicBezTo>
                    <a:pt x="17344" y="23796"/>
                    <a:pt x="17520" y="23997"/>
                    <a:pt x="17695" y="24197"/>
                  </a:cubicBezTo>
                  <a:lnTo>
                    <a:pt x="17695" y="24172"/>
                  </a:lnTo>
                  <a:cubicBezTo>
                    <a:pt x="17730" y="24242"/>
                    <a:pt x="17743" y="24279"/>
                    <a:pt x="17725" y="24279"/>
                  </a:cubicBezTo>
                  <a:cubicBezTo>
                    <a:pt x="17704" y="24279"/>
                    <a:pt x="17640" y="24229"/>
                    <a:pt x="17520" y="24122"/>
                  </a:cubicBezTo>
                  <a:cubicBezTo>
                    <a:pt x="17319" y="23946"/>
                    <a:pt x="17119" y="23771"/>
                    <a:pt x="16943" y="23570"/>
                  </a:cubicBezTo>
                  <a:lnTo>
                    <a:pt x="16642" y="23245"/>
                  </a:lnTo>
                  <a:close/>
                  <a:moveTo>
                    <a:pt x="18043" y="24516"/>
                  </a:moveTo>
                  <a:cubicBezTo>
                    <a:pt x="18049" y="24516"/>
                    <a:pt x="18058" y="24519"/>
                    <a:pt x="18071" y="24523"/>
                  </a:cubicBezTo>
                  <a:cubicBezTo>
                    <a:pt x="18146" y="24573"/>
                    <a:pt x="18221" y="24623"/>
                    <a:pt x="18271" y="24698"/>
                  </a:cubicBezTo>
                  <a:cubicBezTo>
                    <a:pt x="18291" y="24728"/>
                    <a:pt x="18295" y="24742"/>
                    <a:pt x="18287" y="24742"/>
                  </a:cubicBezTo>
                  <a:cubicBezTo>
                    <a:pt x="18274" y="24742"/>
                    <a:pt x="18232" y="24709"/>
                    <a:pt x="18171" y="24648"/>
                  </a:cubicBezTo>
                  <a:cubicBezTo>
                    <a:pt x="18067" y="24565"/>
                    <a:pt x="18015" y="24516"/>
                    <a:pt x="18043" y="24516"/>
                  </a:cubicBezTo>
                  <a:close/>
                  <a:moveTo>
                    <a:pt x="577" y="11991"/>
                  </a:moveTo>
                  <a:lnTo>
                    <a:pt x="577" y="11991"/>
                  </a:lnTo>
                  <a:cubicBezTo>
                    <a:pt x="903" y="12142"/>
                    <a:pt x="1179" y="12292"/>
                    <a:pt x="1479" y="12493"/>
                  </a:cubicBezTo>
                  <a:cubicBezTo>
                    <a:pt x="1905" y="12768"/>
                    <a:pt x="2582" y="13169"/>
                    <a:pt x="2933" y="13370"/>
                  </a:cubicBezTo>
                  <a:cubicBezTo>
                    <a:pt x="3434" y="13671"/>
                    <a:pt x="3936" y="14022"/>
                    <a:pt x="4387" y="14372"/>
                  </a:cubicBezTo>
                  <a:cubicBezTo>
                    <a:pt x="4930" y="14803"/>
                    <a:pt x="5109" y="14940"/>
                    <a:pt x="5196" y="14940"/>
                  </a:cubicBezTo>
                  <a:cubicBezTo>
                    <a:pt x="5226" y="14940"/>
                    <a:pt x="5245" y="14924"/>
                    <a:pt x="5264" y="14899"/>
                  </a:cubicBezTo>
                  <a:cubicBezTo>
                    <a:pt x="5279" y="14874"/>
                    <a:pt x="5301" y="14859"/>
                    <a:pt x="5337" y="14859"/>
                  </a:cubicBezTo>
                  <a:cubicBezTo>
                    <a:pt x="5485" y="14859"/>
                    <a:pt x="5864" y="15114"/>
                    <a:pt x="6893" y="16001"/>
                  </a:cubicBezTo>
                  <a:cubicBezTo>
                    <a:pt x="7269" y="16327"/>
                    <a:pt x="7670" y="16653"/>
                    <a:pt x="8071" y="16929"/>
                  </a:cubicBezTo>
                  <a:cubicBezTo>
                    <a:pt x="8146" y="16929"/>
                    <a:pt x="8221" y="16879"/>
                    <a:pt x="8246" y="16804"/>
                  </a:cubicBezTo>
                  <a:cubicBezTo>
                    <a:pt x="8259" y="16778"/>
                    <a:pt x="8272" y="16758"/>
                    <a:pt x="8302" y="16758"/>
                  </a:cubicBezTo>
                  <a:cubicBezTo>
                    <a:pt x="8386" y="16758"/>
                    <a:pt x="8606" y="16917"/>
                    <a:pt x="9349" y="17530"/>
                  </a:cubicBezTo>
                  <a:cubicBezTo>
                    <a:pt x="10377" y="18357"/>
                    <a:pt x="11780" y="19335"/>
                    <a:pt x="12206" y="19485"/>
                  </a:cubicBezTo>
                  <a:cubicBezTo>
                    <a:pt x="12231" y="19491"/>
                    <a:pt x="12258" y="19495"/>
                    <a:pt x="12285" y="19495"/>
                  </a:cubicBezTo>
                  <a:cubicBezTo>
                    <a:pt x="12365" y="19495"/>
                    <a:pt x="12444" y="19466"/>
                    <a:pt x="12482" y="19410"/>
                  </a:cubicBezTo>
                  <a:cubicBezTo>
                    <a:pt x="12545" y="19335"/>
                    <a:pt x="12614" y="19297"/>
                    <a:pt x="12673" y="19297"/>
                  </a:cubicBezTo>
                  <a:cubicBezTo>
                    <a:pt x="12733" y="19297"/>
                    <a:pt x="12783" y="19335"/>
                    <a:pt x="12808" y="19410"/>
                  </a:cubicBezTo>
                  <a:cubicBezTo>
                    <a:pt x="12833" y="19510"/>
                    <a:pt x="12908" y="19611"/>
                    <a:pt x="12983" y="19711"/>
                  </a:cubicBezTo>
                  <a:cubicBezTo>
                    <a:pt x="13058" y="19811"/>
                    <a:pt x="13259" y="20087"/>
                    <a:pt x="13409" y="20337"/>
                  </a:cubicBezTo>
                  <a:cubicBezTo>
                    <a:pt x="13604" y="20638"/>
                    <a:pt x="13661" y="20801"/>
                    <a:pt x="13590" y="20801"/>
                  </a:cubicBezTo>
                  <a:cubicBezTo>
                    <a:pt x="13560" y="20801"/>
                    <a:pt x="13508" y="20772"/>
                    <a:pt x="13434" y="20713"/>
                  </a:cubicBezTo>
                  <a:cubicBezTo>
                    <a:pt x="13378" y="20657"/>
                    <a:pt x="13322" y="20629"/>
                    <a:pt x="13276" y="20629"/>
                  </a:cubicBezTo>
                  <a:cubicBezTo>
                    <a:pt x="13261" y="20629"/>
                    <a:pt x="13246" y="20632"/>
                    <a:pt x="13234" y="20638"/>
                  </a:cubicBezTo>
                  <a:cubicBezTo>
                    <a:pt x="13209" y="20688"/>
                    <a:pt x="13284" y="20763"/>
                    <a:pt x="13485" y="20889"/>
                  </a:cubicBezTo>
                  <a:cubicBezTo>
                    <a:pt x="13685" y="21014"/>
                    <a:pt x="13785" y="21089"/>
                    <a:pt x="13810" y="21089"/>
                  </a:cubicBezTo>
                  <a:cubicBezTo>
                    <a:pt x="13911" y="21189"/>
                    <a:pt x="14587" y="22643"/>
                    <a:pt x="14487" y="22643"/>
                  </a:cubicBezTo>
                  <a:cubicBezTo>
                    <a:pt x="14287" y="22543"/>
                    <a:pt x="14086" y="22443"/>
                    <a:pt x="13860" y="22317"/>
                  </a:cubicBezTo>
                  <a:cubicBezTo>
                    <a:pt x="13685" y="22217"/>
                    <a:pt x="13510" y="22117"/>
                    <a:pt x="13284" y="22067"/>
                  </a:cubicBezTo>
                  <a:lnTo>
                    <a:pt x="13284" y="22067"/>
                  </a:lnTo>
                  <a:cubicBezTo>
                    <a:pt x="13234" y="22117"/>
                    <a:pt x="13384" y="22242"/>
                    <a:pt x="13961" y="22543"/>
                  </a:cubicBezTo>
                  <a:cubicBezTo>
                    <a:pt x="14161" y="22668"/>
                    <a:pt x="14362" y="22743"/>
                    <a:pt x="14562" y="22794"/>
                  </a:cubicBezTo>
                  <a:cubicBezTo>
                    <a:pt x="14563" y="22792"/>
                    <a:pt x="14565" y="22792"/>
                    <a:pt x="14567" y="22792"/>
                  </a:cubicBezTo>
                  <a:cubicBezTo>
                    <a:pt x="14603" y="22792"/>
                    <a:pt x="14744" y="23008"/>
                    <a:pt x="14863" y="23270"/>
                  </a:cubicBezTo>
                  <a:cubicBezTo>
                    <a:pt x="15013" y="23570"/>
                    <a:pt x="15189" y="23971"/>
                    <a:pt x="15289" y="24147"/>
                  </a:cubicBezTo>
                  <a:cubicBezTo>
                    <a:pt x="15364" y="24247"/>
                    <a:pt x="15414" y="24372"/>
                    <a:pt x="15439" y="24498"/>
                  </a:cubicBezTo>
                  <a:cubicBezTo>
                    <a:pt x="15439" y="24498"/>
                    <a:pt x="15013" y="24247"/>
                    <a:pt x="14512" y="23946"/>
                  </a:cubicBezTo>
                  <a:cubicBezTo>
                    <a:pt x="13873" y="23552"/>
                    <a:pt x="13615" y="23397"/>
                    <a:pt x="13525" y="23397"/>
                  </a:cubicBezTo>
                  <a:cubicBezTo>
                    <a:pt x="13495" y="23397"/>
                    <a:pt x="13485" y="23414"/>
                    <a:pt x="13485" y="23445"/>
                  </a:cubicBezTo>
                  <a:cubicBezTo>
                    <a:pt x="14111" y="23871"/>
                    <a:pt x="14763" y="24272"/>
                    <a:pt x="15439" y="24623"/>
                  </a:cubicBezTo>
                  <a:cubicBezTo>
                    <a:pt x="15464" y="24623"/>
                    <a:pt x="15565" y="24723"/>
                    <a:pt x="15615" y="24849"/>
                  </a:cubicBezTo>
                  <a:cubicBezTo>
                    <a:pt x="15682" y="24982"/>
                    <a:pt x="15704" y="25038"/>
                    <a:pt x="15674" y="25038"/>
                  </a:cubicBezTo>
                  <a:cubicBezTo>
                    <a:pt x="15659" y="25038"/>
                    <a:pt x="15632" y="25024"/>
                    <a:pt x="15590" y="24999"/>
                  </a:cubicBezTo>
                  <a:cubicBezTo>
                    <a:pt x="15552" y="24974"/>
                    <a:pt x="15515" y="24961"/>
                    <a:pt x="15480" y="24961"/>
                  </a:cubicBezTo>
                  <a:cubicBezTo>
                    <a:pt x="15446" y="24961"/>
                    <a:pt x="15414" y="24974"/>
                    <a:pt x="15389" y="24999"/>
                  </a:cubicBezTo>
                  <a:cubicBezTo>
                    <a:pt x="15379" y="25011"/>
                    <a:pt x="15362" y="25017"/>
                    <a:pt x="15338" y="25017"/>
                  </a:cubicBezTo>
                  <a:cubicBezTo>
                    <a:pt x="15120" y="25017"/>
                    <a:pt x="14338" y="24512"/>
                    <a:pt x="13434" y="23721"/>
                  </a:cubicBezTo>
                  <a:cubicBezTo>
                    <a:pt x="12382" y="22819"/>
                    <a:pt x="12256" y="22668"/>
                    <a:pt x="11129" y="20839"/>
                  </a:cubicBezTo>
                  <a:cubicBezTo>
                    <a:pt x="10510" y="19799"/>
                    <a:pt x="8937" y="17805"/>
                    <a:pt x="8754" y="17805"/>
                  </a:cubicBezTo>
                  <a:cubicBezTo>
                    <a:pt x="8752" y="17805"/>
                    <a:pt x="8749" y="17805"/>
                    <a:pt x="8748" y="17806"/>
                  </a:cubicBezTo>
                  <a:cubicBezTo>
                    <a:pt x="8622" y="17856"/>
                    <a:pt x="8698" y="17981"/>
                    <a:pt x="9474" y="18884"/>
                  </a:cubicBezTo>
                  <a:cubicBezTo>
                    <a:pt x="9951" y="19460"/>
                    <a:pt x="10377" y="20062"/>
                    <a:pt x="10778" y="20688"/>
                  </a:cubicBezTo>
                  <a:cubicBezTo>
                    <a:pt x="11078" y="21164"/>
                    <a:pt x="11429" y="21741"/>
                    <a:pt x="11580" y="21966"/>
                  </a:cubicBezTo>
                  <a:lnTo>
                    <a:pt x="11830" y="22342"/>
                  </a:lnTo>
                  <a:lnTo>
                    <a:pt x="10427" y="21114"/>
                  </a:lnTo>
                  <a:cubicBezTo>
                    <a:pt x="8898" y="19811"/>
                    <a:pt x="8723" y="19636"/>
                    <a:pt x="7645" y="18107"/>
                  </a:cubicBezTo>
                  <a:cubicBezTo>
                    <a:pt x="7068" y="17255"/>
                    <a:pt x="6442" y="16453"/>
                    <a:pt x="5765" y="15701"/>
                  </a:cubicBezTo>
                  <a:cubicBezTo>
                    <a:pt x="5640" y="15701"/>
                    <a:pt x="5740" y="15826"/>
                    <a:pt x="6392" y="16703"/>
                  </a:cubicBezTo>
                  <a:cubicBezTo>
                    <a:pt x="6768" y="17179"/>
                    <a:pt x="7269" y="17881"/>
                    <a:pt x="7520" y="18257"/>
                  </a:cubicBezTo>
                  <a:lnTo>
                    <a:pt x="7996" y="18934"/>
                  </a:lnTo>
                  <a:lnTo>
                    <a:pt x="6893" y="17956"/>
                  </a:lnTo>
                  <a:cubicBezTo>
                    <a:pt x="5865" y="17054"/>
                    <a:pt x="5740" y="16904"/>
                    <a:pt x="5239" y="16227"/>
                  </a:cubicBezTo>
                  <a:cubicBezTo>
                    <a:pt x="4637" y="15425"/>
                    <a:pt x="3986" y="14673"/>
                    <a:pt x="3284" y="13946"/>
                  </a:cubicBezTo>
                  <a:cubicBezTo>
                    <a:pt x="3185" y="13831"/>
                    <a:pt x="3064" y="13759"/>
                    <a:pt x="2993" y="13759"/>
                  </a:cubicBezTo>
                  <a:cubicBezTo>
                    <a:pt x="2956" y="13759"/>
                    <a:pt x="2933" y="13778"/>
                    <a:pt x="2933" y="13821"/>
                  </a:cubicBezTo>
                  <a:cubicBezTo>
                    <a:pt x="2933" y="13846"/>
                    <a:pt x="3209" y="14172"/>
                    <a:pt x="3535" y="14523"/>
                  </a:cubicBezTo>
                  <a:cubicBezTo>
                    <a:pt x="3885" y="14899"/>
                    <a:pt x="4261" y="15350"/>
                    <a:pt x="4412" y="15550"/>
                  </a:cubicBezTo>
                  <a:lnTo>
                    <a:pt x="4687" y="15926"/>
                  </a:lnTo>
                  <a:lnTo>
                    <a:pt x="4687" y="15926"/>
                  </a:lnTo>
                  <a:lnTo>
                    <a:pt x="4312" y="15525"/>
                  </a:lnTo>
                  <a:cubicBezTo>
                    <a:pt x="3234" y="14448"/>
                    <a:pt x="1956" y="13270"/>
                    <a:pt x="1279" y="12668"/>
                  </a:cubicBezTo>
                  <a:cubicBezTo>
                    <a:pt x="803" y="12267"/>
                    <a:pt x="527" y="12017"/>
                    <a:pt x="577" y="11991"/>
                  </a:cubicBezTo>
                  <a:close/>
                  <a:moveTo>
                    <a:pt x="15981" y="24040"/>
                  </a:moveTo>
                  <a:cubicBezTo>
                    <a:pt x="16004" y="24040"/>
                    <a:pt x="16158" y="24163"/>
                    <a:pt x="16517" y="24448"/>
                  </a:cubicBezTo>
                  <a:cubicBezTo>
                    <a:pt x="16818" y="24623"/>
                    <a:pt x="17068" y="24874"/>
                    <a:pt x="17269" y="25149"/>
                  </a:cubicBezTo>
                  <a:cubicBezTo>
                    <a:pt x="17312" y="25236"/>
                    <a:pt x="17337" y="25281"/>
                    <a:pt x="17320" y="25281"/>
                  </a:cubicBezTo>
                  <a:cubicBezTo>
                    <a:pt x="17298" y="25281"/>
                    <a:pt x="17206" y="25205"/>
                    <a:pt x="16993" y="25049"/>
                  </a:cubicBezTo>
                  <a:cubicBezTo>
                    <a:pt x="16667" y="24799"/>
                    <a:pt x="16367" y="24523"/>
                    <a:pt x="16091" y="24197"/>
                  </a:cubicBezTo>
                  <a:cubicBezTo>
                    <a:pt x="16010" y="24096"/>
                    <a:pt x="15966" y="24040"/>
                    <a:pt x="15981" y="24040"/>
                  </a:cubicBezTo>
                  <a:close/>
                  <a:moveTo>
                    <a:pt x="18773" y="25124"/>
                  </a:moveTo>
                  <a:cubicBezTo>
                    <a:pt x="18823" y="25149"/>
                    <a:pt x="18873" y="25200"/>
                    <a:pt x="18923" y="25275"/>
                  </a:cubicBezTo>
                  <a:cubicBezTo>
                    <a:pt x="18942" y="25294"/>
                    <a:pt x="18947" y="25302"/>
                    <a:pt x="18939" y="25302"/>
                  </a:cubicBezTo>
                  <a:cubicBezTo>
                    <a:pt x="18928" y="25302"/>
                    <a:pt x="18885" y="25281"/>
                    <a:pt x="18823" y="25250"/>
                  </a:cubicBezTo>
                  <a:cubicBezTo>
                    <a:pt x="18748" y="25174"/>
                    <a:pt x="18723" y="25124"/>
                    <a:pt x="18773" y="25124"/>
                  </a:cubicBezTo>
                  <a:close/>
                  <a:moveTo>
                    <a:pt x="16317" y="25300"/>
                  </a:moveTo>
                  <a:cubicBezTo>
                    <a:pt x="16367" y="25300"/>
                    <a:pt x="16392" y="25350"/>
                    <a:pt x="16417" y="25375"/>
                  </a:cubicBezTo>
                  <a:lnTo>
                    <a:pt x="16417" y="25400"/>
                  </a:lnTo>
                  <a:cubicBezTo>
                    <a:pt x="16429" y="25425"/>
                    <a:pt x="16429" y="25438"/>
                    <a:pt x="16420" y="25438"/>
                  </a:cubicBezTo>
                  <a:cubicBezTo>
                    <a:pt x="16411" y="25438"/>
                    <a:pt x="16392" y="25425"/>
                    <a:pt x="16367" y="25400"/>
                  </a:cubicBezTo>
                  <a:cubicBezTo>
                    <a:pt x="16317" y="25325"/>
                    <a:pt x="16292" y="25300"/>
                    <a:pt x="16317" y="25300"/>
                  </a:cubicBezTo>
                  <a:close/>
                  <a:moveTo>
                    <a:pt x="13109" y="19636"/>
                  </a:moveTo>
                  <a:lnTo>
                    <a:pt x="13986" y="20362"/>
                  </a:lnTo>
                  <a:cubicBezTo>
                    <a:pt x="14462" y="20788"/>
                    <a:pt x="15164" y="21390"/>
                    <a:pt x="15540" y="21741"/>
                  </a:cubicBezTo>
                  <a:lnTo>
                    <a:pt x="15515" y="21741"/>
                  </a:lnTo>
                  <a:cubicBezTo>
                    <a:pt x="15765" y="21916"/>
                    <a:pt x="15966" y="22142"/>
                    <a:pt x="16116" y="22393"/>
                  </a:cubicBezTo>
                  <a:cubicBezTo>
                    <a:pt x="16066" y="22393"/>
                    <a:pt x="16116" y="22468"/>
                    <a:pt x="16216" y="22543"/>
                  </a:cubicBezTo>
                  <a:cubicBezTo>
                    <a:pt x="16292" y="22618"/>
                    <a:pt x="16342" y="22718"/>
                    <a:pt x="16317" y="22743"/>
                  </a:cubicBezTo>
                  <a:cubicBezTo>
                    <a:pt x="16304" y="22756"/>
                    <a:pt x="16285" y="22762"/>
                    <a:pt x="16266" y="22762"/>
                  </a:cubicBezTo>
                  <a:cubicBezTo>
                    <a:pt x="16248" y="22762"/>
                    <a:pt x="16229" y="22756"/>
                    <a:pt x="16216" y="22743"/>
                  </a:cubicBezTo>
                  <a:cubicBezTo>
                    <a:pt x="16179" y="22731"/>
                    <a:pt x="16141" y="22725"/>
                    <a:pt x="16104" y="22725"/>
                  </a:cubicBezTo>
                  <a:cubicBezTo>
                    <a:pt x="16066" y="22725"/>
                    <a:pt x="16028" y="22731"/>
                    <a:pt x="15991" y="22743"/>
                  </a:cubicBezTo>
                  <a:cubicBezTo>
                    <a:pt x="15865" y="22768"/>
                    <a:pt x="15865" y="22794"/>
                    <a:pt x="15941" y="22919"/>
                  </a:cubicBezTo>
                  <a:cubicBezTo>
                    <a:pt x="16091" y="23094"/>
                    <a:pt x="16266" y="23245"/>
                    <a:pt x="16442" y="23395"/>
                  </a:cubicBezTo>
                  <a:cubicBezTo>
                    <a:pt x="16993" y="23871"/>
                    <a:pt x="17545" y="24398"/>
                    <a:pt x="18021" y="24924"/>
                  </a:cubicBezTo>
                  <a:cubicBezTo>
                    <a:pt x="17996" y="24924"/>
                    <a:pt x="17520" y="24523"/>
                    <a:pt x="16968" y="24047"/>
                  </a:cubicBezTo>
                  <a:cubicBezTo>
                    <a:pt x="16266" y="23445"/>
                    <a:pt x="15916" y="23169"/>
                    <a:pt x="15840" y="23169"/>
                  </a:cubicBezTo>
                  <a:cubicBezTo>
                    <a:pt x="15836" y="23172"/>
                    <a:pt x="15831" y="23173"/>
                    <a:pt x="15826" y="23173"/>
                  </a:cubicBezTo>
                  <a:cubicBezTo>
                    <a:pt x="15765" y="23173"/>
                    <a:pt x="15617" y="23042"/>
                    <a:pt x="15364" y="22743"/>
                  </a:cubicBezTo>
                  <a:cubicBezTo>
                    <a:pt x="14949" y="22286"/>
                    <a:pt x="14792" y="22122"/>
                    <a:pt x="14707" y="22122"/>
                  </a:cubicBezTo>
                  <a:cubicBezTo>
                    <a:pt x="14690" y="22122"/>
                    <a:pt x="14675" y="22129"/>
                    <a:pt x="14662" y="22142"/>
                  </a:cubicBezTo>
                  <a:cubicBezTo>
                    <a:pt x="14612" y="22217"/>
                    <a:pt x="15540" y="23195"/>
                    <a:pt x="16467" y="24147"/>
                  </a:cubicBezTo>
                  <a:lnTo>
                    <a:pt x="16943" y="24598"/>
                  </a:lnTo>
                  <a:lnTo>
                    <a:pt x="16442" y="24172"/>
                  </a:lnTo>
                  <a:cubicBezTo>
                    <a:pt x="16120" y="23919"/>
                    <a:pt x="15925" y="23793"/>
                    <a:pt x="15856" y="23793"/>
                  </a:cubicBezTo>
                  <a:cubicBezTo>
                    <a:pt x="15850" y="23793"/>
                    <a:pt x="15845" y="23794"/>
                    <a:pt x="15840" y="23796"/>
                  </a:cubicBezTo>
                  <a:cubicBezTo>
                    <a:pt x="15836" y="23798"/>
                    <a:pt x="15830" y="23800"/>
                    <a:pt x="15824" y="23800"/>
                  </a:cubicBezTo>
                  <a:cubicBezTo>
                    <a:pt x="15770" y="23800"/>
                    <a:pt x="15668" y="23692"/>
                    <a:pt x="15464" y="23420"/>
                  </a:cubicBezTo>
                  <a:cubicBezTo>
                    <a:pt x="15206" y="23069"/>
                    <a:pt x="15070" y="22909"/>
                    <a:pt x="15026" y="22909"/>
                  </a:cubicBezTo>
                  <a:cubicBezTo>
                    <a:pt x="15011" y="22909"/>
                    <a:pt x="15007" y="22929"/>
                    <a:pt x="15013" y="22969"/>
                  </a:cubicBezTo>
                  <a:cubicBezTo>
                    <a:pt x="15139" y="23195"/>
                    <a:pt x="15289" y="23420"/>
                    <a:pt x="15464" y="23621"/>
                  </a:cubicBezTo>
                  <a:cubicBezTo>
                    <a:pt x="15640" y="23821"/>
                    <a:pt x="15790" y="24047"/>
                    <a:pt x="15916" y="24272"/>
                  </a:cubicBezTo>
                  <a:cubicBezTo>
                    <a:pt x="16041" y="24473"/>
                    <a:pt x="16191" y="24648"/>
                    <a:pt x="16367" y="24799"/>
                  </a:cubicBezTo>
                  <a:cubicBezTo>
                    <a:pt x="16592" y="24999"/>
                    <a:pt x="16793" y="25225"/>
                    <a:pt x="16968" y="25450"/>
                  </a:cubicBezTo>
                  <a:cubicBezTo>
                    <a:pt x="17016" y="25521"/>
                    <a:pt x="17025" y="25553"/>
                    <a:pt x="17006" y="25553"/>
                  </a:cubicBezTo>
                  <a:cubicBezTo>
                    <a:pt x="16923" y="25553"/>
                    <a:pt x="16308" y="24976"/>
                    <a:pt x="15840" y="24448"/>
                  </a:cubicBezTo>
                  <a:cubicBezTo>
                    <a:pt x="15464" y="24047"/>
                    <a:pt x="15164" y="23570"/>
                    <a:pt x="14938" y="23069"/>
                  </a:cubicBezTo>
                  <a:cubicBezTo>
                    <a:pt x="14738" y="22643"/>
                    <a:pt x="14437" y="22017"/>
                    <a:pt x="14261" y="21666"/>
                  </a:cubicBezTo>
                  <a:cubicBezTo>
                    <a:pt x="14086" y="21315"/>
                    <a:pt x="13886" y="20889"/>
                    <a:pt x="13810" y="20738"/>
                  </a:cubicBezTo>
                  <a:cubicBezTo>
                    <a:pt x="13685" y="20488"/>
                    <a:pt x="13535" y="20262"/>
                    <a:pt x="13384" y="20037"/>
                  </a:cubicBezTo>
                  <a:lnTo>
                    <a:pt x="13109" y="19636"/>
                  </a:lnTo>
                  <a:close/>
                  <a:moveTo>
                    <a:pt x="15098" y="25051"/>
                  </a:moveTo>
                  <a:cubicBezTo>
                    <a:pt x="15110" y="25051"/>
                    <a:pt x="15133" y="25059"/>
                    <a:pt x="15164" y="25074"/>
                  </a:cubicBezTo>
                  <a:cubicBezTo>
                    <a:pt x="15314" y="25149"/>
                    <a:pt x="15439" y="25225"/>
                    <a:pt x="15565" y="25350"/>
                  </a:cubicBezTo>
                  <a:cubicBezTo>
                    <a:pt x="15690" y="25450"/>
                    <a:pt x="15790" y="25575"/>
                    <a:pt x="15891" y="25701"/>
                  </a:cubicBezTo>
                  <a:cubicBezTo>
                    <a:pt x="15915" y="25750"/>
                    <a:pt x="15924" y="25775"/>
                    <a:pt x="15910" y="25775"/>
                  </a:cubicBezTo>
                  <a:cubicBezTo>
                    <a:pt x="15882" y="25775"/>
                    <a:pt x="15759" y="25669"/>
                    <a:pt x="15490" y="25450"/>
                  </a:cubicBezTo>
                  <a:cubicBezTo>
                    <a:pt x="15151" y="25171"/>
                    <a:pt x="15050" y="25051"/>
                    <a:pt x="15098" y="25051"/>
                  </a:cubicBezTo>
                  <a:close/>
                  <a:moveTo>
                    <a:pt x="17144" y="25400"/>
                  </a:moveTo>
                  <a:lnTo>
                    <a:pt x="17369" y="25550"/>
                  </a:lnTo>
                  <a:cubicBezTo>
                    <a:pt x="17469" y="25626"/>
                    <a:pt x="17545" y="25726"/>
                    <a:pt x="17620" y="25826"/>
                  </a:cubicBezTo>
                  <a:cubicBezTo>
                    <a:pt x="17648" y="25897"/>
                    <a:pt x="17660" y="25928"/>
                    <a:pt x="17643" y="25928"/>
                  </a:cubicBezTo>
                  <a:cubicBezTo>
                    <a:pt x="17630" y="25928"/>
                    <a:pt x="17599" y="25909"/>
                    <a:pt x="17545" y="25876"/>
                  </a:cubicBezTo>
                  <a:cubicBezTo>
                    <a:pt x="17444" y="25776"/>
                    <a:pt x="17369" y="25676"/>
                    <a:pt x="17294" y="25575"/>
                  </a:cubicBezTo>
                  <a:lnTo>
                    <a:pt x="17144" y="25400"/>
                  </a:lnTo>
                  <a:close/>
                  <a:moveTo>
                    <a:pt x="15615" y="24423"/>
                  </a:moveTo>
                  <a:lnTo>
                    <a:pt x="15615" y="24423"/>
                  </a:lnTo>
                  <a:cubicBezTo>
                    <a:pt x="15690" y="24523"/>
                    <a:pt x="15790" y="24598"/>
                    <a:pt x="15865" y="24698"/>
                  </a:cubicBezTo>
                  <a:lnTo>
                    <a:pt x="15865" y="24673"/>
                  </a:lnTo>
                  <a:cubicBezTo>
                    <a:pt x="16016" y="24849"/>
                    <a:pt x="16066" y="24949"/>
                    <a:pt x="16041" y="24999"/>
                  </a:cubicBezTo>
                  <a:cubicBezTo>
                    <a:pt x="15991" y="25024"/>
                    <a:pt x="16091" y="25250"/>
                    <a:pt x="16266" y="25525"/>
                  </a:cubicBezTo>
                  <a:cubicBezTo>
                    <a:pt x="16422" y="25769"/>
                    <a:pt x="16499" y="25935"/>
                    <a:pt x="16479" y="25935"/>
                  </a:cubicBezTo>
                  <a:cubicBezTo>
                    <a:pt x="16477" y="25935"/>
                    <a:pt x="16473" y="25932"/>
                    <a:pt x="16467" y="25926"/>
                  </a:cubicBezTo>
                  <a:cubicBezTo>
                    <a:pt x="16116" y="25450"/>
                    <a:pt x="15840" y="24949"/>
                    <a:pt x="15615" y="24423"/>
                  </a:cubicBezTo>
                  <a:close/>
                  <a:moveTo>
                    <a:pt x="17971" y="26628"/>
                  </a:moveTo>
                  <a:cubicBezTo>
                    <a:pt x="18021" y="26628"/>
                    <a:pt x="18046" y="26678"/>
                    <a:pt x="18071" y="26703"/>
                  </a:cubicBezTo>
                  <a:lnTo>
                    <a:pt x="18071" y="26728"/>
                  </a:lnTo>
                  <a:cubicBezTo>
                    <a:pt x="18084" y="26753"/>
                    <a:pt x="18084" y="26766"/>
                    <a:pt x="18074" y="26766"/>
                  </a:cubicBezTo>
                  <a:cubicBezTo>
                    <a:pt x="18065" y="26766"/>
                    <a:pt x="18046" y="26753"/>
                    <a:pt x="18021" y="26728"/>
                  </a:cubicBezTo>
                  <a:cubicBezTo>
                    <a:pt x="17971" y="26653"/>
                    <a:pt x="17946" y="26628"/>
                    <a:pt x="17971" y="26628"/>
                  </a:cubicBezTo>
                  <a:close/>
                  <a:moveTo>
                    <a:pt x="17068" y="26854"/>
                  </a:moveTo>
                  <a:cubicBezTo>
                    <a:pt x="17094" y="26854"/>
                    <a:pt x="17144" y="26879"/>
                    <a:pt x="17169" y="26929"/>
                  </a:cubicBezTo>
                  <a:cubicBezTo>
                    <a:pt x="17181" y="26954"/>
                    <a:pt x="17181" y="26966"/>
                    <a:pt x="17172" y="26966"/>
                  </a:cubicBezTo>
                  <a:cubicBezTo>
                    <a:pt x="17162" y="26966"/>
                    <a:pt x="17144" y="26954"/>
                    <a:pt x="17119" y="26929"/>
                  </a:cubicBezTo>
                  <a:cubicBezTo>
                    <a:pt x="17043" y="26879"/>
                    <a:pt x="17043" y="26854"/>
                    <a:pt x="17068" y="26854"/>
                  </a:cubicBezTo>
                  <a:close/>
                  <a:moveTo>
                    <a:pt x="5916" y="21916"/>
                  </a:moveTo>
                  <a:lnTo>
                    <a:pt x="6542" y="22167"/>
                  </a:lnTo>
                  <a:cubicBezTo>
                    <a:pt x="6893" y="22292"/>
                    <a:pt x="7770" y="22568"/>
                    <a:pt x="8472" y="22743"/>
                  </a:cubicBezTo>
                  <a:lnTo>
                    <a:pt x="8447" y="22743"/>
                  </a:lnTo>
                  <a:cubicBezTo>
                    <a:pt x="9149" y="22919"/>
                    <a:pt x="10151" y="23144"/>
                    <a:pt x="10677" y="23245"/>
                  </a:cubicBezTo>
                  <a:cubicBezTo>
                    <a:pt x="11204" y="23345"/>
                    <a:pt x="11880" y="23470"/>
                    <a:pt x="12206" y="23570"/>
                  </a:cubicBezTo>
                  <a:lnTo>
                    <a:pt x="12783" y="23696"/>
                  </a:lnTo>
                  <a:lnTo>
                    <a:pt x="14587" y="25250"/>
                  </a:lnTo>
                  <a:cubicBezTo>
                    <a:pt x="15590" y="26127"/>
                    <a:pt x="16417" y="26879"/>
                    <a:pt x="16442" y="26929"/>
                  </a:cubicBezTo>
                  <a:cubicBezTo>
                    <a:pt x="16442" y="26956"/>
                    <a:pt x="16419" y="26976"/>
                    <a:pt x="16370" y="26976"/>
                  </a:cubicBezTo>
                  <a:cubicBezTo>
                    <a:pt x="16329" y="26976"/>
                    <a:pt x="16270" y="26963"/>
                    <a:pt x="16191" y="26929"/>
                  </a:cubicBezTo>
                  <a:cubicBezTo>
                    <a:pt x="15164" y="26578"/>
                    <a:pt x="12833" y="25876"/>
                    <a:pt x="11229" y="25425"/>
                  </a:cubicBezTo>
                  <a:cubicBezTo>
                    <a:pt x="9399" y="24899"/>
                    <a:pt x="9299" y="24874"/>
                    <a:pt x="9274" y="24698"/>
                  </a:cubicBezTo>
                  <a:cubicBezTo>
                    <a:pt x="9249" y="24548"/>
                    <a:pt x="9199" y="24498"/>
                    <a:pt x="8647" y="24122"/>
                  </a:cubicBezTo>
                  <a:cubicBezTo>
                    <a:pt x="7795" y="23520"/>
                    <a:pt x="6968" y="22869"/>
                    <a:pt x="6166" y="22167"/>
                  </a:cubicBezTo>
                  <a:lnTo>
                    <a:pt x="5916" y="21916"/>
                  </a:lnTo>
                  <a:close/>
                  <a:moveTo>
                    <a:pt x="16641" y="25733"/>
                  </a:moveTo>
                  <a:cubicBezTo>
                    <a:pt x="16653" y="25733"/>
                    <a:pt x="16670" y="25739"/>
                    <a:pt x="16693" y="25751"/>
                  </a:cubicBezTo>
                  <a:cubicBezTo>
                    <a:pt x="16843" y="25826"/>
                    <a:pt x="16968" y="25926"/>
                    <a:pt x="17094" y="26027"/>
                  </a:cubicBezTo>
                  <a:lnTo>
                    <a:pt x="17068" y="26027"/>
                  </a:lnTo>
                  <a:cubicBezTo>
                    <a:pt x="17269" y="26177"/>
                    <a:pt x="17269" y="26177"/>
                    <a:pt x="17119" y="26177"/>
                  </a:cubicBezTo>
                  <a:cubicBezTo>
                    <a:pt x="16943" y="26177"/>
                    <a:pt x="16968" y="26202"/>
                    <a:pt x="17294" y="26428"/>
                  </a:cubicBezTo>
                  <a:cubicBezTo>
                    <a:pt x="17645" y="26678"/>
                    <a:pt x="17996" y="27104"/>
                    <a:pt x="17921" y="27205"/>
                  </a:cubicBezTo>
                  <a:cubicBezTo>
                    <a:pt x="17921" y="27230"/>
                    <a:pt x="17971" y="27305"/>
                    <a:pt x="18096" y="27405"/>
                  </a:cubicBezTo>
                  <a:cubicBezTo>
                    <a:pt x="18196" y="27505"/>
                    <a:pt x="18271" y="27606"/>
                    <a:pt x="18347" y="27731"/>
                  </a:cubicBezTo>
                  <a:cubicBezTo>
                    <a:pt x="18351" y="27745"/>
                    <a:pt x="18350" y="27752"/>
                    <a:pt x="18342" y="27752"/>
                  </a:cubicBezTo>
                  <a:cubicBezTo>
                    <a:pt x="18308" y="27752"/>
                    <a:pt x="18152" y="27616"/>
                    <a:pt x="17845" y="27330"/>
                  </a:cubicBezTo>
                  <a:cubicBezTo>
                    <a:pt x="17262" y="26770"/>
                    <a:pt x="16484" y="25733"/>
                    <a:pt x="16641" y="25733"/>
                  </a:cubicBezTo>
                  <a:close/>
                  <a:moveTo>
                    <a:pt x="18948" y="28032"/>
                  </a:moveTo>
                  <a:cubicBezTo>
                    <a:pt x="18998" y="28032"/>
                    <a:pt x="19048" y="28057"/>
                    <a:pt x="19048" y="28107"/>
                  </a:cubicBezTo>
                  <a:cubicBezTo>
                    <a:pt x="19074" y="28132"/>
                    <a:pt x="19074" y="28144"/>
                    <a:pt x="19061" y="28144"/>
                  </a:cubicBezTo>
                  <a:cubicBezTo>
                    <a:pt x="19048" y="28144"/>
                    <a:pt x="19023" y="28132"/>
                    <a:pt x="18998" y="28107"/>
                  </a:cubicBezTo>
                  <a:cubicBezTo>
                    <a:pt x="18948" y="28057"/>
                    <a:pt x="18923" y="28032"/>
                    <a:pt x="18948" y="28032"/>
                  </a:cubicBezTo>
                  <a:close/>
                  <a:moveTo>
                    <a:pt x="18217" y="27942"/>
                  </a:moveTo>
                  <a:cubicBezTo>
                    <a:pt x="18220" y="27942"/>
                    <a:pt x="18237" y="27954"/>
                    <a:pt x="18271" y="27982"/>
                  </a:cubicBezTo>
                  <a:cubicBezTo>
                    <a:pt x="18397" y="28082"/>
                    <a:pt x="18547" y="28182"/>
                    <a:pt x="18672" y="28307"/>
                  </a:cubicBezTo>
                  <a:cubicBezTo>
                    <a:pt x="18698" y="28341"/>
                    <a:pt x="18706" y="28357"/>
                    <a:pt x="18698" y="28357"/>
                  </a:cubicBezTo>
                  <a:cubicBezTo>
                    <a:pt x="18681" y="28357"/>
                    <a:pt x="18597" y="28291"/>
                    <a:pt x="18447" y="28157"/>
                  </a:cubicBezTo>
                  <a:cubicBezTo>
                    <a:pt x="18301" y="28029"/>
                    <a:pt x="18208" y="27942"/>
                    <a:pt x="18217" y="27942"/>
                  </a:cubicBezTo>
                  <a:close/>
                  <a:moveTo>
                    <a:pt x="20282" y="28827"/>
                  </a:moveTo>
                  <a:cubicBezTo>
                    <a:pt x="20286" y="28827"/>
                    <a:pt x="20293" y="28829"/>
                    <a:pt x="20302" y="28834"/>
                  </a:cubicBezTo>
                  <a:cubicBezTo>
                    <a:pt x="20377" y="28859"/>
                    <a:pt x="20427" y="28909"/>
                    <a:pt x="20452" y="28959"/>
                  </a:cubicBezTo>
                  <a:cubicBezTo>
                    <a:pt x="20474" y="28981"/>
                    <a:pt x="20477" y="28994"/>
                    <a:pt x="20466" y="28994"/>
                  </a:cubicBezTo>
                  <a:cubicBezTo>
                    <a:pt x="20452" y="28994"/>
                    <a:pt x="20418" y="28975"/>
                    <a:pt x="20377" y="28934"/>
                  </a:cubicBezTo>
                  <a:cubicBezTo>
                    <a:pt x="20294" y="28872"/>
                    <a:pt x="20263" y="28827"/>
                    <a:pt x="20282" y="28827"/>
                  </a:cubicBezTo>
                  <a:close/>
                  <a:moveTo>
                    <a:pt x="25967" y="28618"/>
                  </a:moveTo>
                  <a:cubicBezTo>
                    <a:pt x="25973" y="28618"/>
                    <a:pt x="25981" y="28623"/>
                    <a:pt x="25991" y="28633"/>
                  </a:cubicBezTo>
                  <a:cubicBezTo>
                    <a:pt x="25991" y="28708"/>
                    <a:pt x="25991" y="28784"/>
                    <a:pt x="25991" y="28834"/>
                  </a:cubicBezTo>
                  <a:lnTo>
                    <a:pt x="25991" y="29034"/>
                  </a:lnTo>
                  <a:lnTo>
                    <a:pt x="25966" y="28859"/>
                  </a:lnTo>
                  <a:cubicBezTo>
                    <a:pt x="25946" y="28698"/>
                    <a:pt x="25942" y="28618"/>
                    <a:pt x="25967" y="28618"/>
                  </a:cubicBezTo>
                  <a:close/>
                  <a:moveTo>
                    <a:pt x="20126" y="29560"/>
                  </a:moveTo>
                  <a:cubicBezTo>
                    <a:pt x="20176" y="29586"/>
                    <a:pt x="20226" y="29636"/>
                    <a:pt x="20277" y="29711"/>
                  </a:cubicBezTo>
                  <a:cubicBezTo>
                    <a:pt x="20288" y="29733"/>
                    <a:pt x="20289" y="29746"/>
                    <a:pt x="20278" y="29746"/>
                  </a:cubicBezTo>
                  <a:cubicBezTo>
                    <a:pt x="20264" y="29746"/>
                    <a:pt x="20231" y="29727"/>
                    <a:pt x="20176" y="29686"/>
                  </a:cubicBezTo>
                  <a:cubicBezTo>
                    <a:pt x="20101" y="29586"/>
                    <a:pt x="20076" y="29560"/>
                    <a:pt x="20126" y="29560"/>
                  </a:cubicBezTo>
                  <a:close/>
                  <a:moveTo>
                    <a:pt x="25950" y="29055"/>
                  </a:moveTo>
                  <a:cubicBezTo>
                    <a:pt x="25955" y="29055"/>
                    <a:pt x="25960" y="29056"/>
                    <a:pt x="25966" y="29059"/>
                  </a:cubicBezTo>
                  <a:cubicBezTo>
                    <a:pt x="25991" y="29185"/>
                    <a:pt x="25991" y="29310"/>
                    <a:pt x="25991" y="29435"/>
                  </a:cubicBezTo>
                  <a:lnTo>
                    <a:pt x="25991" y="29786"/>
                  </a:lnTo>
                  <a:lnTo>
                    <a:pt x="25966" y="29435"/>
                  </a:lnTo>
                  <a:cubicBezTo>
                    <a:pt x="25921" y="29147"/>
                    <a:pt x="25916" y="29055"/>
                    <a:pt x="25950" y="29055"/>
                  </a:cubicBezTo>
                  <a:close/>
                  <a:moveTo>
                    <a:pt x="20880" y="29501"/>
                  </a:moveTo>
                  <a:cubicBezTo>
                    <a:pt x="20885" y="29501"/>
                    <a:pt x="20893" y="29504"/>
                    <a:pt x="20903" y="29510"/>
                  </a:cubicBezTo>
                  <a:cubicBezTo>
                    <a:pt x="21028" y="29611"/>
                    <a:pt x="21154" y="29736"/>
                    <a:pt x="21254" y="29861"/>
                  </a:cubicBezTo>
                  <a:cubicBezTo>
                    <a:pt x="21378" y="30016"/>
                    <a:pt x="21425" y="30085"/>
                    <a:pt x="21408" y="30085"/>
                  </a:cubicBezTo>
                  <a:cubicBezTo>
                    <a:pt x="21397" y="30085"/>
                    <a:pt x="21361" y="30059"/>
                    <a:pt x="21304" y="30012"/>
                  </a:cubicBezTo>
                  <a:cubicBezTo>
                    <a:pt x="21098" y="29851"/>
                    <a:pt x="20828" y="29501"/>
                    <a:pt x="20880" y="29501"/>
                  </a:cubicBezTo>
                  <a:close/>
                  <a:moveTo>
                    <a:pt x="18583" y="29334"/>
                  </a:moveTo>
                  <a:cubicBezTo>
                    <a:pt x="18601" y="29334"/>
                    <a:pt x="18648" y="29363"/>
                    <a:pt x="18723" y="29410"/>
                  </a:cubicBezTo>
                  <a:cubicBezTo>
                    <a:pt x="18873" y="29535"/>
                    <a:pt x="19023" y="29686"/>
                    <a:pt x="19174" y="29836"/>
                  </a:cubicBezTo>
                  <a:lnTo>
                    <a:pt x="19174" y="29861"/>
                  </a:lnTo>
                  <a:cubicBezTo>
                    <a:pt x="19317" y="30023"/>
                    <a:pt x="19358" y="30094"/>
                    <a:pt x="19324" y="30094"/>
                  </a:cubicBezTo>
                  <a:cubicBezTo>
                    <a:pt x="19310" y="30094"/>
                    <a:pt x="19285" y="30083"/>
                    <a:pt x="19249" y="30062"/>
                  </a:cubicBezTo>
                  <a:cubicBezTo>
                    <a:pt x="19186" y="30037"/>
                    <a:pt x="19142" y="30024"/>
                    <a:pt x="19111" y="30024"/>
                  </a:cubicBezTo>
                  <a:cubicBezTo>
                    <a:pt x="19080" y="30024"/>
                    <a:pt x="19061" y="30037"/>
                    <a:pt x="19048" y="30062"/>
                  </a:cubicBezTo>
                  <a:cubicBezTo>
                    <a:pt x="19036" y="30087"/>
                    <a:pt x="19023" y="30099"/>
                    <a:pt x="19014" y="30099"/>
                  </a:cubicBezTo>
                  <a:cubicBezTo>
                    <a:pt x="19005" y="30099"/>
                    <a:pt x="18998" y="30087"/>
                    <a:pt x="18998" y="30062"/>
                  </a:cubicBezTo>
                  <a:cubicBezTo>
                    <a:pt x="18923" y="29911"/>
                    <a:pt x="18823" y="29786"/>
                    <a:pt x="18748" y="29636"/>
                  </a:cubicBezTo>
                  <a:cubicBezTo>
                    <a:pt x="18606" y="29416"/>
                    <a:pt x="18554" y="29334"/>
                    <a:pt x="18583" y="29334"/>
                  </a:cubicBezTo>
                  <a:close/>
                  <a:moveTo>
                    <a:pt x="9850" y="25200"/>
                  </a:moveTo>
                  <a:cubicBezTo>
                    <a:pt x="9875" y="25200"/>
                    <a:pt x="10652" y="25400"/>
                    <a:pt x="11555" y="25651"/>
                  </a:cubicBezTo>
                  <a:lnTo>
                    <a:pt x="11580" y="25676"/>
                  </a:lnTo>
                  <a:cubicBezTo>
                    <a:pt x="12482" y="25926"/>
                    <a:pt x="13810" y="26327"/>
                    <a:pt x="14487" y="26553"/>
                  </a:cubicBezTo>
                  <a:cubicBezTo>
                    <a:pt x="15164" y="26753"/>
                    <a:pt x="15966" y="27004"/>
                    <a:pt x="16241" y="27054"/>
                  </a:cubicBezTo>
                  <a:cubicBezTo>
                    <a:pt x="16542" y="27104"/>
                    <a:pt x="16818" y="27255"/>
                    <a:pt x="17043" y="27455"/>
                  </a:cubicBezTo>
                  <a:lnTo>
                    <a:pt x="17344" y="27706"/>
                  </a:lnTo>
                  <a:lnTo>
                    <a:pt x="16868" y="27530"/>
                  </a:lnTo>
                  <a:lnTo>
                    <a:pt x="16241" y="27330"/>
                  </a:lnTo>
                  <a:cubicBezTo>
                    <a:pt x="16219" y="27323"/>
                    <a:pt x="16197" y="27319"/>
                    <a:pt x="16177" y="27319"/>
                  </a:cubicBezTo>
                  <a:cubicBezTo>
                    <a:pt x="16129" y="27319"/>
                    <a:pt x="16091" y="27337"/>
                    <a:pt x="16091" y="27355"/>
                  </a:cubicBezTo>
                  <a:cubicBezTo>
                    <a:pt x="16317" y="27505"/>
                    <a:pt x="16542" y="27606"/>
                    <a:pt x="16793" y="27656"/>
                  </a:cubicBezTo>
                  <a:cubicBezTo>
                    <a:pt x="17545" y="27931"/>
                    <a:pt x="17595" y="27982"/>
                    <a:pt x="18221" y="28733"/>
                  </a:cubicBezTo>
                  <a:cubicBezTo>
                    <a:pt x="18425" y="28971"/>
                    <a:pt x="18502" y="29105"/>
                    <a:pt x="18461" y="29105"/>
                  </a:cubicBezTo>
                  <a:cubicBezTo>
                    <a:pt x="18441" y="29105"/>
                    <a:pt x="18395" y="29074"/>
                    <a:pt x="18322" y="29009"/>
                  </a:cubicBezTo>
                  <a:cubicBezTo>
                    <a:pt x="18271" y="28976"/>
                    <a:pt x="18219" y="28962"/>
                    <a:pt x="18175" y="28962"/>
                  </a:cubicBezTo>
                  <a:cubicBezTo>
                    <a:pt x="18088" y="28962"/>
                    <a:pt x="18038" y="29017"/>
                    <a:pt x="18121" y="29084"/>
                  </a:cubicBezTo>
                  <a:cubicBezTo>
                    <a:pt x="18146" y="29134"/>
                    <a:pt x="18171" y="29210"/>
                    <a:pt x="18121" y="29260"/>
                  </a:cubicBezTo>
                  <a:cubicBezTo>
                    <a:pt x="18096" y="29360"/>
                    <a:pt x="18146" y="29535"/>
                    <a:pt x="18322" y="29811"/>
                  </a:cubicBezTo>
                  <a:cubicBezTo>
                    <a:pt x="18547" y="30162"/>
                    <a:pt x="18547" y="30212"/>
                    <a:pt x="18422" y="30212"/>
                  </a:cubicBezTo>
                  <a:cubicBezTo>
                    <a:pt x="18221" y="30137"/>
                    <a:pt x="18046" y="30062"/>
                    <a:pt x="17896" y="29936"/>
                  </a:cubicBezTo>
                  <a:cubicBezTo>
                    <a:pt x="17545" y="29661"/>
                    <a:pt x="15464" y="28583"/>
                    <a:pt x="13886" y="27831"/>
                  </a:cubicBezTo>
                  <a:cubicBezTo>
                    <a:pt x="12682" y="27255"/>
                    <a:pt x="12733" y="27305"/>
                    <a:pt x="12833" y="27179"/>
                  </a:cubicBezTo>
                  <a:cubicBezTo>
                    <a:pt x="12883" y="27129"/>
                    <a:pt x="12908" y="27029"/>
                    <a:pt x="12883" y="26954"/>
                  </a:cubicBezTo>
                  <a:cubicBezTo>
                    <a:pt x="12382" y="26628"/>
                    <a:pt x="11880" y="26327"/>
                    <a:pt x="11354" y="26077"/>
                  </a:cubicBezTo>
                  <a:cubicBezTo>
                    <a:pt x="9901" y="25275"/>
                    <a:pt x="9750" y="25200"/>
                    <a:pt x="9850" y="25200"/>
                  </a:cubicBezTo>
                  <a:close/>
                  <a:moveTo>
                    <a:pt x="20703" y="29886"/>
                  </a:moveTo>
                  <a:lnTo>
                    <a:pt x="20703" y="29886"/>
                  </a:lnTo>
                  <a:cubicBezTo>
                    <a:pt x="20778" y="29961"/>
                    <a:pt x="20853" y="30037"/>
                    <a:pt x="20928" y="30137"/>
                  </a:cubicBezTo>
                  <a:cubicBezTo>
                    <a:pt x="21022" y="30250"/>
                    <a:pt x="21046" y="30306"/>
                    <a:pt x="21020" y="30306"/>
                  </a:cubicBezTo>
                  <a:cubicBezTo>
                    <a:pt x="21011" y="30306"/>
                    <a:pt x="20997" y="30300"/>
                    <a:pt x="20978" y="30287"/>
                  </a:cubicBezTo>
                  <a:cubicBezTo>
                    <a:pt x="20853" y="30162"/>
                    <a:pt x="20652" y="29911"/>
                    <a:pt x="20703" y="29886"/>
                  </a:cubicBezTo>
                  <a:close/>
                  <a:moveTo>
                    <a:pt x="18221" y="29285"/>
                  </a:moveTo>
                  <a:cubicBezTo>
                    <a:pt x="18372" y="29435"/>
                    <a:pt x="18472" y="29611"/>
                    <a:pt x="18597" y="29786"/>
                  </a:cubicBezTo>
                  <a:lnTo>
                    <a:pt x="18572" y="29786"/>
                  </a:lnTo>
                  <a:cubicBezTo>
                    <a:pt x="18698" y="29936"/>
                    <a:pt x="18798" y="30112"/>
                    <a:pt x="18873" y="30312"/>
                  </a:cubicBezTo>
                  <a:cubicBezTo>
                    <a:pt x="18866" y="30319"/>
                    <a:pt x="18858" y="30322"/>
                    <a:pt x="18848" y="30322"/>
                  </a:cubicBezTo>
                  <a:cubicBezTo>
                    <a:pt x="18823" y="30322"/>
                    <a:pt x="18791" y="30299"/>
                    <a:pt x="18773" y="30262"/>
                  </a:cubicBezTo>
                  <a:cubicBezTo>
                    <a:pt x="18748" y="30237"/>
                    <a:pt x="18622" y="29987"/>
                    <a:pt x="18472" y="29736"/>
                  </a:cubicBezTo>
                  <a:cubicBezTo>
                    <a:pt x="18372" y="29611"/>
                    <a:pt x="18297" y="29460"/>
                    <a:pt x="18221" y="29285"/>
                  </a:cubicBezTo>
                  <a:close/>
                  <a:moveTo>
                    <a:pt x="19110" y="30168"/>
                  </a:moveTo>
                  <a:cubicBezTo>
                    <a:pt x="19129" y="30168"/>
                    <a:pt x="19165" y="30182"/>
                    <a:pt x="19224" y="30212"/>
                  </a:cubicBezTo>
                  <a:cubicBezTo>
                    <a:pt x="19324" y="30262"/>
                    <a:pt x="19399" y="30312"/>
                    <a:pt x="19500" y="30388"/>
                  </a:cubicBezTo>
                  <a:cubicBezTo>
                    <a:pt x="19546" y="30419"/>
                    <a:pt x="19554" y="30440"/>
                    <a:pt x="19518" y="30440"/>
                  </a:cubicBezTo>
                  <a:cubicBezTo>
                    <a:pt x="19496" y="30440"/>
                    <a:pt x="19457" y="30432"/>
                    <a:pt x="19399" y="30413"/>
                  </a:cubicBezTo>
                  <a:cubicBezTo>
                    <a:pt x="19274" y="30388"/>
                    <a:pt x="19174" y="30337"/>
                    <a:pt x="19124" y="30262"/>
                  </a:cubicBezTo>
                  <a:cubicBezTo>
                    <a:pt x="19093" y="30202"/>
                    <a:pt x="19081" y="30168"/>
                    <a:pt x="19110" y="30168"/>
                  </a:cubicBezTo>
                  <a:close/>
                  <a:moveTo>
                    <a:pt x="19400" y="29785"/>
                  </a:moveTo>
                  <a:cubicBezTo>
                    <a:pt x="19494" y="29785"/>
                    <a:pt x="19940" y="30046"/>
                    <a:pt x="20402" y="30388"/>
                  </a:cubicBezTo>
                  <a:cubicBezTo>
                    <a:pt x="20749" y="30629"/>
                    <a:pt x="20869" y="30752"/>
                    <a:pt x="20762" y="30752"/>
                  </a:cubicBezTo>
                  <a:cubicBezTo>
                    <a:pt x="20691" y="30752"/>
                    <a:pt x="20521" y="30698"/>
                    <a:pt x="20251" y="30588"/>
                  </a:cubicBezTo>
                  <a:cubicBezTo>
                    <a:pt x="19901" y="30438"/>
                    <a:pt x="19575" y="30187"/>
                    <a:pt x="19399" y="29836"/>
                  </a:cubicBezTo>
                  <a:cubicBezTo>
                    <a:pt x="19374" y="29801"/>
                    <a:pt x="19376" y="29785"/>
                    <a:pt x="19400" y="29785"/>
                  </a:cubicBezTo>
                  <a:close/>
                  <a:moveTo>
                    <a:pt x="24713" y="10873"/>
                  </a:moveTo>
                  <a:cubicBezTo>
                    <a:pt x="24719" y="10873"/>
                    <a:pt x="24727" y="10878"/>
                    <a:pt x="24738" y="10889"/>
                  </a:cubicBezTo>
                  <a:cubicBezTo>
                    <a:pt x="24888" y="11039"/>
                    <a:pt x="24988" y="11214"/>
                    <a:pt x="25089" y="11390"/>
                  </a:cubicBezTo>
                  <a:cubicBezTo>
                    <a:pt x="25389" y="11941"/>
                    <a:pt x="25640" y="12518"/>
                    <a:pt x="25765" y="13144"/>
                  </a:cubicBezTo>
                  <a:cubicBezTo>
                    <a:pt x="25765" y="13333"/>
                    <a:pt x="25812" y="13440"/>
                    <a:pt x="25858" y="13440"/>
                  </a:cubicBezTo>
                  <a:cubicBezTo>
                    <a:pt x="25879" y="13440"/>
                    <a:pt x="25900" y="13417"/>
                    <a:pt x="25916" y="13370"/>
                  </a:cubicBezTo>
                  <a:cubicBezTo>
                    <a:pt x="25928" y="13332"/>
                    <a:pt x="25947" y="13314"/>
                    <a:pt x="25972" y="13314"/>
                  </a:cubicBezTo>
                  <a:cubicBezTo>
                    <a:pt x="25997" y="13314"/>
                    <a:pt x="26028" y="13332"/>
                    <a:pt x="26066" y="13370"/>
                  </a:cubicBezTo>
                  <a:cubicBezTo>
                    <a:pt x="26104" y="13395"/>
                    <a:pt x="26141" y="13407"/>
                    <a:pt x="26179" y="13407"/>
                  </a:cubicBezTo>
                  <a:cubicBezTo>
                    <a:pt x="26216" y="13407"/>
                    <a:pt x="26254" y="13395"/>
                    <a:pt x="26292" y="13370"/>
                  </a:cubicBezTo>
                  <a:cubicBezTo>
                    <a:pt x="26335" y="13341"/>
                    <a:pt x="26369" y="13318"/>
                    <a:pt x="26404" y="13318"/>
                  </a:cubicBezTo>
                  <a:cubicBezTo>
                    <a:pt x="26548" y="13318"/>
                    <a:pt x="26680" y="13736"/>
                    <a:pt x="27369" y="15926"/>
                  </a:cubicBezTo>
                  <a:cubicBezTo>
                    <a:pt x="27495" y="16377"/>
                    <a:pt x="27670" y="16829"/>
                    <a:pt x="27871" y="17255"/>
                  </a:cubicBezTo>
                  <a:cubicBezTo>
                    <a:pt x="27971" y="17355"/>
                    <a:pt x="27871" y="18182"/>
                    <a:pt x="27545" y="19686"/>
                  </a:cubicBezTo>
                  <a:cubicBezTo>
                    <a:pt x="27419" y="20262"/>
                    <a:pt x="27194" y="21440"/>
                    <a:pt x="27018" y="22292"/>
                  </a:cubicBezTo>
                  <a:cubicBezTo>
                    <a:pt x="26542" y="24573"/>
                    <a:pt x="26492" y="24849"/>
                    <a:pt x="26417" y="24849"/>
                  </a:cubicBezTo>
                  <a:cubicBezTo>
                    <a:pt x="26367" y="24874"/>
                    <a:pt x="26041" y="26653"/>
                    <a:pt x="25916" y="27856"/>
                  </a:cubicBezTo>
                  <a:cubicBezTo>
                    <a:pt x="25790" y="28909"/>
                    <a:pt x="25815" y="30237"/>
                    <a:pt x="25941" y="30262"/>
                  </a:cubicBezTo>
                  <a:cubicBezTo>
                    <a:pt x="25991" y="30287"/>
                    <a:pt x="26041" y="30488"/>
                    <a:pt x="26041" y="30738"/>
                  </a:cubicBezTo>
                  <a:lnTo>
                    <a:pt x="26066" y="31164"/>
                  </a:lnTo>
                  <a:lnTo>
                    <a:pt x="25941" y="30839"/>
                  </a:lnTo>
                  <a:lnTo>
                    <a:pt x="25565" y="29711"/>
                  </a:lnTo>
                  <a:cubicBezTo>
                    <a:pt x="25389" y="29285"/>
                    <a:pt x="25114" y="28533"/>
                    <a:pt x="24938" y="28032"/>
                  </a:cubicBezTo>
                  <a:cubicBezTo>
                    <a:pt x="24738" y="27505"/>
                    <a:pt x="24412" y="26578"/>
                    <a:pt x="24186" y="25926"/>
                  </a:cubicBezTo>
                  <a:cubicBezTo>
                    <a:pt x="23835" y="24874"/>
                    <a:pt x="23785" y="24648"/>
                    <a:pt x="23785" y="24022"/>
                  </a:cubicBezTo>
                  <a:cubicBezTo>
                    <a:pt x="23810" y="22067"/>
                    <a:pt x="24011" y="20112"/>
                    <a:pt x="24362" y="18207"/>
                  </a:cubicBezTo>
                  <a:cubicBezTo>
                    <a:pt x="24938" y="15124"/>
                    <a:pt x="25064" y="13821"/>
                    <a:pt x="24963" y="12367"/>
                  </a:cubicBezTo>
                  <a:cubicBezTo>
                    <a:pt x="24938" y="11916"/>
                    <a:pt x="24863" y="11490"/>
                    <a:pt x="24763" y="11064"/>
                  </a:cubicBezTo>
                  <a:cubicBezTo>
                    <a:pt x="24703" y="10945"/>
                    <a:pt x="24691" y="10873"/>
                    <a:pt x="24713" y="10873"/>
                  </a:cubicBezTo>
                  <a:close/>
                  <a:moveTo>
                    <a:pt x="20226" y="30814"/>
                  </a:moveTo>
                  <a:cubicBezTo>
                    <a:pt x="20377" y="30839"/>
                    <a:pt x="20527" y="30889"/>
                    <a:pt x="20678" y="30989"/>
                  </a:cubicBezTo>
                  <a:cubicBezTo>
                    <a:pt x="20903" y="31064"/>
                    <a:pt x="21104" y="31215"/>
                    <a:pt x="21254" y="31390"/>
                  </a:cubicBezTo>
                  <a:lnTo>
                    <a:pt x="21404" y="31616"/>
                  </a:lnTo>
                  <a:lnTo>
                    <a:pt x="21154" y="31490"/>
                  </a:lnTo>
                  <a:cubicBezTo>
                    <a:pt x="20778" y="31315"/>
                    <a:pt x="20126" y="30839"/>
                    <a:pt x="20226" y="30814"/>
                  </a:cubicBezTo>
                  <a:close/>
                  <a:moveTo>
                    <a:pt x="21454" y="31340"/>
                  </a:moveTo>
                  <a:cubicBezTo>
                    <a:pt x="21530" y="31415"/>
                    <a:pt x="21605" y="31490"/>
                    <a:pt x="21680" y="31591"/>
                  </a:cubicBezTo>
                  <a:cubicBezTo>
                    <a:pt x="21755" y="31703"/>
                    <a:pt x="21788" y="31760"/>
                    <a:pt x="21768" y="31760"/>
                  </a:cubicBezTo>
                  <a:cubicBezTo>
                    <a:pt x="21761" y="31760"/>
                    <a:pt x="21749" y="31753"/>
                    <a:pt x="21730" y="31741"/>
                  </a:cubicBezTo>
                  <a:cubicBezTo>
                    <a:pt x="21580" y="31616"/>
                    <a:pt x="21379" y="31365"/>
                    <a:pt x="21454" y="31340"/>
                  </a:cubicBezTo>
                  <a:close/>
                  <a:moveTo>
                    <a:pt x="22006" y="31641"/>
                  </a:moveTo>
                  <a:lnTo>
                    <a:pt x="22006" y="31641"/>
                  </a:lnTo>
                  <a:cubicBezTo>
                    <a:pt x="22056" y="31666"/>
                    <a:pt x="22081" y="31691"/>
                    <a:pt x="22106" y="31741"/>
                  </a:cubicBezTo>
                  <a:cubicBezTo>
                    <a:pt x="22119" y="31766"/>
                    <a:pt x="22119" y="31779"/>
                    <a:pt x="22109" y="31779"/>
                  </a:cubicBezTo>
                  <a:cubicBezTo>
                    <a:pt x="22100" y="31779"/>
                    <a:pt x="22081" y="31766"/>
                    <a:pt x="22056" y="31741"/>
                  </a:cubicBezTo>
                  <a:cubicBezTo>
                    <a:pt x="22006" y="31691"/>
                    <a:pt x="21981" y="31666"/>
                    <a:pt x="22006" y="31641"/>
                  </a:cubicBezTo>
                  <a:close/>
                  <a:moveTo>
                    <a:pt x="21307" y="31783"/>
                  </a:moveTo>
                  <a:cubicBezTo>
                    <a:pt x="21317" y="31783"/>
                    <a:pt x="21333" y="31786"/>
                    <a:pt x="21354" y="31791"/>
                  </a:cubicBezTo>
                  <a:cubicBezTo>
                    <a:pt x="21505" y="31841"/>
                    <a:pt x="21630" y="31941"/>
                    <a:pt x="21730" y="32042"/>
                  </a:cubicBezTo>
                  <a:cubicBezTo>
                    <a:pt x="21868" y="32160"/>
                    <a:pt x="21913" y="32201"/>
                    <a:pt x="21877" y="32201"/>
                  </a:cubicBezTo>
                  <a:cubicBezTo>
                    <a:pt x="21868" y="32201"/>
                    <a:pt x="21852" y="32197"/>
                    <a:pt x="21830" y="32192"/>
                  </a:cubicBezTo>
                  <a:cubicBezTo>
                    <a:pt x="21680" y="32142"/>
                    <a:pt x="21555" y="32042"/>
                    <a:pt x="21454" y="31941"/>
                  </a:cubicBezTo>
                  <a:cubicBezTo>
                    <a:pt x="21317" y="31823"/>
                    <a:pt x="21272" y="31783"/>
                    <a:pt x="21307" y="31783"/>
                  </a:cubicBezTo>
                  <a:close/>
                  <a:moveTo>
                    <a:pt x="15555" y="252"/>
                  </a:moveTo>
                  <a:cubicBezTo>
                    <a:pt x="15565" y="252"/>
                    <a:pt x="15565" y="275"/>
                    <a:pt x="15565" y="312"/>
                  </a:cubicBezTo>
                  <a:cubicBezTo>
                    <a:pt x="15565" y="362"/>
                    <a:pt x="16041" y="1841"/>
                    <a:pt x="16617" y="3595"/>
                  </a:cubicBezTo>
                  <a:cubicBezTo>
                    <a:pt x="17870" y="7405"/>
                    <a:pt x="18823" y="10438"/>
                    <a:pt x="18698" y="10438"/>
                  </a:cubicBezTo>
                  <a:cubicBezTo>
                    <a:pt x="18672" y="10438"/>
                    <a:pt x="18121" y="9610"/>
                    <a:pt x="17219" y="8157"/>
                  </a:cubicBezTo>
                  <a:cubicBezTo>
                    <a:pt x="16542" y="7054"/>
                    <a:pt x="15941" y="5901"/>
                    <a:pt x="15414" y="4723"/>
                  </a:cubicBezTo>
                  <a:cubicBezTo>
                    <a:pt x="15161" y="4138"/>
                    <a:pt x="15105" y="3993"/>
                    <a:pt x="15057" y="3993"/>
                  </a:cubicBezTo>
                  <a:cubicBezTo>
                    <a:pt x="15043" y="3993"/>
                    <a:pt x="15030" y="4005"/>
                    <a:pt x="15013" y="4021"/>
                  </a:cubicBezTo>
                  <a:cubicBezTo>
                    <a:pt x="14938" y="4122"/>
                    <a:pt x="15515" y="5400"/>
                    <a:pt x="16091" y="6478"/>
                  </a:cubicBezTo>
                  <a:cubicBezTo>
                    <a:pt x="16592" y="7430"/>
                    <a:pt x="17194" y="8407"/>
                    <a:pt x="18146" y="9911"/>
                  </a:cubicBezTo>
                  <a:lnTo>
                    <a:pt x="18848" y="10989"/>
                  </a:lnTo>
                  <a:lnTo>
                    <a:pt x="19199" y="12217"/>
                  </a:lnTo>
                  <a:cubicBezTo>
                    <a:pt x="19399" y="12894"/>
                    <a:pt x="19775" y="14047"/>
                    <a:pt x="20026" y="14798"/>
                  </a:cubicBezTo>
                  <a:cubicBezTo>
                    <a:pt x="20602" y="16402"/>
                    <a:pt x="21505" y="19159"/>
                    <a:pt x="21454" y="19159"/>
                  </a:cubicBezTo>
                  <a:cubicBezTo>
                    <a:pt x="21404" y="19159"/>
                    <a:pt x="20051" y="17305"/>
                    <a:pt x="19550" y="16478"/>
                  </a:cubicBezTo>
                  <a:cubicBezTo>
                    <a:pt x="19224" y="15926"/>
                    <a:pt x="18221" y="14523"/>
                    <a:pt x="17294" y="13245"/>
                  </a:cubicBezTo>
                  <a:cubicBezTo>
                    <a:pt x="15364" y="10688"/>
                    <a:pt x="14913" y="10087"/>
                    <a:pt x="14688" y="9936"/>
                  </a:cubicBezTo>
                  <a:cubicBezTo>
                    <a:pt x="14638" y="9903"/>
                    <a:pt x="14603" y="9884"/>
                    <a:pt x="14587" y="9884"/>
                  </a:cubicBezTo>
                  <a:cubicBezTo>
                    <a:pt x="14530" y="9884"/>
                    <a:pt x="14712" y="10136"/>
                    <a:pt x="15339" y="10939"/>
                  </a:cubicBezTo>
                  <a:cubicBezTo>
                    <a:pt x="15740" y="11415"/>
                    <a:pt x="16467" y="12392"/>
                    <a:pt x="16968" y="13044"/>
                  </a:cubicBezTo>
                  <a:lnTo>
                    <a:pt x="18347" y="14949"/>
                  </a:lnTo>
                  <a:cubicBezTo>
                    <a:pt x="18662" y="15370"/>
                    <a:pt x="18798" y="15572"/>
                    <a:pt x="18777" y="15572"/>
                  </a:cubicBezTo>
                  <a:cubicBezTo>
                    <a:pt x="18752" y="15572"/>
                    <a:pt x="18522" y="15307"/>
                    <a:pt x="18121" y="14798"/>
                  </a:cubicBezTo>
                  <a:cubicBezTo>
                    <a:pt x="17921" y="14523"/>
                    <a:pt x="17695" y="14247"/>
                    <a:pt x="17444" y="13996"/>
                  </a:cubicBezTo>
                  <a:cubicBezTo>
                    <a:pt x="17344" y="13996"/>
                    <a:pt x="17469" y="14197"/>
                    <a:pt x="18271" y="15225"/>
                  </a:cubicBezTo>
                  <a:cubicBezTo>
                    <a:pt x="18672" y="15751"/>
                    <a:pt x="19074" y="16277"/>
                    <a:pt x="19124" y="16377"/>
                  </a:cubicBezTo>
                  <a:cubicBezTo>
                    <a:pt x="19189" y="16465"/>
                    <a:pt x="19254" y="16533"/>
                    <a:pt x="19287" y="16533"/>
                  </a:cubicBezTo>
                  <a:cubicBezTo>
                    <a:pt x="19292" y="16533"/>
                    <a:pt x="19296" y="16531"/>
                    <a:pt x="19299" y="16528"/>
                  </a:cubicBezTo>
                  <a:cubicBezTo>
                    <a:pt x="19349" y="16528"/>
                    <a:pt x="19525" y="16728"/>
                    <a:pt x="19725" y="17079"/>
                  </a:cubicBezTo>
                  <a:cubicBezTo>
                    <a:pt x="19951" y="17405"/>
                    <a:pt x="20377" y="18007"/>
                    <a:pt x="20728" y="18483"/>
                  </a:cubicBezTo>
                  <a:cubicBezTo>
                    <a:pt x="21079" y="18934"/>
                    <a:pt x="21379" y="19335"/>
                    <a:pt x="21379" y="19360"/>
                  </a:cubicBezTo>
                  <a:cubicBezTo>
                    <a:pt x="21381" y="19362"/>
                    <a:pt x="21382" y="19363"/>
                    <a:pt x="21381" y="19363"/>
                  </a:cubicBezTo>
                  <a:cubicBezTo>
                    <a:pt x="21370" y="19363"/>
                    <a:pt x="21187" y="19243"/>
                    <a:pt x="21003" y="19059"/>
                  </a:cubicBezTo>
                  <a:cubicBezTo>
                    <a:pt x="20797" y="18899"/>
                    <a:pt x="20612" y="18780"/>
                    <a:pt x="20562" y="18780"/>
                  </a:cubicBezTo>
                  <a:cubicBezTo>
                    <a:pt x="20558" y="18780"/>
                    <a:pt x="20554" y="18781"/>
                    <a:pt x="20552" y="18783"/>
                  </a:cubicBezTo>
                  <a:cubicBezTo>
                    <a:pt x="20527" y="18809"/>
                    <a:pt x="20703" y="19009"/>
                    <a:pt x="21104" y="19335"/>
                  </a:cubicBezTo>
                  <a:lnTo>
                    <a:pt x="21705" y="19836"/>
                  </a:lnTo>
                  <a:lnTo>
                    <a:pt x="22006" y="20788"/>
                  </a:lnTo>
                  <a:lnTo>
                    <a:pt x="22833" y="23470"/>
                  </a:lnTo>
                  <a:cubicBezTo>
                    <a:pt x="23109" y="24423"/>
                    <a:pt x="23334" y="25200"/>
                    <a:pt x="23334" y="25200"/>
                  </a:cubicBezTo>
                  <a:cubicBezTo>
                    <a:pt x="23259" y="25200"/>
                    <a:pt x="21154" y="23169"/>
                    <a:pt x="20778" y="22743"/>
                  </a:cubicBezTo>
                  <a:cubicBezTo>
                    <a:pt x="19675" y="21390"/>
                    <a:pt x="18647" y="19961"/>
                    <a:pt x="17695" y="18508"/>
                  </a:cubicBezTo>
                  <a:cubicBezTo>
                    <a:pt x="16993" y="17430"/>
                    <a:pt x="16166" y="16227"/>
                    <a:pt x="15865" y="15801"/>
                  </a:cubicBezTo>
                  <a:cubicBezTo>
                    <a:pt x="15345" y="15044"/>
                    <a:pt x="14848" y="14466"/>
                    <a:pt x="14751" y="14466"/>
                  </a:cubicBezTo>
                  <a:cubicBezTo>
                    <a:pt x="14745" y="14466"/>
                    <a:pt x="14740" y="14468"/>
                    <a:pt x="14738" y="14473"/>
                  </a:cubicBezTo>
                  <a:cubicBezTo>
                    <a:pt x="14662" y="14573"/>
                    <a:pt x="15164" y="15250"/>
                    <a:pt x="15464" y="15525"/>
                  </a:cubicBezTo>
                  <a:cubicBezTo>
                    <a:pt x="15590" y="15651"/>
                    <a:pt x="16292" y="16678"/>
                    <a:pt x="17068" y="17806"/>
                  </a:cubicBezTo>
                  <a:cubicBezTo>
                    <a:pt x="18798" y="20387"/>
                    <a:pt x="19074" y="20788"/>
                    <a:pt x="19850" y="21816"/>
                  </a:cubicBezTo>
                  <a:cubicBezTo>
                    <a:pt x="20552" y="22768"/>
                    <a:pt x="21354" y="23646"/>
                    <a:pt x="22256" y="24423"/>
                  </a:cubicBezTo>
                  <a:lnTo>
                    <a:pt x="23459" y="25550"/>
                  </a:lnTo>
                  <a:lnTo>
                    <a:pt x="23735" y="26352"/>
                  </a:lnTo>
                  <a:cubicBezTo>
                    <a:pt x="23986" y="27129"/>
                    <a:pt x="25615" y="31766"/>
                    <a:pt x="25790" y="32217"/>
                  </a:cubicBezTo>
                  <a:cubicBezTo>
                    <a:pt x="25832" y="32322"/>
                    <a:pt x="25839" y="32374"/>
                    <a:pt x="25811" y="32374"/>
                  </a:cubicBezTo>
                  <a:cubicBezTo>
                    <a:pt x="25806" y="32374"/>
                    <a:pt x="25799" y="32372"/>
                    <a:pt x="25790" y="32367"/>
                  </a:cubicBezTo>
                  <a:cubicBezTo>
                    <a:pt x="25615" y="32217"/>
                    <a:pt x="24061" y="30488"/>
                    <a:pt x="23259" y="29560"/>
                  </a:cubicBezTo>
                  <a:cubicBezTo>
                    <a:pt x="20176" y="25926"/>
                    <a:pt x="19775" y="25450"/>
                    <a:pt x="18973" y="24673"/>
                  </a:cubicBezTo>
                  <a:cubicBezTo>
                    <a:pt x="17870" y="23596"/>
                    <a:pt x="17720" y="23395"/>
                    <a:pt x="16993" y="21966"/>
                  </a:cubicBezTo>
                  <a:cubicBezTo>
                    <a:pt x="16467" y="20989"/>
                    <a:pt x="16041" y="19961"/>
                    <a:pt x="15690" y="18934"/>
                  </a:cubicBezTo>
                  <a:cubicBezTo>
                    <a:pt x="15540" y="18508"/>
                    <a:pt x="15540" y="18408"/>
                    <a:pt x="15640" y="18332"/>
                  </a:cubicBezTo>
                  <a:cubicBezTo>
                    <a:pt x="15740" y="18232"/>
                    <a:pt x="15715" y="18107"/>
                    <a:pt x="15389" y="17104"/>
                  </a:cubicBezTo>
                  <a:cubicBezTo>
                    <a:pt x="14738" y="15149"/>
                    <a:pt x="14537" y="14423"/>
                    <a:pt x="14688" y="14423"/>
                  </a:cubicBezTo>
                  <a:cubicBezTo>
                    <a:pt x="14738" y="14423"/>
                    <a:pt x="14788" y="14397"/>
                    <a:pt x="14838" y="14347"/>
                  </a:cubicBezTo>
                  <a:cubicBezTo>
                    <a:pt x="14813" y="13771"/>
                    <a:pt x="14738" y="13169"/>
                    <a:pt x="14637" y="12593"/>
                  </a:cubicBezTo>
                  <a:cubicBezTo>
                    <a:pt x="14261" y="10237"/>
                    <a:pt x="14186" y="9585"/>
                    <a:pt x="14312" y="9560"/>
                  </a:cubicBezTo>
                  <a:cubicBezTo>
                    <a:pt x="14437" y="9535"/>
                    <a:pt x="14487" y="9335"/>
                    <a:pt x="14437" y="8583"/>
                  </a:cubicBezTo>
                  <a:cubicBezTo>
                    <a:pt x="14412" y="7555"/>
                    <a:pt x="14437" y="6503"/>
                    <a:pt x="14562" y="5475"/>
                  </a:cubicBezTo>
                  <a:cubicBezTo>
                    <a:pt x="14662" y="4598"/>
                    <a:pt x="15464" y="362"/>
                    <a:pt x="15540" y="262"/>
                  </a:cubicBezTo>
                  <a:cubicBezTo>
                    <a:pt x="15546" y="255"/>
                    <a:pt x="15551" y="252"/>
                    <a:pt x="15555" y="252"/>
                  </a:cubicBezTo>
                  <a:close/>
                  <a:moveTo>
                    <a:pt x="22131" y="32192"/>
                  </a:moveTo>
                  <a:cubicBezTo>
                    <a:pt x="22181" y="32217"/>
                    <a:pt x="22231" y="32267"/>
                    <a:pt x="22282" y="32342"/>
                  </a:cubicBezTo>
                  <a:cubicBezTo>
                    <a:pt x="22292" y="32363"/>
                    <a:pt x="22294" y="32375"/>
                    <a:pt x="22285" y="32375"/>
                  </a:cubicBezTo>
                  <a:cubicBezTo>
                    <a:pt x="22273" y="32375"/>
                    <a:pt x="22240" y="32351"/>
                    <a:pt x="22181" y="32292"/>
                  </a:cubicBezTo>
                  <a:cubicBezTo>
                    <a:pt x="22106" y="32217"/>
                    <a:pt x="22081" y="32192"/>
                    <a:pt x="22131" y="32192"/>
                  </a:cubicBezTo>
                  <a:close/>
                  <a:moveTo>
                    <a:pt x="20526" y="31380"/>
                  </a:moveTo>
                  <a:cubicBezTo>
                    <a:pt x="20593" y="31380"/>
                    <a:pt x="20685" y="31412"/>
                    <a:pt x="20778" y="31465"/>
                  </a:cubicBezTo>
                  <a:lnTo>
                    <a:pt x="20753" y="31465"/>
                  </a:lnTo>
                  <a:cubicBezTo>
                    <a:pt x="20853" y="31540"/>
                    <a:pt x="20903" y="31616"/>
                    <a:pt x="20928" y="31741"/>
                  </a:cubicBezTo>
                  <a:cubicBezTo>
                    <a:pt x="20928" y="31841"/>
                    <a:pt x="21003" y="31916"/>
                    <a:pt x="21254" y="32042"/>
                  </a:cubicBezTo>
                  <a:cubicBezTo>
                    <a:pt x="21404" y="32142"/>
                    <a:pt x="21555" y="32267"/>
                    <a:pt x="21705" y="32418"/>
                  </a:cubicBezTo>
                  <a:cubicBezTo>
                    <a:pt x="21803" y="32532"/>
                    <a:pt x="21837" y="32572"/>
                    <a:pt x="21808" y="32572"/>
                  </a:cubicBezTo>
                  <a:cubicBezTo>
                    <a:pt x="21792" y="32572"/>
                    <a:pt x="21757" y="32560"/>
                    <a:pt x="21705" y="32543"/>
                  </a:cubicBezTo>
                  <a:cubicBezTo>
                    <a:pt x="21229" y="32217"/>
                    <a:pt x="20803" y="31866"/>
                    <a:pt x="20427" y="31465"/>
                  </a:cubicBezTo>
                  <a:cubicBezTo>
                    <a:pt x="20427" y="31406"/>
                    <a:pt x="20466" y="31380"/>
                    <a:pt x="20526" y="31380"/>
                  </a:cubicBezTo>
                  <a:close/>
                  <a:moveTo>
                    <a:pt x="22076" y="32537"/>
                  </a:moveTo>
                  <a:cubicBezTo>
                    <a:pt x="22083" y="32537"/>
                    <a:pt x="22093" y="32539"/>
                    <a:pt x="22106" y="32543"/>
                  </a:cubicBezTo>
                  <a:cubicBezTo>
                    <a:pt x="22181" y="32618"/>
                    <a:pt x="22256" y="32668"/>
                    <a:pt x="22332" y="32769"/>
                  </a:cubicBezTo>
                  <a:cubicBezTo>
                    <a:pt x="22348" y="32784"/>
                    <a:pt x="22353" y="32793"/>
                    <a:pt x="22350" y="32793"/>
                  </a:cubicBezTo>
                  <a:cubicBezTo>
                    <a:pt x="22343" y="32793"/>
                    <a:pt x="22292" y="32754"/>
                    <a:pt x="22206" y="32668"/>
                  </a:cubicBezTo>
                  <a:cubicBezTo>
                    <a:pt x="22082" y="32585"/>
                    <a:pt x="22043" y="32537"/>
                    <a:pt x="22076" y="32537"/>
                  </a:cubicBezTo>
                  <a:close/>
                  <a:moveTo>
                    <a:pt x="21145" y="32453"/>
                  </a:moveTo>
                  <a:lnTo>
                    <a:pt x="21145" y="32453"/>
                  </a:lnTo>
                  <a:cubicBezTo>
                    <a:pt x="21150" y="32453"/>
                    <a:pt x="21170" y="32465"/>
                    <a:pt x="21204" y="32493"/>
                  </a:cubicBezTo>
                  <a:cubicBezTo>
                    <a:pt x="21329" y="32593"/>
                    <a:pt x="21454" y="32693"/>
                    <a:pt x="21580" y="32819"/>
                  </a:cubicBezTo>
                  <a:cubicBezTo>
                    <a:pt x="21613" y="32852"/>
                    <a:pt x="21624" y="32869"/>
                    <a:pt x="21617" y="32869"/>
                  </a:cubicBezTo>
                  <a:cubicBezTo>
                    <a:pt x="21602" y="32869"/>
                    <a:pt x="21513" y="32802"/>
                    <a:pt x="21379" y="32668"/>
                  </a:cubicBezTo>
                  <a:cubicBezTo>
                    <a:pt x="21215" y="32541"/>
                    <a:pt x="21131" y="32453"/>
                    <a:pt x="21145" y="32453"/>
                  </a:cubicBezTo>
                  <a:close/>
                  <a:moveTo>
                    <a:pt x="22657" y="32844"/>
                  </a:moveTo>
                  <a:cubicBezTo>
                    <a:pt x="22708" y="32869"/>
                    <a:pt x="22758" y="32919"/>
                    <a:pt x="22783" y="32969"/>
                  </a:cubicBezTo>
                  <a:cubicBezTo>
                    <a:pt x="22792" y="32988"/>
                    <a:pt x="22795" y="32996"/>
                    <a:pt x="22790" y="32996"/>
                  </a:cubicBezTo>
                  <a:cubicBezTo>
                    <a:pt x="22781" y="32996"/>
                    <a:pt x="22754" y="32975"/>
                    <a:pt x="22708" y="32944"/>
                  </a:cubicBezTo>
                  <a:cubicBezTo>
                    <a:pt x="22607" y="32869"/>
                    <a:pt x="22607" y="32844"/>
                    <a:pt x="22657" y="32844"/>
                  </a:cubicBezTo>
                  <a:close/>
                  <a:moveTo>
                    <a:pt x="21879" y="32788"/>
                  </a:moveTo>
                  <a:cubicBezTo>
                    <a:pt x="21918" y="32788"/>
                    <a:pt x="22025" y="32846"/>
                    <a:pt x="22181" y="32969"/>
                  </a:cubicBezTo>
                  <a:cubicBezTo>
                    <a:pt x="22307" y="33044"/>
                    <a:pt x="22407" y="33144"/>
                    <a:pt x="22532" y="33245"/>
                  </a:cubicBezTo>
                  <a:cubicBezTo>
                    <a:pt x="22631" y="33353"/>
                    <a:pt x="22649" y="33400"/>
                    <a:pt x="22614" y="33400"/>
                  </a:cubicBezTo>
                  <a:cubicBezTo>
                    <a:pt x="22552" y="33400"/>
                    <a:pt x="22322" y="33253"/>
                    <a:pt x="22081" y="33044"/>
                  </a:cubicBezTo>
                  <a:cubicBezTo>
                    <a:pt x="21887" y="32878"/>
                    <a:pt x="21831" y="32788"/>
                    <a:pt x="21879" y="32788"/>
                  </a:cubicBezTo>
                  <a:close/>
                  <a:moveTo>
                    <a:pt x="22838" y="33664"/>
                  </a:moveTo>
                  <a:cubicBezTo>
                    <a:pt x="22843" y="33664"/>
                    <a:pt x="22849" y="33666"/>
                    <a:pt x="22858" y="33671"/>
                  </a:cubicBezTo>
                  <a:cubicBezTo>
                    <a:pt x="22933" y="33696"/>
                    <a:pt x="22983" y="33746"/>
                    <a:pt x="23008" y="33796"/>
                  </a:cubicBezTo>
                  <a:cubicBezTo>
                    <a:pt x="23031" y="33819"/>
                    <a:pt x="23033" y="33831"/>
                    <a:pt x="23022" y="33831"/>
                  </a:cubicBezTo>
                  <a:cubicBezTo>
                    <a:pt x="23008" y="33831"/>
                    <a:pt x="22975" y="33812"/>
                    <a:pt x="22933" y="33771"/>
                  </a:cubicBezTo>
                  <a:cubicBezTo>
                    <a:pt x="22851" y="33709"/>
                    <a:pt x="22819" y="33664"/>
                    <a:pt x="22838" y="33664"/>
                  </a:cubicBezTo>
                  <a:close/>
                  <a:moveTo>
                    <a:pt x="22166" y="33530"/>
                  </a:moveTo>
                  <a:cubicBezTo>
                    <a:pt x="22172" y="33530"/>
                    <a:pt x="22185" y="33535"/>
                    <a:pt x="22206" y="33545"/>
                  </a:cubicBezTo>
                  <a:cubicBezTo>
                    <a:pt x="22307" y="33621"/>
                    <a:pt x="22407" y="33721"/>
                    <a:pt x="22507" y="33821"/>
                  </a:cubicBezTo>
                  <a:cubicBezTo>
                    <a:pt x="22534" y="33848"/>
                    <a:pt x="22542" y="33862"/>
                    <a:pt x="22533" y="33862"/>
                  </a:cubicBezTo>
                  <a:cubicBezTo>
                    <a:pt x="22519" y="33862"/>
                    <a:pt x="22453" y="33817"/>
                    <a:pt x="22357" y="33721"/>
                  </a:cubicBezTo>
                  <a:cubicBezTo>
                    <a:pt x="22218" y="33602"/>
                    <a:pt x="22142" y="33530"/>
                    <a:pt x="22166" y="33530"/>
                  </a:cubicBezTo>
                  <a:close/>
                  <a:moveTo>
                    <a:pt x="18318" y="30371"/>
                  </a:moveTo>
                  <a:cubicBezTo>
                    <a:pt x="18368" y="30371"/>
                    <a:pt x="18420" y="30377"/>
                    <a:pt x="18472" y="30388"/>
                  </a:cubicBezTo>
                  <a:lnTo>
                    <a:pt x="18723" y="30438"/>
                  </a:lnTo>
                  <a:lnTo>
                    <a:pt x="19174" y="31190"/>
                  </a:lnTo>
                  <a:cubicBezTo>
                    <a:pt x="19480" y="31688"/>
                    <a:pt x="19670" y="31937"/>
                    <a:pt x="19731" y="31937"/>
                  </a:cubicBezTo>
                  <a:cubicBezTo>
                    <a:pt x="19750" y="31937"/>
                    <a:pt x="19756" y="31913"/>
                    <a:pt x="19750" y="31866"/>
                  </a:cubicBezTo>
                  <a:cubicBezTo>
                    <a:pt x="19625" y="31641"/>
                    <a:pt x="19500" y="31415"/>
                    <a:pt x="19374" y="31215"/>
                  </a:cubicBezTo>
                  <a:cubicBezTo>
                    <a:pt x="19085" y="30780"/>
                    <a:pt x="18931" y="30499"/>
                    <a:pt x="18972" y="30499"/>
                  </a:cubicBezTo>
                  <a:cubicBezTo>
                    <a:pt x="18980" y="30499"/>
                    <a:pt x="18997" y="30512"/>
                    <a:pt x="19023" y="30538"/>
                  </a:cubicBezTo>
                  <a:cubicBezTo>
                    <a:pt x="19074" y="30563"/>
                    <a:pt x="19274" y="30839"/>
                    <a:pt x="19525" y="31164"/>
                  </a:cubicBezTo>
                  <a:cubicBezTo>
                    <a:pt x="19795" y="31561"/>
                    <a:pt x="19949" y="31751"/>
                    <a:pt x="20005" y="31751"/>
                  </a:cubicBezTo>
                  <a:cubicBezTo>
                    <a:pt x="20026" y="31751"/>
                    <a:pt x="20033" y="31722"/>
                    <a:pt x="20026" y="31666"/>
                  </a:cubicBezTo>
                  <a:cubicBezTo>
                    <a:pt x="19926" y="31490"/>
                    <a:pt x="19825" y="31315"/>
                    <a:pt x="19700" y="31164"/>
                  </a:cubicBezTo>
                  <a:cubicBezTo>
                    <a:pt x="19409" y="30737"/>
                    <a:pt x="19328" y="30611"/>
                    <a:pt x="19435" y="30611"/>
                  </a:cubicBezTo>
                  <a:cubicBezTo>
                    <a:pt x="19466" y="30611"/>
                    <a:pt x="19513" y="30621"/>
                    <a:pt x="19575" y="30638"/>
                  </a:cubicBezTo>
                  <a:cubicBezTo>
                    <a:pt x="19725" y="30688"/>
                    <a:pt x="19850" y="30789"/>
                    <a:pt x="19926" y="30939"/>
                  </a:cubicBezTo>
                  <a:cubicBezTo>
                    <a:pt x="20014" y="31056"/>
                    <a:pt x="20050" y="31105"/>
                    <a:pt x="20035" y="31105"/>
                  </a:cubicBezTo>
                  <a:cubicBezTo>
                    <a:pt x="20024" y="31105"/>
                    <a:pt x="19988" y="31081"/>
                    <a:pt x="19926" y="31039"/>
                  </a:cubicBezTo>
                  <a:cubicBezTo>
                    <a:pt x="19877" y="30991"/>
                    <a:pt x="19829" y="30963"/>
                    <a:pt x="19800" y="30963"/>
                  </a:cubicBezTo>
                  <a:cubicBezTo>
                    <a:pt x="19785" y="30963"/>
                    <a:pt x="19775" y="30971"/>
                    <a:pt x="19775" y="30989"/>
                  </a:cubicBezTo>
                  <a:cubicBezTo>
                    <a:pt x="19926" y="31215"/>
                    <a:pt x="20101" y="31415"/>
                    <a:pt x="20302" y="31591"/>
                  </a:cubicBezTo>
                  <a:cubicBezTo>
                    <a:pt x="20654" y="31943"/>
                    <a:pt x="20838" y="32194"/>
                    <a:pt x="20786" y="32194"/>
                  </a:cubicBezTo>
                  <a:cubicBezTo>
                    <a:pt x="20760" y="32194"/>
                    <a:pt x="20676" y="32133"/>
                    <a:pt x="20527" y="31992"/>
                  </a:cubicBezTo>
                  <a:cubicBezTo>
                    <a:pt x="20397" y="31899"/>
                    <a:pt x="20322" y="31847"/>
                    <a:pt x="20282" y="31847"/>
                  </a:cubicBezTo>
                  <a:cubicBezTo>
                    <a:pt x="20268" y="31847"/>
                    <a:pt x="20258" y="31853"/>
                    <a:pt x="20251" y="31866"/>
                  </a:cubicBezTo>
                  <a:cubicBezTo>
                    <a:pt x="20226" y="31916"/>
                    <a:pt x="20377" y="32092"/>
                    <a:pt x="20678" y="32342"/>
                  </a:cubicBezTo>
                  <a:cubicBezTo>
                    <a:pt x="20985" y="32593"/>
                    <a:pt x="21086" y="32695"/>
                    <a:pt x="21049" y="32695"/>
                  </a:cubicBezTo>
                  <a:cubicBezTo>
                    <a:pt x="21037" y="32695"/>
                    <a:pt x="21013" y="32686"/>
                    <a:pt x="20978" y="32668"/>
                  </a:cubicBezTo>
                  <a:cubicBezTo>
                    <a:pt x="20890" y="32651"/>
                    <a:pt x="20814" y="32633"/>
                    <a:pt x="20768" y="32633"/>
                  </a:cubicBezTo>
                  <a:cubicBezTo>
                    <a:pt x="20749" y="32633"/>
                    <a:pt x="20735" y="32636"/>
                    <a:pt x="20728" y="32643"/>
                  </a:cubicBezTo>
                  <a:cubicBezTo>
                    <a:pt x="20728" y="32668"/>
                    <a:pt x="20728" y="32769"/>
                    <a:pt x="21053" y="32894"/>
                  </a:cubicBezTo>
                  <a:cubicBezTo>
                    <a:pt x="21480" y="33044"/>
                    <a:pt x="21680" y="33170"/>
                    <a:pt x="21580" y="33195"/>
                  </a:cubicBezTo>
                  <a:cubicBezTo>
                    <a:pt x="21505" y="33220"/>
                    <a:pt x="21680" y="33370"/>
                    <a:pt x="22006" y="33646"/>
                  </a:cubicBezTo>
                  <a:lnTo>
                    <a:pt x="22482" y="34072"/>
                  </a:lnTo>
                  <a:lnTo>
                    <a:pt x="22181" y="33972"/>
                  </a:lnTo>
                  <a:cubicBezTo>
                    <a:pt x="21931" y="33921"/>
                    <a:pt x="21755" y="33771"/>
                    <a:pt x="20953" y="33094"/>
                  </a:cubicBezTo>
                  <a:cubicBezTo>
                    <a:pt x="20427" y="32643"/>
                    <a:pt x="19700" y="32067"/>
                    <a:pt x="19274" y="31766"/>
                  </a:cubicBezTo>
                  <a:cubicBezTo>
                    <a:pt x="18572" y="31240"/>
                    <a:pt x="17896" y="30588"/>
                    <a:pt x="17946" y="30513"/>
                  </a:cubicBezTo>
                  <a:cubicBezTo>
                    <a:pt x="17996" y="30463"/>
                    <a:pt x="18046" y="30438"/>
                    <a:pt x="18096" y="30413"/>
                  </a:cubicBezTo>
                  <a:lnTo>
                    <a:pt x="18121" y="30413"/>
                  </a:lnTo>
                  <a:cubicBezTo>
                    <a:pt x="18180" y="30383"/>
                    <a:pt x="18247" y="30371"/>
                    <a:pt x="18318" y="30371"/>
                  </a:cubicBezTo>
                  <a:close/>
                  <a:moveTo>
                    <a:pt x="23590" y="34391"/>
                  </a:moveTo>
                  <a:cubicBezTo>
                    <a:pt x="23594" y="34391"/>
                    <a:pt x="23601" y="34393"/>
                    <a:pt x="23610" y="34398"/>
                  </a:cubicBezTo>
                  <a:cubicBezTo>
                    <a:pt x="23685" y="34423"/>
                    <a:pt x="23760" y="34498"/>
                    <a:pt x="23810" y="34548"/>
                  </a:cubicBezTo>
                  <a:cubicBezTo>
                    <a:pt x="23820" y="34578"/>
                    <a:pt x="23822" y="34592"/>
                    <a:pt x="23814" y="34592"/>
                  </a:cubicBezTo>
                  <a:cubicBezTo>
                    <a:pt x="23800" y="34592"/>
                    <a:pt x="23761" y="34559"/>
                    <a:pt x="23685" y="34498"/>
                  </a:cubicBezTo>
                  <a:cubicBezTo>
                    <a:pt x="23603" y="34436"/>
                    <a:pt x="23571" y="34391"/>
                    <a:pt x="23590" y="34391"/>
                  </a:cubicBezTo>
                  <a:close/>
                  <a:moveTo>
                    <a:pt x="22191" y="34129"/>
                  </a:moveTo>
                  <a:cubicBezTo>
                    <a:pt x="22228" y="34129"/>
                    <a:pt x="22492" y="34280"/>
                    <a:pt x="22958" y="34573"/>
                  </a:cubicBezTo>
                  <a:cubicBezTo>
                    <a:pt x="23585" y="34974"/>
                    <a:pt x="23735" y="35124"/>
                    <a:pt x="23610" y="35124"/>
                  </a:cubicBezTo>
                  <a:cubicBezTo>
                    <a:pt x="23159" y="34849"/>
                    <a:pt x="22708" y="34548"/>
                    <a:pt x="22282" y="34222"/>
                  </a:cubicBezTo>
                  <a:cubicBezTo>
                    <a:pt x="22203" y="34160"/>
                    <a:pt x="22174" y="34129"/>
                    <a:pt x="22191" y="34129"/>
                  </a:cubicBezTo>
                  <a:close/>
                  <a:moveTo>
                    <a:pt x="18973" y="25050"/>
                  </a:moveTo>
                  <a:cubicBezTo>
                    <a:pt x="18990" y="25050"/>
                    <a:pt x="19080" y="25122"/>
                    <a:pt x="19249" y="25275"/>
                  </a:cubicBezTo>
                  <a:cubicBezTo>
                    <a:pt x="19650" y="25676"/>
                    <a:pt x="20176" y="26277"/>
                    <a:pt x="22382" y="28909"/>
                  </a:cubicBezTo>
                  <a:cubicBezTo>
                    <a:pt x="23760" y="30538"/>
                    <a:pt x="25840" y="32844"/>
                    <a:pt x="26066" y="32944"/>
                  </a:cubicBezTo>
                  <a:cubicBezTo>
                    <a:pt x="26216" y="33270"/>
                    <a:pt x="26367" y="33621"/>
                    <a:pt x="26517" y="33972"/>
                  </a:cubicBezTo>
                  <a:lnTo>
                    <a:pt x="26918" y="34974"/>
                  </a:lnTo>
                  <a:lnTo>
                    <a:pt x="26918" y="34974"/>
                  </a:lnTo>
                  <a:lnTo>
                    <a:pt x="26066" y="34322"/>
                  </a:lnTo>
                  <a:cubicBezTo>
                    <a:pt x="25790" y="34047"/>
                    <a:pt x="25490" y="33821"/>
                    <a:pt x="25139" y="33621"/>
                  </a:cubicBezTo>
                  <a:lnTo>
                    <a:pt x="25139" y="33621"/>
                  </a:lnTo>
                  <a:cubicBezTo>
                    <a:pt x="25038" y="33621"/>
                    <a:pt x="26392" y="34899"/>
                    <a:pt x="26718" y="35099"/>
                  </a:cubicBezTo>
                  <a:cubicBezTo>
                    <a:pt x="26843" y="35175"/>
                    <a:pt x="26968" y="35275"/>
                    <a:pt x="27043" y="35400"/>
                  </a:cubicBezTo>
                  <a:cubicBezTo>
                    <a:pt x="27091" y="35475"/>
                    <a:pt x="27100" y="35513"/>
                    <a:pt x="27069" y="35513"/>
                  </a:cubicBezTo>
                  <a:cubicBezTo>
                    <a:pt x="26988" y="35513"/>
                    <a:pt x="26628" y="35245"/>
                    <a:pt x="25991" y="34698"/>
                  </a:cubicBezTo>
                  <a:cubicBezTo>
                    <a:pt x="25447" y="34228"/>
                    <a:pt x="25128" y="33996"/>
                    <a:pt x="25072" y="33996"/>
                  </a:cubicBezTo>
                  <a:cubicBezTo>
                    <a:pt x="25014" y="33996"/>
                    <a:pt x="25232" y="34241"/>
                    <a:pt x="25765" y="34723"/>
                  </a:cubicBezTo>
                  <a:cubicBezTo>
                    <a:pt x="26107" y="35030"/>
                    <a:pt x="26288" y="35192"/>
                    <a:pt x="26282" y="35192"/>
                  </a:cubicBezTo>
                  <a:cubicBezTo>
                    <a:pt x="26276" y="35192"/>
                    <a:pt x="26032" y="34986"/>
                    <a:pt x="25515" y="34548"/>
                  </a:cubicBezTo>
                  <a:cubicBezTo>
                    <a:pt x="24816" y="33949"/>
                    <a:pt x="24578" y="33764"/>
                    <a:pt x="24498" y="33764"/>
                  </a:cubicBezTo>
                  <a:cubicBezTo>
                    <a:pt x="24477" y="33764"/>
                    <a:pt x="24467" y="33776"/>
                    <a:pt x="24462" y="33796"/>
                  </a:cubicBezTo>
                  <a:cubicBezTo>
                    <a:pt x="24457" y="33808"/>
                    <a:pt x="24446" y="33814"/>
                    <a:pt x="24430" y="33814"/>
                  </a:cubicBezTo>
                  <a:cubicBezTo>
                    <a:pt x="24214" y="33814"/>
                    <a:pt x="23077" y="32773"/>
                    <a:pt x="22657" y="32167"/>
                  </a:cubicBezTo>
                  <a:cubicBezTo>
                    <a:pt x="22507" y="31966"/>
                    <a:pt x="22382" y="31766"/>
                    <a:pt x="22282" y="31540"/>
                  </a:cubicBezTo>
                  <a:cubicBezTo>
                    <a:pt x="22231" y="31415"/>
                    <a:pt x="22156" y="31290"/>
                    <a:pt x="22056" y="31215"/>
                  </a:cubicBezTo>
                  <a:cubicBezTo>
                    <a:pt x="21931" y="31114"/>
                    <a:pt x="21881" y="31039"/>
                    <a:pt x="21931" y="30989"/>
                  </a:cubicBezTo>
                  <a:cubicBezTo>
                    <a:pt x="21956" y="30914"/>
                    <a:pt x="21956" y="30839"/>
                    <a:pt x="21906" y="30789"/>
                  </a:cubicBezTo>
                  <a:cubicBezTo>
                    <a:pt x="21855" y="30713"/>
                    <a:pt x="21855" y="30663"/>
                    <a:pt x="21906" y="30638"/>
                  </a:cubicBezTo>
                  <a:cubicBezTo>
                    <a:pt x="22131" y="30563"/>
                    <a:pt x="21906" y="30237"/>
                    <a:pt x="20427" y="28583"/>
                  </a:cubicBezTo>
                  <a:cubicBezTo>
                    <a:pt x="19174" y="27154"/>
                    <a:pt x="18347" y="26052"/>
                    <a:pt x="18021" y="25375"/>
                  </a:cubicBezTo>
                  <a:cubicBezTo>
                    <a:pt x="17952" y="25202"/>
                    <a:pt x="17942" y="25148"/>
                    <a:pt x="18034" y="25148"/>
                  </a:cubicBezTo>
                  <a:cubicBezTo>
                    <a:pt x="18075" y="25148"/>
                    <a:pt x="18136" y="25159"/>
                    <a:pt x="18221" y="25174"/>
                  </a:cubicBezTo>
                  <a:lnTo>
                    <a:pt x="18221" y="25149"/>
                  </a:lnTo>
                  <a:cubicBezTo>
                    <a:pt x="18472" y="25225"/>
                    <a:pt x="18698" y="25350"/>
                    <a:pt x="18898" y="25525"/>
                  </a:cubicBezTo>
                  <a:cubicBezTo>
                    <a:pt x="19175" y="25719"/>
                    <a:pt x="19368" y="25829"/>
                    <a:pt x="19422" y="25829"/>
                  </a:cubicBezTo>
                  <a:cubicBezTo>
                    <a:pt x="19465" y="25829"/>
                    <a:pt x="19417" y="25757"/>
                    <a:pt x="19249" y="25601"/>
                  </a:cubicBezTo>
                  <a:cubicBezTo>
                    <a:pt x="19099" y="25475"/>
                    <a:pt x="19023" y="25400"/>
                    <a:pt x="19074" y="25350"/>
                  </a:cubicBezTo>
                  <a:cubicBezTo>
                    <a:pt x="19124" y="25325"/>
                    <a:pt x="19074" y="25200"/>
                    <a:pt x="18998" y="25099"/>
                  </a:cubicBezTo>
                  <a:cubicBezTo>
                    <a:pt x="18974" y="25067"/>
                    <a:pt x="18965" y="25050"/>
                    <a:pt x="18973" y="25050"/>
                  </a:cubicBezTo>
                  <a:close/>
                  <a:moveTo>
                    <a:pt x="22846" y="34830"/>
                  </a:moveTo>
                  <a:cubicBezTo>
                    <a:pt x="22922" y="34830"/>
                    <a:pt x="23168" y="34993"/>
                    <a:pt x="23535" y="35250"/>
                  </a:cubicBezTo>
                  <a:cubicBezTo>
                    <a:pt x="23760" y="35425"/>
                    <a:pt x="23835" y="35500"/>
                    <a:pt x="23785" y="35525"/>
                  </a:cubicBezTo>
                  <a:cubicBezTo>
                    <a:pt x="23783" y="35526"/>
                    <a:pt x="23781" y="35526"/>
                    <a:pt x="23778" y="35526"/>
                  </a:cubicBezTo>
                  <a:cubicBezTo>
                    <a:pt x="23670" y="35526"/>
                    <a:pt x="22906" y="35070"/>
                    <a:pt x="22833" y="34899"/>
                  </a:cubicBezTo>
                  <a:cubicBezTo>
                    <a:pt x="22813" y="34852"/>
                    <a:pt x="22818" y="34830"/>
                    <a:pt x="22846" y="34830"/>
                  </a:cubicBezTo>
                  <a:close/>
                  <a:moveTo>
                    <a:pt x="24537" y="35350"/>
                  </a:moveTo>
                  <a:cubicBezTo>
                    <a:pt x="24612" y="35350"/>
                    <a:pt x="24663" y="35375"/>
                    <a:pt x="24713" y="35400"/>
                  </a:cubicBezTo>
                  <a:cubicBezTo>
                    <a:pt x="24763" y="35450"/>
                    <a:pt x="24813" y="35500"/>
                    <a:pt x="24813" y="35576"/>
                  </a:cubicBezTo>
                  <a:cubicBezTo>
                    <a:pt x="24813" y="35592"/>
                    <a:pt x="24805" y="35601"/>
                    <a:pt x="24790" y="35601"/>
                  </a:cubicBezTo>
                  <a:cubicBezTo>
                    <a:pt x="24760" y="35601"/>
                    <a:pt x="24704" y="35567"/>
                    <a:pt x="24637" y="35500"/>
                  </a:cubicBezTo>
                  <a:cubicBezTo>
                    <a:pt x="24537" y="35425"/>
                    <a:pt x="24512" y="35350"/>
                    <a:pt x="24537" y="35350"/>
                  </a:cubicBezTo>
                  <a:close/>
                  <a:moveTo>
                    <a:pt x="22789" y="35409"/>
                  </a:moveTo>
                  <a:cubicBezTo>
                    <a:pt x="22797" y="35409"/>
                    <a:pt x="22811" y="35414"/>
                    <a:pt x="22833" y="35425"/>
                  </a:cubicBezTo>
                  <a:cubicBezTo>
                    <a:pt x="22933" y="35500"/>
                    <a:pt x="23008" y="35576"/>
                    <a:pt x="23109" y="35676"/>
                  </a:cubicBezTo>
                  <a:cubicBezTo>
                    <a:pt x="23133" y="35700"/>
                    <a:pt x="23141" y="35711"/>
                    <a:pt x="23137" y="35711"/>
                  </a:cubicBezTo>
                  <a:cubicBezTo>
                    <a:pt x="23128" y="35711"/>
                    <a:pt x="23060" y="35661"/>
                    <a:pt x="22958" y="35576"/>
                  </a:cubicBezTo>
                  <a:cubicBezTo>
                    <a:pt x="22820" y="35477"/>
                    <a:pt x="22760" y="35409"/>
                    <a:pt x="22789" y="35409"/>
                  </a:cubicBezTo>
                  <a:close/>
                  <a:moveTo>
                    <a:pt x="24387" y="35601"/>
                  </a:moveTo>
                  <a:cubicBezTo>
                    <a:pt x="24412" y="35601"/>
                    <a:pt x="24462" y="35651"/>
                    <a:pt x="24487" y="35701"/>
                  </a:cubicBezTo>
                  <a:cubicBezTo>
                    <a:pt x="24500" y="35726"/>
                    <a:pt x="24500" y="35738"/>
                    <a:pt x="24490" y="35738"/>
                  </a:cubicBezTo>
                  <a:cubicBezTo>
                    <a:pt x="24481" y="35738"/>
                    <a:pt x="24462" y="35726"/>
                    <a:pt x="24437" y="35701"/>
                  </a:cubicBezTo>
                  <a:cubicBezTo>
                    <a:pt x="24362" y="35626"/>
                    <a:pt x="24362" y="35601"/>
                    <a:pt x="24387" y="35601"/>
                  </a:cubicBezTo>
                  <a:close/>
                  <a:moveTo>
                    <a:pt x="28212" y="17308"/>
                  </a:moveTo>
                  <a:cubicBezTo>
                    <a:pt x="28238" y="17308"/>
                    <a:pt x="28266" y="17324"/>
                    <a:pt x="28297" y="17355"/>
                  </a:cubicBezTo>
                  <a:cubicBezTo>
                    <a:pt x="28447" y="17480"/>
                    <a:pt x="28572" y="17781"/>
                    <a:pt x="28497" y="17806"/>
                  </a:cubicBezTo>
                  <a:cubicBezTo>
                    <a:pt x="28447" y="18007"/>
                    <a:pt x="28447" y="18207"/>
                    <a:pt x="28497" y="18408"/>
                  </a:cubicBezTo>
                  <a:cubicBezTo>
                    <a:pt x="28622" y="19310"/>
                    <a:pt x="28698" y="20187"/>
                    <a:pt x="28647" y="21089"/>
                  </a:cubicBezTo>
                  <a:cubicBezTo>
                    <a:pt x="28607" y="21513"/>
                    <a:pt x="28625" y="21742"/>
                    <a:pt x="28667" y="21742"/>
                  </a:cubicBezTo>
                  <a:cubicBezTo>
                    <a:pt x="28701" y="21742"/>
                    <a:pt x="28752" y="21582"/>
                    <a:pt x="28798" y="21240"/>
                  </a:cubicBezTo>
                  <a:cubicBezTo>
                    <a:pt x="28823" y="20312"/>
                    <a:pt x="28773" y="19360"/>
                    <a:pt x="28647" y="18433"/>
                  </a:cubicBezTo>
                  <a:cubicBezTo>
                    <a:pt x="28613" y="18157"/>
                    <a:pt x="28602" y="18024"/>
                    <a:pt x="28615" y="18024"/>
                  </a:cubicBezTo>
                  <a:lnTo>
                    <a:pt x="28615" y="18024"/>
                  </a:lnTo>
                  <a:cubicBezTo>
                    <a:pt x="28621" y="18024"/>
                    <a:pt x="28632" y="18052"/>
                    <a:pt x="28647" y="18107"/>
                  </a:cubicBezTo>
                  <a:cubicBezTo>
                    <a:pt x="29099" y="19761"/>
                    <a:pt x="29424" y="21440"/>
                    <a:pt x="29625" y="23144"/>
                  </a:cubicBezTo>
                  <a:cubicBezTo>
                    <a:pt x="29775" y="24398"/>
                    <a:pt x="29800" y="24423"/>
                    <a:pt x="29976" y="24448"/>
                  </a:cubicBezTo>
                  <a:cubicBezTo>
                    <a:pt x="30101" y="24473"/>
                    <a:pt x="30101" y="24573"/>
                    <a:pt x="30026" y="25225"/>
                  </a:cubicBezTo>
                  <a:cubicBezTo>
                    <a:pt x="29876" y="26202"/>
                    <a:pt x="29850" y="26352"/>
                    <a:pt x="29324" y="27781"/>
                  </a:cubicBezTo>
                  <a:cubicBezTo>
                    <a:pt x="28221" y="30839"/>
                    <a:pt x="27871" y="32718"/>
                    <a:pt x="27871" y="35275"/>
                  </a:cubicBezTo>
                  <a:lnTo>
                    <a:pt x="27871" y="35801"/>
                  </a:lnTo>
                  <a:lnTo>
                    <a:pt x="27695" y="35375"/>
                  </a:lnTo>
                  <a:cubicBezTo>
                    <a:pt x="27520" y="34849"/>
                    <a:pt x="27495" y="34748"/>
                    <a:pt x="27570" y="34748"/>
                  </a:cubicBezTo>
                  <a:cubicBezTo>
                    <a:pt x="27579" y="34746"/>
                    <a:pt x="27586" y="34745"/>
                    <a:pt x="27593" y="34745"/>
                  </a:cubicBezTo>
                  <a:cubicBezTo>
                    <a:pt x="27666" y="34745"/>
                    <a:pt x="27647" y="34860"/>
                    <a:pt x="27670" y="34974"/>
                  </a:cubicBezTo>
                  <a:cubicBezTo>
                    <a:pt x="27686" y="35141"/>
                    <a:pt x="27704" y="35220"/>
                    <a:pt x="27724" y="35220"/>
                  </a:cubicBezTo>
                  <a:cubicBezTo>
                    <a:pt x="27765" y="35220"/>
                    <a:pt x="27811" y="34855"/>
                    <a:pt x="27845" y="34222"/>
                  </a:cubicBezTo>
                  <a:cubicBezTo>
                    <a:pt x="27845" y="33696"/>
                    <a:pt x="27921" y="32894"/>
                    <a:pt x="27996" y="32443"/>
                  </a:cubicBezTo>
                  <a:cubicBezTo>
                    <a:pt x="28077" y="31814"/>
                    <a:pt x="28092" y="31579"/>
                    <a:pt x="28042" y="31579"/>
                  </a:cubicBezTo>
                  <a:cubicBezTo>
                    <a:pt x="28030" y="31579"/>
                    <a:pt x="28015" y="31592"/>
                    <a:pt x="27996" y="31616"/>
                  </a:cubicBezTo>
                  <a:cubicBezTo>
                    <a:pt x="27845" y="32468"/>
                    <a:pt x="27745" y="33320"/>
                    <a:pt x="27695" y="34172"/>
                  </a:cubicBezTo>
                  <a:cubicBezTo>
                    <a:pt x="27695" y="34385"/>
                    <a:pt x="27651" y="34575"/>
                    <a:pt x="27624" y="34575"/>
                  </a:cubicBezTo>
                  <a:cubicBezTo>
                    <a:pt x="27623" y="34575"/>
                    <a:pt x="27621" y="34574"/>
                    <a:pt x="27620" y="34573"/>
                  </a:cubicBezTo>
                  <a:cubicBezTo>
                    <a:pt x="27570" y="34573"/>
                    <a:pt x="27545" y="34373"/>
                    <a:pt x="27570" y="34097"/>
                  </a:cubicBezTo>
                  <a:cubicBezTo>
                    <a:pt x="27570" y="33771"/>
                    <a:pt x="27570" y="33420"/>
                    <a:pt x="27520" y="33094"/>
                  </a:cubicBezTo>
                  <a:cubicBezTo>
                    <a:pt x="27495" y="32693"/>
                    <a:pt x="27520" y="32267"/>
                    <a:pt x="27595" y="31866"/>
                  </a:cubicBezTo>
                  <a:cubicBezTo>
                    <a:pt x="27645" y="31616"/>
                    <a:pt x="27670" y="31365"/>
                    <a:pt x="27645" y="31139"/>
                  </a:cubicBezTo>
                  <a:cubicBezTo>
                    <a:pt x="27632" y="31122"/>
                    <a:pt x="27621" y="31108"/>
                    <a:pt x="27610" y="31108"/>
                  </a:cubicBezTo>
                  <a:cubicBezTo>
                    <a:pt x="27559" y="31108"/>
                    <a:pt x="27509" y="31434"/>
                    <a:pt x="27219" y="33320"/>
                  </a:cubicBezTo>
                  <a:cubicBezTo>
                    <a:pt x="27160" y="33671"/>
                    <a:pt x="27193" y="33871"/>
                    <a:pt x="27269" y="33871"/>
                  </a:cubicBezTo>
                  <a:cubicBezTo>
                    <a:pt x="27291" y="33871"/>
                    <a:pt x="27316" y="33854"/>
                    <a:pt x="27344" y="33821"/>
                  </a:cubicBezTo>
                  <a:cubicBezTo>
                    <a:pt x="27394" y="33771"/>
                    <a:pt x="27394" y="33721"/>
                    <a:pt x="27369" y="33696"/>
                  </a:cubicBezTo>
                  <a:cubicBezTo>
                    <a:pt x="27344" y="33621"/>
                    <a:pt x="27344" y="33520"/>
                    <a:pt x="27369" y="33445"/>
                  </a:cubicBezTo>
                  <a:lnTo>
                    <a:pt x="27394" y="33220"/>
                  </a:lnTo>
                  <a:lnTo>
                    <a:pt x="27444" y="33495"/>
                  </a:lnTo>
                  <a:cubicBezTo>
                    <a:pt x="27444" y="33721"/>
                    <a:pt x="27444" y="33921"/>
                    <a:pt x="27444" y="34147"/>
                  </a:cubicBezTo>
                  <a:lnTo>
                    <a:pt x="27394" y="34498"/>
                  </a:lnTo>
                  <a:lnTo>
                    <a:pt x="27194" y="33972"/>
                  </a:lnTo>
                  <a:cubicBezTo>
                    <a:pt x="27069" y="33696"/>
                    <a:pt x="26993" y="33370"/>
                    <a:pt x="27018" y="33069"/>
                  </a:cubicBezTo>
                  <a:cubicBezTo>
                    <a:pt x="27043" y="32844"/>
                    <a:pt x="27043" y="32618"/>
                    <a:pt x="27043" y="32393"/>
                  </a:cubicBezTo>
                  <a:cubicBezTo>
                    <a:pt x="27043" y="32042"/>
                    <a:pt x="27119" y="31666"/>
                    <a:pt x="27194" y="31340"/>
                  </a:cubicBezTo>
                  <a:cubicBezTo>
                    <a:pt x="27331" y="30809"/>
                    <a:pt x="27361" y="30556"/>
                    <a:pt x="27307" y="30556"/>
                  </a:cubicBezTo>
                  <a:cubicBezTo>
                    <a:pt x="27292" y="30556"/>
                    <a:pt x="27271" y="30575"/>
                    <a:pt x="27244" y="30613"/>
                  </a:cubicBezTo>
                  <a:cubicBezTo>
                    <a:pt x="27018" y="31265"/>
                    <a:pt x="26893" y="31966"/>
                    <a:pt x="26868" y="32668"/>
                  </a:cubicBezTo>
                  <a:cubicBezTo>
                    <a:pt x="26894" y="32891"/>
                    <a:pt x="26886" y="33004"/>
                    <a:pt x="26851" y="33004"/>
                  </a:cubicBezTo>
                  <a:cubicBezTo>
                    <a:pt x="26819" y="33004"/>
                    <a:pt x="26764" y="32910"/>
                    <a:pt x="26693" y="32718"/>
                  </a:cubicBezTo>
                  <a:cubicBezTo>
                    <a:pt x="26642" y="32543"/>
                    <a:pt x="26617" y="32393"/>
                    <a:pt x="26642" y="32393"/>
                  </a:cubicBezTo>
                  <a:cubicBezTo>
                    <a:pt x="26718" y="32217"/>
                    <a:pt x="26743" y="32042"/>
                    <a:pt x="26768" y="31866"/>
                  </a:cubicBezTo>
                  <a:cubicBezTo>
                    <a:pt x="26768" y="31666"/>
                    <a:pt x="26793" y="31465"/>
                    <a:pt x="26843" y="31290"/>
                  </a:cubicBezTo>
                  <a:cubicBezTo>
                    <a:pt x="26918" y="30914"/>
                    <a:pt x="26943" y="30538"/>
                    <a:pt x="26893" y="30187"/>
                  </a:cubicBezTo>
                  <a:lnTo>
                    <a:pt x="26893" y="30187"/>
                  </a:lnTo>
                  <a:cubicBezTo>
                    <a:pt x="26818" y="30212"/>
                    <a:pt x="26743" y="30663"/>
                    <a:pt x="26617" y="31766"/>
                  </a:cubicBezTo>
                  <a:lnTo>
                    <a:pt x="26542" y="32367"/>
                  </a:lnTo>
                  <a:lnTo>
                    <a:pt x="26417" y="31992"/>
                  </a:lnTo>
                  <a:cubicBezTo>
                    <a:pt x="26241" y="31540"/>
                    <a:pt x="26116" y="29636"/>
                    <a:pt x="26166" y="28583"/>
                  </a:cubicBezTo>
                  <a:cubicBezTo>
                    <a:pt x="26317" y="26929"/>
                    <a:pt x="26567" y="25300"/>
                    <a:pt x="26918" y="23671"/>
                  </a:cubicBezTo>
                  <a:cubicBezTo>
                    <a:pt x="27069" y="22994"/>
                    <a:pt x="27194" y="22393"/>
                    <a:pt x="27194" y="22342"/>
                  </a:cubicBezTo>
                  <a:cubicBezTo>
                    <a:pt x="27194" y="22292"/>
                    <a:pt x="27369" y="21465"/>
                    <a:pt x="27570" y="20488"/>
                  </a:cubicBezTo>
                  <a:cubicBezTo>
                    <a:pt x="27770" y="19510"/>
                    <a:pt x="27971" y="18433"/>
                    <a:pt x="27996" y="18082"/>
                  </a:cubicBezTo>
                  <a:cubicBezTo>
                    <a:pt x="28056" y="17545"/>
                    <a:pt x="28115" y="17308"/>
                    <a:pt x="28212" y="17308"/>
                  </a:cubicBezTo>
                  <a:close/>
                  <a:moveTo>
                    <a:pt x="24111" y="35726"/>
                  </a:moveTo>
                  <a:cubicBezTo>
                    <a:pt x="24161" y="35726"/>
                    <a:pt x="24186" y="35776"/>
                    <a:pt x="24211" y="35801"/>
                  </a:cubicBezTo>
                  <a:cubicBezTo>
                    <a:pt x="24224" y="35839"/>
                    <a:pt x="24224" y="35857"/>
                    <a:pt x="24215" y="35857"/>
                  </a:cubicBezTo>
                  <a:cubicBezTo>
                    <a:pt x="24205" y="35857"/>
                    <a:pt x="24186" y="35839"/>
                    <a:pt x="24161" y="35801"/>
                  </a:cubicBezTo>
                  <a:cubicBezTo>
                    <a:pt x="24086" y="35751"/>
                    <a:pt x="24086" y="35726"/>
                    <a:pt x="24111" y="35726"/>
                  </a:cubicBezTo>
                  <a:close/>
                  <a:moveTo>
                    <a:pt x="26951" y="35644"/>
                  </a:moveTo>
                  <a:cubicBezTo>
                    <a:pt x="26954" y="35644"/>
                    <a:pt x="26960" y="35646"/>
                    <a:pt x="26968" y="35651"/>
                  </a:cubicBezTo>
                  <a:cubicBezTo>
                    <a:pt x="27043" y="35701"/>
                    <a:pt x="27119" y="35776"/>
                    <a:pt x="27194" y="35851"/>
                  </a:cubicBezTo>
                  <a:cubicBezTo>
                    <a:pt x="27211" y="35868"/>
                    <a:pt x="27216" y="35876"/>
                    <a:pt x="27211" y="35876"/>
                  </a:cubicBezTo>
                  <a:cubicBezTo>
                    <a:pt x="27202" y="35876"/>
                    <a:pt x="27152" y="35843"/>
                    <a:pt x="27069" y="35776"/>
                  </a:cubicBezTo>
                  <a:cubicBezTo>
                    <a:pt x="26985" y="35693"/>
                    <a:pt x="26937" y="35644"/>
                    <a:pt x="26951" y="35644"/>
                  </a:cubicBezTo>
                  <a:close/>
                  <a:moveTo>
                    <a:pt x="22731" y="35142"/>
                  </a:moveTo>
                  <a:cubicBezTo>
                    <a:pt x="22807" y="35142"/>
                    <a:pt x="22930" y="35219"/>
                    <a:pt x="23184" y="35400"/>
                  </a:cubicBezTo>
                  <a:cubicBezTo>
                    <a:pt x="23409" y="35576"/>
                    <a:pt x="23685" y="35776"/>
                    <a:pt x="23810" y="35826"/>
                  </a:cubicBezTo>
                  <a:cubicBezTo>
                    <a:pt x="23911" y="35901"/>
                    <a:pt x="23986" y="35951"/>
                    <a:pt x="23860" y="35951"/>
                  </a:cubicBezTo>
                  <a:cubicBezTo>
                    <a:pt x="23635" y="35851"/>
                    <a:pt x="23434" y="35726"/>
                    <a:pt x="23234" y="35576"/>
                  </a:cubicBezTo>
                  <a:cubicBezTo>
                    <a:pt x="23084" y="35425"/>
                    <a:pt x="22883" y="35300"/>
                    <a:pt x="22657" y="35225"/>
                  </a:cubicBezTo>
                  <a:cubicBezTo>
                    <a:pt x="22644" y="35231"/>
                    <a:pt x="22634" y="35234"/>
                    <a:pt x="22628" y="35234"/>
                  </a:cubicBezTo>
                  <a:cubicBezTo>
                    <a:pt x="22611" y="35234"/>
                    <a:pt x="22621" y="35211"/>
                    <a:pt x="22657" y="35175"/>
                  </a:cubicBezTo>
                  <a:cubicBezTo>
                    <a:pt x="22678" y="35154"/>
                    <a:pt x="22701" y="35142"/>
                    <a:pt x="22731" y="35142"/>
                  </a:cubicBezTo>
                  <a:close/>
                  <a:moveTo>
                    <a:pt x="25339" y="34648"/>
                  </a:moveTo>
                  <a:lnTo>
                    <a:pt x="26342" y="35425"/>
                  </a:lnTo>
                  <a:cubicBezTo>
                    <a:pt x="26718" y="35676"/>
                    <a:pt x="27094" y="36002"/>
                    <a:pt x="27394" y="36352"/>
                  </a:cubicBezTo>
                  <a:cubicBezTo>
                    <a:pt x="27402" y="36368"/>
                    <a:pt x="27402" y="36375"/>
                    <a:pt x="27394" y="36375"/>
                  </a:cubicBezTo>
                  <a:cubicBezTo>
                    <a:pt x="27350" y="36375"/>
                    <a:pt x="27052" y="36129"/>
                    <a:pt x="26392" y="35576"/>
                  </a:cubicBezTo>
                  <a:lnTo>
                    <a:pt x="25339" y="34648"/>
                  </a:lnTo>
                  <a:close/>
                  <a:moveTo>
                    <a:pt x="25267" y="36822"/>
                  </a:moveTo>
                  <a:cubicBezTo>
                    <a:pt x="25272" y="36822"/>
                    <a:pt x="25280" y="36824"/>
                    <a:pt x="25289" y="36829"/>
                  </a:cubicBezTo>
                  <a:cubicBezTo>
                    <a:pt x="25339" y="36854"/>
                    <a:pt x="25389" y="36879"/>
                    <a:pt x="25414" y="36954"/>
                  </a:cubicBezTo>
                  <a:cubicBezTo>
                    <a:pt x="25424" y="36963"/>
                    <a:pt x="25426" y="36969"/>
                    <a:pt x="25422" y="36969"/>
                  </a:cubicBezTo>
                  <a:cubicBezTo>
                    <a:pt x="25414" y="36969"/>
                    <a:pt x="25387" y="36952"/>
                    <a:pt x="25339" y="36904"/>
                  </a:cubicBezTo>
                  <a:cubicBezTo>
                    <a:pt x="25257" y="36863"/>
                    <a:pt x="25242" y="36822"/>
                    <a:pt x="25267" y="36822"/>
                  </a:cubicBezTo>
                  <a:close/>
                  <a:moveTo>
                    <a:pt x="24996" y="36872"/>
                  </a:moveTo>
                  <a:cubicBezTo>
                    <a:pt x="24999" y="36872"/>
                    <a:pt x="25005" y="36874"/>
                    <a:pt x="25013" y="36879"/>
                  </a:cubicBezTo>
                  <a:cubicBezTo>
                    <a:pt x="25089" y="36929"/>
                    <a:pt x="25164" y="36979"/>
                    <a:pt x="25239" y="37054"/>
                  </a:cubicBezTo>
                  <a:cubicBezTo>
                    <a:pt x="25259" y="37084"/>
                    <a:pt x="25263" y="37098"/>
                    <a:pt x="25253" y="37098"/>
                  </a:cubicBezTo>
                  <a:cubicBezTo>
                    <a:pt x="25238" y="37098"/>
                    <a:pt x="25190" y="37065"/>
                    <a:pt x="25114" y="37004"/>
                  </a:cubicBezTo>
                  <a:cubicBezTo>
                    <a:pt x="25031" y="36921"/>
                    <a:pt x="24982" y="36872"/>
                    <a:pt x="24996" y="36872"/>
                  </a:cubicBezTo>
                  <a:close/>
                  <a:moveTo>
                    <a:pt x="24931" y="36373"/>
                  </a:moveTo>
                  <a:cubicBezTo>
                    <a:pt x="25022" y="36373"/>
                    <a:pt x="25593" y="36611"/>
                    <a:pt x="25866" y="36779"/>
                  </a:cubicBezTo>
                  <a:cubicBezTo>
                    <a:pt x="26016" y="36854"/>
                    <a:pt x="26116" y="37029"/>
                    <a:pt x="26116" y="37205"/>
                  </a:cubicBezTo>
                  <a:lnTo>
                    <a:pt x="26166" y="37480"/>
                  </a:lnTo>
                  <a:lnTo>
                    <a:pt x="26041" y="37355"/>
                  </a:lnTo>
                  <a:cubicBezTo>
                    <a:pt x="25941" y="37280"/>
                    <a:pt x="25840" y="37205"/>
                    <a:pt x="25740" y="37154"/>
                  </a:cubicBezTo>
                  <a:cubicBezTo>
                    <a:pt x="25671" y="37113"/>
                    <a:pt x="25640" y="37094"/>
                    <a:pt x="25664" y="37094"/>
                  </a:cubicBezTo>
                  <a:cubicBezTo>
                    <a:pt x="25683" y="37094"/>
                    <a:pt x="25739" y="37107"/>
                    <a:pt x="25840" y="37129"/>
                  </a:cubicBezTo>
                  <a:cubicBezTo>
                    <a:pt x="25883" y="37137"/>
                    <a:pt x="25918" y="37140"/>
                    <a:pt x="25945" y="37140"/>
                  </a:cubicBezTo>
                  <a:cubicBezTo>
                    <a:pt x="26104" y="37140"/>
                    <a:pt x="25966" y="37011"/>
                    <a:pt x="25515" y="36753"/>
                  </a:cubicBezTo>
                  <a:cubicBezTo>
                    <a:pt x="25314" y="36653"/>
                    <a:pt x="25114" y="36528"/>
                    <a:pt x="24938" y="36403"/>
                  </a:cubicBezTo>
                  <a:cubicBezTo>
                    <a:pt x="24914" y="36382"/>
                    <a:pt x="24913" y="36373"/>
                    <a:pt x="24931" y="36373"/>
                  </a:cubicBezTo>
                  <a:close/>
                  <a:moveTo>
                    <a:pt x="25462" y="37204"/>
                  </a:moveTo>
                  <a:cubicBezTo>
                    <a:pt x="25492" y="37204"/>
                    <a:pt x="25625" y="37285"/>
                    <a:pt x="25815" y="37380"/>
                  </a:cubicBezTo>
                  <a:cubicBezTo>
                    <a:pt x="25991" y="37480"/>
                    <a:pt x="26166" y="37581"/>
                    <a:pt x="26317" y="37731"/>
                  </a:cubicBezTo>
                  <a:cubicBezTo>
                    <a:pt x="26016" y="37581"/>
                    <a:pt x="25715" y="37430"/>
                    <a:pt x="25465" y="37230"/>
                  </a:cubicBezTo>
                  <a:cubicBezTo>
                    <a:pt x="25453" y="37212"/>
                    <a:pt x="25452" y="37204"/>
                    <a:pt x="25462" y="37204"/>
                  </a:cubicBezTo>
                  <a:close/>
                  <a:moveTo>
                    <a:pt x="23434" y="35876"/>
                  </a:moveTo>
                  <a:cubicBezTo>
                    <a:pt x="23459" y="35876"/>
                    <a:pt x="23936" y="36252"/>
                    <a:pt x="24487" y="36703"/>
                  </a:cubicBezTo>
                  <a:cubicBezTo>
                    <a:pt x="25064" y="37180"/>
                    <a:pt x="25640" y="37631"/>
                    <a:pt x="25765" y="37706"/>
                  </a:cubicBezTo>
                  <a:cubicBezTo>
                    <a:pt x="25933" y="37811"/>
                    <a:pt x="25991" y="37859"/>
                    <a:pt x="25963" y="37859"/>
                  </a:cubicBezTo>
                  <a:cubicBezTo>
                    <a:pt x="25925" y="37859"/>
                    <a:pt x="25721" y="37766"/>
                    <a:pt x="25414" y="37606"/>
                  </a:cubicBezTo>
                  <a:cubicBezTo>
                    <a:pt x="24963" y="37330"/>
                    <a:pt x="24537" y="36979"/>
                    <a:pt x="24161" y="36603"/>
                  </a:cubicBezTo>
                  <a:cubicBezTo>
                    <a:pt x="23760" y="36202"/>
                    <a:pt x="23409" y="35876"/>
                    <a:pt x="23434" y="35876"/>
                  </a:cubicBezTo>
                  <a:close/>
                  <a:moveTo>
                    <a:pt x="26166" y="38182"/>
                  </a:moveTo>
                  <a:lnTo>
                    <a:pt x="26442" y="38332"/>
                  </a:lnTo>
                  <a:cubicBezTo>
                    <a:pt x="26642" y="38433"/>
                    <a:pt x="26718" y="38508"/>
                    <a:pt x="26718" y="38583"/>
                  </a:cubicBezTo>
                  <a:cubicBezTo>
                    <a:pt x="26718" y="38608"/>
                    <a:pt x="26709" y="38622"/>
                    <a:pt x="26691" y="38622"/>
                  </a:cubicBezTo>
                  <a:cubicBezTo>
                    <a:pt x="26654" y="38622"/>
                    <a:pt x="26576" y="38566"/>
                    <a:pt x="26442" y="38433"/>
                  </a:cubicBezTo>
                  <a:lnTo>
                    <a:pt x="26166" y="38182"/>
                  </a:lnTo>
                  <a:close/>
                  <a:moveTo>
                    <a:pt x="25314" y="37706"/>
                  </a:moveTo>
                  <a:lnTo>
                    <a:pt x="26116" y="38358"/>
                  </a:lnTo>
                  <a:cubicBezTo>
                    <a:pt x="26843" y="38909"/>
                    <a:pt x="26943" y="39034"/>
                    <a:pt x="27069" y="39260"/>
                  </a:cubicBezTo>
                  <a:lnTo>
                    <a:pt x="27194" y="39535"/>
                  </a:lnTo>
                  <a:lnTo>
                    <a:pt x="26993" y="39335"/>
                  </a:lnTo>
                  <a:cubicBezTo>
                    <a:pt x="26893" y="39235"/>
                    <a:pt x="26492" y="38809"/>
                    <a:pt x="26066" y="38408"/>
                  </a:cubicBezTo>
                  <a:lnTo>
                    <a:pt x="25314" y="37706"/>
                  </a:lnTo>
                  <a:close/>
                  <a:moveTo>
                    <a:pt x="28989" y="41659"/>
                  </a:moveTo>
                  <a:cubicBezTo>
                    <a:pt x="29016" y="41659"/>
                    <a:pt x="29053" y="41700"/>
                    <a:pt x="29074" y="41741"/>
                  </a:cubicBezTo>
                  <a:cubicBezTo>
                    <a:pt x="29086" y="41766"/>
                    <a:pt x="29086" y="41779"/>
                    <a:pt x="29077" y="41779"/>
                  </a:cubicBezTo>
                  <a:cubicBezTo>
                    <a:pt x="29067" y="41779"/>
                    <a:pt x="29048" y="41766"/>
                    <a:pt x="29023" y="41741"/>
                  </a:cubicBezTo>
                  <a:cubicBezTo>
                    <a:pt x="28973" y="41691"/>
                    <a:pt x="28948" y="41666"/>
                    <a:pt x="28973" y="41666"/>
                  </a:cubicBezTo>
                  <a:cubicBezTo>
                    <a:pt x="28978" y="41661"/>
                    <a:pt x="28983" y="41659"/>
                    <a:pt x="28989" y="41659"/>
                  </a:cubicBezTo>
                  <a:close/>
                  <a:moveTo>
                    <a:pt x="30291" y="24540"/>
                  </a:moveTo>
                  <a:cubicBezTo>
                    <a:pt x="30294" y="24540"/>
                    <a:pt x="30297" y="24544"/>
                    <a:pt x="30302" y="24548"/>
                  </a:cubicBezTo>
                  <a:lnTo>
                    <a:pt x="30327" y="24548"/>
                  </a:lnTo>
                  <a:cubicBezTo>
                    <a:pt x="30327" y="24573"/>
                    <a:pt x="30327" y="25951"/>
                    <a:pt x="30327" y="26152"/>
                  </a:cubicBezTo>
                  <a:cubicBezTo>
                    <a:pt x="30327" y="26177"/>
                    <a:pt x="30352" y="26202"/>
                    <a:pt x="30402" y="26227"/>
                  </a:cubicBezTo>
                  <a:cubicBezTo>
                    <a:pt x="30404" y="26228"/>
                    <a:pt x="30406" y="26229"/>
                    <a:pt x="30409" y="26229"/>
                  </a:cubicBezTo>
                  <a:cubicBezTo>
                    <a:pt x="30454" y="26229"/>
                    <a:pt x="30477" y="25985"/>
                    <a:pt x="30477" y="25651"/>
                  </a:cubicBezTo>
                  <a:cubicBezTo>
                    <a:pt x="30477" y="25450"/>
                    <a:pt x="30477" y="25275"/>
                    <a:pt x="30502" y="25074"/>
                  </a:cubicBezTo>
                  <a:cubicBezTo>
                    <a:pt x="30602" y="25174"/>
                    <a:pt x="30878" y="27029"/>
                    <a:pt x="30928" y="28157"/>
                  </a:cubicBezTo>
                  <a:cubicBezTo>
                    <a:pt x="31104" y="30663"/>
                    <a:pt x="31079" y="33195"/>
                    <a:pt x="30878" y="35726"/>
                  </a:cubicBezTo>
                  <a:cubicBezTo>
                    <a:pt x="30728" y="37380"/>
                    <a:pt x="30703" y="39034"/>
                    <a:pt x="30778" y="40688"/>
                  </a:cubicBezTo>
                  <a:cubicBezTo>
                    <a:pt x="30828" y="41415"/>
                    <a:pt x="30828" y="42017"/>
                    <a:pt x="30803" y="42017"/>
                  </a:cubicBezTo>
                  <a:cubicBezTo>
                    <a:pt x="30803" y="42017"/>
                    <a:pt x="30678" y="41791"/>
                    <a:pt x="30728" y="41766"/>
                  </a:cubicBezTo>
                  <a:cubicBezTo>
                    <a:pt x="30753" y="41566"/>
                    <a:pt x="30728" y="41365"/>
                    <a:pt x="30678" y="41190"/>
                  </a:cubicBezTo>
                  <a:cubicBezTo>
                    <a:pt x="30627" y="40864"/>
                    <a:pt x="30527" y="40262"/>
                    <a:pt x="30477" y="39836"/>
                  </a:cubicBezTo>
                  <a:cubicBezTo>
                    <a:pt x="30452" y="39586"/>
                    <a:pt x="30402" y="39335"/>
                    <a:pt x="30302" y="39084"/>
                  </a:cubicBezTo>
                  <a:cubicBezTo>
                    <a:pt x="30226" y="39084"/>
                    <a:pt x="30252" y="39435"/>
                    <a:pt x="30402" y="40488"/>
                  </a:cubicBezTo>
                  <a:lnTo>
                    <a:pt x="30477" y="41014"/>
                  </a:lnTo>
                  <a:lnTo>
                    <a:pt x="30302" y="40388"/>
                  </a:lnTo>
                  <a:cubicBezTo>
                    <a:pt x="30201" y="40062"/>
                    <a:pt x="30051" y="39460"/>
                    <a:pt x="29951" y="39059"/>
                  </a:cubicBezTo>
                  <a:cubicBezTo>
                    <a:pt x="29848" y="38506"/>
                    <a:pt x="29779" y="38304"/>
                    <a:pt x="29716" y="38304"/>
                  </a:cubicBezTo>
                  <a:cubicBezTo>
                    <a:pt x="29702" y="38304"/>
                    <a:pt x="29689" y="38314"/>
                    <a:pt x="29675" y="38332"/>
                  </a:cubicBezTo>
                  <a:cubicBezTo>
                    <a:pt x="29800" y="39059"/>
                    <a:pt x="29951" y="39761"/>
                    <a:pt x="30151" y="40488"/>
                  </a:cubicBezTo>
                  <a:cubicBezTo>
                    <a:pt x="30226" y="40613"/>
                    <a:pt x="30252" y="40738"/>
                    <a:pt x="30252" y="40889"/>
                  </a:cubicBezTo>
                  <a:cubicBezTo>
                    <a:pt x="30126" y="40688"/>
                    <a:pt x="30001" y="40488"/>
                    <a:pt x="29926" y="40262"/>
                  </a:cubicBezTo>
                  <a:cubicBezTo>
                    <a:pt x="29525" y="39335"/>
                    <a:pt x="29299" y="38383"/>
                    <a:pt x="29224" y="37380"/>
                  </a:cubicBezTo>
                  <a:cubicBezTo>
                    <a:pt x="29224" y="37180"/>
                    <a:pt x="29174" y="36979"/>
                    <a:pt x="29124" y="36779"/>
                  </a:cubicBezTo>
                  <a:cubicBezTo>
                    <a:pt x="29023" y="36779"/>
                    <a:pt x="29023" y="37305"/>
                    <a:pt x="29124" y="37906"/>
                  </a:cubicBezTo>
                  <a:cubicBezTo>
                    <a:pt x="29244" y="38626"/>
                    <a:pt x="29292" y="38897"/>
                    <a:pt x="29258" y="38897"/>
                  </a:cubicBezTo>
                  <a:cubicBezTo>
                    <a:pt x="29235" y="38897"/>
                    <a:pt x="29174" y="38774"/>
                    <a:pt x="29074" y="38583"/>
                  </a:cubicBezTo>
                  <a:cubicBezTo>
                    <a:pt x="28723" y="37906"/>
                    <a:pt x="28698" y="37806"/>
                    <a:pt x="28723" y="37180"/>
                  </a:cubicBezTo>
                  <a:cubicBezTo>
                    <a:pt x="28723" y="36879"/>
                    <a:pt x="28748" y="36578"/>
                    <a:pt x="28773" y="36553"/>
                  </a:cubicBezTo>
                  <a:cubicBezTo>
                    <a:pt x="28773" y="36528"/>
                    <a:pt x="28723" y="36503"/>
                    <a:pt x="28698" y="36503"/>
                  </a:cubicBezTo>
                  <a:cubicBezTo>
                    <a:pt x="28694" y="36501"/>
                    <a:pt x="28691" y="36500"/>
                    <a:pt x="28688" y="36500"/>
                  </a:cubicBezTo>
                  <a:cubicBezTo>
                    <a:pt x="28641" y="36500"/>
                    <a:pt x="28597" y="36669"/>
                    <a:pt x="28597" y="36904"/>
                  </a:cubicBezTo>
                  <a:cubicBezTo>
                    <a:pt x="28565" y="37306"/>
                    <a:pt x="28554" y="37471"/>
                    <a:pt x="28523" y="37471"/>
                  </a:cubicBezTo>
                  <a:cubicBezTo>
                    <a:pt x="28506" y="37471"/>
                    <a:pt x="28483" y="37420"/>
                    <a:pt x="28447" y="37330"/>
                  </a:cubicBezTo>
                  <a:cubicBezTo>
                    <a:pt x="28347" y="37079"/>
                    <a:pt x="28322" y="36603"/>
                    <a:pt x="28422" y="35550"/>
                  </a:cubicBezTo>
                  <a:cubicBezTo>
                    <a:pt x="28447" y="35099"/>
                    <a:pt x="28472" y="34698"/>
                    <a:pt x="28472" y="34673"/>
                  </a:cubicBezTo>
                  <a:cubicBezTo>
                    <a:pt x="28472" y="34673"/>
                    <a:pt x="28447" y="34623"/>
                    <a:pt x="28397" y="34623"/>
                  </a:cubicBezTo>
                  <a:cubicBezTo>
                    <a:pt x="28297" y="34899"/>
                    <a:pt x="28272" y="35175"/>
                    <a:pt x="28272" y="35475"/>
                  </a:cubicBezTo>
                  <a:cubicBezTo>
                    <a:pt x="28223" y="36314"/>
                    <a:pt x="28206" y="36613"/>
                    <a:pt x="28180" y="36613"/>
                  </a:cubicBezTo>
                  <a:cubicBezTo>
                    <a:pt x="28165" y="36613"/>
                    <a:pt x="28148" y="36521"/>
                    <a:pt x="28121" y="36378"/>
                  </a:cubicBezTo>
                  <a:cubicBezTo>
                    <a:pt x="28071" y="36127"/>
                    <a:pt x="28046" y="35876"/>
                    <a:pt x="28021" y="35626"/>
                  </a:cubicBezTo>
                  <a:cubicBezTo>
                    <a:pt x="28021" y="34598"/>
                    <a:pt x="28071" y="33571"/>
                    <a:pt x="28196" y="32543"/>
                  </a:cubicBezTo>
                  <a:cubicBezTo>
                    <a:pt x="28472" y="31014"/>
                    <a:pt x="28873" y="29535"/>
                    <a:pt x="29399" y="28082"/>
                  </a:cubicBezTo>
                  <a:cubicBezTo>
                    <a:pt x="29926" y="26628"/>
                    <a:pt x="30126" y="25926"/>
                    <a:pt x="30226" y="25099"/>
                  </a:cubicBezTo>
                  <a:cubicBezTo>
                    <a:pt x="30268" y="24622"/>
                    <a:pt x="30275" y="24540"/>
                    <a:pt x="30291" y="24540"/>
                  </a:cubicBezTo>
                  <a:close/>
                  <a:moveTo>
                    <a:pt x="23459" y="33245"/>
                  </a:moveTo>
                  <a:lnTo>
                    <a:pt x="25515" y="34999"/>
                  </a:lnTo>
                  <a:lnTo>
                    <a:pt x="27570" y="36779"/>
                  </a:lnTo>
                  <a:lnTo>
                    <a:pt x="27720" y="37129"/>
                  </a:lnTo>
                  <a:cubicBezTo>
                    <a:pt x="27795" y="37330"/>
                    <a:pt x="28171" y="38082"/>
                    <a:pt x="28522" y="38759"/>
                  </a:cubicBezTo>
                  <a:cubicBezTo>
                    <a:pt x="29825" y="41315"/>
                    <a:pt x="30452" y="42568"/>
                    <a:pt x="30402" y="42568"/>
                  </a:cubicBezTo>
                  <a:cubicBezTo>
                    <a:pt x="30398" y="42570"/>
                    <a:pt x="30393" y="42571"/>
                    <a:pt x="30387" y="42571"/>
                  </a:cubicBezTo>
                  <a:cubicBezTo>
                    <a:pt x="30245" y="42571"/>
                    <a:pt x="29572" y="42014"/>
                    <a:pt x="28923" y="41365"/>
                  </a:cubicBezTo>
                  <a:cubicBezTo>
                    <a:pt x="28497" y="40989"/>
                    <a:pt x="28121" y="40563"/>
                    <a:pt x="27871" y="40062"/>
                  </a:cubicBezTo>
                  <a:cubicBezTo>
                    <a:pt x="27419" y="39285"/>
                    <a:pt x="26442" y="37280"/>
                    <a:pt x="26367" y="37054"/>
                  </a:cubicBezTo>
                  <a:cubicBezTo>
                    <a:pt x="26292" y="36829"/>
                    <a:pt x="25790" y="36202"/>
                    <a:pt x="25164" y="35576"/>
                  </a:cubicBezTo>
                  <a:cubicBezTo>
                    <a:pt x="24988" y="35400"/>
                    <a:pt x="24838" y="35250"/>
                    <a:pt x="24713" y="35049"/>
                  </a:cubicBezTo>
                  <a:cubicBezTo>
                    <a:pt x="24713" y="35024"/>
                    <a:pt x="24663" y="34974"/>
                    <a:pt x="24612" y="34924"/>
                  </a:cubicBezTo>
                  <a:cubicBezTo>
                    <a:pt x="24337" y="34698"/>
                    <a:pt x="24086" y="34473"/>
                    <a:pt x="23886" y="34197"/>
                  </a:cubicBezTo>
                  <a:cubicBezTo>
                    <a:pt x="23535" y="33846"/>
                    <a:pt x="23259" y="33520"/>
                    <a:pt x="23259" y="33520"/>
                  </a:cubicBezTo>
                  <a:cubicBezTo>
                    <a:pt x="23259" y="33470"/>
                    <a:pt x="23309" y="33420"/>
                    <a:pt x="23334" y="33370"/>
                  </a:cubicBezTo>
                  <a:lnTo>
                    <a:pt x="23459" y="33245"/>
                  </a:lnTo>
                  <a:close/>
                  <a:moveTo>
                    <a:pt x="15535" y="0"/>
                  </a:moveTo>
                  <a:cubicBezTo>
                    <a:pt x="15518" y="0"/>
                    <a:pt x="15502" y="4"/>
                    <a:pt x="15490" y="11"/>
                  </a:cubicBezTo>
                  <a:cubicBezTo>
                    <a:pt x="15414" y="36"/>
                    <a:pt x="14662" y="3646"/>
                    <a:pt x="14462" y="4899"/>
                  </a:cubicBezTo>
                  <a:cubicBezTo>
                    <a:pt x="14287" y="6127"/>
                    <a:pt x="14211" y="7380"/>
                    <a:pt x="14261" y="8658"/>
                  </a:cubicBezTo>
                  <a:cubicBezTo>
                    <a:pt x="14261" y="9084"/>
                    <a:pt x="14261" y="9235"/>
                    <a:pt x="14186" y="9235"/>
                  </a:cubicBezTo>
                  <a:cubicBezTo>
                    <a:pt x="14086" y="9235"/>
                    <a:pt x="14086" y="9410"/>
                    <a:pt x="14111" y="9936"/>
                  </a:cubicBezTo>
                  <a:cubicBezTo>
                    <a:pt x="14161" y="10513"/>
                    <a:pt x="14512" y="13220"/>
                    <a:pt x="14662" y="13896"/>
                  </a:cubicBezTo>
                  <a:cubicBezTo>
                    <a:pt x="14688" y="14097"/>
                    <a:pt x="14688" y="14147"/>
                    <a:pt x="14562" y="14197"/>
                  </a:cubicBezTo>
                  <a:cubicBezTo>
                    <a:pt x="14437" y="14247"/>
                    <a:pt x="14412" y="14297"/>
                    <a:pt x="14437" y="14473"/>
                  </a:cubicBezTo>
                  <a:cubicBezTo>
                    <a:pt x="14612" y="15300"/>
                    <a:pt x="14863" y="16127"/>
                    <a:pt x="15139" y="16929"/>
                  </a:cubicBezTo>
                  <a:cubicBezTo>
                    <a:pt x="15464" y="17906"/>
                    <a:pt x="15515" y="18082"/>
                    <a:pt x="15414" y="18182"/>
                  </a:cubicBezTo>
                  <a:cubicBezTo>
                    <a:pt x="15314" y="18282"/>
                    <a:pt x="15314" y="18382"/>
                    <a:pt x="15414" y="18708"/>
                  </a:cubicBezTo>
                  <a:cubicBezTo>
                    <a:pt x="15765" y="19861"/>
                    <a:pt x="16141" y="20763"/>
                    <a:pt x="17094" y="22643"/>
                  </a:cubicBezTo>
                  <a:cubicBezTo>
                    <a:pt x="17095" y="22646"/>
                    <a:pt x="17094" y="22648"/>
                    <a:pt x="17091" y="22648"/>
                  </a:cubicBezTo>
                  <a:cubicBezTo>
                    <a:pt x="17037" y="22648"/>
                    <a:pt x="16140" y="21872"/>
                    <a:pt x="15013" y="20889"/>
                  </a:cubicBezTo>
                  <a:cubicBezTo>
                    <a:pt x="13083" y="19184"/>
                    <a:pt x="12833" y="19009"/>
                    <a:pt x="12657" y="18984"/>
                  </a:cubicBezTo>
                  <a:cubicBezTo>
                    <a:pt x="12610" y="18971"/>
                    <a:pt x="12572" y="18964"/>
                    <a:pt x="12541" y="18964"/>
                  </a:cubicBezTo>
                  <a:cubicBezTo>
                    <a:pt x="12457" y="18964"/>
                    <a:pt x="12425" y="19011"/>
                    <a:pt x="12407" y="19084"/>
                  </a:cubicBezTo>
                  <a:cubicBezTo>
                    <a:pt x="12383" y="19124"/>
                    <a:pt x="12367" y="19151"/>
                    <a:pt x="12326" y="19151"/>
                  </a:cubicBezTo>
                  <a:cubicBezTo>
                    <a:pt x="12238" y="19151"/>
                    <a:pt x="12037" y="19026"/>
                    <a:pt x="11404" y="18633"/>
                  </a:cubicBezTo>
                  <a:cubicBezTo>
                    <a:pt x="11104" y="18433"/>
                    <a:pt x="10251" y="17856"/>
                    <a:pt x="9575" y="17330"/>
                  </a:cubicBezTo>
                  <a:cubicBezTo>
                    <a:pt x="8588" y="16560"/>
                    <a:pt x="8269" y="16334"/>
                    <a:pt x="8130" y="16334"/>
                  </a:cubicBezTo>
                  <a:cubicBezTo>
                    <a:pt x="8092" y="16334"/>
                    <a:pt x="8067" y="16351"/>
                    <a:pt x="8046" y="16377"/>
                  </a:cubicBezTo>
                  <a:cubicBezTo>
                    <a:pt x="8034" y="16396"/>
                    <a:pt x="8018" y="16405"/>
                    <a:pt x="7998" y="16405"/>
                  </a:cubicBezTo>
                  <a:cubicBezTo>
                    <a:pt x="7935" y="16405"/>
                    <a:pt x="7822" y="16316"/>
                    <a:pt x="7595" y="16127"/>
                  </a:cubicBezTo>
                  <a:cubicBezTo>
                    <a:pt x="6868" y="15525"/>
                    <a:pt x="6091" y="14949"/>
                    <a:pt x="5289" y="14423"/>
                  </a:cubicBezTo>
                  <a:cubicBezTo>
                    <a:pt x="5189" y="14372"/>
                    <a:pt x="5063" y="14322"/>
                    <a:pt x="4938" y="14322"/>
                  </a:cubicBezTo>
                  <a:cubicBezTo>
                    <a:pt x="4934" y="14324"/>
                    <a:pt x="4928" y="14325"/>
                    <a:pt x="4922" y="14325"/>
                  </a:cubicBezTo>
                  <a:cubicBezTo>
                    <a:pt x="4849" y="14325"/>
                    <a:pt x="4637" y="14203"/>
                    <a:pt x="4362" y="13996"/>
                  </a:cubicBezTo>
                  <a:cubicBezTo>
                    <a:pt x="4036" y="13746"/>
                    <a:pt x="3635" y="13495"/>
                    <a:pt x="3359" y="13345"/>
                  </a:cubicBezTo>
                  <a:cubicBezTo>
                    <a:pt x="3109" y="13194"/>
                    <a:pt x="2432" y="12793"/>
                    <a:pt x="1855" y="12468"/>
                  </a:cubicBezTo>
                  <a:cubicBezTo>
                    <a:pt x="793" y="11826"/>
                    <a:pt x="356" y="11601"/>
                    <a:pt x="172" y="11601"/>
                  </a:cubicBezTo>
                  <a:cubicBezTo>
                    <a:pt x="126" y="11601"/>
                    <a:pt x="96" y="11616"/>
                    <a:pt x="76" y="11641"/>
                  </a:cubicBezTo>
                  <a:cubicBezTo>
                    <a:pt x="26" y="11691"/>
                    <a:pt x="1" y="11791"/>
                    <a:pt x="26" y="11866"/>
                  </a:cubicBezTo>
                  <a:lnTo>
                    <a:pt x="1" y="11841"/>
                  </a:lnTo>
                  <a:lnTo>
                    <a:pt x="1" y="11841"/>
                  </a:lnTo>
                  <a:cubicBezTo>
                    <a:pt x="301" y="12793"/>
                    <a:pt x="677" y="13721"/>
                    <a:pt x="1103" y="14598"/>
                  </a:cubicBezTo>
                  <a:cubicBezTo>
                    <a:pt x="1580" y="15600"/>
                    <a:pt x="2106" y="16553"/>
                    <a:pt x="2682" y="17505"/>
                  </a:cubicBezTo>
                  <a:cubicBezTo>
                    <a:pt x="3033" y="18057"/>
                    <a:pt x="3058" y="18157"/>
                    <a:pt x="2958" y="18207"/>
                  </a:cubicBezTo>
                  <a:cubicBezTo>
                    <a:pt x="2883" y="18282"/>
                    <a:pt x="2858" y="18382"/>
                    <a:pt x="2883" y="18483"/>
                  </a:cubicBezTo>
                  <a:cubicBezTo>
                    <a:pt x="2983" y="18733"/>
                    <a:pt x="4061" y="20062"/>
                    <a:pt x="4662" y="20663"/>
                  </a:cubicBezTo>
                  <a:cubicBezTo>
                    <a:pt x="5038" y="21014"/>
                    <a:pt x="5214" y="21215"/>
                    <a:pt x="5164" y="21265"/>
                  </a:cubicBezTo>
                  <a:cubicBezTo>
                    <a:pt x="4963" y="21465"/>
                    <a:pt x="4938" y="21440"/>
                    <a:pt x="6191" y="22493"/>
                  </a:cubicBezTo>
                  <a:cubicBezTo>
                    <a:pt x="6843" y="23044"/>
                    <a:pt x="7720" y="23746"/>
                    <a:pt x="8146" y="24047"/>
                  </a:cubicBezTo>
                  <a:cubicBezTo>
                    <a:pt x="8873" y="24573"/>
                    <a:pt x="8923" y="24623"/>
                    <a:pt x="8898" y="24748"/>
                  </a:cubicBezTo>
                  <a:cubicBezTo>
                    <a:pt x="8873" y="24974"/>
                    <a:pt x="9299" y="25250"/>
                    <a:pt x="11379" y="26377"/>
                  </a:cubicBezTo>
                  <a:lnTo>
                    <a:pt x="12532" y="27004"/>
                  </a:lnTo>
                  <a:cubicBezTo>
                    <a:pt x="12507" y="27054"/>
                    <a:pt x="12482" y="27104"/>
                    <a:pt x="12457" y="27154"/>
                  </a:cubicBezTo>
                  <a:cubicBezTo>
                    <a:pt x="12382" y="27280"/>
                    <a:pt x="12407" y="27305"/>
                    <a:pt x="12582" y="27480"/>
                  </a:cubicBezTo>
                  <a:cubicBezTo>
                    <a:pt x="12708" y="27555"/>
                    <a:pt x="13835" y="28157"/>
                    <a:pt x="15089" y="28784"/>
                  </a:cubicBezTo>
                  <a:cubicBezTo>
                    <a:pt x="16342" y="29410"/>
                    <a:pt x="17469" y="29987"/>
                    <a:pt x="17595" y="30087"/>
                  </a:cubicBezTo>
                  <a:cubicBezTo>
                    <a:pt x="17795" y="30237"/>
                    <a:pt x="17820" y="30262"/>
                    <a:pt x="17745" y="30388"/>
                  </a:cubicBezTo>
                  <a:cubicBezTo>
                    <a:pt x="17695" y="30463"/>
                    <a:pt x="17695" y="30563"/>
                    <a:pt x="17720" y="30663"/>
                  </a:cubicBezTo>
                  <a:cubicBezTo>
                    <a:pt x="17745" y="30763"/>
                    <a:pt x="18522" y="31415"/>
                    <a:pt x="20126" y="32769"/>
                  </a:cubicBezTo>
                  <a:cubicBezTo>
                    <a:pt x="21429" y="33871"/>
                    <a:pt x="22482" y="34799"/>
                    <a:pt x="22507" y="34849"/>
                  </a:cubicBezTo>
                  <a:cubicBezTo>
                    <a:pt x="22507" y="34949"/>
                    <a:pt x="22507" y="35049"/>
                    <a:pt x="22457" y="35149"/>
                  </a:cubicBezTo>
                  <a:cubicBezTo>
                    <a:pt x="22382" y="35450"/>
                    <a:pt x="22482" y="35576"/>
                    <a:pt x="23259" y="36177"/>
                  </a:cubicBezTo>
                  <a:cubicBezTo>
                    <a:pt x="24036" y="36779"/>
                    <a:pt x="25991" y="38558"/>
                    <a:pt x="26893" y="39485"/>
                  </a:cubicBezTo>
                  <a:cubicBezTo>
                    <a:pt x="27219" y="39811"/>
                    <a:pt x="27520" y="40162"/>
                    <a:pt x="27795" y="40563"/>
                  </a:cubicBezTo>
                  <a:cubicBezTo>
                    <a:pt x="28272" y="41340"/>
                    <a:pt x="28622" y="41691"/>
                    <a:pt x="29650" y="42543"/>
                  </a:cubicBezTo>
                  <a:cubicBezTo>
                    <a:pt x="30423" y="43184"/>
                    <a:pt x="30756" y="43414"/>
                    <a:pt x="30938" y="43414"/>
                  </a:cubicBezTo>
                  <a:cubicBezTo>
                    <a:pt x="30998" y="43414"/>
                    <a:pt x="31041" y="43389"/>
                    <a:pt x="31079" y="43345"/>
                  </a:cubicBezTo>
                  <a:cubicBezTo>
                    <a:pt x="31229" y="43170"/>
                    <a:pt x="31254" y="42994"/>
                    <a:pt x="31154" y="40839"/>
                  </a:cubicBezTo>
                  <a:cubicBezTo>
                    <a:pt x="31054" y="39134"/>
                    <a:pt x="31079" y="37405"/>
                    <a:pt x="31229" y="35701"/>
                  </a:cubicBezTo>
                  <a:cubicBezTo>
                    <a:pt x="31530" y="31365"/>
                    <a:pt x="31254" y="26127"/>
                    <a:pt x="30627" y="24523"/>
                  </a:cubicBezTo>
                  <a:cubicBezTo>
                    <a:pt x="30502" y="24247"/>
                    <a:pt x="30477" y="24222"/>
                    <a:pt x="30302" y="24197"/>
                  </a:cubicBezTo>
                  <a:cubicBezTo>
                    <a:pt x="30126" y="24172"/>
                    <a:pt x="30101" y="24172"/>
                    <a:pt x="29951" y="23119"/>
                  </a:cubicBezTo>
                  <a:cubicBezTo>
                    <a:pt x="29600" y="20763"/>
                    <a:pt x="29149" y="18683"/>
                    <a:pt x="28798" y="17831"/>
                  </a:cubicBezTo>
                  <a:cubicBezTo>
                    <a:pt x="28618" y="17381"/>
                    <a:pt x="28398" y="17093"/>
                    <a:pt x="28227" y="17093"/>
                  </a:cubicBezTo>
                  <a:cubicBezTo>
                    <a:pt x="28208" y="17093"/>
                    <a:pt x="28189" y="17097"/>
                    <a:pt x="28171" y="17104"/>
                  </a:cubicBezTo>
                  <a:cubicBezTo>
                    <a:pt x="28146" y="17121"/>
                    <a:pt x="28126" y="17134"/>
                    <a:pt x="28106" y="17134"/>
                  </a:cubicBezTo>
                  <a:cubicBezTo>
                    <a:pt x="28010" y="17134"/>
                    <a:pt x="27936" y="16826"/>
                    <a:pt x="27394" y="15199"/>
                  </a:cubicBezTo>
                  <a:cubicBezTo>
                    <a:pt x="26793" y="13395"/>
                    <a:pt x="26688" y="13100"/>
                    <a:pt x="26482" y="13100"/>
                  </a:cubicBezTo>
                  <a:cubicBezTo>
                    <a:pt x="26447" y="13100"/>
                    <a:pt x="26410" y="13109"/>
                    <a:pt x="26367" y="13119"/>
                  </a:cubicBezTo>
                  <a:cubicBezTo>
                    <a:pt x="26336" y="13130"/>
                    <a:pt x="26310" y="13137"/>
                    <a:pt x="26287" y="13137"/>
                  </a:cubicBezTo>
                  <a:cubicBezTo>
                    <a:pt x="26196" y="13137"/>
                    <a:pt x="26140" y="13031"/>
                    <a:pt x="25941" y="12593"/>
                  </a:cubicBezTo>
                  <a:cubicBezTo>
                    <a:pt x="25490" y="11616"/>
                    <a:pt x="25089" y="10864"/>
                    <a:pt x="24913" y="10713"/>
                  </a:cubicBezTo>
                  <a:cubicBezTo>
                    <a:pt x="24824" y="10635"/>
                    <a:pt x="24770" y="10592"/>
                    <a:pt x="24704" y="10592"/>
                  </a:cubicBezTo>
                  <a:cubicBezTo>
                    <a:pt x="24621" y="10592"/>
                    <a:pt x="24521" y="10660"/>
                    <a:pt x="24312" y="10813"/>
                  </a:cubicBezTo>
                  <a:cubicBezTo>
                    <a:pt x="24261" y="10889"/>
                    <a:pt x="24211" y="10914"/>
                    <a:pt x="24136" y="10939"/>
                  </a:cubicBezTo>
                  <a:cubicBezTo>
                    <a:pt x="24136" y="10939"/>
                    <a:pt x="23886" y="10463"/>
                    <a:pt x="23585" y="9911"/>
                  </a:cubicBezTo>
                  <a:cubicBezTo>
                    <a:pt x="23309" y="9360"/>
                    <a:pt x="22983" y="8733"/>
                    <a:pt x="22883" y="8558"/>
                  </a:cubicBezTo>
                  <a:cubicBezTo>
                    <a:pt x="22758" y="8357"/>
                    <a:pt x="22507" y="7881"/>
                    <a:pt x="22282" y="7480"/>
                  </a:cubicBezTo>
                  <a:cubicBezTo>
                    <a:pt x="21721" y="6450"/>
                    <a:pt x="21421" y="6019"/>
                    <a:pt x="21204" y="6019"/>
                  </a:cubicBezTo>
                  <a:cubicBezTo>
                    <a:pt x="21120" y="6019"/>
                    <a:pt x="21048" y="6083"/>
                    <a:pt x="20978" y="6202"/>
                  </a:cubicBezTo>
                  <a:cubicBezTo>
                    <a:pt x="20900" y="6320"/>
                    <a:pt x="20852" y="6361"/>
                    <a:pt x="20799" y="6361"/>
                  </a:cubicBezTo>
                  <a:cubicBezTo>
                    <a:pt x="20784" y="6361"/>
                    <a:pt x="20769" y="6358"/>
                    <a:pt x="20753" y="6352"/>
                  </a:cubicBezTo>
                  <a:cubicBezTo>
                    <a:pt x="20577" y="6302"/>
                    <a:pt x="19700" y="5149"/>
                    <a:pt x="19224" y="4397"/>
                  </a:cubicBezTo>
                  <a:cubicBezTo>
                    <a:pt x="18844" y="3798"/>
                    <a:pt x="18688" y="3581"/>
                    <a:pt x="18551" y="3581"/>
                  </a:cubicBezTo>
                  <a:cubicBezTo>
                    <a:pt x="18516" y="3581"/>
                    <a:pt x="18483" y="3595"/>
                    <a:pt x="18447" y="3620"/>
                  </a:cubicBezTo>
                  <a:cubicBezTo>
                    <a:pt x="18422" y="3646"/>
                    <a:pt x="18372" y="3671"/>
                    <a:pt x="18322" y="3671"/>
                  </a:cubicBezTo>
                  <a:cubicBezTo>
                    <a:pt x="18322" y="3671"/>
                    <a:pt x="18196" y="3445"/>
                    <a:pt x="18071" y="3194"/>
                  </a:cubicBezTo>
                  <a:cubicBezTo>
                    <a:pt x="17375" y="1827"/>
                    <a:pt x="15922" y="0"/>
                    <a:pt x="15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" name="Google Shape;246;p6"/>
            <p:cNvGrpSpPr/>
            <p:nvPr/>
          </p:nvGrpSpPr>
          <p:grpSpPr>
            <a:xfrm rot="5400000">
              <a:off x="8190393" y="1479047"/>
              <a:ext cx="1154759" cy="829120"/>
              <a:chOff x="2146193" y="1558747"/>
              <a:chExt cx="1154759" cy="829120"/>
            </a:xfrm>
          </p:grpSpPr>
          <p:sp>
            <p:nvSpPr>
              <p:cNvPr id="247" name="Google Shape;247;p6"/>
              <p:cNvSpPr/>
              <p:nvPr/>
            </p:nvSpPr>
            <p:spPr>
              <a:xfrm rot="5400000">
                <a:off x="3085434" y="1554025"/>
                <a:ext cx="112432" cy="121876"/>
              </a:xfrm>
              <a:custGeom>
                <a:rect b="b" l="l" r="r" t="t"/>
                <a:pathLst>
                  <a:path extrusionOk="0" h="1213" w="1119">
                    <a:moveTo>
                      <a:pt x="535" y="1"/>
                    </a:moveTo>
                    <a:cubicBezTo>
                      <a:pt x="357" y="1"/>
                      <a:pt x="187" y="104"/>
                      <a:pt x="122" y="287"/>
                    </a:cubicBezTo>
                    <a:cubicBezTo>
                      <a:pt x="0" y="549"/>
                      <a:pt x="70" y="863"/>
                      <a:pt x="280" y="1056"/>
                    </a:cubicBezTo>
                    <a:cubicBezTo>
                      <a:pt x="374" y="1162"/>
                      <a:pt x="509" y="1212"/>
                      <a:pt x="645" y="1212"/>
                    </a:cubicBezTo>
                    <a:cubicBezTo>
                      <a:pt x="711" y="1212"/>
                      <a:pt x="777" y="1201"/>
                      <a:pt x="839" y="1178"/>
                    </a:cubicBezTo>
                    <a:cubicBezTo>
                      <a:pt x="1014" y="1091"/>
                      <a:pt x="1119" y="916"/>
                      <a:pt x="1101" y="724"/>
                    </a:cubicBezTo>
                    <a:cubicBezTo>
                      <a:pt x="1101" y="496"/>
                      <a:pt x="1014" y="287"/>
                      <a:pt x="857" y="129"/>
                    </a:cubicBezTo>
                    <a:cubicBezTo>
                      <a:pt x="762" y="42"/>
                      <a:pt x="647" y="1"/>
                      <a:pt x="535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 rot="5400000">
                <a:off x="2268471" y="2028468"/>
                <a:ext cx="110723" cy="102083"/>
              </a:xfrm>
              <a:custGeom>
                <a:rect b="b" l="l" r="r" t="t"/>
                <a:pathLst>
                  <a:path extrusionOk="0" h="1016" w="1102">
                    <a:moveTo>
                      <a:pt x="432" y="0"/>
                    </a:moveTo>
                    <a:cubicBezTo>
                      <a:pt x="289" y="0"/>
                      <a:pt x="152" y="84"/>
                      <a:pt x="88" y="212"/>
                    </a:cubicBezTo>
                    <a:cubicBezTo>
                      <a:pt x="1" y="405"/>
                      <a:pt x="18" y="632"/>
                      <a:pt x="158" y="789"/>
                    </a:cubicBezTo>
                    <a:cubicBezTo>
                      <a:pt x="295" y="940"/>
                      <a:pt x="476" y="1016"/>
                      <a:pt x="666" y="1016"/>
                    </a:cubicBezTo>
                    <a:cubicBezTo>
                      <a:pt x="717" y="1016"/>
                      <a:pt x="770" y="1010"/>
                      <a:pt x="822" y="999"/>
                    </a:cubicBezTo>
                    <a:cubicBezTo>
                      <a:pt x="892" y="947"/>
                      <a:pt x="962" y="877"/>
                      <a:pt x="997" y="807"/>
                    </a:cubicBezTo>
                    <a:cubicBezTo>
                      <a:pt x="1102" y="545"/>
                      <a:pt x="752" y="20"/>
                      <a:pt x="473" y="3"/>
                    </a:cubicBezTo>
                    <a:cubicBezTo>
                      <a:pt x="459" y="1"/>
                      <a:pt x="446" y="0"/>
                      <a:pt x="432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 rot="5400000">
                <a:off x="2767179" y="1912570"/>
                <a:ext cx="96657" cy="98566"/>
              </a:xfrm>
              <a:custGeom>
                <a:rect b="b" l="l" r="r" t="t"/>
                <a:pathLst>
                  <a:path extrusionOk="0" h="981" w="962">
                    <a:moveTo>
                      <a:pt x="404" y="0"/>
                    </a:moveTo>
                    <a:cubicBezTo>
                      <a:pt x="175" y="0"/>
                      <a:pt x="0" y="170"/>
                      <a:pt x="0" y="403"/>
                    </a:cubicBezTo>
                    <a:cubicBezTo>
                      <a:pt x="0" y="701"/>
                      <a:pt x="245" y="963"/>
                      <a:pt x="560" y="980"/>
                    </a:cubicBezTo>
                    <a:cubicBezTo>
                      <a:pt x="787" y="980"/>
                      <a:pt x="962" y="788"/>
                      <a:pt x="962" y="561"/>
                    </a:cubicBezTo>
                    <a:cubicBezTo>
                      <a:pt x="962" y="264"/>
                      <a:pt x="734" y="1"/>
                      <a:pt x="437" y="1"/>
                    </a:cubicBezTo>
                    <a:cubicBezTo>
                      <a:pt x="426" y="0"/>
                      <a:pt x="415" y="0"/>
                      <a:pt x="404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 rot="5400000">
                <a:off x="2889156" y="1695745"/>
                <a:ext cx="91432" cy="94949"/>
              </a:xfrm>
              <a:custGeom>
                <a:rect b="b" l="l" r="r" t="t"/>
                <a:pathLst>
                  <a:path extrusionOk="0" h="945" w="910">
                    <a:moveTo>
                      <a:pt x="437" y="0"/>
                    </a:moveTo>
                    <a:cubicBezTo>
                      <a:pt x="192" y="0"/>
                      <a:pt x="0" y="192"/>
                      <a:pt x="18" y="437"/>
                    </a:cubicBezTo>
                    <a:cubicBezTo>
                      <a:pt x="0" y="699"/>
                      <a:pt x="227" y="927"/>
                      <a:pt x="490" y="944"/>
                    </a:cubicBezTo>
                    <a:cubicBezTo>
                      <a:pt x="734" y="944"/>
                      <a:pt x="909" y="734"/>
                      <a:pt x="892" y="490"/>
                    </a:cubicBezTo>
                    <a:cubicBezTo>
                      <a:pt x="909" y="227"/>
                      <a:pt x="699" y="0"/>
                      <a:pt x="437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 rot="5400000">
                <a:off x="2544878" y="1728852"/>
                <a:ext cx="87916" cy="84901"/>
              </a:xfrm>
              <a:custGeom>
                <a:rect b="b" l="l" r="r" t="t"/>
                <a:pathLst>
                  <a:path extrusionOk="0" h="845" w="875">
                    <a:moveTo>
                      <a:pt x="318" y="1"/>
                    </a:moveTo>
                    <a:cubicBezTo>
                      <a:pt x="140" y="1"/>
                      <a:pt x="0" y="136"/>
                      <a:pt x="0" y="317"/>
                    </a:cubicBezTo>
                    <a:cubicBezTo>
                      <a:pt x="0" y="611"/>
                      <a:pt x="230" y="845"/>
                      <a:pt x="517" y="845"/>
                    </a:cubicBezTo>
                    <a:cubicBezTo>
                      <a:pt x="537" y="845"/>
                      <a:pt x="557" y="844"/>
                      <a:pt x="577" y="841"/>
                    </a:cubicBezTo>
                    <a:cubicBezTo>
                      <a:pt x="699" y="824"/>
                      <a:pt x="804" y="737"/>
                      <a:pt x="822" y="632"/>
                    </a:cubicBezTo>
                    <a:cubicBezTo>
                      <a:pt x="874" y="317"/>
                      <a:pt x="647" y="37"/>
                      <a:pt x="350" y="2"/>
                    </a:cubicBezTo>
                    <a:cubicBezTo>
                      <a:pt x="339" y="1"/>
                      <a:pt x="328" y="1"/>
                      <a:pt x="318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 rot="5400000">
                <a:off x="2427473" y="1635762"/>
                <a:ext cx="82691" cy="93643"/>
              </a:xfrm>
              <a:custGeom>
                <a:rect b="b" l="l" r="r" t="t"/>
                <a:pathLst>
                  <a:path extrusionOk="0" h="932" w="823">
                    <a:moveTo>
                      <a:pt x="334" y="1"/>
                    </a:moveTo>
                    <a:cubicBezTo>
                      <a:pt x="196" y="1"/>
                      <a:pt x="65" y="102"/>
                      <a:pt x="53" y="267"/>
                    </a:cubicBezTo>
                    <a:cubicBezTo>
                      <a:pt x="1" y="617"/>
                      <a:pt x="280" y="932"/>
                      <a:pt x="647" y="932"/>
                    </a:cubicBezTo>
                    <a:cubicBezTo>
                      <a:pt x="822" y="652"/>
                      <a:pt x="770" y="285"/>
                      <a:pt x="525" y="75"/>
                    </a:cubicBezTo>
                    <a:cubicBezTo>
                      <a:pt x="468" y="24"/>
                      <a:pt x="401" y="1"/>
                      <a:pt x="334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 rot="5400000">
                <a:off x="2625308" y="1598184"/>
                <a:ext cx="66816" cy="79174"/>
              </a:xfrm>
              <a:custGeom>
                <a:rect b="b" l="l" r="r" t="t"/>
                <a:pathLst>
                  <a:path extrusionOk="0" h="788" w="665">
                    <a:moveTo>
                      <a:pt x="274" y="1"/>
                    </a:moveTo>
                    <a:cubicBezTo>
                      <a:pt x="258" y="1"/>
                      <a:pt x="243" y="2"/>
                      <a:pt x="228" y="5"/>
                    </a:cubicBezTo>
                    <a:cubicBezTo>
                      <a:pt x="158" y="5"/>
                      <a:pt x="70" y="110"/>
                      <a:pt x="53" y="180"/>
                    </a:cubicBezTo>
                    <a:cubicBezTo>
                      <a:pt x="1" y="355"/>
                      <a:pt x="53" y="547"/>
                      <a:pt x="175" y="687"/>
                    </a:cubicBezTo>
                    <a:cubicBezTo>
                      <a:pt x="227" y="752"/>
                      <a:pt x="308" y="788"/>
                      <a:pt x="389" y="788"/>
                    </a:cubicBezTo>
                    <a:cubicBezTo>
                      <a:pt x="417" y="788"/>
                      <a:pt x="445" y="783"/>
                      <a:pt x="473" y="774"/>
                    </a:cubicBezTo>
                    <a:cubicBezTo>
                      <a:pt x="577" y="704"/>
                      <a:pt x="665" y="599"/>
                      <a:pt x="665" y="477"/>
                    </a:cubicBezTo>
                    <a:cubicBezTo>
                      <a:pt x="612" y="337"/>
                      <a:pt x="560" y="215"/>
                      <a:pt x="490" y="92"/>
                    </a:cubicBezTo>
                    <a:cubicBezTo>
                      <a:pt x="432" y="35"/>
                      <a:pt x="350" y="1"/>
                      <a:pt x="274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 rot="5400000">
                <a:off x="3010178" y="1795467"/>
                <a:ext cx="66816" cy="60586"/>
              </a:xfrm>
              <a:custGeom>
                <a:rect b="b" l="l" r="r" t="t"/>
                <a:pathLst>
                  <a:path extrusionOk="0" h="603" w="665">
                    <a:moveTo>
                      <a:pt x="280" y="0"/>
                    </a:moveTo>
                    <a:cubicBezTo>
                      <a:pt x="135" y="0"/>
                      <a:pt x="0" y="101"/>
                      <a:pt x="0" y="247"/>
                    </a:cubicBezTo>
                    <a:cubicBezTo>
                      <a:pt x="0" y="446"/>
                      <a:pt x="142" y="598"/>
                      <a:pt x="321" y="598"/>
                    </a:cubicBezTo>
                    <a:cubicBezTo>
                      <a:pt x="330" y="598"/>
                      <a:pt x="340" y="597"/>
                      <a:pt x="350" y="596"/>
                    </a:cubicBezTo>
                    <a:cubicBezTo>
                      <a:pt x="368" y="600"/>
                      <a:pt x="386" y="602"/>
                      <a:pt x="404" y="602"/>
                    </a:cubicBezTo>
                    <a:cubicBezTo>
                      <a:pt x="538" y="602"/>
                      <a:pt x="649" y="493"/>
                      <a:pt x="664" y="369"/>
                    </a:cubicBezTo>
                    <a:cubicBezTo>
                      <a:pt x="647" y="177"/>
                      <a:pt x="490" y="20"/>
                      <a:pt x="315" y="2"/>
                    </a:cubicBezTo>
                    <a:cubicBezTo>
                      <a:pt x="303" y="1"/>
                      <a:pt x="292" y="0"/>
                      <a:pt x="280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5400000">
                <a:off x="2146193" y="2335017"/>
                <a:ext cx="52850" cy="52850"/>
              </a:xfrm>
              <a:custGeom>
                <a:rect b="b" l="l" r="r" t="t"/>
                <a:pathLst>
                  <a:path extrusionOk="0" h="526" w="526">
                    <a:moveTo>
                      <a:pt x="246" y="1"/>
                    </a:moveTo>
                    <a:cubicBezTo>
                      <a:pt x="106" y="1"/>
                      <a:pt x="1" y="88"/>
                      <a:pt x="18" y="228"/>
                    </a:cubicBezTo>
                    <a:cubicBezTo>
                      <a:pt x="1" y="385"/>
                      <a:pt x="141" y="525"/>
                      <a:pt x="315" y="525"/>
                    </a:cubicBezTo>
                    <a:cubicBezTo>
                      <a:pt x="420" y="525"/>
                      <a:pt x="525" y="438"/>
                      <a:pt x="525" y="333"/>
                    </a:cubicBezTo>
                    <a:cubicBezTo>
                      <a:pt x="525" y="158"/>
                      <a:pt x="403" y="18"/>
                      <a:pt x="246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5400000">
                <a:off x="3251418" y="1732368"/>
                <a:ext cx="47525" cy="51544"/>
              </a:xfrm>
              <a:custGeom>
                <a:rect b="b" l="l" r="r" t="t"/>
                <a:pathLst>
                  <a:path extrusionOk="0" h="513" w="473">
                    <a:moveTo>
                      <a:pt x="242" y="0"/>
                    </a:moveTo>
                    <a:cubicBezTo>
                      <a:pt x="186" y="0"/>
                      <a:pt x="127" y="20"/>
                      <a:pt x="88" y="59"/>
                    </a:cubicBezTo>
                    <a:cubicBezTo>
                      <a:pt x="0" y="129"/>
                      <a:pt x="0" y="304"/>
                      <a:pt x="105" y="409"/>
                    </a:cubicBezTo>
                    <a:cubicBezTo>
                      <a:pt x="144" y="477"/>
                      <a:pt x="210" y="513"/>
                      <a:pt x="279" y="513"/>
                    </a:cubicBezTo>
                    <a:cubicBezTo>
                      <a:pt x="334" y="513"/>
                      <a:pt x="391" y="490"/>
                      <a:pt x="437" y="444"/>
                    </a:cubicBezTo>
                    <a:cubicBezTo>
                      <a:pt x="472" y="217"/>
                      <a:pt x="437" y="59"/>
                      <a:pt x="297" y="7"/>
                    </a:cubicBezTo>
                    <a:cubicBezTo>
                      <a:pt x="280" y="3"/>
                      <a:pt x="261" y="0"/>
                      <a:pt x="242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" name="Google Shape;257;p6"/>
          <p:cNvGrpSpPr/>
          <p:nvPr/>
        </p:nvGrpSpPr>
        <p:grpSpPr>
          <a:xfrm>
            <a:off x="-150620" y="2571750"/>
            <a:ext cx="756559" cy="2377179"/>
            <a:chOff x="-150620" y="2571750"/>
            <a:chExt cx="756559" cy="2377179"/>
          </a:xfrm>
        </p:grpSpPr>
        <p:sp>
          <p:nvSpPr>
            <p:cNvPr id="258" name="Google Shape;258;p6"/>
            <p:cNvSpPr/>
            <p:nvPr/>
          </p:nvSpPr>
          <p:spPr>
            <a:xfrm>
              <a:off x="-150620" y="4033856"/>
              <a:ext cx="756559" cy="915073"/>
            </a:xfrm>
            <a:custGeom>
              <a:rect b="b" l="l" r="r" t="t"/>
              <a:pathLst>
                <a:path extrusionOk="0" h="30648" w="25339">
                  <a:moveTo>
                    <a:pt x="1304" y="882"/>
                  </a:moveTo>
                  <a:lnTo>
                    <a:pt x="1304" y="882"/>
                  </a:lnTo>
                  <a:cubicBezTo>
                    <a:pt x="1479" y="982"/>
                    <a:pt x="1629" y="1082"/>
                    <a:pt x="1780" y="1207"/>
                  </a:cubicBezTo>
                  <a:cubicBezTo>
                    <a:pt x="2005" y="1408"/>
                    <a:pt x="2782" y="2034"/>
                    <a:pt x="3509" y="2611"/>
                  </a:cubicBezTo>
                  <a:lnTo>
                    <a:pt x="4787" y="3689"/>
                  </a:lnTo>
                  <a:lnTo>
                    <a:pt x="4988" y="4466"/>
                  </a:lnTo>
                  <a:cubicBezTo>
                    <a:pt x="5088" y="4892"/>
                    <a:pt x="5238" y="5543"/>
                    <a:pt x="5289" y="5894"/>
                  </a:cubicBezTo>
                  <a:cubicBezTo>
                    <a:pt x="5369" y="6396"/>
                    <a:pt x="5417" y="6577"/>
                    <a:pt x="5485" y="6577"/>
                  </a:cubicBezTo>
                  <a:cubicBezTo>
                    <a:pt x="5501" y="6577"/>
                    <a:pt x="5519" y="6566"/>
                    <a:pt x="5539" y="6546"/>
                  </a:cubicBezTo>
                  <a:cubicBezTo>
                    <a:pt x="5639" y="6471"/>
                    <a:pt x="5389" y="5042"/>
                    <a:pt x="5163" y="4240"/>
                  </a:cubicBezTo>
                  <a:cubicBezTo>
                    <a:pt x="5063" y="3964"/>
                    <a:pt x="5013" y="3663"/>
                    <a:pt x="4988" y="3363"/>
                  </a:cubicBezTo>
                  <a:cubicBezTo>
                    <a:pt x="5007" y="3315"/>
                    <a:pt x="5022" y="3289"/>
                    <a:pt x="5037" y="3289"/>
                  </a:cubicBezTo>
                  <a:cubicBezTo>
                    <a:pt x="5061" y="3289"/>
                    <a:pt x="5082" y="3358"/>
                    <a:pt x="5113" y="3513"/>
                  </a:cubicBezTo>
                  <a:cubicBezTo>
                    <a:pt x="5188" y="3764"/>
                    <a:pt x="6341" y="7949"/>
                    <a:pt x="6391" y="8150"/>
                  </a:cubicBezTo>
                  <a:cubicBezTo>
                    <a:pt x="6391" y="8150"/>
                    <a:pt x="6391" y="8150"/>
                    <a:pt x="6391" y="8150"/>
                  </a:cubicBezTo>
                  <a:cubicBezTo>
                    <a:pt x="6375" y="8150"/>
                    <a:pt x="5852" y="7380"/>
                    <a:pt x="5063" y="6245"/>
                  </a:cubicBezTo>
                  <a:cubicBezTo>
                    <a:pt x="4712" y="5744"/>
                    <a:pt x="3910" y="4591"/>
                    <a:pt x="3284" y="3714"/>
                  </a:cubicBezTo>
                  <a:cubicBezTo>
                    <a:pt x="1755" y="1558"/>
                    <a:pt x="1304" y="907"/>
                    <a:pt x="1304" y="882"/>
                  </a:cubicBezTo>
                  <a:close/>
                  <a:moveTo>
                    <a:pt x="811" y="1630"/>
                  </a:moveTo>
                  <a:cubicBezTo>
                    <a:pt x="872" y="1630"/>
                    <a:pt x="1068" y="2085"/>
                    <a:pt x="1354" y="2586"/>
                  </a:cubicBezTo>
                  <a:cubicBezTo>
                    <a:pt x="1805" y="3413"/>
                    <a:pt x="3534" y="6145"/>
                    <a:pt x="4587" y="7749"/>
                  </a:cubicBezTo>
                  <a:cubicBezTo>
                    <a:pt x="4687" y="7899"/>
                    <a:pt x="4787" y="8049"/>
                    <a:pt x="4837" y="8200"/>
                  </a:cubicBezTo>
                  <a:cubicBezTo>
                    <a:pt x="4787" y="8200"/>
                    <a:pt x="4537" y="7999"/>
                    <a:pt x="2757" y="6395"/>
                  </a:cubicBezTo>
                  <a:lnTo>
                    <a:pt x="1504" y="5293"/>
                  </a:lnTo>
                  <a:lnTo>
                    <a:pt x="1304" y="4415"/>
                  </a:lnTo>
                  <a:cubicBezTo>
                    <a:pt x="1128" y="3638"/>
                    <a:pt x="777" y="1684"/>
                    <a:pt x="802" y="1633"/>
                  </a:cubicBezTo>
                  <a:cubicBezTo>
                    <a:pt x="805" y="1631"/>
                    <a:pt x="808" y="1630"/>
                    <a:pt x="811" y="1630"/>
                  </a:cubicBezTo>
                  <a:close/>
                  <a:moveTo>
                    <a:pt x="5264" y="2987"/>
                  </a:moveTo>
                  <a:cubicBezTo>
                    <a:pt x="5439" y="3137"/>
                    <a:pt x="5614" y="3313"/>
                    <a:pt x="5790" y="3513"/>
                  </a:cubicBezTo>
                  <a:lnTo>
                    <a:pt x="5765" y="3538"/>
                  </a:lnTo>
                  <a:cubicBezTo>
                    <a:pt x="6040" y="3814"/>
                    <a:pt x="6467" y="4315"/>
                    <a:pt x="6717" y="4616"/>
                  </a:cubicBezTo>
                  <a:cubicBezTo>
                    <a:pt x="6893" y="4816"/>
                    <a:pt x="7068" y="5017"/>
                    <a:pt x="7269" y="5192"/>
                  </a:cubicBezTo>
                  <a:cubicBezTo>
                    <a:pt x="7394" y="5192"/>
                    <a:pt x="7469" y="5017"/>
                    <a:pt x="7444" y="4791"/>
                  </a:cubicBezTo>
                  <a:cubicBezTo>
                    <a:pt x="7430" y="4648"/>
                    <a:pt x="7440" y="4562"/>
                    <a:pt x="7466" y="4562"/>
                  </a:cubicBezTo>
                  <a:cubicBezTo>
                    <a:pt x="7485" y="4562"/>
                    <a:pt x="7512" y="4609"/>
                    <a:pt x="7544" y="4716"/>
                  </a:cubicBezTo>
                  <a:cubicBezTo>
                    <a:pt x="7569" y="4791"/>
                    <a:pt x="7670" y="5092"/>
                    <a:pt x="7795" y="5393"/>
                  </a:cubicBezTo>
                  <a:cubicBezTo>
                    <a:pt x="7970" y="5969"/>
                    <a:pt x="8121" y="6571"/>
                    <a:pt x="8221" y="7172"/>
                  </a:cubicBezTo>
                  <a:cubicBezTo>
                    <a:pt x="8296" y="7598"/>
                    <a:pt x="8396" y="8024"/>
                    <a:pt x="8547" y="8425"/>
                  </a:cubicBezTo>
                  <a:cubicBezTo>
                    <a:pt x="8697" y="8400"/>
                    <a:pt x="8221" y="5994"/>
                    <a:pt x="7920" y="5192"/>
                  </a:cubicBezTo>
                  <a:cubicBezTo>
                    <a:pt x="7845" y="5067"/>
                    <a:pt x="7820" y="4917"/>
                    <a:pt x="7795" y="4766"/>
                  </a:cubicBezTo>
                  <a:lnTo>
                    <a:pt x="7795" y="4766"/>
                  </a:lnTo>
                  <a:cubicBezTo>
                    <a:pt x="7845" y="4766"/>
                    <a:pt x="10051" y="6922"/>
                    <a:pt x="10552" y="7473"/>
                  </a:cubicBezTo>
                  <a:cubicBezTo>
                    <a:pt x="10953" y="7899"/>
                    <a:pt x="11003" y="7974"/>
                    <a:pt x="11304" y="8927"/>
                  </a:cubicBezTo>
                  <a:cubicBezTo>
                    <a:pt x="11545" y="9602"/>
                    <a:pt x="11670" y="9906"/>
                    <a:pt x="11746" y="9906"/>
                  </a:cubicBezTo>
                  <a:cubicBezTo>
                    <a:pt x="11749" y="9906"/>
                    <a:pt x="11752" y="9905"/>
                    <a:pt x="11755" y="9904"/>
                  </a:cubicBezTo>
                  <a:cubicBezTo>
                    <a:pt x="11830" y="9879"/>
                    <a:pt x="11880" y="9904"/>
                    <a:pt x="11604" y="9102"/>
                  </a:cubicBezTo>
                  <a:cubicBezTo>
                    <a:pt x="11471" y="8701"/>
                    <a:pt x="11436" y="8517"/>
                    <a:pt x="11483" y="8517"/>
                  </a:cubicBezTo>
                  <a:cubicBezTo>
                    <a:pt x="11489" y="8517"/>
                    <a:pt x="11496" y="8520"/>
                    <a:pt x="11504" y="8526"/>
                  </a:cubicBezTo>
                  <a:cubicBezTo>
                    <a:pt x="11526" y="8531"/>
                    <a:pt x="11545" y="8534"/>
                    <a:pt x="11562" y="8534"/>
                  </a:cubicBezTo>
                  <a:cubicBezTo>
                    <a:pt x="11626" y="8534"/>
                    <a:pt x="11665" y="8493"/>
                    <a:pt x="11705" y="8375"/>
                  </a:cubicBezTo>
                  <a:cubicBezTo>
                    <a:pt x="11763" y="8278"/>
                    <a:pt x="11806" y="8241"/>
                    <a:pt x="11834" y="8241"/>
                  </a:cubicBezTo>
                  <a:cubicBezTo>
                    <a:pt x="11842" y="8241"/>
                    <a:pt x="11849" y="8244"/>
                    <a:pt x="11855" y="8250"/>
                  </a:cubicBezTo>
                  <a:cubicBezTo>
                    <a:pt x="12005" y="8325"/>
                    <a:pt x="12231" y="9528"/>
                    <a:pt x="12457" y="11308"/>
                  </a:cubicBezTo>
                  <a:cubicBezTo>
                    <a:pt x="12582" y="12360"/>
                    <a:pt x="12908" y="14240"/>
                    <a:pt x="13158" y="15493"/>
                  </a:cubicBezTo>
                  <a:cubicBezTo>
                    <a:pt x="13463" y="17051"/>
                    <a:pt x="13573" y="17614"/>
                    <a:pt x="13489" y="17614"/>
                  </a:cubicBezTo>
                  <a:cubicBezTo>
                    <a:pt x="13449" y="17614"/>
                    <a:pt x="13364" y="17484"/>
                    <a:pt x="13233" y="17273"/>
                  </a:cubicBezTo>
                  <a:cubicBezTo>
                    <a:pt x="13033" y="16972"/>
                    <a:pt x="12707" y="15368"/>
                    <a:pt x="12331" y="12761"/>
                  </a:cubicBezTo>
                  <a:cubicBezTo>
                    <a:pt x="12256" y="12110"/>
                    <a:pt x="12156" y="11433"/>
                    <a:pt x="11980" y="10806"/>
                  </a:cubicBezTo>
                  <a:cubicBezTo>
                    <a:pt x="11946" y="10778"/>
                    <a:pt x="11917" y="10764"/>
                    <a:pt x="11893" y="10764"/>
                  </a:cubicBezTo>
                  <a:cubicBezTo>
                    <a:pt x="11812" y="10764"/>
                    <a:pt x="11791" y="10928"/>
                    <a:pt x="11830" y="11258"/>
                  </a:cubicBezTo>
                  <a:cubicBezTo>
                    <a:pt x="12056" y="12786"/>
                    <a:pt x="12682" y="16370"/>
                    <a:pt x="12732" y="16571"/>
                  </a:cubicBezTo>
                  <a:lnTo>
                    <a:pt x="12807" y="16796"/>
                  </a:lnTo>
                  <a:lnTo>
                    <a:pt x="12707" y="16671"/>
                  </a:lnTo>
                  <a:cubicBezTo>
                    <a:pt x="12306" y="16195"/>
                    <a:pt x="11805" y="14115"/>
                    <a:pt x="11254" y="10581"/>
                  </a:cubicBezTo>
                  <a:cubicBezTo>
                    <a:pt x="11178" y="10080"/>
                    <a:pt x="11078" y="9578"/>
                    <a:pt x="10928" y="9077"/>
                  </a:cubicBezTo>
                  <a:lnTo>
                    <a:pt x="10928" y="9077"/>
                  </a:lnTo>
                  <a:cubicBezTo>
                    <a:pt x="10777" y="9077"/>
                    <a:pt x="11604" y="13789"/>
                    <a:pt x="12056" y="15493"/>
                  </a:cubicBezTo>
                  <a:lnTo>
                    <a:pt x="12206" y="16045"/>
                  </a:lnTo>
                  <a:lnTo>
                    <a:pt x="11905" y="15644"/>
                  </a:lnTo>
                  <a:cubicBezTo>
                    <a:pt x="11579" y="15243"/>
                    <a:pt x="11579" y="15192"/>
                    <a:pt x="11329" y="13889"/>
                  </a:cubicBezTo>
                  <a:cubicBezTo>
                    <a:pt x="11279" y="13463"/>
                    <a:pt x="11153" y="13037"/>
                    <a:pt x="11003" y="12636"/>
                  </a:cubicBezTo>
                  <a:lnTo>
                    <a:pt x="11003" y="12636"/>
                  </a:lnTo>
                  <a:cubicBezTo>
                    <a:pt x="11028" y="13012"/>
                    <a:pt x="11078" y="13413"/>
                    <a:pt x="11178" y="13789"/>
                  </a:cubicBezTo>
                  <a:cubicBezTo>
                    <a:pt x="11254" y="14140"/>
                    <a:pt x="11304" y="14491"/>
                    <a:pt x="11354" y="14867"/>
                  </a:cubicBezTo>
                  <a:cubicBezTo>
                    <a:pt x="11153" y="14666"/>
                    <a:pt x="10953" y="14440"/>
                    <a:pt x="10802" y="14215"/>
                  </a:cubicBezTo>
                  <a:lnTo>
                    <a:pt x="10276" y="13538"/>
                  </a:lnTo>
                  <a:lnTo>
                    <a:pt x="9775" y="11057"/>
                  </a:lnTo>
                  <a:cubicBezTo>
                    <a:pt x="9173" y="8049"/>
                    <a:pt x="9048" y="7523"/>
                    <a:pt x="8647" y="6521"/>
                  </a:cubicBezTo>
                  <a:cubicBezTo>
                    <a:pt x="8451" y="6024"/>
                    <a:pt x="8318" y="5789"/>
                    <a:pt x="8272" y="5789"/>
                  </a:cubicBezTo>
                  <a:cubicBezTo>
                    <a:pt x="8217" y="5789"/>
                    <a:pt x="8280" y="6113"/>
                    <a:pt x="8497" y="6721"/>
                  </a:cubicBezTo>
                  <a:cubicBezTo>
                    <a:pt x="8873" y="7874"/>
                    <a:pt x="9173" y="9077"/>
                    <a:pt x="9424" y="10280"/>
                  </a:cubicBezTo>
                  <a:cubicBezTo>
                    <a:pt x="9725" y="11734"/>
                    <a:pt x="9950" y="12962"/>
                    <a:pt x="9950" y="12962"/>
                  </a:cubicBezTo>
                  <a:cubicBezTo>
                    <a:pt x="9474" y="12410"/>
                    <a:pt x="9073" y="11809"/>
                    <a:pt x="8697" y="11207"/>
                  </a:cubicBezTo>
                  <a:cubicBezTo>
                    <a:pt x="8772" y="11107"/>
                    <a:pt x="7820" y="5819"/>
                    <a:pt x="7770" y="5819"/>
                  </a:cubicBezTo>
                  <a:lnTo>
                    <a:pt x="7770" y="5819"/>
                  </a:lnTo>
                  <a:cubicBezTo>
                    <a:pt x="7820" y="6521"/>
                    <a:pt x="7895" y="7197"/>
                    <a:pt x="8045" y="7874"/>
                  </a:cubicBezTo>
                  <a:cubicBezTo>
                    <a:pt x="8510" y="10565"/>
                    <a:pt x="8593" y="11083"/>
                    <a:pt x="8550" y="11083"/>
                  </a:cubicBezTo>
                  <a:cubicBezTo>
                    <a:pt x="8549" y="11083"/>
                    <a:pt x="8548" y="11083"/>
                    <a:pt x="8547" y="11082"/>
                  </a:cubicBezTo>
                  <a:cubicBezTo>
                    <a:pt x="8472" y="10957"/>
                    <a:pt x="8371" y="10857"/>
                    <a:pt x="8296" y="10731"/>
                  </a:cubicBezTo>
                  <a:cubicBezTo>
                    <a:pt x="8096" y="10456"/>
                    <a:pt x="7995" y="10130"/>
                    <a:pt x="7995" y="9779"/>
                  </a:cubicBezTo>
                  <a:cubicBezTo>
                    <a:pt x="7895" y="8751"/>
                    <a:pt x="7569" y="6646"/>
                    <a:pt x="7494" y="6596"/>
                  </a:cubicBezTo>
                  <a:cubicBezTo>
                    <a:pt x="7487" y="6589"/>
                    <a:pt x="7481" y="6585"/>
                    <a:pt x="7475" y="6585"/>
                  </a:cubicBezTo>
                  <a:cubicBezTo>
                    <a:pt x="7434" y="6585"/>
                    <a:pt x="7414" y="6756"/>
                    <a:pt x="7544" y="7473"/>
                  </a:cubicBezTo>
                  <a:cubicBezTo>
                    <a:pt x="7695" y="8350"/>
                    <a:pt x="7795" y="9227"/>
                    <a:pt x="7845" y="10105"/>
                  </a:cubicBezTo>
                  <a:cubicBezTo>
                    <a:pt x="7745" y="10029"/>
                    <a:pt x="7670" y="9954"/>
                    <a:pt x="7619" y="9854"/>
                  </a:cubicBezTo>
                  <a:cubicBezTo>
                    <a:pt x="7444" y="9578"/>
                    <a:pt x="7344" y="9252"/>
                    <a:pt x="7344" y="8902"/>
                  </a:cubicBezTo>
                  <a:cubicBezTo>
                    <a:pt x="7302" y="8405"/>
                    <a:pt x="7261" y="8198"/>
                    <a:pt x="7205" y="8198"/>
                  </a:cubicBezTo>
                  <a:cubicBezTo>
                    <a:pt x="7194" y="8198"/>
                    <a:pt x="7181" y="8208"/>
                    <a:pt x="7168" y="8225"/>
                  </a:cubicBezTo>
                  <a:cubicBezTo>
                    <a:pt x="7143" y="8400"/>
                    <a:pt x="7168" y="8576"/>
                    <a:pt x="7193" y="8751"/>
                  </a:cubicBezTo>
                  <a:cubicBezTo>
                    <a:pt x="7218" y="8902"/>
                    <a:pt x="7243" y="9077"/>
                    <a:pt x="7218" y="9252"/>
                  </a:cubicBezTo>
                  <a:cubicBezTo>
                    <a:pt x="7216" y="9253"/>
                    <a:pt x="7214" y="9253"/>
                    <a:pt x="7211" y="9253"/>
                  </a:cubicBezTo>
                  <a:cubicBezTo>
                    <a:pt x="7057" y="9253"/>
                    <a:pt x="6689" y="8463"/>
                    <a:pt x="6492" y="7674"/>
                  </a:cubicBezTo>
                  <a:cubicBezTo>
                    <a:pt x="5740" y="5017"/>
                    <a:pt x="5213" y="2987"/>
                    <a:pt x="5264" y="2987"/>
                  </a:cubicBezTo>
                  <a:close/>
                  <a:moveTo>
                    <a:pt x="1253" y="5618"/>
                  </a:moveTo>
                  <a:cubicBezTo>
                    <a:pt x="1379" y="5618"/>
                    <a:pt x="1479" y="5669"/>
                    <a:pt x="1579" y="5744"/>
                  </a:cubicBezTo>
                  <a:lnTo>
                    <a:pt x="1579" y="5719"/>
                  </a:lnTo>
                  <a:cubicBezTo>
                    <a:pt x="1654" y="5769"/>
                    <a:pt x="2030" y="6120"/>
                    <a:pt x="2406" y="6445"/>
                  </a:cubicBezTo>
                  <a:lnTo>
                    <a:pt x="3785" y="7674"/>
                  </a:lnTo>
                  <a:cubicBezTo>
                    <a:pt x="4161" y="8024"/>
                    <a:pt x="4712" y="8476"/>
                    <a:pt x="5013" y="8701"/>
                  </a:cubicBezTo>
                  <a:cubicBezTo>
                    <a:pt x="5464" y="9052"/>
                    <a:pt x="5665" y="9278"/>
                    <a:pt x="6441" y="10230"/>
                  </a:cubicBezTo>
                  <a:cubicBezTo>
                    <a:pt x="6742" y="10606"/>
                    <a:pt x="7018" y="10982"/>
                    <a:pt x="7294" y="11383"/>
                  </a:cubicBezTo>
                  <a:cubicBezTo>
                    <a:pt x="7269" y="11383"/>
                    <a:pt x="6517" y="10857"/>
                    <a:pt x="5589" y="10205"/>
                  </a:cubicBezTo>
                  <a:cubicBezTo>
                    <a:pt x="3918" y="9011"/>
                    <a:pt x="3605" y="8797"/>
                    <a:pt x="3509" y="8797"/>
                  </a:cubicBezTo>
                  <a:cubicBezTo>
                    <a:pt x="3485" y="8797"/>
                    <a:pt x="3474" y="8811"/>
                    <a:pt x="3459" y="8826"/>
                  </a:cubicBezTo>
                  <a:cubicBezTo>
                    <a:pt x="3409" y="8927"/>
                    <a:pt x="3659" y="9077"/>
                    <a:pt x="4762" y="9829"/>
                  </a:cubicBezTo>
                  <a:cubicBezTo>
                    <a:pt x="5790" y="10531"/>
                    <a:pt x="6091" y="10756"/>
                    <a:pt x="6091" y="10831"/>
                  </a:cubicBezTo>
                  <a:cubicBezTo>
                    <a:pt x="6091" y="10932"/>
                    <a:pt x="6241" y="11057"/>
                    <a:pt x="6918" y="11433"/>
                  </a:cubicBezTo>
                  <a:cubicBezTo>
                    <a:pt x="7569" y="11834"/>
                    <a:pt x="7770" y="11959"/>
                    <a:pt x="7845" y="12110"/>
                  </a:cubicBezTo>
                  <a:lnTo>
                    <a:pt x="7945" y="12310"/>
                  </a:lnTo>
                  <a:lnTo>
                    <a:pt x="7720" y="12185"/>
                  </a:lnTo>
                  <a:cubicBezTo>
                    <a:pt x="7569" y="12135"/>
                    <a:pt x="7269" y="11984"/>
                    <a:pt x="7043" y="11884"/>
                  </a:cubicBezTo>
                  <a:cubicBezTo>
                    <a:pt x="6841" y="11794"/>
                    <a:pt x="6660" y="11705"/>
                    <a:pt x="6605" y="11705"/>
                  </a:cubicBezTo>
                  <a:cubicBezTo>
                    <a:pt x="6599" y="11705"/>
                    <a:pt x="6594" y="11706"/>
                    <a:pt x="6592" y="11709"/>
                  </a:cubicBezTo>
                  <a:cubicBezTo>
                    <a:pt x="6592" y="11734"/>
                    <a:pt x="6842" y="11959"/>
                    <a:pt x="7544" y="12310"/>
                  </a:cubicBezTo>
                  <a:lnTo>
                    <a:pt x="8146" y="12586"/>
                  </a:lnTo>
                  <a:lnTo>
                    <a:pt x="8722" y="13338"/>
                  </a:lnTo>
                  <a:cubicBezTo>
                    <a:pt x="9023" y="13764"/>
                    <a:pt x="9549" y="14466"/>
                    <a:pt x="9925" y="14917"/>
                  </a:cubicBezTo>
                  <a:lnTo>
                    <a:pt x="10552" y="15744"/>
                  </a:lnTo>
                  <a:lnTo>
                    <a:pt x="10201" y="15568"/>
                  </a:lnTo>
                  <a:cubicBezTo>
                    <a:pt x="10025" y="15493"/>
                    <a:pt x="9499" y="15192"/>
                    <a:pt x="9048" y="14917"/>
                  </a:cubicBezTo>
                  <a:cubicBezTo>
                    <a:pt x="8585" y="14650"/>
                    <a:pt x="8271" y="14501"/>
                    <a:pt x="8203" y="14501"/>
                  </a:cubicBezTo>
                  <a:cubicBezTo>
                    <a:pt x="8150" y="14501"/>
                    <a:pt x="8249" y="14593"/>
                    <a:pt x="8547" y="14791"/>
                  </a:cubicBezTo>
                  <a:cubicBezTo>
                    <a:pt x="9113" y="15161"/>
                    <a:pt x="10405" y="15845"/>
                    <a:pt x="10522" y="15845"/>
                  </a:cubicBezTo>
                  <a:cubicBezTo>
                    <a:pt x="10524" y="15845"/>
                    <a:pt x="10525" y="15844"/>
                    <a:pt x="10527" y="15844"/>
                  </a:cubicBezTo>
                  <a:cubicBezTo>
                    <a:pt x="10534" y="15841"/>
                    <a:pt x="10542" y="15840"/>
                    <a:pt x="10550" y="15840"/>
                  </a:cubicBezTo>
                  <a:cubicBezTo>
                    <a:pt x="10623" y="15840"/>
                    <a:pt x="10717" y="15939"/>
                    <a:pt x="10853" y="16120"/>
                  </a:cubicBezTo>
                  <a:lnTo>
                    <a:pt x="11078" y="16420"/>
                  </a:lnTo>
                  <a:lnTo>
                    <a:pt x="11078" y="16420"/>
                  </a:lnTo>
                  <a:lnTo>
                    <a:pt x="10652" y="16295"/>
                  </a:lnTo>
                  <a:cubicBezTo>
                    <a:pt x="9925" y="16070"/>
                    <a:pt x="9123" y="15618"/>
                    <a:pt x="7970" y="14842"/>
                  </a:cubicBezTo>
                  <a:cubicBezTo>
                    <a:pt x="7644" y="14566"/>
                    <a:pt x="7269" y="14340"/>
                    <a:pt x="6918" y="14115"/>
                  </a:cubicBezTo>
                  <a:lnTo>
                    <a:pt x="6918" y="14115"/>
                  </a:lnTo>
                  <a:cubicBezTo>
                    <a:pt x="6842" y="14215"/>
                    <a:pt x="7519" y="14691"/>
                    <a:pt x="8647" y="15393"/>
                  </a:cubicBezTo>
                  <a:cubicBezTo>
                    <a:pt x="9825" y="16120"/>
                    <a:pt x="10452" y="16420"/>
                    <a:pt x="10978" y="16496"/>
                  </a:cubicBezTo>
                  <a:cubicBezTo>
                    <a:pt x="11228" y="16521"/>
                    <a:pt x="11254" y="16546"/>
                    <a:pt x="11680" y="17122"/>
                  </a:cubicBezTo>
                  <a:cubicBezTo>
                    <a:pt x="12006" y="17521"/>
                    <a:pt x="12096" y="17644"/>
                    <a:pt x="12045" y="17644"/>
                  </a:cubicBezTo>
                  <a:cubicBezTo>
                    <a:pt x="12026" y="17644"/>
                    <a:pt x="11986" y="17626"/>
                    <a:pt x="11930" y="17598"/>
                  </a:cubicBezTo>
                  <a:cubicBezTo>
                    <a:pt x="10878" y="17147"/>
                    <a:pt x="9850" y="16596"/>
                    <a:pt x="8873" y="15994"/>
                  </a:cubicBezTo>
                  <a:cubicBezTo>
                    <a:pt x="7594" y="15268"/>
                    <a:pt x="6391" y="14390"/>
                    <a:pt x="5289" y="13388"/>
                  </a:cubicBezTo>
                  <a:cubicBezTo>
                    <a:pt x="4537" y="12736"/>
                    <a:pt x="2607" y="11132"/>
                    <a:pt x="2482" y="11057"/>
                  </a:cubicBezTo>
                  <a:cubicBezTo>
                    <a:pt x="2482" y="11057"/>
                    <a:pt x="2482" y="10957"/>
                    <a:pt x="2532" y="10882"/>
                  </a:cubicBezTo>
                  <a:cubicBezTo>
                    <a:pt x="2582" y="10806"/>
                    <a:pt x="2557" y="10556"/>
                    <a:pt x="2331" y="9879"/>
                  </a:cubicBezTo>
                  <a:cubicBezTo>
                    <a:pt x="1955" y="8776"/>
                    <a:pt x="1454" y="7147"/>
                    <a:pt x="1228" y="6270"/>
                  </a:cubicBezTo>
                  <a:lnTo>
                    <a:pt x="1053" y="5618"/>
                  </a:lnTo>
                  <a:close/>
                  <a:moveTo>
                    <a:pt x="12356" y="8726"/>
                  </a:moveTo>
                  <a:lnTo>
                    <a:pt x="12356" y="8726"/>
                  </a:lnTo>
                  <a:cubicBezTo>
                    <a:pt x="12356" y="8726"/>
                    <a:pt x="12707" y="9177"/>
                    <a:pt x="13133" y="9729"/>
                  </a:cubicBezTo>
                  <a:lnTo>
                    <a:pt x="13108" y="9729"/>
                  </a:lnTo>
                  <a:cubicBezTo>
                    <a:pt x="13359" y="10080"/>
                    <a:pt x="13634" y="10430"/>
                    <a:pt x="13960" y="10756"/>
                  </a:cubicBezTo>
                  <a:cubicBezTo>
                    <a:pt x="14035" y="10756"/>
                    <a:pt x="14086" y="10706"/>
                    <a:pt x="14161" y="10531"/>
                  </a:cubicBezTo>
                  <a:cubicBezTo>
                    <a:pt x="14213" y="10427"/>
                    <a:pt x="14253" y="10371"/>
                    <a:pt x="14289" y="10371"/>
                  </a:cubicBezTo>
                  <a:cubicBezTo>
                    <a:pt x="14305" y="10371"/>
                    <a:pt x="14321" y="10382"/>
                    <a:pt x="14336" y="10405"/>
                  </a:cubicBezTo>
                  <a:cubicBezTo>
                    <a:pt x="14361" y="10456"/>
                    <a:pt x="14411" y="10506"/>
                    <a:pt x="14462" y="10531"/>
                  </a:cubicBezTo>
                  <a:cubicBezTo>
                    <a:pt x="14612" y="10631"/>
                    <a:pt x="15163" y="11859"/>
                    <a:pt x="15439" y="12611"/>
                  </a:cubicBezTo>
                  <a:cubicBezTo>
                    <a:pt x="15715" y="13388"/>
                    <a:pt x="16216" y="15894"/>
                    <a:pt x="16542" y="18150"/>
                  </a:cubicBezTo>
                  <a:cubicBezTo>
                    <a:pt x="16668" y="19011"/>
                    <a:pt x="16723" y="19309"/>
                    <a:pt x="16782" y="19309"/>
                  </a:cubicBezTo>
                  <a:cubicBezTo>
                    <a:pt x="16794" y="19309"/>
                    <a:pt x="16805" y="19298"/>
                    <a:pt x="16817" y="19278"/>
                  </a:cubicBezTo>
                  <a:cubicBezTo>
                    <a:pt x="16918" y="19152"/>
                    <a:pt x="15965" y="13463"/>
                    <a:pt x="15690" y="12686"/>
                  </a:cubicBezTo>
                  <a:cubicBezTo>
                    <a:pt x="15614" y="12486"/>
                    <a:pt x="15539" y="12285"/>
                    <a:pt x="15489" y="12060"/>
                  </a:cubicBezTo>
                  <a:cubicBezTo>
                    <a:pt x="15491" y="12056"/>
                    <a:pt x="15494" y="12055"/>
                    <a:pt x="15497" y="12055"/>
                  </a:cubicBezTo>
                  <a:cubicBezTo>
                    <a:pt x="15571" y="12055"/>
                    <a:pt x="15924" y="12842"/>
                    <a:pt x="16116" y="13538"/>
                  </a:cubicBezTo>
                  <a:cubicBezTo>
                    <a:pt x="16617" y="15243"/>
                    <a:pt x="16943" y="16997"/>
                    <a:pt x="17143" y="18776"/>
                  </a:cubicBezTo>
                  <a:cubicBezTo>
                    <a:pt x="17469" y="21107"/>
                    <a:pt x="17594" y="22185"/>
                    <a:pt x="17695" y="22536"/>
                  </a:cubicBezTo>
                  <a:lnTo>
                    <a:pt x="17770" y="22761"/>
                  </a:lnTo>
                  <a:lnTo>
                    <a:pt x="17594" y="22586"/>
                  </a:lnTo>
                  <a:cubicBezTo>
                    <a:pt x="17344" y="22335"/>
                    <a:pt x="17269" y="22210"/>
                    <a:pt x="17143" y="21283"/>
                  </a:cubicBezTo>
                  <a:cubicBezTo>
                    <a:pt x="17093" y="20982"/>
                    <a:pt x="17043" y="20681"/>
                    <a:pt x="16943" y="20405"/>
                  </a:cubicBezTo>
                  <a:cubicBezTo>
                    <a:pt x="16930" y="20396"/>
                    <a:pt x="16918" y="20391"/>
                    <a:pt x="16907" y="20391"/>
                  </a:cubicBezTo>
                  <a:cubicBezTo>
                    <a:pt x="16838" y="20391"/>
                    <a:pt x="16827" y="20595"/>
                    <a:pt x="16893" y="20857"/>
                  </a:cubicBezTo>
                  <a:cubicBezTo>
                    <a:pt x="16943" y="21032"/>
                    <a:pt x="16993" y="21383"/>
                    <a:pt x="17018" y="21608"/>
                  </a:cubicBezTo>
                  <a:lnTo>
                    <a:pt x="17068" y="22035"/>
                  </a:lnTo>
                  <a:lnTo>
                    <a:pt x="16918" y="21859"/>
                  </a:lnTo>
                  <a:cubicBezTo>
                    <a:pt x="16667" y="21583"/>
                    <a:pt x="16341" y="19729"/>
                    <a:pt x="16091" y="17373"/>
                  </a:cubicBezTo>
                  <a:cubicBezTo>
                    <a:pt x="16067" y="17164"/>
                    <a:pt x="16023" y="17019"/>
                    <a:pt x="15976" y="17019"/>
                  </a:cubicBezTo>
                  <a:cubicBezTo>
                    <a:pt x="15973" y="17019"/>
                    <a:pt x="15969" y="17020"/>
                    <a:pt x="15965" y="17022"/>
                  </a:cubicBezTo>
                  <a:cubicBezTo>
                    <a:pt x="15940" y="17022"/>
                    <a:pt x="16166" y="19528"/>
                    <a:pt x="16391" y="20581"/>
                  </a:cubicBezTo>
                  <a:cubicBezTo>
                    <a:pt x="16493" y="21056"/>
                    <a:pt x="16515" y="21301"/>
                    <a:pt x="16463" y="21301"/>
                  </a:cubicBezTo>
                  <a:cubicBezTo>
                    <a:pt x="16439" y="21301"/>
                    <a:pt x="16398" y="21246"/>
                    <a:pt x="16341" y="21132"/>
                  </a:cubicBezTo>
                  <a:cubicBezTo>
                    <a:pt x="16216" y="20656"/>
                    <a:pt x="16141" y="20155"/>
                    <a:pt x="16066" y="19654"/>
                  </a:cubicBezTo>
                  <a:cubicBezTo>
                    <a:pt x="16041" y="19202"/>
                    <a:pt x="15940" y="18726"/>
                    <a:pt x="15790" y="18300"/>
                  </a:cubicBezTo>
                  <a:cubicBezTo>
                    <a:pt x="15765" y="18300"/>
                    <a:pt x="15740" y="18425"/>
                    <a:pt x="15765" y="18576"/>
                  </a:cubicBezTo>
                  <a:cubicBezTo>
                    <a:pt x="15815" y="18902"/>
                    <a:pt x="16041" y="20405"/>
                    <a:pt x="16091" y="20706"/>
                  </a:cubicBezTo>
                  <a:lnTo>
                    <a:pt x="16091" y="20882"/>
                  </a:lnTo>
                  <a:lnTo>
                    <a:pt x="15840" y="20581"/>
                  </a:lnTo>
                  <a:cubicBezTo>
                    <a:pt x="15589" y="20280"/>
                    <a:pt x="15589" y="20230"/>
                    <a:pt x="15539" y="19478"/>
                  </a:cubicBezTo>
                  <a:cubicBezTo>
                    <a:pt x="15439" y="18501"/>
                    <a:pt x="15213" y="17298"/>
                    <a:pt x="15138" y="17298"/>
                  </a:cubicBezTo>
                  <a:lnTo>
                    <a:pt x="15138" y="17298"/>
                  </a:lnTo>
                  <a:cubicBezTo>
                    <a:pt x="15113" y="17523"/>
                    <a:pt x="15138" y="17749"/>
                    <a:pt x="15188" y="17974"/>
                  </a:cubicBezTo>
                  <a:cubicBezTo>
                    <a:pt x="15314" y="18626"/>
                    <a:pt x="15389" y="19278"/>
                    <a:pt x="15414" y="19954"/>
                  </a:cubicBezTo>
                  <a:cubicBezTo>
                    <a:pt x="15414" y="19954"/>
                    <a:pt x="15314" y="19904"/>
                    <a:pt x="15264" y="19804"/>
                  </a:cubicBezTo>
                  <a:cubicBezTo>
                    <a:pt x="15163" y="19578"/>
                    <a:pt x="15088" y="19328"/>
                    <a:pt x="15088" y="19052"/>
                  </a:cubicBezTo>
                  <a:cubicBezTo>
                    <a:pt x="14942" y="17905"/>
                    <a:pt x="14795" y="16995"/>
                    <a:pt x="14741" y="16995"/>
                  </a:cubicBezTo>
                  <a:cubicBezTo>
                    <a:pt x="14740" y="16995"/>
                    <a:pt x="14739" y="16996"/>
                    <a:pt x="14737" y="16997"/>
                  </a:cubicBezTo>
                  <a:cubicBezTo>
                    <a:pt x="14712" y="17423"/>
                    <a:pt x="14762" y="17824"/>
                    <a:pt x="14837" y="18250"/>
                  </a:cubicBezTo>
                  <a:cubicBezTo>
                    <a:pt x="14913" y="18902"/>
                    <a:pt x="14988" y="19453"/>
                    <a:pt x="14963" y="19453"/>
                  </a:cubicBezTo>
                  <a:cubicBezTo>
                    <a:pt x="14888" y="19378"/>
                    <a:pt x="14812" y="19303"/>
                    <a:pt x="14762" y="19227"/>
                  </a:cubicBezTo>
                  <a:cubicBezTo>
                    <a:pt x="14612" y="19027"/>
                    <a:pt x="14537" y="18776"/>
                    <a:pt x="14562" y="18526"/>
                  </a:cubicBezTo>
                  <a:cubicBezTo>
                    <a:pt x="14537" y="18250"/>
                    <a:pt x="14487" y="18024"/>
                    <a:pt x="14436" y="18024"/>
                  </a:cubicBezTo>
                  <a:cubicBezTo>
                    <a:pt x="14386" y="18024"/>
                    <a:pt x="14386" y="18200"/>
                    <a:pt x="14411" y="18400"/>
                  </a:cubicBezTo>
                  <a:cubicBezTo>
                    <a:pt x="14411" y="18593"/>
                    <a:pt x="14411" y="18731"/>
                    <a:pt x="14411" y="18751"/>
                  </a:cubicBezTo>
                  <a:cubicBezTo>
                    <a:pt x="14111" y="18576"/>
                    <a:pt x="13259" y="14741"/>
                    <a:pt x="12807" y="11558"/>
                  </a:cubicBezTo>
                  <a:cubicBezTo>
                    <a:pt x="12632" y="10380"/>
                    <a:pt x="12457" y="9278"/>
                    <a:pt x="12431" y="9077"/>
                  </a:cubicBezTo>
                  <a:cubicBezTo>
                    <a:pt x="12381" y="8977"/>
                    <a:pt x="12381" y="8851"/>
                    <a:pt x="12356" y="8726"/>
                  </a:cubicBezTo>
                  <a:close/>
                  <a:moveTo>
                    <a:pt x="2306" y="11132"/>
                  </a:moveTo>
                  <a:lnTo>
                    <a:pt x="2306" y="11132"/>
                  </a:lnTo>
                  <a:cubicBezTo>
                    <a:pt x="2456" y="11232"/>
                    <a:pt x="2607" y="11333"/>
                    <a:pt x="2732" y="11458"/>
                  </a:cubicBezTo>
                  <a:lnTo>
                    <a:pt x="2707" y="11458"/>
                  </a:lnTo>
                  <a:cubicBezTo>
                    <a:pt x="2933" y="11633"/>
                    <a:pt x="3910" y="12461"/>
                    <a:pt x="4863" y="13288"/>
                  </a:cubicBezTo>
                  <a:cubicBezTo>
                    <a:pt x="5790" y="14115"/>
                    <a:pt x="6767" y="14867"/>
                    <a:pt x="7820" y="15543"/>
                  </a:cubicBezTo>
                  <a:cubicBezTo>
                    <a:pt x="8973" y="16345"/>
                    <a:pt x="10226" y="17022"/>
                    <a:pt x="11504" y="17623"/>
                  </a:cubicBezTo>
                  <a:lnTo>
                    <a:pt x="12406" y="18024"/>
                  </a:lnTo>
                  <a:lnTo>
                    <a:pt x="12707" y="18425"/>
                  </a:lnTo>
                  <a:lnTo>
                    <a:pt x="13033" y="18852"/>
                  </a:lnTo>
                  <a:lnTo>
                    <a:pt x="12030" y="18476"/>
                  </a:lnTo>
                  <a:cubicBezTo>
                    <a:pt x="10151" y="17749"/>
                    <a:pt x="10000" y="17649"/>
                    <a:pt x="8171" y="16496"/>
                  </a:cubicBezTo>
                  <a:cubicBezTo>
                    <a:pt x="7127" y="15840"/>
                    <a:pt x="6459" y="15467"/>
                    <a:pt x="6396" y="15467"/>
                  </a:cubicBezTo>
                  <a:cubicBezTo>
                    <a:pt x="6394" y="15467"/>
                    <a:pt x="6392" y="15467"/>
                    <a:pt x="6391" y="15468"/>
                  </a:cubicBezTo>
                  <a:cubicBezTo>
                    <a:pt x="6391" y="15493"/>
                    <a:pt x="9750" y="17674"/>
                    <a:pt x="10351" y="17949"/>
                  </a:cubicBezTo>
                  <a:cubicBezTo>
                    <a:pt x="10602" y="18050"/>
                    <a:pt x="11329" y="18350"/>
                    <a:pt x="12005" y="18601"/>
                  </a:cubicBezTo>
                  <a:lnTo>
                    <a:pt x="13208" y="19077"/>
                  </a:lnTo>
                  <a:lnTo>
                    <a:pt x="13685" y="19704"/>
                  </a:lnTo>
                  <a:lnTo>
                    <a:pt x="14161" y="20330"/>
                  </a:lnTo>
                  <a:lnTo>
                    <a:pt x="14161" y="20330"/>
                  </a:lnTo>
                  <a:lnTo>
                    <a:pt x="13334" y="20004"/>
                  </a:lnTo>
                  <a:cubicBezTo>
                    <a:pt x="12757" y="19795"/>
                    <a:pt x="12534" y="19707"/>
                    <a:pt x="12460" y="19707"/>
                  </a:cubicBezTo>
                  <a:cubicBezTo>
                    <a:pt x="12428" y="19707"/>
                    <a:pt x="12424" y="19723"/>
                    <a:pt x="12431" y="19754"/>
                  </a:cubicBezTo>
                  <a:cubicBezTo>
                    <a:pt x="12983" y="20030"/>
                    <a:pt x="13559" y="20280"/>
                    <a:pt x="14186" y="20456"/>
                  </a:cubicBezTo>
                  <a:cubicBezTo>
                    <a:pt x="14261" y="20456"/>
                    <a:pt x="14386" y="20556"/>
                    <a:pt x="14537" y="20781"/>
                  </a:cubicBezTo>
                  <a:cubicBezTo>
                    <a:pt x="14711" y="20973"/>
                    <a:pt x="14764" y="21044"/>
                    <a:pt x="14713" y="21044"/>
                  </a:cubicBezTo>
                  <a:cubicBezTo>
                    <a:pt x="14691" y="21044"/>
                    <a:pt x="14648" y="21030"/>
                    <a:pt x="14587" y="21007"/>
                  </a:cubicBezTo>
                  <a:cubicBezTo>
                    <a:pt x="14487" y="20957"/>
                    <a:pt x="14061" y="20731"/>
                    <a:pt x="13660" y="20506"/>
                  </a:cubicBezTo>
                  <a:cubicBezTo>
                    <a:pt x="12980" y="20147"/>
                    <a:pt x="12698" y="20016"/>
                    <a:pt x="12622" y="20016"/>
                  </a:cubicBezTo>
                  <a:cubicBezTo>
                    <a:pt x="12597" y="20016"/>
                    <a:pt x="12595" y="20030"/>
                    <a:pt x="12607" y="20055"/>
                  </a:cubicBezTo>
                  <a:cubicBezTo>
                    <a:pt x="12983" y="20330"/>
                    <a:pt x="13409" y="20581"/>
                    <a:pt x="13860" y="20781"/>
                  </a:cubicBezTo>
                  <a:cubicBezTo>
                    <a:pt x="15063" y="21408"/>
                    <a:pt x="15113" y="21433"/>
                    <a:pt x="15364" y="21784"/>
                  </a:cubicBezTo>
                  <a:cubicBezTo>
                    <a:pt x="15520" y="21962"/>
                    <a:pt x="15601" y="22061"/>
                    <a:pt x="15534" y="22061"/>
                  </a:cubicBezTo>
                  <a:cubicBezTo>
                    <a:pt x="15450" y="22061"/>
                    <a:pt x="15133" y="21906"/>
                    <a:pt x="14436" y="21558"/>
                  </a:cubicBezTo>
                  <a:cubicBezTo>
                    <a:pt x="13351" y="21016"/>
                    <a:pt x="13090" y="20878"/>
                    <a:pt x="13016" y="20878"/>
                  </a:cubicBezTo>
                  <a:cubicBezTo>
                    <a:pt x="12994" y="20878"/>
                    <a:pt x="12989" y="20890"/>
                    <a:pt x="12983" y="20907"/>
                  </a:cubicBezTo>
                  <a:cubicBezTo>
                    <a:pt x="12933" y="20957"/>
                    <a:pt x="12958" y="20957"/>
                    <a:pt x="12983" y="20957"/>
                  </a:cubicBezTo>
                  <a:cubicBezTo>
                    <a:pt x="13133" y="21082"/>
                    <a:pt x="14888" y="21934"/>
                    <a:pt x="15314" y="22135"/>
                  </a:cubicBezTo>
                  <a:cubicBezTo>
                    <a:pt x="15865" y="22385"/>
                    <a:pt x="15890" y="22385"/>
                    <a:pt x="16191" y="22761"/>
                  </a:cubicBezTo>
                  <a:cubicBezTo>
                    <a:pt x="16479" y="23126"/>
                    <a:pt x="16561" y="23241"/>
                    <a:pt x="16494" y="23241"/>
                  </a:cubicBezTo>
                  <a:cubicBezTo>
                    <a:pt x="16473" y="23241"/>
                    <a:pt x="16438" y="23230"/>
                    <a:pt x="16391" y="23212"/>
                  </a:cubicBezTo>
                  <a:cubicBezTo>
                    <a:pt x="16291" y="23187"/>
                    <a:pt x="16216" y="23137"/>
                    <a:pt x="16216" y="23087"/>
                  </a:cubicBezTo>
                  <a:cubicBezTo>
                    <a:pt x="16015" y="22937"/>
                    <a:pt x="15815" y="22837"/>
                    <a:pt x="15564" y="22761"/>
                  </a:cubicBezTo>
                  <a:cubicBezTo>
                    <a:pt x="14512" y="22310"/>
                    <a:pt x="13509" y="21784"/>
                    <a:pt x="12507" y="21207"/>
                  </a:cubicBezTo>
                  <a:cubicBezTo>
                    <a:pt x="11997" y="20905"/>
                    <a:pt x="11701" y="20760"/>
                    <a:pt x="11596" y="20760"/>
                  </a:cubicBezTo>
                  <a:cubicBezTo>
                    <a:pt x="11562" y="20760"/>
                    <a:pt x="11548" y="20776"/>
                    <a:pt x="11554" y="20806"/>
                  </a:cubicBezTo>
                  <a:cubicBezTo>
                    <a:pt x="11579" y="20882"/>
                    <a:pt x="13634" y="22009"/>
                    <a:pt x="14537" y="22436"/>
                  </a:cubicBezTo>
                  <a:cubicBezTo>
                    <a:pt x="14787" y="22561"/>
                    <a:pt x="15038" y="22686"/>
                    <a:pt x="15289" y="22862"/>
                  </a:cubicBezTo>
                  <a:cubicBezTo>
                    <a:pt x="14587" y="22661"/>
                    <a:pt x="13885" y="22410"/>
                    <a:pt x="13208" y="22110"/>
                  </a:cubicBezTo>
                  <a:cubicBezTo>
                    <a:pt x="12181" y="21684"/>
                    <a:pt x="10953" y="20957"/>
                    <a:pt x="7970" y="19002"/>
                  </a:cubicBezTo>
                  <a:lnTo>
                    <a:pt x="5188" y="17172"/>
                  </a:lnTo>
                  <a:lnTo>
                    <a:pt x="4787" y="16596"/>
                  </a:lnTo>
                  <a:cubicBezTo>
                    <a:pt x="4394" y="16049"/>
                    <a:pt x="4305" y="15884"/>
                    <a:pt x="4406" y="15884"/>
                  </a:cubicBezTo>
                  <a:cubicBezTo>
                    <a:pt x="4420" y="15884"/>
                    <a:pt x="4439" y="15888"/>
                    <a:pt x="4462" y="15894"/>
                  </a:cubicBezTo>
                  <a:cubicBezTo>
                    <a:pt x="4537" y="15894"/>
                    <a:pt x="4612" y="15869"/>
                    <a:pt x="4662" y="15794"/>
                  </a:cubicBezTo>
                  <a:cubicBezTo>
                    <a:pt x="4712" y="15719"/>
                    <a:pt x="4662" y="15568"/>
                    <a:pt x="4462" y="15268"/>
                  </a:cubicBezTo>
                  <a:cubicBezTo>
                    <a:pt x="3810" y="14290"/>
                    <a:pt x="3258" y="13263"/>
                    <a:pt x="2757" y="12210"/>
                  </a:cubicBezTo>
                  <a:cubicBezTo>
                    <a:pt x="2507" y="11633"/>
                    <a:pt x="2306" y="11157"/>
                    <a:pt x="2306" y="11132"/>
                  </a:cubicBezTo>
                  <a:close/>
                  <a:moveTo>
                    <a:pt x="16316" y="12511"/>
                  </a:moveTo>
                  <a:cubicBezTo>
                    <a:pt x="16542" y="12836"/>
                    <a:pt x="16767" y="13162"/>
                    <a:pt x="16943" y="13538"/>
                  </a:cubicBezTo>
                  <a:cubicBezTo>
                    <a:pt x="17085" y="13840"/>
                    <a:pt x="17202" y="13991"/>
                    <a:pt x="17302" y="13991"/>
                  </a:cubicBezTo>
                  <a:cubicBezTo>
                    <a:pt x="17344" y="13991"/>
                    <a:pt x="17382" y="13965"/>
                    <a:pt x="17419" y="13914"/>
                  </a:cubicBezTo>
                  <a:cubicBezTo>
                    <a:pt x="17437" y="13877"/>
                    <a:pt x="17469" y="13854"/>
                    <a:pt x="17495" y="13854"/>
                  </a:cubicBezTo>
                  <a:cubicBezTo>
                    <a:pt x="17504" y="13854"/>
                    <a:pt x="17512" y="13857"/>
                    <a:pt x="17519" y="13864"/>
                  </a:cubicBezTo>
                  <a:cubicBezTo>
                    <a:pt x="17670" y="13964"/>
                    <a:pt x="17970" y="14566"/>
                    <a:pt x="18321" y="15493"/>
                  </a:cubicBezTo>
                  <a:cubicBezTo>
                    <a:pt x="18472" y="15844"/>
                    <a:pt x="18622" y="16220"/>
                    <a:pt x="18848" y="16546"/>
                  </a:cubicBezTo>
                  <a:cubicBezTo>
                    <a:pt x="19048" y="16671"/>
                    <a:pt x="19198" y="17849"/>
                    <a:pt x="19274" y="19704"/>
                  </a:cubicBezTo>
                  <a:cubicBezTo>
                    <a:pt x="19374" y="22611"/>
                    <a:pt x="19474" y="23513"/>
                    <a:pt x="19800" y="24491"/>
                  </a:cubicBezTo>
                  <a:cubicBezTo>
                    <a:pt x="19875" y="24691"/>
                    <a:pt x="19950" y="24892"/>
                    <a:pt x="20000" y="25117"/>
                  </a:cubicBezTo>
                  <a:cubicBezTo>
                    <a:pt x="19997" y="25121"/>
                    <a:pt x="19993" y="25123"/>
                    <a:pt x="19989" y="25123"/>
                  </a:cubicBezTo>
                  <a:cubicBezTo>
                    <a:pt x="19866" y="25123"/>
                    <a:pt x="19369" y="23378"/>
                    <a:pt x="19223" y="22360"/>
                  </a:cubicBezTo>
                  <a:cubicBezTo>
                    <a:pt x="19131" y="21822"/>
                    <a:pt x="19052" y="21518"/>
                    <a:pt x="19007" y="21518"/>
                  </a:cubicBezTo>
                  <a:cubicBezTo>
                    <a:pt x="18991" y="21518"/>
                    <a:pt x="18979" y="21555"/>
                    <a:pt x="18973" y="21634"/>
                  </a:cubicBezTo>
                  <a:cubicBezTo>
                    <a:pt x="19098" y="22511"/>
                    <a:pt x="19274" y="23388"/>
                    <a:pt x="19474" y="24265"/>
                  </a:cubicBezTo>
                  <a:lnTo>
                    <a:pt x="19624" y="24741"/>
                  </a:lnTo>
                  <a:lnTo>
                    <a:pt x="19449" y="24566"/>
                  </a:lnTo>
                  <a:cubicBezTo>
                    <a:pt x="19249" y="24365"/>
                    <a:pt x="18923" y="23263"/>
                    <a:pt x="18672" y="21984"/>
                  </a:cubicBezTo>
                  <a:cubicBezTo>
                    <a:pt x="18622" y="21734"/>
                    <a:pt x="18547" y="21458"/>
                    <a:pt x="18421" y="21207"/>
                  </a:cubicBezTo>
                  <a:cubicBezTo>
                    <a:pt x="18418" y="21206"/>
                    <a:pt x="18416" y="21205"/>
                    <a:pt x="18413" y="21205"/>
                  </a:cubicBezTo>
                  <a:cubicBezTo>
                    <a:pt x="18331" y="21205"/>
                    <a:pt x="18482" y="21973"/>
                    <a:pt x="18797" y="23212"/>
                  </a:cubicBezTo>
                  <a:cubicBezTo>
                    <a:pt x="18946" y="23807"/>
                    <a:pt x="18984" y="24002"/>
                    <a:pt x="18933" y="24002"/>
                  </a:cubicBezTo>
                  <a:cubicBezTo>
                    <a:pt x="18915" y="24002"/>
                    <a:pt x="18886" y="23978"/>
                    <a:pt x="18848" y="23939"/>
                  </a:cubicBezTo>
                  <a:cubicBezTo>
                    <a:pt x="18697" y="23664"/>
                    <a:pt x="18572" y="23388"/>
                    <a:pt x="18522" y="23062"/>
                  </a:cubicBezTo>
                  <a:cubicBezTo>
                    <a:pt x="18472" y="22811"/>
                    <a:pt x="18371" y="22586"/>
                    <a:pt x="18246" y="22385"/>
                  </a:cubicBezTo>
                  <a:lnTo>
                    <a:pt x="18246" y="22385"/>
                  </a:lnTo>
                  <a:cubicBezTo>
                    <a:pt x="18221" y="22385"/>
                    <a:pt x="18246" y="22661"/>
                    <a:pt x="18346" y="22962"/>
                  </a:cubicBezTo>
                  <a:lnTo>
                    <a:pt x="18497" y="23563"/>
                  </a:lnTo>
                  <a:lnTo>
                    <a:pt x="18321" y="23363"/>
                  </a:lnTo>
                  <a:cubicBezTo>
                    <a:pt x="17970" y="23012"/>
                    <a:pt x="17845" y="22461"/>
                    <a:pt x="17419" y="19152"/>
                  </a:cubicBezTo>
                  <a:cubicBezTo>
                    <a:pt x="17269" y="17949"/>
                    <a:pt x="17093" y="16646"/>
                    <a:pt x="17018" y="16220"/>
                  </a:cubicBezTo>
                  <a:cubicBezTo>
                    <a:pt x="16817" y="15142"/>
                    <a:pt x="16517" y="14065"/>
                    <a:pt x="16166" y="13012"/>
                  </a:cubicBezTo>
                  <a:cubicBezTo>
                    <a:pt x="16041" y="12661"/>
                    <a:pt x="16041" y="12611"/>
                    <a:pt x="16141" y="12561"/>
                  </a:cubicBezTo>
                  <a:cubicBezTo>
                    <a:pt x="16266" y="12536"/>
                    <a:pt x="16291" y="12511"/>
                    <a:pt x="16316" y="12511"/>
                  </a:cubicBezTo>
                  <a:close/>
                  <a:moveTo>
                    <a:pt x="19123" y="16395"/>
                  </a:moveTo>
                  <a:cubicBezTo>
                    <a:pt x="19123" y="16395"/>
                    <a:pt x="19173" y="16471"/>
                    <a:pt x="19223" y="16596"/>
                  </a:cubicBezTo>
                  <a:cubicBezTo>
                    <a:pt x="19449" y="17172"/>
                    <a:pt x="19624" y="17774"/>
                    <a:pt x="19750" y="18375"/>
                  </a:cubicBezTo>
                  <a:cubicBezTo>
                    <a:pt x="19875" y="18902"/>
                    <a:pt x="19975" y="19177"/>
                    <a:pt x="20076" y="19227"/>
                  </a:cubicBezTo>
                  <a:cubicBezTo>
                    <a:pt x="20251" y="19353"/>
                    <a:pt x="20552" y="20405"/>
                    <a:pt x="20452" y="20531"/>
                  </a:cubicBezTo>
                  <a:cubicBezTo>
                    <a:pt x="20426" y="20857"/>
                    <a:pt x="20452" y="21207"/>
                    <a:pt x="20502" y="21558"/>
                  </a:cubicBezTo>
                  <a:cubicBezTo>
                    <a:pt x="20627" y="22436"/>
                    <a:pt x="20677" y="22862"/>
                    <a:pt x="20978" y="24942"/>
                  </a:cubicBezTo>
                  <a:cubicBezTo>
                    <a:pt x="21024" y="25311"/>
                    <a:pt x="21042" y="25473"/>
                    <a:pt x="21026" y="25473"/>
                  </a:cubicBezTo>
                  <a:cubicBezTo>
                    <a:pt x="21015" y="25473"/>
                    <a:pt x="20992" y="25409"/>
                    <a:pt x="20953" y="25293"/>
                  </a:cubicBezTo>
                  <a:cubicBezTo>
                    <a:pt x="20677" y="24541"/>
                    <a:pt x="20477" y="23563"/>
                    <a:pt x="20251" y="21884"/>
                  </a:cubicBezTo>
                  <a:cubicBezTo>
                    <a:pt x="20201" y="21308"/>
                    <a:pt x="20101" y="20731"/>
                    <a:pt x="19975" y="20155"/>
                  </a:cubicBezTo>
                  <a:lnTo>
                    <a:pt x="19975" y="20155"/>
                  </a:lnTo>
                  <a:cubicBezTo>
                    <a:pt x="19875" y="20230"/>
                    <a:pt x="20226" y="23162"/>
                    <a:pt x="20452" y="24140"/>
                  </a:cubicBezTo>
                  <a:cubicBezTo>
                    <a:pt x="20577" y="24666"/>
                    <a:pt x="20727" y="25167"/>
                    <a:pt x="20928" y="25669"/>
                  </a:cubicBezTo>
                  <a:cubicBezTo>
                    <a:pt x="21042" y="25989"/>
                    <a:pt x="21115" y="26226"/>
                    <a:pt x="21088" y="26226"/>
                  </a:cubicBezTo>
                  <a:cubicBezTo>
                    <a:pt x="21086" y="26226"/>
                    <a:pt x="21082" y="26224"/>
                    <a:pt x="21078" y="26220"/>
                  </a:cubicBezTo>
                  <a:cubicBezTo>
                    <a:pt x="21028" y="26170"/>
                    <a:pt x="20903" y="26045"/>
                    <a:pt x="20777" y="25919"/>
                  </a:cubicBezTo>
                  <a:cubicBezTo>
                    <a:pt x="20326" y="25518"/>
                    <a:pt x="19825" y="24040"/>
                    <a:pt x="19675" y="22811"/>
                  </a:cubicBezTo>
                  <a:cubicBezTo>
                    <a:pt x="19650" y="22385"/>
                    <a:pt x="19574" y="21132"/>
                    <a:pt x="19524" y="20055"/>
                  </a:cubicBezTo>
                  <a:cubicBezTo>
                    <a:pt x="19524" y="19102"/>
                    <a:pt x="19449" y="18175"/>
                    <a:pt x="19274" y="17248"/>
                  </a:cubicBezTo>
                  <a:cubicBezTo>
                    <a:pt x="19173" y="16796"/>
                    <a:pt x="19098" y="16420"/>
                    <a:pt x="19123" y="16395"/>
                  </a:cubicBezTo>
                  <a:close/>
                  <a:moveTo>
                    <a:pt x="2619" y="4163"/>
                  </a:moveTo>
                  <a:cubicBezTo>
                    <a:pt x="2643" y="4163"/>
                    <a:pt x="2960" y="4582"/>
                    <a:pt x="3459" y="5293"/>
                  </a:cubicBezTo>
                  <a:cubicBezTo>
                    <a:pt x="3910" y="5919"/>
                    <a:pt x="4687" y="7047"/>
                    <a:pt x="5188" y="7774"/>
                  </a:cubicBezTo>
                  <a:cubicBezTo>
                    <a:pt x="5690" y="8526"/>
                    <a:pt x="6416" y="9528"/>
                    <a:pt x="6767" y="10004"/>
                  </a:cubicBezTo>
                  <a:cubicBezTo>
                    <a:pt x="7143" y="10456"/>
                    <a:pt x="8146" y="11809"/>
                    <a:pt x="8998" y="12937"/>
                  </a:cubicBezTo>
                  <a:cubicBezTo>
                    <a:pt x="10702" y="15217"/>
                    <a:pt x="14737" y="20355"/>
                    <a:pt x="15915" y="21734"/>
                  </a:cubicBezTo>
                  <a:cubicBezTo>
                    <a:pt x="16567" y="22536"/>
                    <a:pt x="19148" y="25318"/>
                    <a:pt x="19900" y="26070"/>
                  </a:cubicBezTo>
                  <a:cubicBezTo>
                    <a:pt x="20076" y="26245"/>
                    <a:pt x="20201" y="26395"/>
                    <a:pt x="20201" y="26421"/>
                  </a:cubicBezTo>
                  <a:cubicBezTo>
                    <a:pt x="20194" y="26428"/>
                    <a:pt x="20178" y="26431"/>
                    <a:pt x="20156" y="26431"/>
                  </a:cubicBezTo>
                  <a:cubicBezTo>
                    <a:pt x="20102" y="26431"/>
                    <a:pt x="20014" y="26413"/>
                    <a:pt x="19925" y="26395"/>
                  </a:cubicBezTo>
                  <a:cubicBezTo>
                    <a:pt x="19700" y="26345"/>
                    <a:pt x="19599" y="26245"/>
                    <a:pt x="19173" y="25819"/>
                  </a:cubicBezTo>
                  <a:cubicBezTo>
                    <a:pt x="18998" y="25669"/>
                    <a:pt x="18848" y="25468"/>
                    <a:pt x="18722" y="25268"/>
                  </a:cubicBezTo>
                  <a:cubicBezTo>
                    <a:pt x="18747" y="25243"/>
                    <a:pt x="18672" y="25167"/>
                    <a:pt x="18547" y="25092"/>
                  </a:cubicBezTo>
                  <a:cubicBezTo>
                    <a:pt x="18221" y="24867"/>
                    <a:pt x="16241" y="22436"/>
                    <a:pt x="11905" y="16947"/>
                  </a:cubicBezTo>
                  <a:cubicBezTo>
                    <a:pt x="9324" y="13638"/>
                    <a:pt x="8672" y="12811"/>
                    <a:pt x="8321" y="12235"/>
                  </a:cubicBezTo>
                  <a:cubicBezTo>
                    <a:pt x="8171" y="11959"/>
                    <a:pt x="7043" y="10456"/>
                    <a:pt x="6066" y="9227"/>
                  </a:cubicBezTo>
                  <a:cubicBezTo>
                    <a:pt x="5514" y="8526"/>
                    <a:pt x="4687" y="7348"/>
                    <a:pt x="4211" y="6621"/>
                  </a:cubicBezTo>
                  <a:cubicBezTo>
                    <a:pt x="3735" y="5869"/>
                    <a:pt x="3183" y="5042"/>
                    <a:pt x="2983" y="4741"/>
                  </a:cubicBezTo>
                  <a:cubicBezTo>
                    <a:pt x="2714" y="4344"/>
                    <a:pt x="2604" y="4163"/>
                    <a:pt x="2619" y="4163"/>
                  </a:cubicBezTo>
                  <a:close/>
                  <a:moveTo>
                    <a:pt x="5815" y="17974"/>
                  </a:moveTo>
                  <a:lnTo>
                    <a:pt x="8446" y="19654"/>
                  </a:lnTo>
                  <a:cubicBezTo>
                    <a:pt x="9900" y="20606"/>
                    <a:pt x="11429" y="21533"/>
                    <a:pt x="11855" y="21759"/>
                  </a:cubicBezTo>
                  <a:lnTo>
                    <a:pt x="11855" y="21734"/>
                  </a:lnTo>
                  <a:cubicBezTo>
                    <a:pt x="13057" y="22359"/>
                    <a:pt x="15986" y="23444"/>
                    <a:pt x="16491" y="23444"/>
                  </a:cubicBezTo>
                  <a:cubicBezTo>
                    <a:pt x="16512" y="23444"/>
                    <a:pt x="16529" y="23442"/>
                    <a:pt x="16542" y="23438"/>
                  </a:cubicBezTo>
                  <a:cubicBezTo>
                    <a:pt x="16564" y="23434"/>
                    <a:pt x="16582" y="23431"/>
                    <a:pt x="16600" y="23431"/>
                  </a:cubicBezTo>
                  <a:cubicBezTo>
                    <a:pt x="16683" y="23431"/>
                    <a:pt x="16740" y="23495"/>
                    <a:pt x="16968" y="23764"/>
                  </a:cubicBezTo>
                  <a:cubicBezTo>
                    <a:pt x="17093" y="23889"/>
                    <a:pt x="17193" y="24014"/>
                    <a:pt x="17269" y="24165"/>
                  </a:cubicBezTo>
                  <a:cubicBezTo>
                    <a:pt x="17275" y="24186"/>
                    <a:pt x="17249" y="24196"/>
                    <a:pt x="17198" y="24196"/>
                  </a:cubicBezTo>
                  <a:cubicBezTo>
                    <a:pt x="16828" y="24196"/>
                    <a:pt x="15096" y="23678"/>
                    <a:pt x="14061" y="23238"/>
                  </a:cubicBezTo>
                  <a:cubicBezTo>
                    <a:pt x="13584" y="23012"/>
                    <a:pt x="12858" y="22661"/>
                    <a:pt x="12406" y="22385"/>
                  </a:cubicBezTo>
                  <a:cubicBezTo>
                    <a:pt x="12131" y="22210"/>
                    <a:pt x="11855" y="22060"/>
                    <a:pt x="11529" y="21959"/>
                  </a:cubicBezTo>
                  <a:lnTo>
                    <a:pt x="11529" y="21959"/>
                  </a:lnTo>
                  <a:cubicBezTo>
                    <a:pt x="11479" y="22035"/>
                    <a:pt x="12883" y="22862"/>
                    <a:pt x="13685" y="23212"/>
                  </a:cubicBezTo>
                  <a:cubicBezTo>
                    <a:pt x="14812" y="23714"/>
                    <a:pt x="15990" y="24115"/>
                    <a:pt x="17218" y="24365"/>
                  </a:cubicBezTo>
                  <a:cubicBezTo>
                    <a:pt x="17394" y="24365"/>
                    <a:pt x="17569" y="24441"/>
                    <a:pt x="17670" y="24591"/>
                  </a:cubicBezTo>
                  <a:lnTo>
                    <a:pt x="17845" y="24816"/>
                  </a:lnTo>
                  <a:lnTo>
                    <a:pt x="17043" y="24541"/>
                  </a:lnTo>
                  <a:cubicBezTo>
                    <a:pt x="16530" y="24359"/>
                    <a:pt x="16214" y="24264"/>
                    <a:pt x="16123" y="24264"/>
                  </a:cubicBezTo>
                  <a:cubicBezTo>
                    <a:pt x="16076" y="24264"/>
                    <a:pt x="16089" y="24289"/>
                    <a:pt x="16166" y="24340"/>
                  </a:cubicBezTo>
                  <a:cubicBezTo>
                    <a:pt x="16216" y="24365"/>
                    <a:pt x="16642" y="24541"/>
                    <a:pt x="17118" y="24691"/>
                  </a:cubicBezTo>
                  <a:cubicBezTo>
                    <a:pt x="17970" y="25017"/>
                    <a:pt x="18246" y="25142"/>
                    <a:pt x="18196" y="25243"/>
                  </a:cubicBezTo>
                  <a:cubicBezTo>
                    <a:pt x="17820" y="25167"/>
                    <a:pt x="17469" y="25067"/>
                    <a:pt x="17118" y="24917"/>
                  </a:cubicBezTo>
                  <a:cubicBezTo>
                    <a:pt x="16742" y="24791"/>
                    <a:pt x="16366" y="24666"/>
                    <a:pt x="15990" y="24566"/>
                  </a:cubicBezTo>
                  <a:lnTo>
                    <a:pt x="15990" y="24566"/>
                  </a:lnTo>
                  <a:cubicBezTo>
                    <a:pt x="15815" y="24591"/>
                    <a:pt x="16517" y="24892"/>
                    <a:pt x="17519" y="25217"/>
                  </a:cubicBezTo>
                  <a:cubicBezTo>
                    <a:pt x="17895" y="25318"/>
                    <a:pt x="18271" y="25468"/>
                    <a:pt x="18622" y="25669"/>
                  </a:cubicBezTo>
                  <a:cubicBezTo>
                    <a:pt x="18683" y="25745"/>
                    <a:pt x="18698" y="25775"/>
                    <a:pt x="18671" y="25775"/>
                  </a:cubicBezTo>
                  <a:cubicBezTo>
                    <a:pt x="18654" y="25775"/>
                    <a:pt x="18620" y="25763"/>
                    <a:pt x="18572" y="25744"/>
                  </a:cubicBezTo>
                  <a:cubicBezTo>
                    <a:pt x="18472" y="25744"/>
                    <a:pt x="17845" y="25518"/>
                    <a:pt x="17168" y="25293"/>
                  </a:cubicBezTo>
                  <a:cubicBezTo>
                    <a:pt x="16742" y="25117"/>
                    <a:pt x="16316" y="24992"/>
                    <a:pt x="15890" y="24892"/>
                  </a:cubicBezTo>
                  <a:lnTo>
                    <a:pt x="15890" y="24892"/>
                  </a:lnTo>
                  <a:cubicBezTo>
                    <a:pt x="15840" y="24967"/>
                    <a:pt x="16141" y="25092"/>
                    <a:pt x="17645" y="25593"/>
                  </a:cubicBezTo>
                  <a:cubicBezTo>
                    <a:pt x="18121" y="25744"/>
                    <a:pt x="18597" y="25919"/>
                    <a:pt x="19048" y="26145"/>
                  </a:cubicBezTo>
                  <a:cubicBezTo>
                    <a:pt x="19065" y="26165"/>
                    <a:pt x="19052" y="26174"/>
                    <a:pt x="19013" y="26174"/>
                  </a:cubicBezTo>
                  <a:cubicBezTo>
                    <a:pt x="18762" y="26174"/>
                    <a:pt x="17433" y="25777"/>
                    <a:pt x="16216" y="25343"/>
                  </a:cubicBezTo>
                  <a:cubicBezTo>
                    <a:pt x="15498" y="25086"/>
                    <a:pt x="15060" y="24958"/>
                    <a:pt x="14941" y="24958"/>
                  </a:cubicBezTo>
                  <a:cubicBezTo>
                    <a:pt x="14886" y="24958"/>
                    <a:pt x="14900" y="24986"/>
                    <a:pt x="14988" y="25042"/>
                  </a:cubicBezTo>
                  <a:cubicBezTo>
                    <a:pt x="16116" y="25468"/>
                    <a:pt x="17244" y="25869"/>
                    <a:pt x="18421" y="26195"/>
                  </a:cubicBezTo>
                  <a:cubicBezTo>
                    <a:pt x="18722" y="26245"/>
                    <a:pt x="19048" y="26345"/>
                    <a:pt x="19349" y="26471"/>
                  </a:cubicBezTo>
                  <a:cubicBezTo>
                    <a:pt x="19356" y="26500"/>
                    <a:pt x="19291" y="26513"/>
                    <a:pt x="19171" y="26513"/>
                  </a:cubicBezTo>
                  <a:cubicBezTo>
                    <a:pt x="18459" y="26513"/>
                    <a:pt x="15804" y="26054"/>
                    <a:pt x="14411" y="25669"/>
                  </a:cubicBezTo>
                  <a:cubicBezTo>
                    <a:pt x="13359" y="25318"/>
                    <a:pt x="12356" y="24867"/>
                    <a:pt x="11379" y="24315"/>
                  </a:cubicBezTo>
                  <a:cubicBezTo>
                    <a:pt x="10752" y="23939"/>
                    <a:pt x="9374" y="22937"/>
                    <a:pt x="9349" y="22811"/>
                  </a:cubicBezTo>
                  <a:cubicBezTo>
                    <a:pt x="9349" y="22786"/>
                    <a:pt x="9449" y="22761"/>
                    <a:pt x="9574" y="22761"/>
                  </a:cubicBezTo>
                  <a:cubicBezTo>
                    <a:pt x="9675" y="22761"/>
                    <a:pt x="9775" y="22711"/>
                    <a:pt x="9875" y="22661"/>
                  </a:cubicBezTo>
                  <a:cubicBezTo>
                    <a:pt x="9925" y="22586"/>
                    <a:pt x="9825" y="22486"/>
                    <a:pt x="9023" y="21859"/>
                  </a:cubicBezTo>
                  <a:cubicBezTo>
                    <a:pt x="8246" y="21233"/>
                    <a:pt x="7519" y="20556"/>
                    <a:pt x="6842" y="19829"/>
                  </a:cubicBezTo>
                  <a:lnTo>
                    <a:pt x="6692" y="19679"/>
                  </a:lnTo>
                  <a:lnTo>
                    <a:pt x="6893" y="19704"/>
                  </a:lnTo>
                  <a:cubicBezTo>
                    <a:pt x="6921" y="19707"/>
                    <a:pt x="6947" y="19708"/>
                    <a:pt x="6971" y="19708"/>
                  </a:cubicBezTo>
                  <a:cubicBezTo>
                    <a:pt x="7141" y="19708"/>
                    <a:pt x="7212" y="19632"/>
                    <a:pt x="7168" y="19478"/>
                  </a:cubicBezTo>
                  <a:cubicBezTo>
                    <a:pt x="6943" y="19202"/>
                    <a:pt x="6717" y="18927"/>
                    <a:pt x="6492" y="18676"/>
                  </a:cubicBezTo>
                  <a:lnTo>
                    <a:pt x="5815" y="17974"/>
                  </a:lnTo>
                  <a:close/>
                  <a:moveTo>
                    <a:pt x="19293" y="26718"/>
                  </a:moveTo>
                  <a:cubicBezTo>
                    <a:pt x="19545" y="26718"/>
                    <a:pt x="19790" y="26841"/>
                    <a:pt x="19950" y="27047"/>
                  </a:cubicBezTo>
                  <a:cubicBezTo>
                    <a:pt x="19971" y="27089"/>
                    <a:pt x="19966" y="27109"/>
                    <a:pt x="19925" y="27109"/>
                  </a:cubicBezTo>
                  <a:cubicBezTo>
                    <a:pt x="19869" y="27109"/>
                    <a:pt x="19743" y="27070"/>
                    <a:pt x="19524" y="26997"/>
                  </a:cubicBezTo>
                  <a:cubicBezTo>
                    <a:pt x="19274" y="26897"/>
                    <a:pt x="18998" y="26796"/>
                    <a:pt x="18948" y="26796"/>
                  </a:cubicBezTo>
                  <a:cubicBezTo>
                    <a:pt x="18797" y="26746"/>
                    <a:pt x="18898" y="26721"/>
                    <a:pt x="19223" y="26721"/>
                  </a:cubicBezTo>
                  <a:cubicBezTo>
                    <a:pt x="19247" y="26719"/>
                    <a:pt x="19270" y="26718"/>
                    <a:pt x="19293" y="26718"/>
                  </a:cubicBezTo>
                  <a:close/>
                  <a:moveTo>
                    <a:pt x="12386" y="25668"/>
                  </a:moveTo>
                  <a:cubicBezTo>
                    <a:pt x="12400" y="25668"/>
                    <a:pt x="12415" y="25669"/>
                    <a:pt x="12431" y="25669"/>
                  </a:cubicBezTo>
                  <a:lnTo>
                    <a:pt x="13133" y="25669"/>
                  </a:lnTo>
                  <a:cubicBezTo>
                    <a:pt x="13660" y="25719"/>
                    <a:pt x="14161" y="25794"/>
                    <a:pt x="14662" y="25919"/>
                  </a:cubicBezTo>
                  <a:cubicBezTo>
                    <a:pt x="15188" y="26070"/>
                    <a:pt x="16091" y="26245"/>
                    <a:pt x="16667" y="26370"/>
                  </a:cubicBezTo>
                  <a:cubicBezTo>
                    <a:pt x="17619" y="26521"/>
                    <a:pt x="18547" y="26771"/>
                    <a:pt x="19449" y="27097"/>
                  </a:cubicBezTo>
                  <a:cubicBezTo>
                    <a:pt x="20151" y="27348"/>
                    <a:pt x="20426" y="27498"/>
                    <a:pt x="20652" y="27724"/>
                  </a:cubicBezTo>
                  <a:cubicBezTo>
                    <a:pt x="20752" y="27849"/>
                    <a:pt x="20727" y="27849"/>
                    <a:pt x="20151" y="27849"/>
                  </a:cubicBezTo>
                  <a:cubicBezTo>
                    <a:pt x="17820" y="27774"/>
                    <a:pt x="15514" y="27223"/>
                    <a:pt x="13384" y="26220"/>
                  </a:cubicBezTo>
                  <a:cubicBezTo>
                    <a:pt x="12254" y="25690"/>
                    <a:pt x="12227" y="25668"/>
                    <a:pt x="12386" y="25668"/>
                  </a:cubicBezTo>
                  <a:close/>
                  <a:moveTo>
                    <a:pt x="20295" y="26506"/>
                  </a:moveTo>
                  <a:cubicBezTo>
                    <a:pt x="20328" y="26506"/>
                    <a:pt x="20370" y="26523"/>
                    <a:pt x="20401" y="26571"/>
                  </a:cubicBezTo>
                  <a:cubicBezTo>
                    <a:pt x="20602" y="26771"/>
                    <a:pt x="22858" y="28827"/>
                    <a:pt x="23760" y="29578"/>
                  </a:cubicBezTo>
                  <a:cubicBezTo>
                    <a:pt x="24236" y="29979"/>
                    <a:pt x="24637" y="30330"/>
                    <a:pt x="24637" y="30355"/>
                  </a:cubicBezTo>
                  <a:cubicBezTo>
                    <a:pt x="24641" y="30375"/>
                    <a:pt x="24632" y="30385"/>
                    <a:pt x="24610" y="30385"/>
                  </a:cubicBezTo>
                  <a:cubicBezTo>
                    <a:pt x="24494" y="30385"/>
                    <a:pt x="24026" y="30110"/>
                    <a:pt x="23309" y="29603"/>
                  </a:cubicBezTo>
                  <a:cubicBezTo>
                    <a:pt x="22281" y="28852"/>
                    <a:pt x="21304" y="27999"/>
                    <a:pt x="20401" y="27097"/>
                  </a:cubicBezTo>
                  <a:cubicBezTo>
                    <a:pt x="19993" y="26669"/>
                    <a:pt x="19884" y="26556"/>
                    <a:pt x="19966" y="26556"/>
                  </a:cubicBezTo>
                  <a:cubicBezTo>
                    <a:pt x="19985" y="26556"/>
                    <a:pt x="20013" y="26562"/>
                    <a:pt x="20051" y="26571"/>
                  </a:cubicBezTo>
                  <a:cubicBezTo>
                    <a:pt x="20080" y="26578"/>
                    <a:pt x="20107" y="26581"/>
                    <a:pt x="20132" y="26581"/>
                  </a:cubicBezTo>
                  <a:cubicBezTo>
                    <a:pt x="20191" y="26581"/>
                    <a:pt x="20233" y="26564"/>
                    <a:pt x="20251" y="26546"/>
                  </a:cubicBezTo>
                  <a:lnTo>
                    <a:pt x="20251" y="26521"/>
                  </a:lnTo>
                  <a:cubicBezTo>
                    <a:pt x="20260" y="26512"/>
                    <a:pt x="20276" y="26506"/>
                    <a:pt x="20295" y="26506"/>
                  </a:cubicBezTo>
                  <a:close/>
                  <a:moveTo>
                    <a:pt x="340" y="0"/>
                  </a:moveTo>
                  <a:cubicBezTo>
                    <a:pt x="326" y="0"/>
                    <a:pt x="314" y="2"/>
                    <a:pt x="301" y="4"/>
                  </a:cubicBezTo>
                  <a:cubicBezTo>
                    <a:pt x="126" y="29"/>
                    <a:pt x="0" y="180"/>
                    <a:pt x="0" y="330"/>
                  </a:cubicBezTo>
                  <a:lnTo>
                    <a:pt x="25" y="330"/>
                  </a:lnTo>
                  <a:cubicBezTo>
                    <a:pt x="50" y="455"/>
                    <a:pt x="101" y="556"/>
                    <a:pt x="176" y="681"/>
                  </a:cubicBezTo>
                  <a:cubicBezTo>
                    <a:pt x="401" y="1483"/>
                    <a:pt x="602" y="2285"/>
                    <a:pt x="727" y="3087"/>
                  </a:cubicBezTo>
                  <a:cubicBezTo>
                    <a:pt x="1103" y="5167"/>
                    <a:pt x="1128" y="5242"/>
                    <a:pt x="953" y="5242"/>
                  </a:cubicBezTo>
                  <a:cubicBezTo>
                    <a:pt x="702" y="5268"/>
                    <a:pt x="702" y="5443"/>
                    <a:pt x="978" y="6471"/>
                  </a:cubicBezTo>
                  <a:cubicBezTo>
                    <a:pt x="1178" y="7222"/>
                    <a:pt x="1980" y="9779"/>
                    <a:pt x="2231" y="10430"/>
                  </a:cubicBezTo>
                  <a:cubicBezTo>
                    <a:pt x="2273" y="10556"/>
                    <a:pt x="2280" y="10612"/>
                    <a:pt x="2251" y="10612"/>
                  </a:cubicBezTo>
                  <a:cubicBezTo>
                    <a:pt x="2246" y="10612"/>
                    <a:pt x="2239" y="10610"/>
                    <a:pt x="2231" y="10606"/>
                  </a:cubicBezTo>
                  <a:cubicBezTo>
                    <a:pt x="2187" y="10577"/>
                    <a:pt x="2134" y="10564"/>
                    <a:pt x="2083" y="10564"/>
                  </a:cubicBezTo>
                  <a:cubicBezTo>
                    <a:pt x="2047" y="10564"/>
                    <a:pt x="2011" y="10570"/>
                    <a:pt x="1980" y="10581"/>
                  </a:cubicBezTo>
                  <a:cubicBezTo>
                    <a:pt x="1755" y="10606"/>
                    <a:pt x="1780" y="10706"/>
                    <a:pt x="2306" y="11959"/>
                  </a:cubicBezTo>
                  <a:cubicBezTo>
                    <a:pt x="2782" y="13037"/>
                    <a:pt x="3334" y="14090"/>
                    <a:pt x="3985" y="15067"/>
                  </a:cubicBezTo>
                  <a:cubicBezTo>
                    <a:pt x="4311" y="15543"/>
                    <a:pt x="4311" y="15568"/>
                    <a:pt x="4161" y="15593"/>
                  </a:cubicBezTo>
                  <a:cubicBezTo>
                    <a:pt x="3985" y="15644"/>
                    <a:pt x="3985" y="15669"/>
                    <a:pt x="3985" y="15769"/>
                  </a:cubicBezTo>
                  <a:cubicBezTo>
                    <a:pt x="3985" y="16070"/>
                    <a:pt x="5063" y="17548"/>
                    <a:pt x="6141" y="18701"/>
                  </a:cubicBezTo>
                  <a:cubicBezTo>
                    <a:pt x="6717" y="19328"/>
                    <a:pt x="6742" y="19378"/>
                    <a:pt x="6592" y="19378"/>
                  </a:cubicBezTo>
                  <a:cubicBezTo>
                    <a:pt x="6316" y="19378"/>
                    <a:pt x="6241" y="19553"/>
                    <a:pt x="6416" y="19779"/>
                  </a:cubicBezTo>
                  <a:cubicBezTo>
                    <a:pt x="7043" y="20431"/>
                    <a:pt x="7695" y="21082"/>
                    <a:pt x="8371" y="21659"/>
                  </a:cubicBezTo>
                  <a:cubicBezTo>
                    <a:pt x="9474" y="22536"/>
                    <a:pt x="9424" y="22486"/>
                    <a:pt x="9248" y="22536"/>
                  </a:cubicBezTo>
                  <a:cubicBezTo>
                    <a:pt x="9048" y="22586"/>
                    <a:pt x="8948" y="22736"/>
                    <a:pt x="9048" y="22862"/>
                  </a:cubicBezTo>
                  <a:cubicBezTo>
                    <a:pt x="9524" y="23313"/>
                    <a:pt x="10051" y="23739"/>
                    <a:pt x="10602" y="24090"/>
                  </a:cubicBezTo>
                  <a:cubicBezTo>
                    <a:pt x="11354" y="24566"/>
                    <a:pt x="12131" y="24992"/>
                    <a:pt x="12958" y="25343"/>
                  </a:cubicBezTo>
                  <a:lnTo>
                    <a:pt x="13158" y="25443"/>
                  </a:lnTo>
                  <a:lnTo>
                    <a:pt x="12757" y="25443"/>
                  </a:lnTo>
                  <a:cubicBezTo>
                    <a:pt x="12181" y="25468"/>
                    <a:pt x="11955" y="25518"/>
                    <a:pt x="11980" y="25669"/>
                  </a:cubicBezTo>
                  <a:cubicBezTo>
                    <a:pt x="12030" y="25894"/>
                    <a:pt x="14161" y="26872"/>
                    <a:pt x="15564" y="27298"/>
                  </a:cubicBezTo>
                  <a:cubicBezTo>
                    <a:pt x="17093" y="27774"/>
                    <a:pt x="18672" y="28025"/>
                    <a:pt x="20251" y="28075"/>
                  </a:cubicBezTo>
                  <a:lnTo>
                    <a:pt x="21003" y="28075"/>
                  </a:lnTo>
                  <a:lnTo>
                    <a:pt x="21705" y="28701"/>
                  </a:lnTo>
                  <a:cubicBezTo>
                    <a:pt x="22582" y="29478"/>
                    <a:pt x="24111" y="30531"/>
                    <a:pt x="24512" y="30631"/>
                  </a:cubicBezTo>
                  <a:cubicBezTo>
                    <a:pt x="24584" y="30641"/>
                    <a:pt x="24657" y="30648"/>
                    <a:pt x="24730" y="30648"/>
                  </a:cubicBezTo>
                  <a:cubicBezTo>
                    <a:pt x="24833" y="30648"/>
                    <a:pt x="24935" y="30635"/>
                    <a:pt x="25038" y="30606"/>
                  </a:cubicBezTo>
                  <a:lnTo>
                    <a:pt x="25339" y="30506"/>
                  </a:lnTo>
                  <a:lnTo>
                    <a:pt x="25264" y="30180"/>
                  </a:lnTo>
                  <a:lnTo>
                    <a:pt x="25188" y="29879"/>
                  </a:lnTo>
                  <a:lnTo>
                    <a:pt x="23685" y="28551"/>
                  </a:lnTo>
                  <a:cubicBezTo>
                    <a:pt x="22256" y="27273"/>
                    <a:pt x="22181" y="27197"/>
                    <a:pt x="22005" y="26822"/>
                  </a:cubicBezTo>
                  <a:cubicBezTo>
                    <a:pt x="21630" y="25969"/>
                    <a:pt x="21404" y="24992"/>
                    <a:pt x="21279" y="23463"/>
                  </a:cubicBezTo>
                  <a:cubicBezTo>
                    <a:pt x="21103" y="21634"/>
                    <a:pt x="20727" y="19704"/>
                    <a:pt x="20452" y="19202"/>
                  </a:cubicBezTo>
                  <a:cubicBezTo>
                    <a:pt x="20301" y="18927"/>
                    <a:pt x="20176" y="18626"/>
                    <a:pt x="20101" y="18300"/>
                  </a:cubicBezTo>
                  <a:cubicBezTo>
                    <a:pt x="19925" y="17598"/>
                    <a:pt x="19675" y="16897"/>
                    <a:pt x="19349" y="16245"/>
                  </a:cubicBezTo>
                  <a:cubicBezTo>
                    <a:pt x="19299" y="16145"/>
                    <a:pt x="19223" y="16070"/>
                    <a:pt x="19123" y="16045"/>
                  </a:cubicBezTo>
                  <a:cubicBezTo>
                    <a:pt x="19048" y="16045"/>
                    <a:pt x="18973" y="15944"/>
                    <a:pt x="18948" y="15819"/>
                  </a:cubicBezTo>
                  <a:cubicBezTo>
                    <a:pt x="18923" y="15744"/>
                    <a:pt x="18873" y="15644"/>
                    <a:pt x="18797" y="15568"/>
                  </a:cubicBezTo>
                  <a:cubicBezTo>
                    <a:pt x="18647" y="15343"/>
                    <a:pt x="18522" y="15117"/>
                    <a:pt x="18421" y="14842"/>
                  </a:cubicBezTo>
                  <a:cubicBezTo>
                    <a:pt x="18221" y="14340"/>
                    <a:pt x="17945" y="13864"/>
                    <a:pt x="17594" y="13463"/>
                  </a:cubicBezTo>
                  <a:cubicBezTo>
                    <a:pt x="17541" y="13445"/>
                    <a:pt x="17501" y="13428"/>
                    <a:pt x="17455" y="13428"/>
                  </a:cubicBezTo>
                  <a:cubicBezTo>
                    <a:pt x="17436" y="13428"/>
                    <a:pt x="17416" y="13431"/>
                    <a:pt x="17394" y="13438"/>
                  </a:cubicBezTo>
                  <a:cubicBezTo>
                    <a:pt x="17319" y="13438"/>
                    <a:pt x="17218" y="13313"/>
                    <a:pt x="16943" y="12937"/>
                  </a:cubicBezTo>
                  <a:cubicBezTo>
                    <a:pt x="16621" y="12443"/>
                    <a:pt x="16428" y="12244"/>
                    <a:pt x="16269" y="12244"/>
                  </a:cubicBezTo>
                  <a:cubicBezTo>
                    <a:pt x="16242" y="12244"/>
                    <a:pt x="16216" y="12249"/>
                    <a:pt x="16191" y="12260"/>
                  </a:cubicBezTo>
                  <a:cubicBezTo>
                    <a:pt x="16173" y="12269"/>
                    <a:pt x="16155" y="12275"/>
                    <a:pt x="16137" y="12275"/>
                  </a:cubicBezTo>
                  <a:cubicBezTo>
                    <a:pt x="16053" y="12275"/>
                    <a:pt x="15943" y="12156"/>
                    <a:pt x="15614" y="11684"/>
                  </a:cubicBezTo>
                  <a:cubicBezTo>
                    <a:pt x="15213" y="11082"/>
                    <a:pt x="14787" y="10506"/>
                    <a:pt x="14286" y="9979"/>
                  </a:cubicBezTo>
                  <a:cubicBezTo>
                    <a:pt x="14262" y="9961"/>
                    <a:pt x="14239" y="9952"/>
                    <a:pt x="14218" y="9952"/>
                  </a:cubicBezTo>
                  <a:cubicBezTo>
                    <a:pt x="14150" y="9952"/>
                    <a:pt x="14093" y="10046"/>
                    <a:pt x="14035" y="10255"/>
                  </a:cubicBezTo>
                  <a:cubicBezTo>
                    <a:pt x="14014" y="10342"/>
                    <a:pt x="13992" y="10410"/>
                    <a:pt x="13970" y="10410"/>
                  </a:cubicBezTo>
                  <a:cubicBezTo>
                    <a:pt x="13967" y="10410"/>
                    <a:pt x="13964" y="10409"/>
                    <a:pt x="13960" y="10405"/>
                  </a:cubicBezTo>
                  <a:cubicBezTo>
                    <a:pt x="13935" y="10405"/>
                    <a:pt x="13634" y="10004"/>
                    <a:pt x="13259" y="9553"/>
                  </a:cubicBezTo>
                  <a:cubicBezTo>
                    <a:pt x="12426" y="8476"/>
                    <a:pt x="11928" y="7948"/>
                    <a:pt x="11742" y="7948"/>
                  </a:cubicBezTo>
                  <a:cubicBezTo>
                    <a:pt x="11738" y="7948"/>
                    <a:pt x="11734" y="7949"/>
                    <a:pt x="11730" y="7949"/>
                  </a:cubicBezTo>
                  <a:cubicBezTo>
                    <a:pt x="11680" y="7974"/>
                    <a:pt x="11604" y="7999"/>
                    <a:pt x="11579" y="8075"/>
                  </a:cubicBezTo>
                  <a:cubicBezTo>
                    <a:pt x="11575" y="8103"/>
                    <a:pt x="11563" y="8117"/>
                    <a:pt x="11545" y="8117"/>
                  </a:cubicBezTo>
                  <a:cubicBezTo>
                    <a:pt x="11451" y="8117"/>
                    <a:pt x="11200" y="7775"/>
                    <a:pt x="11053" y="7398"/>
                  </a:cubicBezTo>
                  <a:cubicBezTo>
                    <a:pt x="11015" y="7321"/>
                    <a:pt x="10976" y="7289"/>
                    <a:pt x="10938" y="7289"/>
                  </a:cubicBezTo>
                  <a:cubicBezTo>
                    <a:pt x="10926" y="7289"/>
                    <a:pt x="10914" y="7292"/>
                    <a:pt x="10903" y="7298"/>
                  </a:cubicBezTo>
                  <a:cubicBezTo>
                    <a:pt x="10900" y="7299"/>
                    <a:pt x="10897" y="7299"/>
                    <a:pt x="10894" y="7299"/>
                  </a:cubicBezTo>
                  <a:cubicBezTo>
                    <a:pt x="10827" y="7299"/>
                    <a:pt x="10573" y="7070"/>
                    <a:pt x="10025" y="6546"/>
                  </a:cubicBezTo>
                  <a:cubicBezTo>
                    <a:pt x="8246" y="4791"/>
                    <a:pt x="7695" y="4290"/>
                    <a:pt x="7494" y="4265"/>
                  </a:cubicBezTo>
                  <a:cubicBezTo>
                    <a:pt x="7444" y="4252"/>
                    <a:pt x="7406" y="4246"/>
                    <a:pt x="7377" y="4246"/>
                  </a:cubicBezTo>
                  <a:cubicBezTo>
                    <a:pt x="7289" y="4246"/>
                    <a:pt x="7275" y="4303"/>
                    <a:pt x="7218" y="4415"/>
                  </a:cubicBezTo>
                  <a:cubicBezTo>
                    <a:pt x="7172" y="4523"/>
                    <a:pt x="7145" y="4574"/>
                    <a:pt x="7119" y="4574"/>
                  </a:cubicBezTo>
                  <a:cubicBezTo>
                    <a:pt x="7103" y="4574"/>
                    <a:pt x="7087" y="4554"/>
                    <a:pt x="7068" y="4516"/>
                  </a:cubicBezTo>
                  <a:cubicBezTo>
                    <a:pt x="6943" y="4340"/>
                    <a:pt x="5790" y="3062"/>
                    <a:pt x="5389" y="2661"/>
                  </a:cubicBezTo>
                  <a:cubicBezTo>
                    <a:pt x="5163" y="2486"/>
                    <a:pt x="4988" y="2210"/>
                    <a:pt x="4913" y="1909"/>
                  </a:cubicBezTo>
                  <a:cubicBezTo>
                    <a:pt x="4888" y="1759"/>
                    <a:pt x="4837" y="1608"/>
                    <a:pt x="4737" y="1483"/>
                  </a:cubicBezTo>
                  <a:cubicBezTo>
                    <a:pt x="4716" y="1476"/>
                    <a:pt x="4697" y="1472"/>
                    <a:pt x="4680" y="1472"/>
                  </a:cubicBezTo>
                  <a:cubicBezTo>
                    <a:pt x="4576" y="1472"/>
                    <a:pt x="4554" y="1604"/>
                    <a:pt x="4662" y="1884"/>
                  </a:cubicBezTo>
                  <a:cubicBezTo>
                    <a:pt x="4712" y="2034"/>
                    <a:pt x="4737" y="2185"/>
                    <a:pt x="4712" y="2310"/>
                  </a:cubicBezTo>
                  <a:cubicBezTo>
                    <a:pt x="4662" y="2486"/>
                    <a:pt x="4662" y="2636"/>
                    <a:pt x="4712" y="2811"/>
                  </a:cubicBezTo>
                  <a:lnTo>
                    <a:pt x="4712" y="3262"/>
                  </a:lnTo>
                  <a:lnTo>
                    <a:pt x="4361" y="2962"/>
                  </a:lnTo>
                  <a:cubicBezTo>
                    <a:pt x="4186" y="2811"/>
                    <a:pt x="3685" y="2410"/>
                    <a:pt x="3284" y="2059"/>
                  </a:cubicBezTo>
                  <a:cubicBezTo>
                    <a:pt x="2857" y="1734"/>
                    <a:pt x="2055" y="1132"/>
                    <a:pt x="1479" y="706"/>
                  </a:cubicBezTo>
                  <a:cubicBezTo>
                    <a:pt x="645" y="120"/>
                    <a:pt x="460" y="0"/>
                    <a:pt x="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6"/>
            <p:cNvGrpSpPr/>
            <p:nvPr/>
          </p:nvGrpSpPr>
          <p:grpSpPr>
            <a:xfrm rot="5400000">
              <a:off x="-460736" y="2881866"/>
              <a:ext cx="1347571" cy="727339"/>
              <a:chOff x="2186383" y="878934"/>
              <a:chExt cx="1347571" cy="727339"/>
            </a:xfrm>
          </p:grpSpPr>
          <p:sp>
            <p:nvSpPr>
              <p:cNvPr id="260" name="Google Shape;260;p6"/>
              <p:cNvSpPr/>
              <p:nvPr/>
            </p:nvSpPr>
            <p:spPr>
              <a:xfrm rot="5400000">
                <a:off x="2789434" y="930477"/>
                <a:ext cx="117958" cy="130818"/>
              </a:xfrm>
              <a:custGeom>
                <a:rect b="b" l="l" r="r" t="t"/>
                <a:pathLst>
                  <a:path extrusionOk="0" h="1302" w="1174">
                    <a:moveTo>
                      <a:pt x="412" y="0"/>
                    </a:moveTo>
                    <a:cubicBezTo>
                      <a:pt x="234" y="0"/>
                      <a:pt x="66" y="137"/>
                      <a:pt x="53" y="332"/>
                    </a:cubicBezTo>
                    <a:cubicBezTo>
                      <a:pt x="36" y="402"/>
                      <a:pt x="18" y="489"/>
                      <a:pt x="1" y="612"/>
                    </a:cubicBezTo>
                    <a:cubicBezTo>
                      <a:pt x="36" y="752"/>
                      <a:pt x="71" y="874"/>
                      <a:pt x="123" y="1014"/>
                    </a:cubicBezTo>
                    <a:cubicBezTo>
                      <a:pt x="229" y="1213"/>
                      <a:pt x="412" y="1301"/>
                      <a:pt x="592" y="1301"/>
                    </a:cubicBezTo>
                    <a:cubicBezTo>
                      <a:pt x="885" y="1301"/>
                      <a:pt x="1174" y="1067"/>
                      <a:pt x="1119" y="699"/>
                    </a:cubicBezTo>
                    <a:cubicBezTo>
                      <a:pt x="1084" y="402"/>
                      <a:pt x="875" y="157"/>
                      <a:pt x="595" y="52"/>
                    </a:cubicBezTo>
                    <a:cubicBezTo>
                      <a:pt x="537" y="16"/>
                      <a:pt x="474" y="0"/>
                      <a:pt x="412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rot="5400000">
                <a:off x="2612096" y="1219946"/>
                <a:ext cx="94949" cy="101580"/>
              </a:xfrm>
              <a:custGeom>
                <a:rect b="b" l="l" r="r" t="t"/>
                <a:pathLst>
                  <a:path extrusionOk="0" h="1011" w="945">
                    <a:moveTo>
                      <a:pt x="351" y="1"/>
                    </a:moveTo>
                    <a:cubicBezTo>
                      <a:pt x="208" y="1"/>
                      <a:pt x="86" y="102"/>
                      <a:pt x="70" y="247"/>
                    </a:cubicBezTo>
                    <a:cubicBezTo>
                      <a:pt x="0" y="545"/>
                      <a:pt x="157" y="842"/>
                      <a:pt x="455" y="964"/>
                    </a:cubicBezTo>
                    <a:cubicBezTo>
                      <a:pt x="527" y="996"/>
                      <a:pt x="594" y="1011"/>
                      <a:pt x="654" y="1011"/>
                    </a:cubicBezTo>
                    <a:cubicBezTo>
                      <a:pt x="828" y="1011"/>
                      <a:pt x="944" y="883"/>
                      <a:pt x="944" y="649"/>
                    </a:cubicBezTo>
                    <a:cubicBezTo>
                      <a:pt x="909" y="335"/>
                      <a:pt x="699" y="73"/>
                      <a:pt x="385" y="3"/>
                    </a:cubicBezTo>
                    <a:cubicBezTo>
                      <a:pt x="373" y="1"/>
                      <a:pt x="362" y="1"/>
                      <a:pt x="351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5400000">
                <a:off x="2583561" y="963232"/>
                <a:ext cx="93241" cy="93241"/>
              </a:xfrm>
              <a:custGeom>
                <a:rect b="b" l="l" r="r" t="t"/>
                <a:pathLst>
                  <a:path extrusionOk="0" h="928" w="928">
                    <a:moveTo>
                      <a:pt x="420" y="1"/>
                    </a:moveTo>
                    <a:cubicBezTo>
                      <a:pt x="176" y="1"/>
                      <a:pt x="1" y="193"/>
                      <a:pt x="18" y="438"/>
                    </a:cubicBezTo>
                    <a:cubicBezTo>
                      <a:pt x="18" y="700"/>
                      <a:pt x="246" y="927"/>
                      <a:pt x="525" y="927"/>
                    </a:cubicBezTo>
                    <a:cubicBezTo>
                      <a:pt x="735" y="927"/>
                      <a:pt x="927" y="735"/>
                      <a:pt x="910" y="508"/>
                    </a:cubicBezTo>
                    <a:cubicBezTo>
                      <a:pt x="892" y="246"/>
                      <a:pt x="683" y="18"/>
                      <a:pt x="420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5400000">
                <a:off x="2631940" y="1081742"/>
                <a:ext cx="93140" cy="91633"/>
              </a:xfrm>
              <a:custGeom>
                <a:rect b="b" l="l" r="r" t="t"/>
                <a:pathLst>
                  <a:path extrusionOk="0" h="912" w="927">
                    <a:moveTo>
                      <a:pt x="424" y="1"/>
                    </a:moveTo>
                    <a:cubicBezTo>
                      <a:pt x="193" y="1"/>
                      <a:pt x="1" y="187"/>
                      <a:pt x="18" y="421"/>
                    </a:cubicBezTo>
                    <a:cubicBezTo>
                      <a:pt x="0" y="684"/>
                      <a:pt x="192" y="893"/>
                      <a:pt x="455" y="911"/>
                    </a:cubicBezTo>
                    <a:cubicBezTo>
                      <a:pt x="465" y="912"/>
                      <a:pt x="475" y="912"/>
                      <a:pt x="486" y="912"/>
                    </a:cubicBezTo>
                    <a:cubicBezTo>
                      <a:pt x="717" y="912"/>
                      <a:pt x="910" y="726"/>
                      <a:pt x="927" y="491"/>
                    </a:cubicBezTo>
                    <a:cubicBezTo>
                      <a:pt x="927" y="229"/>
                      <a:pt x="717" y="2"/>
                      <a:pt x="455" y="2"/>
                    </a:cubicBezTo>
                    <a:cubicBezTo>
                      <a:pt x="444" y="1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5400000">
                <a:off x="2185630" y="1424161"/>
                <a:ext cx="94949" cy="93442"/>
              </a:xfrm>
              <a:custGeom>
                <a:rect b="b" l="l" r="r" t="t"/>
                <a:pathLst>
                  <a:path extrusionOk="0" h="930" w="945">
                    <a:moveTo>
                      <a:pt x="193" y="1"/>
                    </a:moveTo>
                    <a:cubicBezTo>
                      <a:pt x="53" y="105"/>
                      <a:pt x="1" y="280"/>
                      <a:pt x="36" y="455"/>
                    </a:cubicBezTo>
                    <a:cubicBezTo>
                      <a:pt x="36" y="724"/>
                      <a:pt x="246" y="928"/>
                      <a:pt x="510" y="928"/>
                    </a:cubicBezTo>
                    <a:cubicBezTo>
                      <a:pt x="521" y="928"/>
                      <a:pt x="532" y="928"/>
                      <a:pt x="543" y="927"/>
                    </a:cubicBezTo>
                    <a:cubicBezTo>
                      <a:pt x="555" y="929"/>
                      <a:pt x="567" y="929"/>
                      <a:pt x="578" y="929"/>
                    </a:cubicBezTo>
                    <a:cubicBezTo>
                      <a:pt x="703" y="929"/>
                      <a:pt x="810" y="847"/>
                      <a:pt x="858" y="735"/>
                    </a:cubicBezTo>
                    <a:cubicBezTo>
                      <a:pt x="945" y="525"/>
                      <a:pt x="858" y="280"/>
                      <a:pt x="665" y="158"/>
                    </a:cubicBezTo>
                    <a:cubicBezTo>
                      <a:pt x="508" y="88"/>
                      <a:pt x="351" y="36"/>
                      <a:pt x="193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5400000">
                <a:off x="3016558" y="1041452"/>
                <a:ext cx="89724" cy="91432"/>
              </a:xfrm>
              <a:custGeom>
                <a:rect b="b" l="l" r="r" t="t"/>
                <a:pathLst>
                  <a:path extrusionOk="0" h="910" w="893">
                    <a:moveTo>
                      <a:pt x="403" y="1"/>
                    </a:moveTo>
                    <a:cubicBezTo>
                      <a:pt x="175" y="1"/>
                      <a:pt x="1" y="193"/>
                      <a:pt x="18" y="420"/>
                    </a:cubicBezTo>
                    <a:cubicBezTo>
                      <a:pt x="35" y="683"/>
                      <a:pt x="245" y="910"/>
                      <a:pt x="525" y="910"/>
                    </a:cubicBezTo>
                    <a:cubicBezTo>
                      <a:pt x="735" y="910"/>
                      <a:pt x="892" y="735"/>
                      <a:pt x="857" y="525"/>
                    </a:cubicBezTo>
                    <a:cubicBezTo>
                      <a:pt x="892" y="246"/>
                      <a:pt x="682" y="18"/>
                      <a:pt x="403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5400000">
                <a:off x="3188973" y="1179103"/>
                <a:ext cx="112532" cy="81284"/>
              </a:xfrm>
              <a:custGeom>
                <a:rect b="b" l="l" r="r" t="t"/>
                <a:pathLst>
                  <a:path extrusionOk="0" h="809" w="1120">
                    <a:moveTo>
                      <a:pt x="460" y="1"/>
                    </a:moveTo>
                    <a:cubicBezTo>
                      <a:pt x="424" y="1"/>
                      <a:pt x="387" y="5"/>
                      <a:pt x="350" y="14"/>
                    </a:cubicBezTo>
                    <a:cubicBezTo>
                      <a:pt x="88" y="49"/>
                      <a:pt x="1" y="381"/>
                      <a:pt x="211" y="556"/>
                    </a:cubicBezTo>
                    <a:cubicBezTo>
                      <a:pt x="375" y="721"/>
                      <a:pt x="604" y="808"/>
                      <a:pt x="830" y="808"/>
                    </a:cubicBezTo>
                    <a:cubicBezTo>
                      <a:pt x="869" y="808"/>
                      <a:pt x="907" y="806"/>
                      <a:pt x="945" y="801"/>
                    </a:cubicBezTo>
                    <a:cubicBezTo>
                      <a:pt x="1120" y="574"/>
                      <a:pt x="997" y="399"/>
                      <a:pt x="875" y="242"/>
                    </a:cubicBezTo>
                    <a:cubicBezTo>
                      <a:pt x="788" y="97"/>
                      <a:pt x="630" y="1"/>
                      <a:pt x="460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 rot="5400000">
                <a:off x="2817969" y="1520366"/>
                <a:ext cx="75658" cy="96155"/>
              </a:xfrm>
              <a:custGeom>
                <a:rect b="b" l="l" r="r" t="t"/>
                <a:pathLst>
                  <a:path extrusionOk="0" h="957" w="753">
                    <a:moveTo>
                      <a:pt x="243" y="1"/>
                    </a:moveTo>
                    <a:cubicBezTo>
                      <a:pt x="208" y="1"/>
                      <a:pt x="174" y="12"/>
                      <a:pt x="140" y="41"/>
                    </a:cubicBezTo>
                    <a:cubicBezTo>
                      <a:pt x="53" y="128"/>
                      <a:pt x="18" y="233"/>
                      <a:pt x="0" y="355"/>
                    </a:cubicBezTo>
                    <a:cubicBezTo>
                      <a:pt x="18" y="583"/>
                      <a:pt x="140" y="792"/>
                      <a:pt x="332" y="915"/>
                    </a:cubicBezTo>
                    <a:cubicBezTo>
                      <a:pt x="381" y="944"/>
                      <a:pt x="434" y="957"/>
                      <a:pt x="487" y="957"/>
                    </a:cubicBezTo>
                    <a:cubicBezTo>
                      <a:pt x="530" y="957"/>
                      <a:pt x="573" y="948"/>
                      <a:pt x="612" y="932"/>
                    </a:cubicBezTo>
                    <a:cubicBezTo>
                      <a:pt x="682" y="897"/>
                      <a:pt x="735" y="792"/>
                      <a:pt x="752" y="757"/>
                    </a:cubicBezTo>
                    <a:cubicBezTo>
                      <a:pt x="752" y="513"/>
                      <a:pt x="647" y="268"/>
                      <a:pt x="472" y="111"/>
                    </a:cubicBezTo>
                    <a:cubicBezTo>
                      <a:pt x="390" y="52"/>
                      <a:pt x="315" y="1"/>
                      <a:pt x="243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 rot="5400000">
                <a:off x="2843892" y="1099778"/>
                <a:ext cx="86107" cy="87112"/>
              </a:xfrm>
              <a:custGeom>
                <a:rect b="b" l="l" r="r" t="t"/>
                <a:pathLst>
                  <a:path extrusionOk="0" h="867" w="857">
                    <a:moveTo>
                      <a:pt x="316" y="0"/>
                    </a:moveTo>
                    <a:cubicBezTo>
                      <a:pt x="263" y="0"/>
                      <a:pt x="209" y="14"/>
                      <a:pt x="158" y="43"/>
                    </a:cubicBezTo>
                    <a:cubicBezTo>
                      <a:pt x="53" y="113"/>
                      <a:pt x="0" y="253"/>
                      <a:pt x="18" y="393"/>
                    </a:cubicBezTo>
                    <a:cubicBezTo>
                      <a:pt x="35" y="662"/>
                      <a:pt x="278" y="866"/>
                      <a:pt x="545" y="866"/>
                    </a:cubicBezTo>
                    <a:cubicBezTo>
                      <a:pt x="556" y="866"/>
                      <a:pt x="566" y="866"/>
                      <a:pt x="577" y="865"/>
                    </a:cubicBezTo>
                    <a:cubicBezTo>
                      <a:pt x="857" y="533"/>
                      <a:pt x="840" y="288"/>
                      <a:pt x="525" y="78"/>
                    </a:cubicBezTo>
                    <a:cubicBezTo>
                      <a:pt x="464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 rot="5400000">
                <a:off x="3279501" y="966498"/>
                <a:ext cx="77064" cy="88820"/>
              </a:xfrm>
              <a:custGeom>
                <a:rect b="b" l="l" r="r" t="t"/>
                <a:pathLst>
                  <a:path extrusionOk="0" h="884" w="767">
                    <a:moveTo>
                      <a:pt x="390" y="0"/>
                    </a:moveTo>
                    <a:cubicBezTo>
                      <a:pt x="370" y="0"/>
                      <a:pt x="350" y="2"/>
                      <a:pt x="329" y="7"/>
                    </a:cubicBezTo>
                    <a:cubicBezTo>
                      <a:pt x="190" y="7"/>
                      <a:pt x="67" y="112"/>
                      <a:pt x="50" y="252"/>
                    </a:cubicBezTo>
                    <a:cubicBezTo>
                      <a:pt x="0" y="599"/>
                      <a:pt x="264" y="884"/>
                      <a:pt x="588" y="884"/>
                    </a:cubicBezTo>
                    <a:cubicBezTo>
                      <a:pt x="607" y="884"/>
                      <a:pt x="625" y="883"/>
                      <a:pt x="644" y="881"/>
                    </a:cubicBezTo>
                    <a:cubicBezTo>
                      <a:pt x="749" y="671"/>
                      <a:pt x="766" y="427"/>
                      <a:pt x="679" y="217"/>
                    </a:cubicBezTo>
                    <a:cubicBezTo>
                      <a:pt x="633" y="95"/>
                      <a:pt x="522" y="0"/>
                      <a:pt x="390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 rot="5400000">
                <a:off x="2846102" y="1334588"/>
                <a:ext cx="73849" cy="75859"/>
              </a:xfrm>
              <a:custGeom>
                <a:rect b="b" l="l" r="r" t="t"/>
                <a:pathLst>
                  <a:path extrusionOk="0" h="755" w="735">
                    <a:moveTo>
                      <a:pt x="298" y="1"/>
                    </a:moveTo>
                    <a:cubicBezTo>
                      <a:pt x="123" y="1"/>
                      <a:pt x="1" y="141"/>
                      <a:pt x="1" y="316"/>
                    </a:cubicBezTo>
                    <a:cubicBezTo>
                      <a:pt x="36" y="543"/>
                      <a:pt x="211" y="735"/>
                      <a:pt x="438" y="753"/>
                    </a:cubicBezTo>
                    <a:cubicBezTo>
                      <a:pt x="448" y="754"/>
                      <a:pt x="458" y="754"/>
                      <a:pt x="467" y="754"/>
                    </a:cubicBezTo>
                    <a:cubicBezTo>
                      <a:pt x="626" y="754"/>
                      <a:pt x="734" y="621"/>
                      <a:pt x="718" y="473"/>
                    </a:cubicBezTo>
                    <a:cubicBezTo>
                      <a:pt x="718" y="228"/>
                      <a:pt x="543" y="18"/>
                      <a:pt x="298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 rot="5400000">
                <a:off x="2580145" y="1416374"/>
                <a:ext cx="75557" cy="68725"/>
              </a:xfrm>
              <a:custGeom>
                <a:rect b="b" l="l" r="r" t="t"/>
                <a:pathLst>
                  <a:path extrusionOk="0" h="684" w="752">
                    <a:moveTo>
                      <a:pt x="344" y="0"/>
                    </a:moveTo>
                    <a:cubicBezTo>
                      <a:pt x="334" y="0"/>
                      <a:pt x="324" y="1"/>
                      <a:pt x="315" y="2"/>
                    </a:cubicBezTo>
                    <a:cubicBezTo>
                      <a:pt x="140" y="2"/>
                      <a:pt x="0" y="141"/>
                      <a:pt x="0" y="316"/>
                    </a:cubicBezTo>
                    <a:cubicBezTo>
                      <a:pt x="35" y="526"/>
                      <a:pt x="227" y="683"/>
                      <a:pt x="437" y="683"/>
                    </a:cubicBezTo>
                    <a:cubicBezTo>
                      <a:pt x="612" y="683"/>
                      <a:pt x="752" y="561"/>
                      <a:pt x="752" y="386"/>
                    </a:cubicBezTo>
                    <a:cubicBezTo>
                      <a:pt x="718" y="169"/>
                      <a:pt x="542" y="0"/>
                      <a:pt x="344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5400000">
                <a:off x="2987671" y="1237127"/>
                <a:ext cx="70333" cy="81184"/>
              </a:xfrm>
              <a:custGeom>
                <a:rect b="b" l="l" r="r" t="t"/>
                <a:pathLst>
                  <a:path extrusionOk="0" h="808" w="700">
                    <a:moveTo>
                      <a:pt x="319" y="0"/>
                    </a:moveTo>
                    <a:cubicBezTo>
                      <a:pt x="283" y="0"/>
                      <a:pt x="247" y="7"/>
                      <a:pt x="210" y="20"/>
                    </a:cubicBezTo>
                    <a:cubicBezTo>
                      <a:pt x="88" y="55"/>
                      <a:pt x="0" y="178"/>
                      <a:pt x="18" y="318"/>
                    </a:cubicBezTo>
                    <a:cubicBezTo>
                      <a:pt x="53" y="457"/>
                      <a:pt x="105" y="580"/>
                      <a:pt x="193" y="685"/>
                    </a:cubicBezTo>
                    <a:cubicBezTo>
                      <a:pt x="227" y="765"/>
                      <a:pt x="299" y="808"/>
                      <a:pt x="379" y="808"/>
                    </a:cubicBezTo>
                    <a:cubicBezTo>
                      <a:pt x="421" y="808"/>
                      <a:pt x="465" y="796"/>
                      <a:pt x="507" y="772"/>
                    </a:cubicBezTo>
                    <a:cubicBezTo>
                      <a:pt x="595" y="737"/>
                      <a:pt x="630" y="597"/>
                      <a:pt x="700" y="510"/>
                    </a:cubicBezTo>
                    <a:cubicBezTo>
                      <a:pt x="665" y="388"/>
                      <a:pt x="612" y="265"/>
                      <a:pt x="560" y="143"/>
                    </a:cubicBezTo>
                    <a:cubicBezTo>
                      <a:pt x="508" y="52"/>
                      <a:pt x="418" y="0"/>
                      <a:pt x="319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5400000">
                <a:off x="2419385" y="1259231"/>
                <a:ext cx="65007" cy="73849"/>
              </a:xfrm>
              <a:custGeom>
                <a:rect b="b" l="l" r="r" t="t"/>
                <a:pathLst>
                  <a:path extrusionOk="0" h="735" w="647">
                    <a:moveTo>
                      <a:pt x="227" y="0"/>
                    </a:moveTo>
                    <a:cubicBezTo>
                      <a:pt x="88" y="18"/>
                      <a:pt x="0" y="123"/>
                      <a:pt x="0" y="297"/>
                    </a:cubicBezTo>
                    <a:cubicBezTo>
                      <a:pt x="18" y="525"/>
                      <a:pt x="192" y="717"/>
                      <a:pt x="402" y="735"/>
                    </a:cubicBezTo>
                    <a:cubicBezTo>
                      <a:pt x="542" y="735"/>
                      <a:pt x="647" y="612"/>
                      <a:pt x="647" y="472"/>
                    </a:cubicBezTo>
                    <a:cubicBezTo>
                      <a:pt x="629" y="245"/>
                      <a:pt x="455" y="53"/>
                      <a:pt x="227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5400000">
                <a:off x="3470604" y="1144137"/>
                <a:ext cx="61591" cy="65108"/>
              </a:xfrm>
              <a:custGeom>
                <a:rect b="b" l="l" r="r" t="t"/>
                <a:pathLst>
                  <a:path extrusionOk="0" h="648" w="613">
                    <a:moveTo>
                      <a:pt x="281" y="1"/>
                    </a:moveTo>
                    <a:cubicBezTo>
                      <a:pt x="123" y="1"/>
                      <a:pt x="1" y="123"/>
                      <a:pt x="1" y="281"/>
                    </a:cubicBezTo>
                    <a:cubicBezTo>
                      <a:pt x="1" y="490"/>
                      <a:pt x="176" y="648"/>
                      <a:pt x="368" y="648"/>
                    </a:cubicBezTo>
                    <a:cubicBezTo>
                      <a:pt x="525" y="648"/>
                      <a:pt x="613" y="560"/>
                      <a:pt x="613" y="403"/>
                    </a:cubicBezTo>
                    <a:cubicBezTo>
                      <a:pt x="613" y="211"/>
                      <a:pt x="473" y="36"/>
                      <a:pt x="281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 rot="5400000">
                <a:off x="3130698" y="1371613"/>
                <a:ext cx="58075" cy="63400"/>
              </a:xfrm>
              <a:custGeom>
                <a:rect b="b" l="l" r="r" t="t"/>
                <a:pathLst>
                  <a:path extrusionOk="0" h="631" w="578">
                    <a:moveTo>
                      <a:pt x="294" y="1"/>
                    </a:moveTo>
                    <a:cubicBezTo>
                      <a:pt x="266" y="1"/>
                      <a:pt x="238" y="6"/>
                      <a:pt x="210" y="18"/>
                    </a:cubicBezTo>
                    <a:cubicBezTo>
                      <a:pt x="88" y="53"/>
                      <a:pt x="0" y="176"/>
                      <a:pt x="18" y="298"/>
                    </a:cubicBezTo>
                    <a:cubicBezTo>
                      <a:pt x="18" y="501"/>
                      <a:pt x="154" y="630"/>
                      <a:pt x="369" y="630"/>
                    </a:cubicBezTo>
                    <a:cubicBezTo>
                      <a:pt x="432" y="630"/>
                      <a:pt x="502" y="619"/>
                      <a:pt x="577" y="595"/>
                    </a:cubicBezTo>
                    <a:cubicBezTo>
                      <a:pt x="560" y="455"/>
                      <a:pt x="542" y="315"/>
                      <a:pt x="507" y="176"/>
                    </a:cubicBezTo>
                    <a:cubicBezTo>
                      <a:pt x="480" y="67"/>
                      <a:pt x="390" y="1"/>
                      <a:pt x="294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 rot="5400000">
                <a:off x="3157926" y="1112588"/>
                <a:ext cx="58075" cy="61591"/>
              </a:xfrm>
              <a:custGeom>
                <a:rect b="b" l="l" r="r" t="t"/>
                <a:pathLst>
                  <a:path extrusionOk="0" h="613" w="578">
                    <a:moveTo>
                      <a:pt x="280" y="1"/>
                    </a:moveTo>
                    <a:cubicBezTo>
                      <a:pt x="123" y="1"/>
                      <a:pt x="0" y="140"/>
                      <a:pt x="0" y="298"/>
                    </a:cubicBezTo>
                    <a:cubicBezTo>
                      <a:pt x="18" y="473"/>
                      <a:pt x="140" y="595"/>
                      <a:pt x="297" y="612"/>
                    </a:cubicBezTo>
                    <a:cubicBezTo>
                      <a:pt x="455" y="595"/>
                      <a:pt x="577" y="455"/>
                      <a:pt x="560" y="315"/>
                    </a:cubicBezTo>
                    <a:cubicBezTo>
                      <a:pt x="577" y="140"/>
                      <a:pt x="437" y="1"/>
                      <a:pt x="280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 rot="5400000">
                <a:off x="2385927" y="1433053"/>
                <a:ext cx="54558" cy="52950"/>
              </a:xfrm>
              <a:custGeom>
                <a:rect b="b" l="l" r="r" t="t"/>
                <a:pathLst>
                  <a:path extrusionOk="0" h="527" w="543">
                    <a:moveTo>
                      <a:pt x="280" y="1"/>
                    </a:moveTo>
                    <a:cubicBezTo>
                      <a:pt x="123" y="1"/>
                      <a:pt x="0" y="123"/>
                      <a:pt x="18" y="280"/>
                    </a:cubicBezTo>
                    <a:cubicBezTo>
                      <a:pt x="0" y="420"/>
                      <a:pt x="123" y="525"/>
                      <a:pt x="263" y="525"/>
                    </a:cubicBezTo>
                    <a:cubicBezTo>
                      <a:pt x="272" y="526"/>
                      <a:pt x="281" y="527"/>
                      <a:pt x="290" y="527"/>
                    </a:cubicBezTo>
                    <a:cubicBezTo>
                      <a:pt x="420" y="527"/>
                      <a:pt x="542" y="411"/>
                      <a:pt x="542" y="280"/>
                    </a:cubicBezTo>
                    <a:cubicBezTo>
                      <a:pt x="542" y="141"/>
                      <a:pt x="420" y="18"/>
                      <a:pt x="280" y="1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rot="5400000">
                <a:off x="3421723" y="871599"/>
                <a:ext cx="38783" cy="53453"/>
              </a:xfrm>
              <a:custGeom>
                <a:rect b="b" l="l" r="r" t="t"/>
                <a:pathLst>
                  <a:path extrusionOk="0" h="532" w="386">
                    <a:moveTo>
                      <a:pt x="204" y="0"/>
                    </a:moveTo>
                    <a:cubicBezTo>
                      <a:pt x="165" y="0"/>
                      <a:pt x="127" y="13"/>
                      <a:pt x="88" y="42"/>
                    </a:cubicBezTo>
                    <a:cubicBezTo>
                      <a:pt x="18" y="95"/>
                      <a:pt x="1" y="182"/>
                      <a:pt x="1" y="269"/>
                    </a:cubicBezTo>
                    <a:cubicBezTo>
                      <a:pt x="18" y="427"/>
                      <a:pt x="158" y="532"/>
                      <a:pt x="315" y="532"/>
                    </a:cubicBezTo>
                    <a:cubicBezTo>
                      <a:pt x="350" y="444"/>
                      <a:pt x="368" y="339"/>
                      <a:pt x="385" y="252"/>
                    </a:cubicBezTo>
                    <a:cubicBezTo>
                      <a:pt x="385" y="165"/>
                      <a:pt x="350" y="95"/>
                      <a:pt x="298" y="25"/>
                    </a:cubicBezTo>
                    <a:cubicBezTo>
                      <a:pt x="267" y="9"/>
                      <a:pt x="235" y="0"/>
                      <a:pt x="204" y="0"/>
                    </a:cubicBezTo>
                    <a:close/>
                  </a:path>
                </a:pathLst>
              </a:custGeom>
              <a:solidFill>
                <a:srgbClr val="E6AD5E">
                  <a:alpha val="4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/>
          <p:nvPr/>
        </p:nvSpPr>
        <p:spPr>
          <a:xfrm>
            <a:off x="7727303" y="-239150"/>
            <a:ext cx="1485600" cy="1347075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260403" y="4025375"/>
            <a:ext cx="898231" cy="861893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5638955" y="-239150"/>
            <a:ext cx="622182" cy="804402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2954089" y="-356550"/>
            <a:ext cx="1218700" cy="1134400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5323506" y="4578225"/>
            <a:ext cx="1128704" cy="639930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2599145" y="4134825"/>
            <a:ext cx="1283850" cy="1195900"/>
          </a:xfrm>
          <a:custGeom>
            <a:rect b="b" l="l" r="r" t="t"/>
            <a:pathLst>
              <a:path extrusionOk="0" h="47836" w="51354">
                <a:moveTo>
                  <a:pt x="7117" y="1376"/>
                </a:moveTo>
                <a:cubicBezTo>
                  <a:pt x="7170" y="1376"/>
                  <a:pt x="7262" y="1589"/>
                  <a:pt x="7519" y="2296"/>
                </a:cubicBezTo>
                <a:lnTo>
                  <a:pt x="7494" y="2296"/>
                </a:lnTo>
                <a:cubicBezTo>
                  <a:pt x="7619" y="2647"/>
                  <a:pt x="7845" y="3198"/>
                  <a:pt x="7970" y="3499"/>
                </a:cubicBezTo>
                <a:cubicBezTo>
                  <a:pt x="8089" y="3784"/>
                  <a:pt x="8163" y="4002"/>
                  <a:pt x="8149" y="4002"/>
                </a:cubicBezTo>
                <a:cubicBezTo>
                  <a:pt x="8148" y="4002"/>
                  <a:pt x="8147" y="4001"/>
                  <a:pt x="8146" y="4000"/>
                </a:cubicBezTo>
                <a:cubicBezTo>
                  <a:pt x="8126" y="3987"/>
                  <a:pt x="8108" y="3979"/>
                  <a:pt x="8091" y="3979"/>
                </a:cubicBezTo>
                <a:cubicBezTo>
                  <a:pt x="7982" y="3979"/>
                  <a:pt x="7939" y="4304"/>
                  <a:pt x="7895" y="5479"/>
                </a:cubicBezTo>
                <a:cubicBezTo>
                  <a:pt x="7870" y="6732"/>
                  <a:pt x="7745" y="7960"/>
                  <a:pt x="7519" y="9188"/>
                </a:cubicBezTo>
                <a:cubicBezTo>
                  <a:pt x="7388" y="9860"/>
                  <a:pt x="7324" y="10149"/>
                  <a:pt x="7265" y="10149"/>
                </a:cubicBezTo>
                <a:cubicBezTo>
                  <a:pt x="7222" y="10149"/>
                  <a:pt x="7181" y="10001"/>
                  <a:pt x="7118" y="9739"/>
                </a:cubicBezTo>
                <a:cubicBezTo>
                  <a:pt x="6842" y="8687"/>
                  <a:pt x="6692" y="7609"/>
                  <a:pt x="6667" y="6531"/>
                </a:cubicBezTo>
                <a:cubicBezTo>
                  <a:pt x="6592" y="5328"/>
                  <a:pt x="6592" y="4150"/>
                  <a:pt x="6667" y="2973"/>
                </a:cubicBezTo>
                <a:cubicBezTo>
                  <a:pt x="6742" y="2421"/>
                  <a:pt x="6893" y="1895"/>
                  <a:pt x="7093" y="1394"/>
                </a:cubicBezTo>
                <a:cubicBezTo>
                  <a:pt x="7100" y="1383"/>
                  <a:pt x="7108" y="1376"/>
                  <a:pt x="7117" y="1376"/>
                </a:cubicBezTo>
                <a:close/>
                <a:moveTo>
                  <a:pt x="6416" y="1594"/>
                </a:moveTo>
                <a:lnTo>
                  <a:pt x="6266" y="2145"/>
                </a:lnTo>
                <a:cubicBezTo>
                  <a:pt x="6191" y="2622"/>
                  <a:pt x="6116" y="3098"/>
                  <a:pt x="6091" y="3574"/>
                </a:cubicBezTo>
                <a:cubicBezTo>
                  <a:pt x="6015" y="5153"/>
                  <a:pt x="6065" y="6757"/>
                  <a:pt x="6191" y="8361"/>
                </a:cubicBezTo>
                <a:cubicBezTo>
                  <a:pt x="6391" y="9464"/>
                  <a:pt x="6642" y="10567"/>
                  <a:pt x="6943" y="11644"/>
                </a:cubicBezTo>
                <a:cubicBezTo>
                  <a:pt x="7319" y="12998"/>
                  <a:pt x="7569" y="14075"/>
                  <a:pt x="7569" y="14075"/>
                </a:cubicBezTo>
                <a:cubicBezTo>
                  <a:pt x="7344" y="13699"/>
                  <a:pt x="7168" y="13298"/>
                  <a:pt x="7043" y="12872"/>
                </a:cubicBezTo>
                <a:cubicBezTo>
                  <a:pt x="6893" y="12396"/>
                  <a:pt x="6767" y="11920"/>
                  <a:pt x="6667" y="11444"/>
                </a:cubicBezTo>
                <a:cubicBezTo>
                  <a:pt x="6642" y="11143"/>
                  <a:pt x="6542" y="10867"/>
                  <a:pt x="6441" y="10617"/>
                </a:cubicBezTo>
                <a:cubicBezTo>
                  <a:pt x="6366" y="10617"/>
                  <a:pt x="6492" y="11469"/>
                  <a:pt x="6717" y="12346"/>
                </a:cubicBezTo>
                <a:cubicBezTo>
                  <a:pt x="6767" y="12496"/>
                  <a:pt x="6792" y="12647"/>
                  <a:pt x="6792" y="12822"/>
                </a:cubicBezTo>
                <a:cubicBezTo>
                  <a:pt x="6717" y="12622"/>
                  <a:pt x="6667" y="12421"/>
                  <a:pt x="6617" y="12221"/>
                </a:cubicBezTo>
                <a:cubicBezTo>
                  <a:pt x="6592" y="12020"/>
                  <a:pt x="6542" y="11820"/>
                  <a:pt x="6441" y="11644"/>
                </a:cubicBezTo>
                <a:cubicBezTo>
                  <a:pt x="6391" y="11644"/>
                  <a:pt x="6366" y="11694"/>
                  <a:pt x="6366" y="11719"/>
                </a:cubicBezTo>
                <a:cubicBezTo>
                  <a:pt x="6266" y="11419"/>
                  <a:pt x="6191" y="11118"/>
                  <a:pt x="6141" y="10817"/>
                </a:cubicBezTo>
                <a:cubicBezTo>
                  <a:pt x="6091" y="10466"/>
                  <a:pt x="5990" y="10140"/>
                  <a:pt x="5865" y="9815"/>
                </a:cubicBezTo>
                <a:cubicBezTo>
                  <a:pt x="5815" y="9815"/>
                  <a:pt x="5840" y="10040"/>
                  <a:pt x="6065" y="11143"/>
                </a:cubicBezTo>
                <a:cubicBezTo>
                  <a:pt x="6121" y="11431"/>
                  <a:pt x="6147" y="11587"/>
                  <a:pt x="6111" y="11587"/>
                </a:cubicBezTo>
                <a:cubicBezTo>
                  <a:pt x="6066" y="11587"/>
                  <a:pt x="5922" y="11338"/>
                  <a:pt x="5614" y="10792"/>
                </a:cubicBezTo>
                <a:cubicBezTo>
                  <a:pt x="4888" y="9414"/>
                  <a:pt x="4336" y="7935"/>
                  <a:pt x="4035" y="6406"/>
                </a:cubicBezTo>
                <a:cubicBezTo>
                  <a:pt x="3935" y="5830"/>
                  <a:pt x="3935" y="5755"/>
                  <a:pt x="4086" y="5629"/>
                </a:cubicBezTo>
                <a:cubicBezTo>
                  <a:pt x="4286" y="5379"/>
                  <a:pt x="4436" y="5103"/>
                  <a:pt x="4537" y="4802"/>
                </a:cubicBezTo>
                <a:cubicBezTo>
                  <a:pt x="4988" y="3875"/>
                  <a:pt x="5489" y="2998"/>
                  <a:pt x="6040" y="2145"/>
                </a:cubicBezTo>
                <a:lnTo>
                  <a:pt x="6416" y="1594"/>
                </a:lnTo>
                <a:close/>
                <a:moveTo>
                  <a:pt x="8221" y="4201"/>
                </a:moveTo>
                <a:cubicBezTo>
                  <a:pt x="8246" y="4201"/>
                  <a:pt x="8321" y="4326"/>
                  <a:pt x="8421" y="4526"/>
                </a:cubicBezTo>
                <a:cubicBezTo>
                  <a:pt x="8522" y="4727"/>
                  <a:pt x="8822" y="5278"/>
                  <a:pt x="9098" y="5755"/>
                </a:cubicBezTo>
                <a:cubicBezTo>
                  <a:pt x="9800" y="7008"/>
                  <a:pt x="10527" y="8912"/>
                  <a:pt x="10351" y="9038"/>
                </a:cubicBezTo>
                <a:cubicBezTo>
                  <a:pt x="10176" y="9163"/>
                  <a:pt x="9800" y="10341"/>
                  <a:pt x="9725" y="10917"/>
                </a:cubicBezTo>
                <a:cubicBezTo>
                  <a:pt x="9574" y="11945"/>
                  <a:pt x="9599" y="12973"/>
                  <a:pt x="9750" y="14000"/>
                </a:cubicBezTo>
                <a:cubicBezTo>
                  <a:pt x="9850" y="14727"/>
                  <a:pt x="9925" y="15604"/>
                  <a:pt x="9950" y="15930"/>
                </a:cubicBezTo>
                <a:cubicBezTo>
                  <a:pt x="10000" y="16682"/>
                  <a:pt x="10000" y="17459"/>
                  <a:pt x="9950" y="18236"/>
                </a:cubicBezTo>
                <a:cubicBezTo>
                  <a:pt x="9800" y="17910"/>
                  <a:pt x="9675" y="17584"/>
                  <a:pt x="9574" y="17233"/>
                </a:cubicBezTo>
                <a:cubicBezTo>
                  <a:pt x="9374" y="16682"/>
                  <a:pt x="9123" y="16005"/>
                  <a:pt x="8998" y="15729"/>
                </a:cubicBezTo>
                <a:cubicBezTo>
                  <a:pt x="8772" y="15203"/>
                  <a:pt x="8772" y="15178"/>
                  <a:pt x="8898" y="14226"/>
                </a:cubicBezTo>
                <a:cubicBezTo>
                  <a:pt x="8948" y="13925"/>
                  <a:pt x="8973" y="13599"/>
                  <a:pt x="8923" y="13298"/>
                </a:cubicBezTo>
                <a:lnTo>
                  <a:pt x="8923" y="13298"/>
                </a:lnTo>
                <a:cubicBezTo>
                  <a:pt x="8847" y="13549"/>
                  <a:pt x="8772" y="13825"/>
                  <a:pt x="8772" y="14100"/>
                </a:cubicBezTo>
                <a:cubicBezTo>
                  <a:pt x="8747" y="14351"/>
                  <a:pt x="8697" y="14577"/>
                  <a:pt x="8622" y="14827"/>
                </a:cubicBezTo>
                <a:cubicBezTo>
                  <a:pt x="8572" y="14727"/>
                  <a:pt x="8522" y="14627"/>
                  <a:pt x="8497" y="14501"/>
                </a:cubicBezTo>
                <a:cubicBezTo>
                  <a:pt x="8421" y="14276"/>
                  <a:pt x="8446" y="14025"/>
                  <a:pt x="8597" y="13223"/>
                </a:cubicBezTo>
                <a:cubicBezTo>
                  <a:pt x="8797" y="12221"/>
                  <a:pt x="9048" y="11218"/>
                  <a:pt x="9399" y="10266"/>
                </a:cubicBezTo>
                <a:cubicBezTo>
                  <a:pt x="9499" y="10040"/>
                  <a:pt x="9549" y="9815"/>
                  <a:pt x="9574" y="9589"/>
                </a:cubicBezTo>
                <a:cubicBezTo>
                  <a:pt x="9564" y="9582"/>
                  <a:pt x="9554" y="9577"/>
                  <a:pt x="9545" y="9577"/>
                </a:cubicBezTo>
                <a:cubicBezTo>
                  <a:pt x="9486" y="9577"/>
                  <a:pt x="9428" y="9748"/>
                  <a:pt x="9148" y="10567"/>
                </a:cubicBezTo>
                <a:cubicBezTo>
                  <a:pt x="8822" y="11544"/>
                  <a:pt x="8572" y="12521"/>
                  <a:pt x="8396" y="13524"/>
                </a:cubicBezTo>
                <a:cubicBezTo>
                  <a:pt x="8354" y="13756"/>
                  <a:pt x="8312" y="13917"/>
                  <a:pt x="8285" y="13917"/>
                </a:cubicBezTo>
                <a:cubicBezTo>
                  <a:pt x="8280" y="13917"/>
                  <a:pt x="8275" y="13912"/>
                  <a:pt x="8271" y="13900"/>
                </a:cubicBezTo>
                <a:lnTo>
                  <a:pt x="7820" y="12271"/>
                </a:lnTo>
                <a:lnTo>
                  <a:pt x="7394" y="10742"/>
                </a:lnTo>
                <a:lnTo>
                  <a:pt x="7519" y="10191"/>
                </a:lnTo>
                <a:cubicBezTo>
                  <a:pt x="7920" y="8637"/>
                  <a:pt x="8146" y="7008"/>
                  <a:pt x="8146" y="5404"/>
                </a:cubicBezTo>
                <a:cubicBezTo>
                  <a:pt x="8146" y="4777"/>
                  <a:pt x="8196" y="4226"/>
                  <a:pt x="8221" y="4201"/>
                </a:cubicBezTo>
                <a:close/>
                <a:moveTo>
                  <a:pt x="2058" y="19353"/>
                </a:moveTo>
                <a:cubicBezTo>
                  <a:pt x="2126" y="19353"/>
                  <a:pt x="2273" y="19485"/>
                  <a:pt x="2532" y="19765"/>
                </a:cubicBezTo>
                <a:lnTo>
                  <a:pt x="2507" y="19765"/>
                </a:lnTo>
                <a:lnTo>
                  <a:pt x="2757" y="20040"/>
                </a:lnTo>
                <a:lnTo>
                  <a:pt x="2507" y="20065"/>
                </a:lnTo>
                <a:cubicBezTo>
                  <a:pt x="2406" y="20065"/>
                  <a:pt x="2331" y="20065"/>
                  <a:pt x="2256" y="20115"/>
                </a:cubicBezTo>
                <a:cubicBezTo>
                  <a:pt x="2256" y="20115"/>
                  <a:pt x="2306" y="20266"/>
                  <a:pt x="2356" y="20391"/>
                </a:cubicBezTo>
                <a:cubicBezTo>
                  <a:pt x="2424" y="20526"/>
                  <a:pt x="2431" y="20621"/>
                  <a:pt x="2413" y="20621"/>
                </a:cubicBezTo>
                <a:cubicBezTo>
                  <a:pt x="2411" y="20621"/>
                  <a:pt x="2409" y="20619"/>
                  <a:pt x="2406" y="20617"/>
                </a:cubicBezTo>
                <a:cubicBezTo>
                  <a:pt x="2131" y="20341"/>
                  <a:pt x="1855" y="20065"/>
                  <a:pt x="1629" y="19765"/>
                </a:cubicBezTo>
                <a:lnTo>
                  <a:pt x="1454" y="19539"/>
                </a:lnTo>
                <a:lnTo>
                  <a:pt x="1730" y="19489"/>
                </a:lnTo>
                <a:cubicBezTo>
                  <a:pt x="1830" y="19464"/>
                  <a:pt x="1930" y="19439"/>
                  <a:pt x="2030" y="19364"/>
                </a:cubicBezTo>
                <a:cubicBezTo>
                  <a:pt x="2037" y="19357"/>
                  <a:pt x="2047" y="19353"/>
                  <a:pt x="2058" y="19353"/>
                </a:cubicBezTo>
                <a:close/>
                <a:moveTo>
                  <a:pt x="3669" y="6228"/>
                </a:moveTo>
                <a:cubicBezTo>
                  <a:pt x="3716" y="6228"/>
                  <a:pt x="3763" y="6399"/>
                  <a:pt x="3810" y="6657"/>
                </a:cubicBezTo>
                <a:cubicBezTo>
                  <a:pt x="3860" y="6907"/>
                  <a:pt x="3960" y="7333"/>
                  <a:pt x="4010" y="7584"/>
                </a:cubicBezTo>
                <a:lnTo>
                  <a:pt x="4060" y="7609"/>
                </a:lnTo>
                <a:cubicBezTo>
                  <a:pt x="4537" y="9338"/>
                  <a:pt x="5740" y="11770"/>
                  <a:pt x="7294" y="14125"/>
                </a:cubicBezTo>
                <a:cubicBezTo>
                  <a:pt x="7594" y="14577"/>
                  <a:pt x="7870" y="15028"/>
                  <a:pt x="8121" y="15504"/>
                </a:cubicBezTo>
                <a:cubicBezTo>
                  <a:pt x="8321" y="15930"/>
                  <a:pt x="9048" y="17810"/>
                  <a:pt x="9148" y="18161"/>
                </a:cubicBezTo>
                <a:cubicBezTo>
                  <a:pt x="9171" y="18253"/>
                  <a:pt x="9184" y="18303"/>
                  <a:pt x="9166" y="18303"/>
                </a:cubicBezTo>
                <a:cubicBezTo>
                  <a:pt x="9145" y="18303"/>
                  <a:pt x="9083" y="18234"/>
                  <a:pt x="8948" y="18085"/>
                </a:cubicBezTo>
                <a:cubicBezTo>
                  <a:pt x="8419" y="17580"/>
                  <a:pt x="8144" y="17327"/>
                  <a:pt x="8063" y="17327"/>
                </a:cubicBezTo>
                <a:cubicBezTo>
                  <a:pt x="8055" y="17327"/>
                  <a:pt x="8050" y="17329"/>
                  <a:pt x="8045" y="17334"/>
                </a:cubicBezTo>
                <a:cubicBezTo>
                  <a:pt x="8020" y="17384"/>
                  <a:pt x="8070" y="17459"/>
                  <a:pt x="8171" y="17534"/>
                </a:cubicBezTo>
                <a:cubicBezTo>
                  <a:pt x="8396" y="17760"/>
                  <a:pt x="8898" y="18236"/>
                  <a:pt x="9098" y="18436"/>
                </a:cubicBezTo>
                <a:cubicBezTo>
                  <a:pt x="9274" y="18587"/>
                  <a:pt x="9574" y="19213"/>
                  <a:pt x="9499" y="19288"/>
                </a:cubicBezTo>
                <a:cubicBezTo>
                  <a:pt x="9349" y="19188"/>
                  <a:pt x="9173" y="19063"/>
                  <a:pt x="9048" y="18912"/>
                </a:cubicBezTo>
                <a:cubicBezTo>
                  <a:pt x="8776" y="18682"/>
                  <a:pt x="8643" y="18574"/>
                  <a:pt x="8593" y="18574"/>
                </a:cubicBezTo>
                <a:cubicBezTo>
                  <a:pt x="8583" y="18574"/>
                  <a:pt x="8576" y="18578"/>
                  <a:pt x="8572" y="18587"/>
                </a:cubicBezTo>
                <a:cubicBezTo>
                  <a:pt x="8547" y="18612"/>
                  <a:pt x="8572" y="18687"/>
                  <a:pt x="8622" y="18712"/>
                </a:cubicBezTo>
                <a:cubicBezTo>
                  <a:pt x="8672" y="18762"/>
                  <a:pt x="8923" y="18988"/>
                  <a:pt x="9198" y="19238"/>
                </a:cubicBezTo>
                <a:cubicBezTo>
                  <a:pt x="9524" y="19464"/>
                  <a:pt x="9750" y="19790"/>
                  <a:pt x="9850" y="20166"/>
                </a:cubicBezTo>
                <a:cubicBezTo>
                  <a:pt x="9952" y="20430"/>
                  <a:pt x="9987" y="20563"/>
                  <a:pt x="9957" y="20563"/>
                </a:cubicBezTo>
                <a:cubicBezTo>
                  <a:pt x="9950" y="20563"/>
                  <a:pt x="9939" y="20556"/>
                  <a:pt x="9925" y="20542"/>
                </a:cubicBezTo>
                <a:cubicBezTo>
                  <a:pt x="9850" y="20466"/>
                  <a:pt x="9649" y="20241"/>
                  <a:pt x="9474" y="20040"/>
                </a:cubicBezTo>
                <a:cubicBezTo>
                  <a:pt x="9324" y="19890"/>
                  <a:pt x="9173" y="19714"/>
                  <a:pt x="9048" y="19514"/>
                </a:cubicBezTo>
                <a:cubicBezTo>
                  <a:pt x="8980" y="19361"/>
                  <a:pt x="8947" y="19300"/>
                  <a:pt x="8909" y="19300"/>
                </a:cubicBezTo>
                <a:cubicBezTo>
                  <a:pt x="8891" y="19300"/>
                  <a:pt x="8872" y="19314"/>
                  <a:pt x="8847" y="19339"/>
                </a:cubicBezTo>
                <a:cubicBezTo>
                  <a:pt x="8797" y="19414"/>
                  <a:pt x="9023" y="19790"/>
                  <a:pt x="9524" y="20316"/>
                </a:cubicBezTo>
                <a:cubicBezTo>
                  <a:pt x="9827" y="20642"/>
                  <a:pt x="9935" y="20795"/>
                  <a:pt x="9868" y="20795"/>
                </a:cubicBezTo>
                <a:cubicBezTo>
                  <a:pt x="9863" y="20795"/>
                  <a:pt x="9857" y="20794"/>
                  <a:pt x="9850" y="20792"/>
                </a:cubicBezTo>
                <a:cubicBezTo>
                  <a:pt x="9474" y="20617"/>
                  <a:pt x="9148" y="20366"/>
                  <a:pt x="8898" y="20040"/>
                </a:cubicBezTo>
                <a:cubicBezTo>
                  <a:pt x="8672" y="19815"/>
                  <a:pt x="8497" y="19514"/>
                  <a:pt x="8446" y="19188"/>
                </a:cubicBezTo>
                <a:cubicBezTo>
                  <a:pt x="8246" y="18386"/>
                  <a:pt x="7795" y="17684"/>
                  <a:pt x="7193" y="17133"/>
                </a:cubicBezTo>
                <a:cubicBezTo>
                  <a:pt x="7093" y="17056"/>
                  <a:pt x="7029" y="17022"/>
                  <a:pt x="6998" y="17022"/>
                </a:cubicBezTo>
                <a:cubicBezTo>
                  <a:pt x="6929" y="17022"/>
                  <a:pt x="7033" y="17198"/>
                  <a:pt x="7294" y="17459"/>
                </a:cubicBezTo>
                <a:cubicBezTo>
                  <a:pt x="7695" y="17885"/>
                  <a:pt x="7995" y="18436"/>
                  <a:pt x="8196" y="19013"/>
                </a:cubicBezTo>
                <a:lnTo>
                  <a:pt x="8321" y="19464"/>
                </a:lnTo>
                <a:lnTo>
                  <a:pt x="8121" y="19263"/>
                </a:lnTo>
                <a:cubicBezTo>
                  <a:pt x="8020" y="19163"/>
                  <a:pt x="7268" y="18511"/>
                  <a:pt x="6441" y="17835"/>
                </a:cubicBezTo>
                <a:cubicBezTo>
                  <a:pt x="4687" y="16406"/>
                  <a:pt x="4136" y="15880"/>
                  <a:pt x="3534" y="15153"/>
                </a:cubicBezTo>
                <a:cubicBezTo>
                  <a:pt x="2456" y="13800"/>
                  <a:pt x="1554" y="11895"/>
                  <a:pt x="1404" y="10592"/>
                </a:cubicBezTo>
                <a:cubicBezTo>
                  <a:pt x="1357" y="10237"/>
                  <a:pt x="1443" y="9683"/>
                  <a:pt x="1516" y="9683"/>
                </a:cubicBezTo>
                <a:cubicBezTo>
                  <a:pt x="1520" y="9683"/>
                  <a:pt x="1525" y="9685"/>
                  <a:pt x="1529" y="9689"/>
                </a:cubicBezTo>
                <a:cubicBezTo>
                  <a:pt x="1705" y="10040"/>
                  <a:pt x="1755" y="10416"/>
                  <a:pt x="1755" y="10792"/>
                </a:cubicBezTo>
                <a:cubicBezTo>
                  <a:pt x="1679" y="11318"/>
                  <a:pt x="1705" y="11594"/>
                  <a:pt x="1805" y="11594"/>
                </a:cubicBezTo>
                <a:cubicBezTo>
                  <a:pt x="1880" y="11594"/>
                  <a:pt x="1930" y="11569"/>
                  <a:pt x="1955" y="11544"/>
                </a:cubicBezTo>
                <a:cubicBezTo>
                  <a:pt x="1980" y="11494"/>
                  <a:pt x="2281" y="10567"/>
                  <a:pt x="2607" y="9489"/>
                </a:cubicBezTo>
                <a:cubicBezTo>
                  <a:pt x="3284" y="7258"/>
                  <a:pt x="3584" y="6356"/>
                  <a:pt x="3659" y="6231"/>
                </a:cubicBezTo>
                <a:cubicBezTo>
                  <a:pt x="3663" y="6229"/>
                  <a:pt x="3666" y="6228"/>
                  <a:pt x="3669" y="6228"/>
                </a:cubicBezTo>
                <a:close/>
                <a:moveTo>
                  <a:pt x="9844" y="20934"/>
                </a:moveTo>
                <a:cubicBezTo>
                  <a:pt x="9940" y="20934"/>
                  <a:pt x="10307" y="21311"/>
                  <a:pt x="10376" y="21519"/>
                </a:cubicBezTo>
                <a:cubicBezTo>
                  <a:pt x="10445" y="21697"/>
                  <a:pt x="10476" y="21778"/>
                  <a:pt x="10457" y="21778"/>
                </a:cubicBezTo>
                <a:cubicBezTo>
                  <a:pt x="10442" y="21778"/>
                  <a:pt x="10392" y="21722"/>
                  <a:pt x="10301" y="21619"/>
                </a:cubicBezTo>
                <a:cubicBezTo>
                  <a:pt x="10126" y="21419"/>
                  <a:pt x="9950" y="21193"/>
                  <a:pt x="9825" y="20943"/>
                </a:cubicBezTo>
                <a:cubicBezTo>
                  <a:pt x="9829" y="20937"/>
                  <a:pt x="9835" y="20934"/>
                  <a:pt x="9844" y="20934"/>
                </a:cubicBezTo>
                <a:close/>
                <a:moveTo>
                  <a:pt x="10527" y="9213"/>
                </a:moveTo>
                <a:lnTo>
                  <a:pt x="10677" y="9765"/>
                </a:lnTo>
                <a:cubicBezTo>
                  <a:pt x="10727" y="9990"/>
                  <a:pt x="10802" y="10241"/>
                  <a:pt x="10878" y="10466"/>
                </a:cubicBezTo>
                <a:cubicBezTo>
                  <a:pt x="10928" y="10617"/>
                  <a:pt x="10978" y="10642"/>
                  <a:pt x="11153" y="10642"/>
                </a:cubicBezTo>
                <a:cubicBezTo>
                  <a:pt x="11279" y="10642"/>
                  <a:pt x="11379" y="10692"/>
                  <a:pt x="11429" y="10817"/>
                </a:cubicBezTo>
                <a:cubicBezTo>
                  <a:pt x="11805" y="11669"/>
                  <a:pt x="12081" y="12572"/>
                  <a:pt x="12306" y="13474"/>
                </a:cubicBezTo>
                <a:cubicBezTo>
                  <a:pt x="12459" y="14104"/>
                  <a:pt x="12555" y="14352"/>
                  <a:pt x="12750" y="14352"/>
                </a:cubicBezTo>
                <a:cubicBezTo>
                  <a:pt x="12842" y="14352"/>
                  <a:pt x="12956" y="14297"/>
                  <a:pt x="13108" y="14201"/>
                </a:cubicBezTo>
                <a:cubicBezTo>
                  <a:pt x="13170" y="14139"/>
                  <a:pt x="13266" y="14094"/>
                  <a:pt x="13368" y="14094"/>
                </a:cubicBezTo>
                <a:cubicBezTo>
                  <a:pt x="13390" y="14094"/>
                  <a:pt x="13412" y="14096"/>
                  <a:pt x="13434" y="14100"/>
                </a:cubicBezTo>
                <a:cubicBezTo>
                  <a:pt x="13534" y="14151"/>
                  <a:pt x="13534" y="14151"/>
                  <a:pt x="13409" y="14176"/>
                </a:cubicBezTo>
                <a:cubicBezTo>
                  <a:pt x="13309" y="14226"/>
                  <a:pt x="13258" y="14401"/>
                  <a:pt x="13133" y="15504"/>
                </a:cubicBezTo>
                <a:cubicBezTo>
                  <a:pt x="12958" y="17133"/>
                  <a:pt x="11855" y="22923"/>
                  <a:pt x="11705" y="22948"/>
                </a:cubicBezTo>
                <a:cubicBezTo>
                  <a:pt x="11629" y="22847"/>
                  <a:pt x="11579" y="22747"/>
                  <a:pt x="11554" y="22622"/>
                </a:cubicBezTo>
                <a:cubicBezTo>
                  <a:pt x="11454" y="22371"/>
                  <a:pt x="11454" y="22146"/>
                  <a:pt x="11554" y="21369"/>
                </a:cubicBezTo>
                <a:cubicBezTo>
                  <a:pt x="11755" y="19664"/>
                  <a:pt x="12131" y="17960"/>
                  <a:pt x="12682" y="16331"/>
                </a:cubicBezTo>
                <a:cubicBezTo>
                  <a:pt x="12909" y="15627"/>
                  <a:pt x="12972" y="15396"/>
                  <a:pt x="12907" y="15396"/>
                </a:cubicBezTo>
                <a:cubicBezTo>
                  <a:pt x="12900" y="15396"/>
                  <a:pt x="12892" y="15399"/>
                  <a:pt x="12883" y="15404"/>
                </a:cubicBezTo>
                <a:cubicBezTo>
                  <a:pt x="12782" y="15429"/>
                  <a:pt x="12256" y="17108"/>
                  <a:pt x="11980" y="18261"/>
                </a:cubicBezTo>
                <a:cubicBezTo>
                  <a:pt x="11730" y="19163"/>
                  <a:pt x="11554" y="20090"/>
                  <a:pt x="11454" y="21043"/>
                </a:cubicBezTo>
                <a:cubicBezTo>
                  <a:pt x="11429" y="21344"/>
                  <a:pt x="11379" y="21619"/>
                  <a:pt x="11329" y="21920"/>
                </a:cubicBezTo>
                <a:cubicBezTo>
                  <a:pt x="11228" y="21795"/>
                  <a:pt x="11178" y="21644"/>
                  <a:pt x="11128" y="21519"/>
                </a:cubicBezTo>
                <a:cubicBezTo>
                  <a:pt x="11003" y="21168"/>
                  <a:pt x="10978" y="21018"/>
                  <a:pt x="11078" y="20441"/>
                </a:cubicBezTo>
                <a:cubicBezTo>
                  <a:pt x="11203" y="19664"/>
                  <a:pt x="11279" y="18912"/>
                  <a:pt x="11253" y="18161"/>
                </a:cubicBezTo>
                <a:cubicBezTo>
                  <a:pt x="11235" y="18106"/>
                  <a:pt x="11219" y="18078"/>
                  <a:pt x="11203" y="18078"/>
                </a:cubicBezTo>
                <a:cubicBezTo>
                  <a:pt x="11154" y="18078"/>
                  <a:pt x="11116" y="18355"/>
                  <a:pt x="11078" y="18963"/>
                </a:cubicBezTo>
                <a:cubicBezTo>
                  <a:pt x="11028" y="19439"/>
                  <a:pt x="10978" y="20040"/>
                  <a:pt x="10928" y="20316"/>
                </a:cubicBezTo>
                <a:cubicBezTo>
                  <a:pt x="10880" y="20585"/>
                  <a:pt x="10863" y="20694"/>
                  <a:pt x="10837" y="20694"/>
                </a:cubicBezTo>
                <a:cubicBezTo>
                  <a:pt x="10823" y="20694"/>
                  <a:pt x="10805" y="20656"/>
                  <a:pt x="10777" y="20592"/>
                </a:cubicBezTo>
                <a:cubicBezTo>
                  <a:pt x="10752" y="20466"/>
                  <a:pt x="10677" y="20316"/>
                  <a:pt x="10652" y="20216"/>
                </a:cubicBezTo>
                <a:cubicBezTo>
                  <a:pt x="10627" y="19765"/>
                  <a:pt x="10677" y="19313"/>
                  <a:pt x="10802" y="18887"/>
                </a:cubicBezTo>
                <a:cubicBezTo>
                  <a:pt x="10903" y="18236"/>
                  <a:pt x="10978" y="17609"/>
                  <a:pt x="11028" y="16983"/>
                </a:cubicBezTo>
                <a:cubicBezTo>
                  <a:pt x="11028" y="16131"/>
                  <a:pt x="11103" y="15303"/>
                  <a:pt x="11253" y="14476"/>
                </a:cubicBezTo>
                <a:cubicBezTo>
                  <a:pt x="11361" y="13938"/>
                  <a:pt x="11376" y="13844"/>
                  <a:pt x="11331" y="13844"/>
                </a:cubicBezTo>
                <a:cubicBezTo>
                  <a:pt x="11323" y="13844"/>
                  <a:pt x="11314" y="13846"/>
                  <a:pt x="11304" y="13850"/>
                </a:cubicBezTo>
                <a:cubicBezTo>
                  <a:pt x="11228" y="13850"/>
                  <a:pt x="10903" y="15755"/>
                  <a:pt x="10878" y="16757"/>
                </a:cubicBezTo>
                <a:cubicBezTo>
                  <a:pt x="10852" y="17559"/>
                  <a:pt x="10577" y="19489"/>
                  <a:pt x="10477" y="19639"/>
                </a:cubicBezTo>
                <a:cubicBezTo>
                  <a:pt x="10473" y="19644"/>
                  <a:pt x="10470" y="19647"/>
                  <a:pt x="10465" y="19647"/>
                </a:cubicBezTo>
                <a:cubicBezTo>
                  <a:pt x="10407" y="19647"/>
                  <a:pt x="10276" y="19173"/>
                  <a:pt x="10276" y="18963"/>
                </a:cubicBezTo>
                <a:cubicBezTo>
                  <a:pt x="10276" y="18812"/>
                  <a:pt x="10276" y="18336"/>
                  <a:pt x="10301" y="17885"/>
                </a:cubicBezTo>
                <a:cubicBezTo>
                  <a:pt x="10326" y="16632"/>
                  <a:pt x="10251" y="15379"/>
                  <a:pt x="10076" y="14125"/>
                </a:cubicBezTo>
                <a:cubicBezTo>
                  <a:pt x="9800" y="11870"/>
                  <a:pt x="9900" y="10516"/>
                  <a:pt x="10426" y="9439"/>
                </a:cubicBezTo>
                <a:lnTo>
                  <a:pt x="10527" y="9213"/>
                </a:lnTo>
                <a:close/>
                <a:moveTo>
                  <a:pt x="12955" y="18058"/>
                </a:moveTo>
                <a:cubicBezTo>
                  <a:pt x="12956" y="18058"/>
                  <a:pt x="12957" y="18059"/>
                  <a:pt x="12958" y="18060"/>
                </a:cubicBezTo>
                <a:cubicBezTo>
                  <a:pt x="12958" y="18110"/>
                  <a:pt x="12958" y="18562"/>
                  <a:pt x="12958" y="19038"/>
                </a:cubicBezTo>
                <a:cubicBezTo>
                  <a:pt x="12983" y="19364"/>
                  <a:pt x="12958" y="19689"/>
                  <a:pt x="12883" y="20015"/>
                </a:cubicBezTo>
                <a:cubicBezTo>
                  <a:pt x="12807" y="20090"/>
                  <a:pt x="12582" y="21494"/>
                  <a:pt x="12381" y="23273"/>
                </a:cubicBezTo>
                <a:cubicBezTo>
                  <a:pt x="12306" y="23850"/>
                  <a:pt x="12256" y="24326"/>
                  <a:pt x="12256" y="24351"/>
                </a:cubicBezTo>
                <a:cubicBezTo>
                  <a:pt x="12156" y="24201"/>
                  <a:pt x="12081" y="24025"/>
                  <a:pt x="12030" y="23875"/>
                </a:cubicBezTo>
                <a:lnTo>
                  <a:pt x="11855" y="23374"/>
                </a:lnTo>
                <a:lnTo>
                  <a:pt x="12055" y="22396"/>
                </a:lnTo>
                <a:cubicBezTo>
                  <a:pt x="12181" y="21870"/>
                  <a:pt x="12431" y="20667"/>
                  <a:pt x="12607" y="19689"/>
                </a:cubicBezTo>
                <a:cubicBezTo>
                  <a:pt x="12777" y="18768"/>
                  <a:pt x="12923" y="18058"/>
                  <a:pt x="12955" y="18058"/>
                </a:cubicBezTo>
                <a:close/>
                <a:moveTo>
                  <a:pt x="12959" y="20295"/>
                </a:moveTo>
                <a:cubicBezTo>
                  <a:pt x="12990" y="20295"/>
                  <a:pt x="12996" y="20689"/>
                  <a:pt x="13008" y="21444"/>
                </a:cubicBezTo>
                <a:cubicBezTo>
                  <a:pt x="13008" y="22471"/>
                  <a:pt x="12958" y="23524"/>
                  <a:pt x="12857" y="24552"/>
                </a:cubicBezTo>
                <a:cubicBezTo>
                  <a:pt x="12832" y="24928"/>
                  <a:pt x="12757" y="25278"/>
                  <a:pt x="12632" y="25629"/>
                </a:cubicBezTo>
                <a:cubicBezTo>
                  <a:pt x="12632" y="25629"/>
                  <a:pt x="12557" y="25429"/>
                  <a:pt x="12482" y="25203"/>
                </a:cubicBezTo>
                <a:cubicBezTo>
                  <a:pt x="12356" y="24752"/>
                  <a:pt x="12381" y="24326"/>
                  <a:pt x="12732" y="21745"/>
                </a:cubicBezTo>
                <a:cubicBezTo>
                  <a:pt x="12863" y="20764"/>
                  <a:pt x="12925" y="20295"/>
                  <a:pt x="12959" y="20295"/>
                </a:cubicBezTo>
                <a:close/>
                <a:moveTo>
                  <a:pt x="10915" y="24777"/>
                </a:moveTo>
                <a:cubicBezTo>
                  <a:pt x="10976" y="24777"/>
                  <a:pt x="11124" y="24859"/>
                  <a:pt x="11354" y="25028"/>
                </a:cubicBezTo>
                <a:cubicBezTo>
                  <a:pt x="11730" y="25303"/>
                  <a:pt x="11780" y="25379"/>
                  <a:pt x="11880" y="25704"/>
                </a:cubicBezTo>
                <a:lnTo>
                  <a:pt x="12005" y="26080"/>
                </a:lnTo>
                <a:lnTo>
                  <a:pt x="11780" y="25955"/>
                </a:lnTo>
                <a:cubicBezTo>
                  <a:pt x="11629" y="25830"/>
                  <a:pt x="11504" y="25704"/>
                  <a:pt x="11379" y="25554"/>
                </a:cubicBezTo>
                <a:cubicBezTo>
                  <a:pt x="11304" y="25404"/>
                  <a:pt x="11128" y="25178"/>
                  <a:pt x="11028" y="25053"/>
                </a:cubicBezTo>
                <a:cubicBezTo>
                  <a:pt x="10885" y="24871"/>
                  <a:pt x="10850" y="24777"/>
                  <a:pt x="10915" y="24777"/>
                </a:cubicBezTo>
                <a:close/>
                <a:moveTo>
                  <a:pt x="37402" y="28661"/>
                </a:moveTo>
                <a:cubicBezTo>
                  <a:pt x="37405" y="28661"/>
                  <a:pt x="37403" y="28669"/>
                  <a:pt x="37394" y="28687"/>
                </a:cubicBezTo>
                <a:cubicBezTo>
                  <a:pt x="37394" y="28737"/>
                  <a:pt x="37344" y="28787"/>
                  <a:pt x="37294" y="28837"/>
                </a:cubicBezTo>
                <a:cubicBezTo>
                  <a:pt x="37288" y="28843"/>
                  <a:pt x="37283" y="28846"/>
                  <a:pt x="37280" y="28846"/>
                </a:cubicBezTo>
                <a:cubicBezTo>
                  <a:pt x="37271" y="28846"/>
                  <a:pt x="37280" y="28814"/>
                  <a:pt x="37319" y="28737"/>
                </a:cubicBezTo>
                <a:cubicBezTo>
                  <a:pt x="37367" y="28689"/>
                  <a:pt x="37395" y="28661"/>
                  <a:pt x="37402" y="28661"/>
                </a:cubicBezTo>
                <a:close/>
                <a:moveTo>
                  <a:pt x="37091" y="28955"/>
                </a:moveTo>
                <a:cubicBezTo>
                  <a:pt x="37101" y="28955"/>
                  <a:pt x="37104" y="28967"/>
                  <a:pt x="37093" y="28988"/>
                </a:cubicBezTo>
                <a:cubicBezTo>
                  <a:pt x="37068" y="29038"/>
                  <a:pt x="37043" y="29088"/>
                  <a:pt x="36993" y="29113"/>
                </a:cubicBezTo>
                <a:cubicBezTo>
                  <a:pt x="36980" y="29119"/>
                  <a:pt x="36971" y="29122"/>
                  <a:pt x="36965" y="29122"/>
                </a:cubicBezTo>
                <a:cubicBezTo>
                  <a:pt x="36948" y="29122"/>
                  <a:pt x="36962" y="29094"/>
                  <a:pt x="37018" y="29038"/>
                </a:cubicBezTo>
                <a:cubicBezTo>
                  <a:pt x="37047" y="28979"/>
                  <a:pt x="37077" y="28955"/>
                  <a:pt x="37091" y="28955"/>
                </a:cubicBezTo>
                <a:close/>
                <a:moveTo>
                  <a:pt x="36797" y="29243"/>
                </a:moveTo>
                <a:cubicBezTo>
                  <a:pt x="36801" y="29243"/>
                  <a:pt x="36799" y="29249"/>
                  <a:pt x="36792" y="29263"/>
                </a:cubicBezTo>
                <a:cubicBezTo>
                  <a:pt x="36767" y="29339"/>
                  <a:pt x="36717" y="29389"/>
                  <a:pt x="36667" y="29439"/>
                </a:cubicBezTo>
                <a:cubicBezTo>
                  <a:pt x="36655" y="29445"/>
                  <a:pt x="36648" y="29448"/>
                  <a:pt x="36644" y="29448"/>
                </a:cubicBezTo>
                <a:cubicBezTo>
                  <a:pt x="36630" y="29448"/>
                  <a:pt x="36654" y="29415"/>
                  <a:pt x="36692" y="29339"/>
                </a:cubicBezTo>
                <a:cubicBezTo>
                  <a:pt x="36746" y="29284"/>
                  <a:pt x="36788" y="29243"/>
                  <a:pt x="36797" y="29243"/>
                </a:cubicBezTo>
                <a:close/>
                <a:moveTo>
                  <a:pt x="50627" y="27108"/>
                </a:moveTo>
                <a:cubicBezTo>
                  <a:pt x="50627" y="27133"/>
                  <a:pt x="50602" y="27158"/>
                  <a:pt x="50527" y="27208"/>
                </a:cubicBezTo>
                <a:cubicBezTo>
                  <a:pt x="49399" y="28111"/>
                  <a:pt x="48798" y="28612"/>
                  <a:pt x="48672" y="28662"/>
                </a:cubicBezTo>
                <a:cubicBezTo>
                  <a:pt x="48584" y="28691"/>
                  <a:pt x="48487" y="28703"/>
                  <a:pt x="48387" y="28703"/>
                </a:cubicBezTo>
                <a:cubicBezTo>
                  <a:pt x="48316" y="28703"/>
                  <a:pt x="48244" y="28697"/>
                  <a:pt x="48171" y="28687"/>
                </a:cubicBezTo>
                <a:cubicBezTo>
                  <a:pt x="48096" y="28678"/>
                  <a:pt x="48034" y="28673"/>
                  <a:pt x="47986" y="28673"/>
                </a:cubicBezTo>
                <a:cubicBezTo>
                  <a:pt x="47775" y="28673"/>
                  <a:pt x="47820" y="28751"/>
                  <a:pt x="48146" y="28812"/>
                </a:cubicBezTo>
                <a:lnTo>
                  <a:pt x="48397" y="28862"/>
                </a:lnTo>
                <a:lnTo>
                  <a:pt x="48196" y="29013"/>
                </a:lnTo>
                <a:cubicBezTo>
                  <a:pt x="48096" y="29113"/>
                  <a:pt x="47996" y="29213"/>
                  <a:pt x="47895" y="29339"/>
                </a:cubicBezTo>
                <a:cubicBezTo>
                  <a:pt x="47801" y="29446"/>
                  <a:pt x="47758" y="29496"/>
                  <a:pt x="47483" y="29496"/>
                </a:cubicBezTo>
                <a:cubicBezTo>
                  <a:pt x="47245" y="29496"/>
                  <a:pt x="46833" y="29459"/>
                  <a:pt x="46066" y="29389"/>
                </a:cubicBezTo>
                <a:cubicBezTo>
                  <a:pt x="45264" y="29339"/>
                  <a:pt x="44462" y="29213"/>
                  <a:pt x="43685" y="29063"/>
                </a:cubicBezTo>
                <a:cubicBezTo>
                  <a:pt x="43685" y="29063"/>
                  <a:pt x="44161" y="28938"/>
                  <a:pt x="44737" y="28787"/>
                </a:cubicBezTo>
                <a:cubicBezTo>
                  <a:pt x="46066" y="28486"/>
                  <a:pt x="48321" y="27860"/>
                  <a:pt x="49600" y="27434"/>
                </a:cubicBezTo>
                <a:cubicBezTo>
                  <a:pt x="50151" y="27233"/>
                  <a:pt x="50602" y="27108"/>
                  <a:pt x="50627" y="27108"/>
                </a:cubicBezTo>
                <a:close/>
                <a:moveTo>
                  <a:pt x="1278" y="11068"/>
                </a:moveTo>
                <a:cubicBezTo>
                  <a:pt x="1354" y="11293"/>
                  <a:pt x="1454" y="11519"/>
                  <a:pt x="1504" y="11770"/>
                </a:cubicBezTo>
                <a:cubicBezTo>
                  <a:pt x="1679" y="12346"/>
                  <a:pt x="1905" y="12897"/>
                  <a:pt x="2181" y="13449"/>
                </a:cubicBezTo>
                <a:cubicBezTo>
                  <a:pt x="3108" y="15278"/>
                  <a:pt x="4161" y="16506"/>
                  <a:pt x="6166" y="18035"/>
                </a:cubicBezTo>
                <a:cubicBezTo>
                  <a:pt x="7619" y="19213"/>
                  <a:pt x="8973" y="20542"/>
                  <a:pt x="10176" y="21970"/>
                </a:cubicBezTo>
                <a:cubicBezTo>
                  <a:pt x="10827" y="22747"/>
                  <a:pt x="10903" y="22872"/>
                  <a:pt x="11128" y="23474"/>
                </a:cubicBezTo>
                <a:cubicBezTo>
                  <a:pt x="11228" y="23674"/>
                  <a:pt x="11304" y="23900"/>
                  <a:pt x="11354" y="24126"/>
                </a:cubicBezTo>
                <a:cubicBezTo>
                  <a:pt x="11228" y="24025"/>
                  <a:pt x="11128" y="23925"/>
                  <a:pt x="11053" y="23825"/>
                </a:cubicBezTo>
                <a:cubicBezTo>
                  <a:pt x="10881" y="23636"/>
                  <a:pt x="10757" y="23529"/>
                  <a:pt x="10703" y="23529"/>
                </a:cubicBezTo>
                <a:cubicBezTo>
                  <a:pt x="10679" y="23529"/>
                  <a:pt x="10669" y="23552"/>
                  <a:pt x="10677" y="23599"/>
                </a:cubicBezTo>
                <a:cubicBezTo>
                  <a:pt x="10802" y="23775"/>
                  <a:pt x="10928" y="23925"/>
                  <a:pt x="11103" y="24075"/>
                </a:cubicBezTo>
                <a:cubicBezTo>
                  <a:pt x="11529" y="24527"/>
                  <a:pt x="11604" y="24677"/>
                  <a:pt x="11629" y="24928"/>
                </a:cubicBezTo>
                <a:cubicBezTo>
                  <a:pt x="11629" y="24965"/>
                  <a:pt x="11622" y="24989"/>
                  <a:pt x="11595" y="24989"/>
                </a:cubicBezTo>
                <a:cubicBezTo>
                  <a:pt x="11549" y="24989"/>
                  <a:pt x="11447" y="24924"/>
                  <a:pt x="11228" y="24752"/>
                </a:cubicBezTo>
                <a:cubicBezTo>
                  <a:pt x="10978" y="24552"/>
                  <a:pt x="10752" y="24326"/>
                  <a:pt x="10552" y="24075"/>
                </a:cubicBezTo>
                <a:cubicBezTo>
                  <a:pt x="10176" y="23549"/>
                  <a:pt x="9524" y="22948"/>
                  <a:pt x="7945" y="21669"/>
                </a:cubicBezTo>
                <a:cubicBezTo>
                  <a:pt x="7053" y="20970"/>
                  <a:pt x="6625" y="20665"/>
                  <a:pt x="6571" y="20665"/>
                </a:cubicBezTo>
                <a:cubicBezTo>
                  <a:pt x="6569" y="20665"/>
                  <a:pt x="6568" y="20666"/>
                  <a:pt x="6567" y="20667"/>
                </a:cubicBezTo>
                <a:cubicBezTo>
                  <a:pt x="6542" y="20717"/>
                  <a:pt x="6642" y="20817"/>
                  <a:pt x="6767" y="20917"/>
                </a:cubicBezTo>
                <a:cubicBezTo>
                  <a:pt x="6893" y="21018"/>
                  <a:pt x="7644" y="21619"/>
                  <a:pt x="8446" y="22296"/>
                </a:cubicBezTo>
                <a:cubicBezTo>
                  <a:pt x="9599" y="23223"/>
                  <a:pt x="9975" y="23574"/>
                  <a:pt x="10251" y="23900"/>
                </a:cubicBezTo>
                <a:cubicBezTo>
                  <a:pt x="10558" y="24296"/>
                  <a:pt x="10743" y="24535"/>
                  <a:pt x="10668" y="24535"/>
                </a:cubicBezTo>
                <a:cubicBezTo>
                  <a:pt x="10551" y="24535"/>
                  <a:pt x="9821" y="23972"/>
                  <a:pt x="7970" y="22547"/>
                </a:cubicBezTo>
                <a:cubicBezTo>
                  <a:pt x="6172" y="21161"/>
                  <a:pt x="5151" y="20389"/>
                  <a:pt x="5068" y="20389"/>
                </a:cubicBezTo>
                <a:cubicBezTo>
                  <a:pt x="5065" y="20389"/>
                  <a:pt x="5064" y="20390"/>
                  <a:pt x="5063" y="20391"/>
                </a:cubicBezTo>
                <a:cubicBezTo>
                  <a:pt x="5038" y="20416"/>
                  <a:pt x="6091" y="21268"/>
                  <a:pt x="7920" y="22672"/>
                </a:cubicBezTo>
                <a:lnTo>
                  <a:pt x="10827" y="24902"/>
                </a:lnTo>
                <a:lnTo>
                  <a:pt x="11103" y="25379"/>
                </a:lnTo>
                <a:cubicBezTo>
                  <a:pt x="11253" y="25654"/>
                  <a:pt x="11479" y="25905"/>
                  <a:pt x="11730" y="26080"/>
                </a:cubicBezTo>
                <a:cubicBezTo>
                  <a:pt x="11930" y="26181"/>
                  <a:pt x="12081" y="26381"/>
                  <a:pt x="12156" y="26582"/>
                </a:cubicBezTo>
                <a:cubicBezTo>
                  <a:pt x="12223" y="26801"/>
                  <a:pt x="12234" y="26895"/>
                  <a:pt x="12172" y="26895"/>
                </a:cubicBezTo>
                <a:cubicBezTo>
                  <a:pt x="12143" y="26895"/>
                  <a:pt x="12096" y="26873"/>
                  <a:pt x="12030" y="26832"/>
                </a:cubicBezTo>
                <a:cubicBezTo>
                  <a:pt x="11961" y="26797"/>
                  <a:pt x="11918" y="26779"/>
                  <a:pt x="11900" y="26779"/>
                </a:cubicBezTo>
                <a:cubicBezTo>
                  <a:pt x="11878" y="26779"/>
                  <a:pt x="11890" y="26804"/>
                  <a:pt x="11930" y="26857"/>
                </a:cubicBezTo>
                <a:cubicBezTo>
                  <a:pt x="11980" y="26933"/>
                  <a:pt x="12030" y="27033"/>
                  <a:pt x="12055" y="27108"/>
                </a:cubicBezTo>
                <a:cubicBezTo>
                  <a:pt x="12106" y="27183"/>
                  <a:pt x="12181" y="27258"/>
                  <a:pt x="12231" y="27334"/>
                </a:cubicBezTo>
                <a:cubicBezTo>
                  <a:pt x="12406" y="27459"/>
                  <a:pt x="12582" y="28010"/>
                  <a:pt x="12482" y="28085"/>
                </a:cubicBezTo>
                <a:cubicBezTo>
                  <a:pt x="12381" y="28136"/>
                  <a:pt x="12431" y="28186"/>
                  <a:pt x="12507" y="28286"/>
                </a:cubicBezTo>
                <a:cubicBezTo>
                  <a:pt x="12632" y="28486"/>
                  <a:pt x="12707" y="28737"/>
                  <a:pt x="12732" y="28963"/>
                </a:cubicBezTo>
                <a:lnTo>
                  <a:pt x="12832" y="29514"/>
                </a:lnTo>
                <a:lnTo>
                  <a:pt x="12507" y="29213"/>
                </a:lnTo>
                <a:cubicBezTo>
                  <a:pt x="12256" y="28963"/>
                  <a:pt x="12005" y="28687"/>
                  <a:pt x="11805" y="28386"/>
                </a:cubicBezTo>
                <a:cubicBezTo>
                  <a:pt x="11579" y="28111"/>
                  <a:pt x="11203" y="27634"/>
                  <a:pt x="10953" y="27359"/>
                </a:cubicBezTo>
                <a:lnTo>
                  <a:pt x="10477" y="26832"/>
                </a:lnTo>
                <a:lnTo>
                  <a:pt x="10928" y="27208"/>
                </a:lnTo>
                <a:cubicBezTo>
                  <a:pt x="11379" y="27609"/>
                  <a:pt x="11830" y="28035"/>
                  <a:pt x="12206" y="28512"/>
                </a:cubicBezTo>
                <a:cubicBezTo>
                  <a:pt x="12225" y="28568"/>
                  <a:pt x="12258" y="28596"/>
                  <a:pt x="12294" y="28596"/>
                </a:cubicBezTo>
                <a:cubicBezTo>
                  <a:pt x="12306" y="28596"/>
                  <a:pt x="12319" y="28593"/>
                  <a:pt x="12331" y="28587"/>
                </a:cubicBezTo>
                <a:cubicBezTo>
                  <a:pt x="12456" y="28537"/>
                  <a:pt x="12256" y="28286"/>
                  <a:pt x="11604" y="27659"/>
                </a:cubicBezTo>
                <a:cubicBezTo>
                  <a:pt x="10684" y="26763"/>
                  <a:pt x="10008" y="26199"/>
                  <a:pt x="9890" y="26199"/>
                </a:cubicBezTo>
                <a:cubicBezTo>
                  <a:pt x="9883" y="26199"/>
                  <a:pt x="9878" y="26201"/>
                  <a:pt x="9875" y="26206"/>
                </a:cubicBezTo>
                <a:cubicBezTo>
                  <a:pt x="9825" y="26281"/>
                  <a:pt x="9925" y="26331"/>
                  <a:pt x="10050" y="26431"/>
                </a:cubicBezTo>
                <a:cubicBezTo>
                  <a:pt x="10201" y="26532"/>
                  <a:pt x="10251" y="26607"/>
                  <a:pt x="10226" y="26607"/>
                </a:cubicBezTo>
                <a:cubicBezTo>
                  <a:pt x="9975" y="26431"/>
                  <a:pt x="9700" y="26206"/>
                  <a:pt x="9474" y="25980"/>
                </a:cubicBezTo>
                <a:lnTo>
                  <a:pt x="7745" y="24476"/>
                </a:lnTo>
                <a:cubicBezTo>
                  <a:pt x="7193" y="23975"/>
                  <a:pt x="6567" y="23424"/>
                  <a:pt x="6366" y="23223"/>
                </a:cubicBezTo>
                <a:cubicBezTo>
                  <a:pt x="6166" y="23023"/>
                  <a:pt x="5740" y="22622"/>
                  <a:pt x="5414" y="22346"/>
                </a:cubicBezTo>
                <a:cubicBezTo>
                  <a:pt x="4637" y="21669"/>
                  <a:pt x="3910" y="20917"/>
                  <a:pt x="3233" y="20141"/>
                </a:cubicBezTo>
                <a:cubicBezTo>
                  <a:pt x="3183" y="20065"/>
                  <a:pt x="3133" y="20015"/>
                  <a:pt x="3083" y="19990"/>
                </a:cubicBezTo>
                <a:cubicBezTo>
                  <a:pt x="2657" y="19740"/>
                  <a:pt x="1554" y="18085"/>
                  <a:pt x="1078" y="17008"/>
                </a:cubicBezTo>
                <a:cubicBezTo>
                  <a:pt x="827" y="16431"/>
                  <a:pt x="652" y="15855"/>
                  <a:pt x="502" y="15253"/>
                </a:cubicBezTo>
                <a:cubicBezTo>
                  <a:pt x="502" y="15028"/>
                  <a:pt x="502" y="15003"/>
                  <a:pt x="627" y="14927"/>
                </a:cubicBezTo>
                <a:cubicBezTo>
                  <a:pt x="727" y="14902"/>
                  <a:pt x="802" y="14852"/>
                  <a:pt x="877" y="14777"/>
                </a:cubicBezTo>
                <a:cubicBezTo>
                  <a:pt x="978" y="14301"/>
                  <a:pt x="1028" y="13825"/>
                  <a:pt x="1053" y="13349"/>
                </a:cubicBezTo>
                <a:cubicBezTo>
                  <a:pt x="1078" y="12597"/>
                  <a:pt x="1153" y="11820"/>
                  <a:pt x="1278" y="11068"/>
                </a:cubicBezTo>
                <a:close/>
                <a:moveTo>
                  <a:pt x="36466" y="29547"/>
                </a:moveTo>
                <a:cubicBezTo>
                  <a:pt x="36475" y="29547"/>
                  <a:pt x="36476" y="29561"/>
                  <a:pt x="36467" y="29589"/>
                </a:cubicBezTo>
                <a:cubicBezTo>
                  <a:pt x="36442" y="29639"/>
                  <a:pt x="36391" y="29715"/>
                  <a:pt x="36316" y="29765"/>
                </a:cubicBezTo>
                <a:cubicBezTo>
                  <a:pt x="36303" y="29778"/>
                  <a:pt x="36295" y="29784"/>
                  <a:pt x="36292" y="29784"/>
                </a:cubicBezTo>
                <a:cubicBezTo>
                  <a:pt x="36283" y="29784"/>
                  <a:pt x="36311" y="29738"/>
                  <a:pt x="36366" y="29664"/>
                </a:cubicBezTo>
                <a:cubicBezTo>
                  <a:pt x="36413" y="29586"/>
                  <a:pt x="36451" y="29547"/>
                  <a:pt x="36466" y="29547"/>
                </a:cubicBezTo>
                <a:close/>
                <a:moveTo>
                  <a:pt x="12677" y="29566"/>
                </a:moveTo>
                <a:cubicBezTo>
                  <a:pt x="12690" y="29566"/>
                  <a:pt x="12718" y="29583"/>
                  <a:pt x="12757" y="29614"/>
                </a:cubicBezTo>
                <a:cubicBezTo>
                  <a:pt x="12832" y="29689"/>
                  <a:pt x="12883" y="29765"/>
                  <a:pt x="12908" y="29865"/>
                </a:cubicBezTo>
                <a:cubicBezTo>
                  <a:pt x="12931" y="29935"/>
                  <a:pt x="12943" y="29972"/>
                  <a:pt x="12935" y="29972"/>
                </a:cubicBezTo>
                <a:cubicBezTo>
                  <a:pt x="12925" y="29972"/>
                  <a:pt x="12888" y="29922"/>
                  <a:pt x="12807" y="29815"/>
                </a:cubicBezTo>
                <a:cubicBezTo>
                  <a:pt x="12687" y="29644"/>
                  <a:pt x="12650" y="29566"/>
                  <a:pt x="12677" y="29566"/>
                </a:cubicBezTo>
                <a:close/>
                <a:moveTo>
                  <a:pt x="42120" y="24887"/>
                </a:moveTo>
                <a:cubicBezTo>
                  <a:pt x="42237" y="24887"/>
                  <a:pt x="42389" y="24893"/>
                  <a:pt x="42582" y="24902"/>
                </a:cubicBezTo>
                <a:cubicBezTo>
                  <a:pt x="42833" y="24928"/>
                  <a:pt x="43058" y="24953"/>
                  <a:pt x="43309" y="25003"/>
                </a:cubicBezTo>
                <a:cubicBezTo>
                  <a:pt x="43309" y="25028"/>
                  <a:pt x="42958" y="25303"/>
                  <a:pt x="42532" y="25604"/>
                </a:cubicBezTo>
                <a:cubicBezTo>
                  <a:pt x="41579" y="26306"/>
                  <a:pt x="39825" y="27760"/>
                  <a:pt x="39825" y="27835"/>
                </a:cubicBezTo>
                <a:cubicBezTo>
                  <a:pt x="39830" y="27851"/>
                  <a:pt x="39839" y="27861"/>
                  <a:pt x="39857" y="27861"/>
                </a:cubicBezTo>
                <a:cubicBezTo>
                  <a:pt x="39925" y="27861"/>
                  <a:pt x="40122" y="27721"/>
                  <a:pt x="40752" y="27208"/>
                </a:cubicBezTo>
                <a:cubicBezTo>
                  <a:pt x="41705" y="26406"/>
                  <a:pt x="43158" y="25303"/>
                  <a:pt x="43459" y="25128"/>
                </a:cubicBezTo>
                <a:cubicBezTo>
                  <a:pt x="43547" y="25084"/>
                  <a:pt x="43659" y="25058"/>
                  <a:pt x="43832" y="25058"/>
                </a:cubicBezTo>
                <a:cubicBezTo>
                  <a:pt x="43956" y="25058"/>
                  <a:pt x="44112" y="25071"/>
                  <a:pt x="44311" y="25103"/>
                </a:cubicBezTo>
                <a:cubicBezTo>
                  <a:pt x="45113" y="25203"/>
                  <a:pt x="45890" y="25379"/>
                  <a:pt x="46667" y="25579"/>
                </a:cubicBezTo>
                <a:cubicBezTo>
                  <a:pt x="46442" y="25730"/>
                  <a:pt x="46191" y="25880"/>
                  <a:pt x="45940" y="26005"/>
                </a:cubicBezTo>
                <a:cubicBezTo>
                  <a:pt x="45239" y="26406"/>
                  <a:pt x="42983" y="27860"/>
                  <a:pt x="42432" y="28286"/>
                </a:cubicBezTo>
                <a:cubicBezTo>
                  <a:pt x="42206" y="28461"/>
                  <a:pt x="42131" y="28537"/>
                  <a:pt x="42156" y="28612"/>
                </a:cubicBezTo>
                <a:cubicBezTo>
                  <a:pt x="42174" y="28657"/>
                  <a:pt x="42199" y="28683"/>
                  <a:pt x="42241" y="28683"/>
                </a:cubicBezTo>
                <a:cubicBezTo>
                  <a:pt x="42315" y="28683"/>
                  <a:pt x="42442" y="28603"/>
                  <a:pt x="42682" y="28411"/>
                </a:cubicBezTo>
                <a:cubicBezTo>
                  <a:pt x="43885" y="27484"/>
                  <a:pt x="45163" y="26657"/>
                  <a:pt x="46492" y="25905"/>
                </a:cubicBezTo>
                <a:cubicBezTo>
                  <a:pt x="46791" y="25740"/>
                  <a:pt x="46921" y="25674"/>
                  <a:pt x="47067" y="25674"/>
                </a:cubicBezTo>
                <a:cubicBezTo>
                  <a:pt x="47166" y="25674"/>
                  <a:pt x="47273" y="25704"/>
                  <a:pt x="47444" y="25755"/>
                </a:cubicBezTo>
                <a:lnTo>
                  <a:pt x="49173" y="26206"/>
                </a:lnTo>
                <a:cubicBezTo>
                  <a:pt x="50502" y="26557"/>
                  <a:pt x="50577" y="26582"/>
                  <a:pt x="50552" y="26632"/>
                </a:cubicBezTo>
                <a:lnTo>
                  <a:pt x="50552" y="26682"/>
                </a:lnTo>
                <a:cubicBezTo>
                  <a:pt x="50454" y="26779"/>
                  <a:pt x="46228" y="28063"/>
                  <a:pt x="46000" y="28063"/>
                </a:cubicBezTo>
                <a:cubicBezTo>
                  <a:pt x="45994" y="28063"/>
                  <a:pt x="45990" y="28062"/>
                  <a:pt x="45990" y="28060"/>
                </a:cubicBezTo>
                <a:cubicBezTo>
                  <a:pt x="46241" y="27810"/>
                  <a:pt x="46517" y="27584"/>
                  <a:pt x="46818" y="27384"/>
                </a:cubicBezTo>
                <a:cubicBezTo>
                  <a:pt x="47508" y="26860"/>
                  <a:pt x="47724" y="26630"/>
                  <a:pt x="47614" y="26630"/>
                </a:cubicBezTo>
                <a:cubicBezTo>
                  <a:pt x="47609" y="26630"/>
                  <a:pt x="47602" y="26631"/>
                  <a:pt x="47595" y="26632"/>
                </a:cubicBezTo>
                <a:cubicBezTo>
                  <a:pt x="47569" y="26632"/>
                  <a:pt x="47093" y="26983"/>
                  <a:pt x="46542" y="27409"/>
                </a:cubicBezTo>
                <a:cubicBezTo>
                  <a:pt x="45740" y="28035"/>
                  <a:pt x="45489" y="28186"/>
                  <a:pt x="45214" y="28261"/>
                </a:cubicBezTo>
                <a:cubicBezTo>
                  <a:pt x="45067" y="28298"/>
                  <a:pt x="44933" y="28321"/>
                  <a:pt x="44872" y="28321"/>
                </a:cubicBezTo>
                <a:cubicBezTo>
                  <a:pt x="44850" y="28321"/>
                  <a:pt x="44838" y="28318"/>
                  <a:pt x="44838" y="28311"/>
                </a:cubicBezTo>
                <a:cubicBezTo>
                  <a:pt x="45514" y="27710"/>
                  <a:pt x="46216" y="27183"/>
                  <a:pt x="46968" y="26682"/>
                </a:cubicBezTo>
                <a:cubicBezTo>
                  <a:pt x="47444" y="26356"/>
                  <a:pt x="47544" y="26256"/>
                  <a:pt x="47469" y="26206"/>
                </a:cubicBezTo>
                <a:cubicBezTo>
                  <a:pt x="47466" y="26202"/>
                  <a:pt x="47460" y="26200"/>
                  <a:pt x="47452" y="26200"/>
                </a:cubicBezTo>
                <a:cubicBezTo>
                  <a:pt x="47300" y="26200"/>
                  <a:pt x="46360" y="26902"/>
                  <a:pt x="45239" y="27785"/>
                </a:cubicBezTo>
                <a:cubicBezTo>
                  <a:pt x="44487" y="28361"/>
                  <a:pt x="44361" y="28436"/>
                  <a:pt x="43960" y="28512"/>
                </a:cubicBezTo>
                <a:cubicBezTo>
                  <a:pt x="43810" y="28562"/>
                  <a:pt x="43660" y="28587"/>
                  <a:pt x="43509" y="28587"/>
                </a:cubicBezTo>
                <a:cubicBezTo>
                  <a:pt x="44186" y="28035"/>
                  <a:pt x="44863" y="27534"/>
                  <a:pt x="45589" y="27058"/>
                </a:cubicBezTo>
                <a:cubicBezTo>
                  <a:pt x="45915" y="26857"/>
                  <a:pt x="46442" y="26532"/>
                  <a:pt x="46792" y="26331"/>
                </a:cubicBezTo>
                <a:cubicBezTo>
                  <a:pt x="47018" y="26231"/>
                  <a:pt x="47244" y="26080"/>
                  <a:pt x="47444" y="25930"/>
                </a:cubicBezTo>
                <a:cubicBezTo>
                  <a:pt x="47444" y="25905"/>
                  <a:pt x="47433" y="25891"/>
                  <a:pt x="47405" y="25891"/>
                </a:cubicBezTo>
                <a:cubicBezTo>
                  <a:pt x="47316" y="25891"/>
                  <a:pt x="47059" y="26022"/>
                  <a:pt x="46417" y="26381"/>
                </a:cubicBezTo>
                <a:cubicBezTo>
                  <a:pt x="45514" y="26908"/>
                  <a:pt x="44612" y="27509"/>
                  <a:pt x="43785" y="28161"/>
                </a:cubicBezTo>
                <a:cubicBezTo>
                  <a:pt x="43158" y="28662"/>
                  <a:pt x="43058" y="28712"/>
                  <a:pt x="42056" y="28887"/>
                </a:cubicBezTo>
                <a:lnTo>
                  <a:pt x="41454" y="28988"/>
                </a:lnTo>
                <a:lnTo>
                  <a:pt x="41630" y="28787"/>
                </a:lnTo>
                <a:cubicBezTo>
                  <a:pt x="42131" y="28261"/>
                  <a:pt x="42582" y="27735"/>
                  <a:pt x="42532" y="27684"/>
                </a:cubicBezTo>
                <a:cubicBezTo>
                  <a:pt x="42529" y="27683"/>
                  <a:pt x="42526" y="27682"/>
                  <a:pt x="42522" y="27682"/>
                </a:cubicBezTo>
                <a:cubicBezTo>
                  <a:pt x="42456" y="27682"/>
                  <a:pt x="42220" y="27901"/>
                  <a:pt x="41579" y="28637"/>
                </a:cubicBezTo>
                <a:cubicBezTo>
                  <a:pt x="41203" y="29038"/>
                  <a:pt x="41178" y="29063"/>
                  <a:pt x="40802" y="29138"/>
                </a:cubicBezTo>
                <a:cubicBezTo>
                  <a:pt x="40672" y="29166"/>
                  <a:pt x="40579" y="29186"/>
                  <a:pt x="40527" y="29186"/>
                </a:cubicBezTo>
                <a:cubicBezTo>
                  <a:pt x="40391" y="29186"/>
                  <a:pt x="40544" y="29046"/>
                  <a:pt x="41053" y="28537"/>
                </a:cubicBezTo>
                <a:cubicBezTo>
                  <a:pt x="41570" y="28020"/>
                  <a:pt x="41684" y="27906"/>
                  <a:pt x="41612" y="27906"/>
                </a:cubicBezTo>
                <a:cubicBezTo>
                  <a:pt x="41603" y="27906"/>
                  <a:pt x="41592" y="27907"/>
                  <a:pt x="41579" y="27910"/>
                </a:cubicBezTo>
                <a:cubicBezTo>
                  <a:pt x="41329" y="28085"/>
                  <a:pt x="41103" y="28286"/>
                  <a:pt x="40903" y="28512"/>
                </a:cubicBezTo>
                <a:lnTo>
                  <a:pt x="40201" y="29163"/>
                </a:lnTo>
                <a:cubicBezTo>
                  <a:pt x="40076" y="29238"/>
                  <a:pt x="39925" y="29314"/>
                  <a:pt x="39750" y="29339"/>
                </a:cubicBezTo>
                <a:lnTo>
                  <a:pt x="39399" y="29389"/>
                </a:lnTo>
                <a:lnTo>
                  <a:pt x="39599" y="29213"/>
                </a:lnTo>
                <a:cubicBezTo>
                  <a:pt x="39700" y="29088"/>
                  <a:pt x="40076" y="28737"/>
                  <a:pt x="40401" y="28411"/>
                </a:cubicBezTo>
                <a:cubicBezTo>
                  <a:pt x="41103" y="27760"/>
                  <a:pt x="41153" y="27684"/>
                  <a:pt x="41103" y="27634"/>
                </a:cubicBezTo>
                <a:lnTo>
                  <a:pt x="41103" y="27634"/>
                </a:lnTo>
                <a:cubicBezTo>
                  <a:pt x="40502" y="28111"/>
                  <a:pt x="39925" y="28637"/>
                  <a:pt x="39374" y="29213"/>
                </a:cubicBezTo>
                <a:cubicBezTo>
                  <a:pt x="39173" y="29439"/>
                  <a:pt x="39048" y="29489"/>
                  <a:pt x="38271" y="29639"/>
                </a:cubicBezTo>
                <a:cubicBezTo>
                  <a:pt x="37970" y="29715"/>
                  <a:pt x="37695" y="29765"/>
                  <a:pt x="37394" y="29790"/>
                </a:cubicBezTo>
                <a:cubicBezTo>
                  <a:pt x="37469" y="29639"/>
                  <a:pt x="37594" y="29514"/>
                  <a:pt x="37695" y="29389"/>
                </a:cubicBezTo>
                <a:cubicBezTo>
                  <a:pt x="37916" y="29146"/>
                  <a:pt x="38039" y="29058"/>
                  <a:pt x="38117" y="29058"/>
                </a:cubicBezTo>
                <a:cubicBezTo>
                  <a:pt x="38127" y="29058"/>
                  <a:pt x="38137" y="29060"/>
                  <a:pt x="38146" y="29063"/>
                </a:cubicBezTo>
                <a:cubicBezTo>
                  <a:pt x="38154" y="29067"/>
                  <a:pt x="38164" y="29069"/>
                  <a:pt x="38175" y="29069"/>
                </a:cubicBezTo>
                <a:cubicBezTo>
                  <a:pt x="38230" y="29069"/>
                  <a:pt x="38317" y="29017"/>
                  <a:pt x="38422" y="28913"/>
                </a:cubicBezTo>
                <a:cubicBezTo>
                  <a:pt x="39474" y="27835"/>
                  <a:pt x="40602" y="26807"/>
                  <a:pt x="41805" y="25880"/>
                </a:cubicBezTo>
                <a:cubicBezTo>
                  <a:pt x="42482" y="25354"/>
                  <a:pt x="42507" y="25329"/>
                  <a:pt x="42432" y="25253"/>
                </a:cubicBezTo>
                <a:cubicBezTo>
                  <a:pt x="42430" y="25252"/>
                  <a:pt x="42427" y="25251"/>
                  <a:pt x="42424" y="25251"/>
                </a:cubicBezTo>
                <a:cubicBezTo>
                  <a:pt x="42240" y="25251"/>
                  <a:pt x="39658" y="27325"/>
                  <a:pt x="38722" y="28286"/>
                </a:cubicBezTo>
                <a:cubicBezTo>
                  <a:pt x="38622" y="28386"/>
                  <a:pt x="38497" y="28512"/>
                  <a:pt x="38346" y="28587"/>
                </a:cubicBezTo>
                <a:cubicBezTo>
                  <a:pt x="38096" y="28787"/>
                  <a:pt x="37845" y="29013"/>
                  <a:pt x="37620" y="29263"/>
                </a:cubicBezTo>
                <a:cubicBezTo>
                  <a:pt x="37043" y="29865"/>
                  <a:pt x="36993" y="29890"/>
                  <a:pt x="36617" y="29990"/>
                </a:cubicBezTo>
                <a:cubicBezTo>
                  <a:pt x="36517" y="30015"/>
                  <a:pt x="36391" y="30040"/>
                  <a:pt x="36241" y="30040"/>
                </a:cubicBezTo>
                <a:cubicBezTo>
                  <a:pt x="36442" y="29815"/>
                  <a:pt x="36667" y="29614"/>
                  <a:pt x="36868" y="29414"/>
                </a:cubicBezTo>
                <a:cubicBezTo>
                  <a:pt x="37594" y="28737"/>
                  <a:pt x="37720" y="28562"/>
                  <a:pt x="37620" y="28562"/>
                </a:cubicBezTo>
                <a:cubicBezTo>
                  <a:pt x="37494" y="28537"/>
                  <a:pt x="37469" y="28587"/>
                  <a:pt x="38296" y="27760"/>
                </a:cubicBezTo>
                <a:cubicBezTo>
                  <a:pt x="39123" y="26958"/>
                  <a:pt x="40026" y="26206"/>
                  <a:pt x="41003" y="25579"/>
                </a:cubicBezTo>
                <a:cubicBezTo>
                  <a:pt x="41279" y="25379"/>
                  <a:pt x="41554" y="25178"/>
                  <a:pt x="41805" y="24953"/>
                </a:cubicBezTo>
                <a:cubicBezTo>
                  <a:pt x="41821" y="24905"/>
                  <a:pt x="41917" y="24887"/>
                  <a:pt x="42120" y="24887"/>
                </a:cubicBezTo>
                <a:close/>
                <a:moveTo>
                  <a:pt x="36145" y="29870"/>
                </a:moveTo>
                <a:cubicBezTo>
                  <a:pt x="36149" y="29870"/>
                  <a:pt x="36148" y="29876"/>
                  <a:pt x="36141" y="29890"/>
                </a:cubicBezTo>
                <a:cubicBezTo>
                  <a:pt x="36116" y="29965"/>
                  <a:pt x="36066" y="30015"/>
                  <a:pt x="36016" y="30065"/>
                </a:cubicBezTo>
                <a:cubicBezTo>
                  <a:pt x="36004" y="30071"/>
                  <a:pt x="35995" y="30074"/>
                  <a:pt x="35989" y="30074"/>
                </a:cubicBezTo>
                <a:cubicBezTo>
                  <a:pt x="35970" y="30074"/>
                  <a:pt x="35983" y="30042"/>
                  <a:pt x="36041" y="29965"/>
                </a:cubicBezTo>
                <a:cubicBezTo>
                  <a:pt x="36095" y="29911"/>
                  <a:pt x="36136" y="29870"/>
                  <a:pt x="36145" y="29870"/>
                </a:cubicBezTo>
                <a:close/>
                <a:moveTo>
                  <a:pt x="43162" y="29179"/>
                </a:moveTo>
                <a:cubicBezTo>
                  <a:pt x="43395" y="29179"/>
                  <a:pt x="43635" y="29207"/>
                  <a:pt x="43860" y="29263"/>
                </a:cubicBezTo>
                <a:cubicBezTo>
                  <a:pt x="44236" y="29339"/>
                  <a:pt x="44888" y="29414"/>
                  <a:pt x="45264" y="29464"/>
                </a:cubicBezTo>
                <a:lnTo>
                  <a:pt x="46843" y="29639"/>
                </a:lnTo>
                <a:cubicBezTo>
                  <a:pt x="47081" y="29676"/>
                  <a:pt x="47320" y="29699"/>
                  <a:pt x="47568" y="29699"/>
                </a:cubicBezTo>
                <a:cubicBezTo>
                  <a:pt x="47659" y="29699"/>
                  <a:pt x="47751" y="29696"/>
                  <a:pt x="47845" y="29689"/>
                </a:cubicBezTo>
                <a:cubicBezTo>
                  <a:pt x="47890" y="29672"/>
                  <a:pt x="47937" y="29663"/>
                  <a:pt x="47986" y="29663"/>
                </a:cubicBezTo>
                <a:cubicBezTo>
                  <a:pt x="48074" y="29663"/>
                  <a:pt x="48165" y="29691"/>
                  <a:pt x="48246" y="29740"/>
                </a:cubicBezTo>
                <a:cubicBezTo>
                  <a:pt x="48271" y="29740"/>
                  <a:pt x="48221" y="29815"/>
                  <a:pt x="48146" y="29890"/>
                </a:cubicBezTo>
                <a:cubicBezTo>
                  <a:pt x="48071" y="29965"/>
                  <a:pt x="47720" y="30216"/>
                  <a:pt x="47369" y="30466"/>
                </a:cubicBezTo>
                <a:cubicBezTo>
                  <a:pt x="46792" y="30918"/>
                  <a:pt x="46742" y="30943"/>
                  <a:pt x="46291" y="30968"/>
                </a:cubicBezTo>
                <a:cubicBezTo>
                  <a:pt x="46154" y="30984"/>
                  <a:pt x="46025" y="30993"/>
                  <a:pt x="45879" y="30993"/>
                </a:cubicBezTo>
                <a:cubicBezTo>
                  <a:pt x="45355" y="30993"/>
                  <a:pt x="44620" y="30875"/>
                  <a:pt x="42582" y="30542"/>
                </a:cubicBezTo>
                <a:cubicBezTo>
                  <a:pt x="41429" y="30341"/>
                  <a:pt x="40226" y="30166"/>
                  <a:pt x="39925" y="30116"/>
                </a:cubicBezTo>
                <a:lnTo>
                  <a:pt x="39299" y="30065"/>
                </a:lnTo>
                <a:cubicBezTo>
                  <a:pt x="39173" y="30065"/>
                  <a:pt x="39324" y="30015"/>
                  <a:pt x="41103" y="29614"/>
                </a:cubicBezTo>
                <a:lnTo>
                  <a:pt x="42933" y="29188"/>
                </a:lnTo>
                <a:cubicBezTo>
                  <a:pt x="43008" y="29182"/>
                  <a:pt x="43085" y="29179"/>
                  <a:pt x="43162" y="29179"/>
                </a:cubicBezTo>
                <a:close/>
                <a:moveTo>
                  <a:pt x="7585" y="28822"/>
                </a:moveTo>
                <a:cubicBezTo>
                  <a:pt x="7685" y="28822"/>
                  <a:pt x="7771" y="28898"/>
                  <a:pt x="8045" y="29138"/>
                </a:cubicBezTo>
                <a:cubicBezTo>
                  <a:pt x="8246" y="29339"/>
                  <a:pt x="8772" y="29840"/>
                  <a:pt x="9198" y="30266"/>
                </a:cubicBezTo>
                <a:lnTo>
                  <a:pt x="9950" y="31043"/>
                </a:lnTo>
                <a:lnTo>
                  <a:pt x="9274" y="30567"/>
                </a:lnTo>
                <a:cubicBezTo>
                  <a:pt x="8421" y="30015"/>
                  <a:pt x="7193" y="29088"/>
                  <a:pt x="7168" y="29013"/>
                </a:cubicBezTo>
                <a:cubicBezTo>
                  <a:pt x="7168" y="28988"/>
                  <a:pt x="7268" y="28913"/>
                  <a:pt x="7419" y="28862"/>
                </a:cubicBezTo>
                <a:cubicBezTo>
                  <a:pt x="7490" y="28839"/>
                  <a:pt x="7539" y="28822"/>
                  <a:pt x="7585" y="28822"/>
                </a:cubicBezTo>
                <a:close/>
                <a:moveTo>
                  <a:pt x="40963" y="24384"/>
                </a:moveTo>
                <a:cubicBezTo>
                  <a:pt x="41183" y="24384"/>
                  <a:pt x="41189" y="24427"/>
                  <a:pt x="41203" y="24527"/>
                </a:cubicBezTo>
                <a:cubicBezTo>
                  <a:pt x="41229" y="24727"/>
                  <a:pt x="41279" y="24727"/>
                  <a:pt x="41429" y="24777"/>
                </a:cubicBezTo>
                <a:lnTo>
                  <a:pt x="41404" y="24777"/>
                </a:lnTo>
                <a:cubicBezTo>
                  <a:pt x="41504" y="24802"/>
                  <a:pt x="41579" y="24852"/>
                  <a:pt x="41554" y="24852"/>
                </a:cubicBezTo>
                <a:cubicBezTo>
                  <a:pt x="41554" y="24877"/>
                  <a:pt x="41178" y="25153"/>
                  <a:pt x="40727" y="25454"/>
                </a:cubicBezTo>
                <a:cubicBezTo>
                  <a:pt x="39675" y="26156"/>
                  <a:pt x="38722" y="26958"/>
                  <a:pt x="37845" y="27835"/>
                </a:cubicBezTo>
                <a:lnTo>
                  <a:pt x="36066" y="29514"/>
                </a:lnTo>
                <a:lnTo>
                  <a:pt x="35239" y="30316"/>
                </a:lnTo>
                <a:lnTo>
                  <a:pt x="34737" y="30466"/>
                </a:lnTo>
                <a:cubicBezTo>
                  <a:pt x="34562" y="30517"/>
                  <a:pt x="34386" y="30542"/>
                  <a:pt x="34211" y="30567"/>
                </a:cubicBezTo>
                <a:cubicBezTo>
                  <a:pt x="34211" y="30542"/>
                  <a:pt x="35314" y="29489"/>
                  <a:pt x="35990" y="28913"/>
                </a:cubicBezTo>
                <a:cubicBezTo>
                  <a:pt x="36413" y="28536"/>
                  <a:pt x="36572" y="28359"/>
                  <a:pt x="36466" y="28359"/>
                </a:cubicBezTo>
                <a:cubicBezTo>
                  <a:pt x="36459" y="28359"/>
                  <a:pt x="36451" y="28360"/>
                  <a:pt x="36442" y="28361"/>
                </a:cubicBezTo>
                <a:cubicBezTo>
                  <a:pt x="35815" y="28862"/>
                  <a:pt x="35188" y="29389"/>
                  <a:pt x="34612" y="29965"/>
                </a:cubicBezTo>
                <a:lnTo>
                  <a:pt x="33885" y="30667"/>
                </a:lnTo>
                <a:lnTo>
                  <a:pt x="33058" y="30892"/>
                </a:lnTo>
                <a:cubicBezTo>
                  <a:pt x="32654" y="31012"/>
                  <a:pt x="32447" y="31069"/>
                  <a:pt x="32361" y="31069"/>
                </a:cubicBezTo>
                <a:cubicBezTo>
                  <a:pt x="32303" y="31069"/>
                  <a:pt x="32301" y="31043"/>
                  <a:pt x="32331" y="30993"/>
                </a:cubicBezTo>
                <a:cubicBezTo>
                  <a:pt x="32908" y="30291"/>
                  <a:pt x="33559" y="29664"/>
                  <a:pt x="34261" y="29088"/>
                </a:cubicBezTo>
                <a:cubicBezTo>
                  <a:pt x="35314" y="28136"/>
                  <a:pt x="35239" y="28211"/>
                  <a:pt x="35163" y="28136"/>
                </a:cubicBezTo>
                <a:cubicBezTo>
                  <a:pt x="35161" y="28134"/>
                  <a:pt x="35158" y="28133"/>
                  <a:pt x="35154" y="28133"/>
                </a:cubicBezTo>
                <a:cubicBezTo>
                  <a:pt x="34979" y="28133"/>
                  <a:pt x="33189" y="29687"/>
                  <a:pt x="32331" y="30642"/>
                </a:cubicBezTo>
                <a:cubicBezTo>
                  <a:pt x="31830" y="31193"/>
                  <a:pt x="31780" y="31243"/>
                  <a:pt x="31429" y="31344"/>
                </a:cubicBezTo>
                <a:cubicBezTo>
                  <a:pt x="31304" y="31394"/>
                  <a:pt x="31178" y="31419"/>
                  <a:pt x="31053" y="31444"/>
                </a:cubicBezTo>
                <a:cubicBezTo>
                  <a:pt x="31053" y="31419"/>
                  <a:pt x="32807" y="29564"/>
                  <a:pt x="33208" y="29163"/>
                </a:cubicBezTo>
                <a:cubicBezTo>
                  <a:pt x="34462" y="27935"/>
                  <a:pt x="35815" y="26807"/>
                  <a:pt x="37269" y="25805"/>
                </a:cubicBezTo>
                <a:cubicBezTo>
                  <a:pt x="38071" y="25253"/>
                  <a:pt x="38221" y="25153"/>
                  <a:pt x="38121" y="25103"/>
                </a:cubicBezTo>
                <a:lnTo>
                  <a:pt x="38121" y="25103"/>
                </a:lnTo>
                <a:cubicBezTo>
                  <a:pt x="37244" y="25629"/>
                  <a:pt x="36417" y="26206"/>
                  <a:pt x="35614" y="26832"/>
                </a:cubicBezTo>
                <a:cubicBezTo>
                  <a:pt x="35088" y="27258"/>
                  <a:pt x="34111" y="28111"/>
                  <a:pt x="33284" y="28887"/>
                </a:cubicBezTo>
                <a:cubicBezTo>
                  <a:pt x="33008" y="29113"/>
                  <a:pt x="32381" y="29790"/>
                  <a:pt x="31830" y="30366"/>
                </a:cubicBezTo>
                <a:cubicBezTo>
                  <a:pt x="31279" y="30968"/>
                  <a:pt x="30802" y="31469"/>
                  <a:pt x="30752" y="31519"/>
                </a:cubicBezTo>
                <a:cubicBezTo>
                  <a:pt x="30730" y="31537"/>
                  <a:pt x="30716" y="31545"/>
                  <a:pt x="30711" y="31545"/>
                </a:cubicBezTo>
                <a:cubicBezTo>
                  <a:pt x="30619" y="31545"/>
                  <a:pt x="32514" y="29403"/>
                  <a:pt x="33434" y="28436"/>
                </a:cubicBezTo>
                <a:cubicBezTo>
                  <a:pt x="34211" y="27659"/>
                  <a:pt x="35013" y="26933"/>
                  <a:pt x="35865" y="26231"/>
                </a:cubicBezTo>
                <a:cubicBezTo>
                  <a:pt x="36592" y="25704"/>
                  <a:pt x="37369" y="25228"/>
                  <a:pt x="38171" y="24852"/>
                </a:cubicBezTo>
                <a:cubicBezTo>
                  <a:pt x="38747" y="24577"/>
                  <a:pt x="38923" y="24527"/>
                  <a:pt x="40000" y="24451"/>
                </a:cubicBezTo>
                <a:cubicBezTo>
                  <a:pt x="40508" y="24408"/>
                  <a:pt x="40796" y="24384"/>
                  <a:pt x="40963" y="24384"/>
                </a:cubicBezTo>
                <a:close/>
                <a:moveTo>
                  <a:pt x="28439" y="30810"/>
                </a:moveTo>
                <a:cubicBezTo>
                  <a:pt x="28446" y="30810"/>
                  <a:pt x="28272" y="31054"/>
                  <a:pt x="27970" y="31469"/>
                </a:cubicBezTo>
                <a:cubicBezTo>
                  <a:pt x="27670" y="31895"/>
                  <a:pt x="27344" y="32296"/>
                  <a:pt x="26968" y="32697"/>
                </a:cubicBezTo>
                <a:cubicBezTo>
                  <a:pt x="26911" y="32754"/>
                  <a:pt x="26876" y="32784"/>
                  <a:pt x="26868" y="32784"/>
                </a:cubicBezTo>
                <a:cubicBezTo>
                  <a:pt x="26846" y="32784"/>
                  <a:pt x="26991" y="32588"/>
                  <a:pt x="27369" y="32121"/>
                </a:cubicBezTo>
                <a:lnTo>
                  <a:pt x="28371" y="30892"/>
                </a:lnTo>
                <a:cubicBezTo>
                  <a:pt x="28415" y="30837"/>
                  <a:pt x="28437" y="30810"/>
                  <a:pt x="28439" y="30810"/>
                </a:cubicBezTo>
                <a:close/>
                <a:moveTo>
                  <a:pt x="16368" y="33146"/>
                </a:moveTo>
                <a:cubicBezTo>
                  <a:pt x="16376" y="33146"/>
                  <a:pt x="16382" y="33154"/>
                  <a:pt x="16391" y="33173"/>
                </a:cubicBezTo>
                <a:cubicBezTo>
                  <a:pt x="16366" y="33198"/>
                  <a:pt x="16341" y="33248"/>
                  <a:pt x="16316" y="33273"/>
                </a:cubicBezTo>
                <a:lnTo>
                  <a:pt x="16291" y="33273"/>
                </a:lnTo>
                <a:cubicBezTo>
                  <a:pt x="16279" y="33280"/>
                  <a:pt x="16269" y="33283"/>
                  <a:pt x="16263" y="33283"/>
                </a:cubicBezTo>
                <a:cubicBezTo>
                  <a:pt x="16244" y="33283"/>
                  <a:pt x="16253" y="33255"/>
                  <a:pt x="16291" y="33198"/>
                </a:cubicBezTo>
                <a:cubicBezTo>
                  <a:pt x="16338" y="33167"/>
                  <a:pt x="16355" y="33146"/>
                  <a:pt x="16368" y="33146"/>
                </a:cubicBezTo>
                <a:close/>
                <a:moveTo>
                  <a:pt x="38680" y="30210"/>
                </a:moveTo>
                <a:cubicBezTo>
                  <a:pt x="38905" y="30210"/>
                  <a:pt x="39146" y="30241"/>
                  <a:pt x="39549" y="30291"/>
                </a:cubicBezTo>
                <a:cubicBezTo>
                  <a:pt x="40101" y="30341"/>
                  <a:pt x="41304" y="30542"/>
                  <a:pt x="42231" y="30692"/>
                </a:cubicBezTo>
                <a:cubicBezTo>
                  <a:pt x="44562" y="31093"/>
                  <a:pt x="45264" y="31193"/>
                  <a:pt x="45765" y="31193"/>
                </a:cubicBezTo>
                <a:cubicBezTo>
                  <a:pt x="46291" y="31193"/>
                  <a:pt x="46341" y="31218"/>
                  <a:pt x="46016" y="31369"/>
                </a:cubicBezTo>
                <a:lnTo>
                  <a:pt x="46041" y="31369"/>
                </a:lnTo>
                <a:cubicBezTo>
                  <a:pt x="45815" y="31469"/>
                  <a:pt x="45765" y="31494"/>
                  <a:pt x="45815" y="31569"/>
                </a:cubicBezTo>
                <a:cubicBezTo>
                  <a:pt x="45890" y="31644"/>
                  <a:pt x="45990" y="31669"/>
                  <a:pt x="46116" y="31669"/>
                </a:cubicBezTo>
                <a:cubicBezTo>
                  <a:pt x="46492" y="31669"/>
                  <a:pt x="46542" y="31694"/>
                  <a:pt x="46467" y="31745"/>
                </a:cubicBezTo>
                <a:cubicBezTo>
                  <a:pt x="46366" y="31820"/>
                  <a:pt x="46166" y="31970"/>
                  <a:pt x="45915" y="32171"/>
                </a:cubicBezTo>
                <a:cubicBezTo>
                  <a:pt x="45640" y="32396"/>
                  <a:pt x="45339" y="32597"/>
                  <a:pt x="45038" y="32772"/>
                </a:cubicBezTo>
                <a:cubicBezTo>
                  <a:pt x="44819" y="32903"/>
                  <a:pt x="44562" y="32977"/>
                  <a:pt x="44300" y="32977"/>
                </a:cubicBezTo>
                <a:cubicBezTo>
                  <a:pt x="44262" y="32977"/>
                  <a:pt x="44224" y="32976"/>
                  <a:pt x="44186" y="32973"/>
                </a:cubicBezTo>
                <a:cubicBezTo>
                  <a:pt x="42883" y="32822"/>
                  <a:pt x="41579" y="32547"/>
                  <a:pt x="40301" y="32146"/>
                </a:cubicBezTo>
                <a:cubicBezTo>
                  <a:pt x="38606" y="31679"/>
                  <a:pt x="36187" y="31067"/>
                  <a:pt x="35928" y="31067"/>
                </a:cubicBezTo>
                <a:cubicBezTo>
                  <a:pt x="35923" y="31067"/>
                  <a:pt x="35919" y="31067"/>
                  <a:pt x="35915" y="31068"/>
                </a:cubicBezTo>
                <a:cubicBezTo>
                  <a:pt x="35665" y="31093"/>
                  <a:pt x="35990" y="31193"/>
                  <a:pt x="37269" y="31519"/>
                </a:cubicBezTo>
                <a:cubicBezTo>
                  <a:pt x="38021" y="31720"/>
                  <a:pt x="39349" y="32070"/>
                  <a:pt x="40176" y="32321"/>
                </a:cubicBezTo>
                <a:cubicBezTo>
                  <a:pt x="41404" y="32697"/>
                  <a:pt x="42657" y="32973"/>
                  <a:pt x="43935" y="33148"/>
                </a:cubicBezTo>
                <a:cubicBezTo>
                  <a:pt x="44136" y="33148"/>
                  <a:pt x="44336" y="33198"/>
                  <a:pt x="44512" y="33324"/>
                </a:cubicBezTo>
                <a:lnTo>
                  <a:pt x="44712" y="33449"/>
                </a:lnTo>
                <a:lnTo>
                  <a:pt x="44437" y="33449"/>
                </a:lnTo>
                <a:cubicBezTo>
                  <a:pt x="44061" y="33449"/>
                  <a:pt x="43309" y="33324"/>
                  <a:pt x="41078" y="32797"/>
                </a:cubicBezTo>
                <a:cubicBezTo>
                  <a:pt x="39825" y="32522"/>
                  <a:pt x="38572" y="32196"/>
                  <a:pt x="37344" y="31795"/>
                </a:cubicBezTo>
                <a:cubicBezTo>
                  <a:pt x="36993" y="31694"/>
                  <a:pt x="36291" y="31494"/>
                  <a:pt x="35765" y="31369"/>
                </a:cubicBezTo>
                <a:lnTo>
                  <a:pt x="34687" y="31143"/>
                </a:lnTo>
                <a:cubicBezTo>
                  <a:pt x="34587" y="31118"/>
                  <a:pt x="35589" y="30842"/>
                  <a:pt x="37319" y="30441"/>
                </a:cubicBezTo>
                <a:cubicBezTo>
                  <a:pt x="38052" y="30277"/>
                  <a:pt x="38348" y="30210"/>
                  <a:pt x="38680" y="30210"/>
                </a:cubicBezTo>
                <a:close/>
                <a:moveTo>
                  <a:pt x="3108" y="20391"/>
                </a:moveTo>
                <a:lnTo>
                  <a:pt x="3885" y="21218"/>
                </a:lnTo>
                <a:cubicBezTo>
                  <a:pt x="4311" y="21669"/>
                  <a:pt x="4913" y="22271"/>
                  <a:pt x="5213" y="22522"/>
                </a:cubicBezTo>
                <a:lnTo>
                  <a:pt x="5213" y="22547"/>
                </a:lnTo>
                <a:cubicBezTo>
                  <a:pt x="5539" y="22822"/>
                  <a:pt x="5990" y="23248"/>
                  <a:pt x="6266" y="23524"/>
                </a:cubicBezTo>
                <a:cubicBezTo>
                  <a:pt x="6542" y="23775"/>
                  <a:pt x="6918" y="24151"/>
                  <a:pt x="7143" y="24351"/>
                </a:cubicBezTo>
                <a:cubicBezTo>
                  <a:pt x="9449" y="26406"/>
                  <a:pt x="10477" y="27359"/>
                  <a:pt x="10852" y="27785"/>
                </a:cubicBezTo>
                <a:cubicBezTo>
                  <a:pt x="11429" y="28461"/>
                  <a:pt x="13133" y="30842"/>
                  <a:pt x="13058" y="30842"/>
                </a:cubicBezTo>
                <a:cubicBezTo>
                  <a:pt x="12832" y="30667"/>
                  <a:pt x="12657" y="30466"/>
                  <a:pt x="12482" y="30266"/>
                </a:cubicBezTo>
                <a:cubicBezTo>
                  <a:pt x="12097" y="29863"/>
                  <a:pt x="11919" y="29695"/>
                  <a:pt x="11868" y="29695"/>
                </a:cubicBezTo>
                <a:cubicBezTo>
                  <a:pt x="11853" y="29695"/>
                  <a:pt x="11849" y="29710"/>
                  <a:pt x="11855" y="29740"/>
                </a:cubicBezTo>
                <a:cubicBezTo>
                  <a:pt x="12055" y="30015"/>
                  <a:pt x="12306" y="30291"/>
                  <a:pt x="12532" y="30542"/>
                </a:cubicBezTo>
                <a:cubicBezTo>
                  <a:pt x="13359" y="31419"/>
                  <a:pt x="13334" y="31369"/>
                  <a:pt x="13434" y="31845"/>
                </a:cubicBezTo>
                <a:lnTo>
                  <a:pt x="13509" y="32246"/>
                </a:lnTo>
                <a:lnTo>
                  <a:pt x="13083" y="31694"/>
                </a:lnTo>
                <a:cubicBezTo>
                  <a:pt x="12728" y="31201"/>
                  <a:pt x="12606" y="31034"/>
                  <a:pt x="12533" y="31034"/>
                </a:cubicBezTo>
                <a:cubicBezTo>
                  <a:pt x="12514" y="31034"/>
                  <a:pt x="12498" y="31047"/>
                  <a:pt x="12482" y="31068"/>
                </a:cubicBezTo>
                <a:cubicBezTo>
                  <a:pt x="12456" y="31093"/>
                  <a:pt x="12482" y="31143"/>
                  <a:pt x="12507" y="31168"/>
                </a:cubicBezTo>
                <a:cubicBezTo>
                  <a:pt x="12557" y="31193"/>
                  <a:pt x="12807" y="31519"/>
                  <a:pt x="13058" y="31895"/>
                </a:cubicBezTo>
                <a:cubicBezTo>
                  <a:pt x="13626" y="32700"/>
                  <a:pt x="13658" y="32722"/>
                  <a:pt x="13617" y="32722"/>
                </a:cubicBezTo>
                <a:cubicBezTo>
                  <a:pt x="13615" y="32722"/>
                  <a:pt x="13612" y="32722"/>
                  <a:pt x="13609" y="32722"/>
                </a:cubicBezTo>
                <a:cubicBezTo>
                  <a:pt x="13334" y="32421"/>
                  <a:pt x="13058" y="32070"/>
                  <a:pt x="12832" y="31720"/>
                </a:cubicBezTo>
                <a:cubicBezTo>
                  <a:pt x="12607" y="31369"/>
                  <a:pt x="12331" y="31018"/>
                  <a:pt x="12055" y="30692"/>
                </a:cubicBezTo>
                <a:lnTo>
                  <a:pt x="12055" y="30692"/>
                </a:lnTo>
                <a:cubicBezTo>
                  <a:pt x="11955" y="30717"/>
                  <a:pt x="12106" y="30943"/>
                  <a:pt x="12832" y="31995"/>
                </a:cubicBezTo>
                <a:cubicBezTo>
                  <a:pt x="13158" y="32396"/>
                  <a:pt x="13434" y="32847"/>
                  <a:pt x="13685" y="33299"/>
                </a:cubicBezTo>
                <a:cubicBezTo>
                  <a:pt x="13721" y="33464"/>
                  <a:pt x="13677" y="33616"/>
                  <a:pt x="13611" y="33616"/>
                </a:cubicBezTo>
                <a:cubicBezTo>
                  <a:pt x="13588" y="33616"/>
                  <a:pt x="13561" y="33596"/>
                  <a:pt x="13534" y="33549"/>
                </a:cubicBezTo>
                <a:cubicBezTo>
                  <a:pt x="13484" y="33474"/>
                  <a:pt x="13434" y="33399"/>
                  <a:pt x="13359" y="33324"/>
                </a:cubicBezTo>
                <a:cubicBezTo>
                  <a:pt x="13284" y="33198"/>
                  <a:pt x="13233" y="33098"/>
                  <a:pt x="13233" y="32973"/>
                </a:cubicBezTo>
                <a:cubicBezTo>
                  <a:pt x="13208" y="32722"/>
                  <a:pt x="12632" y="31820"/>
                  <a:pt x="12206" y="31319"/>
                </a:cubicBezTo>
                <a:cubicBezTo>
                  <a:pt x="11838" y="30877"/>
                  <a:pt x="9864" y="29261"/>
                  <a:pt x="9707" y="29261"/>
                </a:cubicBezTo>
                <a:cubicBezTo>
                  <a:pt x="9704" y="29261"/>
                  <a:pt x="9701" y="29262"/>
                  <a:pt x="9700" y="29263"/>
                </a:cubicBezTo>
                <a:cubicBezTo>
                  <a:pt x="10000" y="29589"/>
                  <a:pt x="10326" y="29915"/>
                  <a:pt x="10702" y="30166"/>
                </a:cubicBezTo>
                <a:cubicBezTo>
                  <a:pt x="11805" y="31068"/>
                  <a:pt x="12256" y="31544"/>
                  <a:pt x="12682" y="32221"/>
                </a:cubicBezTo>
                <a:cubicBezTo>
                  <a:pt x="12911" y="32575"/>
                  <a:pt x="13106" y="32947"/>
                  <a:pt x="13064" y="32947"/>
                </a:cubicBezTo>
                <a:cubicBezTo>
                  <a:pt x="13056" y="32947"/>
                  <a:pt x="13037" y="32931"/>
                  <a:pt x="13008" y="32898"/>
                </a:cubicBezTo>
                <a:cubicBezTo>
                  <a:pt x="12782" y="32622"/>
                  <a:pt x="11780" y="31569"/>
                  <a:pt x="11379" y="31218"/>
                </a:cubicBezTo>
                <a:cubicBezTo>
                  <a:pt x="10934" y="30820"/>
                  <a:pt x="10225" y="30334"/>
                  <a:pt x="10094" y="30334"/>
                </a:cubicBezTo>
                <a:cubicBezTo>
                  <a:pt x="10085" y="30334"/>
                  <a:pt x="10079" y="30336"/>
                  <a:pt x="10076" y="30341"/>
                </a:cubicBezTo>
                <a:cubicBezTo>
                  <a:pt x="10301" y="30567"/>
                  <a:pt x="10552" y="30792"/>
                  <a:pt x="10827" y="30968"/>
                </a:cubicBezTo>
                <a:cubicBezTo>
                  <a:pt x="11654" y="31619"/>
                  <a:pt x="12431" y="32371"/>
                  <a:pt x="13058" y="33198"/>
                </a:cubicBezTo>
                <a:lnTo>
                  <a:pt x="13584" y="33825"/>
                </a:lnTo>
                <a:lnTo>
                  <a:pt x="12507" y="33048"/>
                </a:lnTo>
                <a:cubicBezTo>
                  <a:pt x="11479" y="32321"/>
                  <a:pt x="11379" y="32221"/>
                  <a:pt x="11053" y="31795"/>
                </a:cubicBezTo>
                <a:cubicBezTo>
                  <a:pt x="10677" y="31293"/>
                  <a:pt x="10276" y="30842"/>
                  <a:pt x="9800" y="30441"/>
                </a:cubicBezTo>
                <a:cubicBezTo>
                  <a:pt x="9624" y="30266"/>
                  <a:pt x="9248" y="29890"/>
                  <a:pt x="8948" y="29589"/>
                </a:cubicBezTo>
                <a:cubicBezTo>
                  <a:pt x="8672" y="29314"/>
                  <a:pt x="8396" y="29063"/>
                  <a:pt x="8096" y="28812"/>
                </a:cubicBezTo>
                <a:cubicBezTo>
                  <a:pt x="7945" y="28712"/>
                  <a:pt x="7795" y="28562"/>
                  <a:pt x="7695" y="28386"/>
                </a:cubicBezTo>
                <a:cubicBezTo>
                  <a:pt x="7319" y="27935"/>
                  <a:pt x="6918" y="27534"/>
                  <a:pt x="6466" y="27158"/>
                </a:cubicBezTo>
                <a:cubicBezTo>
                  <a:pt x="5840" y="26582"/>
                  <a:pt x="5238" y="26005"/>
                  <a:pt x="5113" y="25830"/>
                </a:cubicBezTo>
                <a:cubicBezTo>
                  <a:pt x="4762" y="25454"/>
                  <a:pt x="4487" y="25003"/>
                  <a:pt x="4286" y="24552"/>
                </a:cubicBezTo>
                <a:lnTo>
                  <a:pt x="4236" y="24351"/>
                </a:lnTo>
                <a:lnTo>
                  <a:pt x="4236" y="24351"/>
                </a:lnTo>
                <a:lnTo>
                  <a:pt x="4687" y="24426"/>
                </a:lnTo>
                <a:cubicBezTo>
                  <a:pt x="4948" y="24464"/>
                  <a:pt x="5164" y="24484"/>
                  <a:pt x="5340" y="24484"/>
                </a:cubicBezTo>
                <a:cubicBezTo>
                  <a:pt x="5637" y="24484"/>
                  <a:pt x="5821" y="24427"/>
                  <a:pt x="5915" y="24301"/>
                </a:cubicBezTo>
                <a:cubicBezTo>
                  <a:pt x="5990" y="24226"/>
                  <a:pt x="6040" y="24126"/>
                  <a:pt x="6015" y="24075"/>
                </a:cubicBezTo>
                <a:cubicBezTo>
                  <a:pt x="5990" y="24050"/>
                  <a:pt x="5489" y="23549"/>
                  <a:pt x="4913" y="23023"/>
                </a:cubicBezTo>
                <a:cubicBezTo>
                  <a:pt x="3609" y="21820"/>
                  <a:pt x="2908" y="21143"/>
                  <a:pt x="2807" y="21018"/>
                </a:cubicBezTo>
                <a:cubicBezTo>
                  <a:pt x="2732" y="20943"/>
                  <a:pt x="2757" y="20842"/>
                  <a:pt x="2908" y="20642"/>
                </a:cubicBezTo>
                <a:lnTo>
                  <a:pt x="3108" y="20391"/>
                </a:lnTo>
                <a:close/>
                <a:moveTo>
                  <a:pt x="10203" y="31294"/>
                </a:moveTo>
                <a:cubicBezTo>
                  <a:pt x="10222" y="31294"/>
                  <a:pt x="10245" y="31312"/>
                  <a:pt x="10276" y="31344"/>
                </a:cubicBezTo>
                <a:cubicBezTo>
                  <a:pt x="10326" y="31419"/>
                  <a:pt x="10426" y="31519"/>
                  <a:pt x="10527" y="31619"/>
                </a:cubicBezTo>
                <a:lnTo>
                  <a:pt x="10527" y="31594"/>
                </a:lnTo>
                <a:cubicBezTo>
                  <a:pt x="10652" y="31745"/>
                  <a:pt x="10677" y="31820"/>
                  <a:pt x="10602" y="31845"/>
                </a:cubicBezTo>
                <a:cubicBezTo>
                  <a:pt x="10552" y="31895"/>
                  <a:pt x="10577" y="31970"/>
                  <a:pt x="10777" y="32121"/>
                </a:cubicBezTo>
                <a:cubicBezTo>
                  <a:pt x="10953" y="32271"/>
                  <a:pt x="11103" y="32421"/>
                  <a:pt x="11228" y="32622"/>
                </a:cubicBezTo>
                <a:lnTo>
                  <a:pt x="11429" y="32948"/>
                </a:lnTo>
                <a:lnTo>
                  <a:pt x="11153" y="32722"/>
                </a:lnTo>
                <a:cubicBezTo>
                  <a:pt x="10767" y="32450"/>
                  <a:pt x="10381" y="32239"/>
                  <a:pt x="10275" y="32239"/>
                </a:cubicBezTo>
                <a:cubicBezTo>
                  <a:pt x="10264" y="32239"/>
                  <a:pt x="10256" y="32241"/>
                  <a:pt x="10251" y="32246"/>
                </a:cubicBezTo>
                <a:cubicBezTo>
                  <a:pt x="10477" y="32471"/>
                  <a:pt x="10702" y="32672"/>
                  <a:pt x="10978" y="32822"/>
                </a:cubicBezTo>
                <a:cubicBezTo>
                  <a:pt x="11654" y="33299"/>
                  <a:pt x="11730" y="33374"/>
                  <a:pt x="11880" y="33649"/>
                </a:cubicBezTo>
                <a:lnTo>
                  <a:pt x="12030" y="33950"/>
                </a:lnTo>
                <a:lnTo>
                  <a:pt x="12030" y="33950"/>
                </a:lnTo>
                <a:lnTo>
                  <a:pt x="10953" y="33073"/>
                </a:lnTo>
                <a:cubicBezTo>
                  <a:pt x="10351" y="32572"/>
                  <a:pt x="9775" y="32095"/>
                  <a:pt x="9675" y="31995"/>
                </a:cubicBezTo>
                <a:lnTo>
                  <a:pt x="9474" y="31820"/>
                </a:lnTo>
                <a:lnTo>
                  <a:pt x="9750" y="31694"/>
                </a:lnTo>
                <a:cubicBezTo>
                  <a:pt x="9900" y="31644"/>
                  <a:pt x="10025" y="31544"/>
                  <a:pt x="10126" y="31419"/>
                </a:cubicBezTo>
                <a:cubicBezTo>
                  <a:pt x="10155" y="31331"/>
                  <a:pt x="10176" y="31294"/>
                  <a:pt x="10203" y="31294"/>
                </a:cubicBezTo>
                <a:close/>
                <a:moveTo>
                  <a:pt x="35527" y="24669"/>
                </a:moveTo>
                <a:cubicBezTo>
                  <a:pt x="35584" y="24669"/>
                  <a:pt x="35583" y="24693"/>
                  <a:pt x="35539" y="24752"/>
                </a:cubicBezTo>
                <a:cubicBezTo>
                  <a:pt x="35489" y="24827"/>
                  <a:pt x="35464" y="24928"/>
                  <a:pt x="35439" y="25028"/>
                </a:cubicBezTo>
                <a:cubicBezTo>
                  <a:pt x="35439" y="25148"/>
                  <a:pt x="35496" y="25204"/>
                  <a:pt x="35662" y="25204"/>
                </a:cubicBezTo>
                <a:cubicBezTo>
                  <a:pt x="35808" y="25204"/>
                  <a:pt x="36039" y="25160"/>
                  <a:pt x="36391" y="25078"/>
                </a:cubicBezTo>
                <a:cubicBezTo>
                  <a:pt x="36893" y="24928"/>
                  <a:pt x="37419" y="24827"/>
                  <a:pt x="37945" y="24727"/>
                </a:cubicBezTo>
                <a:lnTo>
                  <a:pt x="37945" y="24727"/>
                </a:lnTo>
                <a:cubicBezTo>
                  <a:pt x="37845" y="24827"/>
                  <a:pt x="37720" y="24902"/>
                  <a:pt x="37594" y="24953"/>
                </a:cubicBezTo>
                <a:lnTo>
                  <a:pt x="37569" y="24928"/>
                </a:lnTo>
                <a:cubicBezTo>
                  <a:pt x="36868" y="25329"/>
                  <a:pt x="36166" y="25755"/>
                  <a:pt x="35514" y="26231"/>
                </a:cubicBezTo>
                <a:cubicBezTo>
                  <a:pt x="33960" y="27534"/>
                  <a:pt x="32507" y="28963"/>
                  <a:pt x="31203" y="30491"/>
                </a:cubicBezTo>
                <a:cubicBezTo>
                  <a:pt x="30025" y="31820"/>
                  <a:pt x="30051" y="31795"/>
                  <a:pt x="29725" y="31870"/>
                </a:cubicBezTo>
                <a:lnTo>
                  <a:pt x="29499" y="31920"/>
                </a:lnTo>
                <a:lnTo>
                  <a:pt x="29700" y="31669"/>
                </a:lnTo>
                <a:cubicBezTo>
                  <a:pt x="29825" y="31544"/>
                  <a:pt x="30527" y="30767"/>
                  <a:pt x="31279" y="29990"/>
                </a:cubicBezTo>
                <a:cubicBezTo>
                  <a:pt x="32654" y="28496"/>
                  <a:pt x="32885" y="28259"/>
                  <a:pt x="32779" y="28259"/>
                </a:cubicBezTo>
                <a:cubicBezTo>
                  <a:pt x="32773" y="28259"/>
                  <a:pt x="32765" y="28260"/>
                  <a:pt x="32757" y="28261"/>
                </a:cubicBezTo>
                <a:cubicBezTo>
                  <a:pt x="32707" y="28261"/>
                  <a:pt x="30652" y="30391"/>
                  <a:pt x="29499" y="31669"/>
                </a:cubicBezTo>
                <a:cubicBezTo>
                  <a:pt x="29349" y="31895"/>
                  <a:pt x="29148" y="32045"/>
                  <a:pt x="28923" y="32121"/>
                </a:cubicBezTo>
                <a:lnTo>
                  <a:pt x="28672" y="32196"/>
                </a:lnTo>
                <a:lnTo>
                  <a:pt x="28948" y="31845"/>
                </a:lnTo>
                <a:cubicBezTo>
                  <a:pt x="29123" y="31669"/>
                  <a:pt x="29925" y="30742"/>
                  <a:pt x="30777" y="29790"/>
                </a:cubicBezTo>
                <a:cubicBezTo>
                  <a:pt x="32336" y="28031"/>
                  <a:pt x="32490" y="27854"/>
                  <a:pt x="32417" y="27854"/>
                </a:cubicBezTo>
                <a:cubicBezTo>
                  <a:pt x="32408" y="27854"/>
                  <a:pt x="32395" y="27857"/>
                  <a:pt x="32381" y="27860"/>
                </a:cubicBezTo>
                <a:cubicBezTo>
                  <a:pt x="32231" y="27885"/>
                  <a:pt x="29700" y="30767"/>
                  <a:pt x="28797" y="31845"/>
                </a:cubicBezTo>
                <a:cubicBezTo>
                  <a:pt x="28497" y="32196"/>
                  <a:pt x="28346" y="32321"/>
                  <a:pt x="28171" y="32396"/>
                </a:cubicBezTo>
                <a:cubicBezTo>
                  <a:pt x="28061" y="32433"/>
                  <a:pt x="27978" y="32456"/>
                  <a:pt x="27951" y="32456"/>
                </a:cubicBezTo>
                <a:cubicBezTo>
                  <a:pt x="27941" y="32456"/>
                  <a:pt x="27939" y="32453"/>
                  <a:pt x="27945" y="32446"/>
                </a:cubicBezTo>
                <a:cubicBezTo>
                  <a:pt x="27970" y="32421"/>
                  <a:pt x="28497" y="31845"/>
                  <a:pt x="29148" y="31143"/>
                </a:cubicBezTo>
                <a:cubicBezTo>
                  <a:pt x="30175" y="30068"/>
                  <a:pt x="30383" y="29813"/>
                  <a:pt x="30248" y="29813"/>
                </a:cubicBezTo>
                <a:cubicBezTo>
                  <a:pt x="30242" y="29813"/>
                  <a:pt x="30234" y="29814"/>
                  <a:pt x="30226" y="29815"/>
                </a:cubicBezTo>
                <a:cubicBezTo>
                  <a:pt x="30201" y="29815"/>
                  <a:pt x="29599" y="30441"/>
                  <a:pt x="28873" y="31218"/>
                </a:cubicBezTo>
                <a:cubicBezTo>
                  <a:pt x="28146" y="31995"/>
                  <a:pt x="27569" y="32622"/>
                  <a:pt x="27519" y="32622"/>
                </a:cubicBezTo>
                <a:cubicBezTo>
                  <a:pt x="27670" y="32396"/>
                  <a:pt x="27820" y="32171"/>
                  <a:pt x="27995" y="31970"/>
                </a:cubicBezTo>
                <a:cubicBezTo>
                  <a:pt x="28296" y="31619"/>
                  <a:pt x="29048" y="30667"/>
                  <a:pt x="29675" y="29865"/>
                </a:cubicBezTo>
                <a:cubicBezTo>
                  <a:pt x="30602" y="28687"/>
                  <a:pt x="30802" y="28411"/>
                  <a:pt x="30777" y="28311"/>
                </a:cubicBezTo>
                <a:cubicBezTo>
                  <a:pt x="30752" y="28236"/>
                  <a:pt x="30702" y="28186"/>
                  <a:pt x="30652" y="28161"/>
                </a:cubicBezTo>
                <a:cubicBezTo>
                  <a:pt x="30646" y="28159"/>
                  <a:pt x="30639" y="28158"/>
                  <a:pt x="30632" y="28158"/>
                </a:cubicBezTo>
                <a:cubicBezTo>
                  <a:pt x="30533" y="28158"/>
                  <a:pt x="30381" y="28344"/>
                  <a:pt x="29725" y="29188"/>
                </a:cubicBezTo>
                <a:cubicBezTo>
                  <a:pt x="29098" y="30015"/>
                  <a:pt x="28873" y="30266"/>
                  <a:pt x="28772" y="30291"/>
                </a:cubicBezTo>
                <a:cubicBezTo>
                  <a:pt x="28697" y="30291"/>
                  <a:pt x="27645" y="31469"/>
                  <a:pt x="26792" y="32597"/>
                </a:cubicBezTo>
                <a:cubicBezTo>
                  <a:pt x="26617" y="32898"/>
                  <a:pt x="26341" y="33123"/>
                  <a:pt x="26041" y="33223"/>
                </a:cubicBezTo>
                <a:cubicBezTo>
                  <a:pt x="25855" y="33289"/>
                  <a:pt x="25747" y="33321"/>
                  <a:pt x="25690" y="33321"/>
                </a:cubicBezTo>
                <a:cubicBezTo>
                  <a:pt x="25638" y="33321"/>
                  <a:pt x="25628" y="33296"/>
                  <a:pt x="25640" y="33248"/>
                </a:cubicBezTo>
                <a:cubicBezTo>
                  <a:pt x="25990" y="32747"/>
                  <a:pt x="26366" y="32246"/>
                  <a:pt x="26767" y="31770"/>
                </a:cubicBezTo>
                <a:cubicBezTo>
                  <a:pt x="27494" y="30892"/>
                  <a:pt x="27845" y="30416"/>
                  <a:pt x="27820" y="30391"/>
                </a:cubicBezTo>
                <a:cubicBezTo>
                  <a:pt x="27819" y="30390"/>
                  <a:pt x="27817" y="30390"/>
                  <a:pt x="27815" y="30390"/>
                </a:cubicBezTo>
                <a:cubicBezTo>
                  <a:pt x="27661" y="30390"/>
                  <a:pt x="25414" y="33201"/>
                  <a:pt x="25439" y="33374"/>
                </a:cubicBezTo>
                <a:cubicBezTo>
                  <a:pt x="25439" y="33424"/>
                  <a:pt x="25314" y="33499"/>
                  <a:pt x="25113" y="33574"/>
                </a:cubicBezTo>
                <a:cubicBezTo>
                  <a:pt x="24960" y="33651"/>
                  <a:pt x="24865" y="33683"/>
                  <a:pt x="24829" y="33683"/>
                </a:cubicBezTo>
                <a:cubicBezTo>
                  <a:pt x="24818" y="33683"/>
                  <a:pt x="24812" y="33680"/>
                  <a:pt x="24812" y="33674"/>
                </a:cubicBezTo>
                <a:cubicBezTo>
                  <a:pt x="24812" y="33649"/>
                  <a:pt x="25289" y="32973"/>
                  <a:pt x="25865" y="32171"/>
                </a:cubicBezTo>
                <a:cubicBezTo>
                  <a:pt x="26467" y="31369"/>
                  <a:pt x="26943" y="30717"/>
                  <a:pt x="26943" y="30692"/>
                </a:cubicBezTo>
                <a:cubicBezTo>
                  <a:pt x="26941" y="30682"/>
                  <a:pt x="26935" y="30677"/>
                  <a:pt x="26926" y="30677"/>
                </a:cubicBezTo>
                <a:cubicBezTo>
                  <a:pt x="26826" y="30677"/>
                  <a:pt x="26293" y="31320"/>
                  <a:pt x="25464" y="32471"/>
                </a:cubicBezTo>
                <a:cubicBezTo>
                  <a:pt x="24637" y="33624"/>
                  <a:pt x="24386" y="33900"/>
                  <a:pt x="24261" y="33975"/>
                </a:cubicBezTo>
                <a:cubicBezTo>
                  <a:pt x="24221" y="33989"/>
                  <a:pt x="24191" y="33998"/>
                  <a:pt x="24174" y="33998"/>
                </a:cubicBezTo>
                <a:cubicBezTo>
                  <a:pt x="24127" y="33998"/>
                  <a:pt x="24171" y="33925"/>
                  <a:pt x="24336" y="33649"/>
                </a:cubicBezTo>
                <a:cubicBezTo>
                  <a:pt x="24462" y="33424"/>
                  <a:pt x="25038" y="32647"/>
                  <a:pt x="25589" y="31920"/>
                </a:cubicBezTo>
                <a:cubicBezTo>
                  <a:pt x="26454" y="30751"/>
                  <a:pt x="26796" y="30258"/>
                  <a:pt x="26696" y="30258"/>
                </a:cubicBezTo>
                <a:cubicBezTo>
                  <a:pt x="26688" y="30258"/>
                  <a:pt x="26679" y="30261"/>
                  <a:pt x="26667" y="30266"/>
                </a:cubicBezTo>
                <a:cubicBezTo>
                  <a:pt x="26617" y="30266"/>
                  <a:pt x="25940" y="31193"/>
                  <a:pt x="25163" y="32271"/>
                </a:cubicBezTo>
                <a:cubicBezTo>
                  <a:pt x="23835" y="34101"/>
                  <a:pt x="23710" y="34251"/>
                  <a:pt x="23484" y="34351"/>
                </a:cubicBezTo>
                <a:cubicBezTo>
                  <a:pt x="23435" y="34373"/>
                  <a:pt x="23396" y="34390"/>
                  <a:pt x="23376" y="34390"/>
                </a:cubicBezTo>
                <a:cubicBezTo>
                  <a:pt x="23303" y="34390"/>
                  <a:pt x="23461" y="34172"/>
                  <a:pt x="24186" y="33173"/>
                </a:cubicBezTo>
                <a:cubicBezTo>
                  <a:pt x="24712" y="32446"/>
                  <a:pt x="25514" y="31293"/>
                  <a:pt x="25965" y="30567"/>
                </a:cubicBezTo>
                <a:cubicBezTo>
                  <a:pt x="26517" y="29715"/>
                  <a:pt x="27093" y="28913"/>
                  <a:pt x="27720" y="28136"/>
                </a:cubicBezTo>
                <a:cubicBezTo>
                  <a:pt x="28660" y="27003"/>
                  <a:pt x="28908" y="26709"/>
                  <a:pt x="29054" y="26709"/>
                </a:cubicBezTo>
                <a:cubicBezTo>
                  <a:pt x="29079" y="26709"/>
                  <a:pt x="29101" y="26717"/>
                  <a:pt x="29123" y="26732"/>
                </a:cubicBezTo>
                <a:cubicBezTo>
                  <a:pt x="29162" y="26763"/>
                  <a:pt x="29191" y="26782"/>
                  <a:pt x="29238" y="26782"/>
                </a:cubicBezTo>
                <a:cubicBezTo>
                  <a:pt x="29346" y="26782"/>
                  <a:pt x="29550" y="26684"/>
                  <a:pt x="30176" y="26406"/>
                </a:cubicBezTo>
                <a:cubicBezTo>
                  <a:pt x="30853" y="26105"/>
                  <a:pt x="33183" y="25228"/>
                  <a:pt x="33384" y="25203"/>
                </a:cubicBezTo>
                <a:cubicBezTo>
                  <a:pt x="33434" y="25203"/>
                  <a:pt x="33284" y="25329"/>
                  <a:pt x="33033" y="25479"/>
                </a:cubicBezTo>
                <a:cubicBezTo>
                  <a:pt x="32281" y="25955"/>
                  <a:pt x="31630" y="26532"/>
                  <a:pt x="31028" y="27183"/>
                </a:cubicBezTo>
                <a:cubicBezTo>
                  <a:pt x="30577" y="27735"/>
                  <a:pt x="30552" y="27760"/>
                  <a:pt x="30677" y="27810"/>
                </a:cubicBezTo>
                <a:cubicBezTo>
                  <a:pt x="30693" y="27818"/>
                  <a:pt x="30711" y="27822"/>
                  <a:pt x="30732" y="27822"/>
                </a:cubicBezTo>
                <a:cubicBezTo>
                  <a:pt x="30843" y="27822"/>
                  <a:pt x="31025" y="27704"/>
                  <a:pt x="31279" y="27409"/>
                </a:cubicBezTo>
                <a:cubicBezTo>
                  <a:pt x="32031" y="26456"/>
                  <a:pt x="34311" y="24928"/>
                  <a:pt x="35314" y="24702"/>
                </a:cubicBezTo>
                <a:cubicBezTo>
                  <a:pt x="35418" y="24681"/>
                  <a:pt x="35487" y="24669"/>
                  <a:pt x="35527" y="24669"/>
                </a:cubicBezTo>
                <a:close/>
                <a:moveTo>
                  <a:pt x="11680" y="32722"/>
                </a:moveTo>
                <a:cubicBezTo>
                  <a:pt x="12055" y="32923"/>
                  <a:pt x="12431" y="33173"/>
                  <a:pt x="12757" y="33449"/>
                </a:cubicBezTo>
                <a:cubicBezTo>
                  <a:pt x="13810" y="34276"/>
                  <a:pt x="13835" y="34276"/>
                  <a:pt x="13785" y="34426"/>
                </a:cubicBezTo>
                <a:lnTo>
                  <a:pt x="13735" y="34577"/>
                </a:lnTo>
                <a:lnTo>
                  <a:pt x="12933" y="34000"/>
                </a:lnTo>
                <a:cubicBezTo>
                  <a:pt x="12532" y="33750"/>
                  <a:pt x="12206" y="33449"/>
                  <a:pt x="11905" y="33098"/>
                </a:cubicBezTo>
                <a:cubicBezTo>
                  <a:pt x="11830" y="32973"/>
                  <a:pt x="11755" y="32847"/>
                  <a:pt x="11680" y="32722"/>
                </a:cubicBezTo>
                <a:close/>
                <a:moveTo>
                  <a:pt x="13553" y="14443"/>
                </a:moveTo>
                <a:cubicBezTo>
                  <a:pt x="13584" y="14443"/>
                  <a:pt x="13629" y="14594"/>
                  <a:pt x="13710" y="14902"/>
                </a:cubicBezTo>
                <a:cubicBezTo>
                  <a:pt x="13760" y="15103"/>
                  <a:pt x="13885" y="15805"/>
                  <a:pt x="14010" y="16431"/>
                </a:cubicBezTo>
                <a:cubicBezTo>
                  <a:pt x="14211" y="17534"/>
                  <a:pt x="14211" y="17609"/>
                  <a:pt x="14035" y="18336"/>
                </a:cubicBezTo>
                <a:cubicBezTo>
                  <a:pt x="13960" y="18587"/>
                  <a:pt x="13935" y="18837"/>
                  <a:pt x="13960" y="19113"/>
                </a:cubicBezTo>
                <a:cubicBezTo>
                  <a:pt x="14010" y="19113"/>
                  <a:pt x="14086" y="18887"/>
                  <a:pt x="14136" y="18587"/>
                </a:cubicBezTo>
                <a:cubicBezTo>
                  <a:pt x="14161" y="18411"/>
                  <a:pt x="14186" y="18261"/>
                  <a:pt x="14261" y="18085"/>
                </a:cubicBezTo>
                <a:cubicBezTo>
                  <a:pt x="14261" y="18085"/>
                  <a:pt x="14311" y="18486"/>
                  <a:pt x="14386" y="18963"/>
                </a:cubicBezTo>
                <a:cubicBezTo>
                  <a:pt x="14411" y="19313"/>
                  <a:pt x="14462" y="19639"/>
                  <a:pt x="14537" y="19965"/>
                </a:cubicBezTo>
                <a:cubicBezTo>
                  <a:pt x="14603" y="20072"/>
                  <a:pt x="14712" y="20129"/>
                  <a:pt x="14819" y="20129"/>
                </a:cubicBezTo>
                <a:cubicBezTo>
                  <a:pt x="14912" y="20129"/>
                  <a:pt x="15004" y="20084"/>
                  <a:pt x="15063" y="19990"/>
                </a:cubicBezTo>
                <a:cubicBezTo>
                  <a:pt x="15138" y="19940"/>
                  <a:pt x="15213" y="19890"/>
                  <a:pt x="15314" y="19865"/>
                </a:cubicBezTo>
                <a:cubicBezTo>
                  <a:pt x="15414" y="19865"/>
                  <a:pt x="15790" y="21018"/>
                  <a:pt x="15915" y="21745"/>
                </a:cubicBezTo>
                <a:cubicBezTo>
                  <a:pt x="15965" y="21970"/>
                  <a:pt x="15990" y="22196"/>
                  <a:pt x="15940" y="22421"/>
                </a:cubicBezTo>
                <a:cubicBezTo>
                  <a:pt x="15890" y="22471"/>
                  <a:pt x="15614" y="23048"/>
                  <a:pt x="15339" y="23674"/>
                </a:cubicBezTo>
                <a:cubicBezTo>
                  <a:pt x="15063" y="24301"/>
                  <a:pt x="14562" y="25354"/>
                  <a:pt x="14261" y="26005"/>
                </a:cubicBezTo>
                <a:cubicBezTo>
                  <a:pt x="13935" y="26682"/>
                  <a:pt x="13685" y="27233"/>
                  <a:pt x="13685" y="27258"/>
                </a:cubicBezTo>
                <a:cubicBezTo>
                  <a:pt x="13689" y="27287"/>
                  <a:pt x="13697" y="27302"/>
                  <a:pt x="13710" y="27302"/>
                </a:cubicBezTo>
                <a:cubicBezTo>
                  <a:pt x="13779" y="27302"/>
                  <a:pt x="13994" y="26886"/>
                  <a:pt x="14562" y="25730"/>
                </a:cubicBezTo>
                <a:cubicBezTo>
                  <a:pt x="14963" y="24852"/>
                  <a:pt x="15464" y="23800"/>
                  <a:pt x="15665" y="23374"/>
                </a:cubicBezTo>
                <a:cubicBezTo>
                  <a:pt x="15765" y="23098"/>
                  <a:pt x="15890" y="22847"/>
                  <a:pt x="16066" y="22597"/>
                </a:cubicBezTo>
                <a:cubicBezTo>
                  <a:pt x="16066" y="22596"/>
                  <a:pt x="16067" y="22596"/>
                  <a:pt x="16068" y="22596"/>
                </a:cubicBezTo>
                <a:cubicBezTo>
                  <a:pt x="16142" y="22596"/>
                  <a:pt x="16190" y="23736"/>
                  <a:pt x="16141" y="24802"/>
                </a:cubicBezTo>
                <a:cubicBezTo>
                  <a:pt x="16116" y="25429"/>
                  <a:pt x="16091" y="26055"/>
                  <a:pt x="16116" y="26206"/>
                </a:cubicBezTo>
                <a:cubicBezTo>
                  <a:pt x="16139" y="26485"/>
                  <a:pt x="16292" y="26635"/>
                  <a:pt x="16534" y="26635"/>
                </a:cubicBezTo>
                <a:cubicBezTo>
                  <a:pt x="16553" y="26635"/>
                  <a:pt x="16572" y="26634"/>
                  <a:pt x="16592" y="26632"/>
                </a:cubicBezTo>
                <a:lnTo>
                  <a:pt x="16792" y="26607"/>
                </a:lnTo>
                <a:lnTo>
                  <a:pt x="16842" y="27183"/>
                </a:lnTo>
                <a:cubicBezTo>
                  <a:pt x="16918" y="27935"/>
                  <a:pt x="16868" y="28537"/>
                  <a:pt x="16592" y="30191"/>
                </a:cubicBezTo>
                <a:cubicBezTo>
                  <a:pt x="16467" y="30918"/>
                  <a:pt x="16366" y="31619"/>
                  <a:pt x="16366" y="31745"/>
                </a:cubicBezTo>
                <a:cubicBezTo>
                  <a:pt x="16366" y="31870"/>
                  <a:pt x="16141" y="32371"/>
                  <a:pt x="15539" y="33374"/>
                </a:cubicBezTo>
                <a:cubicBezTo>
                  <a:pt x="15113" y="34151"/>
                  <a:pt x="14712" y="34827"/>
                  <a:pt x="14712" y="34852"/>
                </a:cubicBezTo>
                <a:cubicBezTo>
                  <a:pt x="14687" y="34852"/>
                  <a:pt x="14662" y="34802"/>
                  <a:pt x="14637" y="34677"/>
                </a:cubicBezTo>
                <a:cubicBezTo>
                  <a:pt x="14612" y="34476"/>
                  <a:pt x="14712" y="34251"/>
                  <a:pt x="15289" y="33048"/>
                </a:cubicBezTo>
                <a:cubicBezTo>
                  <a:pt x="15665" y="32271"/>
                  <a:pt x="15990" y="31594"/>
                  <a:pt x="15990" y="31544"/>
                </a:cubicBezTo>
                <a:cubicBezTo>
                  <a:pt x="15996" y="31481"/>
                  <a:pt x="15991" y="31448"/>
                  <a:pt x="15974" y="31448"/>
                </a:cubicBezTo>
                <a:cubicBezTo>
                  <a:pt x="15916" y="31448"/>
                  <a:pt x="15714" y="31826"/>
                  <a:pt x="15289" y="32697"/>
                </a:cubicBezTo>
                <a:cubicBezTo>
                  <a:pt x="14963" y="33399"/>
                  <a:pt x="14662" y="34000"/>
                  <a:pt x="14612" y="34050"/>
                </a:cubicBezTo>
                <a:cubicBezTo>
                  <a:pt x="14607" y="34060"/>
                  <a:pt x="14601" y="34065"/>
                  <a:pt x="14595" y="34065"/>
                </a:cubicBezTo>
                <a:cubicBezTo>
                  <a:pt x="14568" y="34065"/>
                  <a:pt x="14532" y="33981"/>
                  <a:pt x="14512" y="33800"/>
                </a:cubicBezTo>
                <a:cubicBezTo>
                  <a:pt x="14462" y="33474"/>
                  <a:pt x="14487" y="33424"/>
                  <a:pt x="14988" y="32547"/>
                </a:cubicBezTo>
                <a:cubicBezTo>
                  <a:pt x="15163" y="32221"/>
                  <a:pt x="15339" y="31895"/>
                  <a:pt x="15464" y="31544"/>
                </a:cubicBezTo>
                <a:cubicBezTo>
                  <a:pt x="15464" y="31519"/>
                  <a:pt x="15458" y="31507"/>
                  <a:pt x="15445" y="31507"/>
                </a:cubicBezTo>
                <a:cubicBezTo>
                  <a:pt x="15433" y="31507"/>
                  <a:pt x="15414" y="31519"/>
                  <a:pt x="15389" y="31544"/>
                </a:cubicBezTo>
                <a:cubicBezTo>
                  <a:pt x="15289" y="31669"/>
                  <a:pt x="14562" y="32973"/>
                  <a:pt x="14512" y="33123"/>
                </a:cubicBezTo>
                <a:cubicBezTo>
                  <a:pt x="14478" y="33180"/>
                  <a:pt x="14459" y="33205"/>
                  <a:pt x="14449" y="33205"/>
                </a:cubicBezTo>
                <a:cubicBezTo>
                  <a:pt x="14436" y="33205"/>
                  <a:pt x="14436" y="33167"/>
                  <a:pt x="14436" y="33098"/>
                </a:cubicBezTo>
                <a:cubicBezTo>
                  <a:pt x="14411" y="32948"/>
                  <a:pt x="14612" y="32547"/>
                  <a:pt x="14988" y="31820"/>
                </a:cubicBezTo>
                <a:cubicBezTo>
                  <a:pt x="15487" y="30798"/>
                  <a:pt x="15603" y="30565"/>
                  <a:pt x="15507" y="30565"/>
                </a:cubicBezTo>
                <a:cubicBezTo>
                  <a:pt x="15501" y="30565"/>
                  <a:pt x="15496" y="30565"/>
                  <a:pt x="15489" y="30567"/>
                </a:cubicBezTo>
                <a:cubicBezTo>
                  <a:pt x="15289" y="30867"/>
                  <a:pt x="15113" y="31193"/>
                  <a:pt x="14938" y="31544"/>
                </a:cubicBezTo>
                <a:cubicBezTo>
                  <a:pt x="14520" y="32400"/>
                  <a:pt x="14370" y="32671"/>
                  <a:pt x="14327" y="32671"/>
                </a:cubicBezTo>
                <a:cubicBezTo>
                  <a:pt x="14315" y="32671"/>
                  <a:pt x="14311" y="32653"/>
                  <a:pt x="14311" y="32622"/>
                </a:cubicBezTo>
                <a:cubicBezTo>
                  <a:pt x="14487" y="32146"/>
                  <a:pt x="14712" y="31694"/>
                  <a:pt x="14963" y="31268"/>
                </a:cubicBezTo>
                <a:cubicBezTo>
                  <a:pt x="15314" y="30567"/>
                  <a:pt x="15614" y="29965"/>
                  <a:pt x="15589" y="29940"/>
                </a:cubicBezTo>
                <a:cubicBezTo>
                  <a:pt x="15589" y="29913"/>
                  <a:pt x="15584" y="29899"/>
                  <a:pt x="15572" y="29899"/>
                </a:cubicBezTo>
                <a:cubicBezTo>
                  <a:pt x="15518" y="29899"/>
                  <a:pt x="15341" y="30186"/>
                  <a:pt x="15013" y="30842"/>
                </a:cubicBezTo>
                <a:lnTo>
                  <a:pt x="14436" y="31945"/>
                </a:lnTo>
                <a:cubicBezTo>
                  <a:pt x="14431" y="31957"/>
                  <a:pt x="14426" y="31962"/>
                  <a:pt x="14423" y="31962"/>
                </a:cubicBezTo>
                <a:cubicBezTo>
                  <a:pt x="14399" y="31962"/>
                  <a:pt x="14451" y="31634"/>
                  <a:pt x="14562" y="31168"/>
                </a:cubicBezTo>
                <a:cubicBezTo>
                  <a:pt x="14687" y="30642"/>
                  <a:pt x="14812" y="30015"/>
                  <a:pt x="14837" y="29790"/>
                </a:cubicBezTo>
                <a:cubicBezTo>
                  <a:pt x="14888" y="29439"/>
                  <a:pt x="14988" y="29188"/>
                  <a:pt x="15489" y="28286"/>
                </a:cubicBezTo>
                <a:cubicBezTo>
                  <a:pt x="16141" y="27133"/>
                  <a:pt x="16166" y="27033"/>
                  <a:pt x="16066" y="27033"/>
                </a:cubicBezTo>
                <a:cubicBezTo>
                  <a:pt x="15865" y="27309"/>
                  <a:pt x="15665" y="27609"/>
                  <a:pt x="15539" y="27910"/>
                </a:cubicBezTo>
                <a:cubicBezTo>
                  <a:pt x="15264" y="28386"/>
                  <a:pt x="15038" y="28812"/>
                  <a:pt x="15013" y="28812"/>
                </a:cubicBezTo>
                <a:cubicBezTo>
                  <a:pt x="15012" y="28813"/>
                  <a:pt x="15011" y="28814"/>
                  <a:pt x="15010" y="28814"/>
                </a:cubicBezTo>
                <a:cubicBezTo>
                  <a:pt x="14948" y="28814"/>
                  <a:pt x="15341" y="26071"/>
                  <a:pt x="15489" y="25379"/>
                </a:cubicBezTo>
                <a:cubicBezTo>
                  <a:pt x="15589" y="24953"/>
                  <a:pt x="15740" y="24552"/>
                  <a:pt x="15890" y="24151"/>
                </a:cubicBezTo>
                <a:cubicBezTo>
                  <a:pt x="16106" y="23567"/>
                  <a:pt x="16136" y="23468"/>
                  <a:pt x="16043" y="23468"/>
                </a:cubicBezTo>
                <a:cubicBezTo>
                  <a:pt x="16029" y="23468"/>
                  <a:pt x="16011" y="23470"/>
                  <a:pt x="15990" y="23474"/>
                </a:cubicBezTo>
                <a:cubicBezTo>
                  <a:pt x="15765" y="23499"/>
                  <a:pt x="15339" y="24727"/>
                  <a:pt x="15113" y="26005"/>
                </a:cubicBezTo>
                <a:cubicBezTo>
                  <a:pt x="15013" y="26431"/>
                  <a:pt x="14863" y="27534"/>
                  <a:pt x="14737" y="28436"/>
                </a:cubicBezTo>
                <a:cubicBezTo>
                  <a:pt x="14612" y="29339"/>
                  <a:pt x="14462" y="30316"/>
                  <a:pt x="14411" y="30567"/>
                </a:cubicBezTo>
                <a:cubicBezTo>
                  <a:pt x="14222" y="31368"/>
                  <a:pt x="14156" y="31619"/>
                  <a:pt x="14125" y="31619"/>
                </a:cubicBezTo>
                <a:cubicBezTo>
                  <a:pt x="14119" y="31619"/>
                  <a:pt x="14115" y="31610"/>
                  <a:pt x="14111" y="31594"/>
                </a:cubicBezTo>
                <a:cubicBezTo>
                  <a:pt x="13885" y="30817"/>
                  <a:pt x="13710" y="30040"/>
                  <a:pt x="13584" y="29238"/>
                </a:cubicBezTo>
                <a:cubicBezTo>
                  <a:pt x="13710" y="29088"/>
                  <a:pt x="14161" y="27634"/>
                  <a:pt x="14111" y="27634"/>
                </a:cubicBezTo>
                <a:lnTo>
                  <a:pt x="14111" y="27634"/>
                </a:lnTo>
                <a:cubicBezTo>
                  <a:pt x="13860" y="28085"/>
                  <a:pt x="13685" y="28537"/>
                  <a:pt x="13559" y="29013"/>
                </a:cubicBezTo>
                <a:cubicBezTo>
                  <a:pt x="13557" y="29020"/>
                  <a:pt x="13554" y="29024"/>
                  <a:pt x="13550" y="29024"/>
                </a:cubicBezTo>
                <a:cubicBezTo>
                  <a:pt x="13515" y="29024"/>
                  <a:pt x="13422" y="28716"/>
                  <a:pt x="13309" y="28286"/>
                </a:cubicBezTo>
                <a:cubicBezTo>
                  <a:pt x="13108" y="27459"/>
                  <a:pt x="13108" y="27384"/>
                  <a:pt x="13258" y="27133"/>
                </a:cubicBezTo>
                <a:cubicBezTo>
                  <a:pt x="13659" y="26406"/>
                  <a:pt x="15389" y="22171"/>
                  <a:pt x="15314" y="22095"/>
                </a:cubicBezTo>
                <a:cubicBezTo>
                  <a:pt x="15303" y="22090"/>
                  <a:pt x="15292" y="22087"/>
                  <a:pt x="15282" y="22087"/>
                </a:cubicBezTo>
                <a:cubicBezTo>
                  <a:pt x="15197" y="22087"/>
                  <a:pt x="15111" y="22306"/>
                  <a:pt x="14687" y="23399"/>
                </a:cubicBezTo>
                <a:cubicBezTo>
                  <a:pt x="14186" y="24652"/>
                  <a:pt x="13108" y="27183"/>
                  <a:pt x="13058" y="27183"/>
                </a:cubicBezTo>
                <a:cubicBezTo>
                  <a:pt x="13008" y="27183"/>
                  <a:pt x="13008" y="27108"/>
                  <a:pt x="12983" y="27008"/>
                </a:cubicBezTo>
                <a:cubicBezTo>
                  <a:pt x="12958" y="26908"/>
                  <a:pt x="13058" y="26532"/>
                  <a:pt x="13459" y="25629"/>
                </a:cubicBezTo>
                <a:cubicBezTo>
                  <a:pt x="13935" y="24527"/>
                  <a:pt x="14938" y="21694"/>
                  <a:pt x="14963" y="21419"/>
                </a:cubicBezTo>
                <a:cubicBezTo>
                  <a:pt x="14963" y="21357"/>
                  <a:pt x="14963" y="21312"/>
                  <a:pt x="14935" y="21312"/>
                </a:cubicBezTo>
                <a:cubicBezTo>
                  <a:pt x="14929" y="21312"/>
                  <a:pt x="14922" y="21314"/>
                  <a:pt x="14913" y="21318"/>
                </a:cubicBezTo>
                <a:cubicBezTo>
                  <a:pt x="14762" y="21669"/>
                  <a:pt x="14612" y="22045"/>
                  <a:pt x="14512" y="22421"/>
                </a:cubicBezTo>
                <a:cubicBezTo>
                  <a:pt x="14211" y="23399"/>
                  <a:pt x="13284" y="25755"/>
                  <a:pt x="12983" y="26356"/>
                </a:cubicBezTo>
                <a:lnTo>
                  <a:pt x="12883" y="26582"/>
                </a:lnTo>
                <a:lnTo>
                  <a:pt x="12807" y="26406"/>
                </a:lnTo>
                <a:cubicBezTo>
                  <a:pt x="12757" y="26256"/>
                  <a:pt x="12832" y="25980"/>
                  <a:pt x="13108" y="25178"/>
                </a:cubicBezTo>
                <a:cubicBezTo>
                  <a:pt x="13309" y="24577"/>
                  <a:pt x="13584" y="23649"/>
                  <a:pt x="13735" y="23073"/>
                </a:cubicBezTo>
                <a:cubicBezTo>
                  <a:pt x="13885" y="22496"/>
                  <a:pt x="14136" y="21594"/>
                  <a:pt x="14286" y="21093"/>
                </a:cubicBezTo>
                <a:cubicBezTo>
                  <a:pt x="14472" y="20368"/>
                  <a:pt x="14556" y="20020"/>
                  <a:pt x="14495" y="20020"/>
                </a:cubicBezTo>
                <a:cubicBezTo>
                  <a:pt x="14482" y="20020"/>
                  <a:pt x="14463" y="20035"/>
                  <a:pt x="14436" y="20065"/>
                </a:cubicBezTo>
                <a:cubicBezTo>
                  <a:pt x="14386" y="20141"/>
                  <a:pt x="13860" y="22020"/>
                  <a:pt x="13559" y="23148"/>
                </a:cubicBezTo>
                <a:cubicBezTo>
                  <a:pt x="13459" y="23624"/>
                  <a:pt x="13334" y="24075"/>
                  <a:pt x="13158" y="24527"/>
                </a:cubicBezTo>
                <a:cubicBezTo>
                  <a:pt x="13158" y="24351"/>
                  <a:pt x="13183" y="24201"/>
                  <a:pt x="13208" y="24025"/>
                </a:cubicBezTo>
                <a:cubicBezTo>
                  <a:pt x="13309" y="22647"/>
                  <a:pt x="13334" y="21243"/>
                  <a:pt x="13258" y="19865"/>
                </a:cubicBezTo>
                <a:cubicBezTo>
                  <a:pt x="13208" y="17258"/>
                  <a:pt x="13258" y="16256"/>
                  <a:pt x="13509" y="15554"/>
                </a:cubicBezTo>
                <a:cubicBezTo>
                  <a:pt x="13609" y="15379"/>
                  <a:pt x="13634" y="15178"/>
                  <a:pt x="13659" y="14953"/>
                </a:cubicBezTo>
                <a:cubicBezTo>
                  <a:pt x="13653" y="14949"/>
                  <a:pt x="13646" y="14948"/>
                  <a:pt x="13640" y="14948"/>
                </a:cubicBezTo>
                <a:cubicBezTo>
                  <a:pt x="13596" y="14948"/>
                  <a:pt x="13553" y="15016"/>
                  <a:pt x="13509" y="15103"/>
                </a:cubicBezTo>
                <a:cubicBezTo>
                  <a:pt x="13480" y="15179"/>
                  <a:pt x="13463" y="15227"/>
                  <a:pt x="13454" y="15227"/>
                </a:cubicBezTo>
                <a:cubicBezTo>
                  <a:pt x="13441" y="15227"/>
                  <a:pt x="13453" y="15103"/>
                  <a:pt x="13484" y="14777"/>
                </a:cubicBezTo>
                <a:cubicBezTo>
                  <a:pt x="13507" y="14556"/>
                  <a:pt x="13525" y="14443"/>
                  <a:pt x="13553" y="14443"/>
                </a:cubicBezTo>
                <a:close/>
                <a:moveTo>
                  <a:pt x="19067" y="34592"/>
                </a:moveTo>
                <a:lnTo>
                  <a:pt x="19067" y="34592"/>
                </a:lnTo>
                <a:cubicBezTo>
                  <a:pt x="19069" y="34592"/>
                  <a:pt x="19064" y="34604"/>
                  <a:pt x="19048" y="34627"/>
                </a:cubicBezTo>
                <a:cubicBezTo>
                  <a:pt x="18998" y="34727"/>
                  <a:pt x="18948" y="34802"/>
                  <a:pt x="18873" y="34877"/>
                </a:cubicBezTo>
                <a:cubicBezTo>
                  <a:pt x="18852" y="34898"/>
                  <a:pt x="18839" y="34907"/>
                  <a:pt x="18833" y="34907"/>
                </a:cubicBezTo>
                <a:cubicBezTo>
                  <a:pt x="18819" y="34907"/>
                  <a:pt x="18857" y="34843"/>
                  <a:pt x="18948" y="34752"/>
                </a:cubicBezTo>
                <a:cubicBezTo>
                  <a:pt x="19017" y="34648"/>
                  <a:pt x="19062" y="34592"/>
                  <a:pt x="19067" y="34592"/>
                </a:cubicBezTo>
                <a:close/>
                <a:moveTo>
                  <a:pt x="12431" y="33860"/>
                </a:moveTo>
                <a:cubicBezTo>
                  <a:pt x="12475" y="33860"/>
                  <a:pt x="12665" y="33997"/>
                  <a:pt x="13158" y="34351"/>
                </a:cubicBezTo>
                <a:cubicBezTo>
                  <a:pt x="13810" y="34852"/>
                  <a:pt x="13935" y="34978"/>
                  <a:pt x="13960" y="35128"/>
                </a:cubicBezTo>
                <a:lnTo>
                  <a:pt x="13985" y="35128"/>
                </a:lnTo>
                <a:cubicBezTo>
                  <a:pt x="13985" y="35178"/>
                  <a:pt x="13985" y="35253"/>
                  <a:pt x="13985" y="35304"/>
                </a:cubicBezTo>
                <a:cubicBezTo>
                  <a:pt x="13735" y="35153"/>
                  <a:pt x="13484" y="34978"/>
                  <a:pt x="13284" y="34802"/>
                </a:cubicBezTo>
                <a:cubicBezTo>
                  <a:pt x="12958" y="34577"/>
                  <a:pt x="12707" y="34301"/>
                  <a:pt x="12482" y="34000"/>
                </a:cubicBezTo>
                <a:cubicBezTo>
                  <a:pt x="12433" y="33913"/>
                  <a:pt x="12404" y="33860"/>
                  <a:pt x="12431" y="33860"/>
                </a:cubicBezTo>
                <a:close/>
                <a:moveTo>
                  <a:pt x="34245" y="31296"/>
                </a:moveTo>
                <a:cubicBezTo>
                  <a:pt x="34361" y="31296"/>
                  <a:pt x="34466" y="31315"/>
                  <a:pt x="34612" y="31344"/>
                </a:cubicBezTo>
                <a:cubicBezTo>
                  <a:pt x="35439" y="31494"/>
                  <a:pt x="37143" y="31920"/>
                  <a:pt x="37920" y="32171"/>
                </a:cubicBezTo>
                <a:cubicBezTo>
                  <a:pt x="38697" y="32421"/>
                  <a:pt x="42958" y="33474"/>
                  <a:pt x="43685" y="33599"/>
                </a:cubicBezTo>
                <a:cubicBezTo>
                  <a:pt x="43835" y="33624"/>
                  <a:pt x="43985" y="33649"/>
                  <a:pt x="44136" y="33700"/>
                </a:cubicBezTo>
                <a:cubicBezTo>
                  <a:pt x="43910" y="33850"/>
                  <a:pt x="43685" y="34000"/>
                  <a:pt x="43459" y="34126"/>
                </a:cubicBezTo>
                <a:cubicBezTo>
                  <a:pt x="42983" y="34376"/>
                  <a:pt x="42482" y="34627"/>
                  <a:pt x="41980" y="34827"/>
                </a:cubicBezTo>
                <a:cubicBezTo>
                  <a:pt x="41655" y="34953"/>
                  <a:pt x="41329" y="35103"/>
                  <a:pt x="41053" y="35278"/>
                </a:cubicBezTo>
                <a:cubicBezTo>
                  <a:pt x="41031" y="35301"/>
                  <a:pt x="40995" y="35314"/>
                  <a:pt x="40927" y="35314"/>
                </a:cubicBezTo>
                <a:cubicBezTo>
                  <a:pt x="40766" y="35314"/>
                  <a:pt x="40424" y="35239"/>
                  <a:pt x="39650" y="35028"/>
                </a:cubicBezTo>
                <a:cubicBezTo>
                  <a:pt x="38948" y="34852"/>
                  <a:pt x="37670" y="34502"/>
                  <a:pt x="36868" y="34251"/>
                </a:cubicBezTo>
                <a:cubicBezTo>
                  <a:pt x="33785" y="33324"/>
                  <a:pt x="31404" y="32797"/>
                  <a:pt x="30076" y="32722"/>
                </a:cubicBezTo>
                <a:cubicBezTo>
                  <a:pt x="29725" y="32697"/>
                  <a:pt x="29474" y="32672"/>
                  <a:pt x="29549" y="32647"/>
                </a:cubicBezTo>
                <a:cubicBezTo>
                  <a:pt x="29775" y="32547"/>
                  <a:pt x="30953" y="32171"/>
                  <a:pt x="32482" y="31745"/>
                </a:cubicBezTo>
                <a:cubicBezTo>
                  <a:pt x="33620" y="31407"/>
                  <a:pt x="33963" y="31296"/>
                  <a:pt x="34245" y="31296"/>
                </a:cubicBezTo>
                <a:close/>
                <a:moveTo>
                  <a:pt x="11996" y="34080"/>
                </a:moveTo>
                <a:cubicBezTo>
                  <a:pt x="12022" y="34080"/>
                  <a:pt x="12076" y="34122"/>
                  <a:pt x="12131" y="34176"/>
                </a:cubicBezTo>
                <a:cubicBezTo>
                  <a:pt x="12306" y="34376"/>
                  <a:pt x="12456" y="34602"/>
                  <a:pt x="12582" y="34827"/>
                </a:cubicBezTo>
                <a:cubicBezTo>
                  <a:pt x="12707" y="35003"/>
                  <a:pt x="12782" y="35203"/>
                  <a:pt x="12857" y="35379"/>
                </a:cubicBezTo>
                <a:cubicBezTo>
                  <a:pt x="12832" y="35379"/>
                  <a:pt x="12005" y="34126"/>
                  <a:pt x="11980" y="34101"/>
                </a:cubicBezTo>
                <a:cubicBezTo>
                  <a:pt x="11980" y="34087"/>
                  <a:pt x="11986" y="34080"/>
                  <a:pt x="11996" y="34080"/>
                </a:cubicBezTo>
                <a:close/>
                <a:moveTo>
                  <a:pt x="16545" y="32027"/>
                </a:moveTo>
                <a:cubicBezTo>
                  <a:pt x="16567" y="32027"/>
                  <a:pt x="16592" y="32033"/>
                  <a:pt x="16617" y="32045"/>
                </a:cubicBezTo>
                <a:cubicBezTo>
                  <a:pt x="16667" y="32070"/>
                  <a:pt x="16592" y="32346"/>
                  <a:pt x="15865" y="33725"/>
                </a:cubicBezTo>
                <a:lnTo>
                  <a:pt x="15865" y="33750"/>
                </a:lnTo>
                <a:cubicBezTo>
                  <a:pt x="15104" y="35185"/>
                  <a:pt x="14814" y="35715"/>
                  <a:pt x="14784" y="35715"/>
                </a:cubicBezTo>
                <a:cubicBezTo>
                  <a:pt x="14779" y="35715"/>
                  <a:pt x="14781" y="35703"/>
                  <a:pt x="14787" y="35679"/>
                </a:cubicBezTo>
                <a:cubicBezTo>
                  <a:pt x="14812" y="35554"/>
                  <a:pt x="14787" y="35429"/>
                  <a:pt x="14762" y="35329"/>
                </a:cubicBezTo>
                <a:cubicBezTo>
                  <a:pt x="14745" y="35225"/>
                  <a:pt x="14740" y="35169"/>
                  <a:pt x="14754" y="35169"/>
                </a:cubicBezTo>
                <a:cubicBezTo>
                  <a:pt x="14761" y="35169"/>
                  <a:pt x="14772" y="35180"/>
                  <a:pt x="14787" y="35203"/>
                </a:cubicBezTo>
                <a:cubicBezTo>
                  <a:pt x="14815" y="35245"/>
                  <a:pt x="14843" y="35263"/>
                  <a:pt x="14870" y="35263"/>
                </a:cubicBezTo>
                <a:cubicBezTo>
                  <a:pt x="14893" y="35263"/>
                  <a:pt x="14915" y="35251"/>
                  <a:pt x="14938" y="35228"/>
                </a:cubicBezTo>
                <a:cubicBezTo>
                  <a:pt x="14963" y="35178"/>
                  <a:pt x="14963" y="35103"/>
                  <a:pt x="14913" y="35078"/>
                </a:cubicBezTo>
                <a:cubicBezTo>
                  <a:pt x="14863" y="35028"/>
                  <a:pt x="14837" y="34978"/>
                  <a:pt x="14863" y="34903"/>
                </a:cubicBezTo>
                <a:cubicBezTo>
                  <a:pt x="14888" y="34827"/>
                  <a:pt x="16391" y="32171"/>
                  <a:pt x="16492" y="32045"/>
                </a:cubicBezTo>
                <a:cubicBezTo>
                  <a:pt x="16504" y="32033"/>
                  <a:pt x="16523" y="32027"/>
                  <a:pt x="16545" y="32027"/>
                </a:cubicBezTo>
                <a:close/>
                <a:moveTo>
                  <a:pt x="28221" y="26832"/>
                </a:moveTo>
                <a:cubicBezTo>
                  <a:pt x="28221" y="26832"/>
                  <a:pt x="27845" y="27309"/>
                  <a:pt x="27394" y="27860"/>
                </a:cubicBezTo>
                <a:lnTo>
                  <a:pt x="27394" y="27835"/>
                </a:lnTo>
                <a:cubicBezTo>
                  <a:pt x="26717" y="28712"/>
                  <a:pt x="26091" y="29614"/>
                  <a:pt x="25539" y="30542"/>
                </a:cubicBezTo>
                <a:cubicBezTo>
                  <a:pt x="24963" y="31469"/>
                  <a:pt x="24086" y="32772"/>
                  <a:pt x="23609" y="33449"/>
                </a:cubicBezTo>
                <a:lnTo>
                  <a:pt x="22732" y="34677"/>
                </a:lnTo>
                <a:lnTo>
                  <a:pt x="22331" y="34852"/>
                </a:lnTo>
                <a:lnTo>
                  <a:pt x="21955" y="35028"/>
                </a:lnTo>
                <a:lnTo>
                  <a:pt x="21955" y="35028"/>
                </a:lnTo>
                <a:lnTo>
                  <a:pt x="22231" y="34602"/>
                </a:lnTo>
                <a:cubicBezTo>
                  <a:pt x="22381" y="34351"/>
                  <a:pt x="22782" y="33750"/>
                  <a:pt x="23108" y="33248"/>
                </a:cubicBezTo>
                <a:cubicBezTo>
                  <a:pt x="23359" y="32948"/>
                  <a:pt x="23559" y="32622"/>
                  <a:pt x="23710" y="32296"/>
                </a:cubicBezTo>
                <a:cubicBezTo>
                  <a:pt x="23709" y="32294"/>
                  <a:pt x="23708" y="32293"/>
                  <a:pt x="23706" y="32293"/>
                </a:cubicBezTo>
                <a:cubicBezTo>
                  <a:pt x="23632" y="32293"/>
                  <a:pt x="22689" y="33578"/>
                  <a:pt x="22030" y="34627"/>
                </a:cubicBezTo>
                <a:cubicBezTo>
                  <a:pt x="21755" y="35053"/>
                  <a:pt x="21655" y="35153"/>
                  <a:pt x="21454" y="35253"/>
                </a:cubicBezTo>
                <a:cubicBezTo>
                  <a:pt x="21377" y="35284"/>
                  <a:pt x="21328" y="35306"/>
                  <a:pt x="21314" y="35306"/>
                </a:cubicBezTo>
                <a:cubicBezTo>
                  <a:pt x="21305" y="35306"/>
                  <a:pt x="21310" y="35298"/>
                  <a:pt x="21329" y="35278"/>
                </a:cubicBezTo>
                <a:cubicBezTo>
                  <a:pt x="21680" y="35053"/>
                  <a:pt x="21705" y="34978"/>
                  <a:pt x="21655" y="34877"/>
                </a:cubicBezTo>
                <a:cubicBezTo>
                  <a:pt x="21604" y="34827"/>
                  <a:pt x="21554" y="34802"/>
                  <a:pt x="21479" y="34802"/>
                </a:cubicBezTo>
                <a:cubicBezTo>
                  <a:pt x="21477" y="34803"/>
                  <a:pt x="21476" y="34804"/>
                  <a:pt x="21475" y="34804"/>
                </a:cubicBezTo>
                <a:cubicBezTo>
                  <a:pt x="21436" y="34804"/>
                  <a:pt x="22167" y="33710"/>
                  <a:pt x="22657" y="33048"/>
                </a:cubicBezTo>
                <a:cubicBezTo>
                  <a:pt x="22807" y="32847"/>
                  <a:pt x="22883" y="32697"/>
                  <a:pt x="22858" y="32672"/>
                </a:cubicBezTo>
                <a:lnTo>
                  <a:pt x="22858" y="32672"/>
                </a:lnTo>
                <a:cubicBezTo>
                  <a:pt x="22406" y="33123"/>
                  <a:pt x="22005" y="33649"/>
                  <a:pt x="21655" y="34176"/>
                </a:cubicBezTo>
                <a:lnTo>
                  <a:pt x="20477" y="35755"/>
                </a:lnTo>
                <a:lnTo>
                  <a:pt x="20051" y="35930"/>
                </a:lnTo>
                <a:lnTo>
                  <a:pt x="19624" y="36131"/>
                </a:lnTo>
                <a:lnTo>
                  <a:pt x="19800" y="35905"/>
                </a:lnTo>
                <a:cubicBezTo>
                  <a:pt x="19888" y="35782"/>
                  <a:pt x="19938" y="35721"/>
                  <a:pt x="19987" y="35721"/>
                </a:cubicBezTo>
                <a:cubicBezTo>
                  <a:pt x="20008" y="35721"/>
                  <a:pt x="20028" y="35732"/>
                  <a:pt x="20051" y="35755"/>
                </a:cubicBezTo>
                <a:cubicBezTo>
                  <a:pt x="20065" y="35764"/>
                  <a:pt x="20080" y="35770"/>
                  <a:pt x="20099" y="35770"/>
                </a:cubicBezTo>
                <a:cubicBezTo>
                  <a:pt x="20177" y="35770"/>
                  <a:pt x="20312" y="35664"/>
                  <a:pt x="20677" y="35278"/>
                </a:cubicBezTo>
                <a:cubicBezTo>
                  <a:pt x="21228" y="34702"/>
                  <a:pt x="21304" y="34602"/>
                  <a:pt x="21178" y="34502"/>
                </a:cubicBezTo>
                <a:cubicBezTo>
                  <a:pt x="21156" y="34484"/>
                  <a:pt x="21133" y="34476"/>
                  <a:pt x="21108" y="34476"/>
                </a:cubicBezTo>
                <a:cubicBezTo>
                  <a:pt x="20989" y="34476"/>
                  <a:pt x="20834" y="34659"/>
                  <a:pt x="20627" y="34928"/>
                </a:cubicBezTo>
                <a:cubicBezTo>
                  <a:pt x="20564" y="35001"/>
                  <a:pt x="20528" y="35039"/>
                  <a:pt x="20517" y="35039"/>
                </a:cubicBezTo>
                <a:cubicBezTo>
                  <a:pt x="20503" y="35039"/>
                  <a:pt x="20539" y="34963"/>
                  <a:pt x="20627" y="34802"/>
                </a:cubicBezTo>
                <a:cubicBezTo>
                  <a:pt x="20702" y="34652"/>
                  <a:pt x="20878" y="34376"/>
                  <a:pt x="21003" y="34226"/>
                </a:cubicBezTo>
                <a:cubicBezTo>
                  <a:pt x="21178" y="34000"/>
                  <a:pt x="21203" y="33900"/>
                  <a:pt x="21128" y="33875"/>
                </a:cubicBezTo>
                <a:cubicBezTo>
                  <a:pt x="21078" y="33825"/>
                  <a:pt x="21053" y="33800"/>
                  <a:pt x="21053" y="33800"/>
                </a:cubicBezTo>
                <a:cubicBezTo>
                  <a:pt x="21078" y="33775"/>
                  <a:pt x="21429" y="33198"/>
                  <a:pt x="21880" y="32497"/>
                </a:cubicBezTo>
                <a:cubicBezTo>
                  <a:pt x="22331" y="31770"/>
                  <a:pt x="23008" y="30767"/>
                  <a:pt x="23384" y="30216"/>
                </a:cubicBezTo>
                <a:lnTo>
                  <a:pt x="24086" y="29238"/>
                </a:lnTo>
                <a:lnTo>
                  <a:pt x="24787" y="28737"/>
                </a:lnTo>
                <a:cubicBezTo>
                  <a:pt x="25439" y="28286"/>
                  <a:pt x="26141" y="27885"/>
                  <a:pt x="26843" y="27534"/>
                </a:cubicBezTo>
                <a:lnTo>
                  <a:pt x="28221" y="26832"/>
                </a:lnTo>
                <a:close/>
                <a:moveTo>
                  <a:pt x="21805" y="30341"/>
                </a:moveTo>
                <a:lnTo>
                  <a:pt x="21579" y="30692"/>
                </a:lnTo>
                <a:cubicBezTo>
                  <a:pt x="21479" y="30892"/>
                  <a:pt x="20777" y="31895"/>
                  <a:pt x="20025" y="32898"/>
                </a:cubicBezTo>
                <a:lnTo>
                  <a:pt x="20000" y="32923"/>
                </a:lnTo>
                <a:cubicBezTo>
                  <a:pt x="19133" y="34142"/>
                  <a:pt x="18704" y="34659"/>
                  <a:pt x="18652" y="34659"/>
                </a:cubicBezTo>
                <a:cubicBezTo>
                  <a:pt x="18649" y="34659"/>
                  <a:pt x="18647" y="34657"/>
                  <a:pt x="18647" y="34652"/>
                </a:cubicBezTo>
                <a:cubicBezTo>
                  <a:pt x="18847" y="34301"/>
                  <a:pt x="19073" y="33950"/>
                  <a:pt x="19324" y="33649"/>
                </a:cubicBezTo>
                <a:cubicBezTo>
                  <a:pt x="19800" y="33023"/>
                  <a:pt x="20000" y="32747"/>
                  <a:pt x="19950" y="32697"/>
                </a:cubicBezTo>
                <a:cubicBezTo>
                  <a:pt x="19950" y="32696"/>
                  <a:pt x="19949" y="32696"/>
                  <a:pt x="19948" y="32696"/>
                </a:cubicBezTo>
                <a:cubicBezTo>
                  <a:pt x="19905" y="32696"/>
                  <a:pt x="19482" y="33208"/>
                  <a:pt x="17770" y="35629"/>
                </a:cubicBezTo>
                <a:cubicBezTo>
                  <a:pt x="17467" y="36061"/>
                  <a:pt x="17294" y="36275"/>
                  <a:pt x="17256" y="36275"/>
                </a:cubicBezTo>
                <a:cubicBezTo>
                  <a:pt x="17213" y="36275"/>
                  <a:pt x="17348" y="35992"/>
                  <a:pt x="17670" y="35429"/>
                </a:cubicBezTo>
                <a:cubicBezTo>
                  <a:pt x="18697" y="33674"/>
                  <a:pt x="19975" y="32070"/>
                  <a:pt x="21454" y="30642"/>
                </a:cubicBezTo>
                <a:lnTo>
                  <a:pt x="21805" y="30341"/>
                </a:lnTo>
                <a:close/>
                <a:moveTo>
                  <a:pt x="16226" y="33395"/>
                </a:moveTo>
                <a:cubicBezTo>
                  <a:pt x="16239" y="33395"/>
                  <a:pt x="16227" y="33446"/>
                  <a:pt x="16191" y="33549"/>
                </a:cubicBezTo>
                <a:cubicBezTo>
                  <a:pt x="16141" y="33674"/>
                  <a:pt x="15840" y="34326"/>
                  <a:pt x="15489" y="35003"/>
                </a:cubicBezTo>
                <a:lnTo>
                  <a:pt x="15489" y="35028"/>
                </a:lnTo>
                <a:cubicBezTo>
                  <a:pt x="15289" y="35454"/>
                  <a:pt x="15088" y="35880"/>
                  <a:pt x="14837" y="36281"/>
                </a:cubicBezTo>
                <a:cubicBezTo>
                  <a:pt x="14737" y="36281"/>
                  <a:pt x="14888" y="35880"/>
                  <a:pt x="15464" y="34777"/>
                </a:cubicBezTo>
                <a:cubicBezTo>
                  <a:pt x="15920" y="33885"/>
                  <a:pt x="16188" y="33395"/>
                  <a:pt x="16226" y="33395"/>
                </a:cubicBezTo>
                <a:close/>
                <a:moveTo>
                  <a:pt x="13008" y="34886"/>
                </a:moveTo>
                <a:cubicBezTo>
                  <a:pt x="13047" y="34886"/>
                  <a:pt x="13193" y="34985"/>
                  <a:pt x="13484" y="35203"/>
                </a:cubicBezTo>
                <a:cubicBezTo>
                  <a:pt x="13659" y="35329"/>
                  <a:pt x="13860" y="35479"/>
                  <a:pt x="14010" y="35679"/>
                </a:cubicBezTo>
                <a:cubicBezTo>
                  <a:pt x="14010" y="35705"/>
                  <a:pt x="14061" y="35930"/>
                  <a:pt x="14086" y="36156"/>
                </a:cubicBezTo>
                <a:lnTo>
                  <a:pt x="14111" y="36557"/>
                </a:lnTo>
                <a:lnTo>
                  <a:pt x="13885" y="36106"/>
                </a:lnTo>
                <a:cubicBezTo>
                  <a:pt x="13659" y="35604"/>
                  <a:pt x="13309" y="35128"/>
                  <a:pt x="13158" y="35103"/>
                </a:cubicBezTo>
                <a:cubicBezTo>
                  <a:pt x="13083" y="35053"/>
                  <a:pt x="13033" y="35003"/>
                  <a:pt x="13008" y="34928"/>
                </a:cubicBezTo>
                <a:cubicBezTo>
                  <a:pt x="12994" y="34900"/>
                  <a:pt x="12994" y="34886"/>
                  <a:pt x="13008" y="34886"/>
                </a:cubicBezTo>
                <a:close/>
                <a:moveTo>
                  <a:pt x="16887" y="32504"/>
                </a:moveTo>
                <a:cubicBezTo>
                  <a:pt x="16923" y="32504"/>
                  <a:pt x="16983" y="32543"/>
                  <a:pt x="17093" y="32622"/>
                </a:cubicBezTo>
                <a:cubicBezTo>
                  <a:pt x="17269" y="32747"/>
                  <a:pt x="17319" y="32822"/>
                  <a:pt x="17269" y="33123"/>
                </a:cubicBezTo>
                <a:cubicBezTo>
                  <a:pt x="17193" y="33449"/>
                  <a:pt x="17193" y="33449"/>
                  <a:pt x="16993" y="33499"/>
                </a:cubicBezTo>
                <a:cubicBezTo>
                  <a:pt x="16792" y="33574"/>
                  <a:pt x="16592" y="33750"/>
                  <a:pt x="16617" y="33925"/>
                </a:cubicBezTo>
                <a:cubicBezTo>
                  <a:pt x="16642" y="34025"/>
                  <a:pt x="16517" y="34251"/>
                  <a:pt x="16241" y="34677"/>
                </a:cubicBezTo>
                <a:cubicBezTo>
                  <a:pt x="16015" y="35003"/>
                  <a:pt x="15639" y="35604"/>
                  <a:pt x="15389" y="36030"/>
                </a:cubicBezTo>
                <a:cubicBezTo>
                  <a:pt x="15238" y="36281"/>
                  <a:pt x="15088" y="36532"/>
                  <a:pt x="14913" y="36782"/>
                </a:cubicBezTo>
                <a:cubicBezTo>
                  <a:pt x="14863" y="36782"/>
                  <a:pt x="14863" y="36782"/>
                  <a:pt x="15464" y="35604"/>
                </a:cubicBezTo>
                <a:cubicBezTo>
                  <a:pt x="15815" y="34903"/>
                  <a:pt x="16642" y="33048"/>
                  <a:pt x="16842" y="32547"/>
                </a:cubicBezTo>
                <a:cubicBezTo>
                  <a:pt x="16852" y="32518"/>
                  <a:pt x="16865" y="32504"/>
                  <a:pt x="16887" y="32504"/>
                </a:cubicBezTo>
                <a:close/>
                <a:moveTo>
                  <a:pt x="18452" y="35303"/>
                </a:moveTo>
                <a:cubicBezTo>
                  <a:pt x="18555" y="35303"/>
                  <a:pt x="18014" y="36114"/>
                  <a:pt x="17594" y="36657"/>
                </a:cubicBezTo>
                <a:lnTo>
                  <a:pt x="17319" y="37033"/>
                </a:lnTo>
                <a:lnTo>
                  <a:pt x="17519" y="36607"/>
                </a:lnTo>
                <a:cubicBezTo>
                  <a:pt x="17720" y="36156"/>
                  <a:pt x="18346" y="35304"/>
                  <a:pt x="18446" y="35304"/>
                </a:cubicBezTo>
                <a:cubicBezTo>
                  <a:pt x="18448" y="35303"/>
                  <a:pt x="18450" y="35303"/>
                  <a:pt x="18452" y="35303"/>
                </a:cubicBezTo>
                <a:close/>
                <a:moveTo>
                  <a:pt x="23387" y="29764"/>
                </a:moveTo>
                <a:cubicBezTo>
                  <a:pt x="23425" y="29764"/>
                  <a:pt x="23363" y="29871"/>
                  <a:pt x="23208" y="30090"/>
                </a:cubicBezTo>
                <a:cubicBezTo>
                  <a:pt x="23058" y="30291"/>
                  <a:pt x="22657" y="30943"/>
                  <a:pt x="22281" y="31494"/>
                </a:cubicBezTo>
                <a:lnTo>
                  <a:pt x="22281" y="31519"/>
                </a:lnTo>
                <a:cubicBezTo>
                  <a:pt x="21930" y="32070"/>
                  <a:pt x="21279" y="33098"/>
                  <a:pt x="20853" y="33800"/>
                </a:cubicBezTo>
                <a:cubicBezTo>
                  <a:pt x="20477" y="34451"/>
                  <a:pt x="20051" y="35078"/>
                  <a:pt x="19574" y="35654"/>
                </a:cubicBezTo>
                <a:cubicBezTo>
                  <a:pt x="19223" y="36055"/>
                  <a:pt x="19073" y="36256"/>
                  <a:pt x="19123" y="36281"/>
                </a:cubicBezTo>
                <a:cubicBezTo>
                  <a:pt x="19148" y="36306"/>
                  <a:pt x="19023" y="36456"/>
                  <a:pt x="18722" y="36632"/>
                </a:cubicBezTo>
                <a:cubicBezTo>
                  <a:pt x="18673" y="36662"/>
                  <a:pt x="18643" y="36680"/>
                  <a:pt x="18629" y="36680"/>
                </a:cubicBezTo>
                <a:cubicBezTo>
                  <a:pt x="18609" y="36680"/>
                  <a:pt x="18627" y="36638"/>
                  <a:pt x="18672" y="36532"/>
                </a:cubicBezTo>
                <a:cubicBezTo>
                  <a:pt x="18822" y="36256"/>
                  <a:pt x="19023" y="35980"/>
                  <a:pt x="19223" y="35730"/>
                </a:cubicBezTo>
                <a:cubicBezTo>
                  <a:pt x="19574" y="35253"/>
                  <a:pt x="19675" y="35078"/>
                  <a:pt x="19650" y="35003"/>
                </a:cubicBezTo>
                <a:cubicBezTo>
                  <a:pt x="19599" y="34953"/>
                  <a:pt x="19750" y="34652"/>
                  <a:pt x="20201" y="33975"/>
                </a:cubicBezTo>
                <a:cubicBezTo>
                  <a:pt x="20452" y="33649"/>
                  <a:pt x="20627" y="33324"/>
                  <a:pt x="20777" y="32948"/>
                </a:cubicBezTo>
                <a:cubicBezTo>
                  <a:pt x="20775" y="32946"/>
                  <a:pt x="20773" y="32946"/>
                  <a:pt x="20771" y="32946"/>
                </a:cubicBezTo>
                <a:cubicBezTo>
                  <a:pt x="20672" y="32946"/>
                  <a:pt x="20057" y="33921"/>
                  <a:pt x="18321" y="36707"/>
                </a:cubicBezTo>
                <a:cubicBezTo>
                  <a:pt x="18246" y="36857"/>
                  <a:pt x="18146" y="36958"/>
                  <a:pt x="17995" y="37033"/>
                </a:cubicBezTo>
                <a:cubicBezTo>
                  <a:pt x="17979" y="37036"/>
                  <a:pt x="17966" y="37038"/>
                  <a:pt x="17955" y="37038"/>
                </a:cubicBezTo>
                <a:cubicBezTo>
                  <a:pt x="17882" y="37038"/>
                  <a:pt x="17943" y="36947"/>
                  <a:pt x="18271" y="36532"/>
                </a:cubicBezTo>
                <a:cubicBezTo>
                  <a:pt x="18722" y="35930"/>
                  <a:pt x="18898" y="35579"/>
                  <a:pt x="18822" y="35529"/>
                </a:cubicBezTo>
                <a:lnTo>
                  <a:pt x="18822" y="35529"/>
                </a:lnTo>
                <a:cubicBezTo>
                  <a:pt x="18697" y="35654"/>
                  <a:pt x="18572" y="35805"/>
                  <a:pt x="18472" y="35980"/>
                </a:cubicBezTo>
                <a:cubicBezTo>
                  <a:pt x="18318" y="36204"/>
                  <a:pt x="18234" y="36303"/>
                  <a:pt x="18216" y="36303"/>
                </a:cubicBezTo>
                <a:cubicBezTo>
                  <a:pt x="18202" y="36303"/>
                  <a:pt x="18230" y="36241"/>
                  <a:pt x="18296" y="36131"/>
                </a:cubicBezTo>
                <a:cubicBezTo>
                  <a:pt x="18847" y="35203"/>
                  <a:pt x="19449" y="34326"/>
                  <a:pt x="20076" y="33449"/>
                </a:cubicBezTo>
                <a:cubicBezTo>
                  <a:pt x="20276" y="33198"/>
                  <a:pt x="20477" y="32923"/>
                  <a:pt x="20627" y="32622"/>
                </a:cubicBezTo>
                <a:cubicBezTo>
                  <a:pt x="20727" y="32446"/>
                  <a:pt x="21078" y="31870"/>
                  <a:pt x="21454" y="31319"/>
                </a:cubicBezTo>
                <a:cubicBezTo>
                  <a:pt x="21830" y="30767"/>
                  <a:pt x="22181" y="30191"/>
                  <a:pt x="22256" y="30065"/>
                </a:cubicBezTo>
                <a:lnTo>
                  <a:pt x="22406" y="29815"/>
                </a:lnTo>
                <a:lnTo>
                  <a:pt x="22356" y="30040"/>
                </a:lnTo>
                <a:cubicBezTo>
                  <a:pt x="22331" y="30141"/>
                  <a:pt x="22306" y="30266"/>
                  <a:pt x="22331" y="30366"/>
                </a:cubicBezTo>
                <a:cubicBezTo>
                  <a:pt x="22343" y="30389"/>
                  <a:pt x="22366" y="30400"/>
                  <a:pt x="22399" y="30400"/>
                </a:cubicBezTo>
                <a:cubicBezTo>
                  <a:pt x="22511" y="30400"/>
                  <a:pt x="22737" y="30273"/>
                  <a:pt x="23008" y="30040"/>
                </a:cubicBezTo>
                <a:cubicBezTo>
                  <a:pt x="23226" y="29858"/>
                  <a:pt x="23351" y="29764"/>
                  <a:pt x="23387" y="29764"/>
                </a:cubicBezTo>
                <a:close/>
                <a:moveTo>
                  <a:pt x="13851" y="36521"/>
                </a:moveTo>
                <a:cubicBezTo>
                  <a:pt x="13859" y="36521"/>
                  <a:pt x="13871" y="36524"/>
                  <a:pt x="13885" y="36532"/>
                </a:cubicBezTo>
                <a:cubicBezTo>
                  <a:pt x="13935" y="36657"/>
                  <a:pt x="14010" y="36757"/>
                  <a:pt x="14061" y="36882"/>
                </a:cubicBezTo>
                <a:cubicBezTo>
                  <a:pt x="14149" y="37111"/>
                  <a:pt x="14180" y="37224"/>
                  <a:pt x="14163" y="37224"/>
                </a:cubicBezTo>
                <a:cubicBezTo>
                  <a:pt x="14146" y="37224"/>
                  <a:pt x="14084" y="37118"/>
                  <a:pt x="13985" y="36908"/>
                </a:cubicBezTo>
                <a:cubicBezTo>
                  <a:pt x="13856" y="36650"/>
                  <a:pt x="13801" y="36521"/>
                  <a:pt x="13851" y="36521"/>
                </a:cubicBezTo>
                <a:close/>
                <a:moveTo>
                  <a:pt x="17795" y="36707"/>
                </a:moveTo>
                <a:lnTo>
                  <a:pt x="17644" y="37008"/>
                </a:lnTo>
                <a:cubicBezTo>
                  <a:pt x="17569" y="37158"/>
                  <a:pt x="17494" y="37309"/>
                  <a:pt x="17369" y="37434"/>
                </a:cubicBezTo>
                <a:lnTo>
                  <a:pt x="17369" y="37484"/>
                </a:lnTo>
                <a:cubicBezTo>
                  <a:pt x="17312" y="37529"/>
                  <a:pt x="17281" y="37554"/>
                  <a:pt x="17269" y="37554"/>
                </a:cubicBezTo>
                <a:cubicBezTo>
                  <a:pt x="17254" y="37554"/>
                  <a:pt x="17266" y="37517"/>
                  <a:pt x="17294" y="37434"/>
                </a:cubicBezTo>
                <a:cubicBezTo>
                  <a:pt x="17344" y="37283"/>
                  <a:pt x="17444" y="37133"/>
                  <a:pt x="17544" y="37008"/>
                </a:cubicBezTo>
                <a:lnTo>
                  <a:pt x="17795" y="36707"/>
                </a:lnTo>
                <a:close/>
                <a:moveTo>
                  <a:pt x="16729" y="34298"/>
                </a:moveTo>
                <a:cubicBezTo>
                  <a:pt x="16734" y="34298"/>
                  <a:pt x="16738" y="34299"/>
                  <a:pt x="16742" y="34301"/>
                </a:cubicBezTo>
                <a:cubicBezTo>
                  <a:pt x="16767" y="34351"/>
                  <a:pt x="16742" y="34426"/>
                  <a:pt x="16717" y="34527"/>
                </a:cubicBezTo>
                <a:lnTo>
                  <a:pt x="16692" y="34527"/>
                </a:lnTo>
                <a:cubicBezTo>
                  <a:pt x="16542" y="34852"/>
                  <a:pt x="15113" y="37484"/>
                  <a:pt x="15013" y="37584"/>
                </a:cubicBezTo>
                <a:cubicBezTo>
                  <a:pt x="14985" y="37631"/>
                  <a:pt x="14967" y="37657"/>
                  <a:pt x="14955" y="37657"/>
                </a:cubicBezTo>
                <a:cubicBezTo>
                  <a:pt x="14934" y="37657"/>
                  <a:pt x="14928" y="37582"/>
                  <a:pt x="14913" y="37409"/>
                </a:cubicBezTo>
                <a:cubicBezTo>
                  <a:pt x="14888" y="37083"/>
                  <a:pt x="14787" y="37258"/>
                  <a:pt x="16416" y="34677"/>
                </a:cubicBezTo>
                <a:cubicBezTo>
                  <a:pt x="16577" y="34424"/>
                  <a:pt x="16675" y="34298"/>
                  <a:pt x="16729" y="34298"/>
                </a:cubicBezTo>
                <a:close/>
                <a:moveTo>
                  <a:pt x="17137" y="36975"/>
                </a:moveTo>
                <a:cubicBezTo>
                  <a:pt x="17151" y="36975"/>
                  <a:pt x="17122" y="37059"/>
                  <a:pt x="17043" y="37233"/>
                </a:cubicBezTo>
                <a:cubicBezTo>
                  <a:pt x="16993" y="37384"/>
                  <a:pt x="16918" y="37509"/>
                  <a:pt x="16843" y="37659"/>
                </a:cubicBezTo>
                <a:lnTo>
                  <a:pt x="16843" y="37659"/>
                </a:lnTo>
                <a:cubicBezTo>
                  <a:pt x="16844" y="37639"/>
                  <a:pt x="16848" y="37557"/>
                  <a:pt x="16868" y="37459"/>
                </a:cubicBezTo>
                <a:cubicBezTo>
                  <a:pt x="16918" y="37309"/>
                  <a:pt x="16968" y="37183"/>
                  <a:pt x="17068" y="37058"/>
                </a:cubicBezTo>
                <a:cubicBezTo>
                  <a:pt x="17105" y="37003"/>
                  <a:pt x="17128" y="36975"/>
                  <a:pt x="17137" y="36975"/>
                </a:cubicBezTo>
                <a:close/>
                <a:moveTo>
                  <a:pt x="15458" y="37749"/>
                </a:moveTo>
                <a:cubicBezTo>
                  <a:pt x="15461" y="37749"/>
                  <a:pt x="15455" y="37761"/>
                  <a:pt x="15439" y="37785"/>
                </a:cubicBezTo>
                <a:cubicBezTo>
                  <a:pt x="15389" y="37885"/>
                  <a:pt x="15314" y="37960"/>
                  <a:pt x="15264" y="38035"/>
                </a:cubicBezTo>
                <a:cubicBezTo>
                  <a:pt x="15243" y="38056"/>
                  <a:pt x="15230" y="38065"/>
                  <a:pt x="15225" y="38065"/>
                </a:cubicBezTo>
                <a:cubicBezTo>
                  <a:pt x="15209" y="38065"/>
                  <a:pt x="15247" y="37995"/>
                  <a:pt x="15339" y="37885"/>
                </a:cubicBezTo>
                <a:cubicBezTo>
                  <a:pt x="15407" y="37800"/>
                  <a:pt x="15452" y="37749"/>
                  <a:pt x="15458" y="37749"/>
                </a:cubicBezTo>
                <a:close/>
                <a:moveTo>
                  <a:pt x="29340" y="32983"/>
                </a:moveTo>
                <a:cubicBezTo>
                  <a:pt x="30750" y="32983"/>
                  <a:pt x="32953" y="33463"/>
                  <a:pt x="36517" y="34527"/>
                </a:cubicBezTo>
                <a:cubicBezTo>
                  <a:pt x="38021" y="34953"/>
                  <a:pt x="40101" y="35504"/>
                  <a:pt x="40853" y="35629"/>
                </a:cubicBezTo>
                <a:cubicBezTo>
                  <a:pt x="41178" y="35679"/>
                  <a:pt x="41404" y="35755"/>
                  <a:pt x="41429" y="35755"/>
                </a:cubicBezTo>
                <a:cubicBezTo>
                  <a:pt x="41279" y="35880"/>
                  <a:pt x="41103" y="35955"/>
                  <a:pt x="40903" y="36030"/>
                </a:cubicBezTo>
                <a:lnTo>
                  <a:pt x="40903" y="36005"/>
                </a:lnTo>
                <a:cubicBezTo>
                  <a:pt x="40602" y="36156"/>
                  <a:pt x="40201" y="36331"/>
                  <a:pt x="40026" y="36431"/>
                </a:cubicBezTo>
                <a:lnTo>
                  <a:pt x="39700" y="36632"/>
                </a:lnTo>
                <a:lnTo>
                  <a:pt x="37895" y="36256"/>
                </a:lnTo>
                <a:cubicBezTo>
                  <a:pt x="36893" y="36055"/>
                  <a:pt x="35514" y="35705"/>
                  <a:pt x="34838" y="35504"/>
                </a:cubicBezTo>
                <a:cubicBezTo>
                  <a:pt x="34181" y="35293"/>
                  <a:pt x="33612" y="35126"/>
                  <a:pt x="33542" y="35126"/>
                </a:cubicBezTo>
                <a:cubicBezTo>
                  <a:pt x="33537" y="35126"/>
                  <a:pt x="33534" y="35126"/>
                  <a:pt x="33534" y="35128"/>
                </a:cubicBezTo>
                <a:cubicBezTo>
                  <a:pt x="33183" y="35153"/>
                  <a:pt x="35138" y="35805"/>
                  <a:pt x="36617" y="36131"/>
                </a:cubicBezTo>
                <a:cubicBezTo>
                  <a:pt x="37043" y="36231"/>
                  <a:pt x="37845" y="36406"/>
                  <a:pt x="38396" y="36507"/>
                </a:cubicBezTo>
                <a:cubicBezTo>
                  <a:pt x="38747" y="36557"/>
                  <a:pt x="39098" y="36632"/>
                  <a:pt x="39424" y="36757"/>
                </a:cubicBezTo>
                <a:cubicBezTo>
                  <a:pt x="39424" y="36832"/>
                  <a:pt x="39098" y="36958"/>
                  <a:pt x="38923" y="36958"/>
                </a:cubicBezTo>
                <a:cubicBezTo>
                  <a:pt x="37143" y="36632"/>
                  <a:pt x="35389" y="36206"/>
                  <a:pt x="33635" y="35705"/>
                </a:cubicBezTo>
                <a:cubicBezTo>
                  <a:pt x="32781" y="35397"/>
                  <a:pt x="32509" y="35311"/>
                  <a:pt x="32446" y="35311"/>
                </a:cubicBezTo>
                <a:cubicBezTo>
                  <a:pt x="32416" y="35311"/>
                  <a:pt x="32433" y="35330"/>
                  <a:pt x="32457" y="35354"/>
                </a:cubicBezTo>
                <a:cubicBezTo>
                  <a:pt x="32532" y="35454"/>
                  <a:pt x="33384" y="35805"/>
                  <a:pt x="34186" y="36055"/>
                </a:cubicBezTo>
                <a:cubicBezTo>
                  <a:pt x="34537" y="36156"/>
                  <a:pt x="35790" y="36456"/>
                  <a:pt x="36943" y="36707"/>
                </a:cubicBezTo>
                <a:cubicBezTo>
                  <a:pt x="38547" y="37058"/>
                  <a:pt x="39048" y="37183"/>
                  <a:pt x="39123" y="37283"/>
                </a:cubicBezTo>
                <a:cubicBezTo>
                  <a:pt x="39224" y="37459"/>
                  <a:pt x="39198" y="37484"/>
                  <a:pt x="38873" y="37609"/>
                </a:cubicBezTo>
                <a:cubicBezTo>
                  <a:pt x="38196" y="37835"/>
                  <a:pt x="37895" y="37985"/>
                  <a:pt x="37870" y="38136"/>
                </a:cubicBezTo>
                <a:cubicBezTo>
                  <a:pt x="37870" y="38286"/>
                  <a:pt x="37820" y="38286"/>
                  <a:pt x="37569" y="38286"/>
                </a:cubicBezTo>
                <a:cubicBezTo>
                  <a:pt x="37369" y="38261"/>
                  <a:pt x="37168" y="38236"/>
                  <a:pt x="36968" y="38211"/>
                </a:cubicBezTo>
                <a:cubicBezTo>
                  <a:pt x="36567" y="38111"/>
                  <a:pt x="34737" y="37484"/>
                  <a:pt x="32432" y="36607"/>
                </a:cubicBezTo>
                <a:cubicBezTo>
                  <a:pt x="28898" y="35329"/>
                  <a:pt x="28046" y="35128"/>
                  <a:pt x="25188" y="34903"/>
                </a:cubicBezTo>
                <a:lnTo>
                  <a:pt x="24186" y="34827"/>
                </a:lnTo>
                <a:cubicBezTo>
                  <a:pt x="23985" y="34802"/>
                  <a:pt x="26968" y="33549"/>
                  <a:pt x="28146" y="33148"/>
                </a:cubicBezTo>
                <a:cubicBezTo>
                  <a:pt x="28466" y="33039"/>
                  <a:pt x="28856" y="32983"/>
                  <a:pt x="29340" y="32983"/>
                </a:cubicBezTo>
                <a:close/>
                <a:moveTo>
                  <a:pt x="15061" y="38353"/>
                </a:moveTo>
                <a:cubicBezTo>
                  <a:pt x="15071" y="38353"/>
                  <a:pt x="15073" y="38365"/>
                  <a:pt x="15063" y="38386"/>
                </a:cubicBezTo>
                <a:cubicBezTo>
                  <a:pt x="15063" y="38436"/>
                  <a:pt x="15013" y="38487"/>
                  <a:pt x="14963" y="38512"/>
                </a:cubicBezTo>
                <a:cubicBezTo>
                  <a:pt x="14950" y="38518"/>
                  <a:pt x="14942" y="38521"/>
                  <a:pt x="14938" y="38521"/>
                </a:cubicBezTo>
                <a:cubicBezTo>
                  <a:pt x="14927" y="38521"/>
                  <a:pt x="14950" y="38493"/>
                  <a:pt x="14988" y="38436"/>
                </a:cubicBezTo>
                <a:cubicBezTo>
                  <a:pt x="15017" y="38378"/>
                  <a:pt x="15047" y="38353"/>
                  <a:pt x="15061" y="38353"/>
                </a:cubicBezTo>
                <a:close/>
                <a:moveTo>
                  <a:pt x="15354" y="38797"/>
                </a:moveTo>
                <a:cubicBezTo>
                  <a:pt x="15360" y="38797"/>
                  <a:pt x="15364" y="38803"/>
                  <a:pt x="15364" y="38812"/>
                </a:cubicBezTo>
                <a:cubicBezTo>
                  <a:pt x="15364" y="38837"/>
                  <a:pt x="15339" y="38888"/>
                  <a:pt x="15289" y="38913"/>
                </a:cubicBezTo>
                <a:cubicBezTo>
                  <a:pt x="15275" y="38919"/>
                  <a:pt x="15265" y="38922"/>
                  <a:pt x="15259" y="38922"/>
                </a:cubicBezTo>
                <a:cubicBezTo>
                  <a:pt x="15242" y="38922"/>
                  <a:pt x="15252" y="38899"/>
                  <a:pt x="15289" y="38862"/>
                </a:cubicBezTo>
                <a:cubicBezTo>
                  <a:pt x="15320" y="38815"/>
                  <a:pt x="15342" y="38797"/>
                  <a:pt x="15354" y="38797"/>
                </a:cubicBezTo>
                <a:close/>
                <a:moveTo>
                  <a:pt x="17037" y="34359"/>
                </a:moveTo>
                <a:cubicBezTo>
                  <a:pt x="17055" y="34359"/>
                  <a:pt x="17057" y="34402"/>
                  <a:pt x="17043" y="34502"/>
                </a:cubicBezTo>
                <a:cubicBezTo>
                  <a:pt x="17043" y="34602"/>
                  <a:pt x="16968" y="35053"/>
                  <a:pt x="16893" y="35529"/>
                </a:cubicBezTo>
                <a:lnTo>
                  <a:pt x="16742" y="36381"/>
                </a:lnTo>
                <a:lnTo>
                  <a:pt x="16040" y="37409"/>
                </a:lnTo>
                <a:cubicBezTo>
                  <a:pt x="15665" y="37985"/>
                  <a:pt x="15264" y="38612"/>
                  <a:pt x="15138" y="38812"/>
                </a:cubicBezTo>
                <a:cubicBezTo>
                  <a:pt x="15028" y="38986"/>
                  <a:pt x="14967" y="39060"/>
                  <a:pt x="14943" y="39060"/>
                </a:cubicBezTo>
                <a:cubicBezTo>
                  <a:pt x="14929" y="39060"/>
                  <a:pt x="14928" y="39034"/>
                  <a:pt x="14938" y="38988"/>
                </a:cubicBezTo>
                <a:cubicBezTo>
                  <a:pt x="15238" y="38336"/>
                  <a:pt x="15614" y="37710"/>
                  <a:pt x="16066" y="37108"/>
                </a:cubicBezTo>
                <a:cubicBezTo>
                  <a:pt x="16316" y="36757"/>
                  <a:pt x="16492" y="36431"/>
                  <a:pt x="16416" y="36381"/>
                </a:cubicBezTo>
                <a:lnTo>
                  <a:pt x="16416" y="36381"/>
                </a:lnTo>
                <a:cubicBezTo>
                  <a:pt x="16266" y="36532"/>
                  <a:pt x="16116" y="36707"/>
                  <a:pt x="15990" y="36908"/>
                </a:cubicBezTo>
                <a:cubicBezTo>
                  <a:pt x="15884" y="37062"/>
                  <a:pt x="15826" y="37142"/>
                  <a:pt x="15820" y="37142"/>
                </a:cubicBezTo>
                <a:cubicBezTo>
                  <a:pt x="15809" y="37142"/>
                  <a:pt x="15929" y="36938"/>
                  <a:pt x="16191" y="36507"/>
                </a:cubicBezTo>
                <a:cubicBezTo>
                  <a:pt x="16416" y="36181"/>
                  <a:pt x="16617" y="35855"/>
                  <a:pt x="16767" y="35479"/>
                </a:cubicBezTo>
                <a:cubicBezTo>
                  <a:pt x="16767" y="35464"/>
                  <a:pt x="16763" y="35456"/>
                  <a:pt x="16755" y="35456"/>
                </a:cubicBezTo>
                <a:cubicBezTo>
                  <a:pt x="16694" y="35456"/>
                  <a:pt x="16414" y="35853"/>
                  <a:pt x="15865" y="36732"/>
                </a:cubicBezTo>
                <a:cubicBezTo>
                  <a:pt x="15564" y="37208"/>
                  <a:pt x="15264" y="37685"/>
                  <a:pt x="15188" y="37785"/>
                </a:cubicBezTo>
                <a:cubicBezTo>
                  <a:pt x="15184" y="37789"/>
                  <a:pt x="15182" y="37791"/>
                  <a:pt x="15180" y="37791"/>
                </a:cubicBezTo>
                <a:cubicBezTo>
                  <a:pt x="15129" y="37791"/>
                  <a:pt x="16821" y="34646"/>
                  <a:pt x="16968" y="34426"/>
                </a:cubicBezTo>
                <a:cubicBezTo>
                  <a:pt x="17000" y="34383"/>
                  <a:pt x="17023" y="34359"/>
                  <a:pt x="17037" y="34359"/>
                </a:cubicBezTo>
                <a:close/>
                <a:moveTo>
                  <a:pt x="15140" y="39188"/>
                </a:moveTo>
                <a:cubicBezTo>
                  <a:pt x="15147" y="39188"/>
                  <a:pt x="15147" y="39197"/>
                  <a:pt x="15138" y="39213"/>
                </a:cubicBezTo>
                <a:cubicBezTo>
                  <a:pt x="15113" y="39263"/>
                  <a:pt x="15088" y="39339"/>
                  <a:pt x="15013" y="39364"/>
                </a:cubicBezTo>
                <a:cubicBezTo>
                  <a:pt x="14999" y="39378"/>
                  <a:pt x="14991" y="39384"/>
                  <a:pt x="14987" y="39384"/>
                </a:cubicBezTo>
                <a:cubicBezTo>
                  <a:pt x="14979" y="39384"/>
                  <a:pt x="15002" y="39343"/>
                  <a:pt x="15038" y="39289"/>
                </a:cubicBezTo>
                <a:cubicBezTo>
                  <a:pt x="15088" y="39222"/>
                  <a:pt x="15127" y="39188"/>
                  <a:pt x="15140" y="39188"/>
                </a:cubicBezTo>
                <a:close/>
                <a:moveTo>
                  <a:pt x="16667" y="39339"/>
                </a:moveTo>
                <a:cubicBezTo>
                  <a:pt x="16993" y="39339"/>
                  <a:pt x="17043" y="39339"/>
                  <a:pt x="16842" y="39389"/>
                </a:cubicBezTo>
                <a:lnTo>
                  <a:pt x="16842" y="39364"/>
                </a:lnTo>
                <a:cubicBezTo>
                  <a:pt x="16792" y="39376"/>
                  <a:pt x="16748" y="39383"/>
                  <a:pt x="16705" y="39383"/>
                </a:cubicBezTo>
                <a:cubicBezTo>
                  <a:pt x="16661" y="39383"/>
                  <a:pt x="16617" y="39376"/>
                  <a:pt x="16567" y="39364"/>
                </a:cubicBezTo>
                <a:cubicBezTo>
                  <a:pt x="16467" y="39364"/>
                  <a:pt x="16517" y="39339"/>
                  <a:pt x="16667" y="39339"/>
                </a:cubicBezTo>
                <a:close/>
                <a:moveTo>
                  <a:pt x="16921" y="38806"/>
                </a:moveTo>
                <a:cubicBezTo>
                  <a:pt x="17454" y="38806"/>
                  <a:pt x="19857" y="39341"/>
                  <a:pt x="21153" y="39765"/>
                </a:cubicBezTo>
                <a:cubicBezTo>
                  <a:pt x="21822" y="39972"/>
                  <a:pt x="22147" y="40098"/>
                  <a:pt x="22057" y="40098"/>
                </a:cubicBezTo>
                <a:cubicBezTo>
                  <a:pt x="22005" y="40098"/>
                  <a:pt x="21817" y="40057"/>
                  <a:pt x="21479" y="39965"/>
                </a:cubicBezTo>
                <a:lnTo>
                  <a:pt x="21479" y="39990"/>
                </a:lnTo>
                <a:cubicBezTo>
                  <a:pt x="20126" y="39564"/>
                  <a:pt x="18747" y="39314"/>
                  <a:pt x="17319" y="39188"/>
                </a:cubicBezTo>
                <a:lnTo>
                  <a:pt x="16416" y="39138"/>
                </a:lnTo>
                <a:lnTo>
                  <a:pt x="16567" y="38988"/>
                </a:lnTo>
                <a:cubicBezTo>
                  <a:pt x="16642" y="38913"/>
                  <a:pt x="16742" y="38862"/>
                  <a:pt x="16842" y="38812"/>
                </a:cubicBezTo>
                <a:cubicBezTo>
                  <a:pt x="16860" y="38808"/>
                  <a:pt x="16887" y="38806"/>
                  <a:pt x="16921" y="38806"/>
                </a:cubicBezTo>
                <a:close/>
                <a:moveTo>
                  <a:pt x="23891" y="35037"/>
                </a:moveTo>
                <a:cubicBezTo>
                  <a:pt x="24705" y="35037"/>
                  <a:pt x="26384" y="35195"/>
                  <a:pt x="27670" y="35429"/>
                </a:cubicBezTo>
                <a:cubicBezTo>
                  <a:pt x="28797" y="35629"/>
                  <a:pt x="29524" y="35880"/>
                  <a:pt x="31955" y="36782"/>
                </a:cubicBezTo>
                <a:cubicBezTo>
                  <a:pt x="34386" y="37685"/>
                  <a:pt x="36467" y="38411"/>
                  <a:pt x="36767" y="38461"/>
                </a:cubicBezTo>
                <a:cubicBezTo>
                  <a:pt x="37068" y="38512"/>
                  <a:pt x="37068" y="38562"/>
                  <a:pt x="36667" y="38737"/>
                </a:cubicBezTo>
                <a:lnTo>
                  <a:pt x="36692" y="38762"/>
                </a:lnTo>
                <a:cubicBezTo>
                  <a:pt x="36442" y="38862"/>
                  <a:pt x="35890" y="39063"/>
                  <a:pt x="35439" y="39263"/>
                </a:cubicBezTo>
                <a:cubicBezTo>
                  <a:pt x="34587" y="39564"/>
                  <a:pt x="34336" y="39765"/>
                  <a:pt x="34437" y="39990"/>
                </a:cubicBezTo>
                <a:cubicBezTo>
                  <a:pt x="34462" y="40065"/>
                  <a:pt x="34336" y="40116"/>
                  <a:pt x="33760" y="40191"/>
                </a:cubicBezTo>
                <a:cubicBezTo>
                  <a:pt x="33409" y="40241"/>
                  <a:pt x="33083" y="40266"/>
                  <a:pt x="32732" y="40291"/>
                </a:cubicBezTo>
                <a:cubicBezTo>
                  <a:pt x="32432" y="40291"/>
                  <a:pt x="30326" y="39589"/>
                  <a:pt x="28747" y="38938"/>
                </a:cubicBezTo>
                <a:cubicBezTo>
                  <a:pt x="26717" y="38161"/>
                  <a:pt x="24687" y="37509"/>
                  <a:pt x="22582" y="37008"/>
                </a:cubicBezTo>
                <a:cubicBezTo>
                  <a:pt x="21955" y="36903"/>
                  <a:pt x="21311" y="36851"/>
                  <a:pt x="20664" y="36851"/>
                </a:cubicBezTo>
                <a:cubicBezTo>
                  <a:pt x="20535" y="36851"/>
                  <a:pt x="20406" y="36853"/>
                  <a:pt x="20276" y="36857"/>
                </a:cubicBezTo>
                <a:cubicBezTo>
                  <a:pt x="20188" y="36870"/>
                  <a:pt x="20094" y="36876"/>
                  <a:pt x="20000" y="36876"/>
                </a:cubicBezTo>
                <a:cubicBezTo>
                  <a:pt x="19906" y="36876"/>
                  <a:pt x="19812" y="36870"/>
                  <a:pt x="19725" y="36857"/>
                </a:cubicBezTo>
                <a:cubicBezTo>
                  <a:pt x="19900" y="36757"/>
                  <a:pt x="20076" y="36657"/>
                  <a:pt x="20251" y="36582"/>
                </a:cubicBezTo>
                <a:cubicBezTo>
                  <a:pt x="20702" y="36381"/>
                  <a:pt x="20827" y="36356"/>
                  <a:pt x="21680" y="36356"/>
                </a:cubicBezTo>
                <a:cubicBezTo>
                  <a:pt x="23434" y="36356"/>
                  <a:pt x="23835" y="36481"/>
                  <a:pt x="30126" y="38888"/>
                </a:cubicBezTo>
                <a:cubicBezTo>
                  <a:pt x="31118" y="39262"/>
                  <a:pt x="31523" y="39413"/>
                  <a:pt x="31654" y="39413"/>
                </a:cubicBezTo>
                <a:cubicBezTo>
                  <a:pt x="31698" y="39413"/>
                  <a:pt x="31711" y="39395"/>
                  <a:pt x="31705" y="39364"/>
                </a:cubicBezTo>
                <a:cubicBezTo>
                  <a:pt x="31354" y="39188"/>
                  <a:pt x="30978" y="39038"/>
                  <a:pt x="30627" y="38913"/>
                </a:cubicBezTo>
                <a:lnTo>
                  <a:pt x="27469" y="37735"/>
                </a:lnTo>
                <a:cubicBezTo>
                  <a:pt x="24061" y="36431"/>
                  <a:pt x="23233" y="36231"/>
                  <a:pt x="21855" y="36231"/>
                </a:cubicBezTo>
                <a:cubicBezTo>
                  <a:pt x="21604" y="36231"/>
                  <a:pt x="21329" y="36231"/>
                  <a:pt x="21078" y="36181"/>
                </a:cubicBezTo>
                <a:cubicBezTo>
                  <a:pt x="21203" y="36106"/>
                  <a:pt x="21329" y="36055"/>
                  <a:pt x="21454" y="36005"/>
                </a:cubicBezTo>
                <a:cubicBezTo>
                  <a:pt x="21648" y="35935"/>
                  <a:pt x="21905" y="35900"/>
                  <a:pt x="22215" y="35900"/>
                </a:cubicBezTo>
                <a:cubicBezTo>
                  <a:pt x="23224" y="35900"/>
                  <a:pt x="24796" y="36267"/>
                  <a:pt x="26617" y="36958"/>
                </a:cubicBezTo>
                <a:cubicBezTo>
                  <a:pt x="27297" y="37206"/>
                  <a:pt x="27669" y="37323"/>
                  <a:pt x="27778" y="37323"/>
                </a:cubicBezTo>
                <a:cubicBezTo>
                  <a:pt x="27834" y="37323"/>
                  <a:pt x="27821" y="37293"/>
                  <a:pt x="27745" y="37233"/>
                </a:cubicBezTo>
                <a:cubicBezTo>
                  <a:pt x="26792" y="36832"/>
                  <a:pt x="25840" y="36481"/>
                  <a:pt x="24863" y="36206"/>
                </a:cubicBezTo>
                <a:cubicBezTo>
                  <a:pt x="24086" y="35980"/>
                  <a:pt x="23309" y="35855"/>
                  <a:pt x="22532" y="35755"/>
                </a:cubicBezTo>
                <a:cubicBezTo>
                  <a:pt x="22406" y="35755"/>
                  <a:pt x="22281" y="35755"/>
                  <a:pt x="22156" y="35705"/>
                </a:cubicBezTo>
                <a:cubicBezTo>
                  <a:pt x="22281" y="35629"/>
                  <a:pt x="22406" y="35554"/>
                  <a:pt x="22557" y="35504"/>
                </a:cubicBezTo>
                <a:cubicBezTo>
                  <a:pt x="22751" y="35419"/>
                  <a:pt x="22857" y="35375"/>
                  <a:pt x="23059" y="35375"/>
                </a:cubicBezTo>
                <a:cubicBezTo>
                  <a:pt x="23275" y="35375"/>
                  <a:pt x="23601" y="35426"/>
                  <a:pt x="24261" y="35529"/>
                </a:cubicBezTo>
                <a:cubicBezTo>
                  <a:pt x="24687" y="35604"/>
                  <a:pt x="25138" y="35679"/>
                  <a:pt x="25589" y="35679"/>
                </a:cubicBezTo>
                <a:cubicBezTo>
                  <a:pt x="25614" y="35654"/>
                  <a:pt x="25564" y="35629"/>
                  <a:pt x="25514" y="35604"/>
                </a:cubicBezTo>
                <a:cubicBezTo>
                  <a:pt x="25364" y="35554"/>
                  <a:pt x="23634" y="35278"/>
                  <a:pt x="23359" y="35253"/>
                </a:cubicBezTo>
                <a:cubicBezTo>
                  <a:pt x="23083" y="35228"/>
                  <a:pt x="23158" y="35203"/>
                  <a:pt x="23434" y="35078"/>
                </a:cubicBezTo>
                <a:cubicBezTo>
                  <a:pt x="23495" y="35050"/>
                  <a:pt x="23658" y="35037"/>
                  <a:pt x="23891" y="35037"/>
                </a:cubicBezTo>
                <a:close/>
                <a:moveTo>
                  <a:pt x="17568" y="38232"/>
                </a:moveTo>
                <a:cubicBezTo>
                  <a:pt x="17934" y="38232"/>
                  <a:pt x="19849" y="38601"/>
                  <a:pt x="20652" y="38837"/>
                </a:cubicBezTo>
                <a:cubicBezTo>
                  <a:pt x="21755" y="39163"/>
                  <a:pt x="22858" y="39539"/>
                  <a:pt x="23910" y="39990"/>
                </a:cubicBezTo>
                <a:cubicBezTo>
                  <a:pt x="24704" y="40331"/>
                  <a:pt x="24964" y="40445"/>
                  <a:pt x="24839" y="40445"/>
                </a:cubicBezTo>
                <a:cubicBezTo>
                  <a:pt x="24826" y="40445"/>
                  <a:pt x="24809" y="40444"/>
                  <a:pt x="24787" y="40441"/>
                </a:cubicBezTo>
                <a:lnTo>
                  <a:pt x="24762" y="40441"/>
                </a:lnTo>
                <a:cubicBezTo>
                  <a:pt x="24687" y="40441"/>
                  <a:pt x="23685" y="40091"/>
                  <a:pt x="22532" y="39690"/>
                </a:cubicBezTo>
                <a:cubicBezTo>
                  <a:pt x="19925" y="38787"/>
                  <a:pt x="18973" y="38537"/>
                  <a:pt x="18045" y="38461"/>
                </a:cubicBezTo>
                <a:cubicBezTo>
                  <a:pt x="17419" y="38411"/>
                  <a:pt x="17243" y="38336"/>
                  <a:pt x="17519" y="38236"/>
                </a:cubicBezTo>
                <a:cubicBezTo>
                  <a:pt x="17529" y="38233"/>
                  <a:pt x="17546" y="38232"/>
                  <a:pt x="17568" y="38232"/>
                </a:cubicBezTo>
                <a:close/>
                <a:moveTo>
                  <a:pt x="18066" y="37855"/>
                </a:moveTo>
                <a:cubicBezTo>
                  <a:pt x="18527" y="37855"/>
                  <a:pt x="21444" y="38661"/>
                  <a:pt x="22933" y="39213"/>
                </a:cubicBezTo>
                <a:cubicBezTo>
                  <a:pt x="23960" y="39589"/>
                  <a:pt x="25740" y="40341"/>
                  <a:pt x="25915" y="40466"/>
                </a:cubicBezTo>
                <a:cubicBezTo>
                  <a:pt x="26015" y="40542"/>
                  <a:pt x="26015" y="40542"/>
                  <a:pt x="25840" y="40542"/>
                </a:cubicBezTo>
                <a:lnTo>
                  <a:pt x="25840" y="40567"/>
                </a:lnTo>
                <a:cubicBezTo>
                  <a:pt x="25640" y="40567"/>
                  <a:pt x="25539" y="40542"/>
                  <a:pt x="24236" y="39940"/>
                </a:cubicBezTo>
                <a:cubicBezTo>
                  <a:pt x="22431" y="39138"/>
                  <a:pt x="20552" y="38537"/>
                  <a:pt x="18597" y="38186"/>
                </a:cubicBezTo>
                <a:cubicBezTo>
                  <a:pt x="17820" y="38060"/>
                  <a:pt x="17670" y="37985"/>
                  <a:pt x="18020" y="37860"/>
                </a:cubicBezTo>
                <a:cubicBezTo>
                  <a:pt x="18031" y="37857"/>
                  <a:pt x="18046" y="37855"/>
                  <a:pt x="18066" y="37855"/>
                </a:cubicBezTo>
                <a:close/>
                <a:moveTo>
                  <a:pt x="18467" y="37703"/>
                </a:moveTo>
                <a:cubicBezTo>
                  <a:pt x="18977" y="37703"/>
                  <a:pt x="21326" y="38286"/>
                  <a:pt x="22557" y="38712"/>
                </a:cubicBezTo>
                <a:cubicBezTo>
                  <a:pt x="23785" y="39138"/>
                  <a:pt x="26416" y="40291"/>
                  <a:pt x="26817" y="40592"/>
                </a:cubicBezTo>
                <a:lnTo>
                  <a:pt x="26943" y="40692"/>
                </a:lnTo>
                <a:lnTo>
                  <a:pt x="26767" y="40692"/>
                </a:lnTo>
                <a:lnTo>
                  <a:pt x="26767" y="40667"/>
                </a:lnTo>
                <a:cubicBezTo>
                  <a:pt x="26492" y="40592"/>
                  <a:pt x="26216" y="40492"/>
                  <a:pt x="25965" y="40366"/>
                </a:cubicBezTo>
                <a:cubicBezTo>
                  <a:pt x="23960" y="39389"/>
                  <a:pt x="21830" y="38637"/>
                  <a:pt x="19675" y="38086"/>
                </a:cubicBezTo>
                <a:cubicBezTo>
                  <a:pt x="19223" y="38010"/>
                  <a:pt x="18797" y="37885"/>
                  <a:pt x="18396" y="37710"/>
                </a:cubicBezTo>
                <a:cubicBezTo>
                  <a:pt x="18413" y="37705"/>
                  <a:pt x="18437" y="37703"/>
                  <a:pt x="18467" y="37703"/>
                </a:cubicBezTo>
                <a:close/>
                <a:moveTo>
                  <a:pt x="17269" y="38687"/>
                </a:moveTo>
                <a:cubicBezTo>
                  <a:pt x="17895" y="38687"/>
                  <a:pt x="18547" y="38762"/>
                  <a:pt x="19173" y="38913"/>
                </a:cubicBezTo>
                <a:cubicBezTo>
                  <a:pt x="19775" y="39063"/>
                  <a:pt x="23785" y="40391"/>
                  <a:pt x="23935" y="40492"/>
                </a:cubicBezTo>
                <a:cubicBezTo>
                  <a:pt x="23960" y="40542"/>
                  <a:pt x="23985" y="40592"/>
                  <a:pt x="23960" y="40642"/>
                </a:cubicBezTo>
                <a:cubicBezTo>
                  <a:pt x="23937" y="40699"/>
                  <a:pt x="23909" y="40730"/>
                  <a:pt x="23856" y="40730"/>
                </a:cubicBezTo>
                <a:cubicBezTo>
                  <a:pt x="23794" y="40730"/>
                  <a:pt x="23697" y="40687"/>
                  <a:pt x="23534" y="40592"/>
                </a:cubicBezTo>
                <a:cubicBezTo>
                  <a:pt x="22682" y="40091"/>
                  <a:pt x="20101" y="39263"/>
                  <a:pt x="18246" y="38913"/>
                </a:cubicBezTo>
                <a:cubicBezTo>
                  <a:pt x="17920" y="38862"/>
                  <a:pt x="17594" y="38787"/>
                  <a:pt x="17269" y="38687"/>
                </a:cubicBezTo>
                <a:close/>
                <a:moveTo>
                  <a:pt x="20853" y="37208"/>
                </a:moveTo>
                <a:cubicBezTo>
                  <a:pt x="21504" y="37208"/>
                  <a:pt x="22156" y="37275"/>
                  <a:pt x="22807" y="37409"/>
                </a:cubicBezTo>
                <a:cubicBezTo>
                  <a:pt x="24863" y="37935"/>
                  <a:pt x="26918" y="38587"/>
                  <a:pt x="28923" y="39364"/>
                </a:cubicBezTo>
                <a:cubicBezTo>
                  <a:pt x="29549" y="39589"/>
                  <a:pt x="30401" y="39890"/>
                  <a:pt x="30828" y="40040"/>
                </a:cubicBezTo>
                <a:cubicBezTo>
                  <a:pt x="31705" y="40316"/>
                  <a:pt x="31630" y="40291"/>
                  <a:pt x="31554" y="40316"/>
                </a:cubicBezTo>
                <a:lnTo>
                  <a:pt x="31554" y="40341"/>
                </a:lnTo>
                <a:lnTo>
                  <a:pt x="31028" y="40341"/>
                </a:lnTo>
                <a:cubicBezTo>
                  <a:pt x="30527" y="40341"/>
                  <a:pt x="30326" y="40391"/>
                  <a:pt x="30376" y="40617"/>
                </a:cubicBezTo>
                <a:cubicBezTo>
                  <a:pt x="30401" y="40717"/>
                  <a:pt x="30401" y="40742"/>
                  <a:pt x="30301" y="40742"/>
                </a:cubicBezTo>
                <a:cubicBezTo>
                  <a:pt x="30226" y="40742"/>
                  <a:pt x="29524" y="40441"/>
                  <a:pt x="28647" y="40065"/>
                </a:cubicBezTo>
                <a:cubicBezTo>
                  <a:pt x="28121" y="39815"/>
                  <a:pt x="27544" y="39589"/>
                  <a:pt x="26968" y="39389"/>
                </a:cubicBezTo>
                <a:cubicBezTo>
                  <a:pt x="26817" y="39389"/>
                  <a:pt x="26817" y="39389"/>
                  <a:pt x="26968" y="39489"/>
                </a:cubicBezTo>
                <a:cubicBezTo>
                  <a:pt x="27043" y="39539"/>
                  <a:pt x="27695" y="39790"/>
                  <a:pt x="28421" y="40116"/>
                </a:cubicBezTo>
                <a:cubicBezTo>
                  <a:pt x="29148" y="40416"/>
                  <a:pt x="29750" y="40692"/>
                  <a:pt x="29775" y="40717"/>
                </a:cubicBezTo>
                <a:cubicBezTo>
                  <a:pt x="29794" y="40756"/>
                  <a:pt x="29326" y="40809"/>
                  <a:pt x="28711" y="40809"/>
                </a:cubicBezTo>
                <a:cubicBezTo>
                  <a:pt x="28524" y="40809"/>
                  <a:pt x="28325" y="40804"/>
                  <a:pt x="28121" y="40792"/>
                </a:cubicBezTo>
                <a:lnTo>
                  <a:pt x="27444" y="40767"/>
                </a:lnTo>
                <a:lnTo>
                  <a:pt x="26467" y="40266"/>
                </a:lnTo>
                <a:cubicBezTo>
                  <a:pt x="24236" y="39088"/>
                  <a:pt x="21830" y="38236"/>
                  <a:pt x="19349" y="37760"/>
                </a:cubicBezTo>
                <a:cubicBezTo>
                  <a:pt x="19073" y="37710"/>
                  <a:pt x="18772" y="37659"/>
                  <a:pt x="18497" y="37559"/>
                </a:cubicBezTo>
                <a:cubicBezTo>
                  <a:pt x="18539" y="37503"/>
                  <a:pt x="18644" y="37470"/>
                  <a:pt x="18804" y="37470"/>
                </a:cubicBezTo>
                <a:cubicBezTo>
                  <a:pt x="18929" y="37470"/>
                  <a:pt x="19087" y="37490"/>
                  <a:pt x="19274" y="37534"/>
                </a:cubicBezTo>
                <a:cubicBezTo>
                  <a:pt x="21980" y="38086"/>
                  <a:pt x="24637" y="38988"/>
                  <a:pt x="27143" y="40191"/>
                </a:cubicBezTo>
                <a:cubicBezTo>
                  <a:pt x="27344" y="40316"/>
                  <a:pt x="27544" y="40416"/>
                  <a:pt x="27770" y="40466"/>
                </a:cubicBezTo>
                <a:cubicBezTo>
                  <a:pt x="27845" y="40391"/>
                  <a:pt x="27619" y="40266"/>
                  <a:pt x="26517" y="39740"/>
                </a:cubicBezTo>
                <a:cubicBezTo>
                  <a:pt x="24537" y="38812"/>
                  <a:pt x="22482" y="38111"/>
                  <a:pt x="20351" y="37634"/>
                </a:cubicBezTo>
                <a:lnTo>
                  <a:pt x="19148" y="37334"/>
                </a:lnTo>
                <a:lnTo>
                  <a:pt x="19875" y="37258"/>
                </a:lnTo>
                <a:cubicBezTo>
                  <a:pt x="20201" y="37225"/>
                  <a:pt x="20527" y="37208"/>
                  <a:pt x="20853" y="37208"/>
                </a:cubicBezTo>
                <a:close/>
                <a:moveTo>
                  <a:pt x="7226" y="0"/>
                </a:moveTo>
                <a:cubicBezTo>
                  <a:pt x="7205" y="0"/>
                  <a:pt x="7187" y="6"/>
                  <a:pt x="7168" y="15"/>
                </a:cubicBezTo>
                <a:cubicBezTo>
                  <a:pt x="6943" y="140"/>
                  <a:pt x="4888" y="3424"/>
                  <a:pt x="4386" y="4426"/>
                </a:cubicBezTo>
                <a:cubicBezTo>
                  <a:pt x="4086" y="5053"/>
                  <a:pt x="3960" y="5253"/>
                  <a:pt x="3860" y="5303"/>
                </a:cubicBezTo>
                <a:cubicBezTo>
                  <a:pt x="3659" y="5379"/>
                  <a:pt x="3284" y="6306"/>
                  <a:pt x="2832" y="7785"/>
                </a:cubicBezTo>
                <a:lnTo>
                  <a:pt x="2306" y="9489"/>
                </a:lnTo>
                <a:lnTo>
                  <a:pt x="2131" y="10065"/>
                </a:lnTo>
                <a:lnTo>
                  <a:pt x="1980" y="9739"/>
                </a:lnTo>
                <a:cubicBezTo>
                  <a:pt x="1930" y="9589"/>
                  <a:pt x="1805" y="9439"/>
                  <a:pt x="1679" y="9313"/>
                </a:cubicBezTo>
                <a:cubicBezTo>
                  <a:pt x="1624" y="9286"/>
                  <a:pt x="1586" y="9268"/>
                  <a:pt x="1551" y="9268"/>
                </a:cubicBezTo>
                <a:cubicBezTo>
                  <a:pt x="1491" y="9268"/>
                  <a:pt x="1440" y="9321"/>
                  <a:pt x="1329" y="9464"/>
                </a:cubicBezTo>
                <a:cubicBezTo>
                  <a:pt x="1003" y="9890"/>
                  <a:pt x="752" y="11469"/>
                  <a:pt x="602" y="13699"/>
                </a:cubicBezTo>
                <a:cubicBezTo>
                  <a:pt x="552" y="14476"/>
                  <a:pt x="527" y="14526"/>
                  <a:pt x="351" y="14652"/>
                </a:cubicBezTo>
                <a:cubicBezTo>
                  <a:pt x="0" y="14877"/>
                  <a:pt x="0" y="15178"/>
                  <a:pt x="401" y="16331"/>
                </a:cubicBezTo>
                <a:cubicBezTo>
                  <a:pt x="652" y="17058"/>
                  <a:pt x="978" y="17785"/>
                  <a:pt x="1379" y="18436"/>
                </a:cubicBezTo>
                <a:lnTo>
                  <a:pt x="1730" y="19063"/>
                </a:lnTo>
                <a:lnTo>
                  <a:pt x="1454" y="19138"/>
                </a:lnTo>
                <a:cubicBezTo>
                  <a:pt x="1304" y="19188"/>
                  <a:pt x="1203" y="19238"/>
                  <a:pt x="1103" y="19339"/>
                </a:cubicBezTo>
                <a:cubicBezTo>
                  <a:pt x="978" y="19564"/>
                  <a:pt x="1278" y="20040"/>
                  <a:pt x="2080" y="20867"/>
                </a:cubicBezTo>
                <a:cubicBezTo>
                  <a:pt x="2732" y="21569"/>
                  <a:pt x="4963" y="23699"/>
                  <a:pt x="5314" y="23975"/>
                </a:cubicBezTo>
                <a:cubicBezTo>
                  <a:pt x="5419" y="24065"/>
                  <a:pt x="5416" y="24110"/>
                  <a:pt x="5245" y="24110"/>
                </a:cubicBezTo>
                <a:cubicBezTo>
                  <a:pt x="5131" y="24110"/>
                  <a:pt x="4943" y="24090"/>
                  <a:pt x="4662" y="24050"/>
                </a:cubicBezTo>
                <a:cubicBezTo>
                  <a:pt x="4530" y="24031"/>
                  <a:pt x="4414" y="24022"/>
                  <a:pt x="4315" y="24022"/>
                </a:cubicBezTo>
                <a:cubicBezTo>
                  <a:pt x="3753" y="24022"/>
                  <a:pt x="3702" y="24333"/>
                  <a:pt x="4086" y="25078"/>
                </a:cubicBezTo>
                <a:cubicBezTo>
                  <a:pt x="4436" y="25780"/>
                  <a:pt x="4938" y="26381"/>
                  <a:pt x="5539" y="26882"/>
                </a:cubicBezTo>
                <a:cubicBezTo>
                  <a:pt x="7168" y="28461"/>
                  <a:pt x="7193" y="28461"/>
                  <a:pt x="7018" y="28512"/>
                </a:cubicBezTo>
                <a:cubicBezTo>
                  <a:pt x="6767" y="28537"/>
                  <a:pt x="6617" y="28812"/>
                  <a:pt x="6767" y="29038"/>
                </a:cubicBezTo>
                <a:cubicBezTo>
                  <a:pt x="6842" y="29263"/>
                  <a:pt x="7018" y="29389"/>
                  <a:pt x="8221" y="30291"/>
                </a:cubicBezTo>
                <a:lnTo>
                  <a:pt x="9599" y="31319"/>
                </a:lnTo>
                <a:lnTo>
                  <a:pt x="9374" y="31419"/>
                </a:lnTo>
                <a:cubicBezTo>
                  <a:pt x="9274" y="31469"/>
                  <a:pt x="9173" y="31519"/>
                  <a:pt x="9098" y="31594"/>
                </a:cubicBezTo>
                <a:cubicBezTo>
                  <a:pt x="8948" y="31820"/>
                  <a:pt x="9048" y="31970"/>
                  <a:pt x="9900" y="32672"/>
                </a:cubicBezTo>
                <a:cubicBezTo>
                  <a:pt x="11304" y="33850"/>
                  <a:pt x="11855" y="34527"/>
                  <a:pt x="12782" y="36231"/>
                </a:cubicBezTo>
                <a:cubicBezTo>
                  <a:pt x="13334" y="37108"/>
                  <a:pt x="13710" y="38111"/>
                  <a:pt x="13860" y="39163"/>
                </a:cubicBezTo>
                <a:lnTo>
                  <a:pt x="13960" y="39990"/>
                </a:lnTo>
                <a:lnTo>
                  <a:pt x="13685" y="39990"/>
                </a:lnTo>
                <a:cubicBezTo>
                  <a:pt x="13667" y="39989"/>
                  <a:pt x="13650" y="39989"/>
                  <a:pt x="13633" y="39989"/>
                </a:cubicBezTo>
                <a:cubicBezTo>
                  <a:pt x="13178" y="39989"/>
                  <a:pt x="12780" y="40308"/>
                  <a:pt x="12707" y="40767"/>
                </a:cubicBezTo>
                <a:cubicBezTo>
                  <a:pt x="12707" y="41018"/>
                  <a:pt x="12732" y="41268"/>
                  <a:pt x="12807" y="41494"/>
                </a:cubicBezTo>
                <a:cubicBezTo>
                  <a:pt x="12908" y="41745"/>
                  <a:pt x="12933" y="42020"/>
                  <a:pt x="12908" y="42271"/>
                </a:cubicBezTo>
                <a:cubicBezTo>
                  <a:pt x="12883" y="42421"/>
                  <a:pt x="12883" y="42547"/>
                  <a:pt x="12908" y="42672"/>
                </a:cubicBezTo>
                <a:cubicBezTo>
                  <a:pt x="12757" y="43123"/>
                  <a:pt x="12607" y="43574"/>
                  <a:pt x="12381" y="44000"/>
                </a:cubicBezTo>
                <a:cubicBezTo>
                  <a:pt x="11579" y="45855"/>
                  <a:pt x="11078" y="47133"/>
                  <a:pt x="11078" y="47284"/>
                </a:cubicBezTo>
                <a:cubicBezTo>
                  <a:pt x="11078" y="47359"/>
                  <a:pt x="11053" y="47434"/>
                  <a:pt x="11003" y="47484"/>
                </a:cubicBezTo>
                <a:cubicBezTo>
                  <a:pt x="10953" y="47534"/>
                  <a:pt x="10928" y="47584"/>
                  <a:pt x="10953" y="47659"/>
                </a:cubicBezTo>
                <a:cubicBezTo>
                  <a:pt x="10991" y="47755"/>
                  <a:pt x="11363" y="47836"/>
                  <a:pt x="11605" y="47836"/>
                </a:cubicBezTo>
                <a:cubicBezTo>
                  <a:pt x="11681" y="47836"/>
                  <a:pt x="11744" y="47828"/>
                  <a:pt x="11780" y="47810"/>
                </a:cubicBezTo>
                <a:cubicBezTo>
                  <a:pt x="11880" y="47760"/>
                  <a:pt x="11980" y="47710"/>
                  <a:pt x="12081" y="47685"/>
                </a:cubicBezTo>
                <a:cubicBezTo>
                  <a:pt x="12181" y="47659"/>
                  <a:pt x="12231" y="47534"/>
                  <a:pt x="12381" y="47108"/>
                </a:cubicBezTo>
                <a:cubicBezTo>
                  <a:pt x="12883" y="45604"/>
                  <a:pt x="13609" y="44201"/>
                  <a:pt x="14487" y="42898"/>
                </a:cubicBezTo>
                <a:cubicBezTo>
                  <a:pt x="15088" y="41945"/>
                  <a:pt x="15639" y="40968"/>
                  <a:pt x="16141" y="39965"/>
                </a:cubicBezTo>
                <a:cubicBezTo>
                  <a:pt x="16241" y="39790"/>
                  <a:pt x="16291" y="39765"/>
                  <a:pt x="16817" y="39765"/>
                </a:cubicBezTo>
                <a:cubicBezTo>
                  <a:pt x="16933" y="39762"/>
                  <a:pt x="17050" y="39760"/>
                  <a:pt x="17166" y="39760"/>
                </a:cubicBezTo>
                <a:cubicBezTo>
                  <a:pt x="17982" y="39760"/>
                  <a:pt x="18813" y="39837"/>
                  <a:pt x="19624" y="39990"/>
                </a:cubicBezTo>
                <a:cubicBezTo>
                  <a:pt x="20727" y="40191"/>
                  <a:pt x="21805" y="40492"/>
                  <a:pt x="22858" y="40893"/>
                </a:cubicBezTo>
                <a:cubicBezTo>
                  <a:pt x="23598" y="41153"/>
                  <a:pt x="23986" y="41271"/>
                  <a:pt x="24185" y="41271"/>
                </a:cubicBezTo>
                <a:cubicBezTo>
                  <a:pt x="24350" y="41271"/>
                  <a:pt x="24386" y="41190"/>
                  <a:pt x="24386" y="41043"/>
                </a:cubicBezTo>
                <a:cubicBezTo>
                  <a:pt x="24386" y="40916"/>
                  <a:pt x="24400" y="40881"/>
                  <a:pt x="24522" y="40881"/>
                </a:cubicBezTo>
                <a:cubicBezTo>
                  <a:pt x="24568" y="40881"/>
                  <a:pt x="24630" y="40886"/>
                  <a:pt x="24712" y="40893"/>
                </a:cubicBezTo>
                <a:cubicBezTo>
                  <a:pt x="24888" y="40893"/>
                  <a:pt x="25264" y="40943"/>
                  <a:pt x="25564" y="40993"/>
                </a:cubicBezTo>
                <a:cubicBezTo>
                  <a:pt x="25865" y="41043"/>
                  <a:pt x="26341" y="41093"/>
                  <a:pt x="26617" y="41118"/>
                </a:cubicBezTo>
                <a:cubicBezTo>
                  <a:pt x="26868" y="41143"/>
                  <a:pt x="27093" y="41168"/>
                  <a:pt x="27319" y="41218"/>
                </a:cubicBezTo>
                <a:cubicBezTo>
                  <a:pt x="27362" y="41233"/>
                  <a:pt x="27406" y="41247"/>
                  <a:pt x="27439" y="41247"/>
                </a:cubicBezTo>
                <a:cubicBezTo>
                  <a:pt x="27464" y="41247"/>
                  <a:pt x="27484" y="41240"/>
                  <a:pt x="27494" y="41218"/>
                </a:cubicBezTo>
                <a:cubicBezTo>
                  <a:pt x="27594" y="41206"/>
                  <a:pt x="27701" y="41200"/>
                  <a:pt x="27807" y="41200"/>
                </a:cubicBezTo>
                <a:cubicBezTo>
                  <a:pt x="27914" y="41200"/>
                  <a:pt x="28020" y="41206"/>
                  <a:pt x="28121" y="41218"/>
                </a:cubicBezTo>
                <a:cubicBezTo>
                  <a:pt x="28216" y="41226"/>
                  <a:pt x="28348" y="41229"/>
                  <a:pt x="28501" y="41229"/>
                </a:cubicBezTo>
                <a:cubicBezTo>
                  <a:pt x="28870" y="41229"/>
                  <a:pt x="29360" y="41211"/>
                  <a:pt x="29750" y="41193"/>
                </a:cubicBezTo>
                <a:cubicBezTo>
                  <a:pt x="29999" y="41174"/>
                  <a:pt x="30215" y="41166"/>
                  <a:pt x="30391" y="41166"/>
                </a:cubicBezTo>
                <a:cubicBezTo>
                  <a:pt x="30676" y="41166"/>
                  <a:pt x="30856" y="41187"/>
                  <a:pt x="30903" y="41218"/>
                </a:cubicBezTo>
                <a:cubicBezTo>
                  <a:pt x="30940" y="41275"/>
                  <a:pt x="30992" y="41303"/>
                  <a:pt x="31047" y="41303"/>
                </a:cubicBezTo>
                <a:cubicBezTo>
                  <a:pt x="31066" y="41303"/>
                  <a:pt x="31084" y="41300"/>
                  <a:pt x="31103" y="41294"/>
                </a:cubicBezTo>
                <a:cubicBezTo>
                  <a:pt x="31153" y="41294"/>
                  <a:pt x="31103" y="41218"/>
                  <a:pt x="31053" y="41168"/>
                </a:cubicBezTo>
                <a:cubicBezTo>
                  <a:pt x="30978" y="41093"/>
                  <a:pt x="30928" y="41043"/>
                  <a:pt x="30978" y="41018"/>
                </a:cubicBezTo>
                <a:cubicBezTo>
                  <a:pt x="31028" y="40993"/>
                  <a:pt x="31053" y="40918"/>
                  <a:pt x="31053" y="40867"/>
                </a:cubicBezTo>
                <a:cubicBezTo>
                  <a:pt x="31053" y="40770"/>
                  <a:pt x="31068" y="40733"/>
                  <a:pt x="31157" y="40733"/>
                </a:cubicBezTo>
                <a:cubicBezTo>
                  <a:pt x="31182" y="40733"/>
                  <a:pt x="31214" y="40737"/>
                  <a:pt x="31254" y="40742"/>
                </a:cubicBezTo>
                <a:cubicBezTo>
                  <a:pt x="31306" y="40743"/>
                  <a:pt x="31362" y="40744"/>
                  <a:pt x="31421" y="40744"/>
                </a:cubicBezTo>
                <a:cubicBezTo>
                  <a:pt x="32501" y="40744"/>
                  <a:pt x="34484" y="40531"/>
                  <a:pt x="34888" y="40341"/>
                </a:cubicBezTo>
                <a:cubicBezTo>
                  <a:pt x="35063" y="40266"/>
                  <a:pt x="35113" y="40040"/>
                  <a:pt x="34963" y="39915"/>
                </a:cubicBezTo>
                <a:cubicBezTo>
                  <a:pt x="34863" y="39840"/>
                  <a:pt x="34888" y="39815"/>
                  <a:pt x="35188" y="39715"/>
                </a:cubicBezTo>
                <a:cubicBezTo>
                  <a:pt x="35364" y="39664"/>
                  <a:pt x="36141" y="39364"/>
                  <a:pt x="36843" y="39063"/>
                </a:cubicBezTo>
                <a:cubicBezTo>
                  <a:pt x="38823" y="38236"/>
                  <a:pt x="38923" y="38186"/>
                  <a:pt x="38823" y="37960"/>
                </a:cubicBezTo>
                <a:cubicBezTo>
                  <a:pt x="38797" y="37860"/>
                  <a:pt x="38797" y="37835"/>
                  <a:pt x="39073" y="37710"/>
                </a:cubicBezTo>
                <a:cubicBezTo>
                  <a:pt x="39374" y="37559"/>
                  <a:pt x="39549" y="37359"/>
                  <a:pt x="39449" y="37283"/>
                </a:cubicBezTo>
                <a:cubicBezTo>
                  <a:pt x="39253" y="37131"/>
                  <a:pt x="39608" y="36864"/>
                  <a:pt x="39951" y="36864"/>
                </a:cubicBezTo>
                <a:cubicBezTo>
                  <a:pt x="40002" y="36864"/>
                  <a:pt x="40052" y="36870"/>
                  <a:pt x="40101" y="36882"/>
                </a:cubicBezTo>
                <a:cubicBezTo>
                  <a:pt x="40163" y="36895"/>
                  <a:pt x="40232" y="36901"/>
                  <a:pt x="40289" y="36901"/>
                </a:cubicBezTo>
                <a:cubicBezTo>
                  <a:pt x="40345" y="36901"/>
                  <a:pt x="40389" y="36895"/>
                  <a:pt x="40401" y="36882"/>
                </a:cubicBezTo>
                <a:cubicBezTo>
                  <a:pt x="40452" y="36832"/>
                  <a:pt x="40401" y="36807"/>
                  <a:pt x="40351" y="36782"/>
                </a:cubicBezTo>
                <a:lnTo>
                  <a:pt x="40126" y="36732"/>
                </a:lnTo>
                <a:cubicBezTo>
                  <a:pt x="40000" y="36682"/>
                  <a:pt x="40652" y="36356"/>
                  <a:pt x="41529" y="35980"/>
                </a:cubicBezTo>
                <a:cubicBezTo>
                  <a:pt x="42206" y="35705"/>
                  <a:pt x="42331" y="35529"/>
                  <a:pt x="41855" y="35429"/>
                </a:cubicBezTo>
                <a:cubicBezTo>
                  <a:pt x="41755" y="35429"/>
                  <a:pt x="41655" y="35404"/>
                  <a:pt x="41554" y="35354"/>
                </a:cubicBezTo>
                <a:cubicBezTo>
                  <a:pt x="41730" y="35203"/>
                  <a:pt x="41930" y="35103"/>
                  <a:pt x="42156" y="35028"/>
                </a:cubicBezTo>
                <a:cubicBezTo>
                  <a:pt x="43158" y="34577"/>
                  <a:pt x="44136" y="34025"/>
                  <a:pt x="45063" y="33424"/>
                </a:cubicBezTo>
                <a:cubicBezTo>
                  <a:pt x="45163" y="33324"/>
                  <a:pt x="45188" y="33273"/>
                  <a:pt x="45113" y="33198"/>
                </a:cubicBezTo>
                <a:lnTo>
                  <a:pt x="45013" y="33098"/>
                </a:lnTo>
                <a:lnTo>
                  <a:pt x="45339" y="32872"/>
                </a:lnTo>
                <a:cubicBezTo>
                  <a:pt x="45539" y="32747"/>
                  <a:pt x="45940" y="32446"/>
                  <a:pt x="46266" y="32196"/>
                </a:cubicBezTo>
                <a:cubicBezTo>
                  <a:pt x="46742" y="31795"/>
                  <a:pt x="46818" y="31694"/>
                  <a:pt x="46818" y="31594"/>
                </a:cubicBezTo>
                <a:cubicBezTo>
                  <a:pt x="46792" y="31469"/>
                  <a:pt x="46742" y="31444"/>
                  <a:pt x="46617" y="31419"/>
                </a:cubicBezTo>
                <a:cubicBezTo>
                  <a:pt x="46492" y="31394"/>
                  <a:pt x="46467" y="31369"/>
                  <a:pt x="46492" y="31369"/>
                </a:cubicBezTo>
                <a:cubicBezTo>
                  <a:pt x="46517" y="31344"/>
                  <a:pt x="46868" y="31093"/>
                  <a:pt x="47269" y="30792"/>
                </a:cubicBezTo>
                <a:cubicBezTo>
                  <a:pt x="47645" y="30567"/>
                  <a:pt x="47996" y="30291"/>
                  <a:pt x="48271" y="29965"/>
                </a:cubicBezTo>
                <a:lnTo>
                  <a:pt x="48547" y="29639"/>
                </a:lnTo>
                <a:lnTo>
                  <a:pt x="48321" y="29514"/>
                </a:lnTo>
                <a:lnTo>
                  <a:pt x="48121" y="29364"/>
                </a:lnTo>
                <a:lnTo>
                  <a:pt x="48572" y="29063"/>
                </a:lnTo>
                <a:cubicBezTo>
                  <a:pt x="48823" y="28887"/>
                  <a:pt x="49374" y="28436"/>
                  <a:pt x="49825" y="28085"/>
                </a:cubicBezTo>
                <a:cubicBezTo>
                  <a:pt x="51178" y="26958"/>
                  <a:pt x="51354" y="26732"/>
                  <a:pt x="51078" y="26506"/>
                </a:cubicBezTo>
                <a:cubicBezTo>
                  <a:pt x="50878" y="26406"/>
                  <a:pt x="50652" y="26331"/>
                  <a:pt x="50427" y="26281"/>
                </a:cubicBezTo>
                <a:lnTo>
                  <a:pt x="50427" y="26281"/>
                </a:lnTo>
                <a:lnTo>
                  <a:pt x="50452" y="26306"/>
                </a:lnTo>
                <a:cubicBezTo>
                  <a:pt x="50151" y="26231"/>
                  <a:pt x="49224" y="25980"/>
                  <a:pt x="48321" y="25730"/>
                </a:cubicBezTo>
                <a:cubicBezTo>
                  <a:pt x="46592" y="25228"/>
                  <a:pt x="44813" y="24877"/>
                  <a:pt x="43033" y="24702"/>
                </a:cubicBezTo>
                <a:cubicBezTo>
                  <a:pt x="41579" y="24577"/>
                  <a:pt x="41454" y="24552"/>
                  <a:pt x="41504" y="24376"/>
                </a:cubicBezTo>
                <a:cubicBezTo>
                  <a:pt x="41504" y="24276"/>
                  <a:pt x="41454" y="24201"/>
                  <a:pt x="41404" y="24151"/>
                </a:cubicBezTo>
                <a:cubicBezTo>
                  <a:pt x="41363" y="24118"/>
                  <a:pt x="41226" y="24104"/>
                  <a:pt x="41021" y="24104"/>
                </a:cubicBezTo>
                <a:cubicBezTo>
                  <a:pt x="40112" y="24104"/>
                  <a:pt x="37863" y="24390"/>
                  <a:pt x="36717" y="24677"/>
                </a:cubicBezTo>
                <a:lnTo>
                  <a:pt x="35790" y="24902"/>
                </a:lnTo>
                <a:lnTo>
                  <a:pt x="35815" y="24652"/>
                </a:lnTo>
                <a:cubicBezTo>
                  <a:pt x="35840" y="24451"/>
                  <a:pt x="35815" y="24401"/>
                  <a:pt x="35690" y="24401"/>
                </a:cubicBezTo>
                <a:cubicBezTo>
                  <a:pt x="35660" y="24396"/>
                  <a:pt x="35624" y="24394"/>
                  <a:pt x="35583" y="24394"/>
                </a:cubicBezTo>
                <a:cubicBezTo>
                  <a:pt x="34812" y="24394"/>
                  <a:pt x="32050" y="25250"/>
                  <a:pt x="30101" y="26105"/>
                </a:cubicBezTo>
                <a:cubicBezTo>
                  <a:pt x="29724" y="26267"/>
                  <a:pt x="29501" y="26339"/>
                  <a:pt x="29423" y="26339"/>
                </a:cubicBezTo>
                <a:cubicBezTo>
                  <a:pt x="29393" y="26339"/>
                  <a:pt x="29385" y="26327"/>
                  <a:pt x="29399" y="26306"/>
                </a:cubicBezTo>
                <a:cubicBezTo>
                  <a:pt x="29534" y="26056"/>
                  <a:pt x="29461" y="25879"/>
                  <a:pt x="29307" y="25879"/>
                </a:cubicBezTo>
                <a:cubicBezTo>
                  <a:pt x="29260" y="25879"/>
                  <a:pt x="29206" y="25895"/>
                  <a:pt x="29148" y="25930"/>
                </a:cubicBezTo>
                <a:cubicBezTo>
                  <a:pt x="29048" y="26005"/>
                  <a:pt x="28171" y="26456"/>
                  <a:pt x="27193" y="26958"/>
                </a:cubicBezTo>
                <a:cubicBezTo>
                  <a:pt x="25865" y="27584"/>
                  <a:pt x="24637" y="28361"/>
                  <a:pt x="23484" y="29288"/>
                </a:cubicBezTo>
                <a:lnTo>
                  <a:pt x="22682" y="29940"/>
                </a:lnTo>
                <a:lnTo>
                  <a:pt x="22682" y="29489"/>
                </a:lnTo>
                <a:lnTo>
                  <a:pt x="22482" y="29514"/>
                </a:lnTo>
                <a:cubicBezTo>
                  <a:pt x="22056" y="29614"/>
                  <a:pt x="20727" y="30842"/>
                  <a:pt x="19499" y="32271"/>
                </a:cubicBezTo>
                <a:cubicBezTo>
                  <a:pt x="18797" y="33148"/>
                  <a:pt x="18121" y="34050"/>
                  <a:pt x="17544" y="35028"/>
                </a:cubicBezTo>
                <a:lnTo>
                  <a:pt x="17394" y="35304"/>
                </a:lnTo>
                <a:lnTo>
                  <a:pt x="17469" y="34677"/>
                </a:lnTo>
                <a:cubicBezTo>
                  <a:pt x="17720" y="32622"/>
                  <a:pt x="17745" y="32171"/>
                  <a:pt x="17695" y="31920"/>
                </a:cubicBezTo>
                <a:cubicBezTo>
                  <a:pt x="17637" y="31649"/>
                  <a:pt x="17564" y="31543"/>
                  <a:pt x="17361" y="31543"/>
                </a:cubicBezTo>
                <a:cubicBezTo>
                  <a:pt x="17301" y="31543"/>
                  <a:pt x="17229" y="31552"/>
                  <a:pt x="17143" y="31569"/>
                </a:cubicBezTo>
                <a:lnTo>
                  <a:pt x="16817" y="31644"/>
                </a:lnTo>
                <a:lnTo>
                  <a:pt x="16943" y="30817"/>
                </a:lnTo>
                <a:cubicBezTo>
                  <a:pt x="17319" y="28411"/>
                  <a:pt x="17344" y="27835"/>
                  <a:pt x="17243" y="26857"/>
                </a:cubicBezTo>
                <a:cubicBezTo>
                  <a:pt x="17172" y="26360"/>
                  <a:pt x="17034" y="26154"/>
                  <a:pt x="16765" y="26154"/>
                </a:cubicBezTo>
                <a:cubicBezTo>
                  <a:pt x="16750" y="26154"/>
                  <a:pt x="16734" y="26154"/>
                  <a:pt x="16717" y="26156"/>
                </a:cubicBezTo>
                <a:cubicBezTo>
                  <a:pt x="16681" y="26160"/>
                  <a:pt x="16651" y="26167"/>
                  <a:pt x="16627" y="26167"/>
                </a:cubicBezTo>
                <a:cubicBezTo>
                  <a:pt x="16518" y="26167"/>
                  <a:pt x="16526" y="26025"/>
                  <a:pt x="16567" y="24877"/>
                </a:cubicBezTo>
                <a:cubicBezTo>
                  <a:pt x="16617" y="23298"/>
                  <a:pt x="16366" y="21745"/>
                  <a:pt x="15890" y="20266"/>
                </a:cubicBezTo>
                <a:cubicBezTo>
                  <a:pt x="15715" y="19740"/>
                  <a:pt x="15614" y="19564"/>
                  <a:pt x="15489" y="19489"/>
                </a:cubicBezTo>
                <a:cubicBezTo>
                  <a:pt x="15418" y="19442"/>
                  <a:pt x="15364" y="19417"/>
                  <a:pt x="15311" y="19417"/>
                </a:cubicBezTo>
                <a:cubicBezTo>
                  <a:pt x="15251" y="19417"/>
                  <a:pt x="15193" y="19448"/>
                  <a:pt x="15113" y="19514"/>
                </a:cubicBezTo>
                <a:cubicBezTo>
                  <a:pt x="15031" y="19576"/>
                  <a:pt x="14948" y="19621"/>
                  <a:pt x="14908" y="19621"/>
                </a:cubicBezTo>
                <a:cubicBezTo>
                  <a:pt x="14899" y="19621"/>
                  <a:pt x="14892" y="19619"/>
                  <a:pt x="14888" y="19614"/>
                </a:cubicBezTo>
                <a:cubicBezTo>
                  <a:pt x="14837" y="19414"/>
                  <a:pt x="14812" y="19188"/>
                  <a:pt x="14812" y="18988"/>
                </a:cubicBezTo>
                <a:cubicBezTo>
                  <a:pt x="14612" y="17459"/>
                  <a:pt x="14336" y="15930"/>
                  <a:pt x="13985" y="14451"/>
                </a:cubicBezTo>
                <a:cubicBezTo>
                  <a:pt x="13794" y="13893"/>
                  <a:pt x="13590" y="13614"/>
                  <a:pt x="13348" y="13614"/>
                </a:cubicBezTo>
                <a:cubicBezTo>
                  <a:pt x="13243" y="13614"/>
                  <a:pt x="13130" y="13668"/>
                  <a:pt x="13008" y="13775"/>
                </a:cubicBezTo>
                <a:cubicBezTo>
                  <a:pt x="12952" y="13830"/>
                  <a:pt x="12917" y="13873"/>
                  <a:pt x="12886" y="13873"/>
                </a:cubicBezTo>
                <a:cubicBezTo>
                  <a:pt x="12821" y="13873"/>
                  <a:pt x="12778" y="13674"/>
                  <a:pt x="12607" y="12973"/>
                </a:cubicBezTo>
                <a:cubicBezTo>
                  <a:pt x="12381" y="12095"/>
                  <a:pt x="11730" y="10366"/>
                  <a:pt x="11554" y="10241"/>
                </a:cubicBezTo>
                <a:cubicBezTo>
                  <a:pt x="11479" y="10191"/>
                  <a:pt x="11379" y="10166"/>
                  <a:pt x="11304" y="10166"/>
                </a:cubicBezTo>
                <a:cubicBezTo>
                  <a:pt x="11295" y="10168"/>
                  <a:pt x="11286" y="10169"/>
                  <a:pt x="11278" y="10169"/>
                </a:cubicBezTo>
                <a:cubicBezTo>
                  <a:pt x="11193" y="10169"/>
                  <a:pt x="11138" y="10039"/>
                  <a:pt x="10978" y="9514"/>
                </a:cubicBezTo>
                <a:cubicBezTo>
                  <a:pt x="10627" y="8110"/>
                  <a:pt x="10076" y="6757"/>
                  <a:pt x="9349" y="5504"/>
                </a:cubicBezTo>
                <a:cubicBezTo>
                  <a:pt x="9173" y="5178"/>
                  <a:pt x="8822" y="4501"/>
                  <a:pt x="8572" y="3975"/>
                </a:cubicBezTo>
                <a:cubicBezTo>
                  <a:pt x="8096" y="2973"/>
                  <a:pt x="7319" y="968"/>
                  <a:pt x="7344" y="792"/>
                </a:cubicBezTo>
                <a:cubicBezTo>
                  <a:pt x="7369" y="667"/>
                  <a:pt x="7394" y="541"/>
                  <a:pt x="7444" y="441"/>
                </a:cubicBezTo>
                <a:cubicBezTo>
                  <a:pt x="7494" y="216"/>
                  <a:pt x="7494" y="140"/>
                  <a:pt x="7369" y="65"/>
                </a:cubicBezTo>
                <a:cubicBezTo>
                  <a:pt x="7305" y="18"/>
                  <a:pt x="7262" y="0"/>
                  <a:pt x="7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7"/>
          <p:cNvGrpSpPr/>
          <p:nvPr/>
        </p:nvGrpSpPr>
        <p:grpSpPr>
          <a:xfrm>
            <a:off x="7892721" y="4191715"/>
            <a:ext cx="1154759" cy="829120"/>
            <a:chOff x="-185882" y="3232497"/>
            <a:chExt cx="1154759" cy="829120"/>
          </a:xfrm>
        </p:grpSpPr>
        <p:sp>
          <p:nvSpPr>
            <p:cNvPr id="287" name="Google Shape;287;p7"/>
            <p:cNvSpPr/>
            <p:nvPr/>
          </p:nvSpPr>
          <p:spPr>
            <a:xfrm rot="-5400000">
              <a:off x="-82794" y="3944463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-5400000">
              <a:off x="735876" y="3489814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-5400000">
              <a:off x="251235" y="3609228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5400000">
              <a:off x="134483" y="3829671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rot="-5400000">
              <a:off x="482277" y="380661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rot="-5400000">
              <a:off x="604907" y="3890960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-5400000">
              <a:off x="422947" y="3943006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-5400000">
              <a:off x="38077" y="3764312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rot="-5400000">
              <a:off x="916028" y="323249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rot="-5400000">
              <a:off x="-183872" y="3836453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7"/>
          <p:cNvGrpSpPr/>
          <p:nvPr/>
        </p:nvGrpSpPr>
        <p:grpSpPr>
          <a:xfrm>
            <a:off x="-68903" y="122665"/>
            <a:ext cx="1556826" cy="829093"/>
            <a:chOff x="2186383" y="878934"/>
            <a:chExt cx="1365757" cy="727339"/>
          </a:xfrm>
        </p:grpSpPr>
        <p:sp>
          <p:nvSpPr>
            <p:cNvPr id="298" name="Google Shape;298;p7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7"/>
          <p:cNvSpPr txBox="1"/>
          <p:nvPr>
            <p:ph idx="1" type="subTitle"/>
          </p:nvPr>
        </p:nvSpPr>
        <p:spPr>
          <a:xfrm>
            <a:off x="997328" y="2572223"/>
            <a:ext cx="27363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7"/>
          <p:cNvSpPr txBox="1"/>
          <p:nvPr>
            <p:ph type="title"/>
          </p:nvPr>
        </p:nvSpPr>
        <p:spPr>
          <a:xfrm>
            <a:off x="997328" y="1419268"/>
            <a:ext cx="27363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"/>
          <p:cNvSpPr/>
          <p:nvPr/>
        </p:nvSpPr>
        <p:spPr>
          <a:xfrm>
            <a:off x="7838896" y="3833756"/>
            <a:ext cx="1623167" cy="1471814"/>
          </a:xfrm>
          <a:custGeom>
            <a:rect b="b" l="l" r="r" t="t"/>
            <a:pathLst>
              <a:path extrusionOk="0" h="53883" w="59424">
                <a:moveTo>
                  <a:pt x="28697" y="9434"/>
                </a:moveTo>
                <a:cubicBezTo>
                  <a:pt x="28710" y="9434"/>
                  <a:pt x="28735" y="9465"/>
                  <a:pt x="28772" y="9528"/>
                </a:cubicBezTo>
                <a:cubicBezTo>
                  <a:pt x="28797" y="9578"/>
                  <a:pt x="28772" y="9628"/>
                  <a:pt x="28772" y="9628"/>
                </a:cubicBezTo>
                <a:cubicBezTo>
                  <a:pt x="28747" y="9628"/>
                  <a:pt x="28697" y="9578"/>
                  <a:pt x="28697" y="9528"/>
                </a:cubicBezTo>
                <a:cubicBezTo>
                  <a:pt x="28685" y="9465"/>
                  <a:pt x="28685" y="9434"/>
                  <a:pt x="28697" y="9434"/>
                </a:cubicBezTo>
                <a:close/>
                <a:moveTo>
                  <a:pt x="13659" y="8174"/>
                </a:moveTo>
                <a:cubicBezTo>
                  <a:pt x="13660" y="8175"/>
                  <a:pt x="14086" y="8826"/>
                  <a:pt x="14562" y="9653"/>
                </a:cubicBezTo>
                <a:lnTo>
                  <a:pt x="14562" y="9628"/>
                </a:lnTo>
                <a:cubicBezTo>
                  <a:pt x="15063" y="10455"/>
                  <a:pt x="15464" y="11132"/>
                  <a:pt x="15464" y="11157"/>
                </a:cubicBezTo>
                <a:cubicBezTo>
                  <a:pt x="15464" y="11163"/>
                  <a:pt x="15460" y="11166"/>
                  <a:pt x="15452" y="11166"/>
                </a:cubicBezTo>
                <a:cubicBezTo>
                  <a:pt x="15428" y="11166"/>
                  <a:pt x="15371" y="11133"/>
                  <a:pt x="15314" y="11057"/>
                </a:cubicBezTo>
                <a:cubicBezTo>
                  <a:pt x="15237" y="10980"/>
                  <a:pt x="15175" y="10947"/>
                  <a:pt x="15139" y="10947"/>
                </a:cubicBezTo>
                <a:cubicBezTo>
                  <a:pt x="15128" y="10947"/>
                  <a:pt x="15119" y="10950"/>
                  <a:pt x="15113" y="10956"/>
                </a:cubicBezTo>
                <a:cubicBezTo>
                  <a:pt x="15088" y="10981"/>
                  <a:pt x="15238" y="11232"/>
                  <a:pt x="15464" y="11332"/>
                </a:cubicBezTo>
                <a:cubicBezTo>
                  <a:pt x="15589" y="11382"/>
                  <a:pt x="15689" y="11508"/>
                  <a:pt x="15865" y="11809"/>
                </a:cubicBezTo>
                <a:lnTo>
                  <a:pt x="16116" y="12235"/>
                </a:lnTo>
                <a:lnTo>
                  <a:pt x="15840" y="12009"/>
                </a:lnTo>
                <a:cubicBezTo>
                  <a:pt x="15662" y="11849"/>
                  <a:pt x="15523" y="11765"/>
                  <a:pt x="15456" y="11765"/>
                </a:cubicBezTo>
                <a:cubicBezTo>
                  <a:pt x="15429" y="11765"/>
                  <a:pt x="15414" y="11779"/>
                  <a:pt x="15414" y="11809"/>
                </a:cubicBezTo>
                <a:cubicBezTo>
                  <a:pt x="15564" y="11984"/>
                  <a:pt x="15715" y="12134"/>
                  <a:pt x="15890" y="12260"/>
                </a:cubicBezTo>
                <a:cubicBezTo>
                  <a:pt x="16141" y="12435"/>
                  <a:pt x="16341" y="12661"/>
                  <a:pt x="16491" y="12911"/>
                </a:cubicBezTo>
                <a:lnTo>
                  <a:pt x="16642" y="13162"/>
                </a:lnTo>
                <a:lnTo>
                  <a:pt x="16266" y="12886"/>
                </a:lnTo>
                <a:cubicBezTo>
                  <a:pt x="16083" y="12749"/>
                  <a:pt x="15920" y="12632"/>
                  <a:pt x="15875" y="12632"/>
                </a:cubicBezTo>
                <a:cubicBezTo>
                  <a:pt x="15870" y="12632"/>
                  <a:pt x="15867" y="12633"/>
                  <a:pt x="15865" y="12636"/>
                </a:cubicBezTo>
                <a:cubicBezTo>
                  <a:pt x="15840" y="12661"/>
                  <a:pt x="15890" y="12761"/>
                  <a:pt x="16416" y="13187"/>
                </a:cubicBezTo>
                <a:cubicBezTo>
                  <a:pt x="16667" y="13387"/>
                  <a:pt x="16892" y="13613"/>
                  <a:pt x="17043" y="13864"/>
                </a:cubicBezTo>
                <a:lnTo>
                  <a:pt x="17243" y="14215"/>
                </a:lnTo>
                <a:lnTo>
                  <a:pt x="16867" y="13864"/>
                </a:lnTo>
                <a:cubicBezTo>
                  <a:pt x="16717" y="13713"/>
                  <a:pt x="16542" y="13613"/>
                  <a:pt x="16366" y="13538"/>
                </a:cubicBezTo>
                <a:lnTo>
                  <a:pt x="16366" y="13538"/>
                </a:lnTo>
                <a:cubicBezTo>
                  <a:pt x="16291" y="13563"/>
                  <a:pt x="16542" y="13814"/>
                  <a:pt x="17093" y="14265"/>
                </a:cubicBezTo>
                <a:cubicBezTo>
                  <a:pt x="17369" y="14490"/>
                  <a:pt x="17594" y="14741"/>
                  <a:pt x="17770" y="15042"/>
                </a:cubicBezTo>
                <a:lnTo>
                  <a:pt x="18045" y="15468"/>
                </a:lnTo>
                <a:lnTo>
                  <a:pt x="17619" y="15192"/>
                </a:lnTo>
                <a:cubicBezTo>
                  <a:pt x="17310" y="14974"/>
                  <a:pt x="17120" y="14874"/>
                  <a:pt x="17039" y="14874"/>
                </a:cubicBezTo>
                <a:cubicBezTo>
                  <a:pt x="17008" y="14874"/>
                  <a:pt x="16993" y="14889"/>
                  <a:pt x="16993" y="14916"/>
                </a:cubicBezTo>
                <a:cubicBezTo>
                  <a:pt x="17344" y="15192"/>
                  <a:pt x="17694" y="15443"/>
                  <a:pt x="18095" y="15643"/>
                </a:cubicBezTo>
                <a:cubicBezTo>
                  <a:pt x="18321" y="15919"/>
                  <a:pt x="18547" y="16220"/>
                  <a:pt x="18722" y="16545"/>
                </a:cubicBezTo>
                <a:cubicBezTo>
                  <a:pt x="18496" y="16445"/>
                  <a:pt x="18296" y="16320"/>
                  <a:pt x="18121" y="16195"/>
                </a:cubicBezTo>
                <a:cubicBezTo>
                  <a:pt x="17706" y="15906"/>
                  <a:pt x="17525" y="15799"/>
                  <a:pt x="17456" y="15799"/>
                </a:cubicBezTo>
                <a:cubicBezTo>
                  <a:pt x="17429" y="15799"/>
                  <a:pt x="17419" y="15815"/>
                  <a:pt x="17419" y="15844"/>
                </a:cubicBezTo>
                <a:cubicBezTo>
                  <a:pt x="17820" y="16169"/>
                  <a:pt x="18271" y="16470"/>
                  <a:pt x="18722" y="16696"/>
                </a:cubicBezTo>
                <a:cubicBezTo>
                  <a:pt x="19023" y="16946"/>
                  <a:pt x="19273" y="17272"/>
                  <a:pt x="19449" y="17648"/>
                </a:cubicBezTo>
                <a:cubicBezTo>
                  <a:pt x="19098" y="17498"/>
                  <a:pt x="18797" y="17322"/>
                  <a:pt x="18522" y="17097"/>
                </a:cubicBezTo>
                <a:cubicBezTo>
                  <a:pt x="18492" y="17067"/>
                  <a:pt x="18463" y="17055"/>
                  <a:pt x="18438" y="17055"/>
                </a:cubicBezTo>
                <a:cubicBezTo>
                  <a:pt x="18421" y="17055"/>
                  <a:pt x="18407" y="17061"/>
                  <a:pt x="18396" y="17072"/>
                </a:cubicBezTo>
                <a:cubicBezTo>
                  <a:pt x="18371" y="17097"/>
                  <a:pt x="18446" y="17222"/>
                  <a:pt x="18897" y="17523"/>
                </a:cubicBezTo>
                <a:cubicBezTo>
                  <a:pt x="19374" y="17824"/>
                  <a:pt x="19374" y="17849"/>
                  <a:pt x="19298" y="17899"/>
                </a:cubicBezTo>
                <a:cubicBezTo>
                  <a:pt x="19223" y="17949"/>
                  <a:pt x="19298" y="18099"/>
                  <a:pt x="19374" y="18300"/>
                </a:cubicBezTo>
                <a:cubicBezTo>
                  <a:pt x="19467" y="18509"/>
                  <a:pt x="19495" y="18653"/>
                  <a:pt x="19459" y="18653"/>
                </a:cubicBezTo>
                <a:cubicBezTo>
                  <a:pt x="19456" y="18653"/>
                  <a:pt x="19453" y="18652"/>
                  <a:pt x="19449" y="18651"/>
                </a:cubicBezTo>
                <a:cubicBezTo>
                  <a:pt x="19399" y="18651"/>
                  <a:pt x="19324" y="18525"/>
                  <a:pt x="19273" y="18375"/>
                </a:cubicBezTo>
                <a:cubicBezTo>
                  <a:pt x="19223" y="18275"/>
                  <a:pt x="19173" y="18174"/>
                  <a:pt x="19123" y="18074"/>
                </a:cubicBezTo>
                <a:cubicBezTo>
                  <a:pt x="19100" y="18057"/>
                  <a:pt x="19081" y="18049"/>
                  <a:pt x="19066" y="18049"/>
                </a:cubicBezTo>
                <a:cubicBezTo>
                  <a:pt x="19015" y="18049"/>
                  <a:pt x="19009" y="18140"/>
                  <a:pt x="19048" y="18275"/>
                </a:cubicBezTo>
                <a:cubicBezTo>
                  <a:pt x="19065" y="18328"/>
                  <a:pt x="19068" y="18356"/>
                  <a:pt x="19041" y="18356"/>
                </a:cubicBezTo>
                <a:cubicBezTo>
                  <a:pt x="18992" y="18356"/>
                  <a:pt x="18846" y="18260"/>
                  <a:pt x="18522" y="18049"/>
                </a:cubicBezTo>
                <a:cubicBezTo>
                  <a:pt x="18346" y="17924"/>
                  <a:pt x="18121" y="17824"/>
                  <a:pt x="17895" y="17748"/>
                </a:cubicBezTo>
                <a:lnTo>
                  <a:pt x="17895" y="17748"/>
                </a:lnTo>
                <a:cubicBezTo>
                  <a:pt x="17845" y="17799"/>
                  <a:pt x="17870" y="17824"/>
                  <a:pt x="18171" y="17999"/>
                </a:cubicBezTo>
                <a:cubicBezTo>
                  <a:pt x="18346" y="18124"/>
                  <a:pt x="18396" y="18174"/>
                  <a:pt x="18371" y="18250"/>
                </a:cubicBezTo>
                <a:cubicBezTo>
                  <a:pt x="18371" y="18350"/>
                  <a:pt x="18421" y="18475"/>
                  <a:pt x="18471" y="18575"/>
                </a:cubicBezTo>
                <a:cubicBezTo>
                  <a:pt x="18512" y="18647"/>
                  <a:pt x="18528" y="18689"/>
                  <a:pt x="18504" y="18689"/>
                </a:cubicBezTo>
                <a:cubicBezTo>
                  <a:pt x="18469" y="18689"/>
                  <a:pt x="18349" y="18598"/>
                  <a:pt x="18095" y="18375"/>
                </a:cubicBezTo>
                <a:cubicBezTo>
                  <a:pt x="17845" y="18149"/>
                  <a:pt x="17469" y="17799"/>
                  <a:pt x="17243" y="17623"/>
                </a:cubicBezTo>
                <a:cubicBezTo>
                  <a:pt x="16867" y="17272"/>
                  <a:pt x="16867" y="17272"/>
                  <a:pt x="16993" y="17172"/>
                </a:cubicBezTo>
                <a:cubicBezTo>
                  <a:pt x="17193" y="17072"/>
                  <a:pt x="17143" y="16846"/>
                  <a:pt x="16817" y="16520"/>
                </a:cubicBezTo>
                <a:cubicBezTo>
                  <a:pt x="16416" y="16094"/>
                  <a:pt x="16065" y="15643"/>
                  <a:pt x="15740" y="15192"/>
                </a:cubicBezTo>
                <a:cubicBezTo>
                  <a:pt x="15664" y="15042"/>
                  <a:pt x="15664" y="15042"/>
                  <a:pt x="15840" y="15017"/>
                </a:cubicBezTo>
                <a:cubicBezTo>
                  <a:pt x="16040" y="15017"/>
                  <a:pt x="16040" y="15017"/>
                  <a:pt x="16015" y="14816"/>
                </a:cubicBezTo>
                <a:cubicBezTo>
                  <a:pt x="15890" y="14465"/>
                  <a:pt x="15715" y="14139"/>
                  <a:pt x="15514" y="13814"/>
                </a:cubicBezTo>
                <a:cubicBezTo>
                  <a:pt x="14887" y="12786"/>
                  <a:pt x="14887" y="12811"/>
                  <a:pt x="14963" y="12761"/>
                </a:cubicBezTo>
                <a:cubicBezTo>
                  <a:pt x="15163" y="12686"/>
                  <a:pt x="15113" y="12460"/>
                  <a:pt x="14762" y="11483"/>
                </a:cubicBezTo>
                <a:cubicBezTo>
                  <a:pt x="14336" y="10405"/>
                  <a:pt x="13960" y="9302"/>
                  <a:pt x="13659" y="8174"/>
                </a:cubicBezTo>
                <a:close/>
                <a:moveTo>
                  <a:pt x="19445" y="17947"/>
                </a:moveTo>
                <a:cubicBezTo>
                  <a:pt x="19446" y="17947"/>
                  <a:pt x="19447" y="17947"/>
                  <a:pt x="19449" y="17949"/>
                </a:cubicBezTo>
                <a:cubicBezTo>
                  <a:pt x="19574" y="18099"/>
                  <a:pt x="19674" y="18275"/>
                  <a:pt x="19750" y="18475"/>
                </a:cubicBezTo>
                <a:cubicBezTo>
                  <a:pt x="19844" y="18712"/>
                  <a:pt x="19916" y="18903"/>
                  <a:pt x="19882" y="18903"/>
                </a:cubicBezTo>
                <a:cubicBezTo>
                  <a:pt x="19880" y="18903"/>
                  <a:pt x="19878" y="18903"/>
                  <a:pt x="19875" y="18901"/>
                </a:cubicBezTo>
                <a:cubicBezTo>
                  <a:pt x="19750" y="18751"/>
                  <a:pt x="19649" y="18575"/>
                  <a:pt x="19574" y="18375"/>
                </a:cubicBezTo>
                <a:cubicBezTo>
                  <a:pt x="19480" y="18139"/>
                  <a:pt x="19430" y="17947"/>
                  <a:pt x="19445" y="17947"/>
                </a:cubicBezTo>
                <a:close/>
                <a:moveTo>
                  <a:pt x="18587" y="18236"/>
                </a:moveTo>
                <a:cubicBezTo>
                  <a:pt x="18641" y="18236"/>
                  <a:pt x="18686" y="18314"/>
                  <a:pt x="18747" y="18375"/>
                </a:cubicBezTo>
                <a:cubicBezTo>
                  <a:pt x="18872" y="18525"/>
                  <a:pt x="18973" y="18701"/>
                  <a:pt x="19023" y="18901"/>
                </a:cubicBezTo>
                <a:cubicBezTo>
                  <a:pt x="19099" y="19113"/>
                  <a:pt x="19128" y="19197"/>
                  <a:pt x="19107" y="19197"/>
                </a:cubicBezTo>
                <a:cubicBezTo>
                  <a:pt x="19093" y="19197"/>
                  <a:pt x="19057" y="19161"/>
                  <a:pt x="18998" y="19102"/>
                </a:cubicBezTo>
                <a:cubicBezTo>
                  <a:pt x="18847" y="18976"/>
                  <a:pt x="18496" y="18325"/>
                  <a:pt x="18547" y="18250"/>
                </a:cubicBezTo>
                <a:cubicBezTo>
                  <a:pt x="18561" y="18240"/>
                  <a:pt x="18574" y="18236"/>
                  <a:pt x="18587" y="18236"/>
                </a:cubicBezTo>
                <a:close/>
                <a:moveTo>
                  <a:pt x="19750" y="18074"/>
                </a:moveTo>
                <a:lnTo>
                  <a:pt x="19750" y="18074"/>
                </a:lnTo>
                <a:cubicBezTo>
                  <a:pt x="19875" y="18174"/>
                  <a:pt x="19975" y="18300"/>
                  <a:pt x="20050" y="18450"/>
                </a:cubicBezTo>
                <a:cubicBezTo>
                  <a:pt x="20201" y="18651"/>
                  <a:pt x="20301" y="18876"/>
                  <a:pt x="20401" y="19102"/>
                </a:cubicBezTo>
                <a:cubicBezTo>
                  <a:pt x="20479" y="19274"/>
                  <a:pt x="20509" y="19338"/>
                  <a:pt x="20483" y="19338"/>
                </a:cubicBezTo>
                <a:cubicBezTo>
                  <a:pt x="20468" y="19338"/>
                  <a:pt x="20433" y="19315"/>
                  <a:pt x="20376" y="19277"/>
                </a:cubicBezTo>
                <a:cubicBezTo>
                  <a:pt x="20176" y="19102"/>
                  <a:pt x="20050" y="18876"/>
                  <a:pt x="19975" y="18626"/>
                </a:cubicBezTo>
                <a:cubicBezTo>
                  <a:pt x="19875" y="18450"/>
                  <a:pt x="19800" y="18275"/>
                  <a:pt x="19750" y="18074"/>
                </a:cubicBezTo>
                <a:close/>
                <a:moveTo>
                  <a:pt x="19139" y="18622"/>
                </a:moveTo>
                <a:cubicBezTo>
                  <a:pt x="19142" y="18622"/>
                  <a:pt x="19145" y="18623"/>
                  <a:pt x="19148" y="18626"/>
                </a:cubicBezTo>
                <a:cubicBezTo>
                  <a:pt x="19248" y="18726"/>
                  <a:pt x="19324" y="18851"/>
                  <a:pt x="19374" y="18976"/>
                </a:cubicBezTo>
                <a:cubicBezTo>
                  <a:pt x="19496" y="19257"/>
                  <a:pt x="19545" y="19427"/>
                  <a:pt x="19504" y="19427"/>
                </a:cubicBezTo>
                <a:cubicBezTo>
                  <a:pt x="19486" y="19427"/>
                  <a:pt x="19452" y="19395"/>
                  <a:pt x="19399" y="19327"/>
                </a:cubicBezTo>
                <a:cubicBezTo>
                  <a:pt x="19255" y="19089"/>
                  <a:pt x="19089" y="18622"/>
                  <a:pt x="19139" y="18622"/>
                </a:cubicBezTo>
                <a:close/>
                <a:moveTo>
                  <a:pt x="20020" y="19218"/>
                </a:moveTo>
                <a:cubicBezTo>
                  <a:pt x="20028" y="19218"/>
                  <a:pt x="20038" y="19221"/>
                  <a:pt x="20050" y="19227"/>
                </a:cubicBezTo>
                <a:cubicBezTo>
                  <a:pt x="20100" y="19252"/>
                  <a:pt x="20126" y="19302"/>
                  <a:pt x="20126" y="19377"/>
                </a:cubicBezTo>
                <a:cubicBezTo>
                  <a:pt x="20126" y="19419"/>
                  <a:pt x="20118" y="19437"/>
                  <a:pt x="20103" y="19437"/>
                </a:cubicBezTo>
                <a:cubicBezTo>
                  <a:pt x="20090" y="19437"/>
                  <a:pt x="20073" y="19425"/>
                  <a:pt x="20050" y="19403"/>
                </a:cubicBezTo>
                <a:cubicBezTo>
                  <a:pt x="20006" y="19359"/>
                  <a:pt x="19962" y="19218"/>
                  <a:pt x="20020" y="19218"/>
                </a:cubicBezTo>
                <a:close/>
                <a:moveTo>
                  <a:pt x="19558" y="18937"/>
                </a:moveTo>
                <a:cubicBezTo>
                  <a:pt x="19595" y="18937"/>
                  <a:pt x="19689" y="19042"/>
                  <a:pt x="19775" y="19227"/>
                </a:cubicBezTo>
                <a:cubicBezTo>
                  <a:pt x="19850" y="19352"/>
                  <a:pt x="19875" y="19478"/>
                  <a:pt x="19850" y="19503"/>
                </a:cubicBezTo>
                <a:cubicBezTo>
                  <a:pt x="19843" y="19510"/>
                  <a:pt x="19833" y="19513"/>
                  <a:pt x="19823" y="19513"/>
                </a:cubicBezTo>
                <a:cubicBezTo>
                  <a:pt x="19798" y="19513"/>
                  <a:pt x="19767" y="19495"/>
                  <a:pt x="19750" y="19478"/>
                </a:cubicBezTo>
                <a:lnTo>
                  <a:pt x="19599" y="19127"/>
                </a:lnTo>
                <a:cubicBezTo>
                  <a:pt x="19534" y="18997"/>
                  <a:pt x="19530" y="18937"/>
                  <a:pt x="19558" y="18937"/>
                </a:cubicBezTo>
                <a:close/>
                <a:moveTo>
                  <a:pt x="7395" y="18868"/>
                </a:moveTo>
                <a:cubicBezTo>
                  <a:pt x="7520" y="18868"/>
                  <a:pt x="7588" y="18920"/>
                  <a:pt x="7770" y="19102"/>
                </a:cubicBezTo>
                <a:cubicBezTo>
                  <a:pt x="7920" y="19227"/>
                  <a:pt x="8045" y="19377"/>
                  <a:pt x="8221" y="19503"/>
                </a:cubicBezTo>
                <a:lnTo>
                  <a:pt x="8421" y="19628"/>
                </a:lnTo>
                <a:lnTo>
                  <a:pt x="8171" y="19628"/>
                </a:lnTo>
                <a:cubicBezTo>
                  <a:pt x="7970" y="19628"/>
                  <a:pt x="7845" y="19578"/>
                  <a:pt x="7519" y="19277"/>
                </a:cubicBezTo>
                <a:lnTo>
                  <a:pt x="7093" y="18926"/>
                </a:lnTo>
                <a:lnTo>
                  <a:pt x="7293" y="18876"/>
                </a:lnTo>
                <a:cubicBezTo>
                  <a:pt x="7332" y="18871"/>
                  <a:pt x="7365" y="18868"/>
                  <a:pt x="7395" y="18868"/>
                </a:cubicBezTo>
                <a:close/>
                <a:moveTo>
                  <a:pt x="10978" y="18976"/>
                </a:moveTo>
                <a:lnTo>
                  <a:pt x="10978" y="18976"/>
                </a:lnTo>
                <a:cubicBezTo>
                  <a:pt x="11178" y="19077"/>
                  <a:pt x="11354" y="19177"/>
                  <a:pt x="11554" y="19277"/>
                </a:cubicBezTo>
                <a:lnTo>
                  <a:pt x="12181" y="19678"/>
                </a:lnTo>
                <a:cubicBezTo>
                  <a:pt x="12206" y="19691"/>
                  <a:pt x="12199" y="19697"/>
                  <a:pt x="12165" y="19697"/>
                </a:cubicBezTo>
                <a:cubicBezTo>
                  <a:pt x="12131" y="19697"/>
                  <a:pt x="12068" y="19691"/>
                  <a:pt x="11980" y="19678"/>
                </a:cubicBezTo>
                <a:cubicBezTo>
                  <a:pt x="11730" y="19603"/>
                  <a:pt x="11504" y="19453"/>
                  <a:pt x="11303" y="19277"/>
                </a:cubicBezTo>
                <a:cubicBezTo>
                  <a:pt x="11178" y="19202"/>
                  <a:pt x="11078" y="19102"/>
                  <a:pt x="10978" y="18976"/>
                </a:cubicBezTo>
                <a:close/>
                <a:moveTo>
                  <a:pt x="7820" y="18801"/>
                </a:moveTo>
                <a:cubicBezTo>
                  <a:pt x="7945" y="18801"/>
                  <a:pt x="8146" y="18951"/>
                  <a:pt x="8496" y="19277"/>
                </a:cubicBezTo>
                <a:cubicBezTo>
                  <a:pt x="8897" y="19653"/>
                  <a:pt x="8973" y="19728"/>
                  <a:pt x="8872" y="19728"/>
                </a:cubicBezTo>
                <a:cubicBezTo>
                  <a:pt x="8772" y="19728"/>
                  <a:pt x="8296" y="19403"/>
                  <a:pt x="7895" y="19027"/>
                </a:cubicBezTo>
                <a:cubicBezTo>
                  <a:pt x="7694" y="18826"/>
                  <a:pt x="7694" y="18801"/>
                  <a:pt x="7820" y="18801"/>
                </a:cubicBezTo>
                <a:close/>
                <a:moveTo>
                  <a:pt x="8446" y="18801"/>
                </a:moveTo>
                <a:cubicBezTo>
                  <a:pt x="8647" y="18801"/>
                  <a:pt x="8722" y="18851"/>
                  <a:pt x="9273" y="19403"/>
                </a:cubicBezTo>
                <a:cubicBezTo>
                  <a:pt x="9750" y="19879"/>
                  <a:pt x="9850" y="19979"/>
                  <a:pt x="9725" y="19979"/>
                </a:cubicBezTo>
                <a:cubicBezTo>
                  <a:pt x="9474" y="19929"/>
                  <a:pt x="9173" y="19728"/>
                  <a:pt x="8672" y="19252"/>
                </a:cubicBezTo>
                <a:lnTo>
                  <a:pt x="8221" y="18801"/>
                </a:lnTo>
                <a:close/>
                <a:moveTo>
                  <a:pt x="13646" y="19487"/>
                </a:moveTo>
                <a:cubicBezTo>
                  <a:pt x="13693" y="19487"/>
                  <a:pt x="13849" y="19585"/>
                  <a:pt x="14060" y="19753"/>
                </a:cubicBezTo>
                <a:lnTo>
                  <a:pt x="14085" y="19753"/>
                </a:lnTo>
                <a:cubicBezTo>
                  <a:pt x="14236" y="19879"/>
                  <a:pt x="14361" y="20004"/>
                  <a:pt x="14336" y="20029"/>
                </a:cubicBezTo>
                <a:cubicBezTo>
                  <a:pt x="14331" y="20049"/>
                  <a:pt x="14317" y="20058"/>
                  <a:pt x="14295" y="20058"/>
                </a:cubicBezTo>
                <a:cubicBezTo>
                  <a:pt x="14204" y="20058"/>
                  <a:pt x="13982" y="19901"/>
                  <a:pt x="13760" y="19678"/>
                </a:cubicBezTo>
                <a:cubicBezTo>
                  <a:pt x="13639" y="19546"/>
                  <a:pt x="13609" y="19487"/>
                  <a:pt x="13646" y="19487"/>
                </a:cubicBezTo>
                <a:close/>
                <a:moveTo>
                  <a:pt x="15212" y="19637"/>
                </a:moveTo>
                <a:cubicBezTo>
                  <a:pt x="15227" y="19637"/>
                  <a:pt x="15308" y="19687"/>
                  <a:pt x="15489" y="19804"/>
                </a:cubicBezTo>
                <a:cubicBezTo>
                  <a:pt x="15614" y="19879"/>
                  <a:pt x="15765" y="19979"/>
                  <a:pt x="15890" y="20079"/>
                </a:cubicBezTo>
                <a:cubicBezTo>
                  <a:pt x="15914" y="20108"/>
                  <a:pt x="15913" y="20120"/>
                  <a:pt x="15896" y="20120"/>
                </a:cubicBezTo>
                <a:cubicBezTo>
                  <a:pt x="15821" y="20120"/>
                  <a:pt x="15435" y="19896"/>
                  <a:pt x="15314" y="19753"/>
                </a:cubicBezTo>
                <a:cubicBezTo>
                  <a:pt x="15241" y="19681"/>
                  <a:pt x="15197" y="19637"/>
                  <a:pt x="15212" y="19637"/>
                </a:cubicBezTo>
                <a:close/>
                <a:moveTo>
                  <a:pt x="6832" y="18991"/>
                </a:moveTo>
                <a:cubicBezTo>
                  <a:pt x="6917" y="18991"/>
                  <a:pt x="6964" y="19005"/>
                  <a:pt x="6993" y="19027"/>
                </a:cubicBezTo>
                <a:cubicBezTo>
                  <a:pt x="7649" y="19573"/>
                  <a:pt x="7809" y="19738"/>
                  <a:pt x="7756" y="19738"/>
                </a:cubicBezTo>
                <a:cubicBezTo>
                  <a:pt x="7748" y="19738"/>
                  <a:pt x="7735" y="19735"/>
                  <a:pt x="7719" y="19728"/>
                </a:cubicBezTo>
                <a:cubicBezTo>
                  <a:pt x="7619" y="19678"/>
                  <a:pt x="7519" y="19628"/>
                  <a:pt x="7444" y="19553"/>
                </a:cubicBezTo>
                <a:cubicBezTo>
                  <a:pt x="7387" y="19497"/>
                  <a:pt x="7331" y="19468"/>
                  <a:pt x="7306" y="19468"/>
                </a:cubicBezTo>
                <a:cubicBezTo>
                  <a:pt x="7298" y="19468"/>
                  <a:pt x="7293" y="19471"/>
                  <a:pt x="7293" y="19478"/>
                </a:cubicBezTo>
                <a:cubicBezTo>
                  <a:pt x="7288" y="19488"/>
                  <a:pt x="7276" y="19493"/>
                  <a:pt x="7258" y="19493"/>
                </a:cubicBezTo>
                <a:cubicBezTo>
                  <a:pt x="7188" y="19493"/>
                  <a:pt x="7032" y="19417"/>
                  <a:pt x="6892" y="19277"/>
                </a:cubicBezTo>
                <a:cubicBezTo>
                  <a:pt x="6839" y="19242"/>
                  <a:pt x="6786" y="19206"/>
                  <a:pt x="6751" y="19206"/>
                </a:cubicBezTo>
                <a:cubicBezTo>
                  <a:pt x="6736" y="19206"/>
                  <a:pt x="6724" y="19212"/>
                  <a:pt x="6717" y="19227"/>
                </a:cubicBezTo>
                <a:cubicBezTo>
                  <a:pt x="6692" y="19252"/>
                  <a:pt x="6817" y="19428"/>
                  <a:pt x="7369" y="19829"/>
                </a:cubicBezTo>
                <a:cubicBezTo>
                  <a:pt x="7569" y="19929"/>
                  <a:pt x="7745" y="20104"/>
                  <a:pt x="7870" y="20280"/>
                </a:cubicBezTo>
                <a:cubicBezTo>
                  <a:pt x="7885" y="20332"/>
                  <a:pt x="7884" y="20363"/>
                  <a:pt x="7853" y="20363"/>
                </a:cubicBezTo>
                <a:cubicBezTo>
                  <a:pt x="7781" y="20363"/>
                  <a:pt x="7546" y="20199"/>
                  <a:pt x="6968" y="19778"/>
                </a:cubicBezTo>
                <a:cubicBezTo>
                  <a:pt x="6717" y="19553"/>
                  <a:pt x="6416" y="19352"/>
                  <a:pt x="6115" y="19202"/>
                </a:cubicBezTo>
                <a:cubicBezTo>
                  <a:pt x="5990" y="19202"/>
                  <a:pt x="6115" y="19302"/>
                  <a:pt x="6742" y="19778"/>
                </a:cubicBezTo>
                <a:cubicBezTo>
                  <a:pt x="6917" y="19904"/>
                  <a:pt x="7093" y="20054"/>
                  <a:pt x="7268" y="20205"/>
                </a:cubicBezTo>
                <a:cubicBezTo>
                  <a:pt x="7268" y="20217"/>
                  <a:pt x="7254" y="20223"/>
                  <a:pt x="7228" y="20223"/>
                </a:cubicBezTo>
                <a:cubicBezTo>
                  <a:pt x="7102" y="20223"/>
                  <a:pt x="6709" y="20083"/>
                  <a:pt x="6542" y="19979"/>
                </a:cubicBezTo>
                <a:cubicBezTo>
                  <a:pt x="5926" y="19553"/>
                  <a:pt x="5579" y="19350"/>
                  <a:pt x="5521" y="19350"/>
                </a:cubicBezTo>
                <a:cubicBezTo>
                  <a:pt x="5518" y="19350"/>
                  <a:pt x="5515" y="19351"/>
                  <a:pt x="5514" y="19352"/>
                </a:cubicBezTo>
                <a:cubicBezTo>
                  <a:pt x="5464" y="19377"/>
                  <a:pt x="5614" y="19503"/>
                  <a:pt x="5790" y="19678"/>
                </a:cubicBezTo>
                <a:cubicBezTo>
                  <a:pt x="5915" y="19778"/>
                  <a:pt x="6015" y="19879"/>
                  <a:pt x="6115" y="20004"/>
                </a:cubicBezTo>
                <a:cubicBezTo>
                  <a:pt x="5815" y="19854"/>
                  <a:pt x="5514" y="19703"/>
                  <a:pt x="5213" y="19528"/>
                </a:cubicBezTo>
                <a:cubicBezTo>
                  <a:pt x="5122" y="19467"/>
                  <a:pt x="5049" y="19434"/>
                  <a:pt x="5006" y="19434"/>
                </a:cubicBezTo>
                <a:cubicBezTo>
                  <a:pt x="4978" y="19434"/>
                  <a:pt x="4963" y="19448"/>
                  <a:pt x="4963" y="19478"/>
                </a:cubicBezTo>
                <a:cubicBezTo>
                  <a:pt x="4963" y="19528"/>
                  <a:pt x="5013" y="19603"/>
                  <a:pt x="5113" y="19628"/>
                </a:cubicBezTo>
                <a:cubicBezTo>
                  <a:pt x="5213" y="19678"/>
                  <a:pt x="5364" y="19753"/>
                  <a:pt x="5439" y="19829"/>
                </a:cubicBezTo>
                <a:cubicBezTo>
                  <a:pt x="5614" y="19904"/>
                  <a:pt x="5614" y="19929"/>
                  <a:pt x="5489" y="19929"/>
                </a:cubicBezTo>
                <a:cubicBezTo>
                  <a:pt x="5288" y="19904"/>
                  <a:pt x="5088" y="19829"/>
                  <a:pt x="4912" y="19703"/>
                </a:cubicBezTo>
                <a:cubicBezTo>
                  <a:pt x="4762" y="19628"/>
                  <a:pt x="4612" y="19553"/>
                  <a:pt x="4436" y="19528"/>
                </a:cubicBezTo>
                <a:lnTo>
                  <a:pt x="4436" y="19528"/>
                </a:lnTo>
                <a:cubicBezTo>
                  <a:pt x="4386" y="19578"/>
                  <a:pt x="4436" y="19628"/>
                  <a:pt x="4737" y="19804"/>
                </a:cubicBezTo>
                <a:cubicBezTo>
                  <a:pt x="5063" y="19954"/>
                  <a:pt x="5113" y="20029"/>
                  <a:pt x="4938" y="20029"/>
                </a:cubicBezTo>
                <a:cubicBezTo>
                  <a:pt x="4612" y="19929"/>
                  <a:pt x="4311" y="19778"/>
                  <a:pt x="4035" y="19603"/>
                </a:cubicBezTo>
                <a:cubicBezTo>
                  <a:pt x="3985" y="19553"/>
                  <a:pt x="4110" y="19503"/>
                  <a:pt x="5163" y="19302"/>
                </a:cubicBezTo>
                <a:lnTo>
                  <a:pt x="5188" y="19302"/>
                </a:lnTo>
                <a:cubicBezTo>
                  <a:pt x="6184" y="19071"/>
                  <a:pt x="6625" y="18991"/>
                  <a:pt x="6832" y="18991"/>
                </a:cubicBezTo>
                <a:close/>
                <a:moveTo>
                  <a:pt x="3830" y="19643"/>
                </a:moveTo>
                <a:cubicBezTo>
                  <a:pt x="3887" y="19643"/>
                  <a:pt x="3924" y="19656"/>
                  <a:pt x="3935" y="19678"/>
                </a:cubicBezTo>
                <a:cubicBezTo>
                  <a:pt x="3985" y="19753"/>
                  <a:pt x="4060" y="19804"/>
                  <a:pt x="4161" y="19854"/>
                </a:cubicBezTo>
                <a:cubicBezTo>
                  <a:pt x="4286" y="19904"/>
                  <a:pt x="4311" y="19954"/>
                  <a:pt x="4286" y="19979"/>
                </a:cubicBezTo>
                <a:cubicBezTo>
                  <a:pt x="4261" y="20004"/>
                  <a:pt x="4311" y="20079"/>
                  <a:pt x="4411" y="20154"/>
                </a:cubicBezTo>
                <a:cubicBezTo>
                  <a:pt x="4474" y="20205"/>
                  <a:pt x="4499" y="20230"/>
                  <a:pt x="4464" y="20230"/>
                </a:cubicBezTo>
                <a:cubicBezTo>
                  <a:pt x="4430" y="20230"/>
                  <a:pt x="4336" y="20205"/>
                  <a:pt x="4161" y="20154"/>
                </a:cubicBezTo>
                <a:cubicBezTo>
                  <a:pt x="4010" y="20079"/>
                  <a:pt x="3835" y="20029"/>
                  <a:pt x="3659" y="20029"/>
                </a:cubicBezTo>
                <a:cubicBezTo>
                  <a:pt x="3559" y="20079"/>
                  <a:pt x="3584" y="20079"/>
                  <a:pt x="4186" y="20305"/>
                </a:cubicBezTo>
                <a:cubicBezTo>
                  <a:pt x="4662" y="20505"/>
                  <a:pt x="4812" y="20631"/>
                  <a:pt x="4612" y="20681"/>
                </a:cubicBezTo>
                <a:cubicBezTo>
                  <a:pt x="4236" y="20606"/>
                  <a:pt x="3910" y="20455"/>
                  <a:pt x="3609" y="20255"/>
                </a:cubicBezTo>
                <a:lnTo>
                  <a:pt x="3208" y="20004"/>
                </a:lnTo>
                <a:cubicBezTo>
                  <a:pt x="3033" y="19904"/>
                  <a:pt x="3083" y="19854"/>
                  <a:pt x="3534" y="19703"/>
                </a:cubicBezTo>
                <a:cubicBezTo>
                  <a:pt x="3658" y="19662"/>
                  <a:pt x="3760" y="19643"/>
                  <a:pt x="3830" y="19643"/>
                </a:cubicBezTo>
                <a:close/>
                <a:moveTo>
                  <a:pt x="18185" y="20021"/>
                </a:moveTo>
                <a:cubicBezTo>
                  <a:pt x="18228" y="20021"/>
                  <a:pt x="18422" y="20144"/>
                  <a:pt x="18747" y="20380"/>
                </a:cubicBezTo>
                <a:cubicBezTo>
                  <a:pt x="18897" y="20480"/>
                  <a:pt x="19073" y="20631"/>
                  <a:pt x="19223" y="20756"/>
                </a:cubicBezTo>
                <a:cubicBezTo>
                  <a:pt x="19223" y="20762"/>
                  <a:pt x="19219" y="20764"/>
                  <a:pt x="19211" y="20764"/>
                </a:cubicBezTo>
                <a:cubicBezTo>
                  <a:pt x="19116" y="20764"/>
                  <a:pt x="18483" y="20367"/>
                  <a:pt x="18321" y="20205"/>
                </a:cubicBezTo>
                <a:cubicBezTo>
                  <a:pt x="18197" y="20081"/>
                  <a:pt x="18154" y="20021"/>
                  <a:pt x="18185" y="20021"/>
                </a:cubicBezTo>
                <a:close/>
                <a:moveTo>
                  <a:pt x="2865" y="20013"/>
                </a:moveTo>
                <a:cubicBezTo>
                  <a:pt x="2953" y="20013"/>
                  <a:pt x="3019" y="20045"/>
                  <a:pt x="3108" y="20104"/>
                </a:cubicBezTo>
                <a:cubicBezTo>
                  <a:pt x="3233" y="20179"/>
                  <a:pt x="3258" y="20205"/>
                  <a:pt x="3158" y="20255"/>
                </a:cubicBezTo>
                <a:cubicBezTo>
                  <a:pt x="3033" y="20305"/>
                  <a:pt x="3058" y="20330"/>
                  <a:pt x="3509" y="20480"/>
                </a:cubicBezTo>
                <a:cubicBezTo>
                  <a:pt x="3781" y="20571"/>
                  <a:pt x="3845" y="20621"/>
                  <a:pt x="3761" y="20621"/>
                </a:cubicBezTo>
                <a:cubicBezTo>
                  <a:pt x="3683" y="20621"/>
                  <a:pt x="3474" y="20577"/>
                  <a:pt x="3183" y="20480"/>
                </a:cubicBezTo>
                <a:cubicBezTo>
                  <a:pt x="3008" y="20405"/>
                  <a:pt x="2832" y="20380"/>
                  <a:pt x="2657" y="20380"/>
                </a:cubicBezTo>
                <a:cubicBezTo>
                  <a:pt x="2657" y="20430"/>
                  <a:pt x="2757" y="20480"/>
                  <a:pt x="2882" y="20530"/>
                </a:cubicBezTo>
                <a:cubicBezTo>
                  <a:pt x="3083" y="20606"/>
                  <a:pt x="3058" y="20606"/>
                  <a:pt x="2607" y="20631"/>
                </a:cubicBezTo>
                <a:cubicBezTo>
                  <a:pt x="2256" y="20656"/>
                  <a:pt x="1905" y="20681"/>
                  <a:pt x="1579" y="20756"/>
                </a:cubicBezTo>
                <a:lnTo>
                  <a:pt x="1053" y="20831"/>
                </a:lnTo>
                <a:lnTo>
                  <a:pt x="1278" y="20656"/>
                </a:lnTo>
                <a:cubicBezTo>
                  <a:pt x="1554" y="20505"/>
                  <a:pt x="1830" y="20355"/>
                  <a:pt x="2130" y="20255"/>
                </a:cubicBezTo>
                <a:cubicBezTo>
                  <a:pt x="2540" y="20088"/>
                  <a:pt x="2729" y="20013"/>
                  <a:pt x="2865" y="20013"/>
                </a:cubicBezTo>
                <a:close/>
                <a:moveTo>
                  <a:pt x="9975" y="18074"/>
                </a:moveTo>
                <a:lnTo>
                  <a:pt x="10577" y="18099"/>
                </a:lnTo>
                <a:cubicBezTo>
                  <a:pt x="11078" y="18124"/>
                  <a:pt x="11554" y="18200"/>
                  <a:pt x="12030" y="18300"/>
                </a:cubicBezTo>
                <a:cubicBezTo>
                  <a:pt x="12715" y="18461"/>
                  <a:pt x="13019" y="18536"/>
                  <a:pt x="13176" y="18536"/>
                </a:cubicBezTo>
                <a:cubicBezTo>
                  <a:pt x="13312" y="18536"/>
                  <a:pt x="13339" y="18480"/>
                  <a:pt x="13409" y="18375"/>
                </a:cubicBezTo>
                <a:cubicBezTo>
                  <a:pt x="13491" y="18260"/>
                  <a:pt x="13541" y="18210"/>
                  <a:pt x="13664" y="18210"/>
                </a:cubicBezTo>
                <a:cubicBezTo>
                  <a:pt x="13729" y="18210"/>
                  <a:pt x="13814" y="18224"/>
                  <a:pt x="13935" y="18250"/>
                </a:cubicBezTo>
                <a:cubicBezTo>
                  <a:pt x="14161" y="18275"/>
                  <a:pt x="14862" y="18475"/>
                  <a:pt x="15489" y="18676"/>
                </a:cubicBezTo>
                <a:cubicBezTo>
                  <a:pt x="15890" y="18826"/>
                  <a:pt x="16316" y="18951"/>
                  <a:pt x="16742" y="19027"/>
                </a:cubicBezTo>
                <a:cubicBezTo>
                  <a:pt x="16842" y="18951"/>
                  <a:pt x="16943" y="18876"/>
                  <a:pt x="17018" y="18801"/>
                </a:cubicBezTo>
                <a:cubicBezTo>
                  <a:pt x="17106" y="18713"/>
                  <a:pt x="17160" y="18676"/>
                  <a:pt x="17239" y="18676"/>
                </a:cubicBezTo>
                <a:cubicBezTo>
                  <a:pt x="17296" y="18676"/>
                  <a:pt x="17365" y="18695"/>
                  <a:pt x="17469" y="18726"/>
                </a:cubicBezTo>
                <a:cubicBezTo>
                  <a:pt x="18020" y="18926"/>
                  <a:pt x="18547" y="19227"/>
                  <a:pt x="18998" y="19628"/>
                </a:cubicBezTo>
                <a:cubicBezTo>
                  <a:pt x="19198" y="19879"/>
                  <a:pt x="19424" y="20079"/>
                  <a:pt x="19649" y="20280"/>
                </a:cubicBezTo>
                <a:cubicBezTo>
                  <a:pt x="19825" y="20405"/>
                  <a:pt x="19975" y="20555"/>
                  <a:pt x="20100" y="20731"/>
                </a:cubicBezTo>
                <a:cubicBezTo>
                  <a:pt x="20100" y="20781"/>
                  <a:pt x="20151" y="20881"/>
                  <a:pt x="20226" y="20956"/>
                </a:cubicBezTo>
                <a:cubicBezTo>
                  <a:pt x="19900" y="20756"/>
                  <a:pt x="19599" y="20530"/>
                  <a:pt x="19298" y="20255"/>
                </a:cubicBezTo>
                <a:cubicBezTo>
                  <a:pt x="18697" y="19804"/>
                  <a:pt x="18196" y="19403"/>
                  <a:pt x="18171" y="19403"/>
                </a:cubicBezTo>
                <a:cubicBezTo>
                  <a:pt x="18020" y="19403"/>
                  <a:pt x="18271" y="19628"/>
                  <a:pt x="19324" y="20480"/>
                </a:cubicBezTo>
                <a:cubicBezTo>
                  <a:pt x="20000" y="21007"/>
                  <a:pt x="20527" y="21458"/>
                  <a:pt x="20527" y="21483"/>
                </a:cubicBezTo>
                <a:cubicBezTo>
                  <a:pt x="20126" y="21257"/>
                  <a:pt x="19725" y="20981"/>
                  <a:pt x="19374" y="20681"/>
                </a:cubicBezTo>
                <a:cubicBezTo>
                  <a:pt x="18667" y="20120"/>
                  <a:pt x="17439" y="19275"/>
                  <a:pt x="17325" y="19275"/>
                </a:cubicBezTo>
                <a:cubicBezTo>
                  <a:pt x="17322" y="19275"/>
                  <a:pt x="17320" y="19276"/>
                  <a:pt x="17319" y="19277"/>
                </a:cubicBezTo>
                <a:cubicBezTo>
                  <a:pt x="17268" y="19327"/>
                  <a:pt x="17319" y="19403"/>
                  <a:pt x="17619" y="19578"/>
                </a:cubicBezTo>
                <a:cubicBezTo>
                  <a:pt x="17745" y="19653"/>
                  <a:pt x="17845" y="19753"/>
                  <a:pt x="17845" y="19804"/>
                </a:cubicBezTo>
                <a:cubicBezTo>
                  <a:pt x="17870" y="19904"/>
                  <a:pt x="17920" y="20004"/>
                  <a:pt x="17995" y="20079"/>
                </a:cubicBezTo>
                <a:cubicBezTo>
                  <a:pt x="18045" y="20139"/>
                  <a:pt x="18063" y="20171"/>
                  <a:pt x="18030" y="20171"/>
                </a:cubicBezTo>
                <a:cubicBezTo>
                  <a:pt x="17979" y="20171"/>
                  <a:pt x="17808" y="20096"/>
                  <a:pt x="17444" y="19929"/>
                </a:cubicBezTo>
                <a:cubicBezTo>
                  <a:pt x="17005" y="19716"/>
                  <a:pt x="16700" y="19602"/>
                  <a:pt x="16619" y="19602"/>
                </a:cubicBezTo>
                <a:cubicBezTo>
                  <a:pt x="16548" y="19602"/>
                  <a:pt x="16652" y="19691"/>
                  <a:pt x="16993" y="19879"/>
                </a:cubicBezTo>
                <a:cubicBezTo>
                  <a:pt x="17093" y="19929"/>
                  <a:pt x="17093" y="19954"/>
                  <a:pt x="16993" y="20054"/>
                </a:cubicBezTo>
                <a:lnTo>
                  <a:pt x="16867" y="20179"/>
                </a:lnTo>
                <a:cubicBezTo>
                  <a:pt x="16867" y="20179"/>
                  <a:pt x="16391" y="19854"/>
                  <a:pt x="15840" y="19428"/>
                </a:cubicBezTo>
                <a:cubicBezTo>
                  <a:pt x="15263" y="19002"/>
                  <a:pt x="14787" y="18676"/>
                  <a:pt x="14762" y="18676"/>
                </a:cubicBezTo>
                <a:cubicBezTo>
                  <a:pt x="14612" y="18676"/>
                  <a:pt x="14762" y="18801"/>
                  <a:pt x="15414" y="19302"/>
                </a:cubicBezTo>
                <a:cubicBezTo>
                  <a:pt x="15765" y="19553"/>
                  <a:pt x="16116" y="19854"/>
                  <a:pt x="16441" y="20154"/>
                </a:cubicBezTo>
                <a:lnTo>
                  <a:pt x="16742" y="20505"/>
                </a:lnTo>
                <a:lnTo>
                  <a:pt x="16491" y="20405"/>
                </a:lnTo>
                <a:cubicBezTo>
                  <a:pt x="16213" y="20289"/>
                  <a:pt x="15935" y="20152"/>
                  <a:pt x="16034" y="20152"/>
                </a:cubicBezTo>
                <a:cubicBezTo>
                  <a:pt x="16042" y="20152"/>
                  <a:pt x="16052" y="20153"/>
                  <a:pt x="16065" y="20154"/>
                </a:cubicBezTo>
                <a:cubicBezTo>
                  <a:pt x="16116" y="20154"/>
                  <a:pt x="16166" y="20154"/>
                  <a:pt x="16166" y="20129"/>
                </a:cubicBezTo>
                <a:cubicBezTo>
                  <a:pt x="15439" y="19578"/>
                  <a:pt x="14662" y="19077"/>
                  <a:pt x="13860" y="18626"/>
                </a:cubicBezTo>
                <a:cubicBezTo>
                  <a:pt x="13735" y="18626"/>
                  <a:pt x="13860" y="18751"/>
                  <a:pt x="14311" y="19052"/>
                </a:cubicBezTo>
                <a:cubicBezTo>
                  <a:pt x="14717" y="19300"/>
                  <a:pt x="15123" y="19772"/>
                  <a:pt x="14999" y="19772"/>
                </a:cubicBezTo>
                <a:cubicBezTo>
                  <a:pt x="14985" y="19772"/>
                  <a:pt x="14965" y="19766"/>
                  <a:pt x="14938" y="19753"/>
                </a:cubicBezTo>
                <a:cubicBezTo>
                  <a:pt x="14887" y="19728"/>
                  <a:pt x="14831" y="19716"/>
                  <a:pt x="14772" y="19716"/>
                </a:cubicBezTo>
                <a:cubicBezTo>
                  <a:pt x="14712" y="19716"/>
                  <a:pt x="14649" y="19728"/>
                  <a:pt x="14587" y="19753"/>
                </a:cubicBezTo>
                <a:cubicBezTo>
                  <a:pt x="14546" y="19765"/>
                  <a:pt x="14510" y="19771"/>
                  <a:pt x="14474" y="19771"/>
                </a:cubicBezTo>
                <a:cubicBezTo>
                  <a:pt x="14352" y="19771"/>
                  <a:pt x="14230" y="19702"/>
                  <a:pt x="13960" y="19528"/>
                </a:cubicBezTo>
                <a:cubicBezTo>
                  <a:pt x="13732" y="19365"/>
                  <a:pt x="13621" y="19297"/>
                  <a:pt x="13543" y="19297"/>
                </a:cubicBezTo>
                <a:cubicBezTo>
                  <a:pt x="13501" y="19297"/>
                  <a:pt x="13469" y="19317"/>
                  <a:pt x="13434" y="19352"/>
                </a:cubicBezTo>
                <a:cubicBezTo>
                  <a:pt x="13409" y="19385"/>
                  <a:pt x="13387" y="19404"/>
                  <a:pt x="13354" y="19404"/>
                </a:cubicBezTo>
                <a:cubicBezTo>
                  <a:pt x="13286" y="19404"/>
                  <a:pt x="13170" y="19321"/>
                  <a:pt x="12882" y="19102"/>
                </a:cubicBezTo>
                <a:cubicBezTo>
                  <a:pt x="12552" y="18849"/>
                  <a:pt x="12327" y="18717"/>
                  <a:pt x="12243" y="18717"/>
                </a:cubicBezTo>
                <a:cubicBezTo>
                  <a:pt x="12218" y="18717"/>
                  <a:pt x="12206" y="18728"/>
                  <a:pt x="12206" y="18751"/>
                </a:cubicBezTo>
                <a:cubicBezTo>
                  <a:pt x="12456" y="18976"/>
                  <a:pt x="12732" y="19177"/>
                  <a:pt x="13008" y="19377"/>
                </a:cubicBezTo>
                <a:cubicBezTo>
                  <a:pt x="13935" y="20054"/>
                  <a:pt x="14186" y="20255"/>
                  <a:pt x="14010" y="20280"/>
                </a:cubicBezTo>
                <a:cubicBezTo>
                  <a:pt x="13910" y="20280"/>
                  <a:pt x="13835" y="20255"/>
                  <a:pt x="13785" y="20179"/>
                </a:cubicBezTo>
                <a:cubicBezTo>
                  <a:pt x="13133" y="19703"/>
                  <a:pt x="12431" y="19252"/>
                  <a:pt x="11730" y="18851"/>
                </a:cubicBezTo>
                <a:lnTo>
                  <a:pt x="11730" y="18851"/>
                </a:lnTo>
                <a:cubicBezTo>
                  <a:pt x="11679" y="18901"/>
                  <a:pt x="11805" y="19002"/>
                  <a:pt x="12682" y="19578"/>
                </a:cubicBezTo>
                <a:cubicBezTo>
                  <a:pt x="13108" y="19854"/>
                  <a:pt x="13459" y="20104"/>
                  <a:pt x="13459" y="20129"/>
                </a:cubicBezTo>
                <a:cubicBezTo>
                  <a:pt x="13334" y="20104"/>
                  <a:pt x="13183" y="20054"/>
                  <a:pt x="13058" y="20004"/>
                </a:cubicBezTo>
                <a:cubicBezTo>
                  <a:pt x="12707" y="19879"/>
                  <a:pt x="12557" y="19778"/>
                  <a:pt x="11930" y="19202"/>
                </a:cubicBezTo>
                <a:lnTo>
                  <a:pt x="11153" y="18525"/>
                </a:lnTo>
                <a:cubicBezTo>
                  <a:pt x="11146" y="18519"/>
                  <a:pt x="11140" y="18516"/>
                  <a:pt x="11133" y="18516"/>
                </a:cubicBezTo>
                <a:cubicBezTo>
                  <a:pt x="11116" y="18516"/>
                  <a:pt x="11103" y="18539"/>
                  <a:pt x="11103" y="18575"/>
                </a:cubicBezTo>
                <a:cubicBezTo>
                  <a:pt x="11078" y="18626"/>
                  <a:pt x="11203" y="18776"/>
                  <a:pt x="11404" y="18951"/>
                </a:cubicBezTo>
                <a:cubicBezTo>
                  <a:pt x="11619" y="19136"/>
                  <a:pt x="11702" y="19217"/>
                  <a:pt x="11676" y="19217"/>
                </a:cubicBezTo>
                <a:cubicBezTo>
                  <a:pt x="11660" y="19217"/>
                  <a:pt x="11601" y="19185"/>
                  <a:pt x="11504" y="19127"/>
                </a:cubicBezTo>
                <a:cubicBezTo>
                  <a:pt x="11379" y="19077"/>
                  <a:pt x="11278" y="19002"/>
                  <a:pt x="11153" y="18926"/>
                </a:cubicBezTo>
                <a:cubicBezTo>
                  <a:pt x="11103" y="18876"/>
                  <a:pt x="11028" y="18851"/>
                  <a:pt x="10928" y="18851"/>
                </a:cubicBezTo>
                <a:cubicBezTo>
                  <a:pt x="10852" y="18826"/>
                  <a:pt x="10777" y="18801"/>
                  <a:pt x="10702" y="18776"/>
                </a:cubicBezTo>
                <a:cubicBezTo>
                  <a:pt x="10652" y="18726"/>
                  <a:pt x="10577" y="18726"/>
                  <a:pt x="10501" y="18726"/>
                </a:cubicBezTo>
                <a:cubicBezTo>
                  <a:pt x="10451" y="18751"/>
                  <a:pt x="10451" y="18801"/>
                  <a:pt x="10552" y="18876"/>
                </a:cubicBezTo>
                <a:cubicBezTo>
                  <a:pt x="10652" y="18926"/>
                  <a:pt x="10877" y="19102"/>
                  <a:pt x="11103" y="19302"/>
                </a:cubicBezTo>
                <a:cubicBezTo>
                  <a:pt x="11429" y="19628"/>
                  <a:pt x="11479" y="19678"/>
                  <a:pt x="11404" y="19728"/>
                </a:cubicBezTo>
                <a:cubicBezTo>
                  <a:pt x="11329" y="19804"/>
                  <a:pt x="11329" y="19804"/>
                  <a:pt x="11329" y="19804"/>
                </a:cubicBezTo>
                <a:lnTo>
                  <a:pt x="10777" y="19352"/>
                </a:lnTo>
                <a:cubicBezTo>
                  <a:pt x="10422" y="19034"/>
                  <a:pt x="10248" y="18912"/>
                  <a:pt x="10182" y="18912"/>
                </a:cubicBezTo>
                <a:cubicBezTo>
                  <a:pt x="10160" y="18912"/>
                  <a:pt x="10151" y="18926"/>
                  <a:pt x="10151" y="18951"/>
                </a:cubicBezTo>
                <a:cubicBezTo>
                  <a:pt x="10326" y="19127"/>
                  <a:pt x="10501" y="19302"/>
                  <a:pt x="10677" y="19453"/>
                </a:cubicBezTo>
                <a:cubicBezTo>
                  <a:pt x="11203" y="19879"/>
                  <a:pt x="11203" y="19879"/>
                  <a:pt x="11203" y="20154"/>
                </a:cubicBezTo>
                <a:cubicBezTo>
                  <a:pt x="11203" y="20280"/>
                  <a:pt x="11203" y="20405"/>
                  <a:pt x="11178" y="20405"/>
                </a:cubicBezTo>
                <a:cubicBezTo>
                  <a:pt x="11028" y="20305"/>
                  <a:pt x="10877" y="20179"/>
                  <a:pt x="10727" y="20029"/>
                </a:cubicBezTo>
                <a:cubicBezTo>
                  <a:pt x="9970" y="19343"/>
                  <a:pt x="9481" y="18947"/>
                  <a:pt x="9407" y="18947"/>
                </a:cubicBezTo>
                <a:cubicBezTo>
                  <a:pt x="9403" y="18947"/>
                  <a:pt x="9400" y="18949"/>
                  <a:pt x="9399" y="18951"/>
                </a:cubicBezTo>
                <a:cubicBezTo>
                  <a:pt x="9374" y="19002"/>
                  <a:pt x="9800" y="19453"/>
                  <a:pt x="10326" y="19854"/>
                </a:cubicBezTo>
                <a:cubicBezTo>
                  <a:pt x="10501" y="19979"/>
                  <a:pt x="10652" y="20104"/>
                  <a:pt x="10802" y="20230"/>
                </a:cubicBezTo>
                <a:cubicBezTo>
                  <a:pt x="10878" y="20310"/>
                  <a:pt x="10897" y="20346"/>
                  <a:pt x="10871" y="20346"/>
                </a:cubicBezTo>
                <a:cubicBezTo>
                  <a:pt x="10759" y="20346"/>
                  <a:pt x="9838" y="19695"/>
                  <a:pt x="9148" y="19127"/>
                </a:cubicBezTo>
                <a:lnTo>
                  <a:pt x="8847" y="18851"/>
                </a:lnTo>
                <a:lnTo>
                  <a:pt x="9148" y="18851"/>
                </a:lnTo>
                <a:cubicBezTo>
                  <a:pt x="9324" y="18851"/>
                  <a:pt x="9474" y="18826"/>
                  <a:pt x="9649" y="18801"/>
                </a:cubicBezTo>
                <a:lnTo>
                  <a:pt x="9649" y="18751"/>
                </a:lnTo>
                <a:cubicBezTo>
                  <a:pt x="9775" y="18701"/>
                  <a:pt x="9825" y="18626"/>
                  <a:pt x="9900" y="18375"/>
                </a:cubicBezTo>
                <a:lnTo>
                  <a:pt x="9975" y="18074"/>
                </a:lnTo>
                <a:close/>
                <a:moveTo>
                  <a:pt x="21028" y="21282"/>
                </a:moveTo>
                <a:lnTo>
                  <a:pt x="21454" y="21683"/>
                </a:lnTo>
                <a:cubicBezTo>
                  <a:pt x="21780" y="21959"/>
                  <a:pt x="21880" y="22109"/>
                  <a:pt x="21855" y="22185"/>
                </a:cubicBezTo>
                <a:lnTo>
                  <a:pt x="21880" y="22159"/>
                </a:lnTo>
                <a:lnTo>
                  <a:pt x="21880" y="22159"/>
                </a:lnTo>
                <a:cubicBezTo>
                  <a:pt x="21864" y="22208"/>
                  <a:pt x="21837" y="22233"/>
                  <a:pt x="21798" y="22233"/>
                </a:cubicBezTo>
                <a:cubicBezTo>
                  <a:pt x="21715" y="22233"/>
                  <a:pt x="21575" y="22122"/>
                  <a:pt x="21354" y="21884"/>
                </a:cubicBezTo>
                <a:lnTo>
                  <a:pt x="21028" y="21558"/>
                </a:lnTo>
                <a:lnTo>
                  <a:pt x="21354" y="21859"/>
                </a:lnTo>
                <a:cubicBezTo>
                  <a:pt x="21538" y="22023"/>
                  <a:pt x="21651" y="22099"/>
                  <a:pt x="21692" y="22099"/>
                </a:cubicBezTo>
                <a:cubicBezTo>
                  <a:pt x="21750" y="22099"/>
                  <a:pt x="21656" y="21940"/>
                  <a:pt x="21404" y="21658"/>
                </a:cubicBezTo>
                <a:lnTo>
                  <a:pt x="21028" y="21282"/>
                </a:lnTo>
                <a:close/>
                <a:moveTo>
                  <a:pt x="14010" y="7949"/>
                </a:moveTo>
                <a:cubicBezTo>
                  <a:pt x="14035" y="7949"/>
                  <a:pt x="14662" y="8626"/>
                  <a:pt x="15414" y="9453"/>
                </a:cubicBezTo>
                <a:lnTo>
                  <a:pt x="15364" y="9453"/>
                </a:lnTo>
                <a:cubicBezTo>
                  <a:pt x="16116" y="10280"/>
                  <a:pt x="16892" y="11132"/>
                  <a:pt x="17093" y="11357"/>
                </a:cubicBezTo>
                <a:cubicBezTo>
                  <a:pt x="17364" y="11683"/>
                  <a:pt x="17505" y="11813"/>
                  <a:pt x="17628" y="11813"/>
                </a:cubicBezTo>
                <a:cubicBezTo>
                  <a:pt x="17676" y="11813"/>
                  <a:pt x="17721" y="11793"/>
                  <a:pt x="17770" y="11758"/>
                </a:cubicBezTo>
                <a:cubicBezTo>
                  <a:pt x="17799" y="11736"/>
                  <a:pt x="17825" y="11723"/>
                  <a:pt x="17854" y="11723"/>
                </a:cubicBezTo>
                <a:cubicBezTo>
                  <a:pt x="17924" y="11723"/>
                  <a:pt x="18017" y="11798"/>
                  <a:pt x="18246" y="12009"/>
                </a:cubicBezTo>
                <a:cubicBezTo>
                  <a:pt x="18522" y="12285"/>
                  <a:pt x="18772" y="12585"/>
                  <a:pt x="18973" y="12886"/>
                </a:cubicBezTo>
                <a:cubicBezTo>
                  <a:pt x="19298" y="13362"/>
                  <a:pt x="19374" y="13438"/>
                  <a:pt x="19524" y="13488"/>
                </a:cubicBezTo>
                <a:cubicBezTo>
                  <a:pt x="19699" y="13538"/>
                  <a:pt x="19825" y="13663"/>
                  <a:pt x="20903" y="15117"/>
                </a:cubicBezTo>
                <a:cubicBezTo>
                  <a:pt x="21228" y="15543"/>
                  <a:pt x="21304" y="15593"/>
                  <a:pt x="21504" y="15643"/>
                </a:cubicBezTo>
                <a:cubicBezTo>
                  <a:pt x="21705" y="15693"/>
                  <a:pt x="21855" y="15819"/>
                  <a:pt x="21955" y="15994"/>
                </a:cubicBezTo>
                <a:cubicBezTo>
                  <a:pt x="22406" y="16696"/>
                  <a:pt x="22782" y="17423"/>
                  <a:pt x="23058" y="18200"/>
                </a:cubicBezTo>
                <a:cubicBezTo>
                  <a:pt x="23108" y="18400"/>
                  <a:pt x="23183" y="18575"/>
                  <a:pt x="23309" y="18751"/>
                </a:cubicBezTo>
                <a:cubicBezTo>
                  <a:pt x="23321" y="18759"/>
                  <a:pt x="23332" y="18763"/>
                  <a:pt x="23340" y="18763"/>
                </a:cubicBezTo>
                <a:cubicBezTo>
                  <a:pt x="23381" y="18763"/>
                  <a:pt x="23367" y="18659"/>
                  <a:pt x="23283" y="18450"/>
                </a:cubicBezTo>
                <a:cubicBezTo>
                  <a:pt x="23193" y="18193"/>
                  <a:pt x="23175" y="18073"/>
                  <a:pt x="23236" y="18073"/>
                </a:cubicBezTo>
                <a:cubicBezTo>
                  <a:pt x="23276" y="18073"/>
                  <a:pt x="23349" y="18125"/>
                  <a:pt x="23459" y="18225"/>
                </a:cubicBezTo>
                <a:cubicBezTo>
                  <a:pt x="23885" y="18801"/>
                  <a:pt x="24211" y="19428"/>
                  <a:pt x="24411" y="20104"/>
                </a:cubicBezTo>
                <a:cubicBezTo>
                  <a:pt x="24562" y="20555"/>
                  <a:pt x="24837" y="21282"/>
                  <a:pt x="25038" y="21733"/>
                </a:cubicBezTo>
                <a:cubicBezTo>
                  <a:pt x="25325" y="22415"/>
                  <a:pt x="25419" y="22673"/>
                  <a:pt x="25358" y="22673"/>
                </a:cubicBezTo>
                <a:cubicBezTo>
                  <a:pt x="25334" y="22673"/>
                  <a:pt x="25285" y="22632"/>
                  <a:pt x="25213" y="22560"/>
                </a:cubicBezTo>
                <a:cubicBezTo>
                  <a:pt x="25088" y="22435"/>
                  <a:pt x="24862" y="21934"/>
                  <a:pt x="24486" y="20831"/>
                </a:cubicBezTo>
                <a:cubicBezTo>
                  <a:pt x="24311" y="20305"/>
                  <a:pt x="24111" y="19804"/>
                  <a:pt x="23860" y="19327"/>
                </a:cubicBezTo>
                <a:lnTo>
                  <a:pt x="23860" y="19327"/>
                </a:lnTo>
                <a:cubicBezTo>
                  <a:pt x="23785" y="19327"/>
                  <a:pt x="23985" y="19954"/>
                  <a:pt x="24562" y="21483"/>
                </a:cubicBezTo>
                <a:cubicBezTo>
                  <a:pt x="24731" y="21948"/>
                  <a:pt x="24793" y="22127"/>
                  <a:pt x="24748" y="22127"/>
                </a:cubicBezTo>
                <a:cubicBezTo>
                  <a:pt x="24740" y="22127"/>
                  <a:pt x="24728" y="22121"/>
                  <a:pt x="24712" y="22109"/>
                </a:cubicBezTo>
                <a:cubicBezTo>
                  <a:pt x="24612" y="22009"/>
                  <a:pt x="24236" y="21182"/>
                  <a:pt x="23760" y="19904"/>
                </a:cubicBezTo>
                <a:cubicBezTo>
                  <a:pt x="23710" y="19728"/>
                  <a:pt x="23609" y="19553"/>
                  <a:pt x="23509" y="19377"/>
                </a:cubicBezTo>
                <a:cubicBezTo>
                  <a:pt x="23508" y="19377"/>
                  <a:pt x="23508" y="19377"/>
                  <a:pt x="23507" y="19377"/>
                </a:cubicBezTo>
                <a:lnTo>
                  <a:pt x="23507" y="19377"/>
                </a:lnTo>
                <a:cubicBezTo>
                  <a:pt x="23442" y="19377"/>
                  <a:pt x="23863" y="20638"/>
                  <a:pt x="24186" y="21408"/>
                </a:cubicBezTo>
                <a:cubicBezTo>
                  <a:pt x="24255" y="21617"/>
                  <a:pt x="24304" y="21761"/>
                  <a:pt x="24270" y="21761"/>
                </a:cubicBezTo>
                <a:cubicBezTo>
                  <a:pt x="24268" y="21761"/>
                  <a:pt x="24265" y="21760"/>
                  <a:pt x="24261" y="21758"/>
                </a:cubicBezTo>
                <a:cubicBezTo>
                  <a:pt x="24136" y="21558"/>
                  <a:pt x="24035" y="21332"/>
                  <a:pt x="23960" y="21082"/>
                </a:cubicBezTo>
                <a:cubicBezTo>
                  <a:pt x="23335" y="19490"/>
                  <a:pt x="23100" y="18935"/>
                  <a:pt x="23031" y="18935"/>
                </a:cubicBezTo>
                <a:cubicBezTo>
                  <a:pt x="23015" y="18935"/>
                  <a:pt x="23008" y="18968"/>
                  <a:pt x="23008" y="19027"/>
                </a:cubicBezTo>
                <a:cubicBezTo>
                  <a:pt x="23133" y="19403"/>
                  <a:pt x="23258" y="19753"/>
                  <a:pt x="23409" y="20104"/>
                </a:cubicBezTo>
                <a:cubicBezTo>
                  <a:pt x="23609" y="20656"/>
                  <a:pt x="23835" y="21182"/>
                  <a:pt x="23860" y="21282"/>
                </a:cubicBezTo>
                <a:lnTo>
                  <a:pt x="23910" y="21483"/>
                </a:lnTo>
                <a:lnTo>
                  <a:pt x="23710" y="21332"/>
                </a:lnTo>
                <a:cubicBezTo>
                  <a:pt x="23534" y="21182"/>
                  <a:pt x="23434" y="21007"/>
                  <a:pt x="23158" y="20380"/>
                </a:cubicBezTo>
                <a:cubicBezTo>
                  <a:pt x="22958" y="19954"/>
                  <a:pt x="22682" y="19177"/>
                  <a:pt x="22532" y="18651"/>
                </a:cubicBezTo>
                <a:cubicBezTo>
                  <a:pt x="22456" y="18350"/>
                  <a:pt x="22331" y="18074"/>
                  <a:pt x="22181" y="17799"/>
                </a:cubicBezTo>
                <a:lnTo>
                  <a:pt x="22181" y="17799"/>
                </a:lnTo>
                <a:cubicBezTo>
                  <a:pt x="22131" y="17924"/>
                  <a:pt x="22406" y="18876"/>
                  <a:pt x="22782" y="19804"/>
                </a:cubicBezTo>
                <a:cubicBezTo>
                  <a:pt x="22933" y="20205"/>
                  <a:pt x="23108" y="20631"/>
                  <a:pt x="23158" y="20781"/>
                </a:cubicBezTo>
                <a:lnTo>
                  <a:pt x="23233" y="21032"/>
                </a:lnTo>
                <a:lnTo>
                  <a:pt x="23008" y="20756"/>
                </a:lnTo>
                <a:cubicBezTo>
                  <a:pt x="22782" y="20405"/>
                  <a:pt x="22607" y="20029"/>
                  <a:pt x="22507" y="19653"/>
                </a:cubicBezTo>
                <a:cubicBezTo>
                  <a:pt x="22406" y="19352"/>
                  <a:pt x="22306" y="19052"/>
                  <a:pt x="22156" y="18776"/>
                </a:cubicBezTo>
                <a:cubicBezTo>
                  <a:pt x="22030" y="18575"/>
                  <a:pt x="21930" y="18325"/>
                  <a:pt x="21855" y="18099"/>
                </a:cubicBezTo>
                <a:cubicBezTo>
                  <a:pt x="21673" y="17532"/>
                  <a:pt x="21605" y="17374"/>
                  <a:pt x="21546" y="17374"/>
                </a:cubicBezTo>
                <a:cubicBezTo>
                  <a:pt x="21532" y="17374"/>
                  <a:pt x="21518" y="17383"/>
                  <a:pt x="21504" y="17398"/>
                </a:cubicBezTo>
                <a:cubicBezTo>
                  <a:pt x="21554" y="17673"/>
                  <a:pt x="21654" y="17974"/>
                  <a:pt x="21780" y="18250"/>
                </a:cubicBezTo>
                <a:cubicBezTo>
                  <a:pt x="21955" y="18701"/>
                  <a:pt x="22206" y="19403"/>
                  <a:pt x="22331" y="19778"/>
                </a:cubicBezTo>
                <a:cubicBezTo>
                  <a:pt x="22509" y="20291"/>
                  <a:pt x="22562" y="20431"/>
                  <a:pt x="22491" y="20431"/>
                </a:cubicBezTo>
                <a:cubicBezTo>
                  <a:pt x="22472" y="20431"/>
                  <a:pt x="22444" y="20421"/>
                  <a:pt x="22406" y="20405"/>
                </a:cubicBezTo>
                <a:cubicBezTo>
                  <a:pt x="22256" y="20330"/>
                  <a:pt x="22156" y="20104"/>
                  <a:pt x="21730" y="18801"/>
                </a:cubicBezTo>
                <a:cubicBezTo>
                  <a:pt x="21579" y="18275"/>
                  <a:pt x="21404" y="17773"/>
                  <a:pt x="21153" y="17272"/>
                </a:cubicBezTo>
                <a:cubicBezTo>
                  <a:pt x="21128" y="17272"/>
                  <a:pt x="21103" y="17297"/>
                  <a:pt x="21103" y="17322"/>
                </a:cubicBezTo>
                <a:cubicBezTo>
                  <a:pt x="21103" y="17347"/>
                  <a:pt x="21304" y="17999"/>
                  <a:pt x="21554" y="18776"/>
                </a:cubicBezTo>
                <a:cubicBezTo>
                  <a:pt x="21873" y="19733"/>
                  <a:pt x="21964" y="20090"/>
                  <a:pt x="21903" y="20090"/>
                </a:cubicBezTo>
                <a:cubicBezTo>
                  <a:pt x="21897" y="20090"/>
                  <a:pt x="21889" y="20086"/>
                  <a:pt x="21880" y="20079"/>
                </a:cubicBezTo>
                <a:cubicBezTo>
                  <a:pt x="21780" y="20029"/>
                  <a:pt x="21529" y="19478"/>
                  <a:pt x="21128" y="18225"/>
                </a:cubicBezTo>
                <a:cubicBezTo>
                  <a:pt x="20916" y="17568"/>
                  <a:pt x="20867" y="17417"/>
                  <a:pt x="20810" y="17417"/>
                </a:cubicBezTo>
                <a:cubicBezTo>
                  <a:pt x="20793" y="17417"/>
                  <a:pt x="20775" y="17430"/>
                  <a:pt x="20752" y="17448"/>
                </a:cubicBezTo>
                <a:cubicBezTo>
                  <a:pt x="20827" y="17799"/>
                  <a:pt x="20903" y="18124"/>
                  <a:pt x="21028" y="18450"/>
                </a:cubicBezTo>
                <a:cubicBezTo>
                  <a:pt x="21246" y="19071"/>
                  <a:pt x="21318" y="19287"/>
                  <a:pt x="21282" y="19287"/>
                </a:cubicBezTo>
                <a:cubicBezTo>
                  <a:pt x="21264" y="19287"/>
                  <a:pt x="21219" y="19235"/>
                  <a:pt x="21153" y="19152"/>
                </a:cubicBezTo>
                <a:cubicBezTo>
                  <a:pt x="20903" y="18826"/>
                  <a:pt x="20602" y="18024"/>
                  <a:pt x="20176" y="16696"/>
                </a:cubicBezTo>
                <a:cubicBezTo>
                  <a:pt x="20075" y="16370"/>
                  <a:pt x="19975" y="16044"/>
                  <a:pt x="19850" y="15718"/>
                </a:cubicBezTo>
                <a:cubicBezTo>
                  <a:pt x="19835" y="15704"/>
                  <a:pt x="19824" y="15697"/>
                  <a:pt x="19815" y="15697"/>
                </a:cubicBezTo>
                <a:cubicBezTo>
                  <a:pt x="19731" y="15697"/>
                  <a:pt x="19893" y="16335"/>
                  <a:pt x="20301" y="17648"/>
                </a:cubicBezTo>
                <a:cubicBezTo>
                  <a:pt x="20425" y="18005"/>
                  <a:pt x="20472" y="18150"/>
                  <a:pt x="20443" y="18150"/>
                </a:cubicBezTo>
                <a:cubicBezTo>
                  <a:pt x="20425" y="18150"/>
                  <a:pt x="20378" y="18095"/>
                  <a:pt x="20301" y="17999"/>
                </a:cubicBezTo>
                <a:cubicBezTo>
                  <a:pt x="20201" y="17849"/>
                  <a:pt x="20126" y="17698"/>
                  <a:pt x="20050" y="17548"/>
                </a:cubicBezTo>
                <a:cubicBezTo>
                  <a:pt x="20025" y="17423"/>
                  <a:pt x="19975" y="17347"/>
                  <a:pt x="19875" y="17272"/>
                </a:cubicBezTo>
                <a:cubicBezTo>
                  <a:pt x="19699" y="17197"/>
                  <a:pt x="19248" y="16470"/>
                  <a:pt x="19173" y="16094"/>
                </a:cubicBezTo>
                <a:cubicBezTo>
                  <a:pt x="19107" y="15845"/>
                  <a:pt x="19029" y="15673"/>
                  <a:pt x="18992" y="15673"/>
                </a:cubicBezTo>
                <a:cubicBezTo>
                  <a:pt x="18973" y="15673"/>
                  <a:pt x="18964" y="15717"/>
                  <a:pt x="18973" y="15819"/>
                </a:cubicBezTo>
                <a:cubicBezTo>
                  <a:pt x="18982" y="15926"/>
                  <a:pt x="18970" y="15975"/>
                  <a:pt x="18942" y="15975"/>
                </a:cubicBezTo>
                <a:cubicBezTo>
                  <a:pt x="18826" y="15975"/>
                  <a:pt x="18438" y="15157"/>
                  <a:pt x="18196" y="14290"/>
                </a:cubicBezTo>
                <a:cubicBezTo>
                  <a:pt x="18095" y="13964"/>
                  <a:pt x="17995" y="13663"/>
                  <a:pt x="17870" y="13362"/>
                </a:cubicBezTo>
                <a:cubicBezTo>
                  <a:pt x="17845" y="13333"/>
                  <a:pt x="17826" y="13317"/>
                  <a:pt x="17813" y="13317"/>
                </a:cubicBezTo>
                <a:cubicBezTo>
                  <a:pt x="17761" y="13317"/>
                  <a:pt x="17809" y="13562"/>
                  <a:pt x="17970" y="14064"/>
                </a:cubicBezTo>
                <a:cubicBezTo>
                  <a:pt x="18045" y="14315"/>
                  <a:pt x="18095" y="14540"/>
                  <a:pt x="18146" y="14766"/>
                </a:cubicBezTo>
                <a:cubicBezTo>
                  <a:pt x="17995" y="14590"/>
                  <a:pt x="17870" y="14390"/>
                  <a:pt x="17745" y="14189"/>
                </a:cubicBezTo>
                <a:cubicBezTo>
                  <a:pt x="17419" y="13688"/>
                  <a:pt x="17293" y="13413"/>
                  <a:pt x="16918" y="12159"/>
                </a:cubicBezTo>
                <a:cubicBezTo>
                  <a:pt x="16629" y="11319"/>
                  <a:pt x="16433" y="10778"/>
                  <a:pt x="16373" y="10778"/>
                </a:cubicBezTo>
                <a:cubicBezTo>
                  <a:pt x="16371" y="10778"/>
                  <a:pt x="16368" y="10779"/>
                  <a:pt x="16366" y="10781"/>
                </a:cubicBezTo>
                <a:cubicBezTo>
                  <a:pt x="16416" y="11132"/>
                  <a:pt x="16491" y="11458"/>
                  <a:pt x="16617" y="11783"/>
                </a:cubicBezTo>
                <a:cubicBezTo>
                  <a:pt x="16792" y="12310"/>
                  <a:pt x="16943" y="12761"/>
                  <a:pt x="16943" y="12786"/>
                </a:cubicBezTo>
                <a:cubicBezTo>
                  <a:pt x="16717" y="12460"/>
                  <a:pt x="16517" y="12134"/>
                  <a:pt x="16316" y="11783"/>
                </a:cubicBezTo>
                <a:cubicBezTo>
                  <a:pt x="15965" y="11232"/>
                  <a:pt x="15314" y="10129"/>
                  <a:pt x="14837" y="9352"/>
                </a:cubicBezTo>
                <a:cubicBezTo>
                  <a:pt x="14361" y="8600"/>
                  <a:pt x="14010" y="7974"/>
                  <a:pt x="14010" y="7949"/>
                </a:cubicBezTo>
                <a:close/>
                <a:moveTo>
                  <a:pt x="24311" y="12811"/>
                </a:moveTo>
                <a:cubicBezTo>
                  <a:pt x="24311" y="12811"/>
                  <a:pt x="24386" y="13137"/>
                  <a:pt x="24486" y="13513"/>
                </a:cubicBezTo>
                <a:cubicBezTo>
                  <a:pt x="24587" y="13914"/>
                  <a:pt x="24812" y="14641"/>
                  <a:pt x="24963" y="15142"/>
                </a:cubicBezTo>
                <a:cubicBezTo>
                  <a:pt x="25369" y="16321"/>
                  <a:pt x="25463" y="16610"/>
                  <a:pt x="25443" y="16610"/>
                </a:cubicBezTo>
                <a:cubicBezTo>
                  <a:pt x="25439" y="16610"/>
                  <a:pt x="25428" y="16594"/>
                  <a:pt x="25414" y="16570"/>
                </a:cubicBezTo>
                <a:cubicBezTo>
                  <a:pt x="25206" y="16247"/>
                  <a:pt x="24977" y="15988"/>
                  <a:pt x="24903" y="15988"/>
                </a:cubicBezTo>
                <a:cubicBezTo>
                  <a:pt x="24897" y="15988"/>
                  <a:pt x="24891" y="15990"/>
                  <a:pt x="24887" y="15994"/>
                </a:cubicBezTo>
                <a:cubicBezTo>
                  <a:pt x="24862" y="16019"/>
                  <a:pt x="25288" y="16721"/>
                  <a:pt x="25539" y="16946"/>
                </a:cubicBezTo>
                <a:cubicBezTo>
                  <a:pt x="25688" y="17071"/>
                  <a:pt x="26872" y="19955"/>
                  <a:pt x="26770" y="19955"/>
                </a:cubicBezTo>
                <a:cubicBezTo>
                  <a:pt x="26769" y="19955"/>
                  <a:pt x="26768" y="19954"/>
                  <a:pt x="26767" y="19954"/>
                </a:cubicBezTo>
                <a:cubicBezTo>
                  <a:pt x="26366" y="19377"/>
                  <a:pt x="25990" y="18776"/>
                  <a:pt x="25664" y="18149"/>
                </a:cubicBezTo>
                <a:cubicBezTo>
                  <a:pt x="25523" y="17849"/>
                  <a:pt x="25481" y="17761"/>
                  <a:pt x="25452" y="17761"/>
                </a:cubicBezTo>
                <a:cubicBezTo>
                  <a:pt x="25439" y="17761"/>
                  <a:pt x="25429" y="17776"/>
                  <a:pt x="25414" y="17799"/>
                </a:cubicBezTo>
                <a:cubicBezTo>
                  <a:pt x="25364" y="17849"/>
                  <a:pt x="25414" y="17899"/>
                  <a:pt x="25439" y="17999"/>
                </a:cubicBezTo>
                <a:cubicBezTo>
                  <a:pt x="25815" y="18751"/>
                  <a:pt x="26241" y="19453"/>
                  <a:pt x="26717" y="20154"/>
                </a:cubicBezTo>
                <a:cubicBezTo>
                  <a:pt x="26893" y="20380"/>
                  <a:pt x="27043" y="20631"/>
                  <a:pt x="27168" y="20906"/>
                </a:cubicBezTo>
                <a:cubicBezTo>
                  <a:pt x="27243" y="21082"/>
                  <a:pt x="27494" y="21533"/>
                  <a:pt x="28296" y="22987"/>
                </a:cubicBezTo>
                <a:cubicBezTo>
                  <a:pt x="28395" y="23171"/>
                  <a:pt x="28408" y="23259"/>
                  <a:pt x="28364" y="23259"/>
                </a:cubicBezTo>
                <a:cubicBezTo>
                  <a:pt x="28318" y="23259"/>
                  <a:pt x="28211" y="23165"/>
                  <a:pt x="28070" y="22987"/>
                </a:cubicBezTo>
                <a:cubicBezTo>
                  <a:pt x="27444" y="22310"/>
                  <a:pt x="26943" y="21533"/>
                  <a:pt x="26542" y="20706"/>
                </a:cubicBezTo>
                <a:cubicBezTo>
                  <a:pt x="25564" y="18876"/>
                  <a:pt x="24862" y="16921"/>
                  <a:pt x="24486" y="14891"/>
                </a:cubicBezTo>
                <a:cubicBezTo>
                  <a:pt x="24361" y="14189"/>
                  <a:pt x="24311" y="13513"/>
                  <a:pt x="24311" y="12811"/>
                </a:cubicBezTo>
                <a:close/>
                <a:moveTo>
                  <a:pt x="24486" y="19653"/>
                </a:moveTo>
                <a:cubicBezTo>
                  <a:pt x="24587" y="19653"/>
                  <a:pt x="24662" y="19703"/>
                  <a:pt x="24737" y="19753"/>
                </a:cubicBezTo>
                <a:cubicBezTo>
                  <a:pt x="25038" y="20230"/>
                  <a:pt x="25263" y="20756"/>
                  <a:pt x="25414" y="21307"/>
                </a:cubicBezTo>
                <a:cubicBezTo>
                  <a:pt x="25489" y="21658"/>
                  <a:pt x="25589" y="22009"/>
                  <a:pt x="25715" y="22335"/>
                </a:cubicBezTo>
                <a:cubicBezTo>
                  <a:pt x="25936" y="22930"/>
                  <a:pt x="26064" y="23306"/>
                  <a:pt x="26046" y="23306"/>
                </a:cubicBezTo>
                <a:cubicBezTo>
                  <a:pt x="26037" y="23306"/>
                  <a:pt x="25996" y="23222"/>
                  <a:pt x="25915" y="23037"/>
                </a:cubicBezTo>
                <a:cubicBezTo>
                  <a:pt x="25715" y="22586"/>
                  <a:pt x="25188" y="21182"/>
                  <a:pt x="25013" y="20631"/>
                </a:cubicBezTo>
                <a:cubicBezTo>
                  <a:pt x="24963" y="20455"/>
                  <a:pt x="24887" y="20280"/>
                  <a:pt x="24787" y="20154"/>
                </a:cubicBezTo>
                <a:cubicBezTo>
                  <a:pt x="24785" y="20153"/>
                  <a:pt x="24782" y="20152"/>
                  <a:pt x="24781" y="20152"/>
                </a:cubicBezTo>
                <a:lnTo>
                  <a:pt x="24781" y="20152"/>
                </a:lnTo>
                <a:cubicBezTo>
                  <a:pt x="24710" y="20152"/>
                  <a:pt x="25148" y="21533"/>
                  <a:pt x="25539" y="22485"/>
                </a:cubicBezTo>
                <a:cubicBezTo>
                  <a:pt x="25614" y="22636"/>
                  <a:pt x="25664" y="22786"/>
                  <a:pt x="25689" y="22961"/>
                </a:cubicBezTo>
                <a:cubicBezTo>
                  <a:pt x="25314" y="22159"/>
                  <a:pt x="24963" y="21307"/>
                  <a:pt x="24662" y="20480"/>
                </a:cubicBezTo>
                <a:cubicBezTo>
                  <a:pt x="24436" y="19804"/>
                  <a:pt x="24386" y="19653"/>
                  <a:pt x="24486" y="19653"/>
                </a:cubicBezTo>
                <a:close/>
                <a:moveTo>
                  <a:pt x="25851" y="22105"/>
                </a:moveTo>
                <a:cubicBezTo>
                  <a:pt x="25891" y="22105"/>
                  <a:pt x="26001" y="22200"/>
                  <a:pt x="26091" y="22335"/>
                </a:cubicBezTo>
                <a:cubicBezTo>
                  <a:pt x="26331" y="22647"/>
                  <a:pt x="26917" y="23997"/>
                  <a:pt x="26810" y="23997"/>
                </a:cubicBezTo>
                <a:cubicBezTo>
                  <a:pt x="26805" y="23997"/>
                  <a:pt x="26799" y="23994"/>
                  <a:pt x="26792" y="23989"/>
                </a:cubicBezTo>
                <a:cubicBezTo>
                  <a:pt x="26642" y="23763"/>
                  <a:pt x="26542" y="23538"/>
                  <a:pt x="26492" y="23287"/>
                </a:cubicBezTo>
                <a:cubicBezTo>
                  <a:pt x="26366" y="22961"/>
                  <a:pt x="26266" y="22661"/>
                  <a:pt x="26241" y="22661"/>
                </a:cubicBezTo>
                <a:cubicBezTo>
                  <a:pt x="26227" y="22647"/>
                  <a:pt x="26214" y="22641"/>
                  <a:pt x="26202" y="22641"/>
                </a:cubicBezTo>
                <a:cubicBezTo>
                  <a:pt x="26151" y="22641"/>
                  <a:pt x="26125" y="22763"/>
                  <a:pt x="26166" y="22886"/>
                </a:cubicBezTo>
                <a:cubicBezTo>
                  <a:pt x="26319" y="23214"/>
                  <a:pt x="26434" y="23561"/>
                  <a:pt x="26394" y="23561"/>
                </a:cubicBezTo>
                <a:cubicBezTo>
                  <a:pt x="26388" y="23561"/>
                  <a:pt x="26379" y="23554"/>
                  <a:pt x="26366" y="23538"/>
                </a:cubicBezTo>
                <a:cubicBezTo>
                  <a:pt x="26141" y="23087"/>
                  <a:pt x="25965" y="22611"/>
                  <a:pt x="25840" y="22109"/>
                </a:cubicBezTo>
                <a:cubicBezTo>
                  <a:pt x="25842" y="22107"/>
                  <a:pt x="25846" y="22105"/>
                  <a:pt x="25851" y="22105"/>
                </a:cubicBezTo>
                <a:close/>
                <a:moveTo>
                  <a:pt x="56926" y="22209"/>
                </a:moveTo>
                <a:cubicBezTo>
                  <a:pt x="56974" y="22209"/>
                  <a:pt x="56923" y="22253"/>
                  <a:pt x="56817" y="22335"/>
                </a:cubicBezTo>
                <a:cubicBezTo>
                  <a:pt x="56534" y="22537"/>
                  <a:pt x="56398" y="22625"/>
                  <a:pt x="56330" y="22625"/>
                </a:cubicBezTo>
                <a:cubicBezTo>
                  <a:pt x="56313" y="22625"/>
                  <a:pt x="56301" y="22620"/>
                  <a:pt x="56291" y="22611"/>
                </a:cubicBezTo>
                <a:cubicBezTo>
                  <a:pt x="56280" y="22599"/>
                  <a:pt x="56267" y="22594"/>
                  <a:pt x="56253" y="22594"/>
                </a:cubicBezTo>
                <a:cubicBezTo>
                  <a:pt x="56205" y="22594"/>
                  <a:pt x="56138" y="22653"/>
                  <a:pt x="56041" y="22711"/>
                </a:cubicBezTo>
                <a:cubicBezTo>
                  <a:pt x="55815" y="22886"/>
                  <a:pt x="55564" y="23012"/>
                  <a:pt x="55264" y="23087"/>
                </a:cubicBezTo>
                <a:cubicBezTo>
                  <a:pt x="55038" y="23162"/>
                  <a:pt x="54838" y="23312"/>
                  <a:pt x="54637" y="23463"/>
                </a:cubicBezTo>
                <a:cubicBezTo>
                  <a:pt x="54338" y="23715"/>
                  <a:pt x="54124" y="23842"/>
                  <a:pt x="54032" y="23842"/>
                </a:cubicBezTo>
                <a:cubicBezTo>
                  <a:pt x="54024" y="23842"/>
                  <a:pt x="54017" y="23841"/>
                  <a:pt x="54010" y="23839"/>
                </a:cubicBezTo>
                <a:cubicBezTo>
                  <a:pt x="53960" y="23814"/>
                  <a:pt x="53935" y="23763"/>
                  <a:pt x="54487" y="23388"/>
                </a:cubicBezTo>
                <a:cubicBezTo>
                  <a:pt x="54712" y="23237"/>
                  <a:pt x="54888" y="23087"/>
                  <a:pt x="54888" y="23037"/>
                </a:cubicBezTo>
                <a:cubicBezTo>
                  <a:pt x="54883" y="23032"/>
                  <a:pt x="54877" y="23030"/>
                  <a:pt x="54867" y="23030"/>
                </a:cubicBezTo>
                <a:cubicBezTo>
                  <a:pt x="54817" y="23030"/>
                  <a:pt x="54670" y="23099"/>
                  <a:pt x="54211" y="23413"/>
                </a:cubicBezTo>
                <a:cubicBezTo>
                  <a:pt x="53985" y="23563"/>
                  <a:pt x="53710" y="23713"/>
                  <a:pt x="53434" y="23789"/>
                </a:cubicBezTo>
                <a:cubicBezTo>
                  <a:pt x="53320" y="23810"/>
                  <a:pt x="53238" y="23825"/>
                  <a:pt x="53197" y="23825"/>
                </a:cubicBezTo>
                <a:cubicBezTo>
                  <a:pt x="53092" y="23825"/>
                  <a:pt x="53240" y="23728"/>
                  <a:pt x="53760" y="23388"/>
                </a:cubicBezTo>
                <a:cubicBezTo>
                  <a:pt x="54386" y="22961"/>
                  <a:pt x="54487" y="22886"/>
                  <a:pt x="54437" y="22836"/>
                </a:cubicBezTo>
                <a:lnTo>
                  <a:pt x="54437" y="22836"/>
                </a:lnTo>
                <a:cubicBezTo>
                  <a:pt x="54086" y="22987"/>
                  <a:pt x="53735" y="23187"/>
                  <a:pt x="53434" y="23413"/>
                </a:cubicBezTo>
                <a:cubicBezTo>
                  <a:pt x="53083" y="23663"/>
                  <a:pt x="52732" y="23864"/>
                  <a:pt x="52356" y="24064"/>
                </a:cubicBezTo>
                <a:cubicBezTo>
                  <a:pt x="52329" y="24071"/>
                  <a:pt x="52310" y="24074"/>
                  <a:pt x="52297" y="24074"/>
                </a:cubicBezTo>
                <a:cubicBezTo>
                  <a:pt x="52263" y="24074"/>
                  <a:pt x="52283" y="24051"/>
                  <a:pt x="52356" y="24014"/>
                </a:cubicBezTo>
                <a:cubicBezTo>
                  <a:pt x="52707" y="23814"/>
                  <a:pt x="53008" y="23563"/>
                  <a:pt x="52958" y="23513"/>
                </a:cubicBezTo>
                <a:cubicBezTo>
                  <a:pt x="52937" y="23492"/>
                  <a:pt x="52920" y="23484"/>
                  <a:pt x="52904" y="23484"/>
                </a:cubicBezTo>
                <a:cubicBezTo>
                  <a:pt x="52882" y="23484"/>
                  <a:pt x="52861" y="23498"/>
                  <a:pt x="52832" y="23513"/>
                </a:cubicBezTo>
                <a:cubicBezTo>
                  <a:pt x="52807" y="23538"/>
                  <a:pt x="52782" y="23550"/>
                  <a:pt x="52764" y="23550"/>
                </a:cubicBezTo>
                <a:cubicBezTo>
                  <a:pt x="52745" y="23550"/>
                  <a:pt x="52732" y="23538"/>
                  <a:pt x="52732" y="23513"/>
                </a:cubicBezTo>
                <a:cubicBezTo>
                  <a:pt x="52726" y="23486"/>
                  <a:pt x="52713" y="23470"/>
                  <a:pt x="52688" y="23470"/>
                </a:cubicBezTo>
                <a:cubicBezTo>
                  <a:pt x="52618" y="23470"/>
                  <a:pt x="52446" y="23590"/>
                  <a:pt x="52005" y="23939"/>
                </a:cubicBezTo>
                <a:cubicBezTo>
                  <a:pt x="51498" y="24350"/>
                  <a:pt x="50944" y="24667"/>
                  <a:pt x="50793" y="24667"/>
                </a:cubicBezTo>
                <a:cubicBezTo>
                  <a:pt x="50787" y="24667"/>
                  <a:pt x="50782" y="24667"/>
                  <a:pt x="50777" y="24666"/>
                </a:cubicBezTo>
                <a:cubicBezTo>
                  <a:pt x="50978" y="24465"/>
                  <a:pt x="51178" y="24290"/>
                  <a:pt x="51404" y="24164"/>
                </a:cubicBezTo>
                <a:cubicBezTo>
                  <a:pt x="52157" y="23623"/>
                  <a:pt x="52358" y="23435"/>
                  <a:pt x="52275" y="23435"/>
                </a:cubicBezTo>
                <a:cubicBezTo>
                  <a:pt x="52270" y="23435"/>
                  <a:pt x="52264" y="23436"/>
                  <a:pt x="52256" y="23438"/>
                </a:cubicBezTo>
                <a:cubicBezTo>
                  <a:pt x="51780" y="23713"/>
                  <a:pt x="51329" y="24014"/>
                  <a:pt x="50903" y="24365"/>
                </a:cubicBezTo>
                <a:cubicBezTo>
                  <a:pt x="50886" y="24382"/>
                  <a:pt x="50875" y="24390"/>
                  <a:pt x="50866" y="24390"/>
                </a:cubicBezTo>
                <a:cubicBezTo>
                  <a:pt x="50850" y="24390"/>
                  <a:pt x="50844" y="24357"/>
                  <a:pt x="50827" y="24290"/>
                </a:cubicBezTo>
                <a:cubicBezTo>
                  <a:pt x="50827" y="24229"/>
                  <a:pt x="50696" y="24119"/>
                  <a:pt x="50606" y="24119"/>
                </a:cubicBezTo>
                <a:cubicBezTo>
                  <a:pt x="50585" y="24119"/>
                  <a:pt x="50566" y="24125"/>
                  <a:pt x="50552" y="24139"/>
                </a:cubicBezTo>
                <a:cubicBezTo>
                  <a:pt x="50546" y="24146"/>
                  <a:pt x="50539" y="24149"/>
                  <a:pt x="50534" y="24149"/>
                </a:cubicBezTo>
                <a:cubicBezTo>
                  <a:pt x="50517" y="24149"/>
                  <a:pt x="50508" y="24121"/>
                  <a:pt x="50527" y="24064"/>
                </a:cubicBezTo>
                <a:cubicBezTo>
                  <a:pt x="50552" y="23939"/>
                  <a:pt x="50652" y="23889"/>
                  <a:pt x="51203" y="23638"/>
                </a:cubicBezTo>
                <a:lnTo>
                  <a:pt x="51203" y="23613"/>
                </a:lnTo>
                <a:cubicBezTo>
                  <a:pt x="51429" y="23513"/>
                  <a:pt x="51755" y="23362"/>
                  <a:pt x="51955" y="23312"/>
                </a:cubicBezTo>
                <a:cubicBezTo>
                  <a:pt x="52632" y="22987"/>
                  <a:pt x="53334" y="22736"/>
                  <a:pt x="54061" y="22510"/>
                </a:cubicBezTo>
                <a:cubicBezTo>
                  <a:pt x="54274" y="22460"/>
                  <a:pt x="54405" y="22435"/>
                  <a:pt x="54490" y="22435"/>
                </a:cubicBezTo>
                <a:cubicBezTo>
                  <a:pt x="54574" y="22435"/>
                  <a:pt x="54612" y="22460"/>
                  <a:pt x="54637" y="22510"/>
                </a:cubicBezTo>
                <a:cubicBezTo>
                  <a:pt x="54677" y="22601"/>
                  <a:pt x="54815" y="22643"/>
                  <a:pt x="55022" y="22643"/>
                </a:cubicBezTo>
                <a:cubicBezTo>
                  <a:pt x="55330" y="22643"/>
                  <a:pt x="55792" y="22550"/>
                  <a:pt x="56316" y="22385"/>
                </a:cubicBezTo>
                <a:cubicBezTo>
                  <a:pt x="56689" y="22265"/>
                  <a:pt x="56871" y="22209"/>
                  <a:pt x="56926" y="22209"/>
                </a:cubicBezTo>
                <a:close/>
                <a:moveTo>
                  <a:pt x="19199" y="19603"/>
                </a:moveTo>
                <a:cubicBezTo>
                  <a:pt x="19229" y="19603"/>
                  <a:pt x="19302" y="19642"/>
                  <a:pt x="19424" y="19728"/>
                </a:cubicBezTo>
                <a:cubicBezTo>
                  <a:pt x="19537" y="19791"/>
                  <a:pt x="19668" y="19822"/>
                  <a:pt x="19803" y="19822"/>
                </a:cubicBezTo>
                <a:cubicBezTo>
                  <a:pt x="19938" y="19822"/>
                  <a:pt x="20075" y="19791"/>
                  <a:pt x="20201" y="19728"/>
                </a:cubicBezTo>
                <a:cubicBezTo>
                  <a:pt x="20226" y="19703"/>
                  <a:pt x="20270" y="19691"/>
                  <a:pt x="20323" y="19691"/>
                </a:cubicBezTo>
                <a:cubicBezTo>
                  <a:pt x="20376" y="19691"/>
                  <a:pt x="20439" y="19703"/>
                  <a:pt x="20502" y="19728"/>
                </a:cubicBezTo>
                <a:cubicBezTo>
                  <a:pt x="20903" y="19929"/>
                  <a:pt x="21304" y="20154"/>
                  <a:pt x="21654" y="20405"/>
                </a:cubicBezTo>
                <a:cubicBezTo>
                  <a:pt x="21780" y="20505"/>
                  <a:pt x="22055" y="20706"/>
                  <a:pt x="22331" y="20881"/>
                </a:cubicBezTo>
                <a:cubicBezTo>
                  <a:pt x="22983" y="21307"/>
                  <a:pt x="23609" y="21784"/>
                  <a:pt x="24211" y="22310"/>
                </a:cubicBezTo>
                <a:cubicBezTo>
                  <a:pt x="25113" y="23037"/>
                  <a:pt x="25990" y="23839"/>
                  <a:pt x="26817" y="24691"/>
                </a:cubicBezTo>
                <a:cubicBezTo>
                  <a:pt x="26884" y="24801"/>
                  <a:pt x="26887" y="24853"/>
                  <a:pt x="26848" y="24853"/>
                </a:cubicBezTo>
                <a:cubicBezTo>
                  <a:pt x="26798" y="24853"/>
                  <a:pt x="26682" y="24770"/>
                  <a:pt x="26542" y="24616"/>
                </a:cubicBezTo>
                <a:cubicBezTo>
                  <a:pt x="26391" y="24465"/>
                  <a:pt x="26266" y="24340"/>
                  <a:pt x="26091" y="24240"/>
                </a:cubicBezTo>
                <a:cubicBezTo>
                  <a:pt x="25990" y="24215"/>
                  <a:pt x="25915" y="24139"/>
                  <a:pt x="25890" y="24039"/>
                </a:cubicBezTo>
                <a:cubicBezTo>
                  <a:pt x="25854" y="23931"/>
                  <a:pt x="25792" y="23848"/>
                  <a:pt x="25750" y="23848"/>
                </a:cubicBezTo>
                <a:cubicBezTo>
                  <a:pt x="25734" y="23848"/>
                  <a:pt x="25722" y="23861"/>
                  <a:pt x="25715" y="23889"/>
                </a:cubicBezTo>
                <a:cubicBezTo>
                  <a:pt x="25715" y="23912"/>
                  <a:pt x="25705" y="23925"/>
                  <a:pt x="25685" y="23925"/>
                </a:cubicBezTo>
                <a:cubicBezTo>
                  <a:pt x="25621" y="23925"/>
                  <a:pt x="25446" y="23789"/>
                  <a:pt x="25138" y="23463"/>
                </a:cubicBezTo>
                <a:cubicBezTo>
                  <a:pt x="24905" y="23230"/>
                  <a:pt x="24747" y="23109"/>
                  <a:pt x="24697" y="23109"/>
                </a:cubicBezTo>
                <a:cubicBezTo>
                  <a:pt x="24655" y="23109"/>
                  <a:pt x="24687" y="23192"/>
                  <a:pt x="24812" y="23362"/>
                </a:cubicBezTo>
                <a:lnTo>
                  <a:pt x="25013" y="23613"/>
                </a:lnTo>
                <a:lnTo>
                  <a:pt x="24762" y="23613"/>
                </a:lnTo>
                <a:cubicBezTo>
                  <a:pt x="24512" y="23613"/>
                  <a:pt x="24436" y="23563"/>
                  <a:pt x="23710" y="22911"/>
                </a:cubicBezTo>
                <a:cubicBezTo>
                  <a:pt x="23258" y="22535"/>
                  <a:pt x="22757" y="22084"/>
                  <a:pt x="22607" y="21909"/>
                </a:cubicBezTo>
                <a:cubicBezTo>
                  <a:pt x="22469" y="21771"/>
                  <a:pt x="22332" y="21655"/>
                  <a:pt x="22271" y="21655"/>
                </a:cubicBezTo>
                <a:cubicBezTo>
                  <a:pt x="22265" y="21655"/>
                  <a:pt x="22260" y="21656"/>
                  <a:pt x="22256" y="21658"/>
                </a:cubicBezTo>
                <a:cubicBezTo>
                  <a:pt x="22231" y="21683"/>
                  <a:pt x="22256" y="21758"/>
                  <a:pt x="22331" y="21834"/>
                </a:cubicBezTo>
                <a:cubicBezTo>
                  <a:pt x="22431" y="21909"/>
                  <a:pt x="22456" y="21959"/>
                  <a:pt x="22331" y="21959"/>
                </a:cubicBezTo>
                <a:cubicBezTo>
                  <a:pt x="22156" y="21834"/>
                  <a:pt x="21980" y="21708"/>
                  <a:pt x="21830" y="21533"/>
                </a:cubicBezTo>
                <a:cubicBezTo>
                  <a:pt x="21679" y="21357"/>
                  <a:pt x="21504" y="21232"/>
                  <a:pt x="21304" y="21082"/>
                </a:cubicBezTo>
                <a:cubicBezTo>
                  <a:pt x="21266" y="21069"/>
                  <a:pt x="21235" y="21063"/>
                  <a:pt x="21216" y="21063"/>
                </a:cubicBezTo>
                <a:cubicBezTo>
                  <a:pt x="21197" y="21063"/>
                  <a:pt x="21191" y="21069"/>
                  <a:pt x="21203" y="21082"/>
                </a:cubicBezTo>
                <a:cubicBezTo>
                  <a:pt x="21218" y="21111"/>
                  <a:pt x="21215" y="21123"/>
                  <a:pt x="21196" y="21123"/>
                </a:cubicBezTo>
                <a:cubicBezTo>
                  <a:pt x="21182" y="21123"/>
                  <a:pt x="21159" y="21117"/>
                  <a:pt x="21128" y="21107"/>
                </a:cubicBezTo>
                <a:cubicBezTo>
                  <a:pt x="21003" y="21057"/>
                  <a:pt x="20877" y="20981"/>
                  <a:pt x="20777" y="20856"/>
                </a:cubicBezTo>
                <a:cubicBezTo>
                  <a:pt x="20650" y="20729"/>
                  <a:pt x="20565" y="20674"/>
                  <a:pt x="20528" y="20674"/>
                </a:cubicBezTo>
                <a:cubicBezTo>
                  <a:pt x="20469" y="20674"/>
                  <a:pt x="20528" y="20808"/>
                  <a:pt x="20727" y="21007"/>
                </a:cubicBezTo>
                <a:cubicBezTo>
                  <a:pt x="20777" y="21065"/>
                  <a:pt x="20797" y="21093"/>
                  <a:pt x="20788" y="21093"/>
                </a:cubicBezTo>
                <a:cubicBezTo>
                  <a:pt x="20772" y="21093"/>
                  <a:pt x="20644" y="20981"/>
                  <a:pt x="20426" y="20781"/>
                </a:cubicBezTo>
                <a:cubicBezTo>
                  <a:pt x="20075" y="20455"/>
                  <a:pt x="19674" y="20104"/>
                  <a:pt x="19474" y="19954"/>
                </a:cubicBezTo>
                <a:cubicBezTo>
                  <a:pt x="19245" y="19741"/>
                  <a:pt x="19144" y="19603"/>
                  <a:pt x="19199" y="19603"/>
                </a:cubicBezTo>
                <a:close/>
                <a:moveTo>
                  <a:pt x="26982" y="24962"/>
                </a:moveTo>
                <a:cubicBezTo>
                  <a:pt x="27025" y="24962"/>
                  <a:pt x="27137" y="25036"/>
                  <a:pt x="27268" y="25167"/>
                </a:cubicBezTo>
                <a:cubicBezTo>
                  <a:pt x="27413" y="25324"/>
                  <a:pt x="27475" y="25399"/>
                  <a:pt x="27451" y="25399"/>
                </a:cubicBezTo>
                <a:cubicBezTo>
                  <a:pt x="27429" y="25399"/>
                  <a:pt x="27336" y="25337"/>
                  <a:pt x="27168" y="25217"/>
                </a:cubicBezTo>
                <a:cubicBezTo>
                  <a:pt x="27018" y="25092"/>
                  <a:pt x="26918" y="24992"/>
                  <a:pt x="26968" y="24966"/>
                </a:cubicBezTo>
                <a:cubicBezTo>
                  <a:pt x="26971" y="24963"/>
                  <a:pt x="26976" y="24962"/>
                  <a:pt x="26982" y="24962"/>
                </a:cubicBezTo>
                <a:close/>
                <a:moveTo>
                  <a:pt x="46548" y="24580"/>
                </a:moveTo>
                <a:cubicBezTo>
                  <a:pt x="46584" y="24580"/>
                  <a:pt x="46477" y="24706"/>
                  <a:pt x="46241" y="24941"/>
                </a:cubicBezTo>
                <a:cubicBezTo>
                  <a:pt x="46091" y="25142"/>
                  <a:pt x="45890" y="25292"/>
                  <a:pt x="45690" y="25418"/>
                </a:cubicBezTo>
                <a:cubicBezTo>
                  <a:pt x="45687" y="25418"/>
                  <a:pt x="45685" y="25418"/>
                  <a:pt x="45683" y="25418"/>
                </a:cubicBezTo>
                <a:cubicBezTo>
                  <a:pt x="45564" y="25418"/>
                  <a:pt x="46270" y="24714"/>
                  <a:pt x="46517" y="24591"/>
                </a:cubicBezTo>
                <a:cubicBezTo>
                  <a:pt x="46531" y="24583"/>
                  <a:pt x="46541" y="24580"/>
                  <a:pt x="46548" y="24580"/>
                </a:cubicBezTo>
                <a:close/>
                <a:moveTo>
                  <a:pt x="25915" y="1407"/>
                </a:moveTo>
                <a:lnTo>
                  <a:pt x="25915" y="1407"/>
                </a:lnTo>
                <a:cubicBezTo>
                  <a:pt x="26015" y="1508"/>
                  <a:pt x="26065" y="1658"/>
                  <a:pt x="26091" y="1783"/>
                </a:cubicBezTo>
                <a:lnTo>
                  <a:pt x="26116" y="1834"/>
                </a:lnTo>
                <a:cubicBezTo>
                  <a:pt x="26191" y="2059"/>
                  <a:pt x="26366" y="2510"/>
                  <a:pt x="26492" y="2861"/>
                </a:cubicBezTo>
                <a:cubicBezTo>
                  <a:pt x="26893" y="3914"/>
                  <a:pt x="27669" y="6119"/>
                  <a:pt x="27644" y="6119"/>
                </a:cubicBezTo>
                <a:cubicBezTo>
                  <a:pt x="27594" y="6119"/>
                  <a:pt x="27344" y="5668"/>
                  <a:pt x="27043" y="5142"/>
                </a:cubicBezTo>
                <a:cubicBezTo>
                  <a:pt x="26657" y="4472"/>
                  <a:pt x="26453" y="4164"/>
                  <a:pt x="26389" y="4164"/>
                </a:cubicBezTo>
                <a:cubicBezTo>
                  <a:pt x="26373" y="4164"/>
                  <a:pt x="26366" y="4181"/>
                  <a:pt x="26366" y="4214"/>
                </a:cubicBezTo>
                <a:cubicBezTo>
                  <a:pt x="26366" y="4214"/>
                  <a:pt x="26692" y="4841"/>
                  <a:pt x="27118" y="5568"/>
                </a:cubicBezTo>
                <a:cubicBezTo>
                  <a:pt x="27544" y="6245"/>
                  <a:pt x="27895" y="6971"/>
                  <a:pt x="28171" y="7748"/>
                </a:cubicBezTo>
                <a:cubicBezTo>
                  <a:pt x="28423" y="8504"/>
                  <a:pt x="28569" y="9154"/>
                  <a:pt x="28507" y="9154"/>
                </a:cubicBezTo>
                <a:cubicBezTo>
                  <a:pt x="28495" y="9154"/>
                  <a:pt x="28475" y="9130"/>
                  <a:pt x="28446" y="9077"/>
                </a:cubicBezTo>
                <a:cubicBezTo>
                  <a:pt x="28296" y="8826"/>
                  <a:pt x="27319" y="7397"/>
                  <a:pt x="27243" y="7322"/>
                </a:cubicBezTo>
                <a:cubicBezTo>
                  <a:pt x="27198" y="7277"/>
                  <a:pt x="27180" y="7268"/>
                  <a:pt x="27168" y="7268"/>
                </a:cubicBezTo>
                <a:cubicBezTo>
                  <a:pt x="27159" y="7268"/>
                  <a:pt x="27153" y="7272"/>
                  <a:pt x="27143" y="7272"/>
                </a:cubicBezTo>
                <a:cubicBezTo>
                  <a:pt x="27319" y="7648"/>
                  <a:pt x="27544" y="7999"/>
                  <a:pt x="27770" y="8325"/>
                </a:cubicBezTo>
                <a:cubicBezTo>
                  <a:pt x="28747" y="9803"/>
                  <a:pt x="28973" y="10255"/>
                  <a:pt x="29324" y="11433"/>
                </a:cubicBezTo>
                <a:cubicBezTo>
                  <a:pt x="29424" y="11783"/>
                  <a:pt x="29499" y="12134"/>
                  <a:pt x="29574" y="12485"/>
                </a:cubicBezTo>
                <a:cubicBezTo>
                  <a:pt x="29474" y="12360"/>
                  <a:pt x="29399" y="12235"/>
                  <a:pt x="29299" y="12084"/>
                </a:cubicBezTo>
                <a:cubicBezTo>
                  <a:pt x="28985" y="11578"/>
                  <a:pt x="27930" y="10399"/>
                  <a:pt x="27827" y="10399"/>
                </a:cubicBezTo>
                <a:cubicBezTo>
                  <a:pt x="27823" y="10399"/>
                  <a:pt x="27821" y="10401"/>
                  <a:pt x="27820" y="10405"/>
                </a:cubicBezTo>
                <a:cubicBezTo>
                  <a:pt x="27820" y="10480"/>
                  <a:pt x="27920" y="10631"/>
                  <a:pt x="28070" y="10806"/>
                </a:cubicBezTo>
                <a:cubicBezTo>
                  <a:pt x="28973" y="11708"/>
                  <a:pt x="29674" y="12836"/>
                  <a:pt x="30101" y="14039"/>
                </a:cubicBezTo>
                <a:cubicBezTo>
                  <a:pt x="30340" y="14757"/>
                  <a:pt x="30944" y="17164"/>
                  <a:pt x="30912" y="17164"/>
                </a:cubicBezTo>
                <a:cubicBezTo>
                  <a:pt x="30910" y="17164"/>
                  <a:pt x="30907" y="17158"/>
                  <a:pt x="30903" y="17147"/>
                </a:cubicBezTo>
                <a:lnTo>
                  <a:pt x="30627" y="16545"/>
                </a:lnTo>
                <a:cubicBezTo>
                  <a:pt x="30101" y="15468"/>
                  <a:pt x="28822" y="13362"/>
                  <a:pt x="28672" y="13362"/>
                </a:cubicBezTo>
                <a:cubicBezTo>
                  <a:pt x="28572" y="13362"/>
                  <a:pt x="28622" y="13438"/>
                  <a:pt x="28948" y="13939"/>
                </a:cubicBezTo>
                <a:cubicBezTo>
                  <a:pt x="29775" y="15192"/>
                  <a:pt x="30476" y="16545"/>
                  <a:pt x="31053" y="17924"/>
                </a:cubicBezTo>
                <a:cubicBezTo>
                  <a:pt x="31279" y="18500"/>
                  <a:pt x="31955" y="20956"/>
                  <a:pt x="31905" y="21007"/>
                </a:cubicBezTo>
                <a:cubicBezTo>
                  <a:pt x="31855" y="20931"/>
                  <a:pt x="31805" y="20856"/>
                  <a:pt x="31755" y="20756"/>
                </a:cubicBezTo>
                <a:cubicBezTo>
                  <a:pt x="30878" y="19002"/>
                  <a:pt x="29775" y="16921"/>
                  <a:pt x="29700" y="16921"/>
                </a:cubicBezTo>
                <a:lnTo>
                  <a:pt x="29700" y="16921"/>
                </a:lnTo>
                <a:cubicBezTo>
                  <a:pt x="29649" y="16921"/>
                  <a:pt x="29674" y="17097"/>
                  <a:pt x="29900" y="17498"/>
                </a:cubicBezTo>
                <a:cubicBezTo>
                  <a:pt x="30401" y="18375"/>
                  <a:pt x="31905" y="21382"/>
                  <a:pt x="32055" y="21733"/>
                </a:cubicBezTo>
                <a:cubicBezTo>
                  <a:pt x="32331" y="22485"/>
                  <a:pt x="32507" y="23287"/>
                  <a:pt x="32632" y="24064"/>
                </a:cubicBezTo>
                <a:cubicBezTo>
                  <a:pt x="32632" y="24246"/>
                  <a:pt x="32622" y="24340"/>
                  <a:pt x="32587" y="24340"/>
                </a:cubicBezTo>
                <a:cubicBezTo>
                  <a:pt x="32545" y="24340"/>
                  <a:pt x="32468" y="24202"/>
                  <a:pt x="32331" y="23914"/>
                </a:cubicBezTo>
                <a:cubicBezTo>
                  <a:pt x="32181" y="23613"/>
                  <a:pt x="32106" y="23262"/>
                  <a:pt x="32106" y="22911"/>
                </a:cubicBezTo>
                <a:cubicBezTo>
                  <a:pt x="32078" y="22522"/>
                  <a:pt x="32019" y="22310"/>
                  <a:pt x="31977" y="22310"/>
                </a:cubicBezTo>
                <a:cubicBezTo>
                  <a:pt x="31943" y="22310"/>
                  <a:pt x="31919" y="22446"/>
                  <a:pt x="31930" y="22736"/>
                </a:cubicBezTo>
                <a:cubicBezTo>
                  <a:pt x="31930" y="22981"/>
                  <a:pt x="31930" y="23076"/>
                  <a:pt x="31890" y="23076"/>
                </a:cubicBezTo>
                <a:cubicBezTo>
                  <a:pt x="31880" y="23076"/>
                  <a:pt x="31869" y="23071"/>
                  <a:pt x="31855" y="23062"/>
                </a:cubicBezTo>
                <a:cubicBezTo>
                  <a:pt x="31780" y="22861"/>
                  <a:pt x="31755" y="22661"/>
                  <a:pt x="31755" y="22460"/>
                </a:cubicBezTo>
                <a:cubicBezTo>
                  <a:pt x="31755" y="22131"/>
                  <a:pt x="31714" y="21941"/>
                  <a:pt x="31674" y="21941"/>
                </a:cubicBezTo>
                <a:cubicBezTo>
                  <a:pt x="31644" y="21941"/>
                  <a:pt x="31615" y="22048"/>
                  <a:pt x="31604" y="22285"/>
                </a:cubicBezTo>
                <a:lnTo>
                  <a:pt x="31604" y="22611"/>
                </a:lnTo>
                <a:lnTo>
                  <a:pt x="31504" y="22435"/>
                </a:lnTo>
                <a:cubicBezTo>
                  <a:pt x="31429" y="22335"/>
                  <a:pt x="31329" y="22159"/>
                  <a:pt x="31253" y="22059"/>
                </a:cubicBezTo>
                <a:cubicBezTo>
                  <a:pt x="31203" y="21934"/>
                  <a:pt x="31103" y="21834"/>
                  <a:pt x="31078" y="21834"/>
                </a:cubicBezTo>
                <a:cubicBezTo>
                  <a:pt x="31003" y="21834"/>
                  <a:pt x="31078" y="22034"/>
                  <a:pt x="31354" y="22460"/>
                </a:cubicBezTo>
                <a:cubicBezTo>
                  <a:pt x="31529" y="22711"/>
                  <a:pt x="31654" y="22987"/>
                  <a:pt x="31654" y="23287"/>
                </a:cubicBezTo>
                <a:cubicBezTo>
                  <a:pt x="31654" y="23480"/>
                  <a:pt x="31691" y="23599"/>
                  <a:pt x="31733" y="23599"/>
                </a:cubicBezTo>
                <a:cubicBezTo>
                  <a:pt x="31740" y="23599"/>
                  <a:pt x="31747" y="23595"/>
                  <a:pt x="31755" y="23588"/>
                </a:cubicBezTo>
                <a:cubicBezTo>
                  <a:pt x="31780" y="23538"/>
                  <a:pt x="31805" y="23463"/>
                  <a:pt x="31830" y="23413"/>
                </a:cubicBezTo>
                <a:cubicBezTo>
                  <a:pt x="31830" y="23354"/>
                  <a:pt x="31830" y="23330"/>
                  <a:pt x="31845" y="23330"/>
                </a:cubicBezTo>
                <a:cubicBezTo>
                  <a:pt x="31856" y="23330"/>
                  <a:pt x="31874" y="23342"/>
                  <a:pt x="31905" y="23362"/>
                </a:cubicBezTo>
                <a:cubicBezTo>
                  <a:pt x="31980" y="23538"/>
                  <a:pt x="32030" y="23738"/>
                  <a:pt x="32030" y="23939"/>
                </a:cubicBezTo>
                <a:cubicBezTo>
                  <a:pt x="32030" y="24114"/>
                  <a:pt x="32055" y="24290"/>
                  <a:pt x="32106" y="24440"/>
                </a:cubicBezTo>
                <a:cubicBezTo>
                  <a:pt x="32181" y="24791"/>
                  <a:pt x="32206" y="25167"/>
                  <a:pt x="32206" y="25518"/>
                </a:cubicBezTo>
                <a:cubicBezTo>
                  <a:pt x="32131" y="25518"/>
                  <a:pt x="32030" y="25092"/>
                  <a:pt x="32005" y="24616"/>
                </a:cubicBezTo>
                <a:cubicBezTo>
                  <a:pt x="32005" y="24440"/>
                  <a:pt x="31955" y="24265"/>
                  <a:pt x="31880" y="24114"/>
                </a:cubicBezTo>
                <a:cubicBezTo>
                  <a:pt x="31830" y="24114"/>
                  <a:pt x="31805" y="24190"/>
                  <a:pt x="31830" y="24340"/>
                </a:cubicBezTo>
                <a:cubicBezTo>
                  <a:pt x="31844" y="24481"/>
                  <a:pt x="31850" y="24543"/>
                  <a:pt x="31835" y="24543"/>
                </a:cubicBezTo>
                <a:cubicBezTo>
                  <a:pt x="31823" y="24543"/>
                  <a:pt x="31798" y="24506"/>
                  <a:pt x="31755" y="24440"/>
                </a:cubicBezTo>
                <a:cubicBezTo>
                  <a:pt x="31680" y="24240"/>
                  <a:pt x="31629" y="24014"/>
                  <a:pt x="31604" y="23814"/>
                </a:cubicBezTo>
                <a:cubicBezTo>
                  <a:pt x="31554" y="23538"/>
                  <a:pt x="31479" y="23337"/>
                  <a:pt x="31454" y="23337"/>
                </a:cubicBezTo>
                <a:cubicBezTo>
                  <a:pt x="31404" y="23337"/>
                  <a:pt x="31379" y="23362"/>
                  <a:pt x="31379" y="23388"/>
                </a:cubicBezTo>
                <a:cubicBezTo>
                  <a:pt x="31379" y="23388"/>
                  <a:pt x="31429" y="23688"/>
                  <a:pt x="31479" y="24014"/>
                </a:cubicBezTo>
                <a:cubicBezTo>
                  <a:pt x="31529" y="24215"/>
                  <a:pt x="31554" y="24415"/>
                  <a:pt x="31554" y="24641"/>
                </a:cubicBezTo>
                <a:cubicBezTo>
                  <a:pt x="31552" y="24643"/>
                  <a:pt x="31550" y="24644"/>
                  <a:pt x="31548" y="24644"/>
                </a:cubicBezTo>
                <a:cubicBezTo>
                  <a:pt x="31524" y="24644"/>
                  <a:pt x="31487" y="24471"/>
                  <a:pt x="31279" y="23337"/>
                </a:cubicBezTo>
                <a:cubicBezTo>
                  <a:pt x="31203" y="22936"/>
                  <a:pt x="31128" y="22535"/>
                  <a:pt x="31003" y="22159"/>
                </a:cubicBezTo>
                <a:cubicBezTo>
                  <a:pt x="30993" y="22146"/>
                  <a:pt x="30984" y="22139"/>
                  <a:pt x="30977" y="22139"/>
                </a:cubicBezTo>
                <a:lnTo>
                  <a:pt x="30977" y="22139"/>
                </a:lnTo>
                <a:cubicBezTo>
                  <a:pt x="30931" y="22139"/>
                  <a:pt x="30951" y="22435"/>
                  <a:pt x="31103" y="23237"/>
                </a:cubicBezTo>
                <a:cubicBezTo>
                  <a:pt x="31178" y="23488"/>
                  <a:pt x="31203" y="23763"/>
                  <a:pt x="31228" y="24039"/>
                </a:cubicBezTo>
                <a:cubicBezTo>
                  <a:pt x="31153" y="23964"/>
                  <a:pt x="31053" y="23538"/>
                  <a:pt x="30903" y="22736"/>
                </a:cubicBezTo>
                <a:cubicBezTo>
                  <a:pt x="30808" y="22288"/>
                  <a:pt x="30714" y="21929"/>
                  <a:pt x="30682" y="21929"/>
                </a:cubicBezTo>
                <a:cubicBezTo>
                  <a:pt x="30680" y="21929"/>
                  <a:pt x="30679" y="21931"/>
                  <a:pt x="30677" y="21934"/>
                </a:cubicBezTo>
                <a:cubicBezTo>
                  <a:pt x="30627" y="22059"/>
                  <a:pt x="30627" y="22210"/>
                  <a:pt x="30677" y="22360"/>
                </a:cubicBezTo>
                <a:cubicBezTo>
                  <a:pt x="30735" y="22621"/>
                  <a:pt x="30752" y="22751"/>
                  <a:pt x="30731" y="22751"/>
                </a:cubicBezTo>
                <a:cubicBezTo>
                  <a:pt x="30697" y="22751"/>
                  <a:pt x="30567" y="22420"/>
                  <a:pt x="30351" y="21758"/>
                </a:cubicBezTo>
                <a:cubicBezTo>
                  <a:pt x="30050" y="20731"/>
                  <a:pt x="30000" y="20656"/>
                  <a:pt x="30151" y="20580"/>
                </a:cubicBezTo>
                <a:cubicBezTo>
                  <a:pt x="30301" y="20480"/>
                  <a:pt x="30301" y="20355"/>
                  <a:pt x="29800" y="19227"/>
                </a:cubicBezTo>
                <a:cubicBezTo>
                  <a:pt x="29399" y="18300"/>
                  <a:pt x="29073" y="17347"/>
                  <a:pt x="28847" y="16370"/>
                </a:cubicBezTo>
                <a:cubicBezTo>
                  <a:pt x="28697" y="15919"/>
                  <a:pt x="28572" y="15468"/>
                  <a:pt x="28522" y="14991"/>
                </a:cubicBezTo>
                <a:cubicBezTo>
                  <a:pt x="28572" y="14966"/>
                  <a:pt x="28597" y="14916"/>
                  <a:pt x="28622" y="14891"/>
                </a:cubicBezTo>
                <a:cubicBezTo>
                  <a:pt x="28622" y="14841"/>
                  <a:pt x="28296" y="13839"/>
                  <a:pt x="27920" y="12636"/>
                </a:cubicBezTo>
                <a:cubicBezTo>
                  <a:pt x="27218" y="10555"/>
                  <a:pt x="27193" y="10480"/>
                  <a:pt x="27344" y="10355"/>
                </a:cubicBezTo>
                <a:cubicBezTo>
                  <a:pt x="27494" y="10230"/>
                  <a:pt x="27469" y="10154"/>
                  <a:pt x="27319" y="9377"/>
                </a:cubicBezTo>
                <a:cubicBezTo>
                  <a:pt x="27218" y="8901"/>
                  <a:pt x="26993" y="7974"/>
                  <a:pt x="26867" y="7297"/>
                </a:cubicBezTo>
                <a:cubicBezTo>
                  <a:pt x="26466" y="5643"/>
                  <a:pt x="26191" y="3964"/>
                  <a:pt x="25965" y="2260"/>
                </a:cubicBezTo>
                <a:cubicBezTo>
                  <a:pt x="25940" y="1984"/>
                  <a:pt x="25940" y="1683"/>
                  <a:pt x="25915" y="1407"/>
                </a:cubicBezTo>
                <a:close/>
                <a:moveTo>
                  <a:pt x="32206" y="24039"/>
                </a:moveTo>
                <a:cubicBezTo>
                  <a:pt x="32331" y="24265"/>
                  <a:pt x="32456" y="24515"/>
                  <a:pt x="32557" y="24766"/>
                </a:cubicBezTo>
                <a:cubicBezTo>
                  <a:pt x="32757" y="25267"/>
                  <a:pt x="32832" y="25493"/>
                  <a:pt x="32757" y="25518"/>
                </a:cubicBezTo>
                <a:cubicBezTo>
                  <a:pt x="32751" y="25521"/>
                  <a:pt x="32745" y="25523"/>
                  <a:pt x="32739" y="25523"/>
                </a:cubicBezTo>
                <a:cubicBezTo>
                  <a:pt x="32695" y="25523"/>
                  <a:pt x="32654" y="25443"/>
                  <a:pt x="32632" y="25267"/>
                </a:cubicBezTo>
                <a:cubicBezTo>
                  <a:pt x="32606" y="25070"/>
                  <a:pt x="32558" y="24969"/>
                  <a:pt x="32523" y="24969"/>
                </a:cubicBezTo>
                <a:cubicBezTo>
                  <a:pt x="32492" y="24969"/>
                  <a:pt x="32470" y="25051"/>
                  <a:pt x="32482" y="25217"/>
                </a:cubicBezTo>
                <a:lnTo>
                  <a:pt x="32507" y="25493"/>
                </a:lnTo>
                <a:lnTo>
                  <a:pt x="32406" y="25192"/>
                </a:lnTo>
                <a:cubicBezTo>
                  <a:pt x="32306" y="24866"/>
                  <a:pt x="32231" y="24540"/>
                  <a:pt x="32181" y="24215"/>
                </a:cubicBezTo>
                <a:cubicBezTo>
                  <a:pt x="32181" y="24139"/>
                  <a:pt x="32181" y="24039"/>
                  <a:pt x="32206" y="24039"/>
                </a:cubicBezTo>
                <a:close/>
                <a:moveTo>
                  <a:pt x="31798" y="25099"/>
                </a:moveTo>
                <a:cubicBezTo>
                  <a:pt x="31816" y="25099"/>
                  <a:pt x="31861" y="25174"/>
                  <a:pt x="31905" y="25292"/>
                </a:cubicBezTo>
                <a:cubicBezTo>
                  <a:pt x="31930" y="25393"/>
                  <a:pt x="31955" y="25493"/>
                  <a:pt x="31930" y="25618"/>
                </a:cubicBezTo>
                <a:cubicBezTo>
                  <a:pt x="31930" y="25632"/>
                  <a:pt x="31928" y="25638"/>
                  <a:pt x="31925" y="25638"/>
                </a:cubicBezTo>
                <a:cubicBezTo>
                  <a:pt x="31917" y="25638"/>
                  <a:pt x="31898" y="25591"/>
                  <a:pt x="31880" y="25518"/>
                </a:cubicBezTo>
                <a:cubicBezTo>
                  <a:pt x="31855" y="25393"/>
                  <a:pt x="31830" y="25267"/>
                  <a:pt x="31805" y="25217"/>
                </a:cubicBezTo>
                <a:cubicBezTo>
                  <a:pt x="31784" y="25135"/>
                  <a:pt x="31785" y="25099"/>
                  <a:pt x="31798" y="25099"/>
                </a:cubicBezTo>
                <a:close/>
                <a:moveTo>
                  <a:pt x="32872" y="25590"/>
                </a:moveTo>
                <a:lnTo>
                  <a:pt x="32872" y="25590"/>
                </a:lnTo>
                <a:cubicBezTo>
                  <a:pt x="32885" y="25590"/>
                  <a:pt x="32909" y="25622"/>
                  <a:pt x="32933" y="25693"/>
                </a:cubicBezTo>
                <a:lnTo>
                  <a:pt x="32933" y="25668"/>
                </a:lnTo>
                <a:cubicBezTo>
                  <a:pt x="32958" y="25718"/>
                  <a:pt x="32958" y="25768"/>
                  <a:pt x="32933" y="25768"/>
                </a:cubicBezTo>
                <a:cubicBezTo>
                  <a:pt x="32908" y="25768"/>
                  <a:pt x="32883" y="25743"/>
                  <a:pt x="32883" y="25693"/>
                </a:cubicBezTo>
                <a:cubicBezTo>
                  <a:pt x="32856" y="25628"/>
                  <a:pt x="32858" y="25590"/>
                  <a:pt x="32872" y="25590"/>
                </a:cubicBezTo>
                <a:close/>
                <a:moveTo>
                  <a:pt x="48923" y="22811"/>
                </a:moveTo>
                <a:lnTo>
                  <a:pt x="49023" y="23112"/>
                </a:lnTo>
                <a:cubicBezTo>
                  <a:pt x="49075" y="23338"/>
                  <a:pt x="49176" y="23456"/>
                  <a:pt x="49283" y="23456"/>
                </a:cubicBezTo>
                <a:cubicBezTo>
                  <a:pt x="49330" y="23456"/>
                  <a:pt x="49378" y="23433"/>
                  <a:pt x="49424" y="23388"/>
                </a:cubicBezTo>
                <a:cubicBezTo>
                  <a:pt x="49825" y="23187"/>
                  <a:pt x="50226" y="23062"/>
                  <a:pt x="50627" y="22987"/>
                </a:cubicBezTo>
                <a:cubicBezTo>
                  <a:pt x="50692" y="22976"/>
                  <a:pt x="50745" y="22970"/>
                  <a:pt x="50789" y="22970"/>
                </a:cubicBezTo>
                <a:cubicBezTo>
                  <a:pt x="50948" y="22970"/>
                  <a:pt x="50983" y="23051"/>
                  <a:pt x="51003" y="23287"/>
                </a:cubicBezTo>
                <a:lnTo>
                  <a:pt x="51028" y="23513"/>
                </a:lnTo>
                <a:lnTo>
                  <a:pt x="50376" y="23889"/>
                </a:lnTo>
                <a:cubicBezTo>
                  <a:pt x="49638" y="24293"/>
                  <a:pt x="49172" y="24517"/>
                  <a:pt x="49127" y="24517"/>
                </a:cubicBezTo>
                <a:cubicBezTo>
                  <a:pt x="49124" y="24517"/>
                  <a:pt x="49123" y="24517"/>
                  <a:pt x="49123" y="24515"/>
                </a:cubicBezTo>
                <a:cubicBezTo>
                  <a:pt x="49299" y="24365"/>
                  <a:pt x="49474" y="24240"/>
                  <a:pt x="49675" y="24114"/>
                </a:cubicBezTo>
                <a:cubicBezTo>
                  <a:pt x="49875" y="24014"/>
                  <a:pt x="50051" y="23864"/>
                  <a:pt x="50201" y="23713"/>
                </a:cubicBezTo>
                <a:cubicBezTo>
                  <a:pt x="50194" y="23685"/>
                  <a:pt x="50185" y="23667"/>
                  <a:pt x="50158" y="23667"/>
                </a:cubicBezTo>
                <a:cubicBezTo>
                  <a:pt x="50090" y="23667"/>
                  <a:pt x="49907" y="23786"/>
                  <a:pt x="49349" y="24164"/>
                </a:cubicBezTo>
                <a:cubicBezTo>
                  <a:pt x="49098" y="24315"/>
                  <a:pt x="48873" y="24490"/>
                  <a:pt x="48672" y="24666"/>
                </a:cubicBezTo>
                <a:cubicBezTo>
                  <a:pt x="48672" y="24716"/>
                  <a:pt x="48597" y="24766"/>
                  <a:pt x="48522" y="24791"/>
                </a:cubicBezTo>
                <a:cubicBezTo>
                  <a:pt x="48513" y="24794"/>
                  <a:pt x="48506" y="24796"/>
                  <a:pt x="48500" y="24796"/>
                </a:cubicBezTo>
                <a:cubicBezTo>
                  <a:pt x="48461" y="24796"/>
                  <a:pt x="48526" y="24708"/>
                  <a:pt x="48747" y="24465"/>
                </a:cubicBezTo>
                <a:cubicBezTo>
                  <a:pt x="48948" y="24290"/>
                  <a:pt x="49073" y="24114"/>
                  <a:pt x="49073" y="24089"/>
                </a:cubicBezTo>
                <a:cubicBezTo>
                  <a:pt x="49071" y="24087"/>
                  <a:pt x="49068" y="24086"/>
                  <a:pt x="49063" y="24086"/>
                </a:cubicBezTo>
                <a:cubicBezTo>
                  <a:pt x="49003" y="24086"/>
                  <a:pt x="48720" y="24234"/>
                  <a:pt x="48096" y="24766"/>
                </a:cubicBezTo>
                <a:cubicBezTo>
                  <a:pt x="47870" y="24966"/>
                  <a:pt x="47619" y="25142"/>
                  <a:pt x="47344" y="25267"/>
                </a:cubicBezTo>
                <a:lnTo>
                  <a:pt x="47043" y="25393"/>
                </a:lnTo>
                <a:lnTo>
                  <a:pt x="47469" y="25042"/>
                </a:lnTo>
                <a:cubicBezTo>
                  <a:pt x="47795" y="24753"/>
                  <a:pt x="47908" y="24609"/>
                  <a:pt x="47851" y="24609"/>
                </a:cubicBezTo>
                <a:cubicBezTo>
                  <a:pt x="47795" y="24609"/>
                  <a:pt x="47569" y="24753"/>
                  <a:pt x="47218" y="25042"/>
                </a:cubicBezTo>
                <a:lnTo>
                  <a:pt x="46617" y="25468"/>
                </a:lnTo>
                <a:lnTo>
                  <a:pt x="47218" y="24866"/>
                </a:lnTo>
                <a:cubicBezTo>
                  <a:pt x="47394" y="24641"/>
                  <a:pt x="47594" y="24465"/>
                  <a:pt x="47845" y="24340"/>
                </a:cubicBezTo>
                <a:cubicBezTo>
                  <a:pt x="47845" y="24350"/>
                  <a:pt x="47851" y="24355"/>
                  <a:pt x="47861" y="24355"/>
                </a:cubicBezTo>
                <a:cubicBezTo>
                  <a:pt x="47931" y="24355"/>
                  <a:pt x="48208" y="24156"/>
                  <a:pt x="48447" y="23939"/>
                </a:cubicBezTo>
                <a:cubicBezTo>
                  <a:pt x="48575" y="23810"/>
                  <a:pt x="48585" y="23748"/>
                  <a:pt x="48534" y="23748"/>
                </a:cubicBezTo>
                <a:cubicBezTo>
                  <a:pt x="48485" y="23748"/>
                  <a:pt x="48381" y="23804"/>
                  <a:pt x="48271" y="23914"/>
                </a:cubicBezTo>
                <a:cubicBezTo>
                  <a:pt x="48204" y="23981"/>
                  <a:pt x="48149" y="24014"/>
                  <a:pt x="48134" y="24014"/>
                </a:cubicBezTo>
                <a:cubicBezTo>
                  <a:pt x="48126" y="24014"/>
                  <a:pt x="48129" y="24006"/>
                  <a:pt x="48146" y="23989"/>
                </a:cubicBezTo>
                <a:cubicBezTo>
                  <a:pt x="48171" y="23914"/>
                  <a:pt x="48171" y="23864"/>
                  <a:pt x="48146" y="23839"/>
                </a:cubicBezTo>
                <a:cubicBezTo>
                  <a:pt x="48142" y="23835"/>
                  <a:pt x="48138" y="23834"/>
                  <a:pt x="48132" y="23834"/>
                </a:cubicBezTo>
                <a:cubicBezTo>
                  <a:pt x="48047" y="23834"/>
                  <a:pt x="47701" y="24160"/>
                  <a:pt x="47093" y="24791"/>
                </a:cubicBezTo>
                <a:cubicBezTo>
                  <a:pt x="46767" y="25142"/>
                  <a:pt x="46416" y="25468"/>
                  <a:pt x="46066" y="25768"/>
                </a:cubicBezTo>
                <a:cubicBezTo>
                  <a:pt x="46241" y="25518"/>
                  <a:pt x="46467" y="25267"/>
                  <a:pt x="46692" y="25067"/>
                </a:cubicBezTo>
                <a:cubicBezTo>
                  <a:pt x="46943" y="24841"/>
                  <a:pt x="47143" y="24616"/>
                  <a:pt x="47319" y="24340"/>
                </a:cubicBezTo>
                <a:cubicBezTo>
                  <a:pt x="47319" y="24335"/>
                  <a:pt x="47316" y="24332"/>
                  <a:pt x="47311" y="24332"/>
                </a:cubicBezTo>
                <a:cubicBezTo>
                  <a:pt x="47267" y="24332"/>
                  <a:pt x="47025" y="24533"/>
                  <a:pt x="46642" y="24916"/>
                </a:cubicBezTo>
                <a:cubicBezTo>
                  <a:pt x="46259" y="25300"/>
                  <a:pt x="46017" y="25500"/>
                  <a:pt x="45955" y="25500"/>
                </a:cubicBezTo>
                <a:cubicBezTo>
                  <a:pt x="45948" y="25500"/>
                  <a:pt x="45943" y="25498"/>
                  <a:pt x="45940" y="25493"/>
                </a:cubicBezTo>
                <a:cubicBezTo>
                  <a:pt x="46040" y="25317"/>
                  <a:pt x="46166" y="25167"/>
                  <a:pt x="46316" y="25042"/>
                </a:cubicBezTo>
                <a:cubicBezTo>
                  <a:pt x="46767" y="24591"/>
                  <a:pt x="47093" y="24164"/>
                  <a:pt x="47018" y="24139"/>
                </a:cubicBezTo>
                <a:cubicBezTo>
                  <a:pt x="46918" y="24114"/>
                  <a:pt x="47143" y="23914"/>
                  <a:pt x="47795" y="23438"/>
                </a:cubicBezTo>
                <a:lnTo>
                  <a:pt x="47845" y="23438"/>
                </a:lnTo>
                <a:cubicBezTo>
                  <a:pt x="48096" y="23237"/>
                  <a:pt x="48371" y="23062"/>
                  <a:pt x="48672" y="22911"/>
                </a:cubicBezTo>
                <a:lnTo>
                  <a:pt x="48923" y="22811"/>
                </a:lnTo>
                <a:close/>
                <a:moveTo>
                  <a:pt x="27975" y="25912"/>
                </a:moveTo>
                <a:cubicBezTo>
                  <a:pt x="27980" y="25912"/>
                  <a:pt x="27986" y="25914"/>
                  <a:pt x="27995" y="25919"/>
                </a:cubicBezTo>
                <a:cubicBezTo>
                  <a:pt x="28045" y="25944"/>
                  <a:pt x="28096" y="25994"/>
                  <a:pt x="28121" y="26044"/>
                </a:cubicBezTo>
                <a:cubicBezTo>
                  <a:pt x="28130" y="26063"/>
                  <a:pt x="28129" y="26072"/>
                  <a:pt x="28119" y="26072"/>
                </a:cubicBezTo>
                <a:cubicBezTo>
                  <a:pt x="28104" y="26072"/>
                  <a:pt x="28067" y="26050"/>
                  <a:pt x="28020" y="26019"/>
                </a:cubicBezTo>
                <a:cubicBezTo>
                  <a:pt x="27979" y="25957"/>
                  <a:pt x="27955" y="25912"/>
                  <a:pt x="27975" y="25912"/>
                </a:cubicBezTo>
                <a:close/>
                <a:moveTo>
                  <a:pt x="29023" y="25718"/>
                </a:moveTo>
                <a:lnTo>
                  <a:pt x="29023" y="25718"/>
                </a:lnTo>
                <a:cubicBezTo>
                  <a:pt x="29023" y="25718"/>
                  <a:pt x="29098" y="25819"/>
                  <a:pt x="29148" y="25944"/>
                </a:cubicBezTo>
                <a:cubicBezTo>
                  <a:pt x="29221" y="26162"/>
                  <a:pt x="29254" y="26261"/>
                  <a:pt x="29238" y="26261"/>
                </a:cubicBezTo>
                <a:cubicBezTo>
                  <a:pt x="29232" y="26261"/>
                  <a:pt x="29219" y="26247"/>
                  <a:pt x="29198" y="26220"/>
                </a:cubicBezTo>
                <a:cubicBezTo>
                  <a:pt x="29098" y="26069"/>
                  <a:pt x="29023" y="25894"/>
                  <a:pt x="29023" y="25718"/>
                </a:cubicBezTo>
                <a:close/>
                <a:moveTo>
                  <a:pt x="32782" y="24315"/>
                </a:moveTo>
                <a:cubicBezTo>
                  <a:pt x="32857" y="24465"/>
                  <a:pt x="32908" y="24616"/>
                  <a:pt x="32933" y="24766"/>
                </a:cubicBezTo>
                <a:cubicBezTo>
                  <a:pt x="33108" y="25267"/>
                  <a:pt x="33258" y="25794"/>
                  <a:pt x="33334" y="26320"/>
                </a:cubicBezTo>
                <a:cubicBezTo>
                  <a:pt x="33333" y="26326"/>
                  <a:pt x="33331" y="26329"/>
                  <a:pt x="33328" y="26329"/>
                </a:cubicBezTo>
                <a:cubicBezTo>
                  <a:pt x="33262" y="26329"/>
                  <a:pt x="32733" y="24708"/>
                  <a:pt x="32757" y="24515"/>
                </a:cubicBezTo>
                <a:cubicBezTo>
                  <a:pt x="32757" y="24440"/>
                  <a:pt x="32757" y="24390"/>
                  <a:pt x="32782" y="24315"/>
                </a:cubicBezTo>
                <a:close/>
                <a:moveTo>
                  <a:pt x="32406" y="25693"/>
                </a:moveTo>
                <a:cubicBezTo>
                  <a:pt x="32482" y="25794"/>
                  <a:pt x="32532" y="25919"/>
                  <a:pt x="32532" y="26044"/>
                </a:cubicBezTo>
                <a:cubicBezTo>
                  <a:pt x="32592" y="26287"/>
                  <a:pt x="32616" y="26420"/>
                  <a:pt x="32598" y="26420"/>
                </a:cubicBezTo>
                <a:cubicBezTo>
                  <a:pt x="32586" y="26420"/>
                  <a:pt x="32556" y="26363"/>
                  <a:pt x="32507" y="26245"/>
                </a:cubicBezTo>
                <a:cubicBezTo>
                  <a:pt x="32406" y="25944"/>
                  <a:pt x="32356" y="25693"/>
                  <a:pt x="32406" y="25693"/>
                </a:cubicBezTo>
                <a:close/>
                <a:moveTo>
                  <a:pt x="33016" y="26040"/>
                </a:moveTo>
                <a:cubicBezTo>
                  <a:pt x="33043" y="26040"/>
                  <a:pt x="33088" y="26135"/>
                  <a:pt x="33133" y="26270"/>
                </a:cubicBezTo>
                <a:cubicBezTo>
                  <a:pt x="33183" y="26395"/>
                  <a:pt x="33183" y="26520"/>
                  <a:pt x="33183" y="26520"/>
                </a:cubicBezTo>
                <a:cubicBezTo>
                  <a:pt x="33083" y="26370"/>
                  <a:pt x="33033" y="26195"/>
                  <a:pt x="33008" y="26044"/>
                </a:cubicBezTo>
                <a:cubicBezTo>
                  <a:pt x="33010" y="26042"/>
                  <a:pt x="33013" y="26040"/>
                  <a:pt x="33016" y="26040"/>
                </a:cubicBezTo>
                <a:close/>
                <a:moveTo>
                  <a:pt x="55439" y="25172"/>
                </a:moveTo>
                <a:cubicBezTo>
                  <a:pt x="55439" y="25396"/>
                  <a:pt x="55439" y="25620"/>
                  <a:pt x="55414" y="25844"/>
                </a:cubicBezTo>
                <a:cubicBezTo>
                  <a:pt x="55339" y="26420"/>
                  <a:pt x="55314" y="26520"/>
                  <a:pt x="55163" y="26596"/>
                </a:cubicBezTo>
                <a:cubicBezTo>
                  <a:pt x="55132" y="26615"/>
                  <a:pt x="55106" y="26627"/>
                  <a:pt x="55087" y="26627"/>
                </a:cubicBezTo>
                <a:cubicBezTo>
                  <a:pt x="55030" y="26627"/>
                  <a:pt x="55026" y="26518"/>
                  <a:pt x="55063" y="26144"/>
                </a:cubicBezTo>
                <a:cubicBezTo>
                  <a:pt x="55088" y="25794"/>
                  <a:pt x="55188" y="25468"/>
                  <a:pt x="55389" y="25217"/>
                </a:cubicBezTo>
                <a:cubicBezTo>
                  <a:pt x="55402" y="25190"/>
                  <a:pt x="55423" y="25178"/>
                  <a:pt x="55439" y="25172"/>
                </a:cubicBezTo>
                <a:close/>
                <a:moveTo>
                  <a:pt x="27544" y="22661"/>
                </a:moveTo>
                <a:cubicBezTo>
                  <a:pt x="27669" y="22761"/>
                  <a:pt x="27770" y="22886"/>
                  <a:pt x="27870" y="23037"/>
                </a:cubicBezTo>
                <a:lnTo>
                  <a:pt x="27895" y="23012"/>
                </a:lnTo>
                <a:cubicBezTo>
                  <a:pt x="28070" y="23212"/>
                  <a:pt x="28271" y="23413"/>
                  <a:pt x="28497" y="23563"/>
                </a:cubicBezTo>
                <a:cubicBezTo>
                  <a:pt x="28722" y="23713"/>
                  <a:pt x="28797" y="23839"/>
                  <a:pt x="29148" y="24440"/>
                </a:cubicBezTo>
                <a:cubicBezTo>
                  <a:pt x="29374" y="24816"/>
                  <a:pt x="29549" y="25167"/>
                  <a:pt x="29549" y="25192"/>
                </a:cubicBezTo>
                <a:cubicBezTo>
                  <a:pt x="29549" y="25195"/>
                  <a:pt x="29548" y="25196"/>
                  <a:pt x="29546" y="25196"/>
                </a:cubicBezTo>
                <a:cubicBezTo>
                  <a:pt x="29528" y="25196"/>
                  <a:pt x="29433" y="25104"/>
                  <a:pt x="29299" y="24992"/>
                </a:cubicBezTo>
                <a:cubicBezTo>
                  <a:pt x="29173" y="24841"/>
                  <a:pt x="29048" y="24766"/>
                  <a:pt x="28998" y="24766"/>
                </a:cubicBezTo>
                <a:cubicBezTo>
                  <a:pt x="28948" y="24791"/>
                  <a:pt x="29098" y="24966"/>
                  <a:pt x="29273" y="25167"/>
                </a:cubicBezTo>
                <a:cubicBezTo>
                  <a:pt x="29549" y="25393"/>
                  <a:pt x="29700" y="25718"/>
                  <a:pt x="29750" y="26069"/>
                </a:cubicBezTo>
                <a:cubicBezTo>
                  <a:pt x="29825" y="26408"/>
                  <a:pt x="29844" y="26577"/>
                  <a:pt x="29819" y="26577"/>
                </a:cubicBezTo>
                <a:cubicBezTo>
                  <a:pt x="29794" y="26577"/>
                  <a:pt x="29725" y="26408"/>
                  <a:pt x="29624" y="26069"/>
                </a:cubicBezTo>
                <a:cubicBezTo>
                  <a:pt x="29481" y="25639"/>
                  <a:pt x="29453" y="25529"/>
                  <a:pt x="29421" y="25529"/>
                </a:cubicBezTo>
                <a:cubicBezTo>
                  <a:pt x="29408" y="25529"/>
                  <a:pt x="29395" y="25547"/>
                  <a:pt x="29374" y="25568"/>
                </a:cubicBezTo>
                <a:cubicBezTo>
                  <a:pt x="29374" y="25768"/>
                  <a:pt x="29424" y="25994"/>
                  <a:pt x="29499" y="26195"/>
                </a:cubicBezTo>
                <a:cubicBezTo>
                  <a:pt x="29574" y="26495"/>
                  <a:pt x="29649" y="26771"/>
                  <a:pt x="29649" y="26771"/>
                </a:cubicBezTo>
                <a:cubicBezTo>
                  <a:pt x="29399" y="26295"/>
                  <a:pt x="29198" y="25794"/>
                  <a:pt x="29048" y="25292"/>
                </a:cubicBezTo>
                <a:cubicBezTo>
                  <a:pt x="28847" y="24816"/>
                  <a:pt x="28597" y="24390"/>
                  <a:pt x="28296" y="23989"/>
                </a:cubicBezTo>
                <a:cubicBezTo>
                  <a:pt x="27995" y="23588"/>
                  <a:pt x="27745" y="23137"/>
                  <a:pt x="27544" y="22661"/>
                </a:cubicBezTo>
                <a:close/>
                <a:moveTo>
                  <a:pt x="29932" y="25808"/>
                </a:moveTo>
                <a:cubicBezTo>
                  <a:pt x="29954" y="25808"/>
                  <a:pt x="29985" y="25829"/>
                  <a:pt x="30025" y="25869"/>
                </a:cubicBezTo>
                <a:lnTo>
                  <a:pt x="30000" y="25869"/>
                </a:lnTo>
                <a:cubicBezTo>
                  <a:pt x="30101" y="26044"/>
                  <a:pt x="30176" y="26220"/>
                  <a:pt x="30226" y="26420"/>
                </a:cubicBezTo>
                <a:cubicBezTo>
                  <a:pt x="30332" y="26738"/>
                  <a:pt x="30351" y="26844"/>
                  <a:pt x="30309" y="26844"/>
                </a:cubicBezTo>
                <a:cubicBezTo>
                  <a:pt x="30291" y="26844"/>
                  <a:pt x="30263" y="26826"/>
                  <a:pt x="30226" y="26796"/>
                </a:cubicBezTo>
                <a:cubicBezTo>
                  <a:pt x="30101" y="26696"/>
                  <a:pt x="30050" y="26596"/>
                  <a:pt x="29950" y="26295"/>
                </a:cubicBezTo>
                <a:cubicBezTo>
                  <a:pt x="29877" y="25964"/>
                  <a:pt x="29871" y="25808"/>
                  <a:pt x="29932" y="25808"/>
                </a:cubicBezTo>
                <a:close/>
                <a:moveTo>
                  <a:pt x="30527" y="26821"/>
                </a:moveTo>
                <a:cubicBezTo>
                  <a:pt x="30527" y="26821"/>
                  <a:pt x="30577" y="26846"/>
                  <a:pt x="30602" y="26896"/>
                </a:cubicBezTo>
                <a:cubicBezTo>
                  <a:pt x="30652" y="26921"/>
                  <a:pt x="30652" y="26972"/>
                  <a:pt x="30627" y="26997"/>
                </a:cubicBezTo>
                <a:cubicBezTo>
                  <a:pt x="30620" y="27003"/>
                  <a:pt x="30613" y="27006"/>
                  <a:pt x="30607" y="27006"/>
                </a:cubicBezTo>
                <a:cubicBezTo>
                  <a:pt x="30588" y="27006"/>
                  <a:pt x="30570" y="26983"/>
                  <a:pt x="30552" y="26946"/>
                </a:cubicBezTo>
                <a:cubicBezTo>
                  <a:pt x="30527" y="26896"/>
                  <a:pt x="30502" y="26846"/>
                  <a:pt x="30527" y="26821"/>
                </a:cubicBezTo>
                <a:close/>
                <a:moveTo>
                  <a:pt x="34386" y="24866"/>
                </a:moveTo>
                <a:lnTo>
                  <a:pt x="34386" y="24866"/>
                </a:lnTo>
                <a:cubicBezTo>
                  <a:pt x="34436" y="25017"/>
                  <a:pt x="34487" y="25167"/>
                  <a:pt x="34512" y="25317"/>
                </a:cubicBezTo>
                <a:cubicBezTo>
                  <a:pt x="34562" y="25493"/>
                  <a:pt x="34612" y="25668"/>
                  <a:pt x="34737" y="25819"/>
                </a:cubicBezTo>
                <a:cubicBezTo>
                  <a:pt x="34812" y="26245"/>
                  <a:pt x="34837" y="26671"/>
                  <a:pt x="34762" y="27097"/>
                </a:cubicBezTo>
                <a:cubicBezTo>
                  <a:pt x="34687" y="26896"/>
                  <a:pt x="34637" y="26696"/>
                  <a:pt x="34612" y="26470"/>
                </a:cubicBezTo>
                <a:cubicBezTo>
                  <a:pt x="34587" y="26245"/>
                  <a:pt x="34537" y="26019"/>
                  <a:pt x="34461" y="25794"/>
                </a:cubicBezTo>
                <a:cubicBezTo>
                  <a:pt x="34411" y="25493"/>
                  <a:pt x="34386" y="25167"/>
                  <a:pt x="34386" y="24866"/>
                </a:cubicBezTo>
                <a:close/>
                <a:moveTo>
                  <a:pt x="29775" y="27022"/>
                </a:moveTo>
                <a:cubicBezTo>
                  <a:pt x="29800" y="27022"/>
                  <a:pt x="29850" y="27097"/>
                  <a:pt x="29900" y="27172"/>
                </a:cubicBezTo>
                <a:cubicBezTo>
                  <a:pt x="29925" y="27247"/>
                  <a:pt x="29950" y="27322"/>
                  <a:pt x="29925" y="27322"/>
                </a:cubicBezTo>
                <a:cubicBezTo>
                  <a:pt x="29900" y="27322"/>
                  <a:pt x="29825" y="27247"/>
                  <a:pt x="29800" y="27172"/>
                </a:cubicBezTo>
                <a:cubicBezTo>
                  <a:pt x="29750" y="27097"/>
                  <a:pt x="29750" y="27022"/>
                  <a:pt x="29775" y="27022"/>
                </a:cubicBezTo>
                <a:close/>
                <a:moveTo>
                  <a:pt x="33960" y="25117"/>
                </a:moveTo>
                <a:cubicBezTo>
                  <a:pt x="34010" y="25267"/>
                  <a:pt x="34035" y="25418"/>
                  <a:pt x="34035" y="25593"/>
                </a:cubicBezTo>
                <a:cubicBezTo>
                  <a:pt x="34035" y="25794"/>
                  <a:pt x="34086" y="25969"/>
                  <a:pt x="34186" y="26144"/>
                </a:cubicBezTo>
                <a:cubicBezTo>
                  <a:pt x="34261" y="26370"/>
                  <a:pt x="34286" y="26621"/>
                  <a:pt x="34261" y="26871"/>
                </a:cubicBezTo>
                <a:cubicBezTo>
                  <a:pt x="34261" y="27162"/>
                  <a:pt x="34246" y="27348"/>
                  <a:pt x="34228" y="27348"/>
                </a:cubicBezTo>
                <a:cubicBezTo>
                  <a:pt x="34222" y="27348"/>
                  <a:pt x="34217" y="27331"/>
                  <a:pt x="34211" y="27297"/>
                </a:cubicBezTo>
                <a:cubicBezTo>
                  <a:pt x="34211" y="27172"/>
                  <a:pt x="34136" y="26846"/>
                  <a:pt x="34086" y="26570"/>
                </a:cubicBezTo>
                <a:cubicBezTo>
                  <a:pt x="34010" y="26094"/>
                  <a:pt x="33960" y="25593"/>
                  <a:pt x="33960" y="25117"/>
                </a:cubicBezTo>
                <a:close/>
                <a:moveTo>
                  <a:pt x="29173" y="27322"/>
                </a:moveTo>
                <a:cubicBezTo>
                  <a:pt x="29198" y="27322"/>
                  <a:pt x="29248" y="27373"/>
                  <a:pt x="29273" y="27398"/>
                </a:cubicBezTo>
                <a:cubicBezTo>
                  <a:pt x="29286" y="27435"/>
                  <a:pt x="29286" y="27454"/>
                  <a:pt x="29273" y="27454"/>
                </a:cubicBezTo>
                <a:cubicBezTo>
                  <a:pt x="29261" y="27454"/>
                  <a:pt x="29236" y="27435"/>
                  <a:pt x="29198" y="27398"/>
                </a:cubicBezTo>
                <a:cubicBezTo>
                  <a:pt x="29148" y="27347"/>
                  <a:pt x="29148" y="27322"/>
                  <a:pt x="29173" y="27322"/>
                </a:cubicBezTo>
                <a:close/>
                <a:moveTo>
                  <a:pt x="54963" y="25693"/>
                </a:moveTo>
                <a:lnTo>
                  <a:pt x="54938" y="25969"/>
                </a:lnTo>
                <a:cubicBezTo>
                  <a:pt x="54938" y="26119"/>
                  <a:pt x="54913" y="26345"/>
                  <a:pt x="54888" y="26495"/>
                </a:cubicBezTo>
                <a:lnTo>
                  <a:pt x="54863" y="26771"/>
                </a:lnTo>
                <a:lnTo>
                  <a:pt x="54186" y="27122"/>
                </a:lnTo>
                <a:cubicBezTo>
                  <a:pt x="53935" y="27247"/>
                  <a:pt x="53685" y="27373"/>
                  <a:pt x="53434" y="27473"/>
                </a:cubicBezTo>
                <a:cubicBezTo>
                  <a:pt x="53885" y="26921"/>
                  <a:pt x="54336" y="26370"/>
                  <a:pt x="54838" y="25844"/>
                </a:cubicBezTo>
                <a:lnTo>
                  <a:pt x="54963" y="25693"/>
                </a:lnTo>
                <a:close/>
                <a:moveTo>
                  <a:pt x="32849" y="26762"/>
                </a:moveTo>
                <a:cubicBezTo>
                  <a:pt x="32889" y="26762"/>
                  <a:pt x="32913" y="26920"/>
                  <a:pt x="32958" y="27097"/>
                </a:cubicBezTo>
                <a:cubicBezTo>
                  <a:pt x="32983" y="27272"/>
                  <a:pt x="33008" y="27548"/>
                  <a:pt x="33033" y="27673"/>
                </a:cubicBezTo>
                <a:cubicBezTo>
                  <a:pt x="33033" y="27760"/>
                  <a:pt x="33033" y="27805"/>
                  <a:pt x="33027" y="27805"/>
                </a:cubicBezTo>
                <a:cubicBezTo>
                  <a:pt x="33019" y="27805"/>
                  <a:pt x="33000" y="27729"/>
                  <a:pt x="32958" y="27573"/>
                </a:cubicBezTo>
                <a:cubicBezTo>
                  <a:pt x="32832" y="27097"/>
                  <a:pt x="32782" y="26821"/>
                  <a:pt x="32832" y="26771"/>
                </a:cubicBezTo>
                <a:cubicBezTo>
                  <a:pt x="32838" y="26765"/>
                  <a:pt x="32844" y="26762"/>
                  <a:pt x="32849" y="26762"/>
                </a:cubicBezTo>
                <a:close/>
                <a:moveTo>
                  <a:pt x="26166" y="1057"/>
                </a:moveTo>
                <a:cubicBezTo>
                  <a:pt x="26191" y="1057"/>
                  <a:pt x="26542" y="1658"/>
                  <a:pt x="26968" y="2385"/>
                </a:cubicBezTo>
                <a:lnTo>
                  <a:pt x="26968" y="2410"/>
                </a:lnTo>
                <a:cubicBezTo>
                  <a:pt x="27578" y="3479"/>
                  <a:pt x="27782" y="3792"/>
                  <a:pt x="27955" y="3792"/>
                </a:cubicBezTo>
                <a:cubicBezTo>
                  <a:pt x="28010" y="3792"/>
                  <a:pt x="28061" y="3761"/>
                  <a:pt x="28121" y="3713"/>
                </a:cubicBezTo>
                <a:cubicBezTo>
                  <a:pt x="28146" y="3688"/>
                  <a:pt x="28177" y="3676"/>
                  <a:pt x="28208" y="3676"/>
                </a:cubicBezTo>
                <a:cubicBezTo>
                  <a:pt x="28240" y="3676"/>
                  <a:pt x="28271" y="3688"/>
                  <a:pt x="28296" y="3713"/>
                </a:cubicBezTo>
                <a:cubicBezTo>
                  <a:pt x="28346" y="3763"/>
                  <a:pt x="28672" y="4290"/>
                  <a:pt x="29048" y="4891"/>
                </a:cubicBezTo>
                <a:cubicBezTo>
                  <a:pt x="29775" y="6119"/>
                  <a:pt x="30050" y="6746"/>
                  <a:pt x="30677" y="8651"/>
                </a:cubicBezTo>
                <a:cubicBezTo>
                  <a:pt x="30802" y="9102"/>
                  <a:pt x="30978" y="9553"/>
                  <a:pt x="31178" y="9954"/>
                </a:cubicBezTo>
                <a:cubicBezTo>
                  <a:pt x="31235" y="10010"/>
                  <a:pt x="31291" y="10038"/>
                  <a:pt x="31358" y="10038"/>
                </a:cubicBezTo>
                <a:cubicBezTo>
                  <a:pt x="31380" y="10038"/>
                  <a:pt x="31404" y="10035"/>
                  <a:pt x="31429" y="10029"/>
                </a:cubicBezTo>
                <a:cubicBezTo>
                  <a:pt x="31442" y="10026"/>
                  <a:pt x="31454" y="10024"/>
                  <a:pt x="31465" y="10024"/>
                </a:cubicBezTo>
                <a:cubicBezTo>
                  <a:pt x="31538" y="10024"/>
                  <a:pt x="31574" y="10113"/>
                  <a:pt x="31705" y="10505"/>
                </a:cubicBezTo>
                <a:cubicBezTo>
                  <a:pt x="32156" y="12134"/>
                  <a:pt x="32456" y="13788"/>
                  <a:pt x="32582" y="15443"/>
                </a:cubicBezTo>
                <a:cubicBezTo>
                  <a:pt x="32607" y="15969"/>
                  <a:pt x="32682" y="16470"/>
                  <a:pt x="32782" y="16971"/>
                </a:cubicBezTo>
                <a:cubicBezTo>
                  <a:pt x="32845" y="17034"/>
                  <a:pt x="32920" y="17065"/>
                  <a:pt x="32995" y="17065"/>
                </a:cubicBezTo>
                <a:cubicBezTo>
                  <a:pt x="33070" y="17065"/>
                  <a:pt x="33146" y="17034"/>
                  <a:pt x="33208" y="16971"/>
                </a:cubicBezTo>
                <a:cubicBezTo>
                  <a:pt x="33238" y="16941"/>
                  <a:pt x="33262" y="16922"/>
                  <a:pt x="33284" y="16922"/>
                </a:cubicBezTo>
                <a:cubicBezTo>
                  <a:pt x="33337" y="16922"/>
                  <a:pt x="33386" y="17024"/>
                  <a:pt x="33509" y="17322"/>
                </a:cubicBezTo>
                <a:cubicBezTo>
                  <a:pt x="33935" y="18676"/>
                  <a:pt x="34186" y="20079"/>
                  <a:pt x="34236" y="21508"/>
                </a:cubicBezTo>
                <a:cubicBezTo>
                  <a:pt x="34311" y="22987"/>
                  <a:pt x="34311" y="23037"/>
                  <a:pt x="34487" y="23137"/>
                </a:cubicBezTo>
                <a:cubicBezTo>
                  <a:pt x="34662" y="23262"/>
                  <a:pt x="34662" y="23262"/>
                  <a:pt x="34812" y="24791"/>
                </a:cubicBezTo>
                <a:cubicBezTo>
                  <a:pt x="34812" y="24916"/>
                  <a:pt x="34787" y="24966"/>
                  <a:pt x="34712" y="24992"/>
                </a:cubicBezTo>
                <a:cubicBezTo>
                  <a:pt x="34662" y="24992"/>
                  <a:pt x="34637" y="25017"/>
                  <a:pt x="34712" y="25067"/>
                </a:cubicBezTo>
                <a:cubicBezTo>
                  <a:pt x="34787" y="25092"/>
                  <a:pt x="34812" y="25242"/>
                  <a:pt x="34812" y="25443"/>
                </a:cubicBezTo>
                <a:lnTo>
                  <a:pt x="34812" y="25794"/>
                </a:lnTo>
                <a:lnTo>
                  <a:pt x="34687" y="25317"/>
                </a:lnTo>
                <a:cubicBezTo>
                  <a:pt x="34612" y="25067"/>
                  <a:pt x="34537" y="24741"/>
                  <a:pt x="34487" y="24591"/>
                </a:cubicBezTo>
                <a:cubicBezTo>
                  <a:pt x="34386" y="24089"/>
                  <a:pt x="34236" y="23713"/>
                  <a:pt x="34186" y="23713"/>
                </a:cubicBezTo>
                <a:lnTo>
                  <a:pt x="34186" y="23713"/>
                </a:lnTo>
                <a:cubicBezTo>
                  <a:pt x="34136" y="24039"/>
                  <a:pt x="34161" y="24365"/>
                  <a:pt x="34211" y="24666"/>
                </a:cubicBezTo>
                <a:cubicBezTo>
                  <a:pt x="34261" y="24966"/>
                  <a:pt x="34286" y="25292"/>
                  <a:pt x="34286" y="25593"/>
                </a:cubicBezTo>
                <a:cubicBezTo>
                  <a:pt x="34236" y="25493"/>
                  <a:pt x="34186" y="25367"/>
                  <a:pt x="34161" y="25242"/>
                </a:cubicBezTo>
                <a:cubicBezTo>
                  <a:pt x="34086" y="24891"/>
                  <a:pt x="33960" y="24515"/>
                  <a:pt x="33810" y="24190"/>
                </a:cubicBezTo>
                <a:cubicBezTo>
                  <a:pt x="33801" y="24178"/>
                  <a:pt x="33793" y="24172"/>
                  <a:pt x="33786" y="24172"/>
                </a:cubicBezTo>
                <a:cubicBezTo>
                  <a:pt x="33730" y="24172"/>
                  <a:pt x="33715" y="24528"/>
                  <a:pt x="33760" y="25568"/>
                </a:cubicBezTo>
                <a:cubicBezTo>
                  <a:pt x="33785" y="26395"/>
                  <a:pt x="33860" y="26921"/>
                  <a:pt x="33910" y="26972"/>
                </a:cubicBezTo>
                <a:cubicBezTo>
                  <a:pt x="33985" y="27047"/>
                  <a:pt x="33985" y="27097"/>
                  <a:pt x="33960" y="27147"/>
                </a:cubicBezTo>
                <a:cubicBezTo>
                  <a:pt x="33910" y="27297"/>
                  <a:pt x="33885" y="27448"/>
                  <a:pt x="33910" y="27623"/>
                </a:cubicBezTo>
                <a:cubicBezTo>
                  <a:pt x="33910" y="27759"/>
                  <a:pt x="33910" y="27829"/>
                  <a:pt x="33905" y="27829"/>
                </a:cubicBezTo>
                <a:cubicBezTo>
                  <a:pt x="33897" y="27829"/>
                  <a:pt x="33879" y="27690"/>
                  <a:pt x="33835" y="27398"/>
                </a:cubicBezTo>
                <a:cubicBezTo>
                  <a:pt x="33785" y="27047"/>
                  <a:pt x="33710" y="26570"/>
                  <a:pt x="33659" y="26320"/>
                </a:cubicBezTo>
                <a:cubicBezTo>
                  <a:pt x="33584" y="25768"/>
                  <a:pt x="33559" y="25242"/>
                  <a:pt x="33559" y="24691"/>
                </a:cubicBezTo>
                <a:cubicBezTo>
                  <a:pt x="33509" y="23488"/>
                  <a:pt x="33359" y="21082"/>
                  <a:pt x="33309" y="21032"/>
                </a:cubicBezTo>
                <a:cubicBezTo>
                  <a:pt x="33295" y="21018"/>
                  <a:pt x="33283" y="21010"/>
                  <a:pt x="33272" y="21010"/>
                </a:cubicBezTo>
                <a:cubicBezTo>
                  <a:pt x="33209" y="21010"/>
                  <a:pt x="33215" y="21283"/>
                  <a:pt x="33258" y="21909"/>
                </a:cubicBezTo>
                <a:cubicBezTo>
                  <a:pt x="33309" y="22210"/>
                  <a:pt x="33309" y="22510"/>
                  <a:pt x="33233" y="22786"/>
                </a:cubicBezTo>
                <a:cubicBezTo>
                  <a:pt x="33183" y="22811"/>
                  <a:pt x="33183" y="22861"/>
                  <a:pt x="33233" y="22886"/>
                </a:cubicBezTo>
                <a:cubicBezTo>
                  <a:pt x="33284" y="22911"/>
                  <a:pt x="33334" y="23237"/>
                  <a:pt x="33359" y="23789"/>
                </a:cubicBezTo>
                <a:cubicBezTo>
                  <a:pt x="33399" y="24502"/>
                  <a:pt x="33411" y="24840"/>
                  <a:pt x="33366" y="24840"/>
                </a:cubicBezTo>
                <a:cubicBezTo>
                  <a:pt x="33327" y="24840"/>
                  <a:pt x="33247" y="24590"/>
                  <a:pt x="33108" y="24114"/>
                </a:cubicBezTo>
                <a:cubicBezTo>
                  <a:pt x="32908" y="23613"/>
                  <a:pt x="32807" y="23062"/>
                  <a:pt x="32807" y="22510"/>
                </a:cubicBezTo>
                <a:cubicBezTo>
                  <a:pt x="32832" y="22310"/>
                  <a:pt x="32807" y="22084"/>
                  <a:pt x="32732" y="21884"/>
                </a:cubicBezTo>
                <a:cubicBezTo>
                  <a:pt x="32707" y="21884"/>
                  <a:pt x="32657" y="22009"/>
                  <a:pt x="32657" y="22159"/>
                </a:cubicBezTo>
                <a:lnTo>
                  <a:pt x="32657" y="22435"/>
                </a:lnTo>
                <a:lnTo>
                  <a:pt x="32582" y="22134"/>
                </a:lnTo>
                <a:cubicBezTo>
                  <a:pt x="32532" y="21959"/>
                  <a:pt x="32456" y="21683"/>
                  <a:pt x="32431" y="21533"/>
                </a:cubicBezTo>
                <a:cubicBezTo>
                  <a:pt x="32381" y="21382"/>
                  <a:pt x="32356" y="20606"/>
                  <a:pt x="32331" y="19778"/>
                </a:cubicBezTo>
                <a:cubicBezTo>
                  <a:pt x="32306" y="18325"/>
                  <a:pt x="32281" y="17974"/>
                  <a:pt x="32181" y="17974"/>
                </a:cubicBezTo>
                <a:cubicBezTo>
                  <a:pt x="32156" y="18149"/>
                  <a:pt x="32131" y="18325"/>
                  <a:pt x="32156" y="18500"/>
                </a:cubicBezTo>
                <a:cubicBezTo>
                  <a:pt x="32201" y="19457"/>
                  <a:pt x="32185" y="20332"/>
                  <a:pt x="32144" y="20332"/>
                </a:cubicBezTo>
                <a:cubicBezTo>
                  <a:pt x="32140" y="20332"/>
                  <a:pt x="32135" y="20323"/>
                  <a:pt x="32131" y="20305"/>
                </a:cubicBezTo>
                <a:cubicBezTo>
                  <a:pt x="32005" y="19829"/>
                  <a:pt x="31680" y="18575"/>
                  <a:pt x="31529" y="17924"/>
                </a:cubicBezTo>
                <a:cubicBezTo>
                  <a:pt x="31404" y="17523"/>
                  <a:pt x="31329" y="17122"/>
                  <a:pt x="31304" y="16721"/>
                </a:cubicBezTo>
                <a:cubicBezTo>
                  <a:pt x="31279" y="16470"/>
                  <a:pt x="31228" y="15768"/>
                  <a:pt x="31178" y="15142"/>
                </a:cubicBezTo>
                <a:cubicBezTo>
                  <a:pt x="31128" y="14515"/>
                  <a:pt x="31078" y="13688"/>
                  <a:pt x="31053" y="13237"/>
                </a:cubicBezTo>
                <a:cubicBezTo>
                  <a:pt x="31010" y="12612"/>
                  <a:pt x="30985" y="12339"/>
                  <a:pt x="30915" y="12339"/>
                </a:cubicBezTo>
                <a:cubicBezTo>
                  <a:pt x="30904" y="12339"/>
                  <a:pt x="30891" y="12346"/>
                  <a:pt x="30878" y="12360"/>
                </a:cubicBezTo>
                <a:cubicBezTo>
                  <a:pt x="30878" y="13212"/>
                  <a:pt x="30928" y="14039"/>
                  <a:pt x="31028" y="14866"/>
                </a:cubicBezTo>
                <a:cubicBezTo>
                  <a:pt x="31099" y="15705"/>
                  <a:pt x="31120" y="16061"/>
                  <a:pt x="31090" y="16061"/>
                </a:cubicBezTo>
                <a:cubicBezTo>
                  <a:pt x="31077" y="16061"/>
                  <a:pt x="31057" y="16002"/>
                  <a:pt x="31028" y="15894"/>
                </a:cubicBezTo>
                <a:cubicBezTo>
                  <a:pt x="30802" y="15017"/>
                  <a:pt x="30577" y="14265"/>
                  <a:pt x="30226" y="13212"/>
                </a:cubicBezTo>
                <a:cubicBezTo>
                  <a:pt x="30025" y="12686"/>
                  <a:pt x="29900" y="12159"/>
                  <a:pt x="29825" y="11633"/>
                </a:cubicBezTo>
                <a:cubicBezTo>
                  <a:pt x="29825" y="11207"/>
                  <a:pt x="29599" y="9027"/>
                  <a:pt x="29499" y="8525"/>
                </a:cubicBezTo>
                <a:cubicBezTo>
                  <a:pt x="29474" y="8325"/>
                  <a:pt x="29424" y="8174"/>
                  <a:pt x="29374" y="8174"/>
                </a:cubicBezTo>
                <a:cubicBezTo>
                  <a:pt x="29349" y="8174"/>
                  <a:pt x="29324" y="8250"/>
                  <a:pt x="29349" y="8350"/>
                </a:cubicBezTo>
                <a:cubicBezTo>
                  <a:pt x="29374" y="8525"/>
                  <a:pt x="29624" y="10856"/>
                  <a:pt x="29649" y="11207"/>
                </a:cubicBezTo>
                <a:cubicBezTo>
                  <a:pt x="29424" y="10656"/>
                  <a:pt x="29223" y="10104"/>
                  <a:pt x="29073" y="9528"/>
                </a:cubicBezTo>
                <a:cubicBezTo>
                  <a:pt x="28872" y="8926"/>
                  <a:pt x="28697" y="8325"/>
                  <a:pt x="28572" y="7698"/>
                </a:cubicBezTo>
                <a:cubicBezTo>
                  <a:pt x="28547" y="6721"/>
                  <a:pt x="28471" y="5718"/>
                  <a:pt x="28346" y="4741"/>
                </a:cubicBezTo>
                <a:cubicBezTo>
                  <a:pt x="28329" y="4702"/>
                  <a:pt x="28315" y="4683"/>
                  <a:pt x="28304" y="4683"/>
                </a:cubicBezTo>
                <a:lnTo>
                  <a:pt x="28304" y="4683"/>
                </a:lnTo>
                <a:cubicBezTo>
                  <a:pt x="28249" y="4683"/>
                  <a:pt x="28263" y="5146"/>
                  <a:pt x="28346" y="6144"/>
                </a:cubicBezTo>
                <a:cubicBezTo>
                  <a:pt x="28396" y="6595"/>
                  <a:pt x="28421" y="7072"/>
                  <a:pt x="28421" y="7523"/>
                </a:cubicBezTo>
                <a:cubicBezTo>
                  <a:pt x="28396" y="7523"/>
                  <a:pt x="28171" y="6821"/>
                  <a:pt x="27895" y="5969"/>
                </a:cubicBezTo>
                <a:cubicBezTo>
                  <a:pt x="27619" y="5092"/>
                  <a:pt x="27168" y="3889"/>
                  <a:pt x="26943" y="3237"/>
                </a:cubicBezTo>
                <a:cubicBezTo>
                  <a:pt x="26266" y="1458"/>
                  <a:pt x="26116" y="1057"/>
                  <a:pt x="26166" y="1057"/>
                </a:cubicBezTo>
                <a:close/>
                <a:moveTo>
                  <a:pt x="31712" y="27520"/>
                </a:moveTo>
                <a:cubicBezTo>
                  <a:pt x="31722" y="27520"/>
                  <a:pt x="31736" y="27529"/>
                  <a:pt x="31755" y="27548"/>
                </a:cubicBezTo>
                <a:cubicBezTo>
                  <a:pt x="31780" y="27623"/>
                  <a:pt x="31805" y="27698"/>
                  <a:pt x="31805" y="27799"/>
                </a:cubicBezTo>
                <a:lnTo>
                  <a:pt x="31830" y="28024"/>
                </a:lnTo>
                <a:lnTo>
                  <a:pt x="31755" y="27774"/>
                </a:lnTo>
                <a:cubicBezTo>
                  <a:pt x="31698" y="27604"/>
                  <a:pt x="31684" y="27520"/>
                  <a:pt x="31712" y="27520"/>
                </a:cubicBezTo>
                <a:close/>
                <a:moveTo>
                  <a:pt x="34411" y="26921"/>
                </a:moveTo>
                <a:cubicBezTo>
                  <a:pt x="34436" y="27122"/>
                  <a:pt x="34461" y="27297"/>
                  <a:pt x="34487" y="27498"/>
                </a:cubicBezTo>
                <a:cubicBezTo>
                  <a:pt x="34537" y="27723"/>
                  <a:pt x="34512" y="27924"/>
                  <a:pt x="34487" y="28124"/>
                </a:cubicBezTo>
                <a:cubicBezTo>
                  <a:pt x="34482" y="28129"/>
                  <a:pt x="34478" y="28131"/>
                  <a:pt x="34474" y="28131"/>
                </a:cubicBezTo>
                <a:cubicBezTo>
                  <a:pt x="34432" y="28131"/>
                  <a:pt x="34411" y="27894"/>
                  <a:pt x="34411" y="27573"/>
                </a:cubicBezTo>
                <a:lnTo>
                  <a:pt x="34411" y="26921"/>
                </a:lnTo>
                <a:close/>
                <a:moveTo>
                  <a:pt x="52814" y="26014"/>
                </a:moveTo>
                <a:cubicBezTo>
                  <a:pt x="52821" y="26014"/>
                  <a:pt x="52827" y="26016"/>
                  <a:pt x="52832" y="26019"/>
                </a:cubicBezTo>
                <a:cubicBezTo>
                  <a:pt x="52732" y="26596"/>
                  <a:pt x="52582" y="27147"/>
                  <a:pt x="52431" y="27723"/>
                </a:cubicBezTo>
                <a:cubicBezTo>
                  <a:pt x="52341" y="28046"/>
                  <a:pt x="52278" y="28190"/>
                  <a:pt x="52251" y="28190"/>
                </a:cubicBezTo>
                <a:cubicBezTo>
                  <a:pt x="52210" y="28190"/>
                  <a:pt x="52247" y="27872"/>
                  <a:pt x="52381" y="27347"/>
                </a:cubicBezTo>
                <a:cubicBezTo>
                  <a:pt x="52482" y="27022"/>
                  <a:pt x="52532" y="26696"/>
                  <a:pt x="52557" y="26370"/>
                </a:cubicBezTo>
                <a:cubicBezTo>
                  <a:pt x="52534" y="26300"/>
                  <a:pt x="52727" y="26014"/>
                  <a:pt x="52814" y="26014"/>
                </a:cubicBezTo>
                <a:close/>
                <a:moveTo>
                  <a:pt x="19725" y="27122"/>
                </a:moveTo>
                <a:lnTo>
                  <a:pt x="19725" y="27122"/>
                </a:lnTo>
                <a:cubicBezTo>
                  <a:pt x="19825" y="27272"/>
                  <a:pt x="19900" y="27448"/>
                  <a:pt x="19950" y="27648"/>
                </a:cubicBezTo>
                <a:cubicBezTo>
                  <a:pt x="20050" y="27824"/>
                  <a:pt x="20100" y="28024"/>
                  <a:pt x="20100" y="28225"/>
                </a:cubicBezTo>
                <a:cubicBezTo>
                  <a:pt x="20098" y="28229"/>
                  <a:pt x="20095" y="28232"/>
                  <a:pt x="20092" y="28232"/>
                </a:cubicBezTo>
                <a:cubicBezTo>
                  <a:pt x="20057" y="28232"/>
                  <a:pt x="19966" y="28016"/>
                  <a:pt x="19875" y="27698"/>
                </a:cubicBezTo>
                <a:cubicBezTo>
                  <a:pt x="19800" y="27523"/>
                  <a:pt x="19750" y="27322"/>
                  <a:pt x="19725" y="27122"/>
                </a:cubicBezTo>
                <a:close/>
                <a:moveTo>
                  <a:pt x="30210" y="27353"/>
                </a:moveTo>
                <a:cubicBezTo>
                  <a:pt x="30262" y="27353"/>
                  <a:pt x="30297" y="27503"/>
                  <a:pt x="30401" y="27774"/>
                </a:cubicBezTo>
                <a:cubicBezTo>
                  <a:pt x="30542" y="28133"/>
                  <a:pt x="30595" y="28298"/>
                  <a:pt x="30566" y="28298"/>
                </a:cubicBezTo>
                <a:cubicBezTo>
                  <a:pt x="30549" y="28298"/>
                  <a:pt x="30502" y="28238"/>
                  <a:pt x="30426" y="28124"/>
                </a:cubicBezTo>
                <a:cubicBezTo>
                  <a:pt x="30226" y="27824"/>
                  <a:pt x="30075" y="27448"/>
                  <a:pt x="30176" y="27373"/>
                </a:cubicBezTo>
                <a:cubicBezTo>
                  <a:pt x="30189" y="27360"/>
                  <a:pt x="30200" y="27353"/>
                  <a:pt x="30210" y="27353"/>
                </a:cubicBezTo>
                <a:close/>
                <a:moveTo>
                  <a:pt x="34086" y="27748"/>
                </a:moveTo>
                <a:lnTo>
                  <a:pt x="34086" y="27748"/>
                </a:lnTo>
                <a:cubicBezTo>
                  <a:pt x="34086" y="27749"/>
                  <a:pt x="34111" y="27849"/>
                  <a:pt x="34136" y="27949"/>
                </a:cubicBezTo>
                <a:lnTo>
                  <a:pt x="34136" y="27974"/>
                </a:lnTo>
                <a:cubicBezTo>
                  <a:pt x="34211" y="28250"/>
                  <a:pt x="34211" y="28601"/>
                  <a:pt x="34161" y="28601"/>
                </a:cubicBezTo>
                <a:cubicBezTo>
                  <a:pt x="34086" y="28325"/>
                  <a:pt x="34060" y="28049"/>
                  <a:pt x="34086" y="27748"/>
                </a:cubicBezTo>
                <a:close/>
                <a:moveTo>
                  <a:pt x="20036" y="27245"/>
                </a:moveTo>
                <a:cubicBezTo>
                  <a:pt x="20056" y="27245"/>
                  <a:pt x="20086" y="27255"/>
                  <a:pt x="20126" y="27272"/>
                </a:cubicBezTo>
                <a:cubicBezTo>
                  <a:pt x="20301" y="27373"/>
                  <a:pt x="20351" y="27473"/>
                  <a:pt x="20527" y="27974"/>
                </a:cubicBezTo>
                <a:cubicBezTo>
                  <a:pt x="20602" y="28175"/>
                  <a:pt x="20677" y="28375"/>
                  <a:pt x="20702" y="28601"/>
                </a:cubicBezTo>
                <a:cubicBezTo>
                  <a:pt x="20695" y="28611"/>
                  <a:pt x="20685" y="28615"/>
                  <a:pt x="20674" y="28615"/>
                </a:cubicBezTo>
                <a:cubicBezTo>
                  <a:pt x="20573" y="28615"/>
                  <a:pt x="20331" y="28225"/>
                  <a:pt x="20151" y="27774"/>
                </a:cubicBezTo>
                <a:cubicBezTo>
                  <a:pt x="20015" y="27367"/>
                  <a:pt x="19969" y="27245"/>
                  <a:pt x="20036" y="27245"/>
                </a:cubicBezTo>
                <a:close/>
                <a:moveTo>
                  <a:pt x="30401" y="27197"/>
                </a:moveTo>
                <a:cubicBezTo>
                  <a:pt x="30552" y="27448"/>
                  <a:pt x="30677" y="27723"/>
                  <a:pt x="30777" y="27999"/>
                </a:cubicBezTo>
                <a:cubicBezTo>
                  <a:pt x="30922" y="28386"/>
                  <a:pt x="31021" y="28702"/>
                  <a:pt x="30983" y="28702"/>
                </a:cubicBezTo>
                <a:cubicBezTo>
                  <a:pt x="30981" y="28702"/>
                  <a:pt x="30980" y="28702"/>
                  <a:pt x="30978" y="28701"/>
                </a:cubicBezTo>
                <a:cubicBezTo>
                  <a:pt x="30827" y="28450"/>
                  <a:pt x="30702" y="28200"/>
                  <a:pt x="30627" y="27924"/>
                </a:cubicBezTo>
                <a:cubicBezTo>
                  <a:pt x="30502" y="27698"/>
                  <a:pt x="30451" y="27448"/>
                  <a:pt x="30401" y="27197"/>
                </a:cubicBezTo>
                <a:close/>
                <a:moveTo>
                  <a:pt x="20699" y="27752"/>
                </a:moveTo>
                <a:cubicBezTo>
                  <a:pt x="20727" y="27752"/>
                  <a:pt x="20770" y="27784"/>
                  <a:pt x="20827" y="27849"/>
                </a:cubicBezTo>
                <a:cubicBezTo>
                  <a:pt x="20953" y="28049"/>
                  <a:pt x="21028" y="28275"/>
                  <a:pt x="21103" y="28500"/>
                </a:cubicBezTo>
                <a:cubicBezTo>
                  <a:pt x="21215" y="28874"/>
                  <a:pt x="21244" y="28983"/>
                  <a:pt x="21188" y="28983"/>
                </a:cubicBezTo>
                <a:cubicBezTo>
                  <a:pt x="21170" y="28983"/>
                  <a:pt x="21141" y="28971"/>
                  <a:pt x="21103" y="28951"/>
                </a:cubicBezTo>
                <a:cubicBezTo>
                  <a:pt x="20978" y="28851"/>
                  <a:pt x="20903" y="28701"/>
                  <a:pt x="20777" y="28325"/>
                </a:cubicBezTo>
                <a:cubicBezTo>
                  <a:pt x="20652" y="27949"/>
                  <a:pt x="20629" y="27752"/>
                  <a:pt x="20699" y="27752"/>
                </a:cubicBezTo>
                <a:close/>
                <a:moveTo>
                  <a:pt x="22733" y="28932"/>
                </a:moveTo>
                <a:cubicBezTo>
                  <a:pt x="22736" y="28932"/>
                  <a:pt x="22744" y="28938"/>
                  <a:pt x="22757" y="28951"/>
                </a:cubicBezTo>
                <a:cubicBezTo>
                  <a:pt x="22832" y="29002"/>
                  <a:pt x="22882" y="29052"/>
                  <a:pt x="22933" y="29127"/>
                </a:cubicBezTo>
                <a:cubicBezTo>
                  <a:pt x="22941" y="29144"/>
                  <a:pt x="22941" y="29152"/>
                  <a:pt x="22934" y="29152"/>
                </a:cubicBezTo>
                <a:cubicBezTo>
                  <a:pt x="22919" y="29152"/>
                  <a:pt x="22874" y="29119"/>
                  <a:pt x="22807" y="29052"/>
                </a:cubicBezTo>
                <a:cubicBezTo>
                  <a:pt x="22752" y="28978"/>
                  <a:pt x="22724" y="28932"/>
                  <a:pt x="22733" y="28932"/>
                </a:cubicBezTo>
                <a:close/>
                <a:moveTo>
                  <a:pt x="31153" y="28977"/>
                </a:moveTo>
                <a:cubicBezTo>
                  <a:pt x="31178" y="28977"/>
                  <a:pt x="31203" y="29027"/>
                  <a:pt x="31228" y="29102"/>
                </a:cubicBezTo>
                <a:cubicBezTo>
                  <a:pt x="31252" y="29183"/>
                  <a:pt x="31253" y="29222"/>
                  <a:pt x="31241" y="29222"/>
                </a:cubicBezTo>
                <a:cubicBezTo>
                  <a:pt x="31227" y="29222"/>
                  <a:pt x="31193" y="29171"/>
                  <a:pt x="31153" y="29077"/>
                </a:cubicBezTo>
                <a:cubicBezTo>
                  <a:pt x="31128" y="29027"/>
                  <a:pt x="31128" y="28977"/>
                  <a:pt x="31153" y="28977"/>
                </a:cubicBezTo>
                <a:close/>
                <a:moveTo>
                  <a:pt x="34608" y="28711"/>
                </a:moveTo>
                <a:cubicBezTo>
                  <a:pt x="34618" y="28711"/>
                  <a:pt x="34627" y="28716"/>
                  <a:pt x="34637" y="28726"/>
                </a:cubicBezTo>
                <a:cubicBezTo>
                  <a:pt x="34637" y="28801"/>
                  <a:pt x="34637" y="28901"/>
                  <a:pt x="34612" y="29002"/>
                </a:cubicBezTo>
                <a:lnTo>
                  <a:pt x="34537" y="29252"/>
                </a:lnTo>
                <a:lnTo>
                  <a:pt x="34537" y="29002"/>
                </a:lnTo>
                <a:cubicBezTo>
                  <a:pt x="34537" y="28799"/>
                  <a:pt x="34569" y="28711"/>
                  <a:pt x="34608" y="28711"/>
                </a:cubicBezTo>
                <a:close/>
                <a:moveTo>
                  <a:pt x="52447" y="26382"/>
                </a:moveTo>
                <a:lnTo>
                  <a:pt x="52447" y="26382"/>
                </a:lnTo>
                <a:cubicBezTo>
                  <a:pt x="52471" y="26382"/>
                  <a:pt x="52453" y="26468"/>
                  <a:pt x="52406" y="26671"/>
                </a:cubicBezTo>
                <a:cubicBezTo>
                  <a:pt x="52356" y="26871"/>
                  <a:pt x="52231" y="27322"/>
                  <a:pt x="52156" y="27698"/>
                </a:cubicBezTo>
                <a:lnTo>
                  <a:pt x="51980" y="28350"/>
                </a:lnTo>
                <a:lnTo>
                  <a:pt x="51279" y="28801"/>
                </a:lnTo>
                <a:cubicBezTo>
                  <a:pt x="50712" y="29173"/>
                  <a:pt x="50480" y="29316"/>
                  <a:pt x="50414" y="29316"/>
                </a:cubicBezTo>
                <a:cubicBezTo>
                  <a:pt x="50377" y="29316"/>
                  <a:pt x="50391" y="29273"/>
                  <a:pt x="50426" y="29202"/>
                </a:cubicBezTo>
                <a:cubicBezTo>
                  <a:pt x="51003" y="28250"/>
                  <a:pt x="51629" y="27322"/>
                  <a:pt x="52356" y="26470"/>
                </a:cubicBezTo>
                <a:cubicBezTo>
                  <a:pt x="52404" y="26413"/>
                  <a:pt x="52433" y="26382"/>
                  <a:pt x="52447" y="26382"/>
                </a:cubicBezTo>
                <a:close/>
                <a:moveTo>
                  <a:pt x="22832" y="28701"/>
                </a:moveTo>
                <a:lnTo>
                  <a:pt x="23133" y="28926"/>
                </a:lnTo>
                <a:cubicBezTo>
                  <a:pt x="23283" y="29002"/>
                  <a:pt x="23384" y="29127"/>
                  <a:pt x="23484" y="29277"/>
                </a:cubicBezTo>
                <a:lnTo>
                  <a:pt x="23509" y="29277"/>
                </a:lnTo>
                <a:cubicBezTo>
                  <a:pt x="23516" y="29306"/>
                  <a:pt x="23513" y="29320"/>
                  <a:pt x="23499" y="29320"/>
                </a:cubicBezTo>
                <a:cubicBezTo>
                  <a:pt x="23465" y="29320"/>
                  <a:pt x="23362" y="29231"/>
                  <a:pt x="23183" y="29052"/>
                </a:cubicBezTo>
                <a:lnTo>
                  <a:pt x="22832" y="28701"/>
                </a:lnTo>
                <a:close/>
                <a:moveTo>
                  <a:pt x="31037" y="27711"/>
                </a:moveTo>
                <a:cubicBezTo>
                  <a:pt x="31060" y="27711"/>
                  <a:pt x="31118" y="27771"/>
                  <a:pt x="31203" y="27899"/>
                </a:cubicBezTo>
                <a:cubicBezTo>
                  <a:pt x="31454" y="28225"/>
                  <a:pt x="31805" y="29252"/>
                  <a:pt x="31680" y="29302"/>
                </a:cubicBezTo>
                <a:cubicBezTo>
                  <a:pt x="31655" y="29315"/>
                  <a:pt x="31637" y="29321"/>
                  <a:pt x="31622" y="29321"/>
                </a:cubicBezTo>
                <a:cubicBezTo>
                  <a:pt x="31576" y="29321"/>
                  <a:pt x="31567" y="29260"/>
                  <a:pt x="31529" y="29127"/>
                </a:cubicBezTo>
                <a:cubicBezTo>
                  <a:pt x="31489" y="28988"/>
                  <a:pt x="31465" y="28943"/>
                  <a:pt x="31420" y="28943"/>
                </a:cubicBezTo>
                <a:cubicBezTo>
                  <a:pt x="31408" y="28943"/>
                  <a:pt x="31394" y="28946"/>
                  <a:pt x="31379" y="28951"/>
                </a:cubicBezTo>
                <a:cubicBezTo>
                  <a:pt x="31372" y="28958"/>
                  <a:pt x="31366" y="28961"/>
                  <a:pt x="31359" y="28961"/>
                </a:cubicBezTo>
                <a:cubicBezTo>
                  <a:pt x="31309" y="28961"/>
                  <a:pt x="31241" y="28810"/>
                  <a:pt x="31153" y="28525"/>
                </a:cubicBezTo>
                <a:cubicBezTo>
                  <a:pt x="31083" y="28299"/>
                  <a:pt x="31050" y="28181"/>
                  <a:pt x="31070" y="28181"/>
                </a:cubicBezTo>
                <a:lnTo>
                  <a:pt x="31070" y="28181"/>
                </a:lnTo>
                <a:cubicBezTo>
                  <a:pt x="31079" y="28181"/>
                  <a:pt x="31098" y="28204"/>
                  <a:pt x="31128" y="28250"/>
                </a:cubicBezTo>
                <a:cubicBezTo>
                  <a:pt x="31197" y="28353"/>
                  <a:pt x="31245" y="28397"/>
                  <a:pt x="31271" y="28397"/>
                </a:cubicBezTo>
                <a:cubicBezTo>
                  <a:pt x="31319" y="28397"/>
                  <a:pt x="31285" y="28238"/>
                  <a:pt x="31153" y="28024"/>
                </a:cubicBezTo>
                <a:cubicBezTo>
                  <a:pt x="31038" y="27822"/>
                  <a:pt x="31005" y="27711"/>
                  <a:pt x="31037" y="27711"/>
                </a:cubicBezTo>
                <a:close/>
                <a:moveTo>
                  <a:pt x="21255" y="28310"/>
                </a:moveTo>
                <a:cubicBezTo>
                  <a:pt x="21272" y="28310"/>
                  <a:pt x="21305" y="28335"/>
                  <a:pt x="21354" y="28375"/>
                </a:cubicBezTo>
                <a:cubicBezTo>
                  <a:pt x="21504" y="28550"/>
                  <a:pt x="21604" y="28776"/>
                  <a:pt x="21654" y="29002"/>
                </a:cubicBezTo>
                <a:cubicBezTo>
                  <a:pt x="21754" y="29317"/>
                  <a:pt x="21788" y="29434"/>
                  <a:pt x="21755" y="29434"/>
                </a:cubicBezTo>
                <a:cubicBezTo>
                  <a:pt x="21739" y="29434"/>
                  <a:pt x="21705" y="29403"/>
                  <a:pt x="21654" y="29352"/>
                </a:cubicBezTo>
                <a:cubicBezTo>
                  <a:pt x="21504" y="29152"/>
                  <a:pt x="21404" y="28951"/>
                  <a:pt x="21354" y="28726"/>
                </a:cubicBezTo>
                <a:cubicBezTo>
                  <a:pt x="21252" y="28420"/>
                  <a:pt x="21219" y="28310"/>
                  <a:pt x="21255" y="28310"/>
                </a:cubicBezTo>
                <a:close/>
                <a:moveTo>
                  <a:pt x="21828" y="28881"/>
                </a:moveTo>
                <a:cubicBezTo>
                  <a:pt x="21844" y="28881"/>
                  <a:pt x="21869" y="28898"/>
                  <a:pt x="21905" y="28926"/>
                </a:cubicBezTo>
                <a:cubicBezTo>
                  <a:pt x="22030" y="29077"/>
                  <a:pt x="22106" y="29252"/>
                  <a:pt x="22156" y="29428"/>
                </a:cubicBezTo>
                <a:cubicBezTo>
                  <a:pt x="22231" y="29664"/>
                  <a:pt x="22232" y="29772"/>
                  <a:pt x="22194" y="29772"/>
                </a:cubicBezTo>
                <a:cubicBezTo>
                  <a:pt x="22142" y="29772"/>
                  <a:pt x="22020" y="29581"/>
                  <a:pt x="21905" y="29252"/>
                </a:cubicBezTo>
                <a:cubicBezTo>
                  <a:pt x="21816" y="28984"/>
                  <a:pt x="21790" y="28881"/>
                  <a:pt x="21828" y="28881"/>
                </a:cubicBezTo>
                <a:close/>
                <a:moveTo>
                  <a:pt x="23659" y="29678"/>
                </a:moveTo>
                <a:cubicBezTo>
                  <a:pt x="23710" y="29678"/>
                  <a:pt x="23735" y="29728"/>
                  <a:pt x="23760" y="29753"/>
                </a:cubicBezTo>
                <a:cubicBezTo>
                  <a:pt x="23772" y="29779"/>
                  <a:pt x="23772" y="29791"/>
                  <a:pt x="23763" y="29791"/>
                </a:cubicBezTo>
                <a:cubicBezTo>
                  <a:pt x="23753" y="29791"/>
                  <a:pt x="23735" y="29779"/>
                  <a:pt x="23710" y="29753"/>
                </a:cubicBezTo>
                <a:cubicBezTo>
                  <a:pt x="23659" y="29703"/>
                  <a:pt x="23634" y="29678"/>
                  <a:pt x="23659" y="29678"/>
                </a:cubicBezTo>
                <a:close/>
                <a:moveTo>
                  <a:pt x="31504" y="29678"/>
                </a:moveTo>
                <a:cubicBezTo>
                  <a:pt x="31529" y="29678"/>
                  <a:pt x="31554" y="29728"/>
                  <a:pt x="31579" y="29804"/>
                </a:cubicBezTo>
                <a:cubicBezTo>
                  <a:pt x="31603" y="29876"/>
                  <a:pt x="31604" y="29913"/>
                  <a:pt x="31590" y="29913"/>
                </a:cubicBezTo>
                <a:cubicBezTo>
                  <a:pt x="31575" y="29913"/>
                  <a:pt x="31543" y="29870"/>
                  <a:pt x="31504" y="29779"/>
                </a:cubicBezTo>
                <a:cubicBezTo>
                  <a:pt x="31479" y="29728"/>
                  <a:pt x="31479" y="29678"/>
                  <a:pt x="31504" y="29678"/>
                </a:cubicBezTo>
                <a:close/>
                <a:moveTo>
                  <a:pt x="31955" y="29227"/>
                </a:moveTo>
                <a:cubicBezTo>
                  <a:pt x="32030" y="29327"/>
                  <a:pt x="32106" y="29428"/>
                  <a:pt x="32156" y="29553"/>
                </a:cubicBezTo>
                <a:cubicBezTo>
                  <a:pt x="32272" y="29802"/>
                  <a:pt x="32322" y="29974"/>
                  <a:pt x="32284" y="29974"/>
                </a:cubicBezTo>
                <a:cubicBezTo>
                  <a:pt x="32265" y="29974"/>
                  <a:pt x="32223" y="29930"/>
                  <a:pt x="32156" y="29829"/>
                </a:cubicBezTo>
                <a:cubicBezTo>
                  <a:pt x="32030" y="29578"/>
                  <a:pt x="31880" y="29227"/>
                  <a:pt x="31955" y="29227"/>
                </a:cubicBezTo>
                <a:close/>
                <a:moveTo>
                  <a:pt x="23922" y="29649"/>
                </a:moveTo>
                <a:cubicBezTo>
                  <a:pt x="23927" y="29649"/>
                  <a:pt x="23940" y="29658"/>
                  <a:pt x="23960" y="29678"/>
                </a:cubicBezTo>
                <a:cubicBezTo>
                  <a:pt x="24060" y="29753"/>
                  <a:pt x="24161" y="29829"/>
                  <a:pt x="24236" y="29929"/>
                </a:cubicBezTo>
                <a:cubicBezTo>
                  <a:pt x="24254" y="29964"/>
                  <a:pt x="24259" y="29981"/>
                  <a:pt x="24251" y="29981"/>
                </a:cubicBezTo>
                <a:cubicBezTo>
                  <a:pt x="24238" y="29981"/>
                  <a:pt x="24183" y="29926"/>
                  <a:pt x="24085" y="29829"/>
                </a:cubicBezTo>
                <a:cubicBezTo>
                  <a:pt x="23957" y="29719"/>
                  <a:pt x="23909" y="29649"/>
                  <a:pt x="23922" y="29649"/>
                </a:cubicBezTo>
                <a:close/>
                <a:moveTo>
                  <a:pt x="24690" y="30023"/>
                </a:moveTo>
                <a:cubicBezTo>
                  <a:pt x="24696" y="30023"/>
                  <a:pt x="24703" y="30025"/>
                  <a:pt x="24712" y="30029"/>
                </a:cubicBezTo>
                <a:cubicBezTo>
                  <a:pt x="24762" y="30054"/>
                  <a:pt x="24812" y="30104"/>
                  <a:pt x="24837" y="30154"/>
                </a:cubicBezTo>
                <a:cubicBezTo>
                  <a:pt x="24837" y="30174"/>
                  <a:pt x="24834" y="30182"/>
                  <a:pt x="24825" y="30182"/>
                </a:cubicBezTo>
                <a:cubicBezTo>
                  <a:pt x="24811" y="30182"/>
                  <a:pt x="24784" y="30160"/>
                  <a:pt x="24737" y="30129"/>
                </a:cubicBezTo>
                <a:cubicBezTo>
                  <a:pt x="24675" y="30068"/>
                  <a:pt x="24664" y="30023"/>
                  <a:pt x="24690" y="30023"/>
                </a:cubicBezTo>
                <a:close/>
                <a:moveTo>
                  <a:pt x="25846" y="30123"/>
                </a:moveTo>
                <a:cubicBezTo>
                  <a:pt x="25850" y="30123"/>
                  <a:pt x="25856" y="30125"/>
                  <a:pt x="25865" y="30129"/>
                </a:cubicBezTo>
                <a:cubicBezTo>
                  <a:pt x="25940" y="30180"/>
                  <a:pt x="25990" y="30230"/>
                  <a:pt x="26015" y="30280"/>
                </a:cubicBezTo>
                <a:cubicBezTo>
                  <a:pt x="26026" y="30311"/>
                  <a:pt x="26028" y="30325"/>
                  <a:pt x="26020" y="30325"/>
                </a:cubicBezTo>
                <a:cubicBezTo>
                  <a:pt x="26011" y="30325"/>
                  <a:pt x="25984" y="30298"/>
                  <a:pt x="25940" y="30255"/>
                </a:cubicBezTo>
                <a:cubicBezTo>
                  <a:pt x="25857" y="30172"/>
                  <a:pt x="25826" y="30123"/>
                  <a:pt x="25846" y="30123"/>
                </a:cubicBezTo>
                <a:close/>
                <a:moveTo>
                  <a:pt x="22306" y="29453"/>
                </a:moveTo>
                <a:cubicBezTo>
                  <a:pt x="22431" y="29553"/>
                  <a:pt x="22557" y="29678"/>
                  <a:pt x="22657" y="29804"/>
                </a:cubicBezTo>
                <a:cubicBezTo>
                  <a:pt x="22983" y="30129"/>
                  <a:pt x="23008" y="30180"/>
                  <a:pt x="22958" y="30280"/>
                </a:cubicBezTo>
                <a:cubicBezTo>
                  <a:pt x="22927" y="30330"/>
                  <a:pt x="22905" y="30356"/>
                  <a:pt x="22876" y="30356"/>
                </a:cubicBezTo>
                <a:cubicBezTo>
                  <a:pt x="22834" y="30356"/>
                  <a:pt x="22777" y="30299"/>
                  <a:pt x="22657" y="30180"/>
                </a:cubicBezTo>
                <a:cubicBezTo>
                  <a:pt x="22481" y="30004"/>
                  <a:pt x="22231" y="29503"/>
                  <a:pt x="22306" y="29453"/>
                </a:cubicBezTo>
                <a:close/>
                <a:moveTo>
                  <a:pt x="23735" y="30054"/>
                </a:moveTo>
                <a:lnTo>
                  <a:pt x="23735" y="30054"/>
                </a:lnTo>
                <a:cubicBezTo>
                  <a:pt x="23835" y="30154"/>
                  <a:pt x="23935" y="30255"/>
                  <a:pt x="24010" y="30380"/>
                </a:cubicBezTo>
                <a:cubicBezTo>
                  <a:pt x="24117" y="30517"/>
                  <a:pt x="24159" y="30580"/>
                  <a:pt x="24147" y="30580"/>
                </a:cubicBezTo>
                <a:cubicBezTo>
                  <a:pt x="24139" y="30580"/>
                  <a:pt x="24109" y="30554"/>
                  <a:pt x="24060" y="30505"/>
                </a:cubicBezTo>
                <a:cubicBezTo>
                  <a:pt x="23910" y="30380"/>
                  <a:pt x="23684" y="30054"/>
                  <a:pt x="23735" y="30054"/>
                </a:cubicBezTo>
                <a:close/>
                <a:moveTo>
                  <a:pt x="32276" y="30252"/>
                </a:moveTo>
                <a:lnTo>
                  <a:pt x="32276" y="30252"/>
                </a:lnTo>
                <a:cubicBezTo>
                  <a:pt x="32277" y="30252"/>
                  <a:pt x="32279" y="30253"/>
                  <a:pt x="32281" y="30255"/>
                </a:cubicBezTo>
                <a:cubicBezTo>
                  <a:pt x="32306" y="30255"/>
                  <a:pt x="32356" y="30355"/>
                  <a:pt x="32381" y="30480"/>
                </a:cubicBezTo>
                <a:cubicBezTo>
                  <a:pt x="32431" y="30643"/>
                  <a:pt x="32444" y="30725"/>
                  <a:pt x="32431" y="30725"/>
                </a:cubicBezTo>
                <a:cubicBezTo>
                  <a:pt x="32419" y="30725"/>
                  <a:pt x="32381" y="30643"/>
                  <a:pt x="32331" y="30480"/>
                </a:cubicBezTo>
                <a:cubicBezTo>
                  <a:pt x="32285" y="30366"/>
                  <a:pt x="32261" y="30252"/>
                  <a:pt x="32276" y="30252"/>
                </a:cubicBezTo>
                <a:close/>
                <a:moveTo>
                  <a:pt x="23058" y="30255"/>
                </a:moveTo>
                <a:cubicBezTo>
                  <a:pt x="23183" y="30330"/>
                  <a:pt x="23283" y="30455"/>
                  <a:pt x="23384" y="30581"/>
                </a:cubicBezTo>
                <a:cubicBezTo>
                  <a:pt x="23568" y="30795"/>
                  <a:pt x="23620" y="30925"/>
                  <a:pt x="23559" y="30925"/>
                </a:cubicBezTo>
                <a:cubicBezTo>
                  <a:pt x="23520" y="30925"/>
                  <a:pt x="23435" y="30873"/>
                  <a:pt x="23309" y="30756"/>
                </a:cubicBezTo>
                <a:cubicBezTo>
                  <a:pt x="23158" y="30581"/>
                  <a:pt x="22983" y="30255"/>
                  <a:pt x="23058" y="30255"/>
                </a:cubicBezTo>
                <a:close/>
                <a:moveTo>
                  <a:pt x="48069" y="30635"/>
                </a:moveTo>
                <a:cubicBezTo>
                  <a:pt x="48103" y="30635"/>
                  <a:pt x="48139" y="30649"/>
                  <a:pt x="48171" y="30681"/>
                </a:cubicBezTo>
                <a:cubicBezTo>
                  <a:pt x="48246" y="30756"/>
                  <a:pt x="48221" y="30806"/>
                  <a:pt x="48146" y="30906"/>
                </a:cubicBezTo>
                <a:cubicBezTo>
                  <a:pt x="48093" y="30946"/>
                  <a:pt x="48054" y="30979"/>
                  <a:pt x="48022" y="30979"/>
                </a:cubicBezTo>
                <a:cubicBezTo>
                  <a:pt x="47993" y="30979"/>
                  <a:pt x="47969" y="30952"/>
                  <a:pt x="47945" y="30881"/>
                </a:cubicBezTo>
                <a:cubicBezTo>
                  <a:pt x="47889" y="30751"/>
                  <a:pt x="47972" y="30635"/>
                  <a:pt x="48069" y="30635"/>
                </a:cubicBezTo>
                <a:close/>
                <a:moveTo>
                  <a:pt x="31654" y="29403"/>
                </a:moveTo>
                <a:lnTo>
                  <a:pt x="31654" y="29403"/>
                </a:lnTo>
                <a:cubicBezTo>
                  <a:pt x="31755" y="29478"/>
                  <a:pt x="31830" y="29578"/>
                  <a:pt x="31905" y="29678"/>
                </a:cubicBezTo>
                <a:cubicBezTo>
                  <a:pt x="32005" y="29804"/>
                  <a:pt x="32081" y="29954"/>
                  <a:pt x="32081" y="30129"/>
                </a:cubicBezTo>
                <a:cubicBezTo>
                  <a:pt x="32081" y="30330"/>
                  <a:pt x="32131" y="30530"/>
                  <a:pt x="32206" y="30731"/>
                </a:cubicBezTo>
                <a:cubicBezTo>
                  <a:pt x="32291" y="30960"/>
                  <a:pt x="32318" y="31060"/>
                  <a:pt x="32306" y="31060"/>
                </a:cubicBezTo>
                <a:cubicBezTo>
                  <a:pt x="32281" y="31060"/>
                  <a:pt x="32104" y="30677"/>
                  <a:pt x="31905" y="30129"/>
                </a:cubicBezTo>
                <a:cubicBezTo>
                  <a:pt x="31755" y="29754"/>
                  <a:pt x="31654" y="29403"/>
                  <a:pt x="31654" y="29403"/>
                </a:cubicBezTo>
                <a:close/>
                <a:moveTo>
                  <a:pt x="47770" y="30982"/>
                </a:moveTo>
                <a:cubicBezTo>
                  <a:pt x="47770" y="30982"/>
                  <a:pt x="47795" y="30982"/>
                  <a:pt x="47820" y="31007"/>
                </a:cubicBezTo>
                <a:cubicBezTo>
                  <a:pt x="47845" y="31032"/>
                  <a:pt x="47820" y="31107"/>
                  <a:pt x="47770" y="31182"/>
                </a:cubicBezTo>
                <a:cubicBezTo>
                  <a:pt x="47732" y="31207"/>
                  <a:pt x="47701" y="31232"/>
                  <a:pt x="47685" y="31232"/>
                </a:cubicBezTo>
                <a:cubicBezTo>
                  <a:pt x="47670" y="31232"/>
                  <a:pt x="47670" y="31207"/>
                  <a:pt x="47695" y="31132"/>
                </a:cubicBezTo>
                <a:cubicBezTo>
                  <a:pt x="47745" y="31057"/>
                  <a:pt x="47770" y="30982"/>
                  <a:pt x="47770" y="30982"/>
                </a:cubicBezTo>
                <a:close/>
                <a:moveTo>
                  <a:pt x="32433" y="30827"/>
                </a:moveTo>
                <a:cubicBezTo>
                  <a:pt x="32442" y="30827"/>
                  <a:pt x="32487" y="30919"/>
                  <a:pt x="32532" y="31032"/>
                </a:cubicBezTo>
                <a:cubicBezTo>
                  <a:pt x="32557" y="31107"/>
                  <a:pt x="32582" y="31182"/>
                  <a:pt x="32582" y="31282"/>
                </a:cubicBezTo>
                <a:cubicBezTo>
                  <a:pt x="32582" y="31282"/>
                  <a:pt x="32532" y="31207"/>
                  <a:pt x="32482" y="31082"/>
                </a:cubicBezTo>
                <a:cubicBezTo>
                  <a:pt x="32456" y="31007"/>
                  <a:pt x="32431" y="30906"/>
                  <a:pt x="32431" y="30831"/>
                </a:cubicBezTo>
                <a:cubicBezTo>
                  <a:pt x="32431" y="30829"/>
                  <a:pt x="32432" y="30827"/>
                  <a:pt x="32433" y="30827"/>
                </a:cubicBezTo>
                <a:close/>
                <a:moveTo>
                  <a:pt x="26266" y="31032"/>
                </a:moveTo>
                <a:cubicBezTo>
                  <a:pt x="26291" y="31032"/>
                  <a:pt x="26366" y="31107"/>
                  <a:pt x="26391" y="31182"/>
                </a:cubicBezTo>
                <a:cubicBezTo>
                  <a:pt x="26441" y="31257"/>
                  <a:pt x="26441" y="31332"/>
                  <a:pt x="26416" y="31332"/>
                </a:cubicBezTo>
                <a:cubicBezTo>
                  <a:pt x="26391" y="31332"/>
                  <a:pt x="26341" y="31257"/>
                  <a:pt x="26291" y="31182"/>
                </a:cubicBezTo>
                <a:cubicBezTo>
                  <a:pt x="26266" y="31107"/>
                  <a:pt x="26241" y="31032"/>
                  <a:pt x="26266" y="31032"/>
                </a:cubicBezTo>
                <a:close/>
                <a:moveTo>
                  <a:pt x="25348" y="30621"/>
                </a:moveTo>
                <a:cubicBezTo>
                  <a:pt x="25364" y="30621"/>
                  <a:pt x="25420" y="30651"/>
                  <a:pt x="25539" y="30731"/>
                </a:cubicBezTo>
                <a:cubicBezTo>
                  <a:pt x="25765" y="30881"/>
                  <a:pt x="25865" y="30982"/>
                  <a:pt x="25890" y="31157"/>
                </a:cubicBezTo>
                <a:lnTo>
                  <a:pt x="25965" y="31383"/>
                </a:lnTo>
                <a:lnTo>
                  <a:pt x="25740" y="31107"/>
                </a:lnTo>
                <a:cubicBezTo>
                  <a:pt x="25639" y="30956"/>
                  <a:pt x="25464" y="30781"/>
                  <a:pt x="25389" y="30681"/>
                </a:cubicBezTo>
                <a:cubicBezTo>
                  <a:pt x="25353" y="30645"/>
                  <a:pt x="25335" y="30621"/>
                  <a:pt x="25348" y="30621"/>
                </a:cubicBezTo>
                <a:close/>
                <a:moveTo>
                  <a:pt x="32958" y="30530"/>
                </a:moveTo>
                <a:cubicBezTo>
                  <a:pt x="33008" y="30656"/>
                  <a:pt x="33058" y="30756"/>
                  <a:pt x="33083" y="30881"/>
                </a:cubicBezTo>
                <a:cubicBezTo>
                  <a:pt x="33168" y="31223"/>
                  <a:pt x="33189" y="31403"/>
                  <a:pt x="33159" y="31403"/>
                </a:cubicBezTo>
                <a:cubicBezTo>
                  <a:pt x="33136" y="31403"/>
                  <a:pt x="33084" y="31298"/>
                  <a:pt x="33008" y="31082"/>
                </a:cubicBezTo>
                <a:cubicBezTo>
                  <a:pt x="32933" y="30906"/>
                  <a:pt x="32908" y="30706"/>
                  <a:pt x="32958" y="30530"/>
                </a:cubicBezTo>
                <a:close/>
                <a:moveTo>
                  <a:pt x="27669" y="31132"/>
                </a:moveTo>
                <a:lnTo>
                  <a:pt x="27920" y="31282"/>
                </a:lnTo>
                <a:cubicBezTo>
                  <a:pt x="28070" y="31332"/>
                  <a:pt x="28271" y="31458"/>
                  <a:pt x="28396" y="31533"/>
                </a:cubicBezTo>
                <a:cubicBezTo>
                  <a:pt x="28572" y="31658"/>
                  <a:pt x="28572" y="31658"/>
                  <a:pt x="28446" y="31683"/>
                </a:cubicBezTo>
                <a:cubicBezTo>
                  <a:pt x="28427" y="31687"/>
                  <a:pt x="28410" y="31689"/>
                  <a:pt x="28392" y="31689"/>
                </a:cubicBezTo>
                <a:cubicBezTo>
                  <a:pt x="28294" y="31689"/>
                  <a:pt x="28208" y="31624"/>
                  <a:pt x="27995" y="31433"/>
                </a:cubicBezTo>
                <a:lnTo>
                  <a:pt x="27669" y="31132"/>
                </a:lnTo>
                <a:close/>
                <a:moveTo>
                  <a:pt x="46480" y="30265"/>
                </a:moveTo>
                <a:cubicBezTo>
                  <a:pt x="46520" y="30265"/>
                  <a:pt x="46632" y="30476"/>
                  <a:pt x="46842" y="30931"/>
                </a:cubicBezTo>
                <a:cubicBezTo>
                  <a:pt x="47068" y="31458"/>
                  <a:pt x="47118" y="31633"/>
                  <a:pt x="47043" y="31708"/>
                </a:cubicBezTo>
                <a:cubicBezTo>
                  <a:pt x="46988" y="31745"/>
                  <a:pt x="46960" y="31768"/>
                  <a:pt x="46949" y="31768"/>
                </a:cubicBezTo>
                <a:cubicBezTo>
                  <a:pt x="46945" y="31768"/>
                  <a:pt x="46943" y="31765"/>
                  <a:pt x="46943" y="31758"/>
                </a:cubicBezTo>
                <a:cubicBezTo>
                  <a:pt x="46742" y="31307"/>
                  <a:pt x="46592" y="30856"/>
                  <a:pt x="46467" y="30380"/>
                </a:cubicBezTo>
                <a:cubicBezTo>
                  <a:pt x="46459" y="30305"/>
                  <a:pt x="46463" y="30265"/>
                  <a:pt x="46480" y="30265"/>
                </a:cubicBezTo>
                <a:close/>
                <a:moveTo>
                  <a:pt x="27205" y="31489"/>
                </a:moveTo>
                <a:cubicBezTo>
                  <a:pt x="27211" y="31489"/>
                  <a:pt x="27224" y="31495"/>
                  <a:pt x="27243" y="31508"/>
                </a:cubicBezTo>
                <a:cubicBezTo>
                  <a:pt x="27319" y="31558"/>
                  <a:pt x="27394" y="31633"/>
                  <a:pt x="27444" y="31733"/>
                </a:cubicBezTo>
                <a:cubicBezTo>
                  <a:pt x="27460" y="31758"/>
                  <a:pt x="27466" y="31769"/>
                  <a:pt x="27462" y="31769"/>
                </a:cubicBezTo>
                <a:cubicBezTo>
                  <a:pt x="27454" y="31769"/>
                  <a:pt x="27404" y="31718"/>
                  <a:pt x="27319" y="31633"/>
                </a:cubicBezTo>
                <a:cubicBezTo>
                  <a:pt x="27226" y="31540"/>
                  <a:pt x="27188" y="31489"/>
                  <a:pt x="27205" y="31489"/>
                </a:cubicBezTo>
                <a:close/>
                <a:moveTo>
                  <a:pt x="24637" y="13563"/>
                </a:moveTo>
                <a:lnTo>
                  <a:pt x="24637" y="13563"/>
                </a:lnTo>
                <a:cubicBezTo>
                  <a:pt x="24762" y="13814"/>
                  <a:pt x="24887" y="14064"/>
                  <a:pt x="25013" y="14315"/>
                </a:cubicBezTo>
                <a:cubicBezTo>
                  <a:pt x="25113" y="14616"/>
                  <a:pt x="25238" y="14866"/>
                  <a:pt x="25414" y="15142"/>
                </a:cubicBezTo>
                <a:cubicBezTo>
                  <a:pt x="25435" y="15150"/>
                  <a:pt x="25455" y="15155"/>
                  <a:pt x="25474" y="15155"/>
                </a:cubicBezTo>
                <a:cubicBezTo>
                  <a:pt x="25563" y="15155"/>
                  <a:pt x="25619" y="15057"/>
                  <a:pt x="25639" y="14891"/>
                </a:cubicBezTo>
                <a:cubicBezTo>
                  <a:pt x="25639" y="14813"/>
                  <a:pt x="25647" y="14769"/>
                  <a:pt x="25665" y="14769"/>
                </a:cubicBezTo>
                <a:cubicBezTo>
                  <a:pt x="25706" y="14769"/>
                  <a:pt x="25801" y="14983"/>
                  <a:pt x="25990" y="15518"/>
                </a:cubicBezTo>
                <a:cubicBezTo>
                  <a:pt x="26141" y="15894"/>
                  <a:pt x="26466" y="16646"/>
                  <a:pt x="26717" y="17197"/>
                </a:cubicBezTo>
                <a:cubicBezTo>
                  <a:pt x="27093" y="17999"/>
                  <a:pt x="27218" y="18174"/>
                  <a:pt x="27344" y="18225"/>
                </a:cubicBezTo>
                <a:cubicBezTo>
                  <a:pt x="27444" y="18250"/>
                  <a:pt x="27569" y="18450"/>
                  <a:pt x="28020" y="19428"/>
                </a:cubicBezTo>
                <a:cubicBezTo>
                  <a:pt x="28321" y="20079"/>
                  <a:pt x="28747" y="21057"/>
                  <a:pt x="28998" y="21633"/>
                </a:cubicBezTo>
                <a:cubicBezTo>
                  <a:pt x="29173" y="22009"/>
                  <a:pt x="29374" y="22410"/>
                  <a:pt x="29599" y="22786"/>
                </a:cubicBezTo>
                <a:cubicBezTo>
                  <a:pt x="29662" y="22849"/>
                  <a:pt x="29700" y="22880"/>
                  <a:pt x="29737" y="22880"/>
                </a:cubicBezTo>
                <a:cubicBezTo>
                  <a:pt x="29775" y="22880"/>
                  <a:pt x="29812" y="22849"/>
                  <a:pt x="29875" y="22786"/>
                </a:cubicBezTo>
                <a:cubicBezTo>
                  <a:pt x="29948" y="22713"/>
                  <a:pt x="29985" y="22670"/>
                  <a:pt x="30030" y="22670"/>
                </a:cubicBezTo>
                <a:cubicBezTo>
                  <a:pt x="30078" y="22670"/>
                  <a:pt x="30134" y="22720"/>
                  <a:pt x="30251" y="22836"/>
                </a:cubicBezTo>
                <a:cubicBezTo>
                  <a:pt x="30426" y="23037"/>
                  <a:pt x="30577" y="23287"/>
                  <a:pt x="30652" y="23538"/>
                </a:cubicBezTo>
                <a:cubicBezTo>
                  <a:pt x="30702" y="23738"/>
                  <a:pt x="30777" y="23939"/>
                  <a:pt x="30878" y="24114"/>
                </a:cubicBezTo>
                <a:cubicBezTo>
                  <a:pt x="31153" y="24515"/>
                  <a:pt x="31354" y="24941"/>
                  <a:pt x="31504" y="25418"/>
                </a:cubicBezTo>
                <a:cubicBezTo>
                  <a:pt x="31746" y="26040"/>
                  <a:pt x="31857" y="26269"/>
                  <a:pt x="31960" y="26269"/>
                </a:cubicBezTo>
                <a:cubicBezTo>
                  <a:pt x="32006" y="26269"/>
                  <a:pt x="32051" y="26222"/>
                  <a:pt x="32106" y="26144"/>
                </a:cubicBezTo>
                <a:cubicBezTo>
                  <a:pt x="32110" y="26140"/>
                  <a:pt x="32115" y="26138"/>
                  <a:pt x="32120" y="26138"/>
                </a:cubicBezTo>
                <a:cubicBezTo>
                  <a:pt x="32174" y="26138"/>
                  <a:pt x="32274" y="26378"/>
                  <a:pt x="32456" y="26972"/>
                </a:cubicBezTo>
                <a:cubicBezTo>
                  <a:pt x="32732" y="27824"/>
                  <a:pt x="32908" y="28550"/>
                  <a:pt x="32832" y="28576"/>
                </a:cubicBezTo>
                <a:cubicBezTo>
                  <a:pt x="32782" y="28601"/>
                  <a:pt x="32757" y="28651"/>
                  <a:pt x="33158" y="30255"/>
                </a:cubicBezTo>
                <a:cubicBezTo>
                  <a:pt x="33334" y="31057"/>
                  <a:pt x="33484" y="31758"/>
                  <a:pt x="33484" y="31834"/>
                </a:cubicBezTo>
                <a:cubicBezTo>
                  <a:pt x="33484" y="31862"/>
                  <a:pt x="33481" y="31878"/>
                  <a:pt x="33475" y="31878"/>
                </a:cubicBezTo>
                <a:cubicBezTo>
                  <a:pt x="33444" y="31878"/>
                  <a:pt x="33319" y="31443"/>
                  <a:pt x="32983" y="30054"/>
                </a:cubicBezTo>
                <a:cubicBezTo>
                  <a:pt x="32908" y="29628"/>
                  <a:pt x="32782" y="29227"/>
                  <a:pt x="32657" y="28826"/>
                </a:cubicBezTo>
                <a:cubicBezTo>
                  <a:pt x="32632" y="28826"/>
                  <a:pt x="32607" y="28901"/>
                  <a:pt x="32607" y="28977"/>
                </a:cubicBezTo>
                <a:cubicBezTo>
                  <a:pt x="32602" y="28991"/>
                  <a:pt x="32596" y="28998"/>
                  <a:pt x="32589" y="28998"/>
                </a:cubicBezTo>
                <a:cubicBezTo>
                  <a:pt x="32562" y="28998"/>
                  <a:pt x="32522" y="28882"/>
                  <a:pt x="32482" y="28701"/>
                </a:cubicBezTo>
                <a:cubicBezTo>
                  <a:pt x="32421" y="28427"/>
                  <a:pt x="32397" y="28273"/>
                  <a:pt x="32410" y="28273"/>
                </a:cubicBezTo>
                <a:lnTo>
                  <a:pt x="32410" y="28273"/>
                </a:lnTo>
                <a:cubicBezTo>
                  <a:pt x="32418" y="28273"/>
                  <a:pt x="32442" y="28337"/>
                  <a:pt x="32482" y="28475"/>
                </a:cubicBezTo>
                <a:cubicBezTo>
                  <a:pt x="32532" y="28601"/>
                  <a:pt x="32582" y="28676"/>
                  <a:pt x="32607" y="28676"/>
                </a:cubicBezTo>
                <a:cubicBezTo>
                  <a:pt x="32707" y="28651"/>
                  <a:pt x="32406" y="27723"/>
                  <a:pt x="31980" y="26871"/>
                </a:cubicBezTo>
                <a:cubicBezTo>
                  <a:pt x="31672" y="26198"/>
                  <a:pt x="31616" y="26071"/>
                  <a:pt x="31583" y="26071"/>
                </a:cubicBezTo>
                <a:cubicBezTo>
                  <a:pt x="31573" y="26071"/>
                  <a:pt x="31566" y="26083"/>
                  <a:pt x="31554" y="26094"/>
                </a:cubicBezTo>
                <a:cubicBezTo>
                  <a:pt x="31604" y="26320"/>
                  <a:pt x="31680" y="26545"/>
                  <a:pt x="31780" y="26721"/>
                </a:cubicBezTo>
                <a:cubicBezTo>
                  <a:pt x="31930" y="27097"/>
                  <a:pt x="32055" y="27498"/>
                  <a:pt x="32131" y="27899"/>
                </a:cubicBezTo>
                <a:cubicBezTo>
                  <a:pt x="32206" y="28200"/>
                  <a:pt x="32331" y="28851"/>
                  <a:pt x="32456" y="29327"/>
                </a:cubicBezTo>
                <a:cubicBezTo>
                  <a:pt x="32599" y="29915"/>
                  <a:pt x="32662" y="30230"/>
                  <a:pt x="32637" y="30230"/>
                </a:cubicBezTo>
                <a:cubicBezTo>
                  <a:pt x="32623" y="30230"/>
                  <a:pt x="32580" y="30124"/>
                  <a:pt x="32507" y="29904"/>
                </a:cubicBezTo>
                <a:cubicBezTo>
                  <a:pt x="32482" y="29753"/>
                  <a:pt x="32431" y="29653"/>
                  <a:pt x="32356" y="29528"/>
                </a:cubicBezTo>
                <a:cubicBezTo>
                  <a:pt x="32256" y="29528"/>
                  <a:pt x="32055" y="28776"/>
                  <a:pt x="31980" y="28175"/>
                </a:cubicBezTo>
                <a:cubicBezTo>
                  <a:pt x="31930" y="27849"/>
                  <a:pt x="31855" y="27548"/>
                  <a:pt x="31730" y="27247"/>
                </a:cubicBezTo>
                <a:cubicBezTo>
                  <a:pt x="31654" y="27072"/>
                  <a:pt x="31479" y="26646"/>
                  <a:pt x="31354" y="26320"/>
                </a:cubicBezTo>
                <a:cubicBezTo>
                  <a:pt x="31163" y="25804"/>
                  <a:pt x="31132" y="25696"/>
                  <a:pt x="31095" y="25696"/>
                </a:cubicBezTo>
                <a:cubicBezTo>
                  <a:pt x="31083" y="25696"/>
                  <a:pt x="31071" y="25706"/>
                  <a:pt x="31053" y="25718"/>
                </a:cubicBezTo>
                <a:cubicBezTo>
                  <a:pt x="30978" y="25794"/>
                  <a:pt x="31053" y="25894"/>
                  <a:pt x="31103" y="26044"/>
                </a:cubicBezTo>
                <a:cubicBezTo>
                  <a:pt x="31253" y="26495"/>
                  <a:pt x="31354" y="26972"/>
                  <a:pt x="31429" y="27448"/>
                </a:cubicBezTo>
                <a:cubicBezTo>
                  <a:pt x="31479" y="27673"/>
                  <a:pt x="31504" y="27899"/>
                  <a:pt x="31504" y="28124"/>
                </a:cubicBezTo>
                <a:cubicBezTo>
                  <a:pt x="31404" y="28124"/>
                  <a:pt x="30852" y="26345"/>
                  <a:pt x="30752" y="25718"/>
                </a:cubicBezTo>
                <a:cubicBezTo>
                  <a:pt x="30702" y="25367"/>
                  <a:pt x="30602" y="24691"/>
                  <a:pt x="30527" y="24215"/>
                </a:cubicBezTo>
                <a:cubicBezTo>
                  <a:pt x="30476" y="23914"/>
                  <a:pt x="30426" y="23613"/>
                  <a:pt x="30301" y="23337"/>
                </a:cubicBezTo>
                <a:cubicBezTo>
                  <a:pt x="30298" y="23335"/>
                  <a:pt x="30296" y="23334"/>
                  <a:pt x="30293" y="23334"/>
                </a:cubicBezTo>
                <a:cubicBezTo>
                  <a:pt x="30271" y="23334"/>
                  <a:pt x="30253" y="23430"/>
                  <a:pt x="30276" y="23588"/>
                </a:cubicBezTo>
                <a:cubicBezTo>
                  <a:pt x="30498" y="25046"/>
                  <a:pt x="30721" y="26797"/>
                  <a:pt x="30679" y="26797"/>
                </a:cubicBezTo>
                <a:cubicBezTo>
                  <a:pt x="30678" y="26797"/>
                  <a:pt x="30678" y="26797"/>
                  <a:pt x="30677" y="26796"/>
                </a:cubicBezTo>
                <a:cubicBezTo>
                  <a:pt x="30476" y="26520"/>
                  <a:pt x="30326" y="26195"/>
                  <a:pt x="30226" y="25844"/>
                </a:cubicBezTo>
                <a:cubicBezTo>
                  <a:pt x="30208" y="25685"/>
                  <a:pt x="30166" y="25589"/>
                  <a:pt x="30125" y="25589"/>
                </a:cubicBezTo>
                <a:cubicBezTo>
                  <a:pt x="30108" y="25589"/>
                  <a:pt x="30090" y="25606"/>
                  <a:pt x="30075" y="25643"/>
                </a:cubicBezTo>
                <a:cubicBezTo>
                  <a:pt x="30067" y="25669"/>
                  <a:pt x="30055" y="25683"/>
                  <a:pt x="30040" y="25683"/>
                </a:cubicBezTo>
                <a:cubicBezTo>
                  <a:pt x="30010" y="25683"/>
                  <a:pt x="29966" y="25633"/>
                  <a:pt x="29900" y="25518"/>
                </a:cubicBezTo>
                <a:cubicBezTo>
                  <a:pt x="29649" y="25067"/>
                  <a:pt x="29474" y="24540"/>
                  <a:pt x="29399" y="24014"/>
                </a:cubicBezTo>
                <a:cubicBezTo>
                  <a:pt x="29317" y="23534"/>
                  <a:pt x="29227" y="23272"/>
                  <a:pt x="29187" y="23272"/>
                </a:cubicBezTo>
                <a:lnTo>
                  <a:pt x="29187" y="23272"/>
                </a:lnTo>
                <a:cubicBezTo>
                  <a:pt x="29154" y="23272"/>
                  <a:pt x="29155" y="23452"/>
                  <a:pt x="29223" y="23839"/>
                </a:cubicBezTo>
                <a:cubicBezTo>
                  <a:pt x="29273" y="24039"/>
                  <a:pt x="29273" y="24215"/>
                  <a:pt x="29273" y="24415"/>
                </a:cubicBezTo>
                <a:cubicBezTo>
                  <a:pt x="29248" y="24390"/>
                  <a:pt x="29048" y="24064"/>
                  <a:pt x="28847" y="23688"/>
                </a:cubicBezTo>
                <a:cubicBezTo>
                  <a:pt x="28296" y="22761"/>
                  <a:pt x="28070" y="21984"/>
                  <a:pt x="27870" y="20505"/>
                </a:cubicBezTo>
                <a:cubicBezTo>
                  <a:pt x="27784" y="19901"/>
                  <a:pt x="27735" y="19687"/>
                  <a:pt x="27675" y="19687"/>
                </a:cubicBezTo>
                <a:cubicBezTo>
                  <a:pt x="27665" y="19687"/>
                  <a:pt x="27655" y="19693"/>
                  <a:pt x="27644" y="19703"/>
                </a:cubicBezTo>
                <a:cubicBezTo>
                  <a:pt x="27695" y="20380"/>
                  <a:pt x="27770" y="21032"/>
                  <a:pt x="27920" y="21683"/>
                </a:cubicBezTo>
                <a:cubicBezTo>
                  <a:pt x="27970" y="21859"/>
                  <a:pt x="27995" y="22034"/>
                  <a:pt x="27995" y="22210"/>
                </a:cubicBezTo>
                <a:cubicBezTo>
                  <a:pt x="27845" y="21959"/>
                  <a:pt x="27695" y="21683"/>
                  <a:pt x="27569" y="21408"/>
                </a:cubicBezTo>
                <a:cubicBezTo>
                  <a:pt x="27218" y="20656"/>
                  <a:pt x="27168" y="20455"/>
                  <a:pt x="26842" y="18776"/>
                </a:cubicBezTo>
                <a:cubicBezTo>
                  <a:pt x="26742" y="18149"/>
                  <a:pt x="26617" y="17548"/>
                  <a:pt x="26416" y="16946"/>
                </a:cubicBezTo>
                <a:lnTo>
                  <a:pt x="26416" y="16946"/>
                </a:lnTo>
                <a:cubicBezTo>
                  <a:pt x="26441" y="17372"/>
                  <a:pt x="26492" y="17824"/>
                  <a:pt x="26592" y="18250"/>
                </a:cubicBezTo>
                <a:cubicBezTo>
                  <a:pt x="26742" y="19002"/>
                  <a:pt x="26842" y="19628"/>
                  <a:pt x="26842" y="19628"/>
                </a:cubicBezTo>
                <a:cubicBezTo>
                  <a:pt x="26842" y="19629"/>
                  <a:pt x="26842" y="19629"/>
                  <a:pt x="26842" y="19629"/>
                </a:cubicBezTo>
                <a:cubicBezTo>
                  <a:pt x="26832" y="19629"/>
                  <a:pt x="26561" y="18987"/>
                  <a:pt x="26241" y="18200"/>
                </a:cubicBezTo>
                <a:cubicBezTo>
                  <a:pt x="25915" y="17372"/>
                  <a:pt x="25639" y="16721"/>
                  <a:pt x="25639" y="16696"/>
                </a:cubicBezTo>
                <a:cubicBezTo>
                  <a:pt x="25614" y="16570"/>
                  <a:pt x="25614" y="16420"/>
                  <a:pt x="25639" y="16295"/>
                </a:cubicBezTo>
                <a:cubicBezTo>
                  <a:pt x="25639" y="16069"/>
                  <a:pt x="25639" y="15894"/>
                  <a:pt x="25589" y="15894"/>
                </a:cubicBezTo>
                <a:cubicBezTo>
                  <a:pt x="25539" y="15894"/>
                  <a:pt x="25514" y="15969"/>
                  <a:pt x="25514" y="16069"/>
                </a:cubicBezTo>
                <a:cubicBezTo>
                  <a:pt x="25514" y="16169"/>
                  <a:pt x="25489" y="16245"/>
                  <a:pt x="25464" y="16245"/>
                </a:cubicBezTo>
                <a:cubicBezTo>
                  <a:pt x="25364" y="16119"/>
                  <a:pt x="24562" y="13563"/>
                  <a:pt x="24637" y="13563"/>
                </a:cubicBezTo>
                <a:close/>
                <a:moveTo>
                  <a:pt x="22654" y="30426"/>
                </a:moveTo>
                <a:cubicBezTo>
                  <a:pt x="22675" y="30426"/>
                  <a:pt x="22719" y="30467"/>
                  <a:pt x="22782" y="30530"/>
                </a:cubicBezTo>
                <a:cubicBezTo>
                  <a:pt x="22983" y="30706"/>
                  <a:pt x="23033" y="30831"/>
                  <a:pt x="23183" y="31433"/>
                </a:cubicBezTo>
                <a:cubicBezTo>
                  <a:pt x="23312" y="31948"/>
                  <a:pt x="23349" y="32096"/>
                  <a:pt x="23278" y="32096"/>
                </a:cubicBezTo>
                <a:cubicBezTo>
                  <a:pt x="23266" y="32096"/>
                  <a:pt x="23251" y="32091"/>
                  <a:pt x="23233" y="32084"/>
                </a:cubicBezTo>
                <a:cubicBezTo>
                  <a:pt x="23133" y="32034"/>
                  <a:pt x="23033" y="31784"/>
                  <a:pt x="22832" y="31182"/>
                </a:cubicBezTo>
                <a:cubicBezTo>
                  <a:pt x="22661" y="30617"/>
                  <a:pt x="22607" y="30426"/>
                  <a:pt x="22654" y="30426"/>
                </a:cubicBezTo>
                <a:close/>
                <a:moveTo>
                  <a:pt x="26700" y="31587"/>
                </a:moveTo>
                <a:lnTo>
                  <a:pt x="26700" y="31587"/>
                </a:lnTo>
                <a:cubicBezTo>
                  <a:pt x="26721" y="31587"/>
                  <a:pt x="26795" y="31658"/>
                  <a:pt x="26893" y="31784"/>
                </a:cubicBezTo>
                <a:cubicBezTo>
                  <a:pt x="26993" y="31909"/>
                  <a:pt x="27068" y="32009"/>
                  <a:pt x="27118" y="32134"/>
                </a:cubicBezTo>
                <a:cubicBezTo>
                  <a:pt x="27124" y="32162"/>
                  <a:pt x="27121" y="32175"/>
                  <a:pt x="27110" y="32175"/>
                </a:cubicBezTo>
                <a:cubicBezTo>
                  <a:pt x="27074" y="32175"/>
                  <a:pt x="26944" y="32008"/>
                  <a:pt x="26767" y="31733"/>
                </a:cubicBezTo>
                <a:cubicBezTo>
                  <a:pt x="26700" y="31633"/>
                  <a:pt x="26683" y="31587"/>
                  <a:pt x="26700" y="31587"/>
                </a:cubicBezTo>
                <a:close/>
                <a:moveTo>
                  <a:pt x="27763" y="31774"/>
                </a:moveTo>
                <a:cubicBezTo>
                  <a:pt x="27776" y="31774"/>
                  <a:pt x="27830" y="31819"/>
                  <a:pt x="27920" y="31909"/>
                </a:cubicBezTo>
                <a:cubicBezTo>
                  <a:pt x="28070" y="32034"/>
                  <a:pt x="28196" y="32210"/>
                  <a:pt x="28196" y="32260"/>
                </a:cubicBezTo>
                <a:cubicBezTo>
                  <a:pt x="28196" y="32300"/>
                  <a:pt x="28192" y="32320"/>
                  <a:pt x="28181" y="32320"/>
                </a:cubicBezTo>
                <a:cubicBezTo>
                  <a:pt x="28164" y="32320"/>
                  <a:pt x="28131" y="32275"/>
                  <a:pt x="28070" y="32185"/>
                </a:cubicBezTo>
                <a:cubicBezTo>
                  <a:pt x="27970" y="32034"/>
                  <a:pt x="27870" y="31909"/>
                  <a:pt x="27795" y="31834"/>
                </a:cubicBezTo>
                <a:cubicBezTo>
                  <a:pt x="27765" y="31794"/>
                  <a:pt x="27755" y="31774"/>
                  <a:pt x="27763" y="31774"/>
                </a:cubicBezTo>
                <a:close/>
                <a:moveTo>
                  <a:pt x="24242" y="30313"/>
                </a:moveTo>
                <a:lnTo>
                  <a:pt x="24242" y="30313"/>
                </a:lnTo>
                <a:cubicBezTo>
                  <a:pt x="24266" y="30313"/>
                  <a:pt x="24372" y="30401"/>
                  <a:pt x="24562" y="30581"/>
                </a:cubicBezTo>
                <a:cubicBezTo>
                  <a:pt x="24913" y="30856"/>
                  <a:pt x="25163" y="31232"/>
                  <a:pt x="25314" y="31658"/>
                </a:cubicBezTo>
                <a:cubicBezTo>
                  <a:pt x="25439" y="31884"/>
                  <a:pt x="25514" y="32109"/>
                  <a:pt x="25614" y="32335"/>
                </a:cubicBezTo>
                <a:cubicBezTo>
                  <a:pt x="25614" y="32335"/>
                  <a:pt x="25339" y="32009"/>
                  <a:pt x="25013" y="31633"/>
                </a:cubicBezTo>
                <a:cubicBezTo>
                  <a:pt x="24683" y="31240"/>
                  <a:pt x="24550" y="31084"/>
                  <a:pt x="24565" y="31084"/>
                </a:cubicBezTo>
                <a:lnTo>
                  <a:pt x="24565" y="31084"/>
                </a:lnTo>
                <a:cubicBezTo>
                  <a:pt x="24573" y="31084"/>
                  <a:pt x="24634" y="31139"/>
                  <a:pt x="24737" y="31232"/>
                </a:cubicBezTo>
                <a:cubicBezTo>
                  <a:pt x="24897" y="31364"/>
                  <a:pt x="24990" y="31429"/>
                  <a:pt x="25021" y="31429"/>
                </a:cubicBezTo>
                <a:cubicBezTo>
                  <a:pt x="25072" y="31429"/>
                  <a:pt x="24953" y="31251"/>
                  <a:pt x="24687" y="30906"/>
                </a:cubicBezTo>
                <a:cubicBezTo>
                  <a:pt x="24355" y="30514"/>
                  <a:pt x="24205" y="30313"/>
                  <a:pt x="24242" y="30313"/>
                </a:cubicBezTo>
                <a:close/>
                <a:moveTo>
                  <a:pt x="27306" y="31880"/>
                </a:moveTo>
                <a:lnTo>
                  <a:pt x="27306" y="31880"/>
                </a:lnTo>
                <a:cubicBezTo>
                  <a:pt x="27312" y="31880"/>
                  <a:pt x="27324" y="31890"/>
                  <a:pt x="27344" y="31909"/>
                </a:cubicBezTo>
                <a:cubicBezTo>
                  <a:pt x="27444" y="31984"/>
                  <a:pt x="27544" y="32084"/>
                  <a:pt x="27619" y="32210"/>
                </a:cubicBezTo>
                <a:cubicBezTo>
                  <a:pt x="27706" y="32339"/>
                  <a:pt x="27732" y="32399"/>
                  <a:pt x="27713" y="32399"/>
                </a:cubicBezTo>
                <a:cubicBezTo>
                  <a:pt x="27689" y="32399"/>
                  <a:pt x="27587" y="32295"/>
                  <a:pt x="27444" y="32109"/>
                </a:cubicBezTo>
                <a:cubicBezTo>
                  <a:pt x="27332" y="31960"/>
                  <a:pt x="27289" y="31880"/>
                  <a:pt x="27306" y="31880"/>
                </a:cubicBezTo>
                <a:close/>
                <a:moveTo>
                  <a:pt x="26091" y="31132"/>
                </a:moveTo>
                <a:lnTo>
                  <a:pt x="26091" y="31132"/>
                </a:lnTo>
                <a:cubicBezTo>
                  <a:pt x="26191" y="31232"/>
                  <a:pt x="26291" y="31357"/>
                  <a:pt x="26366" y="31483"/>
                </a:cubicBezTo>
                <a:cubicBezTo>
                  <a:pt x="26592" y="31809"/>
                  <a:pt x="26842" y="32385"/>
                  <a:pt x="26792" y="32435"/>
                </a:cubicBezTo>
                <a:cubicBezTo>
                  <a:pt x="26791" y="32437"/>
                  <a:pt x="26789" y="32437"/>
                  <a:pt x="26787" y="32437"/>
                </a:cubicBezTo>
                <a:cubicBezTo>
                  <a:pt x="26710" y="32437"/>
                  <a:pt x="26189" y="31651"/>
                  <a:pt x="26141" y="31408"/>
                </a:cubicBezTo>
                <a:cubicBezTo>
                  <a:pt x="26091" y="31332"/>
                  <a:pt x="26091" y="31232"/>
                  <a:pt x="26091" y="31132"/>
                </a:cubicBezTo>
                <a:close/>
                <a:moveTo>
                  <a:pt x="27344" y="32410"/>
                </a:moveTo>
                <a:cubicBezTo>
                  <a:pt x="27394" y="32410"/>
                  <a:pt x="27419" y="32460"/>
                  <a:pt x="27444" y="32510"/>
                </a:cubicBezTo>
                <a:cubicBezTo>
                  <a:pt x="27456" y="32535"/>
                  <a:pt x="27456" y="32548"/>
                  <a:pt x="27447" y="32548"/>
                </a:cubicBezTo>
                <a:cubicBezTo>
                  <a:pt x="27438" y="32548"/>
                  <a:pt x="27419" y="32535"/>
                  <a:pt x="27394" y="32510"/>
                </a:cubicBezTo>
                <a:cubicBezTo>
                  <a:pt x="27319" y="32460"/>
                  <a:pt x="27319" y="32410"/>
                  <a:pt x="27344" y="32410"/>
                </a:cubicBezTo>
                <a:close/>
                <a:moveTo>
                  <a:pt x="23158" y="30856"/>
                </a:moveTo>
                <a:lnTo>
                  <a:pt x="23359" y="31007"/>
                </a:lnTo>
                <a:cubicBezTo>
                  <a:pt x="23534" y="31157"/>
                  <a:pt x="23584" y="31332"/>
                  <a:pt x="23760" y="31884"/>
                </a:cubicBezTo>
                <a:lnTo>
                  <a:pt x="23935" y="32611"/>
                </a:lnTo>
                <a:lnTo>
                  <a:pt x="23735" y="32435"/>
                </a:lnTo>
                <a:cubicBezTo>
                  <a:pt x="23584" y="32285"/>
                  <a:pt x="23509" y="32109"/>
                  <a:pt x="23359" y="31558"/>
                </a:cubicBezTo>
                <a:lnTo>
                  <a:pt x="23158" y="30856"/>
                </a:lnTo>
                <a:close/>
                <a:moveTo>
                  <a:pt x="27538" y="32656"/>
                </a:moveTo>
                <a:cubicBezTo>
                  <a:pt x="27546" y="32656"/>
                  <a:pt x="27557" y="32658"/>
                  <a:pt x="27569" y="32661"/>
                </a:cubicBezTo>
                <a:cubicBezTo>
                  <a:pt x="27644" y="32686"/>
                  <a:pt x="27720" y="32736"/>
                  <a:pt x="27770" y="32786"/>
                </a:cubicBezTo>
                <a:cubicBezTo>
                  <a:pt x="27845" y="32836"/>
                  <a:pt x="27870" y="32911"/>
                  <a:pt x="27895" y="33012"/>
                </a:cubicBezTo>
                <a:cubicBezTo>
                  <a:pt x="27904" y="33038"/>
                  <a:pt x="27903" y="33052"/>
                  <a:pt x="27892" y="33052"/>
                </a:cubicBezTo>
                <a:cubicBezTo>
                  <a:pt x="27871" y="33052"/>
                  <a:pt x="27809" y="33001"/>
                  <a:pt x="27695" y="32886"/>
                </a:cubicBezTo>
                <a:cubicBezTo>
                  <a:pt x="27519" y="32733"/>
                  <a:pt x="27478" y="32656"/>
                  <a:pt x="27538" y="32656"/>
                </a:cubicBezTo>
                <a:close/>
                <a:moveTo>
                  <a:pt x="28466" y="32062"/>
                </a:moveTo>
                <a:cubicBezTo>
                  <a:pt x="28487" y="32062"/>
                  <a:pt x="28514" y="32076"/>
                  <a:pt x="28547" y="32109"/>
                </a:cubicBezTo>
                <a:cubicBezTo>
                  <a:pt x="28647" y="32310"/>
                  <a:pt x="28722" y="32535"/>
                  <a:pt x="28772" y="32761"/>
                </a:cubicBezTo>
                <a:cubicBezTo>
                  <a:pt x="28858" y="33062"/>
                  <a:pt x="28889" y="33253"/>
                  <a:pt x="28864" y="33253"/>
                </a:cubicBezTo>
                <a:cubicBezTo>
                  <a:pt x="28860" y="33253"/>
                  <a:pt x="28854" y="33248"/>
                  <a:pt x="28847" y="33237"/>
                </a:cubicBezTo>
                <a:cubicBezTo>
                  <a:pt x="28697" y="33012"/>
                  <a:pt x="28597" y="32761"/>
                  <a:pt x="28497" y="32485"/>
                </a:cubicBezTo>
                <a:cubicBezTo>
                  <a:pt x="28399" y="32250"/>
                  <a:pt x="28393" y="32062"/>
                  <a:pt x="28466" y="32062"/>
                </a:cubicBezTo>
                <a:close/>
                <a:moveTo>
                  <a:pt x="46297" y="30603"/>
                </a:moveTo>
                <a:cubicBezTo>
                  <a:pt x="46326" y="30603"/>
                  <a:pt x="46396" y="30770"/>
                  <a:pt x="46467" y="30982"/>
                </a:cubicBezTo>
                <a:cubicBezTo>
                  <a:pt x="46567" y="31182"/>
                  <a:pt x="46667" y="31483"/>
                  <a:pt x="46717" y="31633"/>
                </a:cubicBezTo>
                <a:lnTo>
                  <a:pt x="46792" y="31909"/>
                </a:lnTo>
                <a:lnTo>
                  <a:pt x="46116" y="32410"/>
                </a:lnTo>
                <a:cubicBezTo>
                  <a:pt x="45740" y="32686"/>
                  <a:pt x="45314" y="33037"/>
                  <a:pt x="45163" y="33162"/>
                </a:cubicBezTo>
                <a:cubicBezTo>
                  <a:pt x="45103" y="33222"/>
                  <a:pt x="45061" y="33261"/>
                  <a:pt x="45043" y="33261"/>
                </a:cubicBezTo>
                <a:cubicBezTo>
                  <a:pt x="44994" y="33261"/>
                  <a:pt x="45130" y="32970"/>
                  <a:pt x="45589" y="32034"/>
                </a:cubicBezTo>
                <a:cubicBezTo>
                  <a:pt x="45965" y="31257"/>
                  <a:pt x="46266" y="30631"/>
                  <a:pt x="46291" y="30606"/>
                </a:cubicBezTo>
                <a:cubicBezTo>
                  <a:pt x="46293" y="30604"/>
                  <a:pt x="46295" y="30603"/>
                  <a:pt x="46297" y="30603"/>
                </a:cubicBezTo>
                <a:close/>
                <a:moveTo>
                  <a:pt x="27770" y="32084"/>
                </a:moveTo>
                <a:lnTo>
                  <a:pt x="27770" y="32084"/>
                </a:lnTo>
                <a:cubicBezTo>
                  <a:pt x="27870" y="32185"/>
                  <a:pt x="27970" y="32285"/>
                  <a:pt x="28070" y="32410"/>
                </a:cubicBezTo>
                <a:lnTo>
                  <a:pt x="28070" y="32385"/>
                </a:lnTo>
                <a:cubicBezTo>
                  <a:pt x="28246" y="32586"/>
                  <a:pt x="28371" y="32811"/>
                  <a:pt x="28446" y="33062"/>
                </a:cubicBezTo>
                <a:cubicBezTo>
                  <a:pt x="28497" y="33237"/>
                  <a:pt x="28497" y="33363"/>
                  <a:pt x="28446" y="33363"/>
                </a:cubicBezTo>
                <a:cubicBezTo>
                  <a:pt x="28196" y="32962"/>
                  <a:pt x="27970" y="32535"/>
                  <a:pt x="27770" y="32084"/>
                </a:cubicBezTo>
                <a:close/>
                <a:moveTo>
                  <a:pt x="23760" y="31332"/>
                </a:moveTo>
                <a:lnTo>
                  <a:pt x="24111" y="31608"/>
                </a:lnTo>
                <a:cubicBezTo>
                  <a:pt x="24286" y="31784"/>
                  <a:pt x="24486" y="31959"/>
                  <a:pt x="24637" y="32134"/>
                </a:cubicBezTo>
                <a:cubicBezTo>
                  <a:pt x="24737" y="32260"/>
                  <a:pt x="24812" y="32385"/>
                  <a:pt x="24837" y="32535"/>
                </a:cubicBezTo>
                <a:cubicBezTo>
                  <a:pt x="24862" y="32711"/>
                  <a:pt x="24913" y="32886"/>
                  <a:pt x="24938" y="33062"/>
                </a:cubicBezTo>
                <a:lnTo>
                  <a:pt x="25038" y="33438"/>
                </a:lnTo>
                <a:lnTo>
                  <a:pt x="24812" y="33212"/>
                </a:lnTo>
                <a:cubicBezTo>
                  <a:pt x="24612" y="33037"/>
                  <a:pt x="24461" y="32761"/>
                  <a:pt x="24411" y="32485"/>
                </a:cubicBezTo>
                <a:cubicBezTo>
                  <a:pt x="24302" y="32178"/>
                  <a:pt x="24230" y="32025"/>
                  <a:pt x="24181" y="32025"/>
                </a:cubicBezTo>
                <a:cubicBezTo>
                  <a:pt x="24174" y="32025"/>
                  <a:pt x="24167" y="32028"/>
                  <a:pt x="24161" y="32034"/>
                </a:cubicBezTo>
                <a:cubicBezTo>
                  <a:pt x="24136" y="32084"/>
                  <a:pt x="24161" y="32260"/>
                  <a:pt x="24236" y="32460"/>
                </a:cubicBezTo>
                <a:cubicBezTo>
                  <a:pt x="24286" y="32661"/>
                  <a:pt x="24311" y="32811"/>
                  <a:pt x="24261" y="32811"/>
                </a:cubicBezTo>
                <a:cubicBezTo>
                  <a:pt x="24211" y="32811"/>
                  <a:pt x="24010" y="32385"/>
                  <a:pt x="23835" y="31683"/>
                </a:cubicBezTo>
                <a:lnTo>
                  <a:pt x="23760" y="31332"/>
                </a:lnTo>
                <a:close/>
                <a:moveTo>
                  <a:pt x="11730" y="20004"/>
                </a:moveTo>
                <a:cubicBezTo>
                  <a:pt x="11830" y="20004"/>
                  <a:pt x="11955" y="20054"/>
                  <a:pt x="12030" y="20129"/>
                </a:cubicBezTo>
                <a:cubicBezTo>
                  <a:pt x="12085" y="20166"/>
                  <a:pt x="12140" y="20189"/>
                  <a:pt x="12186" y="20189"/>
                </a:cubicBezTo>
                <a:cubicBezTo>
                  <a:pt x="12202" y="20189"/>
                  <a:pt x="12217" y="20186"/>
                  <a:pt x="12231" y="20179"/>
                </a:cubicBezTo>
                <a:cubicBezTo>
                  <a:pt x="12481" y="20179"/>
                  <a:pt x="12757" y="20255"/>
                  <a:pt x="13008" y="20355"/>
                </a:cubicBezTo>
                <a:cubicBezTo>
                  <a:pt x="13642" y="20587"/>
                  <a:pt x="14009" y="20685"/>
                  <a:pt x="14238" y="20685"/>
                </a:cubicBezTo>
                <a:cubicBezTo>
                  <a:pt x="14380" y="20685"/>
                  <a:pt x="14469" y="20648"/>
                  <a:pt x="14537" y="20580"/>
                </a:cubicBezTo>
                <a:cubicBezTo>
                  <a:pt x="14612" y="20530"/>
                  <a:pt x="14637" y="20455"/>
                  <a:pt x="14662" y="20380"/>
                </a:cubicBezTo>
                <a:cubicBezTo>
                  <a:pt x="14639" y="20301"/>
                  <a:pt x="14652" y="20263"/>
                  <a:pt x="14696" y="20263"/>
                </a:cubicBezTo>
                <a:cubicBezTo>
                  <a:pt x="14750" y="20263"/>
                  <a:pt x="14850" y="20320"/>
                  <a:pt x="14988" y="20430"/>
                </a:cubicBezTo>
                <a:cubicBezTo>
                  <a:pt x="15113" y="20535"/>
                  <a:pt x="15238" y="20587"/>
                  <a:pt x="15291" y="20587"/>
                </a:cubicBezTo>
                <a:cubicBezTo>
                  <a:pt x="15302" y="20587"/>
                  <a:pt x="15309" y="20585"/>
                  <a:pt x="15314" y="20580"/>
                </a:cubicBezTo>
                <a:cubicBezTo>
                  <a:pt x="15339" y="20555"/>
                  <a:pt x="15263" y="20430"/>
                  <a:pt x="14963" y="20230"/>
                </a:cubicBezTo>
                <a:cubicBezTo>
                  <a:pt x="14799" y="20132"/>
                  <a:pt x="14749" y="20086"/>
                  <a:pt x="14791" y="20086"/>
                </a:cubicBezTo>
                <a:cubicBezTo>
                  <a:pt x="14844" y="20086"/>
                  <a:pt x="15052" y="20163"/>
                  <a:pt x="15364" y="20305"/>
                </a:cubicBezTo>
                <a:cubicBezTo>
                  <a:pt x="16210" y="20704"/>
                  <a:pt x="16637" y="20884"/>
                  <a:pt x="16770" y="20884"/>
                </a:cubicBezTo>
                <a:cubicBezTo>
                  <a:pt x="16779" y="20884"/>
                  <a:pt x="16786" y="20883"/>
                  <a:pt x="16792" y="20881"/>
                </a:cubicBezTo>
                <a:cubicBezTo>
                  <a:pt x="16867" y="20856"/>
                  <a:pt x="16943" y="20806"/>
                  <a:pt x="17018" y="20731"/>
                </a:cubicBezTo>
                <a:cubicBezTo>
                  <a:pt x="17080" y="20681"/>
                  <a:pt x="17118" y="20656"/>
                  <a:pt x="17156" y="20656"/>
                </a:cubicBezTo>
                <a:cubicBezTo>
                  <a:pt x="17193" y="20656"/>
                  <a:pt x="17231" y="20681"/>
                  <a:pt x="17293" y="20731"/>
                </a:cubicBezTo>
                <a:cubicBezTo>
                  <a:pt x="17391" y="20828"/>
                  <a:pt x="17443" y="20865"/>
                  <a:pt x="17484" y="20865"/>
                </a:cubicBezTo>
                <a:cubicBezTo>
                  <a:pt x="17497" y="20865"/>
                  <a:pt x="17508" y="20862"/>
                  <a:pt x="17519" y="20856"/>
                </a:cubicBezTo>
                <a:cubicBezTo>
                  <a:pt x="17569" y="20856"/>
                  <a:pt x="17519" y="20756"/>
                  <a:pt x="17369" y="20631"/>
                </a:cubicBezTo>
                <a:cubicBezTo>
                  <a:pt x="17243" y="20505"/>
                  <a:pt x="17168" y="20380"/>
                  <a:pt x="17168" y="20305"/>
                </a:cubicBezTo>
                <a:cubicBezTo>
                  <a:pt x="17173" y="20288"/>
                  <a:pt x="17192" y="20280"/>
                  <a:pt x="17224" y="20280"/>
                </a:cubicBezTo>
                <a:cubicBezTo>
                  <a:pt x="17525" y="20280"/>
                  <a:pt x="18987" y="21007"/>
                  <a:pt x="20552" y="21959"/>
                </a:cubicBezTo>
                <a:cubicBezTo>
                  <a:pt x="20928" y="22235"/>
                  <a:pt x="21354" y="22460"/>
                  <a:pt x="21805" y="22661"/>
                </a:cubicBezTo>
                <a:cubicBezTo>
                  <a:pt x="21844" y="22669"/>
                  <a:pt x="21882" y="22674"/>
                  <a:pt x="21917" y="22674"/>
                </a:cubicBezTo>
                <a:cubicBezTo>
                  <a:pt x="22086" y="22674"/>
                  <a:pt x="22206" y="22580"/>
                  <a:pt x="22206" y="22435"/>
                </a:cubicBezTo>
                <a:cubicBezTo>
                  <a:pt x="22206" y="22385"/>
                  <a:pt x="22229" y="22360"/>
                  <a:pt x="22275" y="22360"/>
                </a:cubicBezTo>
                <a:cubicBezTo>
                  <a:pt x="22457" y="22360"/>
                  <a:pt x="22999" y="22757"/>
                  <a:pt x="23860" y="23538"/>
                </a:cubicBezTo>
                <a:cubicBezTo>
                  <a:pt x="24304" y="23929"/>
                  <a:pt x="24547" y="24093"/>
                  <a:pt x="24704" y="24093"/>
                </a:cubicBezTo>
                <a:cubicBezTo>
                  <a:pt x="24768" y="24093"/>
                  <a:pt x="24819" y="24065"/>
                  <a:pt x="24862" y="24014"/>
                </a:cubicBezTo>
                <a:cubicBezTo>
                  <a:pt x="24909" y="23968"/>
                  <a:pt x="24948" y="23941"/>
                  <a:pt x="24999" y="23941"/>
                </a:cubicBezTo>
                <a:cubicBezTo>
                  <a:pt x="25141" y="23941"/>
                  <a:pt x="25371" y="24151"/>
                  <a:pt x="26091" y="24741"/>
                </a:cubicBezTo>
                <a:cubicBezTo>
                  <a:pt x="27018" y="25568"/>
                  <a:pt x="27895" y="26495"/>
                  <a:pt x="28672" y="27473"/>
                </a:cubicBezTo>
                <a:cubicBezTo>
                  <a:pt x="30376" y="29703"/>
                  <a:pt x="31980" y="32185"/>
                  <a:pt x="32456" y="33337"/>
                </a:cubicBezTo>
                <a:lnTo>
                  <a:pt x="32657" y="33814"/>
                </a:lnTo>
                <a:lnTo>
                  <a:pt x="32431" y="33638"/>
                </a:lnTo>
                <a:cubicBezTo>
                  <a:pt x="32281" y="33538"/>
                  <a:pt x="32206" y="33438"/>
                  <a:pt x="32206" y="33388"/>
                </a:cubicBezTo>
                <a:cubicBezTo>
                  <a:pt x="31930" y="32861"/>
                  <a:pt x="31629" y="32360"/>
                  <a:pt x="31279" y="31909"/>
                </a:cubicBezTo>
                <a:cubicBezTo>
                  <a:pt x="30727" y="31157"/>
                  <a:pt x="30050" y="30180"/>
                  <a:pt x="29775" y="29779"/>
                </a:cubicBezTo>
                <a:cubicBezTo>
                  <a:pt x="29398" y="29251"/>
                  <a:pt x="29248" y="29035"/>
                  <a:pt x="29186" y="29035"/>
                </a:cubicBezTo>
                <a:cubicBezTo>
                  <a:pt x="29165" y="29035"/>
                  <a:pt x="29154" y="29058"/>
                  <a:pt x="29148" y="29102"/>
                </a:cubicBezTo>
                <a:cubicBezTo>
                  <a:pt x="29148" y="29202"/>
                  <a:pt x="29925" y="30305"/>
                  <a:pt x="31128" y="31984"/>
                </a:cubicBezTo>
                <a:lnTo>
                  <a:pt x="32156" y="33388"/>
                </a:lnTo>
                <a:lnTo>
                  <a:pt x="31654" y="33012"/>
                </a:lnTo>
                <a:cubicBezTo>
                  <a:pt x="31379" y="32811"/>
                  <a:pt x="30852" y="32410"/>
                  <a:pt x="30451" y="32159"/>
                </a:cubicBezTo>
                <a:cubicBezTo>
                  <a:pt x="29900" y="31784"/>
                  <a:pt x="29700" y="31633"/>
                  <a:pt x="29599" y="31433"/>
                </a:cubicBezTo>
                <a:cubicBezTo>
                  <a:pt x="29524" y="31307"/>
                  <a:pt x="28973" y="30581"/>
                  <a:pt x="28371" y="29829"/>
                </a:cubicBezTo>
                <a:cubicBezTo>
                  <a:pt x="27544" y="28851"/>
                  <a:pt x="26792" y="27824"/>
                  <a:pt x="26091" y="26746"/>
                </a:cubicBezTo>
                <a:cubicBezTo>
                  <a:pt x="25889" y="26404"/>
                  <a:pt x="25801" y="26272"/>
                  <a:pt x="25748" y="26272"/>
                </a:cubicBezTo>
                <a:cubicBezTo>
                  <a:pt x="25735" y="26272"/>
                  <a:pt x="25724" y="26280"/>
                  <a:pt x="25715" y="26295"/>
                </a:cubicBezTo>
                <a:cubicBezTo>
                  <a:pt x="25639" y="26345"/>
                  <a:pt x="26216" y="27247"/>
                  <a:pt x="26767" y="28024"/>
                </a:cubicBezTo>
                <a:cubicBezTo>
                  <a:pt x="26993" y="28325"/>
                  <a:pt x="27669" y="29177"/>
                  <a:pt x="28271" y="29929"/>
                </a:cubicBezTo>
                <a:cubicBezTo>
                  <a:pt x="28872" y="30706"/>
                  <a:pt x="29374" y="31332"/>
                  <a:pt x="29374" y="31383"/>
                </a:cubicBezTo>
                <a:cubicBezTo>
                  <a:pt x="29374" y="31389"/>
                  <a:pt x="29369" y="31392"/>
                  <a:pt x="29360" y="31392"/>
                </a:cubicBezTo>
                <a:cubicBezTo>
                  <a:pt x="29190" y="31392"/>
                  <a:pt x="27527" y="30340"/>
                  <a:pt x="27218" y="30054"/>
                </a:cubicBezTo>
                <a:cubicBezTo>
                  <a:pt x="26968" y="29753"/>
                  <a:pt x="26692" y="29428"/>
                  <a:pt x="26466" y="29102"/>
                </a:cubicBezTo>
                <a:cubicBezTo>
                  <a:pt x="25890" y="28350"/>
                  <a:pt x="25263" y="27623"/>
                  <a:pt x="24587" y="26921"/>
                </a:cubicBezTo>
                <a:cubicBezTo>
                  <a:pt x="23810" y="26069"/>
                  <a:pt x="22857" y="24992"/>
                  <a:pt x="22481" y="24540"/>
                </a:cubicBezTo>
                <a:cubicBezTo>
                  <a:pt x="21829" y="23749"/>
                  <a:pt x="21644" y="23520"/>
                  <a:pt x="21596" y="23520"/>
                </a:cubicBezTo>
                <a:cubicBezTo>
                  <a:pt x="21583" y="23520"/>
                  <a:pt x="21579" y="23537"/>
                  <a:pt x="21579" y="23563"/>
                </a:cubicBezTo>
                <a:cubicBezTo>
                  <a:pt x="21579" y="23688"/>
                  <a:pt x="22958" y="25367"/>
                  <a:pt x="24486" y="26997"/>
                </a:cubicBezTo>
                <a:cubicBezTo>
                  <a:pt x="25975" y="28634"/>
                  <a:pt x="26973" y="29879"/>
                  <a:pt x="26773" y="29879"/>
                </a:cubicBezTo>
                <a:cubicBezTo>
                  <a:pt x="26772" y="29879"/>
                  <a:pt x="26769" y="29879"/>
                  <a:pt x="26767" y="29879"/>
                </a:cubicBezTo>
                <a:cubicBezTo>
                  <a:pt x="26767" y="29879"/>
                  <a:pt x="25915" y="29453"/>
                  <a:pt x="24887" y="28951"/>
                </a:cubicBezTo>
                <a:cubicBezTo>
                  <a:pt x="23384" y="28175"/>
                  <a:pt x="23058" y="27999"/>
                  <a:pt x="22983" y="27849"/>
                </a:cubicBezTo>
                <a:cubicBezTo>
                  <a:pt x="22857" y="27648"/>
                  <a:pt x="22682" y="27448"/>
                  <a:pt x="22507" y="27272"/>
                </a:cubicBezTo>
                <a:cubicBezTo>
                  <a:pt x="21930" y="26671"/>
                  <a:pt x="21429" y="26019"/>
                  <a:pt x="20978" y="25317"/>
                </a:cubicBezTo>
                <a:cubicBezTo>
                  <a:pt x="20777" y="24992"/>
                  <a:pt x="20577" y="24716"/>
                  <a:pt x="20577" y="24691"/>
                </a:cubicBezTo>
                <a:cubicBezTo>
                  <a:pt x="20577" y="24678"/>
                  <a:pt x="20564" y="24672"/>
                  <a:pt x="20545" y="24672"/>
                </a:cubicBezTo>
                <a:cubicBezTo>
                  <a:pt x="20527" y="24672"/>
                  <a:pt x="20502" y="24678"/>
                  <a:pt x="20476" y="24691"/>
                </a:cubicBezTo>
                <a:cubicBezTo>
                  <a:pt x="20351" y="24741"/>
                  <a:pt x="21404" y="26245"/>
                  <a:pt x="22131" y="27047"/>
                </a:cubicBezTo>
                <a:cubicBezTo>
                  <a:pt x="22356" y="27297"/>
                  <a:pt x="22582" y="27548"/>
                  <a:pt x="22757" y="27824"/>
                </a:cubicBezTo>
                <a:cubicBezTo>
                  <a:pt x="22507" y="27748"/>
                  <a:pt x="22281" y="27648"/>
                  <a:pt x="22030" y="27523"/>
                </a:cubicBezTo>
                <a:lnTo>
                  <a:pt x="21354" y="27172"/>
                </a:lnTo>
                <a:lnTo>
                  <a:pt x="18547" y="24340"/>
                </a:lnTo>
                <a:cubicBezTo>
                  <a:pt x="16993" y="22786"/>
                  <a:pt x="15715" y="21558"/>
                  <a:pt x="15715" y="21558"/>
                </a:cubicBezTo>
                <a:lnTo>
                  <a:pt x="15715" y="21558"/>
                </a:lnTo>
                <a:cubicBezTo>
                  <a:pt x="15639" y="21658"/>
                  <a:pt x="16341" y="22410"/>
                  <a:pt x="18572" y="24591"/>
                </a:cubicBezTo>
                <a:lnTo>
                  <a:pt x="20928" y="26997"/>
                </a:lnTo>
                <a:lnTo>
                  <a:pt x="19950" y="26545"/>
                </a:lnTo>
                <a:cubicBezTo>
                  <a:pt x="19399" y="26320"/>
                  <a:pt x="18697" y="26019"/>
                  <a:pt x="18371" y="25894"/>
                </a:cubicBezTo>
                <a:lnTo>
                  <a:pt x="17795" y="25668"/>
                </a:lnTo>
                <a:lnTo>
                  <a:pt x="16466" y="24365"/>
                </a:lnTo>
                <a:cubicBezTo>
                  <a:pt x="16040" y="23939"/>
                  <a:pt x="15589" y="23513"/>
                  <a:pt x="15113" y="23112"/>
                </a:cubicBezTo>
                <a:lnTo>
                  <a:pt x="15113" y="23112"/>
                </a:lnTo>
                <a:cubicBezTo>
                  <a:pt x="15439" y="23538"/>
                  <a:pt x="15790" y="23939"/>
                  <a:pt x="16191" y="24315"/>
                </a:cubicBezTo>
                <a:lnTo>
                  <a:pt x="17293" y="25443"/>
                </a:lnTo>
                <a:lnTo>
                  <a:pt x="16692" y="25242"/>
                </a:lnTo>
                <a:cubicBezTo>
                  <a:pt x="16090" y="25017"/>
                  <a:pt x="16065" y="24992"/>
                  <a:pt x="14913" y="24039"/>
                </a:cubicBezTo>
                <a:cubicBezTo>
                  <a:pt x="14261" y="23513"/>
                  <a:pt x="13308" y="22711"/>
                  <a:pt x="12782" y="22235"/>
                </a:cubicBezTo>
                <a:cubicBezTo>
                  <a:pt x="12456" y="21909"/>
                  <a:pt x="12105" y="21633"/>
                  <a:pt x="11730" y="21382"/>
                </a:cubicBezTo>
                <a:lnTo>
                  <a:pt x="11730" y="21382"/>
                </a:lnTo>
                <a:cubicBezTo>
                  <a:pt x="11579" y="21382"/>
                  <a:pt x="13760" y="23337"/>
                  <a:pt x="15188" y="24440"/>
                </a:cubicBezTo>
                <a:cubicBezTo>
                  <a:pt x="15339" y="24565"/>
                  <a:pt x="15489" y="24691"/>
                  <a:pt x="15614" y="24816"/>
                </a:cubicBezTo>
                <a:cubicBezTo>
                  <a:pt x="15614" y="24816"/>
                  <a:pt x="14988" y="24641"/>
                  <a:pt x="14236" y="24390"/>
                </a:cubicBezTo>
                <a:lnTo>
                  <a:pt x="12857" y="23964"/>
                </a:lnTo>
                <a:lnTo>
                  <a:pt x="12131" y="23337"/>
                </a:lnTo>
                <a:cubicBezTo>
                  <a:pt x="11439" y="22727"/>
                  <a:pt x="11226" y="22563"/>
                  <a:pt x="11130" y="22563"/>
                </a:cubicBezTo>
                <a:cubicBezTo>
                  <a:pt x="11108" y="22563"/>
                  <a:pt x="11092" y="22571"/>
                  <a:pt x="11078" y="22586"/>
                </a:cubicBezTo>
                <a:cubicBezTo>
                  <a:pt x="11028" y="22636"/>
                  <a:pt x="11103" y="22661"/>
                  <a:pt x="11203" y="22736"/>
                </a:cubicBezTo>
                <a:cubicBezTo>
                  <a:pt x="11278" y="22786"/>
                  <a:pt x="11604" y="23062"/>
                  <a:pt x="11905" y="23362"/>
                </a:cubicBezTo>
                <a:lnTo>
                  <a:pt x="12481" y="23864"/>
                </a:lnTo>
                <a:lnTo>
                  <a:pt x="11880" y="23663"/>
                </a:lnTo>
                <a:cubicBezTo>
                  <a:pt x="11529" y="23588"/>
                  <a:pt x="11228" y="23438"/>
                  <a:pt x="10953" y="23237"/>
                </a:cubicBezTo>
                <a:cubicBezTo>
                  <a:pt x="10059" y="22517"/>
                  <a:pt x="8429" y="21282"/>
                  <a:pt x="8372" y="21282"/>
                </a:cubicBezTo>
                <a:cubicBezTo>
                  <a:pt x="8372" y="21282"/>
                  <a:pt x="8371" y="21282"/>
                  <a:pt x="8371" y="21282"/>
                </a:cubicBezTo>
                <a:cubicBezTo>
                  <a:pt x="8321" y="21332"/>
                  <a:pt x="8471" y="21483"/>
                  <a:pt x="9499" y="22285"/>
                </a:cubicBezTo>
                <a:cubicBezTo>
                  <a:pt x="9975" y="22611"/>
                  <a:pt x="10426" y="22987"/>
                  <a:pt x="10852" y="23362"/>
                </a:cubicBezTo>
                <a:cubicBezTo>
                  <a:pt x="10852" y="23363"/>
                  <a:pt x="10850" y="23363"/>
                  <a:pt x="10847" y="23363"/>
                </a:cubicBezTo>
                <a:cubicBezTo>
                  <a:pt x="10738" y="23363"/>
                  <a:pt x="8968" y="22884"/>
                  <a:pt x="8772" y="22786"/>
                </a:cubicBezTo>
                <a:cubicBezTo>
                  <a:pt x="8521" y="22661"/>
                  <a:pt x="8296" y="22485"/>
                  <a:pt x="8095" y="22285"/>
                </a:cubicBezTo>
                <a:cubicBezTo>
                  <a:pt x="7920" y="22109"/>
                  <a:pt x="7719" y="21984"/>
                  <a:pt x="7519" y="21884"/>
                </a:cubicBezTo>
                <a:cubicBezTo>
                  <a:pt x="7444" y="21884"/>
                  <a:pt x="7569" y="22009"/>
                  <a:pt x="7895" y="22285"/>
                </a:cubicBezTo>
                <a:lnTo>
                  <a:pt x="8346" y="22711"/>
                </a:lnTo>
                <a:lnTo>
                  <a:pt x="7895" y="22560"/>
                </a:lnTo>
                <a:cubicBezTo>
                  <a:pt x="7469" y="22460"/>
                  <a:pt x="7344" y="22385"/>
                  <a:pt x="6817" y="21934"/>
                </a:cubicBezTo>
                <a:cubicBezTo>
                  <a:pt x="6005" y="21250"/>
                  <a:pt x="5813" y="21095"/>
                  <a:pt x="5743" y="21095"/>
                </a:cubicBezTo>
                <a:cubicBezTo>
                  <a:pt x="5730" y="21095"/>
                  <a:pt x="5722" y="21099"/>
                  <a:pt x="5714" y="21107"/>
                </a:cubicBezTo>
                <a:cubicBezTo>
                  <a:pt x="5639" y="21157"/>
                  <a:pt x="5740" y="21257"/>
                  <a:pt x="5940" y="21408"/>
                </a:cubicBezTo>
                <a:cubicBezTo>
                  <a:pt x="6115" y="21558"/>
                  <a:pt x="6391" y="21784"/>
                  <a:pt x="6617" y="21984"/>
                </a:cubicBezTo>
                <a:lnTo>
                  <a:pt x="7043" y="22335"/>
                </a:lnTo>
                <a:lnTo>
                  <a:pt x="5965" y="22109"/>
                </a:lnTo>
                <a:cubicBezTo>
                  <a:pt x="5389" y="21984"/>
                  <a:pt x="4211" y="21708"/>
                  <a:pt x="3359" y="21558"/>
                </a:cubicBezTo>
                <a:lnTo>
                  <a:pt x="1579" y="21182"/>
                </a:lnTo>
                <a:cubicBezTo>
                  <a:pt x="1168" y="21091"/>
                  <a:pt x="2112" y="20978"/>
                  <a:pt x="3060" y="20978"/>
                </a:cubicBezTo>
                <a:cubicBezTo>
                  <a:pt x="3152" y="20978"/>
                  <a:pt x="3243" y="20979"/>
                  <a:pt x="3333" y="20981"/>
                </a:cubicBezTo>
                <a:lnTo>
                  <a:pt x="3308" y="20981"/>
                </a:lnTo>
                <a:cubicBezTo>
                  <a:pt x="3709" y="20981"/>
                  <a:pt x="4110" y="21032"/>
                  <a:pt x="4511" y="21107"/>
                </a:cubicBezTo>
                <a:cubicBezTo>
                  <a:pt x="4601" y="21137"/>
                  <a:pt x="4662" y="21155"/>
                  <a:pt x="4714" y="21155"/>
                </a:cubicBezTo>
                <a:cubicBezTo>
                  <a:pt x="4792" y="21155"/>
                  <a:pt x="4847" y="21113"/>
                  <a:pt x="4938" y="21007"/>
                </a:cubicBezTo>
                <a:cubicBezTo>
                  <a:pt x="5038" y="20881"/>
                  <a:pt x="5088" y="20706"/>
                  <a:pt x="5088" y="20555"/>
                </a:cubicBezTo>
                <a:lnTo>
                  <a:pt x="5088" y="20305"/>
                </a:lnTo>
                <a:lnTo>
                  <a:pt x="5539" y="20305"/>
                </a:lnTo>
                <a:cubicBezTo>
                  <a:pt x="6191" y="20355"/>
                  <a:pt x="6842" y="20480"/>
                  <a:pt x="7494" y="20681"/>
                </a:cubicBezTo>
                <a:cubicBezTo>
                  <a:pt x="7694" y="20731"/>
                  <a:pt x="7920" y="20781"/>
                  <a:pt x="8146" y="20781"/>
                </a:cubicBezTo>
                <a:cubicBezTo>
                  <a:pt x="8321" y="20706"/>
                  <a:pt x="8396" y="20455"/>
                  <a:pt x="8296" y="20280"/>
                </a:cubicBezTo>
                <a:cubicBezTo>
                  <a:pt x="8192" y="20106"/>
                  <a:pt x="8178" y="20018"/>
                  <a:pt x="8348" y="20018"/>
                </a:cubicBezTo>
                <a:cubicBezTo>
                  <a:pt x="8545" y="20018"/>
                  <a:pt x="8989" y="20137"/>
                  <a:pt x="9825" y="20380"/>
                </a:cubicBezTo>
                <a:cubicBezTo>
                  <a:pt x="10476" y="20580"/>
                  <a:pt x="11078" y="20756"/>
                  <a:pt x="11203" y="20756"/>
                </a:cubicBezTo>
                <a:cubicBezTo>
                  <a:pt x="11240" y="20764"/>
                  <a:pt x="11274" y="20768"/>
                  <a:pt x="11305" y="20768"/>
                </a:cubicBezTo>
                <a:cubicBezTo>
                  <a:pt x="11460" y="20768"/>
                  <a:pt x="11533" y="20660"/>
                  <a:pt x="11554" y="20430"/>
                </a:cubicBezTo>
                <a:lnTo>
                  <a:pt x="11554" y="20205"/>
                </a:lnTo>
                <a:lnTo>
                  <a:pt x="11704" y="20305"/>
                </a:lnTo>
                <a:cubicBezTo>
                  <a:pt x="11783" y="20352"/>
                  <a:pt x="11839" y="20372"/>
                  <a:pt x="11873" y="20372"/>
                </a:cubicBezTo>
                <a:cubicBezTo>
                  <a:pt x="11946" y="20372"/>
                  <a:pt x="11910" y="20275"/>
                  <a:pt x="11755" y="20154"/>
                </a:cubicBezTo>
                <a:lnTo>
                  <a:pt x="11529" y="20004"/>
                </a:lnTo>
                <a:close/>
                <a:moveTo>
                  <a:pt x="24988" y="32586"/>
                </a:moveTo>
                <a:cubicBezTo>
                  <a:pt x="24988" y="32586"/>
                  <a:pt x="25213" y="32836"/>
                  <a:pt x="25464" y="33137"/>
                </a:cubicBezTo>
                <a:cubicBezTo>
                  <a:pt x="25740" y="33488"/>
                  <a:pt x="25890" y="33713"/>
                  <a:pt x="25840" y="33764"/>
                </a:cubicBezTo>
                <a:cubicBezTo>
                  <a:pt x="25815" y="33814"/>
                  <a:pt x="25815" y="33889"/>
                  <a:pt x="25840" y="33964"/>
                </a:cubicBezTo>
                <a:cubicBezTo>
                  <a:pt x="25861" y="34028"/>
                  <a:pt x="25869" y="34061"/>
                  <a:pt x="25849" y="34061"/>
                </a:cubicBezTo>
                <a:cubicBezTo>
                  <a:pt x="25822" y="34061"/>
                  <a:pt x="25747" y="34003"/>
                  <a:pt x="25589" y="33889"/>
                </a:cubicBezTo>
                <a:cubicBezTo>
                  <a:pt x="25339" y="33663"/>
                  <a:pt x="25288" y="33588"/>
                  <a:pt x="25138" y="33112"/>
                </a:cubicBezTo>
                <a:cubicBezTo>
                  <a:pt x="25063" y="32936"/>
                  <a:pt x="25013" y="32761"/>
                  <a:pt x="24988" y="32586"/>
                </a:cubicBezTo>
                <a:close/>
                <a:moveTo>
                  <a:pt x="25539" y="31483"/>
                </a:moveTo>
                <a:lnTo>
                  <a:pt x="25715" y="31583"/>
                </a:lnTo>
                <a:cubicBezTo>
                  <a:pt x="25790" y="31633"/>
                  <a:pt x="25890" y="31708"/>
                  <a:pt x="25940" y="31809"/>
                </a:cubicBezTo>
                <a:lnTo>
                  <a:pt x="25940" y="31784"/>
                </a:lnTo>
                <a:cubicBezTo>
                  <a:pt x="25990" y="31859"/>
                  <a:pt x="26141" y="32084"/>
                  <a:pt x="26291" y="32285"/>
                </a:cubicBezTo>
                <a:cubicBezTo>
                  <a:pt x="26492" y="32561"/>
                  <a:pt x="27193" y="34165"/>
                  <a:pt x="27093" y="34165"/>
                </a:cubicBezTo>
                <a:cubicBezTo>
                  <a:pt x="26893" y="33939"/>
                  <a:pt x="26717" y="33713"/>
                  <a:pt x="26542" y="33488"/>
                </a:cubicBezTo>
                <a:cubicBezTo>
                  <a:pt x="26091" y="32987"/>
                  <a:pt x="25765" y="32410"/>
                  <a:pt x="25589" y="31758"/>
                </a:cubicBezTo>
                <a:lnTo>
                  <a:pt x="25539" y="31483"/>
                </a:lnTo>
                <a:close/>
                <a:moveTo>
                  <a:pt x="26034" y="33920"/>
                </a:moveTo>
                <a:cubicBezTo>
                  <a:pt x="26076" y="33920"/>
                  <a:pt x="26191" y="34043"/>
                  <a:pt x="26391" y="34290"/>
                </a:cubicBezTo>
                <a:lnTo>
                  <a:pt x="26391" y="34265"/>
                </a:lnTo>
                <a:cubicBezTo>
                  <a:pt x="26572" y="34491"/>
                  <a:pt x="26630" y="34594"/>
                  <a:pt x="26567" y="34594"/>
                </a:cubicBezTo>
                <a:cubicBezTo>
                  <a:pt x="26560" y="34594"/>
                  <a:pt x="26552" y="34593"/>
                  <a:pt x="26542" y="34591"/>
                </a:cubicBezTo>
                <a:cubicBezTo>
                  <a:pt x="26316" y="34465"/>
                  <a:pt x="26141" y="34290"/>
                  <a:pt x="26040" y="34064"/>
                </a:cubicBezTo>
                <a:cubicBezTo>
                  <a:pt x="26011" y="33968"/>
                  <a:pt x="26008" y="33920"/>
                  <a:pt x="26034" y="33920"/>
                </a:cubicBezTo>
                <a:close/>
                <a:moveTo>
                  <a:pt x="26893" y="32235"/>
                </a:moveTo>
                <a:lnTo>
                  <a:pt x="27068" y="32385"/>
                </a:lnTo>
                <a:cubicBezTo>
                  <a:pt x="27193" y="32485"/>
                  <a:pt x="27268" y="32686"/>
                  <a:pt x="27394" y="33262"/>
                </a:cubicBezTo>
                <a:cubicBezTo>
                  <a:pt x="27444" y="33513"/>
                  <a:pt x="27519" y="33764"/>
                  <a:pt x="27644" y="34014"/>
                </a:cubicBezTo>
                <a:cubicBezTo>
                  <a:pt x="27695" y="34014"/>
                  <a:pt x="27695" y="33939"/>
                  <a:pt x="27695" y="33889"/>
                </a:cubicBezTo>
                <a:cubicBezTo>
                  <a:pt x="27669" y="33839"/>
                  <a:pt x="27619" y="33588"/>
                  <a:pt x="27569" y="33337"/>
                </a:cubicBezTo>
                <a:lnTo>
                  <a:pt x="27469" y="32886"/>
                </a:lnTo>
                <a:lnTo>
                  <a:pt x="27669" y="33137"/>
                </a:lnTo>
                <a:cubicBezTo>
                  <a:pt x="27801" y="33290"/>
                  <a:pt x="27875" y="33367"/>
                  <a:pt x="27925" y="33367"/>
                </a:cubicBezTo>
                <a:cubicBezTo>
                  <a:pt x="27932" y="33367"/>
                  <a:pt x="27939" y="33366"/>
                  <a:pt x="27945" y="33363"/>
                </a:cubicBezTo>
                <a:cubicBezTo>
                  <a:pt x="28070" y="33588"/>
                  <a:pt x="28171" y="33839"/>
                  <a:pt x="28221" y="34114"/>
                </a:cubicBezTo>
                <a:cubicBezTo>
                  <a:pt x="28396" y="34716"/>
                  <a:pt x="28446" y="34941"/>
                  <a:pt x="28371" y="34941"/>
                </a:cubicBezTo>
                <a:cubicBezTo>
                  <a:pt x="28296" y="34941"/>
                  <a:pt x="28296" y="35017"/>
                  <a:pt x="28396" y="35142"/>
                </a:cubicBezTo>
                <a:cubicBezTo>
                  <a:pt x="28497" y="35267"/>
                  <a:pt x="28622" y="35468"/>
                  <a:pt x="28722" y="35618"/>
                </a:cubicBezTo>
                <a:cubicBezTo>
                  <a:pt x="28797" y="35718"/>
                  <a:pt x="28872" y="35819"/>
                  <a:pt x="28948" y="35919"/>
                </a:cubicBezTo>
                <a:cubicBezTo>
                  <a:pt x="29073" y="35919"/>
                  <a:pt x="28973" y="35718"/>
                  <a:pt x="28747" y="35418"/>
                </a:cubicBezTo>
                <a:cubicBezTo>
                  <a:pt x="28497" y="35092"/>
                  <a:pt x="28471" y="35042"/>
                  <a:pt x="28547" y="35017"/>
                </a:cubicBezTo>
                <a:cubicBezTo>
                  <a:pt x="28622" y="34967"/>
                  <a:pt x="28547" y="34691"/>
                  <a:pt x="28396" y="34165"/>
                </a:cubicBezTo>
                <a:cubicBezTo>
                  <a:pt x="28296" y="33889"/>
                  <a:pt x="28221" y="33613"/>
                  <a:pt x="28171" y="33337"/>
                </a:cubicBezTo>
                <a:lnTo>
                  <a:pt x="28171" y="33337"/>
                </a:lnTo>
                <a:cubicBezTo>
                  <a:pt x="28246" y="33337"/>
                  <a:pt x="28597" y="34240"/>
                  <a:pt x="28898" y="35117"/>
                </a:cubicBezTo>
                <a:cubicBezTo>
                  <a:pt x="29048" y="35618"/>
                  <a:pt x="29299" y="36270"/>
                  <a:pt x="29399" y="36571"/>
                </a:cubicBezTo>
                <a:cubicBezTo>
                  <a:pt x="29511" y="36836"/>
                  <a:pt x="29578" y="36997"/>
                  <a:pt x="29536" y="36997"/>
                </a:cubicBezTo>
                <a:cubicBezTo>
                  <a:pt x="29475" y="36997"/>
                  <a:pt x="29185" y="36655"/>
                  <a:pt x="28471" y="35794"/>
                </a:cubicBezTo>
                <a:lnTo>
                  <a:pt x="27519" y="34691"/>
                </a:lnTo>
                <a:lnTo>
                  <a:pt x="27243" y="33964"/>
                </a:lnTo>
                <a:cubicBezTo>
                  <a:pt x="26996" y="33374"/>
                  <a:pt x="26893" y="33030"/>
                  <a:pt x="26924" y="33030"/>
                </a:cubicBezTo>
                <a:lnTo>
                  <a:pt x="26924" y="33030"/>
                </a:lnTo>
                <a:cubicBezTo>
                  <a:pt x="26933" y="33030"/>
                  <a:pt x="26957" y="33065"/>
                  <a:pt x="26993" y="33137"/>
                </a:cubicBezTo>
                <a:cubicBezTo>
                  <a:pt x="27043" y="33237"/>
                  <a:pt x="27093" y="33363"/>
                  <a:pt x="27118" y="33463"/>
                </a:cubicBezTo>
                <a:cubicBezTo>
                  <a:pt x="27143" y="33588"/>
                  <a:pt x="27193" y="33663"/>
                  <a:pt x="27218" y="33663"/>
                </a:cubicBezTo>
                <a:cubicBezTo>
                  <a:pt x="27294" y="33663"/>
                  <a:pt x="27344" y="33337"/>
                  <a:pt x="27243" y="33237"/>
                </a:cubicBezTo>
                <a:cubicBezTo>
                  <a:pt x="27168" y="33162"/>
                  <a:pt x="27193" y="33137"/>
                  <a:pt x="27218" y="33112"/>
                </a:cubicBezTo>
                <a:cubicBezTo>
                  <a:pt x="27243" y="33062"/>
                  <a:pt x="27243" y="33012"/>
                  <a:pt x="27193" y="32987"/>
                </a:cubicBezTo>
                <a:cubicBezTo>
                  <a:pt x="27118" y="32861"/>
                  <a:pt x="27043" y="32736"/>
                  <a:pt x="27018" y="32586"/>
                </a:cubicBezTo>
                <a:lnTo>
                  <a:pt x="26893" y="32235"/>
                </a:lnTo>
                <a:close/>
                <a:moveTo>
                  <a:pt x="24322" y="33050"/>
                </a:moveTo>
                <a:cubicBezTo>
                  <a:pt x="24377" y="33050"/>
                  <a:pt x="24550" y="33362"/>
                  <a:pt x="24762" y="33914"/>
                </a:cubicBezTo>
                <a:cubicBezTo>
                  <a:pt x="24948" y="34419"/>
                  <a:pt x="25085" y="34684"/>
                  <a:pt x="25124" y="34684"/>
                </a:cubicBezTo>
                <a:cubicBezTo>
                  <a:pt x="25158" y="34684"/>
                  <a:pt x="25116" y="34475"/>
                  <a:pt x="24963" y="34039"/>
                </a:cubicBezTo>
                <a:lnTo>
                  <a:pt x="24712" y="33363"/>
                </a:lnTo>
                <a:lnTo>
                  <a:pt x="24938" y="33513"/>
                </a:lnTo>
                <a:cubicBezTo>
                  <a:pt x="25113" y="33663"/>
                  <a:pt x="25238" y="33839"/>
                  <a:pt x="25288" y="34064"/>
                </a:cubicBezTo>
                <a:cubicBezTo>
                  <a:pt x="25413" y="34417"/>
                  <a:pt x="25469" y="34529"/>
                  <a:pt x="25527" y="34529"/>
                </a:cubicBezTo>
                <a:cubicBezTo>
                  <a:pt x="25539" y="34529"/>
                  <a:pt x="25551" y="34524"/>
                  <a:pt x="25564" y="34515"/>
                </a:cubicBezTo>
                <a:cubicBezTo>
                  <a:pt x="25589" y="34415"/>
                  <a:pt x="25564" y="34340"/>
                  <a:pt x="25539" y="34265"/>
                </a:cubicBezTo>
                <a:cubicBezTo>
                  <a:pt x="25474" y="34095"/>
                  <a:pt x="25463" y="34014"/>
                  <a:pt x="25506" y="34014"/>
                </a:cubicBezTo>
                <a:cubicBezTo>
                  <a:pt x="25547" y="34014"/>
                  <a:pt x="25633" y="34083"/>
                  <a:pt x="25765" y="34215"/>
                </a:cubicBezTo>
                <a:cubicBezTo>
                  <a:pt x="25940" y="34415"/>
                  <a:pt x="26091" y="34666"/>
                  <a:pt x="26191" y="34941"/>
                </a:cubicBezTo>
                <a:cubicBezTo>
                  <a:pt x="26266" y="35142"/>
                  <a:pt x="26366" y="35342"/>
                  <a:pt x="26466" y="35518"/>
                </a:cubicBezTo>
                <a:cubicBezTo>
                  <a:pt x="26497" y="35543"/>
                  <a:pt x="26519" y="35555"/>
                  <a:pt x="26533" y="35555"/>
                </a:cubicBezTo>
                <a:cubicBezTo>
                  <a:pt x="26592" y="35555"/>
                  <a:pt x="26532" y="35363"/>
                  <a:pt x="26391" y="35042"/>
                </a:cubicBezTo>
                <a:cubicBezTo>
                  <a:pt x="26285" y="34790"/>
                  <a:pt x="26256" y="34671"/>
                  <a:pt x="26323" y="34671"/>
                </a:cubicBezTo>
                <a:cubicBezTo>
                  <a:pt x="26383" y="34671"/>
                  <a:pt x="26518" y="34765"/>
                  <a:pt x="26742" y="34941"/>
                </a:cubicBezTo>
                <a:cubicBezTo>
                  <a:pt x="26993" y="35142"/>
                  <a:pt x="29299" y="37874"/>
                  <a:pt x="29674" y="38400"/>
                </a:cubicBezTo>
                <a:cubicBezTo>
                  <a:pt x="29681" y="38410"/>
                  <a:pt x="29677" y="38415"/>
                  <a:pt x="29666" y="38415"/>
                </a:cubicBezTo>
                <a:cubicBezTo>
                  <a:pt x="29535" y="38415"/>
                  <a:pt x="28353" y="37808"/>
                  <a:pt x="27594" y="37347"/>
                </a:cubicBezTo>
                <a:cubicBezTo>
                  <a:pt x="26842" y="36946"/>
                  <a:pt x="26191" y="36395"/>
                  <a:pt x="25715" y="35693"/>
                </a:cubicBezTo>
                <a:cubicBezTo>
                  <a:pt x="25435" y="35303"/>
                  <a:pt x="25295" y="35133"/>
                  <a:pt x="25230" y="35133"/>
                </a:cubicBezTo>
                <a:cubicBezTo>
                  <a:pt x="25208" y="35133"/>
                  <a:pt x="25195" y="35153"/>
                  <a:pt x="25188" y="35192"/>
                </a:cubicBezTo>
                <a:cubicBezTo>
                  <a:pt x="25288" y="35368"/>
                  <a:pt x="25389" y="35518"/>
                  <a:pt x="25514" y="35693"/>
                </a:cubicBezTo>
                <a:cubicBezTo>
                  <a:pt x="25655" y="35895"/>
                  <a:pt x="25732" y="36016"/>
                  <a:pt x="25717" y="36016"/>
                </a:cubicBezTo>
                <a:cubicBezTo>
                  <a:pt x="25713" y="36016"/>
                  <a:pt x="25704" y="36009"/>
                  <a:pt x="25689" y="35994"/>
                </a:cubicBezTo>
                <a:cubicBezTo>
                  <a:pt x="25439" y="35743"/>
                  <a:pt x="24512" y="34390"/>
                  <a:pt x="24612" y="34365"/>
                </a:cubicBezTo>
                <a:cubicBezTo>
                  <a:pt x="24687" y="34315"/>
                  <a:pt x="24612" y="34039"/>
                  <a:pt x="24436" y="33638"/>
                </a:cubicBezTo>
                <a:cubicBezTo>
                  <a:pt x="24306" y="33235"/>
                  <a:pt x="24279" y="33050"/>
                  <a:pt x="24322" y="33050"/>
                </a:cubicBezTo>
                <a:close/>
                <a:moveTo>
                  <a:pt x="58898" y="20756"/>
                </a:moveTo>
                <a:lnTo>
                  <a:pt x="58898" y="21207"/>
                </a:lnTo>
                <a:cubicBezTo>
                  <a:pt x="58873" y="21884"/>
                  <a:pt x="58722" y="22560"/>
                  <a:pt x="58421" y="23162"/>
                </a:cubicBezTo>
                <a:cubicBezTo>
                  <a:pt x="58271" y="23488"/>
                  <a:pt x="58146" y="23738"/>
                  <a:pt x="58121" y="23763"/>
                </a:cubicBezTo>
                <a:cubicBezTo>
                  <a:pt x="58171" y="23513"/>
                  <a:pt x="58271" y="23237"/>
                  <a:pt x="58371" y="22987"/>
                </a:cubicBezTo>
                <a:cubicBezTo>
                  <a:pt x="58658" y="22174"/>
                  <a:pt x="58831" y="21452"/>
                  <a:pt x="58738" y="21452"/>
                </a:cubicBezTo>
                <a:cubicBezTo>
                  <a:pt x="58733" y="21452"/>
                  <a:pt x="58728" y="21454"/>
                  <a:pt x="58722" y="21458"/>
                </a:cubicBezTo>
                <a:cubicBezTo>
                  <a:pt x="58622" y="21658"/>
                  <a:pt x="58547" y="21884"/>
                  <a:pt x="58497" y="22134"/>
                </a:cubicBezTo>
                <a:cubicBezTo>
                  <a:pt x="58221" y="23087"/>
                  <a:pt x="57820" y="24039"/>
                  <a:pt x="57344" y="24916"/>
                </a:cubicBezTo>
                <a:cubicBezTo>
                  <a:pt x="57168" y="25167"/>
                  <a:pt x="56943" y="25393"/>
                  <a:pt x="56692" y="25593"/>
                </a:cubicBezTo>
                <a:lnTo>
                  <a:pt x="56241" y="25969"/>
                </a:lnTo>
                <a:lnTo>
                  <a:pt x="56667" y="25292"/>
                </a:lnTo>
                <a:cubicBezTo>
                  <a:pt x="57294" y="24265"/>
                  <a:pt x="58046" y="22535"/>
                  <a:pt x="57920" y="22410"/>
                </a:cubicBezTo>
                <a:cubicBezTo>
                  <a:pt x="57902" y="22392"/>
                  <a:pt x="57886" y="22379"/>
                  <a:pt x="57871" y="22379"/>
                </a:cubicBezTo>
                <a:cubicBezTo>
                  <a:pt x="57824" y="22379"/>
                  <a:pt x="57777" y="22496"/>
                  <a:pt x="57645" y="22911"/>
                </a:cubicBezTo>
                <a:cubicBezTo>
                  <a:pt x="57369" y="23738"/>
                  <a:pt x="56291" y="25768"/>
                  <a:pt x="56141" y="25768"/>
                </a:cubicBezTo>
                <a:cubicBezTo>
                  <a:pt x="56116" y="25593"/>
                  <a:pt x="56141" y="25418"/>
                  <a:pt x="56166" y="25242"/>
                </a:cubicBezTo>
                <a:cubicBezTo>
                  <a:pt x="56191" y="25067"/>
                  <a:pt x="56216" y="24891"/>
                  <a:pt x="56216" y="24716"/>
                </a:cubicBezTo>
                <a:cubicBezTo>
                  <a:pt x="56207" y="24707"/>
                  <a:pt x="56199" y="24703"/>
                  <a:pt x="56190" y="24703"/>
                </a:cubicBezTo>
                <a:cubicBezTo>
                  <a:pt x="56123" y="24703"/>
                  <a:pt x="56057" y="24958"/>
                  <a:pt x="55990" y="25468"/>
                </a:cubicBezTo>
                <a:cubicBezTo>
                  <a:pt x="55915" y="26094"/>
                  <a:pt x="55840" y="26245"/>
                  <a:pt x="55589" y="26345"/>
                </a:cubicBezTo>
                <a:cubicBezTo>
                  <a:pt x="55576" y="26351"/>
                  <a:pt x="55565" y="26355"/>
                  <a:pt x="55555" y="26355"/>
                </a:cubicBezTo>
                <a:cubicBezTo>
                  <a:pt x="55490" y="26355"/>
                  <a:pt x="55496" y="26195"/>
                  <a:pt x="55539" y="25693"/>
                </a:cubicBezTo>
                <a:cubicBezTo>
                  <a:pt x="55564" y="25418"/>
                  <a:pt x="55614" y="25142"/>
                  <a:pt x="55690" y="24866"/>
                </a:cubicBezTo>
                <a:cubicBezTo>
                  <a:pt x="55746" y="24743"/>
                  <a:pt x="55747" y="24685"/>
                  <a:pt x="55708" y="24685"/>
                </a:cubicBezTo>
                <a:cubicBezTo>
                  <a:pt x="55661" y="24685"/>
                  <a:pt x="55553" y="24775"/>
                  <a:pt x="55414" y="24941"/>
                </a:cubicBezTo>
                <a:cubicBezTo>
                  <a:pt x="55272" y="25112"/>
                  <a:pt x="55210" y="25186"/>
                  <a:pt x="55188" y="25186"/>
                </a:cubicBezTo>
                <a:cubicBezTo>
                  <a:pt x="55171" y="25186"/>
                  <a:pt x="55178" y="25143"/>
                  <a:pt x="55188" y="25067"/>
                </a:cubicBezTo>
                <a:cubicBezTo>
                  <a:pt x="55188" y="24992"/>
                  <a:pt x="55188" y="24916"/>
                  <a:pt x="55138" y="24891"/>
                </a:cubicBezTo>
                <a:cubicBezTo>
                  <a:pt x="55088" y="24891"/>
                  <a:pt x="55038" y="25042"/>
                  <a:pt x="55013" y="25192"/>
                </a:cubicBezTo>
                <a:cubicBezTo>
                  <a:pt x="54988" y="25443"/>
                  <a:pt x="54938" y="25543"/>
                  <a:pt x="54211" y="26345"/>
                </a:cubicBezTo>
                <a:cubicBezTo>
                  <a:pt x="53785" y="26821"/>
                  <a:pt x="53434" y="27197"/>
                  <a:pt x="53409" y="27197"/>
                </a:cubicBezTo>
                <a:cubicBezTo>
                  <a:pt x="53384" y="27072"/>
                  <a:pt x="53409" y="26946"/>
                  <a:pt x="53434" y="26821"/>
                </a:cubicBezTo>
                <a:cubicBezTo>
                  <a:pt x="53484" y="26696"/>
                  <a:pt x="53484" y="26545"/>
                  <a:pt x="53459" y="26420"/>
                </a:cubicBezTo>
                <a:cubicBezTo>
                  <a:pt x="53443" y="26404"/>
                  <a:pt x="53429" y="26395"/>
                  <a:pt x="53416" y="26395"/>
                </a:cubicBezTo>
                <a:cubicBezTo>
                  <a:pt x="53371" y="26395"/>
                  <a:pt x="53343" y="26517"/>
                  <a:pt x="53284" y="26871"/>
                </a:cubicBezTo>
                <a:cubicBezTo>
                  <a:pt x="53183" y="27598"/>
                  <a:pt x="53083" y="27774"/>
                  <a:pt x="52707" y="27924"/>
                </a:cubicBezTo>
                <a:lnTo>
                  <a:pt x="52482" y="27999"/>
                </a:lnTo>
                <a:lnTo>
                  <a:pt x="52707" y="27197"/>
                </a:lnTo>
                <a:cubicBezTo>
                  <a:pt x="52807" y="26846"/>
                  <a:pt x="52883" y="26495"/>
                  <a:pt x="52933" y="26144"/>
                </a:cubicBezTo>
                <a:cubicBezTo>
                  <a:pt x="52933" y="25919"/>
                  <a:pt x="52983" y="25819"/>
                  <a:pt x="53234" y="25568"/>
                </a:cubicBezTo>
                <a:cubicBezTo>
                  <a:pt x="53409" y="25393"/>
                  <a:pt x="53534" y="25217"/>
                  <a:pt x="53509" y="25192"/>
                </a:cubicBezTo>
                <a:cubicBezTo>
                  <a:pt x="53507" y="25190"/>
                  <a:pt x="53504" y="25189"/>
                  <a:pt x="53500" y="25189"/>
                </a:cubicBezTo>
                <a:cubicBezTo>
                  <a:pt x="53364" y="25189"/>
                  <a:pt x="52190" y="26390"/>
                  <a:pt x="51655" y="27072"/>
                </a:cubicBezTo>
                <a:cubicBezTo>
                  <a:pt x="51404" y="27423"/>
                  <a:pt x="50903" y="28149"/>
                  <a:pt x="50577" y="28676"/>
                </a:cubicBezTo>
                <a:lnTo>
                  <a:pt x="49975" y="29653"/>
                </a:lnTo>
                <a:lnTo>
                  <a:pt x="49449" y="30004"/>
                </a:lnTo>
                <a:cubicBezTo>
                  <a:pt x="49123" y="30205"/>
                  <a:pt x="48873" y="30380"/>
                  <a:pt x="48848" y="30380"/>
                </a:cubicBezTo>
                <a:cubicBezTo>
                  <a:pt x="48848" y="30385"/>
                  <a:pt x="48846" y="30387"/>
                  <a:pt x="48843" y="30387"/>
                </a:cubicBezTo>
                <a:cubicBezTo>
                  <a:pt x="48829" y="30387"/>
                  <a:pt x="48788" y="30346"/>
                  <a:pt x="48747" y="30305"/>
                </a:cubicBezTo>
                <a:cubicBezTo>
                  <a:pt x="48692" y="30268"/>
                  <a:pt x="48651" y="30245"/>
                  <a:pt x="48622" y="30245"/>
                </a:cubicBezTo>
                <a:cubicBezTo>
                  <a:pt x="48612" y="30245"/>
                  <a:pt x="48604" y="30248"/>
                  <a:pt x="48597" y="30255"/>
                </a:cubicBezTo>
                <a:cubicBezTo>
                  <a:pt x="48572" y="30280"/>
                  <a:pt x="48597" y="30330"/>
                  <a:pt x="48622" y="30380"/>
                </a:cubicBezTo>
                <a:cubicBezTo>
                  <a:pt x="48647" y="30405"/>
                  <a:pt x="48647" y="30505"/>
                  <a:pt x="48547" y="30581"/>
                </a:cubicBezTo>
                <a:cubicBezTo>
                  <a:pt x="48492" y="30636"/>
                  <a:pt x="48444" y="30675"/>
                  <a:pt x="48392" y="30675"/>
                </a:cubicBezTo>
                <a:cubicBezTo>
                  <a:pt x="48349" y="30675"/>
                  <a:pt x="48303" y="30648"/>
                  <a:pt x="48246" y="30581"/>
                </a:cubicBezTo>
                <a:cubicBezTo>
                  <a:pt x="48121" y="30455"/>
                  <a:pt x="48096" y="30430"/>
                  <a:pt x="48948" y="29027"/>
                </a:cubicBezTo>
                <a:cubicBezTo>
                  <a:pt x="49148" y="28751"/>
                  <a:pt x="49299" y="28475"/>
                  <a:pt x="49424" y="28175"/>
                </a:cubicBezTo>
                <a:cubicBezTo>
                  <a:pt x="49411" y="28162"/>
                  <a:pt x="49399" y="28153"/>
                  <a:pt x="49385" y="28153"/>
                </a:cubicBezTo>
                <a:cubicBezTo>
                  <a:pt x="49315" y="28153"/>
                  <a:pt x="49195" y="28351"/>
                  <a:pt x="48697" y="29202"/>
                </a:cubicBezTo>
                <a:cubicBezTo>
                  <a:pt x="48371" y="29728"/>
                  <a:pt x="48096" y="30180"/>
                  <a:pt x="48071" y="30205"/>
                </a:cubicBezTo>
                <a:cubicBezTo>
                  <a:pt x="48060" y="30215"/>
                  <a:pt x="48041" y="30221"/>
                  <a:pt x="48017" y="30221"/>
                </a:cubicBezTo>
                <a:cubicBezTo>
                  <a:pt x="47983" y="30221"/>
                  <a:pt x="47939" y="30209"/>
                  <a:pt x="47895" y="30180"/>
                </a:cubicBezTo>
                <a:cubicBezTo>
                  <a:pt x="47875" y="30169"/>
                  <a:pt x="47858" y="30159"/>
                  <a:pt x="47850" y="30159"/>
                </a:cubicBezTo>
                <a:lnTo>
                  <a:pt x="47850" y="30159"/>
                </a:lnTo>
                <a:cubicBezTo>
                  <a:pt x="47837" y="30159"/>
                  <a:pt x="47840" y="30181"/>
                  <a:pt x="47870" y="30255"/>
                </a:cubicBezTo>
                <a:cubicBezTo>
                  <a:pt x="47945" y="30380"/>
                  <a:pt x="47895" y="30606"/>
                  <a:pt x="47795" y="30606"/>
                </a:cubicBezTo>
                <a:cubicBezTo>
                  <a:pt x="47720" y="30505"/>
                  <a:pt x="47645" y="30405"/>
                  <a:pt x="47569" y="30280"/>
                </a:cubicBezTo>
                <a:cubicBezTo>
                  <a:pt x="47519" y="30154"/>
                  <a:pt x="47444" y="30029"/>
                  <a:pt x="47369" y="29929"/>
                </a:cubicBezTo>
                <a:cubicBezTo>
                  <a:pt x="47269" y="29929"/>
                  <a:pt x="47319" y="30104"/>
                  <a:pt x="47494" y="30430"/>
                </a:cubicBezTo>
                <a:cubicBezTo>
                  <a:pt x="47645" y="30681"/>
                  <a:pt x="47695" y="30806"/>
                  <a:pt x="47645" y="30931"/>
                </a:cubicBezTo>
                <a:cubicBezTo>
                  <a:pt x="47594" y="31032"/>
                  <a:pt x="47569" y="31082"/>
                  <a:pt x="47519" y="31082"/>
                </a:cubicBezTo>
                <a:cubicBezTo>
                  <a:pt x="47394" y="30906"/>
                  <a:pt x="47269" y="30706"/>
                  <a:pt x="47168" y="30480"/>
                </a:cubicBezTo>
                <a:cubicBezTo>
                  <a:pt x="46898" y="29959"/>
                  <a:pt x="46836" y="29824"/>
                  <a:pt x="46787" y="29824"/>
                </a:cubicBezTo>
                <a:cubicBezTo>
                  <a:pt x="46773" y="29824"/>
                  <a:pt x="46760" y="29836"/>
                  <a:pt x="46742" y="29854"/>
                </a:cubicBezTo>
                <a:cubicBezTo>
                  <a:pt x="46817" y="30104"/>
                  <a:pt x="46918" y="30355"/>
                  <a:pt x="47068" y="30581"/>
                </a:cubicBezTo>
                <a:cubicBezTo>
                  <a:pt x="47294" y="31032"/>
                  <a:pt x="47394" y="31282"/>
                  <a:pt x="47369" y="31383"/>
                </a:cubicBezTo>
                <a:cubicBezTo>
                  <a:pt x="47344" y="31483"/>
                  <a:pt x="47319" y="31533"/>
                  <a:pt x="47294" y="31533"/>
                </a:cubicBezTo>
                <a:cubicBezTo>
                  <a:pt x="47018" y="31057"/>
                  <a:pt x="46767" y="30555"/>
                  <a:pt x="46592" y="30029"/>
                </a:cubicBezTo>
                <a:cubicBezTo>
                  <a:pt x="46893" y="29352"/>
                  <a:pt x="47243" y="28676"/>
                  <a:pt x="47619" y="28049"/>
                </a:cubicBezTo>
                <a:cubicBezTo>
                  <a:pt x="47945" y="27448"/>
                  <a:pt x="48371" y="26921"/>
                  <a:pt x="48873" y="26470"/>
                </a:cubicBezTo>
                <a:cubicBezTo>
                  <a:pt x="49198" y="26220"/>
                  <a:pt x="49249" y="26169"/>
                  <a:pt x="49148" y="26169"/>
                </a:cubicBezTo>
                <a:cubicBezTo>
                  <a:pt x="48948" y="26169"/>
                  <a:pt x="48121" y="26997"/>
                  <a:pt x="47695" y="27648"/>
                </a:cubicBezTo>
                <a:cubicBezTo>
                  <a:pt x="47218" y="28450"/>
                  <a:pt x="46767" y="29252"/>
                  <a:pt x="46366" y="30079"/>
                </a:cubicBezTo>
                <a:cubicBezTo>
                  <a:pt x="46266" y="30380"/>
                  <a:pt x="45439" y="32009"/>
                  <a:pt x="44938" y="32987"/>
                </a:cubicBezTo>
                <a:lnTo>
                  <a:pt x="44512" y="33789"/>
                </a:lnTo>
                <a:lnTo>
                  <a:pt x="43935" y="34265"/>
                </a:lnTo>
                <a:lnTo>
                  <a:pt x="42958" y="35092"/>
                </a:lnTo>
                <a:lnTo>
                  <a:pt x="42557" y="35393"/>
                </a:lnTo>
                <a:lnTo>
                  <a:pt x="43208" y="34114"/>
                </a:lnTo>
                <a:cubicBezTo>
                  <a:pt x="43434" y="33638"/>
                  <a:pt x="43685" y="33187"/>
                  <a:pt x="43935" y="32761"/>
                </a:cubicBezTo>
                <a:cubicBezTo>
                  <a:pt x="44061" y="32561"/>
                  <a:pt x="44136" y="32360"/>
                  <a:pt x="44111" y="32134"/>
                </a:cubicBezTo>
                <a:cubicBezTo>
                  <a:pt x="44086" y="31884"/>
                  <a:pt x="44086" y="31633"/>
                  <a:pt x="44111" y="31383"/>
                </a:cubicBezTo>
                <a:cubicBezTo>
                  <a:pt x="44111" y="30997"/>
                  <a:pt x="44111" y="30704"/>
                  <a:pt x="44066" y="30704"/>
                </a:cubicBezTo>
                <a:cubicBezTo>
                  <a:pt x="44064" y="30704"/>
                  <a:pt x="44062" y="30705"/>
                  <a:pt x="44061" y="30706"/>
                </a:cubicBezTo>
                <a:cubicBezTo>
                  <a:pt x="43985" y="30931"/>
                  <a:pt x="43960" y="31182"/>
                  <a:pt x="43960" y="31433"/>
                </a:cubicBezTo>
                <a:cubicBezTo>
                  <a:pt x="43960" y="31733"/>
                  <a:pt x="43935" y="32034"/>
                  <a:pt x="43910" y="32335"/>
                </a:cubicBezTo>
                <a:cubicBezTo>
                  <a:pt x="43885" y="32435"/>
                  <a:pt x="43484" y="33287"/>
                  <a:pt x="43033" y="34165"/>
                </a:cubicBezTo>
                <a:cubicBezTo>
                  <a:pt x="42356" y="35518"/>
                  <a:pt x="42131" y="35894"/>
                  <a:pt x="41780" y="36320"/>
                </a:cubicBezTo>
                <a:cubicBezTo>
                  <a:pt x="41554" y="36596"/>
                  <a:pt x="41153" y="37097"/>
                  <a:pt x="40953" y="37423"/>
                </a:cubicBezTo>
                <a:cubicBezTo>
                  <a:pt x="40802" y="37623"/>
                  <a:pt x="40652" y="37849"/>
                  <a:pt x="40502" y="38024"/>
                </a:cubicBezTo>
                <a:cubicBezTo>
                  <a:pt x="40602" y="37623"/>
                  <a:pt x="40752" y="37247"/>
                  <a:pt x="40953" y="36896"/>
                </a:cubicBezTo>
                <a:cubicBezTo>
                  <a:pt x="40978" y="36846"/>
                  <a:pt x="41003" y="36771"/>
                  <a:pt x="41028" y="36721"/>
                </a:cubicBezTo>
                <a:cubicBezTo>
                  <a:pt x="41103" y="36420"/>
                  <a:pt x="41203" y="36144"/>
                  <a:pt x="41329" y="35869"/>
                </a:cubicBezTo>
                <a:cubicBezTo>
                  <a:pt x="41504" y="35468"/>
                  <a:pt x="41830" y="34515"/>
                  <a:pt x="42106" y="33764"/>
                </a:cubicBezTo>
                <a:cubicBezTo>
                  <a:pt x="42858" y="31708"/>
                  <a:pt x="43284" y="30806"/>
                  <a:pt x="44136" y="29503"/>
                </a:cubicBezTo>
                <a:cubicBezTo>
                  <a:pt x="44562" y="28876"/>
                  <a:pt x="44612" y="28751"/>
                  <a:pt x="44512" y="28751"/>
                </a:cubicBezTo>
                <a:cubicBezTo>
                  <a:pt x="44035" y="29352"/>
                  <a:pt x="43609" y="30004"/>
                  <a:pt x="43259" y="30681"/>
                </a:cubicBezTo>
                <a:cubicBezTo>
                  <a:pt x="42832" y="31483"/>
                  <a:pt x="42457" y="32335"/>
                  <a:pt x="42156" y="33187"/>
                </a:cubicBezTo>
                <a:cubicBezTo>
                  <a:pt x="42106" y="33413"/>
                  <a:pt x="42005" y="33638"/>
                  <a:pt x="41905" y="33839"/>
                </a:cubicBezTo>
                <a:cubicBezTo>
                  <a:pt x="41855" y="33413"/>
                  <a:pt x="41855" y="32987"/>
                  <a:pt x="41880" y="32535"/>
                </a:cubicBezTo>
                <a:cubicBezTo>
                  <a:pt x="41905" y="32109"/>
                  <a:pt x="41905" y="31658"/>
                  <a:pt x="41830" y="31207"/>
                </a:cubicBezTo>
                <a:cubicBezTo>
                  <a:pt x="41829" y="31207"/>
                  <a:pt x="41829" y="31206"/>
                  <a:pt x="41828" y="31206"/>
                </a:cubicBezTo>
                <a:cubicBezTo>
                  <a:pt x="41753" y="31206"/>
                  <a:pt x="41680" y="34065"/>
                  <a:pt x="41755" y="34139"/>
                </a:cubicBezTo>
                <a:cubicBezTo>
                  <a:pt x="41705" y="34515"/>
                  <a:pt x="41579" y="34866"/>
                  <a:pt x="41404" y="35217"/>
                </a:cubicBezTo>
                <a:cubicBezTo>
                  <a:pt x="41404" y="35217"/>
                  <a:pt x="41429" y="34766"/>
                  <a:pt x="41479" y="34215"/>
                </a:cubicBezTo>
                <a:cubicBezTo>
                  <a:pt x="41604" y="33112"/>
                  <a:pt x="41604" y="32561"/>
                  <a:pt x="41529" y="32561"/>
                </a:cubicBezTo>
                <a:lnTo>
                  <a:pt x="41529" y="32561"/>
                </a:lnTo>
                <a:cubicBezTo>
                  <a:pt x="41454" y="32811"/>
                  <a:pt x="41404" y="33087"/>
                  <a:pt x="41404" y="33363"/>
                </a:cubicBezTo>
                <a:cubicBezTo>
                  <a:pt x="41379" y="33814"/>
                  <a:pt x="41329" y="34490"/>
                  <a:pt x="41279" y="34866"/>
                </a:cubicBezTo>
                <a:cubicBezTo>
                  <a:pt x="41228" y="35267"/>
                  <a:pt x="41203" y="35618"/>
                  <a:pt x="41203" y="35693"/>
                </a:cubicBezTo>
                <a:cubicBezTo>
                  <a:pt x="41203" y="35794"/>
                  <a:pt x="41178" y="35894"/>
                  <a:pt x="41128" y="35994"/>
                </a:cubicBezTo>
                <a:cubicBezTo>
                  <a:pt x="41117" y="36016"/>
                  <a:pt x="41107" y="36027"/>
                  <a:pt x="41099" y="36027"/>
                </a:cubicBezTo>
                <a:cubicBezTo>
                  <a:pt x="41047" y="36027"/>
                  <a:pt x="41032" y="35637"/>
                  <a:pt x="41053" y="34716"/>
                </a:cubicBezTo>
                <a:cubicBezTo>
                  <a:pt x="41103" y="34240"/>
                  <a:pt x="41078" y="33764"/>
                  <a:pt x="41028" y="33312"/>
                </a:cubicBezTo>
                <a:cubicBezTo>
                  <a:pt x="40928" y="33864"/>
                  <a:pt x="40903" y="34440"/>
                  <a:pt x="40903" y="35017"/>
                </a:cubicBezTo>
                <a:lnTo>
                  <a:pt x="40852" y="36646"/>
                </a:lnTo>
                <a:lnTo>
                  <a:pt x="40426" y="37749"/>
                </a:lnTo>
                <a:cubicBezTo>
                  <a:pt x="40201" y="38375"/>
                  <a:pt x="39975" y="38901"/>
                  <a:pt x="39950" y="38977"/>
                </a:cubicBezTo>
                <a:cubicBezTo>
                  <a:pt x="39948" y="38981"/>
                  <a:pt x="39946" y="38983"/>
                  <a:pt x="39944" y="38983"/>
                </a:cubicBezTo>
                <a:cubicBezTo>
                  <a:pt x="39921" y="38983"/>
                  <a:pt x="39898" y="38744"/>
                  <a:pt x="39875" y="38400"/>
                </a:cubicBezTo>
                <a:cubicBezTo>
                  <a:pt x="39850" y="38024"/>
                  <a:pt x="39800" y="37222"/>
                  <a:pt x="39750" y="36646"/>
                </a:cubicBezTo>
                <a:cubicBezTo>
                  <a:pt x="39700" y="36069"/>
                  <a:pt x="39649" y="35342"/>
                  <a:pt x="39649" y="35042"/>
                </a:cubicBezTo>
                <a:cubicBezTo>
                  <a:pt x="39649" y="34668"/>
                  <a:pt x="39649" y="34559"/>
                  <a:pt x="39712" y="34559"/>
                </a:cubicBezTo>
                <a:cubicBezTo>
                  <a:pt x="39733" y="34559"/>
                  <a:pt x="39762" y="34571"/>
                  <a:pt x="39800" y="34591"/>
                </a:cubicBezTo>
                <a:cubicBezTo>
                  <a:pt x="39840" y="34608"/>
                  <a:pt x="39876" y="34617"/>
                  <a:pt x="39909" y="34617"/>
                </a:cubicBezTo>
                <a:cubicBezTo>
                  <a:pt x="40059" y="34617"/>
                  <a:pt x="40135" y="34422"/>
                  <a:pt x="40176" y="33989"/>
                </a:cubicBezTo>
                <a:cubicBezTo>
                  <a:pt x="40326" y="32711"/>
                  <a:pt x="40552" y="31433"/>
                  <a:pt x="40852" y="30180"/>
                </a:cubicBezTo>
                <a:cubicBezTo>
                  <a:pt x="41002" y="29709"/>
                  <a:pt x="41042" y="29622"/>
                  <a:pt x="41129" y="29622"/>
                </a:cubicBezTo>
                <a:cubicBezTo>
                  <a:pt x="41144" y="29622"/>
                  <a:pt x="41160" y="29624"/>
                  <a:pt x="41178" y="29628"/>
                </a:cubicBezTo>
                <a:cubicBezTo>
                  <a:pt x="41189" y="29629"/>
                  <a:pt x="41200" y="29630"/>
                  <a:pt x="41210" y="29630"/>
                </a:cubicBezTo>
                <a:cubicBezTo>
                  <a:pt x="41395" y="29630"/>
                  <a:pt x="41548" y="29412"/>
                  <a:pt x="41880" y="28701"/>
                </a:cubicBezTo>
                <a:cubicBezTo>
                  <a:pt x="42131" y="28149"/>
                  <a:pt x="42457" y="27673"/>
                  <a:pt x="42883" y="27247"/>
                </a:cubicBezTo>
                <a:cubicBezTo>
                  <a:pt x="43058" y="27054"/>
                  <a:pt x="43123" y="26996"/>
                  <a:pt x="43215" y="26996"/>
                </a:cubicBezTo>
                <a:cubicBezTo>
                  <a:pt x="43255" y="26996"/>
                  <a:pt x="43299" y="27007"/>
                  <a:pt x="43359" y="27022"/>
                </a:cubicBezTo>
                <a:lnTo>
                  <a:pt x="43584" y="27122"/>
                </a:lnTo>
                <a:lnTo>
                  <a:pt x="43309" y="27924"/>
                </a:lnTo>
                <a:cubicBezTo>
                  <a:pt x="43208" y="28175"/>
                  <a:pt x="43133" y="28450"/>
                  <a:pt x="43133" y="28726"/>
                </a:cubicBezTo>
                <a:cubicBezTo>
                  <a:pt x="43309" y="28425"/>
                  <a:pt x="43434" y="28124"/>
                  <a:pt x="43509" y="27799"/>
                </a:cubicBezTo>
                <a:cubicBezTo>
                  <a:pt x="43756" y="27059"/>
                  <a:pt x="43922" y="26680"/>
                  <a:pt x="44026" y="26680"/>
                </a:cubicBezTo>
                <a:cubicBezTo>
                  <a:pt x="44039" y="26680"/>
                  <a:pt x="44050" y="26685"/>
                  <a:pt x="44061" y="26696"/>
                </a:cubicBezTo>
                <a:cubicBezTo>
                  <a:pt x="44010" y="26946"/>
                  <a:pt x="43960" y="27172"/>
                  <a:pt x="43860" y="27398"/>
                </a:cubicBezTo>
                <a:cubicBezTo>
                  <a:pt x="43735" y="27774"/>
                  <a:pt x="43660" y="28024"/>
                  <a:pt x="43710" y="28024"/>
                </a:cubicBezTo>
                <a:lnTo>
                  <a:pt x="43710" y="28024"/>
                </a:lnTo>
                <a:cubicBezTo>
                  <a:pt x="43860" y="27774"/>
                  <a:pt x="43985" y="27498"/>
                  <a:pt x="44061" y="27222"/>
                </a:cubicBezTo>
                <a:lnTo>
                  <a:pt x="44336" y="26470"/>
                </a:lnTo>
                <a:lnTo>
                  <a:pt x="44787" y="26144"/>
                </a:lnTo>
                <a:cubicBezTo>
                  <a:pt x="45013" y="25994"/>
                  <a:pt x="45238" y="25869"/>
                  <a:pt x="45489" y="25743"/>
                </a:cubicBezTo>
                <a:cubicBezTo>
                  <a:pt x="45560" y="25712"/>
                  <a:pt x="45626" y="25698"/>
                  <a:pt x="45682" y="25698"/>
                </a:cubicBezTo>
                <a:cubicBezTo>
                  <a:pt x="45805" y="25698"/>
                  <a:pt x="45882" y="25766"/>
                  <a:pt x="45865" y="25869"/>
                </a:cubicBezTo>
                <a:cubicBezTo>
                  <a:pt x="45842" y="25962"/>
                  <a:pt x="45971" y="26122"/>
                  <a:pt x="46070" y="26122"/>
                </a:cubicBezTo>
                <a:cubicBezTo>
                  <a:pt x="46077" y="26122"/>
                  <a:pt x="46084" y="26121"/>
                  <a:pt x="46091" y="26119"/>
                </a:cubicBezTo>
                <a:cubicBezTo>
                  <a:pt x="46141" y="26119"/>
                  <a:pt x="46416" y="25969"/>
                  <a:pt x="46692" y="25794"/>
                </a:cubicBezTo>
                <a:cubicBezTo>
                  <a:pt x="47294" y="25480"/>
                  <a:pt x="49356" y="24611"/>
                  <a:pt x="49604" y="24611"/>
                </a:cubicBezTo>
                <a:cubicBezTo>
                  <a:pt x="49614" y="24611"/>
                  <a:pt x="49621" y="24613"/>
                  <a:pt x="49624" y="24616"/>
                </a:cubicBezTo>
                <a:cubicBezTo>
                  <a:pt x="49675" y="24616"/>
                  <a:pt x="49725" y="24616"/>
                  <a:pt x="49775" y="24565"/>
                </a:cubicBezTo>
                <a:cubicBezTo>
                  <a:pt x="49975" y="24440"/>
                  <a:pt x="50226" y="24365"/>
                  <a:pt x="50477" y="24365"/>
                </a:cubicBezTo>
                <a:cubicBezTo>
                  <a:pt x="50477" y="24390"/>
                  <a:pt x="50452" y="24490"/>
                  <a:pt x="50376" y="24591"/>
                </a:cubicBezTo>
                <a:cubicBezTo>
                  <a:pt x="50218" y="24839"/>
                  <a:pt x="50284" y="24945"/>
                  <a:pt x="50593" y="24945"/>
                </a:cubicBezTo>
                <a:cubicBezTo>
                  <a:pt x="50626" y="24945"/>
                  <a:pt x="50663" y="24944"/>
                  <a:pt x="50702" y="24941"/>
                </a:cubicBezTo>
                <a:cubicBezTo>
                  <a:pt x="50853" y="24941"/>
                  <a:pt x="51003" y="24916"/>
                  <a:pt x="51153" y="24841"/>
                </a:cubicBezTo>
                <a:cubicBezTo>
                  <a:pt x="51269" y="24726"/>
                  <a:pt x="52253" y="24356"/>
                  <a:pt x="52391" y="24356"/>
                </a:cubicBezTo>
                <a:cubicBezTo>
                  <a:pt x="52403" y="24356"/>
                  <a:pt x="52408" y="24359"/>
                  <a:pt x="52406" y="24365"/>
                </a:cubicBezTo>
                <a:cubicBezTo>
                  <a:pt x="52381" y="24440"/>
                  <a:pt x="52206" y="24766"/>
                  <a:pt x="51955" y="25192"/>
                </a:cubicBezTo>
                <a:cubicBezTo>
                  <a:pt x="51504" y="25944"/>
                  <a:pt x="51429" y="26119"/>
                  <a:pt x="51529" y="26119"/>
                </a:cubicBezTo>
                <a:cubicBezTo>
                  <a:pt x="51680" y="25944"/>
                  <a:pt x="51830" y="25743"/>
                  <a:pt x="51955" y="25518"/>
                </a:cubicBezTo>
                <a:lnTo>
                  <a:pt x="52507" y="24540"/>
                </a:lnTo>
                <a:lnTo>
                  <a:pt x="52682" y="24215"/>
                </a:lnTo>
                <a:lnTo>
                  <a:pt x="53083" y="24164"/>
                </a:lnTo>
                <a:cubicBezTo>
                  <a:pt x="53259" y="24114"/>
                  <a:pt x="53409" y="24089"/>
                  <a:pt x="53584" y="24014"/>
                </a:cubicBezTo>
                <a:cubicBezTo>
                  <a:pt x="53660" y="24014"/>
                  <a:pt x="53735" y="24014"/>
                  <a:pt x="53785" y="24064"/>
                </a:cubicBezTo>
                <a:cubicBezTo>
                  <a:pt x="53885" y="24164"/>
                  <a:pt x="53735" y="24415"/>
                  <a:pt x="53434" y="24716"/>
                </a:cubicBezTo>
                <a:cubicBezTo>
                  <a:pt x="53359" y="24791"/>
                  <a:pt x="53334" y="24866"/>
                  <a:pt x="53359" y="24916"/>
                </a:cubicBezTo>
                <a:cubicBezTo>
                  <a:pt x="53361" y="24918"/>
                  <a:pt x="53363" y="24919"/>
                  <a:pt x="53367" y="24919"/>
                </a:cubicBezTo>
                <a:cubicBezTo>
                  <a:pt x="53410" y="24919"/>
                  <a:pt x="53577" y="24771"/>
                  <a:pt x="53810" y="24515"/>
                </a:cubicBezTo>
                <a:cubicBezTo>
                  <a:pt x="54386" y="23914"/>
                  <a:pt x="55088" y="23463"/>
                  <a:pt x="55865" y="23137"/>
                </a:cubicBezTo>
                <a:cubicBezTo>
                  <a:pt x="56792" y="22736"/>
                  <a:pt x="57619" y="22134"/>
                  <a:pt x="58296" y="21382"/>
                </a:cubicBezTo>
                <a:lnTo>
                  <a:pt x="58898" y="20756"/>
                </a:lnTo>
                <a:close/>
                <a:moveTo>
                  <a:pt x="28761" y="32409"/>
                </a:moveTo>
                <a:cubicBezTo>
                  <a:pt x="28773" y="32409"/>
                  <a:pt x="28853" y="32485"/>
                  <a:pt x="28948" y="32561"/>
                </a:cubicBezTo>
                <a:cubicBezTo>
                  <a:pt x="29073" y="32686"/>
                  <a:pt x="29198" y="32861"/>
                  <a:pt x="29248" y="33062"/>
                </a:cubicBezTo>
                <a:lnTo>
                  <a:pt x="29273" y="33062"/>
                </a:lnTo>
                <a:cubicBezTo>
                  <a:pt x="29374" y="33312"/>
                  <a:pt x="29725" y="34566"/>
                  <a:pt x="29875" y="35217"/>
                </a:cubicBezTo>
                <a:cubicBezTo>
                  <a:pt x="29875" y="35230"/>
                  <a:pt x="29888" y="35236"/>
                  <a:pt x="29903" y="35236"/>
                </a:cubicBezTo>
                <a:cubicBezTo>
                  <a:pt x="29919" y="35236"/>
                  <a:pt x="29938" y="35230"/>
                  <a:pt x="29950" y="35217"/>
                </a:cubicBezTo>
                <a:cubicBezTo>
                  <a:pt x="29950" y="34941"/>
                  <a:pt x="29925" y="34666"/>
                  <a:pt x="29825" y="34415"/>
                </a:cubicBezTo>
                <a:cubicBezTo>
                  <a:pt x="29725" y="34190"/>
                  <a:pt x="29700" y="33939"/>
                  <a:pt x="29700" y="33688"/>
                </a:cubicBezTo>
                <a:cubicBezTo>
                  <a:pt x="29725" y="33688"/>
                  <a:pt x="29725" y="33588"/>
                  <a:pt x="29649" y="33463"/>
                </a:cubicBezTo>
                <a:lnTo>
                  <a:pt x="29549" y="33262"/>
                </a:lnTo>
                <a:lnTo>
                  <a:pt x="29700" y="33413"/>
                </a:lnTo>
                <a:cubicBezTo>
                  <a:pt x="29900" y="33588"/>
                  <a:pt x="30577" y="35493"/>
                  <a:pt x="30476" y="35543"/>
                </a:cubicBezTo>
                <a:cubicBezTo>
                  <a:pt x="30476" y="35769"/>
                  <a:pt x="30527" y="35969"/>
                  <a:pt x="30627" y="36170"/>
                </a:cubicBezTo>
                <a:cubicBezTo>
                  <a:pt x="30702" y="36370"/>
                  <a:pt x="30777" y="36545"/>
                  <a:pt x="30802" y="36746"/>
                </a:cubicBezTo>
                <a:cubicBezTo>
                  <a:pt x="30727" y="36646"/>
                  <a:pt x="30677" y="36545"/>
                  <a:pt x="30652" y="36420"/>
                </a:cubicBezTo>
                <a:cubicBezTo>
                  <a:pt x="30532" y="36121"/>
                  <a:pt x="30476" y="36028"/>
                  <a:pt x="30420" y="36028"/>
                </a:cubicBezTo>
                <a:cubicBezTo>
                  <a:pt x="30406" y="36028"/>
                  <a:pt x="30392" y="36034"/>
                  <a:pt x="30376" y="36044"/>
                </a:cubicBezTo>
                <a:cubicBezTo>
                  <a:pt x="30326" y="36119"/>
                  <a:pt x="30903" y="37423"/>
                  <a:pt x="31153" y="37749"/>
                </a:cubicBezTo>
                <a:cubicBezTo>
                  <a:pt x="31329" y="38074"/>
                  <a:pt x="31479" y="38425"/>
                  <a:pt x="31629" y="38776"/>
                </a:cubicBezTo>
                <a:cubicBezTo>
                  <a:pt x="31805" y="39227"/>
                  <a:pt x="32055" y="39804"/>
                  <a:pt x="32181" y="40029"/>
                </a:cubicBezTo>
                <a:cubicBezTo>
                  <a:pt x="32231" y="40155"/>
                  <a:pt x="32306" y="40305"/>
                  <a:pt x="32356" y="40430"/>
                </a:cubicBezTo>
                <a:cubicBezTo>
                  <a:pt x="32331" y="40430"/>
                  <a:pt x="30903" y="38751"/>
                  <a:pt x="30401" y="38124"/>
                </a:cubicBezTo>
                <a:cubicBezTo>
                  <a:pt x="29950" y="37473"/>
                  <a:pt x="29574" y="36771"/>
                  <a:pt x="29349" y="35994"/>
                </a:cubicBezTo>
                <a:cubicBezTo>
                  <a:pt x="29307" y="35849"/>
                  <a:pt x="29283" y="35756"/>
                  <a:pt x="29290" y="35756"/>
                </a:cubicBezTo>
                <a:lnTo>
                  <a:pt x="29290" y="35756"/>
                </a:lnTo>
                <a:cubicBezTo>
                  <a:pt x="29291" y="35756"/>
                  <a:pt x="29294" y="35760"/>
                  <a:pt x="29299" y="35769"/>
                </a:cubicBezTo>
                <a:cubicBezTo>
                  <a:pt x="29446" y="36042"/>
                  <a:pt x="29522" y="36157"/>
                  <a:pt x="29573" y="36157"/>
                </a:cubicBezTo>
                <a:cubicBezTo>
                  <a:pt x="29583" y="36157"/>
                  <a:pt x="29591" y="36153"/>
                  <a:pt x="29599" y="36144"/>
                </a:cubicBezTo>
                <a:cubicBezTo>
                  <a:pt x="29499" y="35794"/>
                  <a:pt x="29324" y="35443"/>
                  <a:pt x="29123" y="35142"/>
                </a:cubicBezTo>
                <a:cubicBezTo>
                  <a:pt x="28973" y="34816"/>
                  <a:pt x="28872" y="34465"/>
                  <a:pt x="28797" y="34114"/>
                </a:cubicBezTo>
                <a:cubicBezTo>
                  <a:pt x="28672" y="33549"/>
                  <a:pt x="28634" y="33281"/>
                  <a:pt x="28668" y="33281"/>
                </a:cubicBezTo>
                <a:lnTo>
                  <a:pt x="28668" y="33281"/>
                </a:lnTo>
                <a:cubicBezTo>
                  <a:pt x="28675" y="33281"/>
                  <a:pt x="28685" y="33292"/>
                  <a:pt x="28697" y="33312"/>
                </a:cubicBezTo>
                <a:cubicBezTo>
                  <a:pt x="28760" y="33417"/>
                  <a:pt x="28822" y="33469"/>
                  <a:pt x="28856" y="33469"/>
                </a:cubicBezTo>
                <a:cubicBezTo>
                  <a:pt x="28863" y="33469"/>
                  <a:pt x="28868" y="33467"/>
                  <a:pt x="28872" y="33463"/>
                </a:cubicBezTo>
                <a:cubicBezTo>
                  <a:pt x="28998" y="33688"/>
                  <a:pt x="29098" y="33964"/>
                  <a:pt x="29148" y="34215"/>
                </a:cubicBezTo>
                <a:cubicBezTo>
                  <a:pt x="29198" y="34490"/>
                  <a:pt x="29299" y="34766"/>
                  <a:pt x="29424" y="35017"/>
                </a:cubicBezTo>
                <a:cubicBezTo>
                  <a:pt x="29449" y="35017"/>
                  <a:pt x="29474" y="34992"/>
                  <a:pt x="29474" y="34941"/>
                </a:cubicBezTo>
                <a:cubicBezTo>
                  <a:pt x="29474" y="34841"/>
                  <a:pt x="28822" y="32535"/>
                  <a:pt x="28772" y="32435"/>
                </a:cubicBezTo>
                <a:cubicBezTo>
                  <a:pt x="28760" y="32417"/>
                  <a:pt x="28757" y="32409"/>
                  <a:pt x="28761" y="32409"/>
                </a:cubicBezTo>
                <a:close/>
                <a:moveTo>
                  <a:pt x="34592" y="35892"/>
                </a:moveTo>
                <a:lnTo>
                  <a:pt x="34592" y="35892"/>
                </a:lnTo>
                <a:cubicBezTo>
                  <a:pt x="34609" y="35892"/>
                  <a:pt x="34705" y="35997"/>
                  <a:pt x="34888" y="36220"/>
                </a:cubicBezTo>
                <a:cubicBezTo>
                  <a:pt x="35589" y="37097"/>
                  <a:pt x="37970" y="41032"/>
                  <a:pt x="38622" y="42410"/>
                </a:cubicBezTo>
                <a:cubicBezTo>
                  <a:pt x="38782" y="42750"/>
                  <a:pt x="38850" y="42915"/>
                  <a:pt x="38836" y="42915"/>
                </a:cubicBezTo>
                <a:cubicBezTo>
                  <a:pt x="38815" y="42915"/>
                  <a:pt x="38607" y="42542"/>
                  <a:pt x="38246" y="41834"/>
                </a:cubicBezTo>
                <a:cubicBezTo>
                  <a:pt x="37519" y="40480"/>
                  <a:pt x="35614" y="37347"/>
                  <a:pt x="35013" y="36520"/>
                </a:cubicBezTo>
                <a:cubicBezTo>
                  <a:pt x="34714" y="36118"/>
                  <a:pt x="34567" y="35892"/>
                  <a:pt x="34592" y="35892"/>
                </a:cubicBezTo>
                <a:close/>
                <a:moveTo>
                  <a:pt x="31805" y="42460"/>
                </a:moveTo>
                <a:cubicBezTo>
                  <a:pt x="31930" y="42485"/>
                  <a:pt x="32055" y="42510"/>
                  <a:pt x="32156" y="42586"/>
                </a:cubicBezTo>
                <a:lnTo>
                  <a:pt x="32156" y="42611"/>
                </a:lnTo>
                <a:cubicBezTo>
                  <a:pt x="32482" y="42761"/>
                  <a:pt x="32507" y="42786"/>
                  <a:pt x="33183" y="43764"/>
                </a:cubicBezTo>
                <a:cubicBezTo>
                  <a:pt x="33584" y="44315"/>
                  <a:pt x="33910" y="44791"/>
                  <a:pt x="33960" y="44841"/>
                </a:cubicBezTo>
                <a:cubicBezTo>
                  <a:pt x="33971" y="44852"/>
                  <a:pt x="33959" y="44858"/>
                  <a:pt x="33930" y="44858"/>
                </a:cubicBezTo>
                <a:cubicBezTo>
                  <a:pt x="33889" y="44858"/>
                  <a:pt x="33812" y="44846"/>
                  <a:pt x="33710" y="44816"/>
                </a:cubicBezTo>
                <a:cubicBezTo>
                  <a:pt x="33434" y="44716"/>
                  <a:pt x="33409" y="44691"/>
                  <a:pt x="33008" y="44190"/>
                </a:cubicBezTo>
                <a:cubicBezTo>
                  <a:pt x="32582" y="43638"/>
                  <a:pt x="32156" y="43062"/>
                  <a:pt x="31805" y="42460"/>
                </a:cubicBezTo>
                <a:close/>
                <a:moveTo>
                  <a:pt x="30275" y="34094"/>
                </a:moveTo>
                <a:cubicBezTo>
                  <a:pt x="30287" y="34094"/>
                  <a:pt x="30305" y="34101"/>
                  <a:pt x="30326" y="34114"/>
                </a:cubicBezTo>
                <a:cubicBezTo>
                  <a:pt x="30476" y="34190"/>
                  <a:pt x="30577" y="34440"/>
                  <a:pt x="30878" y="35317"/>
                </a:cubicBezTo>
                <a:lnTo>
                  <a:pt x="30878" y="35292"/>
                </a:lnTo>
                <a:cubicBezTo>
                  <a:pt x="31003" y="35618"/>
                  <a:pt x="31103" y="35944"/>
                  <a:pt x="31178" y="36270"/>
                </a:cubicBezTo>
                <a:cubicBezTo>
                  <a:pt x="31131" y="36199"/>
                  <a:pt x="31093" y="36167"/>
                  <a:pt x="31068" y="36167"/>
                </a:cubicBezTo>
                <a:cubicBezTo>
                  <a:pt x="31014" y="36167"/>
                  <a:pt x="31017" y="36315"/>
                  <a:pt x="31103" y="36520"/>
                </a:cubicBezTo>
                <a:cubicBezTo>
                  <a:pt x="31429" y="37122"/>
                  <a:pt x="31805" y="37673"/>
                  <a:pt x="32206" y="38200"/>
                </a:cubicBezTo>
                <a:cubicBezTo>
                  <a:pt x="32331" y="38200"/>
                  <a:pt x="32206" y="37999"/>
                  <a:pt x="31880" y="37498"/>
                </a:cubicBezTo>
                <a:cubicBezTo>
                  <a:pt x="31329" y="36696"/>
                  <a:pt x="31203" y="36495"/>
                  <a:pt x="31329" y="36445"/>
                </a:cubicBezTo>
                <a:cubicBezTo>
                  <a:pt x="31454" y="36395"/>
                  <a:pt x="31354" y="36195"/>
                  <a:pt x="31153" y="35593"/>
                </a:cubicBezTo>
                <a:cubicBezTo>
                  <a:pt x="31028" y="35342"/>
                  <a:pt x="30953" y="35092"/>
                  <a:pt x="30903" y="34816"/>
                </a:cubicBezTo>
                <a:lnTo>
                  <a:pt x="30903" y="34816"/>
                </a:lnTo>
                <a:cubicBezTo>
                  <a:pt x="31279" y="35242"/>
                  <a:pt x="31604" y="35693"/>
                  <a:pt x="31880" y="36170"/>
                </a:cubicBezTo>
                <a:cubicBezTo>
                  <a:pt x="32081" y="36646"/>
                  <a:pt x="32306" y="37097"/>
                  <a:pt x="32557" y="37548"/>
                </a:cubicBezTo>
                <a:cubicBezTo>
                  <a:pt x="32801" y="37964"/>
                  <a:pt x="33237" y="38451"/>
                  <a:pt x="33374" y="38451"/>
                </a:cubicBezTo>
                <a:cubicBezTo>
                  <a:pt x="33378" y="38451"/>
                  <a:pt x="33381" y="38451"/>
                  <a:pt x="33384" y="38450"/>
                </a:cubicBezTo>
                <a:cubicBezTo>
                  <a:pt x="33386" y="38450"/>
                  <a:pt x="33388" y="38450"/>
                  <a:pt x="33390" y="38450"/>
                </a:cubicBezTo>
                <a:cubicBezTo>
                  <a:pt x="33504" y="38450"/>
                  <a:pt x="34024" y="39101"/>
                  <a:pt x="34737" y="40355"/>
                </a:cubicBezTo>
                <a:cubicBezTo>
                  <a:pt x="34913" y="40706"/>
                  <a:pt x="35138" y="41057"/>
                  <a:pt x="35389" y="41383"/>
                </a:cubicBezTo>
                <a:cubicBezTo>
                  <a:pt x="35444" y="41419"/>
                  <a:pt x="35512" y="41443"/>
                  <a:pt x="35584" y="41443"/>
                </a:cubicBezTo>
                <a:cubicBezTo>
                  <a:pt x="35611" y="41443"/>
                  <a:pt x="35638" y="41439"/>
                  <a:pt x="35664" y="41433"/>
                </a:cubicBezTo>
                <a:cubicBezTo>
                  <a:pt x="35697" y="41422"/>
                  <a:pt x="35722" y="41414"/>
                  <a:pt x="35746" y="41414"/>
                </a:cubicBezTo>
                <a:cubicBezTo>
                  <a:pt x="35836" y="41414"/>
                  <a:pt x="35911" y="41527"/>
                  <a:pt x="36266" y="42059"/>
                </a:cubicBezTo>
                <a:cubicBezTo>
                  <a:pt x="36428" y="42330"/>
                  <a:pt x="36474" y="42469"/>
                  <a:pt x="36414" y="42469"/>
                </a:cubicBezTo>
                <a:cubicBezTo>
                  <a:pt x="36364" y="42469"/>
                  <a:pt x="36237" y="42367"/>
                  <a:pt x="36040" y="42160"/>
                </a:cubicBezTo>
                <a:cubicBezTo>
                  <a:pt x="35887" y="42006"/>
                  <a:pt x="35793" y="41941"/>
                  <a:pt x="35745" y="41941"/>
                </a:cubicBezTo>
                <a:cubicBezTo>
                  <a:pt x="35731" y="41941"/>
                  <a:pt x="35721" y="41947"/>
                  <a:pt x="35715" y="41959"/>
                </a:cubicBezTo>
                <a:cubicBezTo>
                  <a:pt x="35690" y="42034"/>
                  <a:pt x="35865" y="42210"/>
                  <a:pt x="36241" y="42535"/>
                </a:cubicBezTo>
                <a:cubicBezTo>
                  <a:pt x="36567" y="42786"/>
                  <a:pt x="36842" y="43137"/>
                  <a:pt x="36993" y="43538"/>
                </a:cubicBezTo>
                <a:cubicBezTo>
                  <a:pt x="37139" y="43862"/>
                  <a:pt x="37190" y="43976"/>
                  <a:pt x="37154" y="43976"/>
                </a:cubicBezTo>
                <a:cubicBezTo>
                  <a:pt x="37135" y="43976"/>
                  <a:pt x="37089" y="43942"/>
                  <a:pt x="37018" y="43889"/>
                </a:cubicBezTo>
                <a:cubicBezTo>
                  <a:pt x="36918" y="43814"/>
                  <a:pt x="36617" y="43588"/>
                  <a:pt x="36366" y="43363"/>
                </a:cubicBezTo>
                <a:cubicBezTo>
                  <a:pt x="36241" y="43212"/>
                  <a:pt x="36065" y="43087"/>
                  <a:pt x="35865" y="43012"/>
                </a:cubicBezTo>
                <a:lnTo>
                  <a:pt x="35865" y="43012"/>
                </a:lnTo>
                <a:cubicBezTo>
                  <a:pt x="35815" y="43062"/>
                  <a:pt x="36817" y="43964"/>
                  <a:pt x="37118" y="44140"/>
                </a:cubicBezTo>
                <a:cubicBezTo>
                  <a:pt x="37218" y="44190"/>
                  <a:pt x="37319" y="44315"/>
                  <a:pt x="37369" y="44440"/>
                </a:cubicBezTo>
                <a:cubicBezTo>
                  <a:pt x="37408" y="44539"/>
                  <a:pt x="37417" y="44606"/>
                  <a:pt x="37394" y="44606"/>
                </a:cubicBezTo>
                <a:cubicBezTo>
                  <a:pt x="37388" y="44606"/>
                  <a:pt x="37379" y="44601"/>
                  <a:pt x="37369" y="44591"/>
                </a:cubicBezTo>
                <a:lnTo>
                  <a:pt x="36742" y="44089"/>
                </a:lnTo>
                <a:cubicBezTo>
                  <a:pt x="36316" y="43839"/>
                  <a:pt x="36015" y="43463"/>
                  <a:pt x="35790" y="43037"/>
                </a:cubicBezTo>
                <a:cubicBezTo>
                  <a:pt x="35466" y="42490"/>
                  <a:pt x="35387" y="42369"/>
                  <a:pt x="35329" y="42369"/>
                </a:cubicBezTo>
                <a:cubicBezTo>
                  <a:pt x="35316" y="42369"/>
                  <a:pt x="35303" y="42375"/>
                  <a:pt x="35289" y="42385"/>
                </a:cubicBezTo>
                <a:cubicBezTo>
                  <a:pt x="35339" y="42586"/>
                  <a:pt x="35414" y="42761"/>
                  <a:pt x="35539" y="42911"/>
                </a:cubicBezTo>
                <a:cubicBezTo>
                  <a:pt x="35670" y="43152"/>
                  <a:pt x="35744" y="43297"/>
                  <a:pt x="35711" y="43297"/>
                </a:cubicBezTo>
                <a:cubicBezTo>
                  <a:pt x="35706" y="43297"/>
                  <a:pt x="35699" y="43294"/>
                  <a:pt x="35690" y="43287"/>
                </a:cubicBezTo>
                <a:cubicBezTo>
                  <a:pt x="35642" y="43240"/>
                  <a:pt x="35594" y="43222"/>
                  <a:pt x="35559" y="43222"/>
                </a:cubicBezTo>
                <a:cubicBezTo>
                  <a:pt x="35539" y="43222"/>
                  <a:pt x="35523" y="43228"/>
                  <a:pt x="35514" y="43237"/>
                </a:cubicBezTo>
                <a:cubicBezTo>
                  <a:pt x="35489" y="43262"/>
                  <a:pt x="35564" y="43363"/>
                  <a:pt x="35790" y="43538"/>
                </a:cubicBezTo>
                <a:cubicBezTo>
                  <a:pt x="35940" y="43663"/>
                  <a:pt x="36065" y="43789"/>
                  <a:pt x="36166" y="43964"/>
                </a:cubicBezTo>
                <a:cubicBezTo>
                  <a:pt x="36184" y="44011"/>
                  <a:pt x="36189" y="44036"/>
                  <a:pt x="36171" y="44036"/>
                </a:cubicBezTo>
                <a:cubicBezTo>
                  <a:pt x="36141" y="44036"/>
                  <a:pt x="36045" y="43962"/>
                  <a:pt x="35840" y="43789"/>
                </a:cubicBezTo>
                <a:cubicBezTo>
                  <a:pt x="35690" y="43638"/>
                  <a:pt x="35514" y="43538"/>
                  <a:pt x="35339" y="43463"/>
                </a:cubicBezTo>
                <a:lnTo>
                  <a:pt x="35339" y="43463"/>
                </a:lnTo>
                <a:cubicBezTo>
                  <a:pt x="35263" y="43488"/>
                  <a:pt x="35464" y="43688"/>
                  <a:pt x="36015" y="44114"/>
                </a:cubicBezTo>
                <a:cubicBezTo>
                  <a:pt x="36241" y="44290"/>
                  <a:pt x="36441" y="44515"/>
                  <a:pt x="36642" y="44741"/>
                </a:cubicBezTo>
                <a:lnTo>
                  <a:pt x="36817" y="45017"/>
                </a:lnTo>
                <a:lnTo>
                  <a:pt x="36592" y="44841"/>
                </a:lnTo>
                <a:cubicBezTo>
                  <a:pt x="36467" y="44766"/>
                  <a:pt x="36116" y="44490"/>
                  <a:pt x="35840" y="44215"/>
                </a:cubicBezTo>
                <a:cubicBezTo>
                  <a:pt x="35263" y="43713"/>
                  <a:pt x="34888" y="43187"/>
                  <a:pt x="34261" y="41984"/>
                </a:cubicBezTo>
                <a:cubicBezTo>
                  <a:pt x="34084" y="41644"/>
                  <a:pt x="34018" y="41473"/>
                  <a:pt x="34079" y="41473"/>
                </a:cubicBezTo>
                <a:cubicBezTo>
                  <a:pt x="34130" y="41473"/>
                  <a:pt x="34271" y="41593"/>
                  <a:pt x="34512" y="41834"/>
                </a:cubicBezTo>
                <a:cubicBezTo>
                  <a:pt x="34634" y="41957"/>
                  <a:pt x="34708" y="42018"/>
                  <a:pt x="34750" y="42018"/>
                </a:cubicBezTo>
                <a:cubicBezTo>
                  <a:pt x="34768" y="42018"/>
                  <a:pt x="34780" y="42007"/>
                  <a:pt x="34787" y="41984"/>
                </a:cubicBezTo>
                <a:cubicBezTo>
                  <a:pt x="34812" y="41934"/>
                  <a:pt x="34662" y="41759"/>
                  <a:pt x="34286" y="41433"/>
                </a:cubicBezTo>
                <a:cubicBezTo>
                  <a:pt x="34035" y="41232"/>
                  <a:pt x="33810" y="40982"/>
                  <a:pt x="33659" y="40706"/>
                </a:cubicBezTo>
                <a:lnTo>
                  <a:pt x="33534" y="40455"/>
                </a:lnTo>
                <a:lnTo>
                  <a:pt x="33985" y="40906"/>
                </a:lnTo>
                <a:cubicBezTo>
                  <a:pt x="34243" y="41141"/>
                  <a:pt x="34436" y="41310"/>
                  <a:pt x="34480" y="41310"/>
                </a:cubicBezTo>
                <a:cubicBezTo>
                  <a:pt x="34483" y="41310"/>
                  <a:pt x="34485" y="41309"/>
                  <a:pt x="34487" y="41307"/>
                </a:cubicBezTo>
                <a:cubicBezTo>
                  <a:pt x="34512" y="41282"/>
                  <a:pt x="34311" y="41007"/>
                  <a:pt x="33935" y="40631"/>
                </a:cubicBezTo>
                <a:cubicBezTo>
                  <a:pt x="33659" y="40355"/>
                  <a:pt x="33409" y="40079"/>
                  <a:pt x="33208" y="39754"/>
                </a:cubicBezTo>
                <a:cubicBezTo>
                  <a:pt x="33181" y="39671"/>
                  <a:pt x="33167" y="39623"/>
                  <a:pt x="33188" y="39623"/>
                </a:cubicBezTo>
                <a:cubicBezTo>
                  <a:pt x="33224" y="39623"/>
                  <a:pt x="33368" y="39772"/>
                  <a:pt x="33735" y="40155"/>
                </a:cubicBezTo>
                <a:cubicBezTo>
                  <a:pt x="34224" y="40661"/>
                  <a:pt x="34396" y="40838"/>
                  <a:pt x="34432" y="40838"/>
                </a:cubicBezTo>
                <a:cubicBezTo>
                  <a:pt x="34450" y="40838"/>
                  <a:pt x="34436" y="40796"/>
                  <a:pt x="34411" y="40731"/>
                </a:cubicBezTo>
                <a:cubicBezTo>
                  <a:pt x="34010" y="40205"/>
                  <a:pt x="33534" y="39728"/>
                  <a:pt x="33008" y="39302"/>
                </a:cubicBezTo>
                <a:cubicBezTo>
                  <a:pt x="32978" y="39296"/>
                  <a:pt x="32956" y="39293"/>
                  <a:pt x="32939" y="39293"/>
                </a:cubicBezTo>
                <a:cubicBezTo>
                  <a:pt x="32884" y="39293"/>
                  <a:pt x="32888" y="39326"/>
                  <a:pt x="32908" y="39403"/>
                </a:cubicBezTo>
                <a:cubicBezTo>
                  <a:pt x="32933" y="39578"/>
                  <a:pt x="33885" y="41558"/>
                  <a:pt x="34286" y="42260"/>
                </a:cubicBezTo>
                <a:cubicBezTo>
                  <a:pt x="34487" y="42636"/>
                  <a:pt x="34637" y="42937"/>
                  <a:pt x="34637" y="42962"/>
                </a:cubicBezTo>
                <a:cubicBezTo>
                  <a:pt x="34512" y="42861"/>
                  <a:pt x="34411" y="42761"/>
                  <a:pt x="34336" y="42636"/>
                </a:cubicBezTo>
                <a:cubicBezTo>
                  <a:pt x="34161" y="42460"/>
                  <a:pt x="33760" y="42009"/>
                  <a:pt x="33434" y="41658"/>
                </a:cubicBezTo>
                <a:cubicBezTo>
                  <a:pt x="32607" y="40756"/>
                  <a:pt x="32281" y="40155"/>
                  <a:pt x="31203" y="37272"/>
                </a:cubicBezTo>
                <a:cubicBezTo>
                  <a:pt x="31003" y="36821"/>
                  <a:pt x="30852" y="36370"/>
                  <a:pt x="30752" y="35894"/>
                </a:cubicBezTo>
                <a:cubicBezTo>
                  <a:pt x="30677" y="35568"/>
                  <a:pt x="30602" y="35242"/>
                  <a:pt x="30476" y="34916"/>
                </a:cubicBezTo>
                <a:cubicBezTo>
                  <a:pt x="30269" y="34273"/>
                  <a:pt x="30216" y="34094"/>
                  <a:pt x="30275" y="34094"/>
                </a:cubicBezTo>
                <a:close/>
                <a:moveTo>
                  <a:pt x="36467" y="44165"/>
                </a:moveTo>
                <a:lnTo>
                  <a:pt x="36467" y="44165"/>
                </a:lnTo>
                <a:cubicBezTo>
                  <a:pt x="36667" y="44265"/>
                  <a:pt x="36842" y="44390"/>
                  <a:pt x="37018" y="44515"/>
                </a:cubicBezTo>
                <a:lnTo>
                  <a:pt x="37018" y="44541"/>
                </a:lnTo>
                <a:cubicBezTo>
                  <a:pt x="37444" y="44839"/>
                  <a:pt x="37707" y="45119"/>
                  <a:pt x="37607" y="45119"/>
                </a:cubicBezTo>
                <a:cubicBezTo>
                  <a:pt x="37589" y="45119"/>
                  <a:pt x="37560" y="45111"/>
                  <a:pt x="37519" y="45092"/>
                </a:cubicBezTo>
                <a:cubicBezTo>
                  <a:pt x="37118" y="44816"/>
                  <a:pt x="36767" y="44515"/>
                  <a:pt x="36467" y="44165"/>
                </a:cubicBezTo>
                <a:close/>
                <a:moveTo>
                  <a:pt x="32770" y="42883"/>
                </a:moveTo>
                <a:cubicBezTo>
                  <a:pt x="32834" y="42883"/>
                  <a:pt x="33113" y="43002"/>
                  <a:pt x="33434" y="43162"/>
                </a:cubicBezTo>
                <a:cubicBezTo>
                  <a:pt x="34086" y="43463"/>
                  <a:pt x="34487" y="43764"/>
                  <a:pt x="34512" y="43989"/>
                </a:cubicBezTo>
                <a:cubicBezTo>
                  <a:pt x="34612" y="44240"/>
                  <a:pt x="34762" y="44490"/>
                  <a:pt x="34938" y="44691"/>
                </a:cubicBezTo>
                <a:cubicBezTo>
                  <a:pt x="35088" y="44891"/>
                  <a:pt x="35238" y="45117"/>
                  <a:pt x="35364" y="45317"/>
                </a:cubicBezTo>
                <a:cubicBezTo>
                  <a:pt x="35364" y="45325"/>
                  <a:pt x="35357" y="45328"/>
                  <a:pt x="35345" y="45328"/>
                </a:cubicBezTo>
                <a:cubicBezTo>
                  <a:pt x="35315" y="45328"/>
                  <a:pt x="35252" y="45310"/>
                  <a:pt x="35163" y="45292"/>
                </a:cubicBezTo>
                <a:cubicBezTo>
                  <a:pt x="35013" y="45217"/>
                  <a:pt x="34862" y="45067"/>
                  <a:pt x="34411" y="44465"/>
                </a:cubicBezTo>
                <a:cubicBezTo>
                  <a:pt x="33901" y="43803"/>
                  <a:pt x="33747" y="43612"/>
                  <a:pt x="33702" y="43612"/>
                </a:cubicBezTo>
                <a:cubicBezTo>
                  <a:pt x="33688" y="43612"/>
                  <a:pt x="33685" y="43633"/>
                  <a:pt x="33685" y="43663"/>
                </a:cubicBezTo>
                <a:cubicBezTo>
                  <a:pt x="33810" y="43939"/>
                  <a:pt x="33985" y="44190"/>
                  <a:pt x="34186" y="44415"/>
                </a:cubicBezTo>
                <a:cubicBezTo>
                  <a:pt x="34461" y="44791"/>
                  <a:pt x="34687" y="45092"/>
                  <a:pt x="34687" y="45117"/>
                </a:cubicBezTo>
                <a:cubicBezTo>
                  <a:pt x="34687" y="45124"/>
                  <a:pt x="34680" y="45127"/>
                  <a:pt x="34667" y="45127"/>
                </a:cubicBezTo>
                <a:cubicBezTo>
                  <a:pt x="34632" y="45127"/>
                  <a:pt x="34553" y="45104"/>
                  <a:pt x="34461" y="45067"/>
                </a:cubicBezTo>
                <a:cubicBezTo>
                  <a:pt x="34286" y="44967"/>
                  <a:pt x="34111" y="44816"/>
                  <a:pt x="33985" y="44641"/>
                </a:cubicBezTo>
                <a:cubicBezTo>
                  <a:pt x="33735" y="44315"/>
                  <a:pt x="32732" y="42886"/>
                  <a:pt x="32757" y="42886"/>
                </a:cubicBezTo>
                <a:cubicBezTo>
                  <a:pt x="32759" y="42884"/>
                  <a:pt x="32764" y="42883"/>
                  <a:pt x="32770" y="42883"/>
                </a:cubicBezTo>
                <a:close/>
                <a:moveTo>
                  <a:pt x="34787" y="44265"/>
                </a:moveTo>
                <a:cubicBezTo>
                  <a:pt x="34787" y="44265"/>
                  <a:pt x="35088" y="44566"/>
                  <a:pt x="35464" y="44942"/>
                </a:cubicBezTo>
                <a:cubicBezTo>
                  <a:pt x="35992" y="45469"/>
                  <a:pt x="36111" y="45606"/>
                  <a:pt x="36030" y="45606"/>
                </a:cubicBezTo>
                <a:cubicBezTo>
                  <a:pt x="36015" y="45606"/>
                  <a:pt x="35993" y="45601"/>
                  <a:pt x="35965" y="45593"/>
                </a:cubicBezTo>
                <a:cubicBezTo>
                  <a:pt x="35840" y="45543"/>
                  <a:pt x="35715" y="45468"/>
                  <a:pt x="35614" y="45368"/>
                </a:cubicBezTo>
                <a:cubicBezTo>
                  <a:pt x="35314" y="45017"/>
                  <a:pt x="35013" y="44641"/>
                  <a:pt x="34787" y="44265"/>
                </a:cubicBezTo>
                <a:close/>
                <a:moveTo>
                  <a:pt x="36959" y="45349"/>
                </a:moveTo>
                <a:cubicBezTo>
                  <a:pt x="36963" y="45349"/>
                  <a:pt x="36974" y="45355"/>
                  <a:pt x="36993" y="45368"/>
                </a:cubicBezTo>
                <a:cubicBezTo>
                  <a:pt x="37093" y="45418"/>
                  <a:pt x="37168" y="45518"/>
                  <a:pt x="37243" y="45593"/>
                </a:cubicBezTo>
                <a:cubicBezTo>
                  <a:pt x="37262" y="45630"/>
                  <a:pt x="37267" y="45646"/>
                  <a:pt x="37258" y="45646"/>
                </a:cubicBezTo>
                <a:cubicBezTo>
                  <a:pt x="37243" y="45646"/>
                  <a:pt x="37188" y="45597"/>
                  <a:pt x="37093" y="45518"/>
                </a:cubicBezTo>
                <a:cubicBezTo>
                  <a:pt x="36999" y="45405"/>
                  <a:pt x="36947" y="45349"/>
                  <a:pt x="36959" y="45349"/>
                </a:cubicBezTo>
                <a:close/>
                <a:moveTo>
                  <a:pt x="37059" y="44947"/>
                </a:moveTo>
                <a:cubicBezTo>
                  <a:pt x="37097" y="44947"/>
                  <a:pt x="37138" y="44993"/>
                  <a:pt x="37193" y="45067"/>
                </a:cubicBezTo>
                <a:cubicBezTo>
                  <a:pt x="37294" y="45142"/>
                  <a:pt x="37394" y="45217"/>
                  <a:pt x="37519" y="45292"/>
                </a:cubicBezTo>
                <a:cubicBezTo>
                  <a:pt x="37670" y="45393"/>
                  <a:pt x="37745" y="45493"/>
                  <a:pt x="37870" y="45894"/>
                </a:cubicBezTo>
                <a:cubicBezTo>
                  <a:pt x="38006" y="46225"/>
                  <a:pt x="38037" y="46420"/>
                  <a:pt x="37973" y="46420"/>
                </a:cubicBezTo>
                <a:cubicBezTo>
                  <a:pt x="37955" y="46420"/>
                  <a:pt x="37929" y="46404"/>
                  <a:pt x="37895" y="46370"/>
                </a:cubicBezTo>
                <a:cubicBezTo>
                  <a:pt x="37745" y="46220"/>
                  <a:pt x="37695" y="45919"/>
                  <a:pt x="37795" y="45919"/>
                </a:cubicBezTo>
                <a:cubicBezTo>
                  <a:pt x="37870" y="45919"/>
                  <a:pt x="37720" y="45794"/>
                  <a:pt x="37544" y="45643"/>
                </a:cubicBezTo>
                <a:cubicBezTo>
                  <a:pt x="37118" y="45242"/>
                  <a:pt x="36943" y="45017"/>
                  <a:pt x="37018" y="44967"/>
                </a:cubicBezTo>
                <a:cubicBezTo>
                  <a:pt x="37031" y="44953"/>
                  <a:pt x="37045" y="44947"/>
                  <a:pt x="37059" y="44947"/>
                </a:cubicBezTo>
                <a:close/>
                <a:moveTo>
                  <a:pt x="32557" y="44566"/>
                </a:moveTo>
                <a:lnTo>
                  <a:pt x="32958" y="44716"/>
                </a:lnTo>
                <a:cubicBezTo>
                  <a:pt x="33334" y="44841"/>
                  <a:pt x="33384" y="44866"/>
                  <a:pt x="33760" y="45343"/>
                </a:cubicBezTo>
                <a:cubicBezTo>
                  <a:pt x="34340" y="46020"/>
                  <a:pt x="34991" y="46673"/>
                  <a:pt x="35080" y="46673"/>
                </a:cubicBezTo>
                <a:cubicBezTo>
                  <a:pt x="35084" y="46673"/>
                  <a:pt x="35086" y="46673"/>
                  <a:pt x="35088" y="46671"/>
                </a:cubicBezTo>
                <a:cubicBezTo>
                  <a:pt x="35138" y="46621"/>
                  <a:pt x="34963" y="46445"/>
                  <a:pt x="34687" y="46170"/>
                </a:cubicBezTo>
                <a:cubicBezTo>
                  <a:pt x="34436" y="45894"/>
                  <a:pt x="34111" y="45543"/>
                  <a:pt x="33960" y="45343"/>
                </a:cubicBezTo>
                <a:lnTo>
                  <a:pt x="33634" y="44967"/>
                </a:lnTo>
                <a:lnTo>
                  <a:pt x="33885" y="45042"/>
                </a:lnTo>
                <a:cubicBezTo>
                  <a:pt x="34136" y="45117"/>
                  <a:pt x="34161" y="45142"/>
                  <a:pt x="35013" y="46145"/>
                </a:cubicBezTo>
                <a:cubicBezTo>
                  <a:pt x="35489" y="46721"/>
                  <a:pt x="35865" y="47197"/>
                  <a:pt x="35865" y="47222"/>
                </a:cubicBezTo>
                <a:cubicBezTo>
                  <a:pt x="35865" y="47222"/>
                  <a:pt x="35514" y="47097"/>
                  <a:pt x="35063" y="46947"/>
                </a:cubicBezTo>
                <a:lnTo>
                  <a:pt x="34236" y="46621"/>
                </a:lnTo>
                <a:lnTo>
                  <a:pt x="33534" y="45794"/>
                </a:lnTo>
                <a:cubicBezTo>
                  <a:pt x="33158" y="45343"/>
                  <a:pt x="32782" y="44891"/>
                  <a:pt x="32707" y="44766"/>
                </a:cubicBezTo>
                <a:lnTo>
                  <a:pt x="32557" y="44566"/>
                </a:lnTo>
                <a:close/>
                <a:moveTo>
                  <a:pt x="37511" y="46983"/>
                </a:moveTo>
                <a:lnTo>
                  <a:pt x="37511" y="46983"/>
                </a:lnTo>
                <a:cubicBezTo>
                  <a:pt x="37517" y="46983"/>
                  <a:pt x="37536" y="46995"/>
                  <a:pt x="37569" y="47022"/>
                </a:cubicBezTo>
                <a:cubicBezTo>
                  <a:pt x="37720" y="47147"/>
                  <a:pt x="37845" y="47272"/>
                  <a:pt x="37970" y="47423"/>
                </a:cubicBezTo>
                <a:cubicBezTo>
                  <a:pt x="38003" y="47464"/>
                  <a:pt x="38014" y="47483"/>
                  <a:pt x="38007" y="47483"/>
                </a:cubicBezTo>
                <a:cubicBezTo>
                  <a:pt x="37992" y="47483"/>
                  <a:pt x="37897" y="47399"/>
                  <a:pt x="37745" y="47247"/>
                </a:cubicBezTo>
                <a:cubicBezTo>
                  <a:pt x="37578" y="47081"/>
                  <a:pt x="37494" y="46983"/>
                  <a:pt x="37511" y="46983"/>
                </a:cubicBezTo>
                <a:close/>
                <a:moveTo>
                  <a:pt x="34515" y="45259"/>
                </a:moveTo>
                <a:cubicBezTo>
                  <a:pt x="34533" y="45259"/>
                  <a:pt x="34557" y="45262"/>
                  <a:pt x="34587" y="45267"/>
                </a:cubicBezTo>
                <a:cubicBezTo>
                  <a:pt x="34712" y="45317"/>
                  <a:pt x="34837" y="45393"/>
                  <a:pt x="34938" y="45468"/>
                </a:cubicBezTo>
                <a:lnTo>
                  <a:pt x="34938" y="45493"/>
                </a:lnTo>
                <a:cubicBezTo>
                  <a:pt x="35113" y="45668"/>
                  <a:pt x="36467" y="47272"/>
                  <a:pt x="36592" y="47473"/>
                </a:cubicBezTo>
                <a:cubicBezTo>
                  <a:pt x="36617" y="47498"/>
                  <a:pt x="36604" y="47510"/>
                  <a:pt x="36567" y="47510"/>
                </a:cubicBezTo>
                <a:cubicBezTo>
                  <a:pt x="36529" y="47510"/>
                  <a:pt x="36467" y="47498"/>
                  <a:pt x="36391" y="47473"/>
                </a:cubicBezTo>
                <a:cubicBezTo>
                  <a:pt x="36266" y="47423"/>
                  <a:pt x="36166" y="47373"/>
                  <a:pt x="36091" y="47272"/>
                </a:cubicBezTo>
                <a:cubicBezTo>
                  <a:pt x="36065" y="47222"/>
                  <a:pt x="35740" y="46846"/>
                  <a:pt x="35389" y="46445"/>
                </a:cubicBezTo>
                <a:cubicBezTo>
                  <a:pt x="35038" y="46019"/>
                  <a:pt x="34687" y="45593"/>
                  <a:pt x="34587" y="45468"/>
                </a:cubicBezTo>
                <a:cubicBezTo>
                  <a:pt x="34466" y="45307"/>
                  <a:pt x="34442" y="45259"/>
                  <a:pt x="34515" y="45259"/>
                </a:cubicBezTo>
                <a:close/>
                <a:moveTo>
                  <a:pt x="28898" y="31809"/>
                </a:moveTo>
                <a:lnTo>
                  <a:pt x="29574" y="32235"/>
                </a:lnTo>
                <a:cubicBezTo>
                  <a:pt x="29975" y="32460"/>
                  <a:pt x="30552" y="32886"/>
                  <a:pt x="30928" y="33162"/>
                </a:cubicBezTo>
                <a:lnTo>
                  <a:pt x="30903" y="33162"/>
                </a:lnTo>
                <a:cubicBezTo>
                  <a:pt x="31529" y="33613"/>
                  <a:pt x="31604" y="33688"/>
                  <a:pt x="32381" y="34641"/>
                </a:cubicBezTo>
                <a:cubicBezTo>
                  <a:pt x="34361" y="37047"/>
                  <a:pt x="35715" y="39152"/>
                  <a:pt x="37444" y="42460"/>
                </a:cubicBezTo>
                <a:cubicBezTo>
                  <a:pt x="37870" y="43212"/>
                  <a:pt x="38346" y="44165"/>
                  <a:pt x="38547" y="44541"/>
                </a:cubicBezTo>
                <a:cubicBezTo>
                  <a:pt x="39048" y="45493"/>
                  <a:pt x="40326" y="48175"/>
                  <a:pt x="40276" y="48200"/>
                </a:cubicBezTo>
                <a:cubicBezTo>
                  <a:pt x="40025" y="48049"/>
                  <a:pt x="39800" y="47899"/>
                  <a:pt x="39599" y="47698"/>
                </a:cubicBezTo>
                <a:cubicBezTo>
                  <a:pt x="39248" y="47398"/>
                  <a:pt x="38898" y="47122"/>
                  <a:pt x="38822" y="47072"/>
                </a:cubicBezTo>
                <a:cubicBezTo>
                  <a:pt x="38697" y="46947"/>
                  <a:pt x="38622" y="46771"/>
                  <a:pt x="38572" y="46596"/>
                </a:cubicBezTo>
                <a:cubicBezTo>
                  <a:pt x="38246" y="45668"/>
                  <a:pt x="37394" y="43463"/>
                  <a:pt x="37018" y="42686"/>
                </a:cubicBezTo>
                <a:cubicBezTo>
                  <a:pt x="36542" y="41733"/>
                  <a:pt x="36015" y="40906"/>
                  <a:pt x="35790" y="40831"/>
                </a:cubicBezTo>
                <a:cubicBezTo>
                  <a:pt x="35775" y="40824"/>
                  <a:pt x="35756" y="40821"/>
                  <a:pt x="35735" y="40821"/>
                </a:cubicBezTo>
                <a:cubicBezTo>
                  <a:pt x="35685" y="40821"/>
                  <a:pt x="35625" y="40839"/>
                  <a:pt x="35589" y="40856"/>
                </a:cubicBezTo>
                <a:cubicBezTo>
                  <a:pt x="35567" y="40879"/>
                  <a:pt x="35544" y="40891"/>
                  <a:pt x="35524" y="40891"/>
                </a:cubicBezTo>
                <a:cubicBezTo>
                  <a:pt x="35499" y="40891"/>
                  <a:pt x="35478" y="40873"/>
                  <a:pt x="35464" y="40831"/>
                </a:cubicBezTo>
                <a:cubicBezTo>
                  <a:pt x="35213" y="40380"/>
                  <a:pt x="34286" y="38901"/>
                  <a:pt x="34010" y="38500"/>
                </a:cubicBezTo>
                <a:cubicBezTo>
                  <a:pt x="33710" y="38124"/>
                  <a:pt x="33634" y="38024"/>
                  <a:pt x="33484" y="37974"/>
                </a:cubicBezTo>
                <a:cubicBezTo>
                  <a:pt x="33334" y="37949"/>
                  <a:pt x="33258" y="37849"/>
                  <a:pt x="32983" y="37297"/>
                </a:cubicBezTo>
                <a:cubicBezTo>
                  <a:pt x="32807" y="36946"/>
                  <a:pt x="32507" y="36420"/>
                  <a:pt x="32356" y="36144"/>
                </a:cubicBezTo>
                <a:cubicBezTo>
                  <a:pt x="31830" y="35317"/>
                  <a:pt x="31253" y="34540"/>
                  <a:pt x="30627" y="33814"/>
                </a:cubicBezTo>
                <a:cubicBezTo>
                  <a:pt x="30502" y="33688"/>
                  <a:pt x="30050" y="33212"/>
                  <a:pt x="29649" y="32711"/>
                </a:cubicBezTo>
                <a:lnTo>
                  <a:pt x="28898" y="31809"/>
                </a:lnTo>
                <a:close/>
                <a:moveTo>
                  <a:pt x="35282" y="45513"/>
                </a:moveTo>
                <a:cubicBezTo>
                  <a:pt x="35298" y="45513"/>
                  <a:pt x="35317" y="45515"/>
                  <a:pt x="35339" y="45518"/>
                </a:cubicBezTo>
                <a:cubicBezTo>
                  <a:pt x="35464" y="45543"/>
                  <a:pt x="35589" y="45643"/>
                  <a:pt x="35865" y="45994"/>
                </a:cubicBezTo>
                <a:cubicBezTo>
                  <a:pt x="36341" y="46596"/>
                  <a:pt x="36842" y="47147"/>
                  <a:pt x="37394" y="47648"/>
                </a:cubicBezTo>
                <a:cubicBezTo>
                  <a:pt x="37494" y="47623"/>
                  <a:pt x="37394" y="47498"/>
                  <a:pt x="36692" y="46746"/>
                </a:cubicBezTo>
                <a:cubicBezTo>
                  <a:pt x="36441" y="46470"/>
                  <a:pt x="36191" y="46170"/>
                  <a:pt x="35965" y="45869"/>
                </a:cubicBezTo>
                <a:cubicBezTo>
                  <a:pt x="35941" y="45809"/>
                  <a:pt x="35935" y="45778"/>
                  <a:pt x="35967" y="45778"/>
                </a:cubicBezTo>
                <a:cubicBezTo>
                  <a:pt x="36002" y="45778"/>
                  <a:pt x="36084" y="45815"/>
                  <a:pt x="36241" y="45894"/>
                </a:cubicBezTo>
                <a:cubicBezTo>
                  <a:pt x="36592" y="46069"/>
                  <a:pt x="36842" y="46295"/>
                  <a:pt x="36767" y="46370"/>
                </a:cubicBezTo>
                <a:cubicBezTo>
                  <a:pt x="36668" y="46444"/>
                  <a:pt x="38621" y="48326"/>
                  <a:pt x="38767" y="48326"/>
                </a:cubicBezTo>
                <a:cubicBezTo>
                  <a:pt x="38769" y="48326"/>
                  <a:pt x="38771" y="48326"/>
                  <a:pt x="38772" y="48325"/>
                </a:cubicBezTo>
                <a:cubicBezTo>
                  <a:pt x="38822" y="48325"/>
                  <a:pt x="38873" y="48325"/>
                  <a:pt x="38898" y="48375"/>
                </a:cubicBezTo>
                <a:cubicBezTo>
                  <a:pt x="38898" y="48400"/>
                  <a:pt x="38878" y="48411"/>
                  <a:pt x="38841" y="48411"/>
                </a:cubicBezTo>
                <a:cubicBezTo>
                  <a:pt x="38767" y="48411"/>
                  <a:pt x="38622" y="48367"/>
                  <a:pt x="38421" y="48300"/>
                </a:cubicBezTo>
                <a:cubicBezTo>
                  <a:pt x="37494" y="47974"/>
                  <a:pt x="36742" y="47623"/>
                  <a:pt x="36742" y="47548"/>
                </a:cubicBezTo>
                <a:cubicBezTo>
                  <a:pt x="36592" y="47272"/>
                  <a:pt x="36416" y="47022"/>
                  <a:pt x="36191" y="46771"/>
                </a:cubicBezTo>
                <a:cubicBezTo>
                  <a:pt x="35276" y="45655"/>
                  <a:pt x="35156" y="45513"/>
                  <a:pt x="35282" y="45513"/>
                </a:cubicBezTo>
                <a:close/>
                <a:moveTo>
                  <a:pt x="20057" y="28438"/>
                </a:moveTo>
                <a:cubicBezTo>
                  <a:pt x="20072" y="28438"/>
                  <a:pt x="20102" y="28461"/>
                  <a:pt x="20151" y="28500"/>
                </a:cubicBezTo>
                <a:cubicBezTo>
                  <a:pt x="20351" y="28826"/>
                  <a:pt x="20502" y="29152"/>
                  <a:pt x="20627" y="29503"/>
                </a:cubicBezTo>
                <a:cubicBezTo>
                  <a:pt x="20702" y="29829"/>
                  <a:pt x="20827" y="30129"/>
                  <a:pt x="21003" y="30430"/>
                </a:cubicBezTo>
                <a:cubicBezTo>
                  <a:pt x="21053" y="30430"/>
                  <a:pt x="21078" y="30405"/>
                  <a:pt x="21053" y="30355"/>
                </a:cubicBezTo>
                <a:cubicBezTo>
                  <a:pt x="21053" y="30330"/>
                  <a:pt x="20903" y="29929"/>
                  <a:pt x="20752" y="29503"/>
                </a:cubicBezTo>
                <a:cubicBezTo>
                  <a:pt x="20557" y="28936"/>
                  <a:pt x="20498" y="28765"/>
                  <a:pt x="20565" y="28765"/>
                </a:cubicBezTo>
                <a:cubicBezTo>
                  <a:pt x="20584" y="28765"/>
                  <a:pt x="20613" y="28779"/>
                  <a:pt x="20652" y="28801"/>
                </a:cubicBezTo>
                <a:cubicBezTo>
                  <a:pt x="20802" y="28876"/>
                  <a:pt x="20877" y="29102"/>
                  <a:pt x="21128" y="29929"/>
                </a:cubicBezTo>
                <a:cubicBezTo>
                  <a:pt x="21329" y="30480"/>
                  <a:pt x="21479" y="30956"/>
                  <a:pt x="21504" y="30982"/>
                </a:cubicBezTo>
                <a:cubicBezTo>
                  <a:pt x="21504" y="30982"/>
                  <a:pt x="21529" y="30982"/>
                  <a:pt x="21579" y="30956"/>
                </a:cubicBezTo>
                <a:cubicBezTo>
                  <a:pt x="21529" y="30631"/>
                  <a:pt x="21454" y="30330"/>
                  <a:pt x="21329" y="30029"/>
                </a:cubicBezTo>
                <a:cubicBezTo>
                  <a:pt x="21130" y="29396"/>
                  <a:pt x="21074" y="29207"/>
                  <a:pt x="21125" y="29207"/>
                </a:cubicBezTo>
                <a:cubicBezTo>
                  <a:pt x="21144" y="29207"/>
                  <a:pt x="21179" y="29235"/>
                  <a:pt x="21228" y="29277"/>
                </a:cubicBezTo>
                <a:cubicBezTo>
                  <a:pt x="21429" y="29453"/>
                  <a:pt x="21479" y="29628"/>
                  <a:pt x="21679" y="30180"/>
                </a:cubicBezTo>
                <a:cubicBezTo>
                  <a:pt x="21869" y="30811"/>
                  <a:pt x="21952" y="31000"/>
                  <a:pt x="22019" y="31000"/>
                </a:cubicBezTo>
                <a:cubicBezTo>
                  <a:pt x="22031" y="31000"/>
                  <a:pt x="22043" y="30994"/>
                  <a:pt x="22055" y="30982"/>
                </a:cubicBezTo>
                <a:cubicBezTo>
                  <a:pt x="22005" y="30731"/>
                  <a:pt x="21930" y="30480"/>
                  <a:pt x="21855" y="30230"/>
                </a:cubicBezTo>
                <a:cubicBezTo>
                  <a:pt x="21696" y="29787"/>
                  <a:pt x="21649" y="29632"/>
                  <a:pt x="21679" y="29632"/>
                </a:cubicBezTo>
                <a:lnTo>
                  <a:pt x="21679" y="29632"/>
                </a:lnTo>
                <a:cubicBezTo>
                  <a:pt x="21692" y="29632"/>
                  <a:pt x="21718" y="29659"/>
                  <a:pt x="21755" y="29703"/>
                </a:cubicBezTo>
                <a:cubicBezTo>
                  <a:pt x="21930" y="29954"/>
                  <a:pt x="22080" y="30255"/>
                  <a:pt x="22131" y="30555"/>
                </a:cubicBezTo>
                <a:cubicBezTo>
                  <a:pt x="22306" y="31141"/>
                  <a:pt x="22345" y="31286"/>
                  <a:pt x="22401" y="31286"/>
                </a:cubicBezTo>
                <a:cubicBezTo>
                  <a:pt x="22417" y="31286"/>
                  <a:pt x="22434" y="31274"/>
                  <a:pt x="22456" y="31257"/>
                </a:cubicBezTo>
                <a:cubicBezTo>
                  <a:pt x="22431" y="31032"/>
                  <a:pt x="22381" y="30831"/>
                  <a:pt x="22306" y="30606"/>
                </a:cubicBezTo>
                <a:cubicBezTo>
                  <a:pt x="22195" y="30231"/>
                  <a:pt x="22173" y="30065"/>
                  <a:pt x="22209" y="30065"/>
                </a:cubicBezTo>
                <a:cubicBezTo>
                  <a:pt x="22262" y="30065"/>
                  <a:pt x="22438" y="30424"/>
                  <a:pt x="22632" y="31007"/>
                </a:cubicBezTo>
                <a:cubicBezTo>
                  <a:pt x="22818" y="31606"/>
                  <a:pt x="22868" y="31779"/>
                  <a:pt x="22795" y="31779"/>
                </a:cubicBezTo>
                <a:cubicBezTo>
                  <a:pt x="22779" y="31779"/>
                  <a:pt x="22758" y="31772"/>
                  <a:pt x="22732" y="31758"/>
                </a:cubicBezTo>
                <a:cubicBezTo>
                  <a:pt x="22632" y="31683"/>
                  <a:pt x="22532" y="31633"/>
                  <a:pt x="22431" y="31533"/>
                </a:cubicBezTo>
                <a:cubicBezTo>
                  <a:pt x="22381" y="31483"/>
                  <a:pt x="22306" y="31433"/>
                  <a:pt x="22206" y="31433"/>
                </a:cubicBezTo>
                <a:cubicBezTo>
                  <a:pt x="22156" y="31458"/>
                  <a:pt x="22206" y="31533"/>
                  <a:pt x="22481" y="31758"/>
                </a:cubicBezTo>
                <a:lnTo>
                  <a:pt x="22933" y="32109"/>
                </a:lnTo>
                <a:cubicBezTo>
                  <a:pt x="22983" y="32159"/>
                  <a:pt x="23058" y="32210"/>
                  <a:pt x="23133" y="32235"/>
                </a:cubicBezTo>
                <a:cubicBezTo>
                  <a:pt x="23258" y="32235"/>
                  <a:pt x="23459" y="32535"/>
                  <a:pt x="23584" y="32861"/>
                </a:cubicBezTo>
                <a:cubicBezTo>
                  <a:pt x="23609" y="33012"/>
                  <a:pt x="23684" y="33137"/>
                  <a:pt x="23735" y="33287"/>
                </a:cubicBezTo>
                <a:cubicBezTo>
                  <a:pt x="23761" y="33308"/>
                  <a:pt x="23781" y="33318"/>
                  <a:pt x="23797" y="33318"/>
                </a:cubicBezTo>
                <a:cubicBezTo>
                  <a:pt x="23857" y="33318"/>
                  <a:pt x="23844" y="33174"/>
                  <a:pt x="23785" y="32936"/>
                </a:cubicBezTo>
                <a:lnTo>
                  <a:pt x="23659" y="32636"/>
                </a:lnTo>
                <a:lnTo>
                  <a:pt x="23835" y="32736"/>
                </a:lnTo>
                <a:cubicBezTo>
                  <a:pt x="23960" y="32811"/>
                  <a:pt x="24060" y="33012"/>
                  <a:pt x="24286" y="33588"/>
                </a:cubicBezTo>
                <a:cubicBezTo>
                  <a:pt x="24447" y="34024"/>
                  <a:pt x="24502" y="34271"/>
                  <a:pt x="24453" y="34271"/>
                </a:cubicBezTo>
                <a:cubicBezTo>
                  <a:pt x="24448" y="34271"/>
                  <a:pt x="24443" y="34269"/>
                  <a:pt x="24436" y="34265"/>
                </a:cubicBezTo>
                <a:cubicBezTo>
                  <a:pt x="24372" y="34218"/>
                  <a:pt x="24329" y="34195"/>
                  <a:pt x="24305" y="34195"/>
                </a:cubicBezTo>
                <a:cubicBezTo>
                  <a:pt x="24229" y="34195"/>
                  <a:pt x="24377" y="34453"/>
                  <a:pt x="24762" y="34992"/>
                </a:cubicBezTo>
                <a:cubicBezTo>
                  <a:pt x="25088" y="35469"/>
                  <a:pt x="25207" y="35683"/>
                  <a:pt x="25167" y="35683"/>
                </a:cubicBezTo>
                <a:cubicBezTo>
                  <a:pt x="25161" y="35683"/>
                  <a:pt x="25152" y="35678"/>
                  <a:pt x="25138" y="35668"/>
                </a:cubicBezTo>
                <a:cubicBezTo>
                  <a:pt x="24587" y="35067"/>
                  <a:pt x="24111" y="34415"/>
                  <a:pt x="23684" y="33738"/>
                </a:cubicBezTo>
                <a:cubicBezTo>
                  <a:pt x="23640" y="33680"/>
                  <a:pt x="23614" y="33655"/>
                  <a:pt x="23594" y="33655"/>
                </a:cubicBezTo>
                <a:cubicBezTo>
                  <a:pt x="23580" y="33655"/>
                  <a:pt x="23570" y="33668"/>
                  <a:pt x="23559" y="33688"/>
                </a:cubicBezTo>
                <a:cubicBezTo>
                  <a:pt x="23659" y="33989"/>
                  <a:pt x="23810" y="34265"/>
                  <a:pt x="24035" y="34515"/>
                </a:cubicBezTo>
                <a:cubicBezTo>
                  <a:pt x="24300" y="34901"/>
                  <a:pt x="24496" y="35194"/>
                  <a:pt x="24466" y="35194"/>
                </a:cubicBezTo>
                <a:cubicBezTo>
                  <a:pt x="24465" y="35194"/>
                  <a:pt x="24463" y="35193"/>
                  <a:pt x="24461" y="35192"/>
                </a:cubicBezTo>
                <a:cubicBezTo>
                  <a:pt x="24186" y="34891"/>
                  <a:pt x="23935" y="34591"/>
                  <a:pt x="23710" y="34290"/>
                </a:cubicBezTo>
                <a:cubicBezTo>
                  <a:pt x="23359" y="33814"/>
                  <a:pt x="23058" y="33413"/>
                  <a:pt x="23058" y="33413"/>
                </a:cubicBezTo>
                <a:cubicBezTo>
                  <a:pt x="22933" y="33413"/>
                  <a:pt x="23058" y="33638"/>
                  <a:pt x="23409" y="34114"/>
                </a:cubicBezTo>
                <a:cubicBezTo>
                  <a:pt x="23584" y="34315"/>
                  <a:pt x="23735" y="34515"/>
                  <a:pt x="23860" y="34741"/>
                </a:cubicBezTo>
                <a:cubicBezTo>
                  <a:pt x="23584" y="34641"/>
                  <a:pt x="23334" y="34490"/>
                  <a:pt x="23083" y="34315"/>
                </a:cubicBezTo>
                <a:cubicBezTo>
                  <a:pt x="22807" y="34139"/>
                  <a:pt x="22532" y="33964"/>
                  <a:pt x="22231" y="33814"/>
                </a:cubicBezTo>
                <a:cubicBezTo>
                  <a:pt x="22055" y="33814"/>
                  <a:pt x="22231" y="33964"/>
                  <a:pt x="23008" y="34440"/>
                </a:cubicBezTo>
                <a:cubicBezTo>
                  <a:pt x="23910" y="34967"/>
                  <a:pt x="24787" y="35568"/>
                  <a:pt x="25614" y="36245"/>
                </a:cubicBezTo>
                <a:cubicBezTo>
                  <a:pt x="25740" y="36370"/>
                  <a:pt x="25890" y="36470"/>
                  <a:pt x="25940" y="36470"/>
                </a:cubicBezTo>
                <a:cubicBezTo>
                  <a:pt x="25965" y="36470"/>
                  <a:pt x="26116" y="36545"/>
                  <a:pt x="26216" y="36671"/>
                </a:cubicBezTo>
                <a:cubicBezTo>
                  <a:pt x="26316" y="36771"/>
                  <a:pt x="26441" y="36871"/>
                  <a:pt x="26567" y="36921"/>
                </a:cubicBezTo>
                <a:cubicBezTo>
                  <a:pt x="26817" y="37047"/>
                  <a:pt x="27043" y="37197"/>
                  <a:pt x="27294" y="37347"/>
                </a:cubicBezTo>
                <a:cubicBezTo>
                  <a:pt x="27594" y="37573"/>
                  <a:pt x="28371" y="37974"/>
                  <a:pt x="28948" y="38300"/>
                </a:cubicBezTo>
                <a:lnTo>
                  <a:pt x="30025" y="38851"/>
                </a:lnTo>
                <a:lnTo>
                  <a:pt x="30552" y="39478"/>
                </a:lnTo>
                <a:cubicBezTo>
                  <a:pt x="30827" y="39829"/>
                  <a:pt x="31128" y="40155"/>
                  <a:pt x="31178" y="40230"/>
                </a:cubicBezTo>
                <a:cubicBezTo>
                  <a:pt x="31211" y="40279"/>
                  <a:pt x="31244" y="40317"/>
                  <a:pt x="31207" y="40317"/>
                </a:cubicBezTo>
                <a:cubicBezTo>
                  <a:pt x="31187" y="40317"/>
                  <a:pt x="31148" y="40306"/>
                  <a:pt x="31078" y="40280"/>
                </a:cubicBezTo>
                <a:cubicBezTo>
                  <a:pt x="30878" y="40155"/>
                  <a:pt x="30702" y="40029"/>
                  <a:pt x="30527" y="39854"/>
                </a:cubicBezTo>
                <a:cubicBezTo>
                  <a:pt x="30366" y="39693"/>
                  <a:pt x="30206" y="39575"/>
                  <a:pt x="30160" y="39575"/>
                </a:cubicBezTo>
                <a:cubicBezTo>
                  <a:pt x="30156" y="39575"/>
                  <a:pt x="30153" y="39576"/>
                  <a:pt x="30151" y="39578"/>
                </a:cubicBezTo>
                <a:cubicBezTo>
                  <a:pt x="30126" y="39603"/>
                  <a:pt x="30176" y="39703"/>
                  <a:pt x="30276" y="39779"/>
                </a:cubicBezTo>
                <a:cubicBezTo>
                  <a:pt x="30351" y="39879"/>
                  <a:pt x="30401" y="39929"/>
                  <a:pt x="30301" y="39929"/>
                </a:cubicBezTo>
                <a:cubicBezTo>
                  <a:pt x="30226" y="39904"/>
                  <a:pt x="30151" y="39854"/>
                  <a:pt x="30101" y="39804"/>
                </a:cubicBezTo>
                <a:cubicBezTo>
                  <a:pt x="30025" y="39754"/>
                  <a:pt x="29950" y="39728"/>
                  <a:pt x="29875" y="39728"/>
                </a:cubicBezTo>
                <a:cubicBezTo>
                  <a:pt x="29324" y="39503"/>
                  <a:pt x="28822" y="39252"/>
                  <a:pt x="28296" y="38977"/>
                </a:cubicBezTo>
                <a:cubicBezTo>
                  <a:pt x="27297" y="38449"/>
                  <a:pt x="26837" y="38233"/>
                  <a:pt x="26745" y="38233"/>
                </a:cubicBezTo>
                <a:cubicBezTo>
                  <a:pt x="26714" y="38233"/>
                  <a:pt x="26724" y="38256"/>
                  <a:pt x="26767" y="38300"/>
                </a:cubicBezTo>
                <a:cubicBezTo>
                  <a:pt x="26867" y="38400"/>
                  <a:pt x="28772" y="39403"/>
                  <a:pt x="29474" y="39728"/>
                </a:cubicBezTo>
                <a:lnTo>
                  <a:pt x="30075" y="40004"/>
                </a:lnTo>
                <a:lnTo>
                  <a:pt x="30802" y="40831"/>
                </a:lnTo>
                <a:cubicBezTo>
                  <a:pt x="31203" y="41282"/>
                  <a:pt x="31554" y="41633"/>
                  <a:pt x="31579" y="41633"/>
                </a:cubicBezTo>
                <a:cubicBezTo>
                  <a:pt x="31579" y="41638"/>
                  <a:pt x="31580" y="41640"/>
                  <a:pt x="31582" y="41640"/>
                </a:cubicBezTo>
                <a:cubicBezTo>
                  <a:pt x="31588" y="41640"/>
                  <a:pt x="31609" y="41599"/>
                  <a:pt x="31629" y="41558"/>
                </a:cubicBezTo>
                <a:cubicBezTo>
                  <a:pt x="31479" y="41307"/>
                  <a:pt x="31304" y="41082"/>
                  <a:pt x="31078" y="40906"/>
                </a:cubicBezTo>
                <a:cubicBezTo>
                  <a:pt x="30641" y="40449"/>
                  <a:pt x="30446" y="40198"/>
                  <a:pt x="30550" y="40198"/>
                </a:cubicBezTo>
                <a:cubicBezTo>
                  <a:pt x="30571" y="40198"/>
                  <a:pt x="30605" y="40208"/>
                  <a:pt x="30652" y="40230"/>
                </a:cubicBezTo>
                <a:cubicBezTo>
                  <a:pt x="30903" y="40430"/>
                  <a:pt x="31128" y="40656"/>
                  <a:pt x="31379" y="40906"/>
                </a:cubicBezTo>
                <a:cubicBezTo>
                  <a:pt x="31579" y="41132"/>
                  <a:pt x="31805" y="41332"/>
                  <a:pt x="32055" y="41508"/>
                </a:cubicBezTo>
                <a:cubicBezTo>
                  <a:pt x="32106" y="41508"/>
                  <a:pt x="31980" y="41332"/>
                  <a:pt x="31680" y="41007"/>
                </a:cubicBezTo>
                <a:cubicBezTo>
                  <a:pt x="31362" y="40690"/>
                  <a:pt x="31259" y="40569"/>
                  <a:pt x="31310" y="40569"/>
                </a:cubicBezTo>
                <a:cubicBezTo>
                  <a:pt x="31319" y="40569"/>
                  <a:pt x="31334" y="40573"/>
                  <a:pt x="31354" y="40581"/>
                </a:cubicBezTo>
                <a:cubicBezTo>
                  <a:pt x="31479" y="40606"/>
                  <a:pt x="31805" y="40957"/>
                  <a:pt x="32657" y="41909"/>
                </a:cubicBezTo>
                <a:cubicBezTo>
                  <a:pt x="33284" y="42611"/>
                  <a:pt x="33810" y="43187"/>
                  <a:pt x="33810" y="43212"/>
                </a:cubicBezTo>
                <a:cubicBezTo>
                  <a:pt x="33810" y="43212"/>
                  <a:pt x="32356" y="42586"/>
                  <a:pt x="30602" y="41784"/>
                </a:cubicBezTo>
                <a:lnTo>
                  <a:pt x="27369" y="40355"/>
                </a:lnTo>
                <a:lnTo>
                  <a:pt x="27068" y="39929"/>
                </a:lnTo>
                <a:cubicBezTo>
                  <a:pt x="25965" y="38525"/>
                  <a:pt x="25614" y="38124"/>
                  <a:pt x="25589" y="38124"/>
                </a:cubicBezTo>
                <a:cubicBezTo>
                  <a:pt x="25464" y="38124"/>
                  <a:pt x="25639" y="38375"/>
                  <a:pt x="26141" y="39002"/>
                </a:cubicBezTo>
                <a:cubicBezTo>
                  <a:pt x="26914" y="39964"/>
                  <a:pt x="27095" y="40175"/>
                  <a:pt x="27017" y="40175"/>
                </a:cubicBezTo>
                <a:cubicBezTo>
                  <a:pt x="27001" y="40175"/>
                  <a:pt x="26976" y="40167"/>
                  <a:pt x="26943" y="40155"/>
                </a:cubicBezTo>
                <a:cubicBezTo>
                  <a:pt x="26416" y="39678"/>
                  <a:pt x="25940" y="39152"/>
                  <a:pt x="25514" y="38576"/>
                </a:cubicBezTo>
                <a:cubicBezTo>
                  <a:pt x="25424" y="38463"/>
                  <a:pt x="25355" y="38371"/>
                  <a:pt x="25323" y="38371"/>
                </a:cubicBezTo>
                <a:cubicBezTo>
                  <a:pt x="25319" y="38371"/>
                  <a:pt x="25316" y="38372"/>
                  <a:pt x="25314" y="38375"/>
                </a:cubicBezTo>
                <a:cubicBezTo>
                  <a:pt x="25288" y="38400"/>
                  <a:pt x="25314" y="38551"/>
                  <a:pt x="25865" y="39227"/>
                </a:cubicBezTo>
                <a:lnTo>
                  <a:pt x="26391" y="39879"/>
                </a:lnTo>
                <a:lnTo>
                  <a:pt x="26391" y="39879"/>
                </a:lnTo>
                <a:lnTo>
                  <a:pt x="25013" y="39252"/>
                </a:lnTo>
                <a:cubicBezTo>
                  <a:pt x="23975" y="38780"/>
                  <a:pt x="23619" y="38635"/>
                  <a:pt x="23506" y="38635"/>
                </a:cubicBezTo>
                <a:cubicBezTo>
                  <a:pt x="23470" y="38635"/>
                  <a:pt x="23459" y="38651"/>
                  <a:pt x="23459" y="38676"/>
                </a:cubicBezTo>
                <a:cubicBezTo>
                  <a:pt x="23459" y="38726"/>
                  <a:pt x="25038" y="39453"/>
                  <a:pt x="27043" y="40330"/>
                </a:cubicBezTo>
                <a:cubicBezTo>
                  <a:pt x="30602" y="41909"/>
                  <a:pt x="31604" y="42360"/>
                  <a:pt x="31629" y="42510"/>
                </a:cubicBezTo>
                <a:cubicBezTo>
                  <a:pt x="31955" y="43037"/>
                  <a:pt x="32306" y="43563"/>
                  <a:pt x="32707" y="44064"/>
                </a:cubicBezTo>
                <a:cubicBezTo>
                  <a:pt x="32807" y="44165"/>
                  <a:pt x="32933" y="44340"/>
                  <a:pt x="32983" y="44440"/>
                </a:cubicBezTo>
                <a:lnTo>
                  <a:pt x="33108" y="44616"/>
                </a:lnTo>
                <a:lnTo>
                  <a:pt x="32807" y="44515"/>
                </a:lnTo>
                <a:cubicBezTo>
                  <a:pt x="32406" y="44390"/>
                  <a:pt x="32256" y="44265"/>
                  <a:pt x="31504" y="43312"/>
                </a:cubicBezTo>
                <a:cubicBezTo>
                  <a:pt x="31112" y="42783"/>
                  <a:pt x="30919" y="42561"/>
                  <a:pt x="30854" y="42561"/>
                </a:cubicBezTo>
                <a:cubicBezTo>
                  <a:pt x="30836" y="42561"/>
                  <a:pt x="30827" y="42578"/>
                  <a:pt x="30827" y="42611"/>
                </a:cubicBezTo>
                <a:cubicBezTo>
                  <a:pt x="30827" y="42636"/>
                  <a:pt x="31103" y="43012"/>
                  <a:pt x="31454" y="43463"/>
                </a:cubicBezTo>
                <a:lnTo>
                  <a:pt x="32081" y="44265"/>
                </a:lnTo>
                <a:lnTo>
                  <a:pt x="31454" y="44064"/>
                </a:lnTo>
                <a:cubicBezTo>
                  <a:pt x="31203" y="43989"/>
                  <a:pt x="30978" y="43889"/>
                  <a:pt x="30752" y="43789"/>
                </a:cubicBezTo>
                <a:cubicBezTo>
                  <a:pt x="30734" y="43752"/>
                  <a:pt x="30689" y="43729"/>
                  <a:pt x="30646" y="43729"/>
                </a:cubicBezTo>
                <a:cubicBezTo>
                  <a:pt x="30630" y="43729"/>
                  <a:pt x="30615" y="43732"/>
                  <a:pt x="30602" y="43739"/>
                </a:cubicBezTo>
                <a:cubicBezTo>
                  <a:pt x="30592" y="43742"/>
                  <a:pt x="30580" y="43744"/>
                  <a:pt x="30566" y="43744"/>
                </a:cubicBezTo>
                <a:cubicBezTo>
                  <a:pt x="30389" y="43744"/>
                  <a:pt x="29856" y="43469"/>
                  <a:pt x="29624" y="43237"/>
                </a:cubicBezTo>
                <a:cubicBezTo>
                  <a:pt x="29489" y="43102"/>
                  <a:pt x="29355" y="43008"/>
                  <a:pt x="29310" y="43008"/>
                </a:cubicBezTo>
                <a:cubicBezTo>
                  <a:pt x="29305" y="43008"/>
                  <a:pt x="29301" y="43009"/>
                  <a:pt x="29299" y="43012"/>
                </a:cubicBezTo>
                <a:cubicBezTo>
                  <a:pt x="29273" y="43037"/>
                  <a:pt x="29299" y="43112"/>
                  <a:pt x="29374" y="43187"/>
                </a:cubicBezTo>
                <a:lnTo>
                  <a:pt x="29524" y="43338"/>
                </a:lnTo>
                <a:lnTo>
                  <a:pt x="29324" y="43287"/>
                </a:lnTo>
                <a:cubicBezTo>
                  <a:pt x="29148" y="43212"/>
                  <a:pt x="28998" y="43087"/>
                  <a:pt x="28898" y="42937"/>
                </a:cubicBezTo>
                <a:cubicBezTo>
                  <a:pt x="28777" y="42776"/>
                  <a:pt x="28705" y="42696"/>
                  <a:pt x="28655" y="42696"/>
                </a:cubicBezTo>
                <a:cubicBezTo>
                  <a:pt x="28643" y="42696"/>
                  <a:pt x="28632" y="42701"/>
                  <a:pt x="28622" y="42711"/>
                </a:cubicBezTo>
                <a:cubicBezTo>
                  <a:pt x="28597" y="42736"/>
                  <a:pt x="28622" y="42811"/>
                  <a:pt x="28697" y="42886"/>
                </a:cubicBezTo>
                <a:cubicBezTo>
                  <a:pt x="28781" y="42971"/>
                  <a:pt x="28796" y="43009"/>
                  <a:pt x="28744" y="43009"/>
                </a:cubicBezTo>
                <a:cubicBezTo>
                  <a:pt x="28688" y="43009"/>
                  <a:pt x="28554" y="42964"/>
                  <a:pt x="28346" y="42886"/>
                </a:cubicBezTo>
                <a:cubicBezTo>
                  <a:pt x="28151" y="42796"/>
                  <a:pt x="28018" y="42751"/>
                  <a:pt x="27944" y="42751"/>
                </a:cubicBezTo>
                <a:cubicBezTo>
                  <a:pt x="27894" y="42751"/>
                  <a:pt x="27870" y="42771"/>
                  <a:pt x="27870" y="42811"/>
                </a:cubicBezTo>
                <a:cubicBezTo>
                  <a:pt x="28045" y="42911"/>
                  <a:pt x="28221" y="43012"/>
                  <a:pt x="28421" y="43062"/>
                </a:cubicBezTo>
                <a:lnTo>
                  <a:pt x="28973" y="43287"/>
                </a:lnTo>
                <a:lnTo>
                  <a:pt x="29399" y="43889"/>
                </a:lnTo>
                <a:cubicBezTo>
                  <a:pt x="29524" y="44114"/>
                  <a:pt x="29700" y="44340"/>
                  <a:pt x="29875" y="44515"/>
                </a:cubicBezTo>
                <a:cubicBezTo>
                  <a:pt x="29886" y="44520"/>
                  <a:pt x="29894" y="44522"/>
                  <a:pt x="29901" y="44522"/>
                </a:cubicBezTo>
                <a:cubicBezTo>
                  <a:pt x="29978" y="44522"/>
                  <a:pt x="29847" y="44277"/>
                  <a:pt x="29549" y="43864"/>
                </a:cubicBezTo>
                <a:lnTo>
                  <a:pt x="29223" y="43438"/>
                </a:lnTo>
                <a:lnTo>
                  <a:pt x="29449" y="43513"/>
                </a:lnTo>
                <a:cubicBezTo>
                  <a:pt x="29649" y="43563"/>
                  <a:pt x="29725" y="43638"/>
                  <a:pt x="30201" y="44265"/>
                </a:cubicBezTo>
                <a:cubicBezTo>
                  <a:pt x="30673" y="44922"/>
                  <a:pt x="30792" y="45057"/>
                  <a:pt x="30847" y="45057"/>
                </a:cubicBezTo>
                <a:cubicBezTo>
                  <a:pt x="30859" y="45057"/>
                  <a:pt x="30868" y="45051"/>
                  <a:pt x="30878" y="45042"/>
                </a:cubicBezTo>
                <a:cubicBezTo>
                  <a:pt x="30777" y="44816"/>
                  <a:pt x="30652" y="44641"/>
                  <a:pt x="30502" y="44465"/>
                </a:cubicBezTo>
                <a:cubicBezTo>
                  <a:pt x="30103" y="43939"/>
                  <a:pt x="29992" y="43781"/>
                  <a:pt x="30095" y="43781"/>
                </a:cubicBezTo>
                <a:cubicBezTo>
                  <a:pt x="30134" y="43781"/>
                  <a:pt x="30204" y="43804"/>
                  <a:pt x="30301" y="43839"/>
                </a:cubicBezTo>
                <a:cubicBezTo>
                  <a:pt x="30552" y="43914"/>
                  <a:pt x="30627" y="43989"/>
                  <a:pt x="30928" y="44340"/>
                </a:cubicBezTo>
                <a:cubicBezTo>
                  <a:pt x="31131" y="44612"/>
                  <a:pt x="31253" y="44720"/>
                  <a:pt x="31312" y="44720"/>
                </a:cubicBezTo>
                <a:cubicBezTo>
                  <a:pt x="31318" y="44720"/>
                  <a:pt x="31324" y="44718"/>
                  <a:pt x="31329" y="44716"/>
                </a:cubicBezTo>
                <a:cubicBezTo>
                  <a:pt x="31354" y="44666"/>
                  <a:pt x="31279" y="44566"/>
                  <a:pt x="31203" y="44465"/>
                </a:cubicBezTo>
                <a:cubicBezTo>
                  <a:pt x="31006" y="44268"/>
                  <a:pt x="30949" y="44133"/>
                  <a:pt x="31030" y="44133"/>
                </a:cubicBezTo>
                <a:cubicBezTo>
                  <a:pt x="31053" y="44133"/>
                  <a:pt x="31085" y="44143"/>
                  <a:pt x="31128" y="44165"/>
                </a:cubicBezTo>
                <a:cubicBezTo>
                  <a:pt x="31329" y="44315"/>
                  <a:pt x="31504" y="44465"/>
                  <a:pt x="31654" y="44691"/>
                </a:cubicBezTo>
                <a:cubicBezTo>
                  <a:pt x="32182" y="45315"/>
                  <a:pt x="32710" y="45847"/>
                  <a:pt x="32820" y="45847"/>
                </a:cubicBezTo>
                <a:cubicBezTo>
                  <a:pt x="32825" y="45847"/>
                  <a:pt x="32829" y="45846"/>
                  <a:pt x="32832" y="45844"/>
                </a:cubicBezTo>
                <a:cubicBezTo>
                  <a:pt x="32883" y="45794"/>
                  <a:pt x="32707" y="45643"/>
                  <a:pt x="32507" y="45418"/>
                </a:cubicBezTo>
                <a:cubicBezTo>
                  <a:pt x="32306" y="45192"/>
                  <a:pt x="32005" y="44866"/>
                  <a:pt x="31830" y="44666"/>
                </a:cubicBezTo>
                <a:lnTo>
                  <a:pt x="31529" y="44290"/>
                </a:lnTo>
                <a:lnTo>
                  <a:pt x="31880" y="44415"/>
                </a:lnTo>
                <a:lnTo>
                  <a:pt x="32231" y="44541"/>
                </a:lnTo>
                <a:lnTo>
                  <a:pt x="33033" y="45518"/>
                </a:lnTo>
                <a:cubicBezTo>
                  <a:pt x="33459" y="46044"/>
                  <a:pt x="33835" y="46495"/>
                  <a:pt x="33860" y="46520"/>
                </a:cubicBezTo>
                <a:cubicBezTo>
                  <a:pt x="33873" y="46533"/>
                  <a:pt x="33866" y="46539"/>
                  <a:pt x="33844" y="46539"/>
                </a:cubicBezTo>
                <a:cubicBezTo>
                  <a:pt x="33822" y="46539"/>
                  <a:pt x="33785" y="46533"/>
                  <a:pt x="33735" y="46520"/>
                </a:cubicBezTo>
                <a:cubicBezTo>
                  <a:pt x="33713" y="46513"/>
                  <a:pt x="33691" y="46510"/>
                  <a:pt x="33670" y="46510"/>
                </a:cubicBezTo>
                <a:cubicBezTo>
                  <a:pt x="33622" y="46510"/>
                  <a:pt x="33584" y="46528"/>
                  <a:pt x="33584" y="46546"/>
                </a:cubicBezTo>
                <a:cubicBezTo>
                  <a:pt x="33835" y="46696"/>
                  <a:pt x="34136" y="46821"/>
                  <a:pt x="34411" y="46921"/>
                </a:cubicBezTo>
                <a:cubicBezTo>
                  <a:pt x="34888" y="47097"/>
                  <a:pt x="35915" y="47498"/>
                  <a:pt x="36717" y="47824"/>
                </a:cubicBezTo>
                <a:cubicBezTo>
                  <a:pt x="37519" y="48150"/>
                  <a:pt x="38196" y="48425"/>
                  <a:pt x="38246" y="48450"/>
                </a:cubicBezTo>
                <a:cubicBezTo>
                  <a:pt x="38283" y="48463"/>
                  <a:pt x="38264" y="48468"/>
                  <a:pt x="38201" y="48468"/>
                </a:cubicBezTo>
                <a:cubicBezTo>
                  <a:pt x="37885" y="48468"/>
                  <a:pt x="36464" y="48325"/>
                  <a:pt x="35690" y="48200"/>
                </a:cubicBezTo>
                <a:lnTo>
                  <a:pt x="35364" y="48150"/>
                </a:lnTo>
                <a:lnTo>
                  <a:pt x="35414" y="47974"/>
                </a:lnTo>
                <a:cubicBezTo>
                  <a:pt x="35464" y="47623"/>
                  <a:pt x="35263" y="47548"/>
                  <a:pt x="33434" y="47297"/>
                </a:cubicBezTo>
                <a:cubicBezTo>
                  <a:pt x="32933" y="47222"/>
                  <a:pt x="32431" y="47122"/>
                  <a:pt x="31930" y="46997"/>
                </a:cubicBezTo>
                <a:cubicBezTo>
                  <a:pt x="31930" y="46997"/>
                  <a:pt x="31980" y="46921"/>
                  <a:pt x="32081" y="46846"/>
                </a:cubicBezTo>
                <a:cubicBezTo>
                  <a:pt x="32281" y="46721"/>
                  <a:pt x="32231" y="46546"/>
                  <a:pt x="31980" y="46470"/>
                </a:cubicBezTo>
                <a:cubicBezTo>
                  <a:pt x="31880" y="46445"/>
                  <a:pt x="31279" y="46320"/>
                  <a:pt x="30627" y="46195"/>
                </a:cubicBezTo>
                <a:cubicBezTo>
                  <a:pt x="29875" y="46094"/>
                  <a:pt x="29148" y="45919"/>
                  <a:pt x="28421" y="45693"/>
                </a:cubicBezTo>
                <a:cubicBezTo>
                  <a:pt x="28421" y="45643"/>
                  <a:pt x="28446" y="45593"/>
                  <a:pt x="28471" y="45568"/>
                </a:cubicBezTo>
                <a:cubicBezTo>
                  <a:pt x="28597" y="45393"/>
                  <a:pt x="28497" y="45317"/>
                  <a:pt x="27870" y="45092"/>
                </a:cubicBezTo>
                <a:cubicBezTo>
                  <a:pt x="27319" y="44866"/>
                  <a:pt x="25564" y="44064"/>
                  <a:pt x="25489" y="43989"/>
                </a:cubicBezTo>
                <a:cubicBezTo>
                  <a:pt x="25464" y="43964"/>
                  <a:pt x="25489" y="43914"/>
                  <a:pt x="25514" y="43889"/>
                </a:cubicBezTo>
                <a:cubicBezTo>
                  <a:pt x="25639" y="43764"/>
                  <a:pt x="25489" y="43563"/>
                  <a:pt x="24862" y="43162"/>
                </a:cubicBezTo>
                <a:cubicBezTo>
                  <a:pt x="24562" y="42911"/>
                  <a:pt x="24111" y="42611"/>
                  <a:pt x="23935" y="42460"/>
                </a:cubicBezTo>
                <a:lnTo>
                  <a:pt x="23584" y="42160"/>
                </a:lnTo>
                <a:lnTo>
                  <a:pt x="23684" y="42009"/>
                </a:lnTo>
                <a:lnTo>
                  <a:pt x="23810" y="41859"/>
                </a:lnTo>
                <a:lnTo>
                  <a:pt x="23033" y="41057"/>
                </a:lnTo>
                <a:cubicBezTo>
                  <a:pt x="22256" y="40305"/>
                  <a:pt x="22231" y="40280"/>
                  <a:pt x="22331" y="40180"/>
                </a:cubicBezTo>
                <a:cubicBezTo>
                  <a:pt x="22431" y="40079"/>
                  <a:pt x="22381" y="39879"/>
                  <a:pt x="21930" y="39302"/>
                </a:cubicBezTo>
                <a:cubicBezTo>
                  <a:pt x="21404" y="38626"/>
                  <a:pt x="21253" y="38300"/>
                  <a:pt x="21354" y="38150"/>
                </a:cubicBezTo>
                <a:cubicBezTo>
                  <a:pt x="21454" y="38024"/>
                  <a:pt x="21454" y="37749"/>
                  <a:pt x="21053" y="36846"/>
                </a:cubicBezTo>
                <a:cubicBezTo>
                  <a:pt x="20527" y="35668"/>
                  <a:pt x="20426" y="35393"/>
                  <a:pt x="20301" y="34891"/>
                </a:cubicBezTo>
                <a:cubicBezTo>
                  <a:pt x="20226" y="34515"/>
                  <a:pt x="20251" y="34440"/>
                  <a:pt x="20351" y="34365"/>
                </a:cubicBezTo>
                <a:cubicBezTo>
                  <a:pt x="20577" y="34215"/>
                  <a:pt x="20577" y="33889"/>
                  <a:pt x="20351" y="33212"/>
                </a:cubicBezTo>
                <a:cubicBezTo>
                  <a:pt x="20251" y="32861"/>
                  <a:pt x="20100" y="32360"/>
                  <a:pt x="20050" y="32084"/>
                </a:cubicBezTo>
                <a:cubicBezTo>
                  <a:pt x="19925" y="31558"/>
                  <a:pt x="19925" y="31558"/>
                  <a:pt x="20100" y="31533"/>
                </a:cubicBezTo>
                <a:cubicBezTo>
                  <a:pt x="20351" y="31483"/>
                  <a:pt x="20351" y="31383"/>
                  <a:pt x="20100" y="30180"/>
                </a:cubicBezTo>
                <a:cubicBezTo>
                  <a:pt x="19900" y="29302"/>
                  <a:pt x="19875" y="29127"/>
                  <a:pt x="19975" y="29002"/>
                </a:cubicBezTo>
                <a:cubicBezTo>
                  <a:pt x="20075" y="28901"/>
                  <a:pt x="20100" y="28776"/>
                  <a:pt x="20075" y="28651"/>
                </a:cubicBezTo>
                <a:cubicBezTo>
                  <a:pt x="20045" y="28497"/>
                  <a:pt x="20033" y="28438"/>
                  <a:pt x="20057" y="28438"/>
                </a:cubicBezTo>
                <a:close/>
                <a:moveTo>
                  <a:pt x="25669" y="0"/>
                </a:moveTo>
                <a:cubicBezTo>
                  <a:pt x="25526" y="0"/>
                  <a:pt x="25469" y="121"/>
                  <a:pt x="25514" y="530"/>
                </a:cubicBezTo>
                <a:cubicBezTo>
                  <a:pt x="25539" y="756"/>
                  <a:pt x="25564" y="1257"/>
                  <a:pt x="25589" y="1633"/>
                </a:cubicBezTo>
                <a:cubicBezTo>
                  <a:pt x="25689" y="3387"/>
                  <a:pt x="26040" y="5342"/>
                  <a:pt x="26918" y="9152"/>
                </a:cubicBezTo>
                <a:cubicBezTo>
                  <a:pt x="27043" y="9753"/>
                  <a:pt x="27068" y="9879"/>
                  <a:pt x="26943" y="9979"/>
                </a:cubicBezTo>
                <a:cubicBezTo>
                  <a:pt x="26867" y="10079"/>
                  <a:pt x="26817" y="10179"/>
                  <a:pt x="26842" y="10305"/>
                </a:cubicBezTo>
                <a:cubicBezTo>
                  <a:pt x="26842" y="10380"/>
                  <a:pt x="27143" y="11408"/>
                  <a:pt x="27544" y="12560"/>
                </a:cubicBezTo>
                <a:cubicBezTo>
                  <a:pt x="28020" y="14114"/>
                  <a:pt x="28196" y="14691"/>
                  <a:pt x="28146" y="14816"/>
                </a:cubicBezTo>
                <a:cubicBezTo>
                  <a:pt x="28020" y="15067"/>
                  <a:pt x="28948" y="18225"/>
                  <a:pt x="29399" y="19252"/>
                </a:cubicBezTo>
                <a:cubicBezTo>
                  <a:pt x="29850" y="20179"/>
                  <a:pt x="29875" y="20280"/>
                  <a:pt x="29750" y="20330"/>
                </a:cubicBezTo>
                <a:cubicBezTo>
                  <a:pt x="29624" y="20405"/>
                  <a:pt x="29624" y="20555"/>
                  <a:pt x="30050" y="21708"/>
                </a:cubicBezTo>
                <a:cubicBezTo>
                  <a:pt x="30303" y="22330"/>
                  <a:pt x="30360" y="22530"/>
                  <a:pt x="30302" y="22530"/>
                </a:cubicBezTo>
                <a:cubicBezTo>
                  <a:pt x="30286" y="22530"/>
                  <a:pt x="30260" y="22513"/>
                  <a:pt x="30226" y="22485"/>
                </a:cubicBezTo>
                <a:cubicBezTo>
                  <a:pt x="30170" y="22440"/>
                  <a:pt x="30128" y="22415"/>
                  <a:pt x="30089" y="22415"/>
                </a:cubicBezTo>
                <a:cubicBezTo>
                  <a:pt x="30040" y="22415"/>
                  <a:pt x="29994" y="22453"/>
                  <a:pt x="29925" y="22535"/>
                </a:cubicBezTo>
                <a:cubicBezTo>
                  <a:pt x="29875" y="22586"/>
                  <a:pt x="29825" y="22636"/>
                  <a:pt x="29750" y="22686"/>
                </a:cubicBezTo>
                <a:cubicBezTo>
                  <a:pt x="29725" y="22636"/>
                  <a:pt x="29048" y="21182"/>
                  <a:pt x="28446" y="19829"/>
                </a:cubicBezTo>
                <a:cubicBezTo>
                  <a:pt x="27920" y="18676"/>
                  <a:pt x="27619" y="18074"/>
                  <a:pt x="27519" y="17999"/>
                </a:cubicBezTo>
                <a:cubicBezTo>
                  <a:pt x="27344" y="17874"/>
                  <a:pt x="26667" y="16520"/>
                  <a:pt x="26216" y="15317"/>
                </a:cubicBezTo>
                <a:cubicBezTo>
                  <a:pt x="25960" y="14629"/>
                  <a:pt x="25812" y="14357"/>
                  <a:pt x="25676" y="14357"/>
                </a:cubicBezTo>
                <a:cubicBezTo>
                  <a:pt x="25638" y="14357"/>
                  <a:pt x="25602" y="14377"/>
                  <a:pt x="25564" y="14415"/>
                </a:cubicBezTo>
                <a:cubicBezTo>
                  <a:pt x="25523" y="14456"/>
                  <a:pt x="25482" y="14497"/>
                  <a:pt x="25455" y="14497"/>
                </a:cubicBezTo>
                <a:cubicBezTo>
                  <a:pt x="25449" y="14497"/>
                  <a:pt x="25443" y="14495"/>
                  <a:pt x="25439" y="14490"/>
                </a:cubicBezTo>
                <a:cubicBezTo>
                  <a:pt x="25439" y="14490"/>
                  <a:pt x="25288" y="14164"/>
                  <a:pt x="25113" y="13738"/>
                </a:cubicBezTo>
                <a:cubicBezTo>
                  <a:pt x="24837" y="13112"/>
                  <a:pt x="24612" y="12460"/>
                  <a:pt x="24436" y="11809"/>
                </a:cubicBezTo>
                <a:cubicBezTo>
                  <a:pt x="24400" y="11664"/>
                  <a:pt x="24298" y="11558"/>
                  <a:pt x="24207" y="11558"/>
                </a:cubicBezTo>
                <a:cubicBezTo>
                  <a:pt x="24172" y="11558"/>
                  <a:pt x="24138" y="11573"/>
                  <a:pt x="24111" y="11608"/>
                </a:cubicBezTo>
                <a:cubicBezTo>
                  <a:pt x="24060" y="12034"/>
                  <a:pt x="24035" y="12460"/>
                  <a:pt x="24060" y="12886"/>
                </a:cubicBezTo>
                <a:cubicBezTo>
                  <a:pt x="24085" y="15267"/>
                  <a:pt x="24862" y="18024"/>
                  <a:pt x="26266" y="20731"/>
                </a:cubicBezTo>
                <a:cubicBezTo>
                  <a:pt x="26542" y="21257"/>
                  <a:pt x="26968" y="22134"/>
                  <a:pt x="27243" y="22686"/>
                </a:cubicBezTo>
                <a:cubicBezTo>
                  <a:pt x="27695" y="23538"/>
                  <a:pt x="28196" y="24365"/>
                  <a:pt x="28747" y="25167"/>
                </a:cubicBezTo>
                <a:cubicBezTo>
                  <a:pt x="28722" y="25217"/>
                  <a:pt x="28672" y="25267"/>
                  <a:pt x="28622" y="25317"/>
                </a:cubicBezTo>
                <a:cubicBezTo>
                  <a:pt x="28522" y="25443"/>
                  <a:pt x="28547" y="25518"/>
                  <a:pt x="28647" y="25768"/>
                </a:cubicBezTo>
                <a:lnTo>
                  <a:pt x="28772" y="26094"/>
                </a:lnTo>
                <a:lnTo>
                  <a:pt x="28221" y="25468"/>
                </a:lnTo>
                <a:cubicBezTo>
                  <a:pt x="27695" y="24866"/>
                  <a:pt x="27669" y="24841"/>
                  <a:pt x="27218" y="23814"/>
                </a:cubicBezTo>
                <a:cubicBezTo>
                  <a:pt x="26717" y="22636"/>
                  <a:pt x="26466" y="22159"/>
                  <a:pt x="26191" y="21934"/>
                </a:cubicBezTo>
                <a:cubicBezTo>
                  <a:pt x="25965" y="21608"/>
                  <a:pt x="25765" y="21232"/>
                  <a:pt x="25614" y="20856"/>
                </a:cubicBezTo>
                <a:cubicBezTo>
                  <a:pt x="25188" y="19854"/>
                  <a:pt x="24938" y="19453"/>
                  <a:pt x="24687" y="19428"/>
                </a:cubicBezTo>
                <a:cubicBezTo>
                  <a:pt x="24537" y="19403"/>
                  <a:pt x="24486" y="19327"/>
                  <a:pt x="24186" y="18826"/>
                </a:cubicBezTo>
                <a:cubicBezTo>
                  <a:pt x="24010" y="18500"/>
                  <a:pt x="23810" y="18225"/>
                  <a:pt x="23559" y="17999"/>
                </a:cubicBezTo>
                <a:cubicBezTo>
                  <a:pt x="23283" y="17748"/>
                  <a:pt x="23083" y="17473"/>
                  <a:pt x="22958" y="17147"/>
                </a:cubicBezTo>
                <a:cubicBezTo>
                  <a:pt x="22782" y="16821"/>
                  <a:pt x="22507" y="16345"/>
                  <a:pt x="22331" y="16069"/>
                </a:cubicBezTo>
                <a:cubicBezTo>
                  <a:pt x="22030" y="15643"/>
                  <a:pt x="22005" y="15593"/>
                  <a:pt x="21755" y="15468"/>
                </a:cubicBezTo>
                <a:cubicBezTo>
                  <a:pt x="21629" y="15443"/>
                  <a:pt x="21554" y="15392"/>
                  <a:pt x="21454" y="15317"/>
                </a:cubicBezTo>
                <a:cubicBezTo>
                  <a:pt x="21454" y="15292"/>
                  <a:pt x="21153" y="14841"/>
                  <a:pt x="20752" y="14340"/>
                </a:cubicBezTo>
                <a:cubicBezTo>
                  <a:pt x="20201" y="13588"/>
                  <a:pt x="20000" y="13413"/>
                  <a:pt x="19825" y="13312"/>
                </a:cubicBezTo>
                <a:cubicBezTo>
                  <a:pt x="19649" y="13212"/>
                  <a:pt x="19549" y="13087"/>
                  <a:pt x="19273" y="12686"/>
                </a:cubicBezTo>
                <a:cubicBezTo>
                  <a:pt x="18766" y="11984"/>
                  <a:pt x="18094" y="11330"/>
                  <a:pt x="17823" y="11330"/>
                </a:cubicBezTo>
                <a:cubicBezTo>
                  <a:pt x="17813" y="11330"/>
                  <a:pt x="17804" y="11331"/>
                  <a:pt x="17795" y="11332"/>
                </a:cubicBezTo>
                <a:cubicBezTo>
                  <a:pt x="17619" y="11332"/>
                  <a:pt x="17594" y="11332"/>
                  <a:pt x="15639" y="9252"/>
                </a:cubicBezTo>
                <a:cubicBezTo>
                  <a:pt x="14261" y="7798"/>
                  <a:pt x="13584" y="7122"/>
                  <a:pt x="13459" y="7047"/>
                </a:cubicBezTo>
                <a:cubicBezTo>
                  <a:pt x="13413" y="7029"/>
                  <a:pt x="13368" y="7021"/>
                  <a:pt x="13327" y="7021"/>
                </a:cubicBezTo>
                <a:cubicBezTo>
                  <a:pt x="13188" y="7021"/>
                  <a:pt x="13089" y="7112"/>
                  <a:pt x="13108" y="7247"/>
                </a:cubicBezTo>
                <a:cubicBezTo>
                  <a:pt x="13133" y="7498"/>
                  <a:pt x="13709" y="9478"/>
                  <a:pt x="13910" y="10079"/>
                </a:cubicBezTo>
                <a:cubicBezTo>
                  <a:pt x="14035" y="10405"/>
                  <a:pt x="14286" y="11082"/>
                  <a:pt x="14486" y="11558"/>
                </a:cubicBezTo>
                <a:cubicBezTo>
                  <a:pt x="14812" y="12360"/>
                  <a:pt x="14837" y="12435"/>
                  <a:pt x="14687" y="12535"/>
                </a:cubicBezTo>
                <a:cubicBezTo>
                  <a:pt x="14511" y="12686"/>
                  <a:pt x="14537" y="12736"/>
                  <a:pt x="15163" y="13738"/>
                </a:cubicBezTo>
                <a:cubicBezTo>
                  <a:pt x="15339" y="14039"/>
                  <a:pt x="15514" y="14340"/>
                  <a:pt x="15689" y="14666"/>
                </a:cubicBezTo>
                <a:cubicBezTo>
                  <a:pt x="15689" y="14716"/>
                  <a:pt x="15614" y="14766"/>
                  <a:pt x="15514" y="14791"/>
                </a:cubicBezTo>
                <a:cubicBezTo>
                  <a:pt x="15163" y="14866"/>
                  <a:pt x="15364" y="15317"/>
                  <a:pt x="16266" y="16320"/>
                </a:cubicBezTo>
                <a:lnTo>
                  <a:pt x="16792" y="16896"/>
                </a:lnTo>
                <a:lnTo>
                  <a:pt x="16667" y="17047"/>
                </a:lnTo>
                <a:cubicBezTo>
                  <a:pt x="16466" y="17222"/>
                  <a:pt x="16542" y="17347"/>
                  <a:pt x="17293" y="17974"/>
                </a:cubicBezTo>
                <a:cubicBezTo>
                  <a:pt x="17821" y="18433"/>
                  <a:pt x="18002" y="18592"/>
                  <a:pt x="17930" y="18592"/>
                </a:cubicBezTo>
                <a:cubicBezTo>
                  <a:pt x="17897" y="18592"/>
                  <a:pt x="17806" y="18557"/>
                  <a:pt x="17669" y="18500"/>
                </a:cubicBezTo>
                <a:cubicBezTo>
                  <a:pt x="17487" y="18436"/>
                  <a:pt x="17323" y="18404"/>
                  <a:pt x="17187" y="18404"/>
                </a:cubicBezTo>
                <a:cubicBezTo>
                  <a:pt x="17006" y="18404"/>
                  <a:pt x="16875" y="18461"/>
                  <a:pt x="16817" y="18575"/>
                </a:cubicBezTo>
                <a:cubicBezTo>
                  <a:pt x="16770" y="18641"/>
                  <a:pt x="16727" y="18675"/>
                  <a:pt x="16635" y="18675"/>
                </a:cubicBezTo>
                <a:cubicBezTo>
                  <a:pt x="16481" y="18675"/>
                  <a:pt x="16189" y="18579"/>
                  <a:pt x="15514" y="18375"/>
                </a:cubicBezTo>
                <a:cubicBezTo>
                  <a:pt x="14537" y="18076"/>
                  <a:pt x="13996" y="17945"/>
                  <a:pt x="13667" y="17945"/>
                </a:cubicBezTo>
                <a:cubicBezTo>
                  <a:pt x="13472" y="17945"/>
                  <a:pt x="13351" y="17990"/>
                  <a:pt x="13258" y="18074"/>
                </a:cubicBezTo>
                <a:cubicBezTo>
                  <a:pt x="13208" y="18114"/>
                  <a:pt x="13154" y="18134"/>
                  <a:pt x="13054" y="18134"/>
                </a:cubicBezTo>
                <a:cubicBezTo>
                  <a:pt x="12904" y="18134"/>
                  <a:pt x="12652" y="18089"/>
                  <a:pt x="12156" y="17999"/>
                </a:cubicBezTo>
                <a:cubicBezTo>
                  <a:pt x="11507" y="17860"/>
                  <a:pt x="10869" y="17788"/>
                  <a:pt x="10409" y="17788"/>
                </a:cubicBezTo>
                <a:cubicBezTo>
                  <a:pt x="10123" y="17788"/>
                  <a:pt x="9906" y="17816"/>
                  <a:pt x="9800" y="17874"/>
                </a:cubicBezTo>
                <a:cubicBezTo>
                  <a:pt x="9674" y="17949"/>
                  <a:pt x="9599" y="18074"/>
                  <a:pt x="9574" y="18200"/>
                </a:cubicBezTo>
                <a:lnTo>
                  <a:pt x="9524" y="18425"/>
                </a:lnTo>
                <a:lnTo>
                  <a:pt x="8672" y="18425"/>
                </a:lnTo>
                <a:cubicBezTo>
                  <a:pt x="7795" y="18425"/>
                  <a:pt x="6717" y="18575"/>
                  <a:pt x="5013" y="18951"/>
                </a:cubicBezTo>
                <a:cubicBezTo>
                  <a:pt x="3409" y="19327"/>
                  <a:pt x="1629" y="20004"/>
                  <a:pt x="902" y="20530"/>
                </a:cubicBezTo>
                <a:cubicBezTo>
                  <a:pt x="727" y="20681"/>
                  <a:pt x="526" y="20806"/>
                  <a:pt x="326" y="20906"/>
                </a:cubicBezTo>
                <a:cubicBezTo>
                  <a:pt x="100" y="20981"/>
                  <a:pt x="0" y="21157"/>
                  <a:pt x="100" y="21282"/>
                </a:cubicBezTo>
                <a:cubicBezTo>
                  <a:pt x="627" y="21483"/>
                  <a:pt x="1153" y="21633"/>
                  <a:pt x="1729" y="21708"/>
                </a:cubicBezTo>
                <a:cubicBezTo>
                  <a:pt x="2582" y="21884"/>
                  <a:pt x="3709" y="22134"/>
                  <a:pt x="4236" y="22260"/>
                </a:cubicBezTo>
                <a:cubicBezTo>
                  <a:pt x="4762" y="22410"/>
                  <a:pt x="5514" y="22586"/>
                  <a:pt x="5890" y="22661"/>
                </a:cubicBezTo>
                <a:cubicBezTo>
                  <a:pt x="6817" y="22861"/>
                  <a:pt x="10276" y="23814"/>
                  <a:pt x="12481" y="24490"/>
                </a:cubicBezTo>
                <a:cubicBezTo>
                  <a:pt x="14787" y="25192"/>
                  <a:pt x="16692" y="25869"/>
                  <a:pt x="18121" y="26445"/>
                </a:cubicBezTo>
                <a:lnTo>
                  <a:pt x="19223" y="26896"/>
                </a:lnTo>
                <a:lnTo>
                  <a:pt x="19349" y="27347"/>
                </a:lnTo>
                <a:cubicBezTo>
                  <a:pt x="19674" y="28425"/>
                  <a:pt x="19699" y="28676"/>
                  <a:pt x="19599" y="28851"/>
                </a:cubicBezTo>
                <a:cubicBezTo>
                  <a:pt x="19474" y="29002"/>
                  <a:pt x="19524" y="29177"/>
                  <a:pt x="19725" y="30079"/>
                </a:cubicBezTo>
                <a:cubicBezTo>
                  <a:pt x="19950" y="31132"/>
                  <a:pt x="19950" y="31132"/>
                  <a:pt x="19775" y="31207"/>
                </a:cubicBezTo>
                <a:cubicBezTo>
                  <a:pt x="19499" y="31332"/>
                  <a:pt x="19524" y="31458"/>
                  <a:pt x="19875" y="32686"/>
                </a:cubicBezTo>
                <a:cubicBezTo>
                  <a:pt x="20226" y="33839"/>
                  <a:pt x="20251" y="33989"/>
                  <a:pt x="20075" y="34064"/>
                </a:cubicBezTo>
                <a:cubicBezTo>
                  <a:pt x="20000" y="34114"/>
                  <a:pt x="19925" y="34215"/>
                  <a:pt x="19925" y="34315"/>
                </a:cubicBezTo>
                <a:cubicBezTo>
                  <a:pt x="19850" y="34591"/>
                  <a:pt x="20151" y="35543"/>
                  <a:pt x="20602" y="36545"/>
                </a:cubicBezTo>
                <a:cubicBezTo>
                  <a:pt x="21103" y="37623"/>
                  <a:pt x="21178" y="37874"/>
                  <a:pt x="21078" y="37899"/>
                </a:cubicBezTo>
                <a:cubicBezTo>
                  <a:pt x="20802" y="37974"/>
                  <a:pt x="21153" y="38801"/>
                  <a:pt x="21705" y="39478"/>
                </a:cubicBezTo>
                <a:cubicBezTo>
                  <a:pt x="21980" y="39779"/>
                  <a:pt x="22005" y="39879"/>
                  <a:pt x="21930" y="40004"/>
                </a:cubicBezTo>
                <a:cubicBezTo>
                  <a:pt x="21830" y="40205"/>
                  <a:pt x="21955" y="40380"/>
                  <a:pt x="22682" y="41082"/>
                </a:cubicBezTo>
                <a:lnTo>
                  <a:pt x="23309" y="41683"/>
                </a:lnTo>
                <a:lnTo>
                  <a:pt x="23208" y="41884"/>
                </a:lnTo>
                <a:lnTo>
                  <a:pt x="23108" y="42059"/>
                </a:lnTo>
                <a:lnTo>
                  <a:pt x="23484" y="42435"/>
                </a:lnTo>
                <a:cubicBezTo>
                  <a:pt x="23960" y="42861"/>
                  <a:pt x="24461" y="43237"/>
                  <a:pt x="24988" y="43588"/>
                </a:cubicBezTo>
                <a:cubicBezTo>
                  <a:pt x="25088" y="43663"/>
                  <a:pt x="25113" y="43688"/>
                  <a:pt x="25063" y="43739"/>
                </a:cubicBezTo>
                <a:cubicBezTo>
                  <a:pt x="25013" y="43814"/>
                  <a:pt x="25013" y="43889"/>
                  <a:pt x="25013" y="43964"/>
                </a:cubicBezTo>
                <a:cubicBezTo>
                  <a:pt x="25013" y="44064"/>
                  <a:pt x="25163" y="44165"/>
                  <a:pt x="25840" y="44515"/>
                </a:cubicBezTo>
                <a:cubicBezTo>
                  <a:pt x="26291" y="44741"/>
                  <a:pt x="26943" y="45042"/>
                  <a:pt x="27268" y="45192"/>
                </a:cubicBezTo>
                <a:cubicBezTo>
                  <a:pt x="27845" y="45393"/>
                  <a:pt x="27895" y="45443"/>
                  <a:pt x="27895" y="45568"/>
                </a:cubicBezTo>
                <a:cubicBezTo>
                  <a:pt x="27920" y="45668"/>
                  <a:pt x="27945" y="45744"/>
                  <a:pt x="27995" y="45819"/>
                </a:cubicBezTo>
                <a:cubicBezTo>
                  <a:pt x="28146" y="45969"/>
                  <a:pt x="29223" y="46270"/>
                  <a:pt x="30376" y="46470"/>
                </a:cubicBezTo>
                <a:cubicBezTo>
                  <a:pt x="31354" y="46646"/>
                  <a:pt x="31429" y="46671"/>
                  <a:pt x="31404" y="46821"/>
                </a:cubicBezTo>
                <a:cubicBezTo>
                  <a:pt x="31379" y="46896"/>
                  <a:pt x="31379" y="46972"/>
                  <a:pt x="31404" y="47047"/>
                </a:cubicBezTo>
                <a:cubicBezTo>
                  <a:pt x="31454" y="47197"/>
                  <a:pt x="32181" y="47398"/>
                  <a:pt x="33183" y="47548"/>
                </a:cubicBezTo>
                <a:lnTo>
                  <a:pt x="34512" y="47749"/>
                </a:lnTo>
                <a:lnTo>
                  <a:pt x="34938" y="47824"/>
                </a:lnTo>
                <a:lnTo>
                  <a:pt x="34913" y="48024"/>
                </a:lnTo>
                <a:cubicBezTo>
                  <a:pt x="34888" y="48300"/>
                  <a:pt x="35063" y="48400"/>
                  <a:pt x="35715" y="48475"/>
                </a:cubicBezTo>
                <a:cubicBezTo>
                  <a:pt x="37469" y="48676"/>
                  <a:pt x="38973" y="48851"/>
                  <a:pt x="39098" y="48851"/>
                </a:cubicBezTo>
                <a:cubicBezTo>
                  <a:pt x="39111" y="48849"/>
                  <a:pt x="39124" y="48848"/>
                  <a:pt x="39136" y="48848"/>
                </a:cubicBezTo>
                <a:cubicBezTo>
                  <a:pt x="39273" y="48848"/>
                  <a:pt x="39444" y="49007"/>
                  <a:pt x="40451" y="50130"/>
                </a:cubicBezTo>
                <a:lnTo>
                  <a:pt x="41629" y="51408"/>
                </a:lnTo>
                <a:lnTo>
                  <a:pt x="42005" y="52285"/>
                </a:lnTo>
                <a:cubicBezTo>
                  <a:pt x="42557" y="53488"/>
                  <a:pt x="42732" y="53814"/>
                  <a:pt x="42908" y="53864"/>
                </a:cubicBezTo>
                <a:cubicBezTo>
                  <a:pt x="42945" y="53876"/>
                  <a:pt x="42981" y="53883"/>
                  <a:pt x="43016" y="53883"/>
                </a:cubicBezTo>
                <a:cubicBezTo>
                  <a:pt x="43121" y="53883"/>
                  <a:pt x="43215" y="53826"/>
                  <a:pt x="43309" y="53714"/>
                </a:cubicBezTo>
                <a:lnTo>
                  <a:pt x="43484" y="53513"/>
                </a:lnTo>
                <a:cubicBezTo>
                  <a:pt x="43559" y="53413"/>
                  <a:pt x="43434" y="53012"/>
                  <a:pt x="43033" y="52160"/>
                </a:cubicBezTo>
                <a:cubicBezTo>
                  <a:pt x="42081" y="50079"/>
                  <a:pt x="41329" y="47899"/>
                  <a:pt x="40752" y="45668"/>
                </a:cubicBezTo>
                <a:cubicBezTo>
                  <a:pt x="40376" y="44114"/>
                  <a:pt x="40050" y="41658"/>
                  <a:pt x="40126" y="40706"/>
                </a:cubicBezTo>
                <a:cubicBezTo>
                  <a:pt x="40201" y="39879"/>
                  <a:pt x="40477" y="39127"/>
                  <a:pt x="40928" y="38425"/>
                </a:cubicBezTo>
                <a:cubicBezTo>
                  <a:pt x="41604" y="37222"/>
                  <a:pt x="42507" y="36170"/>
                  <a:pt x="43584" y="35267"/>
                </a:cubicBezTo>
                <a:cubicBezTo>
                  <a:pt x="43885" y="35017"/>
                  <a:pt x="44487" y="34490"/>
                  <a:pt x="44913" y="34114"/>
                </a:cubicBezTo>
                <a:cubicBezTo>
                  <a:pt x="45665" y="33413"/>
                  <a:pt x="46467" y="32786"/>
                  <a:pt x="47319" y="32210"/>
                </a:cubicBezTo>
                <a:cubicBezTo>
                  <a:pt x="47394" y="32185"/>
                  <a:pt x="47444" y="32134"/>
                  <a:pt x="47494" y="32084"/>
                </a:cubicBezTo>
                <a:cubicBezTo>
                  <a:pt x="47645" y="31884"/>
                  <a:pt x="49324" y="30706"/>
                  <a:pt x="50777" y="29753"/>
                </a:cubicBezTo>
                <a:cubicBezTo>
                  <a:pt x="51930" y="28977"/>
                  <a:pt x="53108" y="28275"/>
                  <a:pt x="54361" y="27648"/>
                </a:cubicBezTo>
                <a:cubicBezTo>
                  <a:pt x="56241" y="26646"/>
                  <a:pt x="56592" y="26420"/>
                  <a:pt x="57344" y="25693"/>
                </a:cubicBezTo>
                <a:cubicBezTo>
                  <a:pt x="57995" y="25067"/>
                  <a:pt x="58497" y="24315"/>
                  <a:pt x="58823" y="23488"/>
                </a:cubicBezTo>
                <a:cubicBezTo>
                  <a:pt x="59349" y="22385"/>
                  <a:pt x="59424" y="21959"/>
                  <a:pt x="59274" y="20881"/>
                </a:cubicBezTo>
                <a:cubicBezTo>
                  <a:pt x="59204" y="20349"/>
                  <a:pt x="59114" y="20073"/>
                  <a:pt x="58962" y="20073"/>
                </a:cubicBezTo>
                <a:cubicBezTo>
                  <a:pt x="58949" y="20073"/>
                  <a:pt x="58936" y="20075"/>
                  <a:pt x="58923" y="20079"/>
                </a:cubicBezTo>
                <a:cubicBezTo>
                  <a:pt x="58722" y="20255"/>
                  <a:pt x="58547" y="20430"/>
                  <a:pt x="58371" y="20656"/>
                </a:cubicBezTo>
                <a:cubicBezTo>
                  <a:pt x="58121" y="21032"/>
                  <a:pt x="57795" y="21332"/>
                  <a:pt x="57394" y="21533"/>
                </a:cubicBezTo>
                <a:cubicBezTo>
                  <a:pt x="56717" y="21934"/>
                  <a:pt x="55965" y="22185"/>
                  <a:pt x="55213" y="22335"/>
                </a:cubicBezTo>
                <a:cubicBezTo>
                  <a:pt x="55187" y="22339"/>
                  <a:pt x="55160" y="22341"/>
                  <a:pt x="55134" y="22341"/>
                </a:cubicBezTo>
                <a:cubicBezTo>
                  <a:pt x="55010" y="22341"/>
                  <a:pt x="54886" y="22297"/>
                  <a:pt x="54762" y="22235"/>
                </a:cubicBezTo>
                <a:cubicBezTo>
                  <a:pt x="54710" y="22183"/>
                  <a:pt x="54619" y="22156"/>
                  <a:pt x="54487" y="22156"/>
                </a:cubicBezTo>
                <a:cubicBezTo>
                  <a:pt x="54111" y="22156"/>
                  <a:pt x="53401" y="22372"/>
                  <a:pt x="52306" y="22836"/>
                </a:cubicBezTo>
                <a:lnTo>
                  <a:pt x="51279" y="23262"/>
                </a:lnTo>
                <a:lnTo>
                  <a:pt x="51228" y="23087"/>
                </a:lnTo>
                <a:cubicBezTo>
                  <a:pt x="51178" y="22987"/>
                  <a:pt x="51153" y="22886"/>
                  <a:pt x="51078" y="22786"/>
                </a:cubicBezTo>
                <a:cubicBezTo>
                  <a:pt x="51028" y="22735"/>
                  <a:pt x="50896" y="22709"/>
                  <a:pt x="50722" y="22709"/>
                </a:cubicBezTo>
                <a:cubicBezTo>
                  <a:pt x="50464" y="22709"/>
                  <a:pt x="50114" y="22767"/>
                  <a:pt x="49800" y="22886"/>
                </a:cubicBezTo>
                <a:cubicBezTo>
                  <a:pt x="49579" y="22969"/>
                  <a:pt x="49457" y="23006"/>
                  <a:pt x="49380" y="23006"/>
                </a:cubicBezTo>
                <a:cubicBezTo>
                  <a:pt x="49316" y="23006"/>
                  <a:pt x="49282" y="22981"/>
                  <a:pt x="49249" y="22936"/>
                </a:cubicBezTo>
                <a:cubicBezTo>
                  <a:pt x="49198" y="22836"/>
                  <a:pt x="49123" y="22711"/>
                  <a:pt x="49023" y="22636"/>
                </a:cubicBezTo>
                <a:cubicBezTo>
                  <a:pt x="48932" y="22530"/>
                  <a:pt x="48887" y="22488"/>
                  <a:pt x="48810" y="22488"/>
                </a:cubicBezTo>
                <a:cubicBezTo>
                  <a:pt x="48760" y="22488"/>
                  <a:pt x="48696" y="22506"/>
                  <a:pt x="48597" y="22535"/>
                </a:cubicBezTo>
                <a:cubicBezTo>
                  <a:pt x="47970" y="22736"/>
                  <a:pt x="46817" y="23638"/>
                  <a:pt x="45314" y="25117"/>
                </a:cubicBezTo>
                <a:cubicBezTo>
                  <a:pt x="44531" y="25899"/>
                  <a:pt x="43547" y="26704"/>
                  <a:pt x="43443" y="26704"/>
                </a:cubicBezTo>
                <a:cubicBezTo>
                  <a:pt x="43437" y="26704"/>
                  <a:pt x="43434" y="26701"/>
                  <a:pt x="43434" y="26696"/>
                </a:cubicBezTo>
                <a:cubicBezTo>
                  <a:pt x="43434" y="26671"/>
                  <a:pt x="43359" y="26621"/>
                  <a:pt x="43259" y="26596"/>
                </a:cubicBezTo>
                <a:cubicBezTo>
                  <a:pt x="43217" y="26578"/>
                  <a:pt x="43186" y="26566"/>
                  <a:pt x="43153" y="26566"/>
                </a:cubicBezTo>
                <a:cubicBezTo>
                  <a:pt x="43050" y="26566"/>
                  <a:pt x="42941" y="26693"/>
                  <a:pt x="42482" y="27172"/>
                </a:cubicBezTo>
                <a:cubicBezTo>
                  <a:pt x="42106" y="27523"/>
                  <a:pt x="41805" y="27949"/>
                  <a:pt x="41579" y="28425"/>
                </a:cubicBezTo>
                <a:cubicBezTo>
                  <a:pt x="41304" y="28939"/>
                  <a:pt x="41230" y="29063"/>
                  <a:pt x="41181" y="29063"/>
                </a:cubicBezTo>
                <a:cubicBezTo>
                  <a:pt x="41163" y="29063"/>
                  <a:pt x="41148" y="29047"/>
                  <a:pt x="41128" y="29027"/>
                </a:cubicBezTo>
                <a:cubicBezTo>
                  <a:pt x="41097" y="28996"/>
                  <a:pt x="41065" y="28979"/>
                  <a:pt x="41032" y="28979"/>
                </a:cubicBezTo>
                <a:cubicBezTo>
                  <a:pt x="40903" y="28979"/>
                  <a:pt x="40756" y="29217"/>
                  <a:pt x="40577" y="29753"/>
                </a:cubicBezTo>
                <a:cubicBezTo>
                  <a:pt x="40326" y="30455"/>
                  <a:pt x="40276" y="30756"/>
                  <a:pt x="39950" y="32811"/>
                </a:cubicBezTo>
                <a:cubicBezTo>
                  <a:pt x="39775" y="33989"/>
                  <a:pt x="39750" y="34114"/>
                  <a:pt x="39599" y="34114"/>
                </a:cubicBezTo>
                <a:cubicBezTo>
                  <a:pt x="39499" y="34114"/>
                  <a:pt x="39424" y="34139"/>
                  <a:pt x="39349" y="34215"/>
                </a:cubicBezTo>
                <a:cubicBezTo>
                  <a:pt x="39223" y="34315"/>
                  <a:pt x="39223" y="35468"/>
                  <a:pt x="39324" y="36495"/>
                </a:cubicBezTo>
                <a:cubicBezTo>
                  <a:pt x="39499" y="38074"/>
                  <a:pt x="39549" y="39653"/>
                  <a:pt x="39474" y="41232"/>
                </a:cubicBezTo>
                <a:cubicBezTo>
                  <a:pt x="39449" y="42134"/>
                  <a:pt x="39499" y="43037"/>
                  <a:pt x="39624" y="43914"/>
                </a:cubicBezTo>
                <a:lnTo>
                  <a:pt x="39675" y="44165"/>
                </a:lnTo>
                <a:lnTo>
                  <a:pt x="39499" y="43789"/>
                </a:lnTo>
                <a:cubicBezTo>
                  <a:pt x="38898" y="42435"/>
                  <a:pt x="38196" y="41082"/>
                  <a:pt x="37394" y="39779"/>
                </a:cubicBezTo>
                <a:cubicBezTo>
                  <a:pt x="36166" y="37673"/>
                  <a:pt x="35890" y="37247"/>
                  <a:pt x="35013" y="36195"/>
                </a:cubicBezTo>
                <a:lnTo>
                  <a:pt x="34411" y="35443"/>
                </a:lnTo>
                <a:lnTo>
                  <a:pt x="34436" y="34766"/>
                </a:lnTo>
                <a:cubicBezTo>
                  <a:pt x="34461" y="33814"/>
                  <a:pt x="34662" y="31683"/>
                  <a:pt x="34913" y="29879"/>
                </a:cubicBezTo>
                <a:cubicBezTo>
                  <a:pt x="35263" y="27322"/>
                  <a:pt x="35188" y="23237"/>
                  <a:pt x="34812" y="22836"/>
                </a:cubicBezTo>
                <a:cubicBezTo>
                  <a:pt x="34687" y="22711"/>
                  <a:pt x="34662" y="22510"/>
                  <a:pt x="34612" y="21934"/>
                </a:cubicBezTo>
                <a:cubicBezTo>
                  <a:pt x="34562" y="20430"/>
                  <a:pt x="34336" y="18926"/>
                  <a:pt x="33910" y="17498"/>
                </a:cubicBezTo>
                <a:cubicBezTo>
                  <a:pt x="33685" y="16796"/>
                  <a:pt x="33484" y="16520"/>
                  <a:pt x="33258" y="16520"/>
                </a:cubicBezTo>
                <a:cubicBezTo>
                  <a:pt x="33158" y="16520"/>
                  <a:pt x="33083" y="16470"/>
                  <a:pt x="33083" y="16395"/>
                </a:cubicBezTo>
                <a:cubicBezTo>
                  <a:pt x="33058" y="16345"/>
                  <a:pt x="33033" y="15894"/>
                  <a:pt x="32983" y="15418"/>
                </a:cubicBezTo>
                <a:cubicBezTo>
                  <a:pt x="32883" y="14315"/>
                  <a:pt x="32682" y="13187"/>
                  <a:pt x="32431" y="12109"/>
                </a:cubicBezTo>
                <a:cubicBezTo>
                  <a:pt x="32030" y="10330"/>
                  <a:pt x="31880" y="9829"/>
                  <a:pt x="31629" y="9628"/>
                </a:cubicBezTo>
                <a:cubicBezTo>
                  <a:pt x="31454" y="9503"/>
                  <a:pt x="31354" y="9327"/>
                  <a:pt x="31078" y="8500"/>
                </a:cubicBezTo>
                <a:cubicBezTo>
                  <a:pt x="30351" y="6420"/>
                  <a:pt x="30101" y="5894"/>
                  <a:pt x="29198" y="4440"/>
                </a:cubicBezTo>
                <a:cubicBezTo>
                  <a:pt x="28601" y="3534"/>
                  <a:pt x="28359" y="3220"/>
                  <a:pt x="28181" y="3220"/>
                </a:cubicBezTo>
                <a:cubicBezTo>
                  <a:pt x="28142" y="3220"/>
                  <a:pt x="28106" y="3235"/>
                  <a:pt x="28070" y="3262"/>
                </a:cubicBezTo>
                <a:cubicBezTo>
                  <a:pt x="28030" y="3282"/>
                  <a:pt x="27973" y="3319"/>
                  <a:pt x="27939" y="3319"/>
                </a:cubicBezTo>
                <a:cubicBezTo>
                  <a:pt x="27931" y="3319"/>
                  <a:pt x="27925" y="3317"/>
                  <a:pt x="27920" y="3312"/>
                </a:cubicBezTo>
                <a:cubicBezTo>
                  <a:pt x="27920" y="3312"/>
                  <a:pt x="27594" y="2761"/>
                  <a:pt x="27193" y="2084"/>
                </a:cubicBezTo>
                <a:cubicBezTo>
                  <a:pt x="26366" y="681"/>
                  <a:pt x="25890" y="29"/>
                  <a:pt x="25715" y="4"/>
                </a:cubicBezTo>
                <a:cubicBezTo>
                  <a:pt x="25698" y="2"/>
                  <a:pt x="25683" y="0"/>
                  <a:pt x="256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"/>
          <p:cNvSpPr/>
          <p:nvPr/>
        </p:nvSpPr>
        <p:spPr>
          <a:xfrm>
            <a:off x="4236550" y="-275732"/>
            <a:ext cx="873508" cy="838170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8"/>
          <p:cNvSpPr/>
          <p:nvPr/>
        </p:nvSpPr>
        <p:spPr>
          <a:xfrm>
            <a:off x="8345683" y="886243"/>
            <a:ext cx="622182" cy="804402"/>
          </a:xfrm>
          <a:custGeom>
            <a:rect b="b" l="l" r="r" t="t"/>
            <a:pathLst>
              <a:path extrusionOk="0" h="24178" w="18701">
                <a:moveTo>
                  <a:pt x="18138" y="1302"/>
                </a:moveTo>
                <a:lnTo>
                  <a:pt x="18138" y="1302"/>
                </a:lnTo>
                <a:cubicBezTo>
                  <a:pt x="18155" y="1302"/>
                  <a:pt x="18122" y="1371"/>
                  <a:pt x="18049" y="1482"/>
                </a:cubicBezTo>
                <a:cubicBezTo>
                  <a:pt x="17978" y="1604"/>
                  <a:pt x="17933" y="1666"/>
                  <a:pt x="17920" y="1666"/>
                </a:cubicBezTo>
                <a:cubicBezTo>
                  <a:pt x="17915" y="1666"/>
                  <a:pt x="17916" y="1654"/>
                  <a:pt x="17923" y="1632"/>
                </a:cubicBezTo>
                <a:cubicBezTo>
                  <a:pt x="17973" y="1532"/>
                  <a:pt x="18049" y="1431"/>
                  <a:pt x="18099" y="1331"/>
                </a:cubicBezTo>
                <a:cubicBezTo>
                  <a:pt x="18119" y="1311"/>
                  <a:pt x="18132" y="1302"/>
                  <a:pt x="18138" y="1302"/>
                </a:cubicBezTo>
                <a:close/>
                <a:moveTo>
                  <a:pt x="16006" y="5047"/>
                </a:moveTo>
                <a:cubicBezTo>
                  <a:pt x="16026" y="5047"/>
                  <a:pt x="15993" y="5103"/>
                  <a:pt x="15918" y="5216"/>
                </a:cubicBezTo>
                <a:cubicBezTo>
                  <a:pt x="15849" y="5320"/>
                  <a:pt x="15804" y="5376"/>
                  <a:pt x="15799" y="5376"/>
                </a:cubicBezTo>
                <a:cubicBezTo>
                  <a:pt x="15797" y="5376"/>
                  <a:pt x="15803" y="5365"/>
                  <a:pt x="15818" y="5341"/>
                </a:cubicBezTo>
                <a:cubicBezTo>
                  <a:pt x="15843" y="5241"/>
                  <a:pt x="15918" y="5141"/>
                  <a:pt x="15968" y="5066"/>
                </a:cubicBezTo>
                <a:cubicBezTo>
                  <a:pt x="15987" y="5053"/>
                  <a:pt x="16000" y="5047"/>
                  <a:pt x="16006" y="5047"/>
                </a:cubicBezTo>
                <a:close/>
                <a:moveTo>
                  <a:pt x="15237" y="6390"/>
                </a:moveTo>
                <a:lnTo>
                  <a:pt x="15237" y="6390"/>
                </a:lnTo>
                <a:cubicBezTo>
                  <a:pt x="15241" y="6390"/>
                  <a:pt x="15173" y="6492"/>
                  <a:pt x="15066" y="6670"/>
                </a:cubicBezTo>
                <a:cubicBezTo>
                  <a:pt x="14960" y="6847"/>
                  <a:pt x="14878" y="6949"/>
                  <a:pt x="14867" y="6949"/>
                </a:cubicBezTo>
                <a:cubicBezTo>
                  <a:pt x="14862" y="6949"/>
                  <a:pt x="14869" y="6932"/>
                  <a:pt x="14891" y="6895"/>
                </a:cubicBezTo>
                <a:cubicBezTo>
                  <a:pt x="14966" y="6745"/>
                  <a:pt x="15066" y="6594"/>
                  <a:pt x="15191" y="6444"/>
                </a:cubicBezTo>
                <a:cubicBezTo>
                  <a:pt x="15221" y="6407"/>
                  <a:pt x="15235" y="6390"/>
                  <a:pt x="15237" y="6390"/>
                </a:cubicBezTo>
                <a:close/>
                <a:moveTo>
                  <a:pt x="14573" y="7423"/>
                </a:moveTo>
                <a:cubicBezTo>
                  <a:pt x="14585" y="7423"/>
                  <a:pt x="14590" y="7440"/>
                  <a:pt x="14590" y="7472"/>
                </a:cubicBezTo>
                <a:cubicBezTo>
                  <a:pt x="14540" y="7622"/>
                  <a:pt x="14465" y="7797"/>
                  <a:pt x="14364" y="7923"/>
                </a:cubicBezTo>
                <a:cubicBezTo>
                  <a:pt x="14253" y="8090"/>
                  <a:pt x="14186" y="8161"/>
                  <a:pt x="14162" y="8161"/>
                </a:cubicBezTo>
                <a:cubicBezTo>
                  <a:pt x="14120" y="8161"/>
                  <a:pt x="14200" y="7956"/>
                  <a:pt x="14389" y="7672"/>
                </a:cubicBezTo>
                <a:cubicBezTo>
                  <a:pt x="14492" y="7501"/>
                  <a:pt x="14548" y="7423"/>
                  <a:pt x="14573" y="7423"/>
                </a:cubicBezTo>
                <a:close/>
                <a:moveTo>
                  <a:pt x="13954" y="8408"/>
                </a:moveTo>
                <a:cubicBezTo>
                  <a:pt x="13960" y="8408"/>
                  <a:pt x="13963" y="8413"/>
                  <a:pt x="13963" y="8424"/>
                </a:cubicBezTo>
                <a:cubicBezTo>
                  <a:pt x="13988" y="8474"/>
                  <a:pt x="13913" y="8624"/>
                  <a:pt x="13813" y="8800"/>
                </a:cubicBezTo>
                <a:cubicBezTo>
                  <a:pt x="13713" y="8934"/>
                  <a:pt x="13668" y="9000"/>
                  <a:pt x="13650" y="9000"/>
                </a:cubicBezTo>
                <a:cubicBezTo>
                  <a:pt x="13640" y="9000"/>
                  <a:pt x="13638" y="8984"/>
                  <a:pt x="13638" y="8950"/>
                </a:cubicBezTo>
                <a:cubicBezTo>
                  <a:pt x="13688" y="8800"/>
                  <a:pt x="13738" y="8675"/>
                  <a:pt x="13813" y="8574"/>
                </a:cubicBezTo>
                <a:cubicBezTo>
                  <a:pt x="13872" y="8476"/>
                  <a:pt x="13931" y="8408"/>
                  <a:pt x="13954" y="8408"/>
                </a:cubicBezTo>
                <a:close/>
                <a:moveTo>
                  <a:pt x="16924" y="1798"/>
                </a:moveTo>
                <a:cubicBezTo>
                  <a:pt x="16959" y="1798"/>
                  <a:pt x="16941" y="1824"/>
                  <a:pt x="16921" y="1857"/>
                </a:cubicBezTo>
                <a:cubicBezTo>
                  <a:pt x="16846" y="2008"/>
                  <a:pt x="16670" y="2083"/>
                  <a:pt x="16244" y="2233"/>
                </a:cubicBezTo>
                <a:cubicBezTo>
                  <a:pt x="15943" y="2359"/>
                  <a:pt x="15141" y="2710"/>
                  <a:pt x="14515" y="3035"/>
                </a:cubicBezTo>
                <a:cubicBezTo>
                  <a:pt x="11557" y="4539"/>
                  <a:pt x="10755" y="4940"/>
                  <a:pt x="10755" y="4990"/>
                </a:cubicBezTo>
                <a:cubicBezTo>
                  <a:pt x="10759" y="5006"/>
                  <a:pt x="10772" y="5015"/>
                  <a:pt x="10798" y="5015"/>
                </a:cubicBezTo>
                <a:cubicBezTo>
                  <a:pt x="10938" y="5015"/>
                  <a:pt x="11470" y="4755"/>
                  <a:pt x="13161" y="3888"/>
                </a:cubicBezTo>
                <a:cubicBezTo>
                  <a:pt x="14607" y="3145"/>
                  <a:pt x="15154" y="2875"/>
                  <a:pt x="15207" y="2875"/>
                </a:cubicBezTo>
                <a:cubicBezTo>
                  <a:pt x="15221" y="2875"/>
                  <a:pt x="15197" y="2897"/>
                  <a:pt x="15141" y="2935"/>
                </a:cubicBezTo>
                <a:cubicBezTo>
                  <a:pt x="15091" y="2985"/>
                  <a:pt x="15066" y="3035"/>
                  <a:pt x="15116" y="3061"/>
                </a:cubicBezTo>
                <a:cubicBezTo>
                  <a:pt x="15392" y="2985"/>
                  <a:pt x="15643" y="2885"/>
                  <a:pt x="15893" y="2735"/>
                </a:cubicBezTo>
                <a:cubicBezTo>
                  <a:pt x="16318" y="2544"/>
                  <a:pt x="16503" y="2457"/>
                  <a:pt x="16559" y="2457"/>
                </a:cubicBezTo>
                <a:cubicBezTo>
                  <a:pt x="16598" y="2457"/>
                  <a:pt x="16572" y="2501"/>
                  <a:pt x="16520" y="2584"/>
                </a:cubicBezTo>
                <a:cubicBezTo>
                  <a:pt x="16420" y="2785"/>
                  <a:pt x="16219" y="2860"/>
                  <a:pt x="15267" y="3286"/>
                </a:cubicBezTo>
                <a:cubicBezTo>
                  <a:pt x="14841" y="3487"/>
                  <a:pt x="14415" y="3687"/>
                  <a:pt x="14013" y="3913"/>
                </a:cubicBezTo>
                <a:cubicBezTo>
                  <a:pt x="13956" y="3970"/>
                  <a:pt x="13936" y="4004"/>
                  <a:pt x="13977" y="4004"/>
                </a:cubicBezTo>
                <a:cubicBezTo>
                  <a:pt x="14062" y="4004"/>
                  <a:pt x="14401" y="3865"/>
                  <a:pt x="15191" y="3512"/>
                </a:cubicBezTo>
                <a:cubicBezTo>
                  <a:pt x="15797" y="3235"/>
                  <a:pt x="16068" y="3125"/>
                  <a:pt x="16153" y="3125"/>
                </a:cubicBezTo>
                <a:cubicBezTo>
                  <a:pt x="16191" y="3125"/>
                  <a:pt x="16192" y="3147"/>
                  <a:pt x="16169" y="3186"/>
                </a:cubicBezTo>
                <a:cubicBezTo>
                  <a:pt x="16094" y="3336"/>
                  <a:pt x="15718" y="3512"/>
                  <a:pt x="15041" y="3812"/>
                </a:cubicBezTo>
                <a:cubicBezTo>
                  <a:pt x="14039" y="4264"/>
                  <a:pt x="13638" y="4489"/>
                  <a:pt x="13587" y="4564"/>
                </a:cubicBezTo>
                <a:cubicBezTo>
                  <a:pt x="13570" y="4590"/>
                  <a:pt x="13580" y="4604"/>
                  <a:pt x="13614" y="4604"/>
                </a:cubicBezTo>
                <a:cubicBezTo>
                  <a:pt x="13679" y="4604"/>
                  <a:pt x="13834" y="4554"/>
                  <a:pt x="14064" y="4439"/>
                </a:cubicBezTo>
                <a:cubicBezTo>
                  <a:pt x="14289" y="4339"/>
                  <a:pt x="14816" y="4088"/>
                  <a:pt x="15217" y="3888"/>
                </a:cubicBezTo>
                <a:cubicBezTo>
                  <a:pt x="15611" y="3721"/>
                  <a:pt x="15803" y="3646"/>
                  <a:pt x="15877" y="3646"/>
                </a:cubicBezTo>
                <a:cubicBezTo>
                  <a:pt x="15925" y="3646"/>
                  <a:pt x="15923" y="3678"/>
                  <a:pt x="15893" y="3737"/>
                </a:cubicBezTo>
                <a:cubicBezTo>
                  <a:pt x="15743" y="3913"/>
                  <a:pt x="15517" y="4038"/>
                  <a:pt x="15292" y="4113"/>
                </a:cubicBezTo>
                <a:cubicBezTo>
                  <a:pt x="14590" y="4439"/>
                  <a:pt x="12785" y="5542"/>
                  <a:pt x="12735" y="5667"/>
                </a:cubicBezTo>
                <a:cubicBezTo>
                  <a:pt x="12732" y="5677"/>
                  <a:pt x="12736" y="5682"/>
                  <a:pt x="12748" y="5682"/>
                </a:cubicBezTo>
                <a:cubicBezTo>
                  <a:pt x="12823" y="5682"/>
                  <a:pt x="13211" y="5471"/>
                  <a:pt x="13713" y="5166"/>
                </a:cubicBezTo>
                <a:cubicBezTo>
                  <a:pt x="14734" y="4545"/>
                  <a:pt x="15339" y="4228"/>
                  <a:pt x="15503" y="4228"/>
                </a:cubicBezTo>
                <a:cubicBezTo>
                  <a:pt x="15544" y="4228"/>
                  <a:pt x="15557" y="4248"/>
                  <a:pt x="15542" y="4289"/>
                </a:cubicBezTo>
                <a:cubicBezTo>
                  <a:pt x="15492" y="4364"/>
                  <a:pt x="14916" y="4715"/>
                  <a:pt x="13988" y="5216"/>
                </a:cubicBezTo>
                <a:cubicBezTo>
                  <a:pt x="12999" y="5754"/>
                  <a:pt x="12619" y="5959"/>
                  <a:pt x="12483" y="5959"/>
                </a:cubicBezTo>
                <a:cubicBezTo>
                  <a:pt x="12461" y="5959"/>
                  <a:pt x="12445" y="5953"/>
                  <a:pt x="12435" y="5943"/>
                </a:cubicBezTo>
                <a:cubicBezTo>
                  <a:pt x="12400" y="5883"/>
                  <a:pt x="12349" y="5858"/>
                  <a:pt x="12298" y="5858"/>
                </a:cubicBezTo>
                <a:cubicBezTo>
                  <a:pt x="12199" y="5858"/>
                  <a:pt x="12101" y="5952"/>
                  <a:pt x="12134" y="6068"/>
                </a:cubicBezTo>
                <a:cubicBezTo>
                  <a:pt x="12184" y="6218"/>
                  <a:pt x="12109" y="6269"/>
                  <a:pt x="11507" y="6619"/>
                </a:cubicBezTo>
                <a:cubicBezTo>
                  <a:pt x="10254" y="7396"/>
                  <a:pt x="9051" y="8274"/>
                  <a:pt x="7873" y="9176"/>
                </a:cubicBezTo>
                <a:cubicBezTo>
                  <a:pt x="7597" y="9401"/>
                  <a:pt x="7372" y="9602"/>
                  <a:pt x="7347" y="9602"/>
                </a:cubicBezTo>
                <a:cubicBezTo>
                  <a:pt x="7447" y="9452"/>
                  <a:pt x="7522" y="9326"/>
                  <a:pt x="7648" y="9201"/>
                </a:cubicBezTo>
                <a:lnTo>
                  <a:pt x="7648" y="9226"/>
                </a:lnTo>
                <a:lnTo>
                  <a:pt x="7948" y="8850"/>
                </a:lnTo>
                <a:lnTo>
                  <a:pt x="7848" y="8499"/>
                </a:lnTo>
                <a:cubicBezTo>
                  <a:pt x="7748" y="8098"/>
                  <a:pt x="7823" y="7998"/>
                  <a:pt x="8475" y="7371"/>
                </a:cubicBezTo>
                <a:cubicBezTo>
                  <a:pt x="9151" y="6770"/>
                  <a:pt x="10555" y="5742"/>
                  <a:pt x="10780" y="5717"/>
                </a:cubicBezTo>
                <a:cubicBezTo>
                  <a:pt x="10881" y="5717"/>
                  <a:pt x="12961" y="4665"/>
                  <a:pt x="12986" y="4589"/>
                </a:cubicBezTo>
                <a:cubicBezTo>
                  <a:pt x="13010" y="4559"/>
                  <a:pt x="13009" y="4543"/>
                  <a:pt x="12982" y="4543"/>
                </a:cubicBezTo>
                <a:cubicBezTo>
                  <a:pt x="12896" y="4543"/>
                  <a:pt x="12552" y="4693"/>
                  <a:pt x="11908" y="5015"/>
                </a:cubicBezTo>
                <a:cubicBezTo>
                  <a:pt x="11379" y="5269"/>
                  <a:pt x="11029" y="5434"/>
                  <a:pt x="10933" y="5434"/>
                </a:cubicBezTo>
                <a:cubicBezTo>
                  <a:pt x="10915" y="5434"/>
                  <a:pt x="10906" y="5428"/>
                  <a:pt x="10906" y="5416"/>
                </a:cubicBezTo>
                <a:cubicBezTo>
                  <a:pt x="10906" y="5366"/>
                  <a:pt x="10831" y="5291"/>
                  <a:pt x="10680" y="5241"/>
                </a:cubicBezTo>
                <a:cubicBezTo>
                  <a:pt x="10530" y="5166"/>
                  <a:pt x="10455" y="5116"/>
                  <a:pt x="10480" y="5066"/>
                </a:cubicBezTo>
                <a:cubicBezTo>
                  <a:pt x="11206" y="4539"/>
                  <a:pt x="11933" y="4038"/>
                  <a:pt x="12710" y="3562"/>
                </a:cubicBezTo>
                <a:cubicBezTo>
                  <a:pt x="13237" y="3286"/>
                  <a:pt x="13763" y="3035"/>
                  <a:pt x="14314" y="2810"/>
                </a:cubicBezTo>
                <a:cubicBezTo>
                  <a:pt x="16322" y="1999"/>
                  <a:pt x="16827" y="1798"/>
                  <a:pt x="16924" y="1798"/>
                </a:cubicBezTo>
                <a:close/>
                <a:moveTo>
                  <a:pt x="13421" y="9200"/>
                </a:moveTo>
                <a:cubicBezTo>
                  <a:pt x="13432" y="9200"/>
                  <a:pt x="13437" y="9218"/>
                  <a:pt x="13437" y="9251"/>
                </a:cubicBezTo>
                <a:cubicBezTo>
                  <a:pt x="13412" y="9376"/>
                  <a:pt x="13387" y="9477"/>
                  <a:pt x="13312" y="9577"/>
                </a:cubicBezTo>
                <a:cubicBezTo>
                  <a:pt x="13257" y="9672"/>
                  <a:pt x="13225" y="9715"/>
                  <a:pt x="13211" y="9715"/>
                </a:cubicBezTo>
                <a:cubicBezTo>
                  <a:pt x="13199" y="9715"/>
                  <a:pt x="13200" y="9684"/>
                  <a:pt x="13211" y="9627"/>
                </a:cubicBezTo>
                <a:cubicBezTo>
                  <a:pt x="13237" y="9527"/>
                  <a:pt x="13262" y="9401"/>
                  <a:pt x="13337" y="9326"/>
                </a:cubicBezTo>
                <a:lnTo>
                  <a:pt x="13337" y="9301"/>
                </a:lnTo>
                <a:cubicBezTo>
                  <a:pt x="13379" y="9231"/>
                  <a:pt x="13406" y="9200"/>
                  <a:pt x="13421" y="9200"/>
                </a:cubicBezTo>
                <a:close/>
                <a:moveTo>
                  <a:pt x="12973" y="9926"/>
                </a:moveTo>
                <a:cubicBezTo>
                  <a:pt x="12982" y="9926"/>
                  <a:pt x="12986" y="9935"/>
                  <a:pt x="12986" y="9953"/>
                </a:cubicBezTo>
                <a:cubicBezTo>
                  <a:pt x="12986" y="10122"/>
                  <a:pt x="12615" y="10708"/>
                  <a:pt x="12520" y="10708"/>
                </a:cubicBezTo>
                <a:cubicBezTo>
                  <a:pt x="12516" y="10708"/>
                  <a:pt x="12513" y="10707"/>
                  <a:pt x="12510" y="10705"/>
                </a:cubicBezTo>
                <a:cubicBezTo>
                  <a:pt x="12435" y="10655"/>
                  <a:pt x="12585" y="10504"/>
                  <a:pt x="12735" y="10254"/>
                </a:cubicBezTo>
                <a:cubicBezTo>
                  <a:pt x="12869" y="10024"/>
                  <a:pt x="12945" y="9926"/>
                  <a:pt x="12973" y="9926"/>
                </a:cubicBezTo>
                <a:close/>
                <a:moveTo>
                  <a:pt x="15152" y="4853"/>
                </a:moveTo>
                <a:cubicBezTo>
                  <a:pt x="15180" y="4853"/>
                  <a:pt x="15191" y="4866"/>
                  <a:pt x="15191" y="4890"/>
                </a:cubicBezTo>
                <a:cubicBezTo>
                  <a:pt x="15116" y="5216"/>
                  <a:pt x="14916" y="5391"/>
                  <a:pt x="14039" y="5817"/>
                </a:cubicBezTo>
                <a:cubicBezTo>
                  <a:pt x="11883" y="6970"/>
                  <a:pt x="9828" y="8274"/>
                  <a:pt x="7873" y="9727"/>
                </a:cubicBezTo>
                <a:cubicBezTo>
                  <a:pt x="7091" y="10289"/>
                  <a:pt x="6429" y="10756"/>
                  <a:pt x="6396" y="10756"/>
                </a:cubicBezTo>
                <a:cubicBezTo>
                  <a:pt x="6395" y="10756"/>
                  <a:pt x="6394" y="10755"/>
                  <a:pt x="6394" y="10755"/>
                </a:cubicBezTo>
                <a:cubicBezTo>
                  <a:pt x="6595" y="10554"/>
                  <a:pt x="6795" y="10354"/>
                  <a:pt x="7021" y="10178"/>
                </a:cubicBezTo>
                <a:cubicBezTo>
                  <a:pt x="9201" y="8299"/>
                  <a:pt x="10856" y="7196"/>
                  <a:pt x="14339" y="5241"/>
                </a:cubicBezTo>
                <a:cubicBezTo>
                  <a:pt x="14833" y="4975"/>
                  <a:pt x="15068" y="4853"/>
                  <a:pt x="15152" y="4853"/>
                </a:cubicBezTo>
                <a:close/>
                <a:moveTo>
                  <a:pt x="12077" y="11253"/>
                </a:moveTo>
                <a:cubicBezTo>
                  <a:pt x="12079" y="11253"/>
                  <a:pt x="12082" y="11254"/>
                  <a:pt x="12084" y="11256"/>
                </a:cubicBezTo>
                <a:cubicBezTo>
                  <a:pt x="12134" y="11306"/>
                  <a:pt x="12034" y="11507"/>
                  <a:pt x="11808" y="11732"/>
                </a:cubicBezTo>
                <a:cubicBezTo>
                  <a:pt x="11727" y="11823"/>
                  <a:pt x="11679" y="11869"/>
                  <a:pt x="11663" y="11869"/>
                </a:cubicBezTo>
                <a:cubicBezTo>
                  <a:pt x="11640" y="11869"/>
                  <a:pt x="11688" y="11767"/>
                  <a:pt x="11808" y="11557"/>
                </a:cubicBezTo>
                <a:lnTo>
                  <a:pt x="11833" y="11557"/>
                </a:lnTo>
                <a:cubicBezTo>
                  <a:pt x="11926" y="11394"/>
                  <a:pt x="12040" y="11253"/>
                  <a:pt x="12077" y="11253"/>
                </a:cubicBezTo>
                <a:close/>
                <a:moveTo>
                  <a:pt x="11356" y="12199"/>
                </a:moveTo>
                <a:cubicBezTo>
                  <a:pt x="11370" y="12199"/>
                  <a:pt x="11351" y="12232"/>
                  <a:pt x="11332" y="12309"/>
                </a:cubicBezTo>
                <a:cubicBezTo>
                  <a:pt x="11316" y="12357"/>
                  <a:pt x="11289" y="12385"/>
                  <a:pt x="11272" y="12385"/>
                </a:cubicBezTo>
                <a:cubicBezTo>
                  <a:pt x="11263" y="12385"/>
                  <a:pt x="11257" y="12377"/>
                  <a:pt x="11257" y="12359"/>
                </a:cubicBezTo>
                <a:cubicBezTo>
                  <a:pt x="11282" y="12309"/>
                  <a:pt x="11307" y="12259"/>
                  <a:pt x="11357" y="12208"/>
                </a:cubicBezTo>
                <a:lnTo>
                  <a:pt x="11332" y="12208"/>
                </a:lnTo>
                <a:cubicBezTo>
                  <a:pt x="11344" y="12203"/>
                  <a:pt x="11351" y="12199"/>
                  <a:pt x="11356" y="12199"/>
                </a:cubicBezTo>
                <a:close/>
                <a:moveTo>
                  <a:pt x="10611" y="13265"/>
                </a:moveTo>
                <a:cubicBezTo>
                  <a:pt x="10626" y="13265"/>
                  <a:pt x="10615" y="13301"/>
                  <a:pt x="10580" y="13336"/>
                </a:cubicBezTo>
                <a:cubicBezTo>
                  <a:pt x="10543" y="13373"/>
                  <a:pt x="10520" y="13396"/>
                  <a:pt x="10510" y="13396"/>
                </a:cubicBezTo>
                <a:cubicBezTo>
                  <a:pt x="10507" y="13396"/>
                  <a:pt x="10505" y="13393"/>
                  <a:pt x="10505" y="13386"/>
                </a:cubicBezTo>
                <a:cubicBezTo>
                  <a:pt x="10505" y="13336"/>
                  <a:pt x="10530" y="13311"/>
                  <a:pt x="10555" y="13286"/>
                </a:cubicBezTo>
                <a:lnTo>
                  <a:pt x="10580" y="13286"/>
                </a:lnTo>
                <a:cubicBezTo>
                  <a:pt x="10595" y="13271"/>
                  <a:pt x="10605" y="13265"/>
                  <a:pt x="10611" y="13265"/>
                </a:cubicBezTo>
                <a:close/>
                <a:moveTo>
                  <a:pt x="17295" y="3100"/>
                </a:moveTo>
                <a:cubicBezTo>
                  <a:pt x="17304" y="3100"/>
                  <a:pt x="17313" y="3103"/>
                  <a:pt x="17322" y="3111"/>
                </a:cubicBezTo>
                <a:cubicBezTo>
                  <a:pt x="17397" y="3161"/>
                  <a:pt x="17522" y="4414"/>
                  <a:pt x="17522" y="5291"/>
                </a:cubicBezTo>
                <a:cubicBezTo>
                  <a:pt x="17547" y="7045"/>
                  <a:pt x="17372" y="9401"/>
                  <a:pt x="17222" y="9577"/>
                </a:cubicBezTo>
                <a:cubicBezTo>
                  <a:pt x="17204" y="9588"/>
                  <a:pt x="17190" y="9595"/>
                  <a:pt x="17176" y="9595"/>
                </a:cubicBezTo>
                <a:cubicBezTo>
                  <a:pt x="17131" y="9595"/>
                  <a:pt x="17098" y="9525"/>
                  <a:pt x="17021" y="9351"/>
                </a:cubicBezTo>
                <a:cubicBezTo>
                  <a:pt x="16938" y="9166"/>
                  <a:pt x="16872" y="9070"/>
                  <a:pt x="16819" y="9070"/>
                </a:cubicBezTo>
                <a:cubicBezTo>
                  <a:pt x="16728" y="9070"/>
                  <a:pt x="16677" y="9352"/>
                  <a:pt x="16645" y="9953"/>
                </a:cubicBezTo>
                <a:cubicBezTo>
                  <a:pt x="16570" y="11030"/>
                  <a:pt x="16369" y="12083"/>
                  <a:pt x="16019" y="13086"/>
                </a:cubicBezTo>
                <a:cubicBezTo>
                  <a:pt x="15805" y="13725"/>
                  <a:pt x="15699" y="14044"/>
                  <a:pt x="15668" y="14044"/>
                </a:cubicBezTo>
                <a:cubicBezTo>
                  <a:pt x="15636" y="14044"/>
                  <a:pt x="15680" y="13725"/>
                  <a:pt x="15768" y="13086"/>
                </a:cubicBezTo>
                <a:lnTo>
                  <a:pt x="15768" y="13111"/>
                </a:lnTo>
                <a:cubicBezTo>
                  <a:pt x="15843" y="12584"/>
                  <a:pt x="15918" y="11807"/>
                  <a:pt x="15943" y="11356"/>
                </a:cubicBezTo>
                <a:cubicBezTo>
                  <a:pt x="15968" y="10379"/>
                  <a:pt x="15943" y="7697"/>
                  <a:pt x="15868" y="7121"/>
                </a:cubicBezTo>
                <a:cubicBezTo>
                  <a:pt x="15743" y="6218"/>
                  <a:pt x="15768" y="5742"/>
                  <a:pt x="15918" y="5517"/>
                </a:cubicBezTo>
                <a:lnTo>
                  <a:pt x="16069" y="5266"/>
                </a:lnTo>
                <a:lnTo>
                  <a:pt x="16044" y="5943"/>
                </a:lnTo>
                <a:cubicBezTo>
                  <a:pt x="15993" y="6168"/>
                  <a:pt x="16019" y="6419"/>
                  <a:pt x="16069" y="6670"/>
                </a:cubicBezTo>
                <a:cubicBezTo>
                  <a:pt x="16071" y="6674"/>
                  <a:pt x="16073" y="6675"/>
                  <a:pt x="16075" y="6675"/>
                </a:cubicBezTo>
                <a:cubicBezTo>
                  <a:pt x="16101" y="6675"/>
                  <a:pt x="16146" y="6412"/>
                  <a:pt x="16169" y="6043"/>
                </a:cubicBezTo>
                <a:cubicBezTo>
                  <a:pt x="16204" y="5680"/>
                  <a:pt x="16223" y="5492"/>
                  <a:pt x="16238" y="5492"/>
                </a:cubicBezTo>
                <a:cubicBezTo>
                  <a:pt x="16255" y="5492"/>
                  <a:pt x="16268" y="5736"/>
                  <a:pt x="16294" y="6243"/>
                </a:cubicBezTo>
                <a:cubicBezTo>
                  <a:pt x="16319" y="6519"/>
                  <a:pt x="16344" y="6820"/>
                  <a:pt x="16369" y="7096"/>
                </a:cubicBezTo>
                <a:cubicBezTo>
                  <a:pt x="16397" y="7186"/>
                  <a:pt x="16419" y="7228"/>
                  <a:pt x="16436" y="7228"/>
                </a:cubicBezTo>
                <a:cubicBezTo>
                  <a:pt x="16480" y="7228"/>
                  <a:pt x="16488" y="6940"/>
                  <a:pt x="16470" y="6469"/>
                </a:cubicBezTo>
                <a:cubicBezTo>
                  <a:pt x="16369" y="5316"/>
                  <a:pt x="16394" y="4740"/>
                  <a:pt x="16545" y="4439"/>
                </a:cubicBezTo>
                <a:lnTo>
                  <a:pt x="16670" y="4188"/>
                </a:lnTo>
                <a:lnTo>
                  <a:pt x="16695" y="4414"/>
                </a:lnTo>
                <a:cubicBezTo>
                  <a:pt x="16695" y="4514"/>
                  <a:pt x="16720" y="5116"/>
                  <a:pt x="16745" y="5717"/>
                </a:cubicBezTo>
                <a:cubicBezTo>
                  <a:pt x="16745" y="6516"/>
                  <a:pt x="16763" y="6857"/>
                  <a:pt x="16828" y="6857"/>
                </a:cubicBezTo>
                <a:cubicBezTo>
                  <a:pt x="16840" y="6857"/>
                  <a:pt x="16855" y="6844"/>
                  <a:pt x="16871" y="6820"/>
                </a:cubicBezTo>
                <a:cubicBezTo>
                  <a:pt x="16871" y="6795"/>
                  <a:pt x="16871" y="6143"/>
                  <a:pt x="16871" y="5341"/>
                </a:cubicBezTo>
                <a:cubicBezTo>
                  <a:pt x="16846" y="4865"/>
                  <a:pt x="16846" y="4364"/>
                  <a:pt x="16896" y="3863"/>
                </a:cubicBezTo>
                <a:cubicBezTo>
                  <a:pt x="16971" y="4564"/>
                  <a:pt x="17021" y="5241"/>
                  <a:pt x="17021" y="5943"/>
                </a:cubicBezTo>
                <a:cubicBezTo>
                  <a:pt x="17046" y="7121"/>
                  <a:pt x="17096" y="8098"/>
                  <a:pt x="17096" y="8148"/>
                </a:cubicBezTo>
                <a:cubicBezTo>
                  <a:pt x="17116" y="8184"/>
                  <a:pt x="17132" y="8207"/>
                  <a:pt x="17146" y="8207"/>
                </a:cubicBezTo>
                <a:cubicBezTo>
                  <a:pt x="17218" y="8207"/>
                  <a:pt x="17202" y="7525"/>
                  <a:pt x="17096" y="4314"/>
                </a:cubicBezTo>
                <a:cubicBezTo>
                  <a:pt x="17096" y="3685"/>
                  <a:pt x="17183" y="3100"/>
                  <a:pt x="17295" y="3100"/>
                </a:cubicBezTo>
                <a:close/>
                <a:moveTo>
                  <a:pt x="9832" y="14194"/>
                </a:moveTo>
                <a:cubicBezTo>
                  <a:pt x="9849" y="14194"/>
                  <a:pt x="9840" y="14240"/>
                  <a:pt x="9803" y="14314"/>
                </a:cubicBezTo>
                <a:cubicBezTo>
                  <a:pt x="9767" y="14368"/>
                  <a:pt x="9731" y="14409"/>
                  <a:pt x="9723" y="14409"/>
                </a:cubicBezTo>
                <a:cubicBezTo>
                  <a:pt x="9720" y="14409"/>
                  <a:pt x="9721" y="14403"/>
                  <a:pt x="9728" y="14389"/>
                </a:cubicBezTo>
                <a:cubicBezTo>
                  <a:pt x="9728" y="14314"/>
                  <a:pt x="9778" y="14264"/>
                  <a:pt x="9828" y="14213"/>
                </a:cubicBezTo>
                <a:lnTo>
                  <a:pt x="9803" y="14213"/>
                </a:lnTo>
                <a:cubicBezTo>
                  <a:pt x="9816" y="14200"/>
                  <a:pt x="9826" y="14194"/>
                  <a:pt x="9832" y="14194"/>
                </a:cubicBezTo>
                <a:close/>
                <a:moveTo>
                  <a:pt x="14665" y="5692"/>
                </a:moveTo>
                <a:lnTo>
                  <a:pt x="14465" y="6043"/>
                </a:lnTo>
                <a:cubicBezTo>
                  <a:pt x="14289" y="6394"/>
                  <a:pt x="14264" y="6394"/>
                  <a:pt x="12510" y="7447"/>
                </a:cubicBezTo>
                <a:cubicBezTo>
                  <a:pt x="11532" y="8023"/>
                  <a:pt x="10730" y="8499"/>
                  <a:pt x="10705" y="8524"/>
                </a:cubicBezTo>
                <a:cubicBezTo>
                  <a:pt x="10685" y="8554"/>
                  <a:pt x="10686" y="8570"/>
                  <a:pt x="10711" y="8570"/>
                </a:cubicBezTo>
                <a:cubicBezTo>
                  <a:pt x="10812" y="8570"/>
                  <a:pt x="11305" y="8310"/>
                  <a:pt x="12409" y="7647"/>
                </a:cubicBezTo>
                <a:cubicBezTo>
                  <a:pt x="13462" y="7027"/>
                  <a:pt x="13838" y="6801"/>
                  <a:pt x="13929" y="6801"/>
                </a:cubicBezTo>
                <a:cubicBezTo>
                  <a:pt x="13959" y="6801"/>
                  <a:pt x="13957" y="6826"/>
                  <a:pt x="13938" y="6870"/>
                </a:cubicBezTo>
                <a:cubicBezTo>
                  <a:pt x="13838" y="7020"/>
                  <a:pt x="13713" y="7146"/>
                  <a:pt x="13537" y="7221"/>
                </a:cubicBezTo>
                <a:cubicBezTo>
                  <a:pt x="13136" y="7421"/>
                  <a:pt x="10179" y="9351"/>
                  <a:pt x="10129" y="9426"/>
                </a:cubicBezTo>
                <a:cubicBezTo>
                  <a:pt x="10104" y="9470"/>
                  <a:pt x="10107" y="9492"/>
                  <a:pt x="10138" y="9492"/>
                </a:cubicBezTo>
                <a:cubicBezTo>
                  <a:pt x="10231" y="9492"/>
                  <a:pt x="10574" y="9295"/>
                  <a:pt x="11156" y="8900"/>
                </a:cubicBezTo>
                <a:cubicBezTo>
                  <a:pt x="11607" y="8599"/>
                  <a:pt x="12359" y="8123"/>
                  <a:pt x="12861" y="7822"/>
                </a:cubicBezTo>
                <a:cubicBezTo>
                  <a:pt x="13358" y="7507"/>
                  <a:pt x="13570" y="7379"/>
                  <a:pt x="13635" y="7379"/>
                </a:cubicBezTo>
                <a:cubicBezTo>
                  <a:pt x="13668" y="7379"/>
                  <a:pt x="13663" y="7412"/>
                  <a:pt x="13638" y="7472"/>
                </a:cubicBezTo>
                <a:cubicBezTo>
                  <a:pt x="13562" y="7647"/>
                  <a:pt x="13337" y="7772"/>
                  <a:pt x="12685" y="8173"/>
                </a:cubicBezTo>
                <a:cubicBezTo>
                  <a:pt x="11232" y="9000"/>
                  <a:pt x="8525" y="10780"/>
                  <a:pt x="8550" y="10880"/>
                </a:cubicBezTo>
                <a:cubicBezTo>
                  <a:pt x="8554" y="10898"/>
                  <a:pt x="8561" y="10911"/>
                  <a:pt x="8582" y="10911"/>
                </a:cubicBezTo>
                <a:cubicBezTo>
                  <a:pt x="8677" y="10911"/>
                  <a:pt x="9060" y="10656"/>
                  <a:pt x="10805" y="9527"/>
                </a:cubicBezTo>
                <a:cubicBezTo>
                  <a:pt x="11926" y="8803"/>
                  <a:pt x="12938" y="8188"/>
                  <a:pt x="13031" y="8188"/>
                </a:cubicBezTo>
                <a:cubicBezTo>
                  <a:pt x="13038" y="8188"/>
                  <a:pt x="13039" y="8192"/>
                  <a:pt x="13036" y="8198"/>
                </a:cubicBezTo>
                <a:cubicBezTo>
                  <a:pt x="12936" y="8374"/>
                  <a:pt x="6620" y="12710"/>
                  <a:pt x="6445" y="12735"/>
                </a:cubicBezTo>
                <a:cubicBezTo>
                  <a:pt x="6018" y="12960"/>
                  <a:pt x="5592" y="13236"/>
                  <a:pt x="5191" y="13537"/>
                </a:cubicBezTo>
                <a:cubicBezTo>
                  <a:pt x="3713" y="14589"/>
                  <a:pt x="3813" y="14489"/>
                  <a:pt x="3963" y="14539"/>
                </a:cubicBezTo>
                <a:cubicBezTo>
                  <a:pt x="4064" y="14539"/>
                  <a:pt x="4089" y="14564"/>
                  <a:pt x="4039" y="14614"/>
                </a:cubicBezTo>
                <a:lnTo>
                  <a:pt x="3663" y="14890"/>
                </a:lnTo>
                <a:cubicBezTo>
                  <a:pt x="3562" y="14990"/>
                  <a:pt x="3462" y="15066"/>
                  <a:pt x="3337" y="15116"/>
                </a:cubicBezTo>
                <a:cubicBezTo>
                  <a:pt x="3412" y="14965"/>
                  <a:pt x="3512" y="14815"/>
                  <a:pt x="3638" y="14665"/>
                </a:cubicBezTo>
                <a:cubicBezTo>
                  <a:pt x="3813" y="14439"/>
                  <a:pt x="4414" y="13737"/>
                  <a:pt x="4991" y="13111"/>
                </a:cubicBezTo>
                <a:cubicBezTo>
                  <a:pt x="5918" y="12083"/>
                  <a:pt x="5993" y="11958"/>
                  <a:pt x="5968" y="11832"/>
                </a:cubicBezTo>
                <a:cubicBezTo>
                  <a:pt x="5943" y="11682"/>
                  <a:pt x="5918" y="11682"/>
                  <a:pt x="5668" y="11632"/>
                </a:cubicBezTo>
                <a:cubicBezTo>
                  <a:pt x="5643" y="11638"/>
                  <a:pt x="5617" y="11641"/>
                  <a:pt x="5592" y="11641"/>
                </a:cubicBezTo>
                <a:cubicBezTo>
                  <a:pt x="5517" y="11641"/>
                  <a:pt x="5442" y="11613"/>
                  <a:pt x="5367" y="11557"/>
                </a:cubicBezTo>
                <a:cubicBezTo>
                  <a:pt x="5367" y="11544"/>
                  <a:pt x="5379" y="11538"/>
                  <a:pt x="5401" y="11538"/>
                </a:cubicBezTo>
                <a:cubicBezTo>
                  <a:pt x="5423" y="11538"/>
                  <a:pt x="5455" y="11544"/>
                  <a:pt x="5492" y="11557"/>
                </a:cubicBezTo>
                <a:cubicBezTo>
                  <a:pt x="5497" y="11560"/>
                  <a:pt x="5503" y="11561"/>
                  <a:pt x="5511" y="11561"/>
                </a:cubicBezTo>
                <a:cubicBezTo>
                  <a:pt x="5635" y="11561"/>
                  <a:pt x="6174" y="11197"/>
                  <a:pt x="7397" y="10304"/>
                </a:cubicBezTo>
                <a:cubicBezTo>
                  <a:pt x="10304" y="8223"/>
                  <a:pt x="12159" y="7020"/>
                  <a:pt x="13738" y="6193"/>
                </a:cubicBezTo>
                <a:lnTo>
                  <a:pt x="14665" y="5692"/>
                </a:lnTo>
                <a:close/>
                <a:moveTo>
                  <a:pt x="12969" y="8517"/>
                </a:moveTo>
                <a:cubicBezTo>
                  <a:pt x="13003" y="8517"/>
                  <a:pt x="12940" y="8596"/>
                  <a:pt x="12760" y="8825"/>
                </a:cubicBezTo>
                <a:cubicBezTo>
                  <a:pt x="12359" y="9351"/>
                  <a:pt x="11557" y="10003"/>
                  <a:pt x="10229" y="10880"/>
                </a:cubicBezTo>
                <a:cubicBezTo>
                  <a:pt x="5216" y="14163"/>
                  <a:pt x="4189" y="14890"/>
                  <a:pt x="3111" y="15843"/>
                </a:cubicBezTo>
                <a:cubicBezTo>
                  <a:pt x="2887" y="16034"/>
                  <a:pt x="2776" y="16114"/>
                  <a:pt x="2737" y="16114"/>
                </a:cubicBezTo>
                <a:cubicBezTo>
                  <a:pt x="2715" y="16114"/>
                  <a:pt x="2717" y="16088"/>
                  <a:pt x="2735" y="16043"/>
                </a:cubicBezTo>
                <a:cubicBezTo>
                  <a:pt x="2785" y="15868"/>
                  <a:pt x="2886" y="15717"/>
                  <a:pt x="2961" y="15567"/>
                </a:cubicBezTo>
                <a:lnTo>
                  <a:pt x="2986" y="15567"/>
                </a:lnTo>
                <a:cubicBezTo>
                  <a:pt x="3118" y="15346"/>
                  <a:pt x="3192" y="15262"/>
                  <a:pt x="3260" y="15262"/>
                </a:cubicBezTo>
                <a:cubicBezTo>
                  <a:pt x="3269" y="15262"/>
                  <a:pt x="3278" y="15263"/>
                  <a:pt x="3287" y="15266"/>
                </a:cubicBezTo>
                <a:cubicBezTo>
                  <a:pt x="3437" y="15241"/>
                  <a:pt x="3562" y="15166"/>
                  <a:pt x="3663" y="15066"/>
                </a:cubicBezTo>
                <a:cubicBezTo>
                  <a:pt x="4289" y="14564"/>
                  <a:pt x="6219" y="13136"/>
                  <a:pt x="9302" y="11030"/>
                </a:cubicBezTo>
                <a:cubicBezTo>
                  <a:pt x="11131" y="9752"/>
                  <a:pt x="12735" y="8650"/>
                  <a:pt x="12836" y="8574"/>
                </a:cubicBezTo>
                <a:cubicBezTo>
                  <a:pt x="12905" y="8539"/>
                  <a:pt x="12951" y="8517"/>
                  <a:pt x="12969" y="8517"/>
                </a:cubicBezTo>
                <a:close/>
                <a:moveTo>
                  <a:pt x="8918" y="15606"/>
                </a:moveTo>
                <a:cubicBezTo>
                  <a:pt x="8943" y="15606"/>
                  <a:pt x="8918" y="15725"/>
                  <a:pt x="8876" y="15918"/>
                </a:cubicBezTo>
                <a:cubicBezTo>
                  <a:pt x="8826" y="16093"/>
                  <a:pt x="8775" y="16244"/>
                  <a:pt x="8725" y="16394"/>
                </a:cubicBezTo>
                <a:cubicBezTo>
                  <a:pt x="8721" y="16400"/>
                  <a:pt x="8717" y="16403"/>
                  <a:pt x="8714" y="16403"/>
                </a:cubicBezTo>
                <a:cubicBezTo>
                  <a:pt x="8671" y="16403"/>
                  <a:pt x="8830" y="15734"/>
                  <a:pt x="8901" y="15617"/>
                </a:cubicBezTo>
                <a:cubicBezTo>
                  <a:pt x="8908" y="15610"/>
                  <a:pt x="8914" y="15606"/>
                  <a:pt x="8918" y="15606"/>
                </a:cubicBezTo>
                <a:close/>
                <a:moveTo>
                  <a:pt x="6583" y="18144"/>
                </a:moveTo>
                <a:cubicBezTo>
                  <a:pt x="6600" y="18144"/>
                  <a:pt x="6562" y="18219"/>
                  <a:pt x="6470" y="18349"/>
                </a:cubicBezTo>
                <a:cubicBezTo>
                  <a:pt x="6404" y="18464"/>
                  <a:pt x="6360" y="18525"/>
                  <a:pt x="6344" y="18525"/>
                </a:cubicBezTo>
                <a:cubicBezTo>
                  <a:pt x="6336" y="18525"/>
                  <a:pt x="6336" y="18509"/>
                  <a:pt x="6344" y="18474"/>
                </a:cubicBezTo>
                <a:cubicBezTo>
                  <a:pt x="6419" y="18374"/>
                  <a:pt x="6470" y="18274"/>
                  <a:pt x="6545" y="18173"/>
                </a:cubicBezTo>
                <a:cubicBezTo>
                  <a:pt x="6564" y="18154"/>
                  <a:pt x="6577" y="18144"/>
                  <a:pt x="6583" y="18144"/>
                </a:cubicBezTo>
                <a:close/>
                <a:moveTo>
                  <a:pt x="12209" y="9652"/>
                </a:moveTo>
                <a:lnTo>
                  <a:pt x="11883" y="10128"/>
                </a:lnTo>
                <a:cubicBezTo>
                  <a:pt x="11708" y="10479"/>
                  <a:pt x="11407" y="10780"/>
                  <a:pt x="11056" y="11005"/>
                </a:cubicBezTo>
                <a:cubicBezTo>
                  <a:pt x="10730" y="11206"/>
                  <a:pt x="10003" y="11682"/>
                  <a:pt x="9377" y="12058"/>
                </a:cubicBezTo>
                <a:lnTo>
                  <a:pt x="8199" y="12810"/>
                </a:lnTo>
                <a:cubicBezTo>
                  <a:pt x="8174" y="12810"/>
                  <a:pt x="8174" y="12835"/>
                  <a:pt x="8199" y="12860"/>
                </a:cubicBezTo>
                <a:cubicBezTo>
                  <a:pt x="8203" y="12864"/>
                  <a:pt x="8211" y="12867"/>
                  <a:pt x="8221" y="12867"/>
                </a:cubicBezTo>
                <a:cubicBezTo>
                  <a:pt x="8390" y="12867"/>
                  <a:pt x="9363" y="12287"/>
                  <a:pt x="11181" y="11106"/>
                </a:cubicBezTo>
                <a:cubicBezTo>
                  <a:pt x="11235" y="11079"/>
                  <a:pt x="11266" y="11062"/>
                  <a:pt x="11276" y="11062"/>
                </a:cubicBezTo>
                <a:cubicBezTo>
                  <a:pt x="11295" y="11062"/>
                  <a:pt x="11245" y="11119"/>
                  <a:pt x="11131" y="11281"/>
                </a:cubicBezTo>
                <a:cubicBezTo>
                  <a:pt x="10805" y="11657"/>
                  <a:pt x="10104" y="12183"/>
                  <a:pt x="8675" y="13136"/>
                </a:cubicBezTo>
                <a:cubicBezTo>
                  <a:pt x="7322" y="14038"/>
                  <a:pt x="7297" y="14063"/>
                  <a:pt x="7347" y="14113"/>
                </a:cubicBezTo>
                <a:cubicBezTo>
                  <a:pt x="8299" y="13587"/>
                  <a:pt x="9227" y="13010"/>
                  <a:pt x="10129" y="12384"/>
                </a:cubicBezTo>
                <a:cubicBezTo>
                  <a:pt x="10254" y="12284"/>
                  <a:pt x="10379" y="12183"/>
                  <a:pt x="10530" y="12083"/>
                </a:cubicBezTo>
                <a:lnTo>
                  <a:pt x="10530" y="12083"/>
                </a:lnTo>
                <a:cubicBezTo>
                  <a:pt x="10129" y="12685"/>
                  <a:pt x="9678" y="13261"/>
                  <a:pt x="9176" y="13812"/>
                </a:cubicBezTo>
                <a:cubicBezTo>
                  <a:pt x="9026" y="13863"/>
                  <a:pt x="8901" y="13938"/>
                  <a:pt x="8800" y="14038"/>
                </a:cubicBezTo>
                <a:cubicBezTo>
                  <a:pt x="8450" y="14289"/>
                  <a:pt x="8099" y="14539"/>
                  <a:pt x="7723" y="14740"/>
                </a:cubicBezTo>
                <a:cubicBezTo>
                  <a:pt x="5567" y="16018"/>
                  <a:pt x="5016" y="16344"/>
                  <a:pt x="4314" y="16820"/>
                </a:cubicBezTo>
                <a:cubicBezTo>
                  <a:pt x="3788" y="17196"/>
                  <a:pt x="3287" y="17597"/>
                  <a:pt x="2785" y="18023"/>
                </a:cubicBezTo>
                <a:cubicBezTo>
                  <a:pt x="2359" y="18399"/>
                  <a:pt x="2008" y="18700"/>
                  <a:pt x="1983" y="18700"/>
                </a:cubicBezTo>
                <a:cubicBezTo>
                  <a:pt x="1983" y="18675"/>
                  <a:pt x="2234" y="18249"/>
                  <a:pt x="2560" y="17722"/>
                </a:cubicBezTo>
                <a:lnTo>
                  <a:pt x="2585" y="17722"/>
                </a:lnTo>
                <a:cubicBezTo>
                  <a:pt x="2911" y="17196"/>
                  <a:pt x="3211" y="16745"/>
                  <a:pt x="3237" y="16670"/>
                </a:cubicBezTo>
                <a:cubicBezTo>
                  <a:pt x="3537" y="16419"/>
                  <a:pt x="3888" y="16193"/>
                  <a:pt x="4214" y="15968"/>
                </a:cubicBezTo>
                <a:cubicBezTo>
                  <a:pt x="5617" y="15066"/>
                  <a:pt x="5868" y="14865"/>
                  <a:pt x="5768" y="14790"/>
                </a:cubicBezTo>
                <a:lnTo>
                  <a:pt x="5768" y="14790"/>
                </a:lnTo>
                <a:cubicBezTo>
                  <a:pt x="5643" y="14840"/>
                  <a:pt x="5542" y="14890"/>
                  <a:pt x="5442" y="14965"/>
                </a:cubicBezTo>
                <a:cubicBezTo>
                  <a:pt x="5292" y="15091"/>
                  <a:pt x="4715" y="15467"/>
                  <a:pt x="4164" y="15843"/>
                </a:cubicBezTo>
                <a:cubicBezTo>
                  <a:pt x="3387" y="16344"/>
                  <a:pt x="3086" y="16494"/>
                  <a:pt x="2861" y="16519"/>
                </a:cubicBezTo>
                <a:lnTo>
                  <a:pt x="2535" y="16569"/>
                </a:lnTo>
                <a:lnTo>
                  <a:pt x="3036" y="16143"/>
                </a:lnTo>
                <a:cubicBezTo>
                  <a:pt x="4139" y="15241"/>
                  <a:pt x="5267" y="14389"/>
                  <a:pt x="6445" y="13612"/>
                </a:cubicBezTo>
                <a:cubicBezTo>
                  <a:pt x="7146" y="13136"/>
                  <a:pt x="8174" y="12459"/>
                  <a:pt x="8725" y="12083"/>
                </a:cubicBezTo>
                <a:cubicBezTo>
                  <a:pt x="9277" y="11707"/>
                  <a:pt x="10054" y="11181"/>
                  <a:pt x="10480" y="10905"/>
                </a:cubicBezTo>
                <a:cubicBezTo>
                  <a:pt x="10906" y="10629"/>
                  <a:pt x="11457" y="10228"/>
                  <a:pt x="11733" y="10028"/>
                </a:cubicBezTo>
                <a:lnTo>
                  <a:pt x="12209" y="9652"/>
                </a:lnTo>
                <a:close/>
                <a:moveTo>
                  <a:pt x="5917" y="18956"/>
                </a:moveTo>
                <a:lnTo>
                  <a:pt x="5917" y="18956"/>
                </a:lnTo>
                <a:cubicBezTo>
                  <a:pt x="5927" y="18956"/>
                  <a:pt x="5899" y="19008"/>
                  <a:pt x="5843" y="19101"/>
                </a:cubicBezTo>
                <a:cubicBezTo>
                  <a:pt x="5810" y="19168"/>
                  <a:pt x="5776" y="19201"/>
                  <a:pt x="5765" y="19201"/>
                </a:cubicBezTo>
                <a:cubicBezTo>
                  <a:pt x="5759" y="19201"/>
                  <a:pt x="5759" y="19193"/>
                  <a:pt x="5768" y="19176"/>
                </a:cubicBezTo>
                <a:cubicBezTo>
                  <a:pt x="5793" y="19101"/>
                  <a:pt x="5843" y="19026"/>
                  <a:pt x="5893" y="18975"/>
                </a:cubicBezTo>
                <a:cubicBezTo>
                  <a:pt x="5906" y="18962"/>
                  <a:pt x="5914" y="18956"/>
                  <a:pt x="5917" y="18956"/>
                </a:cubicBezTo>
                <a:close/>
                <a:moveTo>
                  <a:pt x="8940" y="14214"/>
                </a:moveTo>
                <a:cubicBezTo>
                  <a:pt x="8947" y="14214"/>
                  <a:pt x="8943" y="14222"/>
                  <a:pt x="8926" y="14239"/>
                </a:cubicBezTo>
                <a:cubicBezTo>
                  <a:pt x="8224" y="14890"/>
                  <a:pt x="7447" y="15442"/>
                  <a:pt x="6620" y="15918"/>
                </a:cubicBezTo>
                <a:cubicBezTo>
                  <a:pt x="4966" y="16895"/>
                  <a:pt x="3412" y="18048"/>
                  <a:pt x="1958" y="19326"/>
                </a:cubicBezTo>
                <a:cubicBezTo>
                  <a:pt x="1635" y="19623"/>
                  <a:pt x="1478" y="19767"/>
                  <a:pt x="1441" y="19767"/>
                </a:cubicBezTo>
                <a:cubicBezTo>
                  <a:pt x="1410" y="19767"/>
                  <a:pt x="1466" y="19660"/>
                  <a:pt x="1582" y="19452"/>
                </a:cubicBezTo>
                <a:cubicBezTo>
                  <a:pt x="1758" y="19151"/>
                  <a:pt x="1933" y="18950"/>
                  <a:pt x="2660" y="18324"/>
                </a:cubicBezTo>
                <a:cubicBezTo>
                  <a:pt x="3136" y="17898"/>
                  <a:pt x="3713" y="17421"/>
                  <a:pt x="3963" y="17246"/>
                </a:cubicBezTo>
                <a:cubicBezTo>
                  <a:pt x="4590" y="16795"/>
                  <a:pt x="6520" y="15592"/>
                  <a:pt x="7322" y="15191"/>
                </a:cubicBezTo>
                <a:cubicBezTo>
                  <a:pt x="7723" y="14965"/>
                  <a:pt x="8124" y="14715"/>
                  <a:pt x="8500" y="14464"/>
                </a:cubicBezTo>
                <a:cubicBezTo>
                  <a:pt x="8752" y="14309"/>
                  <a:pt x="8914" y="14214"/>
                  <a:pt x="8940" y="14214"/>
                </a:cubicBezTo>
                <a:close/>
                <a:moveTo>
                  <a:pt x="15273" y="6699"/>
                </a:moveTo>
                <a:cubicBezTo>
                  <a:pt x="15329" y="6699"/>
                  <a:pt x="15342" y="6908"/>
                  <a:pt x="15342" y="7672"/>
                </a:cubicBezTo>
                <a:cubicBezTo>
                  <a:pt x="15342" y="8274"/>
                  <a:pt x="15342" y="9051"/>
                  <a:pt x="15317" y="9376"/>
                </a:cubicBezTo>
                <a:cubicBezTo>
                  <a:pt x="15292" y="9702"/>
                  <a:pt x="15292" y="10504"/>
                  <a:pt x="15292" y="11156"/>
                </a:cubicBezTo>
                <a:cubicBezTo>
                  <a:pt x="15292" y="12835"/>
                  <a:pt x="15242" y="13136"/>
                  <a:pt x="14891" y="14213"/>
                </a:cubicBezTo>
                <a:cubicBezTo>
                  <a:pt x="14490" y="15442"/>
                  <a:pt x="13938" y="16619"/>
                  <a:pt x="13237" y="17722"/>
                </a:cubicBezTo>
                <a:lnTo>
                  <a:pt x="12735" y="18549"/>
                </a:lnTo>
                <a:lnTo>
                  <a:pt x="12635" y="18374"/>
                </a:lnTo>
                <a:cubicBezTo>
                  <a:pt x="12576" y="18256"/>
                  <a:pt x="12548" y="18215"/>
                  <a:pt x="12478" y="18215"/>
                </a:cubicBezTo>
                <a:cubicBezTo>
                  <a:pt x="12459" y="18215"/>
                  <a:pt x="12436" y="18218"/>
                  <a:pt x="12409" y="18224"/>
                </a:cubicBezTo>
                <a:cubicBezTo>
                  <a:pt x="12259" y="18274"/>
                  <a:pt x="12109" y="18424"/>
                  <a:pt x="11457" y="19251"/>
                </a:cubicBezTo>
                <a:cubicBezTo>
                  <a:pt x="10823" y="20080"/>
                  <a:pt x="10070" y="20957"/>
                  <a:pt x="9961" y="20957"/>
                </a:cubicBezTo>
                <a:cubicBezTo>
                  <a:pt x="9958" y="20957"/>
                  <a:pt x="9955" y="20957"/>
                  <a:pt x="9953" y="20955"/>
                </a:cubicBezTo>
                <a:cubicBezTo>
                  <a:pt x="9903" y="20930"/>
                  <a:pt x="9978" y="20805"/>
                  <a:pt x="10079" y="20655"/>
                </a:cubicBezTo>
                <a:lnTo>
                  <a:pt x="10079" y="20680"/>
                </a:lnTo>
                <a:cubicBezTo>
                  <a:pt x="10555" y="19928"/>
                  <a:pt x="11532" y="17346"/>
                  <a:pt x="11883" y="15868"/>
                </a:cubicBezTo>
                <a:cubicBezTo>
                  <a:pt x="12159" y="14690"/>
                  <a:pt x="12334" y="13512"/>
                  <a:pt x="12409" y="12334"/>
                </a:cubicBezTo>
                <a:cubicBezTo>
                  <a:pt x="12510" y="11181"/>
                  <a:pt x="12510" y="11081"/>
                  <a:pt x="12735" y="10805"/>
                </a:cubicBezTo>
                <a:lnTo>
                  <a:pt x="12936" y="10529"/>
                </a:lnTo>
                <a:lnTo>
                  <a:pt x="12836" y="11056"/>
                </a:lnTo>
                <a:cubicBezTo>
                  <a:pt x="12660" y="12108"/>
                  <a:pt x="12635" y="12309"/>
                  <a:pt x="12710" y="12309"/>
                </a:cubicBezTo>
                <a:cubicBezTo>
                  <a:pt x="12836" y="11958"/>
                  <a:pt x="12911" y="11582"/>
                  <a:pt x="12961" y="11231"/>
                </a:cubicBezTo>
                <a:cubicBezTo>
                  <a:pt x="13011" y="10780"/>
                  <a:pt x="13111" y="10354"/>
                  <a:pt x="13262" y="9928"/>
                </a:cubicBezTo>
                <a:cubicBezTo>
                  <a:pt x="13296" y="9880"/>
                  <a:pt x="13320" y="9853"/>
                  <a:pt x="13337" y="9853"/>
                </a:cubicBezTo>
                <a:cubicBezTo>
                  <a:pt x="13381" y="9853"/>
                  <a:pt x="13367" y="10050"/>
                  <a:pt x="13312" y="10579"/>
                </a:cubicBezTo>
                <a:cubicBezTo>
                  <a:pt x="13262" y="11030"/>
                  <a:pt x="13111" y="11908"/>
                  <a:pt x="12986" y="12534"/>
                </a:cubicBezTo>
                <a:cubicBezTo>
                  <a:pt x="12731" y="13832"/>
                  <a:pt x="12690" y="14144"/>
                  <a:pt x="12745" y="14144"/>
                </a:cubicBezTo>
                <a:cubicBezTo>
                  <a:pt x="12750" y="14144"/>
                  <a:pt x="12755" y="14142"/>
                  <a:pt x="12760" y="14138"/>
                </a:cubicBezTo>
                <a:cubicBezTo>
                  <a:pt x="12886" y="14013"/>
                  <a:pt x="13387" y="11356"/>
                  <a:pt x="13537" y="9928"/>
                </a:cubicBezTo>
                <a:cubicBezTo>
                  <a:pt x="13537" y="9652"/>
                  <a:pt x="13638" y="9376"/>
                  <a:pt x="13763" y="9151"/>
                </a:cubicBezTo>
                <a:cubicBezTo>
                  <a:pt x="13846" y="9017"/>
                  <a:pt x="13897" y="8950"/>
                  <a:pt x="13928" y="8950"/>
                </a:cubicBezTo>
                <a:cubicBezTo>
                  <a:pt x="13944" y="8950"/>
                  <a:pt x="13955" y="8967"/>
                  <a:pt x="13963" y="9000"/>
                </a:cubicBezTo>
                <a:cubicBezTo>
                  <a:pt x="13963" y="9076"/>
                  <a:pt x="13913" y="9802"/>
                  <a:pt x="13863" y="10655"/>
                </a:cubicBezTo>
                <a:cubicBezTo>
                  <a:pt x="13713" y="13512"/>
                  <a:pt x="13562" y="14715"/>
                  <a:pt x="13036" y="16519"/>
                </a:cubicBezTo>
                <a:cubicBezTo>
                  <a:pt x="12911" y="16970"/>
                  <a:pt x="12785" y="17346"/>
                  <a:pt x="12810" y="17371"/>
                </a:cubicBezTo>
                <a:cubicBezTo>
                  <a:pt x="12816" y="17394"/>
                  <a:pt x="12823" y="17405"/>
                  <a:pt x="12833" y="17405"/>
                </a:cubicBezTo>
                <a:cubicBezTo>
                  <a:pt x="12922" y="17405"/>
                  <a:pt x="13194" y="16535"/>
                  <a:pt x="13487" y="15341"/>
                </a:cubicBezTo>
                <a:cubicBezTo>
                  <a:pt x="13788" y="13963"/>
                  <a:pt x="13938" y="12584"/>
                  <a:pt x="13988" y="11181"/>
                </a:cubicBezTo>
                <a:cubicBezTo>
                  <a:pt x="14114" y="8624"/>
                  <a:pt x="14114" y="8599"/>
                  <a:pt x="14339" y="8249"/>
                </a:cubicBezTo>
                <a:lnTo>
                  <a:pt x="14540" y="7948"/>
                </a:lnTo>
                <a:lnTo>
                  <a:pt x="14540" y="8223"/>
                </a:lnTo>
                <a:cubicBezTo>
                  <a:pt x="14540" y="8399"/>
                  <a:pt x="14515" y="8900"/>
                  <a:pt x="14465" y="9376"/>
                </a:cubicBezTo>
                <a:cubicBezTo>
                  <a:pt x="14415" y="9627"/>
                  <a:pt x="14415" y="9903"/>
                  <a:pt x="14465" y="10153"/>
                </a:cubicBezTo>
                <a:cubicBezTo>
                  <a:pt x="14565" y="9727"/>
                  <a:pt x="14615" y="9301"/>
                  <a:pt x="14640" y="8850"/>
                </a:cubicBezTo>
                <a:cubicBezTo>
                  <a:pt x="14640" y="8399"/>
                  <a:pt x="14690" y="7948"/>
                  <a:pt x="14816" y="7522"/>
                </a:cubicBezTo>
                <a:cubicBezTo>
                  <a:pt x="14821" y="7517"/>
                  <a:pt x="14825" y="7514"/>
                  <a:pt x="14829" y="7514"/>
                </a:cubicBezTo>
                <a:cubicBezTo>
                  <a:pt x="14865" y="7514"/>
                  <a:pt x="14863" y="7713"/>
                  <a:pt x="14841" y="8073"/>
                </a:cubicBezTo>
                <a:cubicBezTo>
                  <a:pt x="14715" y="8975"/>
                  <a:pt x="14665" y="9878"/>
                  <a:pt x="14690" y="10755"/>
                </a:cubicBezTo>
                <a:cubicBezTo>
                  <a:pt x="14703" y="10767"/>
                  <a:pt x="14713" y="10781"/>
                  <a:pt x="14723" y="10781"/>
                </a:cubicBezTo>
                <a:cubicBezTo>
                  <a:pt x="14771" y="10781"/>
                  <a:pt x="14803" y="10427"/>
                  <a:pt x="14991" y="7747"/>
                </a:cubicBezTo>
                <a:cubicBezTo>
                  <a:pt x="15041" y="7146"/>
                  <a:pt x="15091" y="6920"/>
                  <a:pt x="15191" y="6770"/>
                </a:cubicBezTo>
                <a:cubicBezTo>
                  <a:pt x="15226" y="6729"/>
                  <a:pt x="15253" y="6699"/>
                  <a:pt x="15273" y="6699"/>
                </a:cubicBezTo>
                <a:close/>
                <a:moveTo>
                  <a:pt x="8245" y="15087"/>
                </a:moveTo>
                <a:cubicBezTo>
                  <a:pt x="8267" y="15087"/>
                  <a:pt x="8217" y="15149"/>
                  <a:pt x="8124" y="15266"/>
                </a:cubicBezTo>
                <a:cubicBezTo>
                  <a:pt x="7447" y="15868"/>
                  <a:pt x="6695" y="16419"/>
                  <a:pt x="5918" y="16895"/>
                </a:cubicBezTo>
                <a:cubicBezTo>
                  <a:pt x="5693" y="17020"/>
                  <a:pt x="5492" y="17171"/>
                  <a:pt x="5317" y="17321"/>
                </a:cubicBezTo>
                <a:cubicBezTo>
                  <a:pt x="5296" y="17352"/>
                  <a:pt x="5297" y="17367"/>
                  <a:pt x="5317" y="17367"/>
                </a:cubicBezTo>
                <a:cubicBezTo>
                  <a:pt x="5397" y="17367"/>
                  <a:pt x="5781" y="17139"/>
                  <a:pt x="6419" y="16720"/>
                </a:cubicBezTo>
                <a:cubicBezTo>
                  <a:pt x="7134" y="16244"/>
                  <a:pt x="7415" y="16050"/>
                  <a:pt x="7463" y="16050"/>
                </a:cubicBezTo>
                <a:cubicBezTo>
                  <a:pt x="7496" y="16050"/>
                  <a:pt x="7419" y="16141"/>
                  <a:pt x="7297" y="16294"/>
                </a:cubicBezTo>
                <a:cubicBezTo>
                  <a:pt x="6795" y="16845"/>
                  <a:pt x="6169" y="17296"/>
                  <a:pt x="5467" y="17622"/>
                </a:cubicBezTo>
                <a:cubicBezTo>
                  <a:pt x="4790" y="17973"/>
                  <a:pt x="4765" y="17998"/>
                  <a:pt x="4841" y="18048"/>
                </a:cubicBezTo>
                <a:cubicBezTo>
                  <a:pt x="4849" y="18052"/>
                  <a:pt x="4860" y="18054"/>
                  <a:pt x="4875" y="18054"/>
                </a:cubicBezTo>
                <a:cubicBezTo>
                  <a:pt x="5027" y="18054"/>
                  <a:pt x="5498" y="17813"/>
                  <a:pt x="6094" y="17447"/>
                </a:cubicBezTo>
                <a:cubicBezTo>
                  <a:pt x="6397" y="17281"/>
                  <a:pt x="6541" y="17207"/>
                  <a:pt x="6576" y="17207"/>
                </a:cubicBezTo>
                <a:cubicBezTo>
                  <a:pt x="6604" y="17207"/>
                  <a:pt x="6560" y="17256"/>
                  <a:pt x="6470" y="17346"/>
                </a:cubicBezTo>
                <a:cubicBezTo>
                  <a:pt x="5893" y="18048"/>
                  <a:pt x="5718" y="18173"/>
                  <a:pt x="4740" y="18750"/>
                </a:cubicBezTo>
                <a:cubicBezTo>
                  <a:pt x="4364" y="18925"/>
                  <a:pt x="4039" y="19151"/>
                  <a:pt x="3738" y="19401"/>
                </a:cubicBezTo>
                <a:cubicBezTo>
                  <a:pt x="4039" y="19326"/>
                  <a:pt x="4339" y="19176"/>
                  <a:pt x="4615" y="19000"/>
                </a:cubicBezTo>
                <a:cubicBezTo>
                  <a:pt x="5061" y="18748"/>
                  <a:pt x="5260" y="18645"/>
                  <a:pt x="5312" y="18645"/>
                </a:cubicBezTo>
                <a:cubicBezTo>
                  <a:pt x="5347" y="18645"/>
                  <a:pt x="5313" y="18693"/>
                  <a:pt x="5242" y="18775"/>
                </a:cubicBezTo>
                <a:cubicBezTo>
                  <a:pt x="4790" y="19151"/>
                  <a:pt x="4314" y="19477"/>
                  <a:pt x="3813" y="19802"/>
                </a:cubicBezTo>
                <a:cubicBezTo>
                  <a:pt x="3136" y="20229"/>
                  <a:pt x="2409" y="20730"/>
                  <a:pt x="2159" y="20905"/>
                </a:cubicBezTo>
                <a:lnTo>
                  <a:pt x="1708" y="21206"/>
                </a:lnTo>
                <a:lnTo>
                  <a:pt x="1708" y="21206"/>
                </a:lnTo>
                <a:lnTo>
                  <a:pt x="1933" y="20805"/>
                </a:lnTo>
                <a:cubicBezTo>
                  <a:pt x="2033" y="20655"/>
                  <a:pt x="2084" y="20454"/>
                  <a:pt x="2109" y="20279"/>
                </a:cubicBezTo>
                <a:cubicBezTo>
                  <a:pt x="2084" y="20178"/>
                  <a:pt x="2033" y="20153"/>
                  <a:pt x="1758" y="20153"/>
                </a:cubicBezTo>
                <a:cubicBezTo>
                  <a:pt x="1658" y="20153"/>
                  <a:pt x="1532" y="20128"/>
                  <a:pt x="1432" y="20078"/>
                </a:cubicBezTo>
                <a:cubicBezTo>
                  <a:pt x="2134" y="19401"/>
                  <a:pt x="2861" y="18750"/>
                  <a:pt x="3638" y="18148"/>
                </a:cubicBezTo>
                <a:cubicBezTo>
                  <a:pt x="4615" y="17421"/>
                  <a:pt x="5643" y="16720"/>
                  <a:pt x="6695" y="16093"/>
                </a:cubicBezTo>
                <a:cubicBezTo>
                  <a:pt x="7046" y="15868"/>
                  <a:pt x="7572" y="15542"/>
                  <a:pt x="7848" y="15341"/>
                </a:cubicBezTo>
                <a:cubicBezTo>
                  <a:pt x="8102" y="15168"/>
                  <a:pt x="8220" y="15087"/>
                  <a:pt x="8245" y="15087"/>
                </a:cubicBezTo>
                <a:close/>
                <a:moveTo>
                  <a:pt x="5016" y="19928"/>
                </a:moveTo>
                <a:lnTo>
                  <a:pt x="4715" y="20354"/>
                </a:lnTo>
                <a:cubicBezTo>
                  <a:pt x="4590" y="20529"/>
                  <a:pt x="4440" y="20705"/>
                  <a:pt x="4264" y="20830"/>
                </a:cubicBezTo>
                <a:cubicBezTo>
                  <a:pt x="4139" y="20930"/>
                  <a:pt x="4013" y="21056"/>
                  <a:pt x="3913" y="21181"/>
                </a:cubicBezTo>
                <a:cubicBezTo>
                  <a:pt x="3821" y="21289"/>
                  <a:pt x="3766" y="21340"/>
                  <a:pt x="3750" y="21340"/>
                </a:cubicBezTo>
                <a:cubicBezTo>
                  <a:pt x="3739" y="21340"/>
                  <a:pt x="3744" y="21320"/>
                  <a:pt x="3763" y="21281"/>
                </a:cubicBezTo>
                <a:cubicBezTo>
                  <a:pt x="3963" y="21005"/>
                  <a:pt x="4164" y="20755"/>
                  <a:pt x="4414" y="20529"/>
                </a:cubicBezTo>
                <a:lnTo>
                  <a:pt x="4440" y="20529"/>
                </a:lnTo>
                <a:lnTo>
                  <a:pt x="5016" y="19928"/>
                </a:lnTo>
                <a:close/>
                <a:moveTo>
                  <a:pt x="12288" y="11354"/>
                </a:moveTo>
                <a:lnTo>
                  <a:pt x="12288" y="11354"/>
                </a:lnTo>
                <a:cubicBezTo>
                  <a:pt x="12374" y="11354"/>
                  <a:pt x="12030" y="14454"/>
                  <a:pt x="11808" y="15416"/>
                </a:cubicBezTo>
                <a:cubicBezTo>
                  <a:pt x="11307" y="17873"/>
                  <a:pt x="9728" y="21582"/>
                  <a:pt x="9101" y="21858"/>
                </a:cubicBezTo>
                <a:cubicBezTo>
                  <a:pt x="9093" y="21862"/>
                  <a:pt x="9086" y="21864"/>
                  <a:pt x="9080" y="21864"/>
                </a:cubicBezTo>
                <a:cubicBezTo>
                  <a:pt x="9052" y="21864"/>
                  <a:pt x="9059" y="21812"/>
                  <a:pt x="9101" y="21707"/>
                </a:cubicBezTo>
                <a:cubicBezTo>
                  <a:pt x="9151" y="21607"/>
                  <a:pt x="9327" y="21231"/>
                  <a:pt x="9502" y="20880"/>
                </a:cubicBezTo>
                <a:lnTo>
                  <a:pt x="9502" y="20855"/>
                </a:lnTo>
                <a:cubicBezTo>
                  <a:pt x="10680" y="18249"/>
                  <a:pt x="11683" y="15015"/>
                  <a:pt x="12008" y="12735"/>
                </a:cubicBezTo>
                <a:cubicBezTo>
                  <a:pt x="12059" y="12284"/>
                  <a:pt x="12159" y="11807"/>
                  <a:pt x="12284" y="11356"/>
                </a:cubicBezTo>
                <a:cubicBezTo>
                  <a:pt x="12286" y="11355"/>
                  <a:pt x="12287" y="11354"/>
                  <a:pt x="12288" y="11354"/>
                </a:cubicBezTo>
                <a:close/>
                <a:moveTo>
                  <a:pt x="3139" y="21798"/>
                </a:moveTo>
                <a:cubicBezTo>
                  <a:pt x="3158" y="21798"/>
                  <a:pt x="3149" y="21826"/>
                  <a:pt x="3111" y="21883"/>
                </a:cubicBezTo>
                <a:cubicBezTo>
                  <a:pt x="3079" y="21930"/>
                  <a:pt x="3058" y="21948"/>
                  <a:pt x="3046" y="21948"/>
                </a:cubicBezTo>
                <a:cubicBezTo>
                  <a:pt x="3039" y="21948"/>
                  <a:pt x="3036" y="21942"/>
                  <a:pt x="3036" y="21933"/>
                </a:cubicBezTo>
                <a:cubicBezTo>
                  <a:pt x="3011" y="21908"/>
                  <a:pt x="3061" y="21858"/>
                  <a:pt x="3086" y="21807"/>
                </a:cubicBezTo>
                <a:lnTo>
                  <a:pt x="3111" y="21807"/>
                </a:lnTo>
                <a:cubicBezTo>
                  <a:pt x="3124" y="21801"/>
                  <a:pt x="3133" y="21798"/>
                  <a:pt x="3139" y="21798"/>
                </a:cubicBezTo>
                <a:close/>
                <a:moveTo>
                  <a:pt x="2919" y="21998"/>
                </a:moveTo>
                <a:cubicBezTo>
                  <a:pt x="2942" y="21998"/>
                  <a:pt x="2941" y="22021"/>
                  <a:pt x="2886" y="22058"/>
                </a:cubicBezTo>
                <a:cubicBezTo>
                  <a:pt x="2848" y="22114"/>
                  <a:pt x="2839" y="22143"/>
                  <a:pt x="2826" y="22143"/>
                </a:cubicBezTo>
                <a:cubicBezTo>
                  <a:pt x="2821" y="22143"/>
                  <a:pt x="2817" y="22140"/>
                  <a:pt x="2810" y="22133"/>
                </a:cubicBezTo>
                <a:cubicBezTo>
                  <a:pt x="2810" y="22083"/>
                  <a:pt x="2835" y="22033"/>
                  <a:pt x="2886" y="22008"/>
                </a:cubicBezTo>
                <a:cubicBezTo>
                  <a:pt x="2899" y="22001"/>
                  <a:pt x="2911" y="21998"/>
                  <a:pt x="2919" y="21998"/>
                </a:cubicBezTo>
                <a:close/>
                <a:moveTo>
                  <a:pt x="10484" y="13705"/>
                </a:moveTo>
                <a:cubicBezTo>
                  <a:pt x="10535" y="13705"/>
                  <a:pt x="10440" y="14060"/>
                  <a:pt x="10154" y="14990"/>
                </a:cubicBezTo>
                <a:cubicBezTo>
                  <a:pt x="9753" y="16269"/>
                  <a:pt x="9653" y="16519"/>
                  <a:pt x="8575" y="19026"/>
                </a:cubicBezTo>
                <a:cubicBezTo>
                  <a:pt x="8174" y="19978"/>
                  <a:pt x="7723" y="20905"/>
                  <a:pt x="7196" y="21782"/>
                </a:cubicBezTo>
                <a:cubicBezTo>
                  <a:pt x="6949" y="22203"/>
                  <a:pt x="6812" y="22410"/>
                  <a:pt x="6788" y="22410"/>
                </a:cubicBezTo>
                <a:cubicBezTo>
                  <a:pt x="6757" y="22410"/>
                  <a:pt x="6925" y="22046"/>
                  <a:pt x="7297" y="21331"/>
                </a:cubicBezTo>
                <a:cubicBezTo>
                  <a:pt x="7773" y="20404"/>
                  <a:pt x="9051" y="17522"/>
                  <a:pt x="9427" y="16494"/>
                </a:cubicBezTo>
                <a:cubicBezTo>
                  <a:pt x="9602" y="16043"/>
                  <a:pt x="9853" y="15316"/>
                  <a:pt x="9978" y="14890"/>
                </a:cubicBezTo>
                <a:cubicBezTo>
                  <a:pt x="10054" y="14539"/>
                  <a:pt x="10179" y="14188"/>
                  <a:pt x="10354" y="13863"/>
                </a:cubicBezTo>
                <a:cubicBezTo>
                  <a:pt x="10419" y="13762"/>
                  <a:pt x="10463" y="13705"/>
                  <a:pt x="10484" y="13705"/>
                </a:cubicBezTo>
                <a:close/>
                <a:moveTo>
                  <a:pt x="11922" y="11863"/>
                </a:moveTo>
                <a:cubicBezTo>
                  <a:pt x="11997" y="11863"/>
                  <a:pt x="11961" y="12192"/>
                  <a:pt x="11833" y="12960"/>
                </a:cubicBezTo>
                <a:cubicBezTo>
                  <a:pt x="11532" y="14915"/>
                  <a:pt x="10555" y="17998"/>
                  <a:pt x="9502" y="20479"/>
                </a:cubicBezTo>
                <a:cubicBezTo>
                  <a:pt x="9176" y="21231"/>
                  <a:pt x="9176" y="21231"/>
                  <a:pt x="9001" y="21231"/>
                </a:cubicBezTo>
                <a:cubicBezTo>
                  <a:pt x="8700" y="21356"/>
                  <a:pt x="8450" y="21532"/>
                  <a:pt x="8224" y="21757"/>
                </a:cubicBezTo>
                <a:cubicBezTo>
                  <a:pt x="7873" y="22058"/>
                  <a:pt x="7447" y="22384"/>
                  <a:pt x="7247" y="22534"/>
                </a:cubicBezTo>
                <a:lnTo>
                  <a:pt x="6896" y="22810"/>
                </a:lnTo>
                <a:lnTo>
                  <a:pt x="7121" y="22434"/>
                </a:lnTo>
                <a:cubicBezTo>
                  <a:pt x="7247" y="22208"/>
                  <a:pt x="7497" y="21732"/>
                  <a:pt x="7698" y="21356"/>
                </a:cubicBezTo>
                <a:lnTo>
                  <a:pt x="7673" y="21356"/>
                </a:lnTo>
                <a:cubicBezTo>
                  <a:pt x="8700" y="19351"/>
                  <a:pt x="10204" y="15542"/>
                  <a:pt x="10605" y="13913"/>
                </a:cubicBezTo>
                <a:cubicBezTo>
                  <a:pt x="10706" y="13494"/>
                  <a:pt x="10799" y="13258"/>
                  <a:pt x="10835" y="13258"/>
                </a:cubicBezTo>
                <a:cubicBezTo>
                  <a:pt x="10862" y="13258"/>
                  <a:pt x="10859" y="13386"/>
                  <a:pt x="10805" y="13662"/>
                </a:cubicBezTo>
                <a:cubicBezTo>
                  <a:pt x="10744" y="14093"/>
                  <a:pt x="10733" y="14323"/>
                  <a:pt x="10772" y="14323"/>
                </a:cubicBezTo>
                <a:cubicBezTo>
                  <a:pt x="10781" y="14323"/>
                  <a:pt x="10792" y="14311"/>
                  <a:pt x="10805" y="14289"/>
                </a:cubicBezTo>
                <a:cubicBezTo>
                  <a:pt x="10881" y="14063"/>
                  <a:pt x="10931" y="13812"/>
                  <a:pt x="10956" y="13587"/>
                </a:cubicBezTo>
                <a:cubicBezTo>
                  <a:pt x="11006" y="13311"/>
                  <a:pt x="11081" y="13036"/>
                  <a:pt x="11206" y="12785"/>
                </a:cubicBezTo>
                <a:cubicBezTo>
                  <a:pt x="11218" y="12762"/>
                  <a:pt x="11227" y="12750"/>
                  <a:pt x="11234" y="12750"/>
                </a:cubicBezTo>
                <a:cubicBezTo>
                  <a:pt x="11270" y="12750"/>
                  <a:pt x="11226" y="13107"/>
                  <a:pt x="11056" y="13913"/>
                </a:cubicBezTo>
                <a:cubicBezTo>
                  <a:pt x="10869" y="14871"/>
                  <a:pt x="10820" y="15292"/>
                  <a:pt x="10880" y="15292"/>
                </a:cubicBezTo>
                <a:cubicBezTo>
                  <a:pt x="10893" y="15292"/>
                  <a:pt x="10910" y="15275"/>
                  <a:pt x="10931" y="15241"/>
                </a:cubicBezTo>
                <a:cubicBezTo>
                  <a:pt x="10956" y="15216"/>
                  <a:pt x="11081" y="14564"/>
                  <a:pt x="11257" y="13812"/>
                </a:cubicBezTo>
                <a:cubicBezTo>
                  <a:pt x="11432" y="12810"/>
                  <a:pt x="11557" y="12359"/>
                  <a:pt x="11683" y="12158"/>
                </a:cubicBezTo>
                <a:cubicBezTo>
                  <a:pt x="11800" y="11968"/>
                  <a:pt x="11879" y="11863"/>
                  <a:pt x="11922" y="11863"/>
                </a:cubicBezTo>
                <a:close/>
                <a:moveTo>
                  <a:pt x="4440" y="19627"/>
                </a:moveTo>
                <a:cubicBezTo>
                  <a:pt x="4440" y="19652"/>
                  <a:pt x="3061" y="20855"/>
                  <a:pt x="2409" y="21406"/>
                </a:cubicBezTo>
                <a:cubicBezTo>
                  <a:pt x="2384" y="21432"/>
                  <a:pt x="2384" y="21457"/>
                  <a:pt x="2434" y="21482"/>
                </a:cubicBezTo>
                <a:cubicBezTo>
                  <a:pt x="2635" y="21381"/>
                  <a:pt x="2810" y="21256"/>
                  <a:pt x="2986" y="21106"/>
                </a:cubicBezTo>
                <a:cubicBezTo>
                  <a:pt x="3215" y="20899"/>
                  <a:pt x="3382" y="20777"/>
                  <a:pt x="3408" y="20777"/>
                </a:cubicBezTo>
                <a:cubicBezTo>
                  <a:pt x="3411" y="20777"/>
                  <a:pt x="3412" y="20778"/>
                  <a:pt x="3412" y="20780"/>
                </a:cubicBezTo>
                <a:cubicBezTo>
                  <a:pt x="2810" y="21432"/>
                  <a:pt x="2159" y="22033"/>
                  <a:pt x="1482" y="22584"/>
                </a:cubicBezTo>
                <a:cubicBezTo>
                  <a:pt x="1067" y="22930"/>
                  <a:pt x="832" y="23112"/>
                  <a:pt x="754" y="23112"/>
                </a:cubicBezTo>
                <a:cubicBezTo>
                  <a:pt x="661" y="23112"/>
                  <a:pt x="783" y="22862"/>
                  <a:pt x="1081" y="22334"/>
                </a:cubicBezTo>
                <a:cubicBezTo>
                  <a:pt x="1457" y="21657"/>
                  <a:pt x="1658" y="21432"/>
                  <a:pt x="2485" y="20855"/>
                </a:cubicBezTo>
                <a:cubicBezTo>
                  <a:pt x="3111" y="20404"/>
                  <a:pt x="3763" y="20003"/>
                  <a:pt x="4440" y="19627"/>
                </a:cubicBezTo>
                <a:close/>
                <a:moveTo>
                  <a:pt x="9927" y="14418"/>
                </a:moveTo>
                <a:cubicBezTo>
                  <a:pt x="9777" y="15044"/>
                  <a:pt x="9602" y="15669"/>
                  <a:pt x="9352" y="16269"/>
                </a:cubicBezTo>
                <a:cubicBezTo>
                  <a:pt x="8976" y="17321"/>
                  <a:pt x="7597" y="20454"/>
                  <a:pt x="7146" y="21356"/>
                </a:cubicBezTo>
                <a:cubicBezTo>
                  <a:pt x="6795" y="22008"/>
                  <a:pt x="6745" y="22083"/>
                  <a:pt x="6595" y="22108"/>
                </a:cubicBezTo>
                <a:cubicBezTo>
                  <a:pt x="6495" y="22133"/>
                  <a:pt x="6394" y="22183"/>
                  <a:pt x="6269" y="22234"/>
                </a:cubicBezTo>
                <a:cubicBezTo>
                  <a:pt x="6257" y="22239"/>
                  <a:pt x="6248" y="22243"/>
                  <a:pt x="6241" y="22243"/>
                </a:cubicBezTo>
                <a:cubicBezTo>
                  <a:pt x="6190" y="22243"/>
                  <a:pt x="6288" y="22063"/>
                  <a:pt x="6620" y="21532"/>
                </a:cubicBezTo>
                <a:cubicBezTo>
                  <a:pt x="6820" y="21256"/>
                  <a:pt x="6971" y="20980"/>
                  <a:pt x="7071" y="20680"/>
                </a:cubicBezTo>
                <a:cubicBezTo>
                  <a:pt x="7069" y="20676"/>
                  <a:pt x="7066" y="20674"/>
                  <a:pt x="7062" y="20674"/>
                </a:cubicBezTo>
                <a:cubicBezTo>
                  <a:pt x="7014" y="20674"/>
                  <a:pt x="6818" y="20948"/>
                  <a:pt x="6495" y="21457"/>
                </a:cubicBezTo>
                <a:cubicBezTo>
                  <a:pt x="6344" y="21757"/>
                  <a:pt x="6119" y="22033"/>
                  <a:pt x="5893" y="22284"/>
                </a:cubicBezTo>
                <a:cubicBezTo>
                  <a:pt x="5968" y="22033"/>
                  <a:pt x="6094" y="21807"/>
                  <a:pt x="6244" y="21582"/>
                </a:cubicBezTo>
                <a:cubicBezTo>
                  <a:pt x="6589" y="21007"/>
                  <a:pt x="6702" y="20749"/>
                  <a:pt x="6621" y="20749"/>
                </a:cubicBezTo>
                <a:cubicBezTo>
                  <a:pt x="6614" y="20749"/>
                  <a:pt x="6605" y="20751"/>
                  <a:pt x="6595" y="20755"/>
                </a:cubicBezTo>
                <a:cubicBezTo>
                  <a:pt x="6570" y="20755"/>
                  <a:pt x="6369" y="21106"/>
                  <a:pt x="6119" y="21532"/>
                </a:cubicBezTo>
                <a:cubicBezTo>
                  <a:pt x="5793" y="22108"/>
                  <a:pt x="5693" y="22309"/>
                  <a:pt x="5743" y="22359"/>
                </a:cubicBezTo>
                <a:cubicBezTo>
                  <a:pt x="5793" y="22359"/>
                  <a:pt x="5818" y="22409"/>
                  <a:pt x="5793" y="22459"/>
                </a:cubicBezTo>
                <a:cubicBezTo>
                  <a:pt x="5342" y="22710"/>
                  <a:pt x="4891" y="22910"/>
                  <a:pt x="4414" y="23061"/>
                </a:cubicBezTo>
                <a:cubicBezTo>
                  <a:pt x="4362" y="23072"/>
                  <a:pt x="4319" y="23087"/>
                  <a:pt x="4295" y="23087"/>
                </a:cubicBezTo>
                <a:cubicBezTo>
                  <a:pt x="4217" y="23087"/>
                  <a:pt x="4349" y="22931"/>
                  <a:pt x="5041" y="22008"/>
                </a:cubicBezTo>
                <a:cubicBezTo>
                  <a:pt x="5225" y="21747"/>
                  <a:pt x="5296" y="21571"/>
                  <a:pt x="5250" y="21571"/>
                </a:cubicBezTo>
                <a:cubicBezTo>
                  <a:pt x="5220" y="21571"/>
                  <a:pt x="5142" y="21642"/>
                  <a:pt x="5016" y="21807"/>
                </a:cubicBezTo>
                <a:cubicBezTo>
                  <a:pt x="4364" y="22609"/>
                  <a:pt x="4064" y="23061"/>
                  <a:pt x="4139" y="23111"/>
                </a:cubicBezTo>
                <a:cubicBezTo>
                  <a:pt x="4189" y="23136"/>
                  <a:pt x="4039" y="23186"/>
                  <a:pt x="3788" y="23261"/>
                </a:cubicBezTo>
                <a:cubicBezTo>
                  <a:pt x="3562" y="23311"/>
                  <a:pt x="3387" y="23336"/>
                  <a:pt x="3362" y="23336"/>
                </a:cubicBezTo>
                <a:cubicBezTo>
                  <a:pt x="3362" y="23336"/>
                  <a:pt x="3763" y="22710"/>
                  <a:pt x="4264" y="21933"/>
                </a:cubicBezTo>
                <a:lnTo>
                  <a:pt x="4289" y="21908"/>
                </a:lnTo>
                <a:cubicBezTo>
                  <a:pt x="4565" y="21432"/>
                  <a:pt x="4891" y="20955"/>
                  <a:pt x="5242" y="20504"/>
                </a:cubicBezTo>
                <a:cubicBezTo>
                  <a:pt x="5392" y="20304"/>
                  <a:pt x="5517" y="20103"/>
                  <a:pt x="5617" y="19878"/>
                </a:cubicBezTo>
                <a:cubicBezTo>
                  <a:pt x="5768" y="19577"/>
                  <a:pt x="5918" y="19326"/>
                  <a:pt x="6119" y="19076"/>
                </a:cubicBezTo>
                <a:cubicBezTo>
                  <a:pt x="6204" y="18990"/>
                  <a:pt x="6255" y="18951"/>
                  <a:pt x="6270" y="18951"/>
                </a:cubicBezTo>
                <a:cubicBezTo>
                  <a:pt x="6277" y="18951"/>
                  <a:pt x="6277" y="18960"/>
                  <a:pt x="6269" y="18975"/>
                </a:cubicBezTo>
                <a:cubicBezTo>
                  <a:pt x="6219" y="19026"/>
                  <a:pt x="6244" y="19101"/>
                  <a:pt x="6269" y="19126"/>
                </a:cubicBezTo>
                <a:cubicBezTo>
                  <a:pt x="6272" y="19128"/>
                  <a:pt x="6275" y="19129"/>
                  <a:pt x="6279" y="19129"/>
                </a:cubicBezTo>
                <a:cubicBezTo>
                  <a:pt x="6314" y="19129"/>
                  <a:pt x="6407" y="19024"/>
                  <a:pt x="6520" y="18775"/>
                </a:cubicBezTo>
                <a:cubicBezTo>
                  <a:pt x="6711" y="18345"/>
                  <a:pt x="7539" y="17187"/>
                  <a:pt x="7638" y="17187"/>
                </a:cubicBezTo>
                <a:cubicBezTo>
                  <a:pt x="7643" y="17187"/>
                  <a:pt x="7646" y="17190"/>
                  <a:pt x="7648" y="17196"/>
                </a:cubicBezTo>
                <a:cubicBezTo>
                  <a:pt x="7648" y="17221"/>
                  <a:pt x="7196" y="18299"/>
                  <a:pt x="6645" y="19527"/>
                </a:cubicBezTo>
                <a:cubicBezTo>
                  <a:pt x="6094" y="20755"/>
                  <a:pt x="5668" y="21833"/>
                  <a:pt x="5668" y="21883"/>
                </a:cubicBezTo>
                <a:cubicBezTo>
                  <a:pt x="5671" y="21905"/>
                  <a:pt x="5677" y="21919"/>
                  <a:pt x="5687" y="21919"/>
                </a:cubicBezTo>
                <a:cubicBezTo>
                  <a:pt x="5746" y="21919"/>
                  <a:pt x="5970" y="21433"/>
                  <a:pt x="6996" y="19126"/>
                </a:cubicBezTo>
                <a:cubicBezTo>
                  <a:pt x="7948" y="17046"/>
                  <a:pt x="8224" y="16444"/>
                  <a:pt x="8399" y="16218"/>
                </a:cubicBezTo>
                <a:lnTo>
                  <a:pt x="8625" y="15968"/>
                </a:lnTo>
                <a:lnTo>
                  <a:pt x="8525" y="16444"/>
                </a:lnTo>
                <a:cubicBezTo>
                  <a:pt x="8424" y="16795"/>
                  <a:pt x="8299" y="17146"/>
                  <a:pt x="8174" y="17472"/>
                </a:cubicBezTo>
                <a:cubicBezTo>
                  <a:pt x="8034" y="17845"/>
                  <a:pt x="7990" y="18073"/>
                  <a:pt x="8037" y="18073"/>
                </a:cubicBezTo>
                <a:cubicBezTo>
                  <a:pt x="8066" y="18073"/>
                  <a:pt x="8129" y="17988"/>
                  <a:pt x="8224" y="17797"/>
                </a:cubicBezTo>
                <a:cubicBezTo>
                  <a:pt x="8260" y="17715"/>
                  <a:pt x="8284" y="17673"/>
                  <a:pt x="8292" y="17673"/>
                </a:cubicBezTo>
                <a:lnTo>
                  <a:pt x="8292" y="17673"/>
                </a:lnTo>
                <a:cubicBezTo>
                  <a:pt x="8308" y="17673"/>
                  <a:pt x="8279" y="17802"/>
                  <a:pt x="8199" y="18073"/>
                </a:cubicBezTo>
                <a:cubicBezTo>
                  <a:pt x="8124" y="18274"/>
                  <a:pt x="8074" y="18474"/>
                  <a:pt x="8023" y="18700"/>
                </a:cubicBezTo>
                <a:cubicBezTo>
                  <a:pt x="8031" y="18726"/>
                  <a:pt x="8040" y="18739"/>
                  <a:pt x="8053" y="18739"/>
                </a:cubicBezTo>
                <a:cubicBezTo>
                  <a:pt x="8125" y="18739"/>
                  <a:pt x="8294" y="18274"/>
                  <a:pt x="8700" y="16970"/>
                </a:cubicBezTo>
                <a:cubicBezTo>
                  <a:pt x="9252" y="15241"/>
                  <a:pt x="9252" y="15216"/>
                  <a:pt x="9577" y="14840"/>
                </a:cubicBezTo>
                <a:cubicBezTo>
                  <a:pt x="9745" y="14649"/>
                  <a:pt x="9912" y="14457"/>
                  <a:pt x="9927" y="14418"/>
                </a:cubicBezTo>
                <a:close/>
                <a:moveTo>
                  <a:pt x="4941" y="20504"/>
                </a:moveTo>
                <a:lnTo>
                  <a:pt x="4615" y="21131"/>
                </a:lnTo>
                <a:cubicBezTo>
                  <a:pt x="4314" y="21607"/>
                  <a:pt x="4013" y="22083"/>
                  <a:pt x="3688" y="22559"/>
                </a:cubicBezTo>
                <a:cubicBezTo>
                  <a:pt x="3211" y="23211"/>
                  <a:pt x="3061" y="23386"/>
                  <a:pt x="2911" y="23411"/>
                </a:cubicBezTo>
                <a:cubicBezTo>
                  <a:pt x="2835" y="23437"/>
                  <a:pt x="2792" y="23449"/>
                  <a:pt x="2763" y="23449"/>
                </a:cubicBezTo>
                <a:cubicBezTo>
                  <a:pt x="2735" y="23449"/>
                  <a:pt x="2723" y="23437"/>
                  <a:pt x="2710" y="23411"/>
                </a:cubicBezTo>
                <a:cubicBezTo>
                  <a:pt x="2911" y="23161"/>
                  <a:pt x="3111" y="22885"/>
                  <a:pt x="3312" y="22635"/>
                </a:cubicBezTo>
                <a:lnTo>
                  <a:pt x="3312" y="22660"/>
                </a:lnTo>
                <a:cubicBezTo>
                  <a:pt x="3638" y="22234"/>
                  <a:pt x="4164" y="21607"/>
                  <a:pt x="4440" y="21206"/>
                </a:cubicBezTo>
                <a:lnTo>
                  <a:pt x="4941" y="20504"/>
                </a:lnTo>
                <a:close/>
                <a:moveTo>
                  <a:pt x="4364" y="21005"/>
                </a:moveTo>
                <a:cubicBezTo>
                  <a:pt x="4389" y="21005"/>
                  <a:pt x="4314" y="21131"/>
                  <a:pt x="4214" y="21281"/>
                </a:cubicBezTo>
                <a:cubicBezTo>
                  <a:pt x="4089" y="21432"/>
                  <a:pt x="3638" y="21983"/>
                  <a:pt x="3237" y="22534"/>
                </a:cubicBezTo>
                <a:cubicBezTo>
                  <a:pt x="2485" y="23487"/>
                  <a:pt x="2460" y="23512"/>
                  <a:pt x="2159" y="23587"/>
                </a:cubicBezTo>
                <a:cubicBezTo>
                  <a:pt x="2052" y="23605"/>
                  <a:pt x="1946" y="23622"/>
                  <a:pt x="1893" y="23622"/>
                </a:cubicBezTo>
                <a:cubicBezTo>
                  <a:pt x="1871" y="23622"/>
                  <a:pt x="1858" y="23619"/>
                  <a:pt x="1858" y="23612"/>
                </a:cubicBezTo>
                <a:cubicBezTo>
                  <a:pt x="1933" y="23487"/>
                  <a:pt x="2033" y="23386"/>
                  <a:pt x="2134" y="23286"/>
                </a:cubicBezTo>
                <a:cubicBezTo>
                  <a:pt x="2284" y="23111"/>
                  <a:pt x="2610" y="22760"/>
                  <a:pt x="2835" y="22459"/>
                </a:cubicBezTo>
                <a:cubicBezTo>
                  <a:pt x="3147" y="22075"/>
                  <a:pt x="3404" y="21824"/>
                  <a:pt x="3452" y="21824"/>
                </a:cubicBezTo>
                <a:cubicBezTo>
                  <a:pt x="3470" y="21824"/>
                  <a:pt x="3459" y="21858"/>
                  <a:pt x="3412" y="21933"/>
                </a:cubicBezTo>
                <a:cubicBezTo>
                  <a:pt x="3362" y="22033"/>
                  <a:pt x="3086" y="22334"/>
                  <a:pt x="2810" y="22660"/>
                </a:cubicBezTo>
                <a:cubicBezTo>
                  <a:pt x="2259" y="23336"/>
                  <a:pt x="2134" y="23512"/>
                  <a:pt x="2209" y="23512"/>
                </a:cubicBezTo>
                <a:cubicBezTo>
                  <a:pt x="2309" y="23512"/>
                  <a:pt x="2810" y="22935"/>
                  <a:pt x="3688" y="21807"/>
                </a:cubicBezTo>
                <a:cubicBezTo>
                  <a:pt x="3888" y="21532"/>
                  <a:pt x="4114" y="21256"/>
                  <a:pt x="4364" y="21005"/>
                </a:cubicBezTo>
                <a:close/>
                <a:moveTo>
                  <a:pt x="2431" y="22662"/>
                </a:moveTo>
                <a:cubicBezTo>
                  <a:pt x="2478" y="22662"/>
                  <a:pt x="2310" y="22888"/>
                  <a:pt x="2033" y="23186"/>
                </a:cubicBezTo>
                <a:cubicBezTo>
                  <a:pt x="1655" y="23624"/>
                  <a:pt x="1562" y="23730"/>
                  <a:pt x="1451" y="23730"/>
                </a:cubicBezTo>
                <a:cubicBezTo>
                  <a:pt x="1423" y="23730"/>
                  <a:pt x="1393" y="23723"/>
                  <a:pt x="1357" y="23712"/>
                </a:cubicBezTo>
                <a:cubicBezTo>
                  <a:pt x="1307" y="23687"/>
                  <a:pt x="1257" y="23675"/>
                  <a:pt x="1216" y="23675"/>
                </a:cubicBezTo>
                <a:cubicBezTo>
                  <a:pt x="1175" y="23675"/>
                  <a:pt x="1144" y="23687"/>
                  <a:pt x="1131" y="23712"/>
                </a:cubicBezTo>
                <a:cubicBezTo>
                  <a:pt x="1131" y="23734"/>
                  <a:pt x="799" y="23848"/>
                  <a:pt x="705" y="23848"/>
                </a:cubicBezTo>
                <a:cubicBezTo>
                  <a:pt x="689" y="23848"/>
                  <a:pt x="680" y="23845"/>
                  <a:pt x="680" y="23838"/>
                </a:cubicBezTo>
                <a:cubicBezTo>
                  <a:pt x="931" y="23612"/>
                  <a:pt x="1206" y="23437"/>
                  <a:pt x="1482" y="23261"/>
                </a:cubicBezTo>
                <a:lnTo>
                  <a:pt x="1482" y="23286"/>
                </a:lnTo>
                <a:cubicBezTo>
                  <a:pt x="1933" y="22985"/>
                  <a:pt x="2334" y="22735"/>
                  <a:pt x="2384" y="22685"/>
                </a:cubicBezTo>
                <a:cubicBezTo>
                  <a:pt x="2407" y="22670"/>
                  <a:pt x="2422" y="22662"/>
                  <a:pt x="2431" y="22662"/>
                </a:cubicBezTo>
                <a:close/>
                <a:moveTo>
                  <a:pt x="18246" y="1"/>
                </a:moveTo>
                <a:cubicBezTo>
                  <a:pt x="17977" y="1"/>
                  <a:pt x="17808" y="187"/>
                  <a:pt x="17572" y="705"/>
                </a:cubicBezTo>
                <a:lnTo>
                  <a:pt x="17347" y="1206"/>
                </a:lnTo>
                <a:lnTo>
                  <a:pt x="16795" y="1431"/>
                </a:lnTo>
                <a:cubicBezTo>
                  <a:pt x="16495" y="1582"/>
                  <a:pt x="15668" y="1908"/>
                  <a:pt x="14966" y="2208"/>
                </a:cubicBezTo>
                <a:cubicBezTo>
                  <a:pt x="13738" y="2660"/>
                  <a:pt x="12585" y="3286"/>
                  <a:pt x="11507" y="4038"/>
                </a:cubicBezTo>
                <a:cubicBezTo>
                  <a:pt x="9978" y="5091"/>
                  <a:pt x="9828" y="5241"/>
                  <a:pt x="10229" y="5416"/>
                </a:cubicBezTo>
                <a:lnTo>
                  <a:pt x="10455" y="5517"/>
                </a:lnTo>
                <a:lnTo>
                  <a:pt x="10154" y="5742"/>
                </a:lnTo>
                <a:cubicBezTo>
                  <a:pt x="8876" y="6670"/>
                  <a:pt x="7948" y="7522"/>
                  <a:pt x="7673" y="8023"/>
                </a:cubicBezTo>
                <a:cubicBezTo>
                  <a:pt x="7522" y="8274"/>
                  <a:pt x="7522" y="8324"/>
                  <a:pt x="7622" y="8474"/>
                </a:cubicBezTo>
                <a:cubicBezTo>
                  <a:pt x="7798" y="8800"/>
                  <a:pt x="7673" y="9000"/>
                  <a:pt x="6570" y="10028"/>
                </a:cubicBezTo>
                <a:cubicBezTo>
                  <a:pt x="5442" y="11106"/>
                  <a:pt x="5016" y="11632"/>
                  <a:pt x="5116" y="11782"/>
                </a:cubicBezTo>
                <a:cubicBezTo>
                  <a:pt x="5216" y="11858"/>
                  <a:pt x="5342" y="11908"/>
                  <a:pt x="5467" y="11908"/>
                </a:cubicBezTo>
                <a:cubicBezTo>
                  <a:pt x="5542" y="11908"/>
                  <a:pt x="5617" y="11933"/>
                  <a:pt x="5718" y="11958"/>
                </a:cubicBezTo>
                <a:lnTo>
                  <a:pt x="4665" y="13136"/>
                </a:lnTo>
                <a:cubicBezTo>
                  <a:pt x="3487" y="14489"/>
                  <a:pt x="2610" y="15692"/>
                  <a:pt x="2384" y="16269"/>
                </a:cubicBezTo>
                <a:cubicBezTo>
                  <a:pt x="2209" y="16720"/>
                  <a:pt x="2259" y="16845"/>
                  <a:pt x="2610" y="16870"/>
                </a:cubicBezTo>
                <a:lnTo>
                  <a:pt x="2810" y="16870"/>
                </a:lnTo>
                <a:lnTo>
                  <a:pt x="2234" y="17772"/>
                </a:lnTo>
                <a:cubicBezTo>
                  <a:pt x="1733" y="18524"/>
                  <a:pt x="1307" y="19301"/>
                  <a:pt x="981" y="20153"/>
                </a:cubicBezTo>
                <a:cubicBezTo>
                  <a:pt x="936" y="20334"/>
                  <a:pt x="1073" y="20433"/>
                  <a:pt x="1374" y="20433"/>
                </a:cubicBezTo>
                <a:cubicBezTo>
                  <a:pt x="1408" y="20433"/>
                  <a:pt x="1444" y="20432"/>
                  <a:pt x="1482" y="20429"/>
                </a:cubicBezTo>
                <a:lnTo>
                  <a:pt x="1783" y="20404"/>
                </a:lnTo>
                <a:lnTo>
                  <a:pt x="1708" y="20554"/>
                </a:lnTo>
                <a:cubicBezTo>
                  <a:pt x="1683" y="20655"/>
                  <a:pt x="1407" y="21156"/>
                  <a:pt x="1106" y="21707"/>
                </a:cubicBezTo>
                <a:cubicBezTo>
                  <a:pt x="830" y="22259"/>
                  <a:pt x="455" y="22960"/>
                  <a:pt x="329" y="23286"/>
                </a:cubicBezTo>
                <a:cubicBezTo>
                  <a:pt x="28" y="23949"/>
                  <a:pt x="0" y="24177"/>
                  <a:pt x="375" y="24177"/>
                </a:cubicBezTo>
                <a:cubicBezTo>
                  <a:pt x="468" y="24177"/>
                  <a:pt x="586" y="24163"/>
                  <a:pt x="730" y="24138"/>
                </a:cubicBezTo>
                <a:lnTo>
                  <a:pt x="730" y="24113"/>
                </a:lnTo>
                <a:cubicBezTo>
                  <a:pt x="868" y="24088"/>
                  <a:pt x="987" y="24076"/>
                  <a:pt x="1075" y="24076"/>
                </a:cubicBezTo>
                <a:cubicBezTo>
                  <a:pt x="1163" y="24076"/>
                  <a:pt x="1219" y="24088"/>
                  <a:pt x="1231" y="24113"/>
                </a:cubicBezTo>
                <a:cubicBezTo>
                  <a:pt x="1257" y="24138"/>
                  <a:pt x="1282" y="24151"/>
                  <a:pt x="1307" y="24151"/>
                </a:cubicBezTo>
                <a:cubicBezTo>
                  <a:pt x="1332" y="24151"/>
                  <a:pt x="1357" y="24138"/>
                  <a:pt x="1382" y="24113"/>
                </a:cubicBezTo>
                <a:cubicBezTo>
                  <a:pt x="1808" y="23938"/>
                  <a:pt x="2284" y="23813"/>
                  <a:pt x="2735" y="23737"/>
                </a:cubicBezTo>
                <a:cubicBezTo>
                  <a:pt x="3863" y="23537"/>
                  <a:pt x="4941" y="23161"/>
                  <a:pt x="5968" y="22635"/>
                </a:cubicBezTo>
                <a:lnTo>
                  <a:pt x="6520" y="22359"/>
                </a:lnTo>
                <a:lnTo>
                  <a:pt x="6419" y="22635"/>
                </a:lnTo>
                <a:cubicBezTo>
                  <a:pt x="6244" y="23086"/>
                  <a:pt x="6219" y="23261"/>
                  <a:pt x="6344" y="23311"/>
                </a:cubicBezTo>
                <a:cubicBezTo>
                  <a:pt x="6354" y="23315"/>
                  <a:pt x="6366" y="23317"/>
                  <a:pt x="6381" y="23317"/>
                </a:cubicBezTo>
                <a:cubicBezTo>
                  <a:pt x="6546" y="23317"/>
                  <a:pt x="7003" y="23042"/>
                  <a:pt x="7948" y="22259"/>
                </a:cubicBezTo>
                <a:cubicBezTo>
                  <a:pt x="8249" y="21983"/>
                  <a:pt x="8575" y="21757"/>
                  <a:pt x="8901" y="21532"/>
                </a:cubicBezTo>
                <a:lnTo>
                  <a:pt x="8901" y="21532"/>
                </a:lnTo>
                <a:cubicBezTo>
                  <a:pt x="8926" y="21532"/>
                  <a:pt x="8901" y="21657"/>
                  <a:pt x="8851" y="21782"/>
                </a:cubicBezTo>
                <a:cubicBezTo>
                  <a:pt x="8800" y="21908"/>
                  <a:pt x="8775" y="22033"/>
                  <a:pt x="8775" y="22158"/>
                </a:cubicBezTo>
                <a:cubicBezTo>
                  <a:pt x="8775" y="22265"/>
                  <a:pt x="8788" y="22296"/>
                  <a:pt x="8840" y="22296"/>
                </a:cubicBezTo>
                <a:cubicBezTo>
                  <a:pt x="8862" y="22296"/>
                  <a:pt x="8889" y="22291"/>
                  <a:pt x="8926" y="22284"/>
                </a:cubicBezTo>
                <a:cubicBezTo>
                  <a:pt x="9252" y="22208"/>
                  <a:pt x="10705" y="20655"/>
                  <a:pt x="12059" y="18900"/>
                </a:cubicBezTo>
                <a:cubicBezTo>
                  <a:pt x="12234" y="18700"/>
                  <a:pt x="12384" y="18549"/>
                  <a:pt x="12384" y="18549"/>
                </a:cubicBezTo>
                <a:cubicBezTo>
                  <a:pt x="12409" y="18625"/>
                  <a:pt x="12435" y="18700"/>
                  <a:pt x="12460" y="18775"/>
                </a:cubicBezTo>
                <a:cubicBezTo>
                  <a:pt x="12485" y="18900"/>
                  <a:pt x="12510" y="18950"/>
                  <a:pt x="12635" y="18950"/>
                </a:cubicBezTo>
                <a:cubicBezTo>
                  <a:pt x="12647" y="18953"/>
                  <a:pt x="12659" y="18955"/>
                  <a:pt x="12671" y="18955"/>
                </a:cubicBezTo>
                <a:cubicBezTo>
                  <a:pt x="12777" y="18955"/>
                  <a:pt x="12882" y="18809"/>
                  <a:pt x="13537" y="17747"/>
                </a:cubicBezTo>
                <a:cubicBezTo>
                  <a:pt x="14139" y="16770"/>
                  <a:pt x="14640" y="15717"/>
                  <a:pt x="15016" y="14614"/>
                </a:cubicBezTo>
                <a:cubicBezTo>
                  <a:pt x="15066" y="14439"/>
                  <a:pt x="15141" y="14264"/>
                  <a:pt x="15217" y="14113"/>
                </a:cubicBezTo>
                <a:cubicBezTo>
                  <a:pt x="15392" y="13838"/>
                  <a:pt x="15542" y="10930"/>
                  <a:pt x="15492" y="8700"/>
                </a:cubicBezTo>
                <a:cubicBezTo>
                  <a:pt x="15492" y="8324"/>
                  <a:pt x="15467" y="7647"/>
                  <a:pt x="15467" y="7171"/>
                </a:cubicBezTo>
                <a:cubicBezTo>
                  <a:pt x="15454" y="6562"/>
                  <a:pt x="15490" y="6247"/>
                  <a:pt x="15537" y="6247"/>
                </a:cubicBezTo>
                <a:cubicBezTo>
                  <a:pt x="15580" y="6247"/>
                  <a:pt x="15632" y="6500"/>
                  <a:pt x="15668" y="7020"/>
                </a:cubicBezTo>
                <a:cubicBezTo>
                  <a:pt x="15818" y="8900"/>
                  <a:pt x="15793" y="10780"/>
                  <a:pt x="15643" y="12660"/>
                </a:cubicBezTo>
                <a:cubicBezTo>
                  <a:pt x="15442" y="14264"/>
                  <a:pt x="15442" y="14213"/>
                  <a:pt x="15542" y="14239"/>
                </a:cubicBezTo>
                <a:cubicBezTo>
                  <a:pt x="15567" y="14264"/>
                  <a:pt x="15592" y="14289"/>
                  <a:pt x="15567" y="14339"/>
                </a:cubicBezTo>
                <a:cubicBezTo>
                  <a:pt x="15567" y="14349"/>
                  <a:pt x="15554" y="14355"/>
                  <a:pt x="15534" y="14355"/>
                </a:cubicBezTo>
                <a:cubicBezTo>
                  <a:pt x="15505" y="14355"/>
                  <a:pt x="15461" y="14343"/>
                  <a:pt x="15417" y="14314"/>
                </a:cubicBezTo>
                <a:cubicBezTo>
                  <a:pt x="15392" y="14289"/>
                  <a:pt x="15361" y="14276"/>
                  <a:pt x="15332" y="14276"/>
                </a:cubicBezTo>
                <a:cubicBezTo>
                  <a:pt x="15304" y="14276"/>
                  <a:pt x="15279" y="14289"/>
                  <a:pt x="15267" y="14314"/>
                </a:cubicBezTo>
                <a:cubicBezTo>
                  <a:pt x="15217" y="14514"/>
                  <a:pt x="15317" y="14690"/>
                  <a:pt x="15492" y="14815"/>
                </a:cubicBezTo>
                <a:cubicBezTo>
                  <a:pt x="15496" y="14816"/>
                  <a:pt x="15500" y="14816"/>
                  <a:pt x="15505" y="14816"/>
                </a:cubicBezTo>
                <a:cubicBezTo>
                  <a:pt x="15629" y="14816"/>
                  <a:pt x="15807" y="14448"/>
                  <a:pt x="16219" y="13236"/>
                </a:cubicBezTo>
                <a:cubicBezTo>
                  <a:pt x="16545" y="12309"/>
                  <a:pt x="16745" y="11331"/>
                  <a:pt x="16846" y="10354"/>
                </a:cubicBezTo>
                <a:lnTo>
                  <a:pt x="16896" y="9727"/>
                </a:lnTo>
                <a:lnTo>
                  <a:pt x="17046" y="9853"/>
                </a:lnTo>
                <a:cubicBezTo>
                  <a:pt x="17113" y="9919"/>
                  <a:pt x="17169" y="9953"/>
                  <a:pt x="17213" y="9953"/>
                </a:cubicBezTo>
                <a:cubicBezTo>
                  <a:pt x="17235" y="9953"/>
                  <a:pt x="17255" y="9944"/>
                  <a:pt x="17272" y="9928"/>
                </a:cubicBezTo>
                <a:cubicBezTo>
                  <a:pt x="17648" y="9652"/>
                  <a:pt x="17873" y="5817"/>
                  <a:pt x="17648" y="3687"/>
                </a:cubicBezTo>
                <a:lnTo>
                  <a:pt x="17547" y="2735"/>
                </a:lnTo>
                <a:lnTo>
                  <a:pt x="17948" y="2183"/>
                </a:lnTo>
                <a:cubicBezTo>
                  <a:pt x="18299" y="1707"/>
                  <a:pt x="18550" y="1181"/>
                  <a:pt x="18675" y="604"/>
                </a:cubicBezTo>
                <a:cubicBezTo>
                  <a:pt x="18700" y="329"/>
                  <a:pt x="18550" y="78"/>
                  <a:pt x="18299" y="3"/>
                </a:cubicBezTo>
                <a:cubicBezTo>
                  <a:pt x="18281" y="1"/>
                  <a:pt x="18263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8"/>
          <p:cNvSpPr/>
          <p:nvPr/>
        </p:nvSpPr>
        <p:spPr>
          <a:xfrm>
            <a:off x="2124919" y="-146032"/>
            <a:ext cx="1284510" cy="1195658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4181291" y="4096218"/>
            <a:ext cx="744400" cy="1331384"/>
          </a:xfrm>
          <a:custGeom>
            <a:rect b="b" l="l" r="r" t="t"/>
            <a:pathLst>
              <a:path extrusionOk="0" h="44513" w="24888">
                <a:moveTo>
                  <a:pt x="24386" y="4412"/>
                </a:moveTo>
                <a:cubicBezTo>
                  <a:pt x="24410" y="4414"/>
                  <a:pt x="24401" y="4422"/>
                  <a:pt x="24362" y="4462"/>
                </a:cubicBezTo>
                <a:lnTo>
                  <a:pt x="24386" y="4412"/>
                </a:lnTo>
                <a:close/>
                <a:moveTo>
                  <a:pt x="4211" y="828"/>
                </a:moveTo>
                <a:cubicBezTo>
                  <a:pt x="4236" y="1229"/>
                  <a:pt x="4236" y="1630"/>
                  <a:pt x="4211" y="2031"/>
                </a:cubicBezTo>
                <a:cubicBezTo>
                  <a:pt x="4136" y="4053"/>
                  <a:pt x="3937" y="7169"/>
                  <a:pt x="3886" y="7169"/>
                </a:cubicBezTo>
                <a:cubicBezTo>
                  <a:pt x="3886" y="7169"/>
                  <a:pt x="3885" y="7169"/>
                  <a:pt x="3885" y="7168"/>
                </a:cubicBezTo>
                <a:cubicBezTo>
                  <a:pt x="3735" y="6893"/>
                  <a:pt x="3635" y="6617"/>
                  <a:pt x="3559" y="6341"/>
                </a:cubicBezTo>
                <a:cubicBezTo>
                  <a:pt x="3309" y="5640"/>
                  <a:pt x="3284" y="5464"/>
                  <a:pt x="3234" y="4311"/>
                </a:cubicBezTo>
                <a:cubicBezTo>
                  <a:pt x="3158" y="3133"/>
                  <a:pt x="3158" y="3008"/>
                  <a:pt x="3284" y="2707"/>
                </a:cubicBezTo>
                <a:cubicBezTo>
                  <a:pt x="3534" y="2056"/>
                  <a:pt x="3860" y="1429"/>
                  <a:pt x="4211" y="828"/>
                </a:cubicBezTo>
                <a:close/>
                <a:moveTo>
                  <a:pt x="2983" y="3309"/>
                </a:moveTo>
                <a:lnTo>
                  <a:pt x="3058" y="4487"/>
                </a:lnTo>
                <a:cubicBezTo>
                  <a:pt x="3083" y="5038"/>
                  <a:pt x="3158" y="5590"/>
                  <a:pt x="3309" y="6116"/>
                </a:cubicBezTo>
                <a:cubicBezTo>
                  <a:pt x="3384" y="6392"/>
                  <a:pt x="3559" y="6843"/>
                  <a:pt x="3660" y="7118"/>
                </a:cubicBezTo>
                <a:lnTo>
                  <a:pt x="3885" y="7620"/>
                </a:lnTo>
                <a:lnTo>
                  <a:pt x="3835" y="9399"/>
                </a:lnTo>
                <a:cubicBezTo>
                  <a:pt x="3810" y="10377"/>
                  <a:pt x="3760" y="11254"/>
                  <a:pt x="3735" y="11329"/>
                </a:cubicBezTo>
                <a:cubicBezTo>
                  <a:pt x="3733" y="11337"/>
                  <a:pt x="3729" y="11342"/>
                  <a:pt x="3723" y="11342"/>
                </a:cubicBezTo>
                <a:cubicBezTo>
                  <a:pt x="3658" y="11342"/>
                  <a:pt x="3353" y="10824"/>
                  <a:pt x="2482" y="9174"/>
                </a:cubicBezTo>
                <a:cubicBezTo>
                  <a:pt x="1597" y="7503"/>
                  <a:pt x="1315" y="6892"/>
                  <a:pt x="1399" y="6892"/>
                </a:cubicBezTo>
                <a:cubicBezTo>
                  <a:pt x="1400" y="6892"/>
                  <a:pt x="1402" y="6892"/>
                  <a:pt x="1404" y="6893"/>
                </a:cubicBezTo>
                <a:cubicBezTo>
                  <a:pt x="1428" y="6899"/>
                  <a:pt x="1450" y="6903"/>
                  <a:pt x="1471" y="6903"/>
                </a:cubicBezTo>
                <a:cubicBezTo>
                  <a:pt x="1622" y="6903"/>
                  <a:pt x="1703" y="6698"/>
                  <a:pt x="2056" y="5640"/>
                </a:cubicBezTo>
                <a:cubicBezTo>
                  <a:pt x="2256" y="5113"/>
                  <a:pt x="2532" y="4361"/>
                  <a:pt x="2682" y="3986"/>
                </a:cubicBezTo>
                <a:lnTo>
                  <a:pt x="2983" y="3309"/>
                </a:lnTo>
                <a:close/>
                <a:moveTo>
                  <a:pt x="24387" y="4863"/>
                </a:moveTo>
                <a:cubicBezTo>
                  <a:pt x="24387" y="5088"/>
                  <a:pt x="24362" y="5289"/>
                  <a:pt x="24311" y="5464"/>
                </a:cubicBezTo>
                <a:cubicBezTo>
                  <a:pt x="24136" y="6392"/>
                  <a:pt x="23860" y="7319"/>
                  <a:pt x="23484" y="8171"/>
                </a:cubicBezTo>
                <a:cubicBezTo>
                  <a:pt x="23359" y="8422"/>
                  <a:pt x="23259" y="8672"/>
                  <a:pt x="23184" y="8948"/>
                </a:cubicBezTo>
                <a:cubicBezTo>
                  <a:pt x="23184" y="9123"/>
                  <a:pt x="22206" y="10176"/>
                  <a:pt x="20677" y="11630"/>
                </a:cubicBezTo>
                <a:lnTo>
                  <a:pt x="19249" y="12983"/>
                </a:lnTo>
                <a:lnTo>
                  <a:pt x="19249" y="12983"/>
                </a:lnTo>
                <a:lnTo>
                  <a:pt x="19850" y="12081"/>
                </a:lnTo>
                <a:cubicBezTo>
                  <a:pt x="20176" y="11580"/>
                  <a:pt x="20953" y="10377"/>
                  <a:pt x="21555" y="9399"/>
                </a:cubicBezTo>
                <a:cubicBezTo>
                  <a:pt x="23835" y="5740"/>
                  <a:pt x="24362" y="4863"/>
                  <a:pt x="24387" y="4863"/>
                </a:cubicBezTo>
                <a:close/>
                <a:moveTo>
                  <a:pt x="14311" y="17018"/>
                </a:moveTo>
                <a:cubicBezTo>
                  <a:pt x="14311" y="17068"/>
                  <a:pt x="14311" y="17118"/>
                  <a:pt x="14311" y="17169"/>
                </a:cubicBezTo>
                <a:cubicBezTo>
                  <a:pt x="14303" y="17186"/>
                  <a:pt x="14294" y="17195"/>
                  <a:pt x="14286" y="17195"/>
                </a:cubicBezTo>
                <a:cubicBezTo>
                  <a:pt x="14272" y="17195"/>
                  <a:pt x="14261" y="17167"/>
                  <a:pt x="14261" y="17118"/>
                </a:cubicBezTo>
                <a:cubicBezTo>
                  <a:pt x="14261" y="17043"/>
                  <a:pt x="14261" y="17018"/>
                  <a:pt x="14311" y="17018"/>
                </a:cubicBezTo>
                <a:close/>
                <a:moveTo>
                  <a:pt x="1165" y="7183"/>
                </a:moveTo>
                <a:cubicBezTo>
                  <a:pt x="1220" y="7183"/>
                  <a:pt x="1431" y="7519"/>
                  <a:pt x="1705" y="8021"/>
                </a:cubicBezTo>
                <a:cubicBezTo>
                  <a:pt x="1880" y="8321"/>
                  <a:pt x="2031" y="8647"/>
                  <a:pt x="2131" y="8973"/>
                </a:cubicBezTo>
                <a:lnTo>
                  <a:pt x="2131" y="8998"/>
                </a:lnTo>
                <a:cubicBezTo>
                  <a:pt x="2031" y="9023"/>
                  <a:pt x="2031" y="10377"/>
                  <a:pt x="2131" y="10377"/>
                </a:cubicBezTo>
                <a:cubicBezTo>
                  <a:pt x="2181" y="10377"/>
                  <a:pt x="2206" y="10101"/>
                  <a:pt x="2206" y="9700"/>
                </a:cubicBezTo>
                <a:cubicBezTo>
                  <a:pt x="2206" y="9296"/>
                  <a:pt x="2221" y="9129"/>
                  <a:pt x="2250" y="9129"/>
                </a:cubicBezTo>
                <a:cubicBezTo>
                  <a:pt x="2259" y="9129"/>
                  <a:pt x="2270" y="9144"/>
                  <a:pt x="2281" y="9174"/>
                </a:cubicBezTo>
                <a:cubicBezTo>
                  <a:pt x="2356" y="9274"/>
                  <a:pt x="2382" y="9424"/>
                  <a:pt x="2407" y="10301"/>
                </a:cubicBezTo>
                <a:cubicBezTo>
                  <a:pt x="2407" y="10602"/>
                  <a:pt x="2457" y="10878"/>
                  <a:pt x="2482" y="10878"/>
                </a:cubicBezTo>
                <a:cubicBezTo>
                  <a:pt x="2532" y="10878"/>
                  <a:pt x="2557" y="10627"/>
                  <a:pt x="2557" y="10301"/>
                </a:cubicBezTo>
                <a:lnTo>
                  <a:pt x="2557" y="9725"/>
                </a:lnTo>
                <a:lnTo>
                  <a:pt x="3158" y="10903"/>
                </a:lnTo>
                <a:lnTo>
                  <a:pt x="3760" y="12081"/>
                </a:lnTo>
                <a:lnTo>
                  <a:pt x="3735" y="14662"/>
                </a:lnTo>
                <a:lnTo>
                  <a:pt x="3685" y="17269"/>
                </a:lnTo>
                <a:lnTo>
                  <a:pt x="3484" y="16893"/>
                </a:lnTo>
                <a:cubicBezTo>
                  <a:pt x="3359" y="16692"/>
                  <a:pt x="3083" y="16216"/>
                  <a:pt x="2858" y="15840"/>
                </a:cubicBezTo>
                <a:cubicBezTo>
                  <a:pt x="2356" y="15038"/>
                  <a:pt x="2331" y="14963"/>
                  <a:pt x="2131" y="13509"/>
                </a:cubicBezTo>
                <a:cubicBezTo>
                  <a:pt x="2106" y="13133"/>
                  <a:pt x="2031" y="12757"/>
                  <a:pt x="1955" y="12407"/>
                </a:cubicBezTo>
                <a:cubicBezTo>
                  <a:pt x="1937" y="12392"/>
                  <a:pt x="1921" y="12384"/>
                  <a:pt x="1908" y="12384"/>
                </a:cubicBezTo>
                <a:cubicBezTo>
                  <a:pt x="1833" y="12384"/>
                  <a:pt x="1849" y="12639"/>
                  <a:pt x="1955" y="13259"/>
                </a:cubicBezTo>
                <a:cubicBezTo>
                  <a:pt x="2093" y="14311"/>
                  <a:pt x="2136" y="14580"/>
                  <a:pt x="2109" y="14580"/>
                </a:cubicBezTo>
                <a:cubicBezTo>
                  <a:pt x="2097" y="14580"/>
                  <a:pt x="2070" y="14524"/>
                  <a:pt x="2031" y="14462"/>
                </a:cubicBezTo>
                <a:cubicBezTo>
                  <a:pt x="1905" y="14236"/>
                  <a:pt x="1805" y="13635"/>
                  <a:pt x="1705" y="12707"/>
                </a:cubicBezTo>
                <a:cubicBezTo>
                  <a:pt x="1730" y="12482"/>
                  <a:pt x="1680" y="12256"/>
                  <a:pt x="1605" y="12031"/>
                </a:cubicBezTo>
                <a:cubicBezTo>
                  <a:pt x="1554" y="12031"/>
                  <a:pt x="1529" y="12306"/>
                  <a:pt x="1554" y="12808"/>
                </a:cubicBezTo>
                <a:lnTo>
                  <a:pt x="1605" y="13585"/>
                </a:lnTo>
                <a:lnTo>
                  <a:pt x="1304" y="12958"/>
                </a:lnTo>
                <a:cubicBezTo>
                  <a:pt x="1078" y="12557"/>
                  <a:pt x="903" y="12131"/>
                  <a:pt x="727" y="11680"/>
                </a:cubicBezTo>
                <a:cubicBezTo>
                  <a:pt x="511" y="11067"/>
                  <a:pt x="450" y="10882"/>
                  <a:pt x="471" y="10882"/>
                </a:cubicBezTo>
                <a:cubicBezTo>
                  <a:pt x="478" y="10882"/>
                  <a:pt x="499" y="10911"/>
                  <a:pt x="527" y="10953"/>
                </a:cubicBezTo>
                <a:cubicBezTo>
                  <a:pt x="566" y="11011"/>
                  <a:pt x="600" y="11041"/>
                  <a:pt x="629" y="11041"/>
                </a:cubicBezTo>
                <a:cubicBezTo>
                  <a:pt x="711" y="11041"/>
                  <a:pt x="752" y="10796"/>
                  <a:pt x="752" y="10276"/>
                </a:cubicBezTo>
                <a:cubicBezTo>
                  <a:pt x="778" y="9249"/>
                  <a:pt x="903" y="8196"/>
                  <a:pt x="1153" y="7194"/>
                </a:cubicBezTo>
                <a:cubicBezTo>
                  <a:pt x="1156" y="7187"/>
                  <a:pt x="1160" y="7183"/>
                  <a:pt x="1165" y="7183"/>
                </a:cubicBezTo>
                <a:close/>
                <a:moveTo>
                  <a:pt x="6159" y="19882"/>
                </a:moveTo>
                <a:cubicBezTo>
                  <a:pt x="6166" y="19882"/>
                  <a:pt x="6176" y="19896"/>
                  <a:pt x="6191" y="19925"/>
                </a:cubicBezTo>
                <a:cubicBezTo>
                  <a:pt x="6191" y="20051"/>
                  <a:pt x="6191" y="20176"/>
                  <a:pt x="6191" y="20301"/>
                </a:cubicBezTo>
                <a:cubicBezTo>
                  <a:pt x="6183" y="20339"/>
                  <a:pt x="6176" y="20357"/>
                  <a:pt x="6169" y="20357"/>
                </a:cubicBezTo>
                <a:cubicBezTo>
                  <a:pt x="6153" y="20357"/>
                  <a:pt x="6141" y="20266"/>
                  <a:pt x="6141" y="20126"/>
                </a:cubicBezTo>
                <a:cubicBezTo>
                  <a:pt x="6141" y="19966"/>
                  <a:pt x="6141" y="19882"/>
                  <a:pt x="6159" y="19882"/>
                </a:cubicBezTo>
                <a:close/>
                <a:moveTo>
                  <a:pt x="23560" y="9023"/>
                </a:moveTo>
                <a:cubicBezTo>
                  <a:pt x="23585" y="9023"/>
                  <a:pt x="23610" y="9048"/>
                  <a:pt x="23585" y="9098"/>
                </a:cubicBezTo>
                <a:lnTo>
                  <a:pt x="23585" y="9073"/>
                </a:lnTo>
                <a:lnTo>
                  <a:pt x="23334" y="9825"/>
                </a:lnTo>
                <a:cubicBezTo>
                  <a:pt x="23083" y="10602"/>
                  <a:pt x="22908" y="11379"/>
                  <a:pt x="22833" y="12181"/>
                </a:cubicBezTo>
                <a:cubicBezTo>
                  <a:pt x="22833" y="12507"/>
                  <a:pt x="22933" y="12582"/>
                  <a:pt x="23234" y="12582"/>
                </a:cubicBezTo>
                <a:cubicBezTo>
                  <a:pt x="23535" y="12582"/>
                  <a:pt x="23560" y="12707"/>
                  <a:pt x="23134" y="13384"/>
                </a:cubicBezTo>
                <a:cubicBezTo>
                  <a:pt x="22432" y="14562"/>
                  <a:pt x="21454" y="15539"/>
                  <a:pt x="20276" y="16266"/>
                </a:cubicBezTo>
                <a:cubicBezTo>
                  <a:pt x="19775" y="16567"/>
                  <a:pt x="19174" y="16993"/>
                  <a:pt x="18948" y="17169"/>
                </a:cubicBezTo>
                <a:cubicBezTo>
                  <a:pt x="18697" y="17344"/>
                  <a:pt x="18096" y="17770"/>
                  <a:pt x="17595" y="18096"/>
                </a:cubicBezTo>
                <a:cubicBezTo>
                  <a:pt x="16692" y="18697"/>
                  <a:pt x="15815" y="19349"/>
                  <a:pt x="14988" y="20051"/>
                </a:cubicBezTo>
                <a:lnTo>
                  <a:pt x="14462" y="20502"/>
                </a:lnTo>
                <a:lnTo>
                  <a:pt x="14462" y="20502"/>
                </a:lnTo>
                <a:lnTo>
                  <a:pt x="14813" y="19976"/>
                </a:lnTo>
                <a:cubicBezTo>
                  <a:pt x="14988" y="19650"/>
                  <a:pt x="15615" y="18647"/>
                  <a:pt x="16166" y="17695"/>
                </a:cubicBezTo>
                <a:cubicBezTo>
                  <a:pt x="16717" y="16742"/>
                  <a:pt x="17519" y="15464"/>
                  <a:pt x="17946" y="14863"/>
                </a:cubicBezTo>
                <a:cubicBezTo>
                  <a:pt x="18672" y="13835"/>
                  <a:pt x="18798" y="13685"/>
                  <a:pt x="20602" y="11930"/>
                </a:cubicBezTo>
                <a:cubicBezTo>
                  <a:pt x="21655" y="10928"/>
                  <a:pt x="22682" y="9875"/>
                  <a:pt x="22883" y="9650"/>
                </a:cubicBezTo>
                <a:cubicBezTo>
                  <a:pt x="23284" y="9174"/>
                  <a:pt x="23459" y="9023"/>
                  <a:pt x="23560" y="9023"/>
                </a:cubicBezTo>
                <a:close/>
                <a:moveTo>
                  <a:pt x="4658" y="648"/>
                </a:moveTo>
                <a:cubicBezTo>
                  <a:pt x="4659" y="648"/>
                  <a:pt x="4661" y="649"/>
                  <a:pt x="4662" y="652"/>
                </a:cubicBezTo>
                <a:cubicBezTo>
                  <a:pt x="4762" y="978"/>
                  <a:pt x="4838" y="1304"/>
                  <a:pt x="4888" y="1655"/>
                </a:cubicBezTo>
                <a:cubicBezTo>
                  <a:pt x="4988" y="2181"/>
                  <a:pt x="5113" y="2933"/>
                  <a:pt x="5214" y="3359"/>
                </a:cubicBezTo>
                <a:cubicBezTo>
                  <a:pt x="5314" y="3935"/>
                  <a:pt x="5364" y="4537"/>
                  <a:pt x="5414" y="5113"/>
                </a:cubicBezTo>
                <a:cubicBezTo>
                  <a:pt x="5439" y="6066"/>
                  <a:pt x="5464" y="6116"/>
                  <a:pt x="5590" y="6116"/>
                </a:cubicBezTo>
                <a:cubicBezTo>
                  <a:pt x="5790" y="6116"/>
                  <a:pt x="5840" y="6417"/>
                  <a:pt x="5840" y="8096"/>
                </a:cubicBezTo>
                <a:cubicBezTo>
                  <a:pt x="5815" y="8597"/>
                  <a:pt x="5840" y="9098"/>
                  <a:pt x="5915" y="9625"/>
                </a:cubicBezTo>
                <a:cubicBezTo>
                  <a:pt x="5952" y="9661"/>
                  <a:pt x="6002" y="9685"/>
                  <a:pt x="6056" y="9685"/>
                </a:cubicBezTo>
                <a:cubicBezTo>
                  <a:pt x="6076" y="9685"/>
                  <a:pt x="6096" y="9681"/>
                  <a:pt x="6116" y="9675"/>
                </a:cubicBezTo>
                <a:cubicBezTo>
                  <a:pt x="6137" y="9668"/>
                  <a:pt x="6155" y="9663"/>
                  <a:pt x="6170" y="9663"/>
                </a:cubicBezTo>
                <a:cubicBezTo>
                  <a:pt x="6267" y="9663"/>
                  <a:pt x="6273" y="9856"/>
                  <a:pt x="6316" y="10978"/>
                </a:cubicBezTo>
                <a:cubicBezTo>
                  <a:pt x="6341" y="12306"/>
                  <a:pt x="6542" y="14036"/>
                  <a:pt x="6717" y="14437"/>
                </a:cubicBezTo>
                <a:cubicBezTo>
                  <a:pt x="6761" y="14524"/>
                  <a:pt x="6842" y="14592"/>
                  <a:pt x="6929" y="14592"/>
                </a:cubicBezTo>
                <a:cubicBezTo>
                  <a:pt x="6942" y="14592"/>
                  <a:pt x="6955" y="14590"/>
                  <a:pt x="6968" y="14587"/>
                </a:cubicBezTo>
                <a:cubicBezTo>
                  <a:pt x="7169" y="14587"/>
                  <a:pt x="7269" y="14712"/>
                  <a:pt x="7169" y="14838"/>
                </a:cubicBezTo>
                <a:cubicBezTo>
                  <a:pt x="7118" y="14913"/>
                  <a:pt x="7068" y="15038"/>
                  <a:pt x="7068" y="15138"/>
                </a:cubicBezTo>
                <a:cubicBezTo>
                  <a:pt x="7018" y="15264"/>
                  <a:pt x="6943" y="15615"/>
                  <a:pt x="6843" y="15890"/>
                </a:cubicBezTo>
                <a:cubicBezTo>
                  <a:pt x="6751" y="16182"/>
                  <a:pt x="6668" y="16342"/>
                  <a:pt x="6618" y="16342"/>
                </a:cubicBezTo>
                <a:cubicBezTo>
                  <a:pt x="6586" y="16342"/>
                  <a:pt x="6567" y="16277"/>
                  <a:pt x="6567" y="16141"/>
                </a:cubicBezTo>
                <a:cubicBezTo>
                  <a:pt x="6567" y="16041"/>
                  <a:pt x="6542" y="15966"/>
                  <a:pt x="6492" y="15966"/>
                </a:cubicBezTo>
                <a:cubicBezTo>
                  <a:pt x="6442" y="15966"/>
                  <a:pt x="6417" y="16066"/>
                  <a:pt x="6467" y="16291"/>
                </a:cubicBezTo>
                <a:cubicBezTo>
                  <a:pt x="6492" y="16467"/>
                  <a:pt x="6517" y="16667"/>
                  <a:pt x="6517" y="16692"/>
                </a:cubicBezTo>
                <a:cubicBezTo>
                  <a:pt x="6517" y="16839"/>
                  <a:pt x="5850" y="18224"/>
                  <a:pt x="5770" y="18224"/>
                </a:cubicBezTo>
                <a:cubicBezTo>
                  <a:pt x="5768" y="18224"/>
                  <a:pt x="5766" y="18223"/>
                  <a:pt x="5765" y="18221"/>
                </a:cubicBezTo>
                <a:cubicBezTo>
                  <a:pt x="5690" y="18021"/>
                  <a:pt x="5640" y="17770"/>
                  <a:pt x="5590" y="17544"/>
                </a:cubicBezTo>
                <a:cubicBezTo>
                  <a:pt x="5565" y="17344"/>
                  <a:pt x="5489" y="17118"/>
                  <a:pt x="5389" y="16918"/>
                </a:cubicBezTo>
                <a:cubicBezTo>
                  <a:pt x="5314" y="16918"/>
                  <a:pt x="5339" y="17118"/>
                  <a:pt x="5489" y="17745"/>
                </a:cubicBezTo>
                <a:cubicBezTo>
                  <a:pt x="5514" y="17971"/>
                  <a:pt x="5590" y="18196"/>
                  <a:pt x="5690" y="18372"/>
                </a:cubicBezTo>
                <a:cubicBezTo>
                  <a:pt x="5740" y="18372"/>
                  <a:pt x="5640" y="18647"/>
                  <a:pt x="5514" y="18923"/>
                </a:cubicBezTo>
                <a:cubicBezTo>
                  <a:pt x="5364" y="19224"/>
                  <a:pt x="5189" y="19625"/>
                  <a:pt x="5113" y="19825"/>
                </a:cubicBezTo>
                <a:cubicBezTo>
                  <a:pt x="5063" y="19951"/>
                  <a:pt x="5013" y="20076"/>
                  <a:pt x="4938" y="20176"/>
                </a:cubicBezTo>
                <a:cubicBezTo>
                  <a:pt x="4913" y="20176"/>
                  <a:pt x="4838" y="19675"/>
                  <a:pt x="4737" y="19098"/>
                </a:cubicBezTo>
                <a:cubicBezTo>
                  <a:pt x="4584" y="18241"/>
                  <a:pt x="4526" y="17981"/>
                  <a:pt x="4447" y="17981"/>
                </a:cubicBezTo>
                <a:cubicBezTo>
                  <a:pt x="4435" y="17981"/>
                  <a:pt x="4424" y="17986"/>
                  <a:pt x="4412" y="17996"/>
                </a:cubicBezTo>
                <a:cubicBezTo>
                  <a:pt x="4487" y="18747"/>
                  <a:pt x="4612" y="19499"/>
                  <a:pt x="4813" y="20251"/>
                </a:cubicBezTo>
                <a:cubicBezTo>
                  <a:pt x="4838" y="20276"/>
                  <a:pt x="4813" y="20402"/>
                  <a:pt x="4762" y="20552"/>
                </a:cubicBezTo>
                <a:cubicBezTo>
                  <a:pt x="4705" y="20667"/>
                  <a:pt x="4672" y="20724"/>
                  <a:pt x="4650" y="20724"/>
                </a:cubicBezTo>
                <a:cubicBezTo>
                  <a:pt x="4634" y="20724"/>
                  <a:pt x="4623" y="20692"/>
                  <a:pt x="4612" y="20627"/>
                </a:cubicBezTo>
                <a:cubicBezTo>
                  <a:pt x="4612" y="20552"/>
                  <a:pt x="4562" y="20477"/>
                  <a:pt x="4512" y="20477"/>
                </a:cubicBezTo>
                <a:cubicBezTo>
                  <a:pt x="4311" y="20477"/>
                  <a:pt x="4161" y="19474"/>
                  <a:pt x="4161" y="18146"/>
                </a:cubicBezTo>
                <a:cubicBezTo>
                  <a:pt x="4161" y="16717"/>
                  <a:pt x="4211" y="16542"/>
                  <a:pt x="4888" y="14487"/>
                </a:cubicBezTo>
                <a:cubicBezTo>
                  <a:pt x="5289" y="13309"/>
                  <a:pt x="5815" y="10752"/>
                  <a:pt x="5665" y="10677"/>
                </a:cubicBezTo>
                <a:cubicBezTo>
                  <a:pt x="5648" y="10667"/>
                  <a:pt x="5632" y="10661"/>
                  <a:pt x="5618" y="10661"/>
                </a:cubicBezTo>
                <a:cubicBezTo>
                  <a:pt x="5523" y="10661"/>
                  <a:pt x="5462" y="10911"/>
                  <a:pt x="5289" y="11930"/>
                </a:cubicBezTo>
                <a:cubicBezTo>
                  <a:pt x="5163" y="12657"/>
                  <a:pt x="4988" y="13409"/>
                  <a:pt x="4762" y="14111"/>
                </a:cubicBezTo>
                <a:cubicBezTo>
                  <a:pt x="4587" y="14662"/>
                  <a:pt x="4361" y="15314"/>
                  <a:pt x="4311" y="15565"/>
                </a:cubicBezTo>
                <a:lnTo>
                  <a:pt x="4161" y="16016"/>
                </a:lnTo>
                <a:lnTo>
                  <a:pt x="4161" y="14136"/>
                </a:lnTo>
                <a:cubicBezTo>
                  <a:pt x="4161" y="12106"/>
                  <a:pt x="4186" y="11880"/>
                  <a:pt x="4662" y="10051"/>
                </a:cubicBezTo>
                <a:cubicBezTo>
                  <a:pt x="4938" y="9048"/>
                  <a:pt x="5163" y="8021"/>
                  <a:pt x="5289" y="7018"/>
                </a:cubicBezTo>
                <a:cubicBezTo>
                  <a:pt x="5276" y="7002"/>
                  <a:pt x="5265" y="6992"/>
                  <a:pt x="5253" y="6992"/>
                </a:cubicBezTo>
                <a:cubicBezTo>
                  <a:pt x="5192" y="6992"/>
                  <a:pt x="5127" y="7245"/>
                  <a:pt x="4938" y="8146"/>
                </a:cubicBezTo>
                <a:cubicBezTo>
                  <a:pt x="4788" y="8747"/>
                  <a:pt x="4587" y="9600"/>
                  <a:pt x="4462" y="10026"/>
                </a:cubicBezTo>
                <a:lnTo>
                  <a:pt x="4236" y="10828"/>
                </a:lnTo>
                <a:lnTo>
                  <a:pt x="4261" y="9349"/>
                </a:lnTo>
                <a:cubicBezTo>
                  <a:pt x="4286" y="7970"/>
                  <a:pt x="4311" y="7770"/>
                  <a:pt x="4512" y="6943"/>
                </a:cubicBezTo>
                <a:cubicBezTo>
                  <a:pt x="4737" y="5965"/>
                  <a:pt x="4913" y="4963"/>
                  <a:pt x="5013" y="3960"/>
                </a:cubicBezTo>
                <a:cubicBezTo>
                  <a:pt x="5034" y="3755"/>
                  <a:pt x="4970" y="3583"/>
                  <a:pt x="4891" y="3583"/>
                </a:cubicBezTo>
                <a:cubicBezTo>
                  <a:pt x="4874" y="3583"/>
                  <a:pt x="4856" y="3591"/>
                  <a:pt x="4838" y="3610"/>
                </a:cubicBezTo>
                <a:cubicBezTo>
                  <a:pt x="4838" y="3610"/>
                  <a:pt x="4762" y="4036"/>
                  <a:pt x="4712" y="4537"/>
                </a:cubicBezTo>
                <a:cubicBezTo>
                  <a:pt x="4637" y="5038"/>
                  <a:pt x="4537" y="5640"/>
                  <a:pt x="4487" y="5865"/>
                </a:cubicBezTo>
                <a:lnTo>
                  <a:pt x="4387" y="6316"/>
                </a:lnTo>
                <a:lnTo>
                  <a:pt x="4437" y="5815"/>
                </a:lnTo>
                <a:cubicBezTo>
                  <a:pt x="4537" y="4286"/>
                  <a:pt x="4612" y="2532"/>
                  <a:pt x="4612" y="1630"/>
                </a:cubicBezTo>
                <a:cubicBezTo>
                  <a:pt x="4612" y="1038"/>
                  <a:pt x="4634" y="648"/>
                  <a:pt x="4658" y="648"/>
                </a:cubicBezTo>
                <a:close/>
                <a:moveTo>
                  <a:pt x="6085" y="20673"/>
                </a:moveTo>
                <a:cubicBezTo>
                  <a:pt x="6093" y="20673"/>
                  <a:pt x="6102" y="20682"/>
                  <a:pt x="6116" y="20702"/>
                </a:cubicBezTo>
                <a:cubicBezTo>
                  <a:pt x="6116" y="20778"/>
                  <a:pt x="6116" y="20878"/>
                  <a:pt x="6116" y="20978"/>
                </a:cubicBezTo>
                <a:cubicBezTo>
                  <a:pt x="6116" y="21001"/>
                  <a:pt x="6111" y="21013"/>
                  <a:pt x="6104" y="21013"/>
                </a:cubicBezTo>
                <a:cubicBezTo>
                  <a:pt x="6090" y="21013"/>
                  <a:pt x="6066" y="20957"/>
                  <a:pt x="6066" y="20853"/>
                </a:cubicBezTo>
                <a:cubicBezTo>
                  <a:pt x="6066" y="20743"/>
                  <a:pt x="6066" y="20673"/>
                  <a:pt x="6085" y="20673"/>
                </a:cubicBezTo>
                <a:close/>
                <a:moveTo>
                  <a:pt x="4215" y="20313"/>
                </a:moveTo>
                <a:cubicBezTo>
                  <a:pt x="4226" y="20313"/>
                  <a:pt x="4241" y="20335"/>
                  <a:pt x="4261" y="20377"/>
                </a:cubicBezTo>
                <a:cubicBezTo>
                  <a:pt x="4286" y="20527"/>
                  <a:pt x="4311" y="20677"/>
                  <a:pt x="4311" y="20853"/>
                </a:cubicBezTo>
                <a:cubicBezTo>
                  <a:pt x="4311" y="21003"/>
                  <a:pt x="4286" y="21179"/>
                  <a:pt x="4261" y="21329"/>
                </a:cubicBezTo>
                <a:cubicBezTo>
                  <a:pt x="4247" y="21378"/>
                  <a:pt x="4235" y="21403"/>
                  <a:pt x="4225" y="21403"/>
                </a:cubicBezTo>
                <a:cubicBezTo>
                  <a:pt x="4199" y="21403"/>
                  <a:pt x="4186" y="21232"/>
                  <a:pt x="4186" y="20853"/>
                </a:cubicBezTo>
                <a:cubicBezTo>
                  <a:pt x="4186" y="20471"/>
                  <a:pt x="4186" y="20313"/>
                  <a:pt x="4215" y="20313"/>
                </a:cubicBezTo>
                <a:close/>
                <a:moveTo>
                  <a:pt x="4863" y="21379"/>
                </a:moveTo>
                <a:cubicBezTo>
                  <a:pt x="4888" y="21429"/>
                  <a:pt x="4888" y="21479"/>
                  <a:pt x="4863" y="21529"/>
                </a:cubicBezTo>
                <a:cubicBezTo>
                  <a:pt x="4854" y="21547"/>
                  <a:pt x="4848" y="21556"/>
                  <a:pt x="4844" y="21556"/>
                </a:cubicBezTo>
                <a:cubicBezTo>
                  <a:pt x="4838" y="21556"/>
                  <a:pt x="4838" y="21528"/>
                  <a:pt x="4838" y="21479"/>
                </a:cubicBezTo>
                <a:cubicBezTo>
                  <a:pt x="4838" y="21404"/>
                  <a:pt x="4838" y="21379"/>
                  <a:pt x="4863" y="21379"/>
                </a:cubicBezTo>
                <a:close/>
                <a:moveTo>
                  <a:pt x="6742" y="20301"/>
                </a:moveTo>
                <a:lnTo>
                  <a:pt x="6768" y="20928"/>
                </a:lnTo>
                <a:cubicBezTo>
                  <a:pt x="6793" y="21179"/>
                  <a:pt x="6768" y="21454"/>
                  <a:pt x="6717" y="21730"/>
                </a:cubicBezTo>
                <a:cubicBezTo>
                  <a:pt x="6699" y="21775"/>
                  <a:pt x="6684" y="21801"/>
                  <a:pt x="6673" y="21801"/>
                </a:cubicBezTo>
                <a:cubicBezTo>
                  <a:pt x="6652" y="21801"/>
                  <a:pt x="6642" y="21721"/>
                  <a:pt x="6642" y="21529"/>
                </a:cubicBezTo>
                <a:cubicBezTo>
                  <a:pt x="6642" y="21279"/>
                  <a:pt x="6667" y="21003"/>
                  <a:pt x="6692" y="20727"/>
                </a:cubicBezTo>
                <a:lnTo>
                  <a:pt x="6742" y="20301"/>
                </a:lnTo>
                <a:close/>
                <a:moveTo>
                  <a:pt x="5088" y="20276"/>
                </a:moveTo>
                <a:cubicBezTo>
                  <a:pt x="5088" y="20377"/>
                  <a:pt x="5063" y="20502"/>
                  <a:pt x="5063" y="20627"/>
                </a:cubicBezTo>
                <a:lnTo>
                  <a:pt x="5038" y="20652"/>
                </a:lnTo>
                <a:cubicBezTo>
                  <a:pt x="5015" y="20836"/>
                  <a:pt x="4971" y="20956"/>
                  <a:pt x="4926" y="20956"/>
                </a:cubicBezTo>
                <a:cubicBezTo>
                  <a:pt x="4921" y="20956"/>
                  <a:pt x="4917" y="20955"/>
                  <a:pt x="4913" y="20953"/>
                </a:cubicBezTo>
                <a:cubicBezTo>
                  <a:pt x="4910" y="20952"/>
                  <a:pt x="4908" y="20951"/>
                  <a:pt x="4905" y="20951"/>
                </a:cubicBezTo>
                <a:cubicBezTo>
                  <a:pt x="4853" y="20951"/>
                  <a:pt x="4757" y="21170"/>
                  <a:pt x="4662" y="21479"/>
                </a:cubicBezTo>
                <a:cubicBezTo>
                  <a:pt x="4551" y="21746"/>
                  <a:pt x="4480" y="21914"/>
                  <a:pt x="4465" y="21914"/>
                </a:cubicBezTo>
                <a:cubicBezTo>
                  <a:pt x="4463" y="21914"/>
                  <a:pt x="4462" y="21911"/>
                  <a:pt x="4462" y="21905"/>
                </a:cubicBezTo>
                <a:cubicBezTo>
                  <a:pt x="4612" y="21329"/>
                  <a:pt x="4813" y="20778"/>
                  <a:pt x="5088" y="20276"/>
                </a:cubicBezTo>
                <a:close/>
                <a:moveTo>
                  <a:pt x="5636" y="20311"/>
                </a:moveTo>
                <a:cubicBezTo>
                  <a:pt x="5658" y="20311"/>
                  <a:pt x="5674" y="20507"/>
                  <a:pt x="5690" y="20978"/>
                </a:cubicBezTo>
                <a:cubicBezTo>
                  <a:pt x="5740" y="21329"/>
                  <a:pt x="5740" y="21680"/>
                  <a:pt x="5665" y="22006"/>
                </a:cubicBezTo>
                <a:lnTo>
                  <a:pt x="5665" y="22031"/>
                </a:lnTo>
                <a:cubicBezTo>
                  <a:pt x="5627" y="22107"/>
                  <a:pt x="5603" y="22151"/>
                  <a:pt x="5587" y="22151"/>
                </a:cubicBezTo>
                <a:cubicBezTo>
                  <a:pt x="5561" y="22151"/>
                  <a:pt x="5555" y="22035"/>
                  <a:pt x="5539" y="21755"/>
                </a:cubicBezTo>
                <a:cubicBezTo>
                  <a:pt x="5489" y="21329"/>
                  <a:pt x="5514" y="20903"/>
                  <a:pt x="5590" y="20502"/>
                </a:cubicBezTo>
                <a:cubicBezTo>
                  <a:pt x="5608" y="20380"/>
                  <a:pt x="5623" y="20311"/>
                  <a:pt x="5636" y="20311"/>
                </a:cubicBezTo>
                <a:close/>
                <a:moveTo>
                  <a:pt x="7169" y="15214"/>
                </a:moveTo>
                <a:lnTo>
                  <a:pt x="7194" y="16367"/>
                </a:lnTo>
                <a:cubicBezTo>
                  <a:pt x="7194" y="16993"/>
                  <a:pt x="7194" y="17945"/>
                  <a:pt x="7169" y="18447"/>
                </a:cubicBezTo>
                <a:cubicBezTo>
                  <a:pt x="7194" y="18747"/>
                  <a:pt x="7143" y="19023"/>
                  <a:pt x="7068" y="19324"/>
                </a:cubicBezTo>
                <a:cubicBezTo>
                  <a:pt x="7062" y="19321"/>
                  <a:pt x="7056" y="19319"/>
                  <a:pt x="7050" y="19319"/>
                </a:cubicBezTo>
                <a:cubicBezTo>
                  <a:pt x="7012" y="19319"/>
                  <a:pt x="6993" y="19390"/>
                  <a:pt x="6993" y="19499"/>
                </a:cubicBezTo>
                <a:cubicBezTo>
                  <a:pt x="6993" y="19600"/>
                  <a:pt x="6968" y="19700"/>
                  <a:pt x="6918" y="19700"/>
                </a:cubicBezTo>
                <a:cubicBezTo>
                  <a:pt x="6893" y="19700"/>
                  <a:pt x="6843" y="19675"/>
                  <a:pt x="6843" y="19625"/>
                </a:cubicBezTo>
                <a:cubicBezTo>
                  <a:pt x="6818" y="19549"/>
                  <a:pt x="6793" y="19474"/>
                  <a:pt x="6717" y="19449"/>
                </a:cubicBezTo>
                <a:cubicBezTo>
                  <a:pt x="6665" y="19418"/>
                  <a:pt x="6631" y="19400"/>
                  <a:pt x="6606" y="19400"/>
                </a:cubicBezTo>
                <a:cubicBezTo>
                  <a:pt x="6571" y="19400"/>
                  <a:pt x="6557" y="19436"/>
                  <a:pt x="6542" y="19524"/>
                </a:cubicBezTo>
                <a:cubicBezTo>
                  <a:pt x="6492" y="19750"/>
                  <a:pt x="6492" y="20001"/>
                  <a:pt x="6492" y="20226"/>
                </a:cubicBezTo>
                <a:cubicBezTo>
                  <a:pt x="6492" y="20953"/>
                  <a:pt x="6442" y="21705"/>
                  <a:pt x="6367" y="22432"/>
                </a:cubicBezTo>
                <a:cubicBezTo>
                  <a:pt x="6316" y="21956"/>
                  <a:pt x="6316" y="21504"/>
                  <a:pt x="6341" y="21028"/>
                </a:cubicBezTo>
                <a:cubicBezTo>
                  <a:pt x="6341" y="20101"/>
                  <a:pt x="6316" y="19650"/>
                  <a:pt x="6266" y="19625"/>
                </a:cubicBezTo>
                <a:cubicBezTo>
                  <a:pt x="6191" y="19575"/>
                  <a:pt x="6191" y="19399"/>
                  <a:pt x="6266" y="18948"/>
                </a:cubicBezTo>
                <a:cubicBezTo>
                  <a:pt x="6367" y="18221"/>
                  <a:pt x="6367" y="18021"/>
                  <a:pt x="6266" y="18021"/>
                </a:cubicBezTo>
                <a:cubicBezTo>
                  <a:pt x="6141" y="18021"/>
                  <a:pt x="6016" y="19399"/>
                  <a:pt x="5890" y="20727"/>
                </a:cubicBezTo>
                <a:lnTo>
                  <a:pt x="5840" y="21379"/>
                </a:lnTo>
                <a:lnTo>
                  <a:pt x="5840" y="20727"/>
                </a:lnTo>
                <a:cubicBezTo>
                  <a:pt x="5840" y="20276"/>
                  <a:pt x="5790" y="20051"/>
                  <a:pt x="5740" y="20026"/>
                </a:cubicBezTo>
                <a:cubicBezTo>
                  <a:pt x="5690" y="20001"/>
                  <a:pt x="5690" y="19850"/>
                  <a:pt x="5790" y="19499"/>
                </a:cubicBezTo>
                <a:cubicBezTo>
                  <a:pt x="5894" y="19002"/>
                  <a:pt x="5929" y="18796"/>
                  <a:pt x="5867" y="18796"/>
                </a:cubicBezTo>
                <a:cubicBezTo>
                  <a:pt x="5854" y="18796"/>
                  <a:pt x="5837" y="18805"/>
                  <a:pt x="5815" y="18823"/>
                </a:cubicBezTo>
                <a:cubicBezTo>
                  <a:pt x="5715" y="19098"/>
                  <a:pt x="5640" y="19349"/>
                  <a:pt x="5590" y="19625"/>
                </a:cubicBezTo>
                <a:cubicBezTo>
                  <a:pt x="5565" y="19875"/>
                  <a:pt x="5489" y="20151"/>
                  <a:pt x="5389" y="20377"/>
                </a:cubicBezTo>
                <a:cubicBezTo>
                  <a:pt x="5339" y="20602"/>
                  <a:pt x="5289" y="20853"/>
                  <a:pt x="5289" y="21078"/>
                </a:cubicBezTo>
                <a:cubicBezTo>
                  <a:pt x="5264" y="21379"/>
                  <a:pt x="5239" y="21680"/>
                  <a:pt x="5189" y="21981"/>
                </a:cubicBezTo>
                <a:cubicBezTo>
                  <a:pt x="5169" y="22046"/>
                  <a:pt x="5154" y="22075"/>
                  <a:pt x="5141" y="22075"/>
                </a:cubicBezTo>
                <a:cubicBezTo>
                  <a:pt x="5073" y="22075"/>
                  <a:pt x="5107" y="21170"/>
                  <a:pt x="5214" y="20427"/>
                </a:cubicBezTo>
                <a:cubicBezTo>
                  <a:pt x="5289" y="19900"/>
                  <a:pt x="5439" y="19374"/>
                  <a:pt x="5690" y="18873"/>
                </a:cubicBezTo>
                <a:cubicBezTo>
                  <a:pt x="5890" y="18422"/>
                  <a:pt x="6191" y="17770"/>
                  <a:pt x="6341" y="17419"/>
                </a:cubicBezTo>
                <a:cubicBezTo>
                  <a:pt x="6492" y="17068"/>
                  <a:pt x="6692" y="16617"/>
                  <a:pt x="6768" y="16467"/>
                </a:cubicBezTo>
                <a:cubicBezTo>
                  <a:pt x="6893" y="16216"/>
                  <a:pt x="6968" y="15940"/>
                  <a:pt x="7043" y="15690"/>
                </a:cubicBezTo>
                <a:lnTo>
                  <a:pt x="7169" y="15214"/>
                </a:lnTo>
                <a:close/>
                <a:moveTo>
                  <a:pt x="6664" y="22188"/>
                </a:moveTo>
                <a:cubicBezTo>
                  <a:pt x="6671" y="22188"/>
                  <a:pt x="6680" y="22194"/>
                  <a:pt x="6692" y="22206"/>
                </a:cubicBezTo>
                <a:cubicBezTo>
                  <a:pt x="6692" y="22306"/>
                  <a:pt x="6692" y="22407"/>
                  <a:pt x="6692" y="22482"/>
                </a:cubicBezTo>
                <a:cubicBezTo>
                  <a:pt x="6683" y="22517"/>
                  <a:pt x="6675" y="22534"/>
                  <a:pt x="6667" y="22534"/>
                </a:cubicBezTo>
                <a:cubicBezTo>
                  <a:pt x="6653" y="22534"/>
                  <a:pt x="6642" y="22479"/>
                  <a:pt x="6642" y="22382"/>
                </a:cubicBezTo>
                <a:cubicBezTo>
                  <a:pt x="6642" y="22249"/>
                  <a:pt x="6642" y="22188"/>
                  <a:pt x="6664" y="22188"/>
                </a:cubicBezTo>
                <a:close/>
                <a:moveTo>
                  <a:pt x="402" y="11254"/>
                </a:moveTo>
                <a:lnTo>
                  <a:pt x="652" y="11905"/>
                </a:lnTo>
                <a:cubicBezTo>
                  <a:pt x="778" y="12256"/>
                  <a:pt x="1179" y="13083"/>
                  <a:pt x="1504" y="13735"/>
                </a:cubicBezTo>
                <a:lnTo>
                  <a:pt x="1504" y="13710"/>
                </a:lnTo>
                <a:cubicBezTo>
                  <a:pt x="1830" y="14387"/>
                  <a:pt x="2356" y="15289"/>
                  <a:pt x="2632" y="15740"/>
                </a:cubicBezTo>
                <a:cubicBezTo>
                  <a:pt x="2908" y="16216"/>
                  <a:pt x="3259" y="16818"/>
                  <a:pt x="3434" y="17118"/>
                </a:cubicBezTo>
                <a:lnTo>
                  <a:pt x="3735" y="17645"/>
                </a:lnTo>
                <a:lnTo>
                  <a:pt x="3735" y="20051"/>
                </a:lnTo>
                <a:cubicBezTo>
                  <a:pt x="3735" y="21379"/>
                  <a:pt x="3710" y="22482"/>
                  <a:pt x="3660" y="22557"/>
                </a:cubicBezTo>
                <a:cubicBezTo>
                  <a:pt x="3654" y="22569"/>
                  <a:pt x="3646" y="22575"/>
                  <a:pt x="3637" y="22575"/>
                </a:cubicBezTo>
                <a:cubicBezTo>
                  <a:pt x="3609" y="22575"/>
                  <a:pt x="3566" y="22514"/>
                  <a:pt x="3509" y="22382"/>
                </a:cubicBezTo>
                <a:cubicBezTo>
                  <a:pt x="3058" y="21354"/>
                  <a:pt x="2031" y="19148"/>
                  <a:pt x="1279" y="17595"/>
                </a:cubicBezTo>
                <a:cubicBezTo>
                  <a:pt x="427" y="15865"/>
                  <a:pt x="377" y="15765"/>
                  <a:pt x="502" y="15640"/>
                </a:cubicBezTo>
                <a:cubicBezTo>
                  <a:pt x="627" y="15514"/>
                  <a:pt x="627" y="15439"/>
                  <a:pt x="552" y="14763"/>
                </a:cubicBezTo>
                <a:cubicBezTo>
                  <a:pt x="427" y="13710"/>
                  <a:pt x="377" y="12657"/>
                  <a:pt x="377" y="11605"/>
                </a:cubicBezTo>
                <a:lnTo>
                  <a:pt x="402" y="11254"/>
                </a:lnTo>
                <a:close/>
                <a:moveTo>
                  <a:pt x="5364" y="22106"/>
                </a:moveTo>
                <a:lnTo>
                  <a:pt x="5389" y="22357"/>
                </a:lnTo>
                <a:cubicBezTo>
                  <a:pt x="5389" y="22482"/>
                  <a:pt x="5389" y="22607"/>
                  <a:pt x="5339" y="22732"/>
                </a:cubicBezTo>
                <a:cubicBezTo>
                  <a:pt x="5303" y="22792"/>
                  <a:pt x="5284" y="22824"/>
                  <a:pt x="5274" y="22824"/>
                </a:cubicBezTo>
                <a:cubicBezTo>
                  <a:pt x="5264" y="22824"/>
                  <a:pt x="5264" y="22786"/>
                  <a:pt x="5264" y="22707"/>
                </a:cubicBezTo>
                <a:cubicBezTo>
                  <a:pt x="5264" y="22582"/>
                  <a:pt x="5289" y="22457"/>
                  <a:pt x="5314" y="22331"/>
                </a:cubicBezTo>
                <a:lnTo>
                  <a:pt x="5364" y="22106"/>
                </a:lnTo>
                <a:close/>
                <a:moveTo>
                  <a:pt x="4118" y="22974"/>
                </a:moveTo>
                <a:cubicBezTo>
                  <a:pt x="4123" y="22974"/>
                  <a:pt x="4130" y="22977"/>
                  <a:pt x="4136" y="22983"/>
                </a:cubicBezTo>
                <a:cubicBezTo>
                  <a:pt x="4161" y="23033"/>
                  <a:pt x="4161" y="23058"/>
                  <a:pt x="4136" y="23108"/>
                </a:cubicBezTo>
                <a:cubicBezTo>
                  <a:pt x="4126" y="23129"/>
                  <a:pt x="4119" y="23141"/>
                  <a:pt x="4116" y="23141"/>
                </a:cubicBezTo>
                <a:cubicBezTo>
                  <a:pt x="4111" y="23141"/>
                  <a:pt x="4111" y="23117"/>
                  <a:pt x="4111" y="23058"/>
                </a:cubicBezTo>
                <a:cubicBezTo>
                  <a:pt x="4092" y="23002"/>
                  <a:pt x="4101" y="22974"/>
                  <a:pt x="4118" y="22974"/>
                </a:cubicBezTo>
                <a:close/>
                <a:moveTo>
                  <a:pt x="6663" y="23139"/>
                </a:moveTo>
                <a:cubicBezTo>
                  <a:pt x="6670" y="23139"/>
                  <a:pt x="6679" y="23146"/>
                  <a:pt x="6692" y="23159"/>
                </a:cubicBezTo>
                <a:cubicBezTo>
                  <a:pt x="6717" y="23209"/>
                  <a:pt x="6717" y="23284"/>
                  <a:pt x="6692" y="23359"/>
                </a:cubicBezTo>
                <a:cubicBezTo>
                  <a:pt x="6684" y="23384"/>
                  <a:pt x="6676" y="23395"/>
                  <a:pt x="6668" y="23395"/>
                </a:cubicBezTo>
                <a:cubicBezTo>
                  <a:pt x="6653" y="23395"/>
                  <a:pt x="6642" y="23351"/>
                  <a:pt x="6642" y="23284"/>
                </a:cubicBezTo>
                <a:cubicBezTo>
                  <a:pt x="6642" y="23191"/>
                  <a:pt x="6642" y="23139"/>
                  <a:pt x="6663" y="23139"/>
                </a:cubicBezTo>
                <a:close/>
                <a:moveTo>
                  <a:pt x="4910" y="23525"/>
                </a:moveTo>
                <a:cubicBezTo>
                  <a:pt x="4917" y="23525"/>
                  <a:pt x="4926" y="23529"/>
                  <a:pt x="4938" y="23534"/>
                </a:cubicBezTo>
                <a:cubicBezTo>
                  <a:pt x="4963" y="23585"/>
                  <a:pt x="4963" y="23635"/>
                  <a:pt x="4938" y="23660"/>
                </a:cubicBezTo>
                <a:cubicBezTo>
                  <a:pt x="4927" y="23691"/>
                  <a:pt x="4921" y="23705"/>
                  <a:pt x="4916" y="23705"/>
                </a:cubicBezTo>
                <a:cubicBezTo>
                  <a:pt x="4908" y="23705"/>
                  <a:pt x="4902" y="23678"/>
                  <a:pt x="4888" y="23635"/>
                </a:cubicBezTo>
                <a:cubicBezTo>
                  <a:pt x="4888" y="23558"/>
                  <a:pt x="4888" y="23525"/>
                  <a:pt x="4910" y="23525"/>
                </a:cubicBezTo>
                <a:close/>
                <a:moveTo>
                  <a:pt x="4723" y="21900"/>
                </a:moveTo>
                <a:cubicBezTo>
                  <a:pt x="4738" y="21900"/>
                  <a:pt x="4752" y="21918"/>
                  <a:pt x="4762" y="21956"/>
                </a:cubicBezTo>
                <a:cubicBezTo>
                  <a:pt x="4788" y="22106"/>
                  <a:pt x="4813" y="22281"/>
                  <a:pt x="4813" y="22432"/>
                </a:cubicBezTo>
                <a:cubicBezTo>
                  <a:pt x="4813" y="22587"/>
                  <a:pt x="4813" y="22656"/>
                  <a:pt x="4789" y="22656"/>
                </a:cubicBezTo>
                <a:cubicBezTo>
                  <a:pt x="4774" y="22656"/>
                  <a:pt x="4751" y="22630"/>
                  <a:pt x="4712" y="22582"/>
                </a:cubicBezTo>
                <a:cubicBezTo>
                  <a:pt x="4679" y="22540"/>
                  <a:pt x="4654" y="22515"/>
                  <a:pt x="4637" y="22515"/>
                </a:cubicBezTo>
                <a:cubicBezTo>
                  <a:pt x="4604" y="22515"/>
                  <a:pt x="4604" y="22616"/>
                  <a:pt x="4637" y="22883"/>
                </a:cubicBezTo>
                <a:cubicBezTo>
                  <a:pt x="4662" y="23309"/>
                  <a:pt x="4562" y="23860"/>
                  <a:pt x="4437" y="23860"/>
                </a:cubicBezTo>
                <a:cubicBezTo>
                  <a:pt x="4412" y="23860"/>
                  <a:pt x="4387" y="23961"/>
                  <a:pt x="4387" y="24111"/>
                </a:cubicBezTo>
                <a:cubicBezTo>
                  <a:pt x="4387" y="24261"/>
                  <a:pt x="4361" y="24387"/>
                  <a:pt x="4311" y="24512"/>
                </a:cubicBezTo>
                <a:cubicBezTo>
                  <a:pt x="4304" y="24528"/>
                  <a:pt x="4297" y="24535"/>
                  <a:pt x="4291" y="24535"/>
                </a:cubicBezTo>
                <a:cubicBezTo>
                  <a:pt x="4262" y="24535"/>
                  <a:pt x="4265" y="24309"/>
                  <a:pt x="4286" y="23885"/>
                </a:cubicBezTo>
                <a:cubicBezTo>
                  <a:pt x="4331" y="23102"/>
                  <a:pt x="4595" y="21900"/>
                  <a:pt x="4723" y="21900"/>
                </a:cubicBezTo>
                <a:close/>
                <a:moveTo>
                  <a:pt x="4056" y="24589"/>
                </a:moveTo>
                <a:cubicBezTo>
                  <a:pt x="4063" y="24589"/>
                  <a:pt x="4073" y="24604"/>
                  <a:pt x="4086" y="24637"/>
                </a:cubicBezTo>
                <a:cubicBezTo>
                  <a:pt x="4086" y="24813"/>
                  <a:pt x="4086" y="24988"/>
                  <a:pt x="4086" y="25164"/>
                </a:cubicBezTo>
                <a:cubicBezTo>
                  <a:pt x="4086" y="25207"/>
                  <a:pt x="4082" y="25228"/>
                  <a:pt x="4075" y="25228"/>
                </a:cubicBezTo>
                <a:cubicBezTo>
                  <a:pt x="4061" y="25228"/>
                  <a:pt x="4036" y="25108"/>
                  <a:pt x="4036" y="24913"/>
                </a:cubicBezTo>
                <a:cubicBezTo>
                  <a:pt x="4036" y="24710"/>
                  <a:pt x="4036" y="24589"/>
                  <a:pt x="4056" y="24589"/>
                </a:cubicBezTo>
                <a:close/>
                <a:moveTo>
                  <a:pt x="4483" y="25204"/>
                </a:moveTo>
                <a:cubicBezTo>
                  <a:pt x="4490" y="25204"/>
                  <a:pt x="4499" y="25207"/>
                  <a:pt x="4512" y="25214"/>
                </a:cubicBezTo>
                <a:cubicBezTo>
                  <a:pt x="4512" y="25239"/>
                  <a:pt x="4512" y="25289"/>
                  <a:pt x="4512" y="25339"/>
                </a:cubicBezTo>
                <a:cubicBezTo>
                  <a:pt x="4501" y="25360"/>
                  <a:pt x="4491" y="25372"/>
                  <a:pt x="4483" y="25372"/>
                </a:cubicBezTo>
                <a:cubicBezTo>
                  <a:pt x="4470" y="25372"/>
                  <a:pt x="4462" y="25348"/>
                  <a:pt x="4462" y="25289"/>
                </a:cubicBezTo>
                <a:cubicBezTo>
                  <a:pt x="4462" y="25232"/>
                  <a:pt x="4462" y="25204"/>
                  <a:pt x="4483" y="25204"/>
                </a:cubicBezTo>
                <a:close/>
                <a:moveTo>
                  <a:pt x="23108" y="13760"/>
                </a:moveTo>
                <a:cubicBezTo>
                  <a:pt x="23108" y="13760"/>
                  <a:pt x="22908" y="14286"/>
                  <a:pt x="22657" y="14938"/>
                </a:cubicBezTo>
                <a:lnTo>
                  <a:pt x="22657" y="14963"/>
                </a:lnTo>
                <a:cubicBezTo>
                  <a:pt x="22382" y="15590"/>
                  <a:pt x="22031" y="16517"/>
                  <a:pt x="21805" y="16968"/>
                </a:cubicBezTo>
                <a:cubicBezTo>
                  <a:pt x="21680" y="17244"/>
                  <a:pt x="21555" y="17544"/>
                  <a:pt x="21454" y="17870"/>
                </a:cubicBezTo>
                <a:cubicBezTo>
                  <a:pt x="21454" y="17996"/>
                  <a:pt x="21705" y="18171"/>
                  <a:pt x="21905" y="18171"/>
                </a:cubicBezTo>
                <a:lnTo>
                  <a:pt x="22106" y="18171"/>
                </a:lnTo>
                <a:lnTo>
                  <a:pt x="21880" y="18497"/>
                </a:lnTo>
                <a:cubicBezTo>
                  <a:pt x="21605" y="18823"/>
                  <a:pt x="21304" y="19123"/>
                  <a:pt x="21003" y="19399"/>
                </a:cubicBezTo>
                <a:cubicBezTo>
                  <a:pt x="20026" y="20301"/>
                  <a:pt x="18672" y="21179"/>
                  <a:pt x="16266" y="22532"/>
                </a:cubicBezTo>
                <a:cubicBezTo>
                  <a:pt x="15464" y="23008"/>
                  <a:pt x="14487" y="23585"/>
                  <a:pt x="14111" y="23835"/>
                </a:cubicBezTo>
                <a:cubicBezTo>
                  <a:pt x="13209" y="24437"/>
                  <a:pt x="11479" y="25665"/>
                  <a:pt x="11128" y="25966"/>
                </a:cubicBezTo>
                <a:cubicBezTo>
                  <a:pt x="10997" y="26097"/>
                  <a:pt x="10885" y="26171"/>
                  <a:pt x="10859" y="26171"/>
                </a:cubicBezTo>
                <a:cubicBezTo>
                  <a:pt x="10855" y="26171"/>
                  <a:pt x="10853" y="26169"/>
                  <a:pt x="10853" y="26166"/>
                </a:cubicBezTo>
                <a:cubicBezTo>
                  <a:pt x="10903" y="26041"/>
                  <a:pt x="10978" y="25941"/>
                  <a:pt x="11053" y="25815"/>
                </a:cubicBezTo>
                <a:cubicBezTo>
                  <a:pt x="11204" y="25590"/>
                  <a:pt x="11504" y="25314"/>
                  <a:pt x="12231" y="24788"/>
                </a:cubicBezTo>
                <a:cubicBezTo>
                  <a:pt x="12557" y="24587"/>
                  <a:pt x="12858" y="24362"/>
                  <a:pt x="13108" y="24061"/>
                </a:cubicBezTo>
                <a:lnTo>
                  <a:pt x="13108" y="24061"/>
                </a:lnTo>
                <a:cubicBezTo>
                  <a:pt x="12833" y="24186"/>
                  <a:pt x="12557" y="24362"/>
                  <a:pt x="12331" y="24562"/>
                </a:cubicBezTo>
                <a:cubicBezTo>
                  <a:pt x="11930" y="24838"/>
                  <a:pt x="11580" y="25063"/>
                  <a:pt x="11555" y="25088"/>
                </a:cubicBezTo>
                <a:cubicBezTo>
                  <a:pt x="11705" y="24813"/>
                  <a:pt x="11855" y="24537"/>
                  <a:pt x="12056" y="24286"/>
                </a:cubicBezTo>
                <a:cubicBezTo>
                  <a:pt x="12607" y="23434"/>
                  <a:pt x="12783" y="23259"/>
                  <a:pt x="14637" y="21705"/>
                </a:cubicBezTo>
                <a:cubicBezTo>
                  <a:pt x="14788" y="21580"/>
                  <a:pt x="14913" y="21454"/>
                  <a:pt x="14888" y="21404"/>
                </a:cubicBezTo>
                <a:lnTo>
                  <a:pt x="14888" y="21404"/>
                </a:lnTo>
                <a:cubicBezTo>
                  <a:pt x="14537" y="21605"/>
                  <a:pt x="14211" y="21855"/>
                  <a:pt x="13910" y="22131"/>
                </a:cubicBezTo>
                <a:cubicBezTo>
                  <a:pt x="13610" y="22407"/>
                  <a:pt x="13284" y="22657"/>
                  <a:pt x="12958" y="22883"/>
                </a:cubicBezTo>
                <a:cubicBezTo>
                  <a:pt x="13159" y="22482"/>
                  <a:pt x="13409" y="22106"/>
                  <a:pt x="13710" y="21755"/>
                </a:cubicBezTo>
                <a:cubicBezTo>
                  <a:pt x="13986" y="21630"/>
                  <a:pt x="14236" y="21479"/>
                  <a:pt x="14487" y="21304"/>
                </a:cubicBezTo>
                <a:cubicBezTo>
                  <a:pt x="15289" y="20753"/>
                  <a:pt x="15214" y="20803"/>
                  <a:pt x="15189" y="20727"/>
                </a:cubicBezTo>
                <a:lnTo>
                  <a:pt x="15189" y="20727"/>
                </a:lnTo>
                <a:cubicBezTo>
                  <a:pt x="14938" y="20803"/>
                  <a:pt x="14712" y="20928"/>
                  <a:pt x="14512" y="21103"/>
                </a:cubicBezTo>
                <a:cubicBezTo>
                  <a:pt x="14286" y="21254"/>
                  <a:pt x="14061" y="21404"/>
                  <a:pt x="13835" y="21504"/>
                </a:cubicBezTo>
                <a:cubicBezTo>
                  <a:pt x="13760" y="21454"/>
                  <a:pt x="14311" y="20828"/>
                  <a:pt x="14838" y="20352"/>
                </a:cubicBezTo>
                <a:cubicBezTo>
                  <a:pt x="15690" y="19575"/>
                  <a:pt x="16617" y="18873"/>
                  <a:pt x="17595" y="18271"/>
                </a:cubicBezTo>
                <a:cubicBezTo>
                  <a:pt x="18221" y="17845"/>
                  <a:pt x="18923" y="17369"/>
                  <a:pt x="19174" y="17194"/>
                </a:cubicBezTo>
                <a:cubicBezTo>
                  <a:pt x="19399" y="17018"/>
                  <a:pt x="20001" y="16617"/>
                  <a:pt x="20502" y="16291"/>
                </a:cubicBezTo>
                <a:cubicBezTo>
                  <a:pt x="21053" y="15940"/>
                  <a:pt x="21555" y="15539"/>
                  <a:pt x="22006" y="15038"/>
                </a:cubicBezTo>
                <a:cubicBezTo>
                  <a:pt x="22306" y="14737"/>
                  <a:pt x="22582" y="14412"/>
                  <a:pt x="22858" y="14061"/>
                </a:cubicBezTo>
                <a:cubicBezTo>
                  <a:pt x="22933" y="13960"/>
                  <a:pt x="23008" y="13835"/>
                  <a:pt x="23108" y="13760"/>
                </a:cubicBezTo>
                <a:close/>
                <a:moveTo>
                  <a:pt x="463" y="16353"/>
                </a:moveTo>
                <a:cubicBezTo>
                  <a:pt x="467" y="16353"/>
                  <a:pt x="471" y="16358"/>
                  <a:pt x="477" y="16367"/>
                </a:cubicBezTo>
                <a:cubicBezTo>
                  <a:pt x="502" y="16392"/>
                  <a:pt x="878" y="17118"/>
                  <a:pt x="1304" y="17996"/>
                </a:cubicBezTo>
                <a:lnTo>
                  <a:pt x="1304" y="18021"/>
                </a:lnTo>
                <a:cubicBezTo>
                  <a:pt x="1730" y="18898"/>
                  <a:pt x="2331" y="20151"/>
                  <a:pt x="2607" y="20803"/>
                </a:cubicBezTo>
                <a:cubicBezTo>
                  <a:pt x="2908" y="21479"/>
                  <a:pt x="3284" y="22231"/>
                  <a:pt x="3409" y="22482"/>
                </a:cubicBezTo>
                <a:cubicBezTo>
                  <a:pt x="3585" y="22732"/>
                  <a:pt x="3660" y="23058"/>
                  <a:pt x="3660" y="23359"/>
                </a:cubicBezTo>
                <a:lnTo>
                  <a:pt x="3660" y="23760"/>
                </a:lnTo>
                <a:lnTo>
                  <a:pt x="3459" y="23284"/>
                </a:lnTo>
                <a:lnTo>
                  <a:pt x="3209" y="22657"/>
                </a:lnTo>
                <a:cubicBezTo>
                  <a:pt x="3188" y="22595"/>
                  <a:pt x="3150" y="22551"/>
                  <a:pt x="3110" y="22551"/>
                </a:cubicBezTo>
                <a:cubicBezTo>
                  <a:pt x="3101" y="22551"/>
                  <a:pt x="3092" y="22553"/>
                  <a:pt x="3083" y="22557"/>
                </a:cubicBezTo>
                <a:cubicBezTo>
                  <a:pt x="3108" y="22808"/>
                  <a:pt x="3184" y="23083"/>
                  <a:pt x="3309" y="23309"/>
                </a:cubicBezTo>
                <a:cubicBezTo>
                  <a:pt x="3635" y="24061"/>
                  <a:pt x="3635" y="24111"/>
                  <a:pt x="3434" y="25113"/>
                </a:cubicBezTo>
                <a:cubicBezTo>
                  <a:pt x="3388" y="25391"/>
                  <a:pt x="3342" y="25536"/>
                  <a:pt x="3313" y="25536"/>
                </a:cubicBezTo>
                <a:cubicBezTo>
                  <a:pt x="3295" y="25536"/>
                  <a:pt x="3284" y="25480"/>
                  <a:pt x="3284" y="25364"/>
                </a:cubicBezTo>
                <a:cubicBezTo>
                  <a:pt x="3284" y="25248"/>
                  <a:pt x="3197" y="25165"/>
                  <a:pt x="3137" y="25165"/>
                </a:cubicBezTo>
                <a:cubicBezTo>
                  <a:pt x="3107" y="25165"/>
                  <a:pt x="3083" y="25188"/>
                  <a:pt x="3083" y="25239"/>
                </a:cubicBezTo>
                <a:cubicBezTo>
                  <a:pt x="3083" y="25289"/>
                  <a:pt x="3008" y="25364"/>
                  <a:pt x="2933" y="25389"/>
                </a:cubicBezTo>
                <a:cubicBezTo>
                  <a:pt x="2858" y="25389"/>
                  <a:pt x="2757" y="25565"/>
                  <a:pt x="2632" y="25890"/>
                </a:cubicBezTo>
                <a:cubicBezTo>
                  <a:pt x="2528" y="26169"/>
                  <a:pt x="2484" y="26266"/>
                  <a:pt x="2442" y="26266"/>
                </a:cubicBezTo>
                <a:cubicBezTo>
                  <a:pt x="2423" y="26266"/>
                  <a:pt x="2405" y="26247"/>
                  <a:pt x="2382" y="26216"/>
                </a:cubicBezTo>
                <a:cubicBezTo>
                  <a:pt x="2306" y="26041"/>
                  <a:pt x="2256" y="25840"/>
                  <a:pt x="2256" y="25640"/>
                </a:cubicBezTo>
                <a:cubicBezTo>
                  <a:pt x="2206" y="25214"/>
                  <a:pt x="1630" y="22908"/>
                  <a:pt x="1153" y="21204"/>
                </a:cubicBezTo>
                <a:cubicBezTo>
                  <a:pt x="804" y="19993"/>
                  <a:pt x="801" y="19950"/>
                  <a:pt x="923" y="19950"/>
                </a:cubicBezTo>
                <a:cubicBezTo>
                  <a:pt x="932" y="19950"/>
                  <a:pt x="942" y="19951"/>
                  <a:pt x="953" y="19951"/>
                </a:cubicBezTo>
                <a:cubicBezTo>
                  <a:pt x="1053" y="19951"/>
                  <a:pt x="1128" y="19925"/>
                  <a:pt x="1153" y="19850"/>
                </a:cubicBezTo>
                <a:cubicBezTo>
                  <a:pt x="1078" y="19249"/>
                  <a:pt x="978" y="18672"/>
                  <a:pt x="828" y="18096"/>
                </a:cubicBezTo>
                <a:cubicBezTo>
                  <a:pt x="493" y="16670"/>
                  <a:pt x="437" y="16353"/>
                  <a:pt x="463" y="16353"/>
                </a:cubicBezTo>
                <a:close/>
                <a:moveTo>
                  <a:pt x="2983" y="25489"/>
                </a:moveTo>
                <a:lnTo>
                  <a:pt x="2983" y="25489"/>
                </a:lnTo>
                <a:cubicBezTo>
                  <a:pt x="2958" y="25690"/>
                  <a:pt x="2908" y="25890"/>
                  <a:pt x="2833" y="26066"/>
                </a:cubicBezTo>
                <a:cubicBezTo>
                  <a:pt x="2808" y="26266"/>
                  <a:pt x="2732" y="26467"/>
                  <a:pt x="2607" y="26642"/>
                </a:cubicBezTo>
                <a:cubicBezTo>
                  <a:pt x="2582" y="26642"/>
                  <a:pt x="2557" y="26592"/>
                  <a:pt x="2582" y="26542"/>
                </a:cubicBezTo>
                <a:cubicBezTo>
                  <a:pt x="2607" y="26517"/>
                  <a:pt x="2707" y="26241"/>
                  <a:pt x="2783" y="25966"/>
                </a:cubicBezTo>
                <a:cubicBezTo>
                  <a:pt x="2833" y="25790"/>
                  <a:pt x="2908" y="25640"/>
                  <a:pt x="2983" y="25489"/>
                </a:cubicBezTo>
                <a:close/>
                <a:moveTo>
                  <a:pt x="3178" y="25789"/>
                </a:moveTo>
                <a:cubicBezTo>
                  <a:pt x="3192" y="25789"/>
                  <a:pt x="3198" y="25844"/>
                  <a:pt x="3209" y="25941"/>
                </a:cubicBezTo>
                <a:cubicBezTo>
                  <a:pt x="3234" y="26166"/>
                  <a:pt x="3209" y="26367"/>
                  <a:pt x="3184" y="26567"/>
                </a:cubicBezTo>
                <a:cubicBezTo>
                  <a:pt x="3152" y="26770"/>
                  <a:pt x="3131" y="26856"/>
                  <a:pt x="3113" y="26856"/>
                </a:cubicBezTo>
                <a:cubicBezTo>
                  <a:pt x="3102" y="26856"/>
                  <a:pt x="3093" y="26824"/>
                  <a:pt x="3083" y="26768"/>
                </a:cubicBezTo>
                <a:cubicBezTo>
                  <a:pt x="3033" y="26642"/>
                  <a:pt x="2983" y="26617"/>
                  <a:pt x="2933" y="26617"/>
                </a:cubicBezTo>
                <a:cubicBezTo>
                  <a:pt x="2918" y="26625"/>
                  <a:pt x="2906" y="26628"/>
                  <a:pt x="2896" y="26628"/>
                </a:cubicBezTo>
                <a:cubicBezTo>
                  <a:pt x="2872" y="26628"/>
                  <a:pt x="2865" y="26610"/>
                  <a:pt x="2883" y="26592"/>
                </a:cubicBezTo>
                <a:cubicBezTo>
                  <a:pt x="2958" y="26442"/>
                  <a:pt x="3008" y="26266"/>
                  <a:pt x="3058" y="26116"/>
                </a:cubicBezTo>
                <a:cubicBezTo>
                  <a:pt x="3130" y="25887"/>
                  <a:pt x="3161" y="25789"/>
                  <a:pt x="3178" y="25789"/>
                </a:cubicBezTo>
                <a:close/>
                <a:moveTo>
                  <a:pt x="4782" y="26748"/>
                </a:moveTo>
                <a:cubicBezTo>
                  <a:pt x="4789" y="26748"/>
                  <a:pt x="4799" y="26754"/>
                  <a:pt x="4813" y="26768"/>
                </a:cubicBezTo>
                <a:cubicBezTo>
                  <a:pt x="4813" y="26818"/>
                  <a:pt x="4813" y="26893"/>
                  <a:pt x="4813" y="26968"/>
                </a:cubicBezTo>
                <a:cubicBezTo>
                  <a:pt x="4805" y="26992"/>
                  <a:pt x="4797" y="27003"/>
                  <a:pt x="4789" y="27003"/>
                </a:cubicBezTo>
                <a:cubicBezTo>
                  <a:pt x="4774" y="27003"/>
                  <a:pt x="4762" y="26953"/>
                  <a:pt x="4762" y="26868"/>
                </a:cubicBezTo>
                <a:cubicBezTo>
                  <a:pt x="4762" y="26794"/>
                  <a:pt x="4762" y="26748"/>
                  <a:pt x="4782" y="26748"/>
                </a:cubicBezTo>
                <a:close/>
                <a:moveTo>
                  <a:pt x="2887" y="26723"/>
                </a:moveTo>
                <a:cubicBezTo>
                  <a:pt x="2905" y="26723"/>
                  <a:pt x="2919" y="26760"/>
                  <a:pt x="2933" y="26843"/>
                </a:cubicBezTo>
                <a:cubicBezTo>
                  <a:pt x="2983" y="26943"/>
                  <a:pt x="2983" y="27043"/>
                  <a:pt x="3008" y="27144"/>
                </a:cubicBezTo>
                <a:lnTo>
                  <a:pt x="3008" y="27169"/>
                </a:lnTo>
                <a:cubicBezTo>
                  <a:pt x="3008" y="27214"/>
                  <a:pt x="3008" y="27238"/>
                  <a:pt x="2997" y="27238"/>
                </a:cubicBezTo>
                <a:cubicBezTo>
                  <a:pt x="2983" y="27238"/>
                  <a:pt x="2952" y="27201"/>
                  <a:pt x="2883" y="27118"/>
                </a:cubicBezTo>
                <a:cubicBezTo>
                  <a:pt x="2833" y="27018"/>
                  <a:pt x="2808" y="26893"/>
                  <a:pt x="2833" y="26793"/>
                </a:cubicBezTo>
                <a:cubicBezTo>
                  <a:pt x="2855" y="26748"/>
                  <a:pt x="2873" y="26723"/>
                  <a:pt x="2887" y="26723"/>
                </a:cubicBezTo>
                <a:close/>
                <a:moveTo>
                  <a:pt x="4055" y="27099"/>
                </a:moveTo>
                <a:cubicBezTo>
                  <a:pt x="4063" y="27099"/>
                  <a:pt x="4072" y="27105"/>
                  <a:pt x="4086" y="27118"/>
                </a:cubicBezTo>
                <a:cubicBezTo>
                  <a:pt x="4086" y="27169"/>
                  <a:pt x="4086" y="27244"/>
                  <a:pt x="4086" y="27319"/>
                </a:cubicBezTo>
                <a:cubicBezTo>
                  <a:pt x="4078" y="27343"/>
                  <a:pt x="4070" y="27354"/>
                  <a:pt x="4063" y="27354"/>
                </a:cubicBezTo>
                <a:cubicBezTo>
                  <a:pt x="4047" y="27354"/>
                  <a:pt x="4036" y="27304"/>
                  <a:pt x="4036" y="27219"/>
                </a:cubicBezTo>
                <a:cubicBezTo>
                  <a:pt x="4036" y="27145"/>
                  <a:pt x="4036" y="27099"/>
                  <a:pt x="4055" y="27099"/>
                </a:cubicBezTo>
                <a:close/>
                <a:moveTo>
                  <a:pt x="4201" y="27765"/>
                </a:moveTo>
                <a:cubicBezTo>
                  <a:pt x="4204" y="27765"/>
                  <a:pt x="4208" y="27767"/>
                  <a:pt x="4211" y="27770"/>
                </a:cubicBezTo>
                <a:cubicBezTo>
                  <a:pt x="4211" y="27870"/>
                  <a:pt x="4211" y="27996"/>
                  <a:pt x="4186" y="28096"/>
                </a:cubicBezTo>
                <a:cubicBezTo>
                  <a:pt x="4153" y="28211"/>
                  <a:pt x="4131" y="28272"/>
                  <a:pt x="4120" y="28272"/>
                </a:cubicBezTo>
                <a:cubicBezTo>
                  <a:pt x="4114" y="28272"/>
                  <a:pt x="4111" y="28256"/>
                  <a:pt x="4111" y="28221"/>
                </a:cubicBezTo>
                <a:cubicBezTo>
                  <a:pt x="4111" y="28058"/>
                  <a:pt x="4154" y="27765"/>
                  <a:pt x="4201" y="27765"/>
                </a:cubicBezTo>
                <a:close/>
                <a:moveTo>
                  <a:pt x="3391" y="26678"/>
                </a:moveTo>
                <a:cubicBezTo>
                  <a:pt x="3466" y="26678"/>
                  <a:pt x="3569" y="27215"/>
                  <a:pt x="3635" y="27845"/>
                </a:cubicBezTo>
                <a:lnTo>
                  <a:pt x="3635" y="27870"/>
                </a:lnTo>
                <a:cubicBezTo>
                  <a:pt x="3660" y="28224"/>
                  <a:pt x="3647" y="28406"/>
                  <a:pt x="3599" y="28406"/>
                </a:cubicBezTo>
                <a:cubicBezTo>
                  <a:pt x="3552" y="28406"/>
                  <a:pt x="3471" y="28231"/>
                  <a:pt x="3359" y="27870"/>
                </a:cubicBezTo>
                <a:cubicBezTo>
                  <a:pt x="3209" y="27494"/>
                  <a:pt x="3209" y="27093"/>
                  <a:pt x="3359" y="26717"/>
                </a:cubicBezTo>
                <a:cubicBezTo>
                  <a:pt x="3369" y="26691"/>
                  <a:pt x="3380" y="26678"/>
                  <a:pt x="3391" y="26678"/>
                </a:cubicBezTo>
                <a:close/>
                <a:moveTo>
                  <a:pt x="4649" y="27641"/>
                </a:moveTo>
                <a:cubicBezTo>
                  <a:pt x="4654" y="27641"/>
                  <a:pt x="4659" y="27650"/>
                  <a:pt x="4662" y="27670"/>
                </a:cubicBezTo>
                <a:cubicBezTo>
                  <a:pt x="4662" y="27820"/>
                  <a:pt x="4637" y="27996"/>
                  <a:pt x="4612" y="28146"/>
                </a:cubicBezTo>
                <a:lnTo>
                  <a:pt x="4612" y="28171"/>
                </a:lnTo>
                <a:cubicBezTo>
                  <a:pt x="4583" y="28344"/>
                  <a:pt x="4563" y="28426"/>
                  <a:pt x="4550" y="28426"/>
                </a:cubicBezTo>
                <a:cubicBezTo>
                  <a:pt x="4541" y="28426"/>
                  <a:pt x="4537" y="28382"/>
                  <a:pt x="4537" y="28296"/>
                </a:cubicBezTo>
                <a:cubicBezTo>
                  <a:pt x="4537" y="28035"/>
                  <a:pt x="4613" y="27641"/>
                  <a:pt x="4649" y="27641"/>
                </a:cubicBezTo>
                <a:close/>
                <a:moveTo>
                  <a:pt x="3127" y="27993"/>
                </a:moveTo>
                <a:cubicBezTo>
                  <a:pt x="3129" y="27993"/>
                  <a:pt x="3131" y="27994"/>
                  <a:pt x="3133" y="27996"/>
                </a:cubicBezTo>
                <a:cubicBezTo>
                  <a:pt x="3234" y="28121"/>
                  <a:pt x="3284" y="28296"/>
                  <a:pt x="3334" y="28447"/>
                </a:cubicBezTo>
                <a:cubicBezTo>
                  <a:pt x="3409" y="28672"/>
                  <a:pt x="3434" y="28923"/>
                  <a:pt x="3384" y="29174"/>
                </a:cubicBezTo>
                <a:lnTo>
                  <a:pt x="3309" y="29449"/>
                </a:lnTo>
                <a:lnTo>
                  <a:pt x="3234" y="29174"/>
                </a:lnTo>
                <a:cubicBezTo>
                  <a:pt x="3136" y="28784"/>
                  <a:pt x="3063" y="27993"/>
                  <a:pt x="3127" y="27993"/>
                </a:cubicBezTo>
                <a:close/>
                <a:moveTo>
                  <a:pt x="3549" y="29294"/>
                </a:moveTo>
                <a:cubicBezTo>
                  <a:pt x="3552" y="29294"/>
                  <a:pt x="3556" y="29295"/>
                  <a:pt x="3559" y="29299"/>
                </a:cubicBezTo>
                <a:cubicBezTo>
                  <a:pt x="3559" y="29399"/>
                  <a:pt x="3559" y="29524"/>
                  <a:pt x="3534" y="29625"/>
                </a:cubicBezTo>
                <a:cubicBezTo>
                  <a:pt x="3501" y="29740"/>
                  <a:pt x="3479" y="29801"/>
                  <a:pt x="3468" y="29801"/>
                </a:cubicBezTo>
                <a:cubicBezTo>
                  <a:pt x="3462" y="29801"/>
                  <a:pt x="3459" y="29784"/>
                  <a:pt x="3459" y="29750"/>
                </a:cubicBezTo>
                <a:cubicBezTo>
                  <a:pt x="3459" y="29587"/>
                  <a:pt x="3503" y="29294"/>
                  <a:pt x="3549" y="29294"/>
                </a:cubicBezTo>
                <a:close/>
                <a:moveTo>
                  <a:pt x="3671" y="29916"/>
                </a:moveTo>
                <a:cubicBezTo>
                  <a:pt x="3674" y="29916"/>
                  <a:pt x="3679" y="29920"/>
                  <a:pt x="3685" y="29925"/>
                </a:cubicBezTo>
                <a:cubicBezTo>
                  <a:pt x="3710" y="29976"/>
                  <a:pt x="3710" y="30001"/>
                  <a:pt x="3685" y="30051"/>
                </a:cubicBezTo>
                <a:lnTo>
                  <a:pt x="3710" y="30051"/>
                </a:lnTo>
                <a:cubicBezTo>
                  <a:pt x="3699" y="30073"/>
                  <a:pt x="3687" y="30086"/>
                  <a:pt x="3678" y="30086"/>
                </a:cubicBezTo>
                <a:cubicBezTo>
                  <a:pt x="3667" y="30086"/>
                  <a:pt x="3660" y="30067"/>
                  <a:pt x="3660" y="30026"/>
                </a:cubicBezTo>
                <a:cubicBezTo>
                  <a:pt x="3660" y="29949"/>
                  <a:pt x="3660" y="29916"/>
                  <a:pt x="3671" y="29916"/>
                </a:cubicBezTo>
                <a:close/>
                <a:moveTo>
                  <a:pt x="3097" y="29458"/>
                </a:moveTo>
                <a:cubicBezTo>
                  <a:pt x="3105" y="29458"/>
                  <a:pt x="3116" y="29481"/>
                  <a:pt x="3133" y="29524"/>
                </a:cubicBezTo>
                <a:cubicBezTo>
                  <a:pt x="3184" y="29675"/>
                  <a:pt x="3209" y="29825"/>
                  <a:pt x="3209" y="29976"/>
                </a:cubicBezTo>
                <a:cubicBezTo>
                  <a:pt x="3209" y="30128"/>
                  <a:pt x="3197" y="30200"/>
                  <a:pt x="3174" y="30200"/>
                </a:cubicBezTo>
                <a:cubicBezTo>
                  <a:pt x="3163" y="30200"/>
                  <a:pt x="3150" y="30184"/>
                  <a:pt x="3133" y="30151"/>
                </a:cubicBezTo>
                <a:cubicBezTo>
                  <a:pt x="3083" y="30001"/>
                  <a:pt x="3083" y="29850"/>
                  <a:pt x="3083" y="29700"/>
                </a:cubicBezTo>
                <a:cubicBezTo>
                  <a:pt x="3083" y="29537"/>
                  <a:pt x="3083" y="29458"/>
                  <a:pt x="3097" y="29458"/>
                </a:cubicBezTo>
                <a:close/>
                <a:moveTo>
                  <a:pt x="2813" y="28552"/>
                </a:moveTo>
                <a:cubicBezTo>
                  <a:pt x="2899" y="28552"/>
                  <a:pt x="2983" y="28683"/>
                  <a:pt x="2983" y="28848"/>
                </a:cubicBezTo>
                <a:cubicBezTo>
                  <a:pt x="3008" y="28948"/>
                  <a:pt x="2983" y="29073"/>
                  <a:pt x="2908" y="29174"/>
                </a:cubicBezTo>
                <a:cubicBezTo>
                  <a:pt x="2833" y="29249"/>
                  <a:pt x="2808" y="29324"/>
                  <a:pt x="2883" y="29600"/>
                </a:cubicBezTo>
                <a:cubicBezTo>
                  <a:pt x="2908" y="29800"/>
                  <a:pt x="2908" y="30001"/>
                  <a:pt x="2883" y="30176"/>
                </a:cubicBezTo>
                <a:cubicBezTo>
                  <a:pt x="2855" y="30313"/>
                  <a:pt x="2843" y="30375"/>
                  <a:pt x="2829" y="30375"/>
                </a:cubicBezTo>
                <a:cubicBezTo>
                  <a:pt x="2818" y="30375"/>
                  <a:pt x="2805" y="30331"/>
                  <a:pt x="2783" y="30251"/>
                </a:cubicBezTo>
                <a:cubicBezTo>
                  <a:pt x="2707" y="29700"/>
                  <a:pt x="2707" y="29123"/>
                  <a:pt x="2757" y="28572"/>
                </a:cubicBezTo>
                <a:cubicBezTo>
                  <a:pt x="2775" y="28559"/>
                  <a:pt x="2794" y="28552"/>
                  <a:pt x="2813" y="28552"/>
                </a:cubicBezTo>
                <a:close/>
                <a:moveTo>
                  <a:pt x="2441" y="29786"/>
                </a:moveTo>
                <a:cubicBezTo>
                  <a:pt x="2444" y="29786"/>
                  <a:pt x="2449" y="29806"/>
                  <a:pt x="2457" y="29850"/>
                </a:cubicBezTo>
                <a:cubicBezTo>
                  <a:pt x="2482" y="30026"/>
                  <a:pt x="2482" y="30201"/>
                  <a:pt x="2457" y="30377"/>
                </a:cubicBezTo>
                <a:cubicBezTo>
                  <a:pt x="2457" y="30412"/>
                  <a:pt x="2455" y="30429"/>
                  <a:pt x="2452" y="30429"/>
                </a:cubicBezTo>
                <a:cubicBezTo>
                  <a:pt x="2445" y="30429"/>
                  <a:pt x="2432" y="30317"/>
                  <a:pt x="2432" y="30101"/>
                </a:cubicBezTo>
                <a:cubicBezTo>
                  <a:pt x="2432" y="29906"/>
                  <a:pt x="2432" y="29786"/>
                  <a:pt x="2441" y="29786"/>
                </a:cubicBezTo>
                <a:close/>
                <a:moveTo>
                  <a:pt x="3319" y="30357"/>
                </a:moveTo>
                <a:cubicBezTo>
                  <a:pt x="3323" y="30357"/>
                  <a:pt x="3327" y="30364"/>
                  <a:pt x="3334" y="30377"/>
                </a:cubicBezTo>
                <a:cubicBezTo>
                  <a:pt x="3359" y="30427"/>
                  <a:pt x="3359" y="30502"/>
                  <a:pt x="3334" y="30577"/>
                </a:cubicBezTo>
                <a:cubicBezTo>
                  <a:pt x="3326" y="30602"/>
                  <a:pt x="3320" y="30613"/>
                  <a:pt x="3316" y="30613"/>
                </a:cubicBezTo>
                <a:cubicBezTo>
                  <a:pt x="3309" y="30613"/>
                  <a:pt x="3309" y="30569"/>
                  <a:pt x="3309" y="30502"/>
                </a:cubicBezTo>
                <a:cubicBezTo>
                  <a:pt x="3309" y="30409"/>
                  <a:pt x="3309" y="30357"/>
                  <a:pt x="3319" y="30357"/>
                </a:cubicBezTo>
                <a:close/>
                <a:moveTo>
                  <a:pt x="3025" y="30543"/>
                </a:moveTo>
                <a:cubicBezTo>
                  <a:pt x="3033" y="30543"/>
                  <a:pt x="3043" y="30555"/>
                  <a:pt x="3058" y="30577"/>
                </a:cubicBezTo>
                <a:cubicBezTo>
                  <a:pt x="3058" y="30671"/>
                  <a:pt x="3058" y="30764"/>
                  <a:pt x="3058" y="30878"/>
                </a:cubicBezTo>
                <a:cubicBezTo>
                  <a:pt x="3051" y="30909"/>
                  <a:pt x="3043" y="30923"/>
                  <a:pt x="3036" y="30923"/>
                </a:cubicBezTo>
                <a:cubicBezTo>
                  <a:pt x="3020" y="30923"/>
                  <a:pt x="3008" y="30849"/>
                  <a:pt x="3008" y="30728"/>
                </a:cubicBezTo>
                <a:cubicBezTo>
                  <a:pt x="3008" y="30605"/>
                  <a:pt x="3008" y="30543"/>
                  <a:pt x="3025" y="30543"/>
                </a:cubicBezTo>
                <a:close/>
                <a:moveTo>
                  <a:pt x="8858" y="30944"/>
                </a:moveTo>
                <a:cubicBezTo>
                  <a:pt x="8868" y="30944"/>
                  <a:pt x="8873" y="30955"/>
                  <a:pt x="8873" y="30978"/>
                </a:cubicBezTo>
                <a:cubicBezTo>
                  <a:pt x="8823" y="31028"/>
                  <a:pt x="8773" y="31078"/>
                  <a:pt x="8722" y="31129"/>
                </a:cubicBezTo>
                <a:lnTo>
                  <a:pt x="8547" y="31254"/>
                </a:lnTo>
                <a:lnTo>
                  <a:pt x="8697" y="31103"/>
                </a:lnTo>
                <a:cubicBezTo>
                  <a:pt x="8784" y="31000"/>
                  <a:pt x="8835" y="30944"/>
                  <a:pt x="8858" y="30944"/>
                </a:cubicBezTo>
                <a:close/>
                <a:moveTo>
                  <a:pt x="3168" y="31184"/>
                </a:moveTo>
                <a:cubicBezTo>
                  <a:pt x="3171" y="31184"/>
                  <a:pt x="3177" y="31190"/>
                  <a:pt x="3184" y="31204"/>
                </a:cubicBezTo>
                <a:cubicBezTo>
                  <a:pt x="3209" y="31254"/>
                  <a:pt x="3209" y="31329"/>
                  <a:pt x="3184" y="31379"/>
                </a:cubicBezTo>
                <a:cubicBezTo>
                  <a:pt x="3184" y="31393"/>
                  <a:pt x="3182" y="31399"/>
                  <a:pt x="3179" y="31399"/>
                </a:cubicBezTo>
                <a:cubicBezTo>
                  <a:pt x="3172" y="31399"/>
                  <a:pt x="3158" y="31352"/>
                  <a:pt x="3158" y="31279"/>
                </a:cubicBezTo>
                <a:cubicBezTo>
                  <a:pt x="3158" y="31225"/>
                  <a:pt x="3158" y="31184"/>
                  <a:pt x="3168" y="31184"/>
                </a:cubicBezTo>
                <a:close/>
                <a:moveTo>
                  <a:pt x="2686" y="30552"/>
                </a:moveTo>
                <a:cubicBezTo>
                  <a:pt x="2718" y="30552"/>
                  <a:pt x="2757" y="30671"/>
                  <a:pt x="2783" y="30903"/>
                </a:cubicBezTo>
                <a:cubicBezTo>
                  <a:pt x="2783" y="31053"/>
                  <a:pt x="2783" y="31204"/>
                  <a:pt x="2783" y="31354"/>
                </a:cubicBezTo>
                <a:cubicBezTo>
                  <a:pt x="2775" y="31480"/>
                  <a:pt x="2759" y="31534"/>
                  <a:pt x="2740" y="31534"/>
                </a:cubicBezTo>
                <a:cubicBezTo>
                  <a:pt x="2694" y="31534"/>
                  <a:pt x="2632" y="31231"/>
                  <a:pt x="2632" y="30878"/>
                </a:cubicBezTo>
                <a:cubicBezTo>
                  <a:pt x="2632" y="30659"/>
                  <a:pt x="2656" y="30552"/>
                  <a:pt x="2686" y="30552"/>
                </a:cubicBezTo>
                <a:close/>
                <a:moveTo>
                  <a:pt x="8513" y="31211"/>
                </a:moveTo>
                <a:cubicBezTo>
                  <a:pt x="8519" y="31211"/>
                  <a:pt x="8522" y="31217"/>
                  <a:pt x="8522" y="31229"/>
                </a:cubicBezTo>
                <a:cubicBezTo>
                  <a:pt x="8447" y="31329"/>
                  <a:pt x="8346" y="31429"/>
                  <a:pt x="8246" y="31504"/>
                </a:cubicBezTo>
                <a:lnTo>
                  <a:pt x="7971" y="31730"/>
                </a:lnTo>
                <a:lnTo>
                  <a:pt x="8221" y="31479"/>
                </a:lnTo>
                <a:cubicBezTo>
                  <a:pt x="8415" y="31285"/>
                  <a:pt x="8489" y="31211"/>
                  <a:pt x="8513" y="31211"/>
                </a:cubicBezTo>
                <a:close/>
                <a:moveTo>
                  <a:pt x="2316" y="31265"/>
                </a:moveTo>
                <a:cubicBezTo>
                  <a:pt x="2320" y="31265"/>
                  <a:pt x="2325" y="31278"/>
                  <a:pt x="2331" y="31304"/>
                </a:cubicBezTo>
                <a:cubicBezTo>
                  <a:pt x="2331" y="31429"/>
                  <a:pt x="2331" y="31580"/>
                  <a:pt x="2331" y="31730"/>
                </a:cubicBezTo>
                <a:cubicBezTo>
                  <a:pt x="2324" y="31759"/>
                  <a:pt x="2319" y="31774"/>
                  <a:pt x="2315" y="31774"/>
                </a:cubicBezTo>
                <a:cubicBezTo>
                  <a:pt x="2306" y="31774"/>
                  <a:pt x="2306" y="31689"/>
                  <a:pt x="2306" y="31530"/>
                </a:cubicBezTo>
                <a:cubicBezTo>
                  <a:pt x="2306" y="31363"/>
                  <a:pt x="2306" y="31265"/>
                  <a:pt x="2316" y="31265"/>
                </a:cubicBezTo>
                <a:close/>
                <a:moveTo>
                  <a:pt x="1830" y="26091"/>
                </a:moveTo>
                <a:cubicBezTo>
                  <a:pt x="1880" y="26091"/>
                  <a:pt x="1955" y="26091"/>
                  <a:pt x="2006" y="26116"/>
                </a:cubicBezTo>
                <a:cubicBezTo>
                  <a:pt x="2131" y="26191"/>
                  <a:pt x="2206" y="26291"/>
                  <a:pt x="2281" y="26392"/>
                </a:cubicBezTo>
                <a:lnTo>
                  <a:pt x="2432" y="26617"/>
                </a:lnTo>
                <a:lnTo>
                  <a:pt x="2131" y="27444"/>
                </a:lnTo>
                <a:cubicBezTo>
                  <a:pt x="1924" y="28065"/>
                  <a:pt x="1854" y="28361"/>
                  <a:pt x="1920" y="28361"/>
                </a:cubicBezTo>
                <a:cubicBezTo>
                  <a:pt x="1934" y="28361"/>
                  <a:pt x="1954" y="28348"/>
                  <a:pt x="1981" y="28321"/>
                </a:cubicBezTo>
                <a:cubicBezTo>
                  <a:pt x="2081" y="28096"/>
                  <a:pt x="2181" y="27845"/>
                  <a:pt x="2256" y="27620"/>
                </a:cubicBezTo>
                <a:cubicBezTo>
                  <a:pt x="2395" y="27123"/>
                  <a:pt x="2503" y="26831"/>
                  <a:pt x="2541" y="26831"/>
                </a:cubicBezTo>
                <a:cubicBezTo>
                  <a:pt x="2552" y="26831"/>
                  <a:pt x="2557" y="26851"/>
                  <a:pt x="2557" y="26893"/>
                </a:cubicBezTo>
                <a:cubicBezTo>
                  <a:pt x="2557" y="26943"/>
                  <a:pt x="2482" y="27294"/>
                  <a:pt x="2382" y="27695"/>
                </a:cubicBezTo>
                <a:cubicBezTo>
                  <a:pt x="2243" y="28211"/>
                  <a:pt x="2198" y="28444"/>
                  <a:pt x="2260" y="28444"/>
                </a:cubicBezTo>
                <a:cubicBezTo>
                  <a:pt x="2276" y="28444"/>
                  <a:pt x="2300" y="28428"/>
                  <a:pt x="2331" y="28397"/>
                </a:cubicBezTo>
                <a:cubicBezTo>
                  <a:pt x="2407" y="28221"/>
                  <a:pt x="2482" y="28046"/>
                  <a:pt x="2532" y="27845"/>
                </a:cubicBezTo>
                <a:cubicBezTo>
                  <a:pt x="2645" y="27424"/>
                  <a:pt x="2696" y="27254"/>
                  <a:pt x="2744" y="27254"/>
                </a:cubicBezTo>
                <a:cubicBezTo>
                  <a:pt x="2771" y="27254"/>
                  <a:pt x="2797" y="27305"/>
                  <a:pt x="2833" y="27394"/>
                </a:cubicBezTo>
                <a:cubicBezTo>
                  <a:pt x="2908" y="27545"/>
                  <a:pt x="2908" y="27720"/>
                  <a:pt x="2858" y="27870"/>
                </a:cubicBezTo>
                <a:cubicBezTo>
                  <a:pt x="2815" y="27997"/>
                  <a:pt x="2797" y="28061"/>
                  <a:pt x="2789" y="28061"/>
                </a:cubicBezTo>
                <a:cubicBezTo>
                  <a:pt x="2783" y="28061"/>
                  <a:pt x="2783" y="28022"/>
                  <a:pt x="2783" y="27946"/>
                </a:cubicBezTo>
                <a:cubicBezTo>
                  <a:pt x="2783" y="27820"/>
                  <a:pt x="2732" y="27770"/>
                  <a:pt x="2707" y="27770"/>
                </a:cubicBezTo>
                <a:cubicBezTo>
                  <a:pt x="2632" y="28046"/>
                  <a:pt x="2582" y="28296"/>
                  <a:pt x="2582" y="28572"/>
                </a:cubicBezTo>
                <a:cubicBezTo>
                  <a:pt x="2550" y="29049"/>
                  <a:pt x="2488" y="29354"/>
                  <a:pt x="2447" y="29354"/>
                </a:cubicBezTo>
                <a:cubicBezTo>
                  <a:pt x="2423" y="29354"/>
                  <a:pt x="2407" y="29253"/>
                  <a:pt x="2407" y="29023"/>
                </a:cubicBezTo>
                <a:cubicBezTo>
                  <a:pt x="2407" y="28840"/>
                  <a:pt x="2386" y="28719"/>
                  <a:pt x="2344" y="28719"/>
                </a:cubicBezTo>
                <a:cubicBezTo>
                  <a:pt x="2340" y="28719"/>
                  <a:pt x="2336" y="28720"/>
                  <a:pt x="2331" y="28722"/>
                </a:cubicBezTo>
                <a:cubicBezTo>
                  <a:pt x="2256" y="28748"/>
                  <a:pt x="2231" y="28973"/>
                  <a:pt x="2256" y="29374"/>
                </a:cubicBezTo>
                <a:cubicBezTo>
                  <a:pt x="2256" y="29728"/>
                  <a:pt x="2256" y="29869"/>
                  <a:pt x="2230" y="29869"/>
                </a:cubicBezTo>
                <a:cubicBezTo>
                  <a:pt x="2219" y="29869"/>
                  <a:pt x="2203" y="29844"/>
                  <a:pt x="2181" y="29800"/>
                </a:cubicBezTo>
                <a:cubicBezTo>
                  <a:pt x="2131" y="29700"/>
                  <a:pt x="2081" y="29625"/>
                  <a:pt x="2031" y="29625"/>
                </a:cubicBezTo>
                <a:cubicBezTo>
                  <a:pt x="1955" y="29625"/>
                  <a:pt x="1955" y="29700"/>
                  <a:pt x="2056" y="30001"/>
                </a:cubicBezTo>
                <a:cubicBezTo>
                  <a:pt x="2215" y="30410"/>
                  <a:pt x="2271" y="30634"/>
                  <a:pt x="2205" y="30634"/>
                </a:cubicBezTo>
                <a:cubicBezTo>
                  <a:pt x="2198" y="30634"/>
                  <a:pt x="2190" y="30632"/>
                  <a:pt x="2181" y="30627"/>
                </a:cubicBezTo>
                <a:cubicBezTo>
                  <a:pt x="2177" y="30626"/>
                  <a:pt x="2173" y="30625"/>
                  <a:pt x="2169" y="30625"/>
                </a:cubicBezTo>
                <a:cubicBezTo>
                  <a:pt x="2106" y="30625"/>
                  <a:pt x="2106" y="30826"/>
                  <a:pt x="2106" y="31229"/>
                </a:cubicBezTo>
                <a:lnTo>
                  <a:pt x="2106" y="31855"/>
                </a:lnTo>
                <a:lnTo>
                  <a:pt x="1981" y="31580"/>
                </a:lnTo>
                <a:cubicBezTo>
                  <a:pt x="1855" y="31354"/>
                  <a:pt x="1830" y="31129"/>
                  <a:pt x="1830" y="30051"/>
                </a:cubicBezTo>
                <a:cubicBezTo>
                  <a:pt x="1830" y="29374"/>
                  <a:pt x="1780" y="28422"/>
                  <a:pt x="1755" y="27920"/>
                </a:cubicBezTo>
                <a:cubicBezTo>
                  <a:pt x="1680" y="27018"/>
                  <a:pt x="1730" y="26091"/>
                  <a:pt x="1830" y="26091"/>
                </a:cubicBezTo>
                <a:close/>
                <a:moveTo>
                  <a:pt x="2667" y="31886"/>
                </a:moveTo>
                <a:cubicBezTo>
                  <a:pt x="2671" y="31886"/>
                  <a:pt x="2676" y="31892"/>
                  <a:pt x="2682" y="31905"/>
                </a:cubicBezTo>
                <a:cubicBezTo>
                  <a:pt x="2707" y="31956"/>
                  <a:pt x="2707" y="32031"/>
                  <a:pt x="2682" y="32106"/>
                </a:cubicBezTo>
                <a:cubicBezTo>
                  <a:pt x="2682" y="32130"/>
                  <a:pt x="2680" y="32141"/>
                  <a:pt x="2676" y="32141"/>
                </a:cubicBezTo>
                <a:cubicBezTo>
                  <a:pt x="2669" y="32141"/>
                  <a:pt x="2657" y="32091"/>
                  <a:pt x="2657" y="32006"/>
                </a:cubicBezTo>
                <a:cubicBezTo>
                  <a:pt x="2657" y="31932"/>
                  <a:pt x="2657" y="31886"/>
                  <a:pt x="2667" y="31886"/>
                </a:cubicBezTo>
                <a:close/>
                <a:moveTo>
                  <a:pt x="22232" y="18287"/>
                </a:moveTo>
                <a:cubicBezTo>
                  <a:pt x="22241" y="18287"/>
                  <a:pt x="22249" y="18298"/>
                  <a:pt x="22256" y="18321"/>
                </a:cubicBezTo>
                <a:cubicBezTo>
                  <a:pt x="22231" y="18522"/>
                  <a:pt x="22181" y="18722"/>
                  <a:pt x="22081" y="18923"/>
                </a:cubicBezTo>
                <a:lnTo>
                  <a:pt x="22056" y="18923"/>
                </a:lnTo>
                <a:cubicBezTo>
                  <a:pt x="21830" y="19524"/>
                  <a:pt x="21504" y="20101"/>
                  <a:pt x="21128" y="20602"/>
                </a:cubicBezTo>
                <a:cubicBezTo>
                  <a:pt x="20937" y="20751"/>
                  <a:pt x="20890" y="20864"/>
                  <a:pt x="20972" y="20864"/>
                </a:cubicBezTo>
                <a:cubicBezTo>
                  <a:pt x="20987" y="20864"/>
                  <a:pt x="21006" y="20860"/>
                  <a:pt x="21028" y="20853"/>
                </a:cubicBezTo>
                <a:cubicBezTo>
                  <a:pt x="21046" y="20847"/>
                  <a:pt x="21062" y="20844"/>
                  <a:pt x="21077" y="20844"/>
                </a:cubicBezTo>
                <a:cubicBezTo>
                  <a:pt x="21124" y="20844"/>
                  <a:pt x="21154" y="20876"/>
                  <a:pt x="21154" y="20953"/>
                </a:cubicBezTo>
                <a:cubicBezTo>
                  <a:pt x="21154" y="21053"/>
                  <a:pt x="21204" y="21128"/>
                  <a:pt x="21304" y="21154"/>
                </a:cubicBezTo>
                <a:cubicBezTo>
                  <a:pt x="21580" y="21204"/>
                  <a:pt x="21555" y="21229"/>
                  <a:pt x="20001" y="23660"/>
                </a:cubicBezTo>
                <a:cubicBezTo>
                  <a:pt x="19725" y="24036"/>
                  <a:pt x="19474" y="24462"/>
                  <a:pt x="19249" y="24913"/>
                </a:cubicBezTo>
                <a:cubicBezTo>
                  <a:pt x="19249" y="25038"/>
                  <a:pt x="18522" y="25514"/>
                  <a:pt x="17093" y="26266"/>
                </a:cubicBezTo>
                <a:cubicBezTo>
                  <a:pt x="16542" y="26542"/>
                  <a:pt x="15439" y="27144"/>
                  <a:pt x="14637" y="27570"/>
                </a:cubicBezTo>
                <a:cubicBezTo>
                  <a:pt x="12746" y="28593"/>
                  <a:pt x="12316" y="28807"/>
                  <a:pt x="12226" y="28807"/>
                </a:cubicBezTo>
                <a:cubicBezTo>
                  <a:pt x="12215" y="28807"/>
                  <a:pt x="12209" y="28803"/>
                  <a:pt x="12206" y="28798"/>
                </a:cubicBezTo>
                <a:cubicBezTo>
                  <a:pt x="12205" y="28797"/>
                  <a:pt x="12205" y="28797"/>
                  <a:pt x="12203" y="28797"/>
                </a:cubicBezTo>
                <a:cubicBezTo>
                  <a:pt x="12112" y="28797"/>
                  <a:pt x="10488" y="29709"/>
                  <a:pt x="9449" y="30377"/>
                </a:cubicBezTo>
                <a:cubicBezTo>
                  <a:pt x="8522" y="30978"/>
                  <a:pt x="7469" y="31855"/>
                  <a:pt x="7519" y="31981"/>
                </a:cubicBezTo>
                <a:cubicBezTo>
                  <a:pt x="7544" y="32031"/>
                  <a:pt x="7419" y="32206"/>
                  <a:pt x="7219" y="32382"/>
                </a:cubicBezTo>
                <a:lnTo>
                  <a:pt x="6893" y="32682"/>
                </a:lnTo>
                <a:lnTo>
                  <a:pt x="7093" y="32382"/>
                </a:lnTo>
                <a:cubicBezTo>
                  <a:pt x="7194" y="32206"/>
                  <a:pt x="7469" y="31755"/>
                  <a:pt x="7720" y="31329"/>
                </a:cubicBezTo>
                <a:cubicBezTo>
                  <a:pt x="7945" y="30928"/>
                  <a:pt x="8372" y="30226"/>
                  <a:pt x="8647" y="29750"/>
                </a:cubicBezTo>
                <a:cubicBezTo>
                  <a:pt x="8923" y="29274"/>
                  <a:pt x="9449" y="28397"/>
                  <a:pt x="9825" y="27795"/>
                </a:cubicBezTo>
                <a:cubicBezTo>
                  <a:pt x="10427" y="26843"/>
                  <a:pt x="10552" y="26667"/>
                  <a:pt x="11078" y="26216"/>
                </a:cubicBezTo>
                <a:cubicBezTo>
                  <a:pt x="12657" y="24963"/>
                  <a:pt x="14362" y="23835"/>
                  <a:pt x="16141" y="22833"/>
                </a:cubicBezTo>
                <a:cubicBezTo>
                  <a:pt x="18973" y="21254"/>
                  <a:pt x="20126" y="20502"/>
                  <a:pt x="21229" y="19449"/>
                </a:cubicBezTo>
                <a:cubicBezTo>
                  <a:pt x="21555" y="19148"/>
                  <a:pt x="21855" y="18823"/>
                  <a:pt x="22131" y="18447"/>
                </a:cubicBezTo>
                <a:cubicBezTo>
                  <a:pt x="22183" y="18343"/>
                  <a:pt x="22211" y="18287"/>
                  <a:pt x="22232" y="18287"/>
                </a:cubicBezTo>
                <a:close/>
                <a:moveTo>
                  <a:pt x="2617" y="32939"/>
                </a:moveTo>
                <a:cubicBezTo>
                  <a:pt x="2621" y="32939"/>
                  <a:pt x="2626" y="32945"/>
                  <a:pt x="2632" y="32958"/>
                </a:cubicBezTo>
                <a:cubicBezTo>
                  <a:pt x="2632" y="33033"/>
                  <a:pt x="2632" y="33134"/>
                  <a:pt x="2632" y="33209"/>
                </a:cubicBezTo>
                <a:cubicBezTo>
                  <a:pt x="2626" y="33222"/>
                  <a:pt x="2621" y="33228"/>
                  <a:pt x="2617" y="33228"/>
                </a:cubicBezTo>
                <a:cubicBezTo>
                  <a:pt x="2607" y="33228"/>
                  <a:pt x="2607" y="33176"/>
                  <a:pt x="2607" y="33083"/>
                </a:cubicBezTo>
                <a:cubicBezTo>
                  <a:pt x="2607" y="32990"/>
                  <a:pt x="2607" y="32939"/>
                  <a:pt x="2617" y="32939"/>
                </a:cubicBezTo>
                <a:close/>
                <a:moveTo>
                  <a:pt x="24362" y="4412"/>
                </a:moveTo>
                <a:cubicBezTo>
                  <a:pt x="24372" y="4412"/>
                  <a:pt x="24380" y="4412"/>
                  <a:pt x="24386" y="4412"/>
                </a:cubicBezTo>
                <a:lnTo>
                  <a:pt x="24386" y="4412"/>
                </a:lnTo>
                <a:cubicBezTo>
                  <a:pt x="24329" y="4449"/>
                  <a:pt x="23455" y="5772"/>
                  <a:pt x="22457" y="7369"/>
                </a:cubicBezTo>
                <a:cubicBezTo>
                  <a:pt x="20306" y="10781"/>
                  <a:pt x="18545" y="13461"/>
                  <a:pt x="18426" y="13461"/>
                </a:cubicBezTo>
                <a:cubicBezTo>
                  <a:pt x="18424" y="13461"/>
                  <a:pt x="18423" y="13460"/>
                  <a:pt x="18422" y="13459"/>
                </a:cubicBezTo>
                <a:cubicBezTo>
                  <a:pt x="18397" y="13434"/>
                  <a:pt x="18672" y="12482"/>
                  <a:pt x="19224" y="10828"/>
                </a:cubicBezTo>
                <a:cubicBezTo>
                  <a:pt x="19625" y="9575"/>
                  <a:pt x="20126" y="8371"/>
                  <a:pt x="20727" y="7194"/>
                </a:cubicBezTo>
                <a:cubicBezTo>
                  <a:pt x="21103" y="6442"/>
                  <a:pt x="21128" y="6442"/>
                  <a:pt x="21003" y="6442"/>
                </a:cubicBezTo>
                <a:cubicBezTo>
                  <a:pt x="20903" y="6442"/>
                  <a:pt x="20276" y="7720"/>
                  <a:pt x="19800" y="8848"/>
                </a:cubicBezTo>
                <a:cubicBezTo>
                  <a:pt x="19374" y="9875"/>
                  <a:pt x="18998" y="10978"/>
                  <a:pt x="18472" y="12682"/>
                </a:cubicBezTo>
                <a:lnTo>
                  <a:pt x="18071" y="13935"/>
                </a:lnTo>
                <a:lnTo>
                  <a:pt x="17344" y="15038"/>
                </a:lnTo>
                <a:cubicBezTo>
                  <a:pt x="16918" y="15615"/>
                  <a:pt x="16266" y="16667"/>
                  <a:pt x="15840" y="17344"/>
                </a:cubicBezTo>
                <a:cubicBezTo>
                  <a:pt x="14972" y="18833"/>
                  <a:pt x="13415" y="21305"/>
                  <a:pt x="13336" y="21305"/>
                </a:cubicBezTo>
                <a:cubicBezTo>
                  <a:pt x="13335" y="21305"/>
                  <a:pt x="13334" y="21304"/>
                  <a:pt x="13334" y="21304"/>
                </a:cubicBezTo>
                <a:cubicBezTo>
                  <a:pt x="13309" y="21279"/>
                  <a:pt x="13860" y="19023"/>
                  <a:pt x="14161" y="18071"/>
                </a:cubicBezTo>
                <a:cubicBezTo>
                  <a:pt x="14387" y="17469"/>
                  <a:pt x="14813" y="15815"/>
                  <a:pt x="15189" y="14236"/>
                </a:cubicBezTo>
                <a:cubicBezTo>
                  <a:pt x="15940" y="11103"/>
                  <a:pt x="16091" y="10326"/>
                  <a:pt x="16066" y="10076"/>
                </a:cubicBezTo>
                <a:cubicBezTo>
                  <a:pt x="16052" y="10001"/>
                  <a:pt x="16039" y="9955"/>
                  <a:pt x="16021" y="9955"/>
                </a:cubicBezTo>
                <a:cubicBezTo>
                  <a:pt x="15974" y="9955"/>
                  <a:pt x="15897" y="10280"/>
                  <a:pt x="15715" y="11229"/>
                </a:cubicBezTo>
                <a:cubicBezTo>
                  <a:pt x="15590" y="11855"/>
                  <a:pt x="15314" y="13033"/>
                  <a:pt x="15138" y="13860"/>
                </a:cubicBezTo>
                <a:cubicBezTo>
                  <a:pt x="14938" y="14687"/>
                  <a:pt x="14687" y="15715"/>
                  <a:pt x="14587" y="16166"/>
                </a:cubicBezTo>
                <a:cubicBezTo>
                  <a:pt x="14462" y="16676"/>
                  <a:pt x="14389" y="16920"/>
                  <a:pt x="14369" y="16920"/>
                </a:cubicBezTo>
                <a:cubicBezTo>
                  <a:pt x="14345" y="16920"/>
                  <a:pt x="14400" y="16563"/>
                  <a:pt x="14537" y="15890"/>
                </a:cubicBezTo>
                <a:cubicBezTo>
                  <a:pt x="14637" y="15565"/>
                  <a:pt x="14687" y="15214"/>
                  <a:pt x="14712" y="14863"/>
                </a:cubicBezTo>
                <a:cubicBezTo>
                  <a:pt x="14703" y="14850"/>
                  <a:pt x="14693" y="14843"/>
                  <a:pt x="14683" y="14843"/>
                </a:cubicBezTo>
                <a:cubicBezTo>
                  <a:pt x="14615" y="14843"/>
                  <a:pt x="14527" y="15176"/>
                  <a:pt x="14286" y="16291"/>
                </a:cubicBezTo>
                <a:cubicBezTo>
                  <a:pt x="14161" y="16943"/>
                  <a:pt x="14011" y="17595"/>
                  <a:pt x="13961" y="17695"/>
                </a:cubicBezTo>
                <a:cubicBezTo>
                  <a:pt x="13935" y="17820"/>
                  <a:pt x="13935" y="17920"/>
                  <a:pt x="13961" y="17945"/>
                </a:cubicBezTo>
                <a:cubicBezTo>
                  <a:pt x="14011" y="17971"/>
                  <a:pt x="13961" y="18246"/>
                  <a:pt x="13835" y="18622"/>
                </a:cubicBezTo>
                <a:cubicBezTo>
                  <a:pt x="13710" y="18998"/>
                  <a:pt x="13509" y="19725"/>
                  <a:pt x="13384" y="20301"/>
                </a:cubicBezTo>
                <a:cubicBezTo>
                  <a:pt x="13284" y="20878"/>
                  <a:pt x="13159" y="21379"/>
                  <a:pt x="13133" y="21379"/>
                </a:cubicBezTo>
                <a:cubicBezTo>
                  <a:pt x="13083" y="21229"/>
                  <a:pt x="13083" y="21053"/>
                  <a:pt x="13108" y="20903"/>
                </a:cubicBezTo>
                <a:cubicBezTo>
                  <a:pt x="13108" y="20552"/>
                  <a:pt x="13058" y="20377"/>
                  <a:pt x="13008" y="20377"/>
                </a:cubicBezTo>
                <a:cubicBezTo>
                  <a:pt x="12958" y="20377"/>
                  <a:pt x="12933" y="20627"/>
                  <a:pt x="12958" y="21154"/>
                </a:cubicBezTo>
                <a:lnTo>
                  <a:pt x="12983" y="21930"/>
                </a:lnTo>
                <a:lnTo>
                  <a:pt x="12407" y="22808"/>
                </a:lnTo>
                <a:cubicBezTo>
                  <a:pt x="12106" y="23259"/>
                  <a:pt x="11379" y="24336"/>
                  <a:pt x="10828" y="25189"/>
                </a:cubicBezTo>
                <a:cubicBezTo>
                  <a:pt x="10276" y="26041"/>
                  <a:pt x="9800" y="26717"/>
                  <a:pt x="9775" y="26717"/>
                </a:cubicBezTo>
                <a:cubicBezTo>
                  <a:pt x="9725" y="26667"/>
                  <a:pt x="9925" y="23710"/>
                  <a:pt x="10026" y="23159"/>
                </a:cubicBezTo>
                <a:cubicBezTo>
                  <a:pt x="10351" y="21404"/>
                  <a:pt x="10752" y="19700"/>
                  <a:pt x="11279" y="18021"/>
                </a:cubicBezTo>
                <a:cubicBezTo>
                  <a:pt x="11630" y="16768"/>
                  <a:pt x="12031" y="15339"/>
                  <a:pt x="12181" y="14838"/>
                </a:cubicBezTo>
                <a:cubicBezTo>
                  <a:pt x="12432" y="13885"/>
                  <a:pt x="12532" y="13108"/>
                  <a:pt x="12432" y="13108"/>
                </a:cubicBezTo>
                <a:cubicBezTo>
                  <a:pt x="12331" y="13108"/>
                  <a:pt x="12131" y="13935"/>
                  <a:pt x="12106" y="14361"/>
                </a:cubicBezTo>
                <a:cubicBezTo>
                  <a:pt x="12106" y="14512"/>
                  <a:pt x="11755" y="15740"/>
                  <a:pt x="11379" y="17093"/>
                </a:cubicBezTo>
                <a:cubicBezTo>
                  <a:pt x="10502" y="20101"/>
                  <a:pt x="10377" y="20577"/>
                  <a:pt x="10101" y="21830"/>
                </a:cubicBezTo>
                <a:cubicBezTo>
                  <a:pt x="9825" y="23008"/>
                  <a:pt x="9675" y="24186"/>
                  <a:pt x="9675" y="25389"/>
                </a:cubicBezTo>
                <a:lnTo>
                  <a:pt x="9600" y="27043"/>
                </a:lnTo>
                <a:lnTo>
                  <a:pt x="9123" y="27770"/>
                </a:lnTo>
                <a:cubicBezTo>
                  <a:pt x="8697" y="28472"/>
                  <a:pt x="6116" y="32783"/>
                  <a:pt x="5865" y="33209"/>
                </a:cubicBezTo>
                <a:cubicBezTo>
                  <a:pt x="5831" y="33294"/>
                  <a:pt x="5797" y="33344"/>
                  <a:pt x="5779" y="33344"/>
                </a:cubicBezTo>
                <a:cubicBezTo>
                  <a:pt x="5770" y="33344"/>
                  <a:pt x="5765" y="33333"/>
                  <a:pt x="5765" y="33309"/>
                </a:cubicBezTo>
                <a:cubicBezTo>
                  <a:pt x="5765" y="33083"/>
                  <a:pt x="6066" y="30753"/>
                  <a:pt x="6266" y="29550"/>
                </a:cubicBezTo>
                <a:cubicBezTo>
                  <a:pt x="7043" y="24788"/>
                  <a:pt x="7143" y="24186"/>
                  <a:pt x="7194" y="23083"/>
                </a:cubicBezTo>
                <a:cubicBezTo>
                  <a:pt x="7294" y="21504"/>
                  <a:pt x="7369" y="21254"/>
                  <a:pt x="7996" y="19775"/>
                </a:cubicBezTo>
                <a:cubicBezTo>
                  <a:pt x="8422" y="18722"/>
                  <a:pt x="8948" y="17720"/>
                  <a:pt x="9524" y="16768"/>
                </a:cubicBezTo>
                <a:cubicBezTo>
                  <a:pt x="9730" y="16458"/>
                  <a:pt x="9818" y="16353"/>
                  <a:pt x="9912" y="16353"/>
                </a:cubicBezTo>
                <a:cubicBezTo>
                  <a:pt x="9933" y="16353"/>
                  <a:pt x="9953" y="16358"/>
                  <a:pt x="9976" y="16367"/>
                </a:cubicBezTo>
                <a:cubicBezTo>
                  <a:pt x="9986" y="16368"/>
                  <a:pt x="9997" y="16369"/>
                  <a:pt x="10008" y="16369"/>
                </a:cubicBezTo>
                <a:cubicBezTo>
                  <a:pt x="10143" y="16369"/>
                  <a:pt x="10266" y="16201"/>
                  <a:pt x="10778" y="15364"/>
                </a:cubicBezTo>
                <a:cubicBezTo>
                  <a:pt x="11846" y="13678"/>
                  <a:pt x="12307" y="13027"/>
                  <a:pt x="12438" y="13027"/>
                </a:cubicBezTo>
                <a:cubicBezTo>
                  <a:pt x="12445" y="13027"/>
                  <a:pt x="12451" y="13029"/>
                  <a:pt x="12457" y="13033"/>
                </a:cubicBezTo>
                <a:cubicBezTo>
                  <a:pt x="12507" y="13083"/>
                  <a:pt x="12557" y="13108"/>
                  <a:pt x="12607" y="13108"/>
                </a:cubicBezTo>
                <a:cubicBezTo>
                  <a:pt x="13058" y="12707"/>
                  <a:pt x="13484" y="12281"/>
                  <a:pt x="13860" y="11805"/>
                </a:cubicBezTo>
                <a:cubicBezTo>
                  <a:pt x="15378" y="10126"/>
                  <a:pt x="15904" y="9587"/>
                  <a:pt x="16058" y="9587"/>
                </a:cubicBezTo>
                <a:cubicBezTo>
                  <a:pt x="16072" y="9587"/>
                  <a:pt x="16083" y="9591"/>
                  <a:pt x="16091" y="9600"/>
                </a:cubicBezTo>
                <a:cubicBezTo>
                  <a:pt x="16113" y="9613"/>
                  <a:pt x="16137" y="9620"/>
                  <a:pt x="16165" y="9620"/>
                </a:cubicBezTo>
                <a:cubicBezTo>
                  <a:pt x="16297" y="9620"/>
                  <a:pt x="16513" y="9462"/>
                  <a:pt x="16968" y="9048"/>
                </a:cubicBezTo>
                <a:cubicBezTo>
                  <a:pt x="17770" y="8321"/>
                  <a:pt x="18622" y="7670"/>
                  <a:pt x="19524" y="7093"/>
                </a:cubicBezTo>
                <a:cubicBezTo>
                  <a:pt x="20301" y="6592"/>
                  <a:pt x="24236" y="4412"/>
                  <a:pt x="24362" y="4412"/>
                </a:cubicBezTo>
                <a:close/>
                <a:moveTo>
                  <a:pt x="1846" y="31696"/>
                </a:moveTo>
                <a:cubicBezTo>
                  <a:pt x="1874" y="31696"/>
                  <a:pt x="1933" y="31996"/>
                  <a:pt x="2006" y="32557"/>
                </a:cubicBezTo>
                <a:lnTo>
                  <a:pt x="2031" y="32557"/>
                </a:lnTo>
                <a:cubicBezTo>
                  <a:pt x="2119" y="33197"/>
                  <a:pt x="2129" y="33448"/>
                  <a:pt x="2062" y="33448"/>
                </a:cubicBezTo>
                <a:cubicBezTo>
                  <a:pt x="2053" y="33448"/>
                  <a:pt x="2043" y="33443"/>
                  <a:pt x="2031" y="33434"/>
                </a:cubicBezTo>
                <a:cubicBezTo>
                  <a:pt x="1930" y="32908"/>
                  <a:pt x="1855" y="32357"/>
                  <a:pt x="1830" y="31830"/>
                </a:cubicBezTo>
                <a:cubicBezTo>
                  <a:pt x="1830" y="31740"/>
                  <a:pt x="1836" y="31696"/>
                  <a:pt x="1846" y="31696"/>
                </a:cubicBezTo>
                <a:close/>
                <a:moveTo>
                  <a:pt x="1238" y="32990"/>
                </a:moveTo>
                <a:cubicBezTo>
                  <a:pt x="1241" y="32990"/>
                  <a:pt x="1246" y="33004"/>
                  <a:pt x="1254" y="33033"/>
                </a:cubicBezTo>
                <a:cubicBezTo>
                  <a:pt x="1254" y="33159"/>
                  <a:pt x="1254" y="33284"/>
                  <a:pt x="1254" y="33409"/>
                </a:cubicBezTo>
                <a:cubicBezTo>
                  <a:pt x="1246" y="33439"/>
                  <a:pt x="1241" y="33453"/>
                  <a:pt x="1237" y="33453"/>
                </a:cubicBezTo>
                <a:cubicBezTo>
                  <a:pt x="1229" y="33453"/>
                  <a:pt x="1229" y="33374"/>
                  <a:pt x="1229" y="33234"/>
                </a:cubicBezTo>
                <a:cubicBezTo>
                  <a:pt x="1229" y="33074"/>
                  <a:pt x="1229" y="32990"/>
                  <a:pt x="1238" y="32990"/>
                </a:cubicBezTo>
                <a:close/>
                <a:moveTo>
                  <a:pt x="1721" y="32635"/>
                </a:moveTo>
                <a:cubicBezTo>
                  <a:pt x="1781" y="32635"/>
                  <a:pt x="1839" y="32947"/>
                  <a:pt x="1880" y="33459"/>
                </a:cubicBezTo>
                <a:cubicBezTo>
                  <a:pt x="1905" y="33735"/>
                  <a:pt x="1880" y="33835"/>
                  <a:pt x="1830" y="33835"/>
                </a:cubicBezTo>
                <a:cubicBezTo>
                  <a:pt x="1780" y="33810"/>
                  <a:pt x="1605" y="32858"/>
                  <a:pt x="1680" y="32682"/>
                </a:cubicBezTo>
                <a:cubicBezTo>
                  <a:pt x="1693" y="32651"/>
                  <a:pt x="1707" y="32635"/>
                  <a:pt x="1721" y="32635"/>
                </a:cubicBezTo>
                <a:close/>
                <a:moveTo>
                  <a:pt x="1354" y="32733"/>
                </a:moveTo>
                <a:cubicBezTo>
                  <a:pt x="1429" y="32733"/>
                  <a:pt x="1479" y="32858"/>
                  <a:pt x="1529" y="33284"/>
                </a:cubicBezTo>
                <a:cubicBezTo>
                  <a:pt x="1554" y="33585"/>
                  <a:pt x="1580" y="33910"/>
                  <a:pt x="1605" y="34061"/>
                </a:cubicBezTo>
                <a:cubicBezTo>
                  <a:pt x="1621" y="34176"/>
                  <a:pt x="1627" y="34226"/>
                  <a:pt x="1615" y="34226"/>
                </a:cubicBezTo>
                <a:cubicBezTo>
                  <a:pt x="1608" y="34226"/>
                  <a:pt x="1597" y="34212"/>
                  <a:pt x="1580" y="34186"/>
                </a:cubicBezTo>
                <a:cubicBezTo>
                  <a:pt x="1504" y="33936"/>
                  <a:pt x="1454" y="33710"/>
                  <a:pt x="1454" y="33459"/>
                </a:cubicBezTo>
                <a:cubicBezTo>
                  <a:pt x="1454" y="33234"/>
                  <a:pt x="1404" y="33008"/>
                  <a:pt x="1329" y="32783"/>
                </a:cubicBezTo>
                <a:cubicBezTo>
                  <a:pt x="1279" y="32758"/>
                  <a:pt x="1279" y="32733"/>
                  <a:pt x="1354" y="32733"/>
                </a:cubicBezTo>
                <a:close/>
                <a:moveTo>
                  <a:pt x="1878" y="34202"/>
                </a:moveTo>
                <a:cubicBezTo>
                  <a:pt x="1884" y="34202"/>
                  <a:pt x="1894" y="34205"/>
                  <a:pt x="1905" y="34211"/>
                </a:cubicBezTo>
                <a:cubicBezTo>
                  <a:pt x="1905" y="34261"/>
                  <a:pt x="1905" y="34311"/>
                  <a:pt x="1905" y="34337"/>
                </a:cubicBezTo>
                <a:cubicBezTo>
                  <a:pt x="1895" y="34368"/>
                  <a:pt x="1884" y="34382"/>
                  <a:pt x="1876" y="34382"/>
                </a:cubicBezTo>
                <a:cubicBezTo>
                  <a:pt x="1864" y="34382"/>
                  <a:pt x="1855" y="34355"/>
                  <a:pt x="1855" y="34311"/>
                </a:cubicBezTo>
                <a:cubicBezTo>
                  <a:pt x="1855" y="34235"/>
                  <a:pt x="1855" y="34202"/>
                  <a:pt x="1878" y="34202"/>
                </a:cubicBezTo>
                <a:close/>
                <a:moveTo>
                  <a:pt x="2167" y="34352"/>
                </a:moveTo>
                <a:cubicBezTo>
                  <a:pt x="2170" y="34352"/>
                  <a:pt x="2175" y="34355"/>
                  <a:pt x="2181" y="34362"/>
                </a:cubicBezTo>
                <a:cubicBezTo>
                  <a:pt x="2206" y="34387"/>
                  <a:pt x="2206" y="34437"/>
                  <a:pt x="2181" y="34487"/>
                </a:cubicBezTo>
                <a:lnTo>
                  <a:pt x="2206" y="34487"/>
                </a:lnTo>
                <a:cubicBezTo>
                  <a:pt x="2185" y="34508"/>
                  <a:pt x="2173" y="34520"/>
                  <a:pt x="2166" y="34520"/>
                </a:cubicBezTo>
                <a:cubicBezTo>
                  <a:pt x="2156" y="34520"/>
                  <a:pt x="2156" y="34496"/>
                  <a:pt x="2156" y="34437"/>
                </a:cubicBezTo>
                <a:cubicBezTo>
                  <a:pt x="2156" y="34380"/>
                  <a:pt x="2156" y="34352"/>
                  <a:pt x="2167" y="34352"/>
                </a:cubicBezTo>
                <a:close/>
                <a:moveTo>
                  <a:pt x="2489" y="34282"/>
                </a:moveTo>
                <a:cubicBezTo>
                  <a:pt x="2494" y="34282"/>
                  <a:pt x="2500" y="34283"/>
                  <a:pt x="2507" y="34286"/>
                </a:cubicBezTo>
                <a:cubicBezTo>
                  <a:pt x="2557" y="34337"/>
                  <a:pt x="2582" y="34412"/>
                  <a:pt x="2582" y="34462"/>
                </a:cubicBezTo>
                <a:cubicBezTo>
                  <a:pt x="2582" y="34537"/>
                  <a:pt x="2557" y="34587"/>
                  <a:pt x="2507" y="34637"/>
                </a:cubicBezTo>
                <a:cubicBezTo>
                  <a:pt x="2500" y="34641"/>
                  <a:pt x="2494" y="34642"/>
                  <a:pt x="2489" y="34642"/>
                </a:cubicBezTo>
                <a:cubicBezTo>
                  <a:pt x="2451" y="34642"/>
                  <a:pt x="2432" y="34571"/>
                  <a:pt x="2432" y="34462"/>
                </a:cubicBezTo>
                <a:cubicBezTo>
                  <a:pt x="2432" y="34353"/>
                  <a:pt x="2451" y="34282"/>
                  <a:pt x="2489" y="34282"/>
                </a:cubicBezTo>
                <a:close/>
                <a:moveTo>
                  <a:pt x="1589" y="35635"/>
                </a:moveTo>
                <a:cubicBezTo>
                  <a:pt x="1593" y="35635"/>
                  <a:pt x="1598" y="35645"/>
                  <a:pt x="1605" y="35665"/>
                </a:cubicBezTo>
                <a:cubicBezTo>
                  <a:pt x="1630" y="35765"/>
                  <a:pt x="1630" y="35840"/>
                  <a:pt x="1605" y="35941"/>
                </a:cubicBezTo>
                <a:cubicBezTo>
                  <a:pt x="1605" y="35964"/>
                  <a:pt x="1602" y="35975"/>
                  <a:pt x="1599" y="35975"/>
                </a:cubicBezTo>
                <a:cubicBezTo>
                  <a:pt x="1591" y="35975"/>
                  <a:pt x="1580" y="35919"/>
                  <a:pt x="1580" y="35815"/>
                </a:cubicBezTo>
                <a:cubicBezTo>
                  <a:pt x="1580" y="35705"/>
                  <a:pt x="1580" y="35635"/>
                  <a:pt x="1589" y="35635"/>
                </a:cubicBezTo>
                <a:close/>
                <a:moveTo>
                  <a:pt x="1815" y="35821"/>
                </a:moveTo>
                <a:cubicBezTo>
                  <a:pt x="1819" y="35821"/>
                  <a:pt x="1823" y="35827"/>
                  <a:pt x="1830" y="35840"/>
                </a:cubicBezTo>
                <a:cubicBezTo>
                  <a:pt x="1855" y="35890"/>
                  <a:pt x="1855" y="35966"/>
                  <a:pt x="1830" y="36016"/>
                </a:cubicBezTo>
                <a:cubicBezTo>
                  <a:pt x="1823" y="36030"/>
                  <a:pt x="1818" y="36036"/>
                  <a:pt x="1814" y="36036"/>
                </a:cubicBezTo>
                <a:cubicBezTo>
                  <a:pt x="1805" y="36036"/>
                  <a:pt x="1805" y="35995"/>
                  <a:pt x="1805" y="35941"/>
                </a:cubicBezTo>
                <a:cubicBezTo>
                  <a:pt x="1805" y="35867"/>
                  <a:pt x="1805" y="35821"/>
                  <a:pt x="1815" y="35821"/>
                </a:cubicBezTo>
                <a:close/>
                <a:moveTo>
                  <a:pt x="6132" y="22548"/>
                </a:moveTo>
                <a:cubicBezTo>
                  <a:pt x="6176" y="22548"/>
                  <a:pt x="6227" y="22616"/>
                  <a:pt x="6316" y="22758"/>
                </a:cubicBezTo>
                <a:lnTo>
                  <a:pt x="6291" y="22758"/>
                </a:lnTo>
                <a:cubicBezTo>
                  <a:pt x="6392" y="22983"/>
                  <a:pt x="6467" y="23259"/>
                  <a:pt x="6467" y="23509"/>
                </a:cubicBezTo>
                <a:cubicBezTo>
                  <a:pt x="6498" y="23883"/>
                  <a:pt x="6558" y="24111"/>
                  <a:pt x="6599" y="24111"/>
                </a:cubicBezTo>
                <a:cubicBezTo>
                  <a:pt x="6624" y="24111"/>
                  <a:pt x="6642" y="24026"/>
                  <a:pt x="6642" y="23835"/>
                </a:cubicBezTo>
                <a:cubicBezTo>
                  <a:pt x="6642" y="23610"/>
                  <a:pt x="6667" y="23509"/>
                  <a:pt x="6717" y="23509"/>
                </a:cubicBezTo>
                <a:cubicBezTo>
                  <a:pt x="6793" y="23509"/>
                  <a:pt x="6843" y="23434"/>
                  <a:pt x="6868" y="23284"/>
                </a:cubicBezTo>
                <a:cubicBezTo>
                  <a:pt x="6875" y="23250"/>
                  <a:pt x="6881" y="23232"/>
                  <a:pt x="6887" y="23232"/>
                </a:cubicBezTo>
                <a:cubicBezTo>
                  <a:pt x="6903" y="23232"/>
                  <a:pt x="6911" y="23355"/>
                  <a:pt x="6893" y="23610"/>
                </a:cubicBezTo>
                <a:cubicBezTo>
                  <a:pt x="6868" y="24161"/>
                  <a:pt x="6742" y="24963"/>
                  <a:pt x="6166" y="28372"/>
                </a:cubicBezTo>
                <a:cubicBezTo>
                  <a:pt x="5790" y="30502"/>
                  <a:pt x="5389" y="33610"/>
                  <a:pt x="5464" y="33835"/>
                </a:cubicBezTo>
                <a:cubicBezTo>
                  <a:pt x="5314" y="34186"/>
                  <a:pt x="5138" y="34537"/>
                  <a:pt x="4938" y="34863"/>
                </a:cubicBezTo>
                <a:lnTo>
                  <a:pt x="4412" y="35840"/>
                </a:lnTo>
                <a:lnTo>
                  <a:pt x="4387" y="34738"/>
                </a:lnTo>
                <a:cubicBezTo>
                  <a:pt x="4412" y="34337"/>
                  <a:pt x="4387" y="33961"/>
                  <a:pt x="4311" y="33585"/>
                </a:cubicBezTo>
                <a:cubicBezTo>
                  <a:pt x="4310" y="33583"/>
                  <a:pt x="4308" y="33582"/>
                  <a:pt x="4307" y="33582"/>
                </a:cubicBezTo>
                <a:cubicBezTo>
                  <a:pt x="4232" y="33582"/>
                  <a:pt x="4137" y="35372"/>
                  <a:pt x="4211" y="35740"/>
                </a:cubicBezTo>
                <a:cubicBezTo>
                  <a:pt x="4236" y="35890"/>
                  <a:pt x="4236" y="36041"/>
                  <a:pt x="4211" y="36191"/>
                </a:cubicBezTo>
                <a:cubicBezTo>
                  <a:pt x="4185" y="36253"/>
                  <a:pt x="4162" y="36285"/>
                  <a:pt x="4143" y="36285"/>
                </a:cubicBezTo>
                <a:cubicBezTo>
                  <a:pt x="4067" y="36285"/>
                  <a:pt x="4036" y="35827"/>
                  <a:pt x="4036" y="34913"/>
                </a:cubicBezTo>
                <a:cubicBezTo>
                  <a:pt x="4036" y="34142"/>
                  <a:pt x="3995" y="33746"/>
                  <a:pt x="3952" y="33746"/>
                </a:cubicBezTo>
                <a:cubicBezTo>
                  <a:pt x="3913" y="33746"/>
                  <a:pt x="3872" y="34079"/>
                  <a:pt x="3860" y="34763"/>
                </a:cubicBezTo>
                <a:cubicBezTo>
                  <a:pt x="3849" y="35219"/>
                  <a:pt x="3842" y="35462"/>
                  <a:pt x="3836" y="35462"/>
                </a:cubicBezTo>
                <a:cubicBezTo>
                  <a:pt x="3830" y="35462"/>
                  <a:pt x="3823" y="35144"/>
                  <a:pt x="3810" y="34462"/>
                </a:cubicBezTo>
                <a:cubicBezTo>
                  <a:pt x="3810" y="33374"/>
                  <a:pt x="3788" y="33156"/>
                  <a:pt x="3701" y="33156"/>
                </a:cubicBezTo>
                <a:cubicBezTo>
                  <a:pt x="3696" y="33156"/>
                  <a:pt x="3690" y="33157"/>
                  <a:pt x="3685" y="33159"/>
                </a:cubicBezTo>
                <a:cubicBezTo>
                  <a:pt x="3681" y="33160"/>
                  <a:pt x="3678" y="33161"/>
                  <a:pt x="3674" y="33161"/>
                </a:cubicBezTo>
                <a:cubicBezTo>
                  <a:pt x="3512" y="33161"/>
                  <a:pt x="3563" y="31464"/>
                  <a:pt x="3735" y="30728"/>
                </a:cubicBezTo>
                <a:cubicBezTo>
                  <a:pt x="3810" y="30477"/>
                  <a:pt x="3885" y="30226"/>
                  <a:pt x="4011" y="30001"/>
                </a:cubicBezTo>
                <a:cubicBezTo>
                  <a:pt x="4061" y="29900"/>
                  <a:pt x="4111" y="29775"/>
                  <a:pt x="4086" y="29650"/>
                </a:cubicBezTo>
                <a:cubicBezTo>
                  <a:pt x="4086" y="29474"/>
                  <a:pt x="4136" y="29399"/>
                  <a:pt x="4186" y="29399"/>
                </a:cubicBezTo>
                <a:cubicBezTo>
                  <a:pt x="4261" y="29399"/>
                  <a:pt x="4311" y="29324"/>
                  <a:pt x="4336" y="29249"/>
                </a:cubicBezTo>
                <a:cubicBezTo>
                  <a:pt x="4357" y="29187"/>
                  <a:pt x="4395" y="29142"/>
                  <a:pt x="4421" y="29142"/>
                </a:cubicBezTo>
                <a:cubicBezTo>
                  <a:pt x="4427" y="29142"/>
                  <a:pt x="4432" y="29144"/>
                  <a:pt x="4437" y="29149"/>
                </a:cubicBezTo>
                <a:cubicBezTo>
                  <a:pt x="4460" y="29162"/>
                  <a:pt x="4483" y="29169"/>
                  <a:pt x="4504" y="29169"/>
                </a:cubicBezTo>
                <a:cubicBezTo>
                  <a:pt x="4686" y="29169"/>
                  <a:pt x="4794" y="28640"/>
                  <a:pt x="5063" y="26667"/>
                </a:cubicBezTo>
                <a:cubicBezTo>
                  <a:pt x="5339" y="24788"/>
                  <a:pt x="5665" y="23409"/>
                  <a:pt x="5991" y="22732"/>
                </a:cubicBezTo>
                <a:cubicBezTo>
                  <a:pt x="6052" y="22610"/>
                  <a:pt x="6089" y="22548"/>
                  <a:pt x="6132" y="22548"/>
                </a:cubicBezTo>
                <a:close/>
                <a:moveTo>
                  <a:pt x="3920" y="36337"/>
                </a:moveTo>
                <a:cubicBezTo>
                  <a:pt x="3924" y="36337"/>
                  <a:pt x="3929" y="36346"/>
                  <a:pt x="3935" y="36367"/>
                </a:cubicBezTo>
                <a:cubicBezTo>
                  <a:pt x="3960" y="36442"/>
                  <a:pt x="3960" y="36542"/>
                  <a:pt x="3935" y="36642"/>
                </a:cubicBezTo>
                <a:cubicBezTo>
                  <a:pt x="3928" y="36666"/>
                  <a:pt x="3922" y="36677"/>
                  <a:pt x="3919" y="36677"/>
                </a:cubicBezTo>
                <a:cubicBezTo>
                  <a:pt x="3910" y="36677"/>
                  <a:pt x="3910" y="36621"/>
                  <a:pt x="3910" y="36517"/>
                </a:cubicBezTo>
                <a:cubicBezTo>
                  <a:pt x="3910" y="36407"/>
                  <a:pt x="3910" y="36337"/>
                  <a:pt x="3920" y="36337"/>
                </a:cubicBezTo>
                <a:close/>
                <a:moveTo>
                  <a:pt x="1940" y="35256"/>
                </a:moveTo>
                <a:cubicBezTo>
                  <a:pt x="1990" y="35256"/>
                  <a:pt x="2212" y="35886"/>
                  <a:pt x="2256" y="36241"/>
                </a:cubicBezTo>
                <a:cubicBezTo>
                  <a:pt x="2306" y="36417"/>
                  <a:pt x="2256" y="36617"/>
                  <a:pt x="2106" y="36718"/>
                </a:cubicBezTo>
                <a:lnTo>
                  <a:pt x="1930" y="36918"/>
                </a:lnTo>
                <a:lnTo>
                  <a:pt x="1930" y="36768"/>
                </a:lnTo>
                <a:cubicBezTo>
                  <a:pt x="1930" y="36642"/>
                  <a:pt x="1905" y="36517"/>
                  <a:pt x="1880" y="36417"/>
                </a:cubicBezTo>
                <a:cubicBezTo>
                  <a:pt x="1868" y="36344"/>
                  <a:pt x="1862" y="36307"/>
                  <a:pt x="1873" y="36307"/>
                </a:cubicBezTo>
                <a:cubicBezTo>
                  <a:pt x="1884" y="36307"/>
                  <a:pt x="1915" y="36351"/>
                  <a:pt x="1981" y="36442"/>
                </a:cubicBezTo>
                <a:cubicBezTo>
                  <a:pt x="2029" y="36538"/>
                  <a:pt x="2064" y="36586"/>
                  <a:pt x="2086" y="36586"/>
                </a:cubicBezTo>
                <a:cubicBezTo>
                  <a:pt x="2131" y="36586"/>
                  <a:pt x="2116" y="36374"/>
                  <a:pt x="2031" y="35966"/>
                </a:cubicBezTo>
                <a:cubicBezTo>
                  <a:pt x="1981" y="35740"/>
                  <a:pt x="1955" y="35514"/>
                  <a:pt x="1930" y="35289"/>
                </a:cubicBezTo>
                <a:cubicBezTo>
                  <a:pt x="1930" y="35266"/>
                  <a:pt x="1934" y="35256"/>
                  <a:pt x="1940" y="35256"/>
                </a:cubicBezTo>
                <a:close/>
                <a:moveTo>
                  <a:pt x="1304" y="33785"/>
                </a:moveTo>
                <a:cubicBezTo>
                  <a:pt x="1329" y="33810"/>
                  <a:pt x="1354" y="34412"/>
                  <a:pt x="1379" y="35139"/>
                </a:cubicBezTo>
                <a:cubicBezTo>
                  <a:pt x="1404" y="35890"/>
                  <a:pt x="1429" y="36617"/>
                  <a:pt x="1454" y="36768"/>
                </a:cubicBezTo>
                <a:cubicBezTo>
                  <a:pt x="1482" y="36946"/>
                  <a:pt x="1486" y="37026"/>
                  <a:pt x="1473" y="37026"/>
                </a:cubicBezTo>
                <a:cubicBezTo>
                  <a:pt x="1451" y="37026"/>
                  <a:pt x="1382" y="36802"/>
                  <a:pt x="1304" y="36442"/>
                </a:cubicBezTo>
                <a:cubicBezTo>
                  <a:pt x="1204" y="35916"/>
                  <a:pt x="1179" y="35364"/>
                  <a:pt x="1229" y="34838"/>
                </a:cubicBezTo>
                <a:cubicBezTo>
                  <a:pt x="1279" y="34261"/>
                  <a:pt x="1304" y="33785"/>
                  <a:pt x="1304" y="33785"/>
                </a:cubicBezTo>
                <a:close/>
                <a:moveTo>
                  <a:pt x="19407" y="25188"/>
                </a:moveTo>
                <a:cubicBezTo>
                  <a:pt x="19472" y="25188"/>
                  <a:pt x="19499" y="25231"/>
                  <a:pt x="19499" y="25314"/>
                </a:cubicBezTo>
                <a:lnTo>
                  <a:pt x="19474" y="25314"/>
                </a:lnTo>
                <a:cubicBezTo>
                  <a:pt x="19474" y="25499"/>
                  <a:pt x="19346" y="25771"/>
                  <a:pt x="19267" y="25771"/>
                </a:cubicBezTo>
                <a:cubicBezTo>
                  <a:pt x="19260" y="25771"/>
                  <a:pt x="19254" y="25769"/>
                  <a:pt x="19249" y="25765"/>
                </a:cubicBezTo>
                <a:cubicBezTo>
                  <a:pt x="19241" y="25760"/>
                  <a:pt x="19232" y="25757"/>
                  <a:pt x="19222" y="25757"/>
                </a:cubicBezTo>
                <a:cubicBezTo>
                  <a:pt x="19136" y="25757"/>
                  <a:pt x="18975" y="25942"/>
                  <a:pt x="18773" y="26166"/>
                </a:cubicBezTo>
                <a:cubicBezTo>
                  <a:pt x="18171" y="26868"/>
                  <a:pt x="17469" y="27494"/>
                  <a:pt x="16743" y="28046"/>
                </a:cubicBezTo>
                <a:cubicBezTo>
                  <a:pt x="16332" y="28335"/>
                  <a:pt x="16161" y="28513"/>
                  <a:pt x="16242" y="28513"/>
                </a:cubicBezTo>
                <a:cubicBezTo>
                  <a:pt x="16294" y="28513"/>
                  <a:pt x="16452" y="28439"/>
                  <a:pt x="16717" y="28271"/>
                </a:cubicBezTo>
                <a:cubicBezTo>
                  <a:pt x="17494" y="27670"/>
                  <a:pt x="18221" y="27018"/>
                  <a:pt x="18873" y="26291"/>
                </a:cubicBezTo>
                <a:cubicBezTo>
                  <a:pt x="19050" y="26098"/>
                  <a:pt x="19155" y="25998"/>
                  <a:pt x="19180" y="25998"/>
                </a:cubicBezTo>
                <a:cubicBezTo>
                  <a:pt x="19195" y="25998"/>
                  <a:pt x="19184" y="26028"/>
                  <a:pt x="19149" y="26091"/>
                </a:cubicBezTo>
                <a:cubicBezTo>
                  <a:pt x="18121" y="27519"/>
                  <a:pt x="16993" y="28898"/>
                  <a:pt x="15765" y="30151"/>
                </a:cubicBezTo>
                <a:cubicBezTo>
                  <a:pt x="14888" y="31103"/>
                  <a:pt x="14863" y="31129"/>
                  <a:pt x="14963" y="31304"/>
                </a:cubicBezTo>
                <a:cubicBezTo>
                  <a:pt x="15038" y="31404"/>
                  <a:pt x="14963" y="31479"/>
                  <a:pt x="14387" y="31830"/>
                </a:cubicBezTo>
                <a:cubicBezTo>
                  <a:pt x="13509" y="32357"/>
                  <a:pt x="13359" y="32432"/>
                  <a:pt x="11880" y="32983"/>
                </a:cubicBezTo>
                <a:cubicBezTo>
                  <a:pt x="8672" y="34161"/>
                  <a:pt x="6918" y="35113"/>
                  <a:pt x="4888" y="36793"/>
                </a:cubicBezTo>
                <a:lnTo>
                  <a:pt x="4437" y="37144"/>
                </a:lnTo>
                <a:lnTo>
                  <a:pt x="4687" y="36718"/>
                </a:lnTo>
                <a:cubicBezTo>
                  <a:pt x="4904" y="36342"/>
                  <a:pt x="4997" y="36216"/>
                  <a:pt x="5051" y="36216"/>
                </a:cubicBezTo>
                <a:cubicBezTo>
                  <a:pt x="5066" y="36216"/>
                  <a:pt x="5078" y="36225"/>
                  <a:pt x="5088" y="36241"/>
                </a:cubicBezTo>
                <a:cubicBezTo>
                  <a:pt x="5163" y="36291"/>
                  <a:pt x="5063" y="36342"/>
                  <a:pt x="4988" y="36442"/>
                </a:cubicBezTo>
                <a:cubicBezTo>
                  <a:pt x="4840" y="36590"/>
                  <a:pt x="4795" y="36659"/>
                  <a:pt x="4833" y="36659"/>
                </a:cubicBezTo>
                <a:cubicBezTo>
                  <a:pt x="4900" y="36659"/>
                  <a:pt x="5215" y="36455"/>
                  <a:pt x="5690" y="36091"/>
                </a:cubicBezTo>
                <a:cubicBezTo>
                  <a:pt x="6116" y="35765"/>
                  <a:pt x="6818" y="35289"/>
                  <a:pt x="7219" y="35038"/>
                </a:cubicBezTo>
                <a:cubicBezTo>
                  <a:pt x="7895" y="34612"/>
                  <a:pt x="8071" y="34487"/>
                  <a:pt x="7870" y="34487"/>
                </a:cubicBezTo>
                <a:cubicBezTo>
                  <a:pt x="7093" y="34913"/>
                  <a:pt x="6341" y="35414"/>
                  <a:pt x="5615" y="35941"/>
                </a:cubicBezTo>
                <a:cubicBezTo>
                  <a:pt x="5470" y="36064"/>
                  <a:pt x="5326" y="36154"/>
                  <a:pt x="5265" y="36154"/>
                </a:cubicBezTo>
                <a:cubicBezTo>
                  <a:pt x="5252" y="36154"/>
                  <a:pt x="5243" y="36150"/>
                  <a:pt x="5239" y="36141"/>
                </a:cubicBezTo>
                <a:cubicBezTo>
                  <a:pt x="5214" y="36116"/>
                  <a:pt x="5364" y="35966"/>
                  <a:pt x="5590" y="35790"/>
                </a:cubicBezTo>
                <a:cubicBezTo>
                  <a:pt x="5865" y="35590"/>
                  <a:pt x="6116" y="35364"/>
                  <a:pt x="6367" y="35113"/>
                </a:cubicBezTo>
                <a:cubicBezTo>
                  <a:pt x="6692" y="34813"/>
                  <a:pt x="7018" y="34562"/>
                  <a:pt x="7394" y="34337"/>
                </a:cubicBezTo>
                <a:cubicBezTo>
                  <a:pt x="7620" y="34236"/>
                  <a:pt x="7820" y="34086"/>
                  <a:pt x="8021" y="33910"/>
                </a:cubicBezTo>
                <a:cubicBezTo>
                  <a:pt x="8021" y="33879"/>
                  <a:pt x="8022" y="33854"/>
                  <a:pt x="7991" y="33854"/>
                </a:cubicBezTo>
                <a:cubicBezTo>
                  <a:pt x="7900" y="33854"/>
                  <a:pt x="7522" y="34076"/>
                  <a:pt x="5966" y="35013"/>
                </a:cubicBezTo>
                <a:cubicBezTo>
                  <a:pt x="5565" y="35264"/>
                  <a:pt x="5439" y="35439"/>
                  <a:pt x="5640" y="35439"/>
                </a:cubicBezTo>
                <a:cubicBezTo>
                  <a:pt x="5715" y="35439"/>
                  <a:pt x="5765" y="35414"/>
                  <a:pt x="5765" y="35389"/>
                </a:cubicBezTo>
                <a:cubicBezTo>
                  <a:pt x="5765" y="35339"/>
                  <a:pt x="5840" y="35264"/>
                  <a:pt x="5966" y="35189"/>
                </a:cubicBezTo>
                <a:lnTo>
                  <a:pt x="6166" y="35088"/>
                </a:lnTo>
                <a:lnTo>
                  <a:pt x="5940" y="35289"/>
                </a:lnTo>
                <a:cubicBezTo>
                  <a:pt x="5790" y="35439"/>
                  <a:pt x="5615" y="35590"/>
                  <a:pt x="5439" y="35715"/>
                </a:cubicBezTo>
                <a:lnTo>
                  <a:pt x="5113" y="35916"/>
                </a:lnTo>
                <a:lnTo>
                  <a:pt x="5414" y="35414"/>
                </a:lnTo>
                <a:cubicBezTo>
                  <a:pt x="5539" y="35139"/>
                  <a:pt x="5740" y="34888"/>
                  <a:pt x="5991" y="34687"/>
                </a:cubicBezTo>
                <a:cubicBezTo>
                  <a:pt x="6191" y="34562"/>
                  <a:pt x="6392" y="34412"/>
                  <a:pt x="6567" y="34261"/>
                </a:cubicBezTo>
                <a:cubicBezTo>
                  <a:pt x="6868" y="34036"/>
                  <a:pt x="7169" y="33835"/>
                  <a:pt x="7519" y="33685"/>
                </a:cubicBezTo>
                <a:cubicBezTo>
                  <a:pt x="8171" y="33359"/>
                  <a:pt x="8346" y="33234"/>
                  <a:pt x="8146" y="33234"/>
                </a:cubicBezTo>
                <a:cubicBezTo>
                  <a:pt x="7469" y="33509"/>
                  <a:pt x="6818" y="33885"/>
                  <a:pt x="6241" y="34311"/>
                </a:cubicBezTo>
                <a:cubicBezTo>
                  <a:pt x="6096" y="34457"/>
                  <a:pt x="6005" y="34528"/>
                  <a:pt x="5970" y="34528"/>
                </a:cubicBezTo>
                <a:cubicBezTo>
                  <a:pt x="5926" y="34528"/>
                  <a:pt x="5966" y="34419"/>
                  <a:pt x="6091" y="34211"/>
                </a:cubicBezTo>
                <a:cubicBezTo>
                  <a:pt x="6160" y="34074"/>
                  <a:pt x="6249" y="33957"/>
                  <a:pt x="6283" y="33957"/>
                </a:cubicBezTo>
                <a:cubicBezTo>
                  <a:pt x="6286" y="33957"/>
                  <a:pt x="6289" y="33958"/>
                  <a:pt x="6291" y="33961"/>
                </a:cubicBezTo>
                <a:cubicBezTo>
                  <a:pt x="6492" y="33910"/>
                  <a:pt x="6667" y="33810"/>
                  <a:pt x="6818" y="33685"/>
                </a:cubicBezTo>
                <a:cubicBezTo>
                  <a:pt x="6968" y="33585"/>
                  <a:pt x="7143" y="33459"/>
                  <a:pt x="7319" y="33384"/>
                </a:cubicBezTo>
                <a:cubicBezTo>
                  <a:pt x="7670" y="33209"/>
                  <a:pt x="7996" y="32983"/>
                  <a:pt x="8271" y="32707"/>
                </a:cubicBezTo>
                <a:cubicBezTo>
                  <a:pt x="8268" y="32706"/>
                  <a:pt x="8263" y="32706"/>
                  <a:pt x="8258" y="32706"/>
                </a:cubicBezTo>
                <a:cubicBezTo>
                  <a:pt x="8155" y="32706"/>
                  <a:pt x="7747" y="32939"/>
                  <a:pt x="6818" y="33535"/>
                </a:cubicBezTo>
                <a:lnTo>
                  <a:pt x="6266" y="33860"/>
                </a:lnTo>
                <a:lnTo>
                  <a:pt x="6467" y="33509"/>
                </a:lnTo>
                <a:cubicBezTo>
                  <a:pt x="6717" y="33083"/>
                  <a:pt x="8146" y="31730"/>
                  <a:pt x="9023" y="31103"/>
                </a:cubicBezTo>
                <a:cubicBezTo>
                  <a:pt x="10452" y="30126"/>
                  <a:pt x="11930" y="29224"/>
                  <a:pt x="13484" y="28422"/>
                </a:cubicBezTo>
                <a:cubicBezTo>
                  <a:pt x="14136" y="28071"/>
                  <a:pt x="14712" y="27770"/>
                  <a:pt x="14737" y="27745"/>
                </a:cubicBezTo>
                <a:cubicBezTo>
                  <a:pt x="14788" y="27720"/>
                  <a:pt x="15565" y="27294"/>
                  <a:pt x="16492" y="26818"/>
                </a:cubicBezTo>
                <a:cubicBezTo>
                  <a:pt x="17419" y="26316"/>
                  <a:pt x="18397" y="25765"/>
                  <a:pt x="18697" y="25565"/>
                </a:cubicBezTo>
                <a:cubicBezTo>
                  <a:pt x="19077" y="25312"/>
                  <a:pt x="19297" y="25188"/>
                  <a:pt x="19407" y="25188"/>
                </a:cubicBezTo>
                <a:close/>
                <a:moveTo>
                  <a:pt x="3610" y="34437"/>
                </a:moveTo>
                <a:lnTo>
                  <a:pt x="3685" y="35715"/>
                </a:lnTo>
                <a:cubicBezTo>
                  <a:pt x="3710" y="36567"/>
                  <a:pt x="3710" y="37043"/>
                  <a:pt x="3685" y="37144"/>
                </a:cubicBezTo>
                <a:cubicBezTo>
                  <a:pt x="3680" y="37154"/>
                  <a:pt x="3675" y="37159"/>
                  <a:pt x="3670" y="37159"/>
                </a:cubicBezTo>
                <a:cubicBezTo>
                  <a:pt x="3630" y="37159"/>
                  <a:pt x="3610" y="36764"/>
                  <a:pt x="3610" y="35865"/>
                </a:cubicBezTo>
                <a:lnTo>
                  <a:pt x="3610" y="34437"/>
                </a:lnTo>
                <a:close/>
                <a:moveTo>
                  <a:pt x="1658" y="36224"/>
                </a:moveTo>
                <a:cubicBezTo>
                  <a:pt x="1670" y="36224"/>
                  <a:pt x="1713" y="36385"/>
                  <a:pt x="1755" y="36617"/>
                </a:cubicBezTo>
                <a:cubicBezTo>
                  <a:pt x="1805" y="36818"/>
                  <a:pt x="1830" y="37018"/>
                  <a:pt x="1830" y="37194"/>
                </a:cubicBezTo>
                <a:cubicBezTo>
                  <a:pt x="1730" y="36893"/>
                  <a:pt x="1655" y="36567"/>
                  <a:pt x="1655" y="36241"/>
                </a:cubicBezTo>
                <a:cubicBezTo>
                  <a:pt x="1655" y="36229"/>
                  <a:pt x="1656" y="36224"/>
                  <a:pt x="1658" y="36224"/>
                </a:cubicBezTo>
                <a:close/>
                <a:moveTo>
                  <a:pt x="1354" y="37394"/>
                </a:moveTo>
                <a:lnTo>
                  <a:pt x="1429" y="37720"/>
                </a:lnTo>
                <a:cubicBezTo>
                  <a:pt x="1479" y="37921"/>
                  <a:pt x="1479" y="38021"/>
                  <a:pt x="1429" y="38096"/>
                </a:cubicBezTo>
                <a:cubicBezTo>
                  <a:pt x="1420" y="38105"/>
                  <a:pt x="1411" y="38110"/>
                  <a:pt x="1404" y="38110"/>
                </a:cubicBezTo>
                <a:cubicBezTo>
                  <a:pt x="1371" y="38110"/>
                  <a:pt x="1354" y="38015"/>
                  <a:pt x="1354" y="37770"/>
                </a:cubicBezTo>
                <a:lnTo>
                  <a:pt x="1354" y="37394"/>
                </a:lnTo>
                <a:close/>
                <a:moveTo>
                  <a:pt x="1179" y="36442"/>
                </a:moveTo>
                <a:lnTo>
                  <a:pt x="1204" y="37494"/>
                </a:lnTo>
                <a:cubicBezTo>
                  <a:pt x="1254" y="38397"/>
                  <a:pt x="1229" y="38547"/>
                  <a:pt x="1128" y="38798"/>
                </a:cubicBezTo>
                <a:lnTo>
                  <a:pt x="1003" y="39073"/>
                </a:lnTo>
                <a:lnTo>
                  <a:pt x="1028" y="38798"/>
                </a:lnTo>
                <a:cubicBezTo>
                  <a:pt x="1053" y="38647"/>
                  <a:pt x="1078" y="38046"/>
                  <a:pt x="1103" y="37494"/>
                </a:cubicBezTo>
                <a:lnTo>
                  <a:pt x="1179" y="36442"/>
                </a:lnTo>
                <a:close/>
                <a:moveTo>
                  <a:pt x="510" y="41821"/>
                </a:moveTo>
                <a:cubicBezTo>
                  <a:pt x="515" y="41821"/>
                  <a:pt x="521" y="41824"/>
                  <a:pt x="527" y="41830"/>
                </a:cubicBezTo>
                <a:cubicBezTo>
                  <a:pt x="552" y="41880"/>
                  <a:pt x="552" y="41931"/>
                  <a:pt x="527" y="41956"/>
                </a:cubicBezTo>
                <a:cubicBezTo>
                  <a:pt x="516" y="41978"/>
                  <a:pt x="509" y="41991"/>
                  <a:pt x="506" y="41991"/>
                </a:cubicBezTo>
                <a:cubicBezTo>
                  <a:pt x="502" y="41991"/>
                  <a:pt x="502" y="41972"/>
                  <a:pt x="502" y="41931"/>
                </a:cubicBezTo>
                <a:cubicBezTo>
                  <a:pt x="483" y="41854"/>
                  <a:pt x="493" y="41821"/>
                  <a:pt x="510" y="41821"/>
                </a:cubicBezTo>
                <a:close/>
                <a:moveTo>
                  <a:pt x="15133" y="31570"/>
                </a:moveTo>
                <a:cubicBezTo>
                  <a:pt x="15138" y="31570"/>
                  <a:pt x="15138" y="31574"/>
                  <a:pt x="15138" y="31580"/>
                </a:cubicBezTo>
                <a:lnTo>
                  <a:pt x="15138" y="31605"/>
                </a:lnTo>
                <a:cubicBezTo>
                  <a:pt x="15138" y="31605"/>
                  <a:pt x="14011" y="32532"/>
                  <a:pt x="13835" y="32632"/>
                </a:cubicBezTo>
                <a:cubicBezTo>
                  <a:pt x="13810" y="32632"/>
                  <a:pt x="13810" y="32707"/>
                  <a:pt x="13835" y="32758"/>
                </a:cubicBezTo>
                <a:cubicBezTo>
                  <a:pt x="13838" y="32764"/>
                  <a:pt x="13845" y="32767"/>
                  <a:pt x="13854" y="32767"/>
                </a:cubicBezTo>
                <a:cubicBezTo>
                  <a:pt x="13914" y="32767"/>
                  <a:pt x="14100" y="32628"/>
                  <a:pt x="14362" y="32432"/>
                </a:cubicBezTo>
                <a:cubicBezTo>
                  <a:pt x="14512" y="32306"/>
                  <a:pt x="14662" y="32181"/>
                  <a:pt x="14838" y="32081"/>
                </a:cubicBezTo>
                <a:lnTo>
                  <a:pt x="14838" y="32081"/>
                </a:lnTo>
                <a:cubicBezTo>
                  <a:pt x="14838" y="32206"/>
                  <a:pt x="13534" y="33635"/>
                  <a:pt x="12657" y="34412"/>
                </a:cubicBezTo>
                <a:cubicBezTo>
                  <a:pt x="10752" y="36216"/>
                  <a:pt x="8722" y="37845"/>
                  <a:pt x="6592" y="39349"/>
                </a:cubicBezTo>
                <a:cubicBezTo>
                  <a:pt x="5163" y="40327"/>
                  <a:pt x="3810" y="41379"/>
                  <a:pt x="2557" y="42557"/>
                </a:cubicBezTo>
                <a:cubicBezTo>
                  <a:pt x="1981" y="43033"/>
                  <a:pt x="1529" y="43434"/>
                  <a:pt x="1504" y="43434"/>
                </a:cubicBezTo>
                <a:cubicBezTo>
                  <a:pt x="1504" y="43411"/>
                  <a:pt x="1572" y="43207"/>
                  <a:pt x="1622" y="43207"/>
                </a:cubicBezTo>
                <a:cubicBezTo>
                  <a:pt x="1624" y="43207"/>
                  <a:pt x="1627" y="43207"/>
                  <a:pt x="1630" y="43209"/>
                </a:cubicBezTo>
                <a:cubicBezTo>
                  <a:pt x="1805" y="43109"/>
                  <a:pt x="1955" y="42958"/>
                  <a:pt x="2081" y="42783"/>
                </a:cubicBezTo>
                <a:cubicBezTo>
                  <a:pt x="2306" y="42532"/>
                  <a:pt x="2707" y="42056"/>
                  <a:pt x="3033" y="41755"/>
                </a:cubicBezTo>
                <a:cubicBezTo>
                  <a:pt x="3209" y="41555"/>
                  <a:pt x="3384" y="41354"/>
                  <a:pt x="3509" y="41129"/>
                </a:cubicBezTo>
                <a:cubicBezTo>
                  <a:pt x="3505" y="41124"/>
                  <a:pt x="3499" y="41122"/>
                  <a:pt x="3491" y="41122"/>
                </a:cubicBezTo>
                <a:cubicBezTo>
                  <a:pt x="3408" y="41122"/>
                  <a:pt x="3120" y="41374"/>
                  <a:pt x="2457" y="42106"/>
                </a:cubicBezTo>
                <a:lnTo>
                  <a:pt x="2081" y="42532"/>
                </a:lnTo>
                <a:lnTo>
                  <a:pt x="2457" y="41981"/>
                </a:lnTo>
                <a:cubicBezTo>
                  <a:pt x="2682" y="41655"/>
                  <a:pt x="3058" y="41154"/>
                  <a:pt x="3309" y="40828"/>
                </a:cubicBezTo>
                <a:cubicBezTo>
                  <a:pt x="3735" y="40276"/>
                  <a:pt x="3835" y="40126"/>
                  <a:pt x="3710" y="40126"/>
                </a:cubicBezTo>
                <a:cubicBezTo>
                  <a:pt x="3184" y="40702"/>
                  <a:pt x="2732" y="41304"/>
                  <a:pt x="2306" y="41931"/>
                </a:cubicBezTo>
                <a:cubicBezTo>
                  <a:pt x="2190" y="42116"/>
                  <a:pt x="2074" y="42259"/>
                  <a:pt x="2038" y="42259"/>
                </a:cubicBezTo>
                <a:cubicBezTo>
                  <a:pt x="2035" y="42259"/>
                  <a:pt x="2032" y="42258"/>
                  <a:pt x="2031" y="42256"/>
                </a:cubicBezTo>
                <a:cubicBezTo>
                  <a:pt x="2106" y="42031"/>
                  <a:pt x="2206" y="41805"/>
                  <a:pt x="2306" y="41605"/>
                </a:cubicBezTo>
                <a:cubicBezTo>
                  <a:pt x="2783" y="40702"/>
                  <a:pt x="3384" y="39875"/>
                  <a:pt x="4111" y="39174"/>
                </a:cubicBezTo>
                <a:cubicBezTo>
                  <a:pt x="4286" y="39048"/>
                  <a:pt x="4437" y="38873"/>
                  <a:pt x="4537" y="38697"/>
                </a:cubicBezTo>
                <a:cubicBezTo>
                  <a:pt x="4532" y="38694"/>
                  <a:pt x="4525" y="38692"/>
                  <a:pt x="4517" y="38692"/>
                </a:cubicBezTo>
                <a:cubicBezTo>
                  <a:pt x="4407" y="38692"/>
                  <a:pt x="4032" y="39006"/>
                  <a:pt x="3635" y="39449"/>
                </a:cubicBezTo>
                <a:cubicBezTo>
                  <a:pt x="3170" y="39984"/>
                  <a:pt x="2982" y="40203"/>
                  <a:pt x="2947" y="40203"/>
                </a:cubicBezTo>
                <a:cubicBezTo>
                  <a:pt x="2919" y="40203"/>
                  <a:pt x="2984" y="40070"/>
                  <a:pt x="3083" y="39850"/>
                </a:cubicBezTo>
                <a:cubicBezTo>
                  <a:pt x="3384" y="39149"/>
                  <a:pt x="3434" y="39073"/>
                  <a:pt x="3960" y="38672"/>
                </a:cubicBezTo>
                <a:cubicBezTo>
                  <a:pt x="4211" y="38472"/>
                  <a:pt x="4462" y="38296"/>
                  <a:pt x="4462" y="38296"/>
                </a:cubicBezTo>
                <a:cubicBezTo>
                  <a:pt x="4487" y="38271"/>
                  <a:pt x="4487" y="38221"/>
                  <a:pt x="4462" y="38196"/>
                </a:cubicBezTo>
                <a:cubicBezTo>
                  <a:pt x="4462" y="38186"/>
                  <a:pt x="4454" y="38181"/>
                  <a:pt x="4441" y="38181"/>
                </a:cubicBezTo>
                <a:cubicBezTo>
                  <a:pt x="4389" y="38181"/>
                  <a:pt x="4245" y="38257"/>
                  <a:pt x="4086" y="38397"/>
                </a:cubicBezTo>
                <a:cubicBezTo>
                  <a:pt x="3778" y="38616"/>
                  <a:pt x="3633" y="38716"/>
                  <a:pt x="3591" y="38716"/>
                </a:cubicBezTo>
                <a:cubicBezTo>
                  <a:pt x="3561" y="38716"/>
                  <a:pt x="3583" y="38666"/>
                  <a:pt x="3635" y="38572"/>
                </a:cubicBezTo>
                <a:cubicBezTo>
                  <a:pt x="3760" y="38322"/>
                  <a:pt x="4136" y="37996"/>
                  <a:pt x="5038" y="37369"/>
                </a:cubicBezTo>
                <a:lnTo>
                  <a:pt x="5790" y="36843"/>
                </a:lnTo>
                <a:lnTo>
                  <a:pt x="5790" y="36743"/>
                </a:lnTo>
                <a:cubicBezTo>
                  <a:pt x="5489" y="36843"/>
                  <a:pt x="5239" y="36993"/>
                  <a:pt x="5013" y="37194"/>
                </a:cubicBezTo>
                <a:cubicBezTo>
                  <a:pt x="4340" y="37684"/>
                  <a:pt x="4077" y="37874"/>
                  <a:pt x="4032" y="37874"/>
                </a:cubicBezTo>
                <a:cubicBezTo>
                  <a:pt x="4004" y="37874"/>
                  <a:pt x="4063" y="37797"/>
                  <a:pt x="4161" y="37670"/>
                </a:cubicBezTo>
                <a:cubicBezTo>
                  <a:pt x="4336" y="37469"/>
                  <a:pt x="4512" y="37294"/>
                  <a:pt x="4712" y="37119"/>
                </a:cubicBezTo>
                <a:cubicBezTo>
                  <a:pt x="5514" y="36442"/>
                  <a:pt x="6392" y="35790"/>
                  <a:pt x="7294" y="35214"/>
                </a:cubicBezTo>
                <a:cubicBezTo>
                  <a:pt x="8697" y="34437"/>
                  <a:pt x="10176" y="33760"/>
                  <a:pt x="11705" y="33209"/>
                </a:cubicBezTo>
                <a:cubicBezTo>
                  <a:pt x="13209" y="32657"/>
                  <a:pt x="13910" y="32332"/>
                  <a:pt x="14637" y="31880"/>
                </a:cubicBezTo>
                <a:cubicBezTo>
                  <a:pt x="15030" y="31625"/>
                  <a:pt x="15115" y="31570"/>
                  <a:pt x="15133" y="31570"/>
                </a:cubicBezTo>
                <a:close/>
                <a:moveTo>
                  <a:pt x="3459" y="32081"/>
                </a:moveTo>
                <a:lnTo>
                  <a:pt x="3459" y="34813"/>
                </a:lnTo>
                <a:lnTo>
                  <a:pt x="3459" y="37520"/>
                </a:lnTo>
                <a:lnTo>
                  <a:pt x="3259" y="37870"/>
                </a:lnTo>
                <a:cubicBezTo>
                  <a:pt x="3158" y="38071"/>
                  <a:pt x="2808" y="38823"/>
                  <a:pt x="2507" y="39550"/>
                </a:cubicBezTo>
                <a:cubicBezTo>
                  <a:pt x="1390" y="42206"/>
                  <a:pt x="814" y="43485"/>
                  <a:pt x="754" y="43485"/>
                </a:cubicBezTo>
                <a:cubicBezTo>
                  <a:pt x="753" y="43485"/>
                  <a:pt x="753" y="43485"/>
                  <a:pt x="752" y="43484"/>
                </a:cubicBezTo>
                <a:cubicBezTo>
                  <a:pt x="652" y="43434"/>
                  <a:pt x="627" y="42532"/>
                  <a:pt x="702" y="41555"/>
                </a:cubicBezTo>
                <a:cubicBezTo>
                  <a:pt x="702" y="41003"/>
                  <a:pt x="803" y="40427"/>
                  <a:pt x="1003" y="39900"/>
                </a:cubicBezTo>
                <a:cubicBezTo>
                  <a:pt x="1329" y="39048"/>
                  <a:pt x="2256" y="36993"/>
                  <a:pt x="2407" y="36793"/>
                </a:cubicBezTo>
                <a:cubicBezTo>
                  <a:pt x="2532" y="36567"/>
                  <a:pt x="2682" y="35790"/>
                  <a:pt x="2757" y="34913"/>
                </a:cubicBezTo>
                <a:cubicBezTo>
                  <a:pt x="2757" y="34687"/>
                  <a:pt x="2808" y="34462"/>
                  <a:pt x="2858" y="34236"/>
                </a:cubicBezTo>
                <a:cubicBezTo>
                  <a:pt x="2908" y="34211"/>
                  <a:pt x="2908" y="34136"/>
                  <a:pt x="2883" y="34061"/>
                </a:cubicBezTo>
                <a:cubicBezTo>
                  <a:pt x="2883" y="33735"/>
                  <a:pt x="2908" y="33384"/>
                  <a:pt x="2958" y="33033"/>
                </a:cubicBezTo>
                <a:cubicBezTo>
                  <a:pt x="3033" y="32532"/>
                  <a:pt x="3083" y="32131"/>
                  <a:pt x="3083" y="32106"/>
                </a:cubicBezTo>
                <a:cubicBezTo>
                  <a:pt x="3083" y="32106"/>
                  <a:pt x="3158" y="32081"/>
                  <a:pt x="3259" y="32081"/>
                </a:cubicBezTo>
                <a:close/>
                <a:moveTo>
                  <a:pt x="4587" y="1"/>
                </a:moveTo>
                <a:cubicBezTo>
                  <a:pt x="4487" y="26"/>
                  <a:pt x="4412" y="51"/>
                  <a:pt x="4361" y="126"/>
                </a:cubicBezTo>
                <a:lnTo>
                  <a:pt x="4387" y="101"/>
                </a:lnTo>
                <a:lnTo>
                  <a:pt x="4387" y="101"/>
                </a:lnTo>
                <a:cubicBezTo>
                  <a:pt x="3835" y="953"/>
                  <a:pt x="3359" y="1855"/>
                  <a:pt x="2958" y="2757"/>
                </a:cubicBezTo>
                <a:cubicBezTo>
                  <a:pt x="2482" y="3785"/>
                  <a:pt x="2056" y="4813"/>
                  <a:pt x="1705" y="5865"/>
                </a:cubicBezTo>
                <a:cubicBezTo>
                  <a:pt x="1525" y="6428"/>
                  <a:pt x="1466" y="6546"/>
                  <a:pt x="1365" y="6546"/>
                </a:cubicBezTo>
                <a:cubicBezTo>
                  <a:pt x="1354" y="6546"/>
                  <a:pt x="1342" y="6544"/>
                  <a:pt x="1329" y="6542"/>
                </a:cubicBezTo>
                <a:cubicBezTo>
                  <a:pt x="1312" y="6538"/>
                  <a:pt x="1294" y="6536"/>
                  <a:pt x="1278" y="6536"/>
                </a:cubicBezTo>
                <a:cubicBezTo>
                  <a:pt x="1196" y="6536"/>
                  <a:pt x="1120" y="6584"/>
                  <a:pt x="1078" y="6667"/>
                </a:cubicBezTo>
                <a:cubicBezTo>
                  <a:pt x="903" y="6893"/>
                  <a:pt x="602" y="8597"/>
                  <a:pt x="552" y="9449"/>
                </a:cubicBezTo>
                <a:cubicBezTo>
                  <a:pt x="527" y="9976"/>
                  <a:pt x="477" y="10226"/>
                  <a:pt x="427" y="10226"/>
                </a:cubicBezTo>
                <a:cubicBezTo>
                  <a:pt x="386" y="10223"/>
                  <a:pt x="351" y="10219"/>
                  <a:pt x="320" y="10219"/>
                </a:cubicBezTo>
                <a:cubicBezTo>
                  <a:pt x="126" y="10219"/>
                  <a:pt x="126" y="10375"/>
                  <a:pt x="126" y="11805"/>
                </a:cubicBezTo>
                <a:cubicBezTo>
                  <a:pt x="126" y="12682"/>
                  <a:pt x="176" y="13810"/>
                  <a:pt x="251" y="14336"/>
                </a:cubicBezTo>
                <a:cubicBezTo>
                  <a:pt x="326" y="15214"/>
                  <a:pt x="326" y="15314"/>
                  <a:pt x="201" y="15364"/>
                </a:cubicBezTo>
                <a:cubicBezTo>
                  <a:pt x="1" y="15489"/>
                  <a:pt x="76" y="15991"/>
                  <a:pt x="602" y="18346"/>
                </a:cubicBezTo>
                <a:cubicBezTo>
                  <a:pt x="752" y="19048"/>
                  <a:pt x="878" y="19625"/>
                  <a:pt x="878" y="19625"/>
                </a:cubicBezTo>
                <a:cubicBezTo>
                  <a:pt x="828" y="19650"/>
                  <a:pt x="778" y="19650"/>
                  <a:pt x="727" y="19675"/>
                </a:cubicBezTo>
                <a:cubicBezTo>
                  <a:pt x="577" y="19675"/>
                  <a:pt x="552" y="19725"/>
                  <a:pt x="577" y="19976"/>
                </a:cubicBezTo>
                <a:cubicBezTo>
                  <a:pt x="577" y="20126"/>
                  <a:pt x="878" y="21379"/>
                  <a:pt x="1254" y="22758"/>
                </a:cubicBezTo>
                <a:cubicBezTo>
                  <a:pt x="1605" y="24111"/>
                  <a:pt x="1905" y="25364"/>
                  <a:pt x="1930" y="25514"/>
                </a:cubicBezTo>
                <a:cubicBezTo>
                  <a:pt x="1930" y="25740"/>
                  <a:pt x="1930" y="25790"/>
                  <a:pt x="1780" y="25815"/>
                </a:cubicBezTo>
                <a:cubicBezTo>
                  <a:pt x="1680" y="25840"/>
                  <a:pt x="1605" y="25890"/>
                  <a:pt x="1529" y="25991"/>
                </a:cubicBezTo>
                <a:cubicBezTo>
                  <a:pt x="1479" y="26066"/>
                  <a:pt x="1479" y="27093"/>
                  <a:pt x="1504" y="29224"/>
                </a:cubicBezTo>
                <a:cubicBezTo>
                  <a:pt x="1529" y="30928"/>
                  <a:pt x="1529" y="32357"/>
                  <a:pt x="1504" y="32382"/>
                </a:cubicBezTo>
                <a:cubicBezTo>
                  <a:pt x="1429" y="32457"/>
                  <a:pt x="1329" y="32507"/>
                  <a:pt x="1229" y="32557"/>
                </a:cubicBezTo>
                <a:cubicBezTo>
                  <a:pt x="953" y="32682"/>
                  <a:pt x="928" y="32833"/>
                  <a:pt x="978" y="33835"/>
                </a:cubicBezTo>
                <a:cubicBezTo>
                  <a:pt x="1003" y="34813"/>
                  <a:pt x="953" y="37494"/>
                  <a:pt x="828" y="38773"/>
                </a:cubicBezTo>
                <a:cubicBezTo>
                  <a:pt x="803" y="39249"/>
                  <a:pt x="727" y="39725"/>
                  <a:pt x="577" y="40176"/>
                </a:cubicBezTo>
                <a:cubicBezTo>
                  <a:pt x="301" y="41053"/>
                  <a:pt x="251" y="41555"/>
                  <a:pt x="276" y="42908"/>
                </a:cubicBezTo>
                <a:cubicBezTo>
                  <a:pt x="301" y="44236"/>
                  <a:pt x="377" y="44512"/>
                  <a:pt x="627" y="44512"/>
                </a:cubicBezTo>
                <a:cubicBezTo>
                  <a:pt x="878" y="44512"/>
                  <a:pt x="1003" y="44412"/>
                  <a:pt x="2682" y="42958"/>
                </a:cubicBezTo>
                <a:cubicBezTo>
                  <a:pt x="3986" y="41755"/>
                  <a:pt x="5364" y="40627"/>
                  <a:pt x="6818" y="39625"/>
                </a:cubicBezTo>
                <a:cubicBezTo>
                  <a:pt x="10502" y="36993"/>
                  <a:pt x="14512" y="33359"/>
                  <a:pt x="15339" y="31805"/>
                </a:cubicBezTo>
                <a:cubicBezTo>
                  <a:pt x="15489" y="31555"/>
                  <a:pt x="15489" y="31504"/>
                  <a:pt x="15389" y="31354"/>
                </a:cubicBezTo>
                <a:cubicBezTo>
                  <a:pt x="15289" y="31204"/>
                  <a:pt x="15289" y="31179"/>
                  <a:pt x="16016" y="30352"/>
                </a:cubicBezTo>
                <a:cubicBezTo>
                  <a:pt x="17645" y="28547"/>
                  <a:pt x="18998" y="26843"/>
                  <a:pt x="19449" y="26016"/>
                </a:cubicBezTo>
                <a:cubicBezTo>
                  <a:pt x="19725" y="25540"/>
                  <a:pt x="19775" y="25139"/>
                  <a:pt x="19600" y="25063"/>
                </a:cubicBezTo>
                <a:cubicBezTo>
                  <a:pt x="19449" y="24988"/>
                  <a:pt x="19474" y="24988"/>
                  <a:pt x="20577" y="23209"/>
                </a:cubicBezTo>
                <a:cubicBezTo>
                  <a:pt x="21805" y="21304"/>
                  <a:pt x="21830" y="21254"/>
                  <a:pt x="21529" y="21053"/>
                </a:cubicBezTo>
                <a:cubicBezTo>
                  <a:pt x="21404" y="20953"/>
                  <a:pt x="21404" y="20953"/>
                  <a:pt x="21680" y="20377"/>
                </a:cubicBezTo>
                <a:cubicBezTo>
                  <a:pt x="22156" y="19399"/>
                  <a:pt x="22457" y="18597"/>
                  <a:pt x="22457" y="18346"/>
                </a:cubicBezTo>
                <a:cubicBezTo>
                  <a:pt x="22457" y="18096"/>
                  <a:pt x="22457" y="18096"/>
                  <a:pt x="21981" y="17996"/>
                </a:cubicBezTo>
                <a:cubicBezTo>
                  <a:pt x="21905" y="17971"/>
                  <a:pt x="21805" y="17945"/>
                  <a:pt x="21730" y="17920"/>
                </a:cubicBezTo>
                <a:cubicBezTo>
                  <a:pt x="21730" y="17920"/>
                  <a:pt x="21956" y="17419"/>
                  <a:pt x="22206" y="16843"/>
                </a:cubicBezTo>
                <a:cubicBezTo>
                  <a:pt x="22457" y="16241"/>
                  <a:pt x="22733" y="15615"/>
                  <a:pt x="22783" y="15389"/>
                </a:cubicBezTo>
                <a:cubicBezTo>
                  <a:pt x="22858" y="15189"/>
                  <a:pt x="23058" y="14662"/>
                  <a:pt x="23234" y="14236"/>
                </a:cubicBezTo>
                <a:cubicBezTo>
                  <a:pt x="23813" y="12822"/>
                  <a:pt x="23878" y="12373"/>
                  <a:pt x="23468" y="12373"/>
                </a:cubicBezTo>
                <a:cubicBezTo>
                  <a:pt x="23435" y="12373"/>
                  <a:pt x="23399" y="12376"/>
                  <a:pt x="23359" y="12382"/>
                </a:cubicBezTo>
                <a:cubicBezTo>
                  <a:pt x="23297" y="12399"/>
                  <a:pt x="23247" y="12408"/>
                  <a:pt x="23208" y="12408"/>
                </a:cubicBezTo>
                <a:cubicBezTo>
                  <a:pt x="23137" y="12408"/>
                  <a:pt x="23100" y="12380"/>
                  <a:pt x="23083" y="12331"/>
                </a:cubicBezTo>
                <a:cubicBezTo>
                  <a:pt x="23008" y="12181"/>
                  <a:pt x="23309" y="10727"/>
                  <a:pt x="23585" y="9875"/>
                </a:cubicBezTo>
                <a:cubicBezTo>
                  <a:pt x="23885" y="8973"/>
                  <a:pt x="23910" y="8823"/>
                  <a:pt x="23710" y="8772"/>
                </a:cubicBezTo>
                <a:cubicBezTo>
                  <a:pt x="23660" y="8772"/>
                  <a:pt x="23610" y="8747"/>
                  <a:pt x="23560" y="8722"/>
                </a:cubicBezTo>
                <a:cubicBezTo>
                  <a:pt x="23560" y="8722"/>
                  <a:pt x="23660" y="8472"/>
                  <a:pt x="23760" y="8196"/>
                </a:cubicBezTo>
                <a:cubicBezTo>
                  <a:pt x="24387" y="6717"/>
                  <a:pt x="24888" y="4261"/>
                  <a:pt x="24537" y="4136"/>
                </a:cubicBezTo>
                <a:cubicBezTo>
                  <a:pt x="24536" y="4135"/>
                  <a:pt x="24534" y="4135"/>
                  <a:pt x="24532" y="4135"/>
                </a:cubicBezTo>
                <a:cubicBezTo>
                  <a:pt x="24369" y="4135"/>
                  <a:pt x="21038" y="5899"/>
                  <a:pt x="19925" y="6542"/>
                </a:cubicBezTo>
                <a:cubicBezTo>
                  <a:pt x="18798" y="7219"/>
                  <a:pt x="17745" y="8021"/>
                  <a:pt x="16768" y="8898"/>
                </a:cubicBezTo>
                <a:cubicBezTo>
                  <a:pt x="16500" y="9128"/>
                  <a:pt x="16363" y="9226"/>
                  <a:pt x="16291" y="9226"/>
                </a:cubicBezTo>
                <a:cubicBezTo>
                  <a:pt x="16269" y="9226"/>
                  <a:pt x="16253" y="9216"/>
                  <a:pt x="16241" y="9199"/>
                </a:cubicBezTo>
                <a:cubicBezTo>
                  <a:pt x="16227" y="9185"/>
                  <a:pt x="16211" y="9178"/>
                  <a:pt x="16191" y="9178"/>
                </a:cubicBezTo>
                <a:cubicBezTo>
                  <a:pt x="16103" y="9178"/>
                  <a:pt x="15946" y="9314"/>
                  <a:pt x="15640" y="9600"/>
                </a:cubicBezTo>
                <a:cubicBezTo>
                  <a:pt x="15189" y="10026"/>
                  <a:pt x="13284" y="12081"/>
                  <a:pt x="12833" y="12632"/>
                </a:cubicBezTo>
                <a:cubicBezTo>
                  <a:pt x="12751" y="12746"/>
                  <a:pt x="12701" y="12786"/>
                  <a:pt x="12635" y="12786"/>
                </a:cubicBezTo>
                <a:cubicBezTo>
                  <a:pt x="12599" y="12786"/>
                  <a:pt x="12559" y="12775"/>
                  <a:pt x="12507" y="12757"/>
                </a:cubicBezTo>
                <a:cubicBezTo>
                  <a:pt x="12460" y="12729"/>
                  <a:pt x="12423" y="12715"/>
                  <a:pt x="12390" y="12715"/>
                </a:cubicBezTo>
                <a:cubicBezTo>
                  <a:pt x="12333" y="12715"/>
                  <a:pt x="12284" y="12754"/>
                  <a:pt x="12206" y="12833"/>
                </a:cubicBezTo>
                <a:cubicBezTo>
                  <a:pt x="12006" y="13008"/>
                  <a:pt x="11580" y="13660"/>
                  <a:pt x="10727" y="14988"/>
                </a:cubicBezTo>
                <a:cubicBezTo>
                  <a:pt x="10212" y="15832"/>
                  <a:pt x="10069" y="16018"/>
                  <a:pt x="9929" y="16018"/>
                </a:cubicBezTo>
                <a:cubicBezTo>
                  <a:pt x="9920" y="16018"/>
                  <a:pt x="9910" y="16017"/>
                  <a:pt x="9900" y="16016"/>
                </a:cubicBezTo>
                <a:cubicBezTo>
                  <a:pt x="9886" y="16013"/>
                  <a:pt x="9872" y="16011"/>
                  <a:pt x="9858" y="16011"/>
                </a:cubicBezTo>
                <a:cubicBezTo>
                  <a:pt x="9756" y="16011"/>
                  <a:pt x="9676" y="16101"/>
                  <a:pt x="9499" y="16367"/>
                </a:cubicBezTo>
                <a:cubicBezTo>
                  <a:pt x="8823" y="17394"/>
                  <a:pt x="8372" y="18271"/>
                  <a:pt x="7519" y="20226"/>
                </a:cubicBezTo>
                <a:cubicBezTo>
                  <a:pt x="7518" y="20228"/>
                  <a:pt x="7517" y="20229"/>
                  <a:pt x="7515" y="20229"/>
                </a:cubicBezTo>
                <a:cubicBezTo>
                  <a:pt x="7469" y="20229"/>
                  <a:pt x="7470" y="19027"/>
                  <a:pt x="7494" y="17494"/>
                </a:cubicBezTo>
                <a:cubicBezTo>
                  <a:pt x="7494" y="14913"/>
                  <a:pt x="7494" y="14587"/>
                  <a:pt x="7394" y="14437"/>
                </a:cubicBezTo>
                <a:cubicBezTo>
                  <a:pt x="7323" y="14330"/>
                  <a:pt x="7264" y="14299"/>
                  <a:pt x="7200" y="14299"/>
                </a:cubicBezTo>
                <a:cubicBezTo>
                  <a:pt x="7174" y="14299"/>
                  <a:pt x="7147" y="14304"/>
                  <a:pt x="7118" y="14311"/>
                </a:cubicBezTo>
                <a:cubicBezTo>
                  <a:pt x="7092" y="14320"/>
                  <a:pt x="7070" y="14327"/>
                  <a:pt x="7051" y="14327"/>
                </a:cubicBezTo>
                <a:cubicBezTo>
                  <a:pt x="6963" y="14327"/>
                  <a:pt x="6937" y="14168"/>
                  <a:pt x="6793" y="13259"/>
                </a:cubicBezTo>
                <a:cubicBezTo>
                  <a:pt x="6742" y="12883"/>
                  <a:pt x="6642" y="11880"/>
                  <a:pt x="6592" y="11028"/>
                </a:cubicBezTo>
                <a:cubicBezTo>
                  <a:pt x="6492" y="9424"/>
                  <a:pt x="6467" y="9224"/>
                  <a:pt x="6266" y="9224"/>
                </a:cubicBezTo>
                <a:cubicBezTo>
                  <a:pt x="6191" y="9224"/>
                  <a:pt x="6166" y="9098"/>
                  <a:pt x="6166" y="8697"/>
                </a:cubicBezTo>
                <a:cubicBezTo>
                  <a:pt x="6166" y="7745"/>
                  <a:pt x="6091" y="6767"/>
                  <a:pt x="5940" y="5815"/>
                </a:cubicBezTo>
                <a:cubicBezTo>
                  <a:pt x="5915" y="5690"/>
                  <a:pt x="5865" y="5590"/>
                  <a:pt x="5790" y="5489"/>
                </a:cubicBezTo>
                <a:cubicBezTo>
                  <a:pt x="5715" y="5464"/>
                  <a:pt x="5665" y="5214"/>
                  <a:pt x="5640" y="4813"/>
                </a:cubicBezTo>
                <a:cubicBezTo>
                  <a:pt x="5615" y="4487"/>
                  <a:pt x="5539" y="3960"/>
                  <a:pt x="5489" y="3635"/>
                </a:cubicBezTo>
                <a:cubicBezTo>
                  <a:pt x="5414" y="3334"/>
                  <a:pt x="5264" y="2557"/>
                  <a:pt x="5163" y="1905"/>
                </a:cubicBezTo>
                <a:cubicBezTo>
                  <a:pt x="4863" y="376"/>
                  <a:pt x="4762" y="1"/>
                  <a:pt x="45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8"/>
          <p:cNvSpPr/>
          <p:nvPr/>
        </p:nvSpPr>
        <p:spPr>
          <a:xfrm>
            <a:off x="5855238" y="4260218"/>
            <a:ext cx="1054110" cy="597638"/>
          </a:xfrm>
          <a:custGeom>
            <a:rect b="b" l="l" r="r" t="t"/>
            <a:pathLst>
              <a:path extrusionOk="0" h="19809" w="34939">
                <a:moveTo>
                  <a:pt x="1429" y="730"/>
                </a:moveTo>
                <a:lnTo>
                  <a:pt x="1429" y="730"/>
                </a:lnTo>
                <a:cubicBezTo>
                  <a:pt x="1630" y="755"/>
                  <a:pt x="1805" y="780"/>
                  <a:pt x="1981" y="856"/>
                </a:cubicBezTo>
                <a:cubicBezTo>
                  <a:pt x="2307" y="931"/>
                  <a:pt x="3234" y="1231"/>
                  <a:pt x="4111" y="1482"/>
                </a:cubicBezTo>
                <a:lnTo>
                  <a:pt x="5690" y="1983"/>
                </a:lnTo>
                <a:lnTo>
                  <a:pt x="6191" y="2635"/>
                </a:lnTo>
                <a:cubicBezTo>
                  <a:pt x="6467" y="2986"/>
                  <a:pt x="6843" y="3537"/>
                  <a:pt x="7018" y="3838"/>
                </a:cubicBezTo>
                <a:cubicBezTo>
                  <a:pt x="7267" y="4259"/>
                  <a:pt x="7370" y="4402"/>
                  <a:pt x="7438" y="4402"/>
                </a:cubicBezTo>
                <a:cubicBezTo>
                  <a:pt x="7459" y="4402"/>
                  <a:pt x="7477" y="4388"/>
                  <a:pt x="7495" y="4364"/>
                </a:cubicBezTo>
                <a:cubicBezTo>
                  <a:pt x="7570" y="4239"/>
                  <a:pt x="6793" y="3036"/>
                  <a:pt x="6267" y="2359"/>
                </a:cubicBezTo>
                <a:cubicBezTo>
                  <a:pt x="6066" y="2134"/>
                  <a:pt x="5916" y="1883"/>
                  <a:pt x="5790" y="1607"/>
                </a:cubicBezTo>
                <a:cubicBezTo>
                  <a:pt x="5790" y="1557"/>
                  <a:pt x="5790" y="1531"/>
                  <a:pt x="5800" y="1531"/>
                </a:cubicBezTo>
                <a:cubicBezTo>
                  <a:pt x="5815" y="1531"/>
                  <a:pt x="5851" y="1588"/>
                  <a:pt x="5941" y="1708"/>
                </a:cubicBezTo>
                <a:cubicBezTo>
                  <a:pt x="6116" y="1933"/>
                  <a:pt x="8773" y="5342"/>
                  <a:pt x="8898" y="5492"/>
                </a:cubicBezTo>
                <a:cubicBezTo>
                  <a:pt x="8899" y="5494"/>
                  <a:pt x="8899" y="5495"/>
                  <a:pt x="8897" y="5495"/>
                </a:cubicBezTo>
                <a:cubicBezTo>
                  <a:pt x="8852" y="5495"/>
                  <a:pt x="8069" y="4982"/>
                  <a:pt x="6943" y="4239"/>
                </a:cubicBezTo>
                <a:cubicBezTo>
                  <a:pt x="6417" y="3913"/>
                  <a:pt x="5264" y="3161"/>
                  <a:pt x="4312" y="2585"/>
                </a:cubicBezTo>
                <a:cubicBezTo>
                  <a:pt x="2106" y="1181"/>
                  <a:pt x="1429" y="755"/>
                  <a:pt x="1429" y="730"/>
                </a:cubicBezTo>
                <a:close/>
                <a:moveTo>
                  <a:pt x="1270" y="1597"/>
                </a:moveTo>
                <a:cubicBezTo>
                  <a:pt x="1349" y="1597"/>
                  <a:pt x="1699" y="1918"/>
                  <a:pt x="2131" y="2259"/>
                </a:cubicBezTo>
                <a:lnTo>
                  <a:pt x="2131" y="2284"/>
                </a:lnTo>
                <a:cubicBezTo>
                  <a:pt x="2858" y="2861"/>
                  <a:pt x="5490" y="4740"/>
                  <a:pt x="7069" y="5818"/>
                </a:cubicBezTo>
                <a:cubicBezTo>
                  <a:pt x="7219" y="5918"/>
                  <a:pt x="7369" y="6018"/>
                  <a:pt x="7495" y="6144"/>
                </a:cubicBezTo>
                <a:cubicBezTo>
                  <a:pt x="7491" y="6146"/>
                  <a:pt x="7486" y="6147"/>
                  <a:pt x="7478" y="6147"/>
                </a:cubicBezTo>
                <a:cubicBezTo>
                  <a:pt x="7386" y="6147"/>
                  <a:pt x="6951" y="5986"/>
                  <a:pt x="4863" y="5267"/>
                </a:cubicBezTo>
                <a:lnTo>
                  <a:pt x="3284" y="4715"/>
                </a:lnTo>
                <a:lnTo>
                  <a:pt x="2758" y="3963"/>
                </a:lnTo>
                <a:cubicBezTo>
                  <a:pt x="2307" y="3337"/>
                  <a:pt x="1254" y="1658"/>
                  <a:pt x="1254" y="1607"/>
                </a:cubicBezTo>
                <a:cubicBezTo>
                  <a:pt x="1256" y="1601"/>
                  <a:pt x="1262" y="1597"/>
                  <a:pt x="1270" y="1597"/>
                </a:cubicBezTo>
                <a:close/>
                <a:moveTo>
                  <a:pt x="5916" y="1156"/>
                </a:moveTo>
                <a:lnTo>
                  <a:pt x="5916" y="1156"/>
                </a:lnTo>
                <a:cubicBezTo>
                  <a:pt x="6141" y="1231"/>
                  <a:pt x="6392" y="1332"/>
                  <a:pt x="6617" y="1457"/>
                </a:cubicBezTo>
                <a:lnTo>
                  <a:pt x="6592" y="1482"/>
                </a:lnTo>
                <a:cubicBezTo>
                  <a:pt x="6943" y="1632"/>
                  <a:pt x="7520" y="1933"/>
                  <a:pt x="7871" y="2109"/>
                </a:cubicBezTo>
                <a:cubicBezTo>
                  <a:pt x="8096" y="2234"/>
                  <a:pt x="8347" y="2334"/>
                  <a:pt x="8597" y="2409"/>
                </a:cubicBezTo>
                <a:cubicBezTo>
                  <a:pt x="8723" y="2359"/>
                  <a:pt x="8723" y="2184"/>
                  <a:pt x="8597" y="1983"/>
                </a:cubicBezTo>
                <a:cubicBezTo>
                  <a:pt x="8533" y="1855"/>
                  <a:pt x="8520" y="1768"/>
                  <a:pt x="8559" y="1768"/>
                </a:cubicBezTo>
                <a:cubicBezTo>
                  <a:pt x="8581" y="1768"/>
                  <a:pt x="8619" y="1795"/>
                  <a:pt x="8673" y="1858"/>
                </a:cubicBezTo>
                <a:cubicBezTo>
                  <a:pt x="8723" y="1933"/>
                  <a:pt x="8948" y="2184"/>
                  <a:pt x="9149" y="2409"/>
                </a:cubicBezTo>
                <a:cubicBezTo>
                  <a:pt x="9550" y="2886"/>
                  <a:pt x="9901" y="3362"/>
                  <a:pt x="10252" y="3888"/>
                </a:cubicBezTo>
                <a:cubicBezTo>
                  <a:pt x="10477" y="4264"/>
                  <a:pt x="10728" y="4615"/>
                  <a:pt x="11003" y="4941"/>
                </a:cubicBezTo>
                <a:cubicBezTo>
                  <a:pt x="11129" y="4866"/>
                  <a:pt x="9800" y="2810"/>
                  <a:pt x="9199" y="2184"/>
                </a:cubicBezTo>
                <a:cubicBezTo>
                  <a:pt x="9099" y="2084"/>
                  <a:pt x="8998" y="1983"/>
                  <a:pt x="8923" y="1833"/>
                </a:cubicBezTo>
                <a:cubicBezTo>
                  <a:pt x="8924" y="1833"/>
                  <a:pt x="8925" y="1833"/>
                  <a:pt x="8926" y="1833"/>
                </a:cubicBezTo>
                <a:cubicBezTo>
                  <a:pt x="9033" y="1833"/>
                  <a:pt x="11838" y="2989"/>
                  <a:pt x="12507" y="3287"/>
                </a:cubicBezTo>
                <a:cubicBezTo>
                  <a:pt x="13034" y="3537"/>
                  <a:pt x="13109" y="3612"/>
                  <a:pt x="13760" y="4339"/>
                </a:cubicBezTo>
                <a:cubicBezTo>
                  <a:pt x="14194" y="4864"/>
                  <a:pt x="14420" y="5098"/>
                  <a:pt x="14513" y="5098"/>
                </a:cubicBezTo>
                <a:cubicBezTo>
                  <a:pt x="14523" y="5098"/>
                  <a:pt x="14531" y="5096"/>
                  <a:pt x="14537" y="5091"/>
                </a:cubicBezTo>
                <a:cubicBezTo>
                  <a:pt x="14587" y="5041"/>
                  <a:pt x="14638" y="5041"/>
                  <a:pt x="14086" y="4389"/>
                </a:cubicBezTo>
                <a:cubicBezTo>
                  <a:pt x="13785" y="4039"/>
                  <a:pt x="13710" y="3888"/>
                  <a:pt x="13785" y="3888"/>
                </a:cubicBezTo>
                <a:cubicBezTo>
                  <a:pt x="13886" y="3888"/>
                  <a:pt x="13911" y="3838"/>
                  <a:pt x="13911" y="3688"/>
                </a:cubicBezTo>
                <a:cubicBezTo>
                  <a:pt x="13932" y="3562"/>
                  <a:pt x="13953" y="3506"/>
                  <a:pt x="13988" y="3506"/>
                </a:cubicBezTo>
                <a:cubicBezTo>
                  <a:pt x="13995" y="3506"/>
                  <a:pt x="14003" y="3508"/>
                  <a:pt x="14011" y="3512"/>
                </a:cubicBezTo>
                <a:cubicBezTo>
                  <a:pt x="14161" y="3537"/>
                  <a:pt x="14838" y="4565"/>
                  <a:pt x="15715" y="6119"/>
                </a:cubicBezTo>
                <a:cubicBezTo>
                  <a:pt x="16242" y="7021"/>
                  <a:pt x="17244" y="8650"/>
                  <a:pt x="17971" y="9728"/>
                </a:cubicBezTo>
                <a:cubicBezTo>
                  <a:pt x="18876" y="11095"/>
                  <a:pt x="19178" y="11569"/>
                  <a:pt x="19054" y="11569"/>
                </a:cubicBezTo>
                <a:cubicBezTo>
                  <a:pt x="19004" y="11569"/>
                  <a:pt x="18881" y="11488"/>
                  <a:pt x="18698" y="11357"/>
                </a:cubicBezTo>
                <a:cubicBezTo>
                  <a:pt x="18397" y="11131"/>
                  <a:pt x="17495" y="9778"/>
                  <a:pt x="16166" y="7522"/>
                </a:cubicBezTo>
                <a:cubicBezTo>
                  <a:pt x="15841" y="6921"/>
                  <a:pt x="15490" y="6369"/>
                  <a:pt x="15089" y="5818"/>
                </a:cubicBezTo>
                <a:cubicBezTo>
                  <a:pt x="15074" y="5816"/>
                  <a:pt x="15061" y="5815"/>
                  <a:pt x="15049" y="5815"/>
                </a:cubicBezTo>
                <a:cubicBezTo>
                  <a:pt x="14893" y="5815"/>
                  <a:pt x="14928" y="5968"/>
                  <a:pt x="15114" y="6294"/>
                </a:cubicBezTo>
                <a:cubicBezTo>
                  <a:pt x="15916" y="7623"/>
                  <a:pt x="17846" y="10730"/>
                  <a:pt x="17971" y="10881"/>
                </a:cubicBezTo>
                <a:lnTo>
                  <a:pt x="18146" y="11056"/>
                </a:lnTo>
                <a:lnTo>
                  <a:pt x="17971" y="10981"/>
                </a:lnTo>
                <a:cubicBezTo>
                  <a:pt x="17420" y="10705"/>
                  <a:pt x="16166" y="8951"/>
                  <a:pt x="14312" y="5893"/>
                </a:cubicBezTo>
                <a:cubicBezTo>
                  <a:pt x="14086" y="5442"/>
                  <a:pt x="13785" y="5016"/>
                  <a:pt x="13460" y="4640"/>
                </a:cubicBezTo>
                <a:lnTo>
                  <a:pt x="13460" y="4640"/>
                </a:lnTo>
                <a:cubicBezTo>
                  <a:pt x="13309" y="4690"/>
                  <a:pt x="15891" y="8725"/>
                  <a:pt x="16943" y="10129"/>
                </a:cubicBezTo>
                <a:lnTo>
                  <a:pt x="17294" y="10605"/>
                </a:lnTo>
                <a:lnTo>
                  <a:pt x="16843" y="10329"/>
                </a:lnTo>
                <a:cubicBezTo>
                  <a:pt x="16417" y="10079"/>
                  <a:pt x="16367" y="10029"/>
                  <a:pt x="15640" y="8926"/>
                </a:cubicBezTo>
                <a:cubicBezTo>
                  <a:pt x="15440" y="8550"/>
                  <a:pt x="15164" y="8199"/>
                  <a:pt x="14863" y="7873"/>
                </a:cubicBezTo>
                <a:lnTo>
                  <a:pt x="14863" y="7873"/>
                </a:lnTo>
                <a:cubicBezTo>
                  <a:pt x="15039" y="8224"/>
                  <a:pt x="15239" y="8550"/>
                  <a:pt x="15465" y="8876"/>
                </a:cubicBezTo>
                <a:cubicBezTo>
                  <a:pt x="15665" y="9176"/>
                  <a:pt x="15866" y="9477"/>
                  <a:pt x="16016" y="9828"/>
                </a:cubicBezTo>
                <a:cubicBezTo>
                  <a:pt x="15765" y="9703"/>
                  <a:pt x="15515" y="9577"/>
                  <a:pt x="15264" y="9427"/>
                </a:cubicBezTo>
                <a:lnTo>
                  <a:pt x="14537" y="9001"/>
                </a:lnTo>
                <a:lnTo>
                  <a:pt x="13134" y="6896"/>
                </a:lnTo>
                <a:cubicBezTo>
                  <a:pt x="11430" y="4339"/>
                  <a:pt x="11104" y="3888"/>
                  <a:pt x="10377" y="3136"/>
                </a:cubicBezTo>
                <a:cubicBezTo>
                  <a:pt x="10008" y="2756"/>
                  <a:pt x="9794" y="2580"/>
                  <a:pt x="9741" y="2580"/>
                </a:cubicBezTo>
                <a:cubicBezTo>
                  <a:pt x="9675" y="2580"/>
                  <a:pt x="9858" y="2851"/>
                  <a:pt x="10302" y="3337"/>
                </a:cubicBezTo>
                <a:cubicBezTo>
                  <a:pt x="11104" y="4289"/>
                  <a:pt x="11831" y="5267"/>
                  <a:pt x="12507" y="6319"/>
                </a:cubicBezTo>
                <a:cubicBezTo>
                  <a:pt x="13334" y="7572"/>
                  <a:pt x="14011" y="8575"/>
                  <a:pt x="14011" y="8600"/>
                </a:cubicBezTo>
                <a:cubicBezTo>
                  <a:pt x="13359" y="8274"/>
                  <a:pt x="12758" y="7873"/>
                  <a:pt x="12181" y="7447"/>
                </a:cubicBezTo>
                <a:cubicBezTo>
                  <a:pt x="12206" y="7322"/>
                  <a:pt x="9365" y="2835"/>
                  <a:pt x="9275" y="2835"/>
                </a:cubicBezTo>
                <a:cubicBezTo>
                  <a:pt x="9275" y="2835"/>
                  <a:pt x="9274" y="2835"/>
                  <a:pt x="9274" y="2836"/>
                </a:cubicBezTo>
                <a:cubicBezTo>
                  <a:pt x="9575" y="3437"/>
                  <a:pt x="9926" y="4039"/>
                  <a:pt x="10302" y="4615"/>
                </a:cubicBezTo>
                <a:cubicBezTo>
                  <a:pt x="11780" y="6971"/>
                  <a:pt x="12056" y="7397"/>
                  <a:pt x="12006" y="7397"/>
                </a:cubicBezTo>
                <a:cubicBezTo>
                  <a:pt x="11956" y="7372"/>
                  <a:pt x="11805" y="7272"/>
                  <a:pt x="11630" y="7171"/>
                </a:cubicBezTo>
                <a:cubicBezTo>
                  <a:pt x="11354" y="6996"/>
                  <a:pt x="11129" y="6720"/>
                  <a:pt x="11003" y="6394"/>
                </a:cubicBezTo>
                <a:cubicBezTo>
                  <a:pt x="10527" y="5492"/>
                  <a:pt x="9399" y="3663"/>
                  <a:pt x="9324" y="3638"/>
                </a:cubicBezTo>
                <a:cubicBezTo>
                  <a:pt x="9314" y="3635"/>
                  <a:pt x="9304" y="3634"/>
                  <a:pt x="9296" y="3634"/>
                </a:cubicBezTo>
                <a:cubicBezTo>
                  <a:pt x="9210" y="3634"/>
                  <a:pt x="9288" y="3775"/>
                  <a:pt x="9700" y="4440"/>
                </a:cubicBezTo>
                <a:cubicBezTo>
                  <a:pt x="10176" y="5191"/>
                  <a:pt x="10602" y="5968"/>
                  <a:pt x="11003" y="6770"/>
                </a:cubicBezTo>
                <a:cubicBezTo>
                  <a:pt x="10903" y="6720"/>
                  <a:pt x="10778" y="6670"/>
                  <a:pt x="10678" y="6595"/>
                </a:cubicBezTo>
                <a:cubicBezTo>
                  <a:pt x="10427" y="6419"/>
                  <a:pt x="10227" y="6144"/>
                  <a:pt x="10101" y="5843"/>
                </a:cubicBezTo>
                <a:cubicBezTo>
                  <a:pt x="9866" y="5432"/>
                  <a:pt x="9738" y="5250"/>
                  <a:pt x="9682" y="5250"/>
                </a:cubicBezTo>
                <a:cubicBezTo>
                  <a:pt x="9666" y="5250"/>
                  <a:pt x="9656" y="5264"/>
                  <a:pt x="9650" y="5292"/>
                </a:cubicBezTo>
                <a:cubicBezTo>
                  <a:pt x="9700" y="5467"/>
                  <a:pt x="9775" y="5617"/>
                  <a:pt x="9876" y="5768"/>
                </a:cubicBezTo>
                <a:cubicBezTo>
                  <a:pt x="9976" y="5893"/>
                  <a:pt x="10051" y="6044"/>
                  <a:pt x="10076" y="6219"/>
                </a:cubicBezTo>
                <a:cubicBezTo>
                  <a:pt x="10070" y="6223"/>
                  <a:pt x="10063" y="6225"/>
                  <a:pt x="10054" y="6225"/>
                </a:cubicBezTo>
                <a:cubicBezTo>
                  <a:pt x="9902" y="6225"/>
                  <a:pt x="9296" y="5655"/>
                  <a:pt x="8823" y="5041"/>
                </a:cubicBezTo>
                <a:cubicBezTo>
                  <a:pt x="7144" y="2861"/>
                  <a:pt x="5866" y="1181"/>
                  <a:pt x="5916" y="1156"/>
                </a:cubicBezTo>
                <a:close/>
                <a:moveTo>
                  <a:pt x="3535" y="5066"/>
                </a:moveTo>
                <a:cubicBezTo>
                  <a:pt x="3610" y="5116"/>
                  <a:pt x="4086" y="5267"/>
                  <a:pt x="4562" y="5442"/>
                </a:cubicBezTo>
                <a:lnTo>
                  <a:pt x="6317" y="6069"/>
                </a:lnTo>
                <a:cubicBezTo>
                  <a:pt x="6793" y="6244"/>
                  <a:pt x="7470" y="6470"/>
                  <a:pt x="7821" y="6545"/>
                </a:cubicBezTo>
                <a:cubicBezTo>
                  <a:pt x="8397" y="6695"/>
                  <a:pt x="8673" y="6820"/>
                  <a:pt x="9750" y="7422"/>
                </a:cubicBezTo>
                <a:cubicBezTo>
                  <a:pt x="10151" y="7648"/>
                  <a:pt x="10552" y="7898"/>
                  <a:pt x="10953" y="8149"/>
                </a:cubicBezTo>
                <a:cubicBezTo>
                  <a:pt x="10952" y="8150"/>
                  <a:pt x="10948" y="8151"/>
                  <a:pt x="10941" y="8151"/>
                </a:cubicBezTo>
                <a:cubicBezTo>
                  <a:pt x="10828" y="8151"/>
                  <a:pt x="9988" y="7959"/>
                  <a:pt x="8948" y="7723"/>
                </a:cubicBezTo>
                <a:cubicBezTo>
                  <a:pt x="7162" y="7316"/>
                  <a:pt x="6674" y="7196"/>
                  <a:pt x="6523" y="7196"/>
                </a:cubicBezTo>
                <a:cubicBezTo>
                  <a:pt x="6461" y="7196"/>
                  <a:pt x="6457" y="7217"/>
                  <a:pt x="6442" y="7247"/>
                </a:cubicBezTo>
                <a:cubicBezTo>
                  <a:pt x="6417" y="7372"/>
                  <a:pt x="6718" y="7422"/>
                  <a:pt x="8021" y="7673"/>
                </a:cubicBezTo>
                <a:cubicBezTo>
                  <a:pt x="9249" y="7948"/>
                  <a:pt x="9600" y="8049"/>
                  <a:pt x="9625" y="8124"/>
                </a:cubicBezTo>
                <a:cubicBezTo>
                  <a:pt x="9650" y="8199"/>
                  <a:pt x="9876" y="8249"/>
                  <a:pt x="10628" y="8349"/>
                </a:cubicBezTo>
                <a:cubicBezTo>
                  <a:pt x="11379" y="8450"/>
                  <a:pt x="11605" y="8525"/>
                  <a:pt x="11755" y="8625"/>
                </a:cubicBezTo>
                <a:lnTo>
                  <a:pt x="11906" y="8775"/>
                </a:lnTo>
                <a:lnTo>
                  <a:pt x="11655" y="8775"/>
                </a:lnTo>
                <a:cubicBezTo>
                  <a:pt x="11505" y="8775"/>
                  <a:pt x="11154" y="8750"/>
                  <a:pt x="10903" y="8725"/>
                </a:cubicBezTo>
                <a:cubicBezTo>
                  <a:pt x="10840" y="8704"/>
                  <a:pt x="10772" y="8696"/>
                  <a:pt x="10703" y="8696"/>
                </a:cubicBezTo>
                <a:cubicBezTo>
                  <a:pt x="10609" y="8696"/>
                  <a:pt x="10514" y="8711"/>
                  <a:pt x="10427" y="8725"/>
                </a:cubicBezTo>
                <a:cubicBezTo>
                  <a:pt x="10427" y="8800"/>
                  <a:pt x="10753" y="8851"/>
                  <a:pt x="11530" y="8901"/>
                </a:cubicBezTo>
                <a:lnTo>
                  <a:pt x="12206" y="8951"/>
                </a:lnTo>
                <a:lnTo>
                  <a:pt x="13008" y="9427"/>
                </a:lnTo>
                <a:cubicBezTo>
                  <a:pt x="13460" y="9703"/>
                  <a:pt x="14237" y="10154"/>
                  <a:pt x="14738" y="10430"/>
                </a:cubicBezTo>
                <a:lnTo>
                  <a:pt x="15640" y="10956"/>
                </a:lnTo>
                <a:lnTo>
                  <a:pt x="15264" y="10931"/>
                </a:lnTo>
                <a:cubicBezTo>
                  <a:pt x="15039" y="10906"/>
                  <a:pt x="14462" y="10831"/>
                  <a:pt x="13936" y="10780"/>
                </a:cubicBezTo>
                <a:cubicBezTo>
                  <a:pt x="13559" y="10719"/>
                  <a:pt x="13274" y="10691"/>
                  <a:pt x="13119" y="10691"/>
                </a:cubicBezTo>
                <a:cubicBezTo>
                  <a:pt x="12893" y="10691"/>
                  <a:pt x="12948" y="10751"/>
                  <a:pt x="13410" y="10856"/>
                </a:cubicBezTo>
                <a:cubicBezTo>
                  <a:pt x="13981" y="10958"/>
                  <a:pt x="15084" y="11076"/>
                  <a:pt x="15501" y="11076"/>
                </a:cubicBezTo>
                <a:cubicBezTo>
                  <a:pt x="15596" y="11076"/>
                  <a:pt x="15656" y="11070"/>
                  <a:pt x="15665" y="11056"/>
                </a:cubicBezTo>
                <a:cubicBezTo>
                  <a:pt x="15678" y="11043"/>
                  <a:pt x="15696" y="11037"/>
                  <a:pt x="15719" y="11037"/>
                </a:cubicBezTo>
                <a:cubicBezTo>
                  <a:pt x="15787" y="11037"/>
                  <a:pt x="15899" y="11088"/>
                  <a:pt x="16066" y="11181"/>
                </a:cubicBezTo>
                <a:lnTo>
                  <a:pt x="16392" y="11382"/>
                </a:lnTo>
                <a:lnTo>
                  <a:pt x="15941" y="11407"/>
                </a:lnTo>
                <a:cubicBezTo>
                  <a:pt x="15772" y="11415"/>
                  <a:pt x="15604" y="11419"/>
                  <a:pt x="15436" y="11419"/>
                </a:cubicBezTo>
                <a:cubicBezTo>
                  <a:pt x="14584" y="11419"/>
                  <a:pt x="13746" y="11312"/>
                  <a:pt x="12908" y="11081"/>
                </a:cubicBezTo>
                <a:cubicBezTo>
                  <a:pt x="12482" y="10981"/>
                  <a:pt x="12056" y="10906"/>
                  <a:pt x="11630" y="10856"/>
                </a:cubicBezTo>
                <a:lnTo>
                  <a:pt x="11630" y="10856"/>
                </a:lnTo>
                <a:cubicBezTo>
                  <a:pt x="11605" y="10956"/>
                  <a:pt x="12407" y="11156"/>
                  <a:pt x="13710" y="11382"/>
                </a:cubicBezTo>
                <a:cubicBezTo>
                  <a:pt x="14550" y="11519"/>
                  <a:pt x="15138" y="11582"/>
                  <a:pt x="15589" y="11582"/>
                </a:cubicBezTo>
                <a:cubicBezTo>
                  <a:pt x="15878" y="11582"/>
                  <a:pt x="16111" y="11556"/>
                  <a:pt x="16317" y="11507"/>
                </a:cubicBezTo>
                <a:cubicBezTo>
                  <a:pt x="16381" y="11486"/>
                  <a:pt x="16429" y="11473"/>
                  <a:pt x="16479" y="11473"/>
                </a:cubicBezTo>
                <a:cubicBezTo>
                  <a:pt x="16605" y="11473"/>
                  <a:pt x="16745" y="11557"/>
                  <a:pt x="17194" y="11808"/>
                </a:cubicBezTo>
                <a:cubicBezTo>
                  <a:pt x="17795" y="12184"/>
                  <a:pt x="17821" y="12184"/>
                  <a:pt x="17595" y="12184"/>
                </a:cubicBezTo>
                <a:cubicBezTo>
                  <a:pt x="16442" y="12134"/>
                  <a:pt x="15314" y="12034"/>
                  <a:pt x="14161" y="11858"/>
                </a:cubicBezTo>
                <a:cubicBezTo>
                  <a:pt x="12708" y="11658"/>
                  <a:pt x="11254" y="11307"/>
                  <a:pt x="9851" y="10805"/>
                </a:cubicBezTo>
                <a:cubicBezTo>
                  <a:pt x="8923" y="10480"/>
                  <a:pt x="6492" y="9728"/>
                  <a:pt x="6367" y="9703"/>
                </a:cubicBezTo>
                <a:cubicBezTo>
                  <a:pt x="6342" y="9703"/>
                  <a:pt x="6342" y="9628"/>
                  <a:pt x="6367" y="9527"/>
                </a:cubicBezTo>
                <a:cubicBezTo>
                  <a:pt x="6417" y="9452"/>
                  <a:pt x="6267" y="9227"/>
                  <a:pt x="5790" y="8675"/>
                </a:cubicBezTo>
                <a:cubicBezTo>
                  <a:pt x="5039" y="7798"/>
                  <a:pt x="3961" y="6470"/>
                  <a:pt x="3409" y="5768"/>
                </a:cubicBezTo>
                <a:lnTo>
                  <a:pt x="3008" y="5216"/>
                </a:lnTo>
                <a:lnTo>
                  <a:pt x="3184" y="5141"/>
                </a:lnTo>
                <a:cubicBezTo>
                  <a:pt x="3243" y="5112"/>
                  <a:pt x="3310" y="5100"/>
                  <a:pt x="3381" y="5100"/>
                </a:cubicBezTo>
                <a:cubicBezTo>
                  <a:pt x="3431" y="5100"/>
                  <a:pt x="3483" y="5106"/>
                  <a:pt x="3535" y="5116"/>
                </a:cubicBezTo>
                <a:lnTo>
                  <a:pt x="3535" y="5066"/>
                </a:lnTo>
                <a:close/>
                <a:moveTo>
                  <a:pt x="14587" y="3838"/>
                </a:moveTo>
                <a:cubicBezTo>
                  <a:pt x="14588" y="3838"/>
                  <a:pt x="15089" y="4089"/>
                  <a:pt x="15665" y="4465"/>
                </a:cubicBezTo>
                <a:lnTo>
                  <a:pt x="15715" y="4414"/>
                </a:lnTo>
                <a:cubicBezTo>
                  <a:pt x="16091" y="4640"/>
                  <a:pt x="16492" y="4866"/>
                  <a:pt x="16893" y="5041"/>
                </a:cubicBezTo>
                <a:cubicBezTo>
                  <a:pt x="16968" y="5016"/>
                  <a:pt x="16993" y="4941"/>
                  <a:pt x="17019" y="4765"/>
                </a:cubicBezTo>
                <a:cubicBezTo>
                  <a:pt x="17019" y="4626"/>
                  <a:pt x="17034" y="4550"/>
                  <a:pt x="17079" y="4550"/>
                </a:cubicBezTo>
                <a:cubicBezTo>
                  <a:pt x="17090" y="4550"/>
                  <a:pt x="17103" y="4555"/>
                  <a:pt x="17119" y="4565"/>
                </a:cubicBezTo>
                <a:cubicBezTo>
                  <a:pt x="17169" y="4615"/>
                  <a:pt x="17219" y="4640"/>
                  <a:pt x="17294" y="4640"/>
                </a:cubicBezTo>
                <a:cubicBezTo>
                  <a:pt x="17445" y="4665"/>
                  <a:pt x="18447" y="5592"/>
                  <a:pt x="18973" y="6219"/>
                </a:cubicBezTo>
                <a:cubicBezTo>
                  <a:pt x="19525" y="6846"/>
                  <a:pt x="20928" y="8951"/>
                  <a:pt x="22106" y="10906"/>
                </a:cubicBezTo>
                <a:cubicBezTo>
                  <a:pt x="22536" y="11642"/>
                  <a:pt x="22698" y="11894"/>
                  <a:pt x="22757" y="11894"/>
                </a:cubicBezTo>
                <a:cubicBezTo>
                  <a:pt x="22770" y="11894"/>
                  <a:pt x="22778" y="11881"/>
                  <a:pt x="22783" y="11858"/>
                </a:cubicBezTo>
                <a:cubicBezTo>
                  <a:pt x="22833" y="11658"/>
                  <a:pt x="19775" y="6795"/>
                  <a:pt x="19224" y="6219"/>
                </a:cubicBezTo>
                <a:cubicBezTo>
                  <a:pt x="19074" y="6044"/>
                  <a:pt x="18948" y="5893"/>
                  <a:pt x="18798" y="5718"/>
                </a:cubicBezTo>
                <a:cubicBezTo>
                  <a:pt x="18800" y="5711"/>
                  <a:pt x="18805" y="5707"/>
                  <a:pt x="18813" y="5707"/>
                </a:cubicBezTo>
                <a:cubicBezTo>
                  <a:pt x="18916" y="5707"/>
                  <a:pt x="19509" y="6285"/>
                  <a:pt x="19951" y="6820"/>
                </a:cubicBezTo>
                <a:cubicBezTo>
                  <a:pt x="21054" y="8224"/>
                  <a:pt x="22056" y="9703"/>
                  <a:pt x="22908" y="11282"/>
                </a:cubicBezTo>
                <a:cubicBezTo>
                  <a:pt x="24061" y="13312"/>
                  <a:pt x="24613" y="14264"/>
                  <a:pt x="24838" y="14565"/>
                </a:cubicBezTo>
                <a:lnTo>
                  <a:pt x="24989" y="14740"/>
                </a:lnTo>
                <a:lnTo>
                  <a:pt x="24763" y="14665"/>
                </a:lnTo>
                <a:cubicBezTo>
                  <a:pt x="24437" y="14515"/>
                  <a:pt x="24337" y="14415"/>
                  <a:pt x="23836" y="13613"/>
                </a:cubicBezTo>
                <a:cubicBezTo>
                  <a:pt x="23685" y="13337"/>
                  <a:pt x="23510" y="13111"/>
                  <a:pt x="23334" y="12861"/>
                </a:cubicBezTo>
                <a:cubicBezTo>
                  <a:pt x="23328" y="12859"/>
                  <a:pt x="23322" y="12859"/>
                  <a:pt x="23316" y="12859"/>
                </a:cubicBezTo>
                <a:cubicBezTo>
                  <a:pt x="23215" y="12859"/>
                  <a:pt x="23268" y="13074"/>
                  <a:pt x="23435" y="13312"/>
                </a:cubicBezTo>
                <a:cubicBezTo>
                  <a:pt x="23560" y="13462"/>
                  <a:pt x="23735" y="13763"/>
                  <a:pt x="23836" y="13963"/>
                </a:cubicBezTo>
                <a:lnTo>
                  <a:pt x="24061" y="14339"/>
                </a:lnTo>
                <a:lnTo>
                  <a:pt x="23836" y="14239"/>
                </a:lnTo>
                <a:cubicBezTo>
                  <a:pt x="23535" y="14064"/>
                  <a:pt x="22507" y="12485"/>
                  <a:pt x="21379" y="10404"/>
                </a:cubicBezTo>
                <a:cubicBezTo>
                  <a:pt x="21288" y="10221"/>
                  <a:pt x="21175" y="10101"/>
                  <a:pt x="21137" y="10101"/>
                </a:cubicBezTo>
                <a:cubicBezTo>
                  <a:pt x="21134" y="10101"/>
                  <a:pt x="21131" y="10102"/>
                  <a:pt x="21129" y="10104"/>
                </a:cubicBezTo>
                <a:cubicBezTo>
                  <a:pt x="21104" y="10129"/>
                  <a:pt x="22257" y="12334"/>
                  <a:pt x="22883" y="13237"/>
                </a:cubicBezTo>
                <a:cubicBezTo>
                  <a:pt x="23171" y="13668"/>
                  <a:pt x="23278" y="13893"/>
                  <a:pt x="23204" y="13893"/>
                </a:cubicBezTo>
                <a:cubicBezTo>
                  <a:pt x="23175" y="13893"/>
                  <a:pt x="23118" y="13859"/>
                  <a:pt x="23034" y="13788"/>
                </a:cubicBezTo>
                <a:cubicBezTo>
                  <a:pt x="22758" y="13387"/>
                  <a:pt x="22482" y="12961"/>
                  <a:pt x="22232" y="12510"/>
                </a:cubicBezTo>
                <a:cubicBezTo>
                  <a:pt x="22031" y="12109"/>
                  <a:pt x="21755" y="11708"/>
                  <a:pt x="21455" y="11357"/>
                </a:cubicBezTo>
                <a:lnTo>
                  <a:pt x="21455" y="11357"/>
                </a:lnTo>
                <a:cubicBezTo>
                  <a:pt x="21430" y="11357"/>
                  <a:pt x="21455" y="11482"/>
                  <a:pt x="21530" y="11633"/>
                </a:cubicBezTo>
                <a:cubicBezTo>
                  <a:pt x="21705" y="11908"/>
                  <a:pt x="22482" y="13212"/>
                  <a:pt x="22633" y="13487"/>
                </a:cubicBezTo>
                <a:lnTo>
                  <a:pt x="22708" y="13638"/>
                </a:lnTo>
                <a:lnTo>
                  <a:pt x="22357" y="13462"/>
                </a:lnTo>
                <a:cubicBezTo>
                  <a:pt x="22031" y="13287"/>
                  <a:pt x="21981" y="13237"/>
                  <a:pt x="21630" y="12585"/>
                </a:cubicBezTo>
                <a:cubicBezTo>
                  <a:pt x="21189" y="11728"/>
                  <a:pt x="20557" y="10704"/>
                  <a:pt x="20458" y="10704"/>
                </a:cubicBezTo>
                <a:cubicBezTo>
                  <a:pt x="20456" y="10704"/>
                  <a:pt x="20454" y="10704"/>
                  <a:pt x="20452" y="10705"/>
                </a:cubicBezTo>
                <a:cubicBezTo>
                  <a:pt x="20502" y="10931"/>
                  <a:pt x="20628" y="11131"/>
                  <a:pt x="20753" y="11332"/>
                </a:cubicBezTo>
                <a:cubicBezTo>
                  <a:pt x="21129" y="11883"/>
                  <a:pt x="21430" y="12460"/>
                  <a:pt x="21705" y="13061"/>
                </a:cubicBezTo>
                <a:cubicBezTo>
                  <a:pt x="21705" y="13067"/>
                  <a:pt x="21699" y="13071"/>
                  <a:pt x="21688" y="13071"/>
                </a:cubicBezTo>
                <a:cubicBezTo>
                  <a:pt x="21657" y="13071"/>
                  <a:pt x="21586" y="13042"/>
                  <a:pt x="21530" y="12986"/>
                </a:cubicBezTo>
                <a:cubicBezTo>
                  <a:pt x="21329" y="12811"/>
                  <a:pt x="21179" y="12585"/>
                  <a:pt x="21054" y="12359"/>
                </a:cubicBezTo>
                <a:cubicBezTo>
                  <a:pt x="20526" y="11353"/>
                  <a:pt x="20045" y="10575"/>
                  <a:pt x="19960" y="10575"/>
                </a:cubicBezTo>
                <a:cubicBezTo>
                  <a:pt x="19956" y="10575"/>
                  <a:pt x="19953" y="10577"/>
                  <a:pt x="19951" y="10580"/>
                </a:cubicBezTo>
                <a:cubicBezTo>
                  <a:pt x="20101" y="10981"/>
                  <a:pt x="20302" y="11357"/>
                  <a:pt x="20527" y="11708"/>
                </a:cubicBezTo>
                <a:cubicBezTo>
                  <a:pt x="20853" y="12284"/>
                  <a:pt x="21104" y="12760"/>
                  <a:pt x="21104" y="12760"/>
                </a:cubicBezTo>
                <a:cubicBezTo>
                  <a:pt x="21004" y="12735"/>
                  <a:pt x="20928" y="12685"/>
                  <a:pt x="20853" y="12635"/>
                </a:cubicBezTo>
                <a:cubicBezTo>
                  <a:pt x="20628" y="12510"/>
                  <a:pt x="20477" y="12309"/>
                  <a:pt x="20377" y="12059"/>
                </a:cubicBezTo>
                <a:cubicBezTo>
                  <a:pt x="20252" y="11808"/>
                  <a:pt x="20126" y="11633"/>
                  <a:pt x="20051" y="11633"/>
                </a:cubicBezTo>
                <a:cubicBezTo>
                  <a:pt x="20001" y="11658"/>
                  <a:pt x="20051" y="11833"/>
                  <a:pt x="20176" y="12008"/>
                </a:cubicBezTo>
                <a:cubicBezTo>
                  <a:pt x="20269" y="12194"/>
                  <a:pt x="20319" y="12337"/>
                  <a:pt x="20306" y="12337"/>
                </a:cubicBezTo>
                <a:cubicBezTo>
                  <a:pt x="20305" y="12337"/>
                  <a:pt x="20304" y="12336"/>
                  <a:pt x="20302" y="12334"/>
                </a:cubicBezTo>
                <a:cubicBezTo>
                  <a:pt x="19951" y="12284"/>
                  <a:pt x="17720" y="9051"/>
                  <a:pt x="16066" y="6269"/>
                </a:cubicBezTo>
                <a:cubicBezTo>
                  <a:pt x="15465" y="5242"/>
                  <a:pt x="14888" y="4289"/>
                  <a:pt x="14788" y="4139"/>
                </a:cubicBezTo>
                <a:cubicBezTo>
                  <a:pt x="14713" y="4039"/>
                  <a:pt x="14638" y="3938"/>
                  <a:pt x="14587" y="3838"/>
                </a:cubicBezTo>
                <a:close/>
                <a:moveTo>
                  <a:pt x="6242" y="9878"/>
                </a:moveTo>
                <a:lnTo>
                  <a:pt x="6242" y="9878"/>
                </a:lnTo>
                <a:cubicBezTo>
                  <a:pt x="6417" y="9903"/>
                  <a:pt x="6592" y="9928"/>
                  <a:pt x="6768" y="10003"/>
                </a:cubicBezTo>
                <a:lnTo>
                  <a:pt x="6743" y="9978"/>
                </a:lnTo>
                <a:lnTo>
                  <a:pt x="6743" y="9978"/>
                </a:lnTo>
                <a:cubicBezTo>
                  <a:pt x="7044" y="10054"/>
                  <a:pt x="8247" y="10455"/>
                  <a:pt x="9450" y="10831"/>
                </a:cubicBezTo>
                <a:cubicBezTo>
                  <a:pt x="10602" y="11257"/>
                  <a:pt x="11805" y="11582"/>
                  <a:pt x="13034" y="11808"/>
                </a:cubicBezTo>
                <a:cubicBezTo>
                  <a:pt x="14412" y="12084"/>
                  <a:pt x="15816" y="12259"/>
                  <a:pt x="17219" y="12334"/>
                </a:cubicBezTo>
                <a:lnTo>
                  <a:pt x="18222" y="12359"/>
                </a:lnTo>
                <a:lnTo>
                  <a:pt x="18673" y="12610"/>
                </a:lnTo>
                <a:lnTo>
                  <a:pt x="19124" y="12861"/>
                </a:lnTo>
                <a:lnTo>
                  <a:pt x="18071" y="12886"/>
                </a:lnTo>
                <a:cubicBezTo>
                  <a:pt x="17528" y="12899"/>
                  <a:pt x="17118" y="12909"/>
                  <a:pt x="16767" y="12909"/>
                </a:cubicBezTo>
                <a:cubicBezTo>
                  <a:pt x="15807" y="12909"/>
                  <a:pt x="15296" y="12835"/>
                  <a:pt x="13735" y="12560"/>
                </a:cubicBezTo>
                <a:cubicBezTo>
                  <a:pt x="12607" y="12357"/>
                  <a:pt x="11886" y="12255"/>
                  <a:pt x="11734" y="12255"/>
                </a:cubicBezTo>
                <a:cubicBezTo>
                  <a:pt x="11718" y="12255"/>
                  <a:pt x="11708" y="12257"/>
                  <a:pt x="11705" y="12259"/>
                </a:cubicBezTo>
                <a:cubicBezTo>
                  <a:pt x="11705" y="12359"/>
                  <a:pt x="15640" y="13036"/>
                  <a:pt x="16292" y="13061"/>
                </a:cubicBezTo>
                <a:lnTo>
                  <a:pt x="18071" y="13061"/>
                </a:lnTo>
                <a:lnTo>
                  <a:pt x="19349" y="13036"/>
                </a:lnTo>
                <a:lnTo>
                  <a:pt x="20051" y="13437"/>
                </a:lnTo>
                <a:lnTo>
                  <a:pt x="20728" y="13838"/>
                </a:lnTo>
                <a:lnTo>
                  <a:pt x="19826" y="13863"/>
                </a:lnTo>
                <a:cubicBezTo>
                  <a:pt x="18948" y="13863"/>
                  <a:pt x="18823" y="13888"/>
                  <a:pt x="18898" y="13963"/>
                </a:cubicBezTo>
                <a:cubicBezTo>
                  <a:pt x="19212" y="14001"/>
                  <a:pt x="19525" y="14020"/>
                  <a:pt x="19838" y="14020"/>
                </a:cubicBezTo>
                <a:cubicBezTo>
                  <a:pt x="20151" y="14020"/>
                  <a:pt x="20465" y="14001"/>
                  <a:pt x="20778" y="13963"/>
                </a:cubicBezTo>
                <a:cubicBezTo>
                  <a:pt x="20790" y="13959"/>
                  <a:pt x="20805" y="13957"/>
                  <a:pt x="20822" y="13957"/>
                </a:cubicBezTo>
                <a:cubicBezTo>
                  <a:pt x="20905" y="13957"/>
                  <a:pt x="21041" y="14009"/>
                  <a:pt x="21229" y="14114"/>
                </a:cubicBezTo>
                <a:cubicBezTo>
                  <a:pt x="21555" y="14314"/>
                  <a:pt x="21555" y="14314"/>
                  <a:pt x="21354" y="14314"/>
                </a:cubicBezTo>
                <a:cubicBezTo>
                  <a:pt x="21254" y="14314"/>
                  <a:pt x="20753" y="14264"/>
                  <a:pt x="20302" y="14214"/>
                </a:cubicBezTo>
                <a:cubicBezTo>
                  <a:pt x="19788" y="14164"/>
                  <a:pt x="19481" y="14139"/>
                  <a:pt x="19312" y="14139"/>
                </a:cubicBezTo>
                <a:cubicBezTo>
                  <a:pt x="19143" y="14139"/>
                  <a:pt x="19111" y="14164"/>
                  <a:pt x="19149" y="14214"/>
                </a:cubicBezTo>
                <a:cubicBezTo>
                  <a:pt x="19625" y="14314"/>
                  <a:pt x="20101" y="14364"/>
                  <a:pt x="20577" y="14389"/>
                </a:cubicBezTo>
                <a:cubicBezTo>
                  <a:pt x="21956" y="14540"/>
                  <a:pt x="21981" y="14540"/>
                  <a:pt x="22382" y="14740"/>
                </a:cubicBezTo>
                <a:cubicBezTo>
                  <a:pt x="22674" y="14894"/>
                  <a:pt x="22768" y="14953"/>
                  <a:pt x="22480" y="14953"/>
                </a:cubicBezTo>
                <a:cubicBezTo>
                  <a:pt x="22298" y="14953"/>
                  <a:pt x="21964" y="14930"/>
                  <a:pt x="21430" y="14891"/>
                </a:cubicBezTo>
                <a:cubicBezTo>
                  <a:pt x="20540" y="14820"/>
                  <a:pt x="20144" y="14789"/>
                  <a:pt x="19967" y="14789"/>
                </a:cubicBezTo>
                <a:cubicBezTo>
                  <a:pt x="19830" y="14789"/>
                  <a:pt x="19826" y="14808"/>
                  <a:pt x="19826" y="14841"/>
                </a:cubicBezTo>
                <a:cubicBezTo>
                  <a:pt x="19801" y="14916"/>
                  <a:pt x="19826" y="14916"/>
                  <a:pt x="19851" y="14916"/>
                </a:cubicBezTo>
                <a:cubicBezTo>
                  <a:pt x="20026" y="14941"/>
                  <a:pt x="21981" y="15091"/>
                  <a:pt x="22457" y="15091"/>
                </a:cubicBezTo>
                <a:cubicBezTo>
                  <a:pt x="23059" y="15091"/>
                  <a:pt x="23084" y="15116"/>
                  <a:pt x="23485" y="15342"/>
                </a:cubicBezTo>
                <a:cubicBezTo>
                  <a:pt x="24036" y="15668"/>
                  <a:pt x="24061" y="15693"/>
                  <a:pt x="23861" y="15693"/>
                </a:cubicBezTo>
                <a:cubicBezTo>
                  <a:pt x="23760" y="15693"/>
                  <a:pt x="23660" y="15668"/>
                  <a:pt x="23660" y="15643"/>
                </a:cubicBezTo>
                <a:cubicBezTo>
                  <a:pt x="23472" y="15586"/>
                  <a:pt x="23284" y="15558"/>
                  <a:pt x="23107" y="15558"/>
                </a:cubicBezTo>
                <a:cubicBezTo>
                  <a:pt x="23048" y="15558"/>
                  <a:pt x="22990" y="15561"/>
                  <a:pt x="22933" y="15567"/>
                </a:cubicBezTo>
                <a:cubicBezTo>
                  <a:pt x="21780" y="15542"/>
                  <a:pt x="20653" y="15467"/>
                  <a:pt x="19525" y="15317"/>
                </a:cubicBezTo>
                <a:cubicBezTo>
                  <a:pt x="19101" y="15251"/>
                  <a:pt x="18811" y="15219"/>
                  <a:pt x="18642" y="15219"/>
                </a:cubicBezTo>
                <a:cubicBezTo>
                  <a:pt x="18491" y="15219"/>
                  <a:pt x="18437" y="15244"/>
                  <a:pt x="18472" y="15292"/>
                </a:cubicBezTo>
                <a:cubicBezTo>
                  <a:pt x="18547" y="15392"/>
                  <a:pt x="20853" y="15618"/>
                  <a:pt x="21831" y="15693"/>
                </a:cubicBezTo>
                <a:cubicBezTo>
                  <a:pt x="22131" y="15693"/>
                  <a:pt x="22407" y="15718"/>
                  <a:pt x="22708" y="15768"/>
                </a:cubicBezTo>
                <a:cubicBezTo>
                  <a:pt x="22110" y="15830"/>
                  <a:pt x="21495" y="15875"/>
                  <a:pt x="20891" y="15875"/>
                </a:cubicBezTo>
                <a:cubicBezTo>
                  <a:pt x="20761" y="15875"/>
                  <a:pt x="20631" y="15873"/>
                  <a:pt x="20502" y="15868"/>
                </a:cubicBezTo>
                <a:cubicBezTo>
                  <a:pt x="19374" y="15868"/>
                  <a:pt x="17971" y="15668"/>
                  <a:pt x="14487" y="14991"/>
                </a:cubicBezTo>
                <a:lnTo>
                  <a:pt x="11204" y="14364"/>
                </a:lnTo>
                <a:lnTo>
                  <a:pt x="10628" y="13988"/>
                </a:lnTo>
                <a:cubicBezTo>
                  <a:pt x="9951" y="13562"/>
                  <a:pt x="9876" y="13487"/>
                  <a:pt x="10051" y="13462"/>
                </a:cubicBezTo>
                <a:cubicBezTo>
                  <a:pt x="10126" y="13437"/>
                  <a:pt x="10176" y="13362"/>
                  <a:pt x="10201" y="13287"/>
                </a:cubicBezTo>
                <a:cubicBezTo>
                  <a:pt x="10201" y="13212"/>
                  <a:pt x="10101" y="13086"/>
                  <a:pt x="9800" y="12861"/>
                </a:cubicBezTo>
                <a:cubicBezTo>
                  <a:pt x="8848" y="12209"/>
                  <a:pt x="7921" y="11482"/>
                  <a:pt x="7069" y="10680"/>
                </a:cubicBezTo>
                <a:cubicBezTo>
                  <a:pt x="6618" y="10254"/>
                  <a:pt x="6242" y="9878"/>
                  <a:pt x="6242" y="9878"/>
                </a:cubicBezTo>
                <a:close/>
                <a:moveTo>
                  <a:pt x="19750" y="5768"/>
                </a:moveTo>
                <a:cubicBezTo>
                  <a:pt x="20076" y="5968"/>
                  <a:pt x="20402" y="6194"/>
                  <a:pt x="20703" y="6470"/>
                </a:cubicBezTo>
                <a:cubicBezTo>
                  <a:pt x="20916" y="6668"/>
                  <a:pt x="21064" y="6764"/>
                  <a:pt x="21159" y="6764"/>
                </a:cubicBezTo>
                <a:cubicBezTo>
                  <a:pt x="21221" y="6764"/>
                  <a:pt x="21260" y="6724"/>
                  <a:pt x="21279" y="6645"/>
                </a:cubicBezTo>
                <a:cubicBezTo>
                  <a:pt x="21279" y="6570"/>
                  <a:pt x="21329" y="6545"/>
                  <a:pt x="21379" y="6545"/>
                </a:cubicBezTo>
                <a:cubicBezTo>
                  <a:pt x="21530" y="6595"/>
                  <a:pt x="22056" y="7046"/>
                  <a:pt x="22733" y="7748"/>
                </a:cubicBezTo>
                <a:cubicBezTo>
                  <a:pt x="22983" y="8024"/>
                  <a:pt x="23284" y="8299"/>
                  <a:pt x="23610" y="8525"/>
                </a:cubicBezTo>
                <a:cubicBezTo>
                  <a:pt x="23861" y="8575"/>
                  <a:pt x="24437" y="9577"/>
                  <a:pt x="25214" y="11282"/>
                </a:cubicBezTo>
                <a:cubicBezTo>
                  <a:pt x="26392" y="13938"/>
                  <a:pt x="26843" y="14740"/>
                  <a:pt x="27520" y="15492"/>
                </a:cubicBezTo>
                <a:cubicBezTo>
                  <a:pt x="27670" y="15668"/>
                  <a:pt x="27796" y="15818"/>
                  <a:pt x="27921" y="15993"/>
                </a:cubicBezTo>
                <a:cubicBezTo>
                  <a:pt x="27919" y="16003"/>
                  <a:pt x="27915" y="16008"/>
                  <a:pt x="27907" y="16008"/>
                </a:cubicBezTo>
                <a:cubicBezTo>
                  <a:pt x="27770" y="16008"/>
                  <a:pt x="26688" y="14616"/>
                  <a:pt x="26166" y="13763"/>
                </a:cubicBezTo>
                <a:cubicBezTo>
                  <a:pt x="25880" y="13315"/>
                  <a:pt x="25696" y="13060"/>
                  <a:pt x="25651" y="13060"/>
                </a:cubicBezTo>
                <a:cubicBezTo>
                  <a:pt x="25632" y="13060"/>
                  <a:pt x="25637" y="13101"/>
                  <a:pt x="25665" y="13186"/>
                </a:cubicBezTo>
                <a:cubicBezTo>
                  <a:pt x="26116" y="13938"/>
                  <a:pt x="26593" y="14690"/>
                  <a:pt x="27119" y="15417"/>
                </a:cubicBezTo>
                <a:lnTo>
                  <a:pt x="27445" y="15793"/>
                </a:lnTo>
                <a:lnTo>
                  <a:pt x="27445" y="15793"/>
                </a:lnTo>
                <a:lnTo>
                  <a:pt x="27219" y="15718"/>
                </a:lnTo>
                <a:cubicBezTo>
                  <a:pt x="26968" y="15592"/>
                  <a:pt x="26242" y="14715"/>
                  <a:pt x="25515" y="13638"/>
                </a:cubicBezTo>
                <a:cubicBezTo>
                  <a:pt x="25390" y="13387"/>
                  <a:pt x="25214" y="13186"/>
                  <a:pt x="25014" y="13011"/>
                </a:cubicBezTo>
                <a:cubicBezTo>
                  <a:pt x="25012" y="13011"/>
                  <a:pt x="25010" y="13010"/>
                  <a:pt x="25009" y="13010"/>
                </a:cubicBezTo>
                <a:cubicBezTo>
                  <a:pt x="24929" y="13010"/>
                  <a:pt x="25353" y="13682"/>
                  <a:pt x="26116" y="14715"/>
                </a:cubicBezTo>
                <a:cubicBezTo>
                  <a:pt x="26499" y="15239"/>
                  <a:pt x="26607" y="15391"/>
                  <a:pt x="26530" y="15391"/>
                </a:cubicBezTo>
                <a:cubicBezTo>
                  <a:pt x="26511" y="15391"/>
                  <a:pt x="26481" y="15382"/>
                  <a:pt x="26442" y="15367"/>
                </a:cubicBezTo>
                <a:cubicBezTo>
                  <a:pt x="26192" y="15191"/>
                  <a:pt x="25966" y="14941"/>
                  <a:pt x="25791" y="14690"/>
                </a:cubicBezTo>
                <a:cubicBezTo>
                  <a:pt x="25551" y="14379"/>
                  <a:pt x="25335" y="14137"/>
                  <a:pt x="25294" y="14137"/>
                </a:cubicBezTo>
                <a:cubicBezTo>
                  <a:pt x="25292" y="14137"/>
                  <a:pt x="25290" y="14138"/>
                  <a:pt x="25289" y="14139"/>
                </a:cubicBezTo>
                <a:cubicBezTo>
                  <a:pt x="25264" y="14164"/>
                  <a:pt x="25390" y="14389"/>
                  <a:pt x="25615" y="14665"/>
                </a:cubicBezTo>
                <a:lnTo>
                  <a:pt x="25966" y="15141"/>
                </a:lnTo>
                <a:lnTo>
                  <a:pt x="25966" y="15141"/>
                </a:lnTo>
                <a:lnTo>
                  <a:pt x="25740" y="15041"/>
                </a:lnTo>
                <a:cubicBezTo>
                  <a:pt x="25264" y="14841"/>
                  <a:pt x="24963" y="14389"/>
                  <a:pt x="23309" y="11457"/>
                </a:cubicBezTo>
                <a:cubicBezTo>
                  <a:pt x="22708" y="10404"/>
                  <a:pt x="22056" y="9277"/>
                  <a:pt x="21831" y="8926"/>
                </a:cubicBezTo>
                <a:cubicBezTo>
                  <a:pt x="21204" y="7998"/>
                  <a:pt x="20527" y="7121"/>
                  <a:pt x="19801" y="6294"/>
                </a:cubicBezTo>
                <a:cubicBezTo>
                  <a:pt x="19550" y="6018"/>
                  <a:pt x="19525" y="5968"/>
                  <a:pt x="19625" y="5893"/>
                </a:cubicBezTo>
                <a:cubicBezTo>
                  <a:pt x="19700" y="5793"/>
                  <a:pt x="19725" y="5768"/>
                  <a:pt x="19750" y="5768"/>
                </a:cubicBezTo>
                <a:close/>
                <a:moveTo>
                  <a:pt x="23836" y="8299"/>
                </a:moveTo>
                <a:cubicBezTo>
                  <a:pt x="23836" y="8299"/>
                  <a:pt x="23911" y="8349"/>
                  <a:pt x="23986" y="8425"/>
                </a:cubicBezTo>
                <a:cubicBezTo>
                  <a:pt x="24412" y="8876"/>
                  <a:pt x="24813" y="9377"/>
                  <a:pt x="25164" y="9903"/>
                </a:cubicBezTo>
                <a:cubicBezTo>
                  <a:pt x="25490" y="10329"/>
                  <a:pt x="25665" y="10530"/>
                  <a:pt x="25791" y="10555"/>
                </a:cubicBezTo>
                <a:cubicBezTo>
                  <a:pt x="25991" y="10605"/>
                  <a:pt x="26693" y="11457"/>
                  <a:pt x="26643" y="11607"/>
                </a:cubicBezTo>
                <a:cubicBezTo>
                  <a:pt x="26743" y="11933"/>
                  <a:pt x="26893" y="12259"/>
                  <a:pt x="27094" y="12535"/>
                </a:cubicBezTo>
                <a:cubicBezTo>
                  <a:pt x="27520" y="13312"/>
                  <a:pt x="27745" y="13688"/>
                  <a:pt x="28798" y="15492"/>
                </a:cubicBezTo>
                <a:cubicBezTo>
                  <a:pt x="29001" y="15819"/>
                  <a:pt x="29077" y="15953"/>
                  <a:pt x="29058" y="15953"/>
                </a:cubicBezTo>
                <a:cubicBezTo>
                  <a:pt x="29046" y="15953"/>
                  <a:pt x="28999" y="15903"/>
                  <a:pt x="28923" y="15818"/>
                </a:cubicBezTo>
                <a:cubicBezTo>
                  <a:pt x="28372" y="15217"/>
                  <a:pt x="27821" y="14415"/>
                  <a:pt x="26968" y="12936"/>
                </a:cubicBezTo>
                <a:cubicBezTo>
                  <a:pt x="26693" y="12409"/>
                  <a:pt x="26392" y="11908"/>
                  <a:pt x="26041" y="11432"/>
                </a:cubicBezTo>
                <a:lnTo>
                  <a:pt x="26041" y="11432"/>
                </a:lnTo>
                <a:cubicBezTo>
                  <a:pt x="25966" y="11557"/>
                  <a:pt x="27420" y="14114"/>
                  <a:pt x="28021" y="14941"/>
                </a:cubicBezTo>
                <a:cubicBezTo>
                  <a:pt x="28322" y="15392"/>
                  <a:pt x="28648" y="15793"/>
                  <a:pt x="29024" y="16194"/>
                </a:cubicBezTo>
                <a:cubicBezTo>
                  <a:pt x="29284" y="16454"/>
                  <a:pt x="29432" y="16647"/>
                  <a:pt x="29385" y="16647"/>
                </a:cubicBezTo>
                <a:cubicBezTo>
                  <a:pt x="29382" y="16647"/>
                  <a:pt x="29379" y="16647"/>
                  <a:pt x="29374" y="16645"/>
                </a:cubicBezTo>
                <a:cubicBezTo>
                  <a:pt x="29299" y="16595"/>
                  <a:pt x="29149" y="16520"/>
                  <a:pt x="28999" y="16470"/>
                </a:cubicBezTo>
                <a:cubicBezTo>
                  <a:pt x="28447" y="16269"/>
                  <a:pt x="27395" y="15116"/>
                  <a:pt x="26793" y="14014"/>
                </a:cubicBezTo>
                <a:cubicBezTo>
                  <a:pt x="26593" y="13638"/>
                  <a:pt x="26041" y="12510"/>
                  <a:pt x="25590" y="11507"/>
                </a:cubicBezTo>
                <a:cubicBezTo>
                  <a:pt x="25239" y="10630"/>
                  <a:pt x="24813" y="9803"/>
                  <a:pt x="24312" y="9026"/>
                </a:cubicBezTo>
                <a:cubicBezTo>
                  <a:pt x="24036" y="8650"/>
                  <a:pt x="23836" y="8324"/>
                  <a:pt x="23836" y="8299"/>
                </a:cubicBezTo>
                <a:close/>
                <a:moveTo>
                  <a:pt x="3888" y="3236"/>
                </a:moveTo>
                <a:cubicBezTo>
                  <a:pt x="3927" y="3236"/>
                  <a:pt x="4376" y="3503"/>
                  <a:pt x="5089" y="3963"/>
                </a:cubicBezTo>
                <a:lnTo>
                  <a:pt x="5114" y="3988"/>
                </a:lnTo>
                <a:cubicBezTo>
                  <a:pt x="5765" y="4389"/>
                  <a:pt x="6893" y="5141"/>
                  <a:pt x="7645" y="5617"/>
                </a:cubicBezTo>
                <a:cubicBezTo>
                  <a:pt x="8397" y="6119"/>
                  <a:pt x="9450" y="6770"/>
                  <a:pt x="9976" y="7071"/>
                </a:cubicBezTo>
                <a:cubicBezTo>
                  <a:pt x="10477" y="7372"/>
                  <a:pt x="11906" y="8224"/>
                  <a:pt x="13134" y="8951"/>
                </a:cubicBezTo>
                <a:cubicBezTo>
                  <a:pt x="15565" y="10404"/>
                  <a:pt x="21254" y="13613"/>
                  <a:pt x="22858" y="14440"/>
                </a:cubicBezTo>
                <a:cubicBezTo>
                  <a:pt x="23811" y="14941"/>
                  <a:pt x="27244" y="16520"/>
                  <a:pt x="28222" y="16946"/>
                </a:cubicBezTo>
                <a:cubicBezTo>
                  <a:pt x="28372" y="16971"/>
                  <a:pt x="28497" y="17046"/>
                  <a:pt x="28623" y="17146"/>
                </a:cubicBezTo>
                <a:cubicBezTo>
                  <a:pt x="28623" y="17171"/>
                  <a:pt x="28497" y="17222"/>
                  <a:pt x="28347" y="17222"/>
                </a:cubicBezTo>
                <a:cubicBezTo>
                  <a:pt x="28301" y="17233"/>
                  <a:pt x="28257" y="17239"/>
                  <a:pt x="28211" y="17239"/>
                </a:cubicBezTo>
                <a:cubicBezTo>
                  <a:pt x="28056" y="17239"/>
                  <a:pt x="27869" y="17170"/>
                  <a:pt x="27445" y="16996"/>
                </a:cubicBezTo>
                <a:cubicBezTo>
                  <a:pt x="27219" y="16896"/>
                  <a:pt x="27019" y="16795"/>
                  <a:pt x="26818" y="16645"/>
                </a:cubicBezTo>
                <a:cubicBezTo>
                  <a:pt x="26818" y="16620"/>
                  <a:pt x="26743" y="16570"/>
                  <a:pt x="26593" y="16545"/>
                </a:cubicBezTo>
                <a:cubicBezTo>
                  <a:pt x="26217" y="16470"/>
                  <a:pt x="23460" y="14966"/>
                  <a:pt x="17369" y="11532"/>
                </a:cubicBezTo>
                <a:cubicBezTo>
                  <a:pt x="13710" y="9477"/>
                  <a:pt x="12783" y="8926"/>
                  <a:pt x="12257" y="8550"/>
                </a:cubicBezTo>
                <a:cubicBezTo>
                  <a:pt x="12006" y="8374"/>
                  <a:pt x="10377" y="7397"/>
                  <a:pt x="9024" y="6620"/>
                </a:cubicBezTo>
                <a:cubicBezTo>
                  <a:pt x="8247" y="6169"/>
                  <a:pt x="7044" y="5417"/>
                  <a:pt x="6317" y="4916"/>
                </a:cubicBezTo>
                <a:cubicBezTo>
                  <a:pt x="5615" y="4414"/>
                  <a:pt x="4763" y="3838"/>
                  <a:pt x="4437" y="3638"/>
                </a:cubicBezTo>
                <a:cubicBezTo>
                  <a:pt x="4029" y="3362"/>
                  <a:pt x="3862" y="3236"/>
                  <a:pt x="3888" y="3236"/>
                </a:cubicBezTo>
                <a:close/>
                <a:moveTo>
                  <a:pt x="28212" y="17709"/>
                </a:moveTo>
                <a:cubicBezTo>
                  <a:pt x="28361" y="17709"/>
                  <a:pt x="28512" y="17753"/>
                  <a:pt x="28648" y="17848"/>
                </a:cubicBezTo>
                <a:cubicBezTo>
                  <a:pt x="28748" y="17898"/>
                  <a:pt x="28648" y="17923"/>
                  <a:pt x="28247" y="17948"/>
                </a:cubicBezTo>
                <a:cubicBezTo>
                  <a:pt x="27971" y="17948"/>
                  <a:pt x="27695" y="17948"/>
                  <a:pt x="27620" y="17973"/>
                </a:cubicBezTo>
                <a:cubicBezTo>
                  <a:pt x="27470" y="17973"/>
                  <a:pt x="27520" y="17923"/>
                  <a:pt x="27846" y="17798"/>
                </a:cubicBezTo>
                <a:cubicBezTo>
                  <a:pt x="27960" y="17741"/>
                  <a:pt x="28086" y="17709"/>
                  <a:pt x="28212" y="17709"/>
                </a:cubicBezTo>
                <a:close/>
                <a:moveTo>
                  <a:pt x="12081" y="14790"/>
                </a:moveTo>
                <a:lnTo>
                  <a:pt x="15164" y="15367"/>
                </a:lnTo>
                <a:cubicBezTo>
                  <a:pt x="16868" y="15693"/>
                  <a:pt x="18648" y="15968"/>
                  <a:pt x="19099" y="16019"/>
                </a:cubicBezTo>
                <a:lnTo>
                  <a:pt x="19099" y="15993"/>
                </a:lnTo>
                <a:cubicBezTo>
                  <a:pt x="19497" y="16036"/>
                  <a:pt x="20052" y="16055"/>
                  <a:pt x="20648" y="16055"/>
                </a:cubicBezTo>
                <a:cubicBezTo>
                  <a:pt x="22155" y="16055"/>
                  <a:pt x="23925" y="15937"/>
                  <a:pt x="24086" y="15793"/>
                </a:cubicBezTo>
                <a:cubicBezTo>
                  <a:pt x="24126" y="15763"/>
                  <a:pt x="24158" y="15745"/>
                  <a:pt x="24205" y="15745"/>
                </a:cubicBezTo>
                <a:cubicBezTo>
                  <a:pt x="24277" y="15745"/>
                  <a:pt x="24385" y="15787"/>
                  <a:pt x="24613" y="15893"/>
                </a:cubicBezTo>
                <a:cubicBezTo>
                  <a:pt x="24763" y="15968"/>
                  <a:pt x="24913" y="16069"/>
                  <a:pt x="25039" y="16169"/>
                </a:cubicBezTo>
                <a:cubicBezTo>
                  <a:pt x="25157" y="16312"/>
                  <a:pt x="23203" y="16522"/>
                  <a:pt x="21910" y="16522"/>
                </a:cubicBezTo>
                <a:cubicBezTo>
                  <a:pt x="21840" y="16522"/>
                  <a:pt x="21771" y="16521"/>
                  <a:pt x="21705" y="16520"/>
                </a:cubicBezTo>
                <a:cubicBezTo>
                  <a:pt x="21079" y="16520"/>
                  <a:pt x="20477" y="16470"/>
                  <a:pt x="19851" y="16394"/>
                </a:cubicBezTo>
                <a:cubicBezTo>
                  <a:pt x="19625" y="16338"/>
                  <a:pt x="19385" y="16310"/>
                  <a:pt x="19153" y="16310"/>
                </a:cubicBezTo>
                <a:cubicBezTo>
                  <a:pt x="19075" y="16310"/>
                  <a:pt x="18999" y="16313"/>
                  <a:pt x="18923" y="16319"/>
                </a:cubicBezTo>
                <a:cubicBezTo>
                  <a:pt x="18898" y="16420"/>
                  <a:pt x="20502" y="16620"/>
                  <a:pt x="21379" y="16670"/>
                </a:cubicBezTo>
                <a:cubicBezTo>
                  <a:pt x="21502" y="16673"/>
                  <a:pt x="21625" y="16674"/>
                  <a:pt x="21749" y="16674"/>
                </a:cubicBezTo>
                <a:cubicBezTo>
                  <a:pt x="22858" y="16674"/>
                  <a:pt x="23981" y="16572"/>
                  <a:pt x="25064" y="16369"/>
                </a:cubicBezTo>
                <a:cubicBezTo>
                  <a:pt x="25133" y="16340"/>
                  <a:pt x="25206" y="16326"/>
                  <a:pt x="25278" y="16326"/>
                </a:cubicBezTo>
                <a:cubicBezTo>
                  <a:pt x="25390" y="16326"/>
                  <a:pt x="25499" y="16359"/>
                  <a:pt x="25590" y="16420"/>
                </a:cubicBezTo>
                <a:lnTo>
                  <a:pt x="25841" y="16545"/>
                </a:lnTo>
                <a:lnTo>
                  <a:pt x="24963" y="16595"/>
                </a:lnTo>
                <a:cubicBezTo>
                  <a:pt x="24161" y="16645"/>
                  <a:pt x="23836" y="16695"/>
                  <a:pt x="24111" y="16745"/>
                </a:cubicBezTo>
                <a:lnTo>
                  <a:pt x="25089" y="16745"/>
                </a:lnTo>
                <a:cubicBezTo>
                  <a:pt x="25398" y="16729"/>
                  <a:pt x="25637" y="16720"/>
                  <a:pt x="25819" y="16720"/>
                </a:cubicBezTo>
                <a:cubicBezTo>
                  <a:pt x="26183" y="16720"/>
                  <a:pt x="26317" y="16754"/>
                  <a:pt x="26317" y="16821"/>
                </a:cubicBezTo>
                <a:cubicBezTo>
                  <a:pt x="25941" y="16896"/>
                  <a:pt x="25565" y="16921"/>
                  <a:pt x="25189" y="16921"/>
                </a:cubicBezTo>
                <a:cubicBezTo>
                  <a:pt x="24788" y="16946"/>
                  <a:pt x="24387" y="16971"/>
                  <a:pt x="23986" y="17021"/>
                </a:cubicBezTo>
                <a:cubicBezTo>
                  <a:pt x="23905" y="17075"/>
                  <a:pt x="24091" y="17100"/>
                  <a:pt x="24443" y="17100"/>
                </a:cubicBezTo>
                <a:cubicBezTo>
                  <a:pt x="24748" y="17100"/>
                  <a:pt x="25177" y="17081"/>
                  <a:pt x="25665" y="17046"/>
                </a:cubicBezTo>
                <a:cubicBezTo>
                  <a:pt x="25866" y="17021"/>
                  <a:pt x="26066" y="17009"/>
                  <a:pt x="26264" y="17009"/>
                </a:cubicBezTo>
                <a:cubicBezTo>
                  <a:pt x="26461" y="17009"/>
                  <a:pt x="26655" y="17021"/>
                  <a:pt x="26843" y="17046"/>
                </a:cubicBezTo>
                <a:cubicBezTo>
                  <a:pt x="26994" y="17121"/>
                  <a:pt x="26994" y="17121"/>
                  <a:pt x="26843" y="17146"/>
                </a:cubicBezTo>
                <a:cubicBezTo>
                  <a:pt x="26768" y="17146"/>
                  <a:pt x="26091" y="17196"/>
                  <a:pt x="25364" y="17247"/>
                </a:cubicBezTo>
                <a:cubicBezTo>
                  <a:pt x="24938" y="17247"/>
                  <a:pt x="24487" y="17297"/>
                  <a:pt x="24036" y="17372"/>
                </a:cubicBezTo>
                <a:cubicBezTo>
                  <a:pt x="24036" y="17419"/>
                  <a:pt x="24109" y="17444"/>
                  <a:pt x="24349" y="17444"/>
                </a:cubicBezTo>
                <a:cubicBezTo>
                  <a:pt x="24618" y="17444"/>
                  <a:pt x="25096" y="17413"/>
                  <a:pt x="25916" y="17347"/>
                </a:cubicBezTo>
                <a:cubicBezTo>
                  <a:pt x="26209" y="17318"/>
                  <a:pt x="26503" y="17305"/>
                  <a:pt x="26802" y="17305"/>
                </a:cubicBezTo>
                <a:cubicBezTo>
                  <a:pt x="27013" y="17305"/>
                  <a:pt x="27227" y="17311"/>
                  <a:pt x="27445" y="17322"/>
                </a:cubicBezTo>
                <a:cubicBezTo>
                  <a:pt x="27620" y="17422"/>
                  <a:pt x="25991" y="17597"/>
                  <a:pt x="24487" y="17673"/>
                </a:cubicBezTo>
                <a:cubicBezTo>
                  <a:pt x="23410" y="17723"/>
                  <a:pt x="22933" y="17798"/>
                  <a:pt x="23234" y="17848"/>
                </a:cubicBezTo>
                <a:cubicBezTo>
                  <a:pt x="24437" y="17823"/>
                  <a:pt x="25640" y="17748"/>
                  <a:pt x="26843" y="17623"/>
                </a:cubicBezTo>
                <a:cubicBezTo>
                  <a:pt x="27169" y="17547"/>
                  <a:pt x="27495" y="17522"/>
                  <a:pt x="27821" y="17522"/>
                </a:cubicBezTo>
                <a:cubicBezTo>
                  <a:pt x="27921" y="17673"/>
                  <a:pt x="24638" y="18450"/>
                  <a:pt x="22958" y="18650"/>
                </a:cubicBezTo>
                <a:cubicBezTo>
                  <a:pt x="22605" y="18674"/>
                  <a:pt x="22249" y="18685"/>
                  <a:pt x="21892" y="18685"/>
                </a:cubicBezTo>
                <a:cubicBezTo>
                  <a:pt x="21135" y="18685"/>
                  <a:pt x="20374" y="18635"/>
                  <a:pt x="19625" y="18550"/>
                </a:cubicBezTo>
                <a:cubicBezTo>
                  <a:pt x="18923" y="18450"/>
                  <a:pt x="17244" y="18049"/>
                  <a:pt x="17169" y="17948"/>
                </a:cubicBezTo>
                <a:cubicBezTo>
                  <a:pt x="17169" y="17923"/>
                  <a:pt x="17244" y="17848"/>
                  <a:pt x="17369" y="17798"/>
                </a:cubicBezTo>
                <a:cubicBezTo>
                  <a:pt x="17470" y="17748"/>
                  <a:pt x="17545" y="17698"/>
                  <a:pt x="17595" y="17597"/>
                </a:cubicBezTo>
                <a:cubicBezTo>
                  <a:pt x="17620" y="17497"/>
                  <a:pt x="17495" y="17447"/>
                  <a:pt x="16517" y="17171"/>
                </a:cubicBezTo>
                <a:cubicBezTo>
                  <a:pt x="15565" y="16871"/>
                  <a:pt x="14613" y="16545"/>
                  <a:pt x="13710" y="16144"/>
                </a:cubicBezTo>
                <a:lnTo>
                  <a:pt x="13535" y="16044"/>
                </a:lnTo>
                <a:lnTo>
                  <a:pt x="13735" y="15993"/>
                </a:lnTo>
                <a:cubicBezTo>
                  <a:pt x="13936" y="15943"/>
                  <a:pt x="14011" y="15818"/>
                  <a:pt x="13886" y="15668"/>
                </a:cubicBezTo>
                <a:cubicBezTo>
                  <a:pt x="13585" y="15492"/>
                  <a:pt x="13259" y="15342"/>
                  <a:pt x="12958" y="15191"/>
                </a:cubicBezTo>
                <a:lnTo>
                  <a:pt x="12081" y="14790"/>
                </a:lnTo>
                <a:close/>
                <a:moveTo>
                  <a:pt x="28786" y="17209"/>
                </a:moveTo>
                <a:cubicBezTo>
                  <a:pt x="28811" y="17209"/>
                  <a:pt x="28848" y="17222"/>
                  <a:pt x="28898" y="17247"/>
                </a:cubicBezTo>
                <a:cubicBezTo>
                  <a:pt x="29149" y="17372"/>
                  <a:pt x="32031" y="18374"/>
                  <a:pt x="33134" y="18750"/>
                </a:cubicBezTo>
                <a:cubicBezTo>
                  <a:pt x="33735" y="18951"/>
                  <a:pt x="34237" y="19126"/>
                  <a:pt x="34237" y="19151"/>
                </a:cubicBezTo>
                <a:cubicBezTo>
                  <a:pt x="34258" y="19180"/>
                  <a:pt x="34228" y="19194"/>
                  <a:pt x="34151" y="19194"/>
                </a:cubicBezTo>
                <a:cubicBezTo>
                  <a:pt x="33958" y="19194"/>
                  <a:pt x="33467" y="19105"/>
                  <a:pt x="32733" y="18926"/>
                </a:cubicBezTo>
                <a:cubicBezTo>
                  <a:pt x="31480" y="18625"/>
                  <a:pt x="30252" y="18224"/>
                  <a:pt x="29074" y="17698"/>
                </a:cubicBezTo>
                <a:cubicBezTo>
                  <a:pt x="28397" y="17447"/>
                  <a:pt x="28347" y="17397"/>
                  <a:pt x="28547" y="17372"/>
                </a:cubicBezTo>
                <a:cubicBezTo>
                  <a:pt x="28648" y="17347"/>
                  <a:pt x="28723" y="17297"/>
                  <a:pt x="28748" y="17272"/>
                </a:cubicBezTo>
                <a:lnTo>
                  <a:pt x="28748" y="17247"/>
                </a:lnTo>
                <a:cubicBezTo>
                  <a:pt x="28748" y="17222"/>
                  <a:pt x="28760" y="17209"/>
                  <a:pt x="28786" y="17209"/>
                </a:cubicBezTo>
                <a:close/>
                <a:moveTo>
                  <a:pt x="28593" y="18040"/>
                </a:moveTo>
                <a:cubicBezTo>
                  <a:pt x="29043" y="18040"/>
                  <a:pt x="29292" y="18077"/>
                  <a:pt x="29525" y="18174"/>
                </a:cubicBezTo>
                <a:cubicBezTo>
                  <a:pt x="29675" y="18249"/>
                  <a:pt x="29650" y="18274"/>
                  <a:pt x="29099" y="18500"/>
                </a:cubicBezTo>
                <a:cubicBezTo>
                  <a:pt x="27160" y="19235"/>
                  <a:pt x="25102" y="19594"/>
                  <a:pt x="23013" y="19594"/>
                </a:cubicBezTo>
                <a:cubicBezTo>
                  <a:pt x="22753" y="19594"/>
                  <a:pt x="22493" y="19589"/>
                  <a:pt x="22232" y="19577"/>
                </a:cubicBezTo>
                <a:cubicBezTo>
                  <a:pt x="20878" y="19502"/>
                  <a:pt x="20953" y="19502"/>
                  <a:pt x="21129" y="19427"/>
                </a:cubicBezTo>
                <a:cubicBezTo>
                  <a:pt x="21229" y="19377"/>
                  <a:pt x="21530" y="19252"/>
                  <a:pt x="21806" y="19151"/>
                </a:cubicBezTo>
                <a:lnTo>
                  <a:pt x="21806" y="19126"/>
                </a:lnTo>
                <a:cubicBezTo>
                  <a:pt x="22307" y="18976"/>
                  <a:pt x="22808" y="18851"/>
                  <a:pt x="23309" y="18801"/>
                </a:cubicBezTo>
                <a:cubicBezTo>
                  <a:pt x="23861" y="18700"/>
                  <a:pt x="24763" y="18550"/>
                  <a:pt x="25339" y="18450"/>
                </a:cubicBezTo>
                <a:cubicBezTo>
                  <a:pt x="26267" y="18224"/>
                  <a:pt x="27219" y="18099"/>
                  <a:pt x="28146" y="18049"/>
                </a:cubicBezTo>
                <a:cubicBezTo>
                  <a:pt x="28315" y="18043"/>
                  <a:pt x="28463" y="18040"/>
                  <a:pt x="28593" y="18040"/>
                </a:cubicBezTo>
                <a:close/>
                <a:moveTo>
                  <a:pt x="4871" y="1"/>
                </a:moveTo>
                <a:cubicBezTo>
                  <a:pt x="4867" y="1"/>
                  <a:pt x="4865" y="2"/>
                  <a:pt x="4863" y="3"/>
                </a:cubicBezTo>
                <a:cubicBezTo>
                  <a:pt x="4688" y="28"/>
                  <a:pt x="4713" y="154"/>
                  <a:pt x="4938" y="404"/>
                </a:cubicBezTo>
                <a:cubicBezTo>
                  <a:pt x="5039" y="505"/>
                  <a:pt x="5114" y="655"/>
                  <a:pt x="5139" y="780"/>
                </a:cubicBezTo>
                <a:cubicBezTo>
                  <a:pt x="5164" y="956"/>
                  <a:pt x="5239" y="1106"/>
                  <a:pt x="5314" y="1257"/>
                </a:cubicBezTo>
                <a:lnTo>
                  <a:pt x="5515" y="1607"/>
                </a:lnTo>
                <a:lnTo>
                  <a:pt x="5089" y="1482"/>
                </a:lnTo>
                <a:lnTo>
                  <a:pt x="3735" y="1056"/>
                </a:lnTo>
                <a:cubicBezTo>
                  <a:pt x="3234" y="906"/>
                  <a:pt x="2257" y="630"/>
                  <a:pt x="1580" y="480"/>
                </a:cubicBezTo>
                <a:cubicBezTo>
                  <a:pt x="806" y="308"/>
                  <a:pt x="504" y="242"/>
                  <a:pt x="350" y="242"/>
                </a:cubicBezTo>
                <a:cubicBezTo>
                  <a:pt x="280" y="242"/>
                  <a:pt x="241" y="256"/>
                  <a:pt x="201" y="279"/>
                </a:cubicBezTo>
                <a:cubicBezTo>
                  <a:pt x="51" y="379"/>
                  <a:pt x="1" y="530"/>
                  <a:pt x="51" y="705"/>
                </a:cubicBezTo>
                <a:lnTo>
                  <a:pt x="26" y="680"/>
                </a:lnTo>
                <a:lnTo>
                  <a:pt x="26" y="680"/>
                </a:lnTo>
                <a:cubicBezTo>
                  <a:pt x="101" y="780"/>
                  <a:pt x="201" y="881"/>
                  <a:pt x="302" y="956"/>
                </a:cubicBezTo>
                <a:cubicBezTo>
                  <a:pt x="828" y="1607"/>
                  <a:pt x="1304" y="2284"/>
                  <a:pt x="1730" y="2986"/>
                </a:cubicBezTo>
                <a:cubicBezTo>
                  <a:pt x="2883" y="4740"/>
                  <a:pt x="2908" y="4815"/>
                  <a:pt x="2758" y="4891"/>
                </a:cubicBezTo>
                <a:cubicBezTo>
                  <a:pt x="2532" y="5016"/>
                  <a:pt x="2607" y="5166"/>
                  <a:pt x="3259" y="5993"/>
                </a:cubicBezTo>
                <a:cubicBezTo>
                  <a:pt x="3735" y="6620"/>
                  <a:pt x="5440" y="8675"/>
                  <a:pt x="5916" y="9201"/>
                </a:cubicBezTo>
                <a:cubicBezTo>
                  <a:pt x="6020" y="9306"/>
                  <a:pt x="6038" y="9358"/>
                  <a:pt x="5997" y="9358"/>
                </a:cubicBezTo>
                <a:cubicBezTo>
                  <a:pt x="5989" y="9358"/>
                  <a:pt x="5978" y="9356"/>
                  <a:pt x="5966" y="9352"/>
                </a:cubicBezTo>
                <a:cubicBezTo>
                  <a:pt x="5891" y="9352"/>
                  <a:pt x="5790" y="9377"/>
                  <a:pt x="5715" y="9427"/>
                </a:cubicBezTo>
                <a:cubicBezTo>
                  <a:pt x="5540" y="9552"/>
                  <a:pt x="5590" y="9653"/>
                  <a:pt x="6567" y="10580"/>
                </a:cubicBezTo>
                <a:cubicBezTo>
                  <a:pt x="7394" y="11407"/>
                  <a:pt x="8297" y="12159"/>
                  <a:pt x="9274" y="12811"/>
                </a:cubicBezTo>
                <a:cubicBezTo>
                  <a:pt x="9775" y="13136"/>
                  <a:pt x="9775" y="13161"/>
                  <a:pt x="9650" y="13262"/>
                </a:cubicBezTo>
                <a:cubicBezTo>
                  <a:pt x="9525" y="13362"/>
                  <a:pt x="9525" y="13387"/>
                  <a:pt x="9550" y="13487"/>
                </a:cubicBezTo>
                <a:cubicBezTo>
                  <a:pt x="9675" y="13763"/>
                  <a:pt x="11229" y="14715"/>
                  <a:pt x="12658" y="15367"/>
                </a:cubicBezTo>
                <a:cubicBezTo>
                  <a:pt x="13435" y="15718"/>
                  <a:pt x="13485" y="15768"/>
                  <a:pt x="13334" y="15818"/>
                </a:cubicBezTo>
                <a:cubicBezTo>
                  <a:pt x="13084" y="15918"/>
                  <a:pt x="13084" y="16119"/>
                  <a:pt x="13334" y="16244"/>
                </a:cubicBezTo>
                <a:cubicBezTo>
                  <a:pt x="14161" y="16620"/>
                  <a:pt x="14988" y="16946"/>
                  <a:pt x="15866" y="17247"/>
                </a:cubicBezTo>
                <a:cubicBezTo>
                  <a:pt x="17194" y="17648"/>
                  <a:pt x="17144" y="17623"/>
                  <a:pt x="16993" y="17723"/>
                </a:cubicBezTo>
                <a:cubicBezTo>
                  <a:pt x="16843" y="17848"/>
                  <a:pt x="16793" y="18024"/>
                  <a:pt x="16943" y="18099"/>
                </a:cubicBezTo>
                <a:cubicBezTo>
                  <a:pt x="17545" y="18349"/>
                  <a:pt x="18196" y="18525"/>
                  <a:pt x="18848" y="18650"/>
                </a:cubicBezTo>
                <a:cubicBezTo>
                  <a:pt x="19725" y="18801"/>
                  <a:pt x="20603" y="18901"/>
                  <a:pt x="21480" y="18926"/>
                </a:cubicBezTo>
                <a:lnTo>
                  <a:pt x="21730" y="18926"/>
                </a:lnTo>
                <a:lnTo>
                  <a:pt x="21354" y="19076"/>
                </a:lnTo>
                <a:cubicBezTo>
                  <a:pt x="20828" y="19327"/>
                  <a:pt x="20628" y="19477"/>
                  <a:pt x="20728" y="19603"/>
                </a:cubicBezTo>
                <a:cubicBezTo>
                  <a:pt x="20797" y="19724"/>
                  <a:pt x="21953" y="19809"/>
                  <a:pt x="23132" y="19809"/>
                </a:cubicBezTo>
                <a:cubicBezTo>
                  <a:pt x="23661" y="19809"/>
                  <a:pt x="24195" y="19792"/>
                  <a:pt x="24638" y="19753"/>
                </a:cubicBezTo>
                <a:cubicBezTo>
                  <a:pt x="26242" y="19603"/>
                  <a:pt x="27796" y="19227"/>
                  <a:pt x="29299" y="18650"/>
                </a:cubicBezTo>
                <a:lnTo>
                  <a:pt x="30001" y="18374"/>
                </a:lnTo>
                <a:lnTo>
                  <a:pt x="30903" y="18675"/>
                </a:lnTo>
                <a:cubicBezTo>
                  <a:pt x="31915" y="19043"/>
                  <a:pt x="33518" y="19411"/>
                  <a:pt x="34085" y="19411"/>
                </a:cubicBezTo>
                <a:cubicBezTo>
                  <a:pt x="34136" y="19411"/>
                  <a:pt x="34179" y="19408"/>
                  <a:pt x="34212" y="19402"/>
                </a:cubicBezTo>
                <a:cubicBezTo>
                  <a:pt x="34387" y="19377"/>
                  <a:pt x="34562" y="19302"/>
                  <a:pt x="34713" y="19176"/>
                </a:cubicBezTo>
                <a:lnTo>
                  <a:pt x="34938" y="18976"/>
                </a:lnTo>
                <a:lnTo>
                  <a:pt x="34763" y="18725"/>
                </a:lnTo>
                <a:lnTo>
                  <a:pt x="34588" y="18450"/>
                </a:lnTo>
                <a:lnTo>
                  <a:pt x="32683" y="17798"/>
                </a:lnTo>
                <a:cubicBezTo>
                  <a:pt x="30853" y="17171"/>
                  <a:pt x="30778" y="17146"/>
                  <a:pt x="30477" y="16871"/>
                </a:cubicBezTo>
                <a:cubicBezTo>
                  <a:pt x="29801" y="16244"/>
                  <a:pt x="29224" y="15417"/>
                  <a:pt x="28497" y="14039"/>
                </a:cubicBezTo>
                <a:cubicBezTo>
                  <a:pt x="27645" y="12409"/>
                  <a:pt x="26567" y="10755"/>
                  <a:pt x="26116" y="10404"/>
                </a:cubicBezTo>
                <a:cubicBezTo>
                  <a:pt x="25866" y="10204"/>
                  <a:pt x="25640" y="9953"/>
                  <a:pt x="25465" y="9703"/>
                </a:cubicBezTo>
                <a:cubicBezTo>
                  <a:pt x="25014" y="9126"/>
                  <a:pt x="24537" y="8575"/>
                  <a:pt x="23986" y="8074"/>
                </a:cubicBezTo>
                <a:cubicBezTo>
                  <a:pt x="23911" y="7998"/>
                  <a:pt x="23785" y="7973"/>
                  <a:pt x="23685" y="7973"/>
                </a:cubicBezTo>
                <a:cubicBezTo>
                  <a:pt x="23668" y="7979"/>
                  <a:pt x="23651" y="7982"/>
                  <a:pt x="23634" y="7982"/>
                </a:cubicBezTo>
                <a:cubicBezTo>
                  <a:pt x="23575" y="7982"/>
                  <a:pt x="23512" y="7945"/>
                  <a:pt x="23435" y="7848"/>
                </a:cubicBezTo>
                <a:cubicBezTo>
                  <a:pt x="23384" y="7773"/>
                  <a:pt x="23309" y="7723"/>
                  <a:pt x="23209" y="7673"/>
                </a:cubicBezTo>
                <a:cubicBezTo>
                  <a:pt x="22983" y="7522"/>
                  <a:pt x="22783" y="7347"/>
                  <a:pt x="22582" y="7146"/>
                </a:cubicBezTo>
                <a:cubicBezTo>
                  <a:pt x="22106" y="6670"/>
                  <a:pt x="21505" y="6219"/>
                  <a:pt x="21279" y="6194"/>
                </a:cubicBezTo>
                <a:cubicBezTo>
                  <a:pt x="21265" y="6187"/>
                  <a:pt x="21248" y="6184"/>
                  <a:pt x="21230" y="6184"/>
                </a:cubicBezTo>
                <a:cubicBezTo>
                  <a:pt x="21187" y="6184"/>
                  <a:pt x="21139" y="6201"/>
                  <a:pt x="21104" y="6219"/>
                </a:cubicBezTo>
                <a:cubicBezTo>
                  <a:pt x="21090" y="6228"/>
                  <a:pt x="21073" y="6233"/>
                  <a:pt x="21052" y="6233"/>
                </a:cubicBezTo>
                <a:cubicBezTo>
                  <a:pt x="20963" y="6233"/>
                  <a:pt x="20802" y="6142"/>
                  <a:pt x="20477" y="5918"/>
                </a:cubicBezTo>
                <a:cubicBezTo>
                  <a:pt x="20071" y="5653"/>
                  <a:pt x="19827" y="5525"/>
                  <a:pt x="19683" y="5525"/>
                </a:cubicBezTo>
                <a:cubicBezTo>
                  <a:pt x="19622" y="5525"/>
                  <a:pt x="19580" y="5548"/>
                  <a:pt x="19550" y="5592"/>
                </a:cubicBezTo>
                <a:cubicBezTo>
                  <a:pt x="19526" y="5624"/>
                  <a:pt x="19500" y="5643"/>
                  <a:pt x="19458" y="5643"/>
                </a:cubicBezTo>
                <a:cubicBezTo>
                  <a:pt x="19366" y="5643"/>
                  <a:pt x="19194" y="5550"/>
                  <a:pt x="18798" y="5292"/>
                </a:cubicBezTo>
                <a:cubicBezTo>
                  <a:pt x="18196" y="4891"/>
                  <a:pt x="17570" y="4515"/>
                  <a:pt x="16918" y="4214"/>
                </a:cubicBezTo>
                <a:cubicBezTo>
                  <a:pt x="16904" y="4212"/>
                  <a:pt x="16890" y="4210"/>
                  <a:pt x="16878" y="4210"/>
                </a:cubicBezTo>
                <a:cubicBezTo>
                  <a:pt x="16764" y="4210"/>
                  <a:pt x="16748" y="4316"/>
                  <a:pt x="16793" y="4565"/>
                </a:cubicBezTo>
                <a:cubicBezTo>
                  <a:pt x="16815" y="4655"/>
                  <a:pt x="16798" y="4744"/>
                  <a:pt x="16776" y="4744"/>
                </a:cubicBezTo>
                <a:cubicBezTo>
                  <a:pt x="16773" y="4744"/>
                  <a:pt x="16771" y="4743"/>
                  <a:pt x="16768" y="4740"/>
                </a:cubicBezTo>
                <a:cubicBezTo>
                  <a:pt x="16768" y="4740"/>
                  <a:pt x="16317" y="4515"/>
                  <a:pt x="15816" y="4214"/>
                </a:cubicBezTo>
                <a:cubicBezTo>
                  <a:pt x="14718" y="3587"/>
                  <a:pt x="14080" y="3300"/>
                  <a:pt x="13850" y="3300"/>
                </a:cubicBezTo>
                <a:cubicBezTo>
                  <a:pt x="13823" y="3300"/>
                  <a:pt x="13801" y="3304"/>
                  <a:pt x="13785" y="3312"/>
                </a:cubicBezTo>
                <a:cubicBezTo>
                  <a:pt x="13735" y="3362"/>
                  <a:pt x="13685" y="3412"/>
                  <a:pt x="13685" y="3487"/>
                </a:cubicBezTo>
                <a:cubicBezTo>
                  <a:pt x="13691" y="3529"/>
                  <a:pt x="13672" y="3548"/>
                  <a:pt x="13634" y="3548"/>
                </a:cubicBezTo>
                <a:cubicBezTo>
                  <a:pt x="13513" y="3548"/>
                  <a:pt x="13201" y="3348"/>
                  <a:pt x="12933" y="3061"/>
                </a:cubicBezTo>
                <a:cubicBezTo>
                  <a:pt x="12892" y="3020"/>
                  <a:pt x="12858" y="3001"/>
                  <a:pt x="12828" y="3001"/>
                </a:cubicBezTo>
                <a:cubicBezTo>
                  <a:pt x="12803" y="3001"/>
                  <a:pt x="12780" y="3013"/>
                  <a:pt x="12758" y="3036"/>
                </a:cubicBezTo>
                <a:cubicBezTo>
                  <a:pt x="12751" y="3043"/>
                  <a:pt x="12738" y="3047"/>
                  <a:pt x="12719" y="3047"/>
                </a:cubicBezTo>
                <a:cubicBezTo>
                  <a:pt x="12606" y="3047"/>
                  <a:pt x="12278" y="2918"/>
                  <a:pt x="11655" y="2660"/>
                </a:cubicBezTo>
                <a:cubicBezTo>
                  <a:pt x="9520" y="1802"/>
                  <a:pt x="8760" y="1502"/>
                  <a:pt x="8500" y="1502"/>
                </a:cubicBezTo>
                <a:cubicBezTo>
                  <a:pt x="8480" y="1502"/>
                  <a:pt x="8462" y="1503"/>
                  <a:pt x="8447" y="1507"/>
                </a:cubicBezTo>
                <a:cubicBezTo>
                  <a:pt x="8247" y="1557"/>
                  <a:pt x="8272" y="1582"/>
                  <a:pt x="8272" y="1758"/>
                </a:cubicBezTo>
                <a:cubicBezTo>
                  <a:pt x="8272" y="1891"/>
                  <a:pt x="8272" y="1947"/>
                  <a:pt x="8235" y="1947"/>
                </a:cubicBezTo>
                <a:cubicBezTo>
                  <a:pt x="8216" y="1947"/>
                  <a:pt x="8188" y="1933"/>
                  <a:pt x="8146" y="1908"/>
                </a:cubicBezTo>
                <a:cubicBezTo>
                  <a:pt x="7971" y="1808"/>
                  <a:pt x="6417" y="1056"/>
                  <a:pt x="5916" y="856"/>
                </a:cubicBezTo>
                <a:cubicBezTo>
                  <a:pt x="5615" y="755"/>
                  <a:pt x="5364" y="555"/>
                  <a:pt x="5164" y="304"/>
                </a:cubicBezTo>
                <a:cubicBezTo>
                  <a:pt x="5048" y="142"/>
                  <a:pt x="4910" y="1"/>
                  <a:pt x="4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"/>
          <p:cNvSpPr/>
          <p:nvPr/>
        </p:nvSpPr>
        <p:spPr>
          <a:xfrm>
            <a:off x="-318062" y="4096230"/>
            <a:ext cx="1154747" cy="443837"/>
          </a:xfrm>
          <a:custGeom>
            <a:rect b="b" l="l" r="r" t="t"/>
            <a:pathLst>
              <a:path extrusionOk="0" h="11618" w="30227">
                <a:moveTo>
                  <a:pt x="28973" y="3062"/>
                </a:moveTo>
                <a:lnTo>
                  <a:pt x="28973" y="3087"/>
                </a:lnTo>
                <a:cubicBezTo>
                  <a:pt x="29073" y="3087"/>
                  <a:pt x="29023" y="3113"/>
                  <a:pt x="28823" y="3138"/>
                </a:cubicBezTo>
                <a:cubicBezTo>
                  <a:pt x="28735" y="3163"/>
                  <a:pt x="28666" y="3175"/>
                  <a:pt x="28628" y="3175"/>
                </a:cubicBezTo>
                <a:cubicBezTo>
                  <a:pt x="28591" y="3175"/>
                  <a:pt x="28585" y="3163"/>
                  <a:pt x="28622" y="3138"/>
                </a:cubicBezTo>
                <a:cubicBezTo>
                  <a:pt x="28748" y="3113"/>
                  <a:pt x="28848" y="3087"/>
                  <a:pt x="28973" y="3062"/>
                </a:cubicBezTo>
                <a:close/>
                <a:moveTo>
                  <a:pt x="20953" y="255"/>
                </a:moveTo>
                <a:cubicBezTo>
                  <a:pt x="21855" y="381"/>
                  <a:pt x="22732" y="556"/>
                  <a:pt x="23610" y="807"/>
                </a:cubicBezTo>
                <a:cubicBezTo>
                  <a:pt x="24161" y="957"/>
                  <a:pt x="24737" y="1158"/>
                  <a:pt x="25264" y="1408"/>
                </a:cubicBezTo>
                <a:cubicBezTo>
                  <a:pt x="27945" y="2561"/>
                  <a:pt x="27920" y="2536"/>
                  <a:pt x="27745" y="2586"/>
                </a:cubicBezTo>
                <a:cubicBezTo>
                  <a:pt x="27725" y="2596"/>
                  <a:pt x="27699" y="2601"/>
                  <a:pt x="27667" y="2601"/>
                </a:cubicBezTo>
                <a:cubicBezTo>
                  <a:pt x="27545" y="2601"/>
                  <a:pt x="27337" y="2525"/>
                  <a:pt x="27018" y="2386"/>
                </a:cubicBezTo>
                <a:cubicBezTo>
                  <a:pt x="26717" y="2235"/>
                  <a:pt x="25890" y="1935"/>
                  <a:pt x="25239" y="1709"/>
                </a:cubicBezTo>
                <a:cubicBezTo>
                  <a:pt x="22321" y="729"/>
                  <a:pt x="21360" y="401"/>
                  <a:pt x="21221" y="401"/>
                </a:cubicBezTo>
                <a:cubicBezTo>
                  <a:pt x="21211" y="401"/>
                  <a:pt x="21205" y="402"/>
                  <a:pt x="21204" y="406"/>
                </a:cubicBezTo>
                <a:cubicBezTo>
                  <a:pt x="21179" y="431"/>
                  <a:pt x="21529" y="631"/>
                  <a:pt x="23660" y="1333"/>
                </a:cubicBezTo>
                <a:cubicBezTo>
                  <a:pt x="25412" y="1910"/>
                  <a:pt x="25928" y="2094"/>
                  <a:pt x="25815" y="2094"/>
                </a:cubicBezTo>
                <a:cubicBezTo>
                  <a:pt x="25800" y="2094"/>
                  <a:pt x="25775" y="2091"/>
                  <a:pt x="25740" y="2085"/>
                </a:cubicBezTo>
                <a:cubicBezTo>
                  <a:pt x="25665" y="2085"/>
                  <a:pt x="25640" y="2110"/>
                  <a:pt x="25640" y="2135"/>
                </a:cubicBezTo>
                <a:cubicBezTo>
                  <a:pt x="25890" y="2285"/>
                  <a:pt x="26141" y="2411"/>
                  <a:pt x="26417" y="2486"/>
                </a:cubicBezTo>
                <a:cubicBezTo>
                  <a:pt x="27169" y="2762"/>
                  <a:pt x="27194" y="2762"/>
                  <a:pt x="26993" y="2837"/>
                </a:cubicBezTo>
                <a:cubicBezTo>
                  <a:pt x="26949" y="2853"/>
                  <a:pt x="26903" y="2863"/>
                  <a:pt x="26848" y="2863"/>
                </a:cubicBezTo>
                <a:cubicBezTo>
                  <a:pt x="26656" y="2863"/>
                  <a:pt x="26351" y="2748"/>
                  <a:pt x="25590" y="2436"/>
                </a:cubicBezTo>
                <a:cubicBezTo>
                  <a:pt x="25164" y="2260"/>
                  <a:pt x="24712" y="2110"/>
                  <a:pt x="24236" y="1985"/>
                </a:cubicBezTo>
                <a:cubicBezTo>
                  <a:pt x="24011" y="1985"/>
                  <a:pt x="24161" y="2060"/>
                  <a:pt x="25364" y="2511"/>
                </a:cubicBezTo>
                <a:cubicBezTo>
                  <a:pt x="26266" y="2887"/>
                  <a:pt x="26442" y="2962"/>
                  <a:pt x="26291" y="2987"/>
                </a:cubicBezTo>
                <a:cubicBezTo>
                  <a:pt x="26270" y="2994"/>
                  <a:pt x="26243" y="2998"/>
                  <a:pt x="26210" y="2998"/>
                </a:cubicBezTo>
                <a:cubicBezTo>
                  <a:pt x="26019" y="2998"/>
                  <a:pt x="25639" y="2872"/>
                  <a:pt x="25038" y="2636"/>
                </a:cubicBezTo>
                <a:cubicBezTo>
                  <a:pt x="24011" y="2260"/>
                  <a:pt x="23585" y="2110"/>
                  <a:pt x="23484" y="2110"/>
                </a:cubicBezTo>
                <a:cubicBezTo>
                  <a:pt x="23359" y="2135"/>
                  <a:pt x="23534" y="2235"/>
                  <a:pt x="23910" y="2386"/>
                </a:cubicBezTo>
                <a:cubicBezTo>
                  <a:pt x="24161" y="2461"/>
                  <a:pt x="24687" y="2661"/>
                  <a:pt x="25113" y="2812"/>
                </a:cubicBezTo>
                <a:cubicBezTo>
                  <a:pt x="25790" y="3087"/>
                  <a:pt x="25865" y="3138"/>
                  <a:pt x="25715" y="3188"/>
                </a:cubicBezTo>
                <a:cubicBezTo>
                  <a:pt x="25464" y="3188"/>
                  <a:pt x="25214" y="3138"/>
                  <a:pt x="25013" y="3037"/>
                </a:cubicBezTo>
                <a:cubicBezTo>
                  <a:pt x="24319" y="2774"/>
                  <a:pt x="22413" y="2282"/>
                  <a:pt x="22134" y="2282"/>
                </a:cubicBezTo>
                <a:cubicBezTo>
                  <a:pt x="22121" y="2282"/>
                  <a:pt x="22111" y="2283"/>
                  <a:pt x="22106" y="2285"/>
                </a:cubicBezTo>
                <a:cubicBezTo>
                  <a:pt x="22031" y="2311"/>
                  <a:pt x="22507" y="2461"/>
                  <a:pt x="23133" y="2636"/>
                </a:cubicBezTo>
                <a:cubicBezTo>
                  <a:pt x="24587" y="2987"/>
                  <a:pt x="25264" y="3238"/>
                  <a:pt x="25063" y="3313"/>
                </a:cubicBezTo>
                <a:cubicBezTo>
                  <a:pt x="24462" y="3238"/>
                  <a:pt x="23885" y="3087"/>
                  <a:pt x="23309" y="2887"/>
                </a:cubicBezTo>
                <a:cubicBezTo>
                  <a:pt x="22056" y="2511"/>
                  <a:pt x="21680" y="2386"/>
                  <a:pt x="21705" y="2285"/>
                </a:cubicBezTo>
                <a:cubicBezTo>
                  <a:pt x="21721" y="2175"/>
                  <a:pt x="21637" y="2105"/>
                  <a:pt x="21549" y="2105"/>
                </a:cubicBezTo>
                <a:cubicBezTo>
                  <a:pt x="21496" y="2105"/>
                  <a:pt x="21441" y="2129"/>
                  <a:pt x="21404" y="2185"/>
                </a:cubicBezTo>
                <a:cubicBezTo>
                  <a:pt x="21372" y="2228"/>
                  <a:pt x="21339" y="2253"/>
                  <a:pt x="21259" y="2253"/>
                </a:cubicBezTo>
                <a:cubicBezTo>
                  <a:pt x="21153" y="2253"/>
                  <a:pt x="20962" y="2210"/>
                  <a:pt x="20577" y="2110"/>
                </a:cubicBezTo>
                <a:cubicBezTo>
                  <a:pt x="19123" y="1759"/>
                  <a:pt x="17670" y="1509"/>
                  <a:pt x="16191" y="1308"/>
                </a:cubicBezTo>
                <a:cubicBezTo>
                  <a:pt x="15840" y="1283"/>
                  <a:pt x="15539" y="1233"/>
                  <a:pt x="15539" y="1233"/>
                </a:cubicBezTo>
                <a:cubicBezTo>
                  <a:pt x="15539" y="1233"/>
                  <a:pt x="15740" y="1208"/>
                  <a:pt x="16016" y="1158"/>
                </a:cubicBezTo>
                <a:lnTo>
                  <a:pt x="16492" y="1107"/>
                </a:lnTo>
                <a:lnTo>
                  <a:pt x="16667" y="807"/>
                </a:lnTo>
                <a:cubicBezTo>
                  <a:pt x="16834" y="516"/>
                  <a:pt x="16948" y="449"/>
                  <a:pt x="17512" y="449"/>
                </a:cubicBezTo>
                <a:cubicBezTo>
                  <a:pt x="17628" y="449"/>
                  <a:pt x="17762" y="452"/>
                  <a:pt x="17920" y="456"/>
                </a:cubicBezTo>
                <a:cubicBezTo>
                  <a:pt x="18873" y="506"/>
                  <a:pt x="20527" y="782"/>
                  <a:pt x="20702" y="932"/>
                </a:cubicBezTo>
                <a:cubicBezTo>
                  <a:pt x="20778" y="982"/>
                  <a:pt x="22983" y="1734"/>
                  <a:pt x="23058" y="1734"/>
                </a:cubicBezTo>
                <a:cubicBezTo>
                  <a:pt x="23234" y="1684"/>
                  <a:pt x="22908" y="1534"/>
                  <a:pt x="22006" y="1233"/>
                </a:cubicBezTo>
                <a:cubicBezTo>
                  <a:pt x="21329" y="1032"/>
                  <a:pt x="20953" y="857"/>
                  <a:pt x="21003" y="832"/>
                </a:cubicBezTo>
                <a:cubicBezTo>
                  <a:pt x="21053" y="782"/>
                  <a:pt x="21053" y="681"/>
                  <a:pt x="20978" y="506"/>
                </a:cubicBezTo>
                <a:cubicBezTo>
                  <a:pt x="20928" y="356"/>
                  <a:pt x="20928" y="280"/>
                  <a:pt x="20953" y="255"/>
                </a:cubicBezTo>
                <a:close/>
                <a:moveTo>
                  <a:pt x="14284" y="1348"/>
                </a:moveTo>
                <a:cubicBezTo>
                  <a:pt x="14488" y="1348"/>
                  <a:pt x="14700" y="1365"/>
                  <a:pt x="14913" y="1383"/>
                </a:cubicBezTo>
                <a:cubicBezTo>
                  <a:pt x="17745" y="1634"/>
                  <a:pt x="19700" y="2010"/>
                  <a:pt x="23534" y="3138"/>
                </a:cubicBezTo>
                <a:cubicBezTo>
                  <a:pt x="24261" y="3338"/>
                  <a:pt x="24487" y="3438"/>
                  <a:pt x="24387" y="3488"/>
                </a:cubicBezTo>
                <a:cubicBezTo>
                  <a:pt x="24272" y="3572"/>
                  <a:pt x="24162" y="3616"/>
                  <a:pt x="24004" y="3616"/>
                </a:cubicBezTo>
                <a:cubicBezTo>
                  <a:pt x="23781" y="3616"/>
                  <a:pt x="23464" y="3528"/>
                  <a:pt x="22908" y="3338"/>
                </a:cubicBezTo>
                <a:cubicBezTo>
                  <a:pt x="20602" y="2611"/>
                  <a:pt x="18221" y="2060"/>
                  <a:pt x="15815" y="1684"/>
                </a:cubicBezTo>
                <a:cubicBezTo>
                  <a:pt x="14813" y="1509"/>
                  <a:pt x="14011" y="1383"/>
                  <a:pt x="14036" y="1358"/>
                </a:cubicBezTo>
                <a:cubicBezTo>
                  <a:pt x="14116" y="1351"/>
                  <a:pt x="14199" y="1348"/>
                  <a:pt x="14284" y="1348"/>
                </a:cubicBezTo>
                <a:close/>
                <a:moveTo>
                  <a:pt x="24813" y="4165"/>
                </a:moveTo>
                <a:lnTo>
                  <a:pt x="24813" y="4190"/>
                </a:lnTo>
                <a:cubicBezTo>
                  <a:pt x="24888" y="4190"/>
                  <a:pt x="24838" y="4215"/>
                  <a:pt x="24662" y="4240"/>
                </a:cubicBezTo>
                <a:cubicBezTo>
                  <a:pt x="24575" y="4253"/>
                  <a:pt x="24518" y="4259"/>
                  <a:pt x="24493" y="4259"/>
                </a:cubicBezTo>
                <a:cubicBezTo>
                  <a:pt x="24468" y="4259"/>
                  <a:pt x="24474" y="4253"/>
                  <a:pt x="24512" y="4240"/>
                </a:cubicBezTo>
                <a:cubicBezTo>
                  <a:pt x="24612" y="4190"/>
                  <a:pt x="24712" y="4190"/>
                  <a:pt x="24813" y="4165"/>
                </a:cubicBezTo>
                <a:close/>
                <a:moveTo>
                  <a:pt x="12752" y="1198"/>
                </a:moveTo>
                <a:cubicBezTo>
                  <a:pt x="12772" y="1198"/>
                  <a:pt x="12795" y="1227"/>
                  <a:pt x="12833" y="1283"/>
                </a:cubicBezTo>
                <a:cubicBezTo>
                  <a:pt x="12858" y="1333"/>
                  <a:pt x="13459" y="1483"/>
                  <a:pt x="15063" y="1759"/>
                </a:cubicBezTo>
                <a:cubicBezTo>
                  <a:pt x="18597" y="2361"/>
                  <a:pt x="20752" y="2837"/>
                  <a:pt x="22432" y="3388"/>
                </a:cubicBezTo>
                <a:lnTo>
                  <a:pt x="23459" y="3689"/>
                </a:lnTo>
                <a:lnTo>
                  <a:pt x="23083" y="3789"/>
                </a:lnTo>
                <a:cubicBezTo>
                  <a:pt x="22961" y="3820"/>
                  <a:pt x="22874" y="3841"/>
                  <a:pt x="22757" y="3841"/>
                </a:cubicBezTo>
                <a:cubicBezTo>
                  <a:pt x="22489" y="3841"/>
                  <a:pt x="22063" y="3730"/>
                  <a:pt x="20702" y="3363"/>
                </a:cubicBezTo>
                <a:cubicBezTo>
                  <a:pt x="19651" y="3100"/>
                  <a:pt x="18759" y="2860"/>
                  <a:pt x="18656" y="2860"/>
                </a:cubicBezTo>
                <a:cubicBezTo>
                  <a:pt x="18651" y="2860"/>
                  <a:pt x="18648" y="2861"/>
                  <a:pt x="18647" y="2862"/>
                </a:cubicBezTo>
                <a:cubicBezTo>
                  <a:pt x="18472" y="2887"/>
                  <a:pt x="18898" y="3037"/>
                  <a:pt x="20477" y="3463"/>
                </a:cubicBezTo>
                <a:cubicBezTo>
                  <a:pt x="22056" y="3864"/>
                  <a:pt x="22281" y="3940"/>
                  <a:pt x="22106" y="3990"/>
                </a:cubicBezTo>
                <a:cubicBezTo>
                  <a:pt x="22039" y="4009"/>
                  <a:pt x="21972" y="4017"/>
                  <a:pt x="21905" y="4017"/>
                </a:cubicBezTo>
                <a:cubicBezTo>
                  <a:pt x="21796" y="4017"/>
                  <a:pt x="21688" y="3996"/>
                  <a:pt x="21580" y="3965"/>
                </a:cubicBezTo>
                <a:cubicBezTo>
                  <a:pt x="21160" y="3817"/>
                  <a:pt x="17831" y="3087"/>
                  <a:pt x="17627" y="3087"/>
                </a:cubicBezTo>
                <a:cubicBezTo>
                  <a:pt x="17624" y="3087"/>
                  <a:pt x="17621" y="3087"/>
                  <a:pt x="17620" y="3087"/>
                </a:cubicBezTo>
                <a:cubicBezTo>
                  <a:pt x="17419" y="3113"/>
                  <a:pt x="17795" y="3238"/>
                  <a:pt x="18697" y="3438"/>
                </a:cubicBezTo>
                <a:cubicBezTo>
                  <a:pt x="19224" y="3539"/>
                  <a:pt x="20126" y="3739"/>
                  <a:pt x="20677" y="3889"/>
                </a:cubicBezTo>
                <a:cubicBezTo>
                  <a:pt x="21529" y="4115"/>
                  <a:pt x="21655" y="4140"/>
                  <a:pt x="21479" y="4215"/>
                </a:cubicBezTo>
                <a:cubicBezTo>
                  <a:pt x="21438" y="4227"/>
                  <a:pt x="21391" y="4233"/>
                  <a:pt x="21334" y="4233"/>
                </a:cubicBezTo>
                <a:cubicBezTo>
                  <a:pt x="21149" y="4233"/>
                  <a:pt x="20857" y="4168"/>
                  <a:pt x="20301" y="4015"/>
                </a:cubicBezTo>
                <a:cubicBezTo>
                  <a:pt x="18780" y="3587"/>
                  <a:pt x="15839" y="2956"/>
                  <a:pt x="15497" y="2956"/>
                </a:cubicBezTo>
                <a:cubicBezTo>
                  <a:pt x="15478" y="2956"/>
                  <a:pt x="15467" y="2958"/>
                  <a:pt x="15464" y="2962"/>
                </a:cubicBezTo>
                <a:cubicBezTo>
                  <a:pt x="15389" y="3037"/>
                  <a:pt x="15539" y="3062"/>
                  <a:pt x="18021" y="3614"/>
                </a:cubicBezTo>
                <a:cubicBezTo>
                  <a:pt x="19399" y="3940"/>
                  <a:pt x="20627" y="4240"/>
                  <a:pt x="20527" y="4290"/>
                </a:cubicBezTo>
                <a:cubicBezTo>
                  <a:pt x="20525" y="4291"/>
                  <a:pt x="20523" y="4291"/>
                  <a:pt x="20520" y="4291"/>
                </a:cubicBezTo>
                <a:cubicBezTo>
                  <a:pt x="20196" y="4291"/>
                  <a:pt x="12806" y="2886"/>
                  <a:pt x="12682" y="2762"/>
                </a:cubicBezTo>
                <a:cubicBezTo>
                  <a:pt x="12206" y="2636"/>
                  <a:pt x="11730" y="2536"/>
                  <a:pt x="11229" y="2461"/>
                </a:cubicBezTo>
                <a:cubicBezTo>
                  <a:pt x="10154" y="2267"/>
                  <a:pt x="9782" y="2188"/>
                  <a:pt x="9672" y="2188"/>
                </a:cubicBezTo>
                <a:cubicBezTo>
                  <a:pt x="9597" y="2188"/>
                  <a:pt x="9644" y="2225"/>
                  <a:pt x="9675" y="2285"/>
                </a:cubicBezTo>
                <a:cubicBezTo>
                  <a:pt x="9700" y="2361"/>
                  <a:pt x="9700" y="2386"/>
                  <a:pt x="9650" y="2386"/>
                </a:cubicBezTo>
                <a:lnTo>
                  <a:pt x="9173" y="2311"/>
                </a:lnTo>
                <a:cubicBezTo>
                  <a:pt x="9048" y="2311"/>
                  <a:pt x="8923" y="2285"/>
                  <a:pt x="8798" y="2235"/>
                </a:cubicBezTo>
                <a:cubicBezTo>
                  <a:pt x="8973" y="2185"/>
                  <a:pt x="9148" y="2160"/>
                  <a:pt x="9324" y="2135"/>
                </a:cubicBezTo>
                <a:lnTo>
                  <a:pt x="9299" y="2135"/>
                </a:lnTo>
                <a:cubicBezTo>
                  <a:pt x="9600" y="2085"/>
                  <a:pt x="10527" y="2035"/>
                  <a:pt x="11354" y="2010"/>
                </a:cubicBezTo>
                <a:cubicBezTo>
                  <a:pt x="12757" y="1935"/>
                  <a:pt x="12883" y="1935"/>
                  <a:pt x="12958" y="1809"/>
                </a:cubicBezTo>
                <a:cubicBezTo>
                  <a:pt x="13033" y="1684"/>
                  <a:pt x="13033" y="1659"/>
                  <a:pt x="12883" y="1458"/>
                </a:cubicBezTo>
                <a:cubicBezTo>
                  <a:pt x="12783" y="1333"/>
                  <a:pt x="12732" y="1233"/>
                  <a:pt x="12732" y="1208"/>
                </a:cubicBezTo>
                <a:cubicBezTo>
                  <a:pt x="12739" y="1201"/>
                  <a:pt x="12745" y="1198"/>
                  <a:pt x="12752" y="1198"/>
                </a:cubicBezTo>
                <a:close/>
                <a:moveTo>
                  <a:pt x="8490" y="2251"/>
                </a:moveTo>
                <a:cubicBezTo>
                  <a:pt x="8564" y="2251"/>
                  <a:pt x="8606" y="2269"/>
                  <a:pt x="8647" y="2311"/>
                </a:cubicBezTo>
                <a:cubicBezTo>
                  <a:pt x="8772" y="2386"/>
                  <a:pt x="8923" y="2436"/>
                  <a:pt x="9048" y="2436"/>
                </a:cubicBezTo>
                <a:cubicBezTo>
                  <a:pt x="9850" y="2511"/>
                  <a:pt x="12231" y="2912"/>
                  <a:pt x="15890" y="3614"/>
                </a:cubicBezTo>
                <a:cubicBezTo>
                  <a:pt x="18071" y="4015"/>
                  <a:pt x="19976" y="4391"/>
                  <a:pt x="20101" y="4416"/>
                </a:cubicBezTo>
                <a:cubicBezTo>
                  <a:pt x="20326" y="4491"/>
                  <a:pt x="20326" y="4491"/>
                  <a:pt x="19875" y="4541"/>
                </a:cubicBezTo>
                <a:cubicBezTo>
                  <a:pt x="19742" y="4557"/>
                  <a:pt x="19592" y="4565"/>
                  <a:pt x="19425" y="4565"/>
                </a:cubicBezTo>
                <a:cubicBezTo>
                  <a:pt x="18780" y="4565"/>
                  <a:pt x="17877" y="4444"/>
                  <a:pt x="16642" y="4165"/>
                </a:cubicBezTo>
                <a:cubicBezTo>
                  <a:pt x="10777" y="2912"/>
                  <a:pt x="9549" y="2686"/>
                  <a:pt x="8121" y="2586"/>
                </a:cubicBezTo>
                <a:cubicBezTo>
                  <a:pt x="7645" y="2536"/>
                  <a:pt x="7595" y="2511"/>
                  <a:pt x="7720" y="2461"/>
                </a:cubicBezTo>
                <a:cubicBezTo>
                  <a:pt x="7870" y="2386"/>
                  <a:pt x="8046" y="2336"/>
                  <a:pt x="8221" y="2285"/>
                </a:cubicBezTo>
                <a:cubicBezTo>
                  <a:pt x="8345" y="2263"/>
                  <a:pt x="8428" y="2251"/>
                  <a:pt x="8490" y="2251"/>
                </a:cubicBezTo>
                <a:close/>
                <a:moveTo>
                  <a:pt x="23284" y="4566"/>
                </a:moveTo>
                <a:cubicBezTo>
                  <a:pt x="23434" y="4566"/>
                  <a:pt x="23334" y="4591"/>
                  <a:pt x="23033" y="4666"/>
                </a:cubicBezTo>
                <a:cubicBezTo>
                  <a:pt x="22847" y="4697"/>
                  <a:pt x="22728" y="4719"/>
                  <a:pt x="22694" y="4719"/>
                </a:cubicBezTo>
                <a:cubicBezTo>
                  <a:pt x="22673" y="4719"/>
                  <a:pt x="22685" y="4711"/>
                  <a:pt x="22732" y="4691"/>
                </a:cubicBezTo>
                <a:cubicBezTo>
                  <a:pt x="22908" y="4641"/>
                  <a:pt x="23108" y="4591"/>
                  <a:pt x="23284" y="4566"/>
                </a:cubicBezTo>
                <a:close/>
                <a:moveTo>
                  <a:pt x="22115" y="4829"/>
                </a:moveTo>
                <a:cubicBezTo>
                  <a:pt x="22162" y="4829"/>
                  <a:pt x="22169" y="4842"/>
                  <a:pt x="22131" y="4867"/>
                </a:cubicBezTo>
                <a:cubicBezTo>
                  <a:pt x="21981" y="4942"/>
                  <a:pt x="21805" y="5017"/>
                  <a:pt x="21655" y="5042"/>
                </a:cubicBezTo>
                <a:cubicBezTo>
                  <a:pt x="21544" y="5063"/>
                  <a:pt x="21466" y="5072"/>
                  <a:pt x="21416" y="5072"/>
                </a:cubicBezTo>
                <a:cubicBezTo>
                  <a:pt x="21227" y="5072"/>
                  <a:pt x="21439" y="4946"/>
                  <a:pt x="21855" y="4867"/>
                </a:cubicBezTo>
                <a:cubicBezTo>
                  <a:pt x="21981" y="4842"/>
                  <a:pt x="22068" y="4829"/>
                  <a:pt x="22115" y="4829"/>
                </a:cubicBezTo>
                <a:close/>
                <a:moveTo>
                  <a:pt x="20803" y="5067"/>
                </a:moveTo>
                <a:lnTo>
                  <a:pt x="20803" y="5092"/>
                </a:lnTo>
                <a:cubicBezTo>
                  <a:pt x="20878" y="5080"/>
                  <a:pt x="20940" y="5074"/>
                  <a:pt x="20981" y="5074"/>
                </a:cubicBezTo>
                <a:cubicBezTo>
                  <a:pt x="21022" y="5074"/>
                  <a:pt x="21041" y="5080"/>
                  <a:pt x="21028" y="5092"/>
                </a:cubicBezTo>
                <a:cubicBezTo>
                  <a:pt x="20928" y="5168"/>
                  <a:pt x="20778" y="5218"/>
                  <a:pt x="20652" y="5243"/>
                </a:cubicBezTo>
                <a:cubicBezTo>
                  <a:pt x="20540" y="5265"/>
                  <a:pt x="20462" y="5278"/>
                  <a:pt x="20421" y="5278"/>
                </a:cubicBezTo>
                <a:cubicBezTo>
                  <a:pt x="20369" y="5278"/>
                  <a:pt x="20371" y="5259"/>
                  <a:pt x="20427" y="5218"/>
                </a:cubicBezTo>
                <a:cubicBezTo>
                  <a:pt x="20527" y="5143"/>
                  <a:pt x="20652" y="5092"/>
                  <a:pt x="20803" y="5067"/>
                </a:cubicBezTo>
                <a:close/>
                <a:moveTo>
                  <a:pt x="7219" y="2661"/>
                </a:moveTo>
                <a:lnTo>
                  <a:pt x="7870" y="2737"/>
                </a:lnTo>
                <a:cubicBezTo>
                  <a:pt x="9274" y="2862"/>
                  <a:pt x="10677" y="3087"/>
                  <a:pt x="12056" y="3388"/>
                </a:cubicBezTo>
                <a:cubicBezTo>
                  <a:pt x="12908" y="3564"/>
                  <a:pt x="14111" y="3789"/>
                  <a:pt x="14737" y="3940"/>
                </a:cubicBezTo>
                <a:cubicBezTo>
                  <a:pt x="15389" y="4065"/>
                  <a:pt x="16316" y="4240"/>
                  <a:pt x="16818" y="4366"/>
                </a:cubicBezTo>
                <a:cubicBezTo>
                  <a:pt x="17319" y="4466"/>
                  <a:pt x="17996" y="4591"/>
                  <a:pt x="18321" y="4616"/>
                </a:cubicBezTo>
                <a:lnTo>
                  <a:pt x="18923" y="4691"/>
                </a:lnTo>
                <a:lnTo>
                  <a:pt x="18372" y="4817"/>
                </a:lnTo>
                <a:cubicBezTo>
                  <a:pt x="18171" y="4867"/>
                  <a:pt x="17964" y="4892"/>
                  <a:pt x="17757" y="4892"/>
                </a:cubicBezTo>
                <a:cubicBezTo>
                  <a:pt x="17551" y="4892"/>
                  <a:pt x="17344" y="4867"/>
                  <a:pt x="17143" y="4817"/>
                </a:cubicBezTo>
                <a:cubicBezTo>
                  <a:pt x="16793" y="4767"/>
                  <a:pt x="15915" y="4566"/>
                  <a:pt x="15214" y="4391"/>
                </a:cubicBezTo>
                <a:lnTo>
                  <a:pt x="13885" y="4040"/>
                </a:lnTo>
                <a:cubicBezTo>
                  <a:pt x="13835" y="4040"/>
                  <a:pt x="13835" y="4040"/>
                  <a:pt x="13835" y="4090"/>
                </a:cubicBezTo>
                <a:cubicBezTo>
                  <a:pt x="13860" y="4190"/>
                  <a:pt x="14938" y="4491"/>
                  <a:pt x="17194" y="4992"/>
                </a:cubicBezTo>
                <a:cubicBezTo>
                  <a:pt x="17344" y="5017"/>
                  <a:pt x="17319" y="5042"/>
                  <a:pt x="17018" y="5067"/>
                </a:cubicBezTo>
                <a:cubicBezTo>
                  <a:pt x="16979" y="5069"/>
                  <a:pt x="16938" y="5071"/>
                  <a:pt x="16893" y="5071"/>
                </a:cubicBezTo>
                <a:cubicBezTo>
                  <a:pt x="16393" y="5071"/>
                  <a:pt x="15528" y="4939"/>
                  <a:pt x="13986" y="4616"/>
                </a:cubicBezTo>
                <a:cubicBezTo>
                  <a:pt x="12902" y="4396"/>
                  <a:pt x="12539" y="4325"/>
                  <a:pt x="12417" y="4325"/>
                </a:cubicBezTo>
                <a:cubicBezTo>
                  <a:pt x="12359" y="4325"/>
                  <a:pt x="12356" y="4341"/>
                  <a:pt x="12356" y="4366"/>
                </a:cubicBezTo>
                <a:cubicBezTo>
                  <a:pt x="13409" y="4666"/>
                  <a:pt x="14462" y="4917"/>
                  <a:pt x="15539" y="5118"/>
                </a:cubicBezTo>
                <a:cubicBezTo>
                  <a:pt x="15690" y="5143"/>
                  <a:pt x="15865" y="5168"/>
                  <a:pt x="16041" y="5218"/>
                </a:cubicBezTo>
                <a:cubicBezTo>
                  <a:pt x="15314" y="5343"/>
                  <a:pt x="14587" y="5418"/>
                  <a:pt x="13860" y="5443"/>
                </a:cubicBezTo>
                <a:cubicBezTo>
                  <a:pt x="13710" y="5393"/>
                  <a:pt x="13559" y="5368"/>
                  <a:pt x="13409" y="5343"/>
                </a:cubicBezTo>
                <a:cubicBezTo>
                  <a:pt x="13008" y="5293"/>
                  <a:pt x="12582" y="5193"/>
                  <a:pt x="12156" y="5067"/>
                </a:cubicBezTo>
                <a:cubicBezTo>
                  <a:pt x="9725" y="4416"/>
                  <a:pt x="9123" y="4265"/>
                  <a:pt x="8296" y="4115"/>
                </a:cubicBezTo>
                <a:cubicBezTo>
                  <a:pt x="7795" y="4015"/>
                  <a:pt x="6918" y="3889"/>
                  <a:pt x="6366" y="3839"/>
                </a:cubicBezTo>
                <a:cubicBezTo>
                  <a:pt x="5790" y="3814"/>
                  <a:pt x="5339" y="3764"/>
                  <a:pt x="5339" y="3764"/>
                </a:cubicBezTo>
                <a:cubicBezTo>
                  <a:pt x="5314" y="3739"/>
                  <a:pt x="5815" y="3614"/>
                  <a:pt x="6417" y="3488"/>
                </a:cubicBezTo>
                <a:lnTo>
                  <a:pt x="6417" y="3514"/>
                </a:lnTo>
                <a:cubicBezTo>
                  <a:pt x="7018" y="3388"/>
                  <a:pt x="7569" y="3263"/>
                  <a:pt x="7620" y="3238"/>
                </a:cubicBezTo>
                <a:cubicBezTo>
                  <a:pt x="8021" y="3288"/>
                  <a:pt x="8422" y="3363"/>
                  <a:pt x="8823" y="3463"/>
                </a:cubicBezTo>
                <a:cubicBezTo>
                  <a:pt x="9889" y="3693"/>
                  <a:pt x="10386" y="3794"/>
                  <a:pt x="10596" y="3794"/>
                </a:cubicBezTo>
                <a:cubicBezTo>
                  <a:pt x="10706" y="3794"/>
                  <a:pt x="10736" y="3766"/>
                  <a:pt x="10727" y="3714"/>
                </a:cubicBezTo>
                <a:cubicBezTo>
                  <a:pt x="10627" y="3664"/>
                  <a:pt x="10502" y="3614"/>
                  <a:pt x="10376" y="3614"/>
                </a:cubicBezTo>
                <a:cubicBezTo>
                  <a:pt x="10176" y="3589"/>
                  <a:pt x="9499" y="3438"/>
                  <a:pt x="8848" y="3313"/>
                </a:cubicBezTo>
                <a:cubicBezTo>
                  <a:pt x="7945" y="3113"/>
                  <a:pt x="7620" y="2987"/>
                  <a:pt x="7444" y="2862"/>
                </a:cubicBezTo>
                <a:lnTo>
                  <a:pt x="7219" y="2661"/>
                </a:lnTo>
                <a:close/>
                <a:moveTo>
                  <a:pt x="20060" y="5253"/>
                </a:moveTo>
                <a:cubicBezTo>
                  <a:pt x="20106" y="5253"/>
                  <a:pt x="20098" y="5270"/>
                  <a:pt x="20051" y="5318"/>
                </a:cubicBezTo>
                <a:cubicBezTo>
                  <a:pt x="19950" y="5393"/>
                  <a:pt x="19850" y="5418"/>
                  <a:pt x="19750" y="5443"/>
                </a:cubicBezTo>
                <a:cubicBezTo>
                  <a:pt x="19660" y="5466"/>
                  <a:pt x="19605" y="5478"/>
                  <a:pt x="19581" y="5478"/>
                </a:cubicBezTo>
                <a:cubicBezTo>
                  <a:pt x="19552" y="5478"/>
                  <a:pt x="19569" y="5460"/>
                  <a:pt x="19625" y="5418"/>
                </a:cubicBezTo>
                <a:cubicBezTo>
                  <a:pt x="19725" y="5343"/>
                  <a:pt x="19825" y="5293"/>
                  <a:pt x="19925" y="5268"/>
                </a:cubicBezTo>
                <a:cubicBezTo>
                  <a:pt x="19990" y="5259"/>
                  <a:pt x="20034" y="5253"/>
                  <a:pt x="20060" y="5253"/>
                </a:cubicBezTo>
                <a:close/>
                <a:moveTo>
                  <a:pt x="5098" y="3955"/>
                </a:moveTo>
                <a:cubicBezTo>
                  <a:pt x="5321" y="3955"/>
                  <a:pt x="5613" y="3967"/>
                  <a:pt x="6041" y="3990"/>
                </a:cubicBezTo>
                <a:cubicBezTo>
                  <a:pt x="6667" y="4040"/>
                  <a:pt x="7444" y="4115"/>
                  <a:pt x="7745" y="4165"/>
                </a:cubicBezTo>
                <a:cubicBezTo>
                  <a:pt x="8497" y="4290"/>
                  <a:pt x="10702" y="4842"/>
                  <a:pt x="11529" y="5118"/>
                </a:cubicBezTo>
                <a:cubicBezTo>
                  <a:pt x="11930" y="5243"/>
                  <a:pt x="12532" y="5393"/>
                  <a:pt x="12883" y="5468"/>
                </a:cubicBezTo>
                <a:cubicBezTo>
                  <a:pt x="13259" y="5544"/>
                  <a:pt x="13459" y="5594"/>
                  <a:pt x="13334" y="5594"/>
                </a:cubicBezTo>
                <a:cubicBezTo>
                  <a:pt x="12407" y="5544"/>
                  <a:pt x="11454" y="5393"/>
                  <a:pt x="10552" y="5143"/>
                </a:cubicBezTo>
                <a:cubicBezTo>
                  <a:pt x="8672" y="4641"/>
                  <a:pt x="6767" y="4341"/>
                  <a:pt x="4838" y="4215"/>
                </a:cubicBezTo>
                <a:cubicBezTo>
                  <a:pt x="4036" y="4165"/>
                  <a:pt x="3985" y="4140"/>
                  <a:pt x="4462" y="4015"/>
                </a:cubicBezTo>
                <a:cubicBezTo>
                  <a:pt x="4655" y="3973"/>
                  <a:pt x="4825" y="3955"/>
                  <a:pt x="5098" y="3955"/>
                </a:cubicBezTo>
                <a:close/>
                <a:moveTo>
                  <a:pt x="19199" y="5437"/>
                </a:moveTo>
                <a:cubicBezTo>
                  <a:pt x="19261" y="5437"/>
                  <a:pt x="19274" y="5456"/>
                  <a:pt x="19249" y="5493"/>
                </a:cubicBezTo>
                <a:cubicBezTo>
                  <a:pt x="19150" y="5573"/>
                  <a:pt x="18675" y="5699"/>
                  <a:pt x="18468" y="5699"/>
                </a:cubicBezTo>
                <a:cubicBezTo>
                  <a:pt x="18413" y="5699"/>
                  <a:pt x="18377" y="5690"/>
                  <a:pt x="18372" y="5669"/>
                </a:cubicBezTo>
                <a:cubicBezTo>
                  <a:pt x="18372" y="5644"/>
                  <a:pt x="18572" y="5569"/>
                  <a:pt x="18848" y="5493"/>
                </a:cubicBezTo>
                <a:cubicBezTo>
                  <a:pt x="19023" y="5456"/>
                  <a:pt x="19136" y="5437"/>
                  <a:pt x="19199" y="5437"/>
                </a:cubicBezTo>
                <a:close/>
                <a:moveTo>
                  <a:pt x="17560" y="5732"/>
                </a:moveTo>
                <a:cubicBezTo>
                  <a:pt x="17632" y="5732"/>
                  <a:pt x="17682" y="5744"/>
                  <a:pt x="17695" y="5769"/>
                </a:cubicBezTo>
                <a:cubicBezTo>
                  <a:pt x="17695" y="5819"/>
                  <a:pt x="17469" y="5894"/>
                  <a:pt x="17168" y="5894"/>
                </a:cubicBezTo>
                <a:cubicBezTo>
                  <a:pt x="16843" y="5894"/>
                  <a:pt x="16893" y="5869"/>
                  <a:pt x="17294" y="5769"/>
                </a:cubicBezTo>
                <a:cubicBezTo>
                  <a:pt x="17394" y="5744"/>
                  <a:pt x="17488" y="5732"/>
                  <a:pt x="17560" y="5732"/>
                </a:cubicBezTo>
                <a:close/>
                <a:moveTo>
                  <a:pt x="16467" y="5894"/>
                </a:moveTo>
                <a:cubicBezTo>
                  <a:pt x="16517" y="5894"/>
                  <a:pt x="16467" y="5920"/>
                  <a:pt x="16392" y="5945"/>
                </a:cubicBezTo>
                <a:cubicBezTo>
                  <a:pt x="16370" y="5952"/>
                  <a:pt x="16350" y="5955"/>
                  <a:pt x="16333" y="5955"/>
                </a:cubicBezTo>
                <a:cubicBezTo>
                  <a:pt x="16293" y="5955"/>
                  <a:pt x="16274" y="5937"/>
                  <a:pt x="16291" y="5920"/>
                </a:cubicBezTo>
                <a:cubicBezTo>
                  <a:pt x="16341" y="5894"/>
                  <a:pt x="16417" y="5894"/>
                  <a:pt x="16467" y="5894"/>
                </a:cubicBezTo>
                <a:close/>
                <a:moveTo>
                  <a:pt x="3935" y="4366"/>
                </a:moveTo>
                <a:cubicBezTo>
                  <a:pt x="4888" y="4366"/>
                  <a:pt x="5865" y="4416"/>
                  <a:pt x="6818" y="4566"/>
                </a:cubicBezTo>
                <a:cubicBezTo>
                  <a:pt x="8046" y="4742"/>
                  <a:pt x="9249" y="4967"/>
                  <a:pt x="10452" y="5268"/>
                </a:cubicBezTo>
                <a:cubicBezTo>
                  <a:pt x="10853" y="5393"/>
                  <a:pt x="11454" y="5519"/>
                  <a:pt x="11780" y="5594"/>
                </a:cubicBezTo>
                <a:cubicBezTo>
                  <a:pt x="12356" y="5694"/>
                  <a:pt x="12356" y="5694"/>
                  <a:pt x="12056" y="5744"/>
                </a:cubicBezTo>
                <a:cubicBezTo>
                  <a:pt x="11128" y="5669"/>
                  <a:pt x="10226" y="5519"/>
                  <a:pt x="9324" y="5293"/>
                </a:cubicBezTo>
                <a:cubicBezTo>
                  <a:pt x="9098" y="5243"/>
                  <a:pt x="8848" y="5193"/>
                  <a:pt x="8597" y="5168"/>
                </a:cubicBezTo>
                <a:lnTo>
                  <a:pt x="8597" y="5168"/>
                </a:lnTo>
                <a:cubicBezTo>
                  <a:pt x="8422" y="5193"/>
                  <a:pt x="8873" y="5343"/>
                  <a:pt x="9800" y="5544"/>
                </a:cubicBezTo>
                <a:cubicBezTo>
                  <a:pt x="11229" y="5819"/>
                  <a:pt x="11204" y="5819"/>
                  <a:pt x="10752" y="5869"/>
                </a:cubicBezTo>
                <a:cubicBezTo>
                  <a:pt x="10688" y="5872"/>
                  <a:pt x="10623" y="5873"/>
                  <a:pt x="10559" y="5873"/>
                </a:cubicBezTo>
                <a:cubicBezTo>
                  <a:pt x="9851" y="5873"/>
                  <a:pt x="9165" y="5746"/>
                  <a:pt x="8522" y="5493"/>
                </a:cubicBezTo>
                <a:cubicBezTo>
                  <a:pt x="8077" y="5340"/>
                  <a:pt x="7885" y="5280"/>
                  <a:pt x="7810" y="5280"/>
                </a:cubicBezTo>
                <a:cubicBezTo>
                  <a:pt x="7762" y="5280"/>
                  <a:pt x="7760" y="5304"/>
                  <a:pt x="7770" y="5343"/>
                </a:cubicBezTo>
                <a:cubicBezTo>
                  <a:pt x="7795" y="5443"/>
                  <a:pt x="8346" y="5619"/>
                  <a:pt x="9073" y="5819"/>
                </a:cubicBezTo>
                <a:cubicBezTo>
                  <a:pt x="9700" y="5995"/>
                  <a:pt x="9700" y="5995"/>
                  <a:pt x="9374" y="6020"/>
                </a:cubicBezTo>
                <a:cubicBezTo>
                  <a:pt x="9120" y="6034"/>
                  <a:pt x="8921" y="6044"/>
                  <a:pt x="8743" y="6044"/>
                </a:cubicBezTo>
                <a:cubicBezTo>
                  <a:pt x="8287" y="6044"/>
                  <a:pt x="7961" y="5978"/>
                  <a:pt x="7168" y="5744"/>
                </a:cubicBezTo>
                <a:cubicBezTo>
                  <a:pt x="6793" y="5619"/>
                  <a:pt x="6391" y="5544"/>
                  <a:pt x="6016" y="5493"/>
                </a:cubicBezTo>
                <a:lnTo>
                  <a:pt x="6016" y="5493"/>
                </a:lnTo>
                <a:cubicBezTo>
                  <a:pt x="6291" y="5644"/>
                  <a:pt x="6592" y="5769"/>
                  <a:pt x="6893" y="5844"/>
                </a:cubicBezTo>
                <a:cubicBezTo>
                  <a:pt x="7745" y="6095"/>
                  <a:pt x="7795" y="6120"/>
                  <a:pt x="7519" y="6145"/>
                </a:cubicBezTo>
                <a:cubicBezTo>
                  <a:pt x="6943" y="6070"/>
                  <a:pt x="6366" y="5970"/>
                  <a:pt x="5815" y="5844"/>
                </a:cubicBezTo>
                <a:cubicBezTo>
                  <a:pt x="5038" y="5669"/>
                  <a:pt x="4161" y="5493"/>
                  <a:pt x="3860" y="5443"/>
                </a:cubicBezTo>
                <a:lnTo>
                  <a:pt x="3309" y="5343"/>
                </a:lnTo>
                <a:lnTo>
                  <a:pt x="3760" y="5218"/>
                </a:lnTo>
                <a:cubicBezTo>
                  <a:pt x="3935" y="5168"/>
                  <a:pt x="4111" y="5092"/>
                  <a:pt x="4261" y="4992"/>
                </a:cubicBezTo>
                <a:lnTo>
                  <a:pt x="4261" y="4967"/>
                </a:lnTo>
                <a:cubicBezTo>
                  <a:pt x="4311" y="4892"/>
                  <a:pt x="4286" y="4842"/>
                  <a:pt x="4111" y="4641"/>
                </a:cubicBezTo>
                <a:cubicBezTo>
                  <a:pt x="4036" y="4541"/>
                  <a:pt x="3960" y="4466"/>
                  <a:pt x="3935" y="4366"/>
                </a:cubicBezTo>
                <a:close/>
                <a:moveTo>
                  <a:pt x="15163" y="6095"/>
                </a:moveTo>
                <a:cubicBezTo>
                  <a:pt x="15239" y="6095"/>
                  <a:pt x="15214" y="6120"/>
                  <a:pt x="15138" y="6145"/>
                </a:cubicBezTo>
                <a:cubicBezTo>
                  <a:pt x="15113" y="6153"/>
                  <a:pt x="15094" y="6156"/>
                  <a:pt x="15079" y="6156"/>
                </a:cubicBezTo>
                <a:cubicBezTo>
                  <a:pt x="15049" y="6156"/>
                  <a:pt x="15038" y="6145"/>
                  <a:pt x="15038" y="6145"/>
                </a:cubicBezTo>
                <a:cubicBezTo>
                  <a:pt x="15088" y="6095"/>
                  <a:pt x="15138" y="6095"/>
                  <a:pt x="15163" y="6095"/>
                </a:cubicBezTo>
                <a:close/>
                <a:moveTo>
                  <a:pt x="3070" y="5505"/>
                </a:moveTo>
                <a:cubicBezTo>
                  <a:pt x="3350" y="5505"/>
                  <a:pt x="3666" y="5550"/>
                  <a:pt x="4136" y="5644"/>
                </a:cubicBezTo>
                <a:cubicBezTo>
                  <a:pt x="4888" y="5769"/>
                  <a:pt x="5640" y="5945"/>
                  <a:pt x="6366" y="6170"/>
                </a:cubicBezTo>
                <a:cubicBezTo>
                  <a:pt x="6366" y="6172"/>
                  <a:pt x="6356" y="6173"/>
                  <a:pt x="6336" y="6173"/>
                </a:cubicBezTo>
                <a:cubicBezTo>
                  <a:pt x="6092" y="6173"/>
                  <a:pt x="4449" y="6039"/>
                  <a:pt x="3685" y="5970"/>
                </a:cubicBezTo>
                <a:cubicBezTo>
                  <a:pt x="3635" y="5970"/>
                  <a:pt x="3610" y="5995"/>
                  <a:pt x="3635" y="6020"/>
                </a:cubicBezTo>
                <a:cubicBezTo>
                  <a:pt x="3835" y="6120"/>
                  <a:pt x="4061" y="6145"/>
                  <a:pt x="4286" y="6170"/>
                </a:cubicBezTo>
                <a:cubicBezTo>
                  <a:pt x="4612" y="6195"/>
                  <a:pt x="4863" y="6220"/>
                  <a:pt x="4813" y="6245"/>
                </a:cubicBezTo>
                <a:cubicBezTo>
                  <a:pt x="4605" y="6251"/>
                  <a:pt x="4398" y="6254"/>
                  <a:pt x="4191" y="6254"/>
                </a:cubicBezTo>
                <a:cubicBezTo>
                  <a:pt x="3521" y="6254"/>
                  <a:pt x="2851" y="6222"/>
                  <a:pt x="2181" y="6145"/>
                </a:cubicBezTo>
                <a:cubicBezTo>
                  <a:pt x="1003" y="6020"/>
                  <a:pt x="1003" y="5995"/>
                  <a:pt x="2081" y="5669"/>
                </a:cubicBezTo>
                <a:cubicBezTo>
                  <a:pt x="2480" y="5562"/>
                  <a:pt x="2752" y="5505"/>
                  <a:pt x="3070" y="5505"/>
                </a:cubicBezTo>
                <a:close/>
                <a:moveTo>
                  <a:pt x="13960" y="6195"/>
                </a:moveTo>
                <a:cubicBezTo>
                  <a:pt x="14036" y="6195"/>
                  <a:pt x="14011" y="6245"/>
                  <a:pt x="13885" y="6245"/>
                </a:cubicBezTo>
                <a:cubicBezTo>
                  <a:pt x="13835" y="6258"/>
                  <a:pt x="13798" y="6264"/>
                  <a:pt x="13779" y="6264"/>
                </a:cubicBezTo>
                <a:cubicBezTo>
                  <a:pt x="13760" y="6264"/>
                  <a:pt x="13760" y="6258"/>
                  <a:pt x="13785" y="6245"/>
                </a:cubicBezTo>
                <a:cubicBezTo>
                  <a:pt x="13835" y="6220"/>
                  <a:pt x="13910" y="6220"/>
                  <a:pt x="13960" y="6220"/>
                </a:cubicBezTo>
                <a:lnTo>
                  <a:pt x="13960" y="6195"/>
                </a:lnTo>
                <a:close/>
                <a:moveTo>
                  <a:pt x="8873" y="6671"/>
                </a:moveTo>
                <a:cubicBezTo>
                  <a:pt x="8973" y="6671"/>
                  <a:pt x="8898" y="6697"/>
                  <a:pt x="8697" y="6747"/>
                </a:cubicBezTo>
                <a:cubicBezTo>
                  <a:pt x="8597" y="6772"/>
                  <a:pt x="8522" y="6784"/>
                  <a:pt x="8484" y="6784"/>
                </a:cubicBezTo>
                <a:cubicBezTo>
                  <a:pt x="8447" y="6784"/>
                  <a:pt x="8447" y="6772"/>
                  <a:pt x="8497" y="6747"/>
                </a:cubicBezTo>
                <a:cubicBezTo>
                  <a:pt x="8622" y="6697"/>
                  <a:pt x="8747" y="6671"/>
                  <a:pt x="8873" y="6671"/>
                </a:cubicBezTo>
                <a:close/>
                <a:moveTo>
                  <a:pt x="3584" y="6747"/>
                </a:moveTo>
                <a:cubicBezTo>
                  <a:pt x="3635" y="6747"/>
                  <a:pt x="3635" y="6772"/>
                  <a:pt x="3559" y="6797"/>
                </a:cubicBezTo>
                <a:cubicBezTo>
                  <a:pt x="3530" y="6804"/>
                  <a:pt x="3507" y="6807"/>
                  <a:pt x="3490" y="6807"/>
                </a:cubicBezTo>
                <a:cubicBezTo>
                  <a:pt x="3449" y="6807"/>
                  <a:pt x="3441" y="6789"/>
                  <a:pt x="3459" y="6772"/>
                </a:cubicBezTo>
                <a:cubicBezTo>
                  <a:pt x="3484" y="6747"/>
                  <a:pt x="3534" y="6747"/>
                  <a:pt x="3584" y="6747"/>
                </a:cubicBezTo>
                <a:close/>
                <a:moveTo>
                  <a:pt x="3860" y="6772"/>
                </a:moveTo>
                <a:cubicBezTo>
                  <a:pt x="3910" y="6772"/>
                  <a:pt x="3910" y="6797"/>
                  <a:pt x="3835" y="6797"/>
                </a:cubicBezTo>
                <a:cubicBezTo>
                  <a:pt x="3810" y="6805"/>
                  <a:pt x="3788" y="6808"/>
                  <a:pt x="3770" y="6808"/>
                </a:cubicBezTo>
                <a:cubicBezTo>
                  <a:pt x="3735" y="6808"/>
                  <a:pt x="3718" y="6797"/>
                  <a:pt x="3735" y="6797"/>
                </a:cubicBezTo>
                <a:cubicBezTo>
                  <a:pt x="3760" y="6772"/>
                  <a:pt x="3810" y="6772"/>
                  <a:pt x="3860" y="6772"/>
                </a:cubicBezTo>
                <a:close/>
                <a:moveTo>
                  <a:pt x="7845" y="6772"/>
                </a:moveTo>
                <a:cubicBezTo>
                  <a:pt x="7895" y="6772"/>
                  <a:pt x="7845" y="6797"/>
                  <a:pt x="7720" y="6822"/>
                </a:cubicBezTo>
                <a:cubicBezTo>
                  <a:pt x="7670" y="6834"/>
                  <a:pt x="7626" y="6841"/>
                  <a:pt x="7601" y="6841"/>
                </a:cubicBezTo>
                <a:cubicBezTo>
                  <a:pt x="7576" y="6841"/>
                  <a:pt x="7569" y="6834"/>
                  <a:pt x="7595" y="6822"/>
                </a:cubicBezTo>
                <a:cubicBezTo>
                  <a:pt x="7670" y="6772"/>
                  <a:pt x="7745" y="6772"/>
                  <a:pt x="7845" y="6772"/>
                </a:cubicBezTo>
                <a:close/>
                <a:moveTo>
                  <a:pt x="6567" y="6797"/>
                </a:moveTo>
                <a:lnTo>
                  <a:pt x="6041" y="6872"/>
                </a:lnTo>
                <a:cubicBezTo>
                  <a:pt x="5840" y="6922"/>
                  <a:pt x="5615" y="6922"/>
                  <a:pt x="5389" y="6922"/>
                </a:cubicBezTo>
                <a:cubicBezTo>
                  <a:pt x="5283" y="6904"/>
                  <a:pt x="5164" y="6887"/>
                  <a:pt x="5041" y="6887"/>
                </a:cubicBezTo>
                <a:cubicBezTo>
                  <a:pt x="4991" y="6887"/>
                  <a:pt x="4939" y="6890"/>
                  <a:pt x="4888" y="6897"/>
                </a:cubicBezTo>
                <a:cubicBezTo>
                  <a:pt x="4662" y="6897"/>
                  <a:pt x="4612" y="6897"/>
                  <a:pt x="4712" y="6847"/>
                </a:cubicBezTo>
                <a:cubicBezTo>
                  <a:pt x="5038" y="6797"/>
                  <a:pt x="5389" y="6797"/>
                  <a:pt x="5715" y="6797"/>
                </a:cubicBezTo>
                <a:close/>
                <a:moveTo>
                  <a:pt x="12331" y="6546"/>
                </a:moveTo>
                <a:cubicBezTo>
                  <a:pt x="12407" y="6546"/>
                  <a:pt x="12306" y="6621"/>
                  <a:pt x="12106" y="6722"/>
                </a:cubicBezTo>
                <a:cubicBezTo>
                  <a:pt x="11955" y="6822"/>
                  <a:pt x="11805" y="6897"/>
                  <a:pt x="11655" y="6947"/>
                </a:cubicBezTo>
                <a:cubicBezTo>
                  <a:pt x="11651" y="6948"/>
                  <a:pt x="11648" y="6948"/>
                  <a:pt x="11645" y="6948"/>
                </a:cubicBezTo>
                <a:cubicBezTo>
                  <a:pt x="11570" y="6948"/>
                  <a:pt x="12210" y="6570"/>
                  <a:pt x="12331" y="6546"/>
                </a:cubicBezTo>
                <a:close/>
                <a:moveTo>
                  <a:pt x="702" y="6421"/>
                </a:moveTo>
                <a:lnTo>
                  <a:pt x="702" y="6421"/>
                </a:lnTo>
                <a:cubicBezTo>
                  <a:pt x="1028" y="6471"/>
                  <a:pt x="1354" y="6521"/>
                  <a:pt x="1680" y="6621"/>
                </a:cubicBezTo>
                <a:cubicBezTo>
                  <a:pt x="2206" y="6747"/>
                  <a:pt x="2682" y="6847"/>
                  <a:pt x="2757" y="6847"/>
                </a:cubicBezTo>
                <a:cubicBezTo>
                  <a:pt x="2933" y="6872"/>
                  <a:pt x="2632" y="6922"/>
                  <a:pt x="2131" y="6947"/>
                </a:cubicBezTo>
                <a:cubicBezTo>
                  <a:pt x="1878" y="6965"/>
                  <a:pt x="1707" y="6976"/>
                  <a:pt x="1588" y="6976"/>
                </a:cubicBezTo>
                <a:cubicBezTo>
                  <a:pt x="1366" y="6976"/>
                  <a:pt x="1328" y="6936"/>
                  <a:pt x="1279" y="6822"/>
                </a:cubicBezTo>
                <a:cubicBezTo>
                  <a:pt x="1229" y="6722"/>
                  <a:pt x="1153" y="6671"/>
                  <a:pt x="1128" y="6671"/>
                </a:cubicBezTo>
                <a:cubicBezTo>
                  <a:pt x="1126" y="6673"/>
                  <a:pt x="1122" y="6673"/>
                  <a:pt x="1118" y="6673"/>
                </a:cubicBezTo>
                <a:cubicBezTo>
                  <a:pt x="1037" y="6673"/>
                  <a:pt x="678" y="6468"/>
                  <a:pt x="702" y="6421"/>
                </a:cubicBezTo>
                <a:close/>
                <a:moveTo>
                  <a:pt x="3924" y="6987"/>
                </a:moveTo>
                <a:cubicBezTo>
                  <a:pt x="4116" y="6987"/>
                  <a:pt x="4165" y="7006"/>
                  <a:pt x="3985" y="7047"/>
                </a:cubicBezTo>
                <a:cubicBezTo>
                  <a:pt x="3885" y="7072"/>
                  <a:pt x="3484" y="7123"/>
                  <a:pt x="3033" y="7148"/>
                </a:cubicBezTo>
                <a:cubicBezTo>
                  <a:pt x="2156" y="7223"/>
                  <a:pt x="1955" y="7248"/>
                  <a:pt x="2031" y="7323"/>
                </a:cubicBezTo>
                <a:cubicBezTo>
                  <a:pt x="2044" y="7343"/>
                  <a:pt x="2110" y="7353"/>
                  <a:pt x="2225" y="7353"/>
                </a:cubicBezTo>
                <a:cubicBezTo>
                  <a:pt x="2542" y="7353"/>
                  <a:pt x="3234" y="7283"/>
                  <a:pt x="4261" y="7173"/>
                </a:cubicBezTo>
                <a:cubicBezTo>
                  <a:pt x="4612" y="7123"/>
                  <a:pt x="4963" y="7098"/>
                  <a:pt x="5314" y="7098"/>
                </a:cubicBezTo>
                <a:cubicBezTo>
                  <a:pt x="5339" y="7098"/>
                  <a:pt x="5214" y="7148"/>
                  <a:pt x="5013" y="7148"/>
                </a:cubicBezTo>
                <a:cubicBezTo>
                  <a:pt x="4813" y="7173"/>
                  <a:pt x="4111" y="7248"/>
                  <a:pt x="3459" y="7348"/>
                </a:cubicBezTo>
                <a:cubicBezTo>
                  <a:pt x="2845" y="7411"/>
                  <a:pt x="2532" y="7442"/>
                  <a:pt x="2341" y="7442"/>
                </a:cubicBezTo>
                <a:cubicBezTo>
                  <a:pt x="2150" y="7442"/>
                  <a:pt x="2081" y="7411"/>
                  <a:pt x="1955" y="7348"/>
                </a:cubicBezTo>
                <a:cubicBezTo>
                  <a:pt x="1805" y="7248"/>
                  <a:pt x="1705" y="7173"/>
                  <a:pt x="1705" y="7148"/>
                </a:cubicBezTo>
                <a:cubicBezTo>
                  <a:pt x="1855" y="7123"/>
                  <a:pt x="2006" y="7098"/>
                  <a:pt x="2131" y="7098"/>
                </a:cubicBezTo>
                <a:cubicBezTo>
                  <a:pt x="2356" y="7098"/>
                  <a:pt x="2833" y="7047"/>
                  <a:pt x="3209" y="7022"/>
                </a:cubicBezTo>
                <a:cubicBezTo>
                  <a:pt x="3513" y="7000"/>
                  <a:pt x="3766" y="6987"/>
                  <a:pt x="3924" y="6987"/>
                </a:cubicBezTo>
                <a:close/>
                <a:moveTo>
                  <a:pt x="6066" y="7148"/>
                </a:moveTo>
                <a:lnTo>
                  <a:pt x="5414" y="7348"/>
                </a:lnTo>
                <a:cubicBezTo>
                  <a:pt x="4863" y="7473"/>
                  <a:pt x="4311" y="7599"/>
                  <a:pt x="3760" y="7674"/>
                </a:cubicBezTo>
                <a:cubicBezTo>
                  <a:pt x="3243" y="7752"/>
                  <a:pt x="2961" y="7791"/>
                  <a:pt x="2792" y="7791"/>
                </a:cubicBezTo>
                <a:cubicBezTo>
                  <a:pt x="2690" y="7791"/>
                  <a:pt x="2629" y="7777"/>
                  <a:pt x="2582" y="7749"/>
                </a:cubicBezTo>
                <a:cubicBezTo>
                  <a:pt x="2457" y="7674"/>
                  <a:pt x="2432" y="7649"/>
                  <a:pt x="2457" y="7624"/>
                </a:cubicBezTo>
                <a:cubicBezTo>
                  <a:pt x="2757" y="7549"/>
                  <a:pt x="3083" y="7524"/>
                  <a:pt x="3409" y="7499"/>
                </a:cubicBezTo>
                <a:cubicBezTo>
                  <a:pt x="3935" y="7448"/>
                  <a:pt x="4762" y="7348"/>
                  <a:pt x="5214" y="7273"/>
                </a:cubicBezTo>
                <a:lnTo>
                  <a:pt x="6066" y="7148"/>
                </a:lnTo>
                <a:close/>
                <a:moveTo>
                  <a:pt x="13960" y="6421"/>
                </a:moveTo>
                <a:lnTo>
                  <a:pt x="13960" y="6421"/>
                </a:lnTo>
                <a:cubicBezTo>
                  <a:pt x="13409" y="6747"/>
                  <a:pt x="12833" y="7047"/>
                  <a:pt x="12231" y="7298"/>
                </a:cubicBezTo>
                <a:cubicBezTo>
                  <a:pt x="11204" y="7749"/>
                  <a:pt x="8021" y="8977"/>
                  <a:pt x="7043" y="9278"/>
                </a:cubicBezTo>
                <a:cubicBezTo>
                  <a:pt x="6595" y="9422"/>
                  <a:pt x="6402" y="9484"/>
                  <a:pt x="6282" y="9484"/>
                </a:cubicBezTo>
                <a:cubicBezTo>
                  <a:pt x="6215" y="9484"/>
                  <a:pt x="6170" y="9465"/>
                  <a:pt x="6116" y="9428"/>
                </a:cubicBezTo>
                <a:cubicBezTo>
                  <a:pt x="6016" y="9378"/>
                  <a:pt x="5915" y="9328"/>
                  <a:pt x="5815" y="9278"/>
                </a:cubicBezTo>
                <a:cubicBezTo>
                  <a:pt x="5690" y="9253"/>
                  <a:pt x="5840" y="9203"/>
                  <a:pt x="6567" y="9027"/>
                </a:cubicBezTo>
                <a:cubicBezTo>
                  <a:pt x="6868" y="9002"/>
                  <a:pt x="7168" y="8902"/>
                  <a:pt x="7469" y="8777"/>
                </a:cubicBezTo>
                <a:cubicBezTo>
                  <a:pt x="7469" y="8764"/>
                  <a:pt x="7449" y="8758"/>
                  <a:pt x="7409" y="8758"/>
                </a:cubicBezTo>
                <a:cubicBezTo>
                  <a:pt x="7292" y="8758"/>
                  <a:pt x="7007" y="8809"/>
                  <a:pt x="6542" y="8902"/>
                </a:cubicBezTo>
                <a:cubicBezTo>
                  <a:pt x="6191" y="8977"/>
                  <a:pt x="5840" y="9052"/>
                  <a:pt x="5514" y="9052"/>
                </a:cubicBezTo>
                <a:cubicBezTo>
                  <a:pt x="5740" y="8927"/>
                  <a:pt x="5990" y="8852"/>
                  <a:pt x="6241" y="8802"/>
                </a:cubicBezTo>
                <a:cubicBezTo>
                  <a:pt x="6943" y="8626"/>
                  <a:pt x="7219" y="8526"/>
                  <a:pt x="7093" y="8476"/>
                </a:cubicBezTo>
                <a:lnTo>
                  <a:pt x="7093" y="8476"/>
                </a:lnTo>
                <a:cubicBezTo>
                  <a:pt x="7093" y="8476"/>
                  <a:pt x="6667" y="8551"/>
                  <a:pt x="6191" y="8676"/>
                </a:cubicBezTo>
                <a:cubicBezTo>
                  <a:pt x="5564" y="8852"/>
                  <a:pt x="5339" y="8927"/>
                  <a:pt x="5364" y="9002"/>
                </a:cubicBezTo>
                <a:cubicBezTo>
                  <a:pt x="5389" y="9027"/>
                  <a:pt x="5364" y="9077"/>
                  <a:pt x="5314" y="9103"/>
                </a:cubicBezTo>
                <a:cubicBezTo>
                  <a:pt x="4838" y="8952"/>
                  <a:pt x="4361" y="8777"/>
                  <a:pt x="3910" y="8551"/>
                </a:cubicBezTo>
                <a:cubicBezTo>
                  <a:pt x="3735" y="8426"/>
                  <a:pt x="3610" y="8451"/>
                  <a:pt x="5113" y="8250"/>
                </a:cubicBezTo>
                <a:cubicBezTo>
                  <a:pt x="5566" y="8207"/>
                  <a:pt x="5722" y="8090"/>
                  <a:pt x="5422" y="8090"/>
                </a:cubicBezTo>
                <a:cubicBezTo>
                  <a:pt x="5373" y="8090"/>
                  <a:pt x="5312" y="8093"/>
                  <a:pt x="5239" y="8100"/>
                </a:cubicBezTo>
                <a:cubicBezTo>
                  <a:pt x="4211" y="8225"/>
                  <a:pt x="3685" y="8301"/>
                  <a:pt x="3710" y="8401"/>
                </a:cubicBezTo>
                <a:cubicBezTo>
                  <a:pt x="3710" y="8411"/>
                  <a:pt x="3703" y="8416"/>
                  <a:pt x="3690" y="8416"/>
                </a:cubicBezTo>
                <a:cubicBezTo>
                  <a:pt x="3643" y="8416"/>
                  <a:pt x="3517" y="8349"/>
                  <a:pt x="3359" y="8250"/>
                </a:cubicBezTo>
                <a:lnTo>
                  <a:pt x="2983" y="8025"/>
                </a:lnTo>
                <a:lnTo>
                  <a:pt x="4637" y="7674"/>
                </a:lnTo>
                <a:lnTo>
                  <a:pt x="4612" y="7674"/>
                </a:lnTo>
                <a:cubicBezTo>
                  <a:pt x="5163" y="7524"/>
                  <a:pt x="5740" y="7423"/>
                  <a:pt x="6291" y="7348"/>
                </a:cubicBezTo>
                <a:cubicBezTo>
                  <a:pt x="6542" y="7323"/>
                  <a:pt x="6767" y="7273"/>
                  <a:pt x="7018" y="7198"/>
                </a:cubicBezTo>
                <a:cubicBezTo>
                  <a:pt x="7319" y="7072"/>
                  <a:pt x="7620" y="6997"/>
                  <a:pt x="7945" y="6972"/>
                </a:cubicBezTo>
                <a:cubicBezTo>
                  <a:pt x="8096" y="6972"/>
                  <a:pt x="8171" y="6972"/>
                  <a:pt x="8121" y="6997"/>
                </a:cubicBezTo>
                <a:cubicBezTo>
                  <a:pt x="8046" y="7047"/>
                  <a:pt x="7996" y="7072"/>
                  <a:pt x="8021" y="7123"/>
                </a:cubicBezTo>
                <a:cubicBezTo>
                  <a:pt x="8021" y="7131"/>
                  <a:pt x="8035" y="7136"/>
                  <a:pt x="8063" y="7136"/>
                </a:cubicBezTo>
                <a:cubicBezTo>
                  <a:pt x="8121" y="7136"/>
                  <a:pt x="8238" y="7114"/>
                  <a:pt x="8422" y="7047"/>
                </a:cubicBezTo>
                <a:cubicBezTo>
                  <a:pt x="8822" y="6921"/>
                  <a:pt x="9967" y="6724"/>
                  <a:pt x="10276" y="6724"/>
                </a:cubicBezTo>
                <a:cubicBezTo>
                  <a:pt x="10335" y="6724"/>
                  <a:pt x="10363" y="6731"/>
                  <a:pt x="10351" y="6747"/>
                </a:cubicBezTo>
                <a:cubicBezTo>
                  <a:pt x="10326" y="6772"/>
                  <a:pt x="9249" y="7198"/>
                  <a:pt x="7996" y="7674"/>
                </a:cubicBezTo>
                <a:cubicBezTo>
                  <a:pt x="6717" y="8175"/>
                  <a:pt x="5665" y="8576"/>
                  <a:pt x="5640" y="8626"/>
                </a:cubicBezTo>
                <a:cubicBezTo>
                  <a:pt x="5618" y="8654"/>
                  <a:pt x="5611" y="8672"/>
                  <a:pt x="5644" y="8672"/>
                </a:cubicBezTo>
                <a:cubicBezTo>
                  <a:pt x="5761" y="8672"/>
                  <a:pt x="6375" y="8446"/>
                  <a:pt x="8547" y="7624"/>
                </a:cubicBezTo>
                <a:cubicBezTo>
                  <a:pt x="10677" y="6847"/>
                  <a:pt x="11304" y="6621"/>
                  <a:pt x="11579" y="6596"/>
                </a:cubicBezTo>
                <a:lnTo>
                  <a:pt x="11930" y="6596"/>
                </a:lnTo>
                <a:lnTo>
                  <a:pt x="11504" y="6847"/>
                </a:lnTo>
                <a:cubicBezTo>
                  <a:pt x="11204" y="7022"/>
                  <a:pt x="10878" y="7173"/>
                  <a:pt x="10552" y="7323"/>
                </a:cubicBezTo>
                <a:cubicBezTo>
                  <a:pt x="10122" y="7502"/>
                  <a:pt x="9923" y="7656"/>
                  <a:pt x="10036" y="7656"/>
                </a:cubicBezTo>
                <a:cubicBezTo>
                  <a:pt x="10081" y="7656"/>
                  <a:pt x="10176" y="7631"/>
                  <a:pt x="10326" y="7574"/>
                </a:cubicBezTo>
                <a:cubicBezTo>
                  <a:pt x="10399" y="7552"/>
                  <a:pt x="10447" y="7541"/>
                  <a:pt x="10468" y="7541"/>
                </a:cubicBezTo>
                <a:cubicBezTo>
                  <a:pt x="10518" y="7541"/>
                  <a:pt x="10410" y="7607"/>
                  <a:pt x="10126" y="7749"/>
                </a:cubicBezTo>
                <a:cubicBezTo>
                  <a:pt x="9925" y="7849"/>
                  <a:pt x="9750" y="7950"/>
                  <a:pt x="9574" y="8075"/>
                </a:cubicBezTo>
                <a:cubicBezTo>
                  <a:pt x="9552" y="8109"/>
                  <a:pt x="9553" y="8127"/>
                  <a:pt x="9586" y="8127"/>
                </a:cubicBezTo>
                <a:cubicBezTo>
                  <a:pt x="9696" y="8127"/>
                  <a:pt x="10171" y="7906"/>
                  <a:pt x="11279" y="7323"/>
                </a:cubicBezTo>
                <a:cubicBezTo>
                  <a:pt x="12883" y="6496"/>
                  <a:pt x="12908" y="6496"/>
                  <a:pt x="13409" y="6446"/>
                </a:cubicBezTo>
                <a:lnTo>
                  <a:pt x="13960" y="6421"/>
                </a:lnTo>
                <a:close/>
                <a:moveTo>
                  <a:pt x="14782" y="6299"/>
                </a:moveTo>
                <a:cubicBezTo>
                  <a:pt x="14942" y="6299"/>
                  <a:pt x="14649" y="6459"/>
                  <a:pt x="13685" y="6972"/>
                </a:cubicBezTo>
                <a:cubicBezTo>
                  <a:pt x="12482" y="7599"/>
                  <a:pt x="12231" y="7699"/>
                  <a:pt x="9675" y="8702"/>
                </a:cubicBezTo>
                <a:cubicBezTo>
                  <a:pt x="8722" y="9077"/>
                  <a:pt x="7745" y="9403"/>
                  <a:pt x="6767" y="9654"/>
                </a:cubicBezTo>
                <a:cubicBezTo>
                  <a:pt x="6343" y="9758"/>
                  <a:pt x="6100" y="9808"/>
                  <a:pt x="6033" y="9808"/>
                </a:cubicBezTo>
                <a:cubicBezTo>
                  <a:pt x="5923" y="9808"/>
                  <a:pt x="6299" y="9669"/>
                  <a:pt x="7143" y="9403"/>
                </a:cubicBezTo>
                <a:lnTo>
                  <a:pt x="7168" y="9403"/>
                </a:lnTo>
                <a:cubicBezTo>
                  <a:pt x="8146" y="9077"/>
                  <a:pt x="11078" y="7975"/>
                  <a:pt x="12106" y="7524"/>
                </a:cubicBezTo>
                <a:cubicBezTo>
                  <a:pt x="12532" y="7348"/>
                  <a:pt x="13234" y="6997"/>
                  <a:pt x="13610" y="6797"/>
                </a:cubicBezTo>
                <a:cubicBezTo>
                  <a:pt x="13935" y="6596"/>
                  <a:pt x="14261" y="6446"/>
                  <a:pt x="14612" y="6321"/>
                </a:cubicBezTo>
                <a:cubicBezTo>
                  <a:pt x="14689" y="6307"/>
                  <a:pt x="14747" y="6299"/>
                  <a:pt x="14782" y="6299"/>
                </a:cubicBezTo>
                <a:close/>
                <a:moveTo>
                  <a:pt x="27121" y="3729"/>
                </a:moveTo>
                <a:cubicBezTo>
                  <a:pt x="27148" y="3729"/>
                  <a:pt x="27165" y="3740"/>
                  <a:pt x="27169" y="3764"/>
                </a:cubicBezTo>
                <a:cubicBezTo>
                  <a:pt x="27169" y="3864"/>
                  <a:pt x="26367" y="4817"/>
                  <a:pt x="25740" y="5443"/>
                </a:cubicBezTo>
                <a:cubicBezTo>
                  <a:pt x="24487" y="6697"/>
                  <a:pt x="22682" y="8225"/>
                  <a:pt x="22457" y="8225"/>
                </a:cubicBezTo>
                <a:cubicBezTo>
                  <a:pt x="22382" y="8225"/>
                  <a:pt x="22382" y="8175"/>
                  <a:pt x="22482" y="7925"/>
                </a:cubicBezTo>
                <a:cubicBezTo>
                  <a:pt x="22572" y="7699"/>
                  <a:pt x="22586" y="7585"/>
                  <a:pt x="22508" y="7585"/>
                </a:cubicBezTo>
                <a:cubicBezTo>
                  <a:pt x="22413" y="7585"/>
                  <a:pt x="22180" y="7755"/>
                  <a:pt x="21780" y="8100"/>
                </a:cubicBezTo>
                <a:cubicBezTo>
                  <a:pt x="20978" y="8802"/>
                  <a:pt x="20076" y="9378"/>
                  <a:pt x="19098" y="9829"/>
                </a:cubicBezTo>
                <a:cubicBezTo>
                  <a:pt x="18530" y="10113"/>
                  <a:pt x="18231" y="10263"/>
                  <a:pt x="18180" y="10263"/>
                </a:cubicBezTo>
                <a:cubicBezTo>
                  <a:pt x="18124" y="10263"/>
                  <a:pt x="18380" y="10076"/>
                  <a:pt x="18923" y="9679"/>
                </a:cubicBezTo>
                <a:lnTo>
                  <a:pt x="18948" y="9679"/>
                </a:lnTo>
                <a:cubicBezTo>
                  <a:pt x="19349" y="9353"/>
                  <a:pt x="19976" y="8852"/>
                  <a:pt x="20301" y="8551"/>
                </a:cubicBezTo>
                <a:cubicBezTo>
                  <a:pt x="21028" y="7900"/>
                  <a:pt x="22908" y="5995"/>
                  <a:pt x="23259" y="5544"/>
                </a:cubicBezTo>
                <a:cubicBezTo>
                  <a:pt x="23835" y="4817"/>
                  <a:pt x="24186" y="4516"/>
                  <a:pt x="24462" y="4441"/>
                </a:cubicBezTo>
                <a:lnTo>
                  <a:pt x="24737" y="4391"/>
                </a:lnTo>
                <a:lnTo>
                  <a:pt x="24236" y="4817"/>
                </a:lnTo>
                <a:cubicBezTo>
                  <a:pt x="24036" y="4967"/>
                  <a:pt x="23860" y="5168"/>
                  <a:pt x="23735" y="5368"/>
                </a:cubicBezTo>
                <a:cubicBezTo>
                  <a:pt x="23735" y="5375"/>
                  <a:pt x="23739" y="5378"/>
                  <a:pt x="23746" y="5378"/>
                </a:cubicBezTo>
                <a:cubicBezTo>
                  <a:pt x="23794" y="5378"/>
                  <a:pt x="23996" y="5236"/>
                  <a:pt x="24236" y="5017"/>
                </a:cubicBezTo>
                <a:cubicBezTo>
                  <a:pt x="24505" y="4793"/>
                  <a:pt x="24654" y="4674"/>
                  <a:pt x="24680" y="4674"/>
                </a:cubicBezTo>
                <a:cubicBezTo>
                  <a:pt x="24712" y="4674"/>
                  <a:pt x="24557" y="4855"/>
                  <a:pt x="24211" y="5243"/>
                </a:cubicBezTo>
                <a:cubicBezTo>
                  <a:pt x="24011" y="5443"/>
                  <a:pt x="23810" y="5669"/>
                  <a:pt x="23635" y="5894"/>
                </a:cubicBezTo>
                <a:cubicBezTo>
                  <a:pt x="23586" y="5992"/>
                  <a:pt x="23577" y="6037"/>
                  <a:pt x="23602" y="6037"/>
                </a:cubicBezTo>
                <a:cubicBezTo>
                  <a:pt x="23654" y="6037"/>
                  <a:pt x="23856" y="5841"/>
                  <a:pt x="24161" y="5519"/>
                </a:cubicBezTo>
                <a:cubicBezTo>
                  <a:pt x="24913" y="4641"/>
                  <a:pt x="25339" y="4265"/>
                  <a:pt x="25640" y="4140"/>
                </a:cubicBezTo>
                <a:lnTo>
                  <a:pt x="25915" y="4040"/>
                </a:lnTo>
                <a:lnTo>
                  <a:pt x="25915" y="4040"/>
                </a:lnTo>
                <a:lnTo>
                  <a:pt x="25790" y="4215"/>
                </a:lnTo>
                <a:cubicBezTo>
                  <a:pt x="25715" y="4316"/>
                  <a:pt x="25314" y="4742"/>
                  <a:pt x="24888" y="5168"/>
                </a:cubicBezTo>
                <a:cubicBezTo>
                  <a:pt x="24244" y="5811"/>
                  <a:pt x="24054" y="6047"/>
                  <a:pt x="24166" y="6047"/>
                </a:cubicBezTo>
                <a:cubicBezTo>
                  <a:pt x="24172" y="6047"/>
                  <a:pt x="24179" y="6046"/>
                  <a:pt x="24186" y="6045"/>
                </a:cubicBezTo>
                <a:cubicBezTo>
                  <a:pt x="24211" y="6045"/>
                  <a:pt x="24687" y="5569"/>
                  <a:pt x="25239" y="5017"/>
                </a:cubicBezTo>
                <a:cubicBezTo>
                  <a:pt x="25565" y="4641"/>
                  <a:pt x="25940" y="4316"/>
                  <a:pt x="26316" y="3990"/>
                </a:cubicBezTo>
                <a:lnTo>
                  <a:pt x="26316" y="3990"/>
                </a:lnTo>
                <a:cubicBezTo>
                  <a:pt x="25890" y="4541"/>
                  <a:pt x="25414" y="5042"/>
                  <a:pt x="24913" y="5544"/>
                </a:cubicBezTo>
                <a:cubicBezTo>
                  <a:pt x="24111" y="6371"/>
                  <a:pt x="23434" y="7098"/>
                  <a:pt x="23409" y="7123"/>
                </a:cubicBezTo>
                <a:cubicBezTo>
                  <a:pt x="23389" y="7178"/>
                  <a:pt x="23381" y="7214"/>
                  <a:pt x="23403" y="7214"/>
                </a:cubicBezTo>
                <a:cubicBezTo>
                  <a:pt x="23489" y="7214"/>
                  <a:pt x="24044" y="6643"/>
                  <a:pt x="26166" y="4441"/>
                </a:cubicBezTo>
                <a:cubicBezTo>
                  <a:pt x="26545" y="4041"/>
                  <a:pt x="26977" y="3729"/>
                  <a:pt x="27121" y="3729"/>
                </a:cubicBezTo>
                <a:close/>
                <a:moveTo>
                  <a:pt x="17081" y="6060"/>
                </a:moveTo>
                <a:cubicBezTo>
                  <a:pt x="17271" y="6060"/>
                  <a:pt x="17039" y="6249"/>
                  <a:pt x="16291" y="6772"/>
                </a:cubicBezTo>
                <a:cubicBezTo>
                  <a:pt x="14687" y="7925"/>
                  <a:pt x="11805" y="9403"/>
                  <a:pt x="9299" y="10381"/>
                </a:cubicBezTo>
                <a:cubicBezTo>
                  <a:pt x="8842" y="10564"/>
                  <a:pt x="8653" y="10635"/>
                  <a:pt x="8553" y="10635"/>
                </a:cubicBezTo>
                <a:cubicBezTo>
                  <a:pt x="8489" y="10635"/>
                  <a:pt x="8461" y="10605"/>
                  <a:pt x="8422" y="10556"/>
                </a:cubicBezTo>
                <a:cubicBezTo>
                  <a:pt x="8121" y="10456"/>
                  <a:pt x="7795" y="10381"/>
                  <a:pt x="7494" y="10381"/>
                </a:cubicBezTo>
                <a:cubicBezTo>
                  <a:pt x="7043" y="10331"/>
                  <a:pt x="6492" y="10255"/>
                  <a:pt x="6241" y="10230"/>
                </a:cubicBezTo>
                <a:lnTo>
                  <a:pt x="5790" y="10155"/>
                </a:lnTo>
                <a:lnTo>
                  <a:pt x="6241" y="10055"/>
                </a:lnTo>
                <a:cubicBezTo>
                  <a:pt x="6467" y="10005"/>
                  <a:pt x="6993" y="9854"/>
                  <a:pt x="7394" y="9729"/>
                </a:cubicBezTo>
                <a:lnTo>
                  <a:pt x="7419" y="9704"/>
                </a:lnTo>
                <a:cubicBezTo>
                  <a:pt x="9549" y="9052"/>
                  <a:pt x="13309" y="7423"/>
                  <a:pt x="14762" y="6571"/>
                </a:cubicBezTo>
                <a:cubicBezTo>
                  <a:pt x="15086" y="6377"/>
                  <a:pt x="15303" y="6276"/>
                  <a:pt x="15364" y="6276"/>
                </a:cubicBezTo>
                <a:cubicBezTo>
                  <a:pt x="15421" y="6276"/>
                  <a:pt x="15343" y="6364"/>
                  <a:pt x="15088" y="6546"/>
                </a:cubicBezTo>
                <a:cubicBezTo>
                  <a:pt x="14689" y="6813"/>
                  <a:pt x="14525" y="6981"/>
                  <a:pt x="14597" y="6981"/>
                </a:cubicBezTo>
                <a:cubicBezTo>
                  <a:pt x="14607" y="6981"/>
                  <a:pt x="14620" y="6978"/>
                  <a:pt x="14637" y="6972"/>
                </a:cubicBezTo>
                <a:cubicBezTo>
                  <a:pt x="14838" y="6872"/>
                  <a:pt x="15063" y="6747"/>
                  <a:pt x="15239" y="6596"/>
                </a:cubicBezTo>
                <a:cubicBezTo>
                  <a:pt x="15464" y="6446"/>
                  <a:pt x="15715" y="6321"/>
                  <a:pt x="15991" y="6220"/>
                </a:cubicBezTo>
                <a:cubicBezTo>
                  <a:pt x="16005" y="6215"/>
                  <a:pt x="16016" y="6213"/>
                  <a:pt x="16023" y="6213"/>
                </a:cubicBezTo>
                <a:cubicBezTo>
                  <a:pt x="16086" y="6213"/>
                  <a:pt x="15811" y="6423"/>
                  <a:pt x="15088" y="6897"/>
                </a:cubicBezTo>
                <a:cubicBezTo>
                  <a:pt x="14168" y="7495"/>
                  <a:pt x="13860" y="7755"/>
                  <a:pt x="13990" y="7755"/>
                </a:cubicBezTo>
                <a:cubicBezTo>
                  <a:pt x="14002" y="7755"/>
                  <a:pt x="14017" y="7753"/>
                  <a:pt x="14036" y="7749"/>
                </a:cubicBezTo>
                <a:cubicBezTo>
                  <a:pt x="14086" y="7749"/>
                  <a:pt x="14637" y="7373"/>
                  <a:pt x="15289" y="6947"/>
                </a:cubicBezTo>
                <a:cubicBezTo>
                  <a:pt x="16116" y="6396"/>
                  <a:pt x="16542" y="6170"/>
                  <a:pt x="16742" y="6120"/>
                </a:cubicBezTo>
                <a:cubicBezTo>
                  <a:pt x="16902" y="6082"/>
                  <a:pt x="17016" y="6060"/>
                  <a:pt x="17081" y="6060"/>
                </a:cubicBezTo>
                <a:close/>
                <a:moveTo>
                  <a:pt x="17770" y="5970"/>
                </a:moveTo>
                <a:cubicBezTo>
                  <a:pt x="17920" y="5970"/>
                  <a:pt x="15389" y="7950"/>
                  <a:pt x="14537" y="8476"/>
                </a:cubicBezTo>
                <a:cubicBezTo>
                  <a:pt x="12588" y="9705"/>
                  <a:pt x="9245" y="11085"/>
                  <a:pt x="8241" y="11085"/>
                </a:cubicBezTo>
                <a:cubicBezTo>
                  <a:pt x="8160" y="11085"/>
                  <a:pt x="8094" y="11076"/>
                  <a:pt x="8046" y="11057"/>
                </a:cubicBezTo>
                <a:cubicBezTo>
                  <a:pt x="7996" y="11032"/>
                  <a:pt x="8046" y="10982"/>
                  <a:pt x="8171" y="10957"/>
                </a:cubicBezTo>
                <a:cubicBezTo>
                  <a:pt x="8271" y="10932"/>
                  <a:pt x="8672" y="10782"/>
                  <a:pt x="9048" y="10656"/>
                </a:cubicBezTo>
                <a:cubicBezTo>
                  <a:pt x="11730" y="9654"/>
                  <a:pt x="14712" y="8100"/>
                  <a:pt x="16592" y="6747"/>
                </a:cubicBezTo>
                <a:cubicBezTo>
                  <a:pt x="16968" y="6446"/>
                  <a:pt x="17369" y="6195"/>
                  <a:pt x="17770" y="5970"/>
                </a:cubicBezTo>
                <a:close/>
                <a:moveTo>
                  <a:pt x="23093" y="4811"/>
                </a:moveTo>
                <a:cubicBezTo>
                  <a:pt x="23202" y="4811"/>
                  <a:pt x="23134" y="4916"/>
                  <a:pt x="22482" y="5569"/>
                </a:cubicBezTo>
                <a:cubicBezTo>
                  <a:pt x="22056" y="5995"/>
                  <a:pt x="21504" y="6496"/>
                  <a:pt x="21254" y="6747"/>
                </a:cubicBezTo>
                <a:cubicBezTo>
                  <a:pt x="21028" y="6972"/>
                  <a:pt x="20452" y="7499"/>
                  <a:pt x="19976" y="7950"/>
                </a:cubicBezTo>
                <a:cubicBezTo>
                  <a:pt x="18773" y="9128"/>
                  <a:pt x="18522" y="9328"/>
                  <a:pt x="17519" y="9804"/>
                </a:cubicBezTo>
                <a:cubicBezTo>
                  <a:pt x="16341" y="10406"/>
                  <a:pt x="15113" y="10832"/>
                  <a:pt x="13860" y="11133"/>
                </a:cubicBezTo>
                <a:lnTo>
                  <a:pt x="12883" y="11333"/>
                </a:lnTo>
                <a:lnTo>
                  <a:pt x="12958" y="11133"/>
                </a:lnTo>
                <a:cubicBezTo>
                  <a:pt x="13033" y="10982"/>
                  <a:pt x="13008" y="10957"/>
                  <a:pt x="12908" y="10882"/>
                </a:cubicBezTo>
                <a:cubicBezTo>
                  <a:pt x="12864" y="10849"/>
                  <a:pt x="12792" y="10831"/>
                  <a:pt x="12636" y="10831"/>
                </a:cubicBezTo>
                <a:cubicBezTo>
                  <a:pt x="12436" y="10831"/>
                  <a:pt x="12097" y="10861"/>
                  <a:pt x="11504" y="10932"/>
                </a:cubicBezTo>
                <a:cubicBezTo>
                  <a:pt x="10789" y="11017"/>
                  <a:pt x="10016" y="11068"/>
                  <a:pt x="9586" y="11068"/>
                </a:cubicBezTo>
                <a:cubicBezTo>
                  <a:pt x="9383" y="11068"/>
                  <a:pt x="9257" y="11056"/>
                  <a:pt x="9249" y="11032"/>
                </a:cubicBezTo>
                <a:cubicBezTo>
                  <a:pt x="9224" y="10982"/>
                  <a:pt x="9374" y="10957"/>
                  <a:pt x="9574" y="10907"/>
                </a:cubicBezTo>
                <a:lnTo>
                  <a:pt x="9574" y="10907"/>
                </a:lnTo>
                <a:lnTo>
                  <a:pt x="9549" y="10932"/>
                </a:lnTo>
                <a:cubicBezTo>
                  <a:pt x="10427" y="10757"/>
                  <a:pt x="12958" y="9629"/>
                  <a:pt x="14261" y="8852"/>
                </a:cubicBezTo>
                <a:cubicBezTo>
                  <a:pt x="15289" y="8225"/>
                  <a:pt x="16241" y="7524"/>
                  <a:pt x="17143" y="6747"/>
                </a:cubicBezTo>
                <a:cubicBezTo>
                  <a:pt x="18021" y="5995"/>
                  <a:pt x="18121" y="5945"/>
                  <a:pt x="18447" y="5894"/>
                </a:cubicBezTo>
                <a:lnTo>
                  <a:pt x="18798" y="5844"/>
                </a:lnTo>
                <a:lnTo>
                  <a:pt x="18798" y="5844"/>
                </a:lnTo>
                <a:lnTo>
                  <a:pt x="18346" y="6145"/>
                </a:lnTo>
                <a:cubicBezTo>
                  <a:pt x="17469" y="6747"/>
                  <a:pt x="17294" y="6897"/>
                  <a:pt x="17344" y="6947"/>
                </a:cubicBezTo>
                <a:cubicBezTo>
                  <a:pt x="17695" y="6797"/>
                  <a:pt x="17996" y="6596"/>
                  <a:pt x="18296" y="6346"/>
                </a:cubicBezTo>
                <a:cubicBezTo>
                  <a:pt x="18647" y="6070"/>
                  <a:pt x="19023" y="5844"/>
                  <a:pt x="19449" y="5669"/>
                </a:cubicBezTo>
                <a:cubicBezTo>
                  <a:pt x="19475" y="5666"/>
                  <a:pt x="19497" y="5664"/>
                  <a:pt x="19513" y="5664"/>
                </a:cubicBezTo>
                <a:cubicBezTo>
                  <a:pt x="19622" y="5664"/>
                  <a:pt x="19500" y="5753"/>
                  <a:pt x="18998" y="6145"/>
                </a:cubicBezTo>
                <a:cubicBezTo>
                  <a:pt x="18647" y="6421"/>
                  <a:pt x="17920" y="6947"/>
                  <a:pt x="17394" y="7298"/>
                </a:cubicBezTo>
                <a:cubicBezTo>
                  <a:pt x="16191" y="8100"/>
                  <a:pt x="15991" y="8225"/>
                  <a:pt x="16091" y="8225"/>
                </a:cubicBezTo>
                <a:cubicBezTo>
                  <a:pt x="16092" y="8226"/>
                  <a:pt x="16094" y="8226"/>
                  <a:pt x="16096" y="8226"/>
                </a:cubicBezTo>
                <a:cubicBezTo>
                  <a:pt x="16303" y="8226"/>
                  <a:pt x="18506" y="6739"/>
                  <a:pt x="19625" y="5844"/>
                </a:cubicBezTo>
                <a:cubicBezTo>
                  <a:pt x="19825" y="5644"/>
                  <a:pt x="20076" y="5519"/>
                  <a:pt x="20351" y="5443"/>
                </a:cubicBezTo>
                <a:cubicBezTo>
                  <a:pt x="20445" y="5433"/>
                  <a:pt x="20513" y="5427"/>
                  <a:pt x="20554" y="5427"/>
                </a:cubicBezTo>
                <a:cubicBezTo>
                  <a:pt x="20614" y="5427"/>
                  <a:pt x="20621" y="5439"/>
                  <a:pt x="20577" y="5468"/>
                </a:cubicBezTo>
                <a:cubicBezTo>
                  <a:pt x="20527" y="5544"/>
                  <a:pt x="19976" y="6020"/>
                  <a:pt x="19324" y="6596"/>
                </a:cubicBezTo>
                <a:cubicBezTo>
                  <a:pt x="17194" y="8501"/>
                  <a:pt x="16191" y="9203"/>
                  <a:pt x="14562" y="10105"/>
                </a:cubicBezTo>
                <a:cubicBezTo>
                  <a:pt x="14311" y="10230"/>
                  <a:pt x="14036" y="10381"/>
                  <a:pt x="13785" y="10556"/>
                </a:cubicBezTo>
                <a:cubicBezTo>
                  <a:pt x="13766" y="10583"/>
                  <a:pt x="13771" y="10596"/>
                  <a:pt x="13796" y="10596"/>
                </a:cubicBezTo>
                <a:cubicBezTo>
                  <a:pt x="13940" y="10596"/>
                  <a:pt x="14737" y="10199"/>
                  <a:pt x="15715" y="9604"/>
                </a:cubicBezTo>
                <a:cubicBezTo>
                  <a:pt x="16918" y="8852"/>
                  <a:pt x="18021" y="8000"/>
                  <a:pt x="19048" y="7047"/>
                </a:cubicBezTo>
                <a:cubicBezTo>
                  <a:pt x="20953" y="5343"/>
                  <a:pt x="20953" y="5318"/>
                  <a:pt x="21379" y="5243"/>
                </a:cubicBezTo>
                <a:lnTo>
                  <a:pt x="21730" y="5168"/>
                </a:lnTo>
                <a:lnTo>
                  <a:pt x="21529" y="5368"/>
                </a:lnTo>
                <a:cubicBezTo>
                  <a:pt x="21404" y="5468"/>
                  <a:pt x="21003" y="5819"/>
                  <a:pt x="20652" y="6120"/>
                </a:cubicBezTo>
                <a:cubicBezTo>
                  <a:pt x="20301" y="6421"/>
                  <a:pt x="20051" y="6671"/>
                  <a:pt x="20101" y="6671"/>
                </a:cubicBezTo>
                <a:cubicBezTo>
                  <a:pt x="20477" y="6446"/>
                  <a:pt x="20828" y="6170"/>
                  <a:pt x="21153" y="5894"/>
                </a:cubicBezTo>
                <a:cubicBezTo>
                  <a:pt x="21479" y="5569"/>
                  <a:pt x="21830" y="5293"/>
                  <a:pt x="22231" y="5067"/>
                </a:cubicBezTo>
                <a:cubicBezTo>
                  <a:pt x="22306" y="5067"/>
                  <a:pt x="22156" y="5218"/>
                  <a:pt x="21830" y="5468"/>
                </a:cubicBezTo>
                <a:cubicBezTo>
                  <a:pt x="21128" y="6020"/>
                  <a:pt x="20452" y="6621"/>
                  <a:pt x="19825" y="7248"/>
                </a:cubicBezTo>
                <a:cubicBezTo>
                  <a:pt x="19831" y="7276"/>
                  <a:pt x="19830" y="7301"/>
                  <a:pt x="19852" y="7301"/>
                </a:cubicBezTo>
                <a:cubicBezTo>
                  <a:pt x="19931" y="7301"/>
                  <a:pt x="20294" y="6988"/>
                  <a:pt x="22206" y="5368"/>
                </a:cubicBezTo>
                <a:cubicBezTo>
                  <a:pt x="22657" y="4967"/>
                  <a:pt x="22858" y="4842"/>
                  <a:pt x="23033" y="4817"/>
                </a:cubicBezTo>
                <a:cubicBezTo>
                  <a:pt x="23056" y="4813"/>
                  <a:pt x="23077" y="4811"/>
                  <a:pt x="23093" y="4811"/>
                </a:cubicBezTo>
                <a:close/>
                <a:moveTo>
                  <a:pt x="20805" y="1"/>
                </a:moveTo>
                <a:cubicBezTo>
                  <a:pt x="20503" y="1"/>
                  <a:pt x="20485" y="107"/>
                  <a:pt x="20577" y="331"/>
                </a:cubicBezTo>
                <a:lnTo>
                  <a:pt x="20677" y="556"/>
                </a:lnTo>
                <a:lnTo>
                  <a:pt x="20276" y="481"/>
                </a:lnTo>
                <a:cubicBezTo>
                  <a:pt x="19277" y="317"/>
                  <a:pt x="18396" y="228"/>
                  <a:pt x="17752" y="228"/>
                </a:cubicBezTo>
                <a:cubicBezTo>
                  <a:pt x="17410" y="228"/>
                  <a:pt x="17134" y="253"/>
                  <a:pt x="16943" y="305"/>
                </a:cubicBezTo>
                <a:cubicBezTo>
                  <a:pt x="16642" y="381"/>
                  <a:pt x="16592" y="431"/>
                  <a:pt x="16567" y="606"/>
                </a:cubicBezTo>
                <a:cubicBezTo>
                  <a:pt x="16491" y="873"/>
                  <a:pt x="16342" y="952"/>
                  <a:pt x="15611" y="952"/>
                </a:cubicBezTo>
                <a:cubicBezTo>
                  <a:pt x="15382" y="952"/>
                  <a:pt x="15096" y="944"/>
                  <a:pt x="14737" y="932"/>
                </a:cubicBezTo>
                <a:cubicBezTo>
                  <a:pt x="14371" y="920"/>
                  <a:pt x="14053" y="914"/>
                  <a:pt x="13780" y="914"/>
                </a:cubicBezTo>
                <a:cubicBezTo>
                  <a:pt x="12899" y="914"/>
                  <a:pt x="12495" y="979"/>
                  <a:pt x="12457" y="1133"/>
                </a:cubicBezTo>
                <a:cubicBezTo>
                  <a:pt x="12482" y="1258"/>
                  <a:pt x="12532" y="1383"/>
                  <a:pt x="12607" y="1483"/>
                </a:cubicBezTo>
                <a:cubicBezTo>
                  <a:pt x="12657" y="1534"/>
                  <a:pt x="12707" y="1609"/>
                  <a:pt x="12757" y="1684"/>
                </a:cubicBezTo>
                <a:lnTo>
                  <a:pt x="11178" y="1759"/>
                </a:lnTo>
                <a:cubicBezTo>
                  <a:pt x="9399" y="1859"/>
                  <a:pt x="7920" y="2085"/>
                  <a:pt x="7344" y="2336"/>
                </a:cubicBezTo>
                <a:cubicBezTo>
                  <a:pt x="6918" y="2536"/>
                  <a:pt x="6868" y="2661"/>
                  <a:pt x="7093" y="2912"/>
                </a:cubicBezTo>
                <a:lnTo>
                  <a:pt x="7244" y="3062"/>
                </a:lnTo>
                <a:lnTo>
                  <a:pt x="6166" y="3288"/>
                </a:lnTo>
                <a:cubicBezTo>
                  <a:pt x="5289" y="3463"/>
                  <a:pt x="4437" y="3714"/>
                  <a:pt x="3610" y="4065"/>
                </a:cubicBezTo>
                <a:cubicBezTo>
                  <a:pt x="3409" y="4190"/>
                  <a:pt x="3484" y="4391"/>
                  <a:pt x="3760" y="4616"/>
                </a:cubicBezTo>
                <a:lnTo>
                  <a:pt x="3985" y="4817"/>
                </a:lnTo>
                <a:lnTo>
                  <a:pt x="3835" y="4892"/>
                </a:lnTo>
                <a:cubicBezTo>
                  <a:pt x="3735" y="4917"/>
                  <a:pt x="3183" y="5092"/>
                  <a:pt x="2582" y="5268"/>
                </a:cubicBezTo>
                <a:cubicBezTo>
                  <a:pt x="1955" y="5443"/>
                  <a:pt x="1229" y="5669"/>
                  <a:pt x="903" y="5794"/>
                </a:cubicBezTo>
                <a:cubicBezTo>
                  <a:pt x="51" y="6095"/>
                  <a:pt x="0" y="6270"/>
                  <a:pt x="602" y="6671"/>
                </a:cubicBezTo>
                <a:lnTo>
                  <a:pt x="577" y="6671"/>
                </a:lnTo>
                <a:cubicBezTo>
                  <a:pt x="802" y="6847"/>
                  <a:pt x="928" y="6972"/>
                  <a:pt x="928" y="7047"/>
                </a:cubicBezTo>
                <a:cubicBezTo>
                  <a:pt x="907" y="7088"/>
                  <a:pt x="920" y="7129"/>
                  <a:pt x="980" y="7129"/>
                </a:cubicBezTo>
                <a:cubicBezTo>
                  <a:pt x="994" y="7129"/>
                  <a:pt x="1010" y="7127"/>
                  <a:pt x="1028" y="7123"/>
                </a:cubicBezTo>
                <a:cubicBezTo>
                  <a:pt x="1454" y="7323"/>
                  <a:pt x="1855" y="7549"/>
                  <a:pt x="2256" y="7824"/>
                </a:cubicBezTo>
                <a:cubicBezTo>
                  <a:pt x="3183" y="8501"/>
                  <a:pt x="4211" y="9002"/>
                  <a:pt x="5289" y="9378"/>
                </a:cubicBezTo>
                <a:lnTo>
                  <a:pt x="5890" y="9554"/>
                </a:lnTo>
                <a:lnTo>
                  <a:pt x="5589" y="9679"/>
                </a:lnTo>
                <a:cubicBezTo>
                  <a:pt x="5163" y="9854"/>
                  <a:pt x="5013" y="10005"/>
                  <a:pt x="5063" y="10105"/>
                </a:cubicBezTo>
                <a:cubicBezTo>
                  <a:pt x="5113" y="10230"/>
                  <a:pt x="5615" y="10381"/>
                  <a:pt x="6943" y="10506"/>
                </a:cubicBezTo>
                <a:cubicBezTo>
                  <a:pt x="7344" y="10531"/>
                  <a:pt x="7745" y="10606"/>
                  <a:pt x="8121" y="10681"/>
                </a:cubicBezTo>
                <a:cubicBezTo>
                  <a:pt x="8121" y="10707"/>
                  <a:pt x="8021" y="10757"/>
                  <a:pt x="7920" y="10807"/>
                </a:cubicBezTo>
                <a:cubicBezTo>
                  <a:pt x="7795" y="10857"/>
                  <a:pt x="7695" y="10932"/>
                  <a:pt x="7595" y="11032"/>
                </a:cubicBezTo>
                <a:cubicBezTo>
                  <a:pt x="7494" y="11133"/>
                  <a:pt x="7519" y="11158"/>
                  <a:pt x="7620" y="11233"/>
                </a:cubicBezTo>
                <a:cubicBezTo>
                  <a:pt x="7722" y="11298"/>
                  <a:pt x="8079" y="11328"/>
                  <a:pt x="8601" y="11328"/>
                </a:cubicBezTo>
                <a:cubicBezTo>
                  <a:pt x="9488" y="11328"/>
                  <a:pt x="10852" y="11240"/>
                  <a:pt x="12256" y="11082"/>
                </a:cubicBezTo>
                <a:cubicBezTo>
                  <a:pt x="12331" y="11070"/>
                  <a:pt x="12407" y="11064"/>
                  <a:pt x="12482" y="11064"/>
                </a:cubicBezTo>
                <a:cubicBezTo>
                  <a:pt x="12557" y="11064"/>
                  <a:pt x="12632" y="11070"/>
                  <a:pt x="12707" y="11082"/>
                </a:cubicBezTo>
                <a:cubicBezTo>
                  <a:pt x="12707" y="11158"/>
                  <a:pt x="12682" y="11233"/>
                  <a:pt x="12632" y="11283"/>
                </a:cubicBezTo>
                <a:cubicBezTo>
                  <a:pt x="12532" y="11408"/>
                  <a:pt x="12532" y="11458"/>
                  <a:pt x="12632" y="11559"/>
                </a:cubicBezTo>
                <a:cubicBezTo>
                  <a:pt x="12659" y="11594"/>
                  <a:pt x="12683" y="11617"/>
                  <a:pt x="12763" y="11617"/>
                </a:cubicBezTo>
                <a:cubicBezTo>
                  <a:pt x="12909" y="11617"/>
                  <a:pt x="13240" y="11543"/>
                  <a:pt x="14111" y="11333"/>
                </a:cubicBezTo>
                <a:cubicBezTo>
                  <a:pt x="15239" y="11108"/>
                  <a:pt x="16341" y="10707"/>
                  <a:pt x="17369" y="10205"/>
                </a:cubicBezTo>
                <a:cubicBezTo>
                  <a:pt x="17544" y="10130"/>
                  <a:pt x="17695" y="10055"/>
                  <a:pt x="17870" y="10005"/>
                </a:cubicBezTo>
                <a:cubicBezTo>
                  <a:pt x="18196" y="9930"/>
                  <a:pt x="20377" y="8000"/>
                  <a:pt x="21930" y="6396"/>
                </a:cubicBezTo>
                <a:lnTo>
                  <a:pt x="22983" y="5293"/>
                </a:lnTo>
                <a:cubicBezTo>
                  <a:pt x="23372" y="4892"/>
                  <a:pt x="23613" y="4697"/>
                  <a:pt x="23679" y="4697"/>
                </a:cubicBezTo>
                <a:cubicBezTo>
                  <a:pt x="23749" y="4697"/>
                  <a:pt x="23620" y="4917"/>
                  <a:pt x="23259" y="5343"/>
                </a:cubicBezTo>
                <a:cubicBezTo>
                  <a:pt x="22006" y="6747"/>
                  <a:pt x="20652" y="8075"/>
                  <a:pt x="19224" y="9278"/>
                </a:cubicBezTo>
                <a:cubicBezTo>
                  <a:pt x="17971" y="10255"/>
                  <a:pt x="17971" y="10230"/>
                  <a:pt x="18021" y="10306"/>
                </a:cubicBezTo>
                <a:cubicBezTo>
                  <a:pt x="18021" y="10331"/>
                  <a:pt x="18021" y="10381"/>
                  <a:pt x="17971" y="10406"/>
                </a:cubicBezTo>
                <a:cubicBezTo>
                  <a:pt x="17945" y="10406"/>
                  <a:pt x="17895" y="10356"/>
                  <a:pt x="17870" y="10280"/>
                </a:cubicBezTo>
                <a:cubicBezTo>
                  <a:pt x="17870" y="10205"/>
                  <a:pt x="17820" y="10155"/>
                  <a:pt x="17770" y="10155"/>
                </a:cubicBezTo>
                <a:cubicBezTo>
                  <a:pt x="17595" y="10280"/>
                  <a:pt x="17519" y="10481"/>
                  <a:pt x="17569" y="10656"/>
                </a:cubicBezTo>
                <a:cubicBezTo>
                  <a:pt x="17587" y="10685"/>
                  <a:pt x="17620" y="10701"/>
                  <a:pt x="17676" y="10701"/>
                </a:cubicBezTo>
                <a:cubicBezTo>
                  <a:pt x="17861" y="10701"/>
                  <a:pt x="18293" y="10529"/>
                  <a:pt x="19199" y="10105"/>
                </a:cubicBezTo>
                <a:cubicBezTo>
                  <a:pt x="20076" y="9679"/>
                  <a:pt x="20928" y="9153"/>
                  <a:pt x="21705" y="8526"/>
                </a:cubicBezTo>
                <a:lnTo>
                  <a:pt x="22181" y="8125"/>
                </a:lnTo>
                <a:lnTo>
                  <a:pt x="22181" y="8326"/>
                </a:lnTo>
                <a:cubicBezTo>
                  <a:pt x="22181" y="8451"/>
                  <a:pt x="22231" y="8526"/>
                  <a:pt x="22306" y="8526"/>
                </a:cubicBezTo>
                <a:cubicBezTo>
                  <a:pt x="22313" y="8527"/>
                  <a:pt x="22320" y="8528"/>
                  <a:pt x="22328" y="8528"/>
                </a:cubicBezTo>
                <a:cubicBezTo>
                  <a:pt x="22841" y="8528"/>
                  <a:pt x="25660" y="6046"/>
                  <a:pt x="27018" y="4416"/>
                </a:cubicBezTo>
                <a:lnTo>
                  <a:pt x="27645" y="3664"/>
                </a:lnTo>
                <a:lnTo>
                  <a:pt x="28321" y="3564"/>
                </a:lnTo>
                <a:cubicBezTo>
                  <a:pt x="28898" y="3488"/>
                  <a:pt x="29449" y="3288"/>
                  <a:pt x="29951" y="2987"/>
                </a:cubicBezTo>
                <a:cubicBezTo>
                  <a:pt x="30176" y="2812"/>
                  <a:pt x="30226" y="2511"/>
                  <a:pt x="30101" y="2285"/>
                </a:cubicBezTo>
                <a:cubicBezTo>
                  <a:pt x="30023" y="2169"/>
                  <a:pt x="29913" y="2113"/>
                  <a:pt x="29745" y="2113"/>
                </a:cubicBezTo>
                <a:cubicBezTo>
                  <a:pt x="29587" y="2113"/>
                  <a:pt x="29378" y="2163"/>
                  <a:pt x="29098" y="2260"/>
                </a:cubicBezTo>
                <a:lnTo>
                  <a:pt x="28597" y="2461"/>
                </a:lnTo>
                <a:lnTo>
                  <a:pt x="28046" y="2235"/>
                </a:lnTo>
                <a:cubicBezTo>
                  <a:pt x="27720" y="2110"/>
                  <a:pt x="26918" y="1759"/>
                  <a:pt x="26216" y="1458"/>
                </a:cubicBezTo>
                <a:cubicBezTo>
                  <a:pt x="25013" y="907"/>
                  <a:pt x="23760" y="506"/>
                  <a:pt x="22457" y="255"/>
                </a:cubicBezTo>
                <a:cubicBezTo>
                  <a:pt x="21586" y="88"/>
                  <a:pt x="21079" y="1"/>
                  <a:pt x="208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8"/>
          <p:cNvGrpSpPr/>
          <p:nvPr/>
        </p:nvGrpSpPr>
        <p:grpSpPr>
          <a:xfrm>
            <a:off x="1766232" y="4096223"/>
            <a:ext cx="1485511" cy="1230468"/>
            <a:chOff x="1250363" y="3198713"/>
            <a:chExt cx="339825" cy="281475"/>
          </a:xfrm>
        </p:grpSpPr>
        <p:sp>
          <p:nvSpPr>
            <p:cNvPr id="330" name="Google Shape;330;p8"/>
            <p:cNvSpPr/>
            <p:nvPr/>
          </p:nvSpPr>
          <p:spPr>
            <a:xfrm rot="5400000">
              <a:off x="1400413" y="3211538"/>
              <a:ext cx="29350" cy="32550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5400000">
              <a:off x="1474063" y="3366688"/>
              <a:ext cx="27975" cy="30325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5400000">
              <a:off x="1394875" y="3455900"/>
              <a:ext cx="24050" cy="24525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5400000">
              <a:off x="1356288" y="3283563"/>
              <a:ext cx="23625" cy="25275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5400000">
              <a:off x="1425225" y="3401950"/>
              <a:ext cx="22750" cy="23625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5400000">
              <a:off x="1349188" y="3219688"/>
              <a:ext cx="23200" cy="23200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5400000">
              <a:off x="1361225" y="3249175"/>
              <a:ext cx="23175" cy="22800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5400000">
              <a:off x="1250175" y="333437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5400000">
              <a:off x="1456925" y="3239150"/>
              <a:ext cx="22325" cy="22750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5400000">
              <a:off x="1499825" y="3273400"/>
              <a:ext cx="28000" cy="20225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5400000">
              <a:off x="1339563" y="3410188"/>
              <a:ext cx="21875" cy="21125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5400000">
              <a:off x="1407513" y="3358313"/>
              <a:ext cx="18825" cy="2392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5400000">
              <a:off x="1310350" y="3387025"/>
              <a:ext cx="20575" cy="23300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5400000">
              <a:off x="1413963" y="3253663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5400000">
              <a:off x="1522350" y="3220500"/>
              <a:ext cx="19175" cy="2210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5400000">
              <a:off x="1520513" y="3342488"/>
              <a:ext cx="17500" cy="20150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5400000">
              <a:off x="1414513" y="3312088"/>
              <a:ext cx="18375" cy="18875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5400000">
              <a:off x="1348338" y="3332438"/>
              <a:ext cx="18800" cy="17100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5400000">
              <a:off x="1449738" y="3287838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5400000">
              <a:off x="1359575" y="3377675"/>
              <a:ext cx="16625" cy="19700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5400000">
              <a:off x="1308338" y="3293338"/>
              <a:ext cx="16175" cy="18375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5400000">
              <a:off x="1455338" y="3426763"/>
              <a:ext cx="16625" cy="15075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5400000">
              <a:off x="1569900" y="3264700"/>
              <a:ext cx="15325" cy="16200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5400000">
              <a:off x="1574438" y="3358238"/>
              <a:ext cx="14450" cy="17050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5400000">
              <a:off x="1485325" y="3321300"/>
              <a:ext cx="14450" cy="15775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5400000">
              <a:off x="1492100" y="3256850"/>
              <a:ext cx="14450" cy="15325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5400000">
              <a:off x="1300013" y="3336588"/>
              <a:ext cx="13575" cy="13175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5400000">
              <a:off x="1515363" y="3411063"/>
              <a:ext cx="11825" cy="12825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5400000">
              <a:off x="1557738" y="3196888"/>
              <a:ext cx="9650" cy="13300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8"/>
          <p:cNvGrpSpPr/>
          <p:nvPr/>
        </p:nvGrpSpPr>
        <p:grpSpPr>
          <a:xfrm>
            <a:off x="5937180" y="-284101"/>
            <a:ext cx="1581381" cy="1471784"/>
            <a:chOff x="3246650" y="809150"/>
            <a:chExt cx="375875" cy="349825"/>
          </a:xfrm>
        </p:grpSpPr>
        <p:sp>
          <p:nvSpPr>
            <p:cNvPr id="360" name="Google Shape;360;p8"/>
            <p:cNvSpPr/>
            <p:nvPr/>
          </p:nvSpPr>
          <p:spPr>
            <a:xfrm>
              <a:off x="3261500" y="967975"/>
              <a:ext cx="29100" cy="32425"/>
            </a:xfrm>
            <a:custGeom>
              <a:rect b="b" l="l" r="r" t="t"/>
              <a:pathLst>
                <a:path extrusionOk="0" h="1297" w="1164">
                  <a:moveTo>
                    <a:pt x="405" y="0"/>
                  </a:moveTo>
                  <a:cubicBezTo>
                    <a:pt x="223" y="0"/>
                    <a:pt x="62" y="137"/>
                    <a:pt x="36" y="332"/>
                  </a:cubicBezTo>
                  <a:cubicBezTo>
                    <a:pt x="18" y="402"/>
                    <a:pt x="18" y="490"/>
                    <a:pt x="1" y="612"/>
                  </a:cubicBezTo>
                  <a:cubicBezTo>
                    <a:pt x="18" y="752"/>
                    <a:pt x="71" y="874"/>
                    <a:pt x="123" y="1014"/>
                  </a:cubicBezTo>
                  <a:cubicBezTo>
                    <a:pt x="228" y="1211"/>
                    <a:pt x="405" y="1297"/>
                    <a:pt x="581" y="1297"/>
                  </a:cubicBezTo>
                  <a:cubicBezTo>
                    <a:pt x="873" y="1297"/>
                    <a:pt x="1163" y="1059"/>
                    <a:pt x="1120" y="699"/>
                  </a:cubicBezTo>
                  <a:cubicBezTo>
                    <a:pt x="1067" y="402"/>
                    <a:pt x="875" y="157"/>
                    <a:pt x="595" y="52"/>
                  </a:cubicBezTo>
                  <a:cubicBezTo>
                    <a:pt x="532" y="17"/>
                    <a:pt x="467" y="0"/>
                    <a:pt x="40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3415775" y="896125"/>
              <a:ext cx="28450" cy="30525"/>
            </a:xfrm>
            <a:custGeom>
              <a:rect b="b" l="l" r="r" t="t"/>
              <a:pathLst>
                <a:path extrusionOk="0" h="1221" w="1138">
                  <a:moveTo>
                    <a:pt x="548" y="1"/>
                  </a:moveTo>
                  <a:cubicBezTo>
                    <a:pt x="372" y="1"/>
                    <a:pt x="198" y="104"/>
                    <a:pt x="123" y="287"/>
                  </a:cubicBezTo>
                  <a:cubicBezTo>
                    <a:pt x="1" y="549"/>
                    <a:pt x="71" y="864"/>
                    <a:pt x="281" y="1056"/>
                  </a:cubicBezTo>
                  <a:cubicBezTo>
                    <a:pt x="375" y="1162"/>
                    <a:pt x="509" y="1220"/>
                    <a:pt x="645" y="1220"/>
                  </a:cubicBezTo>
                  <a:cubicBezTo>
                    <a:pt x="711" y="1220"/>
                    <a:pt x="777" y="1207"/>
                    <a:pt x="840" y="1178"/>
                  </a:cubicBezTo>
                  <a:cubicBezTo>
                    <a:pt x="1015" y="1091"/>
                    <a:pt x="1137" y="916"/>
                    <a:pt x="1120" y="724"/>
                  </a:cubicBezTo>
                  <a:cubicBezTo>
                    <a:pt x="1120" y="497"/>
                    <a:pt x="1032" y="287"/>
                    <a:pt x="857" y="129"/>
                  </a:cubicBezTo>
                  <a:cubicBezTo>
                    <a:pt x="770" y="42"/>
                    <a:pt x="659" y="1"/>
                    <a:pt x="54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3531600" y="1102075"/>
              <a:ext cx="28000" cy="25425"/>
            </a:xfrm>
            <a:custGeom>
              <a:rect b="b" l="l" r="r" t="t"/>
              <a:pathLst>
                <a:path extrusionOk="0" h="1017" w="1120">
                  <a:moveTo>
                    <a:pt x="446" y="1"/>
                  </a:moveTo>
                  <a:cubicBezTo>
                    <a:pt x="289" y="1"/>
                    <a:pt x="153" y="85"/>
                    <a:pt x="105" y="213"/>
                  </a:cubicBezTo>
                  <a:cubicBezTo>
                    <a:pt x="0" y="405"/>
                    <a:pt x="35" y="632"/>
                    <a:pt x="175" y="789"/>
                  </a:cubicBezTo>
                  <a:cubicBezTo>
                    <a:pt x="299" y="941"/>
                    <a:pt x="487" y="1016"/>
                    <a:pt x="672" y="1016"/>
                  </a:cubicBezTo>
                  <a:cubicBezTo>
                    <a:pt x="723" y="1016"/>
                    <a:pt x="773" y="1010"/>
                    <a:pt x="822" y="999"/>
                  </a:cubicBezTo>
                  <a:cubicBezTo>
                    <a:pt x="909" y="947"/>
                    <a:pt x="979" y="877"/>
                    <a:pt x="1014" y="807"/>
                  </a:cubicBezTo>
                  <a:cubicBezTo>
                    <a:pt x="1119" y="545"/>
                    <a:pt x="770" y="20"/>
                    <a:pt x="490" y="3"/>
                  </a:cubicBezTo>
                  <a:cubicBezTo>
                    <a:pt x="475" y="1"/>
                    <a:pt x="460" y="1"/>
                    <a:pt x="4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04075" y="979775"/>
              <a:ext cx="24500" cy="24925"/>
            </a:xfrm>
            <a:custGeom>
              <a:rect b="b" l="l" r="r" t="t"/>
              <a:pathLst>
                <a:path extrusionOk="0" h="997" w="980">
                  <a:moveTo>
                    <a:pt x="437" y="0"/>
                  </a:moveTo>
                  <a:cubicBezTo>
                    <a:pt x="210" y="0"/>
                    <a:pt x="0" y="175"/>
                    <a:pt x="0" y="420"/>
                  </a:cubicBezTo>
                  <a:cubicBezTo>
                    <a:pt x="18" y="717"/>
                    <a:pt x="262" y="979"/>
                    <a:pt x="559" y="996"/>
                  </a:cubicBezTo>
                  <a:cubicBezTo>
                    <a:pt x="787" y="996"/>
                    <a:pt x="979" y="804"/>
                    <a:pt x="962" y="577"/>
                  </a:cubicBezTo>
                  <a:cubicBezTo>
                    <a:pt x="979" y="280"/>
                    <a:pt x="734" y="18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332750" y="1018500"/>
              <a:ext cx="23625" cy="25325"/>
            </a:xfrm>
            <a:custGeom>
              <a:rect b="b" l="l" r="r" t="t"/>
              <a:pathLst>
                <a:path extrusionOk="0" h="1013" w="945">
                  <a:moveTo>
                    <a:pt x="331" y="1"/>
                  </a:moveTo>
                  <a:cubicBezTo>
                    <a:pt x="197" y="1"/>
                    <a:pt x="86" y="113"/>
                    <a:pt x="70" y="252"/>
                  </a:cubicBezTo>
                  <a:cubicBezTo>
                    <a:pt x="0" y="549"/>
                    <a:pt x="158" y="846"/>
                    <a:pt x="437" y="968"/>
                  </a:cubicBezTo>
                  <a:cubicBezTo>
                    <a:pt x="510" y="998"/>
                    <a:pt x="577" y="1012"/>
                    <a:pt x="637" y="1012"/>
                  </a:cubicBezTo>
                  <a:cubicBezTo>
                    <a:pt x="824" y="1012"/>
                    <a:pt x="944" y="874"/>
                    <a:pt x="944" y="636"/>
                  </a:cubicBezTo>
                  <a:cubicBezTo>
                    <a:pt x="909" y="322"/>
                    <a:pt x="682" y="77"/>
                    <a:pt x="385" y="7"/>
                  </a:cubicBezTo>
                  <a:cubicBezTo>
                    <a:pt x="367" y="3"/>
                    <a:pt x="349" y="1"/>
                    <a:pt x="33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450750" y="950475"/>
              <a:ext cx="22750" cy="24075"/>
            </a:xfrm>
            <a:custGeom>
              <a:rect b="b" l="l" r="r" t="t"/>
              <a:pathLst>
                <a:path extrusionOk="0" h="963" w="910">
                  <a:moveTo>
                    <a:pt x="420" y="1"/>
                  </a:moveTo>
                  <a:cubicBezTo>
                    <a:pt x="193" y="18"/>
                    <a:pt x="0" y="211"/>
                    <a:pt x="0" y="438"/>
                  </a:cubicBezTo>
                  <a:cubicBezTo>
                    <a:pt x="0" y="718"/>
                    <a:pt x="210" y="945"/>
                    <a:pt x="490" y="962"/>
                  </a:cubicBezTo>
                  <a:cubicBezTo>
                    <a:pt x="735" y="945"/>
                    <a:pt x="909" y="735"/>
                    <a:pt x="874" y="508"/>
                  </a:cubicBezTo>
                  <a:cubicBezTo>
                    <a:pt x="892" y="228"/>
                    <a:pt x="682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268075" y="1026975"/>
              <a:ext cx="22750" cy="23175"/>
            </a:xfrm>
            <a:custGeom>
              <a:rect b="b" l="l" r="r" t="t"/>
              <a:pathLst>
                <a:path extrusionOk="0" h="927" w="910">
                  <a:moveTo>
                    <a:pt x="420" y="0"/>
                  </a:moveTo>
                  <a:cubicBezTo>
                    <a:pt x="175" y="0"/>
                    <a:pt x="0" y="192"/>
                    <a:pt x="18" y="437"/>
                  </a:cubicBezTo>
                  <a:cubicBezTo>
                    <a:pt x="18" y="717"/>
                    <a:pt x="245" y="927"/>
                    <a:pt x="525" y="927"/>
                  </a:cubicBezTo>
                  <a:cubicBezTo>
                    <a:pt x="734" y="927"/>
                    <a:pt x="909" y="734"/>
                    <a:pt x="892" y="507"/>
                  </a:cubicBezTo>
                  <a:cubicBezTo>
                    <a:pt x="892" y="245"/>
                    <a:pt x="682" y="35"/>
                    <a:pt x="42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296900" y="1015125"/>
              <a:ext cx="23200" cy="22825"/>
            </a:xfrm>
            <a:custGeom>
              <a:rect b="b" l="l" r="r" t="t"/>
              <a:pathLst>
                <a:path extrusionOk="0" h="913" w="928">
                  <a:moveTo>
                    <a:pt x="425" y="1"/>
                  </a:moveTo>
                  <a:cubicBezTo>
                    <a:pt x="195" y="1"/>
                    <a:pt x="18" y="187"/>
                    <a:pt x="18" y="422"/>
                  </a:cubicBezTo>
                  <a:cubicBezTo>
                    <a:pt x="1" y="684"/>
                    <a:pt x="193" y="894"/>
                    <a:pt x="455" y="911"/>
                  </a:cubicBezTo>
                  <a:cubicBezTo>
                    <a:pt x="466" y="912"/>
                    <a:pt x="476" y="912"/>
                    <a:pt x="486" y="912"/>
                  </a:cubicBezTo>
                  <a:cubicBezTo>
                    <a:pt x="719" y="912"/>
                    <a:pt x="927" y="726"/>
                    <a:pt x="927" y="492"/>
                  </a:cubicBezTo>
                  <a:cubicBezTo>
                    <a:pt x="927" y="229"/>
                    <a:pt x="718" y="2"/>
                    <a:pt x="455" y="2"/>
                  </a:cubicBezTo>
                  <a:cubicBezTo>
                    <a:pt x="445" y="1"/>
                    <a:pt x="435" y="1"/>
                    <a:pt x="42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3382575" y="1125725"/>
              <a:ext cx="23625" cy="23250"/>
            </a:xfrm>
            <a:custGeom>
              <a:rect b="b" l="l" r="r" t="t"/>
              <a:pathLst>
                <a:path extrusionOk="0" h="930" w="945">
                  <a:moveTo>
                    <a:pt x="175" y="1"/>
                  </a:moveTo>
                  <a:cubicBezTo>
                    <a:pt x="53" y="106"/>
                    <a:pt x="0" y="281"/>
                    <a:pt x="35" y="455"/>
                  </a:cubicBezTo>
                  <a:cubicBezTo>
                    <a:pt x="35" y="724"/>
                    <a:pt x="245" y="928"/>
                    <a:pt x="510" y="928"/>
                  </a:cubicBezTo>
                  <a:cubicBezTo>
                    <a:pt x="520" y="928"/>
                    <a:pt x="531" y="928"/>
                    <a:pt x="542" y="927"/>
                  </a:cubicBezTo>
                  <a:cubicBezTo>
                    <a:pt x="553" y="929"/>
                    <a:pt x="563" y="930"/>
                    <a:pt x="574" y="930"/>
                  </a:cubicBezTo>
                  <a:cubicBezTo>
                    <a:pt x="685" y="930"/>
                    <a:pt x="791" y="847"/>
                    <a:pt x="839" y="735"/>
                  </a:cubicBezTo>
                  <a:cubicBezTo>
                    <a:pt x="944" y="525"/>
                    <a:pt x="857" y="281"/>
                    <a:pt x="647" y="158"/>
                  </a:cubicBezTo>
                  <a:cubicBezTo>
                    <a:pt x="507" y="88"/>
                    <a:pt x="332" y="36"/>
                    <a:pt x="17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287300" y="919900"/>
              <a:ext cx="22300" cy="22750"/>
            </a:xfrm>
            <a:custGeom>
              <a:rect b="b" l="l" r="r" t="t"/>
              <a:pathLst>
                <a:path extrusionOk="0" h="910" w="892">
                  <a:moveTo>
                    <a:pt x="402" y="0"/>
                  </a:moveTo>
                  <a:cubicBezTo>
                    <a:pt x="175" y="0"/>
                    <a:pt x="0" y="192"/>
                    <a:pt x="18" y="420"/>
                  </a:cubicBezTo>
                  <a:cubicBezTo>
                    <a:pt x="35" y="682"/>
                    <a:pt x="263" y="909"/>
                    <a:pt x="525" y="909"/>
                  </a:cubicBezTo>
                  <a:cubicBezTo>
                    <a:pt x="735" y="909"/>
                    <a:pt x="892" y="734"/>
                    <a:pt x="874" y="525"/>
                  </a:cubicBezTo>
                  <a:cubicBezTo>
                    <a:pt x="892" y="245"/>
                    <a:pt x="682" y="0"/>
                    <a:pt x="4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3317900" y="875400"/>
              <a:ext cx="27975" cy="20225"/>
            </a:xfrm>
            <a:custGeom>
              <a:rect b="b" l="l" r="r" t="t"/>
              <a:pathLst>
                <a:path extrusionOk="0" h="809" w="1119">
                  <a:moveTo>
                    <a:pt x="443" y="1"/>
                  </a:moveTo>
                  <a:cubicBezTo>
                    <a:pt x="406" y="1"/>
                    <a:pt x="369" y="5"/>
                    <a:pt x="332" y="14"/>
                  </a:cubicBezTo>
                  <a:cubicBezTo>
                    <a:pt x="87" y="67"/>
                    <a:pt x="0" y="382"/>
                    <a:pt x="192" y="556"/>
                  </a:cubicBezTo>
                  <a:cubicBezTo>
                    <a:pt x="357" y="721"/>
                    <a:pt x="585" y="809"/>
                    <a:pt x="823" y="809"/>
                  </a:cubicBezTo>
                  <a:cubicBezTo>
                    <a:pt x="863" y="809"/>
                    <a:pt x="904" y="806"/>
                    <a:pt x="944" y="801"/>
                  </a:cubicBezTo>
                  <a:cubicBezTo>
                    <a:pt x="1119" y="574"/>
                    <a:pt x="996" y="399"/>
                    <a:pt x="874" y="242"/>
                  </a:cubicBezTo>
                  <a:cubicBezTo>
                    <a:pt x="788" y="98"/>
                    <a:pt x="618" y="1"/>
                    <a:pt x="4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3458175" y="1038325"/>
              <a:ext cx="21875" cy="21075"/>
            </a:xfrm>
            <a:custGeom>
              <a:rect b="b" l="l" r="r" t="t"/>
              <a:pathLst>
                <a:path extrusionOk="0" h="843" w="875">
                  <a:moveTo>
                    <a:pt x="350" y="1"/>
                  </a:moveTo>
                  <a:cubicBezTo>
                    <a:pt x="158" y="1"/>
                    <a:pt x="1" y="123"/>
                    <a:pt x="1" y="315"/>
                  </a:cubicBezTo>
                  <a:cubicBezTo>
                    <a:pt x="1" y="610"/>
                    <a:pt x="230" y="843"/>
                    <a:pt x="518" y="843"/>
                  </a:cubicBezTo>
                  <a:cubicBezTo>
                    <a:pt x="537" y="843"/>
                    <a:pt x="557" y="842"/>
                    <a:pt x="577" y="840"/>
                  </a:cubicBezTo>
                  <a:cubicBezTo>
                    <a:pt x="700" y="822"/>
                    <a:pt x="805" y="735"/>
                    <a:pt x="822" y="630"/>
                  </a:cubicBezTo>
                  <a:cubicBezTo>
                    <a:pt x="875" y="315"/>
                    <a:pt x="647" y="36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3409225" y="970775"/>
              <a:ext cx="18375" cy="23900"/>
            </a:xfrm>
            <a:custGeom>
              <a:rect b="b" l="l" r="r" t="t"/>
              <a:pathLst>
                <a:path extrusionOk="0" h="956" w="735">
                  <a:moveTo>
                    <a:pt x="225" y="0"/>
                  </a:moveTo>
                  <a:cubicBezTo>
                    <a:pt x="190" y="0"/>
                    <a:pt x="156" y="13"/>
                    <a:pt x="123" y="45"/>
                  </a:cubicBezTo>
                  <a:cubicBezTo>
                    <a:pt x="53" y="115"/>
                    <a:pt x="1" y="238"/>
                    <a:pt x="1" y="360"/>
                  </a:cubicBezTo>
                  <a:cubicBezTo>
                    <a:pt x="18" y="587"/>
                    <a:pt x="140" y="780"/>
                    <a:pt x="333" y="902"/>
                  </a:cubicBezTo>
                  <a:cubicBezTo>
                    <a:pt x="389" y="936"/>
                    <a:pt x="446" y="955"/>
                    <a:pt x="507" y="955"/>
                  </a:cubicBezTo>
                  <a:cubicBezTo>
                    <a:pt x="540" y="955"/>
                    <a:pt x="575" y="949"/>
                    <a:pt x="612" y="937"/>
                  </a:cubicBezTo>
                  <a:cubicBezTo>
                    <a:pt x="682" y="902"/>
                    <a:pt x="717" y="797"/>
                    <a:pt x="735" y="762"/>
                  </a:cubicBezTo>
                  <a:cubicBezTo>
                    <a:pt x="735" y="500"/>
                    <a:pt x="630" y="273"/>
                    <a:pt x="455" y="98"/>
                  </a:cubicBezTo>
                  <a:cubicBezTo>
                    <a:pt x="383" y="62"/>
                    <a:pt x="302" y="0"/>
                    <a:pt x="2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436325" y="1067050"/>
              <a:ext cx="21000" cy="23300"/>
            </a:xfrm>
            <a:custGeom>
              <a:rect b="b" l="l" r="r" t="t"/>
              <a:pathLst>
                <a:path extrusionOk="0" h="932" w="840">
                  <a:moveTo>
                    <a:pt x="347" y="1"/>
                  </a:moveTo>
                  <a:cubicBezTo>
                    <a:pt x="204" y="1"/>
                    <a:pt x="65" y="102"/>
                    <a:pt x="53" y="268"/>
                  </a:cubicBezTo>
                  <a:cubicBezTo>
                    <a:pt x="0" y="617"/>
                    <a:pt x="298" y="932"/>
                    <a:pt x="665" y="932"/>
                  </a:cubicBezTo>
                  <a:cubicBezTo>
                    <a:pt x="840" y="652"/>
                    <a:pt x="787" y="285"/>
                    <a:pt x="542" y="75"/>
                  </a:cubicBezTo>
                  <a:cubicBezTo>
                    <a:pt x="486" y="24"/>
                    <a:pt x="416" y="1"/>
                    <a:pt x="34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3301725" y="963825"/>
              <a:ext cx="21425" cy="21675"/>
            </a:xfrm>
            <a:custGeom>
              <a:rect b="b" l="l" r="r" t="t"/>
              <a:pathLst>
                <a:path extrusionOk="0" h="867" w="857">
                  <a:moveTo>
                    <a:pt x="326" y="1"/>
                  </a:moveTo>
                  <a:cubicBezTo>
                    <a:pt x="272" y="1"/>
                    <a:pt x="219" y="14"/>
                    <a:pt x="175" y="44"/>
                  </a:cubicBezTo>
                  <a:cubicBezTo>
                    <a:pt x="53" y="114"/>
                    <a:pt x="0" y="253"/>
                    <a:pt x="35" y="376"/>
                  </a:cubicBezTo>
                  <a:cubicBezTo>
                    <a:pt x="52" y="661"/>
                    <a:pt x="279" y="866"/>
                    <a:pt x="560" y="866"/>
                  </a:cubicBezTo>
                  <a:cubicBezTo>
                    <a:pt x="572" y="866"/>
                    <a:pt x="583" y="866"/>
                    <a:pt x="595" y="865"/>
                  </a:cubicBezTo>
                  <a:cubicBezTo>
                    <a:pt x="857" y="533"/>
                    <a:pt x="839" y="288"/>
                    <a:pt x="542" y="79"/>
                  </a:cubicBezTo>
                  <a:cubicBezTo>
                    <a:pt x="481" y="28"/>
                    <a:pt x="402" y="1"/>
                    <a:pt x="32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3269875" y="856350"/>
              <a:ext cx="19200" cy="22125"/>
            </a:xfrm>
            <a:custGeom>
              <a:rect b="b" l="l" r="r" t="t"/>
              <a:pathLst>
                <a:path extrusionOk="0" h="885" w="768">
                  <a:moveTo>
                    <a:pt x="409" y="1"/>
                  </a:moveTo>
                  <a:cubicBezTo>
                    <a:pt x="389" y="1"/>
                    <a:pt x="368" y="3"/>
                    <a:pt x="348" y="7"/>
                  </a:cubicBezTo>
                  <a:cubicBezTo>
                    <a:pt x="208" y="7"/>
                    <a:pt x="85" y="112"/>
                    <a:pt x="51" y="252"/>
                  </a:cubicBezTo>
                  <a:cubicBezTo>
                    <a:pt x="1" y="599"/>
                    <a:pt x="280" y="884"/>
                    <a:pt x="606" y="884"/>
                  </a:cubicBezTo>
                  <a:cubicBezTo>
                    <a:pt x="625" y="884"/>
                    <a:pt x="644" y="883"/>
                    <a:pt x="662" y="881"/>
                  </a:cubicBezTo>
                  <a:cubicBezTo>
                    <a:pt x="767" y="672"/>
                    <a:pt x="767" y="427"/>
                    <a:pt x="697" y="217"/>
                  </a:cubicBezTo>
                  <a:cubicBezTo>
                    <a:pt x="652" y="96"/>
                    <a:pt x="540" y="1"/>
                    <a:pt x="409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391750" y="860025"/>
              <a:ext cx="17950" cy="20550"/>
            </a:xfrm>
            <a:custGeom>
              <a:rect b="b" l="l" r="r" t="t"/>
              <a:pathLst>
                <a:path extrusionOk="0" h="822" w="718">
                  <a:moveTo>
                    <a:pt x="350" y="0"/>
                  </a:moveTo>
                  <a:cubicBezTo>
                    <a:pt x="158" y="0"/>
                    <a:pt x="0" y="175"/>
                    <a:pt x="35" y="385"/>
                  </a:cubicBezTo>
                  <a:cubicBezTo>
                    <a:pt x="0" y="595"/>
                    <a:pt x="175" y="804"/>
                    <a:pt x="385" y="822"/>
                  </a:cubicBezTo>
                  <a:cubicBezTo>
                    <a:pt x="577" y="822"/>
                    <a:pt x="717" y="664"/>
                    <a:pt x="700" y="490"/>
                  </a:cubicBezTo>
                  <a:cubicBezTo>
                    <a:pt x="717" y="210"/>
                    <a:pt x="560" y="0"/>
                    <a:pt x="35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3360275" y="966225"/>
              <a:ext cx="18375" cy="18850"/>
            </a:xfrm>
            <a:custGeom>
              <a:rect b="b" l="l" r="r" t="t"/>
              <a:pathLst>
                <a:path extrusionOk="0" h="754" w="735">
                  <a:moveTo>
                    <a:pt x="298" y="0"/>
                  </a:moveTo>
                  <a:cubicBezTo>
                    <a:pt x="141" y="0"/>
                    <a:pt x="1" y="157"/>
                    <a:pt x="18" y="315"/>
                  </a:cubicBezTo>
                  <a:cubicBezTo>
                    <a:pt x="36" y="542"/>
                    <a:pt x="228" y="734"/>
                    <a:pt x="455" y="752"/>
                  </a:cubicBezTo>
                  <a:cubicBezTo>
                    <a:pt x="464" y="753"/>
                    <a:pt x="473" y="753"/>
                    <a:pt x="482" y="753"/>
                  </a:cubicBezTo>
                  <a:cubicBezTo>
                    <a:pt x="626" y="753"/>
                    <a:pt x="735" y="620"/>
                    <a:pt x="735" y="472"/>
                  </a:cubicBezTo>
                  <a:cubicBezTo>
                    <a:pt x="735" y="227"/>
                    <a:pt x="543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3379500" y="1033075"/>
              <a:ext cx="18825" cy="17075"/>
            </a:xfrm>
            <a:custGeom>
              <a:rect b="b" l="l" r="r" t="t"/>
              <a:pathLst>
                <a:path extrusionOk="0" h="683" w="753">
                  <a:moveTo>
                    <a:pt x="316" y="1"/>
                  </a:moveTo>
                  <a:cubicBezTo>
                    <a:pt x="141" y="1"/>
                    <a:pt x="1" y="141"/>
                    <a:pt x="18" y="315"/>
                  </a:cubicBezTo>
                  <a:cubicBezTo>
                    <a:pt x="53" y="525"/>
                    <a:pt x="228" y="683"/>
                    <a:pt x="455" y="683"/>
                  </a:cubicBezTo>
                  <a:cubicBezTo>
                    <a:pt x="613" y="683"/>
                    <a:pt x="753" y="560"/>
                    <a:pt x="753" y="385"/>
                  </a:cubicBezTo>
                  <a:cubicBezTo>
                    <a:pt x="735" y="158"/>
                    <a:pt x="543" y="1"/>
                    <a:pt x="31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337125" y="930750"/>
              <a:ext cx="17500" cy="20200"/>
            </a:xfrm>
            <a:custGeom>
              <a:rect b="b" l="l" r="r" t="t"/>
              <a:pathLst>
                <a:path extrusionOk="0" h="808" w="700">
                  <a:moveTo>
                    <a:pt x="325" y="0"/>
                  </a:moveTo>
                  <a:cubicBezTo>
                    <a:pt x="293" y="0"/>
                    <a:pt x="259" y="7"/>
                    <a:pt x="227" y="21"/>
                  </a:cubicBezTo>
                  <a:cubicBezTo>
                    <a:pt x="88" y="56"/>
                    <a:pt x="0" y="178"/>
                    <a:pt x="35" y="318"/>
                  </a:cubicBezTo>
                  <a:cubicBezTo>
                    <a:pt x="53" y="458"/>
                    <a:pt x="105" y="580"/>
                    <a:pt x="192" y="685"/>
                  </a:cubicBezTo>
                  <a:cubicBezTo>
                    <a:pt x="238" y="765"/>
                    <a:pt x="315" y="808"/>
                    <a:pt x="391" y="808"/>
                  </a:cubicBezTo>
                  <a:cubicBezTo>
                    <a:pt x="431" y="808"/>
                    <a:pt x="471" y="796"/>
                    <a:pt x="507" y="772"/>
                  </a:cubicBezTo>
                  <a:cubicBezTo>
                    <a:pt x="595" y="737"/>
                    <a:pt x="647" y="597"/>
                    <a:pt x="699" y="510"/>
                  </a:cubicBezTo>
                  <a:cubicBezTo>
                    <a:pt x="664" y="388"/>
                    <a:pt x="612" y="265"/>
                    <a:pt x="560" y="143"/>
                  </a:cubicBezTo>
                  <a:cubicBezTo>
                    <a:pt x="508" y="53"/>
                    <a:pt x="418" y="0"/>
                    <a:pt x="325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3427575" y="1021600"/>
              <a:ext cx="16650" cy="19700"/>
            </a:xfrm>
            <a:custGeom>
              <a:rect b="b" l="l" r="r" t="t"/>
              <a:pathLst>
                <a:path extrusionOk="0" h="788" w="666">
                  <a:moveTo>
                    <a:pt x="263" y="1"/>
                  </a:moveTo>
                  <a:cubicBezTo>
                    <a:pt x="246" y="1"/>
                    <a:pt x="229" y="2"/>
                    <a:pt x="211" y="5"/>
                  </a:cubicBezTo>
                  <a:cubicBezTo>
                    <a:pt x="123" y="23"/>
                    <a:pt x="71" y="110"/>
                    <a:pt x="36" y="198"/>
                  </a:cubicBezTo>
                  <a:cubicBezTo>
                    <a:pt x="1" y="355"/>
                    <a:pt x="36" y="547"/>
                    <a:pt x="176" y="687"/>
                  </a:cubicBezTo>
                  <a:cubicBezTo>
                    <a:pt x="215" y="752"/>
                    <a:pt x="302" y="788"/>
                    <a:pt x="387" y="788"/>
                  </a:cubicBezTo>
                  <a:cubicBezTo>
                    <a:pt x="416" y="788"/>
                    <a:pt x="446" y="783"/>
                    <a:pt x="473" y="774"/>
                  </a:cubicBezTo>
                  <a:cubicBezTo>
                    <a:pt x="578" y="705"/>
                    <a:pt x="648" y="600"/>
                    <a:pt x="665" y="477"/>
                  </a:cubicBezTo>
                  <a:cubicBezTo>
                    <a:pt x="613" y="337"/>
                    <a:pt x="543" y="215"/>
                    <a:pt x="473" y="93"/>
                  </a:cubicBezTo>
                  <a:cubicBezTo>
                    <a:pt x="415" y="35"/>
                    <a:pt x="345" y="1"/>
                    <a:pt x="26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342800" y="1073725"/>
              <a:ext cx="16200" cy="18375"/>
            </a:xfrm>
            <a:custGeom>
              <a:rect b="b" l="l" r="r" t="t"/>
              <a:pathLst>
                <a:path extrusionOk="0" h="735" w="648">
                  <a:moveTo>
                    <a:pt x="228" y="1"/>
                  </a:moveTo>
                  <a:cubicBezTo>
                    <a:pt x="88" y="1"/>
                    <a:pt x="0" y="123"/>
                    <a:pt x="0" y="298"/>
                  </a:cubicBezTo>
                  <a:cubicBezTo>
                    <a:pt x="0" y="525"/>
                    <a:pt x="175" y="717"/>
                    <a:pt x="403" y="735"/>
                  </a:cubicBezTo>
                  <a:cubicBezTo>
                    <a:pt x="542" y="735"/>
                    <a:pt x="647" y="612"/>
                    <a:pt x="630" y="473"/>
                  </a:cubicBezTo>
                  <a:cubicBezTo>
                    <a:pt x="630" y="228"/>
                    <a:pt x="455" y="35"/>
                    <a:pt x="22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474350" y="928150"/>
              <a:ext cx="16625" cy="15400"/>
            </a:xfrm>
            <a:custGeom>
              <a:rect b="b" l="l" r="r" t="t"/>
              <a:pathLst>
                <a:path extrusionOk="0" h="616" w="665">
                  <a:moveTo>
                    <a:pt x="263" y="0"/>
                  </a:moveTo>
                  <a:cubicBezTo>
                    <a:pt x="121" y="0"/>
                    <a:pt x="0" y="101"/>
                    <a:pt x="0" y="247"/>
                  </a:cubicBezTo>
                  <a:cubicBezTo>
                    <a:pt x="0" y="457"/>
                    <a:pt x="158" y="614"/>
                    <a:pt x="350" y="614"/>
                  </a:cubicBezTo>
                  <a:cubicBezTo>
                    <a:pt x="360" y="615"/>
                    <a:pt x="370" y="616"/>
                    <a:pt x="380" y="616"/>
                  </a:cubicBezTo>
                  <a:cubicBezTo>
                    <a:pt x="525" y="616"/>
                    <a:pt x="648" y="500"/>
                    <a:pt x="665" y="369"/>
                  </a:cubicBezTo>
                  <a:cubicBezTo>
                    <a:pt x="647" y="177"/>
                    <a:pt x="490" y="20"/>
                    <a:pt x="298" y="2"/>
                  </a:cubicBezTo>
                  <a:cubicBezTo>
                    <a:pt x="286" y="1"/>
                    <a:pt x="275" y="0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313075" y="813700"/>
              <a:ext cx="15775" cy="16175"/>
            </a:xfrm>
            <a:custGeom>
              <a:rect b="b" l="l" r="r" t="t"/>
              <a:pathLst>
                <a:path extrusionOk="0" h="647" w="631">
                  <a:moveTo>
                    <a:pt x="298" y="0"/>
                  </a:moveTo>
                  <a:cubicBezTo>
                    <a:pt x="141" y="0"/>
                    <a:pt x="1" y="123"/>
                    <a:pt x="1" y="280"/>
                  </a:cubicBezTo>
                  <a:cubicBezTo>
                    <a:pt x="1" y="490"/>
                    <a:pt x="176" y="647"/>
                    <a:pt x="385" y="647"/>
                  </a:cubicBezTo>
                  <a:cubicBezTo>
                    <a:pt x="543" y="647"/>
                    <a:pt x="613" y="560"/>
                    <a:pt x="613" y="402"/>
                  </a:cubicBezTo>
                  <a:cubicBezTo>
                    <a:pt x="630" y="210"/>
                    <a:pt x="490" y="35"/>
                    <a:pt x="29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3407475" y="809150"/>
              <a:ext cx="14450" cy="17075"/>
            </a:xfrm>
            <a:custGeom>
              <a:rect b="b" l="l" r="r" t="t"/>
              <a:pathLst>
                <a:path extrusionOk="0" h="683" w="578">
                  <a:moveTo>
                    <a:pt x="271" y="1"/>
                  </a:moveTo>
                  <a:cubicBezTo>
                    <a:pt x="240" y="1"/>
                    <a:pt x="208" y="9"/>
                    <a:pt x="176" y="25"/>
                  </a:cubicBezTo>
                  <a:cubicBezTo>
                    <a:pt x="106" y="60"/>
                    <a:pt x="1" y="182"/>
                    <a:pt x="18" y="252"/>
                  </a:cubicBezTo>
                  <a:cubicBezTo>
                    <a:pt x="53" y="392"/>
                    <a:pt x="123" y="514"/>
                    <a:pt x="210" y="637"/>
                  </a:cubicBezTo>
                  <a:cubicBezTo>
                    <a:pt x="244" y="670"/>
                    <a:pt x="291" y="682"/>
                    <a:pt x="339" y="682"/>
                  </a:cubicBezTo>
                  <a:cubicBezTo>
                    <a:pt x="367" y="682"/>
                    <a:pt x="395" y="678"/>
                    <a:pt x="420" y="672"/>
                  </a:cubicBezTo>
                  <a:cubicBezTo>
                    <a:pt x="490" y="637"/>
                    <a:pt x="525" y="549"/>
                    <a:pt x="578" y="462"/>
                  </a:cubicBezTo>
                  <a:cubicBezTo>
                    <a:pt x="543" y="339"/>
                    <a:pt x="490" y="235"/>
                    <a:pt x="438" y="112"/>
                  </a:cubicBezTo>
                  <a:cubicBezTo>
                    <a:pt x="402" y="40"/>
                    <a:pt x="340" y="1"/>
                    <a:pt x="27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3370325" y="898925"/>
              <a:ext cx="14450" cy="15750"/>
            </a:xfrm>
            <a:custGeom>
              <a:rect b="b" l="l" r="r" t="t"/>
              <a:pathLst>
                <a:path extrusionOk="0" h="630" w="578">
                  <a:moveTo>
                    <a:pt x="294" y="0"/>
                  </a:moveTo>
                  <a:cubicBezTo>
                    <a:pt x="267" y="0"/>
                    <a:pt x="238" y="6"/>
                    <a:pt x="211" y="17"/>
                  </a:cubicBezTo>
                  <a:cubicBezTo>
                    <a:pt x="88" y="52"/>
                    <a:pt x="1" y="175"/>
                    <a:pt x="18" y="297"/>
                  </a:cubicBezTo>
                  <a:cubicBezTo>
                    <a:pt x="18" y="500"/>
                    <a:pt x="154" y="629"/>
                    <a:pt x="369" y="629"/>
                  </a:cubicBezTo>
                  <a:cubicBezTo>
                    <a:pt x="432" y="629"/>
                    <a:pt x="502" y="618"/>
                    <a:pt x="578" y="594"/>
                  </a:cubicBezTo>
                  <a:cubicBezTo>
                    <a:pt x="560" y="455"/>
                    <a:pt x="543" y="315"/>
                    <a:pt x="508" y="175"/>
                  </a:cubicBezTo>
                  <a:cubicBezTo>
                    <a:pt x="481" y="66"/>
                    <a:pt x="391" y="0"/>
                    <a:pt x="29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3305225" y="892350"/>
              <a:ext cx="14425" cy="15325"/>
            </a:xfrm>
            <a:custGeom>
              <a:rect b="b" l="l" r="r" t="t"/>
              <a:pathLst>
                <a:path extrusionOk="0" h="613" w="577">
                  <a:moveTo>
                    <a:pt x="280" y="1"/>
                  </a:moveTo>
                  <a:cubicBezTo>
                    <a:pt x="122" y="1"/>
                    <a:pt x="0" y="141"/>
                    <a:pt x="18" y="298"/>
                  </a:cubicBezTo>
                  <a:cubicBezTo>
                    <a:pt x="18" y="455"/>
                    <a:pt x="140" y="595"/>
                    <a:pt x="315" y="613"/>
                  </a:cubicBezTo>
                  <a:cubicBezTo>
                    <a:pt x="472" y="595"/>
                    <a:pt x="577" y="455"/>
                    <a:pt x="577" y="315"/>
                  </a:cubicBezTo>
                  <a:cubicBezTo>
                    <a:pt x="577" y="141"/>
                    <a:pt x="455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3384750" y="1085975"/>
              <a:ext cx="13150" cy="13175"/>
            </a:xfrm>
            <a:custGeom>
              <a:rect b="b" l="l" r="r" t="t"/>
              <a:pathLst>
                <a:path extrusionOk="0" h="527" w="526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06" y="524"/>
                    <a:pt x="245" y="524"/>
                  </a:cubicBezTo>
                  <a:cubicBezTo>
                    <a:pt x="257" y="526"/>
                    <a:pt x="268" y="526"/>
                    <a:pt x="279" y="526"/>
                  </a:cubicBezTo>
                  <a:cubicBezTo>
                    <a:pt x="420" y="526"/>
                    <a:pt x="525" y="426"/>
                    <a:pt x="525" y="280"/>
                  </a:cubicBezTo>
                  <a:cubicBezTo>
                    <a:pt x="525" y="140"/>
                    <a:pt x="420" y="17"/>
                    <a:pt x="263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3609400" y="1145825"/>
              <a:ext cx="13125" cy="13150"/>
            </a:xfrm>
            <a:custGeom>
              <a:rect b="b" l="l" r="r" t="t"/>
              <a:pathLst>
                <a:path extrusionOk="0" h="526" w="525">
                  <a:moveTo>
                    <a:pt x="227" y="1"/>
                  </a:moveTo>
                  <a:cubicBezTo>
                    <a:pt x="105" y="1"/>
                    <a:pt x="0" y="106"/>
                    <a:pt x="0" y="228"/>
                  </a:cubicBezTo>
                  <a:cubicBezTo>
                    <a:pt x="0" y="386"/>
                    <a:pt x="140" y="525"/>
                    <a:pt x="297" y="525"/>
                  </a:cubicBezTo>
                  <a:cubicBezTo>
                    <a:pt x="420" y="525"/>
                    <a:pt x="507" y="438"/>
                    <a:pt x="525" y="333"/>
                  </a:cubicBezTo>
                  <a:cubicBezTo>
                    <a:pt x="525" y="158"/>
                    <a:pt x="402" y="18"/>
                    <a:pt x="227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3459475" y="871650"/>
              <a:ext cx="12275" cy="12850"/>
            </a:xfrm>
            <a:custGeom>
              <a:rect b="b" l="l" r="r" t="t"/>
              <a:pathLst>
                <a:path extrusionOk="0" h="514" w="491">
                  <a:moveTo>
                    <a:pt x="253" y="1"/>
                  </a:moveTo>
                  <a:cubicBezTo>
                    <a:pt x="193" y="1"/>
                    <a:pt x="141" y="20"/>
                    <a:pt x="88" y="60"/>
                  </a:cubicBezTo>
                  <a:cubicBezTo>
                    <a:pt x="1" y="112"/>
                    <a:pt x="18" y="304"/>
                    <a:pt x="106" y="409"/>
                  </a:cubicBezTo>
                  <a:cubicBezTo>
                    <a:pt x="145" y="477"/>
                    <a:pt x="216" y="513"/>
                    <a:pt x="287" y="513"/>
                  </a:cubicBezTo>
                  <a:cubicBezTo>
                    <a:pt x="344" y="513"/>
                    <a:pt x="399" y="491"/>
                    <a:pt x="438" y="444"/>
                  </a:cubicBezTo>
                  <a:cubicBezTo>
                    <a:pt x="490" y="217"/>
                    <a:pt x="455" y="60"/>
                    <a:pt x="316" y="7"/>
                  </a:cubicBezTo>
                  <a:cubicBezTo>
                    <a:pt x="294" y="3"/>
                    <a:pt x="273" y="1"/>
                    <a:pt x="25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3246650" y="830525"/>
              <a:ext cx="10075" cy="12950"/>
            </a:xfrm>
            <a:custGeom>
              <a:rect b="b" l="l" r="r" t="t"/>
              <a:pathLst>
                <a:path extrusionOk="0" h="518" w="403">
                  <a:moveTo>
                    <a:pt x="202" y="0"/>
                  </a:moveTo>
                  <a:cubicBezTo>
                    <a:pt x="162" y="0"/>
                    <a:pt x="123" y="9"/>
                    <a:pt x="88" y="26"/>
                  </a:cubicBezTo>
                  <a:cubicBezTo>
                    <a:pt x="36" y="96"/>
                    <a:pt x="1" y="184"/>
                    <a:pt x="18" y="271"/>
                  </a:cubicBezTo>
                  <a:cubicBezTo>
                    <a:pt x="34" y="402"/>
                    <a:pt x="158" y="518"/>
                    <a:pt x="303" y="518"/>
                  </a:cubicBezTo>
                  <a:cubicBezTo>
                    <a:pt x="313" y="518"/>
                    <a:pt x="323" y="517"/>
                    <a:pt x="333" y="516"/>
                  </a:cubicBezTo>
                  <a:cubicBezTo>
                    <a:pt x="350" y="428"/>
                    <a:pt x="385" y="341"/>
                    <a:pt x="385" y="254"/>
                  </a:cubicBezTo>
                  <a:cubicBezTo>
                    <a:pt x="403" y="166"/>
                    <a:pt x="368" y="79"/>
                    <a:pt x="315" y="26"/>
                  </a:cubicBezTo>
                  <a:cubicBezTo>
                    <a:pt x="280" y="9"/>
                    <a:pt x="241" y="0"/>
                    <a:pt x="20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8"/>
          <p:cNvGrpSpPr/>
          <p:nvPr/>
        </p:nvGrpSpPr>
        <p:grpSpPr>
          <a:xfrm>
            <a:off x="-187736" y="104985"/>
            <a:ext cx="1485534" cy="791199"/>
            <a:chOff x="2186383" y="878934"/>
            <a:chExt cx="1365757" cy="727339"/>
          </a:xfrm>
        </p:grpSpPr>
        <p:sp>
          <p:nvSpPr>
            <p:cNvPr id="392" name="Google Shape;392;p8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8"/>
          <p:cNvSpPr txBox="1"/>
          <p:nvPr>
            <p:ph type="title"/>
          </p:nvPr>
        </p:nvSpPr>
        <p:spPr>
          <a:xfrm>
            <a:off x="827250" y="1905435"/>
            <a:ext cx="7489500" cy="12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70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"/>
          <p:cNvSpPr/>
          <p:nvPr/>
        </p:nvSpPr>
        <p:spPr>
          <a:xfrm>
            <a:off x="7905843" y="3697021"/>
            <a:ext cx="1411538" cy="1638269"/>
          </a:xfrm>
          <a:custGeom>
            <a:rect b="b" l="l" r="r" t="t"/>
            <a:pathLst>
              <a:path extrusionOk="0" h="58672" w="50552">
                <a:moveTo>
                  <a:pt x="26041" y="914"/>
                </a:moveTo>
                <a:lnTo>
                  <a:pt x="26266" y="1139"/>
                </a:lnTo>
                <a:cubicBezTo>
                  <a:pt x="26467" y="1365"/>
                  <a:pt x="26642" y="1615"/>
                  <a:pt x="26818" y="1891"/>
                </a:cubicBezTo>
                <a:cubicBezTo>
                  <a:pt x="27193" y="2518"/>
                  <a:pt x="27219" y="2593"/>
                  <a:pt x="27093" y="2844"/>
                </a:cubicBezTo>
                <a:cubicBezTo>
                  <a:pt x="27064" y="2932"/>
                  <a:pt x="27043" y="2968"/>
                  <a:pt x="27021" y="2968"/>
                </a:cubicBezTo>
                <a:cubicBezTo>
                  <a:pt x="27005" y="2968"/>
                  <a:pt x="26989" y="2950"/>
                  <a:pt x="26968" y="2919"/>
                </a:cubicBezTo>
                <a:cubicBezTo>
                  <a:pt x="26945" y="2881"/>
                  <a:pt x="26927" y="2859"/>
                  <a:pt x="26911" y="2859"/>
                </a:cubicBezTo>
                <a:cubicBezTo>
                  <a:pt x="26873" y="2859"/>
                  <a:pt x="26845" y="2979"/>
                  <a:pt x="26792" y="3295"/>
                </a:cubicBezTo>
                <a:cubicBezTo>
                  <a:pt x="26753" y="3519"/>
                  <a:pt x="26722" y="3619"/>
                  <a:pt x="26704" y="3619"/>
                </a:cubicBezTo>
                <a:cubicBezTo>
                  <a:pt x="26676" y="3619"/>
                  <a:pt x="26681" y="3376"/>
                  <a:pt x="26742" y="2994"/>
                </a:cubicBezTo>
                <a:cubicBezTo>
                  <a:pt x="26767" y="2693"/>
                  <a:pt x="26792" y="2443"/>
                  <a:pt x="26742" y="2443"/>
                </a:cubicBezTo>
                <a:cubicBezTo>
                  <a:pt x="26692" y="2443"/>
                  <a:pt x="26667" y="2543"/>
                  <a:pt x="26642" y="2668"/>
                </a:cubicBezTo>
                <a:cubicBezTo>
                  <a:pt x="26622" y="2760"/>
                  <a:pt x="26610" y="2815"/>
                  <a:pt x="26596" y="2815"/>
                </a:cubicBezTo>
                <a:cubicBezTo>
                  <a:pt x="26575" y="2815"/>
                  <a:pt x="26551" y="2700"/>
                  <a:pt x="26492" y="2418"/>
                </a:cubicBezTo>
                <a:cubicBezTo>
                  <a:pt x="26417" y="2092"/>
                  <a:pt x="26316" y="1766"/>
                  <a:pt x="26216" y="1440"/>
                </a:cubicBezTo>
                <a:lnTo>
                  <a:pt x="26041" y="914"/>
                </a:lnTo>
                <a:close/>
                <a:moveTo>
                  <a:pt x="27290" y="2823"/>
                </a:moveTo>
                <a:cubicBezTo>
                  <a:pt x="27348" y="2823"/>
                  <a:pt x="27415" y="2935"/>
                  <a:pt x="27544" y="3194"/>
                </a:cubicBezTo>
                <a:lnTo>
                  <a:pt x="27569" y="3220"/>
                </a:lnTo>
                <a:cubicBezTo>
                  <a:pt x="27670" y="3420"/>
                  <a:pt x="27695" y="3570"/>
                  <a:pt x="27645" y="3595"/>
                </a:cubicBezTo>
                <a:cubicBezTo>
                  <a:pt x="27594" y="3671"/>
                  <a:pt x="27544" y="3746"/>
                  <a:pt x="27519" y="3846"/>
                </a:cubicBezTo>
                <a:cubicBezTo>
                  <a:pt x="27498" y="3951"/>
                  <a:pt x="27460" y="4003"/>
                  <a:pt x="27433" y="4003"/>
                </a:cubicBezTo>
                <a:cubicBezTo>
                  <a:pt x="27428" y="4003"/>
                  <a:pt x="27423" y="4001"/>
                  <a:pt x="27419" y="3996"/>
                </a:cubicBezTo>
                <a:cubicBezTo>
                  <a:pt x="27408" y="3986"/>
                  <a:pt x="27398" y="3981"/>
                  <a:pt x="27387" y="3981"/>
                </a:cubicBezTo>
                <a:cubicBezTo>
                  <a:pt x="27346" y="3981"/>
                  <a:pt x="27303" y="4048"/>
                  <a:pt x="27244" y="4147"/>
                </a:cubicBezTo>
                <a:cubicBezTo>
                  <a:pt x="27226" y="4190"/>
                  <a:pt x="27212" y="4216"/>
                  <a:pt x="27203" y="4216"/>
                </a:cubicBezTo>
                <a:cubicBezTo>
                  <a:pt x="27185" y="4216"/>
                  <a:pt x="27186" y="4125"/>
                  <a:pt x="27219" y="3896"/>
                </a:cubicBezTo>
                <a:cubicBezTo>
                  <a:pt x="27269" y="3721"/>
                  <a:pt x="27269" y="3545"/>
                  <a:pt x="27269" y="3370"/>
                </a:cubicBezTo>
                <a:cubicBezTo>
                  <a:pt x="27251" y="3352"/>
                  <a:pt x="27237" y="3340"/>
                  <a:pt x="27225" y="3340"/>
                </a:cubicBezTo>
                <a:cubicBezTo>
                  <a:pt x="27186" y="3340"/>
                  <a:pt x="27164" y="3468"/>
                  <a:pt x="27068" y="3946"/>
                </a:cubicBezTo>
                <a:cubicBezTo>
                  <a:pt x="26997" y="4303"/>
                  <a:pt x="26913" y="4494"/>
                  <a:pt x="26834" y="4494"/>
                </a:cubicBezTo>
                <a:cubicBezTo>
                  <a:pt x="26802" y="4494"/>
                  <a:pt x="26771" y="4463"/>
                  <a:pt x="26742" y="4397"/>
                </a:cubicBezTo>
                <a:cubicBezTo>
                  <a:pt x="26767" y="4047"/>
                  <a:pt x="26843" y="3696"/>
                  <a:pt x="27018" y="3370"/>
                </a:cubicBezTo>
                <a:lnTo>
                  <a:pt x="27193" y="2919"/>
                </a:lnTo>
                <a:cubicBezTo>
                  <a:pt x="27229" y="2857"/>
                  <a:pt x="27258" y="2823"/>
                  <a:pt x="27290" y="2823"/>
                </a:cubicBezTo>
                <a:close/>
                <a:moveTo>
                  <a:pt x="27738" y="3686"/>
                </a:moveTo>
                <a:cubicBezTo>
                  <a:pt x="27786" y="3686"/>
                  <a:pt x="27867" y="3887"/>
                  <a:pt x="28221" y="4773"/>
                </a:cubicBezTo>
                <a:cubicBezTo>
                  <a:pt x="28747" y="6127"/>
                  <a:pt x="28848" y="6402"/>
                  <a:pt x="28772" y="6503"/>
                </a:cubicBezTo>
                <a:cubicBezTo>
                  <a:pt x="28376" y="7177"/>
                  <a:pt x="28230" y="7396"/>
                  <a:pt x="28199" y="7396"/>
                </a:cubicBezTo>
                <a:cubicBezTo>
                  <a:pt x="28191" y="7396"/>
                  <a:pt x="28191" y="7381"/>
                  <a:pt x="28196" y="7355"/>
                </a:cubicBezTo>
                <a:cubicBezTo>
                  <a:pt x="28221" y="7230"/>
                  <a:pt x="28271" y="7129"/>
                  <a:pt x="28346" y="7029"/>
                </a:cubicBezTo>
                <a:cubicBezTo>
                  <a:pt x="28396" y="6954"/>
                  <a:pt x="28422" y="6879"/>
                  <a:pt x="28371" y="6879"/>
                </a:cubicBezTo>
                <a:cubicBezTo>
                  <a:pt x="28346" y="6879"/>
                  <a:pt x="28371" y="6653"/>
                  <a:pt x="28522" y="6453"/>
                </a:cubicBezTo>
                <a:cubicBezTo>
                  <a:pt x="28572" y="6377"/>
                  <a:pt x="28572" y="6302"/>
                  <a:pt x="28547" y="6277"/>
                </a:cubicBezTo>
                <a:cubicBezTo>
                  <a:pt x="28539" y="6272"/>
                  <a:pt x="28531" y="6269"/>
                  <a:pt x="28522" y="6269"/>
                </a:cubicBezTo>
                <a:cubicBezTo>
                  <a:pt x="28448" y="6269"/>
                  <a:pt x="28337" y="6469"/>
                  <a:pt x="28046" y="7029"/>
                </a:cubicBezTo>
                <a:cubicBezTo>
                  <a:pt x="27970" y="7230"/>
                  <a:pt x="27845" y="7430"/>
                  <a:pt x="27695" y="7580"/>
                </a:cubicBezTo>
                <a:cubicBezTo>
                  <a:pt x="27668" y="7592"/>
                  <a:pt x="27646" y="7599"/>
                  <a:pt x="27631" y="7599"/>
                </a:cubicBezTo>
                <a:cubicBezTo>
                  <a:pt x="27545" y="7599"/>
                  <a:pt x="27643" y="7392"/>
                  <a:pt x="28046" y="6628"/>
                </a:cubicBezTo>
                <a:cubicBezTo>
                  <a:pt x="28221" y="6327"/>
                  <a:pt x="28371" y="6001"/>
                  <a:pt x="28472" y="5676"/>
                </a:cubicBezTo>
                <a:cubicBezTo>
                  <a:pt x="28466" y="5648"/>
                  <a:pt x="28458" y="5633"/>
                  <a:pt x="28445" y="5633"/>
                </a:cubicBezTo>
                <a:cubicBezTo>
                  <a:pt x="28399" y="5633"/>
                  <a:pt x="28289" y="5829"/>
                  <a:pt x="27995" y="6377"/>
                </a:cubicBezTo>
                <a:cubicBezTo>
                  <a:pt x="27895" y="6603"/>
                  <a:pt x="27795" y="6778"/>
                  <a:pt x="27670" y="6979"/>
                </a:cubicBezTo>
                <a:cubicBezTo>
                  <a:pt x="27594" y="6979"/>
                  <a:pt x="27670" y="6453"/>
                  <a:pt x="27770" y="6227"/>
                </a:cubicBezTo>
                <a:cubicBezTo>
                  <a:pt x="28121" y="5525"/>
                  <a:pt x="28271" y="5124"/>
                  <a:pt x="28221" y="5099"/>
                </a:cubicBezTo>
                <a:cubicBezTo>
                  <a:pt x="28218" y="5098"/>
                  <a:pt x="28214" y="5097"/>
                  <a:pt x="28211" y="5097"/>
                </a:cubicBezTo>
                <a:cubicBezTo>
                  <a:pt x="28158" y="5097"/>
                  <a:pt x="28061" y="5262"/>
                  <a:pt x="27920" y="5450"/>
                </a:cubicBezTo>
                <a:cubicBezTo>
                  <a:pt x="27845" y="5575"/>
                  <a:pt x="27770" y="5701"/>
                  <a:pt x="27670" y="5801"/>
                </a:cubicBezTo>
                <a:cubicBezTo>
                  <a:pt x="27745" y="5475"/>
                  <a:pt x="27845" y="5174"/>
                  <a:pt x="27970" y="4874"/>
                </a:cubicBezTo>
                <a:cubicBezTo>
                  <a:pt x="28038" y="4693"/>
                  <a:pt x="28065" y="4594"/>
                  <a:pt x="28015" y="4594"/>
                </a:cubicBezTo>
                <a:cubicBezTo>
                  <a:pt x="28010" y="4594"/>
                  <a:pt x="28003" y="4595"/>
                  <a:pt x="27995" y="4598"/>
                </a:cubicBezTo>
                <a:cubicBezTo>
                  <a:pt x="27945" y="4598"/>
                  <a:pt x="27895" y="4673"/>
                  <a:pt x="27870" y="4773"/>
                </a:cubicBezTo>
                <a:cubicBezTo>
                  <a:pt x="27820" y="4874"/>
                  <a:pt x="27770" y="5024"/>
                  <a:pt x="27720" y="5124"/>
                </a:cubicBezTo>
                <a:cubicBezTo>
                  <a:pt x="27693" y="5219"/>
                  <a:pt x="27673" y="5263"/>
                  <a:pt x="27656" y="5263"/>
                </a:cubicBezTo>
                <a:cubicBezTo>
                  <a:pt x="27642" y="5263"/>
                  <a:pt x="27631" y="5232"/>
                  <a:pt x="27620" y="5174"/>
                </a:cubicBezTo>
                <a:cubicBezTo>
                  <a:pt x="27620" y="4974"/>
                  <a:pt x="27670" y="4773"/>
                  <a:pt x="27745" y="4573"/>
                </a:cubicBezTo>
                <a:cubicBezTo>
                  <a:pt x="27820" y="4423"/>
                  <a:pt x="27870" y="4247"/>
                  <a:pt x="27870" y="4072"/>
                </a:cubicBezTo>
                <a:cubicBezTo>
                  <a:pt x="27857" y="4063"/>
                  <a:pt x="27844" y="4058"/>
                  <a:pt x="27831" y="4058"/>
                </a:cubicBezTo>
                <a:cubicBezTo>
                  <a:pt x="27775" y="4058"/>
                  <a:pt x="27727" y="4160"/>
                  <a:pt x="27645" y="4448"/>
                </a:cubicBezTo>
                <a:cubicBezTo>
                  <a:pt x="27580" y="4659"/>
                  <a:pt x="27525" y="4754"/>
                  <a:pt x="27488" y="4754"/>
                </a:cubicBezTo>
                <a:cubicBezTo>
                  <a:pt x="27468" y="4754"/>
                  <a:pt x="27453" y="4726"/>
                  <a:pt x="27444" y="4673"/>
                </a:cubicBezTo>
                <a:cubicBezTo>
                  <a:pt x="27494" y="4347"/>
                  <a:pt x="27594" y="4022"/>
                  <a:pt x="27720" y="3696"/>
                </a:cubicBezTo>
                <a:cubicBezTo>
                  <a:pt x="27726" y="3690"/>
                  <a:pt x="27731" y="3686"/>
                  <a:pt x="27738" y="3686"/>
                </a:cubicBezTo>
                <a:close/>
                <a:moveTo>
                  <a:pt x="28898" y="6603"/>
                </a:moveTo>
                <a:lnTo>
                  <a:pt x="28973" y="6803"/>
                </a:lnTo>
                <a:cubicBezTo>
                  <a:pt x="29048" y="6979"/>
                  <a:pt x="29023" y="7054"/>
                  <a:pt x="28848" y="7305"/>
                </a:cubicBezTo>
                <a:lnTo>
                  <a:pt x="28823" y="7305"/>
                </a:lnTo>
                <a:cubicBezTo>
                  <a:pt x="28722" y="7455"/>
                  <a:pt x="28597" y="7631"/>
                  <a:pt x="28522" y="7806"/>
                </a:cubicBezTo>
                <a:lnTo>
                  <a:pt x="28422" y="8007"/>
                </a:lnTo>
                <a:lnTo>
                  <a:pt x="28371" y="7781"/>
                </a:lnTo>
                <a:cubicBezTo>
                  <a:pt x="28346" y="7580"/>
                  <a:pt x="28371" y="7455"/>
                  <a:pt x="28622" y="7079"/>
                </a:cubicBezTo>
                <a:lnTo>
                  <a:pt x="28898" y="6603"/>
                </a:lnTo>
                <a:close/>
                <a:moveTo>
                  <a:pt x="29085" y="7228"/>
                </a:moveTo>
                <a:cubicBezTo>
                  <a:pt x="29103" y="7228"/>
                  <a:pt x="29113" y="7254"/>
                  <a:pt x="29123" y="7305"/>
                </a:cubicBezTo>
                <a:cubicBezTo>
                  <a:pt x="29148" y="7430"/>
                  <a:pt x="29023" y="7631"/>
                  <a:pt x="28772" y="8032"/>
                </a:cubicBezTo>
                <a:cubicBezTo>
                  <a:pt x="28546" y="8390"/>
                  <a:pt x="28447" y="8521"/>
                  <a:pt x="28402" y="8521"/>
                </a:cubicBezTo>
                <a:cubicBezTo>
                  <a:pt x="28387" y="8521"/>
                  <a:pt x="28378" y="8507"/>
                  <a:pt x="28371" y="8483"/>
                </a:cubicBezTo>
                <a:cubicBezTo>
                  <a:pt x="28472" y="8107"/>
                  <a:pt x="28672" y="7731"/>
                  <a:pt x="28923" y="7405"/>
                </a:cubicBezTo>
                <a:cubicBezTo>
                  <a:pt x="29013" y="7285"/>
                  <a:pt x="29058" y="7228"/>
                  <a:pt x="29085" y="7228"/>
                </a:cubicBezTo>
                <a:close/>
                <a:moveTo>
                  <a:pt x="29173" y="7681"/>
                </a:moveTo>
                <a:lnTo>
                  <a:pt x="29224" y="7906"/>
                </a:lnTo>
                <a:cubicBezTo>
                  <a:pt x="29249" y="8107"/>
                  <a:pt x="29224" y="8182"/>
                  <a:pt x="28772" y="8809"/>
                </a:cubicBezTo>
                <a:cubicBezTo>
                  <a:pt x="28469" y="9244"/>
                  <a:pt x="28338" y="9408"/>
                  <a:pt x="28292" y="9408"/>
                </a:cubicBezTo>
                <a:cubicBezTo>
                  <a:pt x="28277" y="9408"/>
                  <a:pt x="28271" y="9391"/>
                  <a:pt x="28271" y="9360"/>
                </a:cubicBezTo>
                <a:cubicBezTo>
                  <a:pt x="28271" y="9109"/>
                  <a:pt x="28447" y="8783"/>
                  <a:pt x="28823" y="8207"/>
                </a:cubicBezTo>
                <a:lnTo>
                  <a:pt x="29173" y="7681"/>
                </a:lnTo>
                <a:close/>
                <a:moveTo>
                  <a:pt x="29449" y="10438"/>
                </a:moveTo>
                <a:lnTo>
                  <a:pt x="29449" y="10438"/>
                </a:lnTo>
                <a:cubicBezTo>
                  <a:pt x="29374" y="10638"/>
                  <a:pt x="29299" y="10839"/>
                  <a:pt x="29224" y="11039"/>
                </a:cubicBezTo>
                <a:lnTo>
                  <a:pt x="28948" y="11716"/>
                </a:lnTo>
                <a:cubicBezTo>
                  <a:pt x="28941" y="11735"/>
                  <a:pt x="28935" y="11745"/>
                  <a:pt x="28929" y="11745"/>
                </a:cubicBezTo>
                <a:cubicBezTo>
                  <a:pt x="28913" y="11745"/>
                  <a:pt x="28904" y="11670"/>
                  <a:pt x="28923" y="11540"/>
                </a:cubicBezTo>
                <a:cubicBezTo>
                  <a:pt x="28948" y="11265"/>
                  <a:pt x="29048" y="11014"/>
                  <a:pt x="29198" y="10814"/>
                </a:cubicBezTo>
                <a:cubicBezTo>
                  <a:pt x="29249" y="10663"/>
                  <a:pt x="29349" y="10538"/>
                  <a:pt x="29449" y="10438"/>
                </a:cubicBezTo>
                <a:close/>
                <a:moveTo>
                  <a:pt x="29342" y="13151"/>
                </a:moveTo>
                <a:cubicBezTo>
                  <a:pt x="29386" y="13151"/>
                  <a:pt x="29325" y="13335"/>
                  <a:pt x="29173" y="13621"/>
                </a:cubicBezTo>
                <a:cubicBezTo>
                  <a:pt x="29073" y="13796"/>
                  <a:pt x="28973" y="13921"/>
                  <a:pt x="28923" y="13921"/>
                </a:cubicBezTo>
                <a:cubicBezTo>
                  <a:pt x="28823" y="13921"/>
                  <a:pt x="28973" y="13621"/>
                  <a:pt x="29198" y="13295"/>
                </a:cubicBezTo>
                <a:cubicBezTo>
                  <a:pt x="29273" y="13196"/>
                  <a:pt x="29320" y="13151"/>
                  <a:pt x="29342" y="13151"/>
                </a:cubicBezTo>
                <a:close/>
                <a:moveTo>
                  <a:pt x="29449" y="14713"/>
                </a:moveTo>
                <a:cubicBezTo>
                  <a:pt x="29463" y="14713"/>
                  <a:pt x="29434" y="14799"/>
                  <a:pt x="29349" y="14999"/>
                </a:cubicBezTo>
                <a:cubicBezTo>
                  <a:pt x="29274" y="15149"/>
                  <a:pt x="29224" y="15300"/>
                  <a:pt x="29123" y="15450"/>
                </a:cubicBezTo>
                <a:cubicBezTo>
                  <a:pt x="29109" y="15467"/>
                  <a:pt x="29099" y="15475"/>
                  <a:pt x="29094" y="15475"/>
                </a:cubicBezTo>
                <a:cubicBezTo>
                  <a:pt x="29048" y="15475"/>
                  <a:pt x="29238" y="15004"/>
                  <a:pt x="29349" y="14849"/>
                </a:cubicBezTo>
                <a:cubicBezTo>
                  <a:pt x="29403" y="14762"/>
                  <a:pt x="29438" y="14713"/>
                  <a:pt x="29449" y="14713"/>
                </a:cubicBezTo>
                <a:close/>
                <a:moveTo>
                  <a:pt x="31338" y="17802"/>
                </a:moveTo>
                <a:cubicBezTo>
                  <a:pt x="31345" y="17802"/>
                  <a:pt x="31350" y="17803"/>
                  <a:pt x="31354" y="17806"/>
                </a:cubicBezTo>
                <a:cubicBezTo>
                  <a:pt x="31404" y="17831"/>
                  <a:pt x="31354" y="17906"/>
                  <a:pt x="31254" y="18007"/>
                </a:cubicBezTo>
                <a:cubicBezTo>
                  <a:pt x="31128" y="18157"/>
                  <a:pt x="30978" y="18282"/>
                  <a:pt x="30802" y="18383"/>
                </a:cubicBezTo>
                <a:cubicBezTo>
                  <a:pt x="30640" y="18470"/>
                  <a:pt x="30552" y="18514"/>
                  <a:pt x="30521" y="18514"/>
                </a:cubicBezTo>
                <a:cubicBezTo>
                  <a:pt x="30489" y="18514"/>
                  <a:pt x="30514" y="18470"/>
                  <a:pt x="30577" y="18383"/>
                </a:cubicBezTo>
                <a:cubicBezTo>
                  <a:pt x="30696" y="18216"/>
                  <a:pt x="31220" y="17802"/>
                  <a:pt x="31338" y="17802"/>
                </a:cubicBezTo>
                <a:close/>
                <a:moveTo>
                  <a:pt x="40552" y="11415"/>
                </a:moveTo>
                <a:cubicBezTo>
                  <a:pt x="40552" y="11440"/>
                  <a:pt x="39975" y="11941"/>
                  <a:pt x="39249" y="12543"/>
                </a:cubicBezTo>
                <a:lnTo>
                  <a:pt x="39249" y="12518"/>
                </a:lnTo>
                <a:cubicBezTo>
                  <a:pt x="38522" y="13119"/>
                  <a:pt x="37895" y="13621"/>
                  <a:pt x="37870" y="13621"/>
                </a:cubicBezTo>
                <a:cubicBezTo>
                  <a:pt x="37845" y="13621"/>
                  <a:pt x="37870" y="13545"/>
                  <a:pt x="37945" y="13445"/>
                </a:cubicBezTo>
                <a:cubicBezTo>
                  <a:pt x="38021" y="13345"/>
                  <a:pt x="38046" y="13270"/>
                  <a:pt x="38021" y="13245"/>
                </a:cubicBezTo>
                <a:cubicBezTo>
                  <a:pt x="38019" y="13243"/>
                  <a:pt x="38017" y="13243"/>
                  <a:pt x="38014" y="13243"/>
                </a:cubicBezTo>
                <a:cubicBezTo>
                  <a:pt x="37970" y="13243"/>
                  <a:pt x="37766" y="13433"/>
                  <a:pt x="37695" y="13646"/>
                </a:cubicBezTo>
                <a:cubicBezTo>
                  <a:pt x="37670" y="13796"/>
                  <a:pt x="37569" y="13921"/>
                  <a:pt x="37294" y="14147"/>
                </a:cubicBezTo>
                <a:lnTo>
                  <a:pt x="36918" y="14448"/>
                </a:lnTo>
                <a:lnTo>
                  <a:pt x="37093" y="14147"/>
                </a:lnTo>
                <a:cubicBezTo>
                  <a:pt x="37258" y="13865"/>
                  <a:pt x="37312" y="13693"/>
                  <a:pt x="37236" y="13693"/>
                </a:cubicBezTo>
                <a:cubicBezTo>
                  <a:pt x="37231" y="13693"/>
                  <a:pt x="37225" y="13694"/>
                  <a:pt x="37219" y="13696"/>
                </a:cubicBezTo>
                <a:cubicBezTo>
                  <a:pt x="37093" y="13871"/>
                  <a:pt x="36968" y="14047"/>
                  <a:pt x="36868" y="14222"/>
                </a:cubicBezTo>
                <a:cubicBezTo>
                  <a:pt x="36717" y="14498"/>
                  <a:pt x="36517" y="14723"/>
                  <a:pt x="36291" y="14924"/>
                </a:cubicBezTo>
                <a:lnTo>
                  <a:pt x="36066" y="15099"/>
                </a:lnTo>
                <a:lnTo>
                  <a:pt x="36316" y="14698"/>
                </a:lnTo>
                <a:cubicBezTo>
                  <a:pt x="36442" y="14473"/>
                  <a:pt x="36517" y="14272"/>
                  <a:pt x="36492" y="14247"/>
                </a:cubicBezTo>
                <a:cubicBezTo>
                  <a:pt x="36489" y="14245"/>
                  <a:pt x="36486" y="14243"/>
                  <a:pt x="36481" y="14243"/>
                </a:cubicBezTo>
                <a:cubicBezTo>
                  <a:pt x="36443" y="14243"/>
                  <a:pt x="36330" y="14357"/>
                  <a:pt x="36016" y="14874"/>
                </a:cubicBezTo>
                <a:cubicBezTo>
                  <a:pt x="35890" y="15174"/>
                  <a:pt x="35690" y="15400"/>
                  <a:pt x="35464" y="15626"/>
                </a:cubicBezTo>
                <a:lnTo>
                  <a:pt x="35138" y="15876"/>
                </a:lnTo>
                <a:lnTo>
                  <a:pt x="35414" y="15400"/>
                </a:lnTo>
                <a:cubicBezTo>
                  <a:pt x="35539" y="15250"/>
                  <a:pt x="35615" y="15074"/>
                  <a:pt x="35665" y="14874"/>
                </a:cubicBezTo>
                <a:cubicBezTo>
                  <a:pt x="35662" y="14866"/>
                  <a:pt x="35657" y="14862"/>
                  <a:pt x="35650" y="14862"/>
                </a:cubicBezTo>
                <a:cubicBezTo>
                  <a:pt x="35590" y="14862"/>
                  <a:pt x="35376" y="15141"/>
                  <a:pt x="35063" y="15701"/>
                </a:cubicBezTo>
                <a:cubicBezTo>
                  <a:pt x="34888" y="16002"/>
                  <a:pt x="34662" y="16277"/>
                  <a:pt x="34412" y="16503"/>
                </a:cubicBezTo>
                <a:lnTo>
                  <a:pt x="34011" y="16829"/>
                </a:lnTo>
                <a:lnTo>
                  <a:pt x="34011" y="16829"/>
                </a:lnTo>
                <a:lnTo>
                  <a:pt x="34236" y="16377"/>
                </a:lnTo>
                <a:cubicBezTo>
                  <a:pt x="34450" y="15949"/>
                  <a:pt x="34506" y="15724"/>
                  <a:pt x="34425" y="15724"/>
                </a:cubicBezTo>
                <a:cubicBezTo>
                  <a:pt x="34421" y="15724"/>
                  <a:pt x="34417" y="15725"/>
                  <a:pt x="34412" y="15726"/>
                </a:cubicBezTo>
                <a:cubicBezTo>
                  <a:pt x="34186" y="16102"/>
                  <a:pt x="34011" y="16503"/>
                  <a:pt x="33860" y="16904"/>
                </a:cubicBezTo>
                <a:cubicBezTo>
                  <a:pt x="33635" y="17205"/>
                  <a:pt x="33359" y="17455"/>
                  <a:pt x="33083" y="17681"/>
                </a:cubicBezTo>
                <a:cubicBezTo>
                  <a:pt x="33133" y="17455"/>
                  <a:pt x="33234" y="17255"/>
                  <a:pt x="33334" y="17054"/>
                </a:cubicBezTo>
                <a:cubicBezTo>
                  <a:pt x="33610" y="16428"/>
                  <a:pt x="33635" y="16302"/>
                  <a:pt x="33559" y="16302"/>
                </a:cubicBezTo>
                <a:cubicBezTo>
                  <a:pt x="33309" y="16753"/>
                  <a:pt x="33083" y="17255"/>
                  <a:pt x="32933" y="17731"/>
                </a:cubicBezTo>
                <a:cubicBezTo>
                  <a:pt x="32732" y="18082"/>
                  <a:pt x="32457" y="18383"/>
                  <a:pt x="32106" y="18583"/>
                </a:cubicBezTo>
                <a:cubicBezTo>
                  <a:pt x="32181" y="18232"/>
                  <a:pt x="32306" y="17906"/>
                  <a:pt x="32507" y="17606"/>
                </a:cubicBezTo>
                <a:cubicBezTo>
                  <a:pt x="32532" y="17555"/>
                  <a:pt x="32532" y="17505"/>
                  <a:pt x="32507" y="17480"/>
                </a:cubicBezTo>
                <a:cubicBezTo>
                  <a:pt x="32502" y="17478"/>
                  <a:pt x="32497" y="17477"/>
                  <a:pt x="32491" y="17477"/>
                </a:cubicBezTo>
                <a:cubicBezTo>
                  <a:pt x="32433" y="17477"/>
                  <a:pt x="32313" y="17601"/>
                  <a:pt x="32131" y="18057"/>
                </a:cubicBezTo>
                <a:cubicBezTo>
                  <a:pt x="31968" y="18418"/>
                  <a:pt x="31910" y="18519"/>
                  <a:pt x="31871" y="18519"/>
                </a:cubicBezTo>
                <a:cubicBezTo>
                  <a:pt x="31856" y="18519"/>
                  <a:pt x="31844" y="18504"/>
                  <a:pt x="31830" y="18483"/>
                </a:cubicBezTo>
                <a:cubicBezTo>
                  <a:pt x="31816" y="18474"/>
                  <a:pt x="31801" y="18469"/>
                  <a:pt x="31783" y="18469"/>
                </a:cubicBezTo>
                <a:cubicBezTo>
                  <a:pt x="31706" y="18469"/>
                  <a:pt x="31593" y="18551"/>
                  <a:pt x="31429" y="18633"/>
                </a:cubicBezTo>
                <a:cubicBezTo>
                  <a:pt x="31299" y="18726"/>
                  <a:pt x="31169" y="18778"/>
                  <a:pt x="31121" y="18778"/>
                </a:cubicBezTo>
                <a:cubicBezTo>
                  <a:pt x="31104" y="18778"/>
                  <a:pt x="31097" y="18771"/>
                  <a:pt x="31103" y="18758"/>
                </a:cubicBezTo>
                <a:cubicBezTo>
                  <a:pt x="31103" y="18708"/>
                  <a:pt x="31203" y="18608"/>
                  <a:pt x="31329" y="18533"/>
                </a:cubicBezTo>
                <a:cubicBezTo>
                  <a:pt x="31429" y="18483"/>
                  <a:pt x="31529" y="18408"/>
                  <a:pt x="31604" y="18332"/>
                </a:cubicBezTo>
                <a:cubicBezTo>
                  <a:pt x="31648" y="18289"/>
                  <a:pt x="31624" y="18262"/>
                  <a:pt x="31567" y="18262"/>
                </a:cubicBezTo>
                <a:cubicBezTo>
                  <a:pt x="31526" y="18262"/>
                  <a:pt x="31467" y="18276"/>
                  <a:pt x="31404" y="18307"/>
                </a:cubicBezTo>
                <a:cubicBezTo>
                  <a:pt x="31373" y="18323"/>
                  <a:pt x="31351" y="18332"/>
                  <a:pt x="31337" y="18332"/>
                </a:cubicBezTo>
                <a:cubicBezTo>
                  <a:pt x="31281" y="18332"/>
                  <a:pt x="31350" y="18194"/>
                  <a:pt x="31529" y="17756"/>
                </a:cubicBezTo>
                <a:cubicBezTo>
                  <a:pt x="31630" y="17555"/>
                  <a:pt x="31705" y="17330"/>
                  <a:pt x="31755" y="17079"/>
                </a:cubicBezTo>
                <a:cubicBezTo>
                  <a:pt x="31742" y="17075"/>
                  <a:pt x="31731" y="17072"/>
                  <a:pt x="31721" y="17072"/>
                </a:cubicBezTo>
                <a:cubicBezTo>
                  <a:pt x="31675" y="17072"/>
                  <a:pt x="31653" y="17136"/>
                  <a:pt x="31529" y="17405"/>
                </a:cubicBezTo>
                <a:cubicBezTo>
                  <a:pt x="31454" y="17606"/>
                  <a:pt x="31404" y="17656"/>
                  <a:pt x="31329" y="17656"/>
                </a:cubicBezTo>
                <a:cubicBezTo>
                  <a:pt x="31229" y="17681"/>
                  <a:pt x="31128" y="17731"/>
                  <a:pt x="31028" y="17781"/>
                </a:cubicBezTo>
                <a:cubicBezTo>
                  <a:pt x="30973" y="17821"/>
                  <a:pt x="30935" y="17845"/>
                  <a:pt x="30919" y="17845"/>
                </a:cubicBezTo>
                <a:cubicBezTo>
                  <a:pt x="30885" y="17845"/>
                  <a:pt x="30956" y="17731"/>
                  <a:pt x="31178" y="17405"/>
                </a:cubicBezTo>
                <a:cubicBezTo>
                  <a:pt x="31354" y="17104"/>
                  <a:pt x="31630" y="16678"/>
                  <a:pt x="31805" y="16428"/>
                </a:cubicBezTo>
                <a:cubicBezTo>
                  <a:pt x="31986" y="16132"/>
                  <a:pt x="32048" y="16030"/>
                  <a:pt x="32098" y="16030"/>
                </a:cubicBezTo>
                <a:cubicBezTo>
                  <a:pt x="32124" y="16030"/>
                  <a:pt x="32146" y="16059"/>
                  <a:pt x="32181" y="16102"/>
                </a:cubicBezTo>
                <a:cubicBezTo>
                  <a:pt x="32232" y="16170"/>
                  <a:pt x="32288" y="16203"/>
                  <a:pt x="32352" y="16203"/>
                </a:cubicBezTo>
                <a:cubicBezTo>
                  <a:pt x="32475" y="16203"/>
                  <a:pt x="32625" y="16075"/>
                  <a:pt x="32808" y="15826"/>
                </a:cubicBezTo>
                <a:cubicBezTo>
                  <a:pt x="33158" y="15375"/>
                  <a:pt x="33534" y="14974"/>
                  <a:pt x="33960" y="14573"/>
                </a:cubicBezTo>
                <a:cubicBezTo>
                  <a:pt x="34014" y="14530"/>
                  <a:pt x="34045" y="14505"/>
                  <a:pt x="34065" y="14505"/>
                </a:cubicBezTo>
                <a:cubicBezTo>
                  <a:pt x="34090" y="14505"/>
                  <a:pt x="34097" y="14548"/>
                  <a:pt x="34111" y="14648"/>
                </a:cubicBezTo>
                <a:cubicBezTo>
                  <a:pt x="34143" y="14762"/>
                  <a:pt x="34155" y="14802"/>
                  <a:pt x="34214" y="14802"/>
                </a:cubicBezTo>
                <a:cubicBezTo>
                  <a:pt x="34246" y="14802"/>
                  <a:pt x="34292" y="14791"/>
                  <a:pt x="34361" y="14773"/>
                </a:cubicBezTo>
                <a:cubicBezTo>
                  <a:pt x="34687" y="14598"/>
                  <a:pt x="34988" y="14372"/>
                  <a:pt x="35264" y="14122"/>
                </a:cubicBezTo>
                <a:cubicBezTo>
                  <a:pt x="35946" y="13550"/>
                  <a:pt x="36113" y="13399"/>
                  <a:pt x="36173" y="13399"/>
                </a:cubicBezTo>
                <a:cubicBezTo>
                  <a:pt x="36195" y="13399"/>
                  <a:pt x="36203" y="13419"/>
                  <a:pt x="36216" y="13445"/>
                </a:cubicBezTo>
                <a:cubicBezTo>
                  <a:pt x="36253" y="13489"/>
                  <a:pt x="36299" y="13514"/>
                  <a:pt x="36367" y="13514"/>
                </a:cubicBezTo>
                <a:cubicBezTo>
                  <a:pt x="36531" y="13514"/>
                  <a:pt x="36825" y="13373"/>
                  <a:pt x="37444" y="13019"/>
                </a:cubicBezTo>
                <a:cubicBezTo>
                  <a:pt x="38447" y="12443"/>
                  <a:pt x="39499" y="11891"/>
                  <a:pt x="40552" y="11415"/>
                </a:cubicBezTo>
                <a:close/>
                <a:moveTo>
                  <a:pt x="29551" y="17695"/>
                </a:moveTo>
                <a:cubicBezTo>
                  <a:pt x="29588" y="17695"/>
                  <a:pt x="29499" y="17906"/>
                  <a:pt x="29299" y="18307"/>
                </a:cubicBezTo>
                <a:cubicBezTo>
                  <a:pt x="29198" y="18508"/>
                  <a:pt x="29098" y="18683"/>
                  <a:pt x="28998" y="18859"/>
                </a:cubicBezTo>
                <a:cubicBezTo>
                  <a:pt x="28923" y="18859"/>
                  <a:pt x="29249" y="18082"/>
                  <a:pt x="29399" y="17856"/>
                </a:cubicBezTo>
                <a:cubicBezTo>
                  <a:pt x="29483" y="17748"/>
                  <a:pt x="29533" y="17695"/>
                  <a:pt x="29551" y="17695"/>
                </a:cubicBezTo>
                <a:close/>
                <a:moveTo>
                  <a:pt x="31084" y="18435"/>
                </a:moveTo>
                <a:cubicBezTo>
                  <a:pt x="31100" y="18435"/>
                  <a:pt x="31107" y="18442"/>
                  <a:pt x="31103" y="18458"/>
                </a:cubicBezTo>
                <a:cubicBezTo>
                  <a:pt x="31003" y="18558"/>
                  <a:pt x="30903" y="18658"/>
                  <a:pt x="30777" y="18733"/>
                </a:cubicBezTo>
                <a:cubicBezTo>
                  <a:pt x="30577" y="18863"/>
                  <a:pt x="30433" y="18934"/>
                  <a:pt x="30390" y="18934"/>
                </a:cubicBezTo>
                <a:cubicBezTo>
                  <a:pt x="30357" y="18934"/>
                  <a:pt x="30380" y="18894"/>
                  <a:pt x="30477" y="18809"/>
                </a:cubicBezTo>
                <a:cubicBezTo>
                  <a:pt x="30667" y="18640"/>
                  <a:pt x="31000" y="18435"/>
                  <a:pt x="31084" y="18435"/>
                </a:cubicBezTo>
                <a:close/>
                <a:moveTo>
                  <a:pt x="31800" y="18620"/>
                </a:moveTo>
                <a:cubicBezTo>
                  <a:pt x="31808" y="18620"/>
                  <a:pt x="31809" y="18624"/>
                  <a:pt x="31805" y="18633"/>
                </a:cubicBezTo>
                <a:cubicBezTo>
                  <a:pt x="31680" y="18784"/>
                  <a:pt x="31529" y="18909"/>
                  <a:pt x="31354" y="19009"/>
                </a:cubicBezTo>
                <a:cubicBezTo>
                  <a:pt x="31135" y="19140"/>
                  <a:pt x="30954" y="19214"/>
                  <a:pt x="30929" y="19214"/>
                </a:cubicBezTo>
                <a:cubicBezTo>
                  <a:pt x="30925" y="19214"/>
                  <a:pt x="30925" y="19213"/>
                  <a:pt x="30928" y="19210"/>
                </a:cubicBezTo>
                <a:cubicBezTo>
                  <a:pt x="31053" y="19059"/>
                  <a:pt x="31229" y="18934"/>
                  <a:pt x="31404" y="18834"/>
                </a:cubicBezTo>
                <a:cubicBezTo>
                  <a:pt x="31610" y="18710"/>
                  <a:pt x="31766" y="18620"/>
                  <a:pt x="31800" y="18620"/>
                </a:cubicBezTo>
                <a:close/>
                <a:moveTo>
                  <a:pt x="30823" y="18876"/>
                </a:moveTo>
                <a:cubicBezTo>
                  <a:pt x="30889" y="18876"/>
                  <a:pt x="30790" y="19018"/>
                  <a:pt x="30577" y="19159"/>
                </a:cubicBezTo>
                <a:cubicBezTo>
                  <a:pt x="30494" y="19221"/>
                  <a:pt x="30395" y="19266"/>
                  <a:pt x="30348" y="19266"/>
                </a:cubicBezTo>
                <a:cubicBezTo>
                  <a:pt x="30338" y="19266"/>
                  <a:pt x="30331" y="19264"/>
                  <a:pt x="30326" y="19260"/>
                </a:cubicBezTo>
                <a:cubicBezTo>
                  <a:pt x="30301" y="19235"/>
                  <a:pt x="30301" y="19210"/>
                  <a:pt x="30351" y="19185"/>
                </a:cubicBezTo>
                <a:lnTo>
                  <a:pt x="30652" y="18959"/>
                </a:lnTo>
                <a:cubicBezTo>
                  <a:pt x="30740" y="18900"/>
                  <a:pt x="30796" y="18876"/>
                  <a:pt x="30823" y="18876"/>
                </a:cubicBezTo>
                <a:close/>
                <a:moveTo>
                  <a:pt x="30613" y="19346"/>
                </a:moveTo>
                <a:cubicBezTo>
                  <a:pt x="30645" y="19346"/>
                  <a:pt x="30663" y="19366"/>
                  <a:pt x="30652" y="19410"/>
                </a:cubicBezTo>
                <a:cubicBezTo>
                  <a:pt x="30627" y="19460"/>
                  <a:pt x="30577" y="19510"/>
                  <a:pt x="30502" y="19510"/>
                </a:cubicBezTo>
                <a:cubicBezTo>
                  <a:pt x="30427" y="19510"/>
                  <a:pt x="30427" y="19510"/>
                  <a:pt x="30452" y="19435"/>
                </a:cubicBezTo>
                <a:cubicBezTo>
                  <a:pt x="30508" y="19379"/>
                  <a:pt x="30572" y="19346"/>
                  <a:pt x="30613" y="19346"/>
                </a:cubicBezTo>
                <a:close/>
                <a:moveTo>
                  <a:pt x="31730" y="18959"/>
                </a:moveTo>
                <a:lnTo>
                  <a:pt x="31730" y="18959"/>
                </a:lnTo>
                <a:cubicBezTo>
                  <a:pt x="31630" y="19084"/>
                  <a:pt x="31529" y="19210"/>
                  <a:pt x="31404" y="19310"/>
                </a:cubicBezTo>
                <a:cubicBezTo>
                  <a:pt x="31229" y="19485"/>
                  <a:pt x="31028" y="19636"/>
                  <a:pt x="30828" y="19761"/>
                </a:cubicBezTo>
                <a:cubicBezTo>
                  <a:pt x="30707" y="19833"/>
                  <a:pt x="30639" y="19871"/>
                  <a:pt x="30609" y="19871"/>
                </a:cubicBezTo>
                <a:cubicBezTo>
                  <a:pt x="30576" y="19871"/>
                  <a:pt x="30588" y="19827"/>
                  <a:pt x="30627" y="19736"/>
                </a:cubicBezTo>
                <a:cubicBezTo>
                  <a:pt x="30777" y="19535"/>
                  <a:pt x="30978" y="19360"/>
                  <a:pt x="31203" y="19260"/>
                </a:cubicBezTo>
                <a:cubicBezTo>
                  <a:pt x="31379" y="19134"/>
                  <a:pt x="31529" y="19034"/>
                  <a:pt x="31730" y="18959"/>
                </a:cubicBezTo>
                <a:close/>
                <a:moveTo>
                  <a:pt x="29274" y="8282"/>
                </a:moveTo>
                <a:lnTo>
                  <a:pt x="29349" y="8608"/>
                </a:lnTo>
                <a:cubicBezTo>
                  <a:pt x="29374" y="8758"/>
                  <a:pt x="29424" y="8909"/>
                  <a:pt x="29474" y="9059"/>
                </a:cubicBezTo>
                <a:lnTo>
                  <a:pt x="29474" y="9084"/>
                </a:lnTo>
                <a:cubicBezTo>
                  <a:pt x="29524" y="9210"/>
                  <a:pt x="29599" y="9235"/>
                  <a:pt x="29850" y="9260"/>
                </a:cubicBezTo>
                <a:lnTo>
                  <a:pt x="30176" y="9310"/>
                </a:lnTo>
                <a:lnTo>
                  <a:pt x="30251" y="9911"/>
                </a:lnTo>
                <a:cubicBezTo>
                  <a:pt x="30276" y="10387"/>
                  <a:pt x="30276" y="10889"/>
                  <a:pt x="30251" y="11365"/>
                </a:cubicBezTo>
                <a:cubicBezTo>
                  <a:pt x="30176" y="12693"/>
                  <a:pt x="30151" y="12618"/>
                  <a:pt x="30401" y="12743"/>
                </a:cubicBezTo>
                <a:cubicBezTo>
                  <a:pt x="30602" y="12844"/>
                  <a:pt x="30627" y="12894"/>
                  <a:pt x="30602" y="13245"/>
                </a:cubicBezTo>
                <a:cubicBezTo>
                  <a:pt x="30577" y="13771"/>
                  <a:pt x="30502" y="14322"/>
                  <a:pt x="30427" y="14849"/>
                </a:cubicBezTo>
                <a:cubicBezTo>
                  <a:pt x="30326" y="15275"/>
                  <a:pt x="30276" y="15701"/>
                  <a:pt x="30276" y="16127"/>
                </a:cubicBezTo>
                <a:cubicBezTo>
                  <a:pt x="30351" y="16227"/>
                  <a:pt x="30452" y="16302"/>
                  <a:pt x="30552" y="16377"/>
                </a:cubicBezTo>
                <a:cubicBezTo>
                  <a:pt x="30702" y="16503"/>
                  <a:pt x="30727" y="16553"/>
                  <a:pt x="30677" y="16804"/>
                </a:cubicBezTo>
                <a:cubicBezTo>
                  <a:pt x="30577" y="17380"/>
                  <a:pt x="30376" y="17956"/>
                  <a:pt x="30026" y="18458"/>
                </a:cubicBezTo>
                <a:cubicBezTo>
                  <a:pt x="29825" y="18708"/>
                  <a:pt x="29650" y="18959"/>
                  <a:pt x="29499" y="19210"/>
                </a:cubicBezTo>
                <a:cubicBezTo>
                  <a:pt x="29399" y="19410"/>
                  <a:pt x="29274" y="19586"/>
                  <a:pt x="29123" y="19736"/>
                </a:cubicBezTo>
                <a:cubicBezTo>
                  <a:pt x="29073" y="19736"/>
                  <a:pt x="28998" y="19786"/>
                  <a:pt x="28923" y="19886"/>
                </a:cubicBezTo>
                <a:cubicBezTo>
                  <a:pt x="29073" y="19535"/>
                  <a:pt x="29249" y="19185"/>
                  <a:pt x="29449" y="18859"/>
                </a:cubicBezTo>
                <a:cubicBezTo>
                  <a:pt x="29825" y="18182"/>
                  <a:pt x="30126" y="17631"/>
                  <a:pt x="30126" y="17606"/>
                </a:cubicBezTo>
                <a:cubicBezTo>
                  <a:pt x="30122" y="17581"/>
                  <a:pt x="30114" y="17568"/>
                  <a:pt x="30100" y="17568"/>
                </a:cubicBezTo>
                <a:cubicBezTo>
                  <a:pt x="30031" y="17568"/>
                  <a:pt x="29816" y="17922"/>
                  <a:pt x="29249" y="18909"/>
                </a:cubicBezTo>
                <a:cubicBezTo>
                  <a:pt x="28823" y="19661"/>
                  <a:pt x="28472" y="20262"/>
                  <a:pt x="28447" y="20262"/>
                </a:cubicBezTo>
                <a:cubicBezTo>
                  <a:pt x="28622" y="19811"/>
                  <a:pt x="28823" y="19410"/>
                  <a:pt x="29073" y="19009"/>
                </a:cubicBezTo>
                <a:cubicBezTo>
                  <a:pt x="29524" y="18207"/>
                  <a:pt x="30201" y="16804"/>
                  <a:pt x="30126" y="16753"/>
                </a:cubicBezTo>
                <a:cubicBezTo>
                  <a:pt x="30116" y="16744"/>
                  <a:pt x="30107" y="16739"/>
                  <a:pt x="30097" y="16739"/>
                </a:cubicBezTo>
                <a:cubicBezTo>
                  <a:pt x="30054" y="16739"/>
                  <a:pt x="29998" y="16834"/>
                  <a:pt x="29875" y="17079"/>
                </a:cubicBezTo>
                <a:cubicBezTo>
                  <a:pt x="29825" y="17230"/>
                  <a:pt x="29750" y="17330"/>
                  <a:pt x="29700" y="17355"/>
                </a:cubicBezTo>
                <a:cubicBezTo>
                  <a:pt x="29599" y="17380"/>
                  <a:pt x="29524" y="17455"/>
                  <a:pt x="29474" y="17530"/>
                </a:cubicBezTo>
                <a:cubicBezTo>
                  <a:pt x="29433" y="17572"/>
                  <a:pt x="29405" y="17596"/>
                  <a:pt x="29389" y="17596"/>
                </a:cubicBezTo>
                <a:cubicBezTo>
                  <a:pt x="29349" y="17596"/>
                  <a:pt x="29397" y="17427"/>
                  <a:pt x="29524" y="16954"/>
                </a:cubicBezTo>
                <a:cubicBezTo>
                  <a:pt x="29694" y="16413"/>
                  <a:pt x="29750" y="16073"/>
                  <a:pt x="29703" y="16073"/>
                </a:cubicBezTo>
                <a:cubicBezTo>
                  <a:pt x="29674" y="16073"/>
                  <a:pt x="29605" y="16205"/>
                  <a:pt x="29499" y="16503"/>
                </a:cubicBezTo>
                <a:cubicBezTo>
                  <a:pt x="29485" y="16573"/>
                  <a:pt x="29463" y="16604"/>
                  <a:pt x="29428" y="16604"/>
                </a:cubicBezTo>
                <a:cubicBezTo>
                  <a:pt x="29402" y="16604"/>
                  <a:pt x="29368" y="16586"/>
                  <a:pt x="29324" y="16553"/>
                </a:cubicBezTo>
                <a:lnTo>
                  <a:pt x="29173" y="16428"/>
                </a:lnTo>
                <a:cubicBezTo>
                  <a:pt x="29173" y="16428"/>
                  <a:pt x="29449" y="15926"/>
                  <a:pt x="29750" y="15300"/>
                </a:cubicBezTo>
                <a:cubicBezTo>
                  <a:pt x="29975" y="14924"/>
                  <a:pt x="30176" y="14523"/>
                  <a:pt x="30351" y="14122"/>
                </a:cubicBezTo>
                <a:cubicBezTo>
                  <a:pt x="30346" y="14090"/>
                  <a:pt x="30336" y="14072"/>
                  <a:pt x="30320" y="14072"/>
                </a:cubicBezTo>
                <a:cubicBezTo>
                  <a:pt x="30261" y="14072"/>
                  <a:pt x="30120" y="14303"/>
                  <a:pt x="29825" y="14874"/>
                </a:cubicBezTo>
                <a:cubicBezTo>
                  <a:pt x="29625" y="15250"/>
                  <a:pt x="29399" y="15651"/>
                  <a:pt x="29148" y="16002"/>
                </a:cubicBezTo>
                <a:lnTo>
                  <a:pt x="28848" y="16377"/>
                </a:lnTo>
                <a:lnTo>
                  <a:pt x="28898" y="16102"/>
                </a:lnTo>
                <a:cubicBezTo>
                  <a:pt x="28958" y="15839"/>
                  <a:pt x="29035" y="15576"/>
                  <a:pt x="29063" y="15576"/>
                </a:cubicBezTo>
                <a:cubicBezTo>
                  <a:pt x="29069" y="15576"/>
                  <a:pt x="29073" y="15592"/>
                  <a:pt x="29073" y="15626"/>
                </a:cubicBezTo>
                <a:cubicBezTo>
                  <a:pt x="29073" y="15701"/>
                  <a:pt x="29098" y="15751"/>
                  <a:pt x="29123" y="15751"/>
                </a:cubicBezTo>
                <a:cubicBezTo>
                  <a:pt x="29549" y="14949"/>
                  <a:pt x="29925" y="14097"/>
                  <a:pt x="30251" y="13245"/>
                </a:cubicBezTo>
                <a:cubicBezTo>
                  <a:pt x="30251" y="13217"/>
                  <a:pt x="30245" y="13202"/>
                  <a:pt x="30233" y="13202"/>
                </a:cubicBezTo>
                <a:cubicBezTo>
                  <a:pt x="30192" y="13202"/>
                  <a:pt x="30081" y="13376"/>
                  <a:pt x="29925" y="13746"/>
                </a:cubicBezTo>
                <a:cubicBezTo>
                  <a:pt x="29760" y="14097"/>
                  <a:pt x="29390" y="14568"/>
                  <a:pt x="29322" y="14568"/>
                </a:cubicBezTo>
                <a:cubicBezTo>
                  <a:pt x="29307" y="14568"/>
                  <a:pt x="29306" y="14546"/>
                  <a:pt x="29324" y="14498"/>
                </a:cubicBezTo>
                <a:cubicBezTo>
                  <a:pt x="29349" y="14372"/>
                  <a:pt x="29324" y="14247"/>
                  <a:pt x="29274" y="14147"/>
                </a:cubicBezTo>
                <a:cubicBezTo>
                  <a:pt x="29198" y="13971"/>
                  <a:pt x="29224" y="13871"/>
                  <a:pt x="29399" y="13495"/>
                </a:cubicBezTo>
                <a:cubicBezTo>
                  <a:pt x="29574" y="13094"/>
                  <a:pt x="29599" y="13019"/>
                  <a:pt x="29474" y="12944"/>
                </a:cubicBezTo>
                <a:cubicBezTo>
                  <a:pt x="29374" y="12869"/>
                  <a:pt x="29374" y="12844"/>
                  <a:pt x="29625" y="12342"/>
                </a:cubicBezTo>
                <a:cubicBezTo>
                  <a:pt x="29864" y="11888"/>
                  <a:pt x="29966" y="11639"/>
                  <a:pt x="29888" y="11639"/>
                </a:cubicBezTo>
                <a:cubicBezTo>
                  <a:pt x="29884" y="11639"/>
                  <a:pt x="29880" y="11639"/>
                  <a:pt x="29875" y="11641"/>
                </a:cubicBezTo>
                <a:cubicBezTo>
                  <a:pt x="29700" y="11916"/>
                  <a:pt x="29549" y="12192"/>
                  <a:pt x="29399" y="12518"/>
                </a:cubicBezTo>
                <a:cubicBezTo>
                  <a:pt x="28964" y="13367"/>
                  <a:pt x="28769" y="13686"/>
                  <a:pt x="28700" y="13686"/>
                </a:cubicBezTo>
                <a:cubicBezTo>
                  <a:pt x="28685" y="13686"/>
                  <a:pt x="28676" y="13672"/>
                  <a:pt x="28672" y="13646"/>
                </a:cubicBezTo>
                <a:cubicBezTo>
                  <a:pt x="28647" y="13545"/>
                  <a:pt x="28672" y="13470"/>
                  <a:pt x="28722" y="13395"/>
                </a:cubicBezTo>
                <a:cubicBezTo>
                  <a:pt x="29123" y="12668"/>
                  <a:pt x="29449" y="11941"/>
                  <a:pt x="29725" y="11164"/>
                </a:cubicBezTo>
                <a:cubicBezTo>
                  <a:pt x="29717" y="11159"/>
                  <a:pt x="29709" y="11156"/>
                  <a:pt x="29700" y="11156"/>
                </a:cubicBezTo>
                <a:cubicBezTo>
                  <a:pt x="29629" y="11156"/>
                  <a:pt x="29528" y="11365"/>
                  <a:pt x="29148" y="12192"/>
                </a:cubicBezTo>
                <a:cubicBezTo>
                  <a:pt x="28948" y="12668"/>
                  <a:pt x="28747" y="13069"/>
                  <a:pt x="28747" y="13069"/>
                </a:cubicBezTo>
                <a:cubicBezTo>
                  <a:pt x="28747" y="12919"/>
                  <a:pt x="28747" y="12794"/>
                  <a:pt x="28797" y="12643"/>
                </a:cubicBezTo>
                <a:cubicBezTo>
                  <a:pt x="28848" y="12292"/>
                  <a:pt x="28948" y="12117"/>
                  <a:pt x="29399" y="11390"/>
                </a:cubicBezTo>
                <a:cubicBezTo>
                  <a:pt x="29675" y="10939"/>
                  <a:pt x="29925" y="10538"/>
                  <a:pt x="29950" y="10538"/>
                </a:cubicBezTo>
                <a:cubicBezTo>
                  <a:pt x="29975" y="10513"/>
                  <a:pt x="29950" y="10488"/>
                  <a:pt x="29900" y="10463"/>
                </a:cubicBezTo>
                <a:cubicBezTo>
                  <a:pt x="29850" y="10463"/>
                  <a:pt x="29725" y="10613"/>
                  <a:pt x="29574" y="10864"/>
                </a:cubicBezTo>
                <a:cubicBezTo>
                  <a:pt x="29453" y="11066"/>
                  <a:pt x="29397" y="11160"/>
                  <a:pt x="29383" y="11160"/>
                </a:cubicBezTo>
                <a:cubicBezTo>
                  <a:pt x="29371" y="11160"/>
                  <a:pt x="29389" y="11091"/>
                  <a:pt x="29424" y="10964"/>
                </a:cubicBezTo>
                <a:cubicBezTo>
                  <a:pt x="29474" y="10839"/>
                  <a:pt x="29524" y="10713"/>
                  <a:pt x="29574" y="10588"/>
                </a:cubicBezTo>
                <a:cubicBezTo>
                  <a:pt x="29625" y="10513"/>
                  <a:pt x="29625" y="10438"/>
                  <a:pt x="29625" y="10362"/>
                </a:cubicBezTo>
                <a:cubicBezTo>
                  <a:pt x="29599" y="10287"/>
                  <a:pt x="29625" y="10187"/>
                  <a:pt x="29650" y="10112"/>
                </a:cubicBezTo>
                <a:cubicBezTo>
                  <a:pt x="29675" y="10062"/>
                  <a:pt x="29675" y="9986"/>
                  <a:pt x="29650" y="9911"/>
                </a:cubicBezTo>
                <a:cubicBezTo>
                  <a:pt x="29641" y="9895"/>
                  <a:pt x="29630" y="9886"/>
                  <a:pt x="29617" y="9886"/>
                </a:cubicBezTo>
                <a:cubicBezTo>
                  <a:pt x="29591" y="9886"/>
                  <a:pt x="29558" y="9920"/>
                  <a:pt x="29524" y="9986"/>
                </a:cubicBezTo>
                <a:cubicBezTo>
                  <a:pt x="29474" y="10087"/>
                  <a:pt x="29349" y="10337"/>
                  <a:pt x="29173" y="10588"/>
                </a:cubicBezTo>
                <a:cubicBezTo>
                  <a:pt x="28993" y="10909"/>
                  <a:pt x="28925" y="11005"/>
                  <a:pt x="28866" y="11005"/>
                </a:cubicBezTo>
                <a:cubicBezTo>
                  <a:pt x="28852" y="11005"/>
                  <a:pt x="28838" y="10999"/>
                  <a:pt x="28823" y="10989"/>
                </a:cubicBezTo>
                <a:cubicBezTo>
                  <a:pt x="28747" y="10939"/>
                  <a:pt x="28722" y="10914"/>
                  <a:pt x="28747" y="10914"/>
                </a:cubicBezTo>
                <a:cubicBezTo>
                  <a:pt x="28747" y="10889"/>
                  <a:pt x="28898" y="10638"/>
                  <a:pt x="29098" y="10312"/>
                </a:cubicBezTo>
                <a:cubicBezTo>
                  <a:pt x="29404" y="9818"/>
                  <a:pt x="29489" y="9633"/>
                  <a:pt x="29415" y="9633"/>
                </a:cubicBezTo>
                <a:cubicBezTo>
                  <a:pt x="29411" y="9633"/>
                  <a:pt x="29405" y="9634"/>
                  <a:pt x="29399" y="9636"/>
                </a:cubicBezTo>
                <a:cubicBezTo>
                  <a:pt x="29249" y="9811"/>
                  <a:pt x="29123" y="10012"/>
                  <a:pt x="28998" y="10212"/>
                </a:cubicBezTo>
                <a:cubicBezTo>
                  <a:pt x="28647" y="10814"/>
                  <a:pt x="28647" y="10814"/>
                  <a:pt x="28371" y="10839"/>
                </a:cubicBezTo>
                <a:cubicBezTo>
                  <a:pt x="28309" y="10851"/>
                  <a:pt x="28246" y="10857"/>
                  <a:pt x="28199" y="10857"/>
                </a:cubicBezTo>
                <a:cubicBezTo>
                  <a:pt x="28152" y="10857"/>
                  <a:pt x="28121" y="10851"/>
                  <a:pt x="28121" y="10839"/>
                </a:cubicBezTo>
                <a:cubicBezTo>
                  <a:pt x="28196" y="10688"/>
                  <a:pt x="28296" y="10513"/>
                  <a:pt x="28396" y="10362"/>
                </a:cubicBezTo>
                <a:cubicBezTo>
                  <a:pt x="29023" y="9410"/>
                  <a:pt x="29349" y="8884"/>
                  <a:pt x="29274" y="8859"/>
                </a:cubicBezTo>
                <a:cubicBezTo>
                  <a:pt x="29272" y="8858"/>
                  <a:pt x="29270" y="8858"/>
                  <a:pt x="29268" y="8858"/>
                </a:cubicBezTo>
                <a:cubicBezTo>
                  <a:pt x="29182" y="8858"/>
                  <a:pt x="28840" y="9373"/>
                  <a:pt x="28522" y="9911"/>
                </a:cubicBezTo>
                <a:cubicBezTo>
                  <a:pt x="28447" y="10087"/>
                  <a:pt x="28321" y="10287"/>
                  <a:pt x="28221" y="10438"/>
                </a:cubicBezTo>
                <a:cubicBezTo>
                  <a:pt x="28170" y="10506"/>
                  <a:pt x="28140" y="10538"/>
                  <a:pt x="28127" y="10538"/>
                </a:cubicBezTo>
                <a:cubicBezTo>
                  <a:pt x="28050" y="10538"/>
                  <a:pt x="28580" y="9448"/>
                  <a:pt x="29073" y="8633"/>
                </a:cubicBezTo>
                <a:lnTo>
                  <a:pt x="29274" y="8282"/>
                </a:lnTo>
                <a:close/>
                <a:moveTo>
                  <a:pt x="22807" y="20337"/>
                </a:moveTo>
                <a:lnTo>
                  <a:pt x="22807" y="20337"/>
                </a:lnTo>
                <a:cubicBezTo>
                  <a:pt x="22657" y="20463"/>
                  <a:pt x="22482" y="20563"/>
                  <a:pt x="22306" y="20663"/>
                </a:cubicBezTo>
                <a:cubicBezTo>
                  <a:pt x="22156" y="20789"/>
                  <a:pt x="21955" y="20864"/>
                  <a:pt x="21755" y="20889"/>
                </a:cubicBezTo>
                <a:cubicBezTo>
                  <a:pt x="21705" y="20864"/>
                  <a:pt x="21905" y="20738"/>
                  <a:pt x="22231" y="20588"/>
                </a:cubicBezTo>
                <a:cubicBezTo>
                  <a:pt x="22406" y="20488"/>
                  <a:pt x="22607" y="20388"/>
                  <a:pt x="22807" y="20337"/>
                </a:cubicBezTo>
                <a:close/>
                <a:moveTo>
                  <a:pt x="22682" y="20667"/>
                </a:moveTo>
                <a:cubicBezTo>
                  <a:pt x="22724" y="20667"/>
                  <a:pt x="22716" y="20711"/>
                  <a:pt x="22682" y="20789"/>
                </a:cubicBezTo>
                <a:cubicBezTo>
                  <a:pt x="22632" y="20964"/>
                  <a:pt x="22532" y="21014"/>
                  <a:pt x="22056" y="21265"/>
                </a:cubicBezTo>
                <a:lnTo>
                  <a:pt x="22081" y="21290"/>
                </a:lnTo>
                <a:cubicBezTo>
                  <a:pt x="21880" y="21390"/>
                  <a:pt x="21680" y="21490"/>
                  <a:pt x="21479" y="21565"/>
                </a:cubicBezTo>
                <a:cubicBezTo>
                  <a:pt x="21379" y="21490"/>
                  <a:pt x="21730" y="21164"/>
                  <a:pt x="22231" y="20889"/>
                </a:cubicBezTo>
                <a:cubicBezTo>
                  <a:pt x="22496" y="20735"/>
                  <a:pt x="22629" y="20667"/>
                  <a:pt x="22682" y="20667"/>
                </a:cubicBezTo>
                <a:close/>
                <a:moveTo>
                  <a:pt x="28772" y="20738"/>
                </a:moveTo>
                <a:lnTo>
                  <a:pt x="28447" y="21215"/>
                </a:lnTo>
                <a:cubicBezTo>
                  <a:pt x="28221" y="21565"/>
                  <a:pt x="28096" y="21691"/>
                  <a:pt x="28021" y="21691"/>
                </a:cubicBezTo>
                <a:cubicBezTo>
                  <a:pt x="27870" y="21666"/>
                  <a:pt x="27920" y="21515"/>
                  <a:pt x="28221" y="21139"/>
                </a:cubicBezTo>
                <a:lnTo>
                  <a:pt x="28497" y="20763"/>
                </a:lnTo>
                <a:lnTo>
                  <a:pt x="28271" y="21139"/>
                </a:lnTo>
                <a:cubicBezTo>
                  <a:pt x="28094" y="21393"/>
                  <a:pt x="28044" y="21525"/>
                  <a:pt x="28088" y="21525"/>
                </a:cubicBezTo>
                <a:cubicBezTo>
                  <a:pt x="28130" y="21525"/>
                  <a:pt x="28261" y="21399"/>
                  <a:pt x="28447" y="21139"/>
                </a:cubicBezTo>
                <a:lnTo>
                  <a:pt x="28772" y="20738"/>
                </a:lnTo>
                <a:close/>
                <a:moveTo>
                  <a:pt x="22304" y="21390"/>
                </a:moveTo>
                <a:cubicBezTo>
                  <a:pt x="22367" y="21390"/>
                  <a:pt x="22351" y="21446"/>
                  <a:pt x="22256" y="21565"/>
                </a:cubicBezTo>
                <a:cubicBezTo>
                  <a:pt x="22081" y="21716"/>
                  <a:pt x="21880" y="21841"/>
                  <a:pt x="21655" y="21941"/>
                </a:cubicBezTo>
                <a:cubicBezTo>
                  <a:pt x="21406" y="22066"/>
                  <a:pt x="21279" y="22121"/>
                  <a:pt x="21228" y="22121"/>
                </a:cubicBezTo>
                <a:cubicBezTo>
                  <a:pt x="21186" y="22121"/>
                  <a:pt x="21195" y="22084"/>
                  <a:pt x="21229" y="22017"/>
                </a:cubicBezTo>
                <a:cubicBezTo>
                  <a:pt x="21279" y="21866"/>
                  <a:pt x="21429" y="21791"/>
                  <a:pt x="21805" y="21591"/>
                </a:cubicBezTo>
                <a:cubicBezTo>
                  <a:pt x="22068" y="21459"/>
                  <a:pt x="22235" y="21390"/>
                  <a:pt x="22304" y="21390"/>
                </a:cubicBezTo>
                <a:close/>
                <a:moveTo>
                  <a:pt x="21839" y="22000"/>
                </a:moveTo>
                <a:cubicBezTo>
                  <a:pt x="21870" y="22000"/>
                  <a:pt x="21850" y="22038"/>
                  <a:pt x="21805" y="22117"/>
                </a:cubicBezTo>
                <a:cubicBezTo>
                  <a:pt x="21655" y="22292"/>
                  <a:pt x="21454" y="22443"/>
                  <a:pt x="21254" y="22543"/>
                </a:cubicBezTo>
                <a:lnTo>
                  <a:pt x="21229" y="22543"/>
                </a:lnTo>
                <a:cubicBezTo>
                  <a:pt x="21000" y="22650"/>
                  <a:pt x="20887" y="22700"/>
                  <a:pt x="20847" y="22700"/>
                </a:cubicBezTo>
                <a:cubicBezTo>
                  <a:pt x="20812" y="22700"/>
                  <a:pt x="20831" y="22663"/>
                  <a:pt x="20878" y="22593"/>
                </a:cubicBezTo>
                <a:cubicBezTo>
                  <a:pt x="21053" y="22418"/>
                  <a:pt x="21254" y="22267"/>
                  <a:pt x="21454" y="22167"/>
                </a:cubicBezTo>
                <a:cubicBezTo>
                  <a:pt x="21688" y="22057"/>
                  <a:pt x="21801" y="22000"/>
                  <a:pt x="21839" y="22000"/>
                </a:cubicBezTo>
                <a:close/>
                <a:moveTo>
                  <a:pt x="21390" y="22670"/>
                </a:moveTo>
                <a:cubicBezTo>
                  <a:pt x="21421" y="22670"/>
                  <a:pt x="21412" y="22702"/>
                  <a:pt x="21379" y="22768"/>
                </a:cubicBezTo>
                <a:cubicBezTo>
                  <a:pt x="21254" y="22894"/>
                  <a:pt x="21078" y="23019"/>
                  <a:pt x="20928" y="23094"/>
                </a:cubicBezTo>
                <a:cubicBezTo>
                  <a:pt x="20775" y="23167"/>
                  <a:pt x="20677" y="23198"/>
                  <a:pt x="20628" y="23198"/>
                </a:cubicBezTo>
                <a:cubicBezTo>
                  <a:pt x="20508" y="23198"/>
                  <a:pt x="20679" y="23014"/>
                  <a:pt x="21053" y="22819"/>
                </a:cubicBezTo>
                <a:cubicBezTo>
                  <a:pt x="21249" y="22721"/>
                  <a:pt x="21351" y="22670"/>
                  <a:pt x="21390" y="22670"/>
                </a:cubicBezTo>
                <a:close/>
                <a:moveTo>
                  <a:pt x="21506" y="23584"/>
                </a:moveTo>
                <a:cubicBezTo>
                  <a:pt x="21513" y="23584"/>
                  <a:pt x="21513" y="23596"/>
                  <a:pt x="21504" y="23621"/>
                </a:cubicBezTo>
                <a:cubicBezTo>
                  <a:pt x="21454" y="23696"/>
                  <a:pt x="21404" y="23771"/>
                  <a:pt x="21354" y="23821"/>
                </a:cubicBezTo>
                <a:cubicBezTo>
                  <a:pt x="21343" y="23827"/>
                  <a:pt x="21335" y="23830"/>
                  <a:pt x="21331" y="23830"/>
                </a:cubicBezTo>
                <a:cubicBezTo>
                  <a:pt x="21317" y="23830"/>
                  <a:pt x="21346" y="23793"/>
                  <a:pt x="21404" y="23696"/>
                </a:cubicBezTo>
                <a:cubicBezTo>
                  <a:pt x="21454" y="23629"/>
                  <a:pt x="21493" y="23584"/>
                  <a:pt x="21506" y="23584"/>
                </a:cubicBezTo>
                <a:close/>
                <a:moveTo>
                  <a:pt x="20860" y="23264"/>
                </a:moveTo>
                <a:cubicBezTo>
                  <a:pt x="20868" y="23264"/>
                  <a:pt x="20874" y="23266"/>
                  <a:pt x="20878" y="23270"/>
                </a:cubicBezTo>
                <a:cubicBezTo>
                  <a:pt x="20802" y="23395"/>
                  <a:pt x="20702" y="23545"/>
                  <a:pt x="20602" y="23671"/>
                </a:cubicBezTo>
                <a:cubicBezTo>
                  <a:pt x="20372" y="23984"/>
                  <a:pt x="20316" y="24054"/>
                  <a:pt x="20232" y="24054"/>
                </a:cubicBezTo>
                <a:cubicBezTo>
                  <a:pt x="20215" y="24054"/>
                  <a:pt x="20197" y="24051"/>
                  <a:pt x="20176" y="24047"/>
                </a:cubicBezTo>
                <a:cubicBezTo>
                  <a:pt x="20051" y="23997"/>
                  <a:pt x="20051" y="23946"/>
                  <a:pt x="20226" y="23746"/>
                </a:cubicBezTo>
                <a:cubicBezTo>
                  <a:pt x="20365" y="23537"/>
                  <a:pt x="20762" y="23264"/>
                  <a:pt x="20860" y="23264"/>
                </a:cubicBezTo>
                <a:close/>
                <a:moveTo>
                  <a:pt x="21755" y="23671"/>
                </a:moveTo>
                <a:lnTo>
                  <a:pt x="21579" y="23997"/>
                </a:lnTo>
                <a:cubicBezTo>
                  <a:pt x="21504" y="24147"/>
                  <a:pt x="21404" y="24297"/>
                  <a:pt x="21279" y="24423"/>
                </a:cubicBezTo>
                <a:cubicBezTo>
                  <a:pt x="21264" y="24430"/>
                  <a:pt x="21253" y="24433"/>
                  <a:pt x="21245" y="24433"/>
                </a:cubicBezTo>
                <a:cubicBezTo>
                  <a:pt x="21197" y="24433"/>
                  <a:pt x="21261" y="24308"/>
                  <a:pt x="21454" y="24072"/>
                </a:cubicBezTo>
                <a:lnTo>
                  <a:pt x="21755" y="23671"/>
                </a:lnTo>
                <a:close/>
                <a:moveTo>
                  <a:pt x="19986" y="23744"/>
                </a:moveTo>
                <a:cubicBezTo>
                  <a:pt x="20027" y="23744"/>
                  <a:pt x="19990" y="23800"/>
                  <a:pt x="19925" y="23896"/>
                </a:cubicBezTo>
                <a:cubicBezTo>
                  <a:pt x="19750" y="24122"/>
                  <a:pt x="19650" y="24197"/>
                  <a:pt x="19098" y="24448"/>
                </a:cubicBezTo>
                <a:cubicBezTo>
                  <a:pt x="18726" y="24603"/>
                  <a:pt x="18545" y="24672"/>
                  <a:pt x="18480" y="24672"/>
                </a:cubicBezTo>
                <a:cubicBezTo>
                  <a:pt x="18440" y="24672"/>
                  <a:pt x="18443" y="24646"/>
                  <a:pt x="18472" y="24598"/>
                </a:cubicBezTo>
                <a:cubicBezTo>
                  <a:pt x="18522" y="24473"/>
                  <a:pt x="18722" y="24347"/>
                  <a:pt x="19299" y="24072"/>
                </a:cubicBezTo>
                <a:cubicBezTo>
                  <a:pt x="19743" y="23843"/>
                  <a:pt x="19933" y="23744"/>
                  <a:pt x="19986" y="23744"/>
                </a:cubicBezTo>
                <a:close/>
                <a:moveTo>
                  <a:pt x="20202" y="24122"/>
                </a:moveTo>
                <a:cubicBezTo>
                  <a:pt x="20217" y="24122"/>
                  <a:pt x="20226" y="24130"/>
                  <a:pt x="20226" y="24147"/>
                </a:cubicBezTo>
                <a:cubicBezTo>
                  <a:pt x="20151" y="24272"/>
                  <a:pt x="20051" y="24398"/>
                  <a:pt x="19950" y="24498"/>
                </a:cubicBezTo>
                <a:cubicBezTo>
                  <a:pt x="19805" y="24667"/>
                  <a:pt x="19701" y="24749"/>
                  <a:pt x="19660" y="24749"/>
                </a:cubicBezTo>
                <a:cubicBezTo>
                  <a:pt x="19616" y="24749"/>
                  <a:pt x="19645" y="24654"/>
                  <a:pt x="19775" y="24473"/>
                </a:cubicBezTo>
                <a:cubicBezTo>
                  <a:pt x="19900" y="24306"/>
                  <a:pt x="20128" y="24122"/>
                  <a:pt x="20202" y="24122"/>
                </a:cubicBezTo>
                <a:close/>
                <a:moveTo>
                  <a:pt x="20893" y="24638"/>
                </a:moveTo>
                <a:cubicBezTo>
                  <a:pt x="20899" y="24638"/>
                  <a:pt x="20903" y="24641"/>
                  <a:pt x="20903" y="24648"/>
                </a:cubicBezTo>
                <a:cubicBezTo>
                  <a:pt x="20903" y="24698"/>
                  <a:pt x="20878" y="24723"/>
                  <a:pt x="20828" y="24748"/>
                </a:cubicBezTo>
                <a:cubicBezTo>
                  <a:pt x="20809" y="24758"/>
                  <a:pt x="20798" y="24763"/>
                  <a:pt x="20793" y="24763"/>
                </a:cubicBezTo>
                <a:cubicBezTo>
                  <a:pt x="20784" y="24763"/>
                  <a:pt x="20796" y="24746"/>
                  <a:pt x="20828" y="24698"/>
                </a:cubicBezTo>
                <a:cubicBezTo>
                  <a:pt x="20846" y="24662"/>
                  <a:pt x="20878" y="24638"/>
                  <a:pt x="20893" y="24638"/>
                </a:cubicBezTo>
                <a:close/>
                <a:moveTo>
                  <a:pt x="40827" y="11665"/>
                </a:moveTo>
                <a:cubicBezTo>
                  <a:pt x="40827" y="11665"/>
                  <a:pt x="40828" y="11665"/>
                  <a:pt x="40828" y="11666"/>
                </a:cubicBezTo>
                <a:cubicBezTo>
                  <a:pt x="40828" y="11691"/>
                  <a:pt x="40276" y="12418"/>
                  <a:pt x="39574" y="13270"/>
                </a:cubicBezTo>
                <a:lnTo>
                  <a:pt x="39549" y="13270"/>
                </a:lnTo>
                <a:cubicBezTo>
                  <a:pt x="38873" y="14122"/>
                  <a:pt x="38146" y="15024"/>
                  <a:pt x="37945" y="15275"/>
                </a:cubicBezTo>
                <a:cubicBezTo>
                  <a:pt x="37569" y="15701"/>
                  <a:pt x="37519" y="15851"/>
                  <a:pt x="37670" y="16002"/>
                </a:cubicBezTo>
                <a:cubicBezTo>
                  <a:pt x="37745" y="16077"/>
                  <a:pt x="37720" y="16152"/>
                  <a:pt x="37469" y="16503"/>
                </a:cubicBezTo>
                <a:cubicBezTo>
                  <a:pt x="37244" y="16829"/>
                  <a:pt x="36993" y="17104"/>
                  <a:pt x="36717" y="17380"/>
                </a:cubicBezTo>
                <a:cubicBezTo>
                  <a:pt x="36316" y="17756"/>
                  <a:pt x="36241" y="17856"/>
                  <a:pt x="36216" y="18007"/>
                </a:cubicBezTo>
                <a:cubicBezTo>
                  <a:pt x="36191" y="18157"/>
                  <a:pt x="36091" y="18307"/>
                  <a:pt x="34838" y="19611"/>
                </a:cubicBezTo>
                <a:cubicBezTo>
                  <a:pt x="34462" y="20012"/>
                  <a:pt x="34412" y="20087"/>
                  <a:pt x="34412" y="20287"/>
                </a:cubicBezTo>
                <a:cubicBezTo>
                  <a:pt x="34386" y="20488"/>
                  <a:pt x="34286" y="20663"/>
                  <a:pt x="34136" y="20789"/>
                </a:cubicBezTo>
                <a:cubicBezTo>
                  <a:pt x="33509" y="21365"/>
                  <a:pt x="32858" y="21841"/>
                  <a:pt x="32131" y="22242"/>
                </a:cubicBezTo>
                <a:cubicBezTo>
                  <a:pt x="31930" y="22317"/>
                  <a:pt x="31755" y="22418"/>
                  <a:pt x="31604" y="22568"/>
                </a:cubicBezTo>
                <a:cubicBezTo>
                  <a:pt x="31595" y="22596"/>
                  <a:pt x="31603" y="22610"/>
                  <a:pt x="31630" y="22610"/>
                </a:cubicBezTo>
                <a:cubicBezTo>
                  <a:pt x="31676" y="22610"/>
                  <a:pt x="31774" y="22571"/>
                  <a:pt x="31930" y="22493"/>
                </a:cubicBezTo>
                <a:cubicBezTo>
                  <a:pt x="32090" y="22408"/>
                  <a:pt x="32195" y="22363"/>
                  <a:pt x="32246" y="22363"/>
                </a:cubicBezTo>
                <a:cubicBezTo>
                  <a:pt x="32316" y="22363"/>
                  <a:pt x="32286" y="22445"/>
                  <a:pt x="32156" y="22618"/>
                </a:cubicBezTo>
                <a:cubicBezTo>
                  <a:pt x="31655" y="23144"/>
                  <a:pt x="31078" y="23571"/>
                  <a:pt x="30427" y="23871"/>
                </a:cubicBezTo>
                <a:cubicBezTo>
                  <a:pt x="30026" y="24097"/>
                  <a:pt x="29349" y="24498"/>
                  <a:pt x="28923" y="24748"/>
                </a:cubicBezTo>
                <a:cubicBezTo>
                  <a:pt x="28400" y="25087"/>
                  <a:pt x="28151" y="25227"/>
                  <a:pt x="28083" y="25227"/>
                </a:cubicBezTo>
                <a:cubicBezTo>
                  <a:pt x="28039" y="25227"/>
                  <a:pt x="28068" y="25171"/>
                  <a:pt x="28146" y="25074"/>
                </a:cubicBezTo>
                <a:cubicBezTo>
                  <a:pt x="28271" y="24924"/>
                  <a:pt x="28747" y="24623"/>
                  <a:pt x="29725" y="24072"/>
                </a:cubicBezTo>
                <a:cubicBezTo>
                  <a:pt x="30201" y="23821"/>
                  <a:pt x="30677" y="23545"/>
                  <a:pt x="31128" y="23220"/>
                </a:cubicBezTo>
                <a:cubicBezTo>
                  <a:pt x="31126" y="23212"/>
                  <a:pt x="31118" y="23208"/>
                  <a:pt x="31105" y="23208"/>
                </a:cubicBezTo>
                <a:cubicBezTo>
                  <a:pt x="30982" y="23208"/>
                  <a:pt x="30386" y="23524"/>
                  <a:pt x="29098" y="24247"/>
                </a:cubicBezTo>
                <a:cubicBezTo>
                  <a:pt x="28749" y="24457"/>
                  <a:pt x="28570" y="24545"/>
                  <a:pt x="28510" y="24545"/>
                </a:cubicBezTo>
                <a:cubicBezTo>
                  <a:pt x="28485" y="24545"/>
                  <a:pt x="28482" y="24528"/>
                  <a:pt x="28497" y="24498"/>
                </a:cubicBezTo>
                <a:cubicBezTo>
                  <a:pt x="28572" y="24373"/>
                  <a:pt x="29324" y="23871"/>
                  <a:pt x="30527" y="23220"/>
                </a:cubicBezTo>
                <a:cubicBezTo>
                  <a:pt x="30702" y="23144"/>
                  <a:pt x="30853" y="23019"/>
                  <a:pt x="31003" y="22894"/>
                </a:cubicBezTo>
                <a:cubicBezTo>
                  <a:pt x="31005" y="22887"/>
                  <a:pt x="31000" y="22883"/>
                  <a:pt x="30990" y="22883"/>
                </a:cubicBezTo>
                <a:cubicBezTo>
                  <a:pt x="30857" y="22883"/>
                  <a:pt x="29774" y="23453"/>
                  <a:pt x="29123" y="23871"/>
                </a:cubicBezTo>
                <a:cubicBezTo>
                  <a:pt x="28975" y="23964"/>
                  <a:pt x="28853" y="24016"/>
                  <a:pt x="28801" y="24016"/>
                </a:cubicBezTo>
                <a:cubicBezTo>
                  <a:pt x="28782" y="24016"/>
                  <a:pt x="28772" y="24010"/>
                  <a:pt x="28772" y="23997"/>
                </a:cubicBezTo>
                <a:cubicBezTo>
                  <a:pt x="28973" y="23846"/>
                  <a:pt x="29173" y="23696"/>
                  <a:pt x="29399" y="23571"/>
                </a:cubicBezTo>
                <a:cubicBezTo>
                  <a:pt x="31099" y="22583"/>
                  <a:pt x="31535" y="22311"/>
                  <a:pt x="31346" y="22311"/>
                </a:cubicBezTo>
                <a:cubicBezTo>
                  <a:pt x="31328" y="22311"/>
                  <a:pt x="31306" y="22313"/>
                  <a:pt x="31279" y="22317"/>
                </a:cubicBezTo>
                <a:cubicBezTo>
                  <a:pt x="30928" y="22493"/>
                  <a:pt x="30602" y="22693"/>
                  <a:pt x="30276" y="22894"/>
                </a:cubicBezTo>
                <a:cubicBezTo>
                  <a:pt x="29775" y="23195"/>
                  <a:pt x="29274" y="23470"/>
                  <a:pt x="29173" y="23520"/>
                </a:cubicBezTo>
                <a:lnTo>
                  <a:pt x="28998" y="23596"/>
                </a:lnTo>
                <a:lnTo>
                  <a:pt x="28998" y="23596"/>
                </a:lnTo>
                <a:lnTo>
                  <a:pt x="29123" y="23370"/>
                </a:lnTo>
                <a:cubicBezTo>
                  <a:pt x="29224" y="23170"/>
                  <a:pt x="29374" y="23044"/>
                  <a:pt x="29975" y="22668"/>
                </a:cubicBezTo>
                <a:cubicBezTo>
                  <a:pt x="30376" y="22418"/>
                  <a:pt x="31078" y="22017"/>
                  <a:pt x="31579" y="21766"/>
                </a:cubicBezTo>
                <a:cubicBezTo>
                  <a:pt x="31855" y="21641"/>
                  <a:pt x="32131" y="21490"/>
                  <a:pt x="32356" y="21290"/>
                </a:cubicBezTo>
                <a:cubicBezTo>
                  <a:pt x="32351" y="21287"/>
                  <a:pt x="32344" y="21286"/>
                  <a:pt x="32335" y="21286"/>
                </a:cubicBezTo>
                <a:cubicBezTo>
                  <a:pt x="32161" y="21286"/>
                  <a:pt x="31285" y="21716"/>
                  <a:pt x="30477" y="22192"/>
                </a:cubicBezTo>
                <a:cubicBezTo>
                  <a:pt x="30101" y="22418"/>
                  <a:pt x="29700" y="22643"/>
                  <a:pt x="29574" y="22718"/>
                </a:cubicBezTo>
                <a:lnTo>
                  <a:pt x="29349" y="22844"/>
                </a:lnTo>
                <a:lnTo>
                  <a:pt x="29349" y="22844"/>
                </a:lnTo>
                <a:lnTo>
                  <a:pt x="29574" y="22593"/>
                </a:lnTo>
                <a:cubicBezTo>
                  <a:pt x="29875" y="22292"/>
                  <a:pt x="30226" y="22067"/>
                  <a:pt x="30602" y="21891"/>
                </a:cubicBezTo>
                <a:cubicBezTo>
                  <a:pt x="30878" y="21766"/>
                  <a:pt x="31128" y="21591"/>
                  <a:pt x="31379" y="21415"/>
                </a:cubicBezTo>
                <a:cubicBezTo>
                  <a:pt x="31579" y="21265"/>
                  <a:pt x="31780" y="21139"/>
                  <a:pt x="32006" y="21014"/>
                </a:cubicBezTo>
                <a:cubicBezTo>
                  <a:pt x="32657" y="20663"/>
                  <a:pt x="32757" y="20613"/>
                  <a:pt x="32657" y="20563"/>
                </a:cubicBezTo>
                <a:lnTo>
                  <a:pt x="32657" y="20563"/>
                </a:lnTo>
                <a:cubicBezTo>
                  <a:pt x="32381" y="20663"/>
                  <a:pt x="32106" y="20789"/>
                  <a:pt x="31855" y="20964"/>
                </a:cubicBezTo>
                <a:cubicBezTo>
                  <a:pt x="31429" y="21190"/>
                  <a:pt x="30802" y="21565"/>
                  <a:pt x="30427" y="21741"/>
                </a:cubicBezTo>
                <a:cubicBezTo>
                  <a:pt x="30060" y="21946"/>
                  <a:pt x="29899" y="22032"/>
                  <a:pt x="29839" y="22032"/>
                </a:cubicBezTo>
                <a:cubicBezTo>
                  <a:pt x="29796" y="22032"/>
                  <a:pt x="29804" y="21989"/>
                  <a:pt x="29825" y="21916"/>
                </a:cubicBezTo>
                <a:cubicBezTo>
                  <a:pt x="29875" y="21766"/>
                  <a:pt x="30101" y="21641"/>
                  <a:pt x="31304" y="21014"/>
                </a:cubicBezTo>
                <a:cubicBezTo>
                  <a:pt x="31805" y="20763"/>
                  <a:pt x="32281" y="20513"/>
                  <a:pt x="32732" y="20187"/>
                </a:cubicBezTo>
                <a:cubicBezTo>
                  <a:pt x="32732" y="20162"/>
                  <a:pt x="32682" y="20137"/>
                  <a:pt x="32657" y="20137"/>
                </a:cubicBezTo>
                <a:cubicBezTo>
                  <a:pt x="32632" y="20137"/>
                  <a:pt x="32031" y="20463"/>
                  <a:pt x="31304" y="20814"/>
                </a:cubicBezTo>
                <a:cubicBezTo>
                  <a:pt x="30527" y="21232"/>
                  <a:pt x="30178" y="21397"/>
                  <a:pt x="30080" y="21397"/>
                </a:cubicBezTo>
                <a:cubicBezTo>
                  <a:pt x="30054" y="21397"/>
                  <a:pt x="30045" y="21386"/>
                  <a:pt x="30051" y="21365"/>
                </a:cubicBezTo>
                <a:cubicBezTo>
                  <a:pt x="30101" y="21240"/>
                  <a:pt x="30602" y="20914"/>
                  <a:pt x="31780" y="20312"/>
                </a:cubicBezTo>
                <a:cubicBezTo>
                  <a:pt x="32557" y="19911"/>
                  <a:pt x="32582" y="19886"/>
                  <a:pt x="32482" y="19836"/>
                </a:cubicBezTo>
                <a:lnTo>
                  <a:pt x="32482" y="19836"/>
                </a:lnTo>
                <a:cubicBezTo>
                  <a:pt x="32156" y="19936"/>
                  <a:pt x="31855" y="20087"/>
                  <a:pt x="31554" y="20262"/>
                </a:cubicBezTo>
                <a:cubicBezTo>
                  <a:pt x="31055" y="20526"/>
                  <a:pt x="30831" y="20636"/>
                  <a:pt x="30777" y="20636"/>
                </a:cubicBezTo>
                <a:cubicBezTo>
                  <a:pt x="30738" y="20636"/>
                  <a:pt x="30784" y="20581"/>
                  <a:pt x="30878" y="20488"/>
                </a:cubicBezTo>
                <a:cubicBezTo>
                  <a:pt x="31153" y="20187"/>
                  <a:pt x="31905" y="19761"/>
                  <a:pt x="33158" y="19134"/>
                </a:cubicBezTo>
                <a:cubicBezTo>
                  <a:pt x="33459" y="18984"/>
                  <a:pt x="33760" y="18834"/>
                  <a:pt x="34061" y="18658"/>
                </a:cubicBezTo>
                <a:cubicBezTo>
                  <a:pt x="34086" y="18622"/>
                  <a:pt x="34081" y="18604"/>
                  <a:pt x="34045" y="18604"/>
                </a:cubicBezTo>
                <a:cubicBezTo>
                  <a:pt x="33906" y="18604"/>
                  <a:pt x="33306" y="18873"/>
                  <a:pt x="32231" y="19410"/>
                </a:cubicBezTo>
                <a:cubicBezTo>
                  <a:pt x="31942" y="19555"/>
                  <a:pt x="31804" y="19624"/>
                  <a:pt x="31768" y="19624"/>
                </a:cubicBezTo>
                <a:cubicBezTo>
                  <a:pt x="31735" y="19624"/>
                  <a:pt x="31785" y="19567"/>
                  <a:pt x="31880" y="19460"/>
                </a:cubicBezTo>
                <a:cubicBezTo>
                  <a:pt x="32006" y="19360"/>
                  <a:pt x="32156" y="19235"/>
                  <a:pt x="32306" y="19159"/>
                </a:cubicBezTo>
                <a:cubicBezTo>
                  <a:pt x="32407" y="19109"/>
                  <a:pt x="32482" y="19034"/>
                  <a:pt x="32532" y="18959"/>
                </a:cubicBezTo>
                <a:cubicBezTo>
                  <a:pt x="32582" y="18733"/>
                  <a:pt x="33234" y="18207"/>
                  <a:pt x="33584" y="18057"/>
                </a:cubicBezTo>
                <a:cubicBezTo>
                  <a:pt x="33864" y="17937"/>
                  <a:pt x="34047" y="17802"/>
                  <a:pt x="33947" y="17802"/>
                </a:cubicBezTo>
                <a:cubicBezTo>
                  <a:pt x="33921" y="17802"/>
                  <a:pt x="33877" y="17811"/>
                  <a:pt x="33810" y="17831"/>
                </a:cubicBezTo>
                <a:cubicBezTo>
                  <a:pt x="33767" y="17841"/>
                  <a:pt x="33733" y="17846"/>
                  <a:pt x="33709" y="17846"/>
                </a:cubicBezTo>
                <a:cubicBezTo>
                  <a:pt x="33437" y="17846"/>
                  <a:pt x="34294" y="17241"/>
                  <a:pt x="35214" y="16804"/>
                </a:cubicBezTo>
                <a:cubicBezTo>
                  <a:pt x="35514" y="16678"/>
                  <a:pt x="35815" y="16528"/>
                  <a:pt x="36091" y="16352"/>
                </a:cubicBezTo>
                <a:cubicBezTo>
                  <a:pt x="36136" y="16298"/>
                  <a:pt x="36135" y="16270"/>
                  <a:pt x="36090" y="16270"/>
                </a:cubicBezTo>
                <a:cubicBezTo>
                  <a:pt x="36009" y="16270"/>
                  <a:pt x="35784" y="16360"/>
                  <a:pt x="35414" y="16553"/>
                </a:cubicBezTo>
                <a:cubicBezTo>
                  <a:pt x="35188" y="16653"/>
                  <a:pt x="34963" y="16753"/>
                  <a:pt x="34737" y="16829"/>
                </a:cubicBezTo>
                <a:lnTo>
                  <a:pt x="34737" y="16829"/>
                </a:lnTo>
                <a:cubicBezTo>
                  <a:pt x="34888" y="16653"/>
                  <a:pt x="35063" y="16503"/>
                  <a:pt x="35239" y="16352"/>
                </a:cubicBezTo>
                <a:cubicBezTo>
                  <a:pt x="35690" y="15951"/>
                  <a:pt x="35965" y="15776"/>
                  <a:pt x="37118" y="15200"/>
                </a:cubicBezTo>
                <a:cubicBezTo>
                  <a:pt x="37945" y="14773"/>
                  <a:pt x="38447" y="14498"/>
                  <a:pt x="38422" y="14473"/>
                </a:cubicBezTo>
                <a:lnTo>
                  <a:pt x="38422" y="14473"/>
                </a:lnTo>
                <a:cubicBezTo>
                  <a:pt x="38071" y="14548"/>
                  <a:pt x="37745" y="14698"/>
                  <a:pt x="37444" y="14874"/>
                </a:cubicBezTo>
                <a:cubicBezTo>
                  <a:pt x="36968" y="15124"/>
                  <a:pt x="36542" y="15325"/>
                  <a:pt x="36517" y="15325"/>
                </a:cubicBezTo>
                <a:cubicBezTo>
                  <a:pt x="36792" y="15049"/>
                  <a:pt x="37093" y="14773"/>
                  <a:pt x="37394" y="14548"/>
                </a:cubicBezTo>
                <a:cubicBezTo>
                  <a:pt x="37895" y="14122"/>
                  <a:pt x="38873" y="13295"/>
                  <a:pt x="39574" y="12693"/>
                </a:cubicBezTo>
                <a:cubicBezTo>
                  <a:pt x="40234" y="12131"/>
                  <a:pt x="40798" y="11665"/>
                  <a:pt x="40827" y="11665"/>
                </a:cubicBezTo>
                <a:close/>
                <a:moveTo>
                  <a:pt x="20966" y="24890"/>
                </a:moveTo>
                <a:cubicBezTo>
                  <a:pt x="20972" y="24890"/>
                  <a:pt x="20968" y="24901"/>
                  <a:pt x="20953" y="24924"/>
                </a:cubicBezTo>
                <a:cubicBezTo>
                  <a:pt x="20878" y="25049"/>
                  <a:pt x="20802" y="25149"/>
                  <a:pt x="20727" y="25250"/>
                </a:cubicBezTo>
                <a:cubicBezTo>
                  <a:pt x="20709" y="25262"/>
                  <a:pt x="20698" y="25268"/>
                  <a:pt x="20694" y="25268"/>
                </a:cubicBezTo>
                <a:cubicBezTo>
                  <a:pt x="20679" y="25268"/>
                  <a:pt x="20727" y="25207"/>
                  <a:pt x="20802" y="25074"/>
                </a:cubicBezTo>
                <a:cubicBezTo>
                  <a:pt x="20890" y="24951"/>
                  <a:pt x="20953" y="24890"/>
                  <a:pt x="20966" y="24890"/>
                </a:cubicBezTo>
                <a:close/>
                <a:moveTo>
                  <a:pt x="20517" y="24787"/>
                </a:moveTo>
                <a:cubicBezTo>
                  <a:pt x="20523" y="24787"/>
                  <a:pt x="20527" y="24790"/>
                  <a:pt x="20527" y="24799"/>
                </a:cubicBezTo>
                <a:cubicBezTo>
                  <a:pt x="20452" y="24899"/>
                  <a:pt x="20351" y="24999"/>
                  <a:pt x="20251" y="25099"/>
                </a:cubicBezTo>
                <a:cubicBezTo>
                  <a:pt x="20136" y="25214"/>
                  <a:pt x="20079" y="25271"/>
                  <a:pt x="20070" y="25271"/>
                </a:cubicBezTo>
                <a:cubicBezTo>
                  <a:pt x="20063" y="25271"/>
                  <a:pt x="20083" y="25239"/>
                  <a:pt x="20126" y="25175"/>
                </a:cubicBezTo>
                <a:cubicBezTo>
                  <a:pt x="20215" y="25040"/>
                  <a:pt x="20464" y="24787"/>
                  <a:pt x="20517" y="24787"/>
                </a:cubicBezTo>
                <a:close/>
                <a:moveTo>
                  <a:pt x="19675" y="24347"/>
                </a:moveTo>
                <a:lnTo>
                  <a:pt x="19524" y="24573"/>
                </a:lnTo>
                <a:cubicBezTo>
                  <a:pt x="19424" y="24748"/>
                  <a:pt x="19274" y="24849"/>
                  <a:pt x="18722" y="25074"/>
                </a:cubicBezTo>
                <a:lnTo>
                  <a:pt x="18046" y="25375"/>
                </a:lnTo>
                <a:lnTo>
                  <a:pt x="18196" y="25149"/>
                </a:lnTo>
                <a:cubicBezTo>
                  <a:pt x="18296" y="24974"/>
                  <a:pt x="18447" y="24874"/>
                  <a:pt x="18998" y="24648"/>
                </a:cubicBezTo>
                <a:lnTo>
                  <a:pt x="19675" y="24347"/>
                </a:lnTo>
                <a:close/>
                <a:moveTo>
                  <a:pt x="20689" y="25718"/>
                </a:moveTo>
                <a:cubicBezTo>
                  <a:pt x="20698" y="25718"/>
                  <a:pt x="20702" y="25730"/>
                  <a:pt x="20702" y="25751"/>
                </a:cubicBezTo>
                <a:cubicBezTo>
                  <a:pt x="20677" y="25801"/>
                  <a:pt x="20652" y="25851"/>
                  <a:pt x="20602" y="25876"/>
                </a:cubicBezTo>
                <a:cubicBezTo>
                  <a:pt x="20589" y="25883"/>
                  <a:pt x="20582" y="25886"/>
                  <a:pt x="20578" y="25886"/>
                </a:cubicBezTo>
                <a:cubicBezTo>
                  <a:pt x="20566" y="25886"/>
                  <a:pt x="20589" y="25857"/>
                  <a:pt x="20627" y="25801"/>
                </a:cubicBezTo>
                <a:cubicBezTo>
                  <a:pt x="20656" y="25742"/>
                  <a:pt x="20677" y="25718"/>
                  <a:pt x="20689" y="25718"/>
                </a:cubicBezTo>
                <a:close/>
                <a:moveTo>
                  <a:pt x="30883" y="23841"/>
                </a:moveTo>
                <a:cubicBezTo>
                  <a:pt x="30909" y="23841"/>
                  <a:pt x="30921" y="23852"/>
                  <a:pt x="30928" y="23871"/>
                </a:cubicBezTo>
                <a:cubicBezTo>
                  <a:pt x="30928" y="23972"/>
                  <a:pt x="30903" y="24047"/>
                  <a:pt x="30853" y="24122"/>
                </a:cubicBezTo>
                <a:lnTo>
                  <a:pt x="30853" y="24147"/>
                </a:lnTo>
                <a:cubicBezTo>
                  <a:pt x="30427" y="24498"/>
                  <a:pt x="29950" y="24799"/>
                  <a:pt x="29424" y="25049"/>
                </a:cubicBezTo>
                <a:cubicBezTo>
                  <a:pt x="29098" y="25175"/>
                  <a:pt x="28772" y="25350"/>
                  <a:pt x="28472" y="25525"/>
                </a:cubicBezTo>
                <a:cubicBezTo>
                  <a:pt x="27945" y="25829"/>
                  <a:pt x="27601" y="26000"/>
                  <a:pt x="27563" y="26000"/>
                </a:cubicBezTo>
                <a:cubicBezTo>
                  <a:pt x="27542" y="26000"/>
                  <a:pt x="27620" y="25944"/>
                  <a:pt x="27820" y="25826"/>
                </a:cubicBezTo>
                <a:cubicBezTo>
                  <a:pt x="28221" y="25550"/>
                  <a:pt x="29524" y="24824"/>
                  <a:pt x="30051" y="24573"/>
                </a:cubicBezTo>
                <a:cubicBezTo>
                  <a:pt x="30201" y="24498"/>
                  <a:pt x="30351" y="24373"/>
                  <a:pt x="30477" y="24247"/>
                </a:cubicBezTo>
                <a:cubicBezTo>
                  <a:pt x="30480" y="24240"/>
                  <a:pt x="30477" y="24237"/>
                  <a:pt x="30469" y="24237"/>
                </a:cubicBezTo>
                <a:cubicBezTo>
                  <a:pt x="30350" y="24237"/>
                  <a:pt x="29138" y="24861"/>
                  <a:pt x="28296" y="25375"/>
                </a:cubicBezTo>
                <a:cubicBezTo>
                  <a:pt x="28146" y="25450"/>
                  <a:pt x="27995" y="25525"/>
                  <a:pt x="27845" y="25601"/>
                </a:cubicBezTo>
                <a:cubicBezTo>
                  <a:pt x="28597" y="25099"/>
                  <a:pt x="29349" y="24623"/>
                  <a:pt x="30151" y="24197"/>
                </a:cubicBezTo>
                <a:cubicBezTo>
                  <a:pt x="30618" y="23936"/>
                  <a:pt x="30806" y="23841"/>
                  <a:pt x="30883" y="23841"/>
                </a:cubicBezTo>
                <a:close/>
                <a:moveTo>
                  <a:pt x="41645" y="26407"/>
                </a:moveTo>
                <a:cubicBezTo>
                  <a:pt x="41684" y="26407"/>
                  <a:pt x="41677" y="26449"/>
                  <a:pt x="41605" y="26503"/>
                </a:cubicBezTo>
                <a:cubicBezTo>
                  <a:pt x="41579" y="26528"/>
                  <a:pt x="41554" y="26540"/>
                  <a:pt x="41536" y="26540"/>
                </a:cubicBezTo>
                <a:cubicBezTo>
                  <a:pt x="41517" y="26540"/>
                  <a:pt x="41504" y="26528"/>
                  <a:pt x="41504" y="26503"/>
                </a:cubicBezTo>
                <a:cubicBezTo>
                  <a:pt x="41504" y="26478"/>
                  <a:pt x="41529" y="26453"/>
                  <a:pt x="41579" y="26428"/>
                </a:cubicBezTo>
                <a:cubicBezTo>
                  <a:pt x="41607" y="26414"/>
                  <a:pt x="41630" y="26407"/>
                  <a:pt x="41645" y="26407"/>
                </a:cubicBezTo>
                <a:close/>
                <a:moveTo>
                  <a:pt x="19249" y="24999"/>
                </a:moveTo>
                <a:lnTo>
                  <a:pt x="19048" y="25400"/>
                </a:lnTo>
                <a:cubicBezTo>
                  <a:pt x="18923" y="25601"/>
                  <a:pt x="18772" y="25826"/>
                  <a:pt x="18597" y="26027"/>
                </a:cubicBezTo>
                <a:lnTo>
                  <a:pt x="18622" y="26027"/>
                </a:lnTo>
                <a:cubicBezTo>
                  <a:pt x="18522" y="26127"/>
                  <a:pt x="18396" y="26202"/>
                  <a:pt x="18271" y="26277"/>
                </a:cubicBezTo>
                <a:cubicBezTo>
                  <a:pt x="18096" y="26327"/>
                  <a:pt x="17920" y="26378"/>
                  <a:pt x="17770" y="26453"/>
                </a:cubicBezTo>
                <a:lnTo>
                  <a:pt x="17394" y="26628"/>
                </a:lnTo>
                <a:lnTo>
                  <a:pt x="17569" y="26352"/>
                </a:lnTo>
                <a:cubicBezTo>
                  <a:pt x="17720" y="26102"/>
                  <a:pt x="17945" y="25926"/>
                  <a:pt x="18221" y="25826"/>
                </a:cubicBezTo>
                <a:cubicBezTo>
                  <a:pt x="18547" y="25676"/>
                  <a:pt x="18697" y="25576"/>
                  <a:pt x="18647" y="25525"/>
                </a:cubicBezTo>
                <a:cubicBezTo>
                  <a:pt x="18636" y="25514"/>
                  <a:pt x="18619" y="25509"/>
                  <a:pt x="18597" y="25509"/>
                </a:cubicBezTo>
                <a:cubicBezTo>
                  <a:pt x="18519" y="25509"/>
                  <a:pt x="18378" y="25572"/>
                  <a:pt x="18221" y="25651"/>
                </a:cubicBezTo>
                <a:cubicBezTo>
                  <a:pt x="18093" y="25724"/>
                  <a:pt x="17978" y="25771"/>
                  <a:pt x="17915" y="25771"/>
                </a:cubicBezTo>
                <a:cubicBezTo>
                  <a:pt x="17893" y="25771"/>
                  <a:pt x="17877" y="25764"/>
                  <a:pt x="17870" y="25751"/>
                </a:cubicBezTo>
                <a:cubicBezTo>
                  <a:pt x="17870" y="25676"/>
                  <a:pt x="18271" y="25425"/>
                  <a:pt x="18948" y="25149"/>
                </a:cubicBezTo>
                <a:lnTo>
                  <a:pt x="19249" y="24999"/>
                </a:lnTo>
                <a:close/>
                <a:moveTo>
                  <a:pt x="28697" y="25601"/>
                </a:moveTo>
                <a:cubicBezTo>
                  <a:pt x="28722" y="25601"/>
                  <a:pt x="28647" y="25751"/>
                  <a:pt x="28497" y="25876"/>
                </a:cubicBezTo>
                <a:lnTo>
                  <a:pt x="28522" y="25876"/>
                </a:lnTo>
                <a:cubicBezTo>
                  <a:pt x="28272" y="26171"/>
                  <a:pt x="27159" y="26878"/>
                  <a:pt x="27026" y="26878"/>
                </a:cubicBezTo>
                <a:cubicBezTo>
                  <a:pt x="27012" y="26878"/>
                  <a:pt x="27009" y="26870"/>
                  <a:pt x="27018" y="26854"/>
                </a:cubicBezTo>
                <a:cubicBezTo>
                  <a:pt x="27193" y="26678"/>
                  <a:pt x="27419" y="26528"/>
                  <a:pt x="27645" y="26428"/>
                </a:cubicBezTo>
                <a:cubicBezTo>
                  <a:pt x="27845" y="26302"/>
                  <a:pt x="28046" y="26202"/>
                  <a:pt x="28221" y="26077"/>
                </a:cubicBezTo>
                <a:cubicBezTo>
                  <a:pt x="28261" y="26023"/>
                  <a:pt x="28237" y="25998"/>
                  <a:pt x="28182" y="25998"/>
                </a:cubicBezTo>
                <a:cubicBezTo>
                  <a:pt x="28135" y="25998"/>
                  <a:pt x="28065" y="26017"/>
                  <a:pt x="27995" y="26052"/>
                </a:cubicBezTo>
                <a:cubicBezTo>
                  <a:pt x="27714" y="26233"/>
                  <a:pt x="27416" y="26381"/>
                  <a:pt x="27361" y="26381"/>
                </a:cubicBezTo>
                <a:cubicBezTo>
                  <a:pt x="27348" y="26381"/>
                  <a:pt x="27349" y="26372"/>
                  <a:pt x="27369" y="26352"/>
                </a:cubicBezTo>
                <a:cubicBezTo>
                  <a:pt x="27795" y="26052"/>
                  <a:pt x="28221" y="25801"/>
                  <a:pt x="28697" y="25601"/>
                </a:cubicBezTo>
                <a:close/>
                <a:moveTo>
                  <a:pt x="20344" y="25333"/>
                </a:moveTo>
                <a:cubicBezTo>
                  <a:pt x="20367" y="25333"/>
                  <a:pt x="20294" y="25454"/>
                  <a:pt x="20126" y="25701"/>
                </a:cubicBezTo>
                <a:cubicBezTo>
                  <a:pt x="19900" y="26077"/>
                  <a:pt x="19574" y="26403"/>
                  <a:pt x="19198" y="26628"/>
                </a:cubicBezTo>
                <a:lnTo>
                  <a:pt x="19198" y="26603"/>
                </a:lnTo>
                <a:cubicBezTo>
                  <a:pt x="18848" y="26829"/>
                  <a:pt x="18572" y="27004"/>
                  <a:pt x="18572" y="27004"/>
                </a:cubicBezTo>
                <a:cubicBezTo>
                  <a:pt x="18572" y="26979"/>
                  <a:pt x="18822" y="26678"/>
                  <a:pt x="19148" y="26302"/>
                </a:cubicBezTo>
                <a:cubicBezTo>
                  <a:pt x="19464" y="25941"/>
                  <a:pt x="19608" y="25788"/>
                  <a:pt x="19630" y="25788"/>
                </a:cubicBezTo>
                <a:cubicBezTo>
                  <a:pt x="19645" y="25788"/>
                  <a:pt x="19604" y="25856"/>
                  <a:pt x="19524" y="25977"/>
                </a:cubicBezTo>
                <a:cubicBezTo>
                  <a:pt x="19395" y="26188"/>
                  <a:pt x="19349" y="26294"/>
                  <a:pt x="19384" y="26294"/>
                </a:cubicBezTo>
                <a:cubicBezTo>
                  <a:pt x="19425" y="26294"/>
                  <a:pt x="19572" y="26156"/>
                  <a:pt x="19825" y="25876"/>
                </a:cubicBezTo>
                <a:cubicBezTo>
                  <a:pt x="20143" y="25517"/>
                  <a:pt x="20316" y="25333"/>
                  <a:pt x="20344" y="25333"/>
                </a:cubicBezTo>
                <a:close/>
                <a:moveTo>
                  <a:pt x="30085" y="18628"/>
                </a:moveTo>
                <a:cubicBezTo>
                  <a:pt x="30118" y="18628"/>
                  <a:pt x="30106" y="18711"/>
                  <a:pt x="30026" y="18884"/>
                </a:cubicBezTo>
                <a:lnTo>
                  <a:pt x="30051" y="18884"/>
                </a:lnTo>
                <a:cubicBezTo>
                  <a:pt x="29950" y="19134"/>
                  <a:pt x="30000" y="19435"/>
                  <a:pt x="30151" y="19661"/>
                </a:cubicBezTo>
                <a:cubicBezTo>
                  <a:pt x="30226" y="19711"/>
                  <a:pt x="30251" y="19811"/>
                  <a:pt x="30201" y="19961"/>
                </a:cubicBezTo>
                <a:cubicBezTo>
                  <a:pt x="30076" y="20413"/>
                  <a:pt x="29925" y="20814"/>
                  <a:pt x="29725" y="21215"/>
                </a:cubicBezTo>
                <a:cubicBezTo>
                  <a:pt x="29650" y="21340"/>
                  <a:pt x="29499" y="21666"/>
                  <a:pt x="29374" y="21941"/>
                </a:cubicBezTo>
                <a:cubicBezTo>
                  <a:pt x="29023" y="22668"/>
                  <a:pt x="28672" y="23345"/>
                  <a:pt x="28246" y="24022"/>
                </a:cubicBezTo>
                <a:cubicBezTo>
                  <a:pt x="27670" y="25049"/>
                  <a:pt x="27018" y="26052"/>
                  <a:pt x="26316" y="27004"/>
                </a:cubicBezTo>
                <a:cubicBezTo>
                  <a:pt x="26255" y="27052"/>
                  <a:pt x="26212" y="27073"/>
                  <a:pt x="26187" y="27073"/>
                </a:cubicBezTo>
                <a:cubicBezTo>
                  <a:pt x="26119" y="27073"/>
                  <a:pt x="26177" y="26916"/>
                  <a:pt x="26341" y="26678"/>
                </a:cubicBezTo>
                <a:cubicBezTo>
                  <a:pt x="26467" y="26528"/>
                  <a:pt x="26567" y="26378"/>
                  <a:pt x="26642" y="26202"/>
                </a:cubicBezTo>
                <a:cubicBezTo>
                  <a:pt x="26642" y="26102"/>
                  <a:pt x="26717" y="26002"/>
                  <a:pt x="26792" y="25951"/>
                </a:cubicBezTo>
                <a:cubicBezTo>
                  <a:pt x="26943" y="25876"/>
                  <a:pt x="27018" y="25776"/>
                  <a:pt x="26918" y="25776"/>
                </a:cubicBezTo>
                <a:cubicBezTo>
                  <a:pt x="26843" y="25751"/>
                  <a:pt x="26918" y="25576"/>
                  <a:pt x="27244" y="25124"/>
                </a:cubicBezTo>
                <a:cubicBezTo>
                  <a:pt x="27456" y="24814"/>
                  <a:pt x="27551" y="24621"/>
                  <a:pt x="27502" y="24621"/>
                </a:cubicBezTo>
                <a:cubicBezTo>
                  <a:pt x="27475" y="24621"/>
                  <a:pt x="27407" y="24676"/>
                  <a:pt x="27294" y="24799"/>
                </a:cubicBezTo>
                <a:lnTo>
                  <a:pt x="27093" y="25024"/>
                </a:lnTo>
                <a:lnTo>
                  <a:pt x="27043" y="24774"/>
                </a:lnTo>
                <a:cubicBezTo>
                  <a:pt x="27018" y="24548"/>
                  <a:pt x="27043" y="24473"/>
                  <a:pt x="27569" y="23646"/>
                </a:cubicBezTo>
                <a:cubicBezTo>
                  <a:pt x="27870" y="23144"/>
                  <a:pt x="28246" y="22593"/>
                  <a:pt x="28371" y="22393"/>
                </a:cubicBezTo>
                <a:cubicBezTo>
                  <a:pt x="28522" y="22192"/>
                  <a:pt x="28597" y="22017"/>
                  <a:pt x="28572" y="21992"/>
                </a:cubicBezTo>
                <a:cubicBezTo>
                  <a:pt x="28547" y="21992"/>
                  <a:pt x="28472" y="22042"/>
                  <a:pt x="28396" y="22117"/>
                </a:cubicBezTo>
                <a:cubicBezTo>
                  <a:pt x="28366" y="22162"/>
                  <a:pt x="28336" y="22198"/>
                  <a:pt x="28317" y="22198"/>
                </a:cubicBezTo>
                <a:cubicBezTo>
                  <a:pt x="28304" y="22198"/>
                  <a:pt x="28296" y="22182"/>
                  <a:pt x="28296" y="22142"/>
                </a:cubicBezTo>
                <a:cubicBezTo>
                  <a:pt x="28371" y="21941"/>
                  <a:pt x="28472" y="21741"/>
                  <a:pt x="28622" y="21565"/>
                </a:cubicBezTo>
                <a:cubicBezTo>
                  <a:pt x="28747" y="21390"/>
                  <a:pt x="28873" y="21190"/>
                  <a:pt x="28973" y="20989"/>
                </a:cubicBezTo>
                <a:lnTo>
                  <a:pt x="28973" y="20889"/>
                </a:lnTo>
                <a:cubicBezTo>
                  <a:pt x="28973" y="20895"/>
                  <a:pt x="28970" y="20898"/>
                  <a:pt x="28965" y="20898"/>
                </a:cubicBezTo>
                <a:cubicBezTo>
                  <a:pt x="28951" y="20898"/>
                  <a:pt x="28923" y="20870"/>
                  <a:pt x="28923" y="20814"/>
                </a:cubicBezTo>
                <a:cubicBezTo>
                  <a:pt x="28973" y="20663"/>
                  <a:pt x="29048" y="20538"/>
                  <a:pt x="29123" y="20438"/>
                </a:cubicBezTo>
                <a:cubicBezTo>
                  <a:pt x="29268" y="20240"/>
                  <a:pt x="29295" y="20139"/>
                  <a:pt x="29248" y="20139"/>
                </a:cubicBezTo>
                <a:cubicBezTo>
                  <a:pt x="29206" y="20139"/>
                  <a:pt x="29104" y="20221"/>
                  <a:pt x="28973" y="20388"/>
                </a:cubicBezTo>
                <a:cubicBezTo>
                  <a:pt x="28928" y="20447"/>
                  <a:pt x="28903" y="20476"/>
                  <a:pt x="28897" y="20476"/>
                </a:cubicBezTo>
                <a:cubicBezTo>
                  <a:pt x="28883" y="20476"/>
                  <a:pt x="28973" y="20318"/>
                  <a:pt x="29148" y="20037"/>
                </a:cubicBezTo>
                <a:cubicBezTo>
                  <a:pt x="29424" y="19636"/>
                  <a:pt x="29700" y="19185"/>
                  <a:pt x="29825" y="18959"/>
                </a:cubicBezTo>
                <a:cubicBezTo>
                  <a:pt x="29947" y="18742"/>
                  <a:pt x="30047" y="18628"/>
                  <a:pt x="30085" y="18628"/>
                </a:cubicBezTo>
                <a:close/>
                <a:moveTo>
                  <a:pt x="20779" y="26879"/>
                </a:moveTo>
                <a:cubicBezTo>
                  <a:pt x="20786" y="26879"/>
                  <a:pt x="20786" y="26887"/>
                  <a:pt x="20777" y="26904"/>
                </a:cubicBezTo>
                <a:cubicBezTo>
                  <a:pt x="20752" y="26954"/>
                  <a:pt x="20702" y="27029"/>
                  <a:pt x="20652" y="27079"/>
                </a:cubicBezTo>
                <a:cubicBezTo>
                  <a:pt x="20640" y="27085"/>
                  <a:pt x="20631" y="27088"/>
                  <a:pt x="20625" y="27088"/>
                </a:cubicBezTo>
                <a:cubicBezTo>
                  <a:pt x="20606" y="27088"/>
                  <a:pt x="20620" y="27056"/>
                  <a:pt x="20677" y="26979"/>
                </a:cubicBezTo>
                <a:cubicBezTo>
                  <a:pt x="20727" y="26912"/>
                  <a:pt x="20766" y="26879"/>
                  <a:pt x="20779" y="26879"/>
                </a:cubicBezTo>
                <a:close/>
                <a:moveTo>
                  <a:pt x="20217" y="26454"/>
                </a:moveTo>
                <a:cubicBezTo>
                  <a:pt x="20239" y="26454"/>
                  <a:pt x="20228" y="26523"/>
                  <a:pt x="20151" y="26678"/>
                </a:cubicBezTo>
                <a:cubicBezTo>
                  <a:pt x="20025" y="26929"/>
                  <a:pt x="19950" y="27004"/>
                  <a:pt x="19775" y="27079"/>
                </a:cubicBezTo>
                <a:lnTo>
                  <a:pt x="19574" y="27180"/>
                </a:lnTo>
                <a:lnTo>
                  <a:pt x="19800" y="26929"/>
                </a:lnTo>
                <a:cubicBezTo>
                  <a:pt x="19925" y="26804"/>
                  <a:pt x="20101" y="26628"/>
                  <a:pt x="20151" y="26528"/>
                </a:cubicBezTo>
                <a:cubicBezTo>
                  <a:pt x="20179" y="26480"/>
                  <a:pt x="20204" y="26454"/>
                  <a:pt x="20217" y="26454"/>
                </a:cubicBezTo>
                <a:close/>
                <a:moveTo>
                  <a:pt x="18221" y="26428"/>
                </a:moveTo>
                <a:lnTo>
                  <a:pt x="18221" y="26428"/>
                </a:lnTo>
                <a:cubicBezTo>
                  <a:pt x="18071" y="26603"/>
                  <a:pt x="17920" y="26804"/>
                  <a:pt x="17745" y="26979"/>
                </a:cubicBezTo>
                <a:cubicBezTo>
                  <a:pt x="17463" y="27284"/>
                  <a:pt x="17269" y="27458"/>
                  <a:pt x="17205" y="27458"/>
                </a:cubicBezTo>
                <a:cubicBezTo>
                  <a:pt x="17200" y="27458"/>
                  <a:pt x="17197" y="27457"/>
                  <a:pt x="17193" y="27455"/>
                </a:cubicBezTo>
                <a:cubicBezTo>
                  <a:pt x="17162" y="27445"/>
                  <a:pt x="17131" y="27439"/>
                  <a:pt x="17102" y="27439"/>
                </a:cubicBezTo>
                <a:cubicBezTo>
                  <a:pt x="17060" y="27439"/>
                  <a:pt x="17022" y="27451"/>
                  <a:pt x="16993" y="27480"/>
                </a:cubicBezTo>
                <a:cubicBezTo>
                  <a:pt x="16956" y="27503"/>
                  <a:pt x="16929" y="27516"/>
                  <a:pt x="16916" y="27516"/>
                </a:cubicBezTo>
                <a:cubicBezTo>
                  <a:pt x="16883" y="27516"/>
                  <a:pt x="16920" y="27441"/>
                  <a:pt x="17043" y="27230"/>
                </a:cubicBezTo>
                <a:cubicBezTo>
                  <a:pt x="17193" y="26929"/>
                  <a:pt x="17269" y="26854"/>
                  <a:pt x="17720" y="26628"/>
                </a:cubicBezTo>
                <a:cubicBezTo>
                  <a:pt x="17870" y="26553"/>
                  <a:pt x="18046" y="26478"/>
                  <a:pt x="18221" y="26428"/>
                </a:cubicBezTo>
                <a:close/>
                <a:moveTo>
                  <a:pt x="19919" y="27439"/>
                </a:moveTo>
                <a:cubicBezTo>
                  <a:pt x="19937" y="27439"/>
                  <a:pt x="19950" y="27445"/>
                  <a:pt x="19950" y="27455"/>
                </a:cubicBezTo>
                <a:cubicBezTo>
                  <a:pt x="19950" y="27480"/>
                  <a:pt x="19900" y="27530"/>
                  <a:pt x="19825" y="27581"/>
                </a:cubicBezTo>
                <a:cubicBezTo>
                  <a:pt x="19770" y="27617"/>
                  <a:pt x="19728" y="27641"/>
                  <a:pt x="19710" y="27641"/>
                </a:cubicBezTo>
                <a:cubicBezTo>
                  <a:pt x="19703" y="27641"/>
                  <a:pt x="19700" y="27637"/>
                  <a:pt x="19700" y="27631"/>
                </a:cubicBezTo>
                <a:cubicBezTo>
                  <a:pt x="19700" y="27606"/>
                  <a:pt x="19750" y="27555"/>
                  <a:pt x="19825" y="27480"/>
                </a:cubicBezTo>
                <a:cubicBezTo>
                  <a:pt x="19854" y="27451"/>
                  <a:pt x="19892" y="27439"/>
                  <a:pt x="19919" y="27439"/>
                </a:cubicBezTo>
                <a:close/>
                <a:moveTo>
                  <a:pt x="26075" y="27151"/>
                </a:moveTo>
                <a:cubicBezTo>
                  <a:pt x="26080" y="27151"/>
                  <a:pt x="26086" y="27152"/>
                  <a:pt x="26091" y="27154"/>
                </a:cubicBezTo>
                <a:cubicBezTo>
                  <a:pt x="26116" y="27180"/>
                  <a:pt x="26041" y="27330"/>
                  <a:pt x="25940" y="27455"/>
                </a:cubicBezTo>
                <a:lnTo>
                  <a:pt x="25940" y="27480"/>
                </a:lnTo>
                <a:cubicBezTo>
                  <a:pt x="25826" y="27641"/>
                  <a:pt x="25758" y="27717"/>
                  <a:pt x="25738" y="27717"/>
                </a:cubicBezTo>
                <a:cubicBezTo>
                  <a:pt x="25714" y="27717"/>
                  <a:pt x="25756" y="27609"/>
                  <a:pt x="25865" y="27405"/>
                </a:cubicBezTo>
                <a:cubicBezTo>
                  <a:pt x="25955" y="27248"/>
                  <a:pt x="26025" y="27151"/>
                  <a:pt x="26075" y="27151"/>
                </a:cubicBezTo>
                <a:close/>
                <a:moveTo>
                  <a:pt x="19825" y="27280"/>
                </a:moveTo>
                <a:cubicBezTo>
                  <a:pt x="19725" y="27380"/>
                  <a:pt x="19624" y="27505"/>
                  <a:pt x="19524" y="27606"/>
                </a:cubicBezTo>
                <a:cubicBezTo>
                  <a:pt x="19258" y="27848"/>
                  <a:pt x="18758" y="28183"/>
                  <a:pt x="18656" y="28183"/>
                </a:cubicBezTo>
                <a:cubicBezTo>
                  <a:pt x="18653" y="28183"/>
                  <a:pt x="18650" y="28183"/>
                  <a:pt x="18647" y="28182"/>
                </a:cubicBezTo>
                <a:cubicBezTo>
                  <a:pt x="18597" y="28132"/>
                  <a:pt x="19324" y="27455"/>
                  <a:pt x="19549" y="27355"/>
                </a:cubicBezTo>
                <a:cubicBezTo>
                  <a:pt x="19650" y="27305"/>
                  <a:pt x="19725" y="27280"/>
                  <a:pt x="19825" y="27280"/>
                </a:cubicBezTo>
                <a:close/>
                <a:moveTo>
                  <a:pt x="17036" y="27619"/>
                </a:moveTo>
                <a:cubicBezTo>
                  <a:pt x="17113" y="27619"/>
                  <a:pt x="17034" y="27746"/>
                  <a:pt x="16767" y="28032"/>
                </a:cubicBezTo>
                <a:cubicBezTo>
                  <a:pt x="16613" y="28203"/>
                  <a:pt x="16518" y="28281"/>
                  <a:pt x="16488" y="28281"/>
                </a:cubicBezTo>
                <a:cubicBezTo>
                  <a:pt x="16475" y="28281"/>
                  <a:pt x="16476" y="28264"/>
                  <a:pt x="16492" y="28232"/>
                </a:cubicBezTo>
                <a:cubicBezTo>
                  <a:pt x="16567" y="28007"/>
                  <a:pt x="16717" y="27806"/>
                  <a:pt x="16918" y="27656"/>
                </a:cubicBezTo>
                <a:cubicBezTo>
                  <a:pt x="16972" y="27632"/>
                  <a:pt x="17011" y="27619"/>
                  <a:pt x="17036" y="27619"/>
                </a:cubicBezTo>
                <a:close/>
                <a:moveTo>
                  <a:pt x="37670" y="22618"/>
                </a:moveTo>
                <a:cubicBezTo>
                  <a:pt x="37670" y="22618"/>
                  <a:pt x="37369" y="22743"/>
                  <a:pt x="36993" y="22894"/>
                </a:cubicBezTo>
                <a:cubicBezTo>
                  <a:pt x="36592" y="23069"/>
                  <a:pt x="35915" y="23395"/>
                  <a:pt x="35439" y="23646"/>
                </a:cubicBezTo>
                <a:cubicBezTo>
                  <a:pt x="34409" y="24180"/>
                  <a:pt x="34105" y="24337"/>
                  <a:pt x="34062" y="24337"/>
                </a:cubicBezTo>
                <a:cubicBezTo>
                  <a:pt x="34049" y="24337"/>
                  <a:pt x="34062" y="24321"/>
                  <a:pt x="34086" y="24297"/>
                </a:cubicBezTo>
                <a:cubicBezTo>
                  <a:pt x="34412" y="24022"/>
                  <a:pt x="34662" y="23746"/>
                  <a:pt x="34612" y="23696"/>
                </a:cubicBezTo>
                <a:cubicBezTo>
                  <a:pt x="34611" y="23695"/>
                  <a:pt x="34610" y="23695"/>
                  <a:pt x="34608" y="23695"/>
                </a:cubicBezTo>
                <a:cubicBezTo>
                  <a:pt x="34534" y="23695"/>
                  <a:pt x="33931" y="24228"/>
                  <a:pt x="33760" y="24473"/>
                </a:cubicBezTo>
                <a:cubicBezTo>
                  <a:pt x="33664" y="24665"/>
                  <a:pt x="31183" y="26187"/>
                  <a:pt x="31012" y="26187"/>
                </a:cubicBezTo>
                <a:cubicBezTo>
                  <a:pt x="31004" y="26187"/>
                  <a:pt x="31001" y="26184"/>
                  <a:pt x="31003" y="26177"/>
                </a:cubicBezTo>
                <a:cubicBezTo>
                  <a:pt x="31479" y="25676"/>
                  <a:pt x="32006" y="25225"/>
                  <a:pt x="32582" y="24799"/>
                </a:cubicBezTo>
                <a:cubicBezTo>
                  <a:pt x="32983" y="24523"/>
                  <a:pt x="32958" y="24548"/>
                  <a:pt x="32908" y="24498"/>
                </a:cubicBezTo>
                <a:cubicBezTo>
                  <a:pt x="32886" y="24483"/>
                  <a:pt x="32866" y="24477"/>
                  <a:pt x="32846" y="24477"/>
                </a:cubicBezTo>
                <a:cubicBezTo>
                  <a:pt x="32799" y="24477"/>
                  <a:pt x="32753" y="24513"/>
                  <a:pt x="32682" y="24548"/>
                </a:cubicBezTo>
                <a:cubicBezTo>
                  <a:pt x="32006" y="25049"/>
                  <a:pt x="31379" y="25576"/>
                  <a:pt x="30777" y="26152"/>
                </a:cubicBezTo>
                <a:cubicBezTo>
                  <a:pt x="30577" y="26352"/>
                  <a:pt x="30351" y="26553"/>
                  <a:pt x="30101" y="26728"/>
                </a:cubicBezTo>
                <a:cubicBezTo>
                  <a:pt x="29925" y="26829"/>
                  <a:pt x="29549" y="27129"/>
                  <a:pt x="28221" y="28157"/>
                </a:cubicBezTo>
                <a:cubicBezTo>
                  <a:pt x="28113" y="28247"/>
                  <a:pt x="28037" y="28289"/>
                  <a:pt x="28000" y="28289"/>
                </a:cubicBezTo>
                <a:cubicBezTo>
                  <a:pt x="27933" y="28289"/>
                  <a:pt x="27987" y="28156"/>
                  <a:pt x="28196" y="27931"/>
                </a:cubicBezTo>
                <a:cubicBezTo>
                  <a:pt x="28772" y="27205"/>
                  <a:pt x="29449" y="26578"/>
                  <a:pt x="30201" y="26052"/>
                </a:cubicBezTo>
                <a:cubicBezTo>
                  <a:pt x="31855" y="24824"/>
                  <a:pt x="33685" y="23821"/>
                  <a:pt x="35640" y="23119"/>
                </a:cubicBezTo>
                <a:cubicBezTo>
                  <a:pt x="36291" y="22894"/>
                  <a:pt x="36968" y="22718"/>
                  <a:pt x="37670" y="22618"/>
                </a:cubicBezTo>
                <a:close/>
                <a:moveTo>
                  <a:pt x="19478" y="27942"/>
                </a:moveTo>
                <a:cubicBezTo>
                  <a:pt x="19507" y="27942"/>
                  <a:pt x="19445" y="28036"/>
                  <a:pt x="19299" y="28182"/>
                </a:cubicBezTo>
                <a:cubicBezTo>
                  <a:pt x="19223" y="28282"/>
                  <a:pt x="19098" y="28358"/>
                  <a:pt x="18998" y="28433"/>
                </a:cubicBezTo>
                <a:cubicBezTo>
                  <a:pt x="18986" y="28438"/>
                  <a:pt x="18978" y="28441"/>
                  <a:pt x="18972" y="28441"/>
                </a:cubicBezTo>
                <a:cubicBezTo>
                  <a:pt x="18929" y="28441"/>
                  <a:pt x="19060" y="28276"/>
                  <a:pt x="19349" y="28032"/>
                </a:cubicBezTo>
                <a:cubicBezTo>
                  <a:pt x="19419" y="27970"/>
                  <a:pt x="19462" y="27942"/>
                  <a:pt x="19478" y="27942"/>
                </a:cubicBezTo>
                <a:close/>
                <a:moveTo>
                  <a:pt x="25265" y="28306"/>
                </a:moveTo>
                <a:cubicBezTo>
                  <a:pt x="25272" y="28306"/>
                  <a:pt x="25272" y="28315"/>
                  <a:pt x="25264" y="28332"/>
                </a:cubicBezTo>
                <a:cubicBezTo>
                  <a:pt x="25264" y="28408"/>
                  <a:pt x="25213" y="28458"/>
                  <a:pt x="25163" y="28483"/>
                </a:cubicBezTo>
                <a:cubicBezTo>
                  <a:pt x="25157" y="28489"/>
                  <a:pt x="25153" y="28492"/>
                  <a:pt x="25150" y="28492"/>
                </a:cubicBezTo>
                <a:cubicBezTo>
                  <a:pt x="25141" y="28492"/>
                  <a:pt x="25150" y="28459"/>
                  <a:pt x="25188" y="28383"/>
                </a:cubicBezTo>
                <a:cubicBezTo>
                  <a:pt x="25221" y="28334"/>
                  <a:pt x="25253" y="28306"/>
                  <a:pt x="25265" y="28306"/>
                </a:cubicBezTo>
                <a:close/>
                <a:moveTo>
                  <a:pt x="19649" y="28417"/>
                </a:moveTo>
                <a:cubicBezTo>
                  <a:pt x="19658" y="28417"/>
                  <a:pt x="19659" y="28431"/>
                  <a:pt x="19650" y="28458"/>
                </a:cubicBezTo>
                <a:cubicBezTo>
                  <a:pt x="19599" y="28533"/>
                  <a:pt x="19524" y="28633"/>
                  <a:pt x="19449" y="28708"/>
                </a:cubicBezTo>
                <a:cubicBezTo>
                  <a:pt x="19437" y="28721"/>
                  <a:pt x="19429" y="28727"/>
                  <a:pt x="19426" y="28727"/>
                </a:cubicBezTo>
                <a:cubicBezTo>
                  <a:pt x="19416" y="28727"/>
                  <a:pt x="19449" y="28671"/>
                  <a:pt x="19524" y="28558"/>
                </a:cubicBezTo>
                <a:cubicBezTo>
                  <a:pt x="19589" y="28462"/>
                  <a:pt x="19632" y="28417"/>
                  <a:pt x="19649" y="28417"/>
                </a:cubicBezTo>
                <a:close/>
                <a:moveTo>
                  <a:pt x="19399" y="26779"/>
                </a:moveTo>
                <a:lnTo>
                  <a:pt x="19324" y="26954"/>
                </a:lnTo>
                <a:cubicBezTo>
                  <a:pt x="19299" y="27054"/>
                  <a:pt x="19223" y="27154"/>
                  <a:pt x="19148" y="27230"/>
                </a:cubicBezTo>
                <a:cubicBezTo>
                  <a:pt x="19098" y="27280"/>
                  <a:pt x="18898" y="27480"/>
                  <a:pt x="18722" y="27656"/>
                </a:cubicBezTo>
                <a:cubicBezTo>
                  <a:pt x="18481" y="27897"/>
                  <a:pt x="17129" y="28763"/>
                  <a:pt x="17024" y="28763"/>
                </a:cubicBezTo>
                <a:cubicBezTo>
                  <a:pt x="17020" y="28763"/>
                  <a:pt x="17018" y="28761"/>
                  <a:pt x="17018" y="28759"/>
                </a:cubicBezTo>
                <a:cubicBezTo>
                  <a:pt x="17018" y="28733"/>
                  <a:pt x="17269" y="28433"/>
                  <a:pt x="17594" y="28082"/>
                </a:cubicBezTo>
                <a:cubicBezTo>
                  <a:pt x="18020" y="27555"/>
                  <a:pt x="18547" y="27154"/>
                  <a:pt x="19148" y="26879"/>
                </a:cubicBezTo>
                <a:lnTo>
                  <a:pt x="19399" y="26779"/>
                </a:lnTo>
                <a:close/>
                <a:moveTo>
                  <a:pt x="18767" y="28699"/>
                </a:moveTo>
                <a:cubicBezTo>
                  <a:pt x="18771" y="28699"/>
                  <a:pt x="18772" y="28702"/>
                  <a:pt x="18772" y="28708"/>
                </a:cubicBezTo>
                <a:cubicBezTo>
                  <a:pt x="18772" y="28759"/>
                  <a:pt x="18747" y="28784"/>
                  <a:pt x="18697" y="28809"/>
                </a:cubicBezTo>
                <a:cubicBezTo>
                  <a:pt x="18682" y="28823"/>
                  <a:pt x="18672" y="28829"/>
                  <a:pt x="18666" y="28829"/>
                </a:cubicBezTo>
                <a:cubicBezTo>
                  <a:pt x="18651" y="28829"/>
                  <a:pt x="18662" y="28794"/>
                  <a:pt x="18697" y="28759"/>
                </a:cubicBezTo>
                <a:cubicBezTo>
                  <a:pt x="18734" y="28722"/>
                  <a:pt x="18757" y="28699"/>
                  <a:pt x="18767" y="28699"/>
                </a:cubicBezTo>
                <a:close/>
                <a:moveTo>
                  <a:pt x="19299" y="28574"/>
                </a:moveTo>
                <a:cubicBezTo>
                  <a:pt x="19307" y="28574"/>
                  <a:pt x="19306" y="28585"/>
                  <a:pt x="19299" y="28608"/>
                </a:cubicBezTo>
                <a:cubicBezTo>
                  <a:pt x="19223" y="28733"/>
                  <a:pt x="19123" y="28834"/>
                  <a:pt x="19023" y="28934"/>
                </a:cubicBezTo>
                <a:lnTo>
                  <a:pt x="19048" y="28934"/>
                </a:lnTo>
                <a:cubicBezTo>
                  <a:pt x="18942" y="29022"/>
                  <a:pt x="18883" y="29060"/>
                  <a:pt x="18863" y="29060"/>
                </a:cubicBezTo>
                <a:cubicBezTo>
                  <a:pt x="18825" y="29060"/>
                  <a:pt x="18919" y="28929"/>
                  <a:pt x="19098" y="28733"/>
                </a:cubicBezTo>
                <a:cubicBezTo>
                  <a:pt x="19219" y="28630"/>
                  <a:pt x="19281" y="28574"/>
                  <a:pt x="19299" y="28574"/>
                </a:cubicBezTo>
                <a:close/>
                <a:moveTo>
                  <a:pt x="18528" y="28895"/>
                </a:moveTo>
                <a:cubicBezTo>
                  <a:pt x="18541" y="28895"/>
                  <a:pt x="18547" y="28909"/>
                  <a:pt x="18547" y="28934"/>
                </a:cubicBezTo>
                <a:cubicBezTo>
                  <a:pt x="18522" y="29009"/>
                  <a:pt x="18497" y="29109"/>
                  <a:pt x="18447" y="29185"/>
                </a:cubicBezTo>
                <a:cubicBezTo>
                  <a:pt x="18396" y="29235"/>
                  <a:pt x="18321" y="29285"/>
                  <a:pt x="18246" y="29335"/>
                </a:cubicBezTo>
                <a:cubicBezTo>
                  <a:pt x="18237" y="29338"/>
                  <a:pt x="18229" y="29340"/>
                  <a:pt x="18223" y="29340"/>
                </a:cubicBezTo>
                <a:cubicBezTo>
                  <a:pt x="18179" y="29340"/>
                  <a:pt x="18214" y="29260"/>
                  <a:pt x="18346" y="29084"/>
                </a:cubicBezTo>
                <a:cubicBezTo>
                  <a:pt x="18447" y="28951"/>
                  <a:pt x="18502" y="28895"/>
                  <a:pt x="18528" y="28895"/>
                </a:cubicBezTo>
                <a:close/>
                <a:moveTo>
                  <a:pt x="19465" y="29025"/>
                </a:moveTo>
                <a:cubicBezTo>
                  <a:pt x="19475" y="29025"/>
                  <a:pt x="19437" y="29087"/>
                  <a:pt x="19349" y="29210"/>
                </a:cubicBezTo>
                <a:cubicBezTo>
                  <a:pt x="19249" y="29385"/>
                  <a:pt x="19098" y="29510"/>
                  <a:pt x="19048" y="29510"/>
                </a:cubicBezTo>
                <a:cubicBezTo>
                  <a:pt x="18948" y="29510"/>
                  <a:pt x="18973" y="29485"/>
                  <a:pt x="19098" y="29360"/>
                </a:cubicBezTo>
                <a:cubicBezTo>
                  <a:pt x="19223" y="29235"/>
                  <a:pt x="19324" y="29134"/>
                  <a:pt x="19424" y="29059"/>
                </a:cubicBezTo>
                <a:cubicBezTo>
                  <a:pt x="19447" y="29037"/>
                  <a:pt x="19460" y="29025"/>
                  <a:pt x="19465" y="29025"/>
                </a:cubicBezTo>
                <a:close/>
                <a:moveTo>
                  <a:pt x="25640" y="29310"/>
                </a:moveTo>
                <a:cubicBezTo>
                  <a:pt x="25665" y="29310"/>
                  <a:pt x="25564" y="29410"/>
                  <a:pt x="25439" y="29485"/>
                </a:cubicBezTo>
                <a:cubicBezTo>
                  <a:pt x="25274" y="29576"/>
                  <a:pt x="25180" y="29621"/>
                  <a:pt x="25149" y="29621"/>
                </a:cubicBezTo>
                <a:cubicBezTo>
                  <a:pt x="25127" y="29621"/>
                  <a:pt x="25133" y="29601"/>
                  <a:pt x="25163" y="29561"/>
                </a:cubicBezTo>
                <a:cubicBezTo>
                  <a:pt x="25314" y="29460"/>
                  <a:pt x="25464" y="29360"/>
                  <a:pt x="25640" y="29310"/>
                </a:cubicBezTo>
                <a:close/>
                <a:moveTo>
                  <a:pt x="20076" y="28834"/>
                </a:moveTo>
                <a:lnTo>
                  <a:pt x="19975" y="29109"/>
                </a:lnTo>
                <a:cubicBezTo>
                  <a:pt x="19925" y="29260"/>
                  <a:pt x="19850" y="29485"/>
                  <a:pt x="19800" y="29611"/>
                </a:cubicBezTo>
                <a:lnTo>
                  <a:pt x="19825" y="29586"/>
                </a:lnTo>
                <a:lnTo>
                  <a:pt x="19825" y="29586"/>
                </a:lnTo>
                <a:cubicBezTo>
                  <a:pt x="19769" y="29698"/>
                  <a:pt x="19744" y="29747"/>
                  <a:pt x="19725" y="29747"/>
                </a:cubicBezTo>
                <a:cubicBezTo>
                  <a:pt x="19709" y="29747"/>
                  <a:pt x="19697" y="29716"/>
                  <a:pt x="19675" y="29661"/>
                </a:cubicBezTo>
                <a:cubicBezTo>
                  <a:pt x="19624" y="29535"/>
                  <a:pt x="19675" y="29460"/>
                  <a:pt x="19850" y="29185"/>
                </a:cubicBezTo>
                <a:lnTo>
                  <a:pt x="20076" y="28834"/>
                </a:lnTo>
                <a:close/>
                <a:moveTo>
                  <a:pt x="24080" y="29701"/>
                </a:moveTo>
                <a:cubicBezTo>
                  <a:pt x="24084" y="29701"/>
                  <a:pt x="24086" y="29704"/>
                  <a:pt x="24086" y="29711"/>
                </a:cubicBezTo>
                <a:cubicBezTo>
                  <a:pt x="24111" y="29736"/>
                  <a:pt x="24061" y="29811"/>
                  <a:pt x="24010" y="29836"/>
                </a:cubicBezTo>
                <a:cubicBezTo>
                  <a:pt x="23998" y="29842"/>
                  <a:pt x="23989" y="29846"/>
                  <a:pt x="23982" y="29846"/>
                </a:cubicBezTo>
                <a:cubicBezTo>
                  <a:pt x="23963" y="29846"/>
                  <a:pt x="23973" y="29817"/>
                  <a:pt x="24010" y="29761"/>
                </a:cubicBezTo>
                <a:cubicBezTo>
                  <a:pt x="24047" y="29724"/>
                  <a:pt x="24070" y="29701"/>
                  <a:pt x="24080" y="29701"/>
                </a:cubicBezTo>
                <a:close/>
                <a:moveTo>
                  <a:pt x="19173" y="29059"/>
                </a:moveTo>
                <a:lnTo>
                  <a:pt x="19173" y="29059"/>
                </a:lnTo>
                <a:cubicBezTo>
                  <a:pt x="19073" y="29185"/>
                  <a:pt x="18998" y="29285"/>
                  <a:pt x="18898" y="29410"/>
                </a:cubicBezTo>
                <a:cubicBezTo>
                  <a:pt x="18747" y="29611"/>
                  <a:pt x="18547" y="29761"/>
                  <a:pt x="18296" y="29861"/>
                </a:cubicBezTo>
                <a:cubicBezTo>
                  <a:pt x="18183" y="29910"/>
                  <a:pt x="18090" y="29937"/>
                  <a:pt x="18039" y="29937"/>
                </a:cubicBezTo>
                <a:cubicBezTo>
                  <a:pt x="18011" y="29937"/>
                  <a:pt x="17995" y="29929"/>
                  <a:pt x="17995" y="29911"/>
                </a:cubicBezTo>
                <a:cubicBezTo>
                  <a:pt x="18371" y="29611"/>
                  <a:pt x="18747" y="29310"/>
                  <a:pt x="19173" y="29059"/>
                </a:cubicBezTo>
                <a:close/>
                <a:moveTo>
                  <a:pt x="28497" y="27355"/>
                </a:moveTo>
                <a:cubicBezTo>
                  <a:pt x="28396" y="27505"/>
                  <a:pt x="28296" y="27631"/>
                  <a:pt x="28171" y="27756"/>
                </a:cubicBezTo>
                <a:lnTo>
                  <a:pt x="28121" y="27756"/>
                </a:lnTo>
                <a:cubicBezTo>
                  <a:pt x="27945" y="27956"/>
                  <a:pt x="27795" y="28182"/>
                  <a:pt x="27670" y="28408"/>
                </a:cubicBezTo>
                <a:cubicBezTo>
                  <a:pt x="27544" y="28683"/>
                  <a:pt x="27444" y="28784"/>
                  <a:pt x="26893" y="29210"/>
                </a:cubicBezTo>
                <a:cubicBezTo>
                  <a:pt x="26692" y="29410"/>
                  <a:pt x="26492" y="29586"/>
                  <a:pt x="26266" y="29736"/>
                </a:cubicBezTo>
                <a:cubicBezTo>
                  <a:pt x="26241" y="29736"/>
                  <a:pt x="26316" y="29611"/>
                  <a:pt x="26417" y="29460"/>
                </a:cubicBezTo>
                <a:cubicBezTo>
                  <a:pt x="26542" y="29310"/>
                  <a:pt x="26617" y="29134"/>
                  <a:pt x="26567" y="29134"/>
                </a:cubicBezTo>
                <a:cubicBezTo>
                  <a:pt x="26542" y="29134"/>
                  <a:pt x="26391" y="29260"/>
                  <a:pt x="26266" y="29485"/>
                </a:cubicBezTo>
                <a:cubicBezTo>
                  <a:pt x="26066" y="29786"/>
                  <a:pt x="25790" y="29987"/>
                  <a:pt x="25439" y="30087"/>
                </a:cubicBezTo>
                <a:cubicBezTo>
                  <a:pt x="25185" y="30198"/>
                  <a:pt x="25030" y="30248"/>
                  <a:pt x="24979" y="30248"/>
                </a:cubicBezTo>
                <a:cubicBezTo>
                  <a:pt x="24903" y="30248"/>
                  <a:pt x="25051" y="30140"/>
                  <a:pt x="25439" y="29962"/>
                </a:cubicBezTo>
                <a:cubicBezTo>
                  <a:pt x="25990" y="29686"/>
                  <a:pt x="25965" y="29711"/>
                  <a:pt x="25915" y="29636"/>
                </a:cubicBezTo>
                <a:lnTo>
                  <a:pt x="25915" y="29636"/>
                </a:lnTo>
                <a:cubicBezTo>
                  <a:pt x="25690" y="29686"/>
                  <a:pt x="25489" y="29736"/>
                  <a:pt x="25314" y="29861"/>
                </a:cubicBezTo>
                <a:cubicBezTo>
                  <a:pt x="25138" y="29936"/>
                  <a:pt x="24963" y="30012"/>
                  <a:pt x="24762" y="30087"/>
                </a:cubicBezTo>
                <a:cubicBezTo>
                  <a:pt x="25213" y="29786"/>
                  <a:pt x="25665" y="29510"/>
                  <a:pt x="26141" y="29260"/>
                </a:cubicBezTo>
                <a:cubicBezTo>
                  <a:pt x="26567" y="29009"/>
                  <a:pt x="26943" y="28683"/>
                  <a:pt x="27294" y="28332"/>
                </a:cubicBezTo>
                <a:cubicBezTo>
                  <a:pt x="27645" y="27956"/>
                  <a:pt x="28046" y="27631"/>
                  <a:pt x="28497" y="27355"/>
                </a:cubicBezTo>
                <a:close/>
                <a:moveTo>
                  <a:pt x="19198" y="29698"/>
                </a:moveTo>
                <a:cubicBezTo>
                  <a:pt x="19280" y="29698"/>
                  <a:pt x="19311" y="29736"/>
                  <a:pt x="19249" y="29811"/>
                </a:cubicBezTo>
                <a:cubicBezTo>
                  <a:pt x="19048" y="29936"/>
                  <a:pt x="18848" y="30062"/>
                  <a:pt x="18622" y="30137"/>
                </a:cubicBezTo>
                <a:cubicBezTo>
                  <a:pt x="18364" y="30256"/>
                  <a:pt x="18185" y="30328"/>
                  <a:pt x="18158" y="30328"/>
                </a:cubicBezTo>
                <a:cubicBezTo>
                  <a:pt x="18151" y="30328"/>
                  <a:pt x="18155" y="30323"/>
                  <a:pt x="18171" y="30312"/>
                </a:cubicBezTo>
                <a:cubicBezTo>
                  <a:pt x="18371" y="30112"/>
                  <a:pt x="18622" y="29962"/>
                  <a:pt x="18848" y="29811"/>
                </a:cubicBezTo>
                <a:cubicBezTo>
                  <a:pt x="18985" y="29736"/>
                  <a:pt x="19117" y="29698"/>
                  <a:pt x="19198" y="29698"/>
                </a:cubicBezTo>
                <a:close/>
                <a:moveTo>
                  <a:pt x="24451" y="30252"/>
                </a:moveTo>
                <a:cubicBezTo>
                  <a:pt x="24458" y="30252"/>
                  <a:pt x="24462" y="30256"/>
                  <a:pt x="24462" y="30262"/>
                </a:cubicBezTo>
                <a:cubicBezTo>
                  <a:pt x="24462" y="30287"/>
                  <a:pt x="24411" y="30337"/>
                  <a:pt x="24336" y="30388"/>
                </a:cubicBezTo>
                <a:cubicBezTo>
                  <a:pt x="24300" y="30424"/>
                  <a:pt x="24249" y="30448"/>
                  <a:pt x="24225" y="30448"/>
                </a:cubicBezTo>
                <a:cubicBezTo>
                  <a:pt x="24216" y="30448"/>
                  <a:pt x="24211" y="30444"/>
                  <a:pt x="24211" y="30438"/>
                </a:cubicBezTo>
                <a:cubicBezTo>
                  <a:pt x="24211" y="30413"/>
                  <a:pt x="24261" y="30363"/>
                  <a:pt x="24336" y="30312"/>
                </a:cubicBezTo>
                <a:cubicBezTo>
                  <a:pt x="24391" y="30276"/>
                  <a:pt x="24433" y="30252"/>
                  <a:pt x="24451" y="30252"/>
                </a:cubicBezTo>
                <a:close/>
                <a:moveTo>
                  <a:pt x="25649" y="30193"/>
                </a:moveTo>
                <a:cubicBezTo>
                  <a:pt x="25702" y="30193"/>
                  <a:pt x="25698" y="30231"/>
                  <a:pt x="25640" y="30312"/>
                </a:cubicBezTo>
                <a:cubicBezTo>
                  <a:pt x="25489" y="30438"/>
                  <a:pt x="25314" y="30538"/>
                  <a:pt x="25138" y="30638"/>
                </a:cubicBezTo>
                <a:cubicBezTo>
                  <a:pt x="24918" y="30742"/>
                  <a:pt x="24812" y="30792"/>
                  <a:pt x="24767" y="30792"/>
                </a:cubicBezTo>
                <a:cubicBezTo>
                  <a:pt x="24726" y="30792"/>
                  <a:pt x="24738" y="30748"/>
                  <a:pt x="24762" y="30663"/>
                </a:cubicBezTo>
                <a:cubicBezTo>
                  <a:pt x="24838" y="30513"/>
                  <a:pt x="24938" y="30463"/>
                  <a:pt x="25239" y="30337"/>
                </a:cubicBezTo>
                <a:cubicBezTo>
                  <a:pt x="25453" y="30244"/>
                  <a:pt x="25589" y="30193"/>
                  <a:pt x="25649" y="30193"/>
                </a:cubicBezTo>
                <a:close/>
                <a:moveTo>
                  <a:pt x="24787" y="30964"/>
                </a:moveTo>
                <a:cubicBezTo>
                  <a:pt x="24787" y="30989"/>
                  <a:pt x="24787" y="31014"/>
                  <a:pt x="24737" y="31064"/>
                </a:cubicBezTo>
                <a:cubicBezTo>
                  <a:pt x="24719" y="31101"/>
                  <a:pt x="24687" y="31124"/>
                  <a:pt x="24652" y="31124"/>
                </a:cubicBezTo>
                <a:cubicBezTo>
                  <a:pt x="24639" y="31124"/>
                  <a:pt x="24625" y="31121"/>
                  <a:pt x="24612" y="31114"/>
                </a:cubicBezTo>
                <a:cubicBezTo>
                  <a:pt x="24587" y="31089"/>
                  <a:pt x="24612" y="31039"/>
                  <a:pt x="24662" y="31014"/>
                </a:cubicBezTo>
                <a:cubicBezTo>
                  <a:pt x="24712" y="30989"/>
                  <a:pt x="24762" y="30964"/>
                  <a:pt x="24787" y="30964"/>
                </a:cubicBezTo>
                <a:close/>
                <a:moveTo>
                  <a:pt x="24136" y="30697"/>
                </a:moveTo>
                <a:cubicBezTo>
                  <a:pt x="24158" y="30697"/>
                  <a:pt x="24175" y="30703"/>
                  <a:pt x="24186" y="30713"/>
                </a:cubicBezTo>
                <a:cubicBezTo>
                  <a:pt x="24286" y="30789"/>
                  <a:pt x="24136" y="30839"/>
                  <a:pt x="23835" y="31014"/>
                </a:cubicBezTo>
                <a:cubicBezTo>
                  <a:pt x="23540" y="31175"/>
                  <a:pt x="23388" y="31250"/>
                  <a:pt x="23350" y="31250"/>
                </a:cubicBezTo>
                <a:cubicBezTo>
                  <a:pt x="23316" y="31250"/>
                  <a:pt x="23368" y="31194"/>
                  <a:pt x="23484" y="31089"/>
                </a:cubicBezTo>
                <a:cubicBezTo>
                  <a:pt x="23698" y="30875"/>
                  <a:pt x="24004" y="30697"/>
                  <a:pt x="24136" y="30697"/>
                </a:cubicBezTo>
                <a:close/>
                <a:moveTo>
                  <a:pt x="18873" y="28207"/>
                </a:moveTo>
                <a:lnTo>
                  <a:pt x="18747" y="28408"/>
                </a:lnTo>
                <a:cubicBezTo>
                  <a:pt x="18672" y="28558"/>
                  <a:pt x="18472" y="28658"/>
                  <a:pt x="17945" y="28884"/>
                </a:cubicBezTo>
                <a:cubicBezTo>
                  <a:pt x="17695" y="28959"/>
                  <a:pt x="17469" y="29084"/>
                  <a:pt x="17269" y="29235"/>
                </a:cubicBezTo>
                <a:cubicBezTo>
                  <a:pt x="17269" y="29264"/>
                  <a:pt x="17286" y="29276"/>
                  <a:pt x="17310" y="29276"/>
                </a:cubicBezTo>
                <a:cubicBezTo>
                  <a:pt x="17327" y="29276"/>
                  <a:pt x="17348" y="29270"/>
                  <a:pt x="17369" y="29260"/>
                </a:cubicBezTo>
                <a:cubicBezTo>
                  <a:pt x="17444" y="29235"/>
                  <a:pt x="17695" y="29160"/>
                  <a:pt x="17920" y="29059"/>
                </a:cubicBezTo>
                <a:lnTo>
                  <a:pt x="18346" y="28909"/>
                </a:lnTo>
                <a:lnTo>
                  <a:pt x="18121" y="29134"/>
                </a:lnTo>
                <a:cubicBezTo>
                  <a:pt x="17970" y="29285"/>
                  <a:pt x="17920" y="29410"/>
                  <a:pt x="17945" y="29435"/>
                </a:cubicBezTo>
                <a:cubicBezTo>
                  <a:pt x="17745" y="29611"/>
                  <a:pt x="17494" y="29736"/>
                  <a:pt x="17244" y="29836"/>
                </a:cubicBezTo>
                <a:cubicBezTo>
                  <a:pt x="16806" y="30046"/>
                  <a:pt x="16585" y="30139"/>
                  <a:pt x="16493" y="30139"/>
                </a:cubicBezTo>
                <a:cubicBezTo>
                  <a:pt x="16464" y="30139"/>
                  <a:pt x="16448" y="30130"/>
                  <a:pt x="16442" y="30112"/>
                </a:cubicBezTo>
                <a:cubicBezTo>
                  <a:pt x="16431" y="30079"/>
                  <a:pt x="16415" y="30061"/>
                  <a:pt x="16392" y="30061"/>
                </a:cubicBezTo>
                <a:cubicBezTo>
                  <a:pt x="16363" y="30061"/>
                  <a:pt x="16323" y="30091"/>
                  <a:pt x="16266" y="30162"/>
                </a:cubicBezTo>
                <a:lnTo>
                  <a:pt x="15840" y="30563"/>
                </a:lnTo>
                <a:cubicBezTo>
                  <a:pt x="15740" y="30638"/>
                  <a:pt x="15665" y="30738"/>
                  <a:pt x="15589" y="30839"/>
                </a:cubicBezTo>
                <a:cubicBezTo>
                  <a:pt x="15589" y="30871"/>
                  <a:pt x="15603" y="30887"/>
                  <a:pt x="15627" y="30887"/>
                </a:cubicBezTo>
                <a:cubicBezTo>
                  <a:pt x="15697" y="30887"/>
                  <a:pt x="15855" y="30760"/>
                  <a:pt x="16041" y="30538"/>
                </a:cubicBezTo>
                <a:cubicBezTo>
                  <a:pt x="16245" y="30333"/>
                  <a:pt x="16326" y="30267"/>
                  <a:pt x="16374" y="30267"/>
                </a:cubicBezTo>
                <a:cubicBezTo>
                  <a:pt x="16391" y="30267"/>
                  <a:pt x="16404" y="30274"/>
                  <a:pt x="16416" y="30287"/>
                </a:cubicBezTo>
                <a:cubicBezTo>
                  <a:pt x="16427" y="30304"/>
                  <a:pt x="16448" y="30312"/>
                  <a:pt x="16478" y="30312"/>
                </a:cubicBezTo>
                <a:cubicBezTo>
                  <a:pt x="16588" y="30312"/>
                  <a:pt x="16826" y="30208"/>
                  <a:pt x="17218" y="30012"/>
                </a:cubicBezTo>
                <a:cubicBezTo>
                  <a:pt x="17469" y="29861"/>
                  <a:pt x="17720" y="29761"/>
                  <a:pt x="17995" y="29661"/>
                </a:cubicBezTo>
                <a:lnTo>
                  <a:pt x="17995" y="29661"/>
                </a:lnTo>
                <a:cubicBezTo>
                  <a:pt x="17995" y="29736"/>
                  <a:pt x="17168" y="30237"/>
                  <a:pt x="16341" y="30663"/>
                </a:cubicBezTo>
                <a:cubicBezTo>
                  <a:pt x="15865" y="30889"/>
                  <a:pt x="15264" y="31215"/>
                  <a:pt x="14988" y="31390"/>
                </a:cubicBezTo>
                <a:cubicBezTo>
                  <a:pt x="14785" y="31517"/>
                  <a:pt x="14648" y="31601"/>
                  <a:pt x="14603" y="31601"/>
                </a:cubicBezTo>
                <a:cubicBezTo>
                  <a:pt x="14515" y="31601"/>
                  <a:pt x="14784" y="31276"/>
                  <a:pt x="15614" y="30312"/>
                </a:cubicBezTo>
                <a:lnTo>
                  <a:pt x="16567" y="29235"/>
                </a:lnTo>
                <a:lnTo>
                  <a:pt x="17218" y="28834"/>
                </a:lnTo>
                <a:cubicBezTo>
                  <a:pt x="17713" y="28533"/>
                  <a:pt x="18021" y="28370"/>
                  <a:pt x="18072" y="28370"/>
                </a:cubicBezTo>
                <a:cubicBezTo>
                  <a:pt x="18093" y="28370"/>
                  <a:pt x="18069" y="28399"/>
                  <a:pt x="17995" y="28458"/>
                </a:cubicBezTo>
                <a:cubicBezTo>
                  <a:pt x="17895" y="28533"/>
                  <a:pt x="17795" y="28583"/>
                  <a:pt x="17695" y="28633"/>
                </a:cubicBezTo>
                <a:cubicBezTo>
                  <a:pt x="17594" y="28683"/>
                  <a:pt x="17519" y="28733"/>
                  <a:pt x="17519" y="28759"/>
                </a:cubicBezTo>
                <a:cubicBezTo>
                  <a:pt x="17519" y="28790"/>
                  <a:pt x="17581" y="28804"/>
                  <a:pt x="17658" y="28804"/>
                </a:cubicBezTo>
                <a:cubicBezTo>
                  <a:pt x="17765" y="28804"/>
                  <a:pt x="17902" y="28777"/>
                  <a:pt x="17945" y="28733"/>
                </a:cubicBezTo>
                <a:cubicBezTo>
                  <a:pt x="17979" y="28667"/>
                  <a:pt x="18012" y="28644"/>
                  <a:pt x="18038" y="28644"/>
                </a:cubicBezTo>
                <a:cubicBezTo>
                  <a:pt x="18051" y="28644"/>
                  <a:pt x="18062" y="28650"/>
                  <a:pt x="18071" y="28658"/>
                </a:cubicBezTo>
                <a:cubicBezTo>
                  <a:pt x="18078" y="28666"/>
                  <a:pt x="18087" y="28669"/>
                  <a:pt x="18098" y="28669"/>
                </a:cubicBezTo>
                <a:cubicBezTo>
                  <a:pt x="18123" y="28669"/>
                  <a:pt x="18153" y="28651"/>
                  <a:pt x="18171" y="28633"/>
                </a:cubicBezTo>
                <a:cubicBezTo>
                  <a:pt x="18296" y="28533"/>
                  <a:pt x="18421" y="28458"/>
                  <a:pt x="18547" y="28383"/>
                </a:cubicBezTo>
                <a:lnTo>
                  <a:pt x="18873" y="28207"/>
                </a:lnTo>
                <a:close/>
                <a:moveTo>
                  <a:pt x="24411" y="30914"/>
                </a:moveTo>
                <a:cubicBezTo>
                  <a:pt x="24186" y="31114"/>
                  <a:pt x="23935" y="31265"/>
                  <a:pt x="23685" y="31415"/>
                </a:cubicBezTo>
                <a:lnTo>
                  <a:pt x="23660" y="31390"/>
                </a:lnTo>
                <a:cubicBezTo>
                  <a:pt x="23333" y="31586"/>
                  <a:pt x="23063" y="31726"/>
                  <a:pt x="23014" y="31726"/>
                </a:cubicBezTo>
                <a:cubicBezTo>
                  <a:pt x="23007" y="31726"/>
                  <a:pt x="23005" y="31722"/>
                  <a:pt x="23008" y="31716"/>
                </a:cubicBezTo>
                <a:cubicBezTo>
                  <a:pt x="23234" y="31515"/>
                  <a:pt x="23459" y="31365"/>
                  <a:pt x="23735" y="31240"/>
                </a:cubicBezTo>
                <a:cubicBezTo>
                  <a:pt x="23935" y="31089"/>
                  <a:pt x="24161" y="30989"/>
                  <a:pt x="24411" y="30914"/>
                </a:cubicBezTo>
                <a:close/>
                <a:moveTo>
                  <a:pt x="17617" y="25825"/>
                </a:moveTo>
                <a:cubicBezTo>
                  <a:pt x="17733" y="25825"/>
                  <a:pt x="17453" y="26061"/>
                  <a:pt x="16868" y="26403"/>
                </a:cubicBezTo>
                <a:cubicBezTo>
                  <a:pt x="16348" y="26693"/>
                  <a:pt x="16117" y="26881"/>
                  <a:pt x="16204" y="26881"/>
                </a:cubicBezTo>
                <a:cubicBezTo>
                  <a:pt x="16259" y="26881"/>
                  <a:pt x="16445" y="26804"/>
                  <a:pt x="16767" y="26628"/>
                </a:cubicBezTo>
                <a:lnTo>
                  <a:pt x="17394" y="26277"/>
                </a:lnTo>
                <a:lnTo>
                  <a:pt x="17294" y="26503"/>
                </a:lnTo>
                <a:cubicBezTo>
                  <a:pt x="17168" y="26703"/>
                  <a:pt x="17018" y="26879"/>
                  <a:pt x="16792" y="26954"/>
                </a:cubicBezTo>
                <a:cubicBezTo>
                  <a:pt x="16391" y="27180"/>
                  <a:pt x="16341" y="27230"/>
                  <a:pt x="16416" y="27280"/>
                </a:cubicBezTo>
                <a:cubicBezTo>
                  <a:pt x="16423" y="27286"/>
                  <a:pt x="16434" y="27289"/>
                  <a:pt x="16448" y="27289"/>
                </a:cubicBezTo>
                <a:cubicBezTo>
                  <a:pt x="16492" y="27289"/>
                  <a:pt x="16567" y="27261"/>
                  <a:pt x="16642" y="27205"/>
                </a:cubicBezTo>
                <a:cubicBezTo>
                  <a:pt x="16734" y="27154"/>
                  <a:pt x="16801" y="27129"/>
                  <a:pt x="16841" y="27129"/>
                </a:cubicBezTo>
                <a:cubicBezTo>
                  <a:pt x="16920" y="27129"/>
                  <a:pt x="16893" y="27230"/>
                  <a:pt x="16742" y="27430"/>
                </a:cubicBezTo>
                <a:cubicBezTo>
                  <a:pt x="16542" y="27656"/>
                  <a:pt x="16316" y="27856"/>
                  <a:pt x="16066" y="27982"/>
                </a:cubicBezTo>
                <a:cubicBezTo>
                  <a:pt x="15890" y="28082"/>
                  <a:pt x="15715" y="28207"/>
                  <a:pt x="15564" y="28332"/>
                </a:cubicBezTo>
                <a:cubicBezTo>
                  <a:pt x="15518" y="28397"/>
                  <a:pt x="15516" y="28428"/>
                  <a:pt x="15552" y="28428"/>
                </a:cubicBezTo>
                <a:cubicBezTo>
                  <a:pt x="15612" y="28428"/>
                  <a:pt x="15779" y="28340"/>
                  <a:pt x="16015" y="28182"/>
                </a:cubicBezTo>
                <a:cubicBezTo>
                  <a:pt x="16174" y="28079"/>
                  <a:pt x="16277" y="28025"/>
                  <a:pt x="16329" y="28025"/>
                </a:cubicBezTo>
                <a:cubicBezTo>
                  <a:pt x="16415" y="28025"/>
                  <a:pt x="16354" y="28178"/>
                  <a:pt x="16166" y="28508"/>
                </a:cubicBezTo>
                <a:cubicBezTo>
                  <a:pt x="15990" y="28784"/>
                  <a:pt x="13660" y="31515"/>
                  <a:pt x="13233" y="31941"/>
                </a:cubicBezTo>
                <a:cubicBezTo>
                  <a:pt x="13228" y="31947"/>
                  <a:pt x="13224" y="31949"/>
                  <a:pt x="13221" y="31949"/>
                </a:cubicBezTo>
                <a:cubicBezTo>
                  <a:pt x="13145" y="31949"/>
                  <a:pt x="13575" y="30577"/>
                  <a:pt x="13935" y="29736"/>
                </a:cubicBezTo>
                <a:cubicBezTo>
                  <a:pt x="14211" y="28934"/>
                  <a:pt x="14662" y="28207"/>
                  <a:pt x="15289" y="27631"/>
                </a:cubicBezTo>
                <a:cubicBezTo>
                  <a:pt x="15708" y="27211"/>
                  <a:pt x="15824" y="27052"/>
                  <a:pt x="15717" y="27052"/>
                </a:cubicBezTo>
                <a:cubicBezTo>
                  <a:pt x="15709" y="27052"/>
                  <a:pt x="15700" y="27052"/>
                  <a:pt x="15690" y="27054"/>
                </a:cubicBezTo>
                <a:cubicBezTo>
                  <a:pt x="15539" y="27154"/>
                  <a:pt x="15389" y="27280"/>
                  <a:pt x="15238" y="27430"/>
                </a:cubicBezTo>
                <a:cubicBezTo>
                  <a:pt x="15082" y="27606"/>
                  <a:pt x="14957" y="27705"/>
                  <a:pt x="14944" y="27705"/>
                </a:cubicBezTo>
                <a:cubicBezTo>
                  <a:pt x="14941" y="27705"/>
                  <a:pt x="14946" y="27697"/>
                  <a:pt x="14963" y="27681"/>
                </a:cubicBezTo>
                <a:cubicBezTo>
                  <a:pt x="15157" y="27366"/>
                  <a:pt x="16288" y="26324"/>
                  <a:pt x="16408" y="26324"/>
                </a:cubicBezTo>
                <a:cubicBezTo>
                  <a:pt x="16412" y="26324"/>
                  <a:pt x="16415" y="26325"/>
                  <a:pt x="16416" y="26327"/>
                </a:cubicBezTo>
                <a:cubicBezTo>
                  <a:pt x="16421" y="26341"/>
                  <a:pt x="16433" y="26347"/>
                  <a:pt x="16453" y="26347"/>
                </a:cubicBezTo>
                <a:cubicBezTo>
                  <a:pt x="16543" y="26347"/>
                  <a:pt x="16780" y="26216"/>
                  <a:pt x="17068" y="26052"/>
                </a:cubicBezTo>
                <a:cubicBezTo>
                  <a:pt x="17376" y="25894"/>
                  <a:pt x="17554" y="25825"/>
                  <a:pt x="17617" y="25825"/>
                </a:cubicBezTo>
                <a:close/>
                <a:moveTo>
                  <a:pt x="22710" y="31875"/>
                </a:moveTo>
                <a:cubicBezTo>
                  <a:pt x="22724" y="31875"/>
                  <a:pt x="22732" y="31881"/>
                  <a:pt x="22732" y="31891"/>
                </a:cubicBezTo>
                <a:cubicBezTo>
                  <a:pt x="22732" y="31916"/>
                  <a:pt x="22682" y="31967"/>
                  <a:pt x="22607" y="31992"/>
                </a:cubicBezTo>
                <a:lnTo>
                  <a:pt x="22632" y="31992"/>
                </a:lnTo>
                <a:cubicBezTo>
                  <a:pt x="22582" y="32017"/>
                  <a:pt x="22548" y="32028"/>
                  <a:pt x="22532" y="32028"/>
                </a:cubicBezTo>
                <a:cubicBezTo>
                  <a:pt x="22498" y="32028"/>
                  <a:pt x="22532" y="31983"/>
                  <a:pt x="22632" y="31916"/>
                </a:cubicBezTo>
                <a:cubicBezTo>
                  <a:pt x="22661" y="31887"/>
                  <a:pt x="22691" y="31875"/>
                  <a:pt x="22710" y="31875"/>
                </a:cubicBezTo>
                <a:close/>
                <a:moveTo>
                  <a:pt x="26666" y="31950"/>
                </a:moveTo>
                <a:cubicBezTo>
                  <a:pt x="26702" y="31950"/>
                  <a:pt x="26641" y="32021"/>
                  <a:pt x="26517" y="32092"/>
                </a:cubicBezTo>
                <a:cubicBezTo>
                  <a:pt x="26417" y="32142"/>
                  <a:pt x="26316" y="32167"/>
                  <a:pt x="26216" y="32167"/>
                </a:cubicBezTo>
                <a:cubicBezTo>
                  <a:pt x="26141" y="32167"/>
                  <a:pt x="26166" y="32142"/>
                  <a:pt x="26291" y="32092"/>
                </a:cubicBezTo>
                <a:lnTo>
                  <a:pt x="26567" y="31992"/>
                </a:lnTo>
                <a:cubicBezTo>
                  <a:pt x="26618" y="31962"/>
                  <a:pt x="26650" y="31950"/>
                  <a:pt x="26666" y="31950"/>
                </a:cubicBezTo>
                <a:close/>
                <a:moveTo>
                  <a:pt x="24291" y="32216"/>
                </a:moveTo>
                <a:cubicBezTo>
                  <a:pt x="24318" y="32216"/>
                  <a:pt x="24319" y="32234"/>
                  <a:pt x="24286" y="32267"/>
                </a:cubicBezTo>
                <a:cubicBezTo>
                  <a:pt x="24211" y="32317"/>
                  <a:pt x="24136" y="32368"/>
                  <a:pt x="24036" y="32368"/>
                </a:cubicBezTo>
                <a:lnTo>
                  <a:pt x="23835" y="32443"/>
                </a:lnTo>
                <a:lnTo>
                  <a:pt x="24061" y="32317"/>
                </a:lnTo>
                <a:cubicBezTo>
                  <a:pt x="24174" y="32247"/>
                  <a:pt x="24255" y="32216"/>
                  <a:pt x="24291" y="32216"/>
                </a:cubicBezTo>
                <a:close/>
                <a:moveTo>
                  <a:pt x="22094" y="32357"/>
                </a:moveTo>
                <a:cubicBezTo>
                  <a:pt x="22101" y="32357"/>
                  <a:pt x="22106" y="32360"/>
                  <a:pt x="22106" y="32368"/>
                </a:cubicBezTo>
                <a:cubicBezTo>
                  <a:pt x="22106" y="32393"/>
                  <a:pt x="22056" y="32443"/>
                  <a:pt x="21980" y="32468"/>
                </a:cubicBezTo>
                <a:lnTo>
                  <a:pt x="22005" y="32468"/>
                </a:lnTo>
                <a:cubicBezTo>
                  <a:pt x="21955" y="32493"/>
                  <a:pt x="21922" y="32504"/>
                  <a:pt x="21905" y="32504"/>
                </a:cubicBezTo>
                <a:cubicBezTo>
                  <a:pt x="21872" y="32504"/>
                  <a:pt x="21905" y="32459"/>
                  <a:pt x="22005" y="32393"/>
                </a:cubicBezTo>
                <a:cubicBezTo>
                  <a:pt x="22041" y="32375"/>
                  <a:pt x="22076" y="32357"/>
                  <a:pt x="22094" y="32357"/>
                </a:cubicBezTo>
                <a:close/>
                <a:moveTo>
                  <a:pt x="23995" y="31593"/>
                </a:moveTo>
                <a:cubicBezTo>
                  <a:pt x="24030" y="31593"/>
                  <a:pt x="23983" y="31668"/>
                  <a:pt x="23835" y="31816"/>
                </a:cubicBezTo>
                <a:cubicBezTo>
                  <a:pt x="23584" y="32067"/>
                  <a:pt x="22750" y="32506"/>
                  <a:pt x="22566" y="32506"/>
                </a:cubicBezTo>
                <a:cubicBezTo>
                  <a:pt x="22548" y="32506"/>
                  <a:pt x="22536" y="32502"/>
                  <a:pt x="22532" y="32493"/>
                </a:cubicBezTo>
                <a:cubicBezTo>
                  <a:pt x="22482" y="32393"/>
                  <a:pt x="22507" y="32393"/>
                  <a:pt x="22682" y="32317"/>
                </a:cubicBezTo>
                <a:cubicBezTo>
                  <a:pt x="22833" y="32242"/>
                  <a:pt x="22858" y="32217"/>
                  <a:pt x="22833" y="32142"/>
                </a:cubicBezTo>
                <a:cubicBezTo>
                  <a:pt x="22782" y="32092"/>
                  <a:pt x="22908" y="32017"/>
                  <a:pt x="23208" y="31841"/>
                </a:cubicBezTo>
                <a:cubicBezTo>
                  <a:pt x="23379" y="31756"/>
                  <a:pt x="23485" y="31711"/>
                  <a:pt x="23522" y="31711"/>
                </a:cubicBezTo>
                <a:cubicBezTo>
                  <a:pt x="23550" y="31711"/>
                  <a:pt x="23538" y="31737"/>
                  <a:pt x="23484" y="31791"/>
                </a:cubicBezTo>
                <a:cubicBezTo>
                  <a:pt x="23362" y="31901"/>
                  <a:pt x="23341" y="31957"/>
                  <a:pt x="23389" y="31957"/>
                </a:cubicBezTo>
                <a:cubicBezTo>
                  <a:pt x="23440" y="31957"/>
                  <a:pt x="23568" y="31895"/>
                  <a:pt x="23735" y="31766"/>
                </a:cubicBezTo>
                <a:cubicBezTo>
                  <a:pt x="23874" y="31650"/>
                  <a:pt x="23965" y="31593"/>
                  <a:pt x="23995" y="31593"/>
                </a:cubicBezTo>
                <a:close/>
                <a:moveTo>
                  <a:pt x="49148" y="22443"/>
                </a:moveTo>
                <a:cubicBezTo>
                  <a:pt x="49048" y="22543"/>
                  <a:pt x="48923" y="22618"/>
                  <a:pt x="48798" y="22668"/>
                </a:cubicBezTo>
                <a:lnTo>
                  <a:pt x="48773" y="22668"/>
                </a:lnTo>
                <a:cubicBezTo>
                  <a:pt x="48572" y="22794"/>
                  <a:pt x="48146" y="23044"/>
                  <a:pt x="47820" y="23220"/>
                </a:cubicBezTo>
                <a:cubicBezTo>
                  <a:pt x="46864" y="23759"/>
                  <a:pt x="44876" y="24850"/>
                  <a:pt x="44790" y="24850"/>
                </a:cubicBezTo>
                <a:cubicBezTo>
                  <a:pt x="44788" y="24850"/>
                  <a:pt x="44788" y="24850"/>
                  <a:pt x="44788" y="24849"/>
                </a:cubicBezTo>
                <a:cubicBezTo>
                  <a:pt x="44788" y="24824"/>
                  <a:pt x="45163" y="24498"/>
                  <a:pt x="45640" y="24122"/>
                </a:cubicBezTo>
                <a:cubicBezTo>
                  <a:pt x="46358" y="23548"/>
                  <a:pt x="46596" y="23293"/>
                  <a:pt x="46485" y="23293"/>
                </a:cubicBezTo>
                <a:cubicBezTo>
                  <a:pt x="46480" y="23293"/>
                  <a:pt x="46474" y="23294"/>
                  <a:pt x="46467" y="23295"/>
                </a:cubicBezTo>
                <a:cubicBezTo>
                  <a:pt x="46442" y="23295"/>
                  <a:pt x="45890" y="23746"/>
                  <a:pt x="45239" y="24272"/>
                </a:cubicBezTo>
                <a:cubicBezTo>
                  <a:pt x="44637" y="24799"/>
                  <a:pt x="43960" y="25275"/>
                  <a:pt x="43234" y="25651"/>
                </a:cubicBezTo>
                <a:cubicBezTo>
                  <a:pt x="42618" y="25986"/>
                  <a:pt x="42058" y="26211"/>
                  <a:pt x="41926" y="26211"/>
                </a:cubicBezTo>
                <a:cubicBezTo>
                  <a:pt x="41880" y="26211"/>
                  <a:pt x="41885" y="26185"/>
                  <a:pt x="41955" y="26127"/>
                </a:cubicBezTo>
                <a:cubicBezTo>
                  <a:pt x="42181" y="25951"/>
                  <a:pt x="43459" y="24748"/>
                  <a:pt x="43534" y="24673"/>
                </a:cubicBezTo>
                <a:cubicBezTo>
                  <a:pt x="43610" y="24598"/>
                  <a:pt x="43559" y="24573"/>
                  <a:pt x="43559" y="24573"/>
                </a:cubicBezTo>
                <a:lnTo>
                  <a:pt x="43559" y="24573"/>
                </a:lnTo>
                <a:cubicBezTo>
                  <a:pt x="43209" y="24799"/>
                  <a:pt x="42908" y="25049"/>
                  <a:pt x="42607" y="25350"/>
                </a:cubicBezTo>
                <a:cubicBezTo>
                  <a:pt x="41304" y="26553"/>
                  <a:pt x="40903" y="26854"/>
                  <a:pt x="39800" y="27355"/>
                </a:cubicBezTo>
                <a:cubicBezTo>
                  <a:pt x="39474" y="27530"/>
                  <a:pt x="39123" y="27656"/>
                  <a:pt x="38798" y="27806"/>
                </a:cubicBezTo>
                <a:cubicBezTo>
                  <a:pt x="38898" y="27681"/>
                  <a:pt x="39023" y="27555"/>
                  <a:pt x="39148" y="27455"/>
                </a:cubicBezTo>
                <a:cubicBezTo>
                  <a:pt x="39625" y="27029"/>
                  <a:pt x="40677" y="25726"/>
                  <a:pt x="40552" y="25726"/>
                </a:cubicBezTo>
                <a:cubicBezTo>
                  <a:pt x="40502" y="25726"/>
                  <a:pt x="40351" y="25851"/>
                  <a:pt x="40251" y="26027"/>
                </a:cubicBezTo>
                <a:cubicBezTo>
                  <a:pt x="39474" y="27079"/>
                  <a:pt x="38497" y="27956"/>
                  <a:pt x="37344" y="28583"/>
                </a:cubicBezTo>
                <a:cubicBezTo>
                  <a:pt x="36688" y="28911"/>
                  <a:pt x="34502" y="29851"/>
                  <a:pt x="34401" y="29851"/>
                </a:cubicBezTo>
                <a:cubicBezTo>
                  <a:pt x="34393" y="29851"/>
                  <a:pt x="34397" y="29846"/>
                  <a:pt x="34412" y="29836"/>
                </a:cubicBezTo>
                <a:lnTo>
                  <a:pt x="34963" y="29460"/>
                </a:lnTo>
                <a:cubicBezTo>
                  <a:pt x="35940" y="28784"/>
                  <a:pt x="37820" y="27180"/>
                  <a:pt x="37795" y="27029"/>
                </a:cubicBezTo>
                <a:cubicBezTo>
                  <a:pt x="37795" y="27011"/>
                  <a:pt x="37789" y="27000"/>
                  <a:pt x="37774" y="27000"/>
                </a:cubicBezTo>
                <a:cubicBezTo>
                  <a:pt x="37726" y="27000"/>
                  <a:pt x="37590" y="27103"/>
                  <a:pt x="37269" y="27405"/>
                </a:cubicBezTo>
                <a:cubicBezTo>
                  <a:pt x="36166" y="28408"/>
                  <a:pt x="34938" y="29335"/>
                  <a:pt x="33660" y="30112"/>
                </a:cubicBezTo>
                <a:cubicBezTo>
                  <a:pt x="32732" y="30613"/>
                  <a:pt x="31755" y="31064"/>
                  <a:pt x="30752" y="31440"/>
                </a:cubicBezTo>
                <a:cubicBezTo>
                  <a:pt x="30828" y="31365"/>
                  <a:pt x="30903" y="31315"/>
                  <a:pt x="30978" y="31265"/>
                </a:cubicBezTo>
                <a:cubicBezTo>
                  <a:pt x="32582" y="30112"/>
                  <a:pt x="34462" y="28683"/>
                  <a:pt x="34462" y="28633"/>
                </a:cubicBezTo>
                <a:cubicBezTo>
                  <a:pt x="34456" y="28615"/>
                  <a:pt x="34441" y="28606"/>
                  <a:pt x="34417" y="28606"/>
                </a:cubicBezTo>
                <a:cubicBezTo>
                  <a:pt x="34342" y="28606"/>
                  <a:pt x="34177" y="28699"/>
                  <a:pt x="33910" y="28909"/>
                </a:cubicBezTo>
                <a:cubicBezTo>
                  <a:pt x="33108" y="29535"/>
                  <a:pt x="30401" y="31515"/>
                  <a:pt x="30051" y="31691"/>
                </a:cubicBezTo>
                <a:cubicBezTo>
                  <a:pt x="29349" y="32092"/>
                  <a:pt x="28622" y="32393"/>
                  <a:pt x="27845" y="32643"/>
                </a:cubicBezTo>
                <a:cubicBezTo>
                  <a:pt x="27755" y="32655"/>
                  <a:pt x="27687" y="32663"/>
                  <a:pt x="27642" y="32663"/>
                </a:cubicBezTo>
                <a:cubicBezTo>
                  <a:pt x="27496" y="32663"/>
                  <a:pt x="27583" y="32585"/>
                  <a:pt x="27945" y="32317"/>
                </a:cubicBezTo>
                <a:cubicBezTo>
                  <a:pt x="28246" y="32117"/>
                  <a:pt x="28572" y="31992"/>
                  <a:pt x="28923" y="31941"/>
                </a:cubicBezTo>
                <a:cubicBezTo>
                  <a:pt x="29407" y="31811"/>
                  <a:pt x="29600" y="31695"/>
                  <a:pt x="29401" y="31695"/>
                </a:cubicBezTo>
                <a:cubicBezTo>
                  <a:pt x="29332" y="31695"/>
                  <a:pt x="29216" y="31709"/>
                  <a:pt x="29048" y="31741"/>
                </a:cubicBezTo>
                <a:cubicBezTo>
                  <a:pt x="28922" y="31772"/>
                  <a:pt x="28836" y="31786"/>
                  <a:pt x="28783" y="31786"/>
                </a:cubicBezTo>
                <a:cubicBezTo>
                  <a:pt x="28711" y="31786"/>
                  <a:pt x="28704" y="31760"/>
                  <a:pt x="28747" y="31716"/>
                </a:cubicBezTo>
                <a:cubicBezTo>
                  <a:pt x="28923" y="31616"/>
                  <a:pt x="29098" y="31540"/>
                  <a:pt x="29324" y="31515"/>
                </a:cubicBezTo>
                <a:cubicBezTo>
                  <a:pt x="29758" y="31437"/>
                  <a:pt x="29928" y="31342"/>
                  <a:pt x="29724" y="31342"/>
                </a:cubicBezTo>
                <a:cubicBezTo>
                  <a:pt x="29669" y="31342"/>
                  <a:pt x="29586" y="31349"/>
                  <a:pt x="29474" y="31365"/>
                </a:cubicBezTo>
                <a:lnTo>
                  <a:pt x="29123" y="31390"/>
                </a:lnTo>
                <a:lnTo>
                  <a:pt x="29123" y="31390"/>
                </a:lnTo>
                <a:lnTo>
                  <a:pt x="29299" y="31265"/>
                </a:lnTo>
                <a:cubicBezTo>
                  <a:pt x="29374" y="31190"/>
                  <a:pt x="29524" y="31039"/>
                  <a:pt x="29625" y="30964"/>
                </a:cubicBezTo>
                <a:cubicBezTo>
                  <a:pt x="29750" y="30864"/>
                  <a:pt x="29825" y="30789"/>
                  <a:pt x="29825" y="30764"/>
                </a:cubicBezTo>
                <a:cubicBezTo>
                  <a:pt x="29825" y="30739"/>
                  <a:pt x="29813" y="30727"/>
                  <a:pt x="29790" y="30727"/>
                </a:cubicBezTo>
                <a:cubicBezTo>
                  <a:pt x="29716" y="30727"/>
                  <a:pt x="29527" y="30849"/>
                  <a:pt x="29224" y="31114"/>
                </a:cubicBezTo>
                <a:cubicBezTo>
                  <a:pt x="28998" y="31340"/>
                  <a:pt x="28722" y="31465"/>
                  <a:pt x="28447" y="31540"/>
                </a:cubicBezTo>
                <a:cubicBezTo>
                  <a:pt x="28221" y="31566"/>
                  <a:pt x="28121" y="31616"/>
                  <a:pt x="28171" y="31666"/>
                </a:cubicBezTo>
                <a:cubicBezTo>
                  <a:pt x="28206" y="31684"/>
                  <a:pt x="28254" y="31701"/>
                  <a:pt x="28297" y="31701"/>
                </a:cubicBezTo>
                <a:cubicBezTo>
                  <a:pt x="28315" y="31701"/>
                  <a:pt x="28332" y="31698"/>
                  <a:pt x="28346" y="31691"/>
                </a:cubicBezTo>
                <a:cubicBezTo>
                  <a:pt x="28447" y="31691"/>
                  <a:pt x="28447" y="31691"/>
                  <a:pt x="28396" y="31766"/>
                </a:cubicBezTo>
                <a:cubicBezTo>
                  <a:pt x="28246" y="31891"/>
                  <a:pt x="28046" y="31941"/>
                  <a:pt x="27870" y="31992"/>
                </a:cubicBezTo>
                <a:cubicBezTo>
                  <a:pt x="27695" y="32017"/>
                  <a:pt x="27519" y="32067"/>
                  <a:pt x="27369" y="32142"/>
                </a:cubicBezTo>
                <a:cubicBezTo>
                  <a:pt x="27018" y="32267"/>
                  <a:pt x="26692" y="32368"/>
                  <a:pt x="26341" y="32418"/>
                </a:cubicBezTo>
                <a:cubicBezTo>
                  <a:pt x="26341" y="32342"/>
                  <a:pt x="26717" y="32192"/>
                  <a:pt x="27193" y="32067"/>
                </a:cubicBezTo>
                <a:cubicBezTo>
                  <a:pt x="27444" y="31992"/>
                  <a:pt x="27670" y="31916"/>
                  <a:pt x="27670" y="31866"/>
                </a:cubicBezTo>
                <a:cubicBezTo>
                  <a:pt x="27670" y="31841"/>
                  <a:pt x="27645" y="31829"/>
                  <a:pt x="27604" y="31829"/>
                </a:cubicBezTo>
                <a:cubicBezTo>
                  <a:pt x="27563" y="31829"/>
                  <a:pt x="27507" y="31841"/>
                  <a:pt x="27444" y="31866"/>
                </a:cubicBezTo>
                <a:cubicBezTo>
                  <a:pt x="27335" y="31899"/>
                  <a:pt x="27273" y="31918"/>
                  <a:pt x="27249" y="31918"/>
                </a:cubicBezTo>
                <a:cubicBezTo>
                  <a:pt x="27217" y="31918"/>
                  <a:pt x="27248" y="31887"/>
                  <a:pt x="27319" y="31816"/>
                </a:cubicBezTo>
                <a:cubicBezTo>
                  <a:pt x="27519" y="31716"/>
                  <a:pt x="27720" y="31616"/>
                  <a:pt x="27920" y="31566"/>
                </a:cubicBezTo>
                <a:cubicBezTo>
                  <a:pt x="28171" y="31465"/>
                  <a:pt x="28371" y="31365"/>
                  <a:pt x="28371" y="31340"/>
                </a:cubicBezTo>
                <a:cubicBezTo>
                  <a:pt x="28346" y="31315"/>
                  <a:pt x="28346" y="31290"/>
                  <a:pt x="28321" y="31290"/>
                </a:cubicBezTo>
                <a:cubicBezTo>
                  <a:pt x="28296" y="31290"/>
                  <a:pt x="28021" y="31365"/>
                  <a:pt x="27695" y="31490"/>
                </a:cubicBezTo>
                <a:cubicBezTo>
                  <a:pt x="27494" y="31540"/>
                  <a:pt x="27269" y="31616"/>
                  <a:pt x="27068" y="31641"/>
                </a:cubicBezTo>
                <a:cubicBezTo>
                  <a:pt x="27018" y="31616"/>
                  <a:pt x="27118" y="31591"/>
                  <a:pt x="28321" y="31165"/>
                </a:cubicBezTo>
                <a:cubicBezTo>
                  <a:pt x="28697" y="31039"/>
                  <a:pt x="29073" y="30889"/>
                  <a:pt x="29449" y="30713"/>
                </a:cubicBezTo>
                <a:cubicBezTo>
                  <a:pt x="29470" y="30686"/>
                  <a:pt x="29466" y="30672"/>
                  <a:pt x="29431" y="30672"/>
                </a:cubicBezTo>
                <a:cubicBezTo>
                  <a:pt x="29339" y="30672"/>
                  <a:pt x="29033" y="30771"/>
                  <a:pt x="28396" y="30989"/>
                </a:cubicBezTo>
                <a:cubicBezTo>
                  <a:pt x="28146" y="31089"/>
                  <a:pt x="27870" y="31165"/>
                  <a:pt x="27594" y="31240"/>
                </a:cubicBezTo>
                <a:cubicBezTo>
                  <a:pt x="27670" y="31139"/>
                  <a:pt x="28071" y="30964"/>
                  <a:pt x="28848" y="30713"/>
                </a:cubicBezTo>
                <a:cubicBezTo>
                  <a:pt x="29324" y="30538"/>
                  <a:pt x="29650" y="30388"/>
                  <a:pt x="29625" y="30363"/>
                </a:cubicBezTo>
                <a:cubicBezTo>
                  <a:pt x="29587" y="30356"/>
                  <a:pt x="29551" y="30353"/>
                  <a:pt x="29516" y="30353"/>
                </a:cubicBezTo>
                <a:cubicBezTo>
                  <a:pt x="29410" y="30353"/>
                  <a:pt x="29311" y="30381"/>
                  <a:pt x="29198" y="30438"/>
                </a:cubicBezTo>
                <a:cubicBezTo>
                  <a:pt x="28991" y="30518"/>
                  <a:pt x="28870" y="30557"/>
                  <a:pt x="28833" y="30557"/>
                </a:cubicBezTo>
                <a:cubicBezTo>
                  <a:pt x="28756" y="30557"/>
                  <a:pt x="29067" y="30378"/>
                  <a:pt x="29750" y="30037"/>
                </a:cubicBezTo>
                <a:cubicBezTo>
                  <a:pt x="30388" y="29692"/>
                  <a:pt x="30635" y="29572"/>
                  <a:pt x="30759" y="29572"/>
                </a:cubicBezTo>
                <a:cubicBezTo>
                  <a:pt x="30815" y="29572"/>
                  <a:pt x="30846" y="29597"/>
                  <a:pt x="30878" y="29636"/>
                </a:cubicBezTo>
                <a:cubicBezTo>
                  <a:pt x="30906" y="29672"/>
                  <a:pt x="30939" y="29695"/>
                  <a:pt x="30996" y="29695"/>
                </a:cubicBezTo>
                <a:cubicBezTo>
                  <a:pt x="31136" y="29695"/>
                  <a:pt x="31423" y="29549"/>
                  <a:pt x="32156" y="29084"/>
                </a:cubicBezTo>
                <a:cubicBezTo>
                  <a:pt x="33008" y="28533"/>
                  <a:pt x="33910" y="28082"/>
                  <a:pt x="34838" y="27681"/>
                </a:cubicBezTo>
                <a:cubicBezTo>
                  <a:pt x="35239" y="27455"/>
                  <a:pt x="35690" y="27280"/>
                  <a:pt x="36141" y="27154"/>
                </a:cubicBezTo>
                <a:cubicBezTo>
                  <a:pt x="36166" y="27205"/>
                  <a:pt x="36216" y="27230"/>
                  <a:pt x="36266" y="27230"/>
                </a:cubicBezTo>
                <a:cubicBezTo>
                  <a:pt x="36316" y="27230"/>
                  <a:pt x="37244" y="26753"/>
                  <a:pt x="38371" y="26177"/>
                </a:cubicBezTo>
                <a:cubicBezTo>
                  <a:pt x="39884" y="25401"/>
                  <a:pt x="40256" y="25211"/>
                  <a:pt x="40417" y="25211"/>
                </a:cubicBezTo>
                <a:cubicBezTo>
                  <a:pt x="40464" y="25211"/>
                  <a:pt x="40493" y="25227"/>
                  <a:pt x="40527" y="25250"/>
                </a:cubicBezTo>
                <a:cubicBezTo>
                  <a:pt x="40583" y="25296"/>
                  <a:pt x="40628" y="25322"/>
                  <a:pt x="40701" y="25322"/>
                </a:cubicBezTo>
                <a:cubicBezTo>
                  <a:pt x="40826" y="25322"/>
                  <a:pt x="41031" y="25248"/>
                  <a:pt x="41504" y="25074"/>
                </a:cubicBezTo>
                <a:cubicBezTo>
                  <a:pt x="41955" y="24899"/>
                  <a:pt x="42833" y="24548"/>
                  <a:pt x="43459" y="24297"/>
                </a:cubicBezTo>
                <a:cubicBezTo>
                  <a:pt x="45038" y="23646"/>
                  <a:pt x="46667" y="23094"/>
                  <a:pt x="48296" y="22618"/>
                </a:cubicBezTo>
                <a:cubicBezTo>
                  <a:pt x="48747" y="22518"/>
                  <a:pt x="49123" y="22443"/>
                  <a:pt x="49148" y="22443"/>
                </a:cubicBezTo>
                <a:close/>
                <a:moveTo>
                  <a:pt x="26162" y="32628"/>
                </a:moveTo>
                <a:cubicBezTo>
                  <a:pt x="26180" y="32628"/>
                  <a:pt x="26191" y="32633"/>
                  <a:pt x="26191" y="32643"/>
                </a:cubicBezTo>
                <a:cubicBezTo>
                  <a:pt x="26216" y="32693"/>
                  <a:pt x="26066" y="32743"/>
                  <a:pt x="25890" y="32819"/>
                </a:cubicBezTo>
                <a:lnTo>
                  <a:pt x="25865" y="32844"/>
                </a:lnTo>
                <a:cubicBezTo>
                  <a:pt x="25690" y="32919"/>
                  <a:pt x="25577" y="32957"/>
                  <a:pt x="25539" y="32957"/>
                </a:cubicBezTo>
                <a:cubicBezTo>
                  <a:pt x="25502" y="32957"/>
                  <a:pt x="25539" y="32919"/>
                  <a:pt x="25665" y="32844"/>
                </a:cubicBezTo>
                <a:cubicBezTo>
                  <a:pt x="25884" y="32704"/>
                  <a:pt x="26088" y="32628"/>
                  <a:pt x="26162" y="32628"/>
                </a:cubicBezTo>
                <a:close/>
                <a:moveTo>
                  <a:pt x="27795" y="32192"/>
                </a:moveTo>
                <a:cubicBezTo>
                  <a:pt x="27594" y="32368"/>
                  <a:pt x="27369" y="32518"/>
                  <a:pt x="27143" y="32643"/>
                </a:cubicBezTo>
                <a:cubicBezTo>
                  <a:pt x="26787" y="32881"/>
                  <a:pt x="26572" y="32993"/>
                  <a:pt x="26472" y="32993"/>
                </a:cubicBezTo>
                <a:cubicBezTo>
                  <a:pt x="26445" y="32993"/>
                  <a:pt x="26427" y="32985"/>
                  <a:pt x="26417" y="32969"/>
                </a:cubicBezTo>
                <a:cubicBezTo>
                  <a:pt x="26391" y="32919"/>
                  <a:pt x="26442" y="32869"/>
                  <a:pt x="26667" y="32819"/>
                </a:cubicBezTo>
                <a:cubicBezTo>
                  <a:pt x="26936" y="32742"/>
                  <a:pt x="26999" y="32635"/>
                  <a:pt x="26855" y="32635"/>
                </a:cubicBezTo>
                <a:cubicBezTo>
                  <a:pt x="26811" y="32635"/>
                  <a:pt x="26749" y="32645"/>
                  <a:pt x="26667" y="32668"/>
                </a:cubicBezTo>
                <a:lnTo>
                  <a:pt x="26391" y="32718"/>
                </a:lnTo>
                <a:lnTo>
                  <a:pt x="26717" y="32568"/>
                </a:lnTo>
                <a:cubicBezTo>
                  <a:pt x="26993" y="32418"/>
                  <a:pt x="27294" y="32292"/>
                  <a:pt x="27620" y="32192"/>
                </a:cubicBezTo>
                <a:close/>
                <a:moveTo>
                  <a:pt x="22592" y="32734"/>
                </a:moveTo>
                <a:cubicBezTo>
                  <a:pt x="22602" y="32734"/>
                  <a:pt x="22607" y="32737"/>
                  <a:pt x="22607" y="32743"/>
                </a:cubicBezTo>
                <a:cubicBezTo>
                  <a:pt x="22532" y="32844"/>
                  <a:pt x="22432" y="32919"/>
                  <a:pt x="22306" y="32994"/>
                </a:cubicBezTo>
                <a:cubicBezTo>
                  <a:pt x="22122" y="33136"/>
                  <a:pt x="21986" y="33213"/>
                  <a:pt x="21948" y="33213"/>
                </a:cubicBezTo>
                <a:cubicBezTo>
                  <a:pt x="21918" y="33213"/>
                  <a:pt x="21947" y="33167"/>
                  <a:pt x="22056" y="33069"/>
                </a:cubicBezTo>
                <a:cubicBezTo>
                  <a:pt x="22274" y="32873"/>
                  <a:pt x="22529" y="32734"/>
                  <a:pt x="22592" y="32734"/>
                </a:cubicBezTo>
                <a:close/>
                <a:moveTo>
                  <a:pt x="26347" y="33074"/>
                </a:moveTo>
                <a:cubicBezTo>
                  <a:pt x="26394" y="33074"/>
                  <a:pt x="26382" y="33115"/>
                  <a:pt x="26291" y="33170"/>
                </a:cubicBezTo>
                <a:lnTo>
                  <a:pt x="26291" y="33195"/>
                </a:lnTo>
                <a:cubicBezTo>
                  <a:pt x="26266" y="33207"/>
                  <a:pt x="26241" y="33213"/>
                  <a:pt x="26222" y="33213"/>
                </a:cubicBezTo>
                <a:cubicBezTo>
                  <a:pt x="26203" y="33213"/>
                  <a:pt x="26191" y="33207"/>
                  <a:pt x="26191" y="33195"/>
                </a:cubicBezTo>
                <a:cubicBezTo>
                  <a:pt x="26191" y="33144"/>
                  <a:pt x="26241" y="33119"/>
                  <a:pt x="26266" y="33094"/>
                </a:cubicBezTo>
                <a:cubicBezTo>
                  <a:pt x="26301" y="33080"/>
                  <a:pt x="26328" y="33074"/>
                  <a:pt x="26347" y="33074"/>
                </a:cubicBezTo>
                <a:close/>
                <a:moveTo>
                  <a:pt x="22406" y="32468"/>
                </a:moveTo>
                <a:cubicBezTo>
                  <a:pt x="22331" y="32568"/>
                  <a:pt x="22256" y="32668"/>
                  <a:pt x="22181" y="32743"/>
                </a:cubicBezTo>
                <a:cubicBezTo>
                  <a:pt x="22056" y="32869"/>
                  <a:pt x="21930" y="32969"/>
                  <a:pt x="21755" y="32994"/>
                </a:cubicBezTo>
                <a:cubicBezTo>
                  <a:pt x="21554" y="33044"/>
                  <a:pt x="21354" y="33119"/>
                  <a:pt x="21178" y="33220"/>
                </a:cubicBezTo>
                <a:cubicBezTo>
                  <a:pt x="20986" y="33328"/>
                  <a:pt x="20890" y="33374"/>
                  <a:pt x="20872" y="33374"/>
                </a:cubicBezTo>
                <a:cubicBezTo>
                  <a:pt x="20831" y="33374"/>
                  <a:pt x="21184" y="33139"/>
                  <a:pt x="21705" y="32844"/>
                </a:cubicBezTo>
                <a:cubicBezTo>
                  <a:pt x="22081" y="32618"/>
                  <a:pt x="22406" y="32468"/>
                  <a:pt x="22406" y="32468"/>
                </a:cubicBezTo>
                <a:close/>
                <a:moveTo>
                  <a:pt x="21658" y="33235"/>
                </a:moveTo>
                <a:cubicBezTo>
                  <a:pt x="21672" y="33235"/>
                  <a:pt x="21680" y="33238"/>
                  <a:pt x="21680" y="33245"/>
                </a:cubicBezTo>
                <a:cubicBezTo>
                  <a:pt x="21680" y="33270"/>
                  <a:pt x="21579" y="33320"/>
                  <a:pt x="21454" y="33370"/>
                </a:cubicBezTo>
                <a:cubicBezTo>
                  <a:pt x="21321" y="33437"/>
                  <a:pt x="21247" y="33469"/>
                  <a:pt x="21229" y="33469"/>
                </a:cubicBezTo>
                <a:cubicBezTo>
                  <a:pt x="21207" y="33469"/>
                  <a:pt x="21275" y="33418"/>
                  <a:pt x="21429" y="33320"/>
                </a:cubicBezTo>
                <a:cubicBezTo>
                  <a:pt x="21523" y="33264"/>
                  <a:pt x="21617" y="33235"/>
                  <a:pt x="21658" y="33235"/>
                </a:cubicBezTo>
                <a:close/>
                <a:moveTo>
                  <a:pt x="25965" y="33295"/>
                </a:moveTo>
                <a:cubicBezTo>
                  <a:pt x="25990" y="33295"/>
                  <a:pt x="25890" y="33370"/>
                  <a:pt x="25765" y="33445"/>
                </a:cubicBezTo>
                <a:cubicBezTo>
                  <a:pt x="25663" y="33486"/>
                  <a:pt x="25577" y="33527"/>
                  <a:pt x="25535" y="33527"/>
                </a:cubicBezTo>
                <a:cubicBezTo>
                  <a:pt x="25526" y="33527"/>
                  <a:pt x="25519" y="33525"/>
                  <a:pt x="25514" y="33520"/>
                </a:cubicBezTo>
                <a:cubicBezTo>
                  <a:pt x="25665" y="33395"/>
                  <a:pt x="25815" y="33320"/>
                  <a:pt x="25965" y="33295"/>
                </a:cubicBezTo>
                <a:close/>
                <a:moveTo>
                  <a:pt x="25132" y="33230"/>
                </a:moveTo>
                <a:cubicBezTo>
                  <a:pt x="25159" y="33230"/>
                  <a:pt x="25178" y="33235"/>
                  <a:pt x="25188" y="33245"/>
                </a:cubicBezTo>
                <a:cubicBezTo>
                  <a:pt x="25239" y="33295"/>
                  <a:pt x="25088" y="33320"/>
                  <a:pt x="24913" y="33395"/>
                </a:cubicBezTo>
                <a:cubicBezTo>
                  <a:pt x="24712" y="33445"/>
                  <a:pt x="24462" y="33520"/>
                  <a:pt x="24336" y="33545"/>
                </a:cubicBezTo>
                <a:cubicBezTo>
                  <a:pt x="24259" y="33565"/>
                  <a:pt x="24215" y="33577"/>
                  <a:pt x="24205" y="33577"/>
                </a:cubicBezTo>
                <a:cubicBezTo>
                  <a:pt x="24189" y="33577"/>
                  <a:pt x="24258" y="33547"/>
                  <a:pt x="24411" y="33470"/>
                </a:cubicBezTo>
                <a:cubicBezTo>
                  <a:pt x="24772" y="33310"/>
                  <a:pt x="25021" y="33230"/>
                  <a:pt x="25132" y="33230"/>
                </a:cubicBezTo>
                <a:close/>
                <a:moveTo>
                  <a:pt x="27620" y="32794"/>
                </a:moveTo>
                <a:cubicBezTo>
                  <a:pt x="27494" y="32894"/>
                  <a:pt x="27344" y="32969"/>
                  <a:pt x="27193" y="33019"/>
                </a:cubicBezTo>
                <a:lnTo>
                  <a:pt x="27193" y="33044"/>
                </a:lnTo>
                <a:cubicBezTo>
                  <a:pt x="26717" y="33295"/>
                  <a:pt x="26216" y="33495"/>
                  <a:pt x="25715" y="33671"/>
                </a:cubicBezTo>
                <a:cubicBezTo>
                  <a:pt x="25564" y="33671"/>
                  <a:pt x="27219" y="32819"/>
                  <a:pt x="27394" y="32794"/>
                </a:cubicBezTo>
                <a:close/>
                <a:moveTo>
                  <a:pt x="21128" y="33495"/>
                </a:moveTo>
                <a:cubicBezTo>
                  <a:pt x="21128" y="33495"/>
                  <a:pt x="21078" y="33545"/>
                  <a:pt x="20953" y="33621"/>
                </a:cubicBezTo>
                <a:cubicBezTo>
                  <a:pt x="20878" y="33646"/>
                  <a:pt x="20802" y="33671"/>
                  <a:pt x="20702" y="33696"/>
                </a:cubicBezTo>
                <a:cubicBezTo>
                  <a:pt x="20702" y="33696"/>
                  <a:pt x="20777" y="33621"/>
                  <a:pt x="20903" y="33571"/>
                </a:cubicBezTo>
                <a:cubicBezTo>
                  <a:pt x="20953" y="33520"/>
                  <a:pt x="21053" y="33495"/>
                  <a:pt x="21128" y="33495"/>
                </a:cubicBezTo>
                <a:close/>
                <a:moveTo>
                  <a:pt x="25822" y="1381"/>
                </a:moveTo>
                <a:cubicBezTo>
                  <a:pt x="25912" y="1381"/>
                  <a:pt x="26157" y="2350"/>
                  <a:pt x="26241" y="3194"/>
                </a:cubicBezTo>
                <a:lnTo>
                  <a:pt x="26266" y="3194"/>
                </a:lnTo>
                <a:cubicBezTo>
                  <a:pt x="26316" y="3595"/>
                  <a:pt x="26341" y="3996"/>
                  <a:pt x="26341" y="4397"/>
                </a:cubicBezTo>
                <a:cubicBezTo>
                  <a:pt x="26291" y="4623"/>
                  <a:pt x="26316" y="4673"/>
                  <a:pt x="26492" y="4773"/>
                </a:cubicBezTo>
                <a:cubicBezTo>
                  <a:pt x="26607" y="4850"/>
                  <a:pt x="26736" y="4883"/>
                  <a:pt x="26858" y="4883"/>
                </a:cubicBezTo>
                <a:cubicBezTo>
                  <a:pt x="26895" y="4883"/>
                  <a:pt x="26932" y="4880"/>
                  <a:pt x="26968" y="4874"/>
                </a:cubicBezTo>
                <a:lnTo>
                  <a:pt x="27244" y="4849"/>
                </a:lnTo>
                <a:lnTo>
                  <a:pt x="27294" y="5275"/>
                </a:lnTo>
                <a:cubicBezTo>
                  <a:pt x="27344" y="5951"/>
                  <a:pt x="27319" y="6603"/>
                  <a:pt x="27244" y="7255"/>
                </a:cubicBezTo>
                <a:cubicBezTo>
                  <a:pt x="27193" y="7480"/>
                  <a:pt x="27193" y="7706"/>
                  <a:pt x="27244" y="7906"/>
                </a:cubicBezTo>
                <a:cubicBezTo>
                  <a:pt x="27303" y="8026"/>
                  <a:pt x="27417" y="8083"/>
                  <a:pt x="27536" y="8083"/>
                </a:cubicBezTo>
                <a:cubicBezTo>
                  <a:pt x="27616" y="8083"/>
                  <a:pt x="27699" y="8057"/>
                  <a:pt x="27770" y="8007"/>
                </a:cubicBezTo>
                <a:cubicBezTo>
                  <a:pt x="27844" y="7933"/>
                  <a:pt x="27901" y="7889"/>
                  <a:pt x="27942" y="7889"/>
                </a:cubicBezTo>
                <a:cubicBezTo>
                  <a:pt x="28069" y="7889"/>
                  <a:pt x="28046" y="8300"/>
                  <a:pt x="27895" y="9510"/>
                </a:cubicBezTo>
                <a:cubicBezTo>
                  <a:pt x="27820" y="10187"/>
                  <a:pt x="27745" y="10839"/>
                  <a:pt x="27745" y="10939"/>
                </a:cubicBezTo>
                <a:cubicBezTo>
                  <a:pt x="27745" y="11142"/>
                  <a:pt x="27826" y="11243"/>
                  <a:pt x="28043" y="11243"/>
                </a:cubicBezTo>
                <a:cubicBezTo>
                  <a:pt x="28067" y="11243"/>
                  <a:pt x="28093" y="11242"/>
                  <a:pt x="28121" y="11240"/>
                </a:cubicBezTo>
                <a:lnTo>
                  <a:pt x="28346" y="11215"/>
                </a:lnTo>
                <a:lnTo>
                  <a:pt x="28346" y="11215"/>
                </a:lnTo>
                <a:lnTo>
                  <a:pt x="28271" y="11390"/>
                </a:lnTo>
                <a:cubicBezTo>
                  <a:pt x="28207" y="11518"/>
                  <a:pt x="28215" y="11587"/>
                  <a:pt x="28255" y="11587"/>
                </a:cubicBezTo>
                <a:cubicBezTo>
                  <a:pt x="28293" y="11587"/>
                  <a:pt x="28360" y="11525"/>
                  <a:pt x="28422" y="11390"/>
                </a:cubicBezTo>
                <a:lnTo>
                  <a:pt x="28522" y="11164"/>
                </a:lnTo>
                <a:lnTo>
                  <a:pt x="28572" y="11365"/>
                </a:lnTo>
                <a:cubicBezTo>
                  <a:pt x="28597" y="11465"/>
                  <a:pt x="28572" y="11565"/>
                  <a:pt x="28522" y="11666"/>
                </a:cubicBezTo>
                <a:cubicBezTo>
                  <a:pt x="28472" y="11741"/>
                  <a:pt x="28447" y="11816"/>
                  <a:pt x="28497" y="11841"/>
                </a:cubicBezTo>
                <a:cubicBezTo>
                  <a:pt x="28522" y="12117"/>
                  <a:pt x="28497" y="12392"/>
                  <a:pt x="28422" y="12668"/>
                </a:cubicBezTo>
                <a:cubicBezTo>
                  <a:pt x="28221" y="13721"/>
                  <a:pt x="28246" y="14047"/>
                  <a:pt x="28422" y="14197"/>
                </a:cubicBezTo>
                <a:cubicBezTo>
                  <a:pt x="28522" y="14272"/>
                  <a:pt x="28622" y="14297"/>
                  <a:pt x="28672" y="14297"/>
                </a:cubicBezTo>
                <a:cubicBezTo>
                  <a:pt x="28701" y="14283"/>
                  <a:pt x="28724" y="14276"/>
                  <a:pt x="28742" y="14276"/>
                </a:cubicBezTo>
                <a:cubicBezTo>
                  <a:pt x="28817" y="14276"/>
                  <a:pt x="28794" y="14400"/>
                  <a:pt x="28672" y="14623"/>
                </a:cubicBezTo>
                <a:cubicBezTo>
                  <a:pt x="28572" y="14799"/>
                  <a:pt x="28522" y="14949"/>
                  <a:pt x="28547" y="14974"/>
                </a:cubicBezTo>
                <a:cubicBezTo>
                  <a:pt x="28549" y="14976"/>
                  <a:pt x="28553" y="14978"/>
                  <a:pt x="28557" y="14978"/>
                </a:cubicBezTo>
                <a:cubicBezTo>
                  <a:pt x="28601" y="14978"/>
                  <a:pt x="28734" y="14867"/>
                  <a:pt x="28848" y="14573"/>
                </a:cubicBezTo>
                <a:cubicBezTo>
                  <a:pt x="28908" y="14434"/>
                  <a:pt x="28945" y="14370"/>
                  <a:pt x="28961" y="14370"/>
                </a:cubicBezTo>
                <a:cubicBezTo>
                  <a:pt x="28991" y="14370"/>
                  <a:pt x="28946" y="14597"/>
                  <a:pt x="28848" y="14974"/>
                </a:cubicBezTo>
                <a:cubicBezTo>
                  <a:pt x="28572" y="15926"/>
                  <a:pt x="28447" y="16377"/>
                  <a:pt x="28497" y="16478"/>
                </a:cubicBezTo>
                <a:cubicBezTo>
                  <a:pt x="28547" y="16553"/>
                  <a:pt x="28597" y="16628"/>
                  <a:pt x="28672" y="16678"/>
                </a:cubicBezTo>
                <a:cubicBezTo>
                  <a:pt x="28797" y="16778"/>
                  <a:pt x="28823" y="16829"/>
                  <a:pt x="28722" y="16954"/>
                </a:cubicBezTo>
                <a:cubicBezTo>
                  <a:pt x="28647" y="17054"/>
                  <a:pt x="28597" y="17154"/>
                  <a:pt x="28622" y="17205"/>
                </a:cubicBezTo>
                <a:cubicBezTo>
                  <a:pt x="28626" y="17209"/>
                  <a:pt x="28631" y="17211"/>
                  <a:pt x="28638" y="17211"/>
                </a:cubicBezTo>
                <a:cubicBezTo>
                  <a:pt x="28673" y="17211"/>
                  <a:pt x="28743" y="17155"/>
                  <a:pt x="28848" y="17029"/>
                </a:cubicBezTo>
                <a:cubicBezTo>
                  <a:pt x="28948" y="16879"/>
                  <a:pt x="29048" y="16778"/>
                  <a:pt x="29098" y="16778"/>
                </a:cubicBezTo>
                <a:cubicBezTo>
                  <a:pt x="29299" y="16804"/>
                  <a:pt x="28797" y="18508"/>
                  <a:pt x="27995" y="20362"/>
                </a:cubicBezTo>
                <a:cubicBezTo>
                  <a:pt x="27820" y="20789"/>
                  <a:pt x="27645" y="21240"/>
                  <a:pt x="27519" y="21716"/>
                </a:cubicBezTo>
                <a:cubicBezTo>
                  <a:pt x="27496" y="21948"/>
                  <a:pt x="27602" y="22095"/>
                  <a:pt x="27778" y="22095"/>
                </a:cubicBezTo>
                <a:cubicBezTo>
                  <a:pt x="27791" y="22095"/>
                  <a:pt x="27805" y="22094"/>
                  <a:pt x="27820" y="22092"/>
                </a:cubicBezTo>
                <a:cubicBezTo>
                  <a:pt x="27824" y="22091"/>
                  <a:pt x="27827" y="22091"/>
                  <a:pt x="27830" y="22091"/>
                </a:cubicBezTo>
                <a:cubicBezTo>
                  <a:pt x="27986" y="22091"/>
                  <a:pt x="27754" y="22693"/>
                  <a:pt x="26993" y="23896"/>
                </a:cubicBezTo>
                <a:cubicBezTo>
                  <a:pt x="26542" y="24598"/>
                  <a:pt x="26467" y="24824"/>
                  <a:pt x="26667" y="24974"/>
                </a:cubicBezTo>
                <a:cubicBezTo>
                  <a:pt x="26868" y="25124"/>
                  <a:pt x="26792" y="25200"/>
                  <a:pt x="26141" y="26277"/>
                </a:cubicBezTo>
                <a:cubicBezTo>
                  <a:pt x="25464" y="27330"/>
                  <a:pt x="24712" y="28332"/>
                  <a:pt x="23860" y="29260"/>
                </a:cubicBezTo>
                <a:cubicBezTo>
                  <a:pt x="21905" y="31290"/>
                  <a:pt x="19725" y="33270"/>
                  <a:pt x="18672" y="33921"/>
                </a:cubicBezTo>
                <a:lnTo>
                  <a:pt x="18221" y="34197"/>
                </a:lnTo>
                <a:lnTo>
                  <a:pt x="18346" y="33947"/>
                </a:lnTo>
                <a:cubicBezTo>
                  <a:pt x="18421" y="33796"/>
                  <a:pt x="18522" y="33696"/>
                  <a:pt x="18597" y="33696"/>
                </a:cubicBezTo>
                <a:cubicBezTo>
                  <a:pt x="19048" y="33320"/>
                  <a:pt x="19499" y="32919"/>
                  <a:pt x="19900" y="32493"/>
                </a:cubicBezTo>
                <a:cubicBezTo>
                  <a:pt x="20577" y="31816"/>
                  <a:pt x="21404" y="31014"/>
                  <a:pt x="21755" y="30663"/>
                </a:cubicBezTo>
                <a:cubicBezTo>
                  <a:pt x="22333" y="30108"/>
                  <a:pt x="22484" y="29959"/>
                  <a:pt x="22366" y="29959"/>
                </a:cubicBezTo>
                <a:cubicBezTo>
                  <a:pt x="22356" y="29959"/>
                  <a:pt x="22345" y="29960"/>
                  <a:pt x="22331" y="29962"/>
                </a:cubicBezTo>
                <a:cubicBezTo>
                  <a:pt x="22256" y="29962"/>
                  <a:pt x="21279" y="30889"/>
                  <a:pt x="19800" y="32368"/>
                </a:cubicBezTo>
                <a:lnTo>
                  <a:pt x="18572" y="33596"/>
                </a:lnTo>
                <a:lnTo>
                  <a:pt x="18873" y="33044"/>
                </a:lnTo>
                <a:cubicBezTo>
                  <a:pt x="19023" y="32743"/>
                  <a:pt x="19324" y="32142"/>
                  <a:pt x="19524" y="31716"/>
                </a:cubicBezTo>
                <a:cubicBezTo>
                  <a:pt x="19800" y="31114"/>
                  <a:pt x="19925" y="30914"/>
                  <a:pt x="20101" y="30789"/>
                </a:cubicBezTo>
                <a:cubicBezTo>
                  <a:pt x="20201" y="30688"/>
                  <a:pt x="20828" y="30012"/>
                  <a:pt x="21479" y="29310"/>
                </a:cubicBezTo>
                <a:cubicBezTo>
                  <a:pt x="22331" y="28332"/>
                  <a:pt x="23234" y="27430"/>
                  <a:pt x="24186" y="26578"/>
                </a:cubicBezTo>
                <a:cubicBezTo>
                  <a:pt x="24562" y="26252"/>
                  <a:pt x="24637" y="26152"/>
                  <a:pt x="24562" y="26127"/>
                </a:cubicBezTo>
                <a:cubicBezTo>
                  <a:pt x="24560" y="26125"/>
                  <a:pt x="24558" y="26124"/>
                  <a:pt x="24554" y="26124"/>
                </a:cubicBezTo>
                <a:cubicBezTo>
                  <a:pt x="24457" y="26124"/>
                  <a:pt x="23686" y="26802"/>
                  <a:pt x="23008" y="27455"/>
                </a:cubicBezTo>
                <a:cubicBezTo>
                  <a:pt x="22732" y="27706"/>
                  <a:pt x="22005" y="28508"/>
                  <a:pt x="21354" y="29210"/>
                </a:cubicBezTo>
                <a:cubicBezTo>
                  <a:pt x="20702" y="29936"/>
                  <a:pt x="20151" y="30538"/>
                  <a:pt x="20101" y="30538"/>
                </a:cubicBezTo>
                <a:cubicBezTo>
                  <a:pt x="20100" y="30538"/>
                  <a:pt x="20099" y="30538"/>
                  <a:pt x="20098" y="30538"/>
                </a:cubicBezTo>
                <a:cubicBezTo>
                  <a:pt x="19986" y="30538"/>
                  <a:pt x="20804" y="28581"/>
                  <a:pt x="21078" y="28207"/>
                </a:cubicBezTo>
                <a:cubicBezTo>
                  <a:pt x="21329" y="27881"/>
                  <a:pt x="21604" y="27581"/>
                  <a:pt x="21880" y="27305"/>
                </a:cubicBezTo>
                <a:cubicBezTo>
                  <a:pt x="22532" y="26603"/>
                  <a:pt x="23158" y="25876"/>
                  <a:pt x="23735" y="25099"/>
                </a:cubicBezTo>
                <a:cubicBezTo>
                  <a:pt x="24462" y="24197"/>
                  <a:pt x="25364" y="23094"/>
                  <a:pt x="25765" y="22643"/>
                </a:cubicBezTo>
                <a:cubicBezTo>
                  <a:pt x="26617" y="21691"/>
                  <a:pt x="26717" y="21591"/>
                  <a:pt x="26592" y="21591"/>
                </a:cubicBezTo>
                <a:cubicBezTo>
                  <a:pt x="26467" y="21616"/>
                  <a:pt x="25013" y="23245"/>
                  <a:pt x="23635" y="24999"/>
                </a:cubicBezTo>
                <a:cubicBezTo>
                  <a:pt x="22382" y="26623"/>
                  <a:pt x="21365" y="27753"/>
                  <a:pt x="21201" y="27753"/>
                </a:cubicBezTo>
                <a:cubicBezTo>
                  <a:pt x="21188" y="27753"/>
                  <a:pt x="21180" y="27746"/>
                  <a:pt x="21178" y="27731"/>
                </a:cubicBezTo>
                <a:cubicBezTo>
                  <a:pt x="21178" y="27706"/>
                  <a:pt x="21454" y="26804"/>
                  <a:pt x="21805" y="25726"/>
                </a:cubicBezTo>
                <a:cubicBezTo>
                  <a:pt x="22331" y="24122"/>
                  <a:pt x="22457" y="23771"/>
                  <a:pt x="22582" y="23671"/>
                </a:cubicBezTo>
                <a:cubicBezTo>
                  <a:pt x="22782" y="23495"/>
                  <a:pt x="22958" y="23295"/>
                  <a:pt x="23108" y="23094"/>
                </a:cubicBezTo>
                <a:cubicBezTo>
                  <a:pt x="23609" y="22443"/>
                  <a:pt x="24161" y="21816"/>
                  <a:pt x="24787" y="21290"/>
                </a:cubicBezTo>
                <a:lnTo>
                  <a:pt x="25314" y="20789"/>
                </a:lnTo>
                <a:cubicBezTo>
                  <a:pt x="25339" y="20789"/>
                  <a:pt x="25339" y="20738"/>
                  <a:pt x="25314" y="20688"/>
                </a:cubicBezTo>
                <a:cubicBezTo>
                  <a:pt x="25310" y="20683"/>
                  <a:pt x="25304" y="20680"/>
                  <a:pt x="25296" y="20680"/>
                </a:cubicBezTo>
                <a:cubicBezTo>
                  <a:pt x="25118" y="20680"/>
                  <a:pt x="23880" y="21880"/>
                  <a:pt x="23259" y="22693"/>
                </a:cubicBezTo>
                <a:cubicBezTo>
                  <a:pt x="23058" y="22969"/>
                  <a:pt x="22807" y="23220"/>
                  <a:pt x="22557" y="23470"/>
                </a:cubicBezTo>
                <a:cubicBezTo>
                  <a:pt x="22607" y="23195"/>
                  <a:pt x="22657" y="22944"/>
                  <a:pt x="22757" y="22693"/>
                </a:cubicBezTo>
                <a:lnTo>
                  <a:pt x="23008" y="21966"/>
                </a:lnTo>
                <a:lnTo>
                  <a:pt x="25339" y="18758"/>
                </a:lnTo>
                <a:cubicBezTo>
                  <a:pt x="26617" y="16979"/>
                  <a:pt x="27670" y="15525"/>
                  <a:pt x="27645" y="15525"/>
                </a:cubicBezTo>
                <a:cubicBezTo>
                  <a:pt x="27640" y="15522"/>
                  <a:pt x="27635" y="15521"/>
                  <a:pt x="27629" y="15521"/>
                </a:cubicBezTo>
                <a:cubicBezTo>
                  <a:pt x="27490" y="15521"/>
                  <a:pt x="26841" y="16359"/>
                  <a:pt x="25088" y="18809"/>
                </a:cubicBezTo>
                <a:lnTo>
                  <a:pt x="23133" y="21540"/>
                </a:lnTo>
                <a:lnTo>
                  <a:pt x="23133" y="21540"/>
                </a:lnTo>
                <a:lnTo>
                  <a:pt x="23409" y="20513"/>
                </a:lnTo>
                <a:cubicBezTo>
                  <a:pt x="23534" y="19936"/>
                  <a:pt x="23710" y="19185"/>
                  <a:pt x="23810" y="18834"/>
                </a:cubicBezTo>
                <a:lnTo>
                  <a:pt x="23935" y="18207"/>
                </a:lnTo>
                <a:lnTo>
                  <a:pt x="25013" y="16703"/>
                </a:lnTo>
                <a:cubicBezTo>
                  <a:pt x="25364" y="16227"/>
                  <a:pt x="25715" y="15701"/>
                  <a:pt x="26015" y="15174"/>
                </a:cubicBezTo>
                <a:lnTo>
                  <a:pt x="26015" y="15174"/>
                </a:lnTo>
                <a:cubicBezTo>
                  <a:pt x="25640" y="15575"/>
                  <a:pt x="25314" y="15976"/>
                  <a:pt x="25013" y="16428"/>
                </a:cubicBezTo>
                <a:lnTo>
                  <a:pt x="24086" y="17706"/>
                </a:lnTo>
                <a:lnTo>
                  <a:pt x="24086" y="17706"/>
                </a:lnTo>
                <a:lnTo>
                  <a:pt x="24186" y="17079"/>
                </a:lnTo>
                <a:cubicBezTo>
                  <a:pt x="24311" y="16453"/>
                  <a:pt x="24336" y="16428"/>
                  <a:pt x="25088" y="15149"/>
                </a:cubicBezTo>
                <a:cubicBezTo>
                  <a:pt x="25514" y="14423"/>
                  <a:pt x="26166" y="13345"/>
                  <a:pt x="26542" y="12743"/>
                </a:cubicBezTo>
                <a:cubicBezTo>
                  <a:pt x="26792" y="12367"/>
                  <a:pt x="27018" y="11966"/>
                  <a:pt x="27193" y="11565"/>
                </a:cubicBezTo>
                <a:cubicBezTo>
                  <a:pt x="27193" y="11561"/>
                  <a:pt x="27192" y="11559"/>
                  <a:pt x="27189" y="11559"/>
                </a:cubicBezTo>
                <a:cubicBezTo>
                  <a:pt x="27100" y="11559"/>
                  <a:pt x="25564" y="13918"/>
                  <a:pt x="24712" y="15450"/>
                </a:cubicBezTo>
                <a:cubicBezTo>
                  <a:pt x="24637" y="15601"/>
                  <a:pt x="24537" y="15776"/>
                  <a:pt x="24437" y="15926"/>
                </a:cubicBezTo>
                <a:cubicBezTo>
                  <a:pt x="24437" y="15926"/>
                  <a:pt x="24487" y="15300"/>
                  <a:pt x="24612" y="14498"/>
                </a:cubicBezTo>
                <a:lnTo>
                  <a:pt x="24838" y="13069"/>
                </a:lnTo>
                <a:lnTo>
                  <a:pt x="25339" y="12267"/>
                </a:lnTo>
                <a:cubicBezTo>
                  <a:pt x="25940" y="11290"/>
                  <a:pt x="26015" y="11164"/>
                  <a:pt x="25940" y="11114"/>
                </a:cubicBezTo>
                <a:cubicBezTo>
                  <a:pt x="25922" y="11096"/>
                  <a:pt x="25907" y="11088"/>
                  <a:pt x="25893" y="11088"/>
                </a:cubicBezTo>
                <a:cubicBezTo>
                  <a:pt x="25851" y="11088"/>
                  <a:pt x="25828" y="11164"/>
                  <a:pt x="25790" y="11240"/>
                </a:cubicBezTo>
                <a:cubicBezTo>
                  <a:pt x="25740" y="11340"/>
                  <a:pt x="25539" y="11691"/>
                  <a:pt x="25289" y="12042"/>
                </a:cubicBezTo>
                <a:lnTo>
                  <a:pt x="24888" y="12668"/>
                </a:lnTo>
                <a:lnTo>
                  <a:pt x="24963" y="12042"/>
                </a:lnTo>
                <a:cubicBezTo>
                  <a:pt x="24988" y="11691"/>
                  <a:pt x="25088" y="11365"/>
                  <a:pt x="25264" y="11064"/>
                </a:cubicBezTo>
                <a:cubicBezTo>
                  <a:pt x="25840" y="10062"/>
                  <a:pt x="26818" y="8257"/>
                  <a:pt x="26767" y="8207"/>
                </a:cubicBezTo>
                <a:cubicBezTo>
                  <a:pt x="26764" y="8205"/>
                  <a:pt x="26761" y="8205"/>
                  <a:pt x="26757" y="8205"/>
                </a:cubicBezTo>
                <a:cubicBezTo>
                  <a:pt x="26700" y="8205"/>
                  <a:pt x="26553" y="8404"/>
                  <a:pt x="25965" y="9485"/>
                </a:cubicBezTo>
                <a:cubicBezTo>
                  <a:pt x="25715" y="10012"/>
                  <a:pt x="25414" y="10513"/>
                  <a:pt x="25113" y="10989"/>
                </a:cubicBezTo>
                <a:cubicBezTo>
                  <a:pt x="25088" y="10989"/>
                  <a:pt x="25289" y="9059"/>
                  <a:pt x="25339" y="8859"/>
                </a:cubicBezTo>
                <a:cubicBezTo>
                  <a:pt x="25439" y="8583"/>
                  <a:pt x="25564" y="8332"/>
                  <a:pt x="25740" y="8082"/>
                </a:cubicBezTo>
                <a:cubicBezTo>
                  <a:pt x="25865" y="7906"/>
                  <a:pt x="25965" y="7681"/>
                  <a:pt x="26041" y="7455"/>
                </a:cubicBezTo>
                <a:cubicBezTo>
                  <a:pt x="26041" y="7448"/>
                  <a:pt x="26039" y="7445"/>
                  <a:pt x="26035" y="7445"/>
                </a:cubicBezTo>
                <a:cubicBezTo>
                  <a:pt x="26010" y="7445"/>
                  <a:pt x="25905" y="7579"/>
                  <a:pt x="25690" y="7881"/>
                </a:cubicBezTo>
                <a:lnTo>
                  <a:pt x="25364" y="8408"/>
                </a:lnTo>
                <a:lnTo>
                  <a:pt x="25364" y="8408"/>
                </a:lnTo>
                <a:lnTo>
                  <a:pt x="25414" y="7931"/>
                </a:lnTo>
                <a:cubicBezTo>
                  <a:pt x="25464" y="7505"/>
                  <a:pt x="25514" y="7380"/>
                  <a:pt x="25865" y="6778"/>
                </a:cubicBezTo>
                <a:cubicBezTo>
                  <a:pt x="26492" y="5701"/>
                  <a:pt x="26567" y="5600"/>
                  <a:pt x="26492" y="5550"/>
                </a:cubicBezTo>
                <a:cubicBezTo>
                  <a:pt x="26484" y="5543"/>
                  <a:pt x="26476" y="5539"/>
                  <a:pt x="26468" y="5539"/>
                </a:cubicBezTo>
                <a:cubicBezTo>
                  <a:pt x="26419" y="5539"/>
                  <a:pt x="26351" y="5655"/>
                  <a:pt x="26266" y="5826"/>
                </a:cubicBezTo>
                <a:cubicBezTo>
                  <a:pt x="26141" y="6027"/>
                  <a:pt x="25940" y="6352"/>
                  <a:pt x="25790" y="6603"/>
                </a:cubicBezTo>
                <a:lnTo>
                  <a:pt x="25489" y="7079"/>
                </a:lnTo>
                <a:lnTo>
                  <a:pt x="25489" y="7079"/>
                </a:lnTo>
                <a:lnTo>
                  <a:pt x="25564" y="5976"/>
                </a:lnTo>
                <a:cubicBezTo>
                  <a:pt x="25589" y="5375"/>
                  <a:pt x="25665" y="4172"/>
                  <a:pt x="25715" y="3295"/>
                </a:cubicBezTo>
                <a:cubicBezTo>
                  <a:pt x="25740" y="2443"/>
                  <a:pt x="25790" y="1615"/>
                  <a:pt x="25790" y="1490"/>
                </a:cubicBezTo>
                <a:cubicBezTo>
                  <a:pt x="25794" y="1415"/>
                  <a:pt x="25805" y="1381"/>
                  <a:pt x="25822" y="1381"/>
                </a:cubicBezTo>
                <a:close/>
                <a:moveTo>
                  <a:pt x="21403" y="33940"/>
                </a:moveTo>
                <a:cubicBezTo>
                  <a:pt x="21436" y="33940"/>
                  <a:pt x="21470" y="33942"/>
                  <a:pt x="21504" y="33947"/>
                </a:cubicBezTo>
                <a:cubicBezTo>
                  <a:pt x="21404" y="33997"/>
                  <a:pt x="21304" y="34072"/>
                  <a:pt x="21178" y="34097"/>
                </a:cubicBezTo>
                <a:cubicBezTo>
                  <a:pt x="20909" y="34219"/>
                  <a:pt x="20742" y="34282"/>
                  <a:pt x="20693" y="34282"/>
                </a:cubicBezTo>
                <a:cubicBezTo>
                  <a:pt x="20642" y="34282"/>
                  <a:pt x="20722" y="34213"/>
                  <a:pt x="20953" y="34072"/>
                </a:cubicBezTo>
                <a:cubicBezTo>
                  <a:pt x="21098" y="33989"/>
                  <a:pt x="21243" y="33940"/>
                  <a:pt x="21403" y="33940"/>
                </a:cubicBezTo>
                <a:close/>
                <a:moveTo>
                  <a:pt x="36965" y="23068"/>
                </a:moveTo>
                <a:cubicBezTo>
                  <a:pt x="36967" y="23068"/>
                  <a:pt x="36968" y="23068"/>
                  <a:pt x="36968" y="23069"/>
                </a:cubicBezTo>
                <a:cubicBezTo>
                  <a:pt x="36742" y="23245"/>
                  <a:pt x="36492" y="23395"/>
                  <a:pt x="36266" y="23545"/>
                </a:cubicBezTo>
                <a:lnTo>
                  <a:pt x="36266" y="23571"/>
                </a:lnTo>
                <a:cubicBezTo>
                  <a:pt x="35990" y="23696"/>
                  <a:pt x="35765" y="23896"/>
                  <a:pt x="35539" y="24097"/>
                </a:cubicBezTo>
                <a:cubicBezTo>
                  <a:pt x="35496" y="24206"/>
                  <a:pt x="35585" y="24277"/>
                  <a:pt x="35741" y="24277"/>
                </a:cubicBezTo>
                <a:cubicBezTo>
                  <a:pt x="35765" y="24277"/>
                  <a:pt x="35789" y="24276"/>
                  <a:pt x="35815" y="24272"/>
                </a:cubicBezTo>
                <a:cubicBezTo>
                  <a:pt x="35837" y="24270"/>
                  <a:pt x="35856" y="24268"/>
                  <a:pt x="35872" y="24268"/>
                </a:cubicBezTo>
                <a:cubicBezTo>
                  <a:pt x="35996" y="24268"/>
                  <a:pt x="35886" y="24369"/>
                  <a:pt x="35239" y="24748"/>
                </a:cubicBezTo>
                <a:cubicBezTo>
                  <a:pt x="34888" y="24949"/>
                  <a:pt x="34186" y="25375"/>
                  <a:pt x="33710" y="25726"/>
                </a:cubicBezTo>
                <a:cubicBezTo>
                  <a:pt x="32983" y="26202"/>
                  <a:pt x="32808" y="26352"/>
                  <a:pt x="32782" y="26478"/>
                </a:cubicBezTo>
                <a:cubicBezTo>
                  <a:pt x="32782" y="26628"/>
                  <a:pt x="32582" y="26753"/>
                  <a:pt x="31705" y="27330"/>
                </a:cubicBezTo>
                <a:lnTo>
                  <a:pt x="29700" y="28658"/>
                </a:lnTo>
                <a:cubicBezTo>
                  <a:pt x="29324" y="28884"/>
                  <a:pt x="28973" y="29134"/>
                  <a:pt x="28647" y="29435"/>
                </a:cubicBezTo>
                <a:cubicBezTo>
                  <a:pt x="28522" y="29561"/>
                  <a:pt x="28522" y="29586"/>
                  <a:pt x="28697" y="29711"/>
                </a:cubicBezTo>
                <a:cubicBezTo>
                  <a:pt x="28873" y="29836"/>
                  <a:pt x="28898" y="29836"/>
                  <a:pt x="28697" y="30087"/>
                </a:cubicBezTo>
                <a:cubicBezTo>
                  <a:pt x="28522" y="30287"/>
                  <a:pt x="28321" y="30463"/>
                  <a:pt x="28071" y="30588"/>
                </a:cubicBezTo>
                <a:cubicBezTo>
                  <a:pt x="27895" y="30688"/>
                  <a:pt x="27695" y="30789"/>
                  <a:pt x="27544" y="30914"/>
                </a:cubicBezTo>
                <a:cubicBezTo>
                  <a:pt x="27168" y="31240"/>
                  <a:pt x="26792" y="31490"/>
                  <a:pt x="26366" y="31716"/>
                </a:cubicBezTo>
                <a:cubicBezTo>
                  <a:pt x="25514" y="32217"/>
                  <a:pt x="25439" y="32292"/>
                  <a:pt x="25715" y="32443"/>
                </a:cubicBezTo>
                <a:cubicBezTo>
                  <a:pt x="25765" y="32468"/>
                  <a:pt x="25564" y="32593"/>
                  <a:pt x="24963" y="32919"/>
                </a:cubicBezTo>
                <a:cubicBezTo>
                  <a:pt x="24224" y="33288"/>
                  <a:pt x="23570" y="33551"/>
                  <a:pt x="23452" y="33551"/>
                </a:cubicBezTo>
                <a:cubicBezTo>
                  <a:pt x="23442" y="33551"/>
                  <a:pt x="23436" y="33549"/>
                  <a:pt x="23434" y="33545"/>
                </a:cubicBezTo>
                <a:cubicBezTo>
                  <a:pt x="23428" y="33526"/>
                  <a:pt x="23419" y="33512"/>
                  <a:pt x="23385" y="33512"/>
                </a:cubicBezTo>
                <a:cubicBezTo>
                  <a:pt x="23285" y="33512"/>
                  <a:pt x="22965" y="33632"/>
                  <a:pt x="21830" y="34097"/>
                </a:cubicBezTo>
                <a:cubicBezTo>
                  <a:pt x="21078" y="34423"/>
                  <a:pt x="20401" y="34673"/>
                  <a:pt x="20326" y="34673"/>
                </a:cubicBezTo>
                <a:cubicBezTo>
                  <a:pt x="20313" y="34675"/>
                  <a:pt x="20302" y="34676"/>
                  <a:pt x="20295" y="34676"/>
                </a:cubicBezTo>
                <a:cubicBezTo>
                  <a:pt x="20204" y="34676"/>
                  <a:pt x="20570" y="34523"/>
                  <a:pt x="22005" y="33921"/>
                </a:cubicBezTo>
                <a:cubicBezTo>
                  <a:pt x="22406" y="33746"/>
                  <a:pt x="22782" y="33571"/>
                  <a:pt x="23158" y="33370"/>
                </a:cubicBezTo>
                <a:cubicBezTo>
                  <a:pt x="23158" y="33345"/>
                  <a:pt x="23083" y="33345"/>
                  <a:pt x="23008" y="33345"/>
                </a:cubicBezTo>
                <a:cubicBezTo>
                  <a:pt x="22933" y="33345"/>
                  <a:pt x="23033" y="33295"/>
                  <a:pt x="23259" y="33195"/>
                </a:cubicBezTo>
                <a:cubicBezTo>
                  <a:pt x="23480" y="33104"/>
                  <a:pt x="23627" y="33060"/>
                  <a:pt x="23668" y="33060"/>
                </a:cubicBezTo>
                <a:cubicBezTo>
                  <a:pt x="23706" y="33060"/>
                  <a:pt x="23653" y="33097"/>
                  <a:pt x="23484" y="33170"/>
                </a:cubicBezTo>
                <a:cubicBezTo>
                  <a:pt x="23384" y="33245"/>
                  <a:pt x="23284" y="33295"/>
                  <a:pt x="23309" y="33345"/>
                </a:cubicBezTo>
                <a:cubicBezTo>
                  <a:pt x="23312" y="33351"/>
                  <a:pt x="23321" y="33353"/>
                  <a:pt x="23333" y="33353"/>
                </a:cubicBezTo>
                <a:cubicBezTo>
                  <a:pt x="23488" y="33353"/>
                  <a:pt x="24293" y="32930"/>
                  <a:pt x="25013" y="32443"/>
                </a:cubicBezTo>
                <a:cubicBezTo>
                  <a:pt x="25790" y="31916"/>
                  <a:pt x="25740" y="31941"/>
                  <a:pt x="25690" y="31891"/>
                </a:cubicBezTo>
                <a:lnTo>
                  <a:pt x="25690" y="31891"/>
                </a:lnTo>
                <a:cubicBezTo>
                  <a:pt x="25464" y="31967"/>
                  <a:pt x="25264" y="32067"/>
                  <a:pt x="25088" y="32217"/>
                </a:cubicBezTo>
                <a:cubicBezTo>
                  <a:pt x="24762" y="32418"/>
                  <a:pt x="24386" y="32618"/>
                  <a:pt x="24010" y="32769"/>
                </a:cubicBezTo>
                <a:cubicBezTo>
                  <a:pt x="23710" y="32869"/>
                  <a:pt x="23108" y="33094"/>
                  <a:pt x="22632" y="33295"/>
                </a:cubicBezTo>
                <a:cubicBezTo>
                  <a:pt x="22126" y="33512"/>
                  <a:pt x="21837" y="33620"/>
                  <a:pt x="21789" y="33620"/>
                </a:cubicBezTo>
                <a:cubicBezTo>
                  <a:pt x="21753" y="33620"/>
                  <a:pt x="21847" y="33562"/>
                  <a:pt x="22081" y="33445"/>
                </a:cubicBezTo>
                <a:cubicBezTo>
                  <a:pt x="22206" y="33395"/>
                  <a:pt x="22306" y="33320"/>
                  <a:pt x="22406" y="33220"/>
                </a:cubicBezTo>
                <a:cubicBezTo>
                  <a:pt x="22406" y="33144"/>
                  <a:pt x="23108" y="32819"/>
                  <a:pt x="23710" y="32643"/>
                </a:cubicBezTo>
                <a:cubicBezTo>
                  <a:pt x="24010" y="32543"/>
                  <a:pt x="24286" y="32418"/>
                  <a:pt x="24562" y="32267"/>
                </a:cubicBezTo>
                <a:cubicBezTo>
                  <a:pt x="24737" y="32142"/>
                  <a:pt x="25113" y="31916"/>
                  <a:pt x="25414" y="31741"/>
                </a:cubicBezTo>
                <a:cubicBezTo>
                  <a:pt x="26041" y="31390"/>
                  <a:pt x="26041" y="31390"/>
                  <a:pt x="25965" y="31340"/>
                </a:cubicBezTo>
                <a:cubicBezTo>
                  <a:pt x="25961" y="31336"/>
                  <a:pt x="25953" y="31333"/>
                  <a:pt x="25941" y="31333"/>
                </a:cubicBezTo>
                <a:cubicBezTo>
                  <a:pt x="25887" y="31333"/>
                  <a:pt x="25763" y="31378"/>
                  <a:pt x="25640" y="31440"/>
                </a:cubicBezTo>
                <a:cubicBezTo>
                  <a:pt x="25213" y="31666"/>
                  <a:pt x="24762" y="31841"/>
                  <a:pt x="24311" y="31992"/>
                </a:cubicBezTo>
                <a:cubicBezTo>
                  <a:pt x="24111" y="32092"/>
                  <a:pt x="23885" y="32142"/>
                  <a:pt x="23660" y="32192"/>
                </a:cubicBezTo>
                <a:cubicBezTo>
                  <a:pt x="23660" y="32092"/>
                  <a:pt x="25314" y="31265"/>
                  <a:pt x="25915" y="31064"/>
                </a:cubicBezTo>
                <a:lnTo>
                  <a:pt x="27344" y="30588"/>
                </a:lnTo>
                <a:cubicBezTo>
                  <a:pt x="27645" y="30513"/>
                  <a:pt x="27920" y="30388"/>
                  <a:pt x="28196" y="30237"/>
                </a:cubicBezTo>
                <a:cubicBezTo>
                  <a:pt x="28208" y="30225"/>
                  <a:pt x="28183" y="30218"/>
                  <a:pt x="28136" y="30218"/>
                </a:cubicBezTo>
                <a:cubicBezTo>
                  <a:pt x="28089" y="30218"/>
                  <a:pt x="28021" y="30225"/>
                  <a:pt x="27945" y="30237"/>
                </a:cubicBezTo>
                <a:cubicBezTo>
                  <a:pt x="26586" y="30690"/>
                  <a:pt x="24956" y="31143"/>
                  <a:pt x="24821" y="31143"/>
                </a:cubicBezTo>
                <a:cubicBezTo>
                  <a:pt x="24814" y="31143"/>
                  <a:pt x="24811" y="31142"/>
                  <a:pt x="24812" y="31139"/>
                </a:cubicBezTo>
                <a:cubicBezTo>
                  <a:pt x="25063" y="30889"/>
                  <a:pt x="25364" y="30688"/>
                  <a:pt x="25690" y="30563"/>
                </a:cubicBezTo>
                <a:cubicBezTo>
                  <a:pt x="25915" y="30488"/>
                  <a:pt x="25990" y="30413"/>
                  <a:pt x="25865" y="30363"/>
                </a:cubicBezTo>
                <a:cubicBezTo>
                  <a:pt x="25790" y="30337"/>
                  <a:pt x="25790" y="30312"/>
                  <a:pt x="25965" y="30162"/>
                </a:cubicBezTo>
                <a:cubicBezTo>
                  <a:pt x="26366" y="29836"/>
                  <a:pt x="26843" y="29611"/>
                  <a:pt x="27369" y="29460"/>
                </a:cubicBezTo>
                <a:cubicBezTo>
                  <a:pt x="27910" y="29247"/>
                  <a:pt x="28151" y="29098"/>
                  <a:pt x="28028" y="29098"/>
                </a:cubicBezTo>
                <a:cubicBezTo>
                  <a:pt x="27963" y="29098"/>
                  <a:pt x="27796" y="29140"/>
                  <a:pt x="27519" y="29235"/>
                </a:cubicBezTo>
                <a:cubicBezTo>
                  <a:pt x="27319" y="29310"/>
                  <a:pt x="27143" y="29360"/>
                  <a:pt x="26968" y="29385"/>
                </a:cubicBezTo>
                <a:cubicBezTo>
                  <a:pt x="26968" y="29360"/>
                  <a:pt x="27269" y="29109"/>
                  <a:pt x="27594" y="28834"/>
                </a:cubicBezTo>
                <a:cubicBezTo>
                  <a:pt x="28422" y="28157"/>
                  <a:pt x="29148" y="27806"/>
                  <a:pt x="30577" y="27380"/>
                </a:cubicBezTo>
                <a:cubicBezTo>
                  <a:pt x="31254" y="27180"/>
                  <a:pt x="31429" y="27104"/>
                  <a:pt x="31329" y="27029"/>
                </a:cubicBezTo>
                <a:lnTo>
                  <a:pt x="31329" y="27029"/>
                </a:lnTo>
                <a:cubicBezTo>
                  <a:pt x="30677" y="27180"/>
                  <a:pt x="30051" y="27355"/>
                  <a:pt x="29424" y="27631"/>
                </a:cubicBezTo>
                <a:cubicBezTo>
                  <a:pt x="29249" y="27706"/>
                  <a:pt x="29073" y="27756"/>
                  <a:pt x="28898" y="27781"/>
                </a:cubicBezTo>
                <a:cubicBezTo>
                  <a:pt x="29148" y="27581"/>
                  <a:pt x="29399" y="27380"/>
                  <a:pt x="29700" y="27230"/>
                </a:cubicBezTo>
                <a:cubicBezTo>
                  <a:pt x="30376" y="26779"/>
                  <a:pt x="30577" y="26678"/>
                  <a:pt x="32156" y="26102"/>
                </a:cubicBezTo>
                <a:cubicBezTo>
                  <a:pt x="32757" y="25901"/>
                  <a:pt x="33359" y="25676"/>
                  <a:pt x="33910" y="25400"/>
                </a:cubicBezTo>
                <a:lnTo>
                  <a:pt x="33910" y="25400"/>
                </a:lnTo>
                <a:cubicBezTo>
                  <a:pt x="33484" y="25475"/>
                  <a:pt x="33058" y="25601"/>
                  <a:pt x="32632" y="25776"/>
                </a:cubicBezTo>
                <a:cubicBezTo>
                  <a:pt x="31930" y="26027"/>
                  <a:pt x="31329" y="26227"/>
                  <a:pt x="31329" y="26227"/>
                </a:cubicBezTo>
                <a:cubicBezTo>
                  <a:pt x="31304" y="26227"/>
                  <a:pt x="31905" y="25851"/>
                  <a:pt x="32657" y="25400"/>
                </a:cubicBezTo>
                <a:cubicBezTo>
                  <a:pt x="33384" y="24974"/>
                  <a:pt x="34011" y="24598"/>
                  <a:pt x="34036" y="24573"/>
                </a:cubicBezTo>
                <a:cubicBezTo>
                  <a:pt x="34161" y="24523"/>
                  <a:pt x="34286" y="24498"/>
                  <a:pt x="34437" y="24498"/>
                </a:cubicBezTo>
                <a:cubicBezTo>
                  <a:pt x="34637" y="24473"/>
                  <a:pt x="34813" y="24423"/>
                  <a:pt x="34813" y="24398"/>
                </a:cubicBezTo>
                <a:cubicBezTo>
                  <a:pt x="34813" y="24347"/>
                  <a:pt x="34712" y="24347"/>
                  <a:pt x="34612" y="24347"/>
                </a:cubicBezTo>
                <a:cubicBezTo>
                  <a:pt x="34512" y="24347"/>
                  <a:pt x="34437" y="24347"/>
                  <a:pt x="34462" y="24322"/>
                </a:cubicBezTo>
                <a:cubicBezTo>
                  <a:pt x="34560" y="24200"/>
                  <a:pt x="36869" y="23068"/>
                  <a:pt x="36965" y="23068"/>
                </a:cubicBezTo>
                <a:close/>
                <a:moveTo>
                  <a:pt x="27018" y="34072"/>
                </a:moveTo>
                <a:lnTo>
                  <a:pt x="27018" y="34072"/>
                </a:lnTo>
                <a:cubicBezTo>
                  <a:pt x="26868" y="34147"/>
                  <a:pt x="26717" y="34197"/>
                  <a:pt x="26567" y="34222"/>
                </a:cubicBezTo>
                <a:cubicBezTo>
                  <a:pt x="26366" y="34272"/>
                  <a:pt x="26191" y="34348"/>
                  <a:pt x="26041" y="34473"/>
                </a:cubicBezTo>
                <a:cubicBezTo>
                  <a:pt x="25815" y="34573"/>
                  <a:pt x="25564" y="34648"/>
                  <a:pt x="25339" y="34648"/>
                </a:cubicBezTo>
                <a:cubicBezTo>
                  <a:pt x="25106" y="34679"/>
                  <a:pt x="24941" y="34701"/>
                  <a:pt x="24878" y="34701"/>
                </a:cubicBezTo>
                <a:cubicBezTo>
                  <a:pt x="24839" y="34701"/>
                  <a:pt x="24840" y="34692"/>
                  <a:pt x="24888" y="34673"/>
                </a:cubicBezTo>
                <a:cubicBezTo>
                  <a:pt x="25013" y="34648"/>
                  <a:pt x="25339" y="34523"/>
                  <a:pt x="25614" y="34448"/>
                </a:cubicBezTo>
                <a:cubicBezTo>
                  <a:pt x="26066" y="34272"/>
                  <a:pt x="26542" y="34147"/>
                  <a:pt x="27018" y="34072"/>
                </a:cubicBezTo>
                <a:close/>
                <a:moveTo>
                  <a:pt x="24411" y="34623"/>
                </a:moveTo>
                <a:lnTo>
                  <a:pt x="24411" y="34623"/>
                </a:lnTo>
                <a:cubicBezTo>
                  <a:pt x="24411" y="34623"/>
                  <a:pt x="24336" y="34673"/>
                  <a:pt x="24211" y="34723"/>
                </a:cubicBezTo>
                <a:lnTo>
                  <a:pt x="24236" y="34723"/>
                </a:lnTo>
                <a:cubicBezTo>
                  <a:pt x="24001" y="34802"/>
                  <a:pt x="23751" y="34865"/>
                  <a:pt x="23653" y="34865"/>
                </a:cubicBezTo>
                <a:cubicBezTo>
                  <a:pt x="23625" y="34865"/>
                  <a:pt x="23609" y="34860"/>
                  <a:pt x="23609" y="34849"/>
                </a:cubicBezTo>
                <a:cubicBezTo>
                  <a:pt x="23860" y="34723"/>
                  <a:pt x="24136" y="34648"/>
                  <a:pt x="24411" y="34623"/>
                </a:cubicBezTo>
                <a:close/>
                <a:moveTo>
                  <a:pt x="18975" y="30149"/>
                </a:moveTo>
                <a:cubicBezTo>
                  <a:pt x="18996" y="30149"/>
                  <a:pt x="18934" y="30235"/>
                  <a:pt x="18873" y="30337"/>
                </a:cubicBezTo>
                <a:cubicBezTo>
                  <a:pt x="18747" y="30513"/>
                  <a:pt x="18597" y="30638"/>
                  <a:pt x="18421" y="30713"/>
                </a:cubicBezTo>
                <a:cubicBezTo>
                  <a:pt x="18171" y="30839"/>
                  <a:pt x="17018" y="31390"/>
                  <a:pt x="16391" y="31666"/>
                </a:cubicBezTo>
                <a:cubicBezTo>
                  <a:pt x="16366" y="31666"/>
                  <a:pt x="16366" y="31716"/>
                  <a:pt x="16391" y="31741"/>
                </a:cubicBezTo>
                <a:cubicBezTo>
                  <a:pt x="16667" y="31691"/>
                  <a:pt x="16918" y="31591"/>
                  <a:pt x="17143" y="31465"/>
                </a:cubicBezTo>
                <a:cubicBezTo>
                  <a:pt x="17369" y="31340"/>
                  <a:pt x="17594" y="31265"/>
                  <a:pt x="17845" y="31240"/>
                </a:cubicBezTo>
                <a:cubicBezTo>
                  <a:pt x="17851" y="31246"/>
                  <a:pt x="17862" y="31249"/>
                  <a:pt x="17877" y="31249"/>
                </a:cubicBezTo>
                <a:cubicBezTo>
                  <a:pt x="17920" y="31249"/>
                  <a:pt x="17995" y="31221"/>
                  <a:pt x="18071" y="31165"/>
                </a:cubicBezTo>
                <a:lnTo>
                  <a:pt x="18246" y="31014"/>
                </a:lnTo>
                <a:lnTo>
                  <a:pt x="18121" y="31190"/>
                </a:lnTo>
                <a:cubicBezTo>
                  <a:pt x="17978" y="31404"/>
                  <a:pt x="16382" y="32300"/>
                  <a:pt x="16163" y="32300"/>
                </a:cubicBezTo>
                <a:cubicBezTo>
                  <a:pt x="16152" y="32300"/>
                  <a:pt x="16144" y="32297"/>
                  <a:pt x="16141" y="32292"/>
                </a:cubicBezTo>
                <a:cubicBezTo>
                  <a:pt x="15940" y="32342"/>
                  <a:pt x="15740" y="32418"/>
                  <a:pt x="15589" y="32568"/>
                </a:cubicBezTo>
                <a:cubicBezTo>
                  <a:pt x="15414" y="32668"/>
                  <a:pt x="15238" y="32769"/>
                  <a:pt x="15038" y="32819"/>
                </a:cubicBezTo>
                <a:cubicBezTo>
                  <a:pt x="15138" y="32743"/>
                  <a:pt x="15238" y="32668"/>
                  <a:pt x="15364" y="32618"/>
                </a:cubicBezTo>
                <a:cubicBezTo>
                  <a:pt x="15715" y="32418"/>
                  <a:pt x="15765" y="32368"/>
                  <a:pt x="15690" y="32292"/>
                </a:cubicBezTo>
                <a:cubicBezTo>
                  <a:pt x="15687" y="32291"/>
                  <a:pt x="15684" y="32290"/>
                  <a:pt x="15679" y="32290"/>
                </a:cubicBezTo>
                <a:cubicBezTo>
                  <a:pt x="15541" y="32290"/>
                  <a:pt x="14403" y="33029"/>
                  <a:pt x="14136" y="33320"/>
                </a:cubicBezTo>
                <a:cubicBezTo>
                  <a:pt x="13835" y="33545"/>
                  <a:pt x="13509" y="33771"/>
                  <a:pt x="13183" y="33947"/>
                </a:cubicBezTo>
                <a:cubicBezTo>
                  <a:pt x="12757" y="34197"/>
                  <a:pt x="12231" y="34548"/>
                  <a:pt x="12005" y="34698"/>
                </a:cubicBezTo>
                <a:cubicBezTo>
                  <a:pt x="11905" y="34774"/>
                  <a:pt x="11755" y="34874"/>
                  <a:pt x="11629" y="34924"/>
                </a:cubicBezTo>
                <a:cubicBezTo>
                  <a:pt x="11629" y="34899"/>
                  <a:pt x="13083" y="33220"/>
                  <a:pt x="13609" y="32643"/>
                </a:cubicBezTo>
                <a:cubicBezTo>
                  <a:pt x="14161" y="32092"/>
                  <a:pt x="14837" y="31616"/>
                  <a:pt x="15539" y="31265"/>
                </a:cubicBezTo>
                <a:cubicBezTo>
                  <a:pt x="15671" y="31208"/>
                  <a:pt x="15760" y="31180"/>
                  <a:pt x="15775" y="31180"/>
                </a:cubicBezTo>
                <a:cubicBezTo>
                  <a:pt x="15780" y="31180"/>
                  <a:pt x="15777" y="31183"/>
                  <a:pt x="15765" y="31190"/>
                </a:cubicBezTo>
                <a:cubicBezTo>
                  <a:pt x="15464" y="31415"/>
                  <a:pt x="15389" y="31515"/>
                  <a:pt x="15439" y="31540"/>
                </a:cubicBezTo>
                <a:cubicBezTo>
                  <a:pt x="15765" y="31390"/>
                  <a:pt x="16091" y="31165"/>
                  <a:pt x="16341" y="30914"/>
                </a:cubicBezTo>
                <a:cubicBezTo>
                  <a:pt x="16667" y="30738"/>
                  <a:pt x="16993" y="30588"/>
                  <a:pt x="17319" y="30463"/>
                </a:cubicBezTo>
                <a:cubicBezTo>
                  <a:pt x="17770" y="30264"/>
                  <a:pt x="18026" y="30170"/>
                  <a:pt x="18097" y="30170"/>
                </a:cubicBezTo>
                <a:cubicBezTo>
                  <a:pt x="18124" y="30170"/>
                  <a:pt x="18124" y="30184"/>
                  <a:pt x="18096" y="30212"/>
                </a:cubicBezTo>
                <a:cubicBezTo>
                  <a:pt x="17970" y="30337"/>
                  <a:pt x="17945" y="30388"/>
                  <a:pt x="17970" y="30413"/>
                </a:cubicBezTo>
                <a:cubicBezTo>
                  <a:pt x="17770" y="30588"/>
                  <a:pt x="17519" y="30713"/>
                  <a:pt x="17269" y="30814"/>
                </a:cubicBezTo>
                <a:cubicBezTo>
                  <a:pt x="16993" y="30914"/>
                  <a:pt x="16742" y="31039"/>
                  <a:pt x="16517" y="31215"/>
                </a:cubicBezTo>
                <a:cubicBezTo>
                  <a:pt x="16517" y="31232"/>
                  <a:pt x="16529" y="31250"/>
                  <a:pt x="16554" y="31250"/>
                </a:cubicBezTo>
                <a:cubicBezTo>
                  <a:pt x="16565" y="31250"/>
                  <a:pt x="16577" y="31247"/>
                  <a:pt x="16592" y="31240"/>
                </a:cubicBezTo>
                <a:cubicBezTo>
                  <a:pt x="16717" y="31215"/>
                  <a:pt x="18898" y="30212"/>
                  <a:pt x="18948" y="30162"/>
                </a:cubicBezTo>
                <a:cubicBezTo>
                  <a:pt x="18961" y="30153"/>
                  <a:pt x="18970" y="30149"/>
                  <a:pt x="18975" y="30149"/>
                </a:cubicBezTo>
                <a:close/>
                <a:moveTo>
                  <a:pt x="49514" y="22611"/>
                </a:moveTo>
                <a:cubicBezTo>
                  <a:pt x="49521" y="22611"/>
                  <a:pt x="49524" y="22614"/>
                  <a:pt x="49524" y="22618"/>
                </a:cubicBezTo>
                <a:cubicBezTo>
                  <a:pt x="49148" y="22969"/>
                  <a:pt x="48747" y="23320"/>
                  <a:pt x="48321" y="23621"/>
                </a:cubicBezTo>
                <a:lnTo>
                  <a:pt x="48346" y="23621"/>
                </a:lnTo>
                <a:cubicBezTo>
                  <a:pt x="47093" y="24623"/>
                  <a:pt x="46993" y="24723"/>
                  <a:pt x="47219" y="24949"/>
                </a:cubicBezTo>
                <a:cubicBezTo>
                  <a:pt x="47294" y="24999"/>
                  <a:pt x="47294" y="25074"/>
                  <a:pt x="47269" y="25149"/>
                </a:cubicBezTo>
                <a:cubicBezTo>
                  <a:pt x="47244" y="25175"/>
                  <a:pt x="46767" y="25601"/>
                  <a:pt x="46216" y="26052"/>
                </a:cubicBezTo>
                <a:cubicBezTo>
                  <a:pt x="45138" y="26954"/>
                  <a:pt x="44537" y="27330"/>
                  <a:pt x="42782" y="28257"/>
                </a:cubicBezTo>
                <a:cubicBezTo>
                  <a:pt x="42356" y="28458"/>
                  <a:pt x="41930" y="28708"/>
                  <a:pt x="41554" y="28959"/>
                </a:cubicBezTo>
                <a:cubicBezTo>
                  <a:pt x="41504" y="29034"/>
                  <a:pt x="41504" y="29134"/>
                  <a:pt x="41529" y="29210"/>
                </a:cubicBezTo>
                <a:cubicBezTo>
                  <a:pt x="41579" y="29310"/>
                  <a:pt x="41529" y="29360"/>
                  <a:pt x="41103" y="29561"/>
                </a:cubicBezTo>
                <a:cubicBezTo>
                  <a:pt x="39574" y="30262"/>
                  <a:pt x="37996" y="30814"/>
                  <a:pt x="36341" y="31215"/>
                </a:cubicBezTo>
                <a:cubicBezTo>
                  <a:pt x="35840" y="31315"/>
                  <a:pt x="35364" y="31465"/>
                  <a:pt x="34888" y="31666"/>
                </a:cubicBezTo>
                <a:cubicBezTo>
                  <a:pt x="34787" y="31791"/>
                  <a:pt x="34813" y="31967"/>
                  <a:pt x="34938" y="32067"/>
                </a:cubicBezTo>
                <a:cubicBezTo>
                  <a:pt x="35063" y="32167"/>
                  <a:pt x="35038" y="32192"/>
                  <a:pt x="34662" y="32418"/>
                </a:cubicBezTo>
                <a:cubicBezTo>
                  <a:pt x="33384" y="33044"/>
                  <a:pt x="32031" y="33495"/>
                  <a:pt x="30627" y="33771"/>
                </a:cubicBezTo>
                <a:cubicBezTo>
                  <a:pt x="29173" y="34097"/>
                  <a:pt x="29148" y="34097"/>
                  <a:pt x="29073" y="34297"/>
                </a:cubicBezTo>
                <a:cubicBezTo>
                  <a:pt x="28973" y="34498"/>
                  <a:pt x="28973" y="34473"/>
                  <a:pt x="27494" y="34849"/>
                </a:cubicBezTo>
                <a:cubicBezTo>
                  <a:pt x="27465" y="34863"/>
                  <a:pt x="27438" y="34870"/>
                  <a:pt x="27413" y="34870"/>
                </a:cubicBezTo>
                <a:cubicBezTo>
                  <a:pt x="27354" y="34870"/>
                  <a:pt x="27311" y="34834"/>
                  <a:pt x="27294" y="34799"/>
                </a:cubicBezTo>
                <a:cubicBezTo>
                  <a:pt x="27281" y="34774"/>
                  <a:pt x="27269" y="34761"/>
                  <a:pt x="27256" y="34761"/>
                </a:cubicBezTo>
                <a:cubicBezTo>
                  <a:pt x="27244" y="34761"/>
                  <a:pt x="27231" y="34774"/>
                  <a:pt x="27219" y="34799"/>
                </a:cubicBezTo>
                <a:cubicBezTo>
                  <a:pt x="27193" y="34874"/>
                  <a:pt x="27043" y="34924"/>
                  <a:pt x="26843" y="34949"/>
                </a:cubicBezTo>
                <a:lnTo>
                  <a:pt x="26517" y="34999"/>
                </a:lnTo>
                <a:lnTo>
                  <a:pt x="26943" y="34799"/>
                </a:lnTo>
                <a:cubicBezTo>
                  <a:pt x="27193" y="34698"/>
                  <a:pt x="27494" y="34548"/>
                  <a:pt x="27645" y="34498"/>
                </a:cubicBezTo>
                <a:cubicBezTo>
                  <a:pt x="28121" y="34322"/>
                  <a:pt x="28472" y="34122"/>
                  <a:pt x="28447" y="34047"/>
                </a:cubicBezTo>
                <a:lnTo>
                  <a:pt x="28447" y="34047"/>
                </a:lnTo>
                <a:cubicBezTo>
                  <a:pt x="28121" y="34072"/>
                  <a:pt x="27820" y="34122"/>
                  <a:pt x="27519" y="34222"/>
                </a:cubicBezTo>
                <a:cubicBezTo>
                  <a:pt x="27092" y="34357"/>
                  <a:pt x="26705" y="34452"/>
                  <a:pt x="26630" y="34452"/>
                </a:cubicBezTo>
                <a:cubicBezTo>
                  <a:pt x="26622" y="34452"/>
                  <a:pt x="26617" y="34450"/>
                  <a:pt x="26617" y="34448"/>
                </a:cubicBezTo>
                <a:cubicBezTo>
                  <a:pt x="26717" y="34373"/>
                  <a:pt x="26818" y="34322"/>
                  <a:pt x="26918" y="34297"/>
                </a:cubicBezTo>
                <a:cubicBezTo>
                  <a:pt x="27269" y="34147"/>
                  <a:pt x="27620" y="33972"/>
                  <a:pt x="27920" y="33771"/>
                </a:cubicBezTo>
                <a:cubicBezTo>
                  <a:pt x="27956" y="33735"/>
                  <a:pt x="27937" y="33715"/>
                  <a:pt x="27843" y="33715"/>
                </a:cubicBezTo>
                <a:cubicBezTo>
                  <a:pt x="27678" y="33715"/>
                  <a:pt x="27279" y="33777"/>
                  <a:pt x="26542" y="33921"/>
                </a:cubicBezTo>
                <a:cubicBezTo>
                  <a:pt x="25740" y="34097"/>
                  <a:pt x="25213" y="34247"/>
                  <a:pt x="25188" y="34322"/>
                </a:cubicBezTo>
                <a:cubicBezTo>
                  <a:pt x="25152" y="34359"/>
                  <a:pt x="25102" y="34382"/>
                  <a:pt x="25068" y="34382"/>
                </a:cubicBezTo>
                <a:cubicBezTo>
                  <a:pt x="25055" y="34382"/>
                  <a:pt x="25045" y="34379"/>
                  <a:pt x="25038" y="34373"/>
                </a:cubicBezTo>
                <a:cubicBezTo>
                  <a:pt x="24965" y="34362"/>
                  <a:pt x="24897" y="34356"/>
                  <a:pt x="24831" y="34356"/>
                </a:cubicBezTo>
                <a:cubicBezTo>
                  <a:pt x="24738" y="34356"/>
                  <a:pt x="24650" y="34368"/>
                  <a:pt x="24562" y="34398"/>
                </a:cubicBezTo>
                <a:cubicBezTo>
                  <a:pt x="24445" y="34425"/>
                  <a:pt x="24373" y="34439"/>
                  <a:pt x="24352" y="34439"/>
                </a:cubicBezTo>
                <a:cubicBezTo>
                  <a:pt x="24315" y="34439"/>
                  <a:pt x="24441" y="34394"/>
                  <a:pt x="24762" y="34297"/>
                </a:cubicBezTo>
                <a:lnTo>
                  <a:pt x="25790" y="33947"/>
                </a:lnTo>
                <a:cubicBezTo>
                  <a:pt x="26041" y="33871"/>
                  <a:pt x="26742" y="33696"/>
                  <a:pt x="27394" y="33596"/>
                </a:cubicBezTo>
                <a:cubicBezTo>
                  <a:pt x="28572" y="33370"/>
                  <a:pt x="30928" y="32819"/>
                  <a:pt x="30978" y="32769"/>
                </a:cubicBezTo>
                <a:cubicBezTo>
                  <a:pt x="31007" y="32730"/>
                  <a:pt x="30988" y="32710"/>
                  <a:pt x="30911" y="32710"/>
                </a:cubicBezTo>
                <a:cubicBezTo>
                  <a:pt x="30789" y="32710"/>
                  <a:pt x="30523" y="32761"/>
                  <a:pt x="30076" y="32869"/>
                </a:cubicBezTo>
                <a:cubicBezTo>
                  <a:pt x="29849" y="32931"/>
                  <a:pt x="29605" y="32976"/>
                  <a:pt x="29358" y="32976"/>
                </a:cubicBezTo>
                <a:cubicBezTo>
                  <a:pt x="29305" y="32976"/>
                  <a:pt x="29252" y="32973"/>
                  <a:pt x="29198" y="32969"/>
                </a:cubicBezTo>
                <a:cubicBezTo>
                  <a:pt x="29187" y="32947"/>
                  <a:pt x="29176" y="32934"/>
                  <a:pt x="29165" y="32934"/>
                </a:cubicBezTo>
                <a:cubicBezTo>
                  <a:pt x="29151" y="32934"/>
                  <a:pt x="29137" y="32953"/>
                  <a:pt x="29123" y="32994"/>
                </a:cubicBezTo>
                <a:cubicBezTo>
                  <a:pt x="29098" y="33069"/>
                  <a:pt x="28797" y="33170"/>
                  <a:pt x="28246" y="33270"/>
                </a:cubicBezTo>
                <a:cubicBezTo>
                  <a:pt x="27683" y="33389"/>
                  <a:pt x="27358" y="33457"/>
                  <a:pt x="27250" y="33457"/>
                </a:cubicBezTo>
                <a:cubicBezTo>
                  <a:pt x="27108" y="33457"/>
                  <a:pt x="27340" y="33340"/>
                  <a:pt x="27895" y="33069"/>
                </a:cubicBezTo>
                <a:cubicBezTo>
                  <a:pt x="28371" y="32794"/>
                  <a:pt x="28873" y="32618"/>
                  <a:pt x="29424" y="32518"/>
                </a:cubicBezTo>
                <a:cubicBezTo>
                  <a:pt x="29650" y="32518"/>
                  <a:pt x="29850" y="32443"/>
                  <a:pt x="30051" y="32342"/>
                </a:cubicBezTo>
                <a:cubicBezTo>
                  <a:pt x="30051" y="32325"/>
                  <a:pt x="29975" y="32307"/>
                  <a:pt x="29878" y="32307"/>
                </a:cubicBezTo>
                <a:cubicBezTo>
                  <a:pt x="29838" y="32307"/>
                  <a:pt x="29794" y="32310"/>
                  <a:pt x="29750" y="32317"/>
                </a:cubicBezTo>
                <a:lnTo>
                  <a:pt x="29474" y="32342"/>
                </a:lnTo>
                <a:lnTo>
                  <a:pt x="29775" y="32217"/>
                </a:lnTo>
                <a:lnTo>
                  <a:pt x="30351" y="31967"/>
                </a:lnTo>
                <a:cubicBezTo>
                  <a:pt x="30903" y="31816"/>
                  <a:pt x="31479" y="31716"/>
                  <a:pt x="32056" y="31616"/>
                </a:cubicBezTo>
                <a:cubicBezTo>
                  <a:pt x="33509" y="31365"/>
                  <a:pt x="33835" y="31265"/>
                  <a:pt x="33835" y="31190"/>
                </a:cubicBezTo>
                <a:cubicBezTo>
                  <a:pt x="33788" y="31183"/>
                  <a:pt x="33739" y="31180"/>
                  <a:pt x="33690" y="31180"/>
                </a:cubicBezTo>
                <a:cubicBezTo>
                  <a:pt x="33554" y="31180"/>
                  <a:pt x="33412" y="31203"/>
                  <a:pt x="33284" y="31240"/>
                </a:cubicBezTo>
                <a:cubicBezTo>
                  <a:pt x="32482" y="31400"/>
                  <a:pt x="31712" y="31512"/>
                  <a:pt x="31526" y="31512"/>
                </a:cubicBezTo>
                <a:cubicBezTo>
                  <a:pt x="31479" y="31512"/>
                  <a:pt x="31469" y="31505"/>
                  <a:pt x="31504" y="31490"/>
                </a:cubicBezTo>
                <a:cubicBezTo>
                  <a:pt x="31955" y="31290"/>
                  <a:pt x="33133" y="30789"/>
                  <a:pt x="33785" y="30513"/>
                </a:cubicBezTo>
                <a:cubicBezTo>
                  <a:pt x="34161" y="30337"/>
                  <a:pt x="34537" y="30212"/>
                  <a:pt x="34913" y="30087"/>
                </a:cubicBezTo>
                <a:lnTo>
                  <a:pt x="36442" y="29736"/>
                </a:lnTo>
                <a:cubicBezTo>
                  <a:pt x="37043" y="29586"/>
                  <a:pt x="37895" y="29410"/>
                  <a:pt x="38321" y="29310"/>
                </a:cubicBezTo>
                <a:cubicBezTo>
                  <a:pt x="39048" y="29160"/>
                  <a:pt x="39274" y="29084"/>
                  <a:pt x="39148" y="28984"/>
                </a:cubicBezTo>
                <a:lnTo>
                  <a:pt x="39148" y="28984"/>
                </a:lnTo>
                <a:cubicBezTo>
                  <a:pt x="38321" y="29134"/>
                  <a:pt x="37519" y="29310"/>
                  <a:pt x="36692" y="29535"/>
                </a:cubicBezTo>
                <a:cubicBezTo>
                  <a:pt x="35995" y="29702"/>
                  <a:pt x="35646" y="29777"/>
                  <a:pt x="35557" y="29777"/>
                </a:cubicBezTo>
                <a:cubicBezTo>
                  <a:pt x="35499" y="29777"/>
                  <a:pt x="35551" y="29745"/>
                  <a:pt x="35690" y="29686"/>
                </a:cubicBezTo>
                <a:cubicBezTo>
                  <a:pt x="36542" y="29335"/>
                  <a:pt x="37219" y="28984"/>
                  <a:pt x="38221" y="28483"/>
                </a:cubicBezTo>
                <a:cubicBezTo>
                  <a:pt x="38697" y="28207"/>
                  <a:pt x="39199" y="28007"/>
                  <a:pt x="39725" y="27856"/>
                </a:cubicBezTo>
                <a:cubicBezTo>
                  <a:pt x="40126" y="27781"/>
                  <a:pt x="42231" y="27230"/>
                  <a:pt x="42732" y="27054"/>
                </a:cubicBezTo>
                <a:cubicBezTo>
                  <a:pt x="42908" y="27004"/>
                  <a:pt x="43033" y="26929"/>
                  <a:pt x="43033" y="26879"/>
                </a:cubicBezTo>
                <a:cubicBezTo>
                  <a:pt x="43033" y="26866"/>
                  <a:pt x="43014" y="26860"/>
                  <a:pt x="42986" y="26860"/>
                </a:cubicBezTo>
                <a:cubicBezTo>
                  <a:pt x="42958" y="26860"/>
                  <a:pt x="42920" y="26866"/>
                  <a:pt x="42883" y="26879"/>
                </a:cubicBezTo>
                <a:cubicBezTo>
                  <a:pt x="42707" y="26929"/>
                  <a:pt x="40452" y="27555"/>
                  <a:pt x="40101" y="27656"/>
                </a:cubicBezTo>
                <a:cubicBezTo>
                  <a:pt x="40602" y="27355"/>
                  <a:pt x="41103" y="27079"/>
                  <a:pt x="41630" y="26854"/>
                </a:cubicBezTo>
                <a:cubicBezTo>
                  <a:pt x="42181" y="26528"/>
                  <a:pt x="42757" y="26277"/>
                  <a:pt x="43359" y="26052"/>
                </a:cubicBezTo>
                <a:cubicBezTo>
                  <a:pt x="44336" y="25876"/>
                  <a:pt x="45289" y="25651"/>
                  <a:pt x="46241" y="25375"/>
                </a:cubicBezTo>
                <a:cubicBezTo>
                  <a:pt x="46309" y="25324"/>
                  <a:pt x="46305" y="25299"/>
                  <a:pt x="46224" y="25299"/>
                </a:cubicBezTo>
                <a:cubicBezTo>
                  <a:pt x="46065" y="25299"/>
                  <a:pt x="45615" y="25394"/>
                  <a:pt x="44838" y="25576"/>
                </a:cubicBezTo>
                <a:cubicBezTo>
                  <a:pt x="44412" y="25701"/>
                  <a:pt x="43960" y="25801"/>
                  <a:pt x="43509" y="25876"/>
                </a:cubicBezTo>
                <a:cubicBezTo>
                  <a:pt x="43509" y="25851"/>
                  <a:pt x="44161" y="25500"/>
                  <a:pt x="44963" y="25099"/>
                </a:cubicBezTo>
                <a:cubicBezTo>
                  <a:pt x="45765" y="24698"/>
                  <a:pt x="46893" y="24072"/>
                  <a:pt x="47494" y="23721"/>
                </a:cubicBezTo>
                <a:cubicBezTo>
                  <a:pt x="48997" y="22856"/>
                  <a:pt x="49445" y="22611"/>
                  <a:pt x="49514" y="22611"/>
                </a:cubicBezTo>
                <a:close/>
                <a:moveTo>
                  <a:pt x="25264" y="34824"/>
                </a:moveTo>
                <a:lnTo>
                  <a:pt x="25264" y="34824"/>
                </a:lnTo>
                <a:cubicBezTo>
                  <a:pt x="25088" y="34899"/>
                  <a:pt x="24913" y="34949"/>
                  <a:pt x="24737" y="34999"/>
                </a:cubicBezTo>
                <a:cubicBezTo>
                  <a:pt x="24574" y="35040"/>
                  <a:pt x="24393" y="35081"/>
                  <a:pt x="24223" y="35081"/>
                </a:cubicBezTo>
                <a:cubicBezTo>
                  <a:pt x="24185" y="35081"/>
                  <a:pt x="24148" y="35079"/>
                  <a:pt x="24111" y="35074"/>
                </a:cubicBezTo>
                <a:cubicBezTo>
                  <a:pt x="24061" y="35049"/>
                  <a:pt x="24286" y="34974"/>
                  <a:pt x="24637" y="34924"/>
                </a:cubicBezTo>
                <a:cubicBezTo>
                  <a:pt x="24988" y="34849"/>
                  <a:pt x="25264" y="34824"/>
                  <a:pt x="25264" y="34824"/>
                </a:cubicBezTo>
                <a:close/>
                <a:moveTo>
                  <a:pt x="27344" y="34448"/>
                </a:moveTo>
                <a:cubicBezTo>
                  <a:pt x="27193" y="34548"/>
                  <a:pt x="27068" y="34598"/>
                  <a:pt x="26918" y="34673"/>
                </a:cubicBezTo>
                <a:cubicBezTo>
                  <a:pt x="26742" y="34723"/>
                  <a:pt x="26592" y="34824"/>
                  <a:pt x="26442" y="34949"/>
                </a:cubicBezTo>
                <a:cubicBezTo>
                  <a:pt x="26082" y="35084"/>
                  <a:pt x="25702" y="35178"/>
                  <a:pt x="25320" y="35178"/>
                </a:cubicBezTo>
                <a:cubicBezTo>
                  <a:pt x="25276" y="35178"/>
                  <a:pt x="25232" y="35177"/>
                  <a:pt x="25188" y="35175"/>
                </a:cubicBezTo>
                <a:cubicBezTo>
                  <a:pt x="25389" y="35074"/>
                  <a:pt x="25564" y="34999"/>
                  <a:pt x="25790" y="34949"/>
                </a:cubicBezTo>
                <a:cubicBezTo>
                  <a:pt x="26015" y="34874"/>
                  <a:pt x="26216" y="34799"/>
                  <a:pt x="26442" y="34698"/>
                </a:cubicBezTo>
                <a:cubicBezTo>
                  <a:pt x="26717" y="34573"/>
                  <a:pt x="27018" y="34498"/>
                  <a:pt x="27344" y="34448"/>
                </a:cubicBezTo>
                <a:close/>
                <a:moveTo>
                  <a:pt x="23444" y="35265"/>
                </a:moveTo>
                <a:cubicBezTo>
                  <a:pt x="23556" y="35265"/>
                  <a:pt x="23578" y="35288"/>
                  <a:pt x="23559" y="35325"/>
                </a:cubicBezTo>
                <a:cubicBezTo>
                  <a:pt x="23522" y="35337"/>
                  <a:pt x="23478" y="35344"/>
                  <a:pt x="23431" y="35344"/>
                </a:cubicBezTo>
                <a:cubicBezTo>
                  <a:pt x="23384" y="35344"/>
                  <a:pt x="23334" y="35337"/>
                  <a:pt x="23284" y="35325"/>
                </a:cubicBezTo>
                <a:lnTo>
                  <a:pt x="23008" y="35300"/>
                </a:lnTo>
                <a:lnTo>
                  <a:pt x="23284" y="35275"/>
                </a:lnTo>
                <a:cubicBezTo>
                  <a:pt x="23351" y="35268"/>
                  <a:pt x="23404" y="35265"/>
                  <a:pt x="23444" y="35265"/>
                </a:cubicBezTo>
                <a:close/>
                <a:moveTo>
                  <a:pt x="9524" y="34698"/>
                </a:moveTo>
                <a:cubicBezTo>
                  <a:pt x="9524" y="34824"/>
                  <a:pt x="9499" y="34949"/>
                  <a:pt x="9474" y="35074"/>
                </a:cubicBezTo>
                <a:cubicBezTo>
                  <a:pt x="9349" y="35400"/>
                  <a:pt x="9349" y="35425"/>
                  <a:pt x="8472" y="36252"/>
                </a:cubicBezTo>
                <a:cubicBezTo>
                  <a:pt x="7995" y="36728"/>
                  <a:pt x="7569" y="37155"/>
                  <a:pt x="7519" y="37180"/>
                </a:cubicBezTo>
                <a:cubicBezTo>
                  <a:pt x="7515" y="37187"/>
                  <a:pt x="7512" y="37191"/>
                  <a:pt x="7509" y="37191"/>
                </a:cubicBezTo>
                <a:cubicBezTo>
                  <a:pt x="7495" y="37191"/>
                  <a:pt x="7498" y="37081"/>
                  <a:pt x="7519" y="36954"/>
                </a:cubicBezTo>
                <a:cubicBezTo>
                  <a:pt x="7569" y="36653"/>
                  <a:pt x="7594" y="36603"/>
                  <a:pt x="8020" y="36152"/>
                </a:cubicBezTo>
                <a:cubicBezTo>
                  <a:pt x="8497" y="35626"/>
                  <a:pt x="8998" y="35150"/>
                  <a:pt x="9524" y="34698"/>
                </a:cubicBezTo>
                <a:close/>
                <a:moveTo>
                  <a:pt x="9274" y="35701"/>
                </a:moveTo>
                <a:cubicBezTo>
                  <a:pt x="9299" y="35726"/>
                  <a:pt x="9198" y="36027"/>
                  <a:pt x="9098" y="36403"/>
                </a:cubicBezTo>
                <a:cubicBezTo>
                  <a:pt x="8923" y="37104"/>
                  <a:pt x="8672" y="37530"/>
                  <a:pt x="8446" y="37606"/>
                </a:cubicBezTo>
                <a:cubicBezTo>
                  <a:pt x="8221" y="37756"/>
                  <a:pt x="8020" y="37931"/>
                  <a:pt x="7820" y="38132"/>
                </a:cubicBezTo>
                <a:cubicBezTo>
                  <a:pt x="7644" y="38307"/>
                  <a:pt x="7469" y="38483"/>
                  <a:pt x="7269" y="38658"/>
                </a:cubicBezTo>
                <a:cubicBezTo>
                  <a:pt x="7243" y="38658"/>
                  <a:pt x="7243" y="38583"/>
                  <a:pt x="7269" y="38458"/>
                </a:cubicBezTo>
                <a:cubicBezTo>
                  <a:pt x="7294" y="38307"/>
                  <a:pt x="7444" y="38132"/>
                  <a:pt x="7970" y="37581"/>
                </a:cubicBezTo>
                <a:cubicBezTo>
                  <a:pt x="8722" y="36779"/>
                  <a:pt x="8747" y="36728"/>
                  <a:pt x="8622" y="36728"/>
                </a:cubicBezTo>
                <a:cubicBezTo>
                  <a:pt x="8396" y="36929"/>
                  <a:pt x="8171" y="37129"/>
                  <a:pt x="7970" y="37355"/>
                </a:cubicBezTo>
                <a:cubicBezTo>
                  <a:pt x="7670" y="37681"/>
                  <a:pt x="7394" y="37957"/>
                  <a:pt x="7369" y="37957"/>
                </a:cubicBezTo>
                <a:cubicBezTo>
                  <a:pt x="7344" y="37957"/>
                  <a:pt x="7369" y="37856"/>
                  <a:pt x="7394" y="37731"/>
                </a:cubicBezTo>
                <a:cubicBezTo>
                  <a:pt x="7444" y="37530"/>
                  <a:pt x="7569" y="37355"/>
                  <a:pt x="7720" y="37205"/>
                </a:cubicBezTo>
                <a:cubicBezTo>
                  <a:pt x="7995" y="36879"/>
                  <a:pt x="9248" y="35701"/>
                  <a:pt x="9274" y="35701"/>
                </a:cubicBezTo>
                <a:close/>
                <a:moveTo>
                  <a:pt x="8246" y="37906"/>
                </a:moveTo>
                <a:cubicBezTo>
                  <a:pt x="8246" y="37906"/>
                  <a:pt x="7995" y="38282"/>
                  <a:pt x="7670" y="38708"/>
                </a:cubicBezTo>
                <a:cubicBezTo>
                  <a:pt x="7301" y="39218"/>
                  <a:pt x="7166" y="39395"/>
                  <a:pt x="7127" y="39395"/>
                </a:cubicBezTo>
                <a:cubicBezTo>
                  <a:pt x="7110" y="39395"/>
                  <a:pt x="7111" y="39362"/>
                  <a:pt x="7118" y="39310"/>
                </a:cubicBezTo>
                <a:cubicBezTo>
                  <a:pt x="7143" y="39160"/>
                  <a:pt x="7193" y="39034"/>
                  <a:pt x="7269" y="38934"/>
                </a:cubicBezTo>
                <a:cubicBezTo>
                  <a:pt x="7569" y="38558"/>
                  <a:pt x="7895" y="38232"/>
                  <a:pt x="8246" y="37906"/>
                </a:cubicBezTo>
                <a:close/>
                <a:moveTo>
                  <a:pt x="7569" y="35776"/>
                </a:moveTo>
                <a:lnTo>
                  <a:pt x="7494" y="36202"/>
                </a:lnTo>
                <a:cubicBezTo>
                  <a:pt x="7419" y="36578"/>
                  <a:pt x="7394" y="36628"/>
                  <a:pt x="7018" y="37079"/>
                </a:cubicBezTo>
                <a:lnTo>
                  <a:pt x="7018" y="37054"/>
                </a:lnTo>
                <a:cubicBezTo>
                  <a:pt x="6391" y="37756"/>
                  <a:pt x="5840" y="38533"/>
                  <a:pt x="5890" y="38583"/>
                </a:cubicBezTo>
                <a:cubicBezTo>
                  <a:pt x="5897" y="38588"/>
                  <a:pt x="5905" y="38590"/>
                  <a:pt x="5913" y="38590"/>
                </a:cubicBezTo>
                <a:cubicBezTo>
                  <a:pt x="5994" y="38590"/>
                  <a:pt x="6137" y="38379"/>
                  <a:pt x="6341" y="38107"/>
                </a:cubicBezTo>
                <a:cubicBezTo>
                  <a:pt x="6567" y="37831"/>
                  <a:pt x="6868" y="37455"/>
                  <a:pt x="7043" y="37255"/>
                </a:cubicBezTo>
                <a:lnTo>
                  <a:pt x="7344" y="36879"/>
                </a:lnTo>
                <a:lnTo>
                  <a:pt x="7319" y="37155"/>
                </a:lnTo>
                <a:cubicBezTo>
                  <a:pt x="7294" y="37405"/>
                  <a:pt x="7243" y="37455"/>
                  <a:pt x="6391" y="38433"/>
                </a:cubicBezTo>
                <a:cubicBezTo>
                  <a:pt x="5890" y="38984"/>
                  <a:pt x="5464" y="39435"/>
                  <a:pt x="5464" y="39460"/>
                </a:cubicBezTo>
                <a:cubicBezTo>
                  <a:pt x="5439" y="39460"/>
                  <a:pt x="5514" y="39059"/>
                  <a:pt x="5614" y="38608"/>
                </a:cubicBezTo>
                <a:lnTo>
                  <a:pt x="5790" y="37756"/>
                </a:lnTo>
                <a:lnTo>
                  <a:pt x="6517" y="36954"/>
                </a:lnTo>
                <a:cubicBezTo>
                  <a:pt x="6893" y="36478"/>
                  <a:pt x="7294" y="36052"/>
                  <a:pt x="7394" y="35952"/>
                </a:cubicBezTo>
                <a:lnTo>
                  <a:pt x="7569" y="35776"/>
                </a:lnTo>
                <a:close/>
                <a:moveTo>
                  <a:pt x="7199" y="37822"/>
                </a:moveTo>
                <a:cubicBezTo>
                  <a:pt x="7218" y="37822"/>
                  <a:pt x="7218" y="37859"/>
                  <a:pt x="7218" y="37931"/>
                </a:cubicBezTo>
                <a:cubicBezTo>
                  <a:pt x="7193" y="38057"/>
                  <a:pt x="7143" y="38182"/>
                  <a:pt x="7068" y="38307"/>
                </a:cubicBezTo>
                <a:lnTo>
                  <a:pt x="7043" y="38282"/>
                </a:lnTo>
                <a:cubicBezTo>
                  <a:pt x="6893" y="38483"/>
                  <a:pt x="5514" y="40062"/>
                  <a:pt x="5339" y="40237"/>
                </a:cubicBezTo>
                <a:cubicBezTo>
                  <a:pt x="5332" y="40240"/>
                  <a:pt x="5327" y="40242"/>
                  <a:pt x="5322" y="40242"/>
                </a:cubicBezTo>
                <a:cubicBezTo>
                  <a:pt x="5289" y="40242"/>
                  <a:pt x="5295" y="40165"/>
                  <a:pt x="5339" y="40012"/>
                </a:cubicBezTo>
                <a:cubicBezTo>
                  <a:pt x="5364" y="39911"/>
                  <a:pt x="5414" y="39811"/>
                  <a:pt x="5464" y="39711"/>
                </a:cubicBezTo>
                <a:cubicBezTo>
                  <a:pt x="5514" y="39686"/>
                  <a:pt x="5840" y="39310"/>
                  <a:pt x="6191" y="38884"/>
                </a:cubicBezTo>
                <a:cubicBezTo>
                  <a:pt x="6542" y="38483"/>
                  <a:pt x="6918" y="38057"/>
                  <a:pt x="7043" y="37957"/>
                </a:cubicBezTo>
                <a:cubicBezTo>
                  <a:pt x="7134" y="37865"/>
                  <a:pt x="7178" y="37822"/>
                  <a:pt x="7199" y="37822"/>
                </a:cubicBezTo>
                <a:close/>
                <a:moveTo>
                  <a:pt x="17550" y="31837"/>
                </a:moveTo>
                <a:cubicBezTo>
                  <a:pt x="17586" y="31837"/>
                  <a:pt x="17586" y="31865"/>
                  <a:pt x="17569" y="31916"/>
                </a:cubicBezTo>
                <a:cubicBezTo>
                  <a:pt x="17519" y="32067"/>
                  <a:pt x="17319" y="32192"/>
                  <a:pt x="16467" y="32643"/>
                </a:cubicBezTo>
                <a:cubicBezTo>
                  <a:pt x="16191" y="32794"/>
                  <a:pt x="15865" y="32944"/>
                  <a:pt x="15564" y="33069"/>
                </a:cubicBezTo>
                <a:cubicBezTo>
                  <a:pt x="15665" y="32982"/>
                  <a:pt x="15671" y="32938"/>
                  <a:pt x="15618" y="32938"/>
                </a:cubicBezTo>
                <a:cubicBezTo>
                  <a:pt x="15564" y="32938"/>
                  <a:pt x="15452" y="32982"/>
                  <a:pt x="15314" y="33069"/>
                </a:cubicBezTo>
                <a:cubicBezTo>
                  <a:pt x="14762" y="33470"/>
                  <a:pt x="14261" y="33921"/>
                  <a:pt x="13810" y="34423"/>
                </a:cubicBezTo>
                <a:cubicBezTo>
                  <a:pt x="13815" y="34444"/>
                  <a:pt x="13828" y="34455"/>
                  <a:pt x="13848" y="34455"/>
                </a:cubicBezTo>
                <a:cubicBezTo>
                  <a:pt x="13923" y="34455"/>
                  <a:pt x="14107" y="34306"/>
                  <a:pt x="14462" y="33972"/>
                </a:cubicBezTo>
                <a:cubicBezTo>
                  <a:pt x="15027" y="33427"/>
                  <a:pt x="15267" y="33239"/>
                  <a:pt x="15378" y="33239"/>
                </a:cubicBezTo>
                <a:cubicBezTo>
                  <a:pt x="15405" y="33239"/>
                  <a:pt x="15424" y="33250"/>
                  <a:pt x="15439" y="33270"/>
                </a:cubicBezTo>
                <a:cubicBezTo>
                  <a:pt x="15451" y="33294"/>
                  <a:pt x="15471" y="33307"/>
                  <a:pt x="15503" y="33307"/>
                </a:cubicBezTo>
                <a:cubicBezTo>
                  <a:pt x="15598" y="33307"/>
                  <a:pt x="15800" y="33190"/>
                  <a:pt x="16216" y="32944"/>
                </a:cubicBezTo>
                <a:cubicBezTo>
                  <a:pt x="16442" y="32819"/>
                  <a:pt x="16692" y="32693"/>
                  <a:pt x="16943" y="32593"/>
                </a:cubicBezTo>
                <a:lnTo>
                  <a:pt x="16943" y="32593"/>
                </a:lnTo>
                <a:cubicBezTo>
                  <a:pt x="16592" y="33019"/>
                  <a:pt x="16191" y="33420"/>
                  <a:pt x="15765" y="33771"/>
                </a:cubicBezTo>
                <a:cubicBezTo>
                  <a:pt x="15339" y="34047"/>
                  <a:pt x="14913" y="34348"/>
                  <a:pt x="14512" y="34648"/>
                </a:cubicBezTo>
                <a:cubicBezTo>
                  <a:pt x="14136" y="34974"/>
                  <a:pt x="13685" y="35500"/>
                  <a:pt x="13760" y="35601"/>
                </a:cubicBezTo>
                <a:cubicBezTo>
                  <a:pt x="13810" y="35676"/>
                  <a:pt x="13208" y="36327"/>
                  <a:pt x="12081" y="37230"/>
                </a:cubicBezTo>
                <a:cubicBezTo>
                  <a:pt x="11755" y="37480"/>
                  <a:pt x="11454" y="37756"/>
                  <a:pt x="11178" y="38032"/>
                </a:cubicBezTo>
                <a:cubicBezTo>
                  <a:pt x="11128" y="38132"/>
                  <a:pt x="11128" y="38232"/>
                  <a:pt x="11178" y="38307"/>
                </a:cubicBezTo>
                <a:cubicBezTo>
                  <a:pt x="11254" y="38458"/>
                  <a:pt x="11254" y="38483"/>
                  <a:pt x="10652" y="39009"/>
                </a:cubicBezTo>
                <a:cubicBezTo>
                  <a:pt x="10474" y="39166"/>
                  <a:pt x="10358" y="39244"/>
                  <a:pt x="10309" y="39244"/>
                </a:cubicBezTo>
                <a:cubicBezTo>
                  <a:pt x="10242" y="39244"/>
                  <a:pt x="10307" y="39091"/>
                  <a:pt x="10527" y="38784"/>
                </a:cubicBezTo>
                <a:cubicBezTo>
                  <a:pt x="10702" y="38558"/>
                  <a:pt x="10727" y="38483"/>
                  <a:pt x="10677" y="38458"/>
                </a:cubicBezTo>
                <a:cubicBezTo>
                  <a:pt x="10602" y="38458"/>
                  <a:pt x="10452" y="38633"/>
                  <a:pt x="10176" y="39059"/>
                </a:cubicBezTo>
                <a:cubicBezTo>
                  <a:pt x="9975" y="39435"/>
                  <a:pt x="9675" y="39761"/>
                  <a:pt x="9299" y="39987"/>
                </a:cubicBezTo>
                <a:cubicBezTo>
                  <a:pt x="9055" y="40135"/>
                  <a:pt x="8943" y="40204"/>
                  <a:pt x="8911" y="40204"/>
                </a:cubicBezTo>
                <a:cubicBezTo>
                  <a:pt x="8884" y="40204"/>
                  <a:pt x="8915" y="40154"/>
                  <a:pt x="8973" y="40062"/>
                </a:cubicBezTo>
                <a:cubicBezTo>
                  <a:pt x="9023" y="39937"/>
                  <a:pt x="9223" y="39611"/>
                  <a:pt x="9399" y="39335"/>
                </a:cubicBezTo>
                <a:cubicBezTo>
                  <a:pt x="9524" y="39160"/>
                  <a:pt x="9624" y="38984"/>
                  <a:pt x="9649" y="38784"/>
                </a:cubicBezTo>
                <a:cubicBezTo>
                  <a:pt x="9648" y="38783"/>
                  <a:pt x="9647" y="38782"/>
                  <a:pt x="9645" y="38782"/>
                </a:cubicBezTo>
                <a:cubicBezTo>
                  <a:pt x="9568" y="38782"/>
                  <a:pt x="8870" y="39868"/>
                  <a:pt x="8747" y="40187"/>
                </a:cubicBezTo>
                <a:cubicBezTo>
                  <a:pt x="8697" y="40312"/>
                  <a:pt x="8597" y="40413"/>
                  <a:pt x="8472" y="40488"/>
                </a:cubicBezTo>
                <a:cubicBezTo>
                  <a:pt x="8403" y="40529"/>
                  <a:pt x="8356" y="40548"/>
                  <a:pt x="8333" y="40548"/>
                </a:cubicBezTo>
                <a:cubicBezTo>
                  <a:pt x="8314" y="40548"/>
                  <a:pt x="8310" y="40535"/>
                  <a:pt x="8321" y="40513"/>
                </a:cubicBezTo>
                <a:cubicBezTo>
                  <a:pt x="8346" y="40488"/>
                  <a:pt x="8522" y="40162"/>
                  <a:pt x="8722" y="39811"/>
                </a:cubicBezTo>
                <a:cubicBezTo>
                  <a:pt x="8898" y="39360"/>
                  <a:pt x="9223" y="39009"/>
                  <a:pt x="9599" y="38733"/>
                </a:cubicBezTo>
                <a:cubicBezTo>
                  <a:pt x="10201" y="38207"/>
                  <a:pt x="10226" y="38182"/>
                  <a:pt x="10176" y="38132"/>
                </a:cubicBezTo>
                <a:lnTo>
                  <a:pt x="10176" y="38132"/>
                </a:lnTo>
                <a:cubicBezTo>
                  <a:pt x="10000" y="38207"/>
                  <a:pt x="9825" y="38307"/>
                  <a:pt x="9700" y="38433"/>
                </a:cubicBezTo>
                <a:cubicBezTo>
                  <a:pt x="9505" y="38588"/>
                  <a:pt x="9371" y="38683"/>
                  <a:pt x="9344" y="38683"/>
                </a:cubicBezTo>
                <a:cubicBezTo>
                  <a:pt x="9336" y="38683"/>
                  <a:pt x="9337" y="38675"/>
                  <a:pt x="9349" y="38658"/>
                </a:cubicBezTo>
                <a:cubicBezTo>
                  <a:pt x="9399" y="38583"/>
                  <a:pt x="9399" y="38508"/>
                  <a:pt x="9374" y="38483"/>
                </a:cubicBezTo>
                <a:cubicBezTo>
                  <a:pt x="9371" y="38480"/>
                  <a:pt x="9368" y="38479"/>
                  <a:pt x="9364" y="38479"/>
                </a:cubicBezTo>
                <a:cubicBezTo>
                  <a:pt x="9329" y="38479"/>
                  <a:pt x="9236" y="38583"/>
                  <a:pt x="9123" y="38809"/>
                </a:cubicBezTo>
                <a:cubicBezTo>
                  <a:pt x="9023" y="38959"/>
                  <a:pt x="8898" y="39109"/>
                  <a:pt x="8772" y="39260"/>
                </a:cubicBezTo>
                <a:cubicBezTo>
                  <a:pt x="8744" y="39277"/>
                  <a:pt x="8724" y="39286"/>
                  <a:pt x="8711" y="39286"/>
                </a:cubicBezTo>
                <a:cubicBezTo>
                  <a:pt x="8668" y="39286"/>
                  <a:pt x="8723" y="39175"/>
                  <a:pt x="8898" y="38884"/>
                </a:cubicBezTo>
                <a:cubicBezTo>
                  <a:pt x="8998" y="38733"/>
                  <a:pt x="9073" y="38558"/>
                  <a:pt x="9123" y="38358"/>
                </a:cubicBezTo>
                <a:cubicBezTo>
                  <a:pt x="9120" y="38348"/>
                  <a:pt x="9115" y="38344"/>
                  <a:pt x="9107" y="38344"/>
                </a:cubicBezTo>
                <a:cubicBezTo>
                  <a:pt x="9053" y="38344"/>
                  <a:pt x="8883" y="38582"/>
                  <a:pt x="8597" y="39109"/>
                </a:cubicBezTo>
                <a:cubicBezTo>
                  <a:pt x="8446" y="39385"/>
                  <a:pt x="8296" y="39611"/>
                  <a:pt x="8096" y="39836"/>
                </a:cubicBezTo>
                <a:lnTo>
                  <a:pt x="7870" y="40087"/>
                </a:lnTo>
                <a:lnTo>
                  <a:pt x="7870" y="40087"/>
                </a:lnTo>
                <a:lnTo>
                  <a:pt x="7970" y="39811"/>
                </a:lnTo>
                <a:cubicBezTo>
                  <a:pt x="8045" y="39686"/>
                  <a:pt x="8271" y="39310"/>
                  <a:pt x="8472" y="38984"/>
                </a:cubicBezTo>
                <a:cubicBezTo>
                  <a:pt x="8873" y="38332"/>
                  <a:pt x="9349" y="37881"/>
                  <a:pt x="10426" y="37054"/>
                </a:cubicBezTo>
                <a:cubicBezTo>
                  <a:pt x="10676" y="36870"/>
                  <a:pt x="10827" y="36775"/>
                  <a:pt x="10883" y="36775"/>
                </a:cubicBezTo>
                <a:cubicBezTo>
                  <a:pt x="10957" y="36775"/>
                  <a:pt x="10869" y="36939"/>
                  <a:pt x="10627" y="37280"/>
                </a:cubicBezTo>
                <a:cubicBezTo>
                  <a:pt x="10477" y="37480"/>
                  <a:pt x="10452" y="37581"/>
                  <a:pt x="10502" y="37581"/>
                </a:cubicBezTo>
                <a:cubicBezTo>
                  <a:pt x="10577" y="37581"/>
                  <a:pt x="10702" y="37405"/>
                  <a:pt x="10978" y="37004"/>
                </a:cubicBezTo>
                <a:cubicBezTo>
                  <a:pt x="11128" y="36703"/>
                  <a:pt x="11354" y="36453"/>
                  <a:pt x="11604" y="36252"/>
                </a:cubicBezTo>
                <a:lnTo>
                  <a:pt x="11855" y="36102"/>
                </a:lnTo>
                <a:lnTo>
                  <a:pt x="11479" y="36603"/>
                </a:lnTo>
                <a:cubicBezTo>
                  <a:pt x="11254" y="36929"/>
                  <a:pt x="11128" y="37155"/>
                  <a:pt x="11153" y="37155"/>
                </a:cubicBezTo>
                <a:cubicBezTo>
                  <a:pt x="11156" y="37156"/>
                  <a:pt x="11158" y="37156"/>
                  <a:pt x="11161" y="37156"/>
                </a:cubicBezTo>
                <a:cubicBezTo>
                  <a:pt x="11224" y="37156"/>
                  <a:pt x="11443" y="36909"/>
                  <a:pt x="11730" y="36503"/>
                </a:cubicBezTo>
                <a:cubicBezTo>
                  <a:pt x="11930" y="36177"/>
                  <a:pt x="12181" y="35901"/>
                  <a:pt x="12457" y="35651"/>
                </a:cubicBezTo>
                <a:cubicBezTo>
                  <a:pt x="12513" y="35615"/>
                  <a:pt x="12552" y="35592"/>
                  <a:pt x="12567" y="35592"/>
                </a:cubicBezTo>
                <a:cubicBezTo>
                  <a:pt x="12607" y="35592"/>
                  <a:pt x="12497" y="35742"/>
                  <a:pt x="12156" y="36227"/>
                </a:cubicBezTo>
                <a:cubicBezTo>
                  <a:pt x="11671" y="36867"/>
                  <a:pt x="11561" y="37042"/>
                  <a:pt x="11606" y="37042"/>
                </a:cubicBezTo>
                <a:cubicBezTo>
                  <a:pt x="11619" y="37042"/>
                  <a:pt x="11646" y="37027"/>
                  <a:pt x="11680" y="37004"/>
                </a:cubicBezTo>
                <a:cubicBezTo>
                  <a:pt x="12156" y="36503"/>
                  <a:pt x="12557" y="35952"/>
                  <a:pt x="12883" y="35350"/>
                </a:cubicBezTo>
                <a:cubicBezTo>
                  <a:pt x="12883" y="35283"/>
                  <a:pt x="12883" y="35261"/>
                  <a:pt x="12853" y="35261"/>
                </a:cubicBezTo>
                <a:cubicBezTo>
                  <a:pt x="12838" y="35261"/>
                  <a:pt x="12816" y="35266"/>
                  <a:pt x="12782" y="35275"/>
                </a:cubicBezTo>
                <a:cubicBezTo>
                  <a:pt x="12582" y="35350"/>
                  <a:pt x="10802" y="36578"/>
                  <a:pt x="10151" y="37104"/>
                </a:cubicBezTo>
                <a:cubicBezTo>
                  <a:pt x="9825" y="37355"/>
                  <a:pt x="9549" y="37556"/>
                  <a:pt x="9524" y="37556"/>
                </a:cubicBezTo>
                <a:cubicBezTo>
                  <a:pt x="9599" y="37430"/>
                  <a:pt x="9675" y="37305"/>
                  <a:pt x="9775" y="37205"/>
                </a:cubicBezTo>
                <a:cubicBezTo>
                  <a:pt x="9950" y="37004"/>
                  <a:pt x="10326" y="36528"/>
                  <a:pt x="10602" y="36177"/>
                </a:cubicBezTo>
                <a:cubicBezTo>
                  <a:pt x="11379" y="35200"/>
                  <a:pt x="11905" y="34799"/>
                  <a:pt x="14587" y="33270"/>
                </a:cubicBezTo>
                <a:cubicBezTo>
                  <a:pt x="14988" y="33019"/>
                  <a:pt x="15414" y="32794"/>
                  <a:pt x="15865" y="32593"/>
                </a:cubicBezTo>
                <a:cubicBezTo>
                  <a:pt x="16191" y="32493"/>
                  <a:pt x="16492" y="32342"/>
                  <a:pt x="16792" y="32192"/>
                </a:cubicBezTo>
                <a:cubicBezTo>
                  <a:pt x="17273" y="31944"/>
                  <a:pt x="17479" y="31837"/>
                  <a:pt x="17550" y="31837"/>
                </a:cubicBezTo>
                <a:close/>
                <a:moveTo>
                  <a:pt x="7546" y="40242"/>
                </a:moveTo>
                <a:cubicBezTo>
                  <a:pt x="7553" y="40242"/>
                  <a:pt x="7552" y="40256"/>
                  <a:pt x="7544" y="40287"/>
                </a:cubicBezTo>
                <a:cubicBezTo>
                  <a:pt x="7469" y="40363"/>
                  <a:pt x="7419" y="40463"/>
                  <a:pt x="7319" y="40563"/>
                </a:cubicBezTo>
                <a:cubicBezTo>
                  <a:pt x="7299" y="40583"/>
                  <a:pt x="7287" y="40593"/>
                  <a:pt x="7284" y="40593"/>
                </a:cubicBezTo>
                <a:cubicBezTo>
                  <a:pt x="7274" y="40593"/>
                  <a:pt x="7320" y="40523"/>
                  <a:pt x="7394" y="40413"/>
                </a:cubicBezTo>
                <a:cubicBezTo>
                  <a:pt x="7480" y="40310"/>
                  <a:pt x="7530" y="40242"/>
                  <a:pt x="7546" y="40242"/>
                </a:cubicBezTo>
                <a:close/>
                <a:moveTo>
                  <a:pt x="8622" y="39586"/>
                </a:moveTo>
                <a:cubicBezTo>
                  <a:pt x="8547" y="39786"/>
                  <a:pt x="8446" y="39987"/>
                  <a:pt x="8346" y="40187"/>
                </a:cubicBezTo>
                <a:cubicBezTo>
                  <a:pt x="8139" y="40582"/>
                  <a:pt x="7919" y="40864"/>
                  <a:pt x="7863" y="40864"/>
                </a:cubicBezTo>
                <a:cubicBezTo>
                  <a:pt x="7845" y="40864"/>
                  <a:pt x="7845" y="40833"/>
                  <a:pt x="7870" y="40764"/>
                </a:cubicBezTo>
                <a:cubicBezTo>
                  <a:pt x="8071" y="40338"/>
                  <a:pt x="8321" y="39937"/>
                  <a:pt x="8622" y="39586"/>
                </a:cubicBezTo>
                <a:close/>
                <a:moveTo>
                  <a:pt x="7901" y="40230"/>
                </a:moveTo>
                <a:cubicBezTo>
                  <a:pt x="7909" y="40230"/>
                  <a:pt x="7915" y="40232"/>
                  <a:pt x="7920" y="40237"/>
                </a:cubicBezTo>
                <a:cubicBezTo>
                  <a:pt x="7995" y="40287"/>
                  <a:pt x="7920" y="40363"/>
                  <a:pt x="7870" y="40438"/>
                </a:cubicBezTo>
                <a:cubicBezTo>
                  <a:pt x="7795" y="40538"/>
                  <a:pt x="7720" y="40663"/>
                  <a:pt x="7670" y="40789"/>
                </a:cubicBezTo>
                <a:cubicBezTo>
                  <a:pt x="7619" y="40964"/>
                  <a:pt x="7519" y="41064"/>
                  <a:pt x="7168" y="41240"/>
                </a:cubicBezTo>
                <a:cubicBezTo>
                  <a:pt x="6916" y="41373"/>
                  <a:pt x="6751" y="41446"/>
                  <a:pt x="6685" y="41446"/>
                </a:cubicBezTo>
                <a:cubicBezTo>
                  <a:pt x="6640" y="41446"/>
                  <a:pt x="6641" y="41411"/>
                  <a:pt x="6692" y="41340"/>
                </a:cubicBezTo>
                <a:cubicBezTo>
                  <a:pt x="6752" y="41241"/>
                  <a:pt x="6968" y="41142"/>
                  <a:pt x="7068" y="41142"/>
                </a:cubicBezTo>
                <a:cubicBezTo>
                  <a:pt x="7094" y="41142"/>
                  <a:pt x="7113" y="41149"/>
                  <a:pt x="7118" y="41165"/>
                </a:cubicBezTo>
                <a:cubicBezTo>
                  <a:pt x="7118" y="41178"/>
                  <a:pt x="7121" y="41184"/>
                  <a:pt x="7127" y="41184"/>
                </a:cubicBezTo>
                <a:cubicBezTo>
                  <a:pt x="7155" y="41184"/>
                  <a:pt x="7241" y="41053"/>
                  <a:pt x="7344" y="40889"/>
                </a:cubicBezTo>
                <a:cubicBezTo>
                  <a:pt x="7637" y="40437"/>
                  <a:pt x="7829" y="40230"/>
                  <a:pt x="7901" y="40230"/>
                </a:cubicBezTo>
                <a:close/>
                <a:moveTo>
                  <a:pt x="6018" y="41035"/>
                </a:moveTo>
                <a:cubicBezTo>
                  <a:pt x="6021" y="41035"/>
                  <a:pt x="6012" y="41053"/>
                  <a:pt x="5990" y="41089"/>
                </a:cubicBezTo>
                <a:cubicBezTo>
                  <a:pt x="5890" y="41265"/>
                  <a:pt x="5765" y="41415"/>
                  <a:pt x="5639" y="41566"/>
                </a:cubicBezTo>
                <a:cubicBezTo>
                  <a:pt x="5613" y="41599"/>
                  <a:pt x="5597" y="41615"/>
                  <a:pt x="5591" y="41615"/>
                </a:cubicBezTo>
                <a:cubicBezTo>
                  <a:pt x="5577" y="41615"/>
                  <a:pt x="5643" y="41498"/>
                  <a:pt x="5790" y="41315"/>
                </a:cubicBezTo>
                <a:cubicBezTo>
                  <a:pt x="5932" y="41138"/>
                  <a:pt x="6011" y="41035"/>
                  <a:pt x="6018" y="41035"/>
                </a:cubicBezTo>
                <a:close/>
                <a:moveTo>
                  <a:pt x="16468" y="36379"/>
                </a:moveTo>
                <a:cubicBezTo>
                  <a:pt x="16491" y="36379"/>
                  <a:pt x="16403" y="36494"/>
                  <a:pt x="16191" y="36728"/>
                </a:cubicBezTo>
                <a:cubicBezTo>
                  <a:pt x="15439" y="37581"/>
                  <a:pt x="11930" y="40538"/>
                  <a:pt x="10652" y="41390"/>
                </a:cubicBezTo>
                <a:cubicBezTo>
                  <a:pt x="10362" y="41596"/>
                  <a:pt x="10216" y="41693"/>
                  <a:pt x="10200" y="41693"/>
                </a:cubicBezTo>
                <a:cubicBezTo>
                  <a:pt x="10173" y="41693"/>
                  <a:pt x="10518" y="41417"/>
                  <a:pt x="11178" y="40914"/>
                </a:cubicBezTo>
                <a:cubicBezTo>
                  <a:pt x="12406" y="40012"/>
                  <a:pt x="15188" y="37631"/>
                  <a:pt x="15890" y="36904"/>
                </a:cubicBezTo>
                <a:cubicBezTo>
                  <a:pt x="16237" y="36557"/>
                  <a:pt x="16438" y="36379"/>
                  <a:pt x="16468" y="36379"/>
                </a:cubicBezTo>
                <a:close/>
                <a:moveTo>
                  <a:pt x="20884" y="20879"/>
                </a:moveTo>
                <a:cubicBezTo>
                  <a:pt x="20943" y="20879"/>
                  <a:pt x="20985" y="20892"/>
                  <a:pt x="21028" y="20914"/>
                </a:cubicBezTo>
                <a:cubicBezTo>
                  <a:pt x="21090" y="20945"/>
                  <a:pt x="21171" y="20966"/>
                  <a:pt x="21254" y="20966"/>
                </a:cubicBezTo>
                <a:cubicBezTo>
                  <a:pt x="21305" y="20966"/>
                  <a:pt x="21356" y="20958"/>
                  <a:pt x="21404" y="20939"/>
                </a:cubicBezTo>
                <a:cubicBezTo>
                  <a:pt x="21497" y="20908"/>
                  <a:pt x="21552" y="20890"/>
                  <a:pt x="21579" y="20890"/>
                </a:cubicBezTo>
                <a:cubicBezTo>
                  <a:pt x="21617" y="20890"/>
                  <a:pt x="21598" y="20926"/>
                  <a:pt x="21554" y="21014"/>
                </a:cubicBezTo>
                <a:cubicBezTo>
                  <a:pt x="21254" y="21240"/>
                  <a:pt x="20953" y="21440"/>
                  <a:pt x="20602" y="21591"/>
                </a:cubicBezTo>
                <a:cubicBezTo>
                  <a:pt x="20301" y="21741"/>
                  <a:pt x="20000" y="21916"/>
                  <a:pt x="19750" y="22142"/>
                </a:cubicBezTo>
                <a:cubicBezTo>
                  <a:pt x="19750" y="22160"/>
                  <a:pt x="19775" y="22177"/>
                  <a:pt x="19798" y="22177"/>
                </a:cubicBezTo>
                <a:cubicBezTo>
                  <a:pt x="19808" y="22177"/>
                  <a:pt x="19818" y="22174"/>
                  <a:pt x="19825" y="22167"/>
                </a:cubicBezTo>
                <a:cubicBezTo>
                  <a:pt x="19850" y="22142"/>
                  <a:pt x="20226" y="21941"/>
                  <a:pt x="20627" y="21741"/>
                </a:cubicBezTo>
                <a:cubicBezTo>
                  <a:pt x="21042" y="21511"/>
                  <a:pt x="21221" y="21421"/>
                  <a:pt x="21286" y="21421"/>
                </a:cubicBezTo>
                <a:cubicBezTo>
                  <a:pt x="21327" y="21421"/>
                  <a:pt x="21323" y="21457"/>
                  <a:pt x="21304" y="21515"/>
                </a:cubicBezTo>
                <a:cubicBezTo>
                  <a:pt x="21229" y="21691"/>
                  <a:pt x="21053" y="21791"/>
                  <a:pt x="20276" y="22192"/>
                </a:cubicBezTo>
                <a:cubicBezTo>
                  <a:pt x="19725" y="22443"/>
                  <a:pt x="19299" y="22693"/>
                  <a:pt x="19274" y="22693"/>
                </a:cubicBezTo>
                <a:cubicBezTo>
                  <a:pt x="19274" y="22718"/>
                  <a:pt x="19274" y="22743"/>
                  <a:pt x="19324" y="22768"/>
                </a:cubicBezTo>
                <a:cubicBezTo>
                  <a:pt x="19624" y="22668"/>
                  <a:pt x="19925" y="22543"/>
                  <a:pt x="20201" y="22393"/>
                </a:cubicBezTo>
                <a:cubicBezTo>
                  <a:pt x="20690" y="22155"/>
                  <a:pt x="20899" y="22050"/>
                  <a:pt x="20962" y="22050"/>
                </a:cubicBezTo>
                <a:cubicBezTo>
                  <a:pt x="21005" y="22050"/>
                  <a:pt x="20979" y="22100"/>
                  <a:pt x="20928" y="22192"/>
                </a:cubicBezTo>
                <a:cubicBezTo>
                  <a:pt x="20802" y="22393"/>
                  <a:pt x="20602" y="22468"/>
                  <a:pt x="20101" y="22743"/>
                </a:cubicBezTo>
                <a:cubicBezTo>
                  <a:pt x="19424" y="23094"/>
                  <a:pt x="19299" y="23195"/>
                  <a:pt x="19374" y="23245"/>
                </a:cubicBezTo>
                <a:cubicBezTo>
                  <a:pt x="19624" y="23170"/>
                  <a:pt x="19850" y="23069"/>
                  <a:pt x="20076" y="22944"/>
                </a:cubicBezTo>
                <a:cubicBezTo>
                  <a:pt x="20423" y="22748"/>
                  <a:pt x="20579" y="22661"/>
                  <a:pt x="20626" y="22661"/>
                </a:cubicBezTo>
                <a:cubicBezTo>
                  <a:pt x="20658" y="22661"/>
                  <a:pt x="20642" y="22699"/>
                  <a:pt x="20602" y="22768"/>
                </a:cubicBezTo>
                <a:cubicBezTo>
                  <a:pt x="20376" y="22994"/>
                  <a:pt x="20101" y="23170"/>
                  <a:pt x="19800" y="23270"/>
                </a:cubicBezTo>
                <a:cubicBezTo>
                  <a:pt x="19123" y="23596"/>
                  <a:pt x="19073" y="23621"/>
                  <a:pt x="19148" y="23696"/>
                </a:cubicBezTo>
                <a:cubicBezTo>
                  <a:pt x="19374" y="23646"/>
                  <a:pt x="19599" y="23571"/>
                  <a:pt x="19775" y="23445"/>
                </a:cubicBezTo>
                <a:cubicBezTo>
                  <a:pt x="20069" y="23306"/>
                  <a:pt x="20235" y="23247"/>
                  <a:pt x="20294" y="23247"/>
                </a:cubicBezTo>
                <a:cubicBezTo>
                  <a:pt x="20415" y="23247"/>
                  <a:pt x="20074" y="23500"/>
                  <a:pt x="19449" y="23821"/>
                </a:cubicBezTo>
                <a:cubicBezTo>
                  <a:pt x="19007" y="24042"/>
                  <a:pt x="18813" y="24134"/>
                  <a:pt x="18743" y="24134"/>
                </a:cubicBezTo>
                <a:cubicBezTo>
                  <a:pt x="18702" y="24134"/>
                  <a:pt x="18704" y="24102"/>
                  <a:pt x="18722" y="24047"/>
                </a:cubicBezTo>
                <a:cubicBezTo>
                  <a:pt x="18772" y="23946"/>
                  <a:pt x="18822" y="23821"/>
                  <a:pt x="18898" y="23746"/>
                </a:cubicBezTo>
                <a:cubicBezTo>
                  <a:pt x="18948" y="23671"/>
                  <a:pt x="18973" y="23571"/>
                  <a:pt x="18973" y="23495"/>
                </a:cubicBezTo>
                <a:cubicBezTo>
                  <a:pt x="18962" y="23479"/>
                  <a:pt x="18951" y="23471"/>
                  <a:pt x="18939" y="23471"/>
                </a:cubicBezTo>
                <a:cubicBezTo>
                  <a:pt x="18895" y="23471"/>
                  <a:pt x="18835" y="23579"/>
                  <a:pt x="18697" y="23796"/>
                </a:cubicBezTo>
                <a:cubicBezTo>
                  <a:pt x="18597" y="24022"/>
                  <a:pt x="18472" y="24247"/>
                  <a:pt x="18421" y="24322"/>
                </a:cubicBezTo>
                <a:cubicBezTo>
                  <a:pt x="18371" y="24373"/>
                  <a:pt x="18346" y="24448"/>
                  <a:pt x="18346" y="24523"/>
                </a:cubicBezTo>
                <a:cubicBezTo>
                  <a:pt x="18371" y="24648"/>
                  <a:pt x="18096" y="24899"/>
                  <a:pt x="17770" y="25074"/>
                </a:cubicBezTo>
                <a:cubicBezTo>
                  <a:pt x="17645" y="25124"/>
                  <a:pt x="17519" y="25200"/>
                  <a:pt x="17394" y="25300"/>
                </a:cubicBezTo>
                <a:cubicBezTo>
                  <a:pt x="17346" y="25360"/>
                  <a:pt x="17355" y="25391"/>
                  <a:pt x="17408" y="25391"/>
                </a:cubicBezTo>
                <a:cubicBezTo>
                  <a:pt x="17466" y="25391"/>
                  <a:pt x="17576" y="25353"/>
                  <a:pt x="17720" y="25275"/>
                </a:cubicBezTo>
                <a:lnTo>
                  <a:pt x="18020" y="25124"/>
                </a:lnTo>
                <a:lnTo>
                  <a:pt x="17945" y="25300"/>
                </a:lnTo>
                <a:cubicBezTo>
                  <a:pt x="17895" y="25450"/>
                  <a:pt x="17720" y="25576"/>
                  <a:pt x="17168" y="25876"/>
                </a:cubicBezTo>
                <a:cubicBezTo>
                  <a:pt x="16834" y="26062"/>
                  <a:pt x="16623" y="26165"/>
                  <a:pt x="16557" y="26165"/>
                </a:cubicBezTo>
                <a:cubicBezTo>
                  <a:pt x="16534" y="26165"/>
                  <a:pt x="16529" y="26153"/>
                  <a:pt x="16542" y="26127"/>
                </a:cubicBezTo>
                <a:cubicBezTo>
                  <a:pt x="16592" y="26035"/>
                  <a:pt x="16603" y="25988"/>
                  <a:pt x="16572" y="25988"/>
                </a:cubicBezTo>
                <a:cubicBezTo>
                  <a:pt x="16511" y="25988"/>
                  <a:pt x="16283" y="26177"/>
                  <a:pt x="15865" y="26578"/>
                </a:cubicBezTo>
                <a:cubicBezTo>
                  <a:pt x="15490" y="26933"/>
                  <a:pt x="15301" y="27087"/>
                  <a:pt x="15263" y="27087"/>
                </a:cubicBezTo>
                <a:cubicBezTo>
                  <a:pt x="15252" y="27087"/>
                  <a:pt x="15253" y="27076"/>
                  <a:pt x="15264" y="27054"/>
                </a:cubicBezTo>
                <a:cubicBezTo>
                  <a:pt x="15765" y="26428"/>
                  <a:pt x="16341" y="25851"/>
                  <a:pt x="16943" y="25300"/>
                </a:cubicBezTo>
                <a:cubicBezTo>
                  <a:pt x="17018" y="25225"/>
                  <a:pt x="17018" y="25200"/>
                  <a:pt x="16968" y="25175"/>
                </a:cubicBezTo>
                <a:cubicBezTo>
                  <a:pt x="16964" y="25173"/>
                  <a:pt x="16960" y="25173"/>
                  <a:pt x="16955" y="25173"/>
                </a:cubicBezTo>
                <a:cubicBezTo>
                  <a:pt x="16867" y="25173"/>
                  <a:pt x="16622" y="25395"/>
                  <a:pt x="16241" y="25776"/>
                </a:cubicBezTo>
                <a:cubicBezTo>
                  <a:pt x="15923" y="26094"/>
                  <a:pt x="15667" y="26309"/>
                  <a:pt x="15640" y="26309"/>
                </a:cubicBezTo>
                <a:cubicBezTo>
                  <a:pt x="15637" y="26309"/>
                  <a:pt x="15637" y="26307"/>
                  <a:pt x="15640" y="26302"/>
                </a:cubicBezTo>
                <a:cubicBezTo>
                  <a:pt x="15865" y="26002"/>
                  <a:pt x="16141" y="25701"/>
                  <a:pt x="16416" y="25425"/>
                </a:cubicBezTo>
                <a:cubicBezTo>
                  <a:pt x="16817" y="24999"/>
                  <a:pt x="17168" y="24648"/>
                  <a:pt x="17168" y="24623"/>
                </a:cubicBezTo>
                <a:cubicBezTo>
                  <a:pt x="17168" y="24597"/>
                  <a:pt x="17158" y="24584"/>
                  <a:pt x="17138" y="24584"/>
                </a:cubicBezTo>
                <a:cubicBezTo>
                  <a:pt x="17065" y="24584"/>
                  <a:pt x="16858" y="24764"/>
                  <a:pt x="16542" y="25099"/>
                </a:cubicBezTo>
                <a:cubicBezTo>
                  <a:pt x="16366" y="25300"/>
                  <a:pt x="16191" y="25475"/>
                  <a:pt x="15990" y="25651"/>
                </a:cubicBezTo>
                <a:cubicBezTo>
                  <a:pt x="16041" y="25350"/>
                  <a:pt x="16141" y="25074"/>
                  <a:pt x="16266" y="24824"/>
                </a:cubicBezTo>
                <a:cubicBezTo>
                  <a:pt x="16416" y="24523"/>
                  <a:pt x="16517" y="24222"/>
                  <a:pt x="16617" y="23896"/>
                </a:cubicBezTo>
                <a:cubicBezTo>
                  <a:pt x="16611" y="23858"/>
                  <a:pt x="16602" y="23838"/>
                  <a:pt x="16588" y="23838"/>
                </a:cubicBezTo>
                <a:cubicBezTo>
                  <a:pt x="16536" y="23838"/>
                  <a:pt x="16415" y="24101"/>
                  <a:pt x="16141" y="24748"/>
                </a:cubicBezTo>
                <a:cubicBezTo>
                  <a:pt x="15765" y="25751"/>
                  <a:pt x="15289" y="26703"/>
                  <a:pt x="14762" y="27631"/>
                </a:cubicBezTo>
                <a:cubicBezTo>
                  <a:pt x="14662" y="27781"/>
                  <a:pt x="14587" y="27931"/>
                  <a:pt x="14587" y="27982"/>
                </a:cubicBezTo>
                <a:cubicBezTo>
                  <a:pt x="14587" y="28082"/>
                  <a:pt x="14537" y="28182"/>
                  <a:pt x="14436" y="28282"/>
                </a:cubicBezTo>
                <a:cubicBezTo>
                  <a:pt x="14361" y="28408"/>
                  <a:pt x="14286" y="28533"/>
                  <a:pt x="14236" y="28658"/>
                </a:cubicBezTo>
                <a:cubicBezTo>
                  <a:pt x="14161" y="28934"/>
                  <a:pt x="14061" y="29185"/>
                  <a:pt x="13935" y="29435"/>
                </a:cubicBezTo>
                <a:cubicBezTo>
                  <a:pt x="13785" y="29786"/>
                  <a:pt x="13484" y="30613"/>
                  <a:pt x="13259" y="31240"/>
                </a:cubicBezTo>
                <a:lnTo>
                  <a:pt x="12883" y="32393"/>
                </a:lnTo>
                <a:lnTo>
                  <a:pt x="12356" y="32994"/>
                </a:lnTo>
                <a:cubicBezTo>
                  <a:pt x="12030" y="33345"/>
                  <a:pt x="11755" y="33671"/>
                  <a:pt x="11705" y="33746"/>
                </a:cubicBezTo>
                <a:cubicBezTo>
                  <a:pt x="11683" y="33778"/>
                  <a:pt x="11662" y="33801"/>
                  <a:pt x="11648" y="33801"/>
                </a:cubicBezTo>
                <a:cubicBezTo>
                  <a:pt x="11630" y="33801"/>
                  <a:pt x="11626" y="33760"/>
                  <a:pt x="11655" y="33646"/>
                </a:cubicBezTo>
                <a:cubicBezTo>
                  <a:pt x="11730" y="33420"/>
                  <a:pt x="11830" y="33220"/>
                  <a:pt x="11955" y="33044"/>
                </a:cubicBezTo>
                <a:cubicBezTo>
                  <a:pt x="12106" y="32844"/>
                  <a:pt x="12206" y="32643"/>
                  <a:pt x="12181" y="32643"/>
                </a:cubicBezTo>
                <a:cubicBezTo>
                  <a:pt x="12177" y="32639"/>
                  <a:pt x="12170" y="32637"/>
                  <a:pt x="12162" y="32637"/>
                </a:cubicBezTo>
                <a:cubicBezTo>
                  <a:pt x="12122" y="32637"/>
                  <a:pt x="12043" y="32686"/>
                  <a:pt x="11980" y="32769"/>
                </a:cubicBezTo>
                <a:cubicBezTo>
                  <a:pt x="11949" y="32831"/>
                  <a:pt x="11909" y="32873"/>
                  <a:pt x="11882" y="32873"/>
                </a:cubicBezTo>
                <a:cubicBezTo>
                  <a:pt x="11866" y="32873"/>
                  <a:pt x="11855" y="32857"/>
                  <a:pt x="11855" y="32819"/>
                </a:cubicBezTo>
                <a:cubicBezTo>
                  <a:pt x="11880" y="32743"/>
                  <a:pt x="11905" y="32668"/>
                  <a:pt x="11930" y="32593"/>
                </a:cubicBezTo>
                <a:cubicBezTo>
                  <a:pt x="11980" y="32543"/>
                  <a:pt x="12005" y="32443"/>
                  <a:pt x="12005" y="32368"/>
                </a:cubicBezTo>
                <a:cubicBezTo>
                  <a:pt x="12106" y="31791"/>
                  <a:pt x="12256" y="31240"/>
                  <a:pt x="12457" y="30688"/>
                </a:cubicBezTo>
                <a:cubicBezTo>
                  <a:pt x="12858" y="29485"/>
                  <a:pt x="12992" y="29011"/>
                  <a:pt x="12935" y="29011"/>
                </a:cubicBezTo>
                <a:cubicBezTo>
                  <a:pt x="12924" y="29011"/>
                  <a:pt x="12906" y="29028"/>
                  <a:pt x="12883" y="29059"/>
                </a:cubicBezTo>
                <a:cubicBezTo>
                  <a:pt x="12807" y="29185"/>
                  <a:pt x="12106" y="31215"/>
                  <a:pt x="11905" y="31941"/>
                </a:cubicBezTo>
                <a:lnTo>
                  <a:pt x="11730" y="32568"/>
                </a:lnTo>
                <a:lnTo>
                  <a:pt x="11028" y="33420"/>
                </a:lnTo>
                <a:cubicBezTo>
                  <a:pt x="10652" y="33896"/>
                  <a:pt x="10326" y="34297"/>
                  <a:pt x="10326" y="34322"/>
                </a:cubicBezTo>
                <a:cubicBezTo>
                  <a:pt x="10326" y="34322"/>
                  <a:pt x="10376" y="34348"/>
                  <a:pt x="10426" y="34348"/>
                </a:cubicBezTo>
                <a:cubicBezTo>
                  <a:pt x="10477" y="34348"/>
                  <a:pt x="10702" y="34097"/>
                  <a:pt x="11003" y="33696"/>
                </a:cubicBezTo>
                <a:cubicBezTo>
                  <a:pt x="11320" y="33273"/>
                  <a:pt x="11526" y="33048"/>
                  <a:pt x="11585" y="33048"/>
                </a:cubicBezTo>
                <a:cubicBezTo>
                  <a:pt x="11610" y="33048"/>
                  <a:pt x="11609" y="33088"/>
                  <a:pt x="11579" y="33170"/>
                </a:cubicBezTo>
                <a:cubicBezTo>
                  <a:pt x="11429" y="33445"/>
                  <a:pt x="11254" y="33721"/>
                  <a:pt x="11028" y="33997"/>
                </a:cubicBezTo>
                <a:cubicBezTo>
                  <a:pt x="10827" y="34222"/>
                  <a:pt x="10677" y="34498"/>
                  <a:pt x="10552" y="34774"/>
                </a:cubicBezTo>
                <a:cubicBezTo>
                  <a:pt x="10555" y="34779"/>
                  <a:pt x="10559" y="34782"/>
                  <a:pt x="10565" y="34782"/>
                </a:cubicBezTo>
                <a:cubicBezTo>
                  <a:pt x="10612" y="34782"/>
                  <a:pt x="10756" y="34611"/>
                  <a:pt x="10978" y="34322"/>
                </a:cubicBezTo>
                <a:cubicBezTo>
                  <a:pt x="11200" y="34008"/>
                  <a:pt x="11312" y="33871"/>
                  <a:pt x="11346" y="33871"/>
                </a:cubicBezTo>
                <a:cubicBezTo>
                  <a:pt x="11358" y="33871"/>
                  <a:pt x="11360" y="33889"/>
                  <a:pt x="11354" y="33921"/>
                </a:cubicBezTo>
                <a:cubicBezTo>
                  <a:pt x="11354" y="34047"/>
                  <a:pt x="11053" y="34423"/>
                  <a:pt x="10251" y="35400"/>
                </a:cubicBezTo>
                <a:cubicBezTo>
                  <a:pt x="9649" y="36152"/>
                  <a:pt x="9148" y="36754"/>
                  <a:pt x="9148" y="36754"/>
                </a:cubicBezTo>
                <a:cubicBezTo>
                  <a:pt x="9123" y="36754"/>
                  <a:pt x="9549" y="35225"/>
                  <a:pt x="10051" y="33345"/>
                </a:cubicBezTo>
                <a:lnTo>
                  <a:pt x="10953" y="29962"/>
                </a:lnTo>
                <a:lnTo>
                  <a:pt x="11304" y="29586"/>
                </a:lnTo>
                <a:cubicBezTo>
                  <a:pt x="12532" y="28257"/>
                  <a:pt x="12883" y="27881"/>
                  <a:pt x="12883" y="27831"/>
                </a:cubicBezTo>
                <a:cubicBezTo>
                  <a:pt x="12883" y="27808"/>
                  <a:pt x="12874" y="27796"/>
                  <a:pt x="12856" y="27796"/>
                </a:cubicBezTo>
                <a:cubicBezTo>
                  <a:pt x="12778" y="27796"/>
                  <a:pt x="12533" y="28020"/>
                  <a:pt x="12106" y="28508"/>
                </a:cubicBezTo>
                <a:cubicBezTo>
                  <a:pt x="11370" y="29317"/>
                  <a:pt x="11134" y="29573"/>
                  <a:pt x="11080" y="29573"/>
                </a:cubicBezTo>
                <a:cubicBezTo>
                  <a:pt x="11060" y="29573"/>
                  <a:pt x="11065" y="29539"/>
                  <a:pt x="11078" y="29485"/>
                </a:cubicBezTo>
                <a:cubicBezTo>
                  <a:pt x="11454" y="28909"/>
                  <a:pt x="11905" y="28358"/>
                  <a:pt x="12406" y="27856"/>
                </a:cubicBezTo>
                <a:cubicBezTo>
                  <a:pt x="12532" y="27731"/>
                  <a:pt x="12607" y="27631"/>
                  <a:pt x="12582" y="27606"/>
                </a:cubicBezTo>
                <a:cubicBezTo>
                  <a:pt x="12557" y="27606"/>
                  <a:pt x="12406" y="27631"/>
                  <a:pt x="11830" y="28307"/>
                </a:cubicBezTo>
                <a:lnTo>
                  <a:pt x="11254" y="28909"/>
                </a:lnTo>
                <a:lnTo>
                  <a:pt x="11655" y="27455"/>
                </a:lnTo>
                <a:cubicBezTo>
                  <a:pt x="12056" y="26002"/>
                  <a:pt x="12081" y="25826"/>
                  <a:pt x="11980" y="25826"/>
                </a:cubicBezTo>
                <a:cubicBezTo>
                  <a:pt x="11930" y="25826"/>
                  <a:pt x="11454" y="27530"/>
                  <a:pt x="10903" y="29636"/>
                </a:cubicBezTo>
                <a:cubicBezTo>
                  <a:pt x="9925" y="33395"/>
                  <a:pt x="9624" y="34448"/>
                  <a:pt x="9499" y="34523"/>
                </a:cubicBezTo>
                <a:cubicBezTo>
                  <a:pt x="8998" y="34924"/>
                  <a:pt x="8547" y="35350"/>
                  <a:pt x="8121" y="35826"/>
                </a:cubicBezTo>
                <a:cubicBezTo>
                  <a:pt x="8020" y="35926"/>
                  <a:pt x="7870" y="36077"/>
                  <a:pt x="7795" y="36152"/>
                </a:cubicBezTo>
                <a:lnTo>
                  <a:pt x="7644" y="36302"/>
                </a:lnTo>
                <a:lnTo>
                  <a:pt x="7695" y="35952"/>
                </a:lnTo>
                <a:cubicBezTo>
                  <a:pt x="7745" y="35551"/>
                  <a:pt x="7845" y="35400"/>
                  <a:pt x="8672" y="34498"/>
                </a:cubicBezTo>
                <a:cubicBezTo>
                  <a:pt x="9214" y="33909"/>
                  <a:pt x="9379" y="33719"/>
                  <a:pt x="9272" y="33719"/>
                </a:cubicBezTo>
                <a:cubicBezTo>
                  <a:pt x="9266" y="33719"/>
                  <a:pt x="9258" y="33719"/>
                  <a:pt x="9248" y="33721"/>
                </a:cubicBezTo>
                <a:cubicBezTo>
                  <a:pt x="9223" y="33721"/>
                  <a:pt x="8898" y="34072"/>
                  <a:pt x="8522" y="34473"/>
                </a:cubicBezTo>
                <a:lnTo>
                  <a:pt x="7820" y="35225"/>
                </a:lnTo>
                <a:lnTo>
                  <a:pt x="7920" y="34598"/>
                </a:lnTo>
                <a:cubicBezTo>
                  <a:pt x="7945" y="34348"/>
                  <a:pt x="8020" y="34097"/>
                  <a:pt x="8096" y="33871"/>
                </a:cubicBezTo>
                <a:cubicBezTo>
                  <a:pt x="8121" y="33821"/>
                  <a:pt x="8146" y="33771"/>
                  <a:pt x="8121" y="33721"/>
                </a:cubicBezTo>
                <a:cubicBezTo>
                  <a:pt x="8045" y="33596"/>
                  <a:pt x="8246" y="32944"/>
                  <a:pt x="8472" y="32668"/>
                </a:cubicBezTo>
                <a:cubicBezTo>
                  <a:pt x="8572" y="32493"/>
                  <a:pt x="8672" y="32342"/>
                  <a:pt x="8622" y="32317"/>
                </a:cubicBezTo>
                <a:cubicBezTo>
                  <a:pt x="8617" y="32313"/>
                  <a:pt x="8611" y="32311"/>
                  <a:pt x="8604" y="32311"/>
                </a:cubicBezTo>
                <a:cubicBezTo>
                  <a:pt x="8571" y="32311"/>
                  <a:pt x="8513" y="32356"/>
                  <a:pt x="8472" y="32418"/>
                </a:cubicBezTo>
                <a:lnTo>
                  <a:pt x="8346" y="32568"/>
                </a:lnTo>
                <a:lnTo>
                  <a:pt x="8371" y="32393"/>
                </a:lnTo>
                <a:cubicBezTo>
                  <a:pt x="8396" y="32192"/>
                  <a:pt x="8497" y="32042"/>
                  <a:pt x="8647" y="31916"/>
                </a:cubicBezTo>
                <a:cubicBezTo>
                  <a:pt x="8797" y="31741"/>
                  <a:pt x="8873" y="31641"/>
                  <a:pt x="8822" y="31616"/>
                </a:cubicBezTo>
                <a:cubicBezTo>
                  <a:pt x="8809" y="31602"/>
                  <a:pt x="8796" y="31596"/>
                  <a:pt x="8782" y="31596"/>
                </a:cubicBezTo>
                <a:cubicBezTo>
                  <a:pt x="8744" y="31596"/>
                  <a:pt x="8702" y="31643"/>
                  <a:pt x="8647" y="31716"/>
                </a:cubicBezTo>
                <a:cubicBezTo>
                  <a:pt x="8608" y="31770"/>
                  <a:pt x="8579" y="31798"/>
                  <a:pt x="8560" y="31798"/>
                </a:cubicBezTo>
                <a:cubicBezTo>
                  <a:pt x="8518" y="31798"/>
                  <a:pt x="8528" y="31659"/>
                  <a:pt x="8597" y="31365"/>
                </a:cubicBezTo>
                <a:cubicBezTo>
                  <a:pt x="8689" y="31020"/>
                  <a:pt x="8696" y="30886"/>
                  <a:pt x="8639" y="30886"/>
                </a:cubicBezTo>
                <a:cubicBezTo>
                  <a:pt x="8634" y="30886"/>
                  <a:pt x="8628" y="30887"/>
                  <a:pt x="8622" y="30889"/>
                </a:cubicBezTo>
                <a:cubicBezTo>
                  <a:pt x="8547" y="31064"/>
                  <a:pt x="8472" y="31265"/>
                  <a:pt x="8446" y="31465"/>
                </a:cubicBezTo>
                <a:lnTo>
                  <a:pt x="8296" y="32042"/>
                </a:lnTo>
                <a:lnTo>
                  <a:pt x="7795" y="32568"/>
                </a:lnTo>
                <a:cubicBezTo>
                  <a:pt x="7594" y="32743"/>
                  <a:pt x="7419" y="32919"/>
                  <a:pt x="7243" y="33144"/>
                </a:cubicBezTo>
                <a:cubicBezTo>
                  <a:pt x="7243" y="33165"/>
                  <a:pt x="7251" y="33175"/>
                  <a:pt x="7268" y="33175"/>
                </a:cubicBezTo>
                <a:cubicBezTo>
                  <a:pt x="7332" y="33175"/>
                  <a:pt x="7524" y="33014"/>
                  <a:pt x="7845" y="32693"/>
                </a:cubicBezTo>
                <a:lnTo>
                  <a:pt x="8221" y="32342"/>
                </a:lnTo>
                <a:lnTo>
                  <a:pt x="8196" y="32568"/>
                </a:lnTo>
                <a:cubicBezTo>
                  <a:pt x="8146" y="32769"/>
                  <a:pt x="8096" y="32844"/>
                  <a:pt x="7569" y="33420"/>
                </a:cubicBezTo>
                <a:cubicBezTo>
                  <a:pt x="6868" y="34122"/>
                  <a:pt x="6842" y="34147"/>
                  <a:pt x="6893" y="34197"/>
                </a:cubicBezTo>
                <a:cubicBezTo>
                  <a:pt x="7093" y="34097"/>
                  <a:pt x="7269" y="33921"/>
                  <a:pt x="7419" y="33746"/>
                </a:cubicBezTo>
                <a:cubicBezTo>
                  <a:pt x="7783" y="33368"/>
                  <a:pt x="7944" y="33200"/>
                  <a:pt x="8005" y="33200"/>
                </a:cubicBezTo>
                <a:cubicBezTo>
                  <a:pt x="8049" y="33200"/>
                  <a:pt x="8041" y="33288"/>
                  <a:pt x="8020" y="33445"/>
                </a:cubicBezTo>
                <a:cubicBezTo>
                  <a:pt x="7970" y="33696"/>
                  <a:pt x="7920" y="33796"/>
                  <a:pt x="7594" y="34147"/>
                </a:cubicBezTo>
                <a:cubicBezTo>
                  <a:pt x="7344" y="34423"/>
                  <a:pt x="7269" y="34548"/>
                  <a:pt x="7319" y="34598"/>
                </a:cubicBezTo>
                <a:cubicBezTo>
                  <a:pt x="7322" y="34601"/>
                  <a:pt x="7326" y="34603"/>
                  <a:pt x="7332" y="34603"/>
                </a:cubicBezTo>
                <a:cubicBezTo>
                  <a:pt x="7369" y="34603"/>
                  <a:pt x="7454" y="34532"/>
                  <a:pt x="7519" y="34423"/>
                </a:cubicBezTo>
                <a:cubicBezTo>
                  <a:pt x="7649" y="34264"/>
                  <a:pt x="7754" y="34180"/>
                  <a:pt x="7810" y="34180"/>
                </a:cubicBezTo>
                <a:cubicBezTo>
                  <a:pt x="7851" y="34180"/>
                  <a:pt x="7866" y="34226"/>
                  <a:pt x="7845" y="34322"/>
                </a:cubicBezTo>
                <a:cubicBezTo>
                  <a:pt x="7720" y="34523"/>
                  <a:pt x="7594" y="34749"/>
                  <a:pt x="7419" y="34924"/>
                </a:cubicBezTo>
                <a:cubicBezTo>
                  <a:pt x="6842" y="35576"/>
                  <a:pt x="6366" y="36202"/>
                  <a:pt x="6441" y="36252"/>
                </a:cubicBezTo>
                <a:cubicBezTo>
                  <a:pt x="6449" y="36258"/>
                  <a:pt x="6458" y="36260"/>
                  <a:pt x="6467" y="36260"/>
                </a:cubicBezTo>
                <a:cubicBezTo>
                  <a:pt x="6544" y="36260"/>
                  <a:pt x="6660" y="36078"/>
                  <a:pt x="6817" y="35876"/>
                </a:cubicBezTo>
                <a:cubicBezTo>
                  <a:pt x="6993" y="35626"/>
                  <a:pt x="7269" y="35275"/>
                  <a:pt x="7444" y="35074"/>
                </a:cubicBezTo>
                <a:lnTo>
                  <a:pt x="7745" y="34723"/>
                </a:lnTo>
                <a:lnTo>
                  <a:pt x="7695" y="35099"/>
                </a:lnTo>
                <a:lnTo>
                  <a:pt x="7619" y="35475"/>
                </a:lnTo>
                <a:lnTo>
                  <a:pt x="6792" y="36403"/>
                </a:lnTo>
                <a:cubicBezTo>
                  <a:pt x="6316" y="36929"/>
                  <a:pt x="5940" y="37355"/>
                  <a:pt x="5915" y="37380"/>
                </a:cubicBezTo>
                <a:cubicBezTo>
                  <a:pt x="5915" y="37384"/>
                  <a:pt x="5914" y="37386"/>
                  <a:pt x="5913" y="37386"/>
                </a:cubicBezTo>
                <a:cubicBezTo>
                  <a:pt x="5907" y="37386"/>
                  <a:pt x="5890" y="37338"/>
                  <a:pt x="5890" y="37255"/>
                </a:cubicBezTo>
                <a:cubicBezTo>
                  <a:pt x="5890" y="37180"/>
                  <a:pt x="5865" y="37104"/>
                  <a:pt x="5840" y="37104"/>
                </a:cubicBezTo>
                <a:cubicBezTo>
                  <a:pt x="5715" y="37405"/>
                  <a:pt x="5639" y="37706"/>
                  <a:pt x="5589" y="38007"/>
                </a:cubicBezTo>
                <a:cubicBezTo>
                  <a:pt x="5514" y="38483"/>
                  <a:pt x="5264" y="39561"/>
                  <a:pt x="5063" y="40413"/>
                </a:cubicBezTo>
                <a:cubicBezTo>
                  <a:pt x="4888" y="41265"/>
                  <a:pt x="4712" y="41992"/>
                  <a:pt x="4712" y="42017"/>
                </a:cubicBezTo>
                <a:cubicBezTo>
                  <a:pt x="4612" y="41165"/>
                  <a:pt x="4537" y="40312"/>
                  <a:pt x="4537" y="39460"/>
                </a:cubicBezTo>
                <a:lnTo>
                  <a:pt x="4537" y="39135"/>
                </a:lnTo>
                <a:lnTo>
                  <a:pt x="4737" y="39135"/>
                </a:lnTo>
                <a:cubicBezTo>
                  <a:pt x="5088" y="39135"/>
                  <a:pt x="5138" y="38934"/>
                  <a:pt x="5113" y="37104"/>
                </a:cubicBezTo>
                <a:cubicBezTo>
                  <a:pt x="5088" y="36578"/>
                  <a:pt x="5088" y="36052"/>
                  <a:pt x="5163" y="35551"/>
                </a:cubicBezTo>
                <a:cubicBezTo>
                  <a:pt x="5163" y="35551"/>
                  <a:pt x="5238" y="35601"/>
                  <a:pt x="5314" y="35676"/>
                </a:cubicBezTo>
                <a:cubicBezTo>
                  <a:pt x="5379" y="35741"/>
                  <a:pt x="5440" y="35771"/>
                  <a:pt x="5495" y="35771"/>
                </a:cubicBezTo>
                <a:cubicBezTo>
                  <a:pt x="5587" y="35771"/>
                  <a:pt x="5658" y="35683"/>
                  <a:pt x="5690" y="35525"/>
                </a:cubicBezTo>
                <a:cubicBezTo>
                  <a:pt x="5690" y="35425"/>
                  <a:pt x="5715" y="34799"/>
                  <a:pt x="5740" y="34122"/>
                </a:cubicBezTo>
                <a:cubicBezTo>
                  <a:pt x="5715" y="33370"/>
                  <a:pt x="5765" y="32643"/>
                  <a:pt x="5890" y="31891"/>
                </a:cubicBezTo>
                <a:cubicBezTo>
                  <a:pt x="5940" y="31891"/>
                  <a:pt x="5990" y="31916"/>
                  <a:pt x="6015" y="31941"/>
                </a:cubicBezTo>
                <a:cubicBezTo>
                  <a:pt x="6051" y="31955"/>
                  <a:pt x="6083" y="31963"/>
                  <a:pt x="6110" y="31963"/>
                </a:cubicBezTo>
                <a:cubicBezTo>
                  <a:pt x="6236" y="31963"/>
                  <a:pt x="6289" y="31799"/>
                  <a:pt x="6391" y="31265"/>
                </a:cubicBezTo>
                <a:cubicBezTo>
                  <a:pt x="6517" y="30663"/>
                  <a:pt x="7018" y="28834"/>
                  <a:pt x="7093" y="28733"/>
                </a:cubicBezTo>
                <a:cubicBezTo>
                  <a:pt x="7106" y="28721"/>
                  <a:pt x="7131" y="28715"/>
                  <a:pt x="7156" y="28715"/>
                </a:cubicBezTo>
                <a:cubicBezTo>
                  <a:pt x="7181" y="28715"/>
                  <a:pt x="7206" y="28721"/>
                  <a:pt x="7218" y="28733"/>
                </a:cubicBezTo>
                <a:cubicBezTo>
                  <a:pt x="7244" y="28750"/>
                  <a:pt x="7270" y="28760"/>
                  <a:pt x="7296" y="28760"/>
                </a:cubicBezTo>
                <a:cubicBezTo>
                  <a:pt x="7425" y="28760"/>
                  <a:pt x="7575" y="28543"/>
                  <a:pt x="7845" y="27982"/>
                </a:cubicBezTo>
                <a:cubicBezTo>
                  <a:pt x="8020" y="27631"/>
                  <a:pt x="8271" y="27154"/>
                  <a:pt x="8396" y="26929"/>
                </a:cubicBezTo>
                <a:lnTo>
                  <a:pt x="8622" y="26528"/>
                </a:lnTo>
                <a:lnTo>
                  <a:pt x="8797" y="26628"/>
                </a:lnTo>
                <a:lnTo>
                  <a:pt x="8973" y="26728"/>
                </a:lnTo>
                <a:lnTo>
                  <a:pt x="9599" y="25826"/>
                </a:lnTo>
                <a:cubicBezTo>
                  <a:pt x="10094" y="25133"/>
                  <a:pt x="10230" y="24972"/>
                  <a:pt x="10314" y="24972"/>
                </a:cubicBezTo>
                <a:cubicBezTo>
                  <a:pt x="10336" y="24972"/>
                  <a:pt x="10355" y="24983"/>
                  <a:pt x="10376" y="24999"/>
                </a:cubicBezTo>
                <a:cubicBezTo>
                  <a:pt x="10397" y="25015"/>
                  <a:pt x="10422" y="25024"/>
                  <a:pt x="10453" y="25024"/>
                </a:cubicBezTo>
                <a:cubicBezTo>
                  <a:pt x="10573" y="25024"/>
                  <a:pt x="10781" y="24890"/>
                  <a:pt x="11178" y="24473"/>
                </a:cubicBezTo>
                <a:cubicBezTo>
                  <a:pt x="11701" y="23929"/>
                  <a:pt x="11977" y="23706"/>
                  <a:pt x="12140" y="23706"/>
                </a:cubicBezTo>
                <a:cubicBezTo>
                  <a:pt x="12164" y="23706"/>
                  <a:pt x="12186" y="23711"/>
                  <a:pt x="12206" y="23721"/>
                </a:cubicBezTo>
                <a:cubicBezTo>
                  <a:pt x="12262" y="23752"/>
                  <a:pt x="12317" y="23769"/>
                  <a:pt x="12381" y="23769"/>
                </a:cubicBezTo>
                <a:cubicBezTo>
                  <a:pt x="12571" y="23769"/>
                  <a:pt x="12839" y="23614"/>
                  <a:pt x="13459" y="23220"/>
                </a:cubicBezTo>
                <a:cubicBezTo>
                  <a:pt x="14537" y="22518"/>
                  <a:pt x="14812" y="22367"/>
                  <a:pt x="15289" y="22167"/>
                </a:cubicBezTo>
                <a:cubicBezTo>
                  <a:pt x="15461" y="22101"/>
                  <a:pt x="15570" y="22070"/>
                  <a:pt x="15649" y="22070"/>
                </a:cubicBezTo>
                <a:cubicBezTo>
                  <a:pt x="15720" y="22070"/>
                  <a:pt x="15768" y="22095"/>
                  <a:pt x="15815" y="22142"/>
                </a:cubicBezTo>
                <a:cubicBezTo>
                  <a:pt x="15881" y="22217"/>
                  <a:pt x="15968" y="22254"/>
                  <a:pt x="16085" y="22254"/>
                </a:cubicBezTo>
                <a:cubicBezTo>
                  <a:pt x="16278" y="22254"/>
                  <a:pt x="16552" y="22154"/>
                  <a:pt x="16943" y="21966"/>
                </a:cubicBezTo>
                <a:cubicBezTo>
                  <a:pt x="17269" y="21816"/>
                  <a:pt x="17745" y="21591"/>
                  <a:pt x="18020" y="21465"/>
                </a:cubicBezTo>
                <a:cubicBezTo>
                  <a:pt x="18267" y="21362"/>
                  <a:pt x="18385" y="21312"/>
                  <a:pt x="18453" y="21312"/>
                </a:cubicBezTo>
                <a:cubicBezTo>
                  <a:pt x="18517" y="21312"/>
                  <a:pt x="18536" y="21355"/>
                  <a:pt x="18572" y="21440"/>
                </a:cubicBezTo>
                <a:cubicBezTo>
                  <a:pt x="18603" y="21534"/>
                  <a:pt x="18638" y="21588"/>
                  <a:pt x="18749" y="21588"/>
                </a:cubicBezTo>
                <a:cubicBezTo>
                  <a:pt x="18906" y="21588"/>
                  <a:pt x="19214" y="21479"/>
                  <a:pt x="19875" y="21215"/>
                </a:cubicBezTo>
                <a:cubicBezTo>
                  <a:pt x="20485" y="20963"/>
                  <a:pt x="20735" y="20879"/>
                  <a:pt x="20884" y="20879"/>
                </a:cubicBezTo>
                <a:close/>
                <a:moveTo>
                  <a:pt x="7065" y="38564"/>
                </a:moveTo>
                <a:cubicBezTo>
                  <a:pt x="7091" y="38564"/>
                  <a:pt x="7093" y="38603"/>
                  <a:pt x="7093" y="38658"/>
                </a:cubicBezTo>
                <a:cubicBezTo>
                  <a:pt x="7093" y="38784"/>
                  <a:pt x="6993" y="38934"/>
                  <a:pt x="6717" y="39260"/>
                </a:cubicBezTo>
                <a:cubicBezTo>
                  <a:pt x="6216" y="39811"/>
                  <a:pt x="5740" y="40413"/>
                  <a:pt x="5314" y="41039"/>
                </a:cubicBezTo>
                <a:cubicBezTo>
                  <a:pt x="5322" y="41052"/>
                  <a:pt x="5332" y="41060"/>
                  <a:pt x="5346" y="41060"/>
                </a:cubicBezTo>
                <a:cubicBezTo>
                  <a:pt x="5414" y="41060"/>
                  <a:pt x="5575" y="40877"/>
                  <a:pt x="6116" y="40212"/>
                </a:cubicBezTo>
                <a:cubicBezTo>
                  <a:pt x="6341" y="39911"/>
                  <a:pt x="6592" y="39611"/>
                  <a:pt x="6868" y="39360"/>
                </a:cubicBezTo>
                <a:cubicBezTo>
                  <a:pt x="6897" y="39338"/>
                  <a:pt x="6921" y="39324"/>
                  <a:pt x="6936" y="39324"/>
                </a:cubicBezTo>
                <a:cubicBezTo>
                  <a:pt x="6972" y="39324"/>
                  <a:pt x="6963" y="39399"/>
                  <a:pt x="6893" y="39611"/>
                </a:cubicBezTo>
                <a:cubicBezTo>
                  <a:pt x="6780" y="39947"/>
                  <a:pt x="6608" y="40224"/>
                  <a:pt x="6519" y="40224"/>
                </a:cubicBezTo>
                <a:cubicBezTo>
                  <a:pt x="6509" y="40224"/>
                  <a:pt x="6499" y="40220"/>
                  <a:pt x="6492" y="40212"/>
                </a:cubicBezTo>
                <a:cubicBezTo>
                  <a:pt x="6490" y="40211"/>
                  <a:pt x="6488" y="40210"/>
                  <a:pt x="6486" y="40210"/>
                </a:cubicBezTo>
                <a:cubicBezTo>
                  <a:pt x="6341" y="40210"/>
                  <a:pt x="4814" y="42419"/>
                  <a:pt x="4888" y="42518"/>
                </a:cubicBezTo>
                <a:cubicBezTo>
                  <a:pt x="4913" y="42543"/>
                  <a:pt x="4888" y="42593"/>
                  <a:pt x="4837" y="42618"/>
                </a:cubicBezTo>
                <a:cubicBezTo>
                  <a:pt x="4832" y="42623"/>
                  <a:pt x="4828" y="42626"/>
                  <a:pt x="4824" y="42626"/>
                </a:cubicBezTo>
                <a:cubicBezTo>
                  <a:pt x="4788" y="42626"/>
                  <a:pt x="4792" y="42434"/>
                  <a:pt x="4837" y="42142"/>
                </a:cubicBezTo>
                <a:cubicBezTo>
                  <a:pt x="5013" y="41215"/>
                  <a:pt x="5238" y="40388"/>
                  <a:pt x="5314" y="40388"/>
                </a:cubicBezTo>
                <a:cubicBezTo>
                  <a:pt x="5564" y="40187"/>
                  <a:pt x="5790" y="39962"/>
                  <a:pt x="5990" y="39711"/>
                </a:cubicBezTo>
                <a:cubicBezTo>
                  <a:pt x="6769" y="38824"/>
                  <a:pt x="6998" y="38564"/>
                  <a:pt x="7065" y="38564"/>
                </a:cubicBezTo>
                <a:close/>
                <a:moveTo>
                  <a:pt x="19574" y="30112"/>
                </a:moveTo>
                <a:lnTo>
                  <a:pt x="19249" y="30864"/>
                </a:lnTo>
                <a:cubicBezTo>
                  <a:pt x="19098" y="31290"/>
                  <a:pt x="18772" y="31941"/>
                  <a:pt x="18572" y="32342"/>
                </a:cubicBezTo>
                <a:lnTo>
                  <a:pt x="18572" y="32317"/>
                </a:lnTo>
                <a:cubicBezTo>
                  <a:pt x="18221" y="33019"/>
                  <a:pt x="18146" y="33094"/>
                  <a:pt x="17319" y="34022"/>
                </a:cubicBezTo>
                <a:cubicBezTo>
                  <a:pt x="15264" y="36353"/>
                  <a:pt x="13409" y="38032"/>
                  <a:pt x="10426" y="40262"/>
                </a:cubicBezTo>
                <a:lnTo>
                  <a:pt x="8522" y="41666"/>
                </a:lnTo>
                <a:cubicBezTo>
                  <a:pt x="7676" y="42288"/>
                  <a:pt x="5250" y="43947"/>
                  <a:pt x="5189" y="43947"/>
                </a:cubicBezTo>
                <a:cubicBezTo>
                  <a:pt x="5189" y="43947"/>
                  <a:pt x="5189" y="43947"/>
                  <a:pt x="5188" y="43947"/>
                </a:cubicBezTo>
                <a:cubicBezTo>
                  <a:pt x="5289" y="43696"/>
                  <a:pt x="5414" y="43445"/>
                  <a:pt x="5589" y="43195"/>
                </a:cubicBezTo>
                <a:cubicBezTo>
                  <a:pt x="5815" y="42794"/>
                  <a:pt x="6040" y="42418"/>
                  <a:pt x="6091" y="42343"/>
                </a:cubicBezTo>
                <a:cubicBezTo>
                  <a:pt x="6191" y="42192"/>
                  <a:pt x="6341" y="42092"/>
                  <a:pt x="6492" y="42017"/>
                </a:cubicBezTo>
                <a:cubicBezTo>
                  <a:pt x="7369" y="41591"/>
                  <a:pt x="9399" y="40363"/>
                  <a:pt x="10126" y="39886"/>
                </a:cubicBezTo>
                <a:cubicBezTo>
                  <a:pt x="11003" y="39260"/>
                  <a:pt x="11730" y="38583"/>
                  <a:pt x="11755" y="38383"/>
                </a:cubicBezTo>
                <a:cubicBezTo>
                  <a:pt x="11780" y="38307"/>
                  <a:pt x="11755" y="38232"/>
                  <a:pt x="11705" y="38182"/>
                </a:cubicBezTo>
                <a:cubicBezTo>
                  <a:pt x="11655" y="38132"/>
                  <a:pt x="11655" y="38082"/>
                  <a:pt x="11705" y="38032"/>
                </a:cubicBezTo>
                <a:cubicBezTo>
                  <a:pt x="12106" y="37731"/>
                  <a:pt x="13434" y="36578"/>
                  <a:pt x="13760" y="36227"/>
                </a:cubicBezTo>
                <a:cubicBezTo>
                  <a:pt x="14111" y="35901"/>
                  <a:pt x="14186" y="35776"/>
                  <a:pt x="14211" y="35651"/>
                </a:cubicBezTo>
                <a:cubicBezTo>
                  <a:pt x="14211" y="35500"/>
                  <a:pt x="14311" y="35400"/>
                  <a:pt x="14812" y="35024"/>
                </a:cubicBezTo>
                <a:cubicBezTo>
                  <a:pt x="15113" y="34799"/>
                  <a:pt x="15589" y="34448"/>
                  <a:pt x="15840" y="34222"/>
                </a:cubicBezTo>
                <a:cubicBezTo>
                  <a:pt x="16567" y="33571"/>
                  <a:pt x="17244" y="32869"/>
                  <a:pt x="17870" y="32142"/>
                </a:cubicBezTo>
                <a:cubicBezTo>
                  <a:pt x="17945" y="31992"/>
                  <a:pt x="18371" y="31490"/>
                  <a:pt x="18797" y="31014"/>
                </a:cubicBezTo>
                <a:lnTo>
                  <a:pt x="19574" y="30112"/>
                </a:lnTo>
                <a:close/>
                <a:moveTo>
                  <a:pt x="28585" y="45702"/>
                </a:moveTo>
                <a:cubicBezTo>
                  <a:pt x="28694" y="45702"/>
                  <a:pt x="29365" y="46202"/>
                  <a:pt x="29499" y="46403"/>
                </a:cubicBezTo>
                <a:lnTo>
                  <a:pt x="29499" y="46378"/>
                </a:lnTo>
                <a:cubicBezTo>
                  <a:pt x="29521" y="46407"/>
                  <a:pt x="29526" y="46421"/>
                  <a:pt x="29513" y="46421"/>
                </a:cubicBezTo>
                <a:cubicBezTo>
                  <a:pt x="29482" y="46421"/>
                  <a:pt x="29347" y="46337"/>
                  <a:pt x="29098" y="46177"/>
                </a:cubicBezTo>
                <a:cubicBezTo>
                  <a:pt x="28898" y="46052"/>
                  <a:pt x="28722" y="45901"/>
                  <a:pt x="28572" y="45726"/>
                </a:cubicBezTo>
                <a:cubicBezTo>
                  <a:pt x="28566" y="45710"/>
                  <a:pt x="28571" y="45702"/>
                  <a:pt x="28585" y="45702"/>
                </a:cubicBezTo>
                <a:close/>
                <a:moveTo>
                  <a:pt x="20721" y="46281"/>
                </a:moveTo>
                <a:cubicBezTo>
                  <a:pt x="20816" y="46281"/>
                  <a:pt x="21175" y="46392"/>
                  <a:pt x="22005" y="46653"/>
                </a:cubicBezTo>
                <a:cubicBezTo>
                  <a:pt x="22807" y="46904"/>
                  <a:pt x="23484" y="47104"/>
                  <a:pt x="23509" y="47104"/>
                </a:cubicBezTo>
                <a:cubicBezTo>
                  <a:pt x="23534" y="47130"/>
                  <a:pt x="23384" y="47230"/>
                  <a:pt x="23183" y="47355"/>
                </a:cubicBezTo>
                <a:lnTo>
                  <a:pt x="23208" y="47355"/>
                </a:lnTo>
                <a:cubicBezTo>
                  <a:pt x="23008" y="47455"/>
                  <a:pt x="22732" y="47606"/>
                  <a:pt x="22582" y="47681"/>
                </a:cubicBezTo>
                <a:lnTo>
                  <a:pt x="22331" y="47806"/>
                </a:lnTo>
                <a:lnTo>
                  <a:pt x="21705" y="47205"/>
                </a:lnTo>
                <a:cubicBezTo>
                  <a:pt x="21354" y="46879"/>
                  <a:pt x="20978" y="46528"/>
                  <a:pt x="20802" y="46403"/>
                </a:cubicBezTo>
                <a:cubicBezTo>
                  <a:pt x="20706" y="46325"/>
                  <a:pt x="20661" y="46281"/>
                  <a:pt x="20721" y="46281"/>
                </a:cubicBezTo>
                <a:close/>
                <a:moveTo>
                  <a:pt x="23865" y="47219"/>
                </a:moveTo>
                <a:cubicBezTo>
                  <a:pt x="23986" y="47219"/>
                  <a:pt x="23802" y="47360"/>
                  <a:pt x="23284" y="47706"/>
                </a:cubicBezTo>
                <a:cubicBezTo>
                  <a:pt x="22896" y="47951"/>
                  <a:pt x="22724" y="48046"/>
                  <a:pt x="22633" y="48046"/>
                </a:cubicBezTo>
                <a:cubicBezTo>
                  <a:pt x="22612" y="48046"/>
                  <a:pt x="22596" y="48041"/>
                  <a:pt x="22582" y="48032"/>
                </a:cubicBezTo>
                <a:cubicBezTo>
                  <a:pt x="22482" y="47982"/>
                  <a:pt x="22482" y="47932"/>
                  <a:pt x="22482" y="47932"/>
                </a:cubicBezTo>
                <a:cubicBezTo>
                  <a:pt x="22908" y="47681"/>
                  <a:pt x="23334" y="47430"/>
                  <a:pt x="23785" y="47230"/>
                </a:cubicBezTo>
                <a:cubicBezTo>
                  <a:pt x="23819" y="47223"/>
                  <a:pt x="23846" y="47219"/>
                  <a:pt x="23865" y="47219"/>
                </a:cubicBezTo>
                <a:close/>
                <a:moveTo>
                  <a:pt x="23129" y="48582"/>
                </a:moveTo>
                <a:cubicBezTo>
                  <a:pt x="23146" y="48582"/>
                  <a:pt x="23180" y="48590"/>
                  <a:pt x="23234" y="48608"/>
                </a:cubicBezTo>
                <a:lnTo>
                  <a:pt x="23384" y="48633"/>
                </a:lnTo>
                <a:cubicBezTo>
                  <a:pt x="23384" y="48633"/>
                  <a:pt x="23384" y="48658"/>
                  <a:pt x="23359" y="48708"/>
                </a:cubicBezTo>
                <a:cubicBezTo>
                  <a:pt x="23359" y="48715"/>
                  <a:pt x="23353" y="48718"/>
                  <a:pt x="23344" y="48718"/>
                </a:cubicBezTo>
                <a:cubicBezTo>
                  <a:pt x="23319" y="48718"/>
                  <a:pt x="23264" y="48695"/>
                  <a:pt x="23208" y="48658"/>
                </a:cubicBezTo>
                <a:cubicBezTo>
                  <a:pt x="23128" y="48610"/>
                  <a:pt x="23099" y="48582"/>
                  <a:pt x="23129" y="48582"/>
                </a:cubicBezTo>
                <a:close/>
                <a:moveTo>
                  <a:pt x="23636" y="48751"/>
                </a:moveTo>
                <a:cubicBezTo>
                  <a:pt x="23750" y="48751"/>
                  <a:pt x="23838" y="48868"/>
                  <a:pt x="23760" y="48984"/>
                </a:cubicBezTo>
                <a:cubicBezTo>
                  <a:pt x="23735" y="49022"/>
                  <a:pt x="23703" y="49041"/>
                  <a:pt x="23666" y="49041"/>
                </a:cubicBezTo>
                <a:cubicBezTo>
                  <a:pt x="23628" y="49041"/>
                  <a:pt x="23584" y="49022"/>
                  <a:pt x="23534" y="48984"/>
                </a:cubicBezTo>
                <a:cubicBezTo>
                  <a:pt x="23384" y="48884"/>
                  <a:pt x="23384" y="48859"/>
                  <a:pt x="23534" y="48784"/>
                </a:cubicBezTo>
                <a:cubicBezTo>
                  <a:pt x="23568" y="48761"/>
                  <a:pt x="23603" y="48751"/>
                  <a:pt x="23636" y="48751"/>
                </a:cubicBezTo>
                <a:close/>
                <a:moveTo>
                  <a:pt x="28547" y="46027"/>
                </a:moveTo>
                <a:cubicBezTo>
                  <a:pt x="28722" y="46077"/>
                  <a:pt x="28898" y="46177"/>
                  <a:pt x="29048" y="46302"/>
                </a:cubicBezTo>
                <a:cubicBezTo>
                  <a:pt x="29512" y="46656"/>
                  <a:pt x="29936" y="46892"/>
                  <a:pt x="30031" y="46892"/>
                </a:cubicBezTo>
                <a:cubicBezTo>
                  <a:pt x="30044" y="46892"/>
                  <a:pt x="30051" y="46888"/>
                  <a:pt x="30051" y="46879"/>
                </a:cubicBezTo>
                <a:cubicBezTo>
                  <a:pt x="30051" y="46861"/>
                  <a:pt x="30058" y="46852"/>
                  <a:pt x="30072" y="46852"/>
                </a:cubicBezTo>
                <a:cubicBezTo>
                  <a:pt x="30141" y="46852"/>
                  <a:pt x="30381" y="47055"/>
                  <a:pt x="30878" y="47531"/>
                </a:cubicBezTo>
                <a:lnTo>
                  <a:pt x="30878" y="47505"/>
                </a:lnTo>
                <a:cubicBezTo>
                  <a:pt x="31103" y="47731"/>
                  <a:pt x="31329" y="47982"/>
                  <a:pt x="31504" y="48232"/>
                </a:cubicBezTo>
                <a:lnTo>
                  <a:pt x="31655" y="48483"/>
                </a:lnTo>
                <a:lnTo>
                  <a:pt x="31379" y="48608"/>
                </a:lnTo>
                <a:cubicBezTo>
                  <a:pt x="31053" y="48759"/>
                  <a:pt x="31003" y="48934"/>
                  <a:pt x="31178" y="49059"/>
                </a:cubicBezTo>
                <a:cubicBezTo>
                  <a:pt x="31429" y="49410"/>
                  <a:pt x="31604" y="49786"/>
                  <a:pt x="31755" y="50187"/>
                </a:cubicBezTo>
                <a:cubicBezTo>
                  <a:pt x="31830" y="50463"/>
                  <a:pt x="31805" y="50538"/>
                  <a:pt x="31529" y="50613"/>
                </a:cubicBezTo>
                <a:lnTo>
                  <a:pt x="31304" y="50688"/>
                </a:lnTo>
                <a:lnTo>
                  <a:pt x="30828" y="50062"/>
                </a:lnTo>
                <a:cubicBezTo>
                  <a:pt x="30276" y="49360"/>
                  <a:pt x="30000" y="48959"/>
                  <a:pt x="30051" y="48959"/>
                </a:cubicBezTo>
                <a:cubicBezTo>
                  <a:pt x="30201" y="49084"/>
                  <a:pt x="30376" y="49235"/>
                  <a:pt x="30502" y="49410"/>
                </a:cubicBezTo>
                <a:cubicBezTo>
                  <a:pt x="30652" y="49586"/>
                  <a:pt x="30802" y="49736"/>
                  <a:pt x="31003" y="49861"/>
                </a:cubicBezTo>
                <a:cubicBezTo>
                  <a:pt x="31103" y="49836"/>
                  <a:pt x="31053" y="49786"/>
                  <a:pt x="30427" y="49109"/>
                </a:cubicBezTo>
                <a:cubicBezTo>
                  <a:pt x="30226" y="48884"/>
                  <a:pt x="30026" y="48708"/>
                  <a:pt x="29800" y="48533"/>
                </a:cubicBezTo>
                <a:cubicBezTo>
                  <a:pt x="29750" y="48533"/>
                  <a:pt x="29700" y="48458"/>
                  <a:pt x="29675" y="48383"/>
                </a:cubicBezTo>
                <a:cubicBezTo>
                  <a:pt x="29659" y="48367"/>
                  <a:pt x="29655" y="48356"/>
                  <a:pt x="29668" y="48356"/>
                </a:cubicBezTo>
                <a:cubicBezTo>
                  <a:pt x="29696" y="48356"/>
                  <a:pt x="29796" y="48405"/>
                  <a:pt x="30000" y="48558"/>
                </a:cubicBezTo>
                <a:cubicBezTo>
                  <a:pt x="30203" y="48716"/>
                  <a:pt x="30385" y="48813"/>
                  <a:pt x="30439" y="48813"/>
                </a:cubicBezTo>
                <a:cubicBezTo>
                  <a:pt x="30445" y="48813"/>
                  <a:pt x="30449" y="48811"/>
                  <a:pt x="30452" y="48809"/>
                </a:cubicBezTo>
                <a:cubicBezTo>
                  <a:pt x="30477" y="48784"/>
                  <a:pt x="30301" y="48533"/>
                  <a:pt x="29625" y="47957"/>
                </a:cubicBezTo>
                <a:cubicBezTo>
                  <a:pt x="29399" y="47781"/>
                  <a:pt x="29173" y="47556"/>
                  <a:pt x="28998" y="47305"/>
                </a:cubicBezTo>
                <a:lnTo>
                  <a:pt x="28823" y="47004"/>
                </a:lnTo>
                <a:lnTo>
                  <a:pt x="29249" y="47380"/>
                </a:lnTo>
                <a:cubicBezTo>
                  <a:pt x="29515" y="47605"/>
                  <a:pt x="29668" y="47705"/>
                  <a:pt x="29712" y="47705"/>
                </a:cubicBezTo>
                <a:cubicBezTo>
                  <a:pt x="29775" y="47705"/>
                  <a:pt x="29609" y="47496"/>
                  <a:pt x="29224" y="47155"/>
                </a:cubicBezTo>
                <a:lnTo>
                  <a:pt x="28672" y="46653"/>
                </a:lnTo>
                <a:lnTo>
                  <a:pt x="28672" y="46653"/>
                </a:lnTo>
                <a:lnTo>
                  <a:pt x="29349" y="47155"/>
                </a:lnTo>
                <a:cubicBezTo>
                  <a:pt x="29750" y="47430"/>
                  <a:pt x="30026" y="47656"/>
                  <a:pt x="29975" y="47656"/>
                </a:cubicBezTo>
                <a:cubicBezTo>
                  <a:pt x="29950" y="47681"/>
                  <a:pt x="30176" y="47982"/>
                  <a:pt x="30477" y="48207"/>
                </a:cubicBezTo>
                <a:cubicBezTo>
                  <a:pt x="30559" y="48275"/>
                  <a:pt x="30615" y="48302"/>
                  <a:pt x="30646" y="48302"/>
                </a:cubicBezTo>
                <a:cubicBezTo>
                  <a:pt x="30717" y="48302"/>
                  <a:pt x="30652" y="48155"/>
                  <a:pt x="30477" y="48032"/>
                </a:cubicBezTo>
                <a:cubicBezTo>
                  <a:pt x="30373" y="47949"/>
                  <a:pt x="30338" y="47900"/>
                  <a:pt x="30357" y="47900"/>
                </a:cubicBezTo>
                <a:cubicBezTo>
                  <a:pt x="30361" y="47900"/>
                  <a:pt x="30368" y="47902"/>
                  <a:pt x="30376" y="47906"/>
                </a:cubicBezTo>
                <a:cubicBezTo>
                  <a:pt x="30401" y="47919"/>
                  <a:pt x="30433" y="47925"/>
                  <a:pt x="30464" y="47925"/>
                </a:cubicBezTo>
                <a:cubicBezTo>
                  <a:pt x="30495" y="47925"/>
                  <a:pt x="30527" y="47919"/>
                  <a:pt x="30552" y="47906"/>
                </a:cubicBezTo>
                <a:cubicBezTo>
                  <a:pt x="30577" y="47856"/>
                  <a:pt x="30201" y="47581"/>
                  <a:pt x="29424" y="47029"/>
                </a:cubicBezTo>
                <a:cubicBezTo>
                  <a:pt x="29023" y="46754"/>
                  <a:pt x="28647" y="46478"/>
                  <a:pt x="28296" y="46152"/>
                </a:cubicBezTo>
                <a:lnTo>
                  <a:pt x="28296" y="46152"/>
                </a:lnTo>
                <a:cubicBezTo>
                  <a:pt x="28572" y="46302"/>
                  <a:pt x="28848" y="46478"/>
                  <a:pt x="29098" y="46678"/>
                </a:cubicBezTo>
                <a:cubicBezTo>
                  <a:pt x="29349" y="46904"/>
                  <a:pt x="29599" y="47054"/>
                  <a:pt x="29900" y="47205"/>
                </a:cubicBezTo>
                <a:cubicBezTo>
                  <a:pt x="29950" y="47180"/>
                  <a:pt x="29725" y="46979"/>
                  <a:pt x="29224" y="46603"/>
                </a:cubicBezTo>
                <a:cubicBezTo>
                  <a:pt x="28747" y="46252"/>
                  <a:pt x="28497" y="46027"/>
                  <a:pt x="28547" y="46027"/>
                </a:cubicBezTo>
                <a:close/>
                <a:moveTo>
                  <a:pt x="25486" y="50975"/>
                </a:moveTo>
                <a:cubicBezTo>
                  <a:pt x="25504" y="50975"/>
                  <a:pt x="25531" y="50981"/>
                  <a:pt x="25564" y="50989"/>
                </a:cubicBezTo>
                <a:cubicBezTo>
                  <a:pt x="26617" y="51390"/>
                  <a:pt x="27620" y="51891"/>
                  <a:pt x="28572" y="52468"/>
                </a:cubicBezTo>
                <a:cubicBezTo>
                  <a:pt x="28689" y="52535"/>
                  <a:pt x="28717" y="52557"/>
                  <a:pt x="28618" y="52557"/>
                </a:cubicBezTo>
                <a:cubicBezTo>
                  <a:pt x="28569" y="52557"/>
                  <a:pt x="28488" y="52551"/>
                  <a:pt x="28371" y="52543"/>
                </a:cubicBezTo>
                <a:cubicBezTo>
                  <a:pt x="28196" y="52543"/>
                  <a:pt x="27720" y="52493"/>
                  <a:pt x="27344" y="52468"/>
                </a:cubicBezTo>
                <a:lnTo>
                  <a:pt x="26667" y="52393"/>
                </a:lnTo>
                <a:lnTo>
                  <a:pt x="26091" y="51766"/>
                </a:lnTo>
                <a:cubicBezTo>
                  <a:pt x="25505" y="51117"/>
                  <a:pt x="25391" y="50975"/>
                  <a:pt x="25486" y="50975"/>
                </a:cubicBezTo>
                <a:close/>
                <a:moveTo>
                  <a:pt x="27114" y="52613"/>
                </a:moveTo>
                <a:cubicBezTo>
                  <a:pt x="27259" y="52613"/>
                  <a:pt x="27464" y="52622"/>
                  <a:pt x="27720" y="52643"/>
                </a:cubicBezTo>
                <a:cubicBezTo>
                  <a:pt x="27908" y="52658"/>
                  <a:pt x="28096" y="52672"/>
                  <a:pt x="28284" y="52672"/>
                </a:cubicBezTo>
                <a:cubicBezTo>
                  <a:pt x="28422" y="52672"/>
                  <a:pt x="28560" y="52665"/>
                  <a:pt x="28697" y="52643"/>
                </a:cubicBezTo>
                <a:cubicBezTo>
                  <a:pt x="28702" y="52642"/>
                  <a:pt x="28708" y="52641"/>
                  <a:pt x="28716" y="52641"/>
                </a:cubicBezTo>
                <a:cubicBezTo>
                  <a:pt x="28820" y="52641"/>
                  <a:pt x="29145" y="52799"/>
                  <a:pt x="29098" y="52869"/>
                </a:cubicBezTo>
                <a:cubicBezTo>
                  <a:pt x="28522" y="52844"/>
                  <a:pt x="27945" y="52819"/>
                  <a:pt x="27369" y="52744"/>
                </a:cubicBezTo>
                <a:cubicBezTo>
                  <a:pt x="26776" y="52672"/>
                  <a:pt x="26750" y="52613"/>
                  <a:pt x="27114" y="52613"/>
                </a:cubicBezTo>
                <a:close/>
                <a:moveTo>
                  <a:pt x="27745" y="53671"/>
                </a:moveTo>
                <a:lnTo>
                  <a:pt x="27745" y="53671"/>
                </a:lnTo>
                <a:cubicBezTo>
                  <a:pt x="28371" y="54022"/>
                  <a:pt x="28973" y="54398"/>
                  <a:pt x="29574" y="54799"/>
                </a:cubicBezTo>
                <a:lnTo>
                  <a:pt x="29750" y="54924"/>
                </a:lnTo>
                <a:lnTo>
                  <a:pt x="29474" y="54924"/>
                </a:lnTo>
                <a:lnTo>
                  <a:pt x="29474" y="54949"/>
                </a:lnTo>
                <a:lnTo>
                  <a:pt x="28948" y="54974"/>
                </a:lnTo>
                <a:lnTo>
                  <a:pt x="28672" y="54974"/>
                </a:lnTo>
                <a:lnTo>
                  <a:pt x="28221" y="54348"/>
                </a:lnTo>
                <a:cubicBezTo>
                  <a:pt x="28046" y="54147"/>
                  <a:pt x="27895" y="53922"/>
                  <a:pt x="27745" y="53671"/>
                </a:cubicBezTo>
                <a:close/>
                <a:moveTo>
                  <a:pt x="29568" y="55081"/>
                </a:moveTo>
                <a:cubicBezTo>
                  <a:pt x="29811" y="55081"/>
                  <a:pt x="30051" y="55137"/>
                  <a:pt x="30276" y="55250"/>
                </a:cubicBezTo>
                <a:cubicBezTo>
                  <a:pt x="30326" y="55275"/>
                  <a:pt x="30351" y="55300"/>
                  <a:pt x="30326" y="55325"/>
                </a:cubicBezTo>
                <a:lnTo>
                  <a:pt x="30351" y="55325"/>
                </a:lnTo>
                <a:cubicBezTo>
                  <a:pt x="30126" y="55350"/>
                  <a:pt x="29900" y="55375"/>
                  <a:pt x="29675" y="55375"/>
                </a:cubicBezTo>
                <a:cubicBezTo>
                  <a:pt x="29492" y="55391"/>
                  <a:pt x="29355" y="55399"/>
                  <a:pt x="29250" y="55399"/>
                </a:cubicBezTo>
                <a:cubicBezTo>
                  <a:pt x="29024" y="55399"/>
                  <a:pt x="28949" y="55361"/>
                  <a:pt x="28898" y="55275"/>
                </a:cubicBezTo>
                <a:cubicBezTo>
                  <a:pt x="28797" y="55150"/>
                  <a:pt x="28797" y="55125"/>
                  <a:pt x="29324" y="55099"/>
                </a:cubicBezTo>
                <a:cubicBezTo>
                  <a:pt x="29405" y="55087"/>
                  <a:pt x="29487" y="55081"/>
                  <a:pt x="29568" y="55081"/>
                </a:cubicBezTo>
                <a:close/>
                <a:moveTo>
                  <a:pt x="30677" y="50237"/>
                </a:moveTo>
                <a:cubicBezTo>
                  <a:pt x="30802" y="50237"/>
                  <a:pt x="30878" y="50338"/>
                  <a:pt x="31203" y="50864"/>
                </a:cubicBezTo>
                <a:cubicBezTo>
                  <a:pt x="31329" y="51064"/>
                  <a:pt x="31529" y="51365"/>
                  <a:pt x="31655" y="51541"/>
                </a:cubicBezTo>
                <a:cubicBezTo>
                  <a:pt x="32056" y="52167"/>
                  <a:pt x="32432" y="52819"/>
                  <a:pt x="32757" y="53495"/>
                </a:cubicBezTo>
                <a:cubicBezTo>
                  <a:pt x="32933" y="53896"/>
                  <a:pt x="32958" y="53997"/>
                  <a:pt x="32858" y="54072"/>
                </a:cubicBezTo>
                <a:cubicBezTo>
                  <a:pt x="32682" y="54197"/>
                  <a:pt x="32833" y="54899"/>
                  <a:pt x="33259" y="55726"/>
                </a:cubicBezTo>
                <a:cubicBezTo>
                  <a:pt x="33460" y="56146"/>
                  <a:pt x="33538" y="56307"/>
                  <a:pt x="33507" y="56307"/>
                </a:cubicBezTo>
                <a:cubicBezTo>
                  <a:pt x="33492" y="56307"/>
                  <a:pt x="33450" y="56268"/>
                  <a:pt x="33384" y="56202"/>
                </a:cubicBezTo>
                <a:cubicBezTo>
                  <a:pt x="33083" y="55876"/>
                  <a:pt x="33008" y="55776"/>
                  <a:pt x="33033" y="55726"/>
                </a:cubicBezTo>
                <a:cubicBezTo>
                  <a:pt x="33083" y="55676"/>
                  <a:pt x="33008" y="55601"/>
                  <a:pt x="32908" y="55501"/>
                </a:cubicBezTo>
                <a:cubicBezTo>
                  <a:pt x="32682" y="55300"/>
                  <a:pt x="32507" y="55049"/>
                  <a:pt x="32407" y="54799"/>
                </a:cubicBezTo>
                <a:cubicBezTo>
                  <a:pt x="32281" y="54573"/>
                  <a:pt x="32106" y="54373"/>
                  <a:pt x="31930" y="54222"/>
                </a:cubicBezTo>
                <a:cubicBezTo>
                  <a:pt x="31604" y="53922"/>
                  <a:pt x="31454" y="53721"/>
                  <a:pt x="31454" y="53646"/>
                </a:cubicBezTo>
                <a:cubicBezTo>
                  <a:pt x="31461" y="53632"/>
                  <a:pt x="31470" y="53620"/>
                  <a:pt x="31489" y="53620"/>
                </a:cubicBezTo>
                <a:cubicBezTo>
                  <a:pt x="31537" y="53620"/>
                  <a:pt x="31654" y="53702"/>
                  <a:pt x="31980" y="54047"/>
                </a:cubicBezTo>
                <a:cubicBezTo>
                  <a:pt x="32081" y="54172"/>
                  <a:pt x="32231" y="54297"/>
                  <a:pt x="32381" y="54373"/>
                </a:cubicBezTo>
                <a:cubicBezTo>
                  <a:pt x="32457" y="54348"/>
                  <a:pt x="32381" y="54247"/>
                  <a:pt x="31930" y="53771"/>
                </a:cubicBezTo>
                <a:cubicBezTo>
                  <a:pt x="31705" y="53571"/>
                  <a:pt x="31554" y="53345"/>
                  <a:pt x="31429" y="53069"/>
                </a:cubicBezTo>
                <a:cubicBezTo>
                  <a:pt x="31363" y="52893"/>
                  <a:pt x="31326" y="52794"/>
                  <a:pt x="31356" y="52794"/>
                </a:cubicBezTo>
                <a:cubicBezTo>
                  <a:pt x="31395" y="52794"/>
                  <a:pt x="31543" y="52955"/>
                  <a:pt x="31880" y="53320"/>
                </a:cubicBezTo>
                <a:cubicBezTo>
                  <a:pt x="32280" y="53780"/>
                  <a:pt x="32409" y="53921"/>
                  <a:pt x="32470" y="53921"/>
                </a:cubicBezTo>
                <a:cubicBezTo>
                  <a:pt x="32485" y="53921"/>
                  <a:pt x="32497" y="53912"/>
                  <a:pt x="32507" y="53896"/>
                </a:cubicBezTo>
                <a:cubicBezTo>
                  <a:pt x="32306" y="53571"/>
                  <a:pt x="32056" y="53295"/>
                  <a:pt x="31780" y="53019"/>
                </a:cubicBezTo>
                <a:cubicBezTo>
                  <a:pt x="31479" y="52719"/>
                  <a:pt x="31229" y="52393"/>
                  <a:pt x="30978" y="52067"/>
                </a:cubicBezTo>
                <a:cubicBezTo>
                  <a:pt x="30953" y="52017"/>
                  <a:pt x="30947" y="51992"/>
                  <a:pt x="30953" y="51992"/>
                </a:cubicBezTo>
                <a:cubicBezTo>
                  <a:pt x="30959" y="51992"/>
                  <a:pt x="30978" y="52017"/>
                  <a:pt x="31003" y="52067"/>
                </a:cubicBezTo>
                <a:cubicBezTo>
                  <a:pt x="31255" y="52342"/>
                  <a:pt x="31528" y="52575"/>
                  <a:pt x="31611" y="52575"/>
                </a:cubicBezTo>
                <a:cubicBezTo>
                  <a:pt x="31619" y="52575"/>
                  <a:pt x="31625" y="52572"/>
                  <a:pt x="31630" y="52568"/>
                </a:cubicBezTo>
                <a:cubicBezTo>
                  <a:pt x="31655" y="52518"/>
                  <a:pt x="31630" y="52468"/>
                  <a:pt x="31579" y="52443"/>
                </a:cubicBezTo>
                <a:cubicBezTo>
                  <a:pt x="31529" y="52393"/>
                  <a:pt x="31529" y="52368"/>
                  <a:pt x="31554" y="52343"/>
                </a:cubicBezTo>
                <a:cubicBezTo>
                  <a:pt x="31680" y="52318"/>
                  <a:pt x="31604" y="52217"/>
                  <a:pt x="31053" y="51716"/>
                </a:cubicBezTo>
                <a:cubicBezTo>
                  <a:pt x="30552" y="51240"/>
                  <a:pt x="30101" y="50739"/>
                  <a:pt x="30101" y="50613"/>
                </a:cubicBezTo>
                <a:lnTo>
                  <a:pt x="30101" y="50613"/>
                </a:lnTo>
                <a:cubicBezTo>
                  <a:pt x="30326" y="50764"/>
                  <a:pt x="30527" y="50939"/>
                  <a:pt x="30727" y="51140"/>
                </a:cubicBezTo>
                <a:cubicBezTo>
                  <a:pt x="31256" y="51669"/>
                  <a:pt x="31494" y="51891"/>
                  <a:pt x="31561" y="51891"/>
                </a:cubicBezTo>
                <a:cubicBezTo>
                  <a:pt x="31580" y="51891"/>
                  <a:pt x="31585" y="51874"/>
                  <a:pt x="31579" y="51841"/>
                </a:cubicBezTo>
                <a:cubicBezTo>
                  <a:pt x="31229" y="51440"/>
                  <a:pt x="30853" y="51039"/>
                  <a:pt x="30427" y="50663"/>
                </a:cubicBezTo>
                <a:cubicBezTo>
                  <a:pt x="30401" y="50638"/>
                  <a:pt x="30401" y="50613"/>
                  <a:pt x="30502" y="50588"/>
                </a:cubicBezTo>
                <a:cubicBezTo>
                  <a:pt x="30577" y="50563"/>
                  <a:pt x="30702" y="50363"/>
                  <a:pt x="30602" y="50287"/>
                </a:cubicBezTo>
                <a:cubicBezTo>
                  <a:pt x="30577" y="50262"/>
                  <a:pt x="30602" y="50237"/>
                  <a:pt x="30677" y="50237"/>
                </a:cubicBezTo>
                <a:close/>
                <a:moveTo>
                  <a:pt x="18527" y="41165"/>
                </a:moveTo>
                <a:cubicBezTo>
                  <a:pt x="18630" y="41165"/>
                  <a:pt x="18626" y="41202"/>
                  <a:pt x="18597" y="41290"/>
                </a:cubicBezTo>
                <a:cubicBezTo>
                  <a:pt x="18547" y="41541"/>
                  <a:pt x="18722" y="41591"/>
                  <a:pt x="19249" y="41591"/>
                </a:cubicBezTo>
                <a:cubicBezTo>
                  <a:pt x="19683" y="41574"/>
                  <a:pt x="20117" y="41566"/>
                  <a:pt x="20551" y="41566"/>
                </a:cubicBezTo>
                <a:cubicBezTo>
                  <a:pt x="21418" y="41566"/>
                  <a:pt x="22281" y="41599"/>
                  <a:pt x="23133" y="41666"/>
                </a:cubicBezTo>
                <a:cubicBezTo>
                  <a:pt x="23685" y="41741"/>
                  <a:pt x="23735" y="41766"/>
                  <a:pt x="23735" y="41891"/>
                </a:cubicBezTo>
                <a:cubicBezTo>
                  <a:pt x="23735" y="42092"/>
                  <a:pt x="23960" y="42217"/>
                  <a:pt x="24737" y="42443"/>
                </a:cubicBezTo>
                <a:cubicBezTo>
                  <a:pt x="25314" y="42618"/>
                  <a:pt x="25840" y="42869"/>
                  <a:pt x="26316" y="43220"/>
                </a:cubicBezTo>
                <a:cubicBezTo>
                  <a:pt x="26642" y="43420"/>
                  <a:pt x="26642" y="43445"/>
                  <a:pt x="26592" y="43646"/>
                </a:cubicBezTo>
                <a:lnTo>
                  <a:pt x="26617" y="43646"/>
                </a:lnTo>
                <a:lnTo>
                  <a:pt x="26567" y="43871"/>
                </a:lnTo>
                <a:lnTo>
                  <a:pt x="25740" y="43746"/>
                </a:lnTo>
                <a:cubicBezTo>
                  <a:pt x="25562" y="43698"/>
                  <a:pt x="25384" y="43670"/>
                  <a:pt x="25206" y="43670"/>
                </a:cubicBezTo>
                <a:cubicBezTo>
                  <a:pt x="25108" y="43670"/>
                  <a:pt x="25010" y="43678"/>
                  <a:pt x="24913" y="43696"/>
                </a:cubicBezTo>
                <a:cubicBezTo>
                  <a:pt x="25213" y="43821"/>
                  <a:pt x="25539" y="43896"/>
                  <a:pt x="25865" y="43921"/>
                </a:cubicBezTo>
                <a:cubicBezTo>
                  <a:pt x="26742" y="44072"/>
                  <a:pt x="27118" y="44197"/>
                  <a:pt x="27043" y="44297"/>
                </a:cubicBezTo>
                <a:cubicBezTo>
                  <a:pt x="26792" y="44297"/>
                  <a:pt x="26567" y="44247"/>
                  <a:pt x="26316" y="44197"/>
                </a:cubicBezTo>
                <a:cubicBezTo>
                  <a:pt x="26073" y="44149"/>
                  <a:pt x="25873" y="44121"/>
                  <a:pt x="25767" y="44121"/>
                </a:cubicBezTo>
                <a:cubicBezTo>
                  <a:pt x="25710" y="44121"/>
                  <a:pt x="25681" y="44129"/>
                  <a:pt x="25690" y="44147"/>
                </a:cubicBezTo>
                <a:cubicBezTo>
                  <a:pt x="25965" y="44247"/>
                  <a:pt x="26241" y="44322"/>
                  <a:pt x="26542" y="44373"/>
                </a:cubicBezTo>
                <a:lnTo>
                  <a:pt x="27344" y="44523"/>
                </a:lnTo>
                <a:lnTo>
                  <a:pt x="27720" y="44924"/>
                </a:lnTo>
                <a:cubicBezTo>
                  <a:pt x="27895" y="45125"/>
                  <a:pt x="28071" y="45325"/>
                  <a:pt x="28221" y="45551"/>
                </a:cubicBezTo>
                <a:cubicBezTo>
                  <a:pt x="28338" y="45762"/>
                  <a:pt x="28324" y="45929"/>
                  <a:pt x="28178" y="45929"/>
                </a:cubicBezTo>
                <a:cubicBezTo>
                  <a:pt x="28168" y="45929"/>
                  <a:pt x="28157" y="45928"/>
                  <a:pt x="28146" y="45927"/>
                </a:cubicBezTo>
                <a:cubicBezTo>
                  <a:pt x="28046" y="45927"/>
                  <a:pt x="27920" y="46102"/>
                  <a:pt x="27945" y="46202"/>
                </a:cubicBezTo>
                <a:cubicBezTo>
                  <a:pt x="28071" y="46403"/>
                  <a:pt x="28196" y="46578"/>
                  <a:pt x="28346" y="46754"/>
                </a:cubicBezTo>
                <a:cubicBezTo>
                  <a:pt x="28772" y="47330"/>
                  <a:pt x="30026" y="49360"/>
                  <a:pt x="29975" y="49460"/>
                </a:cubicBezTo>
                <a:cubicBezTo>
                  <a:pt x="29975" y="49510"/>
                  <a:pt x="30000" y="49561"/>
                  <a:pt x="30051" y="49586"/>
                </a:cubicBezTo>
                <a:cubicBezTo>
                  <a:pt x="30201" y="49786"/>
                  <a:pt x="30326" y="50012"/>
                  <a:pt x="30351" y="50237"/>
                </a:cubicBezTo>
                <a:cubicBezTo>
                  <a:pt x="30351" y="50244"/>
                  <a:pt x="30344" y="50247"/>
                  <a:pt x="30331" y="50247"/>
                </a:cubicBezTo>
                <a:cubicBezTo>
                  <a:pt x="30296" y="50247"/>
                  <a:pt x="30218" y="50224"/>
                  <a:pt x="30126" y="50187"/>
                </a:cubicBezTo>
                <a:cubicBezTo>
                  <a:pt x="30052" y="50156"/>
                  <a:pt x="29989" y="50141"/>
                  <a:pt x="29940" y="50141"/>
                </a:cubicBezTo>
                <a:cubicBezTo>
                  <a:pt x="29788" y="50141"/>
                  <a:pt x="29750" y="50286"/>
                  <a:pt x="29825" y="50588"/>
                </a:cubicBezTo>
                <a:cubicBezTo>
                  <a:pt x="29850" y="50739"/>
                  <a:pt x="29900" y="50864"/>
                  <a:pt x="30000" y="50989"/>
                </a:cubicBezTo>
                <a:cubicBezTo>
                  <a:pt x="30151" y="51115"/>
                  <a:pt x="30727" y="52167"/>
                  <a:pt x="30652" y="52167"/>
                </a:cubicBezTo>
                <a:cubicBezTo>
                  <a:pt x="30351" y="52092"/>
                  <a:pt x="30076" y="51992"/>
                  <a:pt x="29775" y="51866"/>
                </a:cubicBezTo>
                <a:cubicBezTo>
                  <a:pt x="29193" y="51637"/>
                  <a:pt x="28921" y="51544"/>
                  <a:pt x="28820" y="51544"/>
                </a:cubicBezTo>
                <a:cubicBezTo>
                  <a:pt x="28777" y="51544"/>
                  <a:pt x="28765" y="51561"/>
                  <a:pt x="28772" y="51591"/>
                </a:cubicBezTo>
                <a:cubicBezTo>
                  <a:pt x="28998" y="51716"/>
                  <a:pt x="29224" y="51816"/>
                  <a:pt x="29474" y="51891"/>
                </a:cubicBezTo>
                <a:lnTo>
                  <a:pt x="30527" y="52292"/>
                </a:lnTo>
                <a:lnTo>
                  <a:pt x="30878" y="52443"/>
                </a:lnTo>
                <a:lnTo>
                  <a:pt x="31028" y="52794"/>
                </a:lnTo>
                <a:cubicBezTo>
                  <a:pt x="31078" y="52969"/>
                  <a:pt x="31128" y="53120"/>
                  <a:pt x="31229" y="53270"/>
                </a:cubicBezTo>
                <a:cubicBezTo>
                  <a:pt x="31254" y="53345"/>
                  <a:pt x="31254" y="53420"/>
                  <a:pt x="31229" y="53495"/>
                </a:cubicBezTo>
                <a:cubicBezTo>
                  <a:pt x="31203" y="53521"/>
                  <a:pt x="31167" y="53534"/>
                  <a:pt x="31122" y="53534"/>
                </a:cubicBezTo>
                <a:cubicBezTo>
                  <a:pt x="30992" y="53534"/>
                  <a:pt x="30787" y="53431"/>
                  <a:pt x="30527" y="53245"/>
                </a:cubicBezTo>
                <a:cubicBezTo>
                  <a:pt x="30453" y="53208"/>
                  <a:pt x="30393" y="53185"/>
                  <a:pt x="30357" y="53185"/>
                </a:cubicBezTo>
                <a:cubicBezTo>
                  <a:pt x="30343" y="53185"/>
                  <a:pt x="30333" y="53188"/>
                  <a:pt x="30326" y="53195"/>
                </a:cubicBezTo>
                <a:cubicBezTo>
                  <a:pt x="30301" y="53220"/>
                  <a:pt x="30477" y="53370"/>
                  <a:pt x="30777" y="53596"/>
                </a:cubicBezTo>
                <a:cubicBezTo>
                  <a:pt x="31454" y="54072"/>
                  <a:pt x="32031" y="54673"/>
                  <a:pt x="32457" y="55400"/>
                </a:cubicBezTo>
                <a:cubicBezTo>
                  <a:pt x="33008" y="56252"/>
                  <a:pt x="33735" y="56954"/>
                  <a:pt x="34587" y="57506"/>
                </a:cubicBezTo>
                <a:lnTo>
                  <a:pt x="35314" y="58007"/>
                </a:lnTo>
                <a:lnTo>
                  <a:pt x="34838" y="58082"/>
                </a:lnTo>
                <a:cubicBezTo>
                  <a:pt x="34612" y="58115"/>
                  <a:pt x="34386" y="58132"/>
                  <a:pt x="34162" y="58132"/>
                </a:cubicBezTo>
                <a:cubicBezTo>
                  <a:pt x="33713" y="58132"/>
                  <a:pt x="33267" y="58065"/>
                  <a:pt x="32833" y="57932"/>
                </a:cubicBezTo>
                <a:cubicBezTo>
                  <a:pt x="32507" y="57831"/>
                  <a:pt x="32206" y="57731"/>
                  <a:pt x="32206" y="57731"/>
                </a:cubicBezTo>
                <a:lnTo>
                  <a:pt x="32206" y="57731"/>
                </a:lnTo>
                <a:cubicBezTo>
                  <a:pt x="32457" y="57756"/>
                  <a:pt x="32732" y="57806"/>
                  <a:pt x="33008" y="57856"/>
                </a:cubicBezTo>
                <a:cubicBezTo>
                  <a:pt x="33601" y="57972"/>
                  <a:pt x="34128" y="58033"/>
                  <a:pt x="34400" y="58033"/>
                </a:cubicBezTo>
                <a:cubicBezTo>
                  <a:pt x="34541" y="58033"/>
                  <a:pt x="34613" y="58016"/>
                  <a:pt x="34587" y="57982"/>
                </a:cubicBezTo>
                <a:cubicBezTo>
                  <a:pt x="34361" y="57881"/>
                  <a:pt x="34111" y="57856"/>
                  <a:pt x="33860" y="57831"/>
                </a:cubicBezTo>
                <a:cubicBezTo>
                  <a:pt x="32858" y="57706"/>
                  <a:pt x="31880" y="57480"/>
                  <a:pt x="30928" y="57155"/>
                </a:cubicBezTo>
                <a:cubicBezTo>
                  <a:pt x="30652" y="57004"/>
                  <a:pt x="30401" y="56829"/>
                  <a:pt x="30176" y="56628"/>
                </a:cubicBezTo>
                <a:lnTo>
                  <a:pt x="29725" y="56227"/>
                </a:lnTo>
                <a:lnTo>
                  <a:pt x="30452" y="56528"/>
                </a:lnTo>
                <a:cubicBezTo>
                  <a:pt x="31435" y="56943"/>
                  <a:pt x="32932" y="57358"/>
                  <a:pt x="33383" y="57358"/>
                </a:cubicBezTo>
                <a:cubicBezTo>
                  <a:pt x="33450" y="57358"/>
                  <a:pt x="33493" y="57349"/>
                  <a:pt x="33509" y="57330"/>
                </a:cubicBezTo>
                <a:cubicBezTo>
                  <a:pt x="33559" y="57230"/>
                  <a:pt x="33534" y="57230"/>
                  <a:pt x="32958" y="57130"/>
                </a:cubicBezTo>
                <a:cubicBezTo>
                  <a:pt x="32106" y="57004"/>
                  <a:pt x="29925" y="56252"/>
                  <a:pt x="29900" y="56102"/>
                </a:cubicBezTo>
                <a:cubicBezTo>
                  <a:pt x="30076" y="56052"/>
                  <a:pt x="30251" y="56052"/>
                  <a:pt x="30427" y="56052"/>
                </a:cubicBezTo>
                <a:cubicBezTo>
                  <a:pt x="30602" y="56052"/>
                  <a:pt x="30777" y="56027"/>
                  <a:pt x="30953" y="56002"/>
                </a:cubicBezTo>
                <a:cubicBezTo>
                  <a:pt x="31015" y="55940"/>
                  <a:pt x="30839" y="55895"/>
                  <a:pt x="30454" y="55895"/>
                </a:cubicBezTo>
                <a:cubicBezTo>
                  <a:pt x="30371" y="55895"/>
                  <a:pt x="30278" y="55897"/>
                  <a:pt x="30176" y="55902"/>
                </a:cubicBezTo>
                <a:cubicBezTo>
                  <a:pt x="30058" y="55906"/>
                  <a:pt x="29957" y="55909"/>
                  <a:pt x="29870" y="55909"/>
                </a:cubicBezTo>
                <a:cubicBezTo>
                  <a:pt x="29493" y="55909"/>
                  <a:pt x="29371" y="55854"/>
                  <a:pt x="29249" y="55651"/>
                </a:cubicBezTo>
                <a:cubicBezTo>
                  <a:pt x="29198" y="55551"/>
                  <a:pt x="29299" y="55526"/>
                  <a:pt x="29875" y="55501"/>
                </a:cubicBezTo>
                <a:cubicBezTo>
                  <a:pt x="30013" y="55488"/>
                  <a:pt x="30157" y="55482"/>
                  <a:pt x="30301" y="55482"/>
                </a:cubicBezTo>
                <a:cubicBezTo>
                  <a:pt x="30445" y="55482"/>
                  <a:pt x="30589" y="55488"/>
                  <a:pt x="30727" y="55501"/>
                </a:cubicBezTo>
                <a:cubicBezTo>
                  <a:pt x="30788" y="55522"/>
                  <a:pt x="30831" y="55532"/>
                  <a:pt x="30859" y="55532"/>
                </a:cubicBezTo>
                <a:cubicBezTo>
                  <a:pt x="30958" y="55532"/>
                  <a:pt x="30856" y="55406"/>
                  <a:pt x="30602" y="55250"/>
                </a:cubicBezTo>
                <a:cubicBezTo>
                  <a:pt x="30251" y="55049"/>
                  <a:pt x="30276" y="55049"/>
                  <a:pt x="30427" y="55024"/>
                </a:cubicBezTo>
                <a:cubicBezTo>
                  <a:pt x="30527" y="55024"/>
                  <a:pt x="30602" y="54999"/>
                  <a:pt x="30602" y="54974"/>
                </a:cubicBezTo>
                <a:cubicBezTo>
                  <a:pt x="30577" y="54924"/>
                  <a:pt x="30452" y="54899"/>
                  <a:pt x="30276" y="54899"/>
                </a:cubicBezTo>
                <a:cubicBezTo>
                  <a:pt x="30026" y="54899"/>
                  <a:pt x="29925" y="54849"/>
                  <a:pt x="29023" y="54272"/>
                </a:cubicBezTo>
                <a:cubicBezTo>
                  <a:pt x="28497" y="53922"/>
                  <a:pt x="28046" y="53621"/>
                  <a:pt x="28046" y="53621"/>
                </a:cubicBezTo>
                <a:cubicBezTo>
                  <a:pt x="28171" y="53571"/>
                  <a:pt x="28296" y="53571"/>
                  <a:pt x="28422" y="53571"/>
                </a:cubicBezTo>
                <a:cubicBezTo>
                  <a:pt x="28484" y="53581"/>
                  <a:pt x="28542" y="53587"/>
                  <a:pt x="28599" y="53587"/>
                </a:cubicBezTo>
                <a:cubicBezTo>
                  <a:pt x="28680" y="53587"/>
                  <a:pt x="28760" y="53575"/>
                  <a:pt x="28848" y="53546"/>
                </a:cubicBezTo>
                <a:cubicBezTo>
                  <a:pt x="28898" y="53445"/>
                  <a:pt x="28823" y="53445"/>
                  <a:pt x="28371" y="53445"/>
                </a:cubicBezTo>
                <a:cubicBezTo>
                  <a:pt x="27620" y="53445"/>
                  <a:pt x="27444" y="53395"/>
                  <a:pt x="27219" y="53019"/>
                </a:cubicBezTo>
                <a:lnTo>
                  <a:pt x="27118" y="52844"/>
                </a:lnTo>
                <a:lnTo>
                  <a:pt x="27945" y="52919"/>
                </a:lnTo>
                <a:cubicBezTo>
                  <a:pt x="28296" y="52969"/>
                  <a:pt x="28672" y="52969"/>
                  <a:pt x="29023" y="52969"/>
                </a:cubicBezTo>
                <a:cubicBezTo>
                  <a:pt x="29067" y="52964"/>
                  <a:pt x="29106" y="52961"/>
                  <a:pt x="29142" y="52961"/>
                </a:cubicBezTo>
                <a:cubicBezTo>
                  <a:pt x="29295" y="52961"/>
                  <a:pt x="29407" y="53013"/>
                  <a:pt x="29650" y="53195"/>
                </a:cubicBezTo>
                <a:cubicBezTo>
                  <a:pt x="29829" y="53330"/>
                  <a:pt x="29989" y="53424"/>
                  <a:pt x="30038" y="53424"/>
                </a:cubicBezTo>
                <a:cubicBezTo>
                  <a:pt x="30044" y="53424"/>
                  <a:pt x="30048" y="53423"/>
                  <a:pt x="30051" y="53420"/>
                </a:cubicBezTo>
                <a:cubicBezTo>
                  <a:pt x="30126" y="53320"/>
                  <a:pt x="28697" y="52318"/>
                  <a:pt x="27920" y="51891"/>
                </a:cubicBezTo>
                <a:cubicBezTo>
                  <a:pt x="27544" y="51666"/>
                  <a:pt x="26742" y="51315"/>
                  <a:pt x="26166" y="51064"/>
                </a:cubicBezTo>
                <a:lnTo>
                  <a:pt x="25113" y="50638"/>
                </a:lnTo>
                <a:lnTo>
                  <a:pt x="24662" y="50112"/>
                </a:lnTo>
                <a:cubicBezTo>
                  <a:pt x="24411" y="49836"/>
                  <a:pt x="24186" y="49611"/>
                  <a:pt x="24186" y="49611"/>
                </a:cubicBezTo>
                <a:cubicBezTo>
                  <a:pt x="24161" y="49586"/>
                  <a:pt x="24186" y="49536"/>
                  <a:pt x="24236" y="49485"/>
                </a:cubicBezTo>
                <a:cubicBezTo>
                  <a:pt x="24311" y="49410"/>
                  <a:pt x="24311" y="49360"/>
                  <a:pt x="24261" y="49335"/>
                </a:cubicBezTo>
                <a:cubicBezTo>
                  <a:pt x="24254" y="49328"/>
                  <a:pt x="24244" y="49325"/>
                  <a:pt x="24234" y="49325"/>
                </a:cubicBezTo>
                <a:cubicBezTo>
                  <a:pt x="24209" y="49325"/>
                  <a:pt x="24179" y="49342"/>
                  <a:pt x="24161" y="49360"/>
                </a:cubicBezTo>
                <a:cubicBezTo>
                  <a:pt x="24138" y="49383"/>
                  <a:pt x="24111" y="49395"/>
                  <a:pt x="24076" y="49395"/>
                </a:cubicBezTo>
                <a:cubicBezTo>
                  <a:pt x="24033" y="49395"/>
                  <a:pt x="23979" y="49376"/>
                  <a:pt x="23910" y="49335"/>
                </a:cubicBezTo>
                <a:cubicBezTo>
                  <a:pt x="23810" y="49260"/>
                  <a:pt x="23760" y="49185"/>
                  <a:pt x="23885" y="49034"/>
                </a:cubicBezTo>
                <a:cubicBezTo>
                  <a:pt x="23920" y="48982"/>
                  <a:pt x="23946" y="48945"/>
                  <a:pt x="24028" y="48945"/>
                </a:cubicBezTo>
                <a:cubicBezTo>
                  <a:pt x="24184" y="48945"/>
                  <a:pt x="24541" y="49076"/>
                  <a:pt x="25539" y="49485"/>
                </a:cubicBezTo>
                <a:cubicBezTo>
                  <a:pt x="25840" y="49636"/>
                  <a:pt x="26166" y="49736"/>
                  <a:pt x="26467" y="49811"/>
                </a:cubicBezTo>
                <a:cubicBezTo>
                  <a:pt x="26542" y="49736"/>
                  <a:pt x="26442" y="49711"/>
                  <a:pt x="25339" y="49260"/>
                </a:cubicBezTo>
                <a:cubicBezTo>
                  <a:pt x="24762" y="49034"/>
                  <a:pt x="24286" y="48809"/>
                  <a:pt x="24261" y="48784"/>
                </a:cubicBezTo>
                <a:cubicBezTo>
                  <a:pt x="24211" y="48784"/>
                  <a:pt x="24211" y="48708"/>
                  <a:pt x="24261" y="48633"/>
                </a:cubicBezTo>
                <a:cubicBezTo>
                  <a:pt x="24277" y="48602"/>
                  <a:pt x="24283" y="48570"/>
                  <a:pt x="24253" y="48570"/>
                </a:cubicBezTo>
                <a:cubicBezTo>
                  <a:pt x="24236" y="48570"/>
                  <a:pt x="24207" y="48581"/>
                  <a:pt x="24161" y="48608"/>
                </a:cubicBezTo>
                <a:cubicBezTo>
                  <a:pt x="24111" y="48658"/>
                  <a:pt x="24029" y="48683"/>
                  <a:pt x="23957" y="48683"/>
                </a:cubicBezTo>
                <a:cubicBezTo>
                  <a:pt x="23885" y="48683"/>
                  <a:pt x="23823" y="48658"/>
                  <a:pt x="23810" y="48608"/>
                </a:cubicBezTo>
                <a:cubicBezTo>
                  <a:pt x="23885" y="48508"/>
                  <a:pt x="23985" y="48408"/>
                  <a:pt x="24111" y="48333"/>
                </a:cubicBezTo>
                <a:cubicBezTo>
                  <a:pt x="24211" y="48257"/>
                  <a:pt x="24311" y="48182"/>
                  <a:pt x="24411" y="48082"/>
                </a:cubicBezTo>
                <a:cubicBezTo>
                  <a:pt x="24411" y="48053"/>
                  <a:pt x="24394" y="48038"/>
                  <a:pt x="24363" y="48038"/>
                </a:cubicBezTo>
                <a:cubicBezTo>
                  <a:pt x="24288" y="48038"/>
                  <a:pt x="24131" y="48123"/>
                  <a:pt x="23935" y="48282"/>
                </a:cubicBezTo>
                <a:cubicBezTo>
                  <a:pt x="23760" y="48436"/>
                  <a:pt x="23623" y="48513"/>
                  <a:pt x="23524" y="48513"/>
                </a:cubicBezTo>
                <a:cubicBezTo>
                  <a:pt x="23510" y="48513"/>
                  <a:pt x="23497" y="48511"/>
                  <a:pt x="23484" y="48508"/>
                </a:cubicBezTo>
                <a:cubicBezTo>
                  <a:pt x="23359" y="48483"/>
                  <a:pt x="23309" y="48458"/>
                  <a:pt x="23284" y="48408"/>
                </a:cubicBezTo>
                <a:cubicBezTo>
                  <a:pt x="23459" y="48257"/>
                  <a:pt x="23635" y="48107"/>
                  <a:pt x="23835" y="47957"/>
                </a:cubicBezTo>
                <a:cubicBezTo>
                  <a:pt x="24462" y="47531"/>
                  <a:pt x="24462" y="47505"/>
                  <a:pt x="24386" y="47455"/>
                </a:cubicBezTo>
                <a:lnTo>
                  <a:pt x="24386" y="47455"/>
                </a:lnTo>
                <a:cubicBezTo>
                  <a:pt x="24161" y="47556"/>
                  <a:pt x="23935" y="47706"/>
                  <a:pt x="23735" y="47856"/>
                </a:cubicBezTo>
                <a:cubicBezTo>
                  <a:pt x="23334" y="48182"/>
                  <a:pt x="23083" y="48307"/>
                  <a:pt x="22983" y="48307"/>
                </a:cubicBezTo>
                <a:cubicBezTo>
                  <a:pt x="22883" y="48282"/>
                  <a:pt x="22833" y="48257"/>
                  <a:pt x="22807" y="48232"/>
                </a:cubicBezTo>
                <a:cubicBezTo>
                  <a:pt x="23234" y="47881"/>
                  <a:pt x="23710" y="47581"/>
                  <a:pt x="24186" y="47330"/>
                </a:cubicBezTo>
                <a:cubicBezTo>
                  <a:pt x="24913" y="47505"/>
                  <a:pt x="25640" y="47731"/>
                  <a:pt x="26316" y="48032"/>
                </a:cubicBezTo>
                <a:cubicBezTo>
                  <a:pt x="26943" y="48257"/>
                  <a:pt x="27519" y="48583"/>
                  <a:pt x="28046" y="49009"/>
                </a:cubicBezTo>
                <a:cubicBezTo>
                  <a:pt x="28260" y="49191"/>
                  <a:pt x="28355" y="49275"/>
                  <a:pt x="28388" y="49275"/>
                </a:cubicBezTo>
                <a:cubicBezTo>
                  <a:pt x="28405" y="49275"/>
                  <a:pt x="28405" y="49252"/>
                  <a:pt x="28396" y="49210"/>
                </a:cubicBezTo>
                <a:cubicBezTo>
                  <a:pt x="28396" y="49009"/>
                  <a:pt x="27419" y="48333"/>
                  <a:pt x="26692" y="48032"/>
                </a:cubicBezTo>
                <a:cubicBezTo>
                  <a:pt x="25840" y="47681"/>
                  <a:pt x="24988" y="47355"/>
                  <a:pt x="24086" y="47104"/>
                </a:cubicBezTo>
                <a:cubicBezTo>
                  <a:pt x="23785" y="47029"/>
                  <a:pt x="22056" y="46478"/>
                  <a:pt x="21003" y="46152"/>
                </a:cubicBezTo>
                <a:lnTo>
                  <a:pt x="20151" y="45851"/>
                </a:lnTo>
                <a:lnTo>
                  <a:pt x="19574" y="45350"/>
                </a:lnTo>
                <a:cubicBezTo>
                  <a:pt x="19274" y="45074"/>
                  <a:pt x="18822" y="44724"/>
                  <a:pt x="18622" y="44523"/>
                </a:cubicBezTo>
                <a:lnTo>
                  <a:pt x="18246" y="44172"/>
                </a:lnTo>
                <a:lnTo>
                  <a:pt x="19624" y="44623"/>
                </a:lnTo>
                <a:cubicBezTo>
                  <a:pt x="20376" y="44849"/>
                  <a:pt x="21028" y="45074"/>
                  <a:pt x="21078" y="45125"/>
                </a:cubicBezTo>
                <a:cubicBezTo>
                  <a:pt x="21223" y="45179"/>
                  <a:pt x="21367" y="45220"/>
                  <a:pt x="21521" y="45220"/>
                </a:cubicBezTo>
                <a:cubicBezTo>
                  <a:pt x="21581" y="45220"/>
                  <a:pt x="21642" y="45214"/>
                  <a:pt x="21705" y="45200"/>
                </a:cubicBezTo>
                <a:cubicBezTo>
                  <a:pt x="21955" y="45125"/>
                  <a:pt x="22206" y="45099"/>
                  <a:pt x="22457" y="45074"/>
                </a:cubicBezTo>
                <a:cubicBezTo>
                  <a:pt x="22833" y="45024"/>
                  <a:pt x="23133" y="44949"/>
                  <a:pt x="23108" y="44899"/>
                </a:cubicBezTo>
                <a:cubicBezTo>
                  <a:pt x="23004" y="44889"/>
                  <a:pt x="22901" y="44882"/>
                  <a:pt x="22799" y="44882"/>
                </a:cubicBezTo>
                <a:cubicBezTo>
                  <a:pt x="22654" y="44882"/>
                  <a:pt x="22514" y="44895"/>
                  <a:pt x="22381" y="44924"/>
                </a:cubicBezTo>
                <a:cubicBezTo>
                  <a:pt x="22081" y="44974"/>
                  <a:pt x="21780" y="44999"/>
                  <a:pt x="21479" y="44999"/>
                </a:cubicBezTo>
                <a:cubicBezTo>
                  <a:pt x="21379" y="44999"/>
                  <a:pt x="20502" y="44749"/>
                  <a:pt x="19524" y="44423"/>
                </a:cubicBezTo>
                <a:cubicBezTo>
                  <a:pt x="18096" y="43972"/>
                  <a:pt x="17670" y="43796"/>
                  <a:pt x="17218" y="43546"/>
                </a:cubicBezTo>
                <a:cubicBezTo>
                  <a:pt x="16893" y="43345"/>
                  <a:pt x="16341" y="43069"/>
                  <a:pt x="15990" y="42894"/>
                </a:cubicBezTo>
                <a:cubicBezTo>
                  <a:pt x="15765" y="42794"/>
                  <a:pt x="15539" y="42668"/>
                  <a:pt x="15314" y="42543"/>
                </a:cubicBezTo>
                <a:lnTo>
                  <a:pt x="15314" y="42543"/>
                </a:lnTo>
                <a:cubicBezTo>
                  <a:pt x="15715" y="42593"/>
                  <a:pt x="16116" y="42693"/>
                  <a:pt x="16517" y="42819"/>
                </a:cubicBezTo>
                <a:cubicBezTo>
                  <a:pt x="16567" y="42844"/>
                  <a:pt x="16642" y="42844"/>
                  <a:pt x="16692" y="42844"/>
                </a:cubicBezTo>
                <a:cubicBezTo>
                  <a:pt x="16993" y="42894"/>
                  <a:pt x="17294" y="42944"/>
                  <a:pt x="17594" y="43019"/>
                </a:cubicBezTo>
                <a:cubicBezTo>
                  <a:pt x="18020" y="43119"/>
                  <a:pt x="18998" y="43320"/>
                  <a:pt x="19775" y="43470"/>
                </a:cubicBezTo>
                <a:cubicBezTo>
                  <a:pt x="21930" y="43871"/>
                  <a:pt x="22908" y="44147"/>
                  <a:pt x="24311" y="44774"/>
                </a:cubicBezTo>
                <a:cubicBezTo>
                  <a:pt x="24805" y="45003"/>
                  <a:pt x="25013" y="45096"/>
                  <a:pt x="25085" y="45096"/>
                </a:cubicBezTo>
                <a:cubicBezTo>
                  <a:pt x="25115" y="45096"/>
                  <a:pt x="25121" y="45079"/>
                  <a:pt x="25113" y="45049"/>
                </a:cubicBezTo>
                <a:cubicBezTo>
                  <a:pt x="24437" y="44673"/>
                  <a:pt x="23735" y="44373"/>
                  <a:pt x="23008" y="44097"/>
                </a:cubicBezTo>
                <a:cubicBezTo>
                  <a:pt x="22131" y="43821"/>
                  <a:pt x="21254" y="43596"/>
                  <a:pt x="20351" y="43420"/>
                </a:cubicBezTo>
                <a:cubicBezTo>
                  <a:pt x="20126" y="43395"/>
                  <a:pt x="19900" y="43345"/>
                  <a:pt x="19650" y="43270"/>
                </a:cubicBezTo>
                <a:cubicBezTo>
                  <a:pt x="20076" y="43170"/>
                  <a:pt x="20502" y="43094"/>
                  <a:pt x="20953" y="43044"/>
                </a:cubicBezTo>
                <a:cubicBezTo>
                  <a:pt x="21404" y="42994"/>
                  <a:pt x="21830" y="42919"/>
                  <a:pt x="22256" y="42794"/>
                </a:cubicBezTo>
                <a:cubicBezTo>
                  <a:pt x="22258" y="42787"/>
                  <a:pt x="22239" y="42784"/>
                  <a:pt x="22203" y="42784"/>
                </a:cubicBezTo>
                <a:cubicBezTo>
                  <a:pt x="21815" y="42784"/>
                  <a:pt x="19418" y="43126"/>
                  <a:pt x="19349" y="43195"/>
                </a:cubicBezTo>
                <a:cubicBezTo>
                  <a:pt x="18973" y="43195"/>
                  <a:pt x="18597" y="43119"/>
                  <a:pt x="18246" y="42994"/>
                </a:cubicBezTo>
                <a:cubicBezTo>
                  <a:pt x="18246" y="42994"/>
                  <a:pt x="18672" y="42944"/>
                  <a:pt x="19223" y="42919"/>
                </a:cubicBezTo>
                <a:cubicBezTo>
                  <a:pt x="20351" y="42869"/>
                  <a:pt x="20903" y="42794"/>
                  <a:pt x="20878" y="42693"/>
                </a:cubicBezTo>
                <a:cubicBezTo>
                  <a:pt x="20740" y="42681"/>
                  <a:pt x="20602" y="42675"/>
                  <a:pt x="20467" y="42675"/>
                </a:cubicBezTo>
                <a:cubicBezTo>
                  <a:pt x="20333" y="42675"/>
                  <a:pt x="20201" y="42681"/>
                  <a:pt x="20076" y="42693"/>
                </a:cubicBezTo>
                <a:cubicBezTo>
                  <a:pt x="19624" y="42744"/>
                  <a:pt x="18948" y="42794"/>
                  <a:pt x="18547" y="42819"/>
                </a:cubicBezTo>
                <a:cubicBezTo>
                  <a:pt x="18171" y="42819"/>
                  <a:pt x="17795" y="42844"/>
                  <a:pt x="17745" y="42869"/>
                </a:cubicBezTo>
                <a:cubicBezTo>
                  <a:pt x="17645" y="42869"/>
                  <a:pt x="17519" y="42869"/>
                  <a:pt x="17419" y="42819"/>
                </a:cubicBezTo>
                <a:cubicBezTo>
                  <a:pt x="17269" y="42794"/>
                  <a:pt x="17619" y="42718"/>
                  <a:pt x="18672" y="42568"/>
                </a:cubicBezTo>
                <a:cubicBezTo>
                  <a:pt x="19148" y="42518"/>
                  <a:pt x="19599" y="42443"/>
                  <a:pt x="20051" y="42292"/>
                </a:cubicBezTo>
                <a:lnTo>
                  <a:pt x="20051" y="42292"/>
                </a:lnTo>
                <a:cubicBezTo>
                  <a:pt x="19499" y="42317"/>
                  <a:pt x="18923" y="42368"/>
                  <a:pt x="18346" y="42468"/>
                </a:cubicBezTo>
                <a:lnTo>
                  <a:pt x="16742" y="42668"/>
                </a:lnTo>
                <a:lnTo>
                  <a:pt x="15564" y="42418"/>
                </a:lnTo>
                <a:lnTo>
                  <a:pt x="14286" y="42142"/>
                </a:lnTo>
                <a:cubicBezTo>
                  <a:pt x="14236" y="42142"/>
                  <a:pt x="14487" y="42042"/>
                  <a:pt x="14863" y="41967"/>
                </a:cubicBezTo>
                <a:cubicBezTo>
                  <a:pt x="15213" y="41891"/>
                  <a:pt x="15990" y="41716"/>
                  <a:pt x="16567" y="41566"/>
                </a:cubicBezTo>
                <a:cubicBezTo>
                  <a:pt x="17143" y="41415"/>
                  <a:pt x="17820" y="41265"/>
                  <a:pt x="18121" y="41215"/>
                </a:cubicBezTo>
                <a:cubicBezTo>
                  <a:pt x="18328" y="41184"/>
                  <a:pt x="18454" y="41165"/>
                  <a:pt x="18527" y="41165"/>
                </a:cubicBezTo>
                <a:close/>
                <a:moveTo>
                  <a:pt x="25590" y="0"/>
                </a:moveTo>
                <a:cubicBezTo>
                  <a:pt x="25542" y="0"/>
                  <a:pt x="25498" y="20"/>
                  <a:pt x="25464" y="62"/>
                </a:cubicBezTo>
                <a:cubicBezTo>
                  <a:pt x="25339" y="613"/>
                  <a:pt x="25289" y="1164"/>
                  <a:pt x="25289" y="1741"/>
                </a:cubicBezTo>
                <a:cubicBezTo>
                  <a:pt x="25264" y="2593"/>
                  <a:pt x="25188" y="3746"/>
                  <a:pt x="25138" y="4297"/>
                </a:cubicBezTo>
                <a:cubicBezTo>
                  <a:pt x="25088" y="4849"/>
                  <a:pt x="25038" y="5626"/>
                  <a:pt x="25013" y="6001"/>
                </a:cubicBezTo>
                <a:cubicBezTo>
                  <a:pt x="24963" y="6979"/>
                  <a:pt x="24562" y="10513"/>
                  <a:pt x="24236" y="12819"/>
                </a:cubicBezTo>
                <a:cubicBezTo>
                  <a:pt x="23935" y="15200"/>
                  <a:pt x="23559" y="17179"/>
                  <a:pt x="23208" y="18708"/>
                </a:cubicBezTo>
                <a:lnTo>
                  <a:pt x="22933" y="19861"/>
                </a:lnTo>
                <a:lnTo>
                  <a:pt x="22507" y="20062"/>
                </a:lnTo>
                <a:cubicBezTo>
                  <a:pt x="21697" y="20437"/>
                  <a:pt x="21386" y="20563"/>
                  <a:pt x="21204" y="20563"/>
                </a:cubicBezTo>
                <a:cubicBezTo>
                  <a:pt x="21155" y="20563"/>
                  <a:pt x="21115" y="20554"/>
                  <a:pt x="21078" y="20538"/>
                </a:cubicBezTo>
                <a:cubicBezTo>
                  <a:pt x="21024" y="20511"/>
                  <a:pt x="20973" y="20497"/>
                  <a:pt x="20912" y="20497"/>
                </a:cubicBezTo>
                <a:cubicBezTo>
                  <a:pt x="20745" y="20497"/>
                  <a:pt x="20497" y="20601"/>
                  <a:pt x="19875" y="20839"/>
                </a:cubicBezTo>
                <a:cubicBezTo>
                  <a:pt x="19272" y="21080"/>
                  <a:pt x="19031" y="21176"/>
                  <a:pt x="18909" y="21176"/>
                </a:cubicBezTo>
                <a:cubicBezTo>
                  <a:pt x="18827" y="21176"/>
                  <a:pt x="18797" y="21134"/>
                  <a:pt x="18747" y="21064"/>
                </a:cubicBezTo>
                <a:cubicBezTo>
                  <a:pt x="18691" y="20980"/>
                  <a:pt x="18639" y="20931"/>
                  <a:pt x="18535" y="20931"/>
                </a:cubicBezTo>
                <a:cubicBezTo>
                  <a:pt x="18360" y="20931"/>
                  <a:pt x="18041" y="21070"/>
                  <a:pt x="17319" y="21415"/>
                </a:cubicBezTo>
                <a:cubicBezTo>
                  <a:pt x="16574" y="21779"/>
                  <a:pt x="16272" y="21915"/>
                  <a:pt x="16124" y="21915"/>
                </a:cubicBezTo>
                <a:cubicBezTo>
                  <a:pt x="16057" y="21915"/>
                  <a:pt x="16021" y="21888"/>
                  <a:pt x="15990" y="21841"/>
                </a:cubicBezTo>
                <a:cubicBezTo>
                  <a:pt x="15915" y="21766"/>
                  <a:pt x="15815" y="21716"/>
                  <a:pt x="15715" y="21716"/>
                </a:cubicBezTo>
                <a:cubicBezTo>
                  <a:pt x="15439" y="21716"/>
                  <a:pt x="14537" y="22142"/>
                  <a:pt x="13634" y="22743"/>
                </a:cubicBezTo>
                <a:cubicBezTo>
                  <a:pt x="12829" y="23267"/>
                  <a:pt x="12509" y="23451"/>
                  <a:pt x="12401" y="23451"/>
                </a:cubicBezTo>
                <a:cubicBezTo>
                  <a:pt x="12375" y="23451"/>
                  <a:pt x="12361" y="23440"/>
                  <a:pt x="12356" y="23420"/>
                </a:cubicBezTo>
                <a:cubicBezTo>
                  <a:pt x="12338" y="23374"/>
                  <a:pt x="12296" y="23352"/>
                  <a:pt x="12236" y="23352"/>
                </a:cubicBezTo>
                <a:cubicBezTo>
                  <a:pt x="11975" y="23352"/>
                  <a:pt x="11372" y="23767"/>
                  <a:pt x="10903" y="24297"/>
                </a:cubicBezTo>
                <a:cubicBezTo>
                  <a:pt x="10667" y="24533"/>
                  <a:pt x="10585" y="24615"/>
                  <a:pt x="10488" y="24615"/>
                </a:cubicBezTo>
                <a:cubicBezTo>
                  <a:pt x="10461" y="24615"/>
                  <a:pt x="10434" y="24609"/>
                  <a:pt x="10401" y="24598"/>
                </a:cubicBezTo>
                <a:cubicBezTo>
                  <a:pt x="10376" y="24593"/>
                  <a:pt x="10352" y="24589"/>
                  <a:pt x="10329" y="24589"/>
                </a:cubicBezTo>
                <a:cubicBezTo>
                  <a:pt x="10138" y="24589"/>
                  <a:pt x="9965" y="24790"/>
                  <a:pt x="9474" y="25525"/>
                </a:cubicBezTo>
                <a:lnTo>
                  <a:pt x="8973" y="26252"/>
                </a:lnTo>
                <a:lnTo>
                  <a:pt x="8772" y="26177"/>
                </a:lnTo>
                <a:lnTo>
                  <a:pt x="8547" y="26102"/>
                </a:lnTo>
                <a:lnTo>
                  <a:pt x="8271" y="26528"/>
                </a:lnTo>
                <a:cubicBezTo>
                  <a:pt x="7920" y="27054"/>
                  <a:pt x="7619" y="27631"/>
                  <a:pt x="7344" y="28207"/>
                </a:cubicBezTo>
                <a:cubicBezTo>
                  <a:pt x="7325" y="28281"/>
                  <a:pt x="7294" y="28327"/>
                  <a:pt x="7258" y="28327"/>
                </a:cubicBezTo>
                <a:cubicBezTo>
                  <a:pt x="7245" y="28327"/>
                  <a:pt x="7232" y="28321"/>
                  <a:pt x="7218" y="28307"/>
                </a:cubicBezTo>
                <a:cubicBezTo>
                  <a:pt x="7174" y="28278"/>
                  <a:pt x="7130" y="28266"/>
                  <a:pt x="7086" y="28266"/>
                </a:cubicBezTo>
                <a:cubicBezTo>
                  <a:pt x="7055" y="28266"/>
                  <a:pt x="7024" y="28272"/>
                  <a:pt x="6993" y="28282"/>
                </a:cubicBezTo>
                <a:cubicBezTo>
                  <a:pt x="6893" y="28307"/>
                  <a:pt x="6817" y="28458"/>
                  <a:pt x="6567" y="29185"/>
                </a:cubicBezTo>
                <a:cubicBezTo>
                  <a:pt x="6416" y="29661"/>
                  <a:pt x="6216" y="30363"/>
                  <a:pt x="6141" y="30713"/>
                </a:cubicBezTo>
                <a:cubicBezTo>
                  <a:pt x="6015" y="31290"/>
                  <a:pt x="5990" y="31365"/>
                  <a:pt x="5840" y="31390"/>
                </a:cubicBezTo>
                <a:cubicBezTo>
                  <a:pt x="5765" y="31415"/>
                  <a:pt x="5690" y="31465"/>
                  <a:pt x="5614" y="31540"/>
                </a:cubicBezTo>
                <a:cubicBezTo>
                  <a:pt x="5514" y="31691"/>
                  <a:pt x="5389" y="32819"/>
                  <a:pt x="5364" y="33972"/>
                </a:cubicBezTo>
                <a:cubicBezTo>
                  <a:pt x="5341" y="34894"/>
                  <a:pt x="5318" y="35052"/>
                  <a:pt x="5217" y="35052"/>
                </a:cubicBezTo>
                <a:cubicBezTo>
                  <a:pt x="5208" y="35052"/>
                  <a:pt x="5198" y="35051"/>
                  <a:pt x="5188" y="35049"/>
                </a:cubicBezTo>
                <a:cubicBezTo>
                  <a:pt x="5157" y="35039"/>
                  <a:pt x="5122" y="35033"/>
                  <a:pt x="5087" y="35033"/>
                </a:cubicBezTo>
                <a:cubicBezTo>
                  <a:pt x="5039" y="35033"/>
                  <a:pt x="4992" y="35045"/>
                  <a:pt x="4963" y="35074"/>
                </a:cubicBezTo>
                <a:cubicBezTo>
                  <a:pt x="4812" y="35150"/>
                  <a:pt x="4712" y="35901"/>
                  <a:pt x="4737" y="36904"/>
                </a:cubicBezTo>
                <a:lnTo>
                  <a:pt x="4737" y="38257"/>
                </a:lnTo>
                <a:lnTo>
                  <a:pt x="4737" y="38683"/>
                </a:lnTo>
                <a:lnTo>
                  <a:pt x="4537" y="38683"/>
                </a:lnTo>
                <a:cubicBezTo>
                  <a:pt x="4261" y="38683"/>
                  <a:pt x="4186" y="38884"/>
                  <a:pt x="4211" y="39561"/>
                </a:cubicBezTo>
                <a:cubicBezTo>
                  <a:pt x="4286" y="41315"/>
                  <a:pt x="4361" y="42819"/>
                  <a:pt x="4386" y="42944"/>
                </a:cubicBezTo>
                <a:cubicBezTo>
                  <a:pt x="4411" y="43094"/>
                  <a:pt x="4361" y="43195"/>
                  <a:pt x="3334" y="44473"/>
                </a:cubicBezTo>
                <a:lnTo>
                  <a:pt x="2231" y="45851"/>
                </a:lnTo>
                <a:lnTo>
                  <a:pt x="1454" y="46378"/>
                </a:lnTo>
                <a:cubicBezTo>
                  <a:pt x="351" y="47079"/>
                  <a:pt x="50" y="47330"/>
                  <a:pt x="25" y="47480"/>
                </a:cubicBezTo>
                <a:cubicBezTo>
                  <a:pt x="0" y="47656"/>
                  <a:pt x="76" y="47756"/>
                  <a:pt x="276" y="47881"/>
                </a:cubicBezTo>
                <a:lnTo>
                  <a:pt x="477" y="48007"/>
                </a:lnTo>
                <a:cubicBezTo>
                  <a:pt x="486" y="48012"/>
                  <a:pt x="499" y="48014"/>
                  <a:pt x="515" y="48014"/>
                </a:cubicBezTo>
                <a:cubicBezTo>
                  <a:pt x="660" y="48014"/>
                  <a:pt x="1053" y="47809"/>
                  <a:pt x="1730" y="47380"/>
                </a:cubicBezTo>
                <a:cubicBezTo>
                  <a:pt x="3659" y="46102"/>
                  <a:pt x="5665" y="44999"/>
                  <a:pt x="7795" y="44072"/>
                </a:cubicBezTo>
                <a:cubicBezTo>
                  <a:pt x="9274" y="43445"/>
                  <a:pt x="11655" y="42769"/>
                  <a:pt x="12607" y="42668"/>
                </a:cubicBezTo>
                <a:cubicBezTo>
                  <a:pt x="12708" y="42662"/>
                  <a:pt x="12809" y="42659"/>
                  <a:pt x="12910" y="42659"/>
                </a:cubicBezTo>
                <a:cubicBezTo>
                  <a:pt x="13610" y="42659"/>
                  <a:pt x="14306" y="42810"/>
                  <a:pt x="14963" y="43094"/>
                </a:cubicBezTo>
                <a:cubicBezTo>
                  <a:pt x="16266" y="43596"/>
                  <a:pt x="17469" y="44297"/>
                  <a:pt x="18522" y="45200"/>
                </a:cubicBezTo>
                <a:cubicBezTo>
                  <a:pt x="18822" y="45475"/>
                  <a:pt x="19399" y="45977"/>
                  <a:pt x="19850" y="46328"/>
                </a:cubicBezTo>
                <a:cubicBezTo>
                  <a:pt x="20652" y="46979"/>
                  <a:pt x="21404" y="47681"/>
                  <a:pt x="22106" y="48433"/>
                </a:cubicBezTo>
                <a:cubicBezTo>
                  <a:pt x="22156" y="48483"/>
                  <a:pt x="22206" y="48533"/>
                  <a:pt x="22256" y="48583"/>
                </a:cubicBezTo>
                <a:cubicBezTo>
                  <a:pt x="22482" y="48708"/>
                  <a:pt x="23910" y="50187"/>
                  <a:pt x="25088" y="51465"/>
                </a:cubicBezTo>
                <a:cubicBezTo>
                  <a:pt x="26041" y="52468"/>
                  <a:pt x="26918" y="53546"/>
                  <a:pt x="27745" y="54648"/>
                </a:cubicBezTo>
                <a:cubicBezTo>
                  <a:pt x="29023" y="56353"/>
                  <a:pt x="29299" y="56678"/>
                  <a:pt x="30151" y="57305"/>
                </a:cubicBezTo>
                <a:cubicBezTo>
                  <a:pt x="30853" y="57831"/>
                  <a:pt x="31655" y="58232"/>
                  <a:pt x="32532" y="58433"/>
                </a:cubicBezTo>
                <a:cubicBezTo>
                  <a:pt x="33145" y="58589"/>
                  <a:pt x="33555" y="58671"/>
                  <a:pt x="33952" y="58671"/>
                </a:cubicBezTo>
                <a:cubicBezTo>
                  <a:pt x="34317" y="58671"/>
                  <a:pt x="34671" y="58602"/>
                  <a:pt x="35163" y="58458"/>
                </a:cubicBezTo>
                <a:cubicBezTo>
                  <a:pt x="35740" y="58282"/>
                  <a:pt x="35990" y="58132"/>
                  <a:pt x="35915" y="57957"/>
                </a:cubicBezTo>
                <a:cubicBezTo>
                  <a:pt x="35715" y="57806"/>
                  <a:pt x="35489" y="57656"/>
                  <a:pt x="35264" y="57531"/>
                </a:cubicBezTo>
                <a:cubicBezTo>
                  <a:pt x="34863" y="57355"/>
                  <a:pt x="34512" y="57054"/>
                  <a:pt x="34236" y="56704"/>
                </a:cubicBezTo>
                <a:cubicBezTo>
                  <a:pt x="33735" y="56102"/>
                  <a:pt x="33359" y="55400"/>
                  <a:pt x="33108" y="54648"/>
                </a:cubicBezTo>
                <a:cubicBezTo>
                  <a:pt x="33058" y="54523"/>
                  <a:pt x="33058" y="54348"/>
                  <a:pt x="33133" y="54222"/>
                </a:cubicBezTo>
                <a:cubicBezTo>
                  <a:pt x="33309" y="53972"/>
                  <a:pt x="33008" y="53245"/>
                  <a:pt x="32156" y="51866"/>
                </a:cubicBezTo>
                <a:lnTo>
                  <a:pt x="31554" y="50939"/>
                </a:lnTo>
                <a:lnTo>
                  <a:pt x="31730" y="50864"/>
                </a:lnTo>
                <a:cubicBezTo>
                  <a:pt x="31830" y="50814"/>
                  <a:pt x="31905" y="50739"/>
                  <a:pt x="31980" y="50663"/>
                </a:cubicBezTo>
                <a:cubicBezTo>
                  <a:pt x="32106" y="50513"/>
                  <a:pt x="31980" y="49912"/>
                  <a:pt x="31680" y="49410"/>
                </a:cubicBezTo>
                <a:cubicBezTo>
                  <a:pt x="31454" y="49059"/>
                  <a:pt x="31454" y="48959"/>
                  <a:pt x="31554" y="48909"/>
                </a:cubicBezTo>
                <a:cubicBezTo>
                  <a:pt x="31655" y="48809"/>
                  <a:pt x="31730" y="48734"/>
                  <a:pt x="31805" y="48633"/>
                </a:cubicBezTo>
                <a:cubicBezTo>
                  <a:pt x="31930" y="48458"/>
                  <a:pt x="31955" y="48408"/>
                  <a:pt x="31830" y="48182"/>
                </a:cubicBezTo>
                <a:cubicBezTo>
                  <a:pt x="31504" y="47606"/>
                  <a:pt x="30452" y="46628"/>
                  <a:pt x="28772" y="45375"/>
                </a:cubicBezTo>
                <a:cubicBezTo>
                  <a:pt x="27820" y="44673"/>
                  <a:pt x="26792" y="43771"/>
                  <a:pt x="26918" y="43746"/>
                </a:cubicBezTo>
                <a:cubicBezTo>
                  <a:pt x="26943" y="43746"/>
                  <a:pt x="26968" y="43671"/>
                  <a:pt x="26993" y="43571"/>
                </a:cubicBezTo>
                <a:cubicBezTo>
                  <a:pt x="27018" y="43370"/>
                  <a:pt x="26993" y="43370"/>
                  <a:pt x="26291" y="42894"/>
                </a:cubicBezTo>
                <a:cubicBezTo>
                  <a:pt x="25865" y="42568"/>
                  <a:pt x="25414" y="42343"/>
                  <a:pt x="24913" y="42192"/>
                </a:cubicBezTo>
                <a:cubicBezTo>
                  <a:pt x="24161" y="41942"/>
                  <a:pt x="24161" y="41942"/>
                  <a:pt x="24236" y="41841"/>
                </a:cubicBezTo>
                <a:cubicBezTo>
                  <a:pt x="24361" y="41666"/>
                  <a:pt x="24136" y="41541"/>
                  <a:pt x="23434" y="41415"/>
                </a:cubicBezTo>
                <a:cubicBezTo>
                  <a:pt x="22682" y="41290"/>
                  <a:pt x="22381" y="41265"/>
                  <a:pt x="20301" y="41265"/>
                </a:cubicBezTo>
                <a:cubicBezTo>
                  <a:pt x="19098" y="41265"/>
                  <a:pt x="18998" y="41265"/>
                  <a:pt x="18948" y="41114"/>
                </a:cubicBezTo>
                <a:cubicBezTo>
                  <a:pt x="18948" y="41039"/>
                  <a:pt x="18898" y="40939"/>
                  <a:pt x="18822" y="40889"/>
                </a:cubicBezTo>
                <a:cubicBezTo>
                  <a:pt x="18798" y="40869"/>
                  <a:pt x="18735" y="40860"/>
                  <a:pt x="18642" y="40860"/>
                </a:cubicBezTo>
                <a:cubicBezTo>
                  <a:pt x="18260" y="40860"/>
                  <a:pt x="17373" y="41013"/>
                  <a:pt x="16567" y="41215"/>
                </a:cubicBezTo>
                <a:cubicBezTo>
                  <a:pt x="15038" y="41641"/>
                  <a:pt x="13484" y="41942"/>
                  <a:pt x="11930" y="42117"/>
                </a:cubicBezTo>
                <a:cubicBezTo>
                  <a:pt x="11053" y="42217"/>
                  <a:pt x="10176" y="42418"/>
                  <a:pt x="9324" y="42668"/>
                </a:cubicBezTo>
                <a:lnTo>
                  <a:pt x="9073" y="42744"/>
                </a:lnTo>
                <a:lnTo>
                  <a:pt x="9424" y="42518"/>
                </a:lnTo>
                <a:cubicBezTo>
                  <a:pt x="10677" y="41691"/>
                  <a:pt x="11880" y="40789"/>
                  <a:pt x="13058" y="39836"/>
                </a:cubicBezTo>
                <a:cubicBezTo>
                  <a:pt x="14938" y="38257"/>
                  <a:pt x="15314" y="37931"/>
                  <a:pt x="16241" y="36904"/>
                </a:cubicBezTo>
                <a:lnTo>
                  <a:pt x="16918" y="36152"/>
                </a:lnTo>
                <a:lnTo>
                  <a:pt x="17594" y="36052"/>
                </a:lnTo>
                <a:cubicBezTo>
                  <a:pt x="18547" y="35952"/>
                  <a:pt x="20677" y="35826"/>
                  <a:pt x="22482" y="35776"/>
                </a:cubicBezTo>
                <a:cubicBezTo>
                  <a:pt x="25063" y="35726"/>
                  <a:pt x="29098" y="34999"/>
                  <a:pt x="29424" y="34548"/>
                </a:cubicBezTo>
                <a:cubicBezTo>
                  <a:pt x="29524" y="34423"/>
                  <a:pt x="29750" y="34348"/>
                  <a:pt x="30301" y="34247"/>
                </a:cubicBezTo>
                <a:cubicBezTo>
                  <a:pt x="31780" y="33947"/>
                  <a:pt x="33209" y="33470"/>
                  <a:pt x="34562" y="32819"/>
                </a:cubicBezTo>
                <a:cubicBezTo>
                  <a:pt x="35214" y="32493"/>
                  <a:pt x="35464" y="32267"/>
                  <a:pt x="35439" y="32017"/>
                </a:cubicBezTo>
                <a:cubicBezTo>
                  <a:pt x="35439" y="31916"/>
                  <a:pt x="35439" y="31866"/>
                  <a:pt x="35514" y="31841"/>
                </a:cubicBezTo>
                <a:lnTo>
                  <a:pt x="36442" y="31591"/>
                </a:lnTo>
                <a:cubicBezTo>
                  <a:pt x="37544" y="31315"/>
                  <a:pt x="38597" y="30939"/>
                  <a:pt x="39650" y="30538"/>
                </a:cubicBezTo>
                <a:cubicBezTo>
                  <a:pt x="41329" y="29836"/>
                  <a:pt x="41805" y="29611"/>
                  <a:pt x="41955" y="29335"/>
                </a:cubicBezTo>
                <a:cubicBezTo>
                  <a:pt x="42056" y="29134"/>
                  <a:pt x="42206" y="29009"/>
                  <a:pt x="42983" y="28608"/>
                </a:cubicBezTo>
                <a:cubicBezTo>
                  <a:pt x="44913" y="27555"/>
                  <a:pt x="45414" y="27230"/>
                  <a:pt x="46692" y="26102"/>
                </a:cubicBezTo>
                <a:cubicBezTo>
                  <a:pt x="47670" y="25225"/>
                  <a:pt x="47870" y="24974"/>
                  <a:pt x="47695" y="24799"/>
                </a:cubicBezTo>
                <a:cubicBezTo>
                  <a:pt x="47645" y="24748"/>
                  <a:pt x="47595" y="24698"/>
                  <a:pt x="47595" y="24673"/>
                </a:cubicBezTo>
                <a:cubicBezTo>
                  <a:pt x="47620" y="24648"/>
                  <a:pt x="48121" y="24247"/>
                  <a:pt x="48697" y="23746"/>
                </a:cubicBezTo>
                <a:cubicBezTo>
                  <a:pt x="49950" y="22718"/>
                  <a:pt x="50552" y="22142"/>
                  <a:pt x="50527" y="21966"/>
                </a:cubicBezTo>
                <a:cubicBezTo>
                  <a:pt x="50527" y="21851"/>
                  <a:pt x="50473" y="21790"/>
                  <a:pt x="50315" y="21790"/>
                </a:cubicBezTo>
                <a:cubicBezTo>
                  <a:pt x="50233" y="21790"/>
                  <a:pt x="50122" y="21807"/>
                  <a:pt x="49976" y="21841"/>
                </a:cubicBezTo>
                <a:cubicBezTo>
                  <a:pt x="49750" y="21916"/>
                  <a:pt x="49274" y="22017"/>
                  <a:pt x="48898" y="22092"/>
                </a:cubicBezTo>
                <a:cubicBezTo>
                  <a:pt x="47168" y="22468"/>
                  <a:pt x="45314" y="23119"/>
                  <a:pt x="41680" y="24598"/>
                </a:cubicBezTo>
                <a:cubicBezTo>
                  <a:pt x="41289" y="24751"/>
                  <a:pt x="41106" y="24812"/>
                  <a:pt x="40989" y="24812"/>
                </a:cubicBezTo>
                <a:cubicBezTo>
                  <a:pt x="40934" y="24812"/>
                  <a:pt x="40893" y="24798"/>
                  <a:pt x="40853" y="24774"/>
                </a:cubicBezTo>
                <a:cubicBezTo>
                  <a:pt x="40788" y="24725"/>
                  <a:pt x="40723" y="24697"/>
                  <a:pt x="40658" y="24697"/>
                </a:cubicBezTo>
                <a:cubicBezTo>
                  <a:pt x="40623" y="24697"/>
                  <a:pt x="40587" y="24706"/>
                  <a:pt x="40552" y="24723"/>
                </a:cubicBezTo>
                <a:cubicBezTo>
                  <a:pt x="40452" y="24748"/>
                  <a:pt x="39499" y="25200"/>
                  <a:pt x="38422" y="25751"/>
                </a:cubicBezTo>
                <a:cubicBezTo>
                  <a:pt x="37086" y="26419"/>
                  <a:pt x="36512" y="26684"/>
                  <a:pt x="36331" y="26684"/>
                </a:cubicBezTo>
                <a:cubicBezTo>
                  <a:pt x="36314" y="26684"/>
                  <a:pt x="36301" y="26682"/>
                  <a:pt x="36291" y="26678"/>
                </a:cubicBezTo>
                <a:cubicBezTo>
                  <a:pt x="36287" y="26677"/>
                  <a:pt x="36282" y="26677"/>
                  <a:pt x="36276" y="26677"/>
                </a:cubicBezTo>
                <a:cubicBezTo>
                  <a:pt x="35936" y="26677"/>
                  <a:pt x="33017" y="28043"/>
                  <a:pt x="32106" y="28658"/>
                </a:cubicBezTo>
                <a:cubicBezTo>
                  <a:pt x="31497" y="29064"/>
                  <a:pt x="31282" y="29212"/>
                  <a:pt x="31171" y="29212"/>
                </a:cubicBezTo>
                <a:cubicBezTo>
                  <a:pt x="31131" y="29212"/>
                  <a:pt x="31105" y="29193"/>
                  <a:pt x="31078" y="29160"/>
                </a:cubicBezTo>
                <a:cubicBezTo>
                  <a:pt x="31057" y="29125"/>
                  <a:pt x="31030" y="29103"/>
                  <a:pt x="30980" y="29103"/>
                </a:cubicBezTo>
                <a:cubicBezTo>
                  <a:pt x="30849" y="29103"/>
                  <a:pt x="30559" y="29245"/>
                  <a:pt x="29800" y="29661"/>
                </a:cubicBezTo>
                <a:cubicBezTo>
                  <a:pt x="29310" y="29938"/>
                  <a:pt x="29097" y="30056"/>
                  <a:pt x="29035" y="30056"/>
                </a:cubicBezTo>
                <a:cubicBezTo>
                  <a:pt x="29003" y="30056"/>
                  <a:pt x="29013" y="30023"/>
                  <a:pt x="29048" y="29962"/>
                </a:cubicBezTo>
                <a:cubicBezTo>
                  <a:pt x="29123" y="29811"/>
                  <a:pt x="29098" y="29761"/>
                  <a:pt x="28948" y="29661"/>
                </a:cubicBezTo>
                <a:cubicBezTo>
                  <a:pt x="28848" y="29586"/>
                  <a:pt x="28772" y="29510"/>
                  <a:pt x="28772" y="29510"/>
                </a:cubicBezTo>
                <a:cubicBezTo>
                  <a:pt x="28772" y="29510"/>
                  <a:pt x="30151" y="28583"/>
                  <a:pt x="31379" y="27781"/>
                </a:cubicBezTo>
                <a:cubicBezTo>
                  <a:pt x="32457" y="27079"/>
                  <a:pt x="32983" y="26678"/>
                  <a:pt x="33033" y="26578"/>
                </a:cubicBezTo>
                <a:cubicBezTo>
                  <a:pt x="33133" y="26378"/>
                  <a:pt x="34361" y="25500"/>
                  <a:pt x="35464" y="24874"/>
                </a:cubicBezTo>
                <a:cubicBezTo>
                  <a:pt x="36316" y="24398"/>
                  <a:pt x="36467" y="24222"/>
                  <a:pt x="36266" y="24072"/>
                </a:cubicBezTo>
                <a:cubicBezTo>
                  <a:pt x="36216" y="24022"/>
                  <a:pt x="36166" y="23997"/>
                  <a:pt x="36166" y="23972"/>
                </a:cubicBezTo>
                <a:cubicBezTo>
                  <a:pt x="36191" y="23972"/>
                  <a:pt x="36492" y="23771"/>
                  <a:pt x="36868" y="23520"/>
                </a:cubicBezTo>
                <a:cubicBezTo>
                  <a:pt x="37444" y="23144"/>
                  <a:pt x="38046" y="22819"/>
                  <a:pt x="38672" y="22543"/>
                </a:cubicBezTo>
                <a:cubicBezTo>
                  <a:pt x="38848" y="22468"/>
                  <a:pt x="38948" y="22292"/>
                  <a:pt x="38823" y="22192"/>
                </a:cubicBezTo>
                <a:lnTo>
                  <a:pt x="38823" y="22192"/>
                </a:lnTo>
                <a:cubicBezTo>
                  <a:pt x="38397" y="22217"/>
                  <a:pt x="37970" y="22267"/>
                  <a:pt x="37544" y="22342"/>
                </a:cubicBezTo>
                <a:cubicBezTo>
                  <a:pt x="35214" y="22743"/>
                  <a:pt x="32582" y="23946"/>
                  <a:pt x="30126" y="25751"/>
                </a:cubicBezTo>
                <a:cubicBezTo>
                  <a:pt x="29650" y="26102"/>
                  <a:pt x="28873" y="26678"/>
                  <a:pt x="28371" y="27029"/>
                </a:cubicBezTo>
                <a:cubicBezTo>
                  <a:pt x="27594" y="27606"/>
                  <a:pt x="26843" y="28232"/>
                  <a:pt x="26166" y="28909"/>
                </a:cubicBezTo>
                <a:cubicBezTo>
                  <a:pt x="26091" y="28884"/>
                  <a:pt x="26041" y="28859"/>
                  <a:pt x="25990" y="28809"/>
                </a:cubicBezTo>
                <a:cubicBezTo>
                  <a:pt x="25945" y="28782"/>
                  <a:pt x="25904" y="28768"/>
                  <a:pt x="25858" y="28768"/>
                </a:cubicBezTo>
                <a:cubicBezTo>
                  <a:pt x="25777" y="28768"/>
                  <a:pt x="25684" y="28812"/>
                  <a:pt x="25539" y="28909"/>
                </a:cubicBezTo>
                <a:lnTo>
                  <a:pt x="25264" y="29084"/>
                </a:lnTo>
                <a:lnTo>
                  <a:pt x="25790" y="28458"/>
                </a:lnTo>
                <a:cubicBezTo>
                  <a:pt x="26291" y="27831"/>
                  <a:pt x="26341" y="27806"/>
                  <a:pt x="27269" y="27205"/>
                </a:cubicBezTo>
                <a:cubicBezTo>
                  <a:pt x="28321" y="26503"/>
                  <a:pt x="28772" y="26177"/>
                  <a:pt x="28973" y="25876"/>
                </a:cubicBezTo>
                <a:cubicBezTo>
                  <a:pt x="29249" y="25601"/>
                  <a:pt x="29574" y="25350"/>
                  <a:pt x="29950" y="25149"/>
                </a:cubicBezTo>
                <a:cubicBezTo>
                  <a:pt x="30878" y="24548"/>
                  <a:pt x="31203" y="24247"/>
                  <a:pt x="31203" y="23997"/>
                </a:cubicBezTo>
                <a:cubicBezTo>
                  <a:pt x="31203" y="23846"/>
                  <a:pt x="31254" y="23771"/>
                  <a:pt x="31705" y="23395"/>
                </a:cubicBezTo>
                <a:cubicBezTo>
                  <a:pt x="32006" y="23195"/>
                  <a:pt x="32231" y="22944"/>
                  <a:pt x="32432" y="22643"/>
                </a:cubicBezTo>
                <a:cubicBezTo>
                  <a:pt x="32607" y="22342"/>
                  <a:pt x="32858" y="22092"/>
                  <a:pt x="33158" y="21916"/>
                </a:cubicBezTo>
                <a:cubicBezTo>
                  <a:pt x="33484" y="21691"/>
                  <a:pt x="33910" y="21340"/>
                  <a:pt x="34136" y="21139"/>
                </a:cubicBezTo>
                <a:cubicBezTo>
                  <a:pt x="34512" y="20789"/>
                  <a:pt x="34562" y="20738"/>
                  <a:pt x="34637" y="20463"/>
                </a:cubicBezTo>
                <a:cubicBezTo>
                  <a:pt x="34637" y="20362"/>
                  <a:pt x="34687" y="20262"/>
                  <a:pt x="34737" y="20162"/>
                </a:cubicBezTo>
                <a:cubicBezTo>
                  <a:pt x="34762" y="20162"/>
                  <a:pt x="35163" y="19761"/>
                  <a:pt x="35589" y="19310"/>
                </a:cubicBezTo>
                <a:cubicBezTo>
                  <a:pt x="36216" y="18633"/>
                  <a:pt x="36417" y="18408"/>
                  <a:pt x="36467" y="18232"/>
                </a:cubicBezTo>
                <a:cubicBezTo>
                  <a:pt x="36542" y="18032"/>
                  <a:pt x="36642" y="17906"/>
                  <a:pt x="36993" y="17580"/>
                </a:cubicBezTo>
                <a:cubicBezTo>
                  <a:pt x="37620" y="17004"/>
                  <a:pt x="38146" y="16202"/>
                  <a:pt x="38096" y="15976"/>
                </a:cubicBezTo>
                <a:cubicBezTo>
                  <a:pt x="38046" y="15801"/>
                  <a:pt x="38071" y="15751"/>
                  <a:pt x="39800" y="13495"/>
                </a:cubicBezTo>
                <a:cubicBezTo>
                  <a:pt x="41028" y="11916"/>
                  <a:pt x="41579" y="11139"/>
                  <a:pt x="41605" y="10989"/>
                </a:cubicBezTo>
                <a:cubicBezTo>
                  <a:pt x="41668" y="10821"/>
                  <a:pt x="41572" y="10670"/>
                  <a:pt x="41436" y="10670"/>
                </a:cubicBezTo>
                <a:cubicBezTo>
                  <a:pt x="41410" y="10670"/>
                  <a:pt x="41382" y="10676"/>
                  <a:pt x="41354" y="10688"/>
                </a:cubicBezTo>
                <a:lnTo>
                  <a:pt x="41379" y="10688"/>
                </a:lnTo>
                <a:cubicBezTo>
                  <a:pt x="41128" y="10763"/>
                  <a:pt x="39249" y="11616"/>
                  <a:pt x="38697" y="11941"/>
                </a:cubicBezTo>
                <a:cubicBezTo>
                  <a:pt x="38397" y="12117"/>
                  <a:pt x="37770" y="12468"/>
                  <a:pt x="37319" y="12743"/>
                </a:cubicBezTo>
                <a:cubicBezTo>
                  <a:pt x="36809" y="13049"/>
                  <a:pt x="36622" y="13159"/>
                  <a:pt x="36515" y="13159"/>
                </a:cubicBezTo>
                <a:cubicBezTo>
                  <a:pt x="36464" y="13159"/>
                  <a:pt x="36432" y="13135"/>
                  <a:pt x="36391" y="13094"/>
                </a:cubicBezTo>
                <a:cubicBezTo>
                  <a:pt x="36349" y="13066"/>
                  <a:pt x="36311" y="13044"/>
                  <a:pt x="36258" y="13044"/>
                </a:cubicBezTo>
                <a:cubicBezTo>
                  <a:pt x="36123" y="13044"/>
                  <a:pt x="35893" y="13188"/>
                  <a:pt x="35264" y="13746"/>
                </a:cubicBezTo>
                <a:cubicBezTo>
                  <a:pt x="34988" y="13971"/>
                  <a:pt x="34712" y="14197"/>
                  <a:pt x="34437" y="14398"/>
                </a:cubicBezTo>
                <a:cubicBezTo>
                  <a:pt x="34386" y="14398"/>
                  <a:pt x="34311" y="14347"/>
                  <a:pt x="34286" y="14272"/>
                </a:cubicBezTo>
                <a:cubicBezTo>
                  <a:pt x="34252" y="14177"/>
                  <a:pt x="34196" y="14128"/>
                  <a:pt x="34116" y="14128"/>
                </a:cubicBezTo>
                <a:cubicBezTo>
                  <a:pt x="33900" y="14128"/>
                  <a:pt x="33511" y="14482"/>
                  <a:pt x="32908" y="15250"/>
                </a:cubicBezTo>
                <a:lnTo>
                  <a:pt x="32381" y="15876"/>
                </a:lnTo>
                <a:lnTo>
                  <a:pt x="32231" y="15751"/>
                </a:lnTo>
                <a:cubicBezTo>
                  <a:pt x="32180" y="15713"/>
                  <a:pt x="32136" y="15689"/>
                  <a:pt x="32089" y="15689"/>
                </a:cubicBezTo>
                <a:cubicBezTo>
                  <a:pt x="31954" y="15689"/>
                  <a:pt x="31803" y="15892"/>
                  <a:pt x="31429" y="16528"/>
                </a:cubicBezTo>
                <a:cubicBezTo>
                  <a:pt x="31103" y="17047"/>
                  <a:pt x="30969" y="17268"/>
                  <a:pt x="30931" y="17268"/>
                </a:cubicBezTo>
                <a:cubicBezTo>
                  <a:pt x="30904" y="17268"/>
                  <a:pt x="30922" y="17163"/>
                  <a:pt x="30953" y="16979"/>
                </a:cubicBezTo>
                <a:cubicBezTo>
                  <a:pt x="31053" y="16528"/>
                  <a:pt x="30953" y="16227"/>
                  <a:pt x="30777" y="16152"/>
                </a:cubicBezTo>
                <a:cubicBezTo>
                  <a:pt x="30577" y="16052"/>
                  <a:pt x="30602" y="15951"/>
                  <a:pt x="30752" y="14824"/>
                </a:cubicBezTo>
                <a:cubicBezTo>
                  <a:pt x="30978" y="13220"/>
                  <a:pt x="30978" y="12768"/>
                  <a:pt x="30702" y="12543"/>
                </a:cubicBezTo>
                <a:cubicBezTo>
                  <a:pt x="30577" y="12443"/>
                  <a:pt x="30577" y="12292"/>
                  <a:pt x="30602" y="11465"/>
                </a:cubicBezTo>
                <a:cubicBezTo>
                  <a:pt x="30652" y="10362"/>
                  <a:pt x="30552" y="9335"/>
                  <a:pt x="30351" y="9109"/>
                </a:cubicBezTo>
                <a:cubicBezTo>
                  <a:pt x="30251" y="9009"/>
                  <a:pt x="30126" y="8934"/>
                  <a:pt x="30000" y="8934"/>
                </a:cubicBezTo>
                <a:lnTo>
                  <a:pt x="29775" y="8909"/>
                </a:lnTo>
                <a:lnTo>
                  <a:pt x="29650" y="8057"/>
                </a:lnTo>
                <a:cubicBezTo>
                  <a:pt x="29499" y="7230"/>
                  <a:pt x="29173" y="6177"/>
                  <a:pt x="28522" y="4548"/>
                </a:cubicBezTo>
                <a:cubicBezTo>
                  <a:pt x="27895" y="3019"/>
                  <a:pt x="26968" y="1365"/>
                  <a:pt x="26316" y="738"/>
                </a:cubicBezTo>
                <a:cubicBezTo>
                  <a:pt x="26141" y="588"/>
                  <a:pt x="25990" y="412"/>
                  <a:pt x="25865" y="212"/>
                </a:cubicBezTo>
                <a:cubicBezTo>
                  <a:pt x="25798" y="78"/>
                  <a:pt x="25687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9"/>
          <p:cNvSpPr/>
          <p:nvPr/>
        </p:nvSpPr>
        <p:spPr>
          <a:xfrm>
            <a:off x="323125" y="4309175"/>
            <a:ext cx="798499" cy="766168"/>
          </a:xfrm>
          <a:custGeom>
            <a:rect b="b" l="l" r="r" t="t"/>
            <a:pathLst>
              <a:path extrusionOk="0" h="27560" w="28723">
                <a:moveTo>
                  <a:pt x="5736" y="2967"/>
                </a:moveTo>
                <a:cubicBezTo>
                  <a:pt x="5798" y="2967"/>
                  <a:pt x="5926" y="2993"/>
                  <a:pt x="6141" y="3033"/>
                </a:cubicBezTo>
                <a:cubicBezTo>
                  <a:pt x="6417" y="3083"/>
                  <a:pt x="6692" y="3159"/>
                  <a:pt x="6718" y="3159"/>
                </a:cubicBezTo>
                <a:cubicBezTo>
                  <a:pt x="6893" y="3184"/>
                  <a:pt x="6818" y="3209"/>
                  <a:pt x="6467" y="3259"/>
                </a:cubicBezTo>
                <a:lnTo>
                  <a:pt x="6467" y="3284"/>
                </a:lnTo>
                <a:cubicBezTo>
                  <a:pt x="6420" y="3293"/>
                  <a:pt x="6372" y="3297"/>
                  <a:pt x="6325" y="3297"/>
                </a:cubicBezTo>
                <a:cubicBezTo>
                  <a:pt x="6099" y="3297"/>
                  <a:pt x="5881" y="3199"/>
                  <a:pt x="5715" y="3033"/>
                </a:cubicBezTo>
                <a:cubicBezTo>
                  <a:pt x="5680" y="2987"/>
                  <a:pt x="5683" y="2967"/>
                  <a:pt x="5736" y="2967"/>
                </a:cubicBezTo>
                <a:close/>
                <a:moveTo>
                  <a:pt x="706" y="267"/>
                </a:moveTo>
                <a:cubicBezTo>
                  <a:pt x="831" y="267"/>
                  <a:pt x="1318" y="493"/>
                  <a:pt x="2056" y="903"/>
                </a:cubicBezTo>
                <a:cubicBezTo>
                  <a:pt x="3184" y="1530"/>
                  <a:pt x="4261" y="2256"/>
                  <a:pt x="5264" y="3058"/>
                </a:cubicBezTo>
                <a:cubicBezTo>
                  <a:pt x="5765" y="3451"/>
                  <a:pt x="5869" y="3540"/>
                  <a:pt x="5738" y="3540"/>
                </a:cubicBezTo>
                <a:cubicBezTo>
                  <a:pt x="5719" y="3540"/>
                  <a:pt x="5694" y="3538"/>
                  <a:pt x="5665" y="3535"/>
                </a:cubicBezTo>
                <a:cubicBezTo>
                  <a:pt x="5565" y="3535"/>
                  <a:pt x="5489" y="3535"/>
                  <a:pt x="5464" y="3585"/>
                </a:cubicBezTo>
                <a:cubicBezTo>
                  <a:pt x="5455" y="3604"/>
                  <a:pt x="5442" y="3612"/>
                  <a:pt x="5425" y="3612"/>
                </a:cubicBezTo>
                <a:cubicBezTo>
                  <a:pt x="5397" y="3612"/>
                  <a:pt x="5361" y="3591"/>
                  <a:pt x="5314" y="3560"/>
                </a:cubicBezTo>
                <a:cubicBezTo>
                  <a:pt x="5114" y="3384"/>
                  <a:pt x="2607" y="1630"/>
                  <a:pt x="1630" y="978"/>
                </a:cubicBezTo>
                <a:cubicBezTo>
                  <a:pt x="1103" y="627"/>
                  <a:pt x="677" y="327"/>
                  <a:pt x="677" y="301"/>
                </a:cubicBezTo>
                <a:cubicBezTo>
                  <a:pt x="668" y="279"/>
                  <a:pt x="678" y="267"/>
                  <a:pt x="706" y="267"/>
                </a:cubicBezTo>
                <a:close/>
                <a:moveTo>
                  <a:pt x="7010" y="2205"/>
                </a:moveTo>
                <a:cubicBezTo>
                  <a:pt x="8805" y="2205"/>
                  <a:pt x="10606" y="2502"/>
                  <a:pt x="12332" y="3083"/>
                </a:cubicBezTo>
                <a:cubicBezTo>
                  <a:pt x="13610" y="3510"/>
                  <a:pt x="13535" y="3484"/>
                  <a:pt x="13334" y="3510"/>
                </a:cubicBezTo>
                <a:cubicBezTo>
                  <a:pt x="13259" y="3535"/>
                  <a:pt x="12933" y="3560"/>
                  <a:pt x="12607" y="3610"/>
                </a:cubicBezTo>
                <a:lnTo>
                  <a:pt x="12632" y="3610"/>
                </a:lnTo>
                <a:cubicBezTo>
                  <a:pt x="12507" y="3616"/>
                  <a:pt x="12380" y="3619"/>
                  <a:pt x="12253" y="3619"/>
                </a:cubicBezTo>
                <a:cubicBezTo>
                  <a:pt x="11870" y="3619"/>
                  <a:pt x="11479" y="3591"/>
                  <a:pt x="11104" y="3535"/>
                </a:cubicBezTo>
                <a:cubicBezTo>
                  <a:pt x="10552" y="3459"/>
                  <a:pt x="9650" y="3359"/>
                  <a:pt x="9048" y="3334"/>
                </a:cubicBezTo>
                <a:cubicBezTo>
                  <a:pt x="8096" y="3284"/>
                  <a:pt x="7144" y="3159"/>
                  <a:pt x="6241" y="2933"/>
                </a:cubicBezTo>
                <a:cubicBezTo>
                  <a:pt x="5489" y="2783"/>
                  <a:pt x="5189" y="2657"/>
                  <a:pt x="4938" y="2457"/>
                </a:cubicBezTo>
                <a:cubicBezTo>
                  <a:pt x="4813" y="2357"/>
                  <a:pt x="4863" y="2332"/>
                  <a:pt x="5439" y="2281"/>
                </a:cubicBezTo>
                <a:cubicBezTo>
                  <a:pt x="5961" y="2230"/>
                  <a:pt x="6485" y="2205"/>
                  <a:pt x="7010" y="2205"/>
                </a:cubicBezTo>
                <a:close/>
                <a:moveTo>
                  <a:pt x="7272" y="3503"/>
                </a:moveTo>
                <a:cubicBezTo>
                  <a:pt x="8368" y="3503"/>
                  <a:pt x="10291" y="3615"/>
                  <a:pt x="11429" y="3785"/>
                </a:cubicBezTo>
                <a:cubicBezTo>
                  <a:pt x="12507" y="4036"/>
                  <a:pt x="13585" y="4362"/>
                  <a:pt x="14612" y="4788"/>
                </a:cubicBezTo>
                <a:cubicBezTo>
                  <a:pt x="15264" y="5063"/>
                  <a:pt x="16768" y="5916"/>
                  <a:pt x="16793" y="6016"/>
                </a:cubicBezTo>
                <a:cubicBezTo>
                  <a:pt x="16793" y="6041"/>
                  <a:pt x="16693" y="6091"/>
                  <a:pt x="16567" y="6116"/>
                </a:cubicBezTo>
                <a:cubicBezTo>
                  <a:pt x="16467" y="6141"/>
                  <a:pt x="16367" y="6166"/>
                  <a:pt x="16292" y="6241"/>
                </a:cubicBezTo>
                <a:cubicBezTo>
                  <a:pt x="16241" y="6342"/>
                  <a:pt x="16367" y="6417"/>
                  <a:pt x="17244" y="6943"/>
                </a:cubicBezTo>
                <a:cubicBezTo>
                  <a:pt x="18071" y="7469"/>
                  <a:pt x="18873" y="8071"/>
                  <a:pt x="19650" y="8698"/>
                </a:cubicBezTo>
                <a:lnTo>
                  <a:pt x="19825" y="8823"/>
                </a:lnTo>
                <a:lnTo>
                  <a:pt x="19600" y="8823"/>
                </a:lnTo>
                <a:cubicBezTo>
                  <a:pt x="19374" y="8823"/>
                  <a:pt x="19299" y="8923"/>
                  <a:pt x="19374" y="9073"/>
                </a:cubicBezTo>
                <a:cubicBezTo>
                  <a:pt x="19600" y="9349"/>
                  <a:pt x="19876" y="9575"/>
                  <a:pt x="20126" y="9800"/>
                </a:cubicBezTo>
                <a:lnTo>
                  <a:pt x="20853" y="10427"/>
                </a:lnTo>
                <a:lnTo>
                  <a:pt x="18046" y="9073"/>
                </a:lnTo>
                <a:cubicBezTo>
                  <a:pt x="16492" y="8322"/>
                  <a:pt x="14863" y="7570"/>
                  <a:pt x="14412" y="7394"/>
                </a:cubicBezTo>
                <a:lnTo>
                  <a:pt x="14412" y="7369"/>
                </a:lnTo>
                <a:cubicBezTo>
                  <a:pt x="13206" y="6882"/>
                  <a:pt x="10328" y="6202"/>
                  <a:pt x="9665" y="6202"/>
                </a:cubicBezTo>
                <a:cubicBezTo>
                  <a:pt x="9611" y="6202"/>
                  <a:pt x="9572" y="6207"/>
                  <a:pt x="9550" y="6216"/>
                </a:cubicBezTo>
                <a:cubicBezTo>
                  <a:pt x="9524" y="6229"/>
                  <a:pt x="9502" y="6237"/>
                  <a:pt x="9477" y="6237"/>
                </a:cubicBezTo>
                <a:cubicBezTo>
                  <a:pt x="9407" y="6237"/>
                  <a:pt x="9322" y="6171"/>
                  <a:pt x="9099" y="5966"/>
                </a:cubicBezTo>
                <a:cubicBezTo>
                  <a:pt x="8973" y="5865"/>
                  <a:pt x="8848" y="5740"/>
                  <a:pt x="8748" y="5615"/>
                </a:cubicBezTo>
                <a:cubicBezTo>
                  <a:pt x="8734" y="5583"/>
                  <a:pt x="8795" y="5568"/>
                  <a:pt x="8910" y="5568"/>
                </a:cubicBezTo>
                <a:cubicBezTo>
                  <a:pt x="9428" y="5568"/>
                  <a:pt x="11052" y="5859"/>
                  <a:pt x="12056" y="6166"/>
                </a:cubicBezTo>
                <a:cubicBezTo>
                  <a:pt x="12632" y="6342"/>
                  <a:pt x="13234" y="6542"/>
                  <a:pt x="13785" y="6793"/>
                </a:cubicBezTo>
                <a:cubicBezTo>
                  <a:pt x="14086" y="6918"/>
                  <a:pt x="14387" y="7043"/>
                  <a:pt x="14688" y="7094"/>
                </a:cubicBezTo>
                <a:cubicBezTo>
                  <a:pt x="14738" y="7018"/>
                  <a:pt x="13234" y="6367"/>
                  <a:pt x="12432" y="6091"/>
                </a:cubicBezTo>
                <a:cubicBezTo>
                  <a:pt x="11229" y="5740"/>
                  <a:pt x="10026" y="5515"/>
                  <a:pt x="8773" y="5414"/>
                </a:cubicBezTo>
                <a:cubicBezTo>
                  <a:pt x="8750" y="5418"/>
                  <a:pt x="8727" y="5419"/>
                  <a:pt x="8705" y="5419"/>
                </a:cubicBezTo>
                <a:cubicBezTo>
                  <a:pt x="8553" y="5419"/>
                  <a:pt x="8406" y="5348"/>
                  <a:pt x="8297" y="5239"/>
                </a:cubicBezTo>
                <a:lnTo>
                  <a:pt x="8096" y="5038"/>
                </a:lnTo>
                <a:lnTo>
                  <a:pt x="8948" y="5239"/>
                </a:lnTo>
                <a:cubicBezTo>
                  <a:pt x="9422" y="5331"/>
                  <a:pt x="9728" y="5385"/>
                  <a:pt x="9844" y="5385"/>
                </a:cubicBezTo>
                <a:cubicBezTo>
                  <a:pt x="9917" y="5385"/>
                  <a:pt x="9913" y="5363"/>
                  <a:pt x="9825" y="5314"/>
                </a:cubicBezTo>
                <a:cubicBezTo>
                  <a:pt x="9775" y="5289"/>
                  <a:pt x="9324" y="5164"/>
                  <a:pt x="8848" y="5063"/>
                </a:cubicBezTo>
                <a:cubicBezTo>
                  <a:pt x="7971" y="4863"/>
                  <a:pt x="7670" y="4738"/>
                  <a:pt x="7720" y="4662"/>
                </a:cubicBezTo>
                <a:lnTo>
                  <a:pt x="7720" y="4662"/>
                </a:lnTo>
                <a:cubicBezTo>
                  <a:pt x="8096" y="4687"/>
                  <a:pt x="8447" y="4738"/>
                  <a:pt x="8823" y="4838"/>
                </a:cubicBezTo>
                <a:cubicBezTo>
                  <a:pt x="9199" y="4938"/>
                  <a:pt x="9600" y="5013"/>
                  <a:pt x="10001" y="5063"/>
                </a:cubicBezTo>
                <a:cubicBezTo>
                  <a:pt x="10176" y="5013"/>
                  <a:pt x="9424" y="4813"/>
                  <a:pt x="8397" y="4612"/>
                </a:cubicBezTo>
                <a:cubicBezTo>
                  <a:pt x="7996" y="4537"/>
                  <a:pt x="7620" y="4437"/>
                  <a:pt x="7244" y="4286"/>
                </a:cubicBezTo>
                <a:cubicBezTo>
                  <a:pt x="7144" y="4186"/>
                  <a:pt x="7144" y="4186"/>
                  <a:pt x="7294" y="4186"/>
                </a:cubicBezTo>
                <a:cubicBezTo>
                  <a:pt x="7369" y="4186"/>
                  <a:pt x="8021" y="4337"/>
                  <a:pt x="8748" y="4512"/>
                </a:cubicBezTo>
                <a:cubicBezTo>
                  <a:pt x="9174" y="4637"/>
                  <a:pt x="9600" y="4713"/>
                  <a:pt x="10051" y="4738"/>
                </a:cubicBezTo>
                <a:cubicBezTo>
                  <a:pt x="10101" y="4662"/>
                  <a:pt x="9775" y="4587"/>
                  <a:pt x="8221" y="4261"/>
                </a:cubicBezTo>
                <a:cubicBezTo>
                  <a:pt x="7720" y="4161"/>
                  <a:pt x="7244" y="4036"/>
                  <a:pt x="6768" y="3885"/>
                </a:cubicBezTo>
                <a:cubicBezTo>
                  <a:pt x="6741" y="3863"/>
                  <a:pt x="6770" y="3853"/>
                  <a:pt x="6845" y="3853"/>
                </a:cubicBezTo>
                <a:cubicBezTo>
                  <a:pt x="7189" y="3853"/>
                  <a:pt x="8482" y="4069"/>
                  <a:pt x="9675" y="4337"/>
                </a:cubicBezTo>
                <a:cubicBezTo>
                  <a:pt x="10349" y="4493"/>
                  <a:pt x="10777" y="4572"/>
                  <a:pt x="10937" y="4572"/>
                </a:cubicBezTo>
                <a:cubicBezTo>
                  <a:pt x="11033" y="4572"/>
                  <a:pt x="11031" y="4543"/>
                  <a:pt x="10928" y="4487"/>
                </a:cubicBezTo>
                <a:cubicBezTo>
                  <a:pt x="9775" y="4186"/>
                  <a:pt x="8597" y="3936"/>
                  <a:pt x="7394" y="3760"/>
                </a:cubicBezTo>
                <a:cubicBezTo>
                  <a:pt x="7068" y="3735"/>
                  <a:pt x="6743" y="3660"/>
                  <a:pt x="6442" y="3585"/>
                </a:cubicBezTo>
                <a:cubicBezTo>
                  <a:pt x="6418" y="3528"/>
                  <a:pt x="6752" y="3503"/>
                  <a:pt x="7272" y="3503"/>
                </a:cubicBezTo>
                <a:close/>
                <a:moveTo>
                  <a:pt x="4697" y="3979"/>
                </a:moveTo>
                <a:cubicBezTo>
                  <a:pt x="4701" y="3979"/>
                  <a:pt x="4706" y="3981"/>
                  <a:pt x="4713" y="3986"/>
                </a:cubicBezTo>
                <a:cubicBezTo>
                  <a:pt x="4763" y="4036"/>
                  <a:pt x="4913" y="4161"/>
                  <a:pt x="5038" y="4236"/>
                </a:cubicBezTo>
                <a:cubicBezTo>
                  <a:pt x="5515" y="4587"/>
                  <a:pt x="6216" y="5991"/>
                  <a:pt x="6492" y="7194"/>
                </a:cubicBezTo>
                <a:cubicBezTo>
                  <a:pt x="6592" y="7620"/>
                  <a:pt x="6818" y="8873"/>
                  <a:pt x="6968" y="9951"/>
                </a:cubicBezTo>
                <a:cubicBezTo>
                  <a:pt x="7093" y="10878"/>
                  <a:pt x="7269" y="11780"/>
                  <a:pt x="7545" y="12683"/>
                </a:cubicBezTo>
                <a:cubicBezTo>
                  <a:pt x="7695" y="13134"/>
                  <a:pt x="7820" y="13485"/>
                  <a:pt x="7820" y="13510"/>
                </a:cubicBezTo>
                <a:cubicBezTo>
                  <a:pt x="7820" y="13510"/>
                  <a:pt x="7770" y="13434"/>
                  <a:pt x="7695" y="13334"/>
                </a:cubicBezTo>
                <a:cubicBezTo>
                  <a:pt x="7394" y="12783"/>
                  <a:pt x="7144" y="12206"/>
                  <a:pt x="6943" y="11605"/>
                </a:cubicBezTo>
                <a:cubicBezTo>
                  <a:pt x="6768" y="11104"/>
                  <a:pt x="6642" y="10853"/>
                  <a:pt x="6542" y="10803"/>
                </a:cubicBezTo>
                <a:cubicBezTo>
                  <a:pt x="6342" y="10703"/>
                  <a:pt x="5916" y="9700"/>
                  <a:pt x="5991" y="9575"/>
                </a:cubicBezTo>
                <a:cubicBezTo>
                  <a:pt x="5991" y="9224"/>
                  <a:pt x="5941" y="8873"/>
                  <a:pt x="5815" y="8547"/>
                </a:cubicBezTo>
                <a:cubicBezTo>
                  <a:pt x="5615" y="7695"/>
                  <a:pt x="5515" y="7294"/>
                  <a:pt x="4963" y="5264"/>
                </a:cubicBezTo>
                <a:cubicBezTo>
                  <a:pt x="4869" y="4889"/>
                  <a:pt x="4834" y="4738"/>
                  <a:pt x="4851" y="4738"/>
                </a:cubicBezTo>
                <a:cubicBezTo>
                  <a:pt x="4861" y="4738"/>
                  <a:pt x="4891" y="4793"/>
                  <a:pt x="4938" y="4888"/>
                </a:cubicBezTo>
                <a:cubicBezTo>
                  <a:pt x="5314" y="5615"/>
                  <a:pt x="5615" y="6567"/>
                  <a:pt x="6041" y="8196"/>
                </a:cubicBezTo>
                <a:cubicBezTo>
                  <a:pt x="6166" y="8773"/>
                  <a:pt x="6317" y="9349"/>
                  <a:pt x="6542" y="9901"/>
                </a:cubicBezTo>
                <a:cubicBezTo>
                  <a:pt x="6642" y="9800"/>
                  <a:pt x="5916" y="6943"/>
                  <a:pt x="5590" y="5966"/>
                </a:cubicBezTo>
                <a:cubicBezTo>
                  <a:pt x="5389" y="5489"/>
                  <a:pt x="5189" y="4988"/>
                  <a:pt x="4938" y="4512"/>
                </a:cubicBezTo>
                <a:cubicBezTo>
                  <a:pt x="4778" y="4214"/>
                  <a:pt x="4659" y="3979"/>
                  <a:pt x="4697" y="3979"/>
                </a:cubicBezTo>
                <a:close/>
                <a:moveTo>
                  <a:pt x="9673" y="6385"/>
                </a:moveTo>
                <a:cubicBezTo>
                  <a:pt x="9693" y="6385"/>
                  <a:pt x="9719" y="6388"/>
                  <a:pt x="9750" y="6392"/>
                </a:cubicBezTo>
                <a:cubicBezTo>
                  <a:pt x="9850" y="6417"/>
                  <a:pt x="9926" y="6467"/>
                  <a:pt x="9926" y="6517"/>
                </a:cubicBezTo>
                <a:cubicBezTo>
                  <a:pt x="10126" y="6642"/>
                  <a:pt x="10377" y="6718"/>
                  <a:pt x="10602" y="6768"/>
                </a:cubicBezTo>
                <a:cubicBezTo>
                  <a:pt x="11705" y="7094"/>
                  <a:pt x="12783" y="7469"/>
                  <a:pt x="13810" y="7946"/>
                </a:cubicBezTo>
                <a:cubicBezTo>
                  <a:pt x="14350" y="8162"/>
                  <a:pt x="14657" y="8274"/>
                  <a:pt x="14769" y="8274"/>
                </a:cubicBezTo>
                <a:cubicBezTo>
                  <a:pt x="14813" y="8274"/>
                  <a:pt x="14827" y="8257"/>
                  <a:pt x="14813" y="8221"/>
                </a:cubicBezTo>
                <a:cubicBezTo>
                  <a:pt x="14788" y="8121"/>
                  <a:pt x="12607" y="7294"/>
                  <a:pt x="11680" y="6943"/>
                </a:cubicBezTo>
                <a:cubicBezTo>
                  <a:pt x="11404" y="6868"/>
                  <a:pt x="11154" y="6768"/>
                  <a:pt x="10878" y="6642"/>
                </a:cubicBezTo>
                <a:lnTo>
                  <a:pt x="10878" y="6642"/>
                </a:lnTo>
                <a:cubicBezTo>
                  <a:pt x="11605" y="6743"/>
                  <a:pt x="12332" y="6918"/>
                  <a:pt x="13033" y="7119"/>
                </a:cubicBezTo>
                <a:cubicBezTo>
                  <a:pt x="14111" y="7419"/>
                  <a:pt x="15414" y="7996"/>
                  <a:pt x="18597" y="9575"/>
                </a:cubicBezTo>
                <a:lnTo>
                  <a:pt x="21580" y="11078"/>
                </a:lnTo>
                <a:lnTo>
                  <a:pt x="22056" y="11605"/>
                </a:lnTo>
                <a:cubicBezTo>
                  <a:pt x="22542" y="12137"/>
                  <a:pt x="22622" y="12284"/>
                  <a:pt x="22494" y="12284"/>
                </a:cubicBezTo>
                <a:cubicBezTo>
                  <a:pt x="22483" y="12284"/>
                  <a:pt x="22471" y="12283"/>
                  <a:pt x="22457" y="12282"/>
                </a:cubicBezTo>
                <a:cubicBezTo>
                  <a:pt x="22382" y="12282"/>
                  <a:pt x="22307" y="12307"/>
                  <a:pt x="22282" y="12382"/>
                </a:cubicBezTo>
                <a:cubicBezTo>
                  <a:pt x="22231" y="12482"/>
                  <a:pt x="22307" y="12607"/>
                  <a:pt x="22532" y="12908"/>
                </a:cubicBezTo>
                <a:cubicBezTo>
                  <a:pt x="23284" y="13810"/>
                  <a:pt x="23986" y="14763"/>
                  <a:pt x="24612" y="15765"/>
                </a:cubicBezTo>
                <a:cubicBezTo>
                  <a:pt x="24913" y="16292"/>
                  <a:pt x="25189" y="16743"/>
                  <a:pt x="25189" y="16743"/>
                </a:cubicBezTo>
                <a:cubicBezTo>
                  <a:pt x="25013" y="16667"/>
                  <a:pt x="24863" y="16592"/>
                  <a:pt x="24713" y="16492"/>
                </a:cubicBezTo>
                <a:lnTo>
                  <a:pt x="24713" y="16467"/>
                </a:lnTo>
                <a:cubicBezTo>
                  <a:pt x="24462" y="16317"/>
                  <a:pt x="23409" y="15615"/>
                  <a:pt x="22357" y="14938"/>
                </a:cubicBezTo>
                <a:cubicBezTo>
                  <a:pt x="21354" y="14211"/>
                  <a:pt x="20277" y="13560"/>
                  <a:pt x="19149" y="13008"/>
                </a:cubicBezTo>
                <a:cubicBezTo>
                  <a:pt x="17896" y="12382"/>
                  <a:pt x="16592" y="11830"/>
                  <a:pt x="15264" y="11404"/>
                </a:cubicBezTo>
                <a:lnTo>
                  <a:pt x="14312" y="11104"/>
                </a:lnTo>
                <a:lnTo>
                  <a:pt x="13936" y="10753"/>
                </a:lnTo>
                <a:lnTo>
                  <a:pt x="13560" y="10377"/>
                </a:lnTo>
                <a:lnTo>
                  <a:pt x="13560" y="10377"/>
                </a:lnTo>
                <a:lnTo>
                  <a:pt x="14587" y="10627"/>
                </a:lnTo>
                <a:cubicBezTo>
                  <a:pt x="16542" y="11129"/>
                  <a:pt x="16718" y="11204"/>
                  <a:pt x="18673" y="12131"/>
                </a:cubicBezTo>
                <a:cubicBezTo>
                  <a:pt x="19742" y="12643"/>
                  <a:pt x="20424" y="12939"/>
                  <a:pt x="20536" y="12939"/>
                </a:cubicBezTo>
                <a:cubicBezTo>
                  <a:pt x="20545" y="12939"/>
                  <a:pt x="20550" y="12937"/>
                  <a:pt x="20552" y="12933"/>
                </a:cubicBezTo>
                <a:cubicBezTo>
                  <a:pt x="20577" y="12908"/>
                  <a:pt x="16968" y="11154"/>
                  <a:pt x="16342" y="10953"/>
                </a:cubicBezTo>
                <a:cubicBezTo>
                  <a:pt x="16091" y="10878"/>
                  <a:pt x="15314" y="10652"/>
                  <a:pt x="14637" y="10477"/>
                </a:cubicBezTo>
                <a:lnTo>
                  <a:pt x="13384" y="10176"/>
                </a:lnTo>
                <a:lnTo>
                  <a:pt x="12833" y="9600"/>
                </a:lnTo>
                <a:lnTo>
                  <a:pt x="12281" y="9023"/>
                </a:lnTo>
                <a:lnTo>
                  <a:pt x="13134" y="9249"/>
                </a:lnTo>
                <a:cubicBezTo>
                  <a:pt x="13694" y="9393"/>
                  <a:pt x="13938" y="9455"/>
                  <a:pt x="14034" y="9455"/>
                </a:cubicBezTo>
                <a:cubicBezTo>
                  <a:pt x="14088" y="9455"/>
                  <a:pt x="14095" y="9435"/>
                  <a:pt x="14086" y="9399"/>
                </a:cubicBezTo>
                <a:cubicBezTo>
                  <a:pt x="13485" y="9174"/>
                  <a:pt x="12883" y="8998"/>
                  <a:pt x="12256" y="8898"/>
                </a:cubicBezTo>
                <a:cubicBezTo>
                  <a:pt x="12156" y="8898"/>
                  <a:pt x="12031" y="8823"/>
                  <a:pt x="11855" y="8622"/>
                </a:cubicBezTo>
                <a:cubicBezTo>
                  <a:pt x="11652" y="8438"/>
                  <a:pt x="11599" y="8376"/>
                  <a:pt x="11665" y="8376"/>
                </a:cubicBezTo>
                <a:cubicBezTo>
                  <a:pt x="11688" y="8376"/>
                  <a:pt x="11727" y="8384"/>
                  <a:pt x="11780" y="8397"/>
                </a:cubicBezTo>
                <a:cubicBezTo>
                  <a:pt x="11906" y="8447"/>
                  <a:pt x="12357" y="8597"/>
                  <a:pt x="12783" y="8773"/>
                </a:cubicBezTo>
                <a:cubicBezTo>
                  <a:pt x="13463" y="9041"/>
                  <a:pt x="13760" y="9144"/>
                  <a:pt x="13855" y="9144"/>
                </a:cubicBezTo>
                <a:cubicBezTo>
                  <a:pt x="13894" y="9144"/>
                  <a:pt x="13900" y="9127"/>
                  <a:pt x="13886" y="9099"/>
                </a:cubicBezTo>
                <a:cubicBezTo>
                  <a:pt x="13459" y="8873"/>
                  <a:pt x="13008" y="8672"/>
                  <a:pt x="12557" y="8522"/>
                </a:cubicBezTo>
                <a:cubicBezTo>
                  <a:pt x="11279" y="8021"/>
                  <a:pt x="11229" y="8021"/>
                  <a:pt x="10928" y="7720"/>
                </a:cubicBezTo>
                <a:cubicBezTo>
                  <a:pt x="10739" y="7543"/>
                  <a:pt x="10645" y="7450"/>
                  <a:pt x="10736" y="7450"/>
                </a:cubicBezTo>
                <a:cubicBezTo>
                  <a:pt x="10839" y="7450"/>
                  <a:pt x="11177" y="7568"/>
                  <a:pt x="11880" y="7820"/>
                </a:cubicBezTo>
                <a:cubicBezTo>
                  <a:pt x="12990" y="8215"/>
                  <a:pt x="13281" y="8328"/>
                  <a:pt x="13368" y="8328"/>
                </a:cubicBezTo>
                <a:cubicBezTo>
                  <a:pt x="13397" y="8328"/>
                  <a:pt x="13403" y="8315"/>
                  <a:pt x="13409" y="8297"/>
                </a:cubicBezTo>
                <a:cubicBezTo>
                  <a:pt x="13434" y="8246"/>
                  <a:pt x="13409" y="8246"/>
                  <a:pt x="13409" y="8221"/>
                </a:cubicBezTo>
                <a:cubicBezTo>
                  <a:pt x="13234" y="8146"/>
                  <a:pt x="11404" y="7495"/>
                  <a:pt x="10953" y="7344"/>
                </a:cubicBezTo>
                <a:cubicBezTo>
                  <a:pt x="10377" y="7169"/>
                  <a:pt x="10327" y="7169"/>
                  <a:pt x="10001" y="6843"/>
                </a:cubicBezTo>
                <a:cubicBezTo>
                  <a:pt x="9642" y="6463"/>
                  <a:pt x="9567" y="6385"/>
                  <a:pt x="9673" y="6385"/>
                </a:cubicBezTo>
                <a:close/>
                <a:moveTo>
                  <a:pt x="5953" y="4979"/>
                </a:moveTo>
                <a:cubicBezTo>
                  <a:pt x="6073" y="4979"/>
                  <a:pt x="6754" y="6658"/>
                  <a:pt x="7018" y="7645"/>
                </a:cubicBezTo>
                <a:cubicBezTo>
                  <a:pt x="7164" y="8155"/>
                  <a:pt x="7283" y="8453"/>
                  <a:pt x="7328" y="8453"/>
                </a:cubicBezTo>
                <a:cubicBezTo>
                  <a:pt x="7345" y="8453"/>
                  <a:pt x="7351" y="8411"/>
                  <a:pt x="7344" y="8322"/>
                </a:cubicBezTo>
                <a:cubicBezTo>
                  <a:pt x="7119" y="7469"/>
                  <a:pt x="6843" y="6617"/>
                  <a:pt x="6517" y="5790"/>
                </a:cubicBezTo>
                <a:lnTo>
                  <a:pt x="6342" y="5314"/>
                </a:lnTo>
                <a:lnTo>
                  <a:pt x="6342" y="5314"/>
                </a:lnTo>
                <a:lnTo>
                  <a:pt x="6542" y="5464"/>
                </a:lnTo>
                <a:cubicBezTo>
                  <a:pt x="6743" y="5640"/>
                  <a:pt x="7219" y="6693"/>
                  <a:pt x="7595" y="7921"/>
                </a:cubicBezTo>
                <a:cubicBezTo>
                  <a:pt x="7670" y="8171"/>
                  <a:pt x="7770" y="8422"/>
                  <a:pt x="7921" y="8672"/>
                </a:cubicBezTo>
                <a:cubicBezTo>
                  <a:pt x="7924" y="8674"/>
                  <a:pt x="7926" y="8675"/>
                  <a:pt x="7929" y="8675"/>
                </a:cubicBezTo>
                <a:cubicBezTo>
                  <a:pt x="8007" y="8675"/>
                  <a:pt x="7781" y="7909"/>
                  <a:pt x="7319" y="6743"/>
                </a:cubicBezTo>
                <a:cubicBezTo>
                  <a:pt x="7091" y="6152"/>
                  <a:pt x="7036" y="5967"/>
                  <a:pt x="7088" y="5967"/>
                </a:cubicBezTo>
                <a:cubicBezTo>
                  <a:pt x="7105" y="5967"/>
                  <a:pt x="7133" y="5986"/>
                  <a:pt x="7169" y="6016"/>
                </a:cubicBezTo>
                <a:cubicBezTo>
                  <a:pt x="7369" y="6266"/>
                  <a:pt x="7520" y="6542"/>
                  <a:pt x="7620" y="6843"/>
                </a:cubicBezTo>
                <a:cubicBezTo>
                  <a:pt x="7695" y="7068"/>
                  <a:pt x="7795" y="7294"/>
                  <a:pt x="7946" y="7495"/>
                </a:cubicBezTo>
                <a:cubicBezTo>
                  <a:pt x="7946" y="7294"/>
                  <a:pt x="7896" y="7094"/>
                  <a:pt x="7795" y="6918"/>
                </a:cubicBezTo>
                <a:lnTo>
                  <a:pt x="7595" y="6367"/>
                </a:lnTo>
                <a:lnTo>
                  <a:pt x="7795" y="6517"/>
                </a:lnTo>
                <a:cubicBezTo>
                  <a:pt x="8171" y="6843"/>
                  <a:pt x="8347" y="7369"/>
                  <a:pt x="9174" y="10602"/>
                </a:cubicBezTo>
                <a:cubicBezTo>
                  <a:pt x="9449" y="11780"/>
                  <a:pt x="9800" y="13058"/>
                  <a:pt x="9926" y="13434"/>
                </a:cubicBezTo>
                <a:cubicBezTo>
                  <a:pt x="10251" y="14487"/>
                  <a:pt x="10677" y="15515"/>
                  <a:pt x="11154" y="16542"/>
                </a:cubicBezTo>
                <a:cubicBezTo>
                  <a:pt x="11304" y="16843"/>
                  <a:pt x="11329" y="16918"/>
                  <a:pt x="11204" y="16968"/>
                </a:cubicBezTo>
                <a:lnTo>
                  <a:pt x="11070" y="17035"/>
                </a:lnTo>
                <a:lnTo>
                  <a:pt x="11070" y="17035"/>
                </a:lnTo>
                <a:cubicBezTo>
                  <a:pt x="10798" y="16761"/>
                  <a:pt x="10550" y="16439"/>
                  <a:pt x="10352" y="16116"/>
                </a:cubicBezTo>
                <a:cubicBezTo>
                  <a:pt x="10162" y="15841"/>
                  <a:pt x="10032" y="15707"/>
                  <a:pt x="9937" y="15707"/>
                </a:cubicBezTo>
                <a:cubicBezTo>
                  <a:pt x="9893" y="15707"/>
                  <a:pt x="9857" y="15735"/>
                  <a:pt x="9825" y="15790"/>
                </a:cubicBezTo>
                <a:cubicBezTo>
                  <a:pt x="9800" y="15840"/>
                  <a:pt x="9750" y="15865"/>
                  <a:pt x="9725" y="15865"/>
                </a:cubicBezTo>
                <a:cubicBezTo>
                  <a:pt x="9575" y="15790"/>
                  <a:pt x="9174" y="15214"/>
                  <a:pt x="8723" y="14362"/>
                </a:cubicBezTo>
                <a:cubicBezTo>
                  <a:pt x="8547" y="13986"/>
                  <a:pt x="8347" y="13660"/>
                  <a:pt x="8096" y="13359"/>
                </a:cubicBezTo>
                <a:cubicBezTo>
                  <a:pt x="7870" y="13234"/>
                  <a:pt x="7570" y="12106"/>
                  <a:pt x="7294" y="10276"/>
                </a:cubicBezTo>
                <a:cubicBezTo>
                  <a:pt x="6843" y="7394"/>
                  <a:pt x="6642" y="6517"/>
                  <a:pt x="6191" y="5590"/>
                </a:cubicBezTo>
                <a:cubicBezTo>
                  <a:pt x="6091" y="5389"/>
                  <a:pt x="6016" y="5214"/>
                  <a:pt x="5941" y="4988"/>
                </a:cubicBezTo>
                <a:cubicBezTo>
                  <a:pt x="5944" y="4982"/>
                  <a:pt x="5948" y="4979"/>
                  <a:pt x="5953" y="4979"/>
                </a:cubicBezTo>
                <a:close/>
                <a:moveTo>
                  <a:pt x="8397" y="7043"/>
                </a:moveTo>
                <a:lnTo>
                  <a:pt x="8597" y="7169"/>
                </a:lnTo>
                <a:cubicBezTo>
                  <a:pt x="8873" y="7394"/>
                  <a:pt x="8948" y="7520"/>
                  <a:pt x="9224" y="8422"/>
                </a:cubicBezTo>
                <a:cubicBezTo>
                  <a:pt x="9299" y="8723"/>
                  <a:pt x="9399" y="8998"/>
                  <a:pt x="9500" y="9274"/>
                </a:cubicBezTo>
                <a:cubicBezTo>
                  <a:pt x="9511" y="9279"/>
                  <a:pt x="9522" y="9281"/>
                  <a:pt x="9532" y="9281"/>
                </a:cubicBezTo>
                <a:cubicBezTo>
                  <a:pt x="9624" y="9281"/>
                  <a:pt x="9613" y="9072"/>
                  <a:pt x="9500" y="8823"/>
                </a:cubicBezTo>
                <a:cubicBezTo>
                  <a:pt x="9449" y="8622"/>
                  <a:pt x="9349" y="8297"/>
                  <a:pt x="9299" y="8071"/>
                </a:cubicBezTo>
                <a:lnTo>
                  <a:pt x="9199" y="7670"/>
                </a:lnTo>
                <a:lnTo>
                  <a:pt x="9374" y="7820"/>
                </a:lnTo>
                <a:cubicBezTo>
                  <a:pt x="9625" y="8071"/>
                  <a:pt x="10201" y="9875"/>
                  <a:pt x="10728" y="12181"/>
                </a:cubicBezTo>
                <a:cubicBezTo>
                  <a:pt x="10751" y="12367"/>
                  <a:pt x="10817" y="12510"/>
                  <a:pt x="10867" y="12510"/>
                </a:cubicBezTo>
                <a:cubicBezTo>
                  <a:pt x="10870" y="12510"/>
                  <a:pt x="10874" y="12509"/>
                  <a:pt x="10878" y="12507"/>
                </a:cubicBezTo>
                <a:cubicBezTo>
                  <a:pt x="10903" y="12482"/>
                  <a:pt x="10377" y="10076"/>
                  <a:pt x="10026" y="9023"/>
                </a:cubicBezTo>
                <a:cubicBezTo>
                  <a:pt x="9871" y="8559"/>
                  <a:pt x="9823" y="8319"/>
                  <a:pt x="9880" y="8319"/>
                </a:cubicBezTo>
                <a:cubicBezTo>
                  <a:pt x="9906" y="8319"/>
                  <a:pt x="9955" y="8370"/>
                  <a:pt x="10026" y="8472"/>
                </a:cubicBezTo>
                <a:cubicBezTo>
                  <a:pt x="10201" y="8923"/>
                  <a:pt x="10352" y="9424"/>
                  <a:pt x="10477" y="9901"/>
                </a:cubicBezTo>
                <a:cubicBezTo>
                  <a:pt x="10552" y="10352"/>
                  <a:pt x="10703" y="10803"/>
                  <a:pt x="10903" y="11229"/>
                </a:cubicBezTo>
                <a:cubicBezTo>
                  <a:pt x="10953" y="11229"/>
                  <a:pt x="10953" y="11104"/>
                  <a:pt x="10903" y="10953"/>
                </a:cubicBezTo>
                <a:cubicBezTo>
                  <a:pt x="10803" y="10627"/>
                  <a:pt x="10427" y="9174"/>
                  <a:pt x="10352" y="8873"/>
                </a:cubicBezTo>
                <a:lnTo>
                  <a:pt x="10302" y="8698"/>
                </a:lnTo>
                <a:lnTo>
                  <a:pt x="10602" y="8948"/>
                </a:lnTo>
                <a:cubicBezTo>
                  <a:pt x="10878" y="9224"/>
                  <a:pt x="10903" y="9274"/>
                  <a:pt x="11053" y="10001"/>
                </a:cubicBezTo>
                <a:cubicBezTo>
                  <a:pt x="11252" y="10968"/>
                  <a:pt x="11622" y="12132"/>
                  <a:pt x="11703" y="12132"/>
                </a:cubicBezTo>
                <a:cubicBezTo>
                  <a:pt x="11703" y="12132"/>
                  <a:pt x="11704" y="12131"/>
                  <a:pt x="11705" y="12131"/>
                </a:cubicBezTo>
                <a:cubicBezTo>
                  <a:pt x="11705" y="11906"/>
                  <a:pt x="11655" y="11655"/>
                  <a:pt x="11580" y="11454"/>
                </a:cubicBezTo>
                <a:cubicBezTo>
                  <a:pt x="11379" y="10828"/>
                  <a:pt x="11229" y="10176"/>
                  <a:pt x="11129" y="9525"/>
                </a:cubicBezTo>
                <a:cubicBezTo>
                  <a:pt x="11129" y="9520"/>
                  <a:pt x="11131" y="9518"/>
                  <a:pt x="11135" y="9518"/>
                </a:cubicBezTo>
                <a:cubicBezTo>
                  <a:pt x="11155" y="9518"/>
                  <a:pt x="11217" y="9563"/>
                  <a:pt x="11279" y="9625"/>
                </a:cubicBezTo>
                <a:cubicBezTo>
                  <a:pt x="11429" y="9850"/>
                  <a:pt x="11505" y="10101"/>
                  <a:pt x="11555" y="10352"/>
                </a:cubicBezTo>
                <a:cubicBezTo>
                  <a:pt x="11823" y="11498"/>
                  <a:pt x="12068" y="12384"/>
                  <a:pt x="12127" y="12384"/>
                </a:cubicBezTo>
                <a:cubicBezTo>
                  <a:pt x="12128" y="12384"/>
                  <a:pt x="12130" y="12383"/>
                  <a:pt x="12131" y="12382"/>
                </a:cubicBezTo>
                <a:cubicBezTo>
                  <a:pt x="12106" y="11956"/>
                  <a:pt x="12031" y="11555"/>
                  <a:pt x="11906" y="11154"/>
                </a:cubicBezTo>
                <a:cubicBezTo>
                  <a:pt x="11730" y="10502"/>
                  <a:pt x="11605" y="9976"/>
                  <a:pt x="11630" y="9976"/>
                </a:cubicBezTo>
                <a:cubicBezTo>
                  <a:pt x="11705" y="10026"/>
                  <a:pt x="11780" y="10076"/>
                  <a:pt x="11830" y="10151"/>
                </a:cubicBezTo>
                <a:cubicBezTo>
                  <a:pt x="12006" y="10352"/>
                  <a:pt x="12106" y="10577"/>
                  <a:pt x="12131" y="10828"/>
                </a:cubicBezTo>
                <a:cubicBezTo>
                  <a:pt x="12181" y="11104"/>
                  <a:pt x="12256" y="11329"/>
                  <a:pt x="12307" y="11329"/>
                </a:cubicBezTo>
                <a:cubicBezTo>
                  <a:pt x="12357" y="11329"/>
                  <a:pt x="12357" y="11154"/>
                  <a:pt x="12307" y="10928"/>
                </a:cubicBezTo>
                <a:cubicBezTo>
                  <a:pt x="12256" y="10728"/>
                  <a:pt x="12256" y="10577"/>
                  <a:pt x="12281" y="10577"/>
                </a:cubicBezTo>
                <a:cubicBezTo>
                  <a:pt x="12582" y="10728"/>
                  <a:pt x="13886" y="14437"/>
                  <a:pt x="14713" y="17570"/>
                </a:cubicBezTo>
                <a:cubicBezTo>
                  <a:pt x="15038" y="18698"/>
                  <a:pt x="15339" y="19800"/>
                  <a:pt x="15389" y="19976"/>
                </a:cubicBezTo>
                <a:cubicBezTo>
                  <a:pt x="15439" y="20076"/>
                  <a:pt x="15464" y="20201"/>
                  <a:pt x="15490" y="20302"/>
                </a:cubicBezTo>
                <a:cubicBezTo>
                  <a:pt x="15490" y="20302"/>
                  <a:pt x="15114" y="19926"/>
                  <a:pt x="14612" y="19424"/>
                </a:cubicBezTo>
                <a:lnTo>
                  <a:pt x="14587" y="19424"/>
                </a:lnTo>
                <a:cubicBezTo>
                  <a:pt x="14287" y="19099"/>
                  <a:pt x="13961" y="18798"/>
                  <a:pt x="13610" y="18522"/>
                </a:cubicBezTo>
                <a:cubicBezTo>
                  <a:pt x="13535" y="18522"/>
                  <a:pt x="13485" y="18572"/>
                  <a:pt x="13434" y="18748"/>
                </a:cubicBezTo>
                <a:cubicBezTo>
                  <a:pt x="13399" y="18871"/>
                  <a:pt x="13376" y="18932"/>
                  <a:pt x="13340" y="18932"/>
                </a:cubicBezTo>
                <a:cubicBezTo>
                  <a:pt x="13325" y="18932"/>
                  <a:pt x="13307" y="18921"/>
                  <a:pt x="13284" y="18898"/>
                </a:cubicBezTo>
                <a:cubicBezTo>
                  <a:pt x="13234" y="18848"/>
                  <a:pt x="13184" y="18823"/>
                  <a:pt x="13134" y="18773"/>
                </a:cubicBezTo>
                <a:cubicBezTo>
                  <a:pt x="12983" y="18723"/>
                  <a:pt x="12281" y="17570"/>
                  <a:pt x="11931" y="16843"/>
                </a:cubicBezTo>
                <a:cubicBezTo>
                  <a:pt x="11555" y="16091"/>
                  <a:pt x="10778" y="13685"/>
                  <a:pt x="10176" y="11479"/>
                </a:cubicBezTo>
                <a:cubicBezTo>
                  <a:pt x="9951" y="10660"/>
                  <a:pt x="9859" y="10359"/>
                  <a:pt x="9792" y="10359"/>
                </a:cubicBezTo>
                <a:cubicBezTo>
                  <a:pt x="9778" y="10359"/>
                  <a:pt x="9764" y="10374"/>
                  <a:pt x="9750" y="10402"/>
                </a:cubicBezTo>
                <a:cubicBezTo>
                  <a:pt x="9700" y="10527"/>
                  <a:pt x="11329" y="16066"/>
                  <a:pt x="11680" y="16793"/>
                </a:cubicBezTo>
                <a:cubicBezTo>
                  <a:pt x="11780" y="16993"/>
                  <a:pt x="11855" y="17194"/>
                  <a:pt x="11931" y="17394"/>
                </a:cubicBezTo>
                <a:cubicBezTo>
                  <a:pt x="11929" y="17400"/>
                  <a:pt x="11926" y="17403"/>
                  <a:pt x="11922" y="17403"/>
                </a:cubicBezTo>
                <a:cubicBezTo>
                  <a:pt x="11851" y="17403"/>
                  <a:pt x="11412" y="16654"/>
                  <a:pt x="11129" y="16016"/>
                </a:cubicBezTo>
                <a:cubicBezTo>
                  <a:pt x="10452" y="14362"/>
                  <a:pt x="9901" y="12683"/>
                  <a:pt x="9500" y="10928"/>
                </a:cubicBezTo>
                <a:cubicBezTo>
                  <a:pt x="8923" y="8647"/>
                  <a:pt x="8622" y="7620"/>
                  <a:pt x="8497" y="7244"/>
                </a:cubicBezTo>
                <a:lnTo>
                  <a:pt x="8397" y="7043"/>
                </a:lnTo>
                <a:close/>
                <a:moveTo>
                  <a:pt x="14730" y="11437"/>
                </a:moveTo>
                <a:cubicBezTo>
                  <a:pt x="14753" y="11437"/>
                  <a:pt x="14790" y="11444"/>
                  <a:pt x="14838" y="11454"/>
                </a:cubicBezTo>
                <a:cubicBezTo>
                  <a:pt x="15916" y="11805"/>
                  <a:pt x="16993" y="12231"/>
                  <a:pt x="18046" y="12708"/>
                </a:cubicBezTo>
                <a:cubicBezTo>
                  <a:pt x="19399" y="13284"/>
                  <a:pt x="20703" y="14011"/>
                  <a:pt x="21931" y="14863"/>
                </a:cubicBezTo>
                <a:cubicBezTo>
                  <a:pt x="22758" y="15414"/>
                  <a:pt x="24863" y="16793"/>
                  <a:pt x="24963" y="16868"/>
                </a:cubicBezTo>
                <a:cubicBezTo>
                  <a:pt x="24988" y="16868"/>
                  <a:pt x="24963" y="16943"/>
                  <a:pt x="24938" y="17018"/>
                </a:cubicBezTo>
                <a:cubicBezTo>
                  <a:pt x="24913" y="17094"/>
                  <a:pt x="24963" y="17369"/>
                  <a:pt x="25264" y="17996"/>
                </a:cubicBezTo>
                <a:cubicBezTo>
                  <a:pt x="25765" y="19048"/>
                  <a:pt x="26442" y="20627"/>
                  <a:pt x="26768" y="21454"/>
                </a:cubicBezTo>
                <a:lnTo>
                  <a:pt x="27018" y="22081"/>
                </a:lnTo>
                <a:lnTo>
                  <a:pt x="26818" y="22106"/>
                </a:lnTo>
                <a:cubicBezTo>
                  <a:pt x="26791" y="22113"/>
                  <a:pt x="26762" y="22116"/>
                  <a:pt x="26733" y="22116"/>
                </a:cubicBezTo>
                <a:cubicBezTo>
                  <a:pt x="26652" y="22116"/>
                  <a:pt x="26565" y="22093"/>
                  <a:pt x="26492" y="22056"/>
                </a:cubicBezTo>
                <a:lnTo>
                  <a:pt x="26517" y="22056"/>
                </a:lnTo>
                <a:cubicBezTo>
                  <a:pt x="26442" y="21981"/>
                  <a:pt x="26016" y="21705"/>
                  <a:pt x="25615" y="21404"/>
                </a:cubicBezTo>
                <a:cubicBezTo>
                  <a:pt x="25189" y="21129"/>
                  <a:pt x="24487" y="20652"/>
                  <a:pt x="24086" y="20352"/>
                </a:cubicBezTo>
                <a:cubicBezTo>
                  <a:pt x="23685" y="20076"/>
                  <a:pt x="23084" y="19675"/>
                  <a:pt x="22758" y="19475"/>
                </a:cubicBezTo>
                <a:cubicBezTo>
                  <a:pt x="22256" y="19199"/>
                  <a:pt x="22031" y="18998"/>
                  <a:pt x="21154" y="18121"/>
                </a:cubicBezTo>
                <a:cubicBezTo>
                  <a:pt x="20803" y="17820"/>
                  <a:pt x="20477" y="17470"/>
                  <a:pt x="20176" y="17119"/>
                </a:cubicBezTo>
                <a:cubicBezTo>
                  <a:pt x="20201" y="17119"/>
                  <a:pt x="21003" y="17520"/>
                  <a:pt x="21981" y="18046"/>
                </a:cubicBezTo>
                <a:cubicBezTo>
                  <a:pt x="23687" y="18983"/>
                  <a:pt x="24089" y="19206"/>
                  <a:pt x="24204" y="19206"/>
                </a:cubicBezTo>
                <a:cubicBezTo>
                  <a:pt x="24243" y="19206"/>
                  <a:pt x="24249" y="19180"/>
                  <a:pt x="24262" y="19149"/>
                </a:cubicBezTo>
                <a:cubicBezTo>
                  <a:pt x="24312" y="19048"/>
                  <a:pt x="24061" y="18948"/>
                  <a:pt x="22883" y="18322"/>
                </a:cubicBezTo>
                <a:cubicBezTo>
                  <a:pt x="21755" y="17745"/>
                  <a:pt x="21429" y="17570"/>
                  <a:pt x="21429" y="17470"/>
                </a:cubicBezTo>
                <a:cubicBezTo>
                  <a:pt x="21429" y="17394"/>
                  <a:pt x="21229" y="17294"/>
                  <a:pt x="20527" y="16993"/>
                </a:cubicBezTo>
                <a:cubicBezTo>
                  <a:pt x="19825" y="16693"/>
                  <a:pt x="19625" y="16567"/>
                  <a:pt x="19525" y="16417"/>
                </a:cubicBezTo>
                <a:lnTo>
                  <a:pt x="19399" y="16241"/>
                </a:lnTo>
                <a:lnTo>
                  <a:pt x="19650" y="16317"/>
                </a:lnTo>
                <a:cubicBezTo>
                  <a:pt x="19800" y="16367"/>
                  <a:pt x="20101" y="16492"/>
                  <a:pt x="20352" y="16567"/>
                </a:cubicBezTo>
                <a:cubicBezTo>
                  <a:pt x="20559" y="16650"/>
                  <a:pt x="20733" y="16699"/>
                  <a:pt x="20800" y="16699"/>
                </a:cubicBezTo>
                <a:cubicBezTo>
                  <a:pt x="20814" y="16699"/>
                  <a:pt x="20824" y="16697"/>
                  <a:pt x="20828" y="16693"/>
                </a:cubicBezTo>
                <a:cubicBezTo>
                  <a:pt x="20828" y="16642"/>
                  <a:pt x="20552" y="16492"/>
                  <a:pt x="19800" y="16216"/>
                </a:cubicBezTo>
                <a:lnTo>
                  <a:pt x="19174" y="15991"/>
                </a:lnTo>
                <a:lnTo>
                  <a:pt x="18522" y="15314"/>
                </a:lnTo>
                <a:cubicBezTo>
                  <a:pt x="18171" y="14938"/>
                  <a:pt x="17545" y="14312"/>
                  <a:pt x="17144" y="13886"/>
                </a:cubicBezTo>
                <a:lnTo>
                  <a:pt x="16417" y="13159"/>
                </a:lnTo>
                <a:lnTo>
                  <a:pt x="16768" y="13284"/>
                </a:lnTo>
                <a:cubicBezTo>
                  <a:pt x="16968" y="13359"/>
                  <a:pt x="17520" y="13585"/>
                  <a:pt x="17996" y="13785"/>
                </a:cubicBezTo>
                <a:cubicBezTo>
                  <a:pt x="18472" y="13989"/>
                  <a:pt x="18801" y="14097"/>
                  <a:pt x="18885" y="14097"/>
                </a:cubicBezTo>
                <a:cubicBezTo>
                  <a:pt x="18956" y="14097"/>
                  <a:pt x="18854" y="14021"/>
                  <a:pt x="18522" y="13860"/>
                </a:cubicBezTo>
                <a:cubicBezTo>
                  <a:pt x="17924" y="13549"/>
                  <a:pt x="16616" y="13055"/>
                  <a:pt x="16435" y="13055"/>
                </a:cubicBezTo>
                <a:cubicBezTo>
                  <a:pt x="16426" y="13055"/>
                  <a:pt x="16420" y="13056"/>
                  <a:pt x="16417" y="13058"/>
                </a:cubicBezTo>
                <a:cubicBezTo>
                  <a:pt x="16409" y="13061"/>
                  <a:pt x="16401" y="13062"/>
                  <a:pt x="16393" y="13062"/>
                </a:cubicBezTo>
                <a:cubicBezTo>
                  <a:pt x="16320" y="13062"/>
                  <a:pt x="16224" y="12965"/>
                  <a:pt x="16066" y="12808"/>
                </a:cubicBezTo>
                <a:lnTo>
                  <a:pt x="15790" y="12557"/>
                </a:lnTo>
                <a:lnTo>
                  <a:pt x="16241" y="12632"/>
                </a:lnTo>
                <a:cubicBezTo>
                  <a:pt x="17219" y="12858"/>
                  <a:pt x="18171" y="13234"/>
                  <a:pt x="19048" y="13760"/>
                </a:cubicBezTo>
                <a:cubicBezTo>
                  <a:pt x="19424" y="13961"/>
                  <a:pt x="19825" y="14161"/>
                  <a:pt x="20226" y="14312"/>
                </a:cubicBezTo>
                <a:cubicBezTo>
                  <a:pt x="20277" y="14236"/>
                  <a:pt x="19550" y="13835"/>
                  <a:pt x="18347" y="13259"/>
                </a:cubicBezTo>
                <a:cubicBezTo>
                  <a:pt x="17094" y="12683"/>
                  <a:pt x="16417" y="12457"/>
                  <a:pt x="15891" y="12432"/>
                </a:cubicBezTo>
                <a:cubicBezTo>
                  <a:pt x="15640" y="12432"/>
                  <a:pt x="15615" y="12407"/>
                  <a:pt x="15114" y="11931"/>
                </a:cubicBezTo>
                <a:cubicBezTo>
                  <a:pt x="14739" y="11536"/>
                  <a:pt x="14643" y="11437"/>
                  <a:pt x="14730" y="11437"/>
                </a:cubicBezTo>
                <a:close/>
                <a:moveTo>
                  <a:pt x="5665" y="3666"/>
                </a:moveTo>
                <a:cubicBezTo>
                  <a:pt x="5715" y="3666"/>
                  <a:pt x="5778" y="3672"/>
                  <a:pt x="5840" y="3685"/>
                </a:cubicBezTo>
                <a:cubicBezTo>
                  <a:pt x="6066" y="3710"/>
                  <a:pt x="6191" y="3785"/>
                  <a:pt x="6642" y="4161"/>
                </a:cubicBezTo>
                <a:cubicBezTo>
                  <a:pt x="6843" y="4312"/>
                  <a:pt x="7018" y="4487"/>
                  <a:pt x="7169" y="4662"/>
                </a:cubicBezTo>
                <a:cubicBezTo>
                  <a:pt x="7169" y="4713"/>
                  <a:pt x="7244" y="4763"/>
                  <a:pt x="7369" y="4838"/>
                </a:cubicBezTo>
                <a:cubicBezTo>
                  <a:pt x="7720" y="5013"/>
                  <a:pt x="9976" y="7194"/>
                  <a:pt x="14938" y="12131"/>
                </a:cubicBezTo>
                <a:cubicBezTo>
                  <a:pt x="17896" y="15089"/>
                  <a:pt x="18647" y="15865"/>
                  <a:pt x="19048" y="16342"/>
                </a:cubicBezTo>
                <a:cubicBezTo>
                  <a:pt x="19249" y="16592"/>
                  <a:pt x="20552" y="17971"/>
                  <a:pt x="21630" y="19074"/>
                </a:cubicBezTo>
                <a:cubicBezTo>
                  <a:pt x="22256" y="19700"/>
                  <a:pt x="23234" y="20778"/>
                  <a:pt x="23785" y="21454"/>
                </a:cubicBezTo>
                <a:cubicBezTo>
                  <a:pt x="24337" y="22131"/>
                  <a:pt x="24988" y="22908"/>
                  <a:pt x="25239" y="23184"/>
                </a:cubicBezTo>
                <a:cubicBezTo>
                  <a:pt x="25557" y="23552"/>
                  <a:pt x="25690" y="23718"/>
                  <a:pt x="25675" y="23718"/>
                </a:cubicBezTo>
                <a:cubicBezTo>
                  <a:pt x="25652" y="23718"/>
                  <a:pt x="25287" y="23333"/>
                  <a:pt x="24713" y="22683"/>
                </a:cubicBezTo>
                <a:lnTo>
                  <a:pt x="24688" y="22683"/>
                </a:lnTo>
                <a:cubicBezTo>
                  <a:pt x="24186" y="22106"/>
                  <a:pt x="23284" y="21079"/>
                  <a:pt x="22683" y="20427"/>
                </a:cubicBezTo>
                <a:cubicBezTo>
                  <a:pt x="22081" y="19750"/>
                  <a:pt x="21254" y="18848"/>
                  <a:pt x="20853" y="18397"/>
                </a:cubicBezTo>
                <a:cubicBezTo>
                  <a:pt x="20427" y="17971"/>
                  <a:pt x="19274" y="16768"/>
                  <a:pt x="18297" y="15740"/>
                </a:cubicBezTo>
                <a:cubicBezTo>
                  <a:pt x="16317" y="13685"/>
                  <a:pt x="11705" y="9073"/>
                  <a:pt x="10377" y="7845"/>
                </a:cubicBezTo>
                <a:cubicBezTo>
                  <a:pt x="9625" y="7119"/>
                  <a:pt x="6718" y="4662"/>
                  <a:pt x="5890" y="4011"/>
                </a:cubicBezTo>
                <a:cubicBezTo>
                  <a:pt x="5690" y="3860"/>
                  <a:pt x="5565" y="3710"/>
                  <a:pt x="5565" y="3685"/>
                </a:cubicBezTo>
                <a:cubicBezTo>
                  <a:pt x="5577" y="3672"/>
                  <a:pt x="5615" y="3666"/>
                  <a:pt x="5665" y="3666"/>
                </a:cubicBezTo>
                <a:close/>
                <a:moveTo>
                  <a:pt x="13265" y="11652"/>
                </a:moveTo>
                <a:cubicBezTo>
                  <a:pt x="13310" y="11652"/>
                  <a:pt x="13410" y="11767"/>
                  <a:pt x="13560" y="11956"/>
                </a:cubicBezTo>
                <a:cubicBezTo>
                  <a:pt x="13785" y="12282"/>
                  <a:pt x="14287" y="13785"/>
                  <a:pt x="14988" y="16317"/>
                </a:cubicBezTo>
                <a:cubicBezTo>
                  <a:pt x="15139" y="16993"/>
                  <a:pt x="15314" y="17620"/>
                  <a:pt x="15565" y="18246"/>
                </a:cubicBezTo>
                <a:cubicBezTo>
                  <a:pt x="15597" y="18265"/>
                  <a:pt x="15624" y="18274"/>
                  <a:pt x="15647" y="18274"/>
                </a:cubicBezTo>
                <a:cubicBezTo>
                  <a:pt x="15745" y="18274"/>
                  <a:pt x="15747" y="18097"/>
                  <a:pt x="15665" y="17770"/>
                </a:cubicBezTo>
                <a:cubicBezTo>
                  <a:pt x="15239" y="16292"/>
                  <a:pt x="14211" y="12783"/>
                  <a:pt x="14136" y="12607"/>
                </a:cubicBezTo>
                <a:lnTo>
                  <a:pt x="14036" y="12407"/>
                </a:lnTo>
                <a:lnTo>
                  <a:pt x="14036" y="12407"/>
                </a:lnTo>
                <a:lnTo>
                  <a:pt x="14161" y="12507"/>
                </a:lnTo>
                <a:cubicBezTo>
                  <a:pt x="14612" y="12933"/>
                  <a:pt x="15339" y="14938"/>
                  <a:pt x="16317" y="18372"/>
                </a:cubicBezTo>
                <a:cubicBezTo>
                  <a:pt x="16442" y="18873"/>
                  <a:pt x="16592" y="19349"/>
                  <a:pt x="16818" y="19825"/>
                </a:cubicBezTo>
                <a:cubicBezTo>
                  <a:pt x="16968" y="19825"/>
                  <a:pt x="15565" y="15239"/>
                  <a:pt x="14938" y="13610"/>
                </a:cubicBezTo>
                <a:lnTo>
                  <a:pt x="14713" y="13058"/>
                </a:lnTo>
                <a:lnTo>
                  <a:pt x="15089" y="13434"/>
                </a:lnTo>
                <a:cubicBezTo>
                  <a:pt x="15439" y="13785"/>
                  <a:pt x="15464" y="13835"/>
                  <a:pt x="15865" y="15114"/>
                </a:cubicBezTo>
                <a:cubicBezTo>
                  <a:pt x="15966" y="15540"/>
                  <a:pt x="16116" y="15941"/>
                  <a:pt x="16317" y="16317"/>
                </a:cubicBezTo>
                <a:cubicBezTo>
                  <a:pt x="16266" y="15941"/>
                  <a:pt x="16166" y="15565"/>
                  <a:pt x="16041" y="15189"/>
                </a:cubicBezTo>
                <a:cubicBezTo>
                  <a:pt x="15891" y="14863"/>
                  <a:pt x="15790" y="14512"/>
                  <a:pt x="15740" y="14136"/>
                </a:cubicBezTo>
                <a:lnTo>
                  <a:pt x="15740" y="14136"/>
                </a:lnTo>
                <a:cubicBezTo>
                  <a:pt x="15941" y="14337"/>
                  <a:pt x="16166" y="14537"/>
                  <a:pt x="16367" y="14738"/>
                </a:cubicBezTo>
                <a:lnTo>
                  <a:pt x="16943" y="15339"/>
                </a:lnTo>
                <a:lnTo>
                  <a:pt x="17745" y="17745"/>
                </a:lnTo>
                <a:cubicBezTo>
                  <a:pt x="18698" y="20652"/>
                  <a:pt x="18898" y="21179"/>
                  <a:pt x="19399" y="22106"/>
                </a:cubicBezTo>
                <a:cubicBezTo>
                  <a:pt x="19664" y="22577"/>
                  <a:pt x="19828" y="22801"/>
                  <a:pt x="19875" y="22801"/>
                </a:cubicBezTo>
                <a:cubicBezTo>
                  <a:pt x="19931" y="22801"/>
                  <a:pt x="19823" y="22489"/>
                  <a:pt x="19525" y="21906"/>
                </a:cubicBezTo>
                <a:cubicBezTo>
                  <a:pt x="18998" y="20778"/>
                  <a:pt x="18572" y="19625"/>
                  <a:pt x="18196" y="18447"/>
                </a:cubicBezTo>
                <a:cubicBezTo>
                  <a:pt x="17720" y="17043"/>
                  <a:pt x="17344" y="15865"/>
                  <a:pt x="17369" y="15865"/>
                </a:cubicBezTo>
                <a:cubicBezTo>
                  <a:pt x="17896" y="16342"/>
                  <a:pt x="18372" y="16893"/>
                  <a:pt x="18798" y="17470"/>
                </a:cubicBezTo>
                <a:cubicBezTo>
                  <a:pt x="18748" y="17570"/>
                  <a:pt x="20302" y="22683"/>
                  <a:pt x="20377" y="22683"/>
                </a:cubicBezTo>
                <a:cubicBezTo>
                  <a:pt x="20251" y="22006"/>
                  <a:pt x="20076" y="21329"/>
                  <a:pt x="19850" y="20678"/>
                </a:cubicBezTo>
                <a:cubicBezTo>
                  <a:pt x="19069" y="18063"/>
                  <a:pt x="18930" y="17569"/>
                  <a:pt x="18970" y="17569"/>
                </a:cubicBezTo>
                <a:cubicBezTo>
                  <a:pt x="18971" y="17569"/>
                  <a:pt x="18972" y="17569"/>
                  <a:pt x="18973" y="17570"/>
                </a:cubicBezTo>
                <a:cubicBezTo>
                  <a:pt x="19023" y="17595"/>
                  <a:pt x="19124" y="17720"/>
                  <a:pt x="19274" y="17871"/>
                </a:cubicBezTo>
                <a:cubicBezTo>
                  <a:pt x="19525" y="18121"/>
                  <a:pt x="19650" y="18447"/>
                  <a:pt x="19700" y="18798"/>
                </a:cubicBezTo>
                <a:cubicBezTo>
                  <a:pt x="19926" y="19800"/>
                  <a:pt x="20502" y="21881"/>
                  <a:pt x="20552" y="21906"/>
                </a:cubicBezTo>
                <a:cubicBezTo>
                  <a:pt x="20567" y="21912"/>
                  <a:pt x="20580" y="21915"/>
                  <a:pt x="20591" y="21915"/>
                </a:cubicBezTo>
                <a:cubicBezTo>
                  <a:pt x="20668" y="21915"/>
                  <a:pt x="20625" y="21733"/>
                  <a:pt x="20427" y="21028"/>
                </a:cubicBezTo>
                <a:cubicBezTo>
                  <a:pt x="20176" y="20176"/>
                  <a:pt x="19951" y="19324"/>
                  <a:pt x="19800" y="18447"/>
                </a:cubicBezTo>
                <a:lnTo>
                  <a:pt x="19800" y="18447"/>
                </a:lnTo>
                <a:cubicBezTo>
                  <a:pt x="19901" y="18497"/>
                  <a:pt x="19976" y="18597"/>
                  <a:pt x="20051" y="18673"/>
                </a:cubicBezTo>
                <a:cubicBezTo>
                  <a:pt x="20251" y="18948"/>
                  <a:pt x="20377" y="19249"/>
                  <a:pt x="20427" y="19575"/>
                </a:cubicBezTo>
                <a:cubicBezTo>
                  <a:pt x="20549" y="20042"/>
                  <a:pt x="20621" y="20262"/>
                  <a:pt x="20671" y="20262"/>
                </a:cubicBezTo>
                <a:cubicBezTo>
                  <a:pt x="20683" y="20262"/>
                  <a:pt x="20693" y="20250"/>
                  <a:pt x="20703" y="20226"/>
                </a:cubicBezTo>
                <a:cubicBezTo>
                  <a:pt x="20703" y="20051"/>
                  <a:pt x="20678" y="19876"/>
                  <a:pt x="20627" y="19700"/>
                </a:cubicBezTo>
                <a:cubicBezTo>
                  <a:pt x="20552" y="19550"/>
                  <a:pt x="20527" y="19399"/>
                  <a:pt x="20552" y="19224"/>
                </a:cubicBezTo>
                <a:cubicBezTo>
                  <a:pt x="20556" y="19222"/>
                  <a:pt x="20560" y="19222"/>
                  <a:pt x="20565" y="19222"/>
                </a:cubicBezTo>
                <a:cubicBezTo>
                  <a:pt x="20706" y="19222"/>
                  <a:pt x="21139" y="19950"/>
                  <a:pt x="21454" y="20703"/>
                </a:cubicBezTo>
                <a:cubicBezTo>
                  <a:pt x="22507" y="23234"/>
                  <a:pt x="23259" y="25214"/>
                  <a:pt x="23209" y="25214"/>
                </a:cubicBezTo>
                <a:cubicBezTo>
                  <a:pt x="23008" y="25064"/>
                  <a:pt x="22808" y="24913"/>
                  <a:pt x="22632" y="24738"/>
                </a:cubicBezTo>
                <a:lnTo>
                  <a:pt x="22607" y="24713"/>
                </a:lnTo>
                <a:cubicBezTo>
                  <a:pt x="22307" y="24462"/>
                  <a:pt x="21830" y="24011"/>
                  <a:pt x="21530" y="23735"/>
                </a:cubicBezTo>
                <a:cubicBezTo>
                  <a:pt x="21329" y="23560"/>
                  <a:pt x="21129" y="23384"/>
                  <a:pt x="20903" y="23234"/>
                </a:cubicBezTo>
                <a:cubicBezTo>
                  <a:pt x="20778" y="23234"/>
                  <a:pt x="20728" y="23434"/>
                  <a:pt x="20778" y="23660"/>
                </a:cubicBezTo>
                <a:cubicBezTo>
                  <a:pt x="20808" y="23795"/>
                  <a:pt x="20802" y="23877"/>
                  <a:pt x="20771" y="23877"/>
                </a:cubicBezTo>
                <a:cubicBezTo>
                  <a:pt x="20750" y="23877"/>
                  <a:pt x="20718" y="23840"/>
                  <a:pt x="20678" y="23760"/>
                </a:cubicBezTo>
                <a:cubicBezTo>
                  <a:pt x="20652" y="23660"/>
                  <a:pt x="20502" y="23384"/>
                  <a:pt x="20377" y="23134"/>
                </a:cubicBezTo>
                <a:cubicBezTo>
                  <a:pt x="20126" y="22557"/>
                  <a:pt x="19901" y="21981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4" y="20226"/>
                  <a:pt x="19876" y="22557"/>
                  <a:pt x="20277" y="23309"/>
                </a:cubicBezTo>
                <a:cubicBezTo>
                  <a:pt x="20352" y="23434"/>
                  <a:pt x="20402" y="23585"/>
                  <a:pt x="20427" y="23710"/>
                </a:cubicBezTo>
                <a:cubicBezTo>
                  <a:pt x="20427" y="23710"/>
                  <a:pt x="20426" y="23710"/>
                  <a:pt x="20426" y="23710"/>
                </a:cubicBezTo>
                <a:cubicBezTo>
                  <a:pt x="20369" y="23710"/>
                  <a:pt x="17917" y="21852"/>
                  <a:pt x="17394" y="21379"/>
                </a:cubicBezTo>
                <a:cubicBezTo>
                  <a:pt x="16918" y="20978"/>
                  <a:pt x="16893" y="20903"/>
                  <a:pt x="16467" y="20001"/>
                </a:cubicBezTo>
                <a:cubicBezTo>
                  <a:pt x="16156" y="19355"/>
                  <a:pt x="16005" y="19097"/>
                  <a:pt x="15926" y="19097"/>
                </a:cubicBezTo>
                <a:cubicBezTo>
                  <a:pt x="15922" y="19097"/>
                  <a:pt x="15919" y="19097"/>
                  <a:pt x="15916" y="19099"/>
                </a:cubicBezTo>
                <a:cubicBezTo>
                  <a:pt x="15840" y="19124"/>
                  <a:pt x="15790" y="19099"/>
                  <a:pt x="16141" y="19876"/>
                </a:cubicBezTo>
                <a:cubicBezTo>
                  <a:pt x="16329" y="20275"/>
                  <a:pt x="16385" y="20454"/>
                  <a:pt x="16308" y="20454"/>
                </a:cubicBezTo>
                <a:cubicBezTo>
                  <a:pt x="16303" y="20454"/>
                  <a:pt x="16298" y="20454"/>
                  <a:pt x="16292" y="20452"/>
                </a:cubicBezTo>
                <a:cubicBezTo>
                  <a:pt x="16275" y="20447"/>
                  <a:pt x="16260" y="20444"/>
                  <a:pt x="16246" y="20444"/>
                </a:cubicBezTo>
                <a:cubicBezTo>
                  <a:pt x="16195" y="20444"/>
                  <a:pt x="16155" y="20484"/>
                  <a:pt x="16116" y="20602"/>
                </a:cubicBezTo>
                <a:cubicBezTo>
                  <a:pt x="16077" y="20720"/>
                  <a:pt x="16053" y="20761"/>
                  <a:pt x="16020" y="20761"/>
                </a:cubicBezTo>
                <a:cubicBezTo>
                  <a:pt x="16011" y="20761"/>
                  <a:pt x="16002" y="20758"/>
                  <a:pt x="15991" y="20753"/>
                </a:cubicBezTo>
                <a:cubicBezTo>
                  <a:pt x="15840" y="20678"/>
                  <a:pt x="15464" y="19500"/>
                  <a:pt x="15038" y="17795"/>
                </a:cubicBezTo>
                <a:cubicBezTo>
                  <a:pt x="14788" y="16768"/>
                  <a:pt x="14236" y="14938"/>
                  <a:pt x="13835" y="13710"/>
                </a:cubicBezTo>
                <a:cubicBezTo>
                  <a:pt x="13337" y="12198"/>
                  <a:pt x="13169" y="11652"/>
                  <a:pt x="13265" y="11652"/>
                </a:cubicBezTo>
                <a:close/>
                <a:moveTo>
                  <a:pt x="22983" y="19951"/>
                </a:moveTo>
                <a:cubicBezTo>
                  <a:pt x="23033" y="19951"/>
                  <a:pt x="23284" y="20151"/>
                  <a:pt x="25264" y="21530"/>
                </a:cubicBezTo>
                <a:lnTo>
                  <a:pt x="26617" y="22457"/>
                </a:lnTo>
                <a:lnTo>
                  <a:pt x="26943" y="23309"/>
                </a:lnTo>
                <a:cubicBezTo>
                  <a:pt x="27194" y="24061"/>
                  <a:pt x="27795" y="25941"/>
                  <a:pt x="27770" y="26016"/>
                </a:cubicBezTo>
                <a:cubicBezTo>
                  <a:pt x="27769" y="26018"/>
                  <a:pt x="27767" y="26020"/>
                  <a:pt x="27764" y="26020"/>
                </a:cubicBezTo>
                <a:cubicBezTo>
                  <a:pt x="27714" y="26020"/>
                  <a:pt x="27426" y="25591"/>
                  <a:pt x="27094" y="25139"/>
                </a:cubicBezTo>
                <a:lnTo>
                  <a:pt x="27119" y="25114"/>
                </a:lnTo>
                <a:cubicBezTo>
                  <a:pt x="26567" y="24362"/>
                  <a:pt x="24537" y="21855"/>
                  <a:pt x="23284" y="20377"/>
                </a:cubicBezTo>
                <a:cubicBezTo>
                  <a:pt x="23159" y="20251"/>
                  <a:pt x="23058" y="20126"/>
                  <a:pt x="22983" y="19951"/>
                </a:cubicBezTo>
                <a:close/>
                <a:moveTo>
                  <a:pt x="21455" y="20202"/>
                </a:moveTo>
                <a:cubicBezTo>
                  <a:pt x="21482" y="20233"/>
                  <a:pt x="22118" y="20921"/>
                  <a:pt x="23008" y="21931"/>
                </a:cubicBezTo>
                <a:cubicBezTo>
                  <a:pt x="23409" y="22407"/>
                  <a:pt x="24337" y="23434"/>
                  <a:pt x="25089" y="24236"/>
                </a:cubicBezTo>
                <a:cubicBezTo>
                  <a:pt x="26843" y="26191"/>
                  <a:pt x="27369" y="26793"/>
                  <a:pt x="27369" y="26818"/>
                </a:cubicBezTo>
                <a:cubicBezTo>
                  <a:pt x="27194" y="26743"/>
                  <a:pt x="27018" y="26642"/>
                  <a:pt x="26868" y="26542"/>
                </a:cubicBezTo>
                <a:cubicBezTo>
                  <a:pt x="26592" y="26367"/>
                  <a:pt x="25740" y="25840"/>
                  <a:pt x="24988" y="25339"/>
                </a:cubicBezTo>
                <a:lnTo>
                  <a:pt x="23585" y="24462"/>
                </a:lnTo>
                <a:lnTo>
                  <a:pt x="23284" y="23685"/>
                </a:lnTo>
                <a:cubicBezTo>
                  <a:pt x="23109" y="23284"/>
                  <a:pt x="22908" y="22658"/>
                  <a:pt x="22808" y="22307"/>
                </a:cubicBezTo>
                <a:cubicBezTo>
                  <a:pt x="22670" y="21814"/>
                  <a:pt x="22609" y="21646"/>
                  <a:pt x="22541" y="21646"/>
                </a:cubicBezTo>
                <a:cubicBezTo>
                  <a:pt x="22522" y="21646"/>
                  <a:pt x="22503" y="21659"/>
                  <a:pt x="22482" y="21680"/>
                </a:cubicBezTo>
                <a:cubicBezTo>
                  <a:pt x="22407" y="21780"/>
                  <a:pt x="22808" y="23159"/>
                  <a:pt x="23134" y="23936"/>
                </a:cubicBezTo>
                <a:cubicBezTo>
                  <a:pt x="23284" y="24186"/>
                  <a:pt x="23359" y="24487"/>
                  <a:pt x="23409" y="24788"/>
                </a:cubicBezTo>
                <a:cubicBezTo>
                  <a:pt x="23400" y="24837"/>
                  <a:pt x="23390" y="24863"/>
                  <a:pt x="23377" y="24863"/>
                </a:cubicBezTo>
                <a:cubicBezTo>
                  <a:pt x="23357" y="24863"/>
                  <a:pt x="23330" y="24800"/>
                  <a:pt x="23284" y="24663"/>
                </a:cubicBezTo>
                <a:cubicBezTo>
                  <a:pt x="23184" y="24412"/>
                  <a:pt x="21557" y="20408"/>
                  <a:pt x="21455" y="20202"/>
                </a:cubicBezTo>
                <a:close/>
                <a:moveTo>
                  <a:pt x="778" y="1"/>
                </a:moveTo>
                <a:cubicBezTo>
                  <a:pt x="602" y="1"/>
                  <a:pt x="427" y="26"/>
                  <a:pt x="251" y="101"/>
                </a:cubicBezTo>
                <a:lnTo>
                  <a:pt x="1" y="226"/>
                </a:lnTo>
                <a:lnTo>
                  <a:pt x="101" y="552"/>
                </a:lnTo>
                <a:lnTo>
                  <a:pt x="201" y="828"/>
                </a:lnTo>
                <a:lnTo>
                  <a:pt x="1855" y="1981"/>
                </a:lnTo>
                <a:cubicBezTo>
                  <a:pt x="3434" y="3058"/>
                  <a:pt x="3510" y="3134"/>
                  <a:pt x="3735" y="3484"/>
                </a:cubicBezTo>
                <a:cubicBezTo>
                  <a:pt x="4211" y="4286"/>
                  <a:pt x="4537" y="5214"/>
                  <a:pt x="4863" y="6743"/>
                </a:cubicBezTo>
                <a:cubicBezTo>
                  <a:pt x="5239" y="8547"/>
                  <a:pt x="5840" y="10427"/>
                  <a:pt x="6191" y="10853"/>
                </a:cubicBezTo>
                <a:cubicBezTo>
                  <a:pt x="6367" y="11129"/>
                  <a:pt x="6517" y="11429"/>
                  <a:pt x="6642" y="11730"/>
                </a:cubicBezTo>
                <a:cubicBezTo>
                  <a:pt x="6893" y="12407"/>
                  <a:pt x="7219" y="13058"/>
                  <a:pt x="7620" y="13685"/>
                </a:cubicBezTo>
                <a:cubicBezTo>
                  <a:pt x="7670" y="13760"/>
                  <a:pt x="7770" y="13835"/>
                  <a:pt x="7870" y="13835"/>
                </a:cubicBezTo>
                <a:cubicBezTo>
                  <a:pt x="7946" y="13835"/>
                  <a:pt x="8021" y="13911"/>
                  <a:pt x="8071" y="14036"/>
                </a:cubicBezTo>
                <a:cubicBezTo>
                  <a:pt x="8121" y="14136"/>
                  <a:pt x="8171" y="14211"/>
                  <a:pt x="8246" y="14261"/>
                </a:cubicBezTo>
                <a:cubicBezTo>
                  <a:pt x="8422" y="14487"/>
                  <a:pt x="8572" y="14713"/>
                  <a:pt x="8698" y="14938"/>
                </a:cubicBezTo>
                <a:cubicBezTo>
                  <a:pt x="8948" y="15439"/>
                  <a:pt x="9299" y="15865"/>
                  <a:pt x="9700" y="16216"/>
                </a:cubicBezTo>
                <a:cubicBezTo>
                  <a:pt x="9738" y="16229"/>
                  <a:pt x="9769" y="16235"/>
                  <a:pt x="9800" y="16235"/>
                </a:cubicBezTo>
                <a:cubicBezTo>
                  <a:pt x="9832" y="16235"/>
                  <a:pt x="9863" y="16229"/>
                  <a:pt x="9901" y="16216"/>
                </a:cubicBezTo>
                <a:cubicBezTo>
                  <a:pt x="9907" y="16214"/>
                  <a:pt x="9913" y="16213"/>
                  <a:pt x="9920" y="16213"/>
                </a:cubicBezTo>
                <a:cubicBezTo>
                  <a:pt x="9997" y="16213"/>
                  <a:pt x="10126" y="16345"/>
                  <a:pt x="10402" y="16667"/>
                </a:cubicBezTo>
                <a:cubicBezTo>
                  <a:pt x="10767" y="17093"/>
                  <a:pt x="10984" y="17273"/>
                  <a:pt x="11133" y="17273"/>
                </a:cubicBezTo>
                <a:cubicBezTo>
                  <a:pt x="11169" y="17273"/>
                  <a:pt x="11200" y="17263"/>
                  <a:pt x="11229" y="17244"/>
                </a:cubicBezTo>
                <a:cubicBezTo>
                  <a:pt x="11250" y="17228"/>
                  <a:pt x="11270" y="17219"/>
                  <a:pt x="11292" y="17219"/>
                </a:cubicBezTo>
                <a:cubicBezTo>
                  <a:pt x="11377" y="17219"/>
                  <a:pt x="11499" y="17349"/>
                  <a:pt x="11855" y="17745"/>
                </a:cubicBezTo>
                <a:cubicBezTo>
                  <a:pt x="12332" y="18297"/>
                  <a:pt x="12833" y="18823"/>
                  <a:pt x="13384" y="19299"/>
                </a:cubicBezTo>
                <a:cubicBezTo>
                  <a:pt x="13405" y="19307"/>
                  <a:pt x="13424" y="19312"/>
                  <a:pt x="13442" y="19312"/>
                </a:cubicBezTo>
                <a:cubicBezTo>
                  <a:pt x="13533" y="19312"/>
                  <a:pt x="13589" y="19204"/>
                  <a:pt x="13610" y="18973"/>
                </a:cubicBezTo>
                <a:cubicBezTo>
                  <a:pt x="13610" y="18886"/>
                  <a:pt x="13629" y="18818"/>
                  <a:pt x="13650" y="18818"/>
                </a:cubicBezTo>
                <a:cubicBezTo>
                  <a:pt x="13653" y="18818"/>
                  <a:pt x="13657" y="18820"/>
                  <a:pt x="13660" y="18823"/>
                </a:cubicBezTo>
                <a:cubicBezTo>
                  <a:pt x="13685" y="18823"/>
                  <a:pt x="14036" y="19174"/>
                  <a:pt x="14462" y="19575"/>
                </a:cubicBezTo>
                <a:cubicBezTo>
                  <a:pt x="15391" y="20527"/>
                  <a:pt x="15935" y="20982"/>
                  <a:pt x="16137" y="20982"/>
                </a:cubicBezTo>
                <a:cubicBezTo>
                  <a:pt x="16148" y="20982"/>
                  <a:pt x="16157" y="20981"/>
                  <a:pt x="16166" y="20978"/>
                </a:cubicBezTo>
                <a:cubicBezTo>
                  <a:pt x="16216" y="20978"/>
                  <a:pt x="16292" y="20928"/>
                  <a:pt x="16292" y="20853"/>
                </a:cubicBezTo>
                <a:cubicBezTo>
                  <a:pt x="16296" y="20815"/>
                  <a:pt x="16314" y="20798"/>
                  <a:pt x="16341" y="20798"/>
                </a:cubicBezTo>
                <a:cubicBezTo>
                  <a:pt x="16454" y="20798"/>
                  <a:pt x="16736" y="21110"/>
                  <a:pt x="16918" y="21454"/>
                </a:cubicBezTo>
                <a:cubicBezTo>
                  <a:pt x="16968" y="21521"/>
                  <a:pt x="16996" y="21555"/>
                  <a:pt x="17024" y="21555"/>
                </a:cubicBezTo>
                <a:cubicBezTo>
                  <a:pt x="17038" y="21555"/>
                  <a:pt x="17052" y="21546"/>
                  <a:pt x="17068" y="21530"/>
                </a:cubicBezTo>
                <a:cubicBezTo>
                  <a:pt x="17073" y="21528"/>
                  <a:pt x="17077" y="21528"/>
                  <a:pt x="17083" y="21528"/>
                </a:cubicBezTo>
                <a:cubicBezTo>
                  <a:pt x="17175" y="21528"/>
                  <a:pt x="17454" y="21731"/>
                  <a:pt x="18046" y="22181"/>
                </a:cubicBezTo>
                <a:cubicBezTo>
                  <a:pt x="20001" y="23710"/>
                  <a:pt x="20627" y="24136"/>
                  <a:pt x="20828" y="24161"/>
                </a:cubicBezTo>
                <a:cubicBezTo>
                  <a:pt x="21028" y="24161"/>
                  <a:pt x="21028" y="24136"/>
                  <a:pt x="21079" y="23961"/>
                </a:cubicBezTo>
                <a:cubicBezTo>
                  <a:pt x="21111" y="23846"/>
                  <a:pt x="21133" y="23795"/>
                  <a:pt x="21166" y="23795"/>
                </a:cubicBezTo>
                <a:cubicBezTo>
                  <a:pt x="21183" y="23795"/>
                  <a:pt x="21203" y="23809"/>
                  <a:pt x="21229" y="23835"/>
                </a:cubicBezTo>
                <a:cubicBezTo>
                  <a:pt x="21354" y="24011"/>
                  <a:pt x="22657" y="25139"/>
                  <a:pt x="23109" y="25490"/>
                </a:cubicBezTo>
                <a:cubicBezTo>
                  <a:pt x="23359" y="25640"/>
                  <a:pt x="23560" y="25891"/>
                  <a:pt x="23660" y="26191"/>
                </a:cubicBezTo>
                <a:cubicBezTo>
                  <a:pt x="23710" y="26342"/>
                  <a:pt x="23785" y="26467"/>
                  <a:pt x="23886" y="26592"/>
                </a:cubicBezTo>
                <a:cubicBezTo>
                  <a:pt x="23898" y="26594"/>
                  <a:pt x="23910" y="26595"/>
                  <a:pt x="23921" y="26595"/>
                </a:cubicBezTo>
                <a:cubicBezTo>
                  <a:pt x="24060" y="26595"/>
                  <a:pt x="24052" y="26445"/>
                  <a:pt x="23936" y="26166"/>
                </a:cubicBezTo>
                <a:cubicBezTo>
                  <a:pt x="23860" y="26041"/>
                  <a:pt x="23810" y="25891"/>
                  <a:pt x="23835" y="25740"/>
                </a:cubicBezTo>
                <a:cubicBezTo>
                  <a:pt x="23835" y="25590"/>
                  <a:pt x="23835" y="25414"/>
                  <a:pt x="23785" y="25264"/>
                </a:cubicBezTo>
                <a:lnTo>
                  <a:pt x="23685" y="24863"/>
                </a:lnTo>
                <a:lnTo>
                  <a:pt x="24061" y="25114"/>
                </a:lnTo>
                <a:lnTo>
                  <a:pt x="25264" y="25866"/>
                </a:lnTo>
                <a:cubicBezTo>
                  <a:pt x="25715" y="26166"/>
                  <a:pt x="26567" y="26668"/>
                  <a:pt x="27194" y="26993"/>
                </a:cubicBezTo>
                <a:cubicBezTo>
                  <a:pt x="28013" y="27444"/>
                  <a:pt x="28246" y="27560"/>
                  <a:pt x="28386" y="27560"/>
                </a:cubicBezTo>
                <a:cubicBezTo>
                  <a:pt x="28418" y="27560"/>
                  <a:pt x="28445" y="27554"/>
                  <a:pt x="28472" y="27545"/>
                </a:cubicBezTo>
                <a:cubicBezTo>
                  <a:pt x="28616" y="27521"/>
                  <a:pt x="28714" y="27383"/>
                  <a:pt x="28722" y="27217"/>
                </a:cubicBezTo>
                <a:lnTo>
                  <a:pt x="28722" y="27217"/>
                </a:lnTo>
                <a:cubicBezTo>
                  <a:pt x="28722" y="27218"/>
                  <a:pt x="28722" y="27218"/>
                  <a:pt x="28723" y="27219"/>
                </a:cubicBezTo>
                <a:lnTo>
                  <a:pt x="28723" y="27194"/>
                </a:lnTo>
                <a:cubicBezTo>
                  <a:pt x="28723" y="27202"/>
                  <a:pt x="28722" y="27210"/>
                  <a:pt x="28722" y="27217"/>
                </a:cubicBezTo>
                <a:lnTo>
                  <a:pt x="28722" y="27217"/>
                </a:lnTo>
                <a:cubicBezTo>
                  <a:pt x="28672" y="27093"/>
                  <a:pt x="28597" y="26968"/>
                  <a:pt x="28522" y="26868"/>
                </a:cubicBezTo>
                <a:cubicBezTo>
                  <a:pt x="28196" y="26116"/>
                  <a:pt x="27896" y="25339"/>
                  <a:pt x="27670" y="24537"/>
                </a:cubicBezTo>
                <a:cubicBezTo>
                  <a:pt x="27043" y="22532"/>
                  <a:pt x="27018" y="22457"/>
                  <a:pt x="27194" y="22432"/>
                </a:cubicBezTo>
                <a:cubicBezTo>
                  <a:pt x="27444" y="22382"/>
                  <a:pt x="27419" y="22206"/>
                  <a:pt x="27018" y="21229"/>
                </a:cubicBezTo>
                <a:cubicBezTo>
                  <a:pt x="26718" y="20502"/>
                  <a:pt x="25640" y="18071"/>
                  <a:pt x="25314" y="17444"/>
                </a:cubicBezTo>
                <a:cubicBezTo>
                  <a:pt x="25251" y="17318"/>
                  <a:pt x="25241" y="17263"/>
                  <a:pt x="25283" y="17263"/>
                </a:cubicBezTo>
                <a:cubicBezTo>
                  <a:pt x="25292" y="17263"/>
                  <a:pt x="25302" y="17265"/>
                  <a:pt x="25314" y="17269"/>
                </a:cubicBezTo>
                <a:cubicBezTo>
                  <a:pt x="25352" y="17282"/>
                  <a:pt x="25396" y="17288"/>
                  <a:pt x="25439" y="17288"/>
                </a:cubicBezTo>
                <a:cubicBezTo>
                  <a:pt x="25483" y="17288"/>
                  <a:pt x="25527" y="17282"/>
                  <a:pt x="25565" y="17269"/>
                </a:cubicBezTo>
                <a:cubicBezTo>
                  <a:pt x="25790" y="17194"/>
                  <a:pt x="25740" y="17094"/>
                  <a:pt x="25064" y="15941"/>
                </a:cubicBezTo>
                <a:cubicBezTo>
                  <a:pt x="24487" y="14913"/>
                  <a:pt x="23810" y="13936"/>
                  <a:pt x="23058" y="13058"/>
                </a:cubicBezTo>
                <a:cubicBezTo>
                  <a:pt x="22657" y="12607"/>
                  <a:pt x="22657" y="12582"/>
                  <a:pt x="22808" y="12532"/>
                </a:cubicBezTo>
                <a:cubicBezTo>
                  <a:pt x="22958" y="12482"/>
                  <a:pt x="22958" y="12432"/>
                  <a:pt x="22958" y="12332"/>
                </a:cubicBezTo>
                <a:cubicBezTo>
                  <a:pt x="22933" y="12056"/>
                  <a:pt x="21680" y="10703"/>
                  <a:pt x="20477" y="9675"/>
                </a:cubicBezTo>
                <a:cubicBezTo>
                  <a:pt x="19850" y="9124"/>
                  <a:pt x="19775" y="9073"/>
                  <a:pt x="19951" y="9048"/>
                </a:cubicBezTo>
                <a:cubicBezTo>
                  <a:pt x="20201" y="9023"/>
                  <a:pt x="20251" y="8823"/>
                  <a:pt x="20076" y="8647"/>
                </a:cubicBezTo>
                <a:cubicBezTo>
                  <a:pt x="19374" y="8046"/>
                  <a:pt x="18647" y="7520"/>
                  <a:pt x="17896" y="7018"/>
                </a:cubicBezTo>
                <a:cubicBezTo>
                  <a:pt x="16718" y="6266"/>
                  <a:pt x="16768" y="6292"/>
                  <a:pt x="16943" y="6241"/>
                </a:cubicBezTo>
                <a:cubicBezTo>
                  <a:pt x="17119" y="6166"/>
                  <a:pt x="17219" y="5991"/>
                  <a:pt x="17094" y="5890"/>
                </a:cubicBezTo>
                <a:cubicBezTo>
                  <a:pt x="16567" y="5489"/>
                  <a:pt x="15991" y="5139"/>
                  <a:pt x="15389" y="4838"/>
                </a:cubicBezTo>
                <a:cubicBezTo>
                  <a:pt x="14612" y="4462"/>
                  <a:pt x="13785" y="4136"/>
                  <a:pt x="12933" y="3885"/>
                </a:cubicBezTo>
                <a:lnTo>
                  <a:pt x="12708" y="3810"/>
                </a:lnTo>
                <a:lnTo>
                  <a:pt x="13109" y="3760"/>
                </a:lnTo>
                <a:cubicBezTo>
                  <a:pt x="13685" y="3660"/>
                  <a:pt x="13911" y="3585"/>
                  <a:pt x="13860" y="3434"/>
                </a:cubicBezTo>
                <a:cubicBezTo>
                  <a:pt x="13785" y="3234"/>
                  <a:pt x="11530" y="2507"/>
                  <a:pt x="10101" y="2256"/>
                </a:cubicBezTo>
                <a:cubicBezTo>
                  <a:pt x="9089" y="2064"/>
                  <a:pt x="8066" y="1974"/>
                  <a:pt x="7047" y="1974"/>
                </a:cubicBezTo>
                <a:cubicBezTo>
                  <a:pt x="6476" y="1974"/>
                  <a:pt x="5906" y="2002"/>
                  <a:pt x="5339" y="2056"/>
                </a:cubicBezTo>
                <a:lnTo>
                  <a:pt x="4562" y="2131"/>
                </a:lnTo>
                <a:lnTo>
                  <a:pt x="3785" y="1605"/>
                </a:lnTo>
                <a:cubicBezTo>
                  <a:pt x="2833" y="928"/>
                  <a:pt x="1179" y="5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9"/>
          <p:cNvSpPr/>
          <p:nvPr/>
        </p:nvSpPr>
        <p:spPr>
          <a:xfrm>
            <a:off x="-173382" y="181864"/>
            <a:ext cx="1298938" cy="1394414"/>
          </a:xfrm>
          <a:custGeom>
            <a:rect b="b" l="l" r="r" t="t"/>
            <a:pathLst>
              <a:path extrusionOk="0" h="51336" w="47821">
                <a:moveTo>
                  <a:pt x="28146" y="1449"/>
                </a:moveTo>
                <a:lnTo>
                  <a:pt x="28222" y="1700"/>
                </a:lnTo>
                <a:cubicBezTo>
                  <a:pt x="28222" y="1800"/>
                  <a:pt x="28272" y="1925"/>
                  <a:pt x="28322" y="2025"/>
                </a:cubicBezTo>
                <a:cubicBezTo>
                  <a:pt x="28397" y="2051"/>
                  <a:pt x="28272" y="2226"/>
                  <a:pt x="27946" y="2502"/>
                </a:cubicBezTo>
                <a:lnTo>
                  <a:pt x="27971" y="2502"/>
                </a:lnTo>
                <a:lnTo>
                  <a:pt x="27695" y="2752"/>
                </a:lnTo>
                <a:lnTo>
                  <a:pt x="27645" y="2502"/>
                </a:lnTo>
                <a:cubicBezTo>
                  <a:pt x="27645" y="2401"/>
                  <a:pt x="27620" y="2326"/>
                  <a:pt x="27595" y="2251"/>
                </a:cubicBezTo>
                <a:lnTo>
                  <a:pt x="27294" y="2351"/>
                </a:lnTo>
                <a:cubicBezTo>
                  <a:pt x="27213" y="2400"/>
                  <a:pt x="27143" y="2428"/>
                  <a:pt x="27110" y="2428"/>
                </a:cubicBezTo>
                <a:cubicBezTo>
                  <a:pt x="27092" y="2428"/>
                  <a:pt x="27085" y="2419"/>
                  <a:pt x="27094" y="2401"/>
                </a:cubicBezTo>
                <a:cubicBezTo>
                  <a:pt x="27344" y="2126"/>
                  <a:pt x="27645" y="1850"/>
                  <a:pt x="27921" y="1599"/>
                </a:cubicBezTo>
                <a:lnTo>
                  <a:pt x="28146" y="1449"/>
                </a:lnTo>
                <a:close/>
                <a:moveTo>
                  <a:pt x="41872" y="3632"/>
                </a:moveTo>
                <a:cubicBezTo>
                  <a:pt x="41988" y="3632"/>
                  <a:pt x="42040" y="3664"/>
                  <a:pt x="42106" y="3730"/>
                </a:cubicBezTo>
                <a:cubicBezTo>
                  <a:pt x="42357" y="3930"/>
                  <a:pt x="42633" y="4081"/>
                  <a:pt x="42933" y="4181"/>
                </a:cubicBezTo>
                <a:cubicBezTo>
                  <a:pt x="43886" y="4582"/>
                  <a:pt x="44788" y="5083"/>
                  <a:pt x="45640" y="5635"/>
                </a:cubicBezTo>
                <a:lnTo>
                  <a:pt x="46192" y="5985"/>
                </a:lnTo>
                <a:lnTo>
                  <a:pt x="45640" y="5860"/>
                </a:lnTo>
                <a:cubicBezTo>
                  <a:pt x="45189" y="5760"/>
                  <a:pt x="44688" y="5710"/>
                  <a:pt x="44212" y="5710"/>
                </a:cubicBezTo>
                <a:cubicBezTo>
                  <a:pt x="44014" y="5707"/>
                  <a:pt x="43816" y="5705"/>
                  <a:pt x="43618" y="5705"/>
                </a:cubicBezTo>
                <a:cubicBezTo>
                  <a:pt x="42232" y="5705"/>
                  <a:pt x="40831" y="5782"/>
                  <a:pt x="39450" y="5935"/>
                </a:cubicBezTo>
                <a:cubicBezTo>
                  <a:pt x="38347" y="6136"/>
                  <a:pt x="37244" y="6437"/>
                  <a:pt x="36166" y="6762"/>
                </a:cubicBezTo>
                <a:cubicBezTo>
                  <a:pt x="34890" y="7148"/>
                  <a:pt x="33822" y="7441"/>
                  <a:pt x="33740" y="7441"/>
                </a:cubicBezTo>
                <a:cubicBezTo>
                  <a:pt x="33737" y="7441"/>
                  <a:pt x="33735" y="7440"/>
                  <a:pt x="33735" y="7439"/>
                </a:cubicBezTo>
                <a:cubicBezTo>
                  <a:pt x="34111" y="7188"/>
                  <a:pt x="34512" y="7013"/>
                  <a:pt x="34938" y="6863"/>
                </a:cubicBezTo>
                <a:cubicBezTo>
                  <a:pt x="35415" y="6687"/>
                  <a:pt x="35891" y="6562"/>
                  <a:pt x="36367" y="6462"/>
                </a:cubicBezTo>
                <a:cubicBezTo>
                  <a:pt x="36643" y="6411"/>
                  <a:pt x="36918" y="6336"/>
                  <a:pt x="37194" y="6211"/>
                </a:cubicBezTo>
                <a:cubicBezTo>
                  <a:pt x="37194" y="6198"/>
                  <a:pt x="37167" y="6191"/>
                  <a:pt x="37118" y="6191"/>
                </a:cubicBezTo>
                <a:cubicBezTo>
                  <a:pt x="36891" y="6191"/>
                  <a:pt x="36186" y="6326"/>
                  <a:pt x="35465" y="6512"/>
                </a:cubicBezTo>
                <a:cubicBezTo>
                  <a:pt x="35314" y="6587"/>
                  <a:pt x="35164" y="6612"/>
                  <a:pt x="34988" y="6612"/>
                </a:cubicBezTo>
                <a:cubicBezTo>
                  <a:pt x="35189" y="6537"/>
                  <a:pt x="35389" y="6462"/>
                  <a:pt x="35590" y="6437"/>
                </a:cubicBezTo>
                <a:cubicBezTo>
                  <a:pt x="35790" y="6386"/>
                  <a:pt x="35991" y="6336"/>
                  <a:pt x="36166" y="6236"/>
                </a:cubicBezTo>
                <a:cubicBezTo>
                  <a:pt x="36166" y="6186"/>
                  <a:pt x="36116" y="6161"/>
                  <a:pt x="36066" y="6161"/>
                </a:cubicBezTo>
                <a:cubicBezTo>
                  <a:pt x="36367" y="6061"/>
                  <a:pt x="36668" y="5960"/>
                  <a:pt x="36968" y="5910"/>
                </a:cubicBezTo>
                <a:cubicBezTo>
                  <a:pt x="37319" y="5860"/>
                  <a:pt x="37645" y="5760"/>
                  <a:pt x="37971" y="5609"/>
                </a:cubicBezTo>
                <a:cubicBezTo>
                  <a:pt x="37971" y="5596"/>
                  <a:pt x="37955" y="5588"/>
                  <a:pt x="37912" y="5588"/>
                </a:cubicBezTo>
                <a:cubicBezTo>
                  <a:pt x="37791" y="5588"/>
                  <a:pt x="37454" y="5651"/>
                  <a:pt x="36643" y="5835"/>
                </a:cubicBezTo>
                <a:cubicBezTo>
                  <a:pt x="36443" y="5875"/>
                  <a:pt x="36307" y="5902"/>
                  <a:pt x="36245" y="5902"/>
                </a:cubicBezTo>
                <a:cubicBezTo>
                  <a:pt x="36112" y="5902"/>
                  <a:pt x="36319" y="5777"/>
                  <a:pt x="36968" y="5384"/>
                </a:cubicBezTo>
                <a:cubicBezTo>
                  <a:pt x="38347" y="4607"/>
                  <a:pt x="39801" y="4056"/>
                  <a:pt x="41354" y="3705"/>
                </a:cubicBezTo>
                <a:cubicBezTo>
                  <a:pt x="41615" y="3657"/>
                  <a:pt x="41769" y="3632"/>
                  <a:pt x="41872" y="3632"/>
                </a:cubicBezTo>
                <a:close/>
                <a:moveTo>
                  <a:pt x="43719" y="6237"/>
                </a:moveTo>
                <a:cubicBezTo>
                  <a:pt x="44092" y="6237"/>
                  <a:pt x="44465" y="6245"/>
                  <a:pt x="44838" y="6261"/>
                </a:cubicBezTo>
                <a:cubicBezTo>
                  <a:pt x="45390" y="6336"/>
                  <a:pt x="45916" y="6462"/>
                  <a:pt x="46442" y="6662"/>
                </a:cubicBezTo>
                <a:cubicBezTo>
                  <a:pt x="46517" y="6712"/>
                  <a:pt x="46367" y="6787"/>
                  <a:pt x="45540" y="7088"/>
                </a:cubicBezTo>
                <a:lnTo>
                  <a:pt x="45565" y="7113"/>
                </a:lnTo>
                <a:cubicBezTo>
                  <a:pt x="45189" y="7239"/>
                  <a:pt x="44663" y="7464"/>
                  <a:pt x="44362" y="7589"/>
                </a:cubicBezTo>
                <a:cubicBezTo>
                  <a:pt x="44078" y="7721"/>
                  <a:pt x="43869" y="7795"/>
                  <a:pt x="43838" y="7795"/>
                </a:cubicBezTo>
                <a:cubicBezTo>
                  <a:pt x="43833" y="7795"/>
                  <a:pt x="43832" y="7793"/>
                  <a:pt x="43836" y="7790"/>
                </a:cubicBezTo>
                <a:cubicBezTo>
                  <a:pt x="43961" y="7640"/>
                  <a:pt x="43710" y="7614"/>
                  <a:pt x="42382" y="7589"/>
                </a:cubicBezTo>
                <a:cubicBezTo>
                  <a:pt x="41129" y="7589"/>
                  <a:pt x="39876" y="7489"/>
                  <a:pt x="38648" y="7264"/>
                </a:cubicBezTo>
                <a:cubicBezTo>
                  <a:pt x="37495" y="7063"/>
                  <a:pt x="37470" y="7063"/>
                  <a:pt x="38096" y="6863"/>
                </a:cubicBezTo>
                <a:cubicBezTo>
                  <a:pt x="39149" y="6587"/>
                  <a:pt x="40227" y="6411"/>
                  <a:pt x="41304" y="6361"/>
                </a:cubicBezTo>
                <a:cubicBezTo>
                  <a:pt x="42109" y="6276"/>
                  <a:pt x="42914" y="6237"/>
                  <a:pt x="43719" y="6237"/>
                </a:cubicBezTo>
                <a:close/>
                <a:moveTo>
                  <a:pt x="37314" y="1233"/>
                </a:moveTo>
                <a:cubicBezTo>
                  <a:pt x="37651" y="1233"/>
                  <a:pt x="38005" y="1296"/>
                  <a:pt x="37946" y="1374"/>
                </a:cubicBezTo>
                <a:cubicBezTo>
                  <a:pt x="37639" y="1527"/>
                  <a:pt x="37313" y="1604"/>
                  <a:pt x="36984" y="1604"/>
                </a:cubicBezTo>
                <a:cubicBezTo>
                  <a:pt x="36937" y="1604"/>
                  <a:pt x="36890" y="1603"/>
                  <a:pt x="36843" y="1599"/>
                </a:cubicBezTo>
                <a:cubicBezTo>
                  <a:pt x="36684" y="1584"/>
                  <a:pt x="36548" y="1575"/>
                  <a:pt x="36436" y="1575"/>
                </a:cubicBezTo>
                <a:cubicBezTo>
                  <a:pt x="36192" y="1575"/>
                  <a:pt x="36058" y="1614"/>
                  <a:pt x="36041" y="1700"/>
                </a:cubicBezTo>
                <a:cubicBezTo>
                  <a:pt x="36041" y="1750"/>
                  <a:pt x="36066" y="1800"/>
                  <a:pt x="36116" y="1850"/>
                </a:cubicBezTo>
                <a:cubicBezTo>
                  <a:pt x="36166" y="1875"/>
                  <a:pt x="37094" y="2151"/>
                  <a:pt x="38196" y="2452"/>
                </a:cubicBezTo>
                <a:cubicBezTo>
                  <a:pt x="40427" y="3078"/>
                  <a:pt x="41329" y="3329"/>
                  <a:pt x="41455" y="3429"/>
                </a:cubicBezTo>
                <a:cubicBezTo>
                  <a:pt x="41480" y="3454"/>
                  <a:pt x="41304" y="3529"/>
                  <a:pt x="41054" y="3579"/>
                </a:cubicBezTo>
                <a:cubicBezTo>
                  <a:pt x="40778" y="3630"/>
                  <a:pt x="40352" y="3730"/>
                  <a:pt x="40101" y="3805"/>
                </a:cubicBezTo>
                <a:lnTo>
                  <a:pt x="40126" y="3780"/>
                </a:lnTo>
                <a:lnTo>
                  <a:pt x="40126" y="3780"/>
                </a:lnTo>
                <a:cubicBezTo>
                  <a:pt x="38422" y="4306"/>
                  <a:pt x="36016" y="5559"/>
                  <a:pt x="33685" y="7163"/>
                </a:cubicBezTo>
                <a:cubicBezTo>
                  <a:pt x="33259" y="7464"/>
                  <a:pt x="32808" y="7765"/>
                  <a:pt x="32357" y="8016"/>
                </a:cubicBezTo>
                <a:cubicBezTo>
                  <a:pt x="31906" y="8241"/>
                  <a:pt x="30051" y="8993"/>
                  <a:pt x="29700" y="9093"/>
                </a:cubicBezTo>
                <a:cubicBezTo>
                  <a:pt x="29631" y="9119"/>
                  <a:pt x="29586" y="9136"/>
                  <a:pt x="29568" y="9136"/>
                </a:cubicBezTo>
                <a:cubicBezTo>
                  <a:pt x="29532" y="9136"/>
                  <a:pt x="29594" y="9074"/>
                  <a:pt x="29775" y="8893"/>
                </a:cubicBezTo>
                <a:cubicBezTo>
                  <a:pt x="30327" y="8341"/>
                  <a:pt x="30552" y="8041"/>
                  <a:pt x="30502" y="8016"/>
                </a:cubicBezTo>
                <a:cubicBezTo>
                  <a:pt x="30494" y="8011"/>
                  <a:pt x="30484" y="8009"/>
                  <a:pt x="30474" y="8009"/>
                </a:cubicBezTo>
                <a:cubicBezTo>
                  <a:pt x="30426" y="8009"/>
                  <a:pt x="30364" y="8058"/>
                  <a:pt x="30302" y="8141"/>
                </a:cubicBezTo>
                <a:cubicBezTo>
                  <a:pt x="30076" y="8366"/>
                  <a:pt x="29600" y="8868"/>
                  <a:pt x="29425" y="9093"/>
                </a:cubicBezTo>
                <a:cubicBezTo>
                  <a:pt x="29285" y="9255"/>
                  <a:pt x="28761" y="9525"/>
                  <a:pt x="28603" y="9525"/>
                </a:cubicBezTo>
                <a:cubicBezTo>
                  <a:pt x="28590" y="9525"/>
                  <a:pt x="28580" y="9523"/>
                  <a:pt x="28572" y="9519"/>
                </a:cubicBezTo>
                <a:cubicBezTo>
                  <a:pt x="28673" y="9344"/>
                  <a:pt x="28798" y="9193"/>
                  <a:pt x="28948" y="9043"/>
                </a:cubicBezTo>
                <a:cubicBezTo>
                  <a:pt x="29199" y="8742"/>
                  <a:pt x="29299" y="8592"/>
                  <a:pt x="29249" y="8567"/>
                </a:cubicBezTo>
                <a:cubicBezTo>
                  <a:pt x="29234" y="8552"/>
                  <a:pt x="29220" y="8546"/>
                  <a:pt x="29206" y="8546"/>
                </a:cubicBezTo>
                <a:cubicBezTo>
                  <a:pt x="29172" y="8546"/>
                  <a:pt x="29141" y="8582"/>
                  <a:pt x="29124" y="8617"/>
                </a:cubicBezTo>
                <a:cubicBezTo>
                  <a:pt x="29074" y="8667"/>
                  <a:pt x="28848" y="8918"/>
                  <a:pt x="28623" y="9193"/>
                </a:cubicBezTo>
                <a:cubicBezTo>
                  <a:pt x="28397" y="9544"/>
                  <a:pt x="28071" y="9770"/>
                  <a:pt x="27670" y="9870"/>
                </a:cubicBezTo>
                <a:cubicBezTo>
                  <a:pt x="27482" y="9948"/>
                  <a:pt x="27353" y="9988"/>
                  <a:pt x="27307" y="9988"/>
                </a:cubicBezTo>
                <a:cubicBezTo>
                  <a:pt x="27279" y="9988"/>
                  <a:pt x="27282" y="9974"/>
                  <a:pt x="27319" y="9945"/>
                </a:cubicBezTo>
                <a:cubicBezTo>
                  <a:pt x="27394" y="9895"/>
                  <a:pt x="27595" y="9695"/>
                  <a:pt x="27795" y="9494"/>
                </a:cubicBezTo>
                <a:cubicBezTo>
                  <a:pt x="27946" y="9344"/>
                  <a:pt x="28121" y="9193"/>
                  <a:pt x="28322" y="9068"/>
                </a:cubicBezTo>
                <a:cubicBezTo>
                  <a:pt x="28547" y="8943"/>
                  <a:pt x="28572" y="8918"/>
                  <a:pt x="28497" y="8868"/>
                </a:cubicBezTo>
                <a:cubicBezTo>
                  <a:pt x="28490" y="8863"/>
                  <a:pt x="28481" y="8861"/>
                  <a:pt x="28469" y="8861"/>
                </a:cubicBezTo>
                <a:cubicBezTo>
                  <a:pt x="28352" y="8861"/>
                  <a:pt x="27998" y="9089"/>
                  <a:pt x="27520" y="9544"/>
                </a:cubicBezTo>
                <a:cubicBezTo>
                  <a:pt x="27262" y="9802"/>
                  <a:pt x="27114" y="9919"/>
                  <a:pt x="27076" y="9919"/>
                </a:cubicBezTo>
                <a:cubicBezTo>
                  <a:pt x="27066" y="9919"/>
                  <a:pt x="27063" y="9911"/>
                  <a:pt x="27069" y="9895"/>
                </a:cubicBezTo>
                <a:cubicBezTo>
                  <a:pt x="27219" y="9544"/>
                  <a:pt x="27470" y="9219"/>
                  <a:pt x="27770" y="8943"/>
                </a:cubicBezTo>
                <a:cubicBezTo>
                  <a:pt x="28021" y="8717"/>
                  <a:pt x="28322" y="8542"/>
                  <a:pt x="28648" y="8467"/>
                </a:cubicBezTo>
                <a:cubicBezTo>
                  <a:pt x="29425" y="8266"/>
                  <a:pt x="30126" y="7815"/>
                  <a:pt x="30653" y="7188"/>
                </a:cubicBezTo>
                <a:cubicBezTo>
                  <a:pt x="30755" y="7052"/>
                  <a:pt x="30775" y="6983"/>
                  <a:pt x="30733" y="6983"/>
                </a:cubicBezTo>
                <a:cubicBezTo>
                  <a:pt x="30683" y="6983"/>
                  <a:pt x="30544" y="7083"/>
                  <a:pt x="30352" y="7289"/>
                </a:cubicBezTo>
                <a:cubicBezTo>
                  <a:pt x="29901" y="7715"/>
                  <a:pt x="29374" y="8041"/>
                  <a:pt x="28773" y="8216"/>
                </a:cubicBezTo>
                <a:lnTo>
                  <a:pt x="28322" y="8366"/>
                </a:lnTo>
                <a:lnTo>
                  <a:pt x="28522" y="8166"/>
                </a:lnTo>
                <a:cubicBezTo>
                  <a:pt x="28623" y="8066"/>
                  <a:pt x="29249" y="7289"/>
                  <a:pt x="29901" y="6462"/>
                </a:cubicBezTo>
                <a:cubicBezTo>
                  <a:pt x="31304" y="4682"/>
                  <a:pt x="31805" y="4106"/>
                  <a:pt x="32532" y="3479"/>
                </a:cubicBezTo>
                <a:cubicBezTo>
                  <a:pt x="33861" y="2376"/>
                  <a:pt x="35740" y="1449"/>
                  <a:pt x="37044" y="1249"/>
                </a:cubicBezTo>
                <a:cubicBezTo>
                  <a:pt x="37126" y="1238"/>
                  <a:pt x="37219" y="1233"/>
                  <a:pt x="37314" y="1233"/>
                </a:cubicBezTo>
                <a:close/>
                <a:moveTo>
                  <a:pt x="37069" y="7188"/>
                </a:moveTo>
                <a:lnTo>
                  <a:pt x="37620" y="7314"/>
                </a:lnTo>
                <a:cubicBezTo>
                  <a:pt x="39199" y="7665"/>
                  <a:pt x="40828" y="7840"/>
                  <a:pt x="42432" y="7840"/>
                </a:cubicBezTo>
                <a:cubicBezTo>
                  <a:pt x="43059" y="7840"/>
                  <a:pt x="43585" y="7865"/>
                  <a:pt x="43635" y="7865"/>
                </a:cubicBezTo>
                <a:cubicBezTo>
                  <a:pt x="43660" y="7890"/>
                  <a:pt x="43510" y="7990"/>
                  <a:pt x="43309" y="8091"/>
                </a:cubicBezTo>
                <a:cubicBezTo>
                  <a:pt x="43109" y="8191"/>
                  <a:pt x="42557" y="8492"/>
                  <a:pt x="42081" y="8767"/>
                </a:cubicBezTo>
                <a:cubicBezTo>
                  <a:pt x="40972" y="9424"/>
                  <a:pt x="39312" y="10121"/>
                  <a:pt x="38926" y="10121"/>
                </a:cubicBezTo>
                <a:cubicBezTo>
                  <a:pt x="38885" y="10121"/>
                  <a:pt x="38858" y="10113"/>
                  <a:pt x="38848" y="10096"/>
                </a:cubicBezTo>
                <a:cubicBezTo>
                  <a:pt x="38748" y="9920"/>
                  <a:pt x="37545" y="9569"/>
                  <a:pt x="36968" y="9494"/>
                </a:cubicBezTo>
                <a:cubicBezTo>
                  <a:pt x="36573" y="9456"/>
                  <a:pt x="36177" y="9436"/>
                  <a:pt x="35781" y="9436"/>
                </a:cubicBezTo>
                <a:cubicBezTo>
                  <a:pt x="35149" y="9436"/>
                  <a:pt x="34517" y="9487"/>
                  <a:pt x="33886" y="9594"/>
                </a:cubicBezTo>
                <a:cubicBezTo>
                  <a:pt x="33159" y="9695"/>
                  <a:pt x="32307" y="9820"/>
                  <a:pt x="31981" y="9845"/>
                </a:cubicBezTo>
                <a:cubicBezTo>
                  <a:pt x="31412" y="9882"/>
                  <a:pt x="30843" y="9905"/>
                  <a:pt x="30275" y="9905"/>
                </a:cubicBezTo>
                <a:cubicBezTo>
                  <a:pt x="30066" y="9905"/>
                  <a:pt x="29858" y="9902"/>
                  <a:pt x="29650" y="9895"/>
                </a:cubicBezTo>
                <a:cubicBezTo>
                  <a:pt x="29976" y="9745"/>
                  <a:pt x="30302" y="9620"/>
                  <a:pt x="30628" y="9494"/>
                </a:cubicBezTo>
                <a:cubicBezTo>
                  <a:pt x="31179" y="9294"/>
                  <a:pt x="31856" y="9018"/>
                  <a:pt x="32131" y="8893"/>
                </a:cubicBezTo>
                <a:cubicBezTo>
                  <a:pt x="32465" y="8750"/>
                  <a:pt x="32597" y="8697"/>
                  <a:pt x="32892" y="8697"/>
                </a:cubicBezTo>
                <a:cubicBezTo>
                  <a:pt x="33062" y="8697"/>
                  <a:pt x="33286" y="8715"/>
                  <a:pt x="33635" y="8742"/>
                </a:cubicBezTo>
                <a:cubicBezTo>
                  <a:pt x="33801" y="8784"/>
                  <a:pt x="33974" y="8802"/>
                  <a:pt x="34146" y="8802"/>
                </a:cubicBezTo>
                <a:cubicBezTo>
                  <a:pt x="34287" y="8802"/>
                  <a:pt x="34427" y="8790"/>
                  <a:pt x="34562" y="8767"/>
                </a:cubicBezTo>
                <a:cubicBezTo>
                  <a:pt x="34287" y="8667"/>
                  <a:pt x="34036" y="8617"/>
                  <a:pt x="33760" y="8617"/>
                </a:cubicBezTo>
                <a:cubicBezTo>
                  <a:pt x="33510" y="8617"/>
                  <a:pt x="33259" y="8567"/>
                  <a:pt x="33034" y="8517"/>
                </a:cubicBezTo>
                <a:cubicBezTo>
                  <a:pt x="33134" y="8442"/>
                  <a:pt x="33234" y="8391"/>
                  <a:pt x="33334" y="8366"/>
                </a:cubicBezTo>
                <a:cubicBezTo>
                  <a:pt x="33435" y="8326"/>
                  <a:pt x="33535" y="8306"/>
                  <a:pt x="33670" y="8306"/>
                </a:cubicBezTo>
                <a:cubicBezTo>
                  <a:pt x="33874" y="8306"/>
                  <a:pt x="34156" y="8351"/>
                  <a:pt x="34638" y="8442"/>
                </a:cubicBezTo>
                <a:cubicBezTo>
                  <a:pt x="35640" y="8592"/>
                  <a:pt x="36643" y="8843"/>
                  <a:pt x="37620" y="9168"/>
                </a:cubicBezTo>
                <a:cubicBezTo>
                  <a:pt x="37821" y="9244"/>
                  <a:pt x="38046" y="9319"/>
                  <a:pt x="38297" y="9344"/>
                </a:cubicBezTo>
                <a:cubicBezTo>
                  <a:pt x="38347" y="9269"/>
                  <a:pt x="38272" y="9219"/>
                  <a:pt x="37294" y="8918"/>
                </a:cubicBezTo>
                <a:cubicBezTo>
                  <a:pt x="36317" y="8617"/>
                  <a:pt x="35339" y="8391"/>
                  <a:pt x="34337" y="8241"/>
                </a:cubicBezTo>
                <a:cubicBezTo>
                  <a:pt x="34061" y="8191"/>
                  <a:pt x="33886" y="8141"/>
                  <a:pt x="33936" y="8141"/>
                </a:cubicBezTo>
                <a:lnTo>
                  <a:pt x="35565" y="7640"/>
                </a:lnTo>
                <a:lnTo>
                  <a:pt x="37069" y="7188"/>
                </a:lnTo>
                <a:close/>
                <a:moveTo>
                  <a:pt x="18823" y="7364"/>
                </a:moveTo>
                <a:cubicBezTo>
                  <a:pt x="18873" y="7364"/>
                  <a:pt x="18923" y="7464"/>
                  <a:pt x="18973" y="7589"/>
                </a:cubicBezTo>
                <a:cubicBezTo>
                  <a:pt x="19049" y="7815"/>
                  <a:pt x="19049" y="7840"/>
                  <a:pt x="18723" y="8216"/>
                </a:cubicBezTo>
                <a:cubicBezTo>
                  <a:pt x="18522" y="8442"/>
                  <a:pt x="18021" y="8968"/>
                  <a:pt x="17620" y="9394"/>
                </a:cubicBezTo>
                <a:lnTo>
                  <a:pt x="17620" y="9419"/>
                </a:lnTo>
                <a:lnTo>
                  <a:pt x="16868" y="10196"/>
                </a:lnTo>
                <a:lnTo>
                  <a:pt x="17319" y="9494"/>
                </a:lnTo>
                <a:cubicBezTo>
                  <a:pt x="17846" y="8617"/>
                  <a:pt x="18748" y="7364"/>
                  <a:pt x="18823" y="7364"/>
                </a:cubicBezTo>
                <a:close/>
                <a:moveTo>
                  <a:pt x="26918" y="9820"/>
                </a:moveTo>
                <a:lnTo>
                  <a:pt x="26918" y="9820"/>
                </a:lnTo>
                <a:cubicBezTo>
                  <a:pt x="26993" y="9870"/>
                  <a:pt x="26592" y="10296"/>
                  <a:pt x="26367" y="10396"/>
                </a:cubicBezTo>
                <a:cubicBezTo>
                  <a:pt x="26234" y="10452"/>
                  <a:pt x="26155" y="10483"/>
                  <a:pt x="26128" y="10483"/>
                </a:cubicBezTo>
                <a:cubicBezTo>
                  <a:pt x="26093" y="10483"/>
                  <a:pt x="26141" y="10433"/>
                  <a:pt x="26267" y="10321"/>
                </a:cubicBezTo>
                <a:cubicBezTo>
                  <a:pt x="26467" y="10121"/>
                  <a:pt x="26693" y="9945"/>
                  <a:pt x="26918" y="9820"/>
                </a:cubicBezTo>
                <a:close/>
                <a:moveTo>
                  <a:pt x="23106" y="10979"/>
                </a:moveTo>
                <a:cubicBezTo>
                  <a:pt x="23183" y="10979"/>
                  <a:pt x="23119" y="11140"/>
                  <a:pt x="22908" y="11449"/>
                </a:cubicBezTo>
                <a:cubicBezTo>
                  <a:pt x="22633" y="11825"/>
                  <a:pt x="22557" y="11875"/>
                  <a:pt x="22232" y="12000"/>
                </a:cubicBezTo>
                <a:lnTo>
                  <a:pt x="22232" y="11975"/>
                </a:lnTo>
                <a:lnTo>
                  <a:pt x="21856" y="12126"/>
                </a:lnTo>
                <a:lnTo>
                  <a:pt x="21981" y="11900"/>
                </a:lnTo>
                <a:cubicBezTo>
                  <a:pt x="22106" y="11750"/>
                  <a:pt x="22232" y="11599"/>
                  <a:pt x="22382" y="11499"/>
                </a:cubicBezTo>
                <a:cubicBezTo>
                  <a:pt x="22507" y="11399"/>
                  <a:pt x="22733" y="11249"/>
                  <a:pt x="22858" y="11123"/>
                </a:cubicBezTo>
                <a:cubicBezTo>
                  <a:pt x="22981" y="11026"/>
                  <a:pt x="23064" y="10979"/>
                  <a:pt x="23106" y="10979"/>
                </a:cubicBezTo>
                <a:close/>
                <a:moveTo>
                  <a:pt x="16066" y="9745"/>
                </a:moveTo>
                <a:lnTo>
                  <a:pt x="16191" y="10021"/>
                </a:lnTo>
                <a:cubicBezTo>
                  <a:pt x="16267" y="10171"/>
                  <a:pt x="16367" y="10271"/>
                  <a:pt x="16492" y="10371"/>
                </a:cubicBezTo>
                <a:cubicBezTo>
                  <a:pt x="16617" y="10422"/>
                  <a:pt x="16642" y="10447"/>
                  <a:pt x="16567" y="10522"/>
                </a:cubicBezTo>
                <a:cubicBezTo>
                  <a:pt x="16492" y="10572"/>
                  <a:pt x="16392" y="10672"/>
                  <a:pt x="16292" y="10772"/>
                </a:cubicBezTo>
                <a:lnTo>
                  <a:pt x="16292" y="10747"/>
                </a:lnTo>
                <a:cubicBezTo>
                  <a:pt x="16211" y="10844"/>
                  <a:pt x="16152" y="10889"/>
                  <a:pt x="16106" y="10889"/>
                </a:cubicBezTo>
                <a:cubicBezTo>
                  <a:pt x="16080" y="10889"/>
                  <a:pt x="16059" y="10875"/>
                  <a:pt x="16041" y="10848"/>
                </a:cubicBezTo>
                <a:cubicBezTo>
                  <a:pt x="16027" y="10834"/>
                  <a:pt x="16013" y="10825"/>
                  <a:pt x="15997" y="10825"/>
                </a:cubicBezTo>
                <a:cubicBezTo>
                  <a:pt x="15955" y="10825"/>
                  <a:pt x="15899" y="10879"/>
                  <a:pt x="15790" y="11023"/>
                </a:cubicBezTo>
                <a:cubicBezTo>
                  <a:pt x="15640" y="11198"/>
                  <a:pt x="15490" y="11374"/>
                  <a:pt x="15289" y="11499"/>
                </a:cubicBezTo>
                <a:lnTo>
                  <a:pt x="14988" y="11700"/>
                </a:lnTo>
                <a:lnTo>
                  <a:pt x="15189" y="11424"/>
                </a:lnTo>
                <a:cubicBezTo>
                  <a:pt x="15490" y="10998"/>
                  <a:pt x="15690" y="10572"/>
                  <a:pt x="15640" y="10522"/>
                </a:cubicBezTo>
                <a:lnTo>
                  <a:pt x="15640" y="10522"/>
                </a:lnTo>
                <a:cubicBezTo>
                  <a:pt x="15414" y="10722"/>
                  <a:pt x="15239" y="10973"/>
                  <a:pt x="15089" y="11249"/>
                </a:cubicBezTo>
                <a:cubicBezTo>
                  <a:pt x="14637" y="11950"/>
                  <a:pt x="14562" y="12026"/>
                  <a:pt x="14287" y="12176"/>
                </a:cubicBezTo>
                <a:lnTo>
                  <a:pt x="13986" y="12351"/>
                </a:lnTo>
                <a:lnTo>
                  <a:pt x="13986" y="12351"/>
                </a:lnTo>
                <a:lnTo>
                  <a:pt x="14863" y="11224"/>
                </a:lnTo>
                <a:cubicBezTo>
                  <a:pt x="15339" y="10597"/>
                  <a:pt x="15790" y="10021"/>
                  <a:pt x="15891" y="9920"/>
                </a:cubicBezTo>
                <a:lnTo>
                  <a:pt x="16066" y="9745"/>
                </a:lnTo>
                <a:close/>
                <a:moveTo>
                  <a:pt x="24562" y="11900"/>
                </a:moveTo>
                <a:lnTo>
                  <a:pt x="25515" y="12076"/>
                </a:lnTo>
                <a:cubicBezTo>
                  <a:pt x="26066" y="12201"/>
                  <a:pt x="27269" y="12401"/>
                  <a:pt x="28247" y="12577"/>
                </a:cubicBezTo>
                <a:cubicBezTo>
                  <a:pt x="29199" y="12752"/>
                  <a:pt x="29926" y="12878"/>
                  <a:pt x="29876" y="12878"/>
                </a:cubicBezTo>
                <a:lnTo>
                  <a:pt x="28898" y="12928"/>
                </a:lnTo>
                <a:lnTo>
                  <a:pt x="28898" y="12903"/>
                </a:lnTo>
                <a:cubicBezTo>
                  <a:pt x="28783" y="12921"/>
                  <a:pt x="28667" y="12929"/>
                  <a:pt x="28553" y="12929"/>
                </a:cubicBezTo>
                <a:cubicBezTo>
                  <a:pt x="28345" y="12929"/>
                  <a:pt x="28140" y="12901"/>
                  <a:pt x="27946" y="12853"/>
                </a:cubicBezTo>
                <a:cubicBezTo>
                  <a:pt x="27871" y="12777"/>
                  <a:pt x="26442" y="12602"/>
                  <a:pt x="24663" y="12427"/>
                </a:cubicBezTo>
                <a:cubicBezTo>
                  <a:pt x="24086" y="12376"/>
                  <a:pt x="23610" y="12326"/>
                  <a:pt x="23585" y="12301"/>
                </a:cubicBezTo>
                <a:cubicBezTo>
                  <a:pt x="23735" y="12226"/>
                  <a:pt x="23886" y="12151"/>
                  <a:pt x="24061" y="12101"/>
                </a:cubicBezTo>
                <a:lnTo>
                  <a:pt x="24562" y="11900"/>
                </a:lnTo>
                <a:close/>
                <a:moveTo>
                  <a:pt x="32590" y="387"/>
                </a:moveTo>
                <a:cubicBezTo>
                  <a:pt x="32706" y="387"/>
                  <a:pt x="32745" y="420"/>
                  <a:pt x="32783" y="497"/>
                </a:cubicBezTo>
                <a:cubicBezTo>
                  <a:pt x="32808" y="597"/>
                  <a:pt x="32883" y="672"/>
                  <a:pt x="32958" y="722"/>
                </a:cubicBezTo>
                <a:cubicBezTo>
                  <a:pt x="33410" y="822"/>
                  <a:pt x="33886" y="873"/>
                  <a:pt x="34362" y="873"/>
                </a:cubicBezTo>
                <a:cubicBezTo>
                  <a:pt x="35114" y="898"/>
                  <a:pt x="35891" y="948"/>
                  <a:pt x="36668" y="1048"/>
                </a:cubicBezTo>
                <a:cubicBezTo>
                  <a:pt x="36442" y="1148"/>
                  <a:pt x="36217" y="1223"/>
                  <a:pt x="35966" y="1299"/>
                </a:cubicBezTo>
                <a:cubicBezTo>
                  <a:pt x="35389" y="1499"/>
                  <a:pt x="34838" y="1725"/>
                  <a:pt x="34312" y="2025"/>
                </a:cubicBezTo>
                <a:lnTo>
                  <a:pt x="34262" y="2025"/>
                </a:lnTo>
                <a:cubicBezTo>
                  <a:pt x="32432" y="2978"/>
                  <a:pt x="31254" y="4056"/>
                  <a:pt x="29775" y="6086"/>
                </a:cubicBezTo>
                <a:cubicBezTo>
                  <a:pt x="28623" y="7589"/>
                  <a:pt x="27319" y="8943"/>
                  <a:pt x="25916" y="10196"/>
                </a:cubicBezTo>
                <a:cubicBezTo>
                  <a:pt x="25139" y="10873"/>
                  <a:pt x="25039" y="10948"/>
                  <a:pt x="24437" y="11173"/>
                </a:cubicBezTo>
                <a:cubicBezTo>
                  <a:pt x="24237" y="11274"/>
                  <a:pt x="24011" y="11349"/>
                  <a:pt x="23785" y="11424"/>
                </a:cubicBezTo>
                <a:cubicBezTo>
                  <a:pt x="23886" y="11299"/>
                  <a:pt x="23986" y="11198"/>
                  <a:pt x="24086" y="11098"/>
                </a:cubicBezTo>
                <a:cubicBezTo>
                  <a:pt x="24342" y="10866"/>
                  <a:pt x="24425" y="10720"/>
                  <a:pt x="24336" y="10720"/>
                </a:cubicBezTo>
                <a:cubicBezTo>
                  <a:pt x="24329" y="10720"/>
                  <a:pt x="24321" y="10720"/>
                  <a:pt x="24312" y="10722"/>
                </a:cubicBezTo>
                <a:cubicBezTo>
                  <a:pt x="24136" y="10848"/>
                  <a:pt x="23961" y="10998"/>
                  <a:pt x="23810" y="11148"/>
                </a:cubicBezTo>
                <a:cubicBezTo>
                  <a:pt x="23384" y="11574"/>
                  <a:pt x="23234" y="11675"/>
                  <a:pt x="23008" y="11700"/>
                </a:cubicBezTo>
                <a:cubicBezTo>
                  <a:pt x="22883" y="11700"/>
                  <a:pt x="22908" y="11650"/>
                  <a:pt x="23159" y="11299"/>
                </a:cubicBezTo>
                <a:cubicBezTo>
                  <a:pt x="23359" y="11048"/>
                  <a:pt x="23585" y="10797"/>
                  <a:pt x="23836" y="10622"/>
                </a:cubicBezTo>
                <a:cubicBezTo>
                  <a:pt x="24337" y="10221"/>
                  <a:pt x="24913" y="9569"/>
                  <a:pt x="26166" y="7940"/>
                </a:cubicBezTo>
                <a:cubicBezTo>
                  <a:pt x="26868" y="7013"/>
                  <a:pt x="27169" y="6587"/>
                  <a:pt x="27119" y="6562"/>
                </a:cubicBezTo>
                <a:cubicBezTo>
                  <a:pt x="27114" y="6553"/>
                  <a:pt x="27107" y="6549"/>
                  <a:pt x="27098" y="6549"/>
                </a:cubicBezTo>
                <a:cubicBezTo>
                  <a:pt x="27058" y="6549"/>
                  <a:pt x="26975" y="6635"/>
                  <a:pt x="26893" y="6737"/>
                </a:cubicBezTo>
                <a:cubicBezTo>
                  <a:pt x="26793" y="6863"/>
                  <a:pt x="26191" y="7640"/>
                  <a:pt x="25565" y="8467"/>
                </a:cubicBezTo>
                <a:cubicBezTo>
                  <a:pt x="24638" y="9645"/>
                  <a:pt x="24312" y="10046"/>
                  <a:pt x="23986" y="10296"/>
                </a:cubicBezTo>
                <a:cubicBezTo>
                  <a:pt x="23654" y="10577"/>
                  <a:pt x="23435" y="10762"/>
                  <a:pt x="23380" y="10762"/>
                </a:cubicBezTo>
                <a:cubicBezTo>
                  <a:pt x="23274" y="10762"/>
                  <a:pt x="23791" y="10060"/>
                  <a:pt x="25314" y="7990"/>
                </a:cubicBezTo>
                <a:cubicBezTo>
                  <a:pt x="26693" y="6111"/>
                  <a:pt x="27419" y="5058"/>
                  <a:pt x="27394" y="5033"/>
                </a:cubicBezTo>
                <a:cubicBezTo>
                  <a:pt x="27394" y="5033"/>
                  <a:pt x="27393" y="5033"/>
                  <a:pt x="27392" y="5033"/>
                </a:cubicBezTo>
                <a:cubicBezTo>
                  <a:pt x="27326" y="5033"/>
                  <a:pt x="26527" y="6107"/>
                  <a:pt x="25164" y="7940"/>
                </a:cubicBezTo>
                <a:lnTo>
                  <a:pt x="23008" y="10898"/>
                </a:lnTo>
                <a:lnTo>
                  <a:pt x="22532" y="11198"/>
                </a:lnTo>
                <a:cubicBezTo>
                  <a:pt x="22257" y="11349"/>
                  <a:pt x="22031" y="11574"/>
                  <a:pt x="21856" y="11825"/>
                </a:cubicBezTo>
                <a:cubicBezTo>
                  <a:pt x="21730" y="12026"/>
                  <a:pt x="21555" y="12176"/>
                  <a:pt x="21354" y="12251"/>
                </a:cubicBezTo>
                <a:cubicBezTo>
                  <a:pt x="21227" y="12300"/>
                  <a:pt x="21142" y="12326"/>
                  <a:pt x="21093" y="12326"/>
                </a:cubicBezTo>
                <a:cubicBezTo>
                  <a:pt x="21016" y="12326"/>
                  <a:pt x="21027" y="12263"/>
                  <a:pt x="21104" y="12126"/>
                </a:cubicBezTo>
                <a:cubicBezTo>
                  <a:pt x="21148" y="12038"/>
                  <a:pt x="21166" y="12001"/>
                  <a:pt x="21153" y="12001"/>
                </a:cubicBezTo>
                <a:cubicBezTo>
                  <a:pt x="21144" y="12001"/>
                  <a:pt x="21120" y="12019"/>
                  <a:pt x="21079" y="12051"/>
                </a:cubicBezTo>
                <a:cubicBezTo>
                  <a:pt x="20978" y="12101"/>
                  <a:pt x="20903" y="12151"/>
                  <a:pt x="20828" y="12176"/>
                </a:cubicBezTo>
                <a:cubicBezTo>
                  <a:pt x="20728" y="12226"/>
                  <a:pt x="20678" y="12301"/>
                  <a:pt x="20602" y="12376"/>
                </a:cubicBezTo>
                <a:cubicBezTo>
                  <a:pt x="20505" y="12494"/>
                  <a:pt x="20148" y="12641"/>
                  <a:pt x="19960" y="12641"/>
                </a:cubicBezTo>
                <a:cubicBezTo>
                  <a:pt x="19907" y="12641"/>
                  <a:pt x="19867" y="12630"/>
                  <a:pt x="19851" y="12602"/>
                </a:cubicBezTo>
                <a:cubicBezTo>
                  <a:pt x="19842" y="12584"/>
                  <a:pt x="19826" y="12576"/>
                  <a:pt x="19806" y="12576"/>
                </a:cubicBezTo>
                <a:cubicBezTo>
                  <a:pt x="19769" y="12576"/>
                  <a:pt x="19715" y="12604"/>
                  <a:pt x="19650" y="12652"/>
                </a:cubicBezTo>
                <a:cubicBezTo>
                  <a:pt x="19450" y="12777"/>
                  <a:pt x="19224" y="12853"/>
                  <a:pt x="18973" y="12903"/>
                </a:cubicBezTo>
                <a:lnTo>
                  <a:pt x="18422" y="13003"/>
                </a:lnTo>
                <a:lnTo>
                  <a:pt x="18422" y="13003"/>
                </a:lnTo>
                <a:lnTo>
                  <a:pt x="18723" y="12677"/>
                </a:lnTo>
                <a:cubicBezTo>
                  <a:pt x="18973" y="12401"/>
                  <a:pt x="19249" y="12176"/>
                  <a:pt x="19525" y="11950"/>
                </a:cubicBezTo>
                <a:cubicBezTo>
                  <a:pt x="19800" y="11725"/>
                  <a:pt x="20252" y="11324"/>
                  <a:pt x="20552" y="11073"/>
                </a:cubicBezTo>
                <a:lnTo>
                  <a:pt x="21054" y="10597"/>
                </a:lnTo>
                <a:lnTo>
                  <a:pt x="20678" y="11048"/>
                </a:lnTo>
                <a:cubicBezTo>
                  <a:pt x="20302" y="11524"/>
                  <a:pt x="19901" y="11950"/>
                  <a:pt x="19424" y="12351"/>
                </a:cubicBezTo>
                <a:cubicBezTo>
                  <a:pt x="19349" y="12376"/>
                  <a:pt x="19324" y="12452"/>
                  <a:pt x="19349" y="12477"/>
                </a:cubicBezTo>
                <a:cubicBezTo>
                  <a:pt x="19359" y="12500"/>
                  <a:pt x="19375" y="12512"/>
                  <a:pt x="19399" y="12512"/>
                </a:cubicBezTo>
                <a:cubicBezTo>
                  <a:pt x="19505" y="12512"/>
                  <a:pt x="19766" y="12277"/>
                  <a:pt x="20277" y="11725"/>
                </a:cubicBezTo>
                <a:cubicBezTo>
                  <a:pt x="21179" y="10747"/>
                  <a:pt x="21755" y="10021"/>
                  <a:pt x="21705" y="9970"/>
                </a:cubicBezTo>
                <a:cubicBezTo>
                  <a:pt x="21692" y="9962"/>
                  <a:pt x="21679" y="9957"/>
                  <a:pt x="21665" y="9957"/>
                </a:cubicBezTo>
                <a:cubicBezTo>
                  <a:pt x="21603" y="9957"/>
                  <a:pt x="21541" y="10047"/>
                  <a:pt x="21480" y="10171"/>
                </a:cubicBezTo>
                <a:cubicBezTo>
                  <a:pt x="21392" y="10280"/>
                  <a:pt x="21324" y="10351"/>
                  <a:pt x="21308" y="10351"/>
                </a:cubicBezTo>
                <a:cubicBezTo>
                  <a:pt x="21305" y="10351"/>
                  <a:pt x="21304" y="10350"/>
                  <a:pt x="21304" y="10346"/>
                </a:cubicBezTo>
                <a:cubicBezTo>
                  <a:pt x="21480" y="10071"/>
                  <a:pt x="21680" y="9795"/>
                  <a:pt x="21931" y="9569"/>
                </a:cubicBezTo>
                <a:cubicBezTo>
                  <a:pt x="22257" y="9168"/>
                  <a:pt x="22933" y="8366"/>
                  <a:pt x="23409" y="7815"/>
                </a:cubicBezTo>
                <a:cubicBezTo>
                  <a:pt x="23886" y="7239"/>
                  <a:pt x="24437" y="6612"/>
                  <a:pt x="24638" y="6411"/>
                </a:cubicBezTo>
                <a:cubicBezTo>
                  <a:pt x="24838" y="6211"/>
                  <a:pt x="25214" y="5785"/>
                  <a:pt x="25465" y="5459"/>
                </a:cubicBezTo>
                <a:cubicBezTo>
                  <a:pt x="26141" y="4657"/>
                  <a:pt x="26868" y="3905"/>
                  <a:pt x="27620" y="3203"/>
                </a:cubicBezTo>
                <a:cubicBezTo>
                  <a:pt x="27695" y="3178"/>
                  <a:pt x="27745" y="3103"/>
                  <a:pt x="27770" y="3053"/>
                </a:cubicBezTo>
                <a:cubicBezTo>
                  <a:pt x="28021" y="2627"/>
                  <a:pt x="29650" y="1474"/>
                  <a:pt x="30728" y="998"/>
                </a:cubicBezTo>
                <a:cubicBezTo>
                  <a:pt x="31279" y="722"/>
                  <a:pt x="31856" y="522"/>
                  <a:pt x="32457" y="396"/>
                </a:cubicBezTo>
                <a:cubicBezTo>
                  <a:pt x="32510" y="390"/>
                  <a:pt x="32554" y="387"/>
                  <a:pt x="32590" y="387"/>
                </a:cubicBezTo>
                <a:close/>
                <a:moveTo>
                  <a:pt x="23392" y="12485"/>
                </a:moveTo>
                <a:cubicBezTo>
                  <a:pt x="23861" y="12485"/>
                  <a:pt x="24640" y="12561"/>
                  <a:pt x="26216" y="12727"/>
                </a:cubicBezTo>
                <a:cubicBezTo>
                  <a:pt x="28096" y="12953"/>
                  <a:pt x="28096" y="12953"/>
                  <a:pt x="26517" y="13003"/>
                </a:cubicBezTo>
                <a:cubicBezTo>
                  <a:pt x="26254" y="13009"/>
                  <a:pt x="25992" y="13012"/>
                  <a:pt x="25732" y="13012"/>
                </a:cubicBezTo>
                <a:cubicBezTo>
                  <a:pt x="24949" y="13012"/>
                  <a:pt x="24174" y="12984"/>
                  <a:pt x="23384" y="12928"/>
                </a:cubicBezTo>
                <a:cubicBezTo>
                  <a:pt x="23008" y="12903"/>
                  <a:pt x="22658" y="12828"/>
                  <a:pt x="22307" y="12727"/>
                </a:cubicBezTo>
                <a:cubicBezTo>
                  <a:pt x="22432" y="12677"/>
                  <a:pt x="22582" y="12602"/>
                  <a:pt x="22733" y="12577"/>
                </a:cubicBezTo>
                <a:cubicBezTo>
                  <a:pt x="22911" y="12518"/>
                  <a:pt x="23085" y="12485"/>
                  <a:pt x="23392" y="12485"/>
                </a:cubicBezTo>
                <a:close/>
                <a:moveTo>
                  <a:pt x="18348" y="12867"/>
                </a:moveTo>
                <a:cubicBezTo>
                  <a:pt x="18368" y="12867"/>
                  <a:pt x="18352" y="12898"/>
                  <a:pt x="18297" y="12953"/>
                </a:cubicBezTo>
                <a:cubicBezTo>
                  <a:pt x="18247" y="13028"/>
                  <a:pt x="18146" y="13078"/>
                  <a:pt x="18071" y="13128"/>
                </a:cubicBezTo>
                <a:cubicBezTo>
                  <a:pt x="18025" y="13136"/>
                  <a:pt x="17992" y="13141"/>
                  <a:pt x="17975" y="13141"/>
                </a:cubicBezTo>
                <a:cubicBezTo>
                  <a:pt x="17937" y="13141"/>
                  <a:pt x="17975" y="13115"/>
                  <a:pt x="18096" y="13028"/>
                </a:cubicBezTo>
                <a:cubicBezTo>
                  <a:pt x="18236" y="12916"/>
                  <a:pt x="18321" y="12867"/>
                  <a:pt x="18348" y="12867"/>
                </a:cubicBezTo>
                <a:close/>
                <a:moveTo>
                  <a:pt x="13850" y="12271"/>
                </a:moveTo>
                <a:cubicBezTo>
                  <a:pt x="13872" y="12271"/>
                  <a:pt x="13826" y="12339"/>
                  <a:pt x="13760" y="12427"/>
                </a:cubicBezTo>
                <a:cubicBezTo>
                  <a:pt x="13560" y="12602"/>
                  <a:pt x="13334" y="12752"/>
                  <a:pt x="13109" y="12878"/>
                </a:cubicBezTo>
                <a:cubicBezTo>
                  <a:pt x="12933" y="13003"/>
                  <a:pt x="12758" y="13103"/>
                  <a:pt x="12557" y="13178"/>
                </a:cubicBezTo>
                <a:cubicBezTo>
                  <a:pt x="12557" y="13153"/>
                  <a:pt x="13785" y="12276"/>
                  <a:pt x="13835" y="12276"/>
                </a:cubicBezTo>
                <a:cubicBezTo>
                  <a:pt x="13842" y="12273"/>
                  <a:pt x="13847" y="12271"/>
                  <a:pt x="13850" y="12271"/>
                </a:cubicBezTo>
                <a:close/>
                <a:moveTo>
                  <a:pt x="36080" y="9747"/>
                </a:moveTo>
                <a:cubicBezTo>
                  <a:pt x="37045" y="9747"/>
                  <a:pt x="37782" y="9888"/>
                  <a:pt x="38422" y="10171"/>
                </a:cubicBezTo>
                <a:lnTo>
                  <a:pt x="38648" y="10271"/>
                </a:lnTo>
                <a:lnTo>
                  <a:pt x="38096" y="10422"/>
                </a:lnTo>
                <a:cubicBezTo>
                  <a:pt x="37871" y="10497"/>
                  <a:pt x="37645" y="10572"/>
                  <a:pt x="37420" y="10647"/>
                </a:cubicBezTo>
                <a:lnTo>
                  <a:pt x="37445" y="10647"/>
                </a:lnTo>
                <a:cubicBezTo>
                  <a:pt x="37294" y="10697"/>
                  <a:pt x="37269" y="10747"/>
                  <a:pt x="37269" y="10923"/>
                </a:cubicBezTo>
                <a:cubicBezTo>
                  <a:pt x="37269" y="11048"/>
                  <a:pt x="37219" y="11148"/>
                  <a:pt x="37094" y="11224"/>
                </a:cubicBezTo>
                <a:cubicBezTo>
                  <a:pt x="36242" y="11599"/>
                  <a:pt x="35364" y="11900"/>
                  <a:pt x="34462" y="12151"/>
                </a:cubicBezTo>
                <a:cubicBezTo>
                  <a:pt x="33535" y="12376"/>
                  <a:pt x="33435" y="12502"/>
                  <a:pt x="33760" y="12953"/>
                </a:cubicBezTo>
                <a:cubicBezTo>
                  <a:pt x="33836" y="13053"/>
                  <a:pt x="33886" y="13178"/>
                  <a:pt x="33861" y="13304"/>
                </a:cubicBezTo>
                <a:cubicBezTo>
                  <a:pt x="33839" y="13348"/>
                  <a:pt x="33826" y="13368"/>
                  <a:pt x="33817" y="13368"/>
                </a:cubicBezTo>
                <a:cubicBezTo>
                  <a:pt x="33806" y="13368"/>
                  <a:pt x="33800" y="13335"/>
                  <a:pt x="33785" y="13279"/>
                </a:cubicBezTo>
                <a:cubicBezTo>
                  <a:pt x="33735" y="13153"/>
                  <a:pt x="33560" y="13128"/>
                  <a:pt x="32457" y="13028"/>
                </a:cubicBezTo>
                <a:cubicBezTo>
                  <a:pt x="30803" y="12878"/>
                  <a:pt x="25013" y="11900"/>
                  <a:pt x="24988" y="11775"/>
                </a:cubicBezTo>
                <a:cubicBezTo>
                  <a:pt x="25089" y="11700"/>
                  <a:pt x="25189" y="11625"/>
                  <a:pt x="25289" y="11599"/>
                </a:cubicBezTo>
                <a:cubicBezTo>
                  <a:pt x="25430" y="11543"/>
                  <a:pt x="25571" y="11511"/>
                  <a:pt x="25800" y="11511"/>
                </a:cubicBezTo>
                <a:cubicBezTo>
                  <a:pt x="25979" y="11511"/>
                  <a:pt x="26213" y="11530"/>
                  <a:pt x="26542" y="11574"/>
                </a:cubicBezTo>
                <a:cubicBezTo>
                  <a:pt x="28272" y="11725"/>
                  <a:pt x="29976" y="12076"/>
                  <a:pt x="31630" y="12602"/>
                </a:cubicBezTo>
                <a:cubicBezTo>
                  <a:pt x="32156" y="12755"/>
                  <a:pt x="32406" y="12816"/>
                  <a:pt x="32513" y="12816"/>
                </a:cubicBezTo>
                <a:cubicBezTo>
                  <a:pt x="32564" y="12816"/>
                  <a:pt x="32582" y="12802"/>
                  <a:pt x="32582" y="12777"/>
                </a:cubicBezTo>
                <a:cubicBezTo>
                  <a:pt x="32557" y="12677"/>
                  <a:pt x="30853" y="12201"/>
                  <a:pt x="29700" y="11925"/>
                </a:cubicBezTo>
                <a:cubicBezTo>
                  <a:pt x="28773" y="11675"/>
                  <a:pt x="27821" y="11524"/>
                  <a:pt x="26868" y="11474"/>
                </a:cubicBezTo>
                <a:cubicBezTo>
                  <a:pt x="26567" y="11449"/>
                  <a:pt x="26267" y="11399"/>
                  <a:pt x="25991" y="11349"/>
                </a:cubicBezTo>
                <a:cubicBezTo>
                  <a:pt x="26116" y="11249"/>
                  <a:pt x="26242" y="11198"/>
                  <a:pt x="26392" y="11148"/>
                </a:cubicBezTo>
                <a:cubicBezTo>
                  <a:pt x="26597" y="11060"/>
                  <a:pt x="26734" y="11024"/>
                  <a:pt x="26928" y="11024"/>
                </a:cubicBezTo>
                <a:cubicBezTo>
                  <a:pt x="27065" y="11024"/>
                  <a:pt x="27231" y="11042"/>
                  <a:pt x="27470" y="11073"/>
                </a:cubicBezTo>
                <a:cubicBezTo>
                  <a:pt x="28053" y="11170"/>
                  <a:pt x="28650" y="11207"/>
                  <a:pt x="29240" y="11207"/>
                </a:cubicBezTo>
                <a:cubicBezTo>
                  <a:pt x="29411" y="11207"/>
                  <a:pt x="29581" y="11204"/>
                  <a:pt x="29750" y="11198"/>
                </a:cubicBezTo>
                <a:cubicBezTo>
                  <a:pt x="29976" y="11123"/>
                  <a:pt x="29750" y="11073"/>
                  <a:pt x="28948" y="11023"/>
                </a:cubicBezTo>
                <a:cubicBezTo>
                  <a:pt x="28447" y="11023"/>
                  <a:pt x="27846" y="10973"/>
                  <a:pt x="27595" y="10923"/>
                </a:cubicBezTo>
                <a:cubicBezTo>
                  <a:pt x="27144" y="10848"/>
                  <a:pt x="27144" y="10848"/>
                  <a:pt x="27319" y="10772"/>
                </a:cubicBezTo>
                <a:lnTo>
                  <a:pt x="27670" y="10647"/>
                </a:lnTo>
                <a:cubicBezTo>
                  <a:pt x="27777" y="10641"/>
                  <a:pt x="27883" y="10638"/>
                  <a:pt x="27990" y="10638"/>
                </a:cubicBezTo>
                <a:cubicBezTo>
                  <a:pt x="28334" y="10638"/>
                  <a:pt x="28679" y="10671"/>
                  <a:pt x="29024" y="10747"/>
                </a:cubicBezTo>
                <a:cubicBezTo>
                  <a:pt x="29650" y="10848"/>
                  <a:pt x="30302" y="10923"/>
                  <a:pt x="30928" y="10948"/>
                </a:cubicBezTo>
                <a:cubicBezTo>
                  <a:pt x="31035" y="10945"/>
                  <a:pt x="31142" y="10943"/>
                  <a:pt x="31250" y="10943"/>
                </a:cubicBezTo>
                <a:cubicBezTo>
                  <a:pt x="31975" y="10943"/>
                  <a:pt x="32714" y="11014"/>
                  <a:pt x="33435" y="11123"/>
                </a:cubicBezTo>
                <a:cubicBezTo>
                  <a:pt x="33770" y="11177"/>
                  <a:pt x="33933" y="11202"/>
                  <a:pt x="34009" y="11202"/>
                </a:cubicBezTo>
                <a:cubicBezTo>
                  <a:pt x="34074" y="11202"/>
                  <a:pt x="34073" y="11183"/>
                  <a:pt x="34061" y="11148"/>
                </a:cubicBezTo>
                <a:cubicBezTo>
                  <a:pt x="34036" y="11073"/>
                  <a:pt x="32156" y="10797"/>
                  <a:pt x="31154" y="10797"/>
                </a:cubicBezTo>
                <a:cubicBezTo>
                  <a:pt x="30327" y="10797"/>
                  <a:pt x="28397" y="10572"/>
                  <a:pt x="28247" y="10447"/>
                </a:cubicBezTo>
                <a:cubicBezTo>
                  <a:pt x="28171" y="10396"/>
                  <a:pt x="28698" y="10246"/>
                  <a:pt x="28923" y="10246"/>
                </a:cubicBezTo>
                <a:lnTo>
                  <a:pt x="29976" y="10246"/>
                </a:lnTo>
                <a:cubicBezTo>
                  <a:pt x="31229" y="10246"/>
                  <a:pt x="32482" y="10146"/>
                  <a:pt x="33735" y="9945"/>
                </a:cubicBezTo>
                <a:cubicBezTo>
                  <a:pt x="34652" y="9813"/>
                  <a:pt x="35419" y="9747"/>
                  <a:pt x="36080" y="9747"/>
                </a:cubicBezTo>
                <a:close/>
                <a:moveTo>
                  <a:pt x="26745" y="2779"/>
                </a:moveTo>
                <a:cubicBezTo>
                  <a:pt x="26813" y="2779"/>
                  <a:pt x="26904" y="2823"/>
                  <a:pt x="27044" y="2928"/>
                </a:cubicBezTo>
                <a:lnTo>
                  <a:pt x="27294" y="3103"/>
                </a:lnTo>
                <a:lnTo>
                  <a:pt x="26492" y="3905"/>
                </a:lnTo>
                <a:cubicBezTo>
                  <a:pt x="26041" y="4331"/>
                  <a:pt x="25465" y="4958"/>
                  <a:pt x="25214" y="5259"/>
                </a:cubicBezTo>
                <a:lnTo>
                  <a:pt x="25239" y="5259"/>
                </a:lnTo>
                <a:cubicBezTo>
                  <a:pt x="24988" y="5584"/>
                  <a:pt x="24562" y="6036"/>
                  <a:pt x="24287" y="6311"/>
                </a:cubicBezTo>
                <a:cubicBezTo>
                  <a:pt x="24036" y="6612"/>
                  <a:pt x="23660" y="7013"/>
                  <a:pt x="23485" y="7213"/>
                </a:cubicBezTo>
                <a:cubicBezTo>
                  <a:pt x="21455" y="9594"/>
                  <a:pt x="20527" y="10622"/>
                  <a:pt x="20101" y="11023"/>
                </a:cubicBezTo>
                <a:cubicBezTo>
                  <a:pt x="19468" y="11584"/>
                  <a:pt x="17246" y="13258"/>
                  <a:pt x="17101" y="13258"/>
                </a:cubicBezTo>
                <a:cubicBezTo>
                  <a:pt x="17097" y="13258"/>
                  <a:pt x="17094" y="13256"/>
                  <a:pt x="17094" y="13254"/>
                </a:cubicBezTo>
                <a:cubicBezTo>
                  <a:pt x="17269" y="13053"/>
                  <a:pt x="17470" y="12853"/>
                  <a:pt x="17670" y="12677"/>
                </a:cubicBezTo>
                <a:cubicBezTo>
                  <a:pt x="18137" y="12211"/>
                  <a:pt x="18299" y="12048"/>
                  <a:pt x="18198" y="12048"/>
                </a:cubicBezTo>
                <a:cubicBezTo>
                  <a:pt x="18191" y="12048"/>
                  <a:pt x="18182" y="12049"/>
                  <a:pt x="18171" y="12051"/>
                </a:cubicBezTo>
                <a:cubicBezTo>
                  <a:pt x="17896" y="12276"/>
                  <a:pt x="17645" y="12502"/>
                  <a:pt x="17394" y="12752"/>
                </a:cubicBezTo>
                <a:cubicBezTo>
                  <a:pt x="16517" y="13605"/>
                  <a:pt x="16592" y="13554"/>
                  <a:pt x="16091" y="13680"/>
                </a:cubicBezTo>
                <a:lnTo>
                  <a:pt x="15690" y="13755"/>
                </a:lnTo>
                <a:lnTo>
                  <a:pt x="16267" y="13329"/>
                </a:lnTo>
                <a:cubicBezTo>
                  <a:pt x="16893" y="12878"/>
                  <a:pt x="16968" y="12777"/>
                  <a:pt x="16893" y="12702"/>
                </a:cubicBezTo>
                <a:cubicBezTo>
                  <a:pt x="16880" y="12696"/>
                  <a:pt x="16866" y="12692"/>
                  <a:pt x="16853" y="12692"/>
                </a:cubicBezTo>
                <a:cubicBezTo>
                  <a:pt x="16818" y="12692"/>
                  <a:pt x="16786" y="12716"/>
                  <a:pt x="16768" y="12752"/>
                </a:cubicBezTo>
                <a:cubicBezTo>
                  <a:pt x="16542" y="12953"/>
                  <a:pt x="16317" y="13128"/>
                  <a:pt x="16066" y="13304"/>
                </a:cubicBezTo>
                <a:cubicBezTo>
                  <a:pt x="15423" y="13776"/>
                  <a:pt x="15280" y="13878"/>
                  <a:pt x="15248" y="13878"/>
                </a:cubicBezTo>
                <a:cubicBezTo>
                  <a:pt x="15237" y="13878"/>
                  <a:pt x="15239" y="13867"/>
                  <a:pt x="15239" y="13855"/>
                </a:cubicBezTo>
                <a:cubicBezTo>
                  <a:pt x="15540" y="13579"/>
                  <a:pt x="15891" y="13304"/>
                  <a:pt x="16216" y="13078"/>
                </a:cubicBezTo>
                <a:cubicBezTo>
                  <a:pt x="16567" y="12828"/>
                  <a:pt x="16918" y="12552"/>
                  <a:pt x="17219" y="12276"/>
                </a:cubicBezTo>
                <a:cubicBezTo>
                  <a:pt x="17219" y="12258"/>
                  <a:pt x="17211" y="12248"/>
                  <a:pt x="17192" y="12248"/>
                </a:cubicBezTo>
                <a:cubicBezTo>
                  <a:pt x="17106" y="12248"/>
                  <a:pt x="16790" y="12460"/>
                  <a:pt x="15966" y="13078"/>
                </a:cubicBezTo>
                <a:cubicBezTo>
                  <a:pt x="15565" y="13404"/>
                  <a:pt x="15139" y="13705"/>
                  <a:pt x="14688" y="13955"/>
                </a:cubicBezTo>
                <a:cubicBezTo>
                  <a:pt x="14633" y="13974"/>
                  <a:pt x="14579" y="13982"/>
                  <a:pt x="14532" y="13982"/>
                </a:cubicBezTo>
                <a:cubicBezTo>
                  <a:pt x="14385" y="13982"/>
                  <a:pt x="14298" y="13906"/>
                  <a:pt x="14412" y="13830"/>
                </a:cubicBezTo>
                <a:cubicBezTo>
                  <a:pt x="14462" y="13780"/>
                  <a:pt x="14587" y="13705"/>
                  <a:pt x="14663" y="13630"/>
                </a:cubicBezTo>
                <a:cubicBezTo>
                  <a:pt x="14763" y="13554"/>
                  <a:pt x="14888" y="13504"/>
                  <a:pt x="15013" y="13479"/>
                </a:cubicBezTo>
                <a:cubicBezTo>
                  <a:pt x="15239" y="13454"/>
                  <a:pt x="16141" y="12853"/>
                  <a:pt x="16642" y="12427"/>
                </a:cubicBezTo>
                <a:cubicBezTo>
                  <a:pt x="17069" y="12051"/>
                  <a:pt x="18723" y="9945"/>
                  <a:pt x="18622" y="9895"/>
                </a:cubicBezTo>
                <a:lnTo>
                  <a:pt x="18622" y="9895"/>
                </a:lnTo>
                <a:cubicBezTo>
                  <a:pt x="18297" y="10196"/>
                  <a:pt x="17996" y="10547"/>
                  <a:pt x="17745" y="10923"/>
                </a:cubicBezTo>
                <a:cubicBezTo>
                  <a:pt x="16868" y="12051"/>
                  <a:pt x="16417" y="12502"/>
                  <a:pt x="15740" y="12928"/>
                </a:cubicBezTo>
                <a:cubicBezTo>
                  <a:pt x="15418" y="13156"/>
                  <a:pt x="15081" y="13340"/>
                  <a:pt x="15023" y="13340"/>
                </a:cubicBezTo>
                <a:cubicBezTo>
                  <a:pt x="15005" y="13340"/>
                  <a:pt x="15015" y="13321"/>
                  <a:pt x="15064" y="13279"/>
                </a:cubicBezTo>
                <a:cubicBezTo>
                  <a:pt x="15339" y="13053"/>
                  <a:pt x="16367" y="12026"/>
                  <a:pt x="16718" y="11599"/>
                </a:cubicBezTo>
                <a:cubicBezTo>
                  <a:pt x="17119" y="11148"/>
                  <a:pt x="17620" y="10346"/>
                  <a:pt x="17545" y="10296"/>
                </a:cubicBezTo>
                <a:lnTo>
                  <a:pt x="17545" y="10296"/>
                </a:lnTo>
                <a:cubicBezTo>
                  <a:pt x="17319" y="10522"/>
                  <a:pt x="17119" y="10772"/>
                  <a:pt x="16918" y="11048"/>
                </a:cubicBezTo>
                <a:cubicBezTo>
                  <a:pt x="16292" y="11900"/>
                  <a:pt x="15565" y="12677"/>
                  <a:pt x="14738" y="13354"/>
                </a:cubicBezTo>
                <a:lnTo>
                  <a:pt x="14111" y="13880"/>
                </a:lnTo>
                <a:lnTo>
                  <a:pt x="14863" y="12777"/>
                </a:lnTo>
                <a:cubicBezTo>
                  <a:pt x="15565" y="11750"/>
                  <a:pt x="15665" y="11650"/>
                  <a:pt x="16066" y="11324"/>
                </a:cubicBezTo>
                <a:cubicBezTo>
                  <a:pt x="16567" y="10923"/>
                  <a:pt x="17018" y="10497"/>
                  <a:pt x="17419" y="10046"/>
                </a:cubicBezTo>
                <a:cubicBezTo>
                  <a:pt x="17570" y="9845"/>
                  <a:pt x="17946" y="9469"/>
                  <a:pt x="18221" y="9168"/>
                </a:cubicBezTo>
                <a:cubicBezTo>
                  <a:pt x="18497" y="8893"/>
                  <a:pt x="18748" y="8592"/>
                  <a:pt x="18973" y="8291"/>
                </a:cubicBezTo>
                <a:cubicBezTo>
                  <a:pt x="19099" y="8141"/>
                  <a:pt x="19249" y="7990"/>
                  <a:pt x="19399" y="7865"/>
                </a:cubicBezTo>
                <a:cubicBezTo>
                  <a:pt x="19851" y="7489"/>
                  <a:pt x="20252" y="7063"/>
                  <a:pt x="20602" y="6612"/>
                </a:cubicBezTo>
                <a:cubicBezTo>
                  <a:pt x="21179" y="5985"/>
                  <a:pt x="21755" y="5359"/>
                  <a:pt x="21906" y="5208"/>
                </a:cubicBezTo>
                <a:cubicBezTo>
                  <a:pt x="22282" y="4883"/>
                  <a:pt x="22708" y="4582"/>
                  <a:pt x="23184" y="4381"/>
                </a:cubicBezTo>
                <a:lnTo>
                  <a:pt x="23384" y="4306"/>
                </a:lnTo>
                <a:lnTo>
                  <a:pt x="23309" y="4782"/>
                </a:lnTo>
                <a:cubicBezTo>
                  <a:pt x="23209" y="5484"/>
                  <a:pt x="23259" y="5860"/>
                  <a:pt x="23435" y="6010"/>
                </a:cubicBezTo>
                <a:cubicBezTo>
                  <a:pt x="23510" y="6061"/>
                  <a:pt x="23585" y="6086"/>
                  <a:pt x="23685" y="6086"/>
                </a:cubicBezTo>
                <a:cubicBezTo>
                  <a:pt x="23710" y="6086"/>
                  <a:pt x="24186" y="5559"/>
                  <a:pt x="24713" y="4958"/>
                </a:cubicBezTo>
                <a:cubicBezTo>
                  <a:pt x="25866" y="3630"/>
                  <a:pt x="26542" y="2903"/>
                  <a:pt x="26668" y="2802"/>
                </a:cubicBezTo>
                <a:cubicBezTo>
                  <a:pt x="26690" y="2787"/>
                  <a:pt x="26715" y="2779"/>
                  <a:pt x="26745" y="2779"/>
                </a:cubicBezTo>
                <a:close/>
                <a:moveTo>
                  <a:pt x="15214" y="11975"/>
                </a:moveTo>
                <a:cubicBezTo>
                  <a:pt x="15013" y="12351"/>
                  <a:pt x="14788" y="12702"/>
                  <a:pt x="14512" y="13053"/>
                </a:cubicBezTo>
                <a:cubicBezTo>
                  <a:pt x="13816" y="13988"/>
                  <a:pt x="13724" y="14112"/>
                  <a:pt x="13614" y="14112"/>
                </a:cubicBezTo>
                <a:cubicBezTo>
                  <a:pt x="13597" y="14112"/>
                  <a:pt x="13580" y="14109"/>
                  <a:pt x="13560" y="14106"/>
                </a:cubicBezTo>
                <a:lnTo>
                  <a:pt x="13384" y="14056"/>
                </a:lnTo>
                <a:lnTo>
                  <a:pt x="13961" y="13229"/>
                </a:lnTo>
                <a:cubicBezTo>
                  <a:pt x="14186" y="12853"/>
                  <a:pt x="14487" y="12502"/>
                  <a:pt x="14838" y="12201"/>
                </a:cubicBezTo>
                <a:cubicBezTo>
                  <a:pt x="14938" y="12101"/>
                  <a:pt x="15064" y="12026"/>
                  <a:pt x="15214" y="11975"/>
                </a:cubicBezTo>
                <a:close/>
                <a:moveTo>
                  <a:pt x="14066" y="12691"/>
                </a:moveTo>
                <a:cubicBezTo>
                  <a:pt x="14117" y="12691"/>
                  <a:pt x="14005" y="12854"/>
                  <a:pt x="13610" y="13429"/>
                </a:cubicBezTo>
                <a:cubicBezTo>
                  <a:pt x="13109" y="14106"/>
                  <a:pt x="12983" y="14231"/>
                  <a:pt x="12858" y="14281"/>
                </a:cubicBezTo>
                <a:cubicBezTo>
                  <a:pt x="12820" y="14294"/>
                  <a:pt x="12789" y="14300"/>
                  <a:pt x="12758" y="14300"/>
                </a:cubicBezTo>
                <a:cubicBezTo>
                  <a:pt x="12726" y="14300"/>
                  <a:pt x="12695" y="14294"/>
                  <a:pt x="12658" y="14281"/>
                </a:cubicBezTo>
                <a:cubicBezTo>
                  <a:pt x="12808" y="14031"/>
                  <a:pt x="12983" y="13780"/>
                  <a:pt x="13159" y="13579"/>
                </a:cubicBezTo>
                <a:cubicBezTo>
                  <a:pt x="13384" y="13254"/>
                  <a:pt x="13635" y="12978"/>
                  <a:pt x="13936" y="12752"/>
                </a:cubicBezTo>
                <a:cubicBezTo>
                  <a:pt x="14000" y="12717"/>
                  <a:pt x="14045" y="12691"/>
                  <a:pt x="14066" y="12691"/>
                </a:cubicBezTo>
                <a:close/>
                <a:moveTo>
                  <a:pt x="13041" y="13318"/>
                </a:moveTo>
                <a:cubicBezTo>
                  <a:pt x="13090" y="13318"/>
                  <a:pt x="13017" y="13456"/>
                  <a:pt x="12758" y="13780"/>
                </a:cubicBezTo>
                <a:cubicBezTo>
                  <a:pt x="12632" y="14006"/>
                  <a:pt x="12482" y="14181"/>
                  <a:pt x="12307" y="14356"/>
                </a:cubicBezTo>
                <a:cubicBezTo>
                  <a:pt x="12131" y="14381"/>
                  <a:pt x="11981" y="14407"/>
                  <a:pt x="11805" y="14407"/>
                </a:cubicBezTo>
                <a:lnTo>
                  <a:pt x="11404" y="14457"/>
                </a:lnTo>
                <a:lnTo>
                  <a:pt x="11856" y="14231"/>
                </a:lnTo>
                <a:cubicBezTo>
                  <a:pt x="12357" y="13980"/>
                  <a:pt x="12808" y="13630"/>
                  <a:pt x="12858" y="13479"/>
                </a:cubicBezTo>
                <a:cubicBezTo>
                  <a:pt x="12883" y="13404"/>
                  <a:pt x="12933" y="13354"/>
                  <a:pt x="13008" y="13329"/>
                </a:cubicBezTo>
                <a:cubicBezTo>
                  <a:pt x="13022" y="13322"/>
                  <a:pt x="13033" y="13318"/>
                  <a:pt x="13041" y="13318"/>
                </a:cubicBezTo>
                <a:close/>
                <a:moveTo>
                  <a:pt x="11417" y="14179"/>
                </a:moveTo>
                <a:cubicBezTo>
                  <a:pt x="11443" y="14179"/>
                  <a:pt x="11447" y="14196"/>
                  <a:pt x="11429" y="14231"/>
                </a:cubicBezTo>
                <a:cubicBezTo>
                  <a:pt x="11304" y="14306"/>
                  <a:pt x="11204" y="14356"/>
                  <a:pt x="11079" y="14407"/>
                </a:cubicBezTo>
                <a:cubicBezTo>
                  <a:pt x="10896" y="14492"/>
                  <a:pt x="10788" y="14532"/>
                  <a:pt x="10756" y="14532"/>
                </a:cubicBezTo>
                <a:cubicBezTo>
                  <a:pt x="10713" y="14532"/>
                  <a:pt x="10810" y="14460"/>
                  <a:pt x="11053" y="14331"/>
                </a:cubicBezTo>
                <a:cubicBezTo>
                  <a:pt x="11248" y="14234"/>
                  <a:pt x="11369" y="14179"/>
                  <a:pt x="11417" y="14179"/>
                </a:cubicBezTo>
                <a:close/>
                <a:moveTo>
                  <a:pt x="9469" y="15342"/>
                </a:moveTo>
                <a:cubicBezTo>
                  <a:pt x="9479" y="15342"/>
                  <a:pt x="9506" y="15355"/>
                  <a:pt x="9550" y="15384"/>
                </a:cubicBezTo>
                <a:cubicBezTo>
                  <a:pt x="9625" y="15440"/>
                  <a:pt x="9644" y="15469"/>
                  <a:pt x="9627" y="15469"/>
                </a:cubicBezTo>
                <a:cubicBezTo>
                  <a:pt x="9622" y="15469"/>
                  <a:pt x="9612" y="15465"/>
                  <a:pt x="9600" y="15459"/>
                </a:cubicBezTo>
                <a:cubicBezTo>
                  <a:pt x="9550" y="15459"/>
                  <a:pt x="9500" y="15409"/>
                  <a:pt x="9475" y="15359"/>
                </a:cubicBezTo>
                <a:cubicBezTo>
                  <a:pt x="9464" y="15349"/>
                  <a:pt x="9462" y="15342"/>
                  <a:pt x="9469" y="15342"/>
                </a:cubicBezTo>
                <a:close/>
                <a:moveTo>
                  <a:pt x="8609" y="15399"/>
                </a:moveTo>
                <a:cubicBezTo>
                  <a:pt x="8622" y="15399"/>
                  <a:pt x="8656" y="15418"/>
                  <a:pt x="8698" y="15459"/>
                </a:cubicBezTo>
                <a:cubicBezTo>
                  <a:pt x="8798" y="15534"/>
                  <a:pt x="8823" y="15559"/>
                  <a:pt x="8773" y="15559"/>
                </a:cubicBezTo>
                <a:cubicBezTo>
                  <a:pt x="8723" y="15534"/>
                  <a:pt x="8673" y="15484"/>
                  <a:pt x="8622" y="15434"/>
                </a:cubicBezTo>
                <a:cubicBezTo>
                  <a:pt x="8600" y="15412"/>
                  <a:pt x="8598" y="15399"/>
                  <a:pt x="8609" y="15399"/>
                </a:cubicBezTo>
                <a:close/>
                <a:moveTo>
                  <a:pt x="9070" y="15647"/>
                </a:moveTo>
                <a:cubicBezTo>
                  <a:pt x="9080" y="15647"/>
                  <a:pt x="9099" y="15660"/>
                  <a:pt x="9124" y="15685"/>
                </a:cubicBezTo>
                <a:cubicBezTo>
                  <a:pt x="9199" y="15735"/>
                  <a:pt x="9224" y="15760"/>
                  <a:pt x="9199" y="15760"/>
                </a:cubicBezTo>
                <a:cubicBezTo>
                  <a:pt x="9149" y="15760"/>
                  <a:pt x="9099" y="15735"/>
                  <a:pt x="9074" y="15685"/>
                </a:cubicBezTo>
                <a:cubicBezTo>
                  <a:pt x="9061" y="15660"/>
                  <a:pt x="9061" y="15647"/>
                  <a:pt x="9070" y="15647"/>
                </a:cubicBezTo>
                <a:close/>
                <a:moveTo>
                  <a:pt x="9934" y="15610"/>
                </a:moveTo>
                <a:cubicBezTo>
                  <a:pt x="9945" y="15610"/>
                  <a:pt x="10001" y="15643"/>
                  <a:pt x="10101" y="15710"/>
                </a:cubicBezTo>
                <a:cubicBezTo>
                  <a:pt x="10211" y="15783"/>
                  <a:pt x="10254" y="15830"/>
                  <a:pt x="10240" y="15830"/>
                </a:cubicBezTo>
                <a:cubicBezTo>
                  <a:pt x="10234" y="15830"/>
                  <a:pt x="10222" y="15823"/>
                  <a:pt x="10201" y="15810"/>
                </a:cubicBezTo>
                <a:cubicBezTo>
                  <a:pt x="10126" y="15760"/>
                  <a:pt x="10026" y="15710"/>
                  <a:pt x="9951" y="15635"/>
                </a:cubicBezTo>
                <a:cubicBezTo>
                  <a:pt x="9934" y="15618"/>
                  <a:pt x="9928" y="15610"/>
                  <a:pt x="9934" y="15610"/>
                </a:cubicBezTo>
                <a:close/>
                <a:moveTo>
                  <a:pt x="11742" y="15154"/>
                </a:moveTo>
                <a:cubicBezTo>
                  <a:pt x="11867" y="15154"/>
                  <a:pt x="12317" y="15334"/>
                  <a:pt x="13209" y="15760"/>
                </a:cubicBezTo>
                <a:cubicBezTo>
                  <a:pt x="14194" y="16232"/>
                  <a:pt x="14692" y="16502"/>
                  <a:pt x="14592" y="16502"/>
                </a:cubicBezTo>
                <a:cubicBezTo>
                  <a:pt x="14570" y="16502"/>
                  <a:pt x="14519" y="16489"/>
                  <a:pt x="14437" y="16462"/>
                </a:cubicBezTo>
                <a:cubicBezTo>
                  <a:pt x="14337" y="16412"/>
                  <a:pt x="13660" y="16136"/>
                  <a:pt x="12983" y="15810"/>
                </a:cubicBezTo>
                <a:cubicBezTo>
                  <a:pt x="12532" y="15635"/>
                  <a:pt x="12106" y="15409"/>
                  <a:pt x="11705" y="15183"/>
                </a:cubicBezTo>
                <a:cubicBezTo>
                  <a:pt x="11700" y="15164"/>
                  <a:pt x="11712" y="15154"/>
                  <a:pt x="11742" y="15154"/>
                </a:cubicBezTo>
                <a:close/>
                <a:moveTo>
                  <a:pt x="14735" y="16499"/>
                </a:moveTo>
                <a:cubicBezTo>
                  <a:pt x="14744" y="16499"/>
                  <a:pt x="14763" y="16512"/>
                  <a:pt x="14788" y="16537"/>
                </a:cubicBezTo>
                <a:cubicBezTo>
                  <a:pt x="14838" y="16587"/>
                  <a:pt x="14888" y="16612"/>
                  <a:pt x="14838" y="16612"/>
                </a:cubicBezTo>
                <a:cubicBezTo>
                  <a:pt x="14833" y="16617"/>
                  <a:pt x="14827" y="16619"/>
                  <a:pt x="14821" y="16619"/>
                </a:cubicBezTo>
                <a:cubicBezTo>
                  <a:pt x="14795" y="16619"/>
                  <a:pt x="14758" y="16582"/>
                  <a:pt x="14738" y="16562"/>
                </a:cubicBezTo>
                <a:lnTo>
                  <a:pt x="14738" y="16537"/>
                </a:lnTo>
                <a:cubicBezTo>
                  <a:pt x="14725" y="16512"/>
                  <a:pt x="14725" y="16499"/>
                  <a:pt x="14735" y="16499"/>
                </a:cubicBezTo>
                <a:close/>
                <a:moveTo>
                  <a:pt x="12791" y="15067"/>
                </a:moveTo>
                <a:cubicBezTo>
                  <a:pt x="12828" y="15067"/>
                  <a:pt x="12827" y="15079"/>
                  <a:pt x="12783" y="15108"/>
                </a:cubicBezTo>
                <a:cubicBezTo>
                  <a:pt x="12733" y="15158"/>
                  <a:pt x="12708" y="15209"/>
                  <a:pt x="12783" y="15259"/>
                </a:cubicBezTo>
                <a:cubicBezTo>
                  <a:pt x="12798" y="15266"/>
                  <a:pt x="12812" y="15269"/>
                  <a:pt x="12827" y="15269"/>
                </a:cubicBezTo>
                <a:cubicBezTo>
                  <a:pt x="12862" y="15269"/>
                  <a:pt x="12898" y="15251"/>
                  <a:pt x="12933" y="15234"/>
                </a:cubicBezTo>
                <a:cubicBezTo>
                  <a:pt x="12958" y="15183"/>
                  <a:pt x="13008" y="15158"/>
                  <a:pt x="13084" y="15158"/>
                </a:cubicBezTo>
                <a:cubicBezTo>
                  <a:pt x="13159" y="15183"/>
                  <a:pt x="15866" y="16637"/>
                  <a:pt x="15966" y="16737"/>
                </a:cubicBezTo>
                <a:cubicBezTo>
                  <a:pt x="16016" y="16762"/>
                  <a:pt x="16016" y="16813"/>
                  <a:pt x="15966" y="16863"/>
                </a:cubicBezTo>
                <a:cubicBezTo>
                  <a:pt x="15961" y="16877"/>
                  <a:pt x="15947" y="16886"/>
                  <a:pt x="15918" y="16886"/>
                </a:cubicBezTo>
                <a:cubicBezTo>
                  <a:pt x="15794" y="16886"/>
                  <a:pt x="15396" y="16728"/>
                  <a:pt x="14262" y="16161"/>
                </a:cubicBezTo>
                <a:cubicBezTo>
                  <a:pt x="12717" y="15400"/>
                  <a:pt x="12212" y="15127"/>
                  <a:pt x="12296" y="15127"/>
                </a:cubicBezTo>
                <a:cubicBezTo>
                  <a:pt x="12304" y="15127"/>
                  <a:pt x="12316" y="15129"/>
                  <a:pt x="12332" y="15133"/>
                </a:cubicBezTo>
                <a:cubicBezTo>
                  <a:pt x="12432" y="15133"/>
                  <a:pt x="12557" y="15133"/>
                  <a:pt x="12658" y="15083"/>
                </a:cubicBezTo>
                <a:cubicBezTo>
                  <a:pt x="12720" y="15073"/>
                  <a:pt x="12765" y="15067"/>
                  <a:pt x="12791" y="15067"/>
                </a:cubicBezTo>
                <a:close/>
                <a:moveTo>
                  <a:pt x="21679" y="12936"/>
                </a:moveTo>
                <a:cubicBezTo>
                  <a:pt x="21862" y="12936"/>
                  <a:pt x="22182" y="13013"/>
                  <a:pt x="22808" y="13229"/>
                </a:cubicBezTo>
                <a:cubicBezTo>
                  <a:pt x="23409" y="13429"/>
                  <a:pt x="24337" y="13680"/>
                  <a:pt x="24913" y="13830"/>
                </a:cubicBezTo>
                <a:cubicBezTo>
                  <a:pt x="25515" y="13955"/>
                  <a:pt x="26392" y="14181"/>
                  <a:pt x="26918" y="14306"/>
                </a:cubicBezTo>
                <a:cubicBezTo>
                  <a:pt x="27482" y="14451"/>
                  <a:pt x="27818" y="14524"/>
                  <a:pt x="27940" y="14524"/>
                </a:cubicBezTo>
                <a:cubicBezTo>
                  <a:pt x="28007" y="14524"/>
                  <a:pt x="28008" y="14501"/>
                  <a:pt x="27946" y="14457"/>
                </a:cubicBezTo>
                <a:cubicBezTo>
                  <a:pt x="27871" y="14407"/>
                  <a:pt x="25966" y="13905"/>
                  <a:pt x="24838" y="13655"/>
                </a:cubicBezTo>
                <a:cubicBezTo>
                  <a:pt x="24362" y="13554"/>
                  <a:pt x="23911" y="13429"/>
                  <a:pt x="23460" y="13279"/>
                </a:cubicBezTo>
                <a:cubicBezTo>
                  <a:pt x="23610" y="13279"/>
                  <a:pt x="23785" y="13279"/>
                  <a:pt x="23961" y="13304"/>
                </a:cubicBezTo>
                <a:cubicBezTo>
                  <a:pt x="24538" y="13335"/>
                  <a:pt x="25120" y="13349"/>
                  <a:pt x="25702" y="13349"/>
                </a:cubicBezTo>
                <a:cubicBezTo>
                  <a:pt x="26511" y="13349"/>
                  <a:pt x="27320" y="13322"/>
                  <a:pt x="28121" y="13279"/>
                </a:cubicBezTo>
                <a:cubicBezTo>
                  <a:pt x="29062" y="13243"/>
                  <a:pt x="29791" y="13223"/>
                  <a:pt x="30372" y="13223"/>
                </a:cubicBezTo>
                <a:cubicBezTo>
                  <a:pt x="31401" y="13223"/>
                  <a:pt x="31968" y="13285"/>
                  <a:pt x="32432" y="13429"/>
                </a:cubicBezTo>
                <a:cubicBezTo>
                  <a:pt x="32607" y="13504"/>
                  <a:pt x="32833" y="13554"/>
                  <a:pt x="33034" y="13554"/>
                </a:cubicBezTo>
                <a:cubicBezTo>
                  <a:pt x="33059" y="13504"/>
                  <a:pt x="32983" y="13479"/>
                  <a:pt x="32883" y="13429"/>
                </a:cubicBezTo>
                <a:cubicBezTo>
                  <a:pt x="32751" y="13370"/>
                  <a:pt x="32705" y="13346"/>
                  <a:pt x="32795" y="13346"/>
                </a:cubicBezTo>
                <a:cubicBezTo>
                  <a:pt x="32859" y="13346"/>
                  <a:pt x="32991" y="13358"/>
                  <a:pt x="33209" y="13379"/>
                </a:cubicBezTo>
                <a:cubicBezTo>
                  <a:pt x="33685" y="13429"/>
                  <a:pt x="33660" y="13454"/>
                  <a:pt x="33084" y="13605"/>
                </a:cubicBezTo>
                <a:lnTo>
                  <a:pt x="33059" y="13605"/>
                </a:lnTo>
                <a:cubicBezTo>
                  <a:pt x="32858" y="13655"/>
                  <a:pt x="32181" y="13805"/>
                  <a:pt x="31530" y="13905"/>
                </a:cubicBezTo>
                <a:cubicBezTo>
                  <a:pt x="30923" y="14029"/>
                  <a:pt x="30635" y="14085"/>
                  <a:pt x="30373" y="14085"/>
                </a:cubicBezTo>
                <a:cubicBezTo>
                  <a:pt x="30159" y="14085"/>
                  <a:pt x="29963" y="14048"/>
                  <a:pt x="29625" y="13980"/>
                </a:cubicBezTo>
                <a:cubicBezTo>
                  <a:pt x="29463" y="13932"/>
                  <a:pt x="29301" y="13904"/>
                  <a:pt x="29133" y="13904"/>
                </a:cubicBezTo>
                <a:cubicBezTo>
                  <a:pt x="29040" y="13904"/>
                  <a:pt x="28946" y="13913"/>
                  <a:pt x="28848" y="13930"/>
                </a:cubicBezTo>
                <a:cubicBezTo>
                  <a:pt x="28848" y="13980"/>
                  <a:pt x="29074" y="14031"/>
                  <a:pt x="29374" y="14081"/>
                </a:cubicBezTo>
                <a:cubicBezTo>
                  <a:pt x="29550" y="14106"/>
                  <a:pt x="29725" y="14156"/>
                  <a:pt x="29901" y="14206"/>
                </a:cubicBezTo>
                <a:cubicBezTo>
                  <a:pt x="29901" y="14206"/>
                  <a:pt x="29475" y="14281"/>
                  <a:pt x="28998" y="14331"/>
                </a:cubicBezTo>
                <a:cubicBezTo>
                  <a:pt x="28673" y="14381"/>
                  <a:pt x="28347" y="14432"/>
                  <a:pt x="28021" y="14532"/>
                </a:cubicBezTo>
                <a:cubicBezTo>
                  <a:pt x="27846" y="14607"/>
                  <a:pt x="27821" y="14883"/>
                  <a:pt x="27996" y="15058"/>
                </a:cubicBezTo>
                <a:cubicBezTo>
                  <a:pt x="28046" y="15108"/>
                  <a:pt x="28096" y="15209"/>
                  <a:pt x="28121" y="15284"/>
                </a:cubicBezTo>
                <a:cubicBezTo>
                  <a:pt x="28121" y="15384"/>
                  <a:pt x="26993" y="15785"/>
                  <a:pt x="26267" y="15935"/>
                </a:cubicBezTo>
                <a:cubicBezTo>
                  <a:pt x="26139" y="15983"/>
                  <a:pt x="25992" y="16000"/>
                  <a:pt x="25844" y="16000"/>
                </a:cubicBezTo>
                <a:cubicBezTo>
                  <a:pt x="25758" y="16000"/>
                  <a:pt x="25672" y="15995"/>
                  <a:pt x="25590" y="15985"/>
                </a:cubicBezTo>
                <a:cubicBezTo>
                  <a:pt x="25540" y="15935"/>
                  <a:pt x="24963" y="15660"/>
                  <a:pt x="24337" y="15409"/>
                </a:cubicBezTo>
                <a:cubicBezTo>
                  <a:pt x="23710" y="15158"/>
                  <a:pt x="22658" y="14682"/>
                  <a:pt x="21981" y="14381"/>
                </a:cubicBezTo>
                <a:cubicBezTo>
                  <a:pt x="21329" y="14081"/>
                  <a:pt x="20753" y="13830"/>
                  <a:pt x="20728" y="13830"/>
                </a:cubicBezTo>
                <a:cubicBezTo>
                  <a:pt x="20577" y="13855"/>
                  <a:pt x="20903" y="14031"/>
                  <a:pt x="22307" y="14682"/>
                </a:cubicBezTo>
                <a:cubicBezTo>
                  <a:pt x="23184" y="15058"/>
                  <a:pt x="24237" y="15534"/>
                  <a:pt x="24663" y="15710"/>
                </a:cubicBezTo>
                <a:cubicBezTo>
                  <a:pt x="24938" y="15810"/>
                  <a:pt x="25214" y="15935"/>
                  <a:pt x="25465" y="16086"/>
                </a:cubicBezTo>
                <a:cubicBezTo>
                  <a:pt x="25486" y="16173"/>
                  <a:pt x="24620" y="16241"/>
                  <a:pt x="23669" y="16241"/>
                </a:cubicBezTo>
                <a:cubicBezTo>
                  <a:pt x="23525" y="16241"/>
                  <a:pt x="23379" y="16239"/>
                  <a:pt x="23234" y="16236"/>
                </a:cubicBezTo>
                <a:lnTo>
                  <a:pt x="21856" y="16236"/>
                </a:lnTo>
                <a:cubicBezTo>
                  <a:pt x="21555" y="16261"/>
                  <a:pt x="21404" y="16437"/>
                  <a:pt x="21429" y="16712"/>
                </a:cubicBezTo>
                <a:lnTo>
                  <a:pt x="21480" y="16913"/>
                </a:lnTo>
                <a:lnTo>
                  <a:pt x="20878" y="16988"/>
                </a:lnTo>
                <a:cubicBezTo>
                  <a:pt x="20634" y="17021"/>
                  <a:pt x="20409" y="17037"/>
                  <a:pt x="20159" y="17037"/>
                </a:cubicBezTo>
                <a:cubicBezTo>
                  <a:pt x="19639" y="17037"/>
                  <a:pt x="19013" y="16965"/>
                  <a:pt x="17896" y="16813"/>
                </a:cubicBezTo>
                <a:cubicBezTo>
                  <a:pt x="17144" y="16687"/>
                  <a:pt x="16442" y="16612"/>
                  <a:pt x="16317" y="16612"/>
                </a:cubicBezTo>
                <a:cubicBezTo>
                  <a:pt x="16191" y="16612"/>
                  <a:pt x="15690" y="16386"/>
                  <a:pt x="14688" y="15835"/>
                </a:cubicBezTo>
                <a:cubicBezTo>
                  <a:pt x="13886" y="15409"/>
                  <a:pt x="13234" y="15033"/>
                  <a:pt x="13184" y="15008"/>
                </a:cubicBezTo>
                <a:cubicBezTo>
                  <a:pt x="13159" y="15008"/>
                  <a:pt x="13234" y="14958"/>
                  <a:pt x="13359" y="14933"/>
                </a:cubicBezTo>
                <a:cubicBezTo>
                  <a:pt x="13377" y="14931"/>
                  <a:pt x="13395" y="14929"/>
                  <a:pt x="13414" y="14929"/>
                </a:cubicBezTo>
                <a:cubicBezTo>
                  <a:pt x="13608" y="14929"/>
                  <a:pt x="13895" y="15057"/>
                  <a:pt x="15013" y="15559"/>
                </a:cubicBezTo>
                <a:cubicBezTo>
                  <a:pt x="15790" y="15935"/>
                  <a:pt x="16467" y="16236"/>
                  <a:pt x="16517" y="16236"/>
                </a:cubicBezTo>
                <a:cubicBezTo>
                  <a:pt x="16534" y="16238"/>
                  <a:pt x="16549" y="16238"/>
                  <a:pt x="16561" y="16238"/>
                </a:cubicBezTo>
                <a:cubicBezTo>
                  <a:pt x="16753" y="16238"/>
                  <a:pt x="16422" y="16054"/>
                  <a:pt x="15339" y="15559"/>
                </a:cubicBezTo>
                <a:cubicBezTo>
                  <a:pt x="14663" y="15234"/>
                  <a:pt x="14036" y="14958"/>
                  <a:pt x="13986" y="14933"/>
                </a:cubicBezTo>
                <a:cubicBezTo>
                  <a:pt x="13936" y="14908"/>
                  <a:pt x="14011" y="14858"/>
                  <a:pt x="14236" y="14808"/>
                </a:cubicBezTo>
                <a:cubicBezTo>
                  <a:pt x="14307" y="14797"/>
                  <a:pt x="14365" y="14789"/>
                  <a:pt x="14420" y="14789"/>
                </a:cubicBezTo>
                <a:cubicBezTo>
                  <a:pt x="14623" y="14789"/>
                  <a:pt x="14802" y="14885"/>
                  <a:pt x="15490" y="15259"/>
                </a:cubicBezTo>
                <a:cubicBezTo>
                  <a:pt x="15815" y="15434"/>
                  <a:pt x="16141" y="15610"/>
                  <a:pt x="16492" y="15735"/>
                </a:cubicBezTo>
                <a:cubicBezTo>
                  <a:pt x="16567" y="15735"/>
                  <a:pt x="16542" y="15685"/>
                  <a:pt x="16492" y="15660"/>
                </a:cubicBezTo>
                <a:cubicBezTo>
                  <a:pt x="16367" y="15559"/>
                  <a:pt x="15064" y="14858"/>
                  <a:pt x="14888" y="14782"/>
                </a:cubicBezTo>
                <a:cubicBezTo>
                  <a:pt x="14738" y="14732"/>
                  <a:pt x="14788" y="14732"/>
                  <a:pt x="14888" y="14707"/>
                </a:cubicBezTo>
                <a:cubicBezTo>
                  <a:pt x="15339" y="14833"/>
                  <a:pt x="15790" y="15008"/>
                  <a:pt x="16191" y="15234"/>
                </a:cubicBezTo>
                <a:cubicBezTo>
                  <a:pt x="17010" y="15633"/>
                  <a:pt x="17323" y="15773"/>
                  <a:pt x="17425" y="15773"/>
                </a:cubicBezTo>
                <a:cubicBezTo>
                  <a:pt x="17458" y="15773"/>
                  <a:pt x="17470" y="15759"/>
                  <a:pt x="17470" y="15735"/>
                </a:cubicBezTo>
                <a:cubicBezTo>
                  <a:pt x="17144" y="15534"/>
                  <a:pt x="16818" y="15359"/>
                  <a:pt x="16467" y="15234"/>
                </a:cubicBezTo>
                <a:cubicBezTo>
                  <a:pt x="15389" y="14707"/>
                  <a:pt x="15239" y="14632"/>
                  <a:pt x="15364" y="14607"/>
                </a:cubicBezTo>
                <a:lnTo>
                  <a:pt x="15364" y="14607"/>
                </a:lnTo>
                <a:cubicBezTo>
                  <a:pt x="15840" y="14782"/>
                  <a:pt x="16317" y="14983"/>
                  <a:pt x="16768" y="15234"/>
                </a:cubicBezTo>
                <a:cubicBezTo>
                  <a:pt x="17470" y="15559"/>
                  <a:pt x="18071" y="15860"/>
                  <a:pt x="18071" y="15860"/>
                </a:cubicBezTo>
                <a:cubicBezTo>
                  <a:pt x="18247" y="15835"/>
                  <a:pt x="17996" y="15685"/>
                  <a:pt x="17169" y="15284"/>
                </a:cubicBezTo>
                <a:cubicBezTo>
                  <a:pt x="16668" y="15033"/>
                  <a:pt x="16166" y="14782"/>
                  <a:pt x="16066" y="14732"/>
                </a:cubicBezTo>
                <a:cubicBezTo>
                  <a:pt x="16039" y="14719"/>
                  <a:pt x="16043" y="14713"/>
                  <a:pt x="16073" y="14713"/>
                </a:cubicBezTo>
                <a:cubicBezTo>
                  <a:pt x="16157" y="14713"/>
                  <a:pt x="16439" y="14759"/>
                  <a:pt x="16843" y="14833"/>
                </a:cubicBezTo>
                <a:cubicBezTo>
                  <a:pt x="17369" y="14933"/>
                  <a:pt x="17996" y="15058"/>
                  <a:pt x="18221" y="15083"/>
                </a:cubicBezTo>
                <a:cubicBezTo>
                  <a:pt x="18572" y="15133"/>
                  <a:pt x="18823" y="15234"/>
                  <a:pt x="19725" y="15710"/>
                </a:cubicBezTo>
                <a:cubicBezTo>
                  <a:pt x="20608" y="16170"/>
                  <a:pt x="20870" y="16306"/>
                  <a:pt x="20947" y="16306"/>
                </a:cubicBezTo>
                <a:cubicBezTo>
                  <a:pt x="20975" y="16306"/>
                  <a:pt x="20978" y="16288"/>
                  <a:pt x="20978" y="16261"/>
                </a:cubicBezTo>
                <a:cubicBezTo>
                  <a:pt x="20728" y="16036"/>
                  <a:pt x="20427" y="15860"/>
                  <a:pt x="20126" y="15710"/>
                </a:cubicBezTo>
                <a:cubicBezTo>
                  <a:pt x="19625" y="15459"/>
                  <a:pt x="19224" y="15234"/>
                  <a:pt x="19199" y="15209"/>
                </a:cubicBezTo>
                <a:cubicBezTo>
                  <a:pt x="19191" y="15201"/>
                  <a:pt x="19213" y="15197"/>
                  <a:pt x="19259" y="15197"/>
                </a:cubicBezTo>
                <a:cubicBezTo>
                  <a:pt x="19670" y="15197"/>
                  <a:pt x="22002" y="15474"/>
                  <a:pt x="22633" y="15610"/>
                </a:cubicBezTo>
                <a:cubicBezTo>
                  <a:pt x="23059" y="15710"/>
                  <a:pt x="23485" y="15835"/>
                  <a:pt x="23886" y="15985"/>
                </a:cubicBezTo>
                <a:cubicBezTo>
                  <a:pt x="24273" y="16115"/>
                  <a:pt x="24447" y="16170"/>
                  <a:pt x="24520" y="16170"/>
                </a:cubicBezTo>
                <a:cubicBezTo>
                  <a:pt x="24575" y="16170"/>
                  <a:pt x="24573" y="16139"/>
                  <a:pt x="24562" y="16086"/>
                </a:cubicBezTo>
                <a:cubicBezTo>
                  <a:pt x="24537" y="15860"/>
                  <a:pt x="23284" y="15459"/>
                  <a:pt x="22006" y="15234"/>
                </a:cubicBezTo>
                <a:cubicBezTo>
                  <a:pt x="21580" y="15158"/>
                  <a:pt x="20477" y="15033"/>
                  <a:pt x="19575" y="14933"/>
                </a:cubicBezTo>
                <a:cubicBezTo>
                  <a:pt x="18648" y="14833"/>
                  <a:pt x="17695" y="14707"/>
                  <a:pt x="17419" y="14657"/>
                </a:cubicBezTo>
                <a:cubicBezTo>
                  <a:pt x="16492" y="14457"/>
                  <a:pt x="16292" y="14407"/>
                  <a:pt x="16392" y="14381"/>
                </a:cubicBezTo>
                <a:cubicBezTo>
                  <a:pt x="17169" y="14131"/>
                  <a:pt x="17946" y="13955"/>
                  <a:pt x="18748" y="13805"/>
                </a:cubicBezTo>
                <a:cubicBezTo>
                  <a:pt x="18887" y="13898"/>
                  <a:pt x="20138" y="14290"/>
                  <a:pt x="20328" y="14290"/>
                </a:cubicBezTo>
                <a:cubicBezTo>
                  <a:pt x="20343" y="14290"/>
                  <a:pt x="20352" y="14287"/>
                  <a:pt x="20352" y="14281"/>
                </a:cubicBezTo>
                <a:cubicBezTo>
                  <a:pt x="19901" y="14031"/>
                  <a:pt x="19450" y="13855"/>
                  <a:pt x="18948" y="13755"/>
                </a:cubicBezTo>
                <a:cubicBezTo>
                  <a:pt x="18873" y="13730"/>
                  <a:pt x="19199" y="13630"/>
                  <a:pt x="19700" y="13504"/>
                </a:cubicBezTo>
                <a:cubicBezTo>
                  <a:pt x="20142" y="13380"/>
                  <a:pt x="20363" y="13324"/>
                  <a:pt x="20514" y="13324"/>
                </a:cubicBezTo>
                <a:cubicBezTo>
                  <a:pt x="20638" y="13324"/>
                  <a:pt x="20715" y="13361"/>
                  <a:pt x="20828" y="13429"/>
                </a:cubicBezTo>
                <a:cubicBezTo>
                  <a:pt x="21563" y="13797"/>
                  <a:pt x="25651" y="15361"/>
                  <a:pt x="25904" y="15361"/>
                </a:cubicBezTo>
                <a:cubicBezTo>
                  <a:pt x="25910" y="15361"/>
                  <a:pt x="25914" y="15361"/>
                  <a:pt x="25916" y="15359"/>
                </a:cubicBezTo>
                <a:cubicBezTo>
                  <a:pt x="25991" y="15284"/>
                  <a:pt x="25841" y="15209"/>
                  <a:pt x="24587" y="14757"/>
                </a:cubicBezTo>
                <a:cubicBezTo>
                  <a:pt x="23334" y="14306"/>
                  <a:pt x="20778" y="13254"/>
                  <a:pt x="20778" y="13229"/>
                </a:cubicBezTo>
                <a:cubicBezTo>
                  <a:pt x="20828" y="13178"/>
                  <a:pt x="20903" y="13153"/>
                  <a:pt x="20953" y="13153"/>
                </a:cubicBezTo>
                <a:cubicBezTo>
                  <a:pt x="20977" y="13146"/>
                  <a:pt x="21005" y="13141"/>
                  <a:pt x="21038" y="13141"/>
                </a:cubicBezTo>
                <a:cubicBezTo>
                  <a:pt x="21220" y="13141"/>
                  <a:pt x="21575" y="13262"/>
                  <a:pt x="22357" y="13579"/>
                </a:cubicBezTo>
                <a:cubicBezTo>
                  <a:pt x="23460" y="14031"/>
                  <a:pt x="26317" y="14983"/>
                  <a:pt x="26592" y="15008"/>
                </a:cubicBezTo>
                <a:cubicBezTo>
                  <a:pt x="26668" y="15008"/>
                  <a:pt x="26693" y="14983"/>
                  <a:pt x="26693" y="14958"/>
                </a:cubicBezTo>
                <a:cubicBezTo>
                  <a:pt x="26342" y="14782"/>
                  <a:pt x="25966" y="14657"/>
                  <a:pt x="25590" y="14582"/>
                </a:cubicBezTo>
                <a:cubicBezTo>
                  <a:pt x="24587" y="14281"/>
                  <a:pt x="22206" y="13429"/>
                  <a:pt x="21605" y="13128"/>
                </a:cubicBezTo>
                <a:lnTo>
                  <a:pt x="21379" y="13028"/>
                </a:lnTo>
                <a:lnTo>
                  <a:pt x="21555" y="12953"/>
                </a:lnTo>
                <a:cubicBezTo>
                  <a:pt x="21588" y="12942"/>
                  <a:pt x="21628" y="12936"/>
                  <a:pt x="21679" y="12936"/>
                </a:cubicBezTo>
                <a:close/>
                <a:moveTo>
                  <a:pt x="10741" y="15273"/>
                </a:moveTo>
                <a:cubicBezTo>
                  <a:pt x="10950" y="15273"/>
                  <a:pt x="11200" y="15427"/>
                  <a:pt x="13384" y="16737"/>
                </a:cubicBezTo>
                <a:cubicBezTo>
                  <a:pt x="13635" y="16888"/>
                  <a:pt x="13760" y="16988"/>
                  <a:pt x="13735" y="17038"/>
                </a:cubicBezTo>
                <a:cubicBezTo>
                  <a:pt x="13726" y="17057"/>
                  <a:pt x="13705" y="17065"/>
                  <a:pt x="13678" y="17065"/>
                </a:cubicBezTo>
                <a:cubicBezTo>
                  <a:pt x="13634" y="17065"/>
                  <a:pt x="13572" y="17044"/>
                  <a:pt x="13510" y="17013"/>
                </a:cubicBezTo>
                <a:cubicBezTo>
                  <a:pt x="13184" y="16863"/>
                  <a:pt x="10527" y="15484"/>
                  <a:pt x="10427" y="15384"/>
                </a:cubicBezTo>
                <a:cubicBezTo>
                  <a:pt x="10302" y="15309"/>
                  <a:pt x="10327" y="15309"/>
                  <a:pt x="10602" y="15284"/>
                </a:cubicBezTo>
                <a:cubicBezTo>
                  <a:pt x="10658" y="15279"/>
                  <a:pt x="10699" y="15273"/>
                  <a:pt x="10741" y="15273"/>
                </a:cubicBezTo>
                <a:close/>
                <a:moveTo>
                  <a:pt x="8973" y="15334"/>
                </a:moveTo>
                <a:cubicBezTo>
                  <a:pt x="9650" y="15610"/>
                  <a:pt x="10277" y="15985"/>
                  <a:pt x="10878" y="16412"/>
                </a:cubicBezTo>
                <a:cubicBezTo>
                  <a:pt x="11173" y="16622"/>
                  <a:pt x="11451" y="16780"/>
                  <a:pt x="11561" y="16780"/>
                </a:cubicBezTo>
                <a:cubicBezTo>
                  <a:pt x="11582" y="16780"/>
                  <a:pt x="11597" y="16774"/>
                  <a:pt x="11605" y="16762"/>
                </a:cubicBezTo>
                <a:cubicBezTo>
                  <a:pt x="11455" y="16587"/>
                  <a:pt x="11279" y="16462"/>
                  <a:pt x="11079" y="16361"/>
                </a:cubicBezTo>
                <a:cubicBezTo>
                  <a:pt x="10912" y="16247"/>
                  <a:pt x="10832" y="16188"/>
                  <a:pt x="10846" y="16188"/>
                </a:cubicBezTo>
                <a:cubicBezTo>
                  <a:pt x="10865" y="16188"/>
                  <a:pt x="11070" y="16303"/>
                  <a:pt x="11480" y="16537"/>
                </a:cubicBezTo>
                <a:cubicBezTo>
                  <a:pt x="11805" y="16762"/>
                  <a:pt x="12156" y="16938"/>
                  <a:pt x="12532" y="17113"/>
                </a:cubicBezTo>
                <a:cubicBezTo>
                  <a:pt x="12658" y="17113"/>
                  <a:pt x="12282" y="16838"/>
                  <a:pt x="11254" y="16236"/>
                </a:cubicBezTo>
                <a:cubicBezTo>
                  <a:pt x="10778" y="15935"/>
                  <a:pt x="10327" y="15660"/>
                  <a:pt x="10201" y="15559"/>
                </a:cubicBezTo>
                <a:cubicBezTo>
                  <a:pt x="10195" y="15555"/>
                  <a:pt x="10193" y="15553"/>
                  <a:pt x="10196" y="15553"/>
                </a:cubicBezTo>
                <a:cubicBezTo>
                  <a:pt x="10258" y="15553"/>
                  <a:pt x="13367" y="17144"/>
                  <a:pt x="13585" y="17289"/>
                </a:cubicBezTo>
                <a:cubicBezTo>
                  <a:pt x="13685" y="17364"/>
                  <a:pt x="13685" y="17364"/>
                  <a:pt x="13535" y="17364"/>
                </a:cubicBezTo>
                <a:cubicBezTo>
                  <a:pt x="13434" y="17364"/>
                  <a:pt x="12958" y="17289"/>
                  <a:pt x="12507" y="17214"/>
                </a:cubicBezTo>
                <a:lnTo>
                  <a:pt x="12482" y="17214"/>
                </a:lnTo>
                <a:lnTo>
                  <a:pt x="11630" y="17088"/>
                </a:lnTo>
                <a:lnTo>
                  <a:pt x="10577" y="16412"/>
                </a:lnTo>
                <a:lnTo>
                  <a:pt x="9174" y="15534"/>
                </a:lnTo>
                <a:cubicBezTo>
                  <a:pt x="8873" y="15359"/>
                  <a:pt x="8848" y="15334"/>
                  <a:pt x="8973" y="15334"/>
                </a:cubicBezTo>
                <a:close/>
                <a:moveTo>
                  <a:pt x="8672" y="16923"/>
                </a:moveTo>
                <a:cubicBezTo>
                  <a:pt x="8687" y="16923"/>
                  <a:pt x="8698" y="16973"/>
                  <a:pt x="8698" y="17088"/>
                </a:cubicBezTo>
                <a:cubicBezTo>
                  <a:pt x="8713" y="17276"/>
                  <a:pt x="8709" y="17376"/>
                  <a:pt x="8692" y="17376"/>
                </a:cubicBezTo>
                <a:cubicBezTo>
                  <a:pt x="8682" y="17376"/>
                  <a:pt x="8666" y="17339"/>
                  <a:pt x="8647" y="17264"/>
                </a:cubicBezTo>
                <a:cubicBezTo>
                  <a:pt x="8647" y="17163"/>
                  <a:pt x="8647" y="17063"/>
                  <a:pt x="8647" y="16963"/>
                </a:cubicBezTo>
                <a:cubicBezTo>
                  <a:pt x="8656" y="16937"/>
                  <a:pt x="8665" y="16923"/>
                  <a:pt x="8672" y="16923"/>
                </a:cubicBezTo>
                <a:close/>
                <a:moveTo>
                  <a:pt x="10397" y="17227"/>
                </a:moveTo>
                <a:cubicBezTo>
                  <a:pt x="10421" y="17227"/>
                  <a:pt x="10494" y="17239"/>
                  <a:pt x="10577" y="17239"/>
                </a:cubicBezTo>
                <a:cubicBezTo>
                  <a:pt x="10728" y="17264"/>
                  <a:pt x="10878" y="17339"/>
                  <a:pt x="11003" y="17414"/>
                </a:cubicBezTo>
                <a:cubicBezTo>
                  <a:pt x="11066" y="17464"/>
                  <a:pt x="11091" y="17489"/>
                  <a:pt x="11063" y="17489"/>
                </a:cubicBezTo>
                <a:cubicBezTo>
                  <a:pt x="11035" y="17489"/>
                  <a:pt x="10953" y="17464"/>
                  <a:pt x="10803" y="17414"/>
                </a:cubicBezTo>
                <a:cubicBezTo>
                  <a:pt x="10652" y="17364"/>
                  <a:pt x="10527" y="17289"/>
                  <a:pt x="10402" y="17239"/>
                </a:cubicBezTo>
                <a:cubicBezTo>
                  <a:pt x="10385" y="17230"/>
                  <a:pt x="10385" y="17227"/>
                  <a:pt x="10397" y="17227"/>
                </a:cubicBezTo>
                <a:close/>
                <a:moveTo>
                  <a:pt x="11214" y="15248"/>
                </a:moveTo>
                <a:cubicBezTo>
                  <a:pt x="11253" y="15248"/>
                  <a:pt x="11444" y="15326"/>
                  <a:pt x="12382" y="15785"/>
                </a:cubicBezTo>
                <a:cubicBezTo>
                  <a:pt x="13084" y="16111"/>
                  <a:pt x="14963" y="16913"/>
                  <a:pt x="15465" y="17088"/>
                </a:cubicBezTo>
                <a:cubicBezTo>
                  <a:pt x="15540" y="17113"/>
                  <a:pt x="15540" y="17163"/>
                  <a:pt x="15414" y="17339"/>
                </a:cubicBezTo>
                <a:cubicBezTo>
                  <a:pt x="15288" y="17487"/>
                  <a:pt x="15232" y="17545"/>
                  <a:pt x="15024" y="17545"/>
                </a:cubicBezTo>
                <a:cubicBezTo>
                  <a:pt x="14984" y="17545"/>
                  <a:pt x="14940" y="17543"/>
                  <a:pt x="14888" y="17539"/>
                </a:cubicBezTo>
                <a:cubicBezTo>
                  <a:pt x="14562" y="17489"/>
                  <a:pt x="14562" y="17489"/>
                  <a:pt x="14487" y="17289"/>
                </a:cubicBezTo>
                <a:cubicBezTo>
                  <a:pt x="14440" y="17078"/>
                  <a:pt x="14262" y="16910"/>
                  <a:pt x="14095" y="16910"/>
                </a:cubicBezTo>
                <a:cubicBezTo>
                  <a:pt x="14084" y="16910"/>
                  <a:pt x="14072" y="16911"/>
                  <a:pt x="14061" y="16913"/>
                </a:cubicBezTo>
                <a:cubicBezTo>
                  <a:pt x="14055" y="16915"/>
                  <a:pt x="14047" y="16916"/>
                  <a:pt x="14039" y="16916"/>
                </a:cubicBezTo>
                <a:cubicBezTo>
                  <a:pt x="13946" y="16916"/>
                  <a:pt x="13722" y="16792"/>
                  <a:pt x="13309" y="16562"/>
                </a:cubicBezTo>
                <a:cubicBezTo>
                  <a:pt x="12983" y="16336"/>
                  <a:pt x="12357" y="15960"/>
                  <a:pt x="11956" y="15735"/>
                </a:cubicBezTo>
                <a:cubicBezTo>
                  <a:pt x="11530" y="15484"/>
                  <a:pt x="11204" y="15284"/>
                  <a:pt x="11204" y="15259"/>
                </a:cubicBezTo>
                <a:cubicBezTo>
                  <a:pt x="11204" y="15254"/>
                  <a:pt x="11204" y="15248"/>
                  <a:pt x="11214" y="15248"/>
                </a:cubicBezTo>
                <a:close/>
                <a:moveTo>
                  <a:pt x="10521" y="17627"/>
                </a:moveTo>
                <a:cubicBezTo>
                  <a:pt x="10537" y="17627"/>
                  <a:pt x="10564" y="17632"/>
                  <a:pt x="10602" y="17640"/>
                </a:cubicBezTo>
                <a:cubicBezTo>
                  <a:pt x="10753" y="17715"/>
                  <a:pt x="10903" y="17790"/>
                  <a:pt x="11053" y="17890"/>
                </a:cubicBezTo>
                <a:lnTo>
                  <a:pt x="11354" y="18116"/>
                </a:lnTo>
                <a:lnTo>
                  <a:pt x="11354" y="18116"/>
                </a:lnTo>
                <a:lnTo>
                  <a:pt x="11053" y="17990"/>
                </a:lnTo>
                <a:cubicBezTo>
                  <a:pt x="10878" y="17915"/>
                  <a:pt x="10728" y="17840"/>
                  <a:pt x="10602" y="17715"/>
                </a:cubicBezTo>
                <a:lnTo>
                  <a:pt x="10577" y="17740"/>
                </a:lnTo>
                <a:cubicBezTo>
                  <a:pt x="10508" y="17653"/>
                  <a:pt x="10487" y="17627"/>
                  <a:pt x="10521" y="17627"/>
                </a:cubicBezTo>
                <a:close/>
                <a:moveTo>
                  <a:pt x="11003" y="17690"/>
                </a:moveTo>
                <a:lnTo>
                  <a:pt x="11404" y="17865"/>
                </a:lnTo>
                <a:cubicBezTo>
                  <a:pt x="11856" y="18066"/>
                  <a:pt x="12733" y="18667"/>
                  <a:pt x="12733" y="18767"/>
                </a:cubicBezTo>
                <a:cubicBezTo>
                  <a:pt x="12735" y="18780"/>
                  <a:pt x="12729" y="18786"/>
                  <a:pt x="12716" y="18786"/>
                </a:cubicBezTo>
                <a:cubicBezTo>
                  <a:pt x="12596" y="18786"/>
                  <a:pt x="11894" y="18323"/>
                  <a:pt x="11354" y="17940"/>
                </a:cubicBezTo>
                <a:lnTo>
                  <a:pt x="11003" y="17690"/>
                </a:lnTo>
                <a:close/>
                <a:moveTo>
                  <a:pt x="13155" y="19132"/>
                </a:moveTo>
                <a:cubicBezTo>
                  <a:pt x="13164" y="19132"/>
                  <a:pt x="13226" y="19177"/>
                  <a:pt x="13309" y="19244"/>
                </a:cubicBezTo>
                <a:cubicBezTo>
                  <a:pt x="13426" y="19302"/>
                  <a:pt x="13482" y="19360"/>
                  <a:pt x="13466" y="19360"/>
                </a:cubicBezTo>
                <a:cubicBezTo>
                  <a:pt x="13462" y="19360"/>
                  <a:pt x="13451" y="19355"/>
                  <a:pt x="13434" y="19344"/>
                </a:cubicBezTo>
                <a:cubicBezTo>
                  <a:pt x="13334" y="19294"/>
                  <a:pt x="13259" y="19244"/>
                  <a:pt x="13184" y="19168"/>
                </a:cubicBezTo>
                <a:cubicBezTo>
                  <a:pt x="13159" y="19143"/>
                  <a:pt x="13150" y="19132"/>
                  <a:pt x="13155" y="19132"/>
                </a:cubicBezTo>
                <a:close/>
                <a:moveTo>
                  <a:pt x="11789" y="17588"/>
                </a:moveTo>
                <a:cubicBezTo>
                  <a:pt x="11848" y="17588"/>
                  <a:pt x="12127" y="17720"/>
                  <a:pt x="12632" y="17990"/>
                </a:cubicBezTo>
                <a:cubicBezTo>
                  <a:pt x="14412" y="18968"/>
                  <a:pt x="16041" y="20221"/>
                  <a:pt x="17495" y="21675"/>
                </a:cubicBezTo>
                <a:lnTo>
                  <a:pt x="17795" y="22001"/>
                </a:lnTo>
                <a:lnTo>
                  <a:pt x="17445" y="21800"/>
                </a:lnTo>
                <a:cubicBezTo>
                  <a:pt x="17244" y="21700"/>
                  <a:pt x="16216" y="20998"/>
                  <a:pt x="15189" y="20271"/>
                </a:cubicBezTo>
                <a:cubicBezTo>
                  <a:pt x="13899" y="19371"/>
                  <a:pt x="13366" y="18967"/>
                  <a:pt x="13427" y="18967"/>
                </a:cubicBezTo>
                <a:cubicBezTo>
                  <a:pt x="13429" y="18967"/>
                  <a:pt x="13432" y="18967"/>
                  <a:pt x="13434" y="18968"/>
                </a:cubicBezTo>
                <a:cubicBezTo>
                  <a:pt x="13810" y="19143"/>
                  <a:pt x="14136" y="19344"/>
                  <a:pt x="14462" y="19620"/>
                </a:cubicBezTo>
                <a:cubicBezTo>
                  <a:pt x="15050" y="20043"/>
                  <a:pt x="15351" y="20223"/>
                  <a:pt x="15407" y="20223"/>
                </a:cubicBezTo>
                <a:cubicBezTo>
                  <a:pt x="15410" y="20223"/>
                  <a:pt x="15413" y="20223"/>
                  <a:pt x="15414" y="20221"/>
                </a:cubicBezTo>
                <a:cubicBezTo>
                  <a:pt x="15439" y="20171"/>
                  <a:pt x="14938" y="19795"/>
                  <a:pt x="12432" y="18091"/>
                </a:cubicBezTo>
                <a:cubicBezTo>
                  <a:pt x="11939" y="17758"/>
                  <a:pt x="11723" y="17588"/>
                  <a:pt x="11789" y="17588"/>
                </a:cubicBezTo>
                <a:close/>
                <a:moveTo>
                  <a:pt x="8898" y="16787"/>
                </a:moveTo>
                <a:lnTo>
                  <a:pt x="9048" y="16938"/>
                </a:lnTo>
                <a:cubicBezTo>
                  <a:pt x="9099" y="17013"/>
                  <a:pt x="9174" y="17113"/>
                  <a:pt x="9199" y="17214"/>
                </a:cubicBezTo>
                <a:cubicBezTo>
                  <a:pt x="9299" y="17514"/>
                  <a:pt x="8773" y="20146"/>
                  <a:pt x="8347" y="21549"/>
                </a:cubicBezTo>
                <a:cubicBezTo>
                  <a:pt x="8177" y="22145"/>
                  <a:pt x="8063" y="22468"/>
                  <a:pt x="8036" y="22468"/>
                </a:cubicBezTo>
                <a:cubicBezTo>
                  <a:pt x="8016" y="22468"/>
                  <a:pt x="8048" y="22278"/>
                  <a:pt x="8146" y="21875"/>
                </a:cubicBezTo>
                <a:lnTo>
                  <a:pt x="8146" y="21900"/>
                </a:lnTo>
                <a:cubicBezTo>
                  <a:pt x="8522" y="20522"/>
                  <a:pt x="8773" y="19143"/>
                  <a:pt x="8848" y="17740"/>
                </a:cubicBezTo>
                <a:lnTo>
                  <a:pt x="8898" y="16787"/>
                </a:lnTo>
                <a:close/>
                <a:moveTo>
                  <a:pt x="11045" y="18261"/>
                </a:moveTo>
                <a:cubicBezTo>
                  <a:pt x="11092" y="18261"/>
                  <a:pt x="11227" y="18362"/>
                  <a:pt x="11555" y="18592"/>
                </a:cubicBezTo>
                <a:cubicBezTo>
                  <a:pt x="12073" y="18959"/>
                  <a:pt x="12387" y="19159"/>
                  <a:pt x="12512" y="19159"/>
                </a:cubicBezTo>
                <a:cubicBezTo>
                  <a:pt x="12532" y="19159"/>
                  <a:pt x="12547" y="19154"/>
                  <a:pt x="12557" y="19143"/>
                </a:cubicBezTo>
                <a:cubicBezTo>
                  <a:pt x="12557" y="19118"/>
                  <a:pt x="12357" y="18943"/>
                  <a:pt x="12106" y="18767"/>
                </a:cubicBezTo>
                <a:cubicBezTo>
                  <a:pt x="11858" y="18612"/>
                  <a:pt x="11754" y="18543"/>
                  <a:pt x="11770" y="18543"/>
                </a:cubicBezTo>
                <a:cubicBezTo>
                  <a:pt x="11780" y="18543"/>
                  <a:pt x="11835" y="18569"/>
                  <a:pt x="11931" y="18617"/>
                </a:cubicBezTo>
                <a:cubicBezTo>
                  <a:pt x="12357" y="18818"/>
                  <a:pt x="13986" y="19845"/>
                  <a:pt x="14663" y="20346"/>
                </a:cubicBezTo>
                <a:cubicBezTo>
                  <a:pt x="14913" y="20547"/>
                  <a:pt x="15214" y="20722"/>
                  <a:pt x="15490" y="20873"/>
                </a:cubicBezTo>
                <a:cubicBezTo>
                  <a:pt x="15665" y="20948"/>
                  <a:pt x="16267" y="21299"/>
                  <a:pt x="16843" y="21675"/>
                </a:cubicBezTo>
                <a:cubicBezTo>
                  <a:pt x="17394" y="22026"/>
                  <a:pt x="17946" y="22376"/>
                  <a:pt x="18096" y="22452"/>
                </a:cubicBezTo>
                <a:lnTo>
                  <a:pt x="18322" y="22577"/>
                </a:lnTo>
                <a:lnTo>
                  <a:pt x="18322" y="22577"/>
                </a:lnTo>
                <a:lnTo>
                  <a:pt x="18096" y="22527"/>
                </a:lnTo>
                <a:cubicBezTo>
                  <a:pt x="18046" y="22514"/>
                  <a:pt x="17990" y="22508"/>
                  <a:pt x="17933" y="22508"/>
                </a:cubicBezTo>
                <a:cubicBezTo>
                  <a:pt x="17877" y="22508"/>
                  <a:pt x="17820" y="22514"/>
                  <a:pt x="17770" y="22527"/>
                </a:cubicBezTo>
                <a:cubicBezTo>
                  <a:pt x="17670" y="22577"/>
                  <a:pt x="17795" y="22878"/>
                  <a:pt x="18096" y="23204"/>
                </a:cubicBezTo>
                <a:cubicBezTo>
                  <a:pt x="18330" y="23467"/>
                  <a:pt x="18428" y="23594"/>
                  <a:pt x="18383" y="23594"/>
                </a:cubicBezTo>
                <a:cubicBezTo>
                  <a:pt x="18352" y="23594"/>
                  <a:pt x="18248" y="23529"/>
                  <a:pt x="18071" y="23404"/>
                </a:cubicBezTo>
                <a:cubicBezTo>
                  <a:pt x="17846" y="23254"/>
                  <a:pt x="17194" y="22853"/>
                  <a:pt x="16642" y="22527"/>
                </a:cubicBezTo>
                <a:lnTo>
                  <a:pt x="16617" y="22502"/>
                </a:lnTo>
                <a:cubicBezTo>
                  <a:pt x="16066" y="22176"/>
                  <a:pt x="15013" y="21549"/>
                  <a:pt x="14312" y="21123"/>
                </a:cubicBezTo>
                <a:cubicBezTo>
                  <a:pt x="13660" y="20772"/>
                  <a:pt x="13033" y="20346"/>
                  <a:pt x="12432" y="19870"/>
                </a:cubicBezTo>
                <a:cubicBezTo>
                  <a:pt x="12081" y="19585"/>
                  <a:pt x="11884" y="19435"/>
                  <a:pt x="11823" y="19435"/>
                </a:cubicBezTo>
                <a:cubicBezTo>
                  <a:pt x="11814" y="19435"/>
                  <a:pt x="11809" y="19438"/>
                  <a:pt x="11805" y="19444"/>
                </a:cubicBezTo>
                <a:cubicBezTo>
                  <a:pt x="11805" y="19451"/>
                  <a:pt x="11802" y="19455"/>
                  <a:pt x="11795" y="19455"/>
                </a:cubicBezTo>
                <a:cubicBezTo>
                  <a:pt x="11755" y="19455"/>
                  <a:pt x="11605" y="19326"/>
                  <a:pt x="11455" y="19068"/>
                </a:cubicBezTo>
                <a:cubicBezTo>
                  <a:pt x="11408" y="18991"/>
                  <a:pt x="11391" y="18962"/>
                  <a:pt x="11418" y="18962"/>
                </a:cubicBezTo>
                <a:cubicBezTo>
                  <a:pt x="11436" y="18962"/>
                  <a:pt x="11471" y="18974"/>
                  <a:pt x="11530" y="18993"/>
                </a:cubicBezTo>
                <a:cubicBezTo>
                  <a:pt x="11830" y="19143"/>
                  <a:pt x="12106" y="19319"/>
                  <a:pt x="12357" y="19519"/>
                </a:cubicBezTo>
                <a:cubicBezTo>
                  <a:pt x="12788" y="19837"/>
                  <a:pt x="12993" y="19949"/>
                  <a:pt x="13065" y="19949"/>
                </a:cubicBezTo>
                <a:cubicBezTo>
                  <a:pt x="13073" y="19949"/>
                  <a:pt x="13079" y="19948"/>
                  <a:pt x="13084" y="19945"/>
                </a:cubicBezTo>
                <a:cubicBezTo>
                  <a:pt x="13093" y="19939"/>
                  <a:pt x="13105" y="19936"/>
                  <a:pt x="13120" y="19936"/>
                </a:cubicBezTo>
                <a:cubicBezTo>
                  <a:pt x="13232" y="19936"/>
                  <a:pt x="13520" y="20100"/>
                  <a:pt x="14136" y="20497"/>
                </a:cubicBezTo>
                <a:cubicBezTo>
                  <a:pt x="14462" y="20722"/>
                  <a:pt x="14788" y="20898"/>
                  <a:pt x="15164" y="21023"/>
                </a:cubicBezTo>
                <a:cubicBezTo>
                  <a:pt x="15214" y="20948"/>
                  <a:pt x="14262" y="20371"/>
                  <a:pt x="11354" y="18642"/>
                </a:cubicBezTo>
                <a:cubicBezTo>
                  <a:pt x="11204" y="18592"/>
                  <a:pt x="11104" y="18467"/>
                  <a:pt x="11028" y="18341"/>
                </a:cubicBezTo>
                <a:cubicBezTo>
                  <a:pt x="11020" y="18289"/>
                  <a:pt x="11020" y="18261"/>
                  <a:pt x="11045" y="18261"/>
                </a:cubicBezTo>
                <a:close/>
                <a:moveTo>
                  <a:pt x="9374" y="17665"/>
                </a:moveTo>
                <a:lnTo>
                  <a:pt x="9374" y="17665"/>
                </a:lnTo>
                <a:cubicBezTo>
                  <a:pt x="9399" y="18316"/>
                  <a:pt x="9349" y="18943"/>
                  <a:pt x="9199" y="19569"/>
                </a:cubicBezTo>
                <a:cubicBezTo>
                  <a:pt x="9074" y="20171"/>
                  <a:pt x="7820" y="24231"/>
                  <a:pt x="7720" y="24382"/>
                </a:cubicBezTo>
                <a:cubicBezTo>
                  <a:pt x="7685" y="24399"/>
                  <a:pt x="7649" y="24417"/>
                  <a:pt x="7614" y="24417"/>
                </a:cubicBezTo>
                <a:cubicBezTo>
                  <a:pt x="7599" y="24417"/>
                  <a:pt x="7584" y="24414"/>
                  <a:pt x="7570" y="24407"/>
                </a:cubicBezTo>
                <a:cubicBezTo>
                  <a:pt x="7444" y="24356"/>
                  <a:pt x="7444" y="24281"/>
                  <a:pt x="7620" y="23981"/>
                </a:cubicBezTo>
                <a:cubicBezTo>
                  <a:pt x="8096" y="23103"/>
                  <a:pt x="8873" y="20497"/>
                  <a:pt x="9174" y="18642"/>
                </a:cubicBezTo>
                <a:cubicBezTo>
                  <a:pt x="9224" y="18316"/>
                  <a:pt x="9299" y="17990"/>
                  <a:pt x="9374" y="17665"/>
                </a:cubicBezTo>
                <a:close/>
                <a:moveTo>
                  <a:pt x="9741" y="17789"/>
                </a:moveTo>
                <a:cubicBezTo>
                  <a:pt x="9766" y="17789"/>
                  <a:pt x="9795" y="17831"/>
                  <a:pt x="9825" y="17915"/>
                </a:cubicBezTo>
                <a:cubicBezTo>
                  <a:pt x="9876" y="18066"/>
                  <a:pt x="9525" y="20196"/>
                  <a:pt x="9299" y="21048"/>
                </a:cubicBezTo>
                <a:cubicBezTo>
                  <a:pt x="8998" y="22151"/>
                  <a:pt x="8647" y="23254"/>
                  <a:pt x="8221" y="24331"/>
                </a:cubicBezTo>
                <a:cubicBezTo>
                  <a:pt x="7959" y="24988"/>
                  <a:pt x="7837" y="25279"/>
                  <a:pt x="7802" y="25279"/>
                </a:cubicBezTo>
                <a:cubicBezTo>
                  <a:pt x="7791" y="25279"/>
                  <a:pt x="7789" y="25247"/>
                  <a:pt x="7795" y="25184"/>
                </a:cubicBezTo>
                <a:cubicBezTo>
                  <a:pt x="7795" y="25133"/>
                  <a:pt x="8096" y="24106"/>
                  <a:pt x="8472" y="22953"/>
                </a:cubicBezTo>
                <a:cubicBezTo>
                  <a:pt x="9324" y="20321"/>
                  <a:pt x="9575" y="19344"/>
                  <a:pt x="9625" y="18442"/>
                </a:cubicBezTo>
                <a:cubicBezTo>
                  <a:pt x="9642" y="18007"/>
                  <a:pt x="9684" y="17789"/>
                  <a:pt x="9741" y="17789"/>
                </a:cubicBezTo>
                <a:close/>
                <a:moveTo>
                  <a:pt x="10053" y="18219"/>
                </a:moveTo>
                <a:cubicBezTo>
                  <a:pt x="10086" y="18219"/>
                  <a:pt x="10119" y="18277"/>
                  <a:pt x="10151" y="18391"/>
                </a:cubicBezTo>
                <a:cubicBezTo>
                  <a:pt x="10226" y="18642"/>
                  <a:pt x="9449" y="21775"/>
                  <a:pt x="8923" y="23329"/>
                </a:cubicBezTo>
                <a:cubicBezTo>
                  <a:pt x="8547" y="24356"/>
                  <a:pt x="7845" y="26136"/>
                  <a:pt x="7720" y="26336"/>
                </a:cubicBezTo>
                <a:cubicBezTo>
                  <a:pt x="7688" y="26380"/>
                  <a:pt x="7669" y="26404"/>
                  <a:pt x="7659" y="26404"/>
                </a:cubicBezTo>
                <a:cubicBezTo>
                  <a:pt x="7645" y="26404"/>
                  <a:pt x="7645" y="26361"/>
                  <a:pt x="7645" y="26261"/>
                </a:cubicBezTo>
                <a:cubicBezTo>
                  <a:pt x="7645" y="26061"/>
                  <a:pt x="7670" y="25960"/>
                  <a:pt x="8221" y="24657"/>
                </a:cubicBezTo>
                <a:cubicBezTo>
                  <a:pt x="8998" y="22828"/>
                  <a:pt x="9550" y="20923"/>
                  <a:pt x="9850" y="18993"/>
                </a:cubicBezTo>
                <a:cubicBezTo>
                  <a:pt x="9918" y="18469"/>
                  <a:pt x="9986" y="18219"/>
                  <a:pt x="10053" y="18219"/>
                </a:cubicBezTo>
                <a:close/>
                <a:moveTo>
                  <a:pt x="10327" y="18742"/>
                </a:moveTo>
                <a:lnTo>
                  <a:pt x="10327" y="18742"/>
                </a:lnTo>
                <a:cubicBezTo>
                  <a:pt x="10402" y="19068"/>
                  <a:pt x="9850" y="21625"/>
                  <a:pt x="9424" y="22928"/>
                </a:cubicBezTo>
                <a:cubicBezTo>
                  <a:pt x="9048" y="24156"/>
                  <a:pt x="7921" y="26838"/>
                  <a:pt x="7670" y="27239"/>
                </a:cubicBezTo>
                <a:lnTo>
                  <a:pt x="7570" y="27364"/>
                </a:lnTo>
                <a:lnTo>
                  <a:pt x="7570" y="27189"/>
                </a:lnTo>
                <a:cubicBezTo>
                  <a:pt x="7620" y="26913"/>
                  <a:pt x="7720" y="26637"/>
                  <a:pt x="7845" y="26387"/>
                </a:cubicBezTo>
                <a:cubicBezTo>
                  <a:pt x="8773" y="24356"/>
                  <a:pt x="9475" y="22226"/>
                  <a:pt x="9976" y="20046"/>
                </a:cubicBezTo>
                <a:cubicBezTo>
                  <a:pt x="10051" y="19595"/>
                  <a:pt x="10176" y="19168"/>
                  <a:pt x="10327" y="18742"/>
                </a:cubicBezTo>
                <a:close/>
                <a:moveTo>
                  <a:pt x="11981" y="19945"/>
                </a:moveTo>
                <a:lnTo>
                  <a:pt x="12206" y="20121"/>
                </a:lnTo>
                <a:cubicBezTo>
                  <a:pt x="12407" y="20246"/>
                  <a:pt x="12432" y="20296"/>
                  <a:pt x="12382" y="20371"/>
                </a:cubicBezTo>
                <a:cubicBezTo>
                  <a:pt x="12307" y="20447"/>
                  <a:pt x="12382" y="20522"/>
                  <a:pt x="12858" y="20973"/>
                </a:cubicBezTo>
                <a:cubicBezTo>
                  <a:pt x="13287" y="21366"/>
                  <a:pt x="13461" y="21517"/>
                  <a:pt x="13553" y="21517"/>
                </a:cubicBezTo>
                <a:cubicBezTo>
                  <a:pt x="13590" y="21517"/>
                  <a:pt x="13613" y="21492"/>
                  <a:pt x="13635" y="21449"/>
                </a:cubicBezTo>
                <a:cubicBezTo>
                  <a:pt x="13735" y="21324"/>
                  <a:pt x="13535" y="21173"/>
                  <a:pt x="13209" y="20898"/>
                </a:cubicBezTo>
                <a:cubicBezTo>
                  <a:pt x="13121" y="20835"/>
                  <a:pt x="13077" y="20804"/>
                  <a:pt x="13093" y="20804"/>
                </a:cubicBezTo>
                <a:cubicBezTo>
                  <a:pt x="13109" y="20804"/>
                  <a:pt x="13184" y="20835"/>
                  <a:pt x="13334" y="20898"/>
                </a:cubicBezTo>
                <a:cubicBezTo>
                  <a:pt x="13535" y="21023"/>
                  <a:pt x="13735" y="21148"/>
                  <a:pt x="13936" y="21274"/>
                </a:cubicBezTo>
                <a:cubicBezTo>
                  <a:pt x="14093" y="21379"/>
                  <a:pt x="14177" y="21422"/>
                  <a:pt x="14231" y="21422"/>
                </a:cubicBezTo>
                <a:cubicBezTo>
                  <a:pt x="14254" y="21422"/>
                  <a:pt x="14271" y="21414"/>
                  <a:pt x="14287" y="21399"/>
                </a:cubicBezTo>
                <a:cubicBezTo>
                  <a:pt x="14337" y="21324"/>
                  <a:pt x="14362" y="21324"/>
                  <a:pt x="14362" y="21324"/>
                </a:cubicBezTo>
                <a:lnTo>
                  <a:pt x="15690" y="22126"/>
                </a:lnTo>
                <a:cubicBezTo>
                  <a:pt x="16392" y="22552"/>
                  <a:pt x="17445" y="23204"/>
                  <a:pt x="17996" y="23554"/>
                </a:cubicBezTo>
                <a:lnTo>
                  <a:pt x="18998" y="24231"/>
                </a:lnTo>
                <a:lnTo>
                  <a:pt x="19500" y="24933"/>
                </a:lnTo>
                <a:cubicBezTo>
                  <a:pt x="19951" y="25585"/>
                  <a:pt x="20377" y="26261"/>
                  <a:pt x="20753" y="26963"/>
                </a:cubicBezTo>
                <a:cubicBezTo>
                  <a:pt x="21154" y="27715"/>
                  <a:pt x="21480" y="28316"/>
                  <a:pt x="21480" y="28341"/>
                </a:cubicBezTo>
                <a:cubicBezTo>
                  <a:pt x="21480" y="28341"/>
                  <a:pt x="21003" y="27965"/>
                  <a:pt x="20427" y="27539"/>
                </a:cubicBezTo>
                <a:cubicBezTo>
                  <a:pt x="19550" y="26888"/>
                  <a:pt x="18622" y="26286"/>
                  <a:pt x="17670" y="25735"/>
                </a:cubicBezTo>
                <a:cubicBezTo>
                  <a:pt x="16743" y="25184"/>
                  <a:pt x="15414" y="24356"/>
                  <a:pt x="14738" y="23880"/>
                </a:cubicBezTo>
                <a:lnTo>
                  <a:pt x="13485" y="23028"/>
                </a:lnTo>
                <a:lnTo>
                  <a:pt x="13309" y="22627"/>
                </a:lnTo>
                <a:lnTo>
                  <a:pt x="13109" y="22251"/>
                </a:lnTo>
                <a:lnTo>
                  <a:pt x="13109" y="22251"/>
                </a:lnTo>
                <a:lnTo>
                  <a:pt x="13560" y="22527"/>
                </a:lnTo>
                <a:cubicBezTo>
                  <a:pt x="13810" y="22677"/>
                  <a:pt x="14412" y="23053"/>
                  <a:pt x="14913" y="23379"/>
                </a:cubicBezTo>
                <a:cubicBezTo>
                  <a:pt x="15214" y="23605"/>
                  <a:pt x="15540" y="23805"/>
                  <a:pt x="15891" y="23955"/>
                </a:cubicBezTo>
                <a:cubicBezTo>
                  <a:pt x="15966" y="23930"/>
                  <a:pt x="14612" y="23003"/>
                  <a:pt x="13510" y="22326"/>
                </a:cubicBezTo>
                <a:cubicBezTo>
                  <a:pt x="13084" y="22051"/>
                  <a:pt x="12983" y="21975"/>
                  <a:pt x="12883" y="21775"/>
                </a:cubicBezTo>
                <a:cubicBezTo>
                  <a:pt x="12847" y="21684"/>
                  <a:pt x="12824" y="21620"/>
                  <a:pt x="12833" y="21620"/>
                </a:cubicBezTo>
                <a:cubicBezTo>
                  <a:pt x="12836" y="21620"/>
                  <a:pt x="12844" y="21629"/>
                  <a:pt x="12858" y="21650"/>
                </a:cubicBezTo>
                <a:cubicBezTo>
                  <a:pt x="13047" y="21896"/>
                  <a:pt x="13137" y="21970"/>
                  <a:pt x="13201" y="21970"/>
                </a:cubicBezTo>
                <a:cubicBezTo>
                  <a:pt x="13222" y="21970"/>
                  <a:pt x="13241" y="21963"/>
                  <a:pt x="13259" y="21950"/>
                </a:cubicBezTo>
                <a:cubicBezTo>
                  <a:pt x="13309" y="21925"/>
                  <a:pt x="13359" y="21850"/>
                  <a:pt x="13334" y="21800"/>
                </a:cubicBezTo>
                <a:cubicBezTo>
                  <a:pt x="13333" y="21794"/>
                  <a:pt x="13336" y="21791"/>
                  <a:pt x="13343" y="21791"/>
                </a:cubicBezTo>
                <a:cubicBezTo>
                  <a:pt x="13450" y="21791"/>
                  <a:pt x="14480" y="22458"/>
                  <a:pt x="15114" y="22928"/>
                </a:cubicBezTo>
                <a:cubicBezTo>
                  <a:pt x="15293" y="23040"/>
                  <a:pt x="15453" y="23132"/>
                  <a:pt x="15502" y="23132"/>
                </a:cubicBezTo>
                <a:cubicBezTo>
                  <a:pt x="15508" y="23132"/>
                  <a:pt x="15512" y="23131"/>
                  <a:pt x="15515" y="23128"/>
                </a:cubicBezTo>
                <a:cubicBezTo>
                  <a:pt x="15515" y="23103"/>
                  <a:pt x="14938" y="22627"/>
                  <a:pt x="13961" y="21950"/>
                </a:cubicBezTo>
                <a:lnTo>
                  <a:pt x="12407" y="20823"/>
                </a:lnTo>
                <a:lnTo>
                  <a:pt x="12206" y="20397"/>
                </a:lnTo>
                <a:lnTo>
                  <a:pt x="11981" y="19945"/>
                </a:lnTo>
                <a:close/>
                <a:moveTo>
                  <a:pt x="15480" y="27111"/>
                </a:moveTo>
                <a:cubicBezTo>
                  <a:pt x="15506" y="27111"/>
                  <a:pt x="15707" y="27255"/>
                  <a:pt x="16141" y="27590"/>
                </a:cubicBezTo>
                <a:cubicBezTo>
                  <a:pt x="16617" y="27965"/>
                  <a:pt x="17169" y="28392"/>
                  <a:pt x="17394" y="28567"/>
                </a:cubicBezTo>
                <a:cubicBezTo>
                  <a:pt x="17454" y="28613"/>
                  <a:pt x="17481" y="28635"/>
                  <a:pt x="17477" y="28635"/>
                </a:cubicBezTo>
                <a:cubicBezTo>
                  <a:pt x="17466" y="28635"/>
                  <a:pt x="17223" y="28467"/>
                  <a:pt x="16818" y="28191"/>
                </a:cubicBezTo>
                <a:cubicBezTo>
                  <a:pt x="16392" y="27890"/>
                  <a:pt x="15966" y="27564"/>
                  <a:pt x="15565" y="27214"/>
                </a:cubicBezTo>
                <a:cubicBezTo>
                  <a:pt x="15498" y="27147"/>
                  <a:pt x="15467" y="27111"/>
                  <a:pt x="15480" y="27111"/>
                </a:cubicBezTo>
                <a:close/>
                <a:moveTo>
                  <a:pt x="10502" y="18843"/>
                </a:moveTo>
                <a:cubicBezTo>
                  <a:pt x="10602" y="18943"/>
                  <a:pt x="10627" y="19219"/>
                  <a:pt x="10552" y="19620"/>
                </a:cubicBezTo>
                <a:cubicBezTo>
                  <a:pt x="10051" y="22376"/>
                  <a:pt x="9224" y="25033"/>
                  <a:pt x="8071" y="27564"/>
                </a:cubicBezTo>
                <a:cubicBezTo>
                  <a:pt x="7946" y="27765"/>
                  <a:pt x="7871" y="27991"/>
                  <a:pt x="7820" y="28216"/>
                </a:cubicBezTo>
                <a:cubicBezTo>
                  <a:pt x="7827" y="28220"/>
                  <a:pt x="7833" y="28223"/>
                  <a:pt x="7840" y="28223"/>
                </a:cubicBezTo>
                <a:cubicBezTo>
                  <a:pt x="7919" y="28223"/>
                  <a:pt x="8061" y="27949"/>
                  <a:pt x="8497" y="26938"/>
                </a:cubicBezTo>
                <a:cubicBezTo>
                  <a:pt x="9374" y="24933"/>
                  <a:pt x="10051" y="22853"/>
                  <a:pt x="10477" y="20722"/>
                </a:cubicBezTo>
                <a:lnTo>
                  <a:pt x="10728" y="19494"/>
                </a:lnTo>
                <a:lnTo>
                  <a:pt x="10828" y="20221"/>
                </a:lnTo>
                <a:cubicBezTo>
                  <a:pt x="10953" y="21199"/>
                  <a:pt x="10903" y="22201"/>
                  <a:pt x="10753" y="23153"/>
                </a:cubicBezTo>
                <a:cubicBezTo>
                  <a:pt x="10251" y="25259"/>
                  <a:pt x="9650" y="27314"/>
                  <a:pt x="8948" y="29319"/>
                </a:cubicBezTo>
                <a:cubicBezTo>
                  <a:pt x="8723" y="29945"/>
                  <a:pt x="8422" y="30823"/>
                  <a:pt x="8322" y="31249"/>
                </a:cubicBezTo>
                <a:cubicBezTo>
                  <a:pt x="8137" y="31896"/>
                  <a:pt x="8088" y="32038"/>
                  <a:pt x="8065" y="32038"/>
                </a:cubicBezTo>
                <a:cubicBezTo>
                  <a:pt x="8057" y="32038"/>
                  <a:pt x="8053" y="32020"/>
                  <a:pt x="8046" y="32001"/>
                </a:cubicBezTo>
                <a:cubicBezTo>
                  <a:pt x="8021" y="31825"/>
                  <a:pt x="8021" y="31650"/>
                  <a:pt x="8021" y="31474"/>
                </a:cubicBezTo>
                <a:cubicBezTo>
                  <a:pt x="8021" y="31019"/>
                  <a:pt x="7965" y="30807"/>
                  <a:pt x="7803" y="30807"/>
                </a:cubicBezTo>
                <a:cubicBezTo>
                  <a:pt x="7778" y="30807"/>
                  <a:pt x="7751" y="30813"/>
                  <a:pt x="7720" y="30823"/>
                </a:cubicBezTo>
                <a:cubicBezTo>
                  <a:pt x="7695" y="30829"/>
                  <a:pt x="7675" y="30832"/>
                  <a:pt x="7658" y="30832"/>
                </a:cubicBezTo>
                <a:cubicBezTo>
                  <a:pt x="7609" y="30832"/>
                  <a:pt x="7595" y="30804"/>
                  <a:pt x="7595" y="30747"/>
                </a:cubicBezTo>
                <a:cubicBezTo>
                  <a:pt x="7595" y="30647"/>
                  <a:pt x="7896" y="29945"/>
                  <a:pt x="8221" y="29093"/>
                </a:cubicBezTo>
                <a:cubicBezTo>
                  <a:pt x="8472" y="28517"/>
                  <a:pt x="8673" y="27965"/>
                  <a:pt x="8848" y="27364"/>
                </a:cubicBezTo>
                <a:cubicBezTo>
                  <a:pt x="8848" y="27301"/>
                  <a:pt x="8848" y="27270"/>
                  <a:pt x="8839" y="27270"/>
                </a:cubicBezTo>
                <a:cubicBezTo>
                  <a:pt x="8829" y="27270"/>
                  <a:pt x="8810" y="27301"/>
                  <a:pt x="8773" y="27364"/>
                </a:cubicBezTo>
                <a:cubicBezTo>
                  <a:pt x="8723" y="27464"/>
                  <a:pt x="8447" y="28116"/>
                  <a:pt x="8171" y="28843"/>
                </a:cubicBezTo>
                <a:cubicBezTo>
                  <a:pt x="7896" y="29570"/>
                  <a:pt x="7620" y="30171"/>
                  <a:pt x="7595" y="30196"/>
                </a:cubicBezTo>
                <a:cubicBezTo>
                  <a:pt x="7594" y="30196"/>
                  <a:pt x="7594" y="30197"/>
                  <a:pt x="7594" y="30197"/>
                </a:cubicBezTo>
                <a:cubicBezTo>
                  <a:pt x="7567" y="30197"/>
                  <a:pt x="7470" y="29430"/>
                  <a:pt x="7470" y="28567"/>
                </a:cubicBezTo>
                <a:lnTo>
                  <a:pt x="7495" y="27865"/>
                </a:lnTo>
                <a:lnTo>
                  <a:pt x="7971" y="26888"/>
                </a:lnTo>
                <a:cubicBezTo>
                  <a:pt x="9099" y="24632"/>
                  <a:pt x="9901" y="22226"/>
                  <a:pt x="10327" y="19720"/>
                </a:cubicBezTo>
                <a:cubicBezTo>
                  <a:pt x="10377" y="19444"/>
                  <a:pt x="10427" y="19143"/>
                  <a:pt x="10502" y="18843"/>
                </a:cubicBezTo>
                <a:close/>
                <a:moveTo>
                  <a:pt x="18386" y="36201"/>
                </a:moveTo>
                <a:cubicBezTo>
                  <a:pt x="18402" y="36201"/>
                  <a:pt x="18442" y="36220"/>
                  <a:pt x="18497" y="36261"/>
                </a:cubicBezTo>
                <a:cubicBezTo>
                  <a:pt x="18572" y="36311"/>
                  <a:pt x="18622" y="36362"/>
                  <a:pt x="18572" y="36362"/>
                </a:cubicBezTo>
                <a:cubicBezTo>
                  <a:pt x="18497" y="36336"/>
                  <a:pt x="18447" y="36286"/>
                  <a:pt x="18397" y="36236"/>
                </a:cubicBezTo>
                <a:cubicBezTo>
                  <a:pt x="18374" y="36214"/>
                  <a:pt x="18372" y="36201"/>
                  <a:pt x="18386" y="36201"/>
                </a:cubicBezTo>
                <a:close/>
                <a:moveTo>
                  <a:pt x="18686" y="36502"/>
                </a:moveTo>
                <a:cubicBezTo>
                  <a:pt x="18703" y="36502"/>
                  <a:pt x="18743" y="36521"/>
                  <a:pt x="18798" y="36562"/>
                </a:cubicBezTo>
                <a:cubicBezTo>
                  <a:pt x="18894" y="36639"/>
                  <a:pt x="18931" y="36671"/>
                  <a:pt x="18921" y="36671"/>
                </a:cubicBezTo>
                <a:cubicBezTo>
                  <a:pt x="18918" y="36671"/>
                  <a:pt x="18910" y="36668"/>
                  <a:pt x="18898" y="36662"/>
                </a:cubicBezTo>
                <a:cubicBezTo>
                  <a:pt x="18823" y="36637"/>
                  <a:pt x="18748" y="36587"/>
                  <a:pt x="18698" y="36537"/>
                </a:cubicBezTo>
                <a:cubicBezTo>
                  <a:pt x="18675" y="36514"/>
                  <a:pt x="18673" y="36502"/>
                  <a:pt x="18686" y="36502"/>
                </a:cubicBezTo>
                <a:close/>
                <a:moveTo>
                  <a:pt x="19035" y="36817"/>
                </a:moveTo>
                <a:cubicBezTo>
                  <a:pt x="19049" y="36817"/>
                  <a:pt x="19091" y="36844"/>
                  <a:pt x="19149" y="36888"/>
                </a:cubicBezTo>
                <a:cubicBezTo>
                  <a:pt x="19224" y="36938"/>
                  <a:pt x="19274" y="36988"/>
                  <a:pt x="19224" y="36988"/>
                </a:cubicBezTo>
                <a:cubicBezTo>
                  <a:pt x="19149" y="36963"/>
                  <a:pt x="19099" y="36913"/>
                  <a:pt x="19049" y="36863"/>
                </a:cubicBezTo>
                <a:cubicBezTo>
                  <a:pt x="19028" y="36831"/>
                  <a:pt x="19024" y="36817"/>
                  <a:pt x="19035" y="36817"/>
                </a:cubicBezTo>
                <a:close/>
                <a:moveTo>
                  <a:pt x="19344" y="37136"/>
                </a:moveTo>
                <a:cubicBezTo>
                  <a:pt x="19354" y="37136"/>
                  <a:pt x="19388" y="37158"/>
                  <a:pt x="19450" y="37189"/>
                </a:cubicBezTo>
                <a:cubicBezTo>
                  <a:pt x="19531" y="37230"/>
                  <a:pt x="19546" y="37270"/>
                  <a:pt x="19522" y="37270"/>
                </a:cubicBezTo>
                <a:cubicBezTo>
                  <a:pt x="19516" y="37270"/>
                  <a:pt x="19509" y="37268"/>
                  <a:pt x="19500" y="37264"/>
                </a:cubicBezTo>
                <a:cubicBezTo>
                  <a:pt x="19450" y="37239"/>
                  <a:pt x="19399" y="37214"/>
                  <a:pt x="19349" y="37164"/>
                </a:cubicBezTo>
                <a:cubicBezTo>
                  <a:pt x="19340" y="37144"/>
                  <a:pt x="19337" y="37136"/>
                  <a:pt x="19344" y="37136"/>
                </a:cubicBezTo>
                <a:close/>
                <a:moveTo>
                  <a:pt x="11229" y="20071"/>
                </a:moveTo>
                <a:cubicBezTo>
                  <a:pt x="11329" y="20221"/>
                  <a:pt x="11429" y="20397"/>
                  <a:pt x="11505" y="20597"/>
                </a:cubicBezTo>
                <a:cubicBezTo>
                  <a:pt x="11730" y="21023"/>
                  <a:pt x="11755" y="21173"/>
                  <a:pt x="11780" y="22026"/>
                </a:cubicBezTo>
                <a:cubicBezTo>
                  <a:pt x="11805" y="23755"/>
                  <a:pt x="11705" y="24156"/>
                  <a:pt x="9424" y="30522"/>
                </a:cubicBezTo>
                <a:cubicBezTo>
                  <a:pt x="8967" y="31797"/>
                  <a:pt x="8880" y="32102"/>
                  <a:pt x="8984" y="32102"/>
                </a:cubicBezTo>
                <a:cubicBezTo>
                  <a:pt x="8989" y="32102"/>
                  <a:pt x="8993" y="32102"/>
                  <a:pt x="8998" y="32101"/>
                </a:cubicBezTo>
                <a:cubicBezTo>
                  <a:pt x="9149" y="31750"/>
                  <a:pt x="9299" y="31399"/>
                  <a:pt x="9424" y="31023"/>
                </a:cubicBezTo>
                <a:cubicBezTo>
                  <a:pt x="9625" y="30422"/>
                  <a:pt x="10126" y="28993"/>
                  <a:pt x="10527" y="27840"/>
                </a:cubicBezTo>
                <a:cubicBezTo>
                  <a:pt x="11755" y="24382"/>
                  <a:pt x="11956" y="23579"/>
                  <a:pt x="11931" y="22201"/>
                </a:cubicBezTo>
                <a:cubicBezTo>
                  <a:pt x="11906" y="21950"/>
                  <a:pt x="11906" y="21675"/>
                  <a:pt x="11956" y="21424"/>
                </a:cubicBezTo>
                <a:cubicBezTo>
                  <a:pt x="12031" y="21549"/>
                  <a:pt x="12081" y="21675"/>
                  <a:pt x="12131" y="21800"/>
                </a:cubicBezTo>
                <a:cubicBezTo>
                  <a:pt x="12432" y="22602"/>
                  <a:pt x="12131" y="24582"/>
                  <a:pt x="11279" y="26988"/>
                </a:cubicBezTo>
                <a:cubicBezTo>
                  <a:pt x="11001" y="27804"/>
                  <a:pt x="10896" y="28161"/>
                  <a:pt x="10952" y="28161"/>
                </a:cubicBezTo>
                <a:cubicBezTo>
                  <a:pt x="10967" y="28161"/>
                  <a:pt x="10992" y="28137"/>
                  <a:pt x="11028" y="28091"/>
                </a:cubicBezTo>
                <a:cubicBezTo>
                  <a:pt x="11404" y="27163"/>
                  <a:pt x="11730" y="26186"/>
                  <a:pt x="12006" y="25209"/>
                </a:cubicBezTo>
                <a:cubicBezTo>
                  <a:pt x="12181" y="24432"/>
                  <a:pt x="12307" y="23655"/>
                  <a:pt x="12382" y="22853"/>
                </a:cubicBezTo>
                <a:cubicBezTo>
                  <a:pt x="12382" y="22727"/>
                  <a:pt x="12382" y="22602"/>
                  <a:pt x="12432" y="22477"/>
                </a:cubicBezTo>
                <a:cubicBezTo>
                  <a:pt x="12507" y="22602"/>
                  <a:pt x="12582" y="22727"/>
                  <a:pt x="12658" y="22878"/>
                </a:cubicBezTo>
                <a:cubicBezTo>
                  <a:pt x="12833" y="23279"/>
                  <a:pt x="12833" y="23304"/>
                  <a:pt x="12658" y="24582"/>
                </a:cubicBezTo>
                <a:cubicBezTo>
                  <a:pt x="12557" y="25033"/>
                  <a:pt x="12532" y="25484"/>
                  <a:pt x="12507" y="25935"/>
                </a:cubicBezTo>
                <a:cubicBezTo>
                  <a:pt x="12532" y="25935"/>
                  <a:pt x="12582" y="25910"/>
                  <a:pt x="12607" y="25835"/>
                </a:cubicBezTo>
                <a:cubicBezTo>
                  <a:pt x="12632" y="25685"/>
                  <a:pt x="12883" y="23930"/>
                  <a:pt x="12908" y="23680"/>
                </a:cubicBezTo>
                <a:cubicBezTo>
                  <a:pt x="12919" y="23569"/>
                  <a:pt x="12930" y="23517"/>
                  <a:pt x="12950" y="23517"/>
                </a:cubicBezTo>
                <a:cubicBezTo>
                  <a:pt x="12975" y="23517"/>
                  <a:pt x="13014" y="23601"/>
                  <a:pt x="13084" y="23755"/>
                </a:cubicBezTo>
                <a:cubicBezTo>
                  <a:pt x="13234" y="24031"/>
                  <a:pt x="13084" y="26336"/>
                  <a:pt x="12833" y="28016"/>
                </a:cubicBezTo>
                <a:cubicBezTo>
                  <a:pt x="12658" y="29118"/>
                  <a:pt x="12432" y="29845"/>
                  <a:pt x="11580" y="32301"/>
                </a:cubicBezTo>
                <a:cubicBezTo>
                  <a:pt x="10728" y="34758"/>
                  <a:pt x="10051" y="36838"/>
                  <a:pt x="10001" y="37164"/>
                </a:cubicBezTo>
                <a:cubicBezTo>
                  <a:pt x="9989" y="37306"/>
                  <a:pt x="9971" y="37387"/>
                  <a:pt x="9935" y="37387"/>
                </a:cubicBezTo>
                <a:cubicBezTo>
                  <a:pt x="9895" y="37387"/>
                  <a:pt x="9831" y="37287"/>
                  <a:pt x="9725" y="37063"/>
                </a:cubicBezTo>
                <a:cubicBezTo>
                  <a:pt x="9625" y="36838"/>
                  <a:pt x="9374" y="36286"/>
                  <a:pt x="9199" y="35810"/>
                </a:cubicBezTo>
                <a:cubicBezTo>
                  <a:pt x="8896" y="35096"/>
                  <a:pt x="8705" y="34812"/>
                  <a:pt x="8530" y="34812"/>
                </a:cubicBezTo>
                <a:cubicBezTo>
                  <a:pt x="8502" y="34812"/>
                  <a:pt x="8474" y="34819"/>
                  <a:pt x="8447" y="34833"/>
                </a:cubicBezTo>
                <a:cubicBezTo>
                  <a:pt x="8439" y="34835"/>
                  <a:pt x="8432" y="34836"/>
                  <a:pt x="8425" y="34836"/>
                </a:cubicBezTo>
                <a:cubicBezTo>
                  <a:pt x="8342" y="34836"/>
                  <a:pt x="8314" y="34688"/>
                  <a:pt x="8221" y="34156"/>
                </a:cubicBezTo>
                <a:cubicBezTo>
                  <a:pt x="8146" y="33805"/>
                  <a:pt x="8121" y="33479"/>
                  <a:pt x="8096" y="33128"/>
                </a:cubicBezTo>
                <a:cubicBezTo>
                  <a:pt x="8096" y="32828"/>
                  <a:pt x="8748" y="30697"/>
                  <a:pt x="9349" y="29118"/>
                </a:cubicBezTo>
                <a:cubicBezTo>
                  <a:pt x="10076" y="27088"/>
                  <a:pt x="10678" y="25033"/>
                  <a:pt x="11154" y="22928"/>
                </a:cubicBezTo>
                <a:cubicBezTo>
                  <a:pt x="11254" y="22176"/>
                  <a:pt x="11279" y="21399"/>
                  <a:pt x="11229" y="20622"/>
                </a:cubicBezTo>
                <a:cubicBezTo>
                  <a:pt x="11204" y="20447"/>
                  <a:pt x="11204" y="20246"/>
                  <a:pt x="11229" y="20071"/>
                </a:cubicBezTo>
                <a:close/>
                <a:moveTo>
                  <a:pt x="19645" y="37437"/>
                </a:moveTo>
                <a:cubicBezTo>
                  <a:pt x="19655" y="37437"/>
                  <a:pt x="19688" y="37458"/>
                  <a:pt x="19750" y="37489"/>
                </a:cubicBezTo>
                <a:cubicBezTo>
                  <a:pt x="19812" y="37530"/>
                  <a:pt x="19840" y="37571"/>
                  <a:pt x="19821" y="37571"/>
                </a:cubicBezTo>
                <a:cubicBezTo>
                  <a:pt x="19816" y="37571"/>
                  <a:pt x="19810" y="37569"/>
                  <a:pt x="19800" y="37565"/>
                </a:cubicBezTo>
                <a:cubicBezTo>
                  <a:pt x="19725" y="37539"/>
                  <a:pt x="19675" y="37514"/>
                  <a:pt x="19650" y="37464"/>
                </a:cubicBezTo>
                <a:cubicBezTo>
                  <a:pt x="19640" y="37445"/>
                  <a:pt x="19638" y="37437"/>
                  <a:pt x="19645" y="37437"/>
                </a:cubicBezTo>
                <a:close/>
                <a:moveTo>
                  <a:pt x="13822" y="23641"/>
                </a:moveTo>
                <a:cubicBezTo>
                  <a:pt x="13883" y="23641"/>
                  <a:pt x="14178" y="23830"/>
                  <a:pt x="15064" y="24432"/>
                </a:cubicBezTo>
                <a:cubicBezTo>
                  <a:pt x="15790" y="24958"/>
                  <a:pt x="16968" y="25710"/>
                  <a:pt x="17695" y="26186"/>
                </a:cubicBezTo>
                <a:cubicBezTo>
                  <a:pt x="18547" y="26687"/>
                  <a:pt x="19374" y="27264"/>
                  <a:pt x="20151" y="27865"/>
                </a:cubicBezTo>
                <a:cubicBezTo>
                  <a:pt x="21530" y="28918"/>
                  <a:pt x="21705" y="29093"/>
                  <a:pt x="21605" y="29219"/>
                </a:cubicBezTo>
                <a:cubicBezTo>
                  <a:pt x="21505" y="29369"/>
                  <a:pt x="21530" y="29394"/>
                  <a:pt x="21931" y="30271"/>
                </a:cubicBezTo>
                <a:cubicBezTo>
                  <a:pt x="22232" y="30948"/>
                  <a:pt x="23184" y="33254"/>
                  <a:pt x="23209" y="33479"/>
                </a:cubicBezTo>
                <a:cubicBezTo>
                  <a:pt x="23209" y="33485"/>
                  <a:pt x="23207" y="33488"/>
                  <a:pt x="23204" y="33488"/>
                </a:cubicBezTo>
                <a:cubicBezTo>
                  <a:pt x="23179" y="33488"/>
                  <a:pt x="23066" y="33328"/>
                  <a:pt x="22933" y="33128"/>
                </a:cubicBezTo>
                <a:cubicBezTo>
                  <a:pt x="22432" y="32402"/>
                  <a:pt x="21856" y="31725"/>
                  <a:pt x="21179" y="31174"/>
                </a:cubicBezTo>
                <a:cubicBezTo>
                  <a:pt x="20790" y="30856"/>
                  <a:pt x="20663" y="30749"/>
                  <a:pt x="20604" y="30749"/>
                </a:cubicBezTo>
                <a:cubicBezTo>
                  <a:pt x="20580" y="30749"/>
                  <a:pt x="20567" y="30768"/>
                  <a:pt x="20552" y="30798"/>
                </a:cubicBezTo>
                <a:cubicBezTo>
                  <a:pt x="20502" y="30923"/>
                  <a:pt x="20627" y="31123"/>
                  <a:pt x="20978" y="31399"/>
                </a:cubicBezTo>
                <a:cubicBezTo>
                  <a:pt x="21956" y="32126"/>
                  <a:pt x="23510" y="34382"/>
                  <a:pt x="23760" y="35384"/>
                </a:cubicBezTo>
                <a:cubicBezTo>
                  <a:pt x="23815" y="35565"/>
                  <a:pt x="23817" y="35642"/>
                  <a:pt x="23776" y="35642"/>
                </a:cubicBezTo>
                <a:cubicBezTo>
                  <a:pt x="23760" y="35642"/>
                  <a:pt x="23738" y="35630"/>
                  <a:pt x="23710" y="35610"/>
                </a:cubicBezTo>
                <a:cubicBezTo>
                  <a:pt x="23635" y="35560"/>
                  <a:pt x="23535" y="35534"/>
                  <a:pt x="23460" y="35534"/>
                </a:cubicBezTo>
                <a:cubicBezTo>
                  <a:pt x="23209" y="35534"/>
                  <a:pt x="23209" y="35735"/>
                  <a:pt x="23409" y="36462"/>
                </a:cubicBezTo>
                <a:cubicBezTo>
                  <a:pt x="23635" y="37289"/>
                  <a:pt x="23810" y="37991"/>
                  <a:pt x="23810" y="38016"/>
                </a:cubicBezTo>
                <a:cubicBezTo>
                  <a:pt x="23710" y="37890"/>
                  <a:pt x="23635" y="37790"/>
                  <a:pt x="23560" y="37665"/>
                </a:cubicBezTo>
                <a:lnTo>
                  <a:pt x="23585" y="37665"/>
                </a:lnTo>
                <a:cubicBezTo>
                  <a:pt x="23159" y="36963"/>
                  <a:pt x="22708" y="36286"/>
                  <a:pt x="22232" y="35635"/>
                </a:cubicBezTo>
                <a:cubicBezTo>
                  <a:pt x="20878" y="34106"/>
                  <a:pt x="19424" y="32677"/>
                  <a:pt x="17871" y="31399"/>
                </a:cubicBezTo>
                <a:cubicBezTo>
                  <a:pt x="16517" y="30246"/>
                  <a:pt x="16542" y="30271"/>
                  <a:pt x="16467" y="29971"/>
                </a:cubicBezTo>
                <a:lnTo>
                  <a:pt x="16392" y="29720"/>
                </a:lnTo>
                <a:lnTo>
                  <a:pt x="16642" y="29945"/>
                </a:lnTo>
                <a:cubicBezTo>
                  <a:pt x="16793" y="30046"/>
                  <a:pt x="17570" y="30747"/>
                  <a:pt x="18372" y="31474"/>
                </a:cubicBezTo>
                <a:cubicBezTo>
                  <a:pt x="19698" y="32656"/>
                  <a:pt x="20065" y="32963"/>
                  <a:pt x="20138" y="32963"/>
                </a:cubicBezTo>
                <a:cubicBezTo>
                  <a:pt x="20153" y="32963"/>
                  <a:pt x="20156" y="32950"/>
                  <a:pt x="20151" y="32928"/>
                </a:cubicBezTo>
                <a:cubicBezTo>
                  <a:pt x="20151" y="32853"/>
                  <a:pt x="17946" y="30848"/>
                  <a:pt x="16642" y="29720"/>
                </a:cubicBezTo>
                <a:cubicBezTo>
                  <a:pt x="16342" y="29469"/>
                  <a:pt x="16216" y="29319"/>
                  <a:pt x="16191" y="29143"/>
                </a:cubicBezTo>
                <a:lnTo>
                  <a:pt x="16116" y="28918"/>
                </a:lnTo>
                <a:lnTo>
                  <a:pt x="16467" y="29194"/>
                </a:lnTo>
                <a:cubicBezTo>
                  <a:pt x="16642" y="29344"/>
                  <a:pt x="17595" y="30146"/>
                  <a:pt x="18572" y="30973"/>
                </a:cubicBezTo>
                <a:cubicBezTo>
                  <a:pt x="20131" y="32298"/>
                  <a:pt x="20463" y="32578"/>
                  <a:pt x="20522" y="32578"/>
                </a:cubicBezTo>
                <a:cubicBezTo>
                  <a:pt x="20538" y="32578"/>
                  <a:pt x="20533" y="32555"/>
                  <a:pt x="20527" y="32527"/>
                </a:cubicBezTo>
                <a:cubicBezTo>
                  <a:pt x="20502" y="32377"/>
                  <a:pt x="17570" y="29895"/>
                  <a:pt x="16442" y="29018"/>
                </a:cubicBezTo>
                <a:cubicBezTo>
                  <a:pt x="16091" y="28742"/>
                  <a:pt x="15966" y="28592"/>
                  <a:pt x="15891" y="28392"/>
                </a:cubicBezTo>
                <a:cubicBezTo>
                  <a:pt x="15840" y="28266"/>
                  <a:pt x="15815" y="28166"/>
                  <a:pt x="15840" y="28166"/>
                </a:cubicBezTo>
                <a:cubicBezTo>
                  <a:pt x="15866" y="28191"/>
                  <a:pt x="16467" y="28717"/>
                  <a:pt x="17144" y="29344"/>
                </a:cubicBezTo>
                <a:cubicBezTo>
                  <a:pt x="18101" y="30199"/>
                  <a:pt x="18413" y="30459"/>
                  <a:pt x="18483" y="30459"/>
                </a:cubicBezTo>
                <a:cubicBezTo>
                  <a:pt x="18499" y="30459"/>
                  <a:pt x="18502" y="30445"/>
                  <a:pt x="18497" y="30422"/>
                </a:cubicBezTo>
                <a:cubicBezTo>
                  <a:pt x="18497" y="30372"/>
                  <a:pt x="17846" y="29795"/>
                  <a:pt x="17069" y="29093"/>
                </a:cubicBezTo>
                <a:cubicBezTo>
                  <a:pt x="16292" y="28392"/>
                  <a:pt x="15640" y="27790"/>
                  <a:pt x="15640" y="27765"/>
                </a:cubicBezTo>
                <a:lnTo>
                  <a:pt x="15640" y="27765"/>
                </a:lnTo>
                <a:cubicBezTo>
                  <a:pt x="15866" y="27890"/>
                  <a:pt x="16091" y="28041"/>
                  <a:pt x="16292" y="28216"/>
                </a:cubicBezTo>
                <a:cubicBezTo>
                  <a:pt x="16668" y="28517"/>
                  <a:pt x="17620" y="29244"/>
                  <a:pt x="18422" y="29845"/>
                </a:cubicBezTo>
                <a:cubicBezTo>
                  <a:pt x="19585" y="30700"/>
                  <a:pt x="19894" y="30925"/>
                  <a:pt x="20009" y="30925"/>
                </a:cubicBezTo>
                <a:cubicBezTo>
                  <a:pt x="20015" y="30925"/>
                  <a:pt x="20021" y="30924"/>
                  <a:pt x="20026" y="30923"/>
                </a:cubicBezTo>
                <a:cubicBezTo>
                  <a:pt x="20101" y="30898"/>
                  <a:pt x="20151" y="30848"/>
                  <a:pt x="20176" y="30773"/>
                </a:cubicBezTo>
                <a:cubicBezTo>
                  <a:pt x="20201" y="30697"/>
                  <a:pt x="20026" y="30547"/>
                  <a:pt x="19124" y="29870"/>
                </a:cubicBezTo>
                <a:cubicBezTo>
                  <a:pt x="18272" y="29269"/>
                  <a:pt x="18021" y="29068"/>
                  <a:pt x="17996" y="28968"/>
                </a:cubicBezTo>
                <a:cubicBezTo>
                  <a:pt x="17996" y="28868"/>
                  <a:pt x="16793" y="27865"/>
                  <a:pt x="15640" y="27013"/>
                </a:cubicBezTo>
                <a:cubicBezTo>
                  <a:pt x="15364" y="26863"/>
                  <a:pt x="15139" y="26587"/>
                  <a:pt x="15013" y="26286"/>
                </a:cubicBezTo>
                <a:cubicBezTo>
                  <a:pt x="14905" y="25984"/>
                  <a:pt x="14872" y="25905"/>
                  <a:pt x="14945" y="25905"/>
                </a:cubicBezTo>
                <a:cubicBezTo>
                  <a:pt x="14957" y="25905"/>
                  <a:pt x="14971" y="25907"/>
                  <a:pt x="14988" y="25910"/>
                </a:cubicBezTo>
                <a:cubicBezTo>
                  <a:pt x="15089" y="25935"/>
                  <a:pt x="15715" y="26412"/>
                  <a:pt x="16467" y="26988"/>
                </a:cubicBezTo>
                <a:cubicBezTo>
                  <a:pt x="17313" y="27646"/>
                  <a:pt x="17806" y="27995"/>
                  <a:pt x="17885" y="27995"/>
                </a:cubicBezTo>
                <a:cubicBezTo>
                  <a:pt x="17891" y="27995"/>
                  <a:pt x="17894" y="27994"/>
                  <a:pt x="17896" y="27991"/>
                </a:cubicBezTo>
                <a:cubicBezTo>
                  <a:pt x="17970" y="27891"/>
                  <a:pt x="15071" y="25685"/>
                  <a:pt x="14866" y="25685"/>
                </a:cubicBezTo>
                <a:cubicBezTo>
                  <a:pt x="14865" y="25685"/>
                  <a:pt x="14864" y="25685"/>
                  <a:pt x="14863" y="25685"/>
                </a:cubicBezTo>
                <a:cubicBezTo>
                  <a:pt x="14813" y="25685"/>
                  <a:pt x="14713" y="25585"/>
                  <a:pt x="14637" y="25359"/>
                </a:cubicBezTo>
                <a:cubicBezTo>
                  <a:pt x="14562" y="25158"/>
                  <a:pt x="14512" y="25058"/>
                  <a:pt x="14537" y="25058"/>
                </a:cubicBezTo>
                <a:cubicBezTo>
                  <a:pt x="14562" y="25058"/>
                  <a:pt x="15239" y="25509"/>
                  <a:pt x="16066" y="26086"/>
                </a:cubicBezTo>
                <a:cubicBezTo>
                  <a:pt x="16868" y="26662"/>
                  <a:pt x="17545" y="27138"/>
                  <a:pt x="17570" y="27138"/>
                </a:cubicBezTo>
                <a:cubicBezTo>
                  <a:pt x="17695" y="27113"/>
                  <a:pt x="17044" y="26587"/>
                  <a:pt x="15765" y="25685"/>
                </a:cubicBezTo>
                <a:cubicBezTo>
                  <a:pt x="14587" y="24883"/>
                  <a:pt x="14312" y="24657"/>
                  <a:pt x="14236" y="24532"/>
                </a:cubicBezTo>
                <a:cubicBezTo>
                  <a:pt x="14200" y="24459"/>
                  <a:pt x="14187" y="24416"/>
                  <a:pt x="14226" y="24416"/>
                </a:cubicBezTo>
                <a:cubicBezTo>
                  <a:pt x="14267" y="24416"/>
                  <a:pt x="14368" y="24465"/>
                  <a:pt x="14562" y="24582"/>
                </a:cubicBezTo>
                <a:cubicBezTo>
                  <a:pt x="14788" y="24732"/>
                  <a:pt x="15590" y="25284"/>
                  <a:pt x="16342" y="25810"/>
                </a:cubicBezTo>
                <a:cubicBezTo>
                  <a:pt x="17391" y="26571"/>
                  <a:pt x="17900" y="26910"/>
                  <a:pt x="17993" y="26910"/>
                </a:cubicBezTo>
                <a:cubicBezTo>
                  <a:pt x="18013" y="26910"/>
                  <a:pt x="18014" y="26894"/>
                  <a:pt x="17996" y="26863"/>
                </a:cubicBezTo>
                <a:cubicBezTo>
                  <a:pt x="17996" y="26813"/>
                  <a:pt x="17069" y="26161"/>
                  <a:pt x="15966" y="25384"/>
                </a:cubicBezTo>
                <a:cubicBezTo>
                  <a:pt x="14111" y="24106"/>
                  <a:pt x="13961" y="23981"/>
                  <a:pt x="13861" y="23755"/>
                </a:cubicBezTo>
                <a:cubicBezTo>
                  <a:pt x="13819" y="23688"/>
                  <a:pt x="13791" y="23641"/>
                  <a:pt x="13822" y="23641"/>
                </a:cubicBezTo>
                <a:close/>
                <a:moveTo>
                  <a:pt x="16795" y="30957"/>
                </a:moveTo>
                <a:cubicBezTo>
                  <a:pt x="16889" y="30957"/>
                  <a:pt x="19004" y="32727"/>
                  <a:pt x="19951" y="33605"/>
                </a:cubicBezTo>
                <a:cubicBezTo>
                  <a:pt x="20753" y="34356"/>
                  <a:pt x="21505" y="35159"/>
                  <a:pt x="22232" y="35986"/>
                </a:cubicBezTo>
                <a:cubicBezTo>
                  <a:pt x="22758" y="36712"/>
                  <a:pt x="23259" y="37464"/>
                  <a:pt x="23660" y="38291"/>
                </a:cubicBezTo>
                <a:cubicBezTo>
                  <a:pt x="23936" y="38843"/>
                  <a:pt x="23961" y="39018"/>
                  <a:pt x="24086" y="40096"/>
                </a:cubicBezTo>
                <a:cubicBezTo>
                  <a:pt x="24211" y="41249"/>
                  <a:pt x="24211" y="41274"/>
                  <a:pt x="24036" y="41299"/>
                </a:cubicBezTo>
                <a:cubicBezTo>
                  <a:pt x="23911" y="41299"/>
                  <a:pt x="23810" y="41399"/>
                  <a:pt x="23810" y="41524"/>
                </a:cubicBezTo>
                <a:lnTo>
                  <a:pt x="23810" y="41499"/>
                </a:lnTo>
                <a:cubicBezTo>
                  <a:pt x="23785" y="41600"/>
                  <a:pt x="23735" y="41675"/>
                  <a:pt x="23710" y="41675"/>
                </a:cubicBezTo>
                <a:cubicBezTo>
                  <a:pt x="23710" y="41650"/>
                  <a:pt x="23409" y="41274"/>
                  <a:pt x="23084" y="40823"/>
                </a:cubicBezTo>
                <a:cubicBezTo>
                  <a:pt x="22357" y="39820"/>
                  <a:pt x="21555" y="38868"/>
                  <a:pt x="20653" y="38016"/>
                </a:cubicBezTo>
                <a:lnTo>
                  <a:pt x="18923" y="36286"/>
                </a:lnTo>
                <a:lnTo>
                  <a:pt x="18121" y="35459"/>
                </a:lnTo>
                <a:lnTo>
                  <a:pt x="17971" y="34958"/>
                </a:lnTo>
                <a:cubicBezTo>
                  <a:pt x="17921" y="34783"/>
                  <a:pt x="17871" y="34607"/>
                  <a:pt x="17846" y="34432"/>
                </a:cubicBezTo>
                <a:cubicBezTo>
                  <a:pt x="17871" y="34432"/>
                  <a:pt x="18948" y="35534"/>
                  <a:pt x="19550" y="36186"/>
                </a:cubicBezTo>
                <a:cubicBezTo>
                  <a:pt x="19851" y="36524"/>
                  <a:pt x="20024" y="36694"/>
                  <a:pt x="20082" y="36694"/>
                </a:cubicBezTo>
                <a:cubicBezTo>
                  <a:pt x="20101" y="36694"/>
                  <a:pt x="20107" y="36675"/>
                  <a:pt x="20101" y="36637"/>
                </a:cubicBezTo>
                <a:cubicBezTo>
                  <a:pt x="19600" y="35986"/>
                  <a:pt x="19049" y="35409"/>
                  <a:pt x="18447" y="34833"/>
                </a:cubicBezTo>
                <a:lnTo>
                  <a:pt x="17745" y="34106"/>
                </a:lnTo>
                <a:lnTo>
                  <a:pt x="17495" y="33304"/>
                </a:lnTo>
                <a:cubicBezTo>
                  <a:pt x="17306" y="32738"/>
                  <a:pt x="17275" y="32558"/>
                  <a:pt x="17343" y="32558"/>
                </a:cubicBezTo>
                <a:cubicBezTo>
                  <a:pt x="17357" y="32558"/>
                  <a:pt x="17374" y="32565"/>
                  <a:pt x="17394" y="32577"/>
                </a:cubicBezTo>
                <a:cubicBezTo>
                  <a:pt x="18096" y="33128"/>
                  <a:pt x="18748" y="33755"/>
                  <a:pt x="19324" y="34457"/>
                </a:cubicBezTo>
                <a:cubicBezTo>
                  <a:pt x="20040" y="35210"/>
                  <a:pt x="20191" y="35384"/>
                  <a:pt x="20251" y="35384"/>
                </a:cubicBezTo>
                <a:cubicBezTo>
                  <a:pt x="20272" y="35384"/>
                  <a:pt x="20282" y="35361"/>
                  <a:pt x="20302" y="35334"/>
                </a:cubicBezTo>
                <a:cubicBezTo>
                  <a:pt x="20377" y="35234"/>
                  <a:pt x="18723" y="33404"/>
                  <a:pt x="17720" y="32552"/>
                </a:cubicBezTo>
                <a:cubicBezTo>
                  <a:pt x="17144" y="32076"/>
                  <a:pt x="17094" y="32001"/>
                  <a:pt x="16993" y="31675"/>
                </a:cubicBezTo>
                <a:cubicBezTo>
                  <a:pt x="16943" y="31549"/>
                  <a:pt x="16893" y="31424"/>
                  <a:pt x="16893" y="31299"/>
                </a:cubicBezTo>
                <a:lnTo>
                  <a:pt x="16893" y="31299"/>
                </a:lnTo>
                <a:cubicBezTo>
                  <a:pt x="16918" y="31299"/>
                  <a:pt x="18823" y="33003"/>
                  <a:pt x="19224" y="33379"/>
                </a:cubicBezTo>
                <a:cubicBezTo>
                  <a:pt x="20477" y="34607"/>
                  <a:pt x="21630" y="35961"/>
                  <a:pt x="22658" y="37389"/>
                </a:cubicBezTo>
                <a:cubicBezTo>
                  <a:pt x="23142" y="38042"/>
                  <a:pt x="23290" y="38235"/>
                  <a:pt x="23355" y="38235"/>
                </a:cubicBezTo>
                <a:cubicBezTo>
                  <a:pt x="23367" y="38235"/>
                  <a:pt x="23376" y="38228"/>
                  <a:pt x="23384" y="38216"/>
                </a:cubicBezTo>
                <a:cubicBezTo>
                  <a:pt x="23460" y="38141"/>
                  <a:pt x="22282" y="36562"/>
                  <a:pt x="21605" y="35760"/>
                </a:cubicBezTo>
                <a:cubicBezTo>
                  <a:pt x="21179" y="35234"/>
                  <a:pt x="20302" y="34281"/>
                  <a:pt x="19500" y="33454"/>
                </a:cubicBezTo>
                <a:cubicBezTo>
                  <a:pt x="19249" y="33204"/>
                  <a:pt x="18572" y="32577"/>
                  <a:pt x="17971" y="32051"/>
                </a:cubicBezTo>
                <a:cubicBezTo>
                  <a:pt x="17394" y="31524"/>
                  <a:pt x="16868" y="31048"/>
                  <a:pt x="16818" y="30998"/>
                </a:cubicBezTo>
                <a:cubicBezTo>
                  <a:pt x="16794" y="30970"/>
                  <a:pt x="16787" y="30957"/>
                  <a:pt x="16795" y="30957"/>
                </a:cubicBezTo>
                <a:close/>
                <a:moveTo>
                  <a:pt x="13413" y="24474"/>
                </a:moveTo>
                <a:cubicBezTo>
                  <a:pt x="13485" y="24474"/>
                  <a:pt x="14751" y="27273"/>
                  <a:pt x="15189" y="28417"/>
                </a:cubicBezTo>
                <a:cubicBezTo>
                  <a:pt x="15640" y="29670"/>
                  <a:pt x="15314" y="32001"/>
                  <a:pt x="13986" y="36813"/>
                </a:cubicBezTo>
                <a:cubicBezTo>
                  <a:pt x="13560" y="38316"/>
                  <a:pt x="13084" y="40422"/>
                  <a:pt x="12958" y="41174"/>
                </a:cubicBezTo>
                <a:cubicBezTo>
                  <a:pt x="12933" y="41374"/>
                  <a:pt x="12908" y="41575"/>
                  <a:pt x="12858" y="41750"/>
                </a:cubicBezTo>
                <a:cubicBezTo>
                  <a:pt x="12733" y="41600"/>
                  <a:pt x="12632" y="41424"/>
                  <a:pt x="12582" y="41249"/>
                </a:cubicBezTo>
                <a:lnTo>
                  <a:pt x="12557" y="41224"/>
                </a:lnTo>
                <a:cubicBezTo>
                  <a:pt x="12407" y="40923"/>
                  <a:pt x="12206" y="40522"/>
                  <a:pt x="12106" y="40347"/>
                </a:cubicBezTo>
                <a:lnTo>
                  <a:pt x="11906" y="40021"/>
                </a:lnTo>
                <a:lnTo>
                  <a:pt x="12231" y="38216"/>
                </a:lnTo>
                <a:cubicBezTo>
                  <a:pt x="12432" y="37214"/>
                  <a:pt x="12733" y="35835"/>
                  <a:pt x="12933" y="35133"/>
                </a:cubicBezTo>
                <a:cubicBezTo>
                  <a:pt x="13134" y="34432"/>
                  <a:pt x="13284" y="33855"/>
                  <a:pt x="13284" y="33830"/>
                </a:cubicBezTo>
                <a:cubicBezTo>
                  <a:pt x="13280" y="33802"/>
                  <a:pt x="13273" y="33789"/>
                  <a:pt x="13262" y="33789"/>
                </a:cubicBezTo>
                <a:cubicBezTo>
                  <a:pt x="13141" y="33789"/>
                  <a:pt x="12611" y="35578"/>
                  <a:pt x="12357" y="36963"/>
                </a:cubicBezTo>
                <a:cubicBezTo>
                  <a:pt x="12257" y="37389"/>
                  <a:pt x="12106" y="38191"/>
                  <a:pt x="12006" y="38742"/>
                </a:cubicBezTo>
                <a:cubicBezTo>
                  <a:pt x="11956" y="39093"/>
                  <a:pt x="11906" y="39419"/>
                  <a:pt x="11805" y="39770"/>
                </a:cubicBezTo>
                <a:cubicBezTo>
                  <a:pt x="11705" y="39770"/>
                  <a:pt x="11580" y="39444"/>
                  <a:pt x="11580" y="39269"/>
                </a:cubicBezTo>
                <a:cubicBezTo>
                  <a:pt x="11881" y="37489"/>
                  <a:pt x="12257" y="35710"/>
                  <a:pt x="12733" y="33955"/>
                </a:cubicBezTo>
                <a:cubicBezTo>
                  <a:pt x="13050" y="32943"/>
                  <a:pt x="13116" y="32748"/>
                  <a:pt x="13080" y="32748"/>
                </a:cubicBezTo>
                <a:cubicBezTo>
                  <a:pt x="13071" y="32748"/>
                  <a:pt x="13054" y="32762"/>
                  <a:pt x="13033" y="32778"/>
                </a:cubicBezTo>
                <a:cubicBezTo>
                  <a:pt x="12958" y="32828"/>
                  <a:pt x="12607" y="33705"/>
                  <a:pt x="12382" y="34532"/>
                </a:cubicBezTo>
                <a:cubicBezTo>
                  <a:pt x="12282" y="34883"/>
                  <a:pt x="12031" y="36136"/>
                  <a:pt x="11805" y="37289"/>
                </a:cubicBezTo>
                <a:cubicBezTo>
                  <a:pt x="11480" y="38918"/>
                  <a:pt x="11354" y="39419"/>
                  <a:pt x="11254" y="39469"/>
                </a:cubicBezTo>
                <a:cubicBezTo>
                  <a:pt x="11202" y="39513"/>
                  <a:pt x="11162" y="39538"/>
                  <a:pt x="11128" y="39538"/>
                </a:cubicBezTo>
                <a:cubicBezTo>
                  <a:pt x="11063" y="39538"/>
                  <a:pt x="11019" y="39448"/>
                  <a:pt x="10953" y="39219"/>
                </a:cubicBezTo>
                <a:cubicBezTo>
                  <a:pt x="10703" y="38542"/>
                  <a:pt x="10527" y="38241"/>
                  <a:pt x="10377" y="38241"/>
                </a:cubicBezTo>
                <a:cubicBezTo>
                  <a:pt x="10226" y="38241"/>
                  <a:pt x="10226" y="38191"/>
                  <a:pt x="10226" y="37940"/>
                </a:cubicBezTo>
                <a:cubicBezTo>
                  <a:pt x="10226" y="37740"/>
                  <a:pt x="10251" y="37539"/>
                  <a:pt x="10302" y="37339"/>
                </a:cubicBezTo>
                <a:cubicBezTo>
                  <a:pt x="10377" y="36963"/>
                  <a:pt x="10978" y="35108"/>
                  <a:pt x="11780" y="32778"/>
                </a:cubicBezTo>
                <a:cubicBezTo>
                  <a:pt x="13008" y="29219"/>
                  <a:pt x="13184" y="28366"/>
                  <a:pt x="13359" y="25509"/>
                </a:cubicBezTo>
                <a:cubicBezTo>
                  <a:pt x="13384" y="24983"/>
                  <a:pt x="13409" y="24557"/>
                  <a:pt x="13409" y="24482"/>
                </a:cubicBezTo>
                <a:cubicBezTo>
                  <a:pt x="13409" y="24477"/>
                  <a:pt x="13411" y="24474"/>
                  <a:pt x="13413" y="24474"/>
                </a:cubicBezTo>
                <a:close/>
                <a:moveTo>
                  <a:pt x="15657" y="29788"/>
                </a:moveTo>
                <a:cubicBezTo>
                  <a:pt x="15660" y="29788"/>
                  <a:pt x="15663" y="29790"/>
                  <a:pt x="15665" y="29795"/>
                </a:cubicBezTo>
                <a:cubicBezTo>
                  <a:pt x="15765" y="30021"/>
                  <a:pt x="16141" y="31199"/>
                  <a:pt x="16617" y="32702"/>
                </a:cubicBezTo>
                <a:cubicBezTo>
                  <a:pt x="17144" y="34306"/>
                  <a:pt x="17144" y="34331"/>
                  <a:pt x="17069" y="34833"/>
                </a:cubicBezTo>
                <a:cubicBezTo>
                  <a:pt x="16943" y="35660"/>
                  <a:pt x="16542" y="37389"/>
                  <a:pt x="16317" y="38166"/>
                </a:cubicBezTo>
                <a:cubicBezTo>
                  <a:pt x="16091" y="38943"/>
                  <a:pt x="15114" y="43229"/>
                  <a:pt x="15013" y="43981"/>
                </a:cubicBezTo>
                <a:cubicBezTo>
                  <a:pt x="14988" y="44106"/>
                  <a:pt x="14963" y="44256"/>
                  <a:pt x="14913" y="44407"/>
                </a:cubicBezTo>
                <a:cubicBezTo>
                  <a:pt x="14763" y="44206"/>
                  <a:pt x="14612" y="43981"/>
                  <a:pt x="14487" y="43755"/>
                </a:cubicBezTo>
                <a:cubicBezTo>
                  <a:pt x="14211" y="43279"/>
                  <a:pt x="13961" y="42778"/>
                  <a:pt x="13735" y="42276"/>
                </a:cubicBezTo>
                <a:cubicBezTo>
                  <a:pt x="13610" y="41951"/>
                  <a:pt x="13460" y="41650"/>
                  <a:pt x="13284" y="41374"/>
                </a:cubicBezTo>
                <a:cubicBezTo>
                  <a:pt x="13184" y="41299"/>
                  <a:pt x="13234" y="41048"/>
                  <a:pt x="13485" y="39971"/>
                </a:cubicBezTo>
                <a:cubicBezTo>
                  <a:pt x="13660" y="39244"/>
                  <a:pt x="13986" y="37966"/>
                  <a:pt x="14211" y="37138"/>
                </a:cubicBezTo>
                <a:cubicBezTo>
                  <a:pt x="15064" y="34056"/>
                  <a:pt x="15540" y="31675"/>
                  <a:pt x="15590" y="30321"/>
                </a:cubicBezTo>
                <a:cubicBezTo>
                  <a:pt x="15590" y="30003"/>
                  <a:pt x="15631" y="29788"/>
                  <a:pt x="15657" y="29788"/>
                </a:cubicBezTo>
                <a:close/>
                <a:moveTo>
                  <a:pt x="17299" y="34926"/>
                </a:moveTo>
                <a:cubicBezTo>
                  <a:pt x="17347" y="34926"/>
                  <a:pt x="17639" y="35914"/>
                  <a:pt x="18046" y="37565"/>
                </a:cubicBezTo>
                <a:cubicBezTo>
                  <a:pt x="18372" y="38768"/>
                  <a:pt x="18372" y="38768"/>
                  <a:pt x="18247" y="39770"/>
                </a:cubicBezTo>
                <a:cubicBezTo>
                  <a:pt x="18196" y="40321"/>
                  <a:pt x="18046" y="41524"/>
                  <a:pt x="17896" y="42452"/>
                </a:cubicBezTo>
                <a:cubicBezTo>
                  <a:pt x="17545" y="44808"/>
                  <a:pt x="17470" y="45509"/>
                  <a:pt x="17470" y="45986"/>
                </a:cubicBezTo>
                <a:cubicBezTo>
                  <a:pt x="17470" y="46313"/>
                  <a:pt x="17470" y="46464"/>
                  <a:pt x="17438" y="46464"/>
                </a:cubicBezTo>
                <a:cubicBezTo>
                  <a:pt x="17416" y="46464"/>
                  <a:pt x="17380" y="46394"/>
                  <a:pt x="17319" y="46261"/>
                </a:cubicBezTo>
                <a:cubicBezTo>
                  <a:pt x="17246" y="46097"/>
                  <a:pt x="17200" y="46039"/>
                  <a:pt x="17151" y="46039"/>
                </a:cubicBezTo>
                <a:cubicBezTo>
                  <a:pt x="17133" y="46039"/>
                  <a:pt x="17114" y="46047"/>
                  <a:pt x="17094" y="46061"/>
                </a:cubicBezTo>
                <a:cubicBezTo>
                  <a:pt x="17044" y="46136"/>
                  <a:pt x="16993" y="46236"/>
                  <a:pt x="17018" y="46362"/>
                </a:cubicBezTo>
                <a:cubicBezTo>
                  <a:pt x="17018" y="46644"/>
                  <a:pt x="17004" y="46742"/>
                  <a:pt x="16966" y="46742"/>
                </a:cubicBezTo>
                <a:cubicBezTo>
                  <a:pt x="16953" y="46742"/>
                  <a:pt x="16937" y="46731"/>
                  <a:pt x="16918" y="46712"/>
                </a:cubicBezTo>
                <a:cubicBezTo>
                  <a:pt x="16868" y="46612"/>
                  <a:pt x="16718" y="46412"/>
                  <a:pt x="16492" y="46161"/>
                </a:cubicBezTo>
                <a:cubicBezTo>
                  <a:pt x="16267" y="45910"/>
                  <a:pt x="16066" y="45610"/>
                  <a:pt x="15866" y="45309"/>
                </a:cubicBezTo>
                <a:cubicBezTo>
                  <a:pt x="15690" y="45058"/>
                  <a:pt x="15615" y="44758"/>
                  <a:pt x="15665" y="44457"/>
                </a:cubicBezTo>
                <a:cubicBezTo>
                  <a:pt x="15765" y="43154"/>
                  <a:pt x="16016" y="41850"/>
                  <a:pt x="16392" y="40572"/>
                </a:cubicBezTo>
                <a:cubicBezTo>
                  <a:pt x="16843" y="38818"/>
                  <a:pt x="17394" y="36311"/>
                  <a:pt x="17369" y="36161"/>
                </a:cubicBezTo>
                <a:cubicBezTo>
                  <a:pt x="17364" y="36110"/>
                  <a:pt x="17356" y="36083"/>
                  <a:pt x="17344" y="36083"/>
                </a:cubicBezTo>
                <a:cubicBezTo>
                  <a:pt x="17295" y="36083"/>
                  <a:pt x="17183" y="36497"/>
                  <a:pt x="16943" y="37514"/>
                </a:cubicBezTo>
                <a:cubicBezTo>
                  <a:pt x="16768" y="38291"/>
                  <a:pt x="16442" y="39620"/>
                  <a:pt x="16216" y="40447"/>
                </a:cubicBezTo>
                <a:cubicBezTo>
                  <a:pt x="15866" y="41675"/>
                  <a:pt x="15615" y="42928"/>
                  <a:pt x="15465" y="44206"/>
                </a:cubicBezTo>
                <a:cubicBezTo>
                  <a:pt x="15465" y="44407"/>
                  <a:pt x="15414" y="44632"/>
                  <a:pt x="15314" y="44808"/>
                </a:cubicBezTo>
                <a:lnTo>
                  <a:pt x="15164" y="45008"/>
                </a:lnTo>
                <a:lnTo>
                  <a:pt x="15164" y="44732"/>
                </a:lnTo>
                <a:cubicBezTo>
                  <a:pt x="15164" y="44357"/>
                  <a:pt x="15289" y="43580"/>
                  <a:pt x="15765" y="41349"/>
                </a:cubicBezTo>
                <a:cubicBezTo>
                  <a:pt x="15991" y="40096"/>
                  <a:pt x="16317" y="38843"/>
                  <a:pt x="16693" y="37615"/>
                </a:cubicBezTo>
                <a:cubicBezTo>
                  <a:pt x="16793" y="37264"/>
                  <a:pt x="16968" y="36537"/>
                  <a:pt x="17069" y="36011"/>
                </a:cubicBezTo>
                <a:cubicBezTo>
                  <a:pt x="17194" y="35484"/>
                  <a:pt x="17294" y="35008"/>
                  <a:pt x="17294" y="34933"/>
                </a:cubicBezTo>
                <a:cubicBezTo>
                  <a:pt x="17295" y="34928"/>
                  <a:pt x="17297" y="34926"/>
                  <a:pt x="17299" y="34926"/>
                </a:cubicBezTo>
                <a:close/>
                <a:moveTo>
                  <a:pt x="18477" y="39469"/>
                </a:moveTo>
                <a:cubicBezTo>
                  <a:pt x="18496" y="39469"/>
                  <a:pt x="18590" y="39787"/>
                  <a:pt x="18973" y="41299"/>
                </a:cubicBezTo>
                <a:cubicBezTo>
                  <a:pt x="19174" y="42151"/>
                  <a:pt x="19399" y="42978"/>
                  <a:pt x="19424" y="43103"/>
                </a:cubicBezTo>
                <a:cubicBezTo>
                  <a:pt x="19450" y="43429"/>
                  <a:pt x="19424" y="43730"/>
                  <a:pt x="19374" y="44056"/>
                </a:cubicBezTo>
                <a:cubicBezTo>
                  <a:pt x="19324" y="44432"/>
                  <a:pt x="19224" y="45058"/>
                  <a:pt x="19199" y="45459"/>
                </a:cubicBezTo>
                <a:cubicBezTo>
                  <a:pt x="19174" y="45860"/>
                  <a:pt x="19099" y="46562"/>
                  <a:pt x="19074" y="47038"/>
                </a:cubicBezTo>
                <a:cubicBezTo>
                  <a:pt x="19023" y="47364"/>
                  <a:pt x="18998" y="47690"/>
                  <a:pt x="19023" y="48016"/>
                </a:cubicBezTo>
                <a:cubicBezTo>
                  <a:pt x="19074" y="48166"/>
                  <a:pt x="19074" y="48316"/>
                  <a:pt x="18998" y="48442"/>
                </a:cubicBezTo>
                <a:cubicBezTo>
                  <a:pt x="18994" y="48446"/>
                  <a:pt x="18988" y="48448"/>
                  <a:pt x="18981" y="48448"/>
                </a:cubicBezTo>
                <a:cubicBezTo>
                  <a:pt x="18947" y="48448"/>
                  <a:pt x="18889" y="48403"/>
                  <a:pt x="18848" y="48342"/>
                </a:cubicBezTo>
                <a:cubicBezTo>
                  <a:pt x="18773" y="48266"/>
                  <a:pt x="18497" y="47915"/>
                  <a:pt x="18247" y="47590"/>
                </a:cubicBezTo>
                <a:cubicBezTo>
                  <a:pt x="17795" y="47013"/>
                  <a:pt x="17770" y="46963"/>
                  <a:pt x="17720" y="46512"/>
                </a:cubicBezTo>
                <a:cubicBezTo>
                  <a:pt x="17645" y="45885"/>
                  <a:pt x="17695" y="45409"/>
                  <a:pt x="18071" y="42803"/>
                </a:cubicBezTo>
                <a:cubicBezTo>
                  <a:pt x="18247" y="41625"/>
                  <a:pt x="18372" y="40422"/>
                  <a:pt x="18422" y="40121"/>
                </a:cubicBezTo>
                <a:cubicBezTo>
                  <a:pt x="18472" y="39820"/>
                  <a:pt x="18472" y="39544"/>
                  <a:pt x="18472" y="39494"/>
                </a:cubicBezTo>
                <a:cubicBezTo>
                  <a:pt x="18472" y="39479"/>
                  <a:pt x="18473" y="39469"/>
                  <a:pt x="18477" y="39469"/>
                </a:cubicBezTo>
                <a:close/>
                <a:moveTo>
                  <a:pt x="18397" y="36437"/>
                </a:moveTo>
                <a:lnTo>
                  <a:pt x="18397" y="36437"/>
                </a:lnTo>
                <a:cubicBezTo>
                  <a:pt x="18622" y="36637"/>
                  <a:pt x="18848" y="36838"/>
                  <a:pt x="19049" y="37038"/>
                </a:cubicBezTo>
                <a:cubicBezTo>
                  <a:pt x="19606" y="37595"/>
                  <a:pt x="19815" y="37805"/>
                  <a:pt x="19891" y="37805"/>
                </a:cubicBezTo>
                <a:cubicBezTo>
                  <a:pt x="19910" y="37805"/>
                  <a:pt x="19921" y="37791"/>
                  <a:pt x="19926" y="37765"/>
                </a:cubicBezTo>
                <a:cubicBezTo>
                  <a:pt x="19926" y="37728"/>
                  <a:pt x="19921" y="37700"/>
                  <a:pt x="19937" y="37700"/>
                </a:cubicBezTo>
                <a:cubicBezTo>
                  <a:pt x="19975" y="37700"/>
                  <a:pt x="20128" y="37860"/>
                  <a:pt x="20728" y="38442"/>
                </a:cubicBezTo>
                <a:cubicBezTo>
                  <a:pt x="21555" y="39244"/>
                  <a:pt x="22307" y="40146"/>
                  <a:pt x="22983" y="41098"/>
                </a:cubicBezTo>
                <a:cubicBezTo>
                  <a:pt x="23159" y="41374"/>
                  <a:pt x="23384" y="41625"/>
                  <a:pt x="23610" y="41875"/>
                </a:cubicBezTo>
                <a:cubicBezTo>
                  <a:pt x="23685" y="41900"/>
                  <a:pt x="23685" y="42126"/>
                  <a:pt x="23660" y="42652"/>
                </a:cubicBezTo>
                <a:cubicBezTo>
                  <a:pt x="23635" y="42878"/>
                  <a:pt x="23610" y="43128"/>
                  <a:pt x="23560" y="43379"/>
                </a:cubicBezTo>
                <a:cubicBezTo>
                  <a:pt x="23359" y="43128"/>
                  <a:pt x="23134" y="42878"/>
                  <a:pt x="22933" y="42627"/>
                </a:cubicBezTo>
                <a:cubicBezTo>
                  <a:pt x="22212" y="41682"/>
                  <a:pt x="20749" y="39970"/>
                  <a:pt x="20654" y="39970"/>
                </a:cubicBezTo>
                <a:cubicBezTo>
                  <a:pt x="20654" y="39970"/>
                  <a:pt x="20653" y="39970"/>
                  <a:pt x="20653" y="39971"/>
                </a:cubicBezTo>
                <a:cubicBezTo>
                  <a:pt x="20577" y="39971"/>
                  <a:pt x="20627" y="40096"/>
                  <a:pt x="21304" y="40873"/>
                </a:cubicBezTo>
                <a:cubicBezTo>
                  <a:pt x="22131" y="41800"/>
                  <a:pt x="23284" y="43254"/>
                  <a:pt x="23460" y="43529"/>
                </a:cubicBezTo>
                <a:cubicBezTo>
                  <a:pt x="23535" y="43680"/>
                  <a:pt x="23560" y="43905"/>
                  <a:pt x="23510" y="44382"/>
                </a:cubicBezTo>
                <a:cubicBezTo>
                  <a:pt x="23409" y="45184"/>
                  <a:pt x="23259" y="45961"/>
                  <a:pt x="23084" y="46738"/>
                </a:cubicBezTo>
                <a:cubicBezTo>
                  <a:pt x="22908" y="46512"/>
                  <a:pt x="22758" y="46286"/>
                  <a:pt x="22633" y="46061"/>
                </a:cubicBezTo>
                <a:cubicBezTo>
                  <a:pt x="22232" y="45359"/>
                  <a:pt x="20728" y="43128"/>
                  <a:pt x="20277" y="42577"/>
                </a:cubicBezTo>
                <a:cubicBezTo>
                  <a:pt x="20106" y="42386"/>
                  <a:pt x="20027" y="42321"/>
                  <a:pt x="19976" y="42321"/>
                </a:cubicBezTo>
                <a:cubicBezTo>
                  <a:pt x="19967" y="42321"/>
                  <a:pt x="19958" y="42323"/>
                  <a:pt x="19951" y="42326"/>
                </a:cubicBezTo>
                <a:cubicBezTo>
                  <a:pt x="19825" y="42377"/>
                  <a:pt x="19851" y="42477"/>
                  <a:pt x="20151" y="42853"/>
                </a:cubicBezTo>
                <a:cubicBezTo>
                  <a:pt x="21104" y="44031"/>
                  <a:pt x="21981" y="45284"/>
                  <a:pt x="22733" y="46612"/>
                </a:cubicBezTo>
                <a:cubicBezTo>
                  <a:pt x="23008" y="47113"/>
                  <a:pt x="23034" y="47113"/>
                  <a:pt x="22908" y="47540"/>
                </a:cubicBezTo>
                <a:lnTo>
                  <a:pt x="22482" y="49294"/>
                </a:lnTo>
                <a:cubicBezTo>
                  <a:pt x="22220" y="50453"/>
                  <a:pt x="22167" y="50658"/>
                  <a:pt x="22125" y="50658"/>
                </a:cubicBezTo>
                <a:cubicBezTo>
                  <a:pt x="22119" y="50658"/>
                  <a:pt x="22113" y="50654"/>
                  <a:pt x="22106" y="50647"/>
                </a:cubicBezTo>
                <a:lnTo>
                  <a:pt x="22106" y="50672"/>
                </a:lnTo>
                <a:cubicBezTo>
                  <a:pt x="21981" y="50597"/>
                  <a:pt x="20527" y="46161"/>
                  <a:pt x="20627" y="46136"/>
                </a:cubicBezTo>
                <a:lnTo>
                  <a:pt x="20627" y="46136"/>
                </a:lnTo>
                <a:cubicBezTo>
                  <a:pt x="20878" y="46387"/>
                  <a:pt x="21104" y="46662"/>
                  <a:pt x="21304" y="46963"/>
                </a:cubicBezTo>
                <a:cubicBezTo>
                  <a:pt x="21752" y="47528"/>
                  <a:pt x="21988" y="47775"/>
                  <a:pt x="22059" y="47775"/>
                </a:cubicBezTo>
                <a:cubicBezTo>
                  <a:pt x="22080" y="47775"/>
                  <a:pt x="22087" y="47754"/>
                  <a:pt x="22081" y="47715"/>
                </a:cubicBezTo>
                <a:cubicBezTo>
                  <a:pt x="22081" y="47690"/>
                  <a:pt x="21705" y="47214"/>
                  <a:pt x="21279" y="46687"/>
                </a:cubicBezTo>
                <a:cubicBezTo>
                  <a:pt x="20653" y="45910"/>
                  <a:pt x="20477" y="45660"/>
                  <a:pt x="20402" y="45359"/>
                </a:cubicBezTo>
                <a:cubicBezTo>
                  <a:pt x="20352" y="45159"/>
                  <a:pt x="20327" y="45008"/>
                  <a:pt x="20352" y="45008"/>
                </a:cubicBezTo>
                <a:cubicBezTo>
                  <a:pt x="20953" y="45660"/>
                  <a:pt x="21505" y="46362"/>
                  <a:pt x="22031" y="47088"/>
                </a:cubicBezTo>
                <a:cubicBezTo>
                  <a:pt x="22274" y="47473"/>
                  <a:pt x="22402" y="47612"/>
                  <a:pt x="22469" y="47612"/>
                </a:cubicBezTo>
                <a:cubicBezTo>
                  <a:pt x="22485" y="47612"/>
                  <a:pt x="22498" y="47604"/>
                  <a:pt x="22507" y="47590"/>
                </a:cubicBezTo>
                <a:cubicBezTo>
                  <a:pt x="22557" y="47514"/>
                  <a:pt x="21805" y="46537"/>
                  <a:pt x="20878" y="45384"/>
                </a:cubicBezTo>
                <a:cubicBezTo>
                  <a:pt x="20277" y="44632"/>
                  <a:pt x="20201" y="44507"/>
                  <a:pt x="20101" y="44131"/>
                </a:cubicBezTo>
                <a:cubicBezTo>
                  <a:pt x="20076" y="43981"/>
                  <a:pt x="20051" y="43830"/>
                  <a:pt x="20026" y="43680"/>
                </a:cubicBezTo>
                <a:lnTo>
                  <a:pt x="20026" y="43680"/>
                </a:lnTo>
                <a:cubicBezTo>
                  <a:pt x="20577" y="44331"/>
                  <a:pt x="21104" y="45008"/>
                  <a:pt x="21605" y="45735"/>
                </a:cubicBezTo>
                <a:cubicBezTo>
                  <a:pt x="21805" y="46036"/>
                  <a:pt x="22131" y="46562"/>
                  <a:pt x="22332" y="46913"/>
                </a:cubicBezTo>
                <a:cubicBezTo>
                  <a:pt x="22457" y="47139"/>
                  <a:pt x="22607" y="47339"/>
                  <a:pt x="22758" y="47540"/>
                </a:cubicBezTo>
                <a:cubicBezTo>
                  <a:pt x="22858" y="47540"/>
                  <a:pt x="22783" y="47364"/>
                  <a:pt x="22282" y="46537"/>
                </a:cubicBezTo>
                <a:cubicBezTo>
                  <a:pt x="21730" y="45610"/>
                  <a:pt x="21129" y="44758"/>
                  <a:pt x="20452" y="43930"/>
                </a:cubicBezTo>
                <a:cubicBezTo>
                  <a:pt x="19926" y="43304"/>
                  <a:pt x="19901" y="43229"/>
                  <a:pt x="19700" y="42201"/>
                </a:cubicBezTo>
                <a:lnTo>
                  <a:pt x="19575" y="41600"/>
                </a:lnTo>
                <a:lnTo>
                  <a:pt x="19775" y="41800"/>
                </a:lnTo>
                <a:cubicBezTo>
                  <a:pt x="20297" y="42251"/>
                  <a:pt x="20796" y="42656"/>
                  <a:pt x="20891" y="42656"/>
                </a:cubicBezTo>
                <a:cubicBezTo>
                  <a:pt x="20896" y="42656"/>
                  <a:pt x="20900" y="42655"/>
                  <a:pt x="20903" y="42652"/>
                </a:cubicBezTo>
                <a:cubicBezTo>
                  <a:pt x="20928" y="42602"/>
                  <a:pt x="20728" y="42377"/>
                  <a:pt x="19951" y="41750"/>
                </a:cubicBezTo>
                <a:cubicBezTo>
                  <a:pt x="19525" y="41374"/>
                  <a:pt x="19500" y="41349"/>
                  <a:pt x="19424" y="40973"/>
                </a:cubicBezTo>
                <a:cubicBezTo>
                  <a:pt x="19379" y="40758"/>
                  <a:pt x="19354" y="40640"/>
                  <a:pt x="19408" y="40640"/>
                </a:cubicBezTo>
                <a:cubicBezTo>
                  <a:pt x="19472" y="40640"/>
                  <a:pt x="19653" y="40814"/>
                  <a:pt x="20051" y="41199"/>
                </a:cubicBezTo>
                <a:cubicBezTo>
                  <a:pt x="20477" y="41624"/>
                  <a:pt x="20643" y="41777"/>
                  <a:pt x="20690" y="41777"/>
                </a:cubicBezTo>
                <a:cubicBezTo>
                  <a:pt x="20707" y="41777"/>
                  <a:pt x="20709" y="41758"/>
                  <a:pt x="20703" y="41725"/>
                </a:cubicBezTo>
                <a:cubicBezTo>
                  <a:pt x="20527" y="41474"/>
                  <a:pt x="20302" y="41249"/>
                  <a:pt x="20076" y="41048"/>
                </a:cubicBezTo>
                <a:cubicBezTo>
                  <a:pt x="19750" y="40748"/>
                  <a:pt x="19450" y="40422"/>
                  <a:pt x="19374" y="40372"/>
                </a:cubicBezTo>
                <a:cubicBezTo>
                  <a:pt x="19274" y="40246"/>
                  <a:pt x="19224" y="40071"/>
                  <a:pt x="19199" y="39920"/>
                </a:cubicBezTo>
                <a:lnTo>
                  <a:pt x="19124" y="39570"/>
                </a:lnTo>
                <a:lnTo>
                  <a:pt x="19124" y="39570"/>
                </a:lnTo>
                <a:lnTo>
                  <a:pt x="19324" y="39770"/>
                </a:lnTo>
                <a:cubicBezTo>
                  <a:pt x="19424" y="39870"/>
                  <a:pt x="19800" y="40221"/>
                  <a:pt x="20126" y="40547"/>
                </a:cubicBezTo>
                <a:cubicBezTo>
                  <a:pt x="20672" y="41093"/>
                  <a:pt x="20826" y="41247"/>
                  <a:pt x="20892" y="41247"/>
                </a:cubicBezTo>
                <a:cubicBezTo>
                  <a:pt x="20908" y="41247"/>
                  <a:pt x="20919" y="41238"/>
                  <a:pt x="20928" y="41224"/>
                </a:cubicBezTo>
                <a:cubicBezTo>
                  <a:pt x="20427" y="40622"/>
                  <a:pt x="19876" y="40071"/>
                  <a:pt x="19299" y="39544"/>
                </a:cubicBezTo>
                <a:cubicBezTo>
                  <a:pt x="19074" y="39344"/>
                  <a:pt x="19023" y="39244"/>
                  <a:pt x="18848" y="38442"/>
                </a:cubicBezTo>
                <a:cubicBezTo>
                  <a:pt x="18773" y="38166"/>
                  <a:pt x="18723" y="37865"/>
                  <a:pt x="18698" y="37565"/>
                </a:cubicBezTo>
                <a:lnTo>
                  <a:pt x="18698" y="37565"/>
                </a:lnTo>
                <a:cubicBezTo>
                  <a:pt x="18848" y="37665"/>
                  <a:pt x="18973" y="37765"/>
                  <a:pt x="19099" y="37890"/>
                </a:cubicBezTo>
                <a:cubicBezTo>
                  <a:pt x="19349" y="38116"/>
                  <a:pt x="19450" y="38241"/>
                  <a:pt x="19399" y="38316"/>
                </a:cubicBezTo>
                <a:cubicBezTo>
                  <a:pt x="19374" y="38367"/>
                  <a:pt x="19424" y="38467"/>
                  <a:pt x="19575" y="38592"/>
                </a:cubicBezTo>
                <a:cubicBezTo>
                  <a:pt x="20678" y="39620"/>
                  <a:pt x="21705" y="40722"/>
                  <a:pt x="22683" y="41900"/>
                </a:cubicBezTo>
                <a:cubicBezTo>
                  <a:pt x="23073" y="42402"/>
                  <a:pt x="23187" y="42545"/>
                  <a:pt x="23251" y="42545"/>
                </a:cubicBezTo>
                <a:cubicBezTo>
                  <a:pt x="23274" y="42545"/>
                  <a:pt x="23290" y="42528"/>
                  <a:pt x="23309" y="42502"/>
                </a:cubicBezTo>
                <a:cubicBezTo>
                  <a:pt x="23384" y="42402"/>
                  <a:pt x="21204" y="39795"/>
                  <a:pt x="20201" y="38868"/>
                </a:cubicBezTo>
                <a:cubicBezTo>
                  <a:pt x="20076" y="38768"/>
                  <a:pt x="19976" y="38642"/>
                  <a:pt x="19901" y="38492"/>
                </a:cubicBezTo>
                <a:cubicBezTo>
                  <a:pt x="19675" y="38241"/>
                  <a:pt x="19450" y="38016"/>
                  <a:pt x="19224" y="37790"/>
                </a:cubicBezTo>
                <a:cubicBezTo>
                  <a:pt x="18597" y="37214"/>
                  <a:pt x="18547" y="37164"/>
                  <a:pt x="18472" y="36813"/>
                </a:cubicBezTo>
                <a:cubicBezTo>
                  <a:pt x="18422" y="36687"/>
                  <a:pt x="18397" y="36562"/>
                  <a:pt x="18397" y="36437"/>
                </a:cubicBezTo>
                <a:close/>
                <a:moveTo>
                  <a:pt x="19575" y="43855"/>
                </a:moveTo>
                <a:cubicBezTo>
                  <a:pt x="19575" y="43855"/>
                  <a:pt x="19700" y="44331"/>
                  <a:pt x="19851" y="44908"/>
                </a:cubicBezTo>
                <a:cubicBezTo>
                  <a:pt x="20201" y="46236"/>
                  <a:pt x="20878" y="48467"/>
                  <a:pt x="21329" y="49745"/>
                </a:cubicBezTo>
                <a:cubicBezTo>
                  <a:pt x="21530" y="50296"/>
                  <a:pt x="21680" y="50748"/>
                  <a:pt x="21680" y="50748"/>
                </a:cubicBezTo>
                <a:cubicBezTo>
                  <a:pt x="21676" y="50752"/>
                  <a:pt x="21671" y="50754"/>
                  <a:pt x="21666" y="50754"/>
                </a:cubicBezTo>
                <a:cubicBezTo>
                  <a:pt x="21645" y="50754"/>
                  <a:pt x="21621" y="50713"/>
                  <a:pt x="21580" y="50672"/>
                </a:cubicBezTo>
                <a:cubicBezTo>
                  <a:pt x="20627" y="49570"/>
                  <a:pt x="20126" y="48968"/>
                  <a:pt x="20076" y="48868"/>
                </a:cubicBezTo>
                <a:cubicBezTo>
                  <a:pt x="20026" y="48692"/>
                  <a:pt x="20026" y="48517"/>
                  <a:pt x="20051" y="48367"/>
                </a:cubicBezTo>
                <a:cubicBezTo>
                  <a:pt x="20064" y="48147"/>
                  <a:pt x="20044" y="48034"/>
                  <a:pt x="20011" y="48034"/>
                </a:cubicBezTo>
                <a:cubicBezTo>
                  <a:pt x="19980" y="48034"/>
                  <a:pt x="19937" y="48135"/>
                  <a:pt x="19901" y="48342"/>
                </a:cubicBezTo>
                <a:lnTo>
                  <a:pt x="19876" y="48567"/>
                </a:lnTo>
                <a:lnTo>
                  <a:pt x="19700" y="48392"/>
                </a:lnTo>
                <a:cubicBezTo>
                  <a:pt x="19600" y="48266"/>
                  <a:pt x="19500" y="48166"/>
                  <a:pt x="19374" y="48091"/>
                </a:cubicBezTo>
                <a:cubicBezTo>
                  <a:pt x="19149" y="47915"/>
                  <a:pt x="19149" y="47915"/>
                  <a:pt x="19274" y="46261"/>
                </a:cubicBezTo>
                <a:cubicBezTo>
                  <a:pt x="19324" y="45459"/>
                  <a:pt x="19424" y="44657"/>
                  <a:pt x="19575" y="43855"/>
                </a:cubicBezTo>
                <a:close/>
                <a:moveTo>
                  <a:pt x="32568" y="0"/>
                </a:moveTo>
                <a:cubicBezTo>
                  <a:pt x="32317" y="0"/>
                  <a:pt x="31944" y="107"/>
                  <a:pt x="31329" y="321"/>
                </a:cubicBezTo>
                <a:cubicBezTo>
                  <a:pt x="30602" y="597"/>
                  <a:pt x="29901" y="923"/>
                  <a:pt x="29249" y="1349"/>
                </a:cubicBezTo>
                <a:lnTo>
                  <a:pt x="28623" y="1725"/>
                </a:lnTo>
                <a:lnTo>
                  <a:pt x="28547" y="1449"/>
                </a:lnTo>
                <a:cubicBezTo>
                  <a:pt x="28497" y="1299"/>
                  <a:pt x="28422" y="1198"/>
                  <a:pt x="28322" y="1098"/>
                </a:cubicBezTo>
                <a:cubicBezTo>
                  <a:pt x="28294" y="1081"/>
                  <a:pt x="28261" y="1072"/>
                  <a:pt x="28223" y="1072"/>
                </a:cubicBezTo>
                <a:cubicBezTo>
                  <a:pt x="27983" y="1072"/>
                  <a:pt x="27531" y="1410"/>
                  <a:pt x="26818" y="2101"/>
                </a:cubicBezTo>
                <a:cubicBezTo>
                  <a:pt x="26141" y="2777"/>
                  <a:pt x="24061" y="5058"/>
                  <a:pt x="23785" y="5409"/>
                </a:cubicBezTo>
                <a:cubicBezTo>
                  <a:pt x="23745" y="5462"/>
                  <a:pt x="23716" y="5491"/>
                  <a:pt x="23696" y="5491"/>
                </a:cubicBezTo>
                <a:cubicBezTo>
                  <a:pt x="23640" y="5491"/>
                  <a:pt x="23655" y="5273"/>
                  <a:pt x="23710" y="4757"/>
                </a:cubicBezTo>
                <a:cubicBezTo>
                  <a:pt x="23773" y="4205"/>
                  <a:pt x="23687" y="3951"/>
                  <a:pt x="23396" y="3951"/>
                </a:cubicBezTo>
                <a:cubicBezTo>
                  <a:pt x="23225" y="3951"/>
                  <a:pt x="22983" y="4039"/>
                  <a:pt x="22658" y="4206"/>
                </a:cubicBezTo>
                <a:cubicBezTo>
                  <a:pt x="21981" y="4582"/>
                  <a:pt x="21379" y="5083"/>
                  <a:pt x="20903" y="5710"/>
                </a:cubicBezTo>
                <a:cubicBezTo>
                  <a:pt x="19718" y="6972"/>
                  <a:pt x="19437" y="7285"/>
                  <a:pt x="19348" y="7285"/>
                </a:cubicBezTo>
                <a:cubicBezTo>
                  <a:pt x="19320" y="7285"/>
                  <a:pt x="19311" y="7255"/>
                  <a:pt x="19299" y="7213"/>
                </a:cubicBezTo>
                <a:cubicBezTo>
                  <a:pt x="19281" y="7030"/>
                  <a:pt x="19115" y="6914"/>
                  <a:pt x="18948" y="6914"/>
                </a:cubicBezTo>
                <a:cubicBezTo>
                  <a:pt x="18887" y="6914"/>
                  <a:pt x="18827" y="6929"/>
                  <a:pt x="18773" y="6963"/>
                </a:cubicBezTo>
                <a:cubicBezTo>
                  <a:pt x="18547" y="7063"/>
                  <a:pt x="18422" y="7239"/>
                  <a:pt x="17545" y="8467"/>
                </a:cubicBezTo>
                <a:lnTo>
                  <a:pt x="16542" y="9845"/>
                </a:lnTo>
                <a:lnTo>
                  <a:pt x="16442" y="9645"/>
                </a:lnTo>
                <a:cubicBezTo>
                  <a:pt x="16392" y="9544"/>
                  <a:pt x="16342" y="9444"/>
                  <a:pt x="16241" y="9369"/>
                </a:cubicBezTo>
                <a:cubicBezTo>
                  <a:pt x="16195" y="9334"/>
                  <a:pt x="16152" y="9314"/>
                  <a:pt x="16104" y="9314"/>
                </a:cubicBezTo>
                <a:cubicBezTo>
                  <a:pt x="15943" y="9314"/>
                  <a:pt x="15729" y="9539"/>
                  <a:pt x="15189" y="10196"/>
                </a:cubicBezTo>
                <a:cubicBezTo>
                  <a:pt x="14061" y="11625"/>
                  <a:pt x="13384" y="12176"/>
                  <a:pt x="11705" y="13153"/>
                </a:cubicBezTo>
                <a:cubicBezTo>
                  <a:pt x="10828" y="13730"/>
                  <a:pt x="9850" y="14106"/>
                  <a:pt x="8798" y="14281"/>
                </a:cubicBezTo>
                <a:lnTo>
                  <a:pt x="7971" y="14432"/>
                </a:lnTo>
                <a:lnTo>
                  <a:pt x="7946" y="14131"/>
                </a:lnTo>
                <a:cubicBezTo>
                  <a:pt x="7971" y="13655"/>
                  <a:pt x="7620" y="13254"/>
                  <a:pt x="7169" y="13178"/>
                </a:cubicBezTo>
                <a:cubicBezTo>
                  <a:pt x="6918" y="13178"/>
                  <a:pt x="6668" y="13229"/>
                  <a:pt x="6442" y="13304"/>
                </a:cubicBezTo>
                <a:cubicBezTo>
                  <a:pt x="6166" y="13379"/>
                  <a:pt x="5916" y="13429"/>
                  <a:pt x="5640" y="13429"/>
                </a:cubicBezTo>
                <a:cubicBezTo>
                  <a:pt x="5577" y="13417"/>
                  <a:pt x="5515" y="13410"/>
                  <a:pt x="5452" y="13410"/>
                </a:cubicBezTo>
                <a:cubicBezTo>
                  <a:pt x="5389" y="13410"/>
                  <a:pt x="5327" y="13417"/>
                  <a:pt x="5264" y="13429"/>
                </a:cubicBezTo>
                <a:cubicBezTo>
                  <a:pt x="4788" y="13304"/>
                  <a:pt x="4337" y="13128"/>
                  <a:pt x="3911" y="12953"/>
                </a:cubicBezTo>
                <a:cubicBezTo>
                  <a:pt x="2103" y="12195"/>
                  <a:pt x="819" y="11724"/>
                  <a:pt x="616" y="11724"/>
                </a:cubicBezTo>
                <a:cubicBezTo>
                  <a:pt x="611" y="11724"/>
                  <a:pt x="606" y="11724"/>
                  <a:pt x="602" y="11725"/>
                </a:cubicBezTo>
                <a:cubicBezTo>
                  <a:pt x="527" y="11725"/>
                  <a:pt x="452" y="11675"/>
                  <a:pt x="402" y="11625"/>
                </a:cubicBezTo>
                <a:cubicBezTo>
                  <a:pt x="352" y="11574"/>
                  <a:pt x="302" y="11574"/>
                  <a:pt x="226" y="11574"/>
                </a:cubicBezTo>
                <a:cubicBezTo>
                  <a:pt x="101" y="11625"/>
                  <a:pt x="1" y="12251"/>
                  <a:pt x="101" y="12427"/>
                </a:cubicBezTo>
                <a:cubicBezTo>
                  <a:pt x="151" y="12502"/>
                  <a:pt x="201" y="12602"/>
                  <a:pt x="226" y="12702"/>
                </a:cubicBezTo>
                <a:cubicBezTo>
                  <a:pt x="277" y="12802"/>
                  <a:pt x="377" y="12878"/>
                  <a:pt x="828" y="13028"/>
                </a:cubicBezTo>
                <a:cubicBezTo>
                  <a:pt x="2332" y="13479"/>
                  <a:pt x="3760" y="14156"/>
                  <a:pt x="5089" y="15008"/>
                </a:cubicBezTo>
                <a:cubicBezTo>
                  <a:pt x="6041" y="15584"/>
                  <a:pt x="7043" y="16111"/>
                  <a:pt x="8046" y="16587"/>
                </a:cubicBezTo>
                <a:cubicBezTo>
                  <a:pt x="8221" y="16687"/>
                  <a:pt x="8246" y="16737"/>
                  <a:pt x="8272" y="17264"/>
                </a:cubicBezTo>
                <a:cubicBezTo>
                  <a:pt x="8297" y="18191"/>
                  <a:pt x="8246" y="19143"/>
                  <a:pt x="8096" y="20071"/>
                </a:cubicBezTo>
                <a:cubicBezTo>
                  <a:pt x="7921" y="21173"/>
                  <a:pt x="7645" y="22276"/>
                  <a:pt x="7294" y="23329"/>
                </a:cubicBezTo>
                <a:cubicBezTo>
                  <a:pt x="6843" y="24707"/>
                  <a:pt x="6843" y="24858"/>
                  <a:pt x="7169" y="24858"/>
                </a:cubicBezTo>
                <a:cubicBezTo>
                  <a:pt x="7344" y="24858"/>
                  <a:pt x="7344" y="24883"/>
                  <a:pt x="7319" y="25184"/>
                </a:cubicBezTo>
                <a:cubicBezTo>
                  <a:pt x="7319" y="25359"/>
                  <a:pt x="7269" y="25735"/>
                  <a:pt x="7244" y="26036"/>
                </a:cubicBezTo>
                <a:cubicBezTo>
                  <a:pt x="7194" y="26336"/>
                  <a:pt x="7144" y="26813"/>
                  <a:pt x="7144" y="27113"/>
                </a:cubicBezTo>
                <a:cubicBezTo>
                  <a:pt x="7119" y="27339"/>
                  <a:pt x="7094" y="27564"/>
                  <a:pt x="7043" y="27790"/>
                </a:cubicBezTo>
                <a:cubicBezTo>
                  <a:pt x="7018" y="27865"/>
                  <a:pt x="7018" y="27965"/>
                  <a:pt x="7043" y="27965"/>
                </a:cubicBezTo>
                <a:cubicBezTo>
                  <a:pt x="7094" y="28191"/>
                  <a:pt x="7094" y="28392"/>
                  <a:pt x="7069" y="28592"/>
                </a:cubicBezTo>
                <a:cubicBezTo>
                  <a:pt x="7069" y="28943"/>
                  <a:pt x="7094" y="29670"/>
                  <a:pt x="7144" y="30221"/>
                </a:cubicBezTo>
                <a:cubicBezTo>
                  <a:pt x="7194" y="30898"/>
                  <a:pt x="7194" y="31299"/>
                  <a:pt x="7144" y="31399"/>
                </a:cubicBezTo>
                <a:cubicBezTo>
                  <a:pt x="7094" y="31449"/>
                  <a:pt x="7069" y="31524"/>
                  <a:pt x="7069" y="31600"/>
                </a:cubicBezTo>
                <a:cubicBezTo>
                  <a:pt x="7075" y="31606"/>
                  <a:pt x="7083" y="31609"/>
                  <a:pt x="7092" y="31609"/>
                </a:cubicBezTo>
                <a:cubicBezTo>
                  <a:pt x="7120" y="31609"/>
                  <a:pt x="7163" y="31581"/>
                  <a:pt x="7219" y="31524"/>
                </a:cubicBezTo>
                <a:cubicBezTo>
                  <a:pt x="7255" y="31470"/>
                  <a:pt x="7291" y="31429"/>
                  <a:pt x="7318" y="31429"/>
                </a:cubicBezTo>
                <a:cubicBezTo>
                  <a:pt x="7328" y="31429"/>
                  <a:pt x="7337" y="31435"/>
                  <a:pt x="7344" y="31449"/>
                </a:cubicBezTo>
                <a:cubicBezTo>
                  <a:pt x="7369" y="31499"/>
                  <a:pt x="7444" y="31524"/>
                  <a:pt x="7520" y="31524"/>
                </a:cubicBezTo>
                <a:cubicBezTo>
                  <a:pt x="7595" y="31524"/>
                  <a:pt x="7645" y="31549"/>
                  <a:pt x="7645" y="31725"/>
                </a:cubicBezTo>
                <a:cubicBezTo>
                  <a:pt x="7620" y="32752"/>
                  <a:pt x="7921" y="34908"/>
                  <a:pt x="8121" y="35359"/>
                </a:cubicBezTo>
                <a:cubicBezTo>
                  <a:pt x="8163" y="35457"/>
                  <a:pt x="8252" y="35508"/>
                  <a:pt x="8344" y="35508"/>
                </a:cubicBezTo>
                <a:cubicBezTo>
                  <a:pt x="8417" y="35508"/>
                  <a:pt x="8492" y="35476"/>
                  <a:pt x="8547" y="35409"/>
                </a:cubicBezTo>
                <a:cubicBezTo>
                  <a:pt x="8572" y="35376"/>
                  <a:pt x="8589" y="35356"/>
                  <a:pt x="8605" y="35356"/>
                </a:cubicBezTo>
                <a:cubicBezTo>
                  <a:pt x="8636" y="35356"/>
                  <a:pt x="8664" y="35434"/>
                  <a:pt x="8748" y="35635"/>
                </a:cubicBezTo>
                <a:cubicBezTo>
                  <a:pt x="8798" y="35810"/>
                  <a:pt x="9124" y="36587"/>
                  <a:pt x="9424" y="37289"/>
                </a:cubicBezTo>
                <a:cubicBezTo>
                  <a:pt x="10167" y="38944"/>
                  <a:pt x="10317" y="39270"/>
                  <a:pt x="10482" y="39270"/>
                </a:cubicBezTo>
                <a:cubicBezTo>
                  <a:pt x="10512" y="39270"/>
                  <a:pt x="10543" y="39259"/>
                  <a:pt x="10577" y="39244"/>
                </a:cubicBezTo>
                <a:cubicBezTo>
                  <a:pt x="10610" y="39231"/>
                  <a:pt x="10636" y="39223"/>
                  <a:pt x="10659" y="39223"/>
                </a:cubicBezTo>
                <a:cubicBezTo>
                  <a:pt x="10723" y="39223"/>
                  <a:pt x="10761" y="39285"/>
                  <a:pt x="10853" y="39469"/>
                </a:cubicBezTo>
                <a:cubicBezTo>
                  <a:pt x="10975" y="39712"/>
                  <a:pt x="11112" y="39874"/>
                  <a:pt x="11214" y="39874"/>
                </a:cubicBezTo>
                <a:cubicBezTo>
                  <a:pt x="11238" y="39874"/>
                  <a:pt x="11260" y="39864"/>
                  <a:pt x="11279" y="39845"/>
                </a:cubicBezTo>
                <a:cubicBezTo>
                  <a:pt x="11312" y="39798"/>
                  <a:pt x="11350" y="39778"/>
                  <a:pt x="11390" y="39778"/>
                </a:cubicBezTo>
                <a:cubicBezTo>
                  <a:pt x="11562" y="39778"/>
                  <a:pt x="11766" y="40166"/>
                  <a:pt x="11705" y="40472"/>
                </a:cubicBezTo>
                <a:cubicBezTo>
                  <a:pt x="11655" y="40597"/>
                  <a:pt x="11655" y="40748"/>
                  <a:pt x="11705" y="40773"/>
                </a:cubicBezTo>
                <a:cubicBezTo>
                  <a:pt x="11712" y="40787"/>
                  <a:pt x="11722" y="40793"/>
                  <a:pt x="11732" y="40793"/>
                </a:cubicBezTo>
                <a:cubicBezTo>
                  <a:pt x="11755" y="40793"/>
                  <a:pt x="11780" y="40758"/>
                  <a:pt x="11780" y="40722"/>
                </a:cubicBezTo>
                <a:lnTo>
                  <a:pt x="11830" y="40497"/>
                </a:lnTo>
                <a:cubicBezTo>
                  <a:pt x="11835" y="40486"/>
                  <a:pt x="11841" y="40481"/>
                  <a:pt x="11849" y="40481"/>
                </a:cubicBezTo>
                <a:cubicBezTo>
                  <a:pt x="11937" y="40481"/>
                  <a:pt x="12241" y="41073"/>
                  <a:pt x="12607" y="41875"/>
                </a:cubicBezTo>
                <a:cubicBezTo>
                  <a:pt x="12786" y="42278"/>
                  <a:pt x="12921" y="42476"/>
                  <a:pt x="13016" y="42476"/>
                </a:cubicBezTo>
                <a:cubicBezTo>
                  <a:pt x="13081" y="42476"/>
                  <a:pt x="13128" y="42384"/>
                  <a:pt x="13159" y="42201"/>
                </a:cubicBezTo>
                <a:cubicBezTo>
                  <a:pt x="13184" y="42101"/>
                  <a:pt x="13209" y="42001"/>
                  <a:pt x="13234" y="41925"/>
                </a:cubicBezTo>
                <a:cubicBezTo>
                  <a:pt x="13236" y="41921"/>
                  <a:pt x="13239" y="41920"/>
                  <a:pt x="13242" y="41920"/>
                </a:cubicBezTo>
                <a:cubicBezTo>
                  <a:pt x="13283" y="41920"/>
                  <a:pt x="13421" y="42179"/>
                  <a:pt x="13560" y="42502"/>
                </a:cubicBezTo>
                <a:cubicBezTo>
                  <a:pt x="14036" y="43504"/>
                  <a:pt x="14612" y="44457"/>
                  <a:pt x="15239" y="45359"/>
                </a:cubicBezTo>
                <a:cubicBezTo>
                  <a:pt x="15295" y="45430"/>
                  <a:pt x="15336" y="45461"/>
                  <a:pt x="15374" y="45461"/>
                </a:cubicBezTo>
                <a:cubicBezTo>
                  <a:pt x="15404" y="45461"/>
                  <a:pt x="15432" y="45442"/>
                  <a:pt x="15465" y="45409"/>
                </a:cubicBezTo>
                <a:lnTo>
                  <a:pt x="15565" y="45309"/>
                </a:lnTo>
                <a:lnTo>
                  <a:pt x="15790" y="45635"/>
                </a:lnTo>
                <a:cubicBezTo>
                  <a:pt x="15916" y="45835"/>
                  <a:pt x="16241" y="46236"/>
                  <a:pt x="16492" y="46537"/>
                </a:cubicBezTo>
                <a:cubicBezTo>
                  <a:pt x="16872" y="46962"/>
                  <a:pt x="16973" y="47068"/>
                  <a:pt x="17079" y="47068"/>
                </a:cubicBezTo>
                <a:cubicBezTo>
                  <a:pt x="17092" y="47068"/>
                  <a:pt x="17105" y="47066"/>
                  <a:pt x="17119" y="47063"/>
                </a:cubicBezTo>
                <a:cubicBezTo>
                  <a:pt x="17244" y="47063"/>
                  <a:pt x="17269" y="47013"/>
                  <a:pt x="17294" y="46888"/>
                </a:cubicBezTo>
                <a:cubicBezTo>
                  <a:pt x="17294" y="46791"/>
                  <a:pt x="17309" y="46754"/>
                  <a:pt x="17328" y="46754"/>
                </a:cubicBezTo>
                <a:cubicBezTo>
                  <a:pt x="17333" y="46754"/>
                  <a:pt x="17339" y="46757"/>
                  <a:pt x="17344" y="46763"/>
                </a:cubicBezTo>
                <a:cubicBezTo>
                  <a:pt x="17369" y="46763"/>
                  <a:pt x="17620" y="47113"/>
                  <a:pt x="17921" y="47514"/>
                </a:cubicBezTo>
                <a:cubicBezTo>
                  <a:pt x="18146" y="47890"/>
                  <a:pt x="18447" y="48216"/>
                  <a:pt x="18773" y="48517"/>
                </a:cubicBezTo>
                <a:lnTo>
                  <a:pt x="19099" y="48768"/>
                </a:lnTo>
                <a:lnTo>
                  <a:pt x="19224" y="48542"/>
                </a:lnTo>
                <a:lnTo>
                  <a:pt x="19349" y="48342"/>
                </a:lnTo>
                <a:lnTo>
                  <a:pt x="19675" y="48793"/>
                </a:lnTo>
                <a:cubicBezTo>
                  <a:pt x="19851" y="49043"/>
                  <a:pt x="20302" y="49570"/>
                  <a:pt x="20678" y="50021"/>
                </a:cubicBezTo>
                <a:cubicBezTo>
                  <a:pt x="21535" y="50990"/>
                  <a:pt x="21880" y="51335"/>
                  <a:pt x="22072" y="51335"/>
                </a:cubicBezTo>
                <a:cubicBezTo>
                  <a:pt x="22138" y="51335"/>
                  <a:pt x="22187" y="51294"/>
                  <a:pt x="22232" y="51224"/>
                </a:cubicBezTo>
                <a:cubicBezTo>
                  <a:pt x="22357" y="50998"/>
                  <a:pt x="22432" y="50773"/>
                  <a:pt x="22457" y="50547"/>
                </a:cubicBezTo>
                <a:cubicBezTo>
                  <a:pt x="22532" y="50271"/>
                  <a:pt x="22783" y="49319"/>
                  <a:pt x="22983" y="48442"/>
                </a:cubicBezTo>
                <a:cubicBezTo>
                  <a:pt x="23460" y="46687"/>
                  <a:pt x="23760" y="44908"/>
                  <a:pt x="23911" y="43103"/>
                </a:cubicBezTo>
                <a:cubicBezTo>
                  <a:pt x="24004" y="41757"/>
                  <a:pt x="24032" y="41572"/>
                  <a:pt x="24175" y="41572"/>
                </a:cubicBezTo>
                <a:cubicBezTo>
                  <a:pt x="24186" y="41572"/>
                  <a:pt x="24199" y="41573"/>
                  <a:pt x="24211" y="41575"/>
                </a:cubicBezTo>
                <a:cubicBezTo>
                  <a:pt x="24287" y="41575"/>
                  <a:pt x="24362" y="41524"/>
                  <a:pt x="24437" y="41474"/>
                </a:cubicBezTo>
                <a:cubicBezTo>
                  <a:pt x="24612" y="41224"/>
                  <a:pt x="24211" y="38191"/>
                  <a:pt x="23810" y="36813"/>
                </a:cubicBezTo>
                <a:lnTo>
                  <a:pt x="23535" y="35910"/>
                </a:lnTo>
                <a:lnTo>
                  <a:pt x="23785" y="35910"/>
                </a:lnTo>
                <a:cubicBezTo>
                  <a:pt x="23836" y="35916"/>
                  <a:pt x="23877" y="35919"/>
                  <a:pt x="23909" y="35919"/>
                </a:cubicBezTo>
                <a:cubicBezTo>
                  <a:pt x="24022" y="35919"/>
                  <a:pt x="24042" y="35882"/>
                  <a:pt x="24061" y="35785"/>
                </a:cubicBezTo>
                <a:cubicBezTo>
                  <a:pt x="24136" y="35209"/>
                  <a:pt x="23159" y="32276"/>
                  <a:pt x="22232" y="30246"/>
                </a:cubicBezTo>
                <a:cubicBezTo>
                  <a:pt x="22005" y="29749"/>
                  <a:pt x="21922" y="29537"/>
                  <a:pt x="21982" y="29537"/>
                </a:cubicBezTo>
                <a:cubicBezTo>
                  <a:pt x="21988" y="29537"/>
                  <a:pt x="21996" y="29540"/>
                  <a:pt x="22006" y="29544"/>
                </a:cubicBezTo>
                <a:cubicBezTo>
                  <a:pt x="22094" y="29585"/>
                  <a:pt x="22174" y="29604"/>
                  <a:pt x="22239" y="29604"/>
                </a:cubicBezTo>
                <a:cubicBezTo>
                  <a:pt x="22413" y="29604"/>
                  <a:pt x="22485" y="29470"/>
                  <a:pt x="22357" y="29269"/>
                </a:cubicBezTo>
                <a:cubicBezTo>
                  <a:pt x="22307" y="29168"/>
                  <a:pt x="21830" y="28316"/>
                  <a:pt x="21304" y="27364"/>
                </a:cubicBezTo>
                <a:cubicBezTo>
                  <a:pt x="20653" y="26036"/>
                  <a:pt x="19851" y="24808"/>
                  <a:pt x="18898" y="23680"/>
                </a:cubicBezTo>
                <a:lnTo>
                  <a:pt x="18221" y="22878"/>
                </a:lnTo>
                <a:lnTo>
                  <a:pt x="18698" y="22878"/>
                </a:lnTo>
                <a:lnTo>
                  <a:pt x="18648" y="22677"/>
                </a:lnTo>
                <a:cubicBezTo>
                  <a:pt x="18547" y="22276"/>
                  <a:pt x="17294" y="20973"/>
                  <a:pt x="15840" y="19770"/>
                </a:cubicBezTo>
                <a:cubicBezTo>
                  <a:pt x="14938" y="19068"/>
                  <a:pt x="14011" y="18417"/>
                  <a:pt x="13033" y="17865"/>
                </a:cubicBezTo>
                <a:lnTo>
                  <a:pt x="12758" y="17715"/>
                </a:lnTo>
                <a:lnTo>
                  <a:pt x="13384" y="17790"/>
                </a:lnTo>
                <a:cubicBezTo>
                  <a:pt x="14754" y="17924"/>
                  <a:pt x="15423" y="17979"/>
                  <a:pt x="15783" y="17979"/>
                </a:cubicBezTo>
                <a:cubicBezTo>
                  <a:pt x="15963" y="17979"/>
                  <a:pt x="16066" y="17965"/>
                  <a:pt x="16141" y="17940"/>
                </a:cubicBezTo>
                <a:cubicBezTo>
                  <a:pt x="16492" y="17865"/>
                  <a:pt x="16567" y="17765"/>
                  <a:pt x="16467" y="17389"/>
                </a:cubicBezTo>
                <a:lnTo>
                  <a:pt x="16392" y="17063"/>
                </a:lnTo>
                <a:lnTo>
                  <a:pt x="17219" y="17188"/>
                </a:lnTo>
                <a:cubicBezTo>
                  <a:pt x="18770" y="17380"/>
                  <a:pt x="19566" y="17460"/>
                  <a:pt x="20186" y="17460"/>
                </a:cubicBezTo>
                <a:cubicBezTo>
                  <a:pt x="20539" y="17460"/>
                  <a:pt x="20834" y="17434"/>
                  <a:pt x="21179" y="17389"/>
                </a:cubicBezTo>
                <a:cubicBezTo>
                  <a:pt x="21705" y="17314"/>
                  <a:pt x="21906" y="17138"/>
                  <a:pt x="21856" y="16838"/>
                </a:cubicBezTo>
                <a:cubicBezTo>
                  <a:pt x="21856" y="16677"/>
                  <a:pt x="21791" y="16661"/>
                  <a:pt x="22484" y="16661"/>
                </a:cubicBezTo>
                <a:cubicBezTo>
                  <a:pt x="22658" y="16661"/>
                  <a:pt x="22878" y="16662"/>
                  <a:pt x="23159" y="16662"/>
                </a:cubicBezTo>
                <a:cubicBezTo>
                  <a:pt x="24713" y="16662"/>
                  <a:pt x="26267" y="16412"/>
                  <a:pt x="27745" y="15885"/>
                </a:cubicBezTo>
                <a:cubicBezTo>
                  <a:pt x="28272" y="15710"/>
                  <a:pt x="28422" y="15610"/>
                  <a:pt x="28522" y="15459"/>
                </a:cubicBezTo>
                <a:cubicBezTo>
                  <a:pt x="28597" y="15309"/>
                  <a:pt x="28597" y="15234"/>
                  <a:pt x="28497" y="15083"/>
                </a:cubicBezTo>
                <a:cubicBezTo>
                  <a:pt x="28422" y="14983"/>
                  <a:pt x="28372" y="14883"/>
                  <a:pt x="28372" y="14858"/>
                </a:cubicBezTo>
                <a:cubicBezTo>
                  <a:pt x="28572" y="14808"/>
                  <a:pt x="28798" y="14782"/>
                  <a:pt x="28998" y="14782"/>
                </a:cubicBezTo>
                <a:cubicBezTo>
                  <a:pt x="30527" y="14532"/>
                  <a:pt x="32031" y="14231"/>
                  <a:pt x="33535" y="13830"/>
                </a:cubicBezTo>
                <a:cubicBezTo>
                  <a:pt x="34312" y="13554"/>
                  <a:pt x="34537" y="13229"/>
                  <a:pt x="34161" y="12853"/>
                </a:cubicBezTo>
                <a:cubicBezTo>
                  <a:pt x="33986" y="12677"/>
                  <a:pt x="33936" y="12702"/>
                  <a:pt x="34938" y="12427"/>
                </a:cubicBezTo>
                <a:cubicBezTo>
                  <a:pt x="35816" y="12201"/>
                  <a:pt x="37545" y="11474"/>
                  <a:pt x="37670" y="11324"/>
                </a:cubicBezTo>
                <a:cubicBezTo>
                  <a:pt x="37720" y="11249"/>
                  <a:pt x="37745" y="11148"/>
                  <a:pt x="37720" y="11073"/>
                </a:cubicBezTo>
                <a:cubicBezTo>
                  <a:pt x="37695" y="10948"/>
                  <a:pt x="37795" y="10898"/>
                  <a:pt x="38372" y="10747"/>
                </a:cubicBezTo>
                <a:cubicBezTo>
                  <a:pt x="39775" y="10371"/>
                  <a:pt x="41129" y="9770"/>
                  <a:pt x="42382" y="9018"/>
                </a:cubicBezTo>
                <a:cubicBezTo>
                  <a:pt x="42683" y="8843"/>
                  <a:pt x="43359" y="8467"/>
                  <a:pt x="43886" y="8216"/>
                </a:cubicBezTo>
                <a:cubicBezTo>
                  <a:pt x="44849" y="7722"/>
                  <a:pt x="46785" y="6912"/>
                  <a:pt x="47010" y="6912"/>
                </a:cubicBezTo>
                <a:cubicBezTo>
                  <a:pt x="47013" y="6912"/>
                  <a:pt x="47016" y="6912"/>
                  <a:pt x="47019" y="6913"/>
                </a:cubicBezTo>
                <a:cubicBezTo>
                  <a:pt x="47144" y="6938"/>
                  <a:pt x="47269" y="6963"/>
                  <a:pt x="47395" y="6988"/>
                </a:cubicBezTo>
                <a:cubicBezTo>
                  <a:pt x="47474" y="7018"/>
                  <a:pt x="47537" y="7032"/>
                  <a:pt x="47590" y="7032"/>
                </a:cubicBezTo>
                <a:cubicBezTo>
                  <a:pt x="47670" y="7032"/>
                  <a:pt x="47725" y="6999"/>
                  <a:pt x="47770" y="6938"/>
                </a:cubicBezTo>
                <a:cubicBezTo>
                  <a:pt x="47821" y="6863"/>
                  <a:pt x="47821" y="6787"/>
                  <a:pt x="47821" y="6712"/>
                </a:cubicBezTo>
                <a:cubicBezTo>
                  <a:pt x="47670" y="6487"/>
                  <a:pt x="44362" y="4532"/>
                  <a:pt x="43334" y="4056"/>
                </a:cubicBezTo>
                <a:cubicBezTo>
                  <a:pt x="42683" y="3730"/>
                  <a:pt x="42507" y="3630"/>
                  <a:pt x="42457" y="3529"/>
                </a:cubicBezTo>
                <a:cubicBezTo>
                  <a:pt x="42382" y="3329"/>
                  <a:pt x="41430" y="2978"/>
                  <a:pt x="39951" y="2552"/>
                </a:cubicBezTo>
                <a:lnTo>
                  <a:pt x="38247" y="2076"/>
                </a:lnTo>
                <a:lnTo>
                  <a:pt x="37645" y="1900"/>
                </a:lnTo>
                <a:lnTo>
                  <a:pt x="37971" y="1750"/>
                </a:lnTo>
                <a:cubicBezTo>
                  <a:pt x="38121" y="1700"/>
                  <a:pt x="38272" y="1574"/>
                  <a:pt x="38397" y="1449"/>
                </a:cubicBezTo>
                <a:cubicBezTo>
                  <a:pt x="38472" y="1274"/>
                  <a:pt x="38472" y="1249"/>
                  <a:pt x="38222" y="1098"/>
                </a:cubicBezTo>
                <a:cubicBezTo>
                  <a:pt x="37821" y="797"/>
                  <a:pt x="36217" y="547"/>
                  <a:pt x="33986" y="472"/>
                </a:cubicBezTo>
                <a:cubicBezTo>
                  <a:pt x="33209" y="421"/>
                  <a:pt x="33159" y="421"/>
                  <a:pt x="33034" y="246"/>
                </a:cubicBezTo>
                <a:cubicBezTo>
                  <a:pt x="32917" y="82"/>
                  <a:pt x="32789" y="0"/>
                  <a:pt x="325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9"/>
          <p:cNvSpPr/>
          <p:nvPr/>
        </p:nvSpPr>
        <p:spPr>
          <a:xfrm>
            <a:off x="8252275" y="282575"/>
            <a:ext cx="718677" cy="869254"/>
          </a:xfrm>
          <a:custGeom>
            <a:rect b="b" l="l" r="r" t="t"/>
            <a:pathLst>
              <a:path extrusionOk="0" h="30648" w="25339">
                <a:moveTo>
                  <a:pt x="1304" y="882"/>
                </a:moveTo>
                <a:lnTo>
                  <a:pt x="1304" y="882"/>
                </a:lnTo>
                <a:cubicBezTo>
                  <a:pt x="1479" y="982"/>
                  <a:pt x="1629" y="1082"/>
                  <a:pt x="1780" y="1207"/>
                </a:cubicBezTo>
                <a:cubicBezTo>
                  <a:pt x="2005" y="1408"/>
                  <a:pt x="2782" y="2034"/>
                  <a:pt x="3509" y="2611"/>
                </a:cubicBezTo>
                <a:lnTo>
                  <a:pt x="4787" y="3689"/>
                </a:lnTo>
                <a:lnTo>
                  <a:pt x="4988" y="4466"/>
                </a:lnTo>
                <a:cubicBezTo>
                  <a:pt x="5088" y="4892"/>
                  <a:pt x="5238" y="5543"/>
                  <a:pt x="5289" y="5894"/>
                </a:cubicBezTo>
                <a:cubicBezTo>
                  <a:pt x="5369" y="6396"/>
                  <a:pt x="5417" y="6577"/>
                  <a:pt x="5485" y="6577"/>
                </a:cubicBezTo>
                <a:cubicBezTo>
                  <a:pt x="5501" y="6577"/>
                  <a:pt x="5519" y="6566"/>
                  <a:pt x="5539" y="6546"/>
                </a:cubicBezTo>
                <a:cubicBezTo>
                  <a:pt x="5639" y="6471"/>
                  <a:pt x="5389" y="5042"/>
                  <a:pt x="5163" y="4240"/>
                </a:cubicBezTo>
                <a:cubicBezTo>
                  <a:pt x="5063" y="3964"/>
                  <a:pt x="5013" y="3663"/>
                  <a:pt x="4988" y="3363"/>
                </a:cubicBezTo>
                <a:cubicBezTo>
                  <a:pt x="5007" y="3315"/>
                  <a:pt x="5022" y="3289"/>
                  <a:pt x="5037" y="3289"/>
                </a:cubicBezTo>
                <a:cubicBezTo>
                  <a:pt x="5061" y="3289"/>
                  <a:pt x="5082" y="3358"/>
                  <a:pt x="5113" y="3513"/>
                </a:cubicBezTo>
                <a:cubicBezTo>
                  <a:pt x="5188" y="3764"/>
                  <a:pt x="6341" y="7949"/>
                  <a:pt x="6391" y="8150"/>
                </a:cubicBezTo>
                <a:cubicBezTo>
                  <a:pt x="6391" y="8150"/>
                  <a:pt x="6391" y="8150"/>
                  <a:pt x="6391" y="8150"/>
                </a:cubicBezTo>
                <a:cubicBezTo>
                  <a:pt x="6375" y="8150"/>
                  <a:pt x="5852" y="7380"/>
                  <a:pt x="5063" y="6245"/>
                </a:cubicBezTo>
                <a:cubicBezTo>
                  <a:pt x="4712" y="5744"/>
                  <a:pt x="3910" y="4591"/>
                  <a:pt x="3284" y="3714"/>
                </a:cubicBezTo>
                <a:cubicBezTo>
                  <a:pt x="1755" y="1558"/>
                  <a:pt x="1304" y="907"/>
                  <a:pt x="1304" y="882"/>
                </a:cubicBezTo>
                <a:close/>
                <a:moveTo>
                  <a:pt x="811" y="1630"/>
                </a:moveTo>
                <a:cubicBezTo>
                  <a:pt x="872" y="1630"/>
                  <a:pt x="1068" y="2085"/>
                  <a:pt x="1354" y="2586"/>
                </a:cubicBezTo>
                <a:cubicBezTo>
                  <a:pt x="1805" y="3413"/>
                  <a:pt x="3534" y="6145"/>
                  <a:pt x="4587" y="7749"/>
                </a:cubicBezTo>
                <a:cubicBezTo>
                  <a:pt x="4687" y="7899"/>
                  <a:pt x="4787" y="8049"/>
                  <a:pt x="4837" y="8200"/>
                </a:cubicBezTo>
                <a:cubicBezTo>
                  <a:pt x="4787" y="8200"/>
                  <a:pt x="4537" y="7999"/>
                  <a:pt x="2757" y="6395"/>
                </a:cubicBezTo>
                <a:lnTo>
                  <a:pt x="1504" y="5293"/>
                </a:lnTo>
                <a:lnTo>
                  <a:pt x="1304" y="4415"/>
                </a:lnTo>
                <a:cubicBezTo>
                  <a:pt x="1128" y="3638"/>
                  <a:pt x="777" y="1684"/>
                  <a:pt x="802" y="1633"/>
                </a:cubicBezTo>
                <a:cubicBezTo>
                  <a:pt x="805" y="1631"/>
                  <a:pt x="808" y="1630"/>
                  <a:pt x="811" y="1630"/>
                </a:cubicBezTo>
                <a:close/>
                <a:moveTo>
                  <a:pt x="5264" y="2987"/>
                </a:moveTo>
                <a:cubicBezTo>
                  <a:pt x="5439" y="3137"/>
                  <a:pt x="5614" y="3313"/>
                  <a:pt x="5790" y="3513"/>
                </a:cubicBezTo>
                <a:lnTo>
                  <a:pt x="5765" y="3538"/>
                </a:lnTo>
                <a:cubicBezTo>
                  <a:pt x="6040" y="3814"/>
                  <a:pt x="6467" y="4315"/>
                  <a:pt x="6717" y="4616"/>
                </a:cubicBezTo>
                <a:cubicBezTo>
                  <a:pt x="6893" y="4816"/>
                  <a:pt x="7068" y="5017"/>
                  <a:pt x="7269" y="5192"/>
                </a:cubicBezTo>
                <a:cubicBezTo>
                  <a:pt x="7394" y="5192"/>
                  <a:pt x="7469" y="5017"/>
                  <a:pt x="7444" y="4791"/>
                </a:cubicBezTo>
                <a:cubicBezTo>
                  <a:pt x="7430" y="4648"/>
                  <a:pt x="7440" y="4562"/>
                  <a:pt x="7466" y="4562"/>
                </a:cubicBezTo>
                <a:cubicBezTo>
                  <a:pt x="7485" y="4562"/>
                  <a:pt x="7512" y="4609"/>
                  <a:pt x="7544" y="4716"/>
                </a:cubicBezTo>
                <a:cubicBezTo>
                  <a:pt x="7569" y="4791"/>
                  <a:pt x="7670" y="5092"/>
                  <a:pt x="7795" y="5393"/>
                </a:cubicBezTo>
                <a:cubicBezTo>
                  <a:pt x="7970" y="5969"/>
                  <a:pt x="8121" y="6571"/>
                  <a:pt x="8221" y="7172"/>
                </a:cubicBezTo>
                <a:cubicBezTo>
                  <a:pt x="8296" y="7598"/>
                  <a:pt x="8396" y="8024"/>
                  <a:pt x="8547" y="8425"/>
                </a:cubicBezTo>
                <a:cubicBezTo>
                  <a:pt x="8697" y="8400"/>
                  <a:pt x="8221" y="5994"/>
                  <a:pt x="7920" y="5192"/>
                </a:cubicBezTo>
                <a:cubicBezTo>
                  <a:pt x="7845" y="5067"/>
                  <a:pt x="7820" y="4917"/>
                  <a:pt x="7795" y="4766"/>
                </a:cubicBezTo>
                <a:lnTo>
                  <a:pt x="7795" y="4766"/>
                </a:lnTo>
                <a:cubicBezTo>
                  <a:pt x="7845" y="4766"/>
                  <a:pt x="10051" y="6922"/>
                  <a:pt x="10552" y="7473"/>
                </a:cubicBezTo>
                <a:cubicBezTo>
                  <a:pt x="10953" y="7899"/>
                  <a:pt x="11003" y="7974"/>
                  <a:pt x="11304" y="8927"/>
                </a:cubicBezTo>
                <a:cubicBezTo>
                  <a:pt x="11545" y="9602"/>
                  <a:pt x="11670" y="9906"/>
                  <a:pt x="11746" y="9906"/>
                </a:cubicBezTo>
                <a:cubicBezTo>
                  <a:pt x="11749" y="9906"/>
                  <a:pt x="11752" y="9905"/>
                  <a:pt x="11755" y="9904"/>
                </a:cubicBezTo>
                <a:cubicBezTo>
                  <a:pt x="11830" y="9879"/>
                  <a:pt x="11880" y="9904"/>
                  <a:pt x="11604" y="9102"/>
                </a:cubicBezTo>
                <a:cubicBezTo>
                  <a:pt x="11471" y="8701"/>
                  <a:pt x="11436" y="8517"/>
                  <a:pt x="11483" y="8517"/>
                </a:cubicBezTo>
                <a:cubicBezTo>
                  <a:pt x="11489" y="8517"/>
                  <a:pt x="11496" y="8520"/>
                  <a:pt x="11504" y="8526"/>
                </a:cubicBezTo>
                <a:cubicBezTo>
                  <a:pt x="11526" y="8531"/>
                  <a:pt x="11545" y="8534"/>
                  <a:pt x="11562" y="8534"/>
                </a:cubicBezTo>
                <a:cubicBezTo>
                  <a:pt x="11626" y="8534"/>
                  <a:pt x="11665" y="8493"/>
                  <a:pt x="11705" y="8375"/>
                </a:cubicBezTo>
                <a:cubicBezTo>
                  <a:pt x="11763" y="8278"/>
                  <a:pt x="11806" y="8241"/>
                  <a:pt x="11834" y="8241"/>
                </a:cubicBezTo>
                <a:cubicBezTo>
                  <a:pt x="11842" y="8241"/>
                  <a:pt x="11849" y="8244"/>
                  <a:pt x="11855" y="8250"/>
                </a:cubicBezTo>
                <a:cubicBezTo>
                  <a:pt x="12005" y="8325"/>
                  <a:pt x="12231" y="9528"/>
                  <a:pt x="12457" y="11308"/>
                </a:cubicBezTo>
                <a:cubicBezTo>
                  <a:pt x="12582" y="12360"/>
                  <a:pt x="12908" y="14240"/>
                  <a:pt x="13158" y="15493"/>
                </a:cubicBezTo>
                <a:cubicBezTo>
                  <a:pt x="13463" y="17051"/>
                  <a:pt x="13573" y="17614"/>
                  <a:pt x="13489" y="17614"/>
                </a:cubicBezTo>
                <a:cubicBezTo>
                  <a:pt x="13449" y="17614"/>
                  <a:pt x="13364" y="17484"/>
                  <a:pt x="13233" y="17273"/>
                </a:cubicBezTo>
                <a:cubicBezTo>
                  <a:pt x="13033" y="16972"/>
                  <a:pt x="12707" y="15368"/>
                  <a:pt x="12331" y="12761"/>
                </a:cubicBezTo>
                <a:cubicBezTo>
                  <a:pt x="12256" y="12110"/>
                  <a:pt x="12156" y="11433"/>
                  <a:pt x="11980" y="10806"/>
                </a:cubicBezTo>
                <a:cubicBezTo>
                  <a:pt x="11946" y="10778"/>
                  <a:pt x="11917" y="10764"/>
                  <a:pt x="11893" y="10764"/>
                </a:cubicBezTo>
                <a:cubicBezTo>
                  <a:pt x="11812" y="10764"/>
                  <a:pt x="11791" y="10928"/>
                  <a:pt x="11830" y="11258"/>
                </a:cubicBezTo>
                <a:cubicBezTo>
                  <a:pt x="12056" y="12786"/>
                  <a:pt x="12682" y="16370"/>
                  <a:pt x="12732" y="16571"/>
                </a:cubicBezTo>
                <a:lnTo>
                  <a:pt x="12807" y="16796"/>
                </a:lnTo>
                <a:lnTo>
                  <a:pt x="12707" y="16671"/>
                </a:lnTo>
                <a:cubicBezTo>
                  <a:pt x="12306" y="16195"/>
                  <a:pt x="11805" y="14115"/>
                  <a:pt x="11254" y="10581"/>
                </a:cubicBezTo>
                <a:cubicBezTo>
                  <a:pt x="11178" y="10080"/>
                  <a:pt x="11078" y="9578"/>
                  <a:pt x="10928" y="9077"/>
                </a:cubicBezTo>
                <a:lnTo>
                  <a:pt x="10928" y="9077"/>
                </a:lnTo>
                <a:cubicBezTo>
                  <a:pt x="10777" y="9077"/>
                  <a:pt x="11604" y="13789"/>
                  <a:pt x="12056" y="15493"/>
                </a:cubicBezTo>
                <a:lnTo>
                  <a:pt x="12206" y="16045"/>
                </a:lnTo>
                <a:lnTo>
                  <a:pt x="11905" y="15644"/>
                </a:lnTo>
                <a:cubicBezTo>
                  <a:pt x="11579" y="15243"/>
                  <a:pt x="11579" y="15192"/>
                  <a:pt x="11329" y="13889"/>
                </a:cubicBezTo>
                <a:cubicBezTo>
                  <a:pt x="11279" y="13463"/>
                  <a:pt x="11153" y="13037"/>
                  <a:pt x="11003" y="12636"/>
                </a:cubicBezTo>
                <a:lnTo>
                  <a:pt x="11003" y="12636"/>
                </a:lnTo>
                <a:cubicBezTo>
                  <a:pt x="11028" y="13012"/>
                  <a:pt x="11078" y="13413"/>
                  <a:pt x="11178" y="13789"/>
                </a:cubicBezTo>
                <a:cubicBezTo>
                  <a:pt x="11254" y="14140"/>
                  <a:pt x="11304" y="14491"/>
                  <a:pt x="11354" y="14867"/>
                </a:cubicBezTo>
                <a:cubicBezTo>
                  <a:pt x="11153" y="14666"/>
                  <a:pt x="10953" y="14440"/>
                  <a:pt x="10802" y="14215"/>
                </a:cubicBezTo>
                <a:lnTo>
                  <a:pt x="10276" y="13538"/>
                </a:lnTo>
                <a:lnTo>
                  <a:pt x="9775" y="11057"/>
                </a:lnTo>
                <a:cubicBezTo>
                  <a:pt x="9173" y="8049"/>
                  <a:pt x="9048" y="7523"/>
                  <a:pt x="8647" y="6521"/>
                </a:cubicBezTo>
                <a:cubicBezTo>
                  <a:pt x="8451" y="6024"/>
                  <a:pt x="8318" y="5789"/>
                  <a:pt x="8272" y="5789"/>
                </a:cubicBezTo>
                <a:cubicBezTo>
                  <a:pt x="8217" y="5789"/>
                  <a:pt x="8280" y="6113"/>
                  <a:pt x="8497" y="6721"/>
                </a:cubicBezTo>
                <a:cubicBezTo>
                  <a:pt x="8873" y="7874"/>
                  <a:pt x="9173" y="9077"/>
                  <a:pt x="9424" y="10280"/>
                </a:cubicBezTo>
                <a:cubicBezTo>
                  <a:pt x="9725" y="11734"/>
                  <a:pt x="9950" y="12962"/>
                  <a:pt x="9950" y="12962"/>
                </a:cubicBezTo>
                <a:cubicBezTo>
                  <a:pt x="9474" y="12410"/>
                  <a:pt x="9073" y="11809"/>
                  <a:pt x="8697" y="11207"/>
                </a:cubicBezTo>
                <a:cubicBezTo>
                  <a:pt x="8772" y="11107"/>
                  <a:pt x="7820" y="5819"/>
                  <a:pt x="7770" y="5819"/>
                </a:cubicBezTo>
                <a:lnTo>
                  <a:pt x="7770" y="5819"/>
                </a:lnTo>
                <a:cubicBezTo>
                  <a:pt x="7820" y="6521"/>
                  <a:pt x="7895" y="7197"/>
                  <a:pt x="8045" y="7874"/>
                </a:cubicBezTo>
                <a:cubicBezTo>
                  <a:pt x="8510" y="10565"/>
                  <a:pt x="8593" y="11083"/>
                  <a:pt x="8550" y="11083"/>
                </a:cubicBezTo>
                <a:cubicBezTo>
                  <a:pt x="8549" y="11083"/>
                  <a:pt x="8548" y="11083"/>
                  <a:pt x="8547" y="11082"/>
                </a:cubicBezTo>
                <a:cubicBezTo>
                  <a:pt x="8472" y="10957"/>
                  <a:pt x="8371" y="10857"/>
                  <a:pt x="8296" y="10731"/>
                </a:cubicBezTo>
                <a:cubicBezTo>
                  <a:pt x="8096" y="10456"/>
                  <a:pt x="7995" y="10130"/>
                  <a:pt x="7995" y="9779"/>
                </a:cubicBezTo>
                <a:cubicBezTo>
                  <a:pt x="7895" y="8751"/>
                  <a:pt x="7569" y="6646"/>
                  <a:pt x="7494" y="6596"/>
                </a:cubicBezTo>
                <a:cubicBezTo>
                  <a:pt x="7487" y="6589"/>
                  <a:pt x="7481" y="6585"/>
                  <a:pt x="7475" y="6585"/>
                </a:cubicBezTo>
                <a:cubicBezTo>
                  <a:pt x="7434" y="6585"/>
                  <a:pt x="7414" y="6756"/>
                  <a:pt x="7544" y="7473"/>
                </a:cubicBezTo>
                <a:cubicBezTo>
                  <a:pt x="7695" y="8350"/>
                  <a:pt x="7795" y="9227"/>
                  <a:pt x="7845" y="10105"/>
                </a:cubicBezTo>
                <a:cubicBezTo>
                  <a:pt x="7745" y="10029"/>
                  <a:pt x="7670" y="9954"/>
                  <a:pt x="7619" y="9854"/>
                </a:cubicBezTo>
                <a:cubicBezTo>
                  <a:pt x="7444" y="9578"/>
                  <a:pt x="7344" y="9252"/>
                  <a:pt x="7344" y="8902"/>
                </a:cubicBezTo>
                <a:cubicBezTo>
                  <a:pt x="7302" y="8405"/>
                  <a:pt x="7261" y="8198"/>
                  <a:pt x="7205" y="8198"/>
                </a:cubicBezTo>
                <a:cubicBezTo>
                  <a:pt x="7194" y="8198"/>
                  <a:pt x="7181" y="8208"/>
                  <a:pt x="7168" y="8225"/>
                </a:cubicBezTo>
                <a:cubicBezTo>
                  <a:pt x="7143" y="8400"/>
                  <a:pt x="7168" y="8576"/>
                  <a:pt x="7193" y="8751"/>
                </a:cubicBezTo>
                <a:cubicBezTo>
                  <a:pt x="7218" y="8902"/>
                  <a:pt x="7243" y="9077"/>
                  <a:pt x="7218" y="9252"/>
                </a:cubicBezTo>
                <a:cubicBezTo>
                  <a:pt x="7216" y="9253"/>
                  <a:pt x="7214" y="9253"/>
                  <a:pt x="7211" y="9253"/>
                </a:cubicBezTo>
                <a:cubicBezTo>
                  <a:pt x="7057" y="9253"/>
                  <a:pt x="6689" y="8463"/>
                  <a:pt x="6492" y="7674"/>
                </a:cubicBezTo>
                <a:cubicBezTo>
                  <a:pt x="5740" y="5017"/>
                  <a:pt x="5213" y="2987"/>
                  <a:pt x="5264" y="2987"/>
                </a:cubicBezTo>
                <a:close/>
                <a:moveTo>
                  <a:pt x="1253" y="5618"/>
                </a:moveTo>
                <a:cubicBezTo>
                  <a:pt x="1379" y="5618"/>
                  <a:pt x="1479" y="5669"/>
                  <a:pt x="1579" y="5744"/>
                </a:cubicBezTo>
                <a:lnTo>
                  <a:pt x="1579" y="5719"/>
                </a:lnTo>
                <a:cubicBezTo>
                  <a:pt x="1654" y="5769"/>
                  <a:pt x="2030" y="6120"/>
                  <a:pt x="2406" y="6445"/>
                </a:cubicBezTo>
                <a:lnTo>
                  <a:pt x="3785" y="7674"/>
                </a:lnTo>
                <a:cubicBezTo>
                  <a:pt x="4161" y="8024"/>
                  <a:pt x="4712" y="8476"/>
                  <a:pt x="5013" y="8701"/>
                </a:cubicBezTo>
                <a:cubicBezTo>
                  <a:pt x="5464" y="9052"/>
                  <a:pt x="5665" y="9278"/>
                  <a:pt x="6441" y="10230"/>
                </a:cubicBezTo>
                <a:cubicBezTo>
                  <a:pt x="6742" y="10606"/>
                  <a:pt x="7018" y="10982"/>
                  <a:pt x="7294" y="11383"/>
                </a:cubicBezTo>
                <a:cubicBezTo>
                  <a:pt x="7269" y="11383"/>
                  <a:pt x="6517" y="10857"/>
                  <a:pt x="5589" y="10205"/>
                </a:cubicBezTo>
                <a:cubicBezTo>
                  <a:pt x="3918" y="9011"/>
                  <a:pt x="3605" y="8797"/>
                  <a:pt x="3509" y="8797"/>
                </a:cubicBezTo>
                <a:cubicBezTo>
                  <a:pt x="3485" y="8797"/>
                  <a:pt x="3474" y="8811"/>
                  <a:pt x="3459" y="8826"/>
                </a:cubicBezTo>
                <a:cubicBezTo>
                  <a:pt x="3409" y="8927"/>
                  <a:pt x="3659" y="9077"/>
                  <a:pt x="4762" y="9829"/>
                </a:cubicBezTo>
                <a:cubicBezTo>
                  <a:pt x="5790" y="10531"/>
                  <a:pt x="6091" y="10756"/>
                  <a:pt x="6091" y="10831"/>
                </a:cubicBezTo>
                <a:cubicBezTo>
                  <a:pt x="6091" y="10932"/>
                  <a:pt x="6241" y="11057"/>
                  <a:pt x="6918" y="11433"/>
                </a:cubicBezTo>
                <a:cubicBezTo>
                  <a:pt x="7569" y="11834"/>
                  <a:pt x="7770" y="11959"/>
                  <a:pt x="7845" y="12110"/>
                </a:cubicBezTo>
                <a:lnTo>
                  <a:pt x="7945" y="12310"/>
                </a:lnTo>
                <a:lnTo>
                  <a:pt x="7720" y="12185"/>
                </a:lnTo>
                <a:cubicBezTo>
                  <a:pt x="7569" y="12135"/>
                  <a:pt x="7269" y="11984"/>
                  <a:pt x="7043" y="11884"/>
                </a:cubicBezTo>
                <a:cubicBezTo>
                  <a:pt x="6841" y="11794"/>
                  <a:pt x="6660" y="11705"/>
                  <a:pt x="6605" y="11705"/>
                </a:cubicBezTo>
                <a:cubicBezTo>
                  <a:pt x="6599" y="11705"/>
                  <a:pt x="6594" y="11706"/>
                  <a:pt x="6592" y="11709"/>
                </a:cubicBezTo>
                <a:cubicBezTo>
                  <a:pt x="6592" y="11734"/>
                  <a:pt x="6842" y="11959"/>
                  <a:pt x="7544" y="12310"/>
                </a:cubicBezTo>
                <a:lnTo>
                  <a:pt x="8146" y="12586"/>
                </a:lnTo>
                <a:lnTo>
                  <a:pt x="8722" y="13338"/>
                </a:lnTo>
                <a:cubicBezTo>
                  <a:pt x="9023" y="13764"/>
                  <a:pt x="9549" y="14466"/>
                  <a:pt x="9925" y="14917"/>
                </a:cubicBezTo>
                <a:lnTo>
                  <a:pt x="10552" y="15744"/>
                </a:lnTo>
                <a:lnTo>
                  <a:pt x="10201" y="15568"/>
                </a:lnTo>
                <a:cubicBezTo>
                  <a:pt x="10025" y="15493"/>
                  <a:pt x="9499" y="15192"/>
                  <a:pt x="9048" y="14917"/>
                </a:cubicBezTo>
                <a:cubicBezTo>
                  <a:pt x="8585" y="14650"/>
                  <a:pt x="8271" y="14501"/>
                  <a:pt x="8203" y="14501"/>
                </a:cubicBezTo>
                <a:cubicBezTo>
                  <a:pt x="8150" y="14501"/>
                  <a:pt x="8249" y="14593"/>
                  <a:pt x="8547" y="14791"/>
                </a:cubicBezTo>
                <a:cubicBezTo>
                  <a:pt x="9113" y="15161"/>
                  <a:pt x="10405" y="15845"/>
                  <a:pt x="10522" y="15845"/>
                </a:cubicBezTo>
                <a:cubicBezTo>
                  <a:pt x="10524" y="15845"/>
                  <a:pt x="10525" y="15844"/>
                  <a:pt x="10527" y="15844"/>
                </a:cubicBezTo>
                <a:cubicBezTo>
                  <a:pt x="10534" y="15841"/>
                  <a:pt x="10542" y="15840"/>
                  <a:pt x="10550" y="15840"/>
                </a:cubicBezTo>
                <a:cubicBezTo>
                  <a:pt x="10623" y="15840"/>
                  <a:pt x="10717" y="15939"/>
                  <a:pt x="10853" y="16120"/>
                </a:cubicBezTo>
                <a:lnTo>
                  <a:pt x="11078" y="16420"/>
                </a:lnTo>
                <a:lnTo>
                  <a:pt x="11078" y="16420"/>
                </a:lnTo>
                <a:lnTo>
                  <a:pt x="10652" y="16295"/>
                </a:lnTo>
                <a:cubicBezTo>
                  <a:pt x="9925" y="16070"/>
                  <a:pt x="9123" y="15618"/>
                  <a:pt x="7970" y="14842"/>
                </a:cubicBezTo>
                <a:cubicBezTo>
                  <a:pt x="7644" y="14566"/>
                  <a:pt x="7269" y="14340"/>
                  <a:pt x="6918" y="14115"/>
                </a:cubicBezTo>
                <a:lnTo>
                  <a:pt x="6918" y="14115"/>
                </a:lnTo>
                <a:cubicBezTo>
                  <a:pt x="6842" y="14215"/>
                  <a:pt x="7519" y="14691"/>
                  <a:pt x="8647" y="15393"/>
                </a:cubicBezTo>
                <a:cubicBezTo>
                  <a:pt x="9825" y="16120"/>
                  <a:pt x="10452" y="16420"/>
                  <a:pt x="10978" y="16496"/>
                </a:cubicBezTo>
                <a:cubicBezTo>
                  <a:pt x="11228" y="16521"/>
                  <a:pt x="11254" y="16546"/>
                  <a:pt x="11680" y="17122"/>
                </a:cubicBezTo>
                <a:cubicBezTo>
                  <a:pt x="12006" y="17521"/>
                  <a:pt x="12096" y="17644"/>
                  <a:pt x="12045" y="17644"/>
                </a:cubicBezTo>
                <a:cubicBezTo>
                  <a:pt x="12026" y="17644"/>
                  <a:pt x="11986" y="17626"/>
                  <a:pt x="11930" y="17598"/>
                </a:cubicBezTo>
                <a:cubicBezTo>
                  <a:pt x="10878" y="17147"/>
                  <a:pt x="9850" y="16596"/>
                  <a:pt x="8873" y="15994"/>
                </a:cubicBezTo>
                <a:cubicBezTo>
                  <a:pt x="7594" y="15268"/>
                  <a:pt x="6391" y="14390"/>
                  <a:pt x="5289" y="13388"/>
                </a:cubicBezTo>
                <a:cubicBezTo>
                  <a:pt x="4537" y="12736"/>
                  <a:pt x="2607" y="11132"/>
                  <a:pt x="2482" y="11057"/>
                </a:cubicBezTo>
                <a:cubicBezTo>
                  <a:pt x="2482" y="11057"/>
                  <a:pt x="2482" y="10957"/>
                  <a:pt x="2532" y="10882"/>
                </a:cubicBezTo>
                <a:cubicBezTo>
                  <a:pt x="2582" y="10806"/>
                  <a:pt x="2557" y="10556"/>
                  <a:pt x="2331" y="9879"/>
                </a:cubicBezTo>
                <a:cubicBezTo>
                  <a:pt x="1955" y="8776"/>
                  <a:pt x="1454" y="7147"/>
                  <a:pt x="1228" y="6270"/>
                </a:cubicBezTo>
                <a:lnTo>
                  <a:pt x="1053" y="5618"/>
                </a:lnTo>
                <a:close/>
                <a:moveTo>
                  <a:pt x="12356" y="8726"/>
                </a:moveTo>
                <a:lnTo>
                  <a:pt x="12356" y="8726"/>
                </a:lnTo>
                <a:cubicBezTo>
                  <a:pt x="12356" y="8726"/>
                  <a:pt x="12707" y="9177"/>
                  <a:pt x="13133" y="9729"/>
                </a:cubicBezTo>
                <a:lnTo>
                  <a:pt x="13108" y="9729"/>
                </a:lnTo>
                <a:cubicBezTo>
                  <a:pt x="13359" y="10080"/>
                  <a:pt x="13634" y="10430"/>
                  <a:pt x="13960" y="10756"/>
                </a:cubicBezTo>
                <a:cubicBezTo>
                  <a:pt x="14035" y="10756"/>
                  <a:pt x="14086" y="10706"/>
                  <a:pt x="14161" y="10531"/>
                </a:cubicBezTo>
                <a:cubicBezTo>
                  <a:pt x="14213" y="10427"/>
                  <a:pt x="14253" y="10371"/>
                  <a:pt x="14289" y="10371"/>
                </a:cubicBezTo>
                <a:cubicBezTo>
                  <a:pt x="14305" y="10371"/>
                  <a:pt x="14321" y="10382"/>
                  <a:pt x="14336" y="10405"/>
                </a:cubicBezTo>
                <a:cubicBezTo>
                  <a:pt x="14361" y="10456"/>
                  <a:pt x="14411" y="10506"/>
                  <a:pt x="14462" y="10531"/>
                </a:cubicBezTo>
                <a:cubicBezTo>
                  <a:pt x="14612" y="10631"/>
                  <a:pt x="15163" y="11859"/>
                  <a:pt x="15439" y="12611"/>
                </a:cubicBezTo>
                <a:cubicBezTo>
                  <a:pt x="15715" y="13388"/>
                  <a:pt x="16216" y="15894"/>
                  <a:pt x="16542" y="18150"/>
                </a:cubicBezTo>
                <a:cubicBezTo>
                  <a:pt x="16668" y="19011"/>
                  <a:pt x="16723" y="19309"/>
                  <a:pt x="16782" y="19309"/>
                </a:cubicBezTo>
                <a:cubicBezTo>
                  <a:pt x="16794" y="19309"/>
                  <a:pt x="16805" y="19298"/>
                  <a:pt x="16817" y="19278"/>
                </a:cubicBezTo>
                <a:cubicBezTo>
                  <a:pt x="16918" y="19152"/>
                  <a:pt x="15965" y="13463"/>
                  <a:pt x="15690" y="12686"/>
                </a:cubicBezTo>
                <a:cubicBezTo>
                  <a:pt x="15614" y="12486"/>
                  <a:pt x="15539" y="12285"/>
                  <a:pt x="15489" y="12060"/>
                </a:cubicBezTo>
                <a:cubicBezTo>
                  <a:pt x="15491" y="12056"/>
                  <a:pt x="15494" y="12055"/>
                  <a:pt x="15497" y="12055"/>
                </a:cubicBezTo>
                <a:cubicBezTo>
                  <a:pt x="15571" y="12055"/>
                  <a:pt x="15924" y="12842"/>
                  <a:pt x="16116" y="13538"/>
                </a:cubicBezTo>
                <a:cubicBezTo>
                  <a:pt x="16617" y="15243"/>
                  <a:pt x="16943" y="16997"/>
                  <a:pt x="17143" y="18776"/>
                </a:cubicBezTo>
                <a:cubicBezTo>
                  <a:pt x="17469" y="21107"/>
                  <a:pt x="17594" y="22185"/>
                  <a:pt x="17695" y="22536"/>
                </a:cubicBezTo>
                <a:lnTo>
                  <a:pt x="17770" y="22761"/>
                </a:lnTo>
                <a:lnTo>
                  <a:pt x="17594" y="22586"/>
                </a:lnTo>
                <a:cubicBezTo>
                  <a:pt x="17344" y="22335"/>
                  <a:pt x="17269" y="22210"/>
                  <a:pt x="17143" y="21283"/>
                </a:cubicBezTo>
                <a:cubicBezTo>
                  <a:pt x="17093" y="20982"/>
                  <a:pt x="17043" y="20681"/>
                  <a:pt x="16943" y="20405"/>
                </a:cubicBezTo>
                <a:cubicBezTo>
                  <a:pt x="16930" y="20396"/>
                  <a:pt x="16918" y="20391"/>
                  <a:pt x="16907" y="20391"/>
                </a:cubicBezTo>
                <a:cubicBezTo>
                  <a:pt x="16838" y="20391"/>
                  <a:pt x="16827" y="20595"/>
                  <a:pt x="16893" y="20857"/>
                </a:cubicBezTo>
                <a:cubicBezTo>
                  <a:pt x="16943" y="21032"/>
                  <a:pt x="16993" y="21383"/>
                  <a:pt x="17018" y="21608"/>
                </a:cubicBezTo>
                <a:lnTo>
                  <a:pt x="17068" y="22035"/>
                </a:lnTo>
                <a:lnTo>
                  <a:pt x="16918" y="21859"/>
                </a:lnTo>
                <a:cubicBezTo>
                  <a:pt x="16667" y="21583"/>
                  <a:pt x="16341" y="19729"/>
                  <a:pt x="16091" y="17373"/>
                </a:cubicBezTo>
                <a:cubicBezTo>
                  <a:pt x="16067" y="17164"/>
                  <a:pt x="16023" y="17019"/>
                  <a:pt x="15976" y="17019"/>
                </a:cubicBezTo>
                <a:cubicBezTo>
                  <a:pt x="15973" y="17019"/>
                  <a:pt x="15969" y="17020"/>
                  <a:pt x="15965" y="17022"/>
                </a:cubicBezTo>
                <a:cubicBezTo>
                  <a:pt x="15940" y="17022"/>
                  <a:pt x="16166" y="19528"/>
                  <a:pt x="16391" y="20581"/>
                </a:cubicBezTo>
                <a:cubicBezTo>
                  <a:pt x="16493" y="21056"/>
                  <a:pt x="16515" y="21301"/>
                  <a:pt x="16463" y="21301"/>
                </a:cubicBezTo>
                <a:cubicBezTo>
                  <a:pt x="16439" y="21301"/>
                  <a:pt x="16398" y="21246"/>
                  <a:pt x="16341" y="21132"/>
                </a:cubicBezTo>
                <a:cubicBezTo>
                  <a:pt x="16216" y="20656"/>
                  <a:pt x="16141" y="20155"/>
                  <a:pt x="16066" y="19654"/>
                </a:cubicBezTo>
                <a:cubicBezTo>
                  <a:pt x="16041" y="19202"/>
                  <a:pt x="15940" y="18726"/>
                  <a:pt x="15790" y="18300"/>
                </a:cubicBezTo>
                <a:cubicBezTo>
                  <a:pt x="15765" y="18300"/>
                  <a:pt x="15740" y="18425"/>
                  <a:pt x="15765" y="18576"/>
                </a:cubicBezTo>
                <a:cubicBezTo>
                  <a:pt x="15815" y="18902"/>
                  <a:pt x="16041" y="20405"/>
                  <a:pt x="16091" y="20706"/>
                </a:cubicBezTo>
                <a:lnTo>
                  <a:pt x="16091" y="20882"/>
                </a:lnTo>
                <a:lnTo>
                  <a:pt x="15840" y="20581"/>
                </a:lnTo>
                <a:cubicBezTo>
                  <a:pt x="15589" y="20280"/>
                  <a:pt x="15589" y="20230"/>
                  <a:pt x="15539" y="19478"/>
                </a:cubicBezTo>
                <a:cubicBezTo>
                  <a:pt x="15439" y="18501"/>
                  <a:pt x="15213" y="17298"/>
                  <a:pt x="15138" y="17298"/>
                </a:cubicBezTo>
                <a:lnTo>
                  <a:pt x="15138" y="17298"/>
                </a:lnTo>
                <a:cubicBezTo>
                  <a:pt x="15113" y="17523"/>
                  <a:pt x="15138" y="17749"/>
                  <a:pt x="15188" y="17974"/>
                </a:cubicBezTo>
                <a:cubicBezTo>
                  <a:pt x="15314" y="18626"/>
                  <a:pt x="15389" y="19278"/>
                  <a:pt x="15414" y="19954"/>
                </a:cubicBezTo>
                <a:cubicBezTo>
                  <a:pt x="15414" y="19954"/>
                  <a:pt x="15314" y="19904"/>
                  <a:pt x="15264" y="19804"/>
                </a:cubicBezTo>
                <a:cubicBezTo>
                  <a:pt x="15163" y="19578"/>
                  <a:pt x="15088" y="19328"/>
                  <a:pt x="15088" y="19052"/>
                </a:cubicBezTo>
                <a:cubicBezTo>
                  <a:pt x="14942" y="17905"/>
                  <a:pt x="14795" y="16995"/>
                  <a:pt x="14741" y="16995"/>
                </a:cubicBezTo>
                <a:cubicBezTo>
                  <a:pt x="14740" y="16995"/>
                  <a:pt x="14739" y="16996"/>
                  <a:pt x="14737" y="16997"/>
                </a:cubicBezTo>
                <a:cubicBezTo>
                  <a:pt x="14712" y="17423"/>
                  <a:pt x="14762" y="17824"/>
                  <a:pt x="14837" y="18250"/>
                </a:cubicBezTo>
                <a:cubicBezTo>
                  <a:pt x="14913" y="18902"/>
                  <a:pt x="14988" y="19453"/>
                  <a:pt x="14963" y="19453"/>
                </a:cubicBezTo>
                <a:cubicBezTo>
                  <a:pt x="14888" y="19378"/>
                  <a:pt x="14812" y="19303"/>
                  <a:pt x="14762" y="19227"/>
                </a:cubicBezTo>
                <a:cubicBezTo>
                  <a:pt x="14612" y="19027"/>
                  <a:pt x="14537" y="18776"/>
                  <a:pt x="14562" y="18526"/>
                </a:cubicBezTo>
                <a:cubicBezTo>
                  <a:pt x="14537" y="18250"/>
                  <a:pt x="14487" y="18024"/>
                  <a:pt x="14436" y="18024"/>
                </a:cubicBezTo>
                <a:cubicBezTo>
                  <a:pt x="14386" y="18024"/>
                  <a:pt x="14386" y="18200"/>
                  <a:pt x="14411" y="18400"/>
                </a:cubicBezTo>
                <a:cubicBezTo>
                  <a:pt x="14411" y="18593"/>
                  <a:pt x="14411" y="18731"/>
                  <a:pt x="14411" y="18751"/>
                </a:cubicBezTo>
                <a:cubicBezTo>
                  <a:pt x="14111" y="18576"/>
                  <a:pt x="13259" y="14741"/>
                  <a:pt x="12807" y="11558"/>
                </a:cubicBezTo>
                <a:cubicBezTo>
                  <a:pt x="12632" y="10380"/>
                  <a:pt x="12457" y="9278"/>
                  <a:pt x="12431" y="9077"/>
                </a:cubicBezTo>
                <a:cubicBezTo>
                  <a:pt x="12381" y="8977"/>
                  <a:pt x="12381" y="8851"/>
                  <a:pt x="12356" y="8726"/>
                </a:cubicBezTo>
                <a:close/>
                <a:moveTo>
                  <a:pt x="2306" y="11132"/>
                </a:moveTo>
                <a:lnTo>
                  <a:pt x="2306" y="11132"/>
                </a:lnTo>
                <a:cubicBezTo>
                  <a:pt x="2456" y="11232"/>
                  <a:pt x="2607" y="11333"/>
                  <a:pt x="2732" y="11458"/>
                </a:cubicBezTo>
                <a:lnTo>
                  <a:pt x="2707" y="11458"/>
                </a:lnTo>
                <a:cubicBezTo>
                  <a:pt x="2933" y="11633"/>
                  <a:pt x="3910" y="12461"/>
                  <a:pt x="4863" y="13288"/>
                </a:cubicBezTo>
                <a:cubicBezTo>
                  <a:pt x="5790" y="14115"/>
                  <a:pt x="6767" y="14867"/>
                  <a:pt x="7820" y="15543"/>
                </a:cubicBezTo>
                <a:cubicBezTo>
                  <a:pt x="8973" y="16345"/>
                  <a:pt x="10226" y="17022"/>
                  <a:pt x="11504" y="17623"/>
                </a:cubicBezTo>
                <a:lnTo>
                  <a:pt x="12406" y="18024"/>
                </a:lnTo>
                <a:lnTo>
                  <a:pt x="12707" y="18425"/>
                </a:lnTo>
                <a:lnTo>
                  <a:pt x="13033" y="18852"/>
                </a:lnTo>
                <a:lnTo>
                  <a:pt x="12030" y="18476"/>
                </a:lnTo>
                <a:cubicBezTo>
                  <a:pt x="10151" y="17749"/>
                  <a:pt x="10000" y="17649"/>
                  <a:pt x="8171" y="16496"/>
                </a:cubicBezTo>
                <a:cubicBezTo>
                  <a:pt x="7127" y="15840"/>
                  <a:pt x="6459" y="15467"/>
                  <a:pt x="6396" y="15467"/>
                </a:cubicBezTo>
                <a:cubicBezTo>
                  <a:pt x="6394" y="15467"/>
                  <a:pt x="6392" y="15467"/>
                  <a:pt x="6391" y="15468"/>
                </a:cubicBezTo>
                <a:cubicBezTo>
                  <a:pt x="6391" y="15493"/>
                  <a:pt x="9750" y="17674"/>
                  <a:pt x="10351" y="17949"/>
                </a:cubicBezTo>
                <a:cubicBezTo>
                  <a:pt x="10602" y="18050"/>
                  <a:pt x="11329" y="18350"/>
                  <a:pt x="12005" y="18601"/>
                </a:cubicBezTo>
                <a:lnTo>
                  <a:pt x="13208" y="19077"/>
                </a:lnTo>
                <a:lnTo>
                  <a:pt x="13685" y="19704"/>
                </a:lnTo>
                <a:lnTo>
                  <a:pt x="14161" y="20330"/>
                </a:lnTo>
                <a:lnTo>
                  <a:pt x="14161" y="20330"/>
                </a:lnTo>
                <a:lnTo>
                  <a:pt x="13334" y="20004"/>
                </a:lnTo>
                <a:cubicBezTo>
                  <a:pt x="12757" y="19795"/>
                  <a:pt x="12534" y="19707"/>
                  <a:pt x="12460" y="19707"/>
                </a:cubicBezTo>
                <a:cubicBezTo>
                  <a:pt x="12428" y="19707"/>
                  <a:pt x="12424" y="19723"/>
                  <a:pt x="12431" y="19754"/>
                </a:cubicBezTo>
                <a:cubicBezTo>
                  <a:pt x="12983" y="20030"/>
                  <a:pt x="13559" y="20280"/>
                  <a:pt x="14186" y="20456"/>
                </a:cubicBezTo>
                <a:cubicBezTo>
                  <a:pt x="14261" y="20456"/>
                  <a:pt x="14386" y="20556"/>
                  <a:pt x="14537" y="20781"/>
                </a:cubicBezTo>
                <a:cubicBezTo>
                  <a:pt x="14711" y="20973"/>
                  <a:pt x="14764" y="21044"/>
                  <a:pt x="14713" y="21044"/>
                </a:cubicBezTo>
                <a:cubicBezTo>
                  <a:pt x="14691" y="21044"/>
                  <a:pt x="14648" y="21030"/>
                  <a:pt x="14587" y="21007"/>
                </a:cubicBezTo>
                <a:cubicBezTo>
                  <a:pt x="14487" y="20957"/>
                  <a:pt x="14061" y="20731"/>
                  <a:pt x="13660" y="20506"/>
                </a:cubicBezTo>
                <a:cubicBezTo>
                  <a:pt x="12980" y="20147"/>
                  <a:pt x="12698" y="20016"/>
                  <a:pt x="12622" y="20016"/>
                </a:cubicBezTo>
                <a:cubicBezTo>
                  <a:pt x="12597" y="20016"/>
                  <a:pt x="12595" y="20030"/>
                  <a:pt x="12607" y="20055"/>
                </a:cubicBezTo>
                <a:cubicBezTo>
                  <a:pt x="12983" y="20330"/>
                  <a:pt x="13409" y="20581"/>
                  <a:pt x="13860" y="20781"/>
                </a:cubicBezTo>
                <a:cubicBezTo>
                  <a:pt x="15063" y="21408"/>
                  <a:pt x="15113" y="21433"/>
                  <a:pt x="15364" y="21784"/>
                </a:cubicBezTo>
                <a:cubicBezTo>
                  <a:pt x="15520" y="21962"/>
                  <a:pt x="15601" y="22061"/>
                  <a:pt x="15534" y="22061"/>
                </a:cubicBezTo>
                <a:cubicBezTo>
                  <a:pt x="15450" y="22061"/>
                  <a:pt x="15133" y="21906"/>
                  <a:pt x="14436" y="21558"/>
                </a:cubicBezTo>
                <a:cubicBezTo>
                  <a:pt x="13351" y="21016"/>
                  <a:pt x="13090" y="20878"/>
                  <a:pt x="13016" y="20878"/>
                </a:cubicBezTo>
                <a:cubicBezTo>
                  <a:pt x="12994" y="20878"/>
                  <a:pt x="12989" y="20890"/>
                  <a:pt x="12983" y="20907"/>
                </a:cubicBezTo>
                <a:cubicBezTo>
                  <a:pt x="12933" y="20957"/>
                  <a:pt x="12958" y="20957"/>
                  <a:pt x="12983" y="20957"/>
                </a:cubicBezTo>
                <a:cubicBezTo>
                  <a:pt x="13133" y="21082"/>
                  <a:pt x="14888" y="21934"/>
                  <a:pt x="15314" y="22135"/>
                </a:cubicBezTo>
                <a:cubicBezTo>
                  <a:pt x="15865" y="22385"/>
                  <a:pt x="15890" y="22385"/>
                  <a:pt x="16191" y="22761"/>
                </a:cubicBezTo>
                <a:cubicBezTo>
                  <a:pt x="16479" y="23126"/>
                  <a:pt x="16561" y="23241"/>
                  <a:pt x="16494" y="23241"/>
                </a:cubicBezTo>
                <a:cubicBezTo>
                  <a:pt x="16473" y="23241"/>
                  <a:pt x="16438" y="23230"/>
                  <a:pt x="16391" y="23212"/>
                </a:cubicBezTo>
                <a:cubicBezTo>
                  <a:pt x="16291" y="23187"/>
                  <a:pt x="16216" y="23137"/>
                  <a:pt x="16216" y="23087"/>
                </a:cubicBezTo>
                <a:cubicBezTo>
                  <a:pt x="16015" y="22937"/>
                  <a:pt x="15815" y="22837"/>
                  <a:pt x="15564" y="22761"/>
                </a:cubicBezTo>
                <a:cubicBezTo>
                  <a:pt x="14512" y="22310"/>
                  <a:pt x="13509" y="21784"/>
                  <a:pt x="12507" y="21207"/>
                </a:cubicBezTo>
                <a:cubicBezTo>
                  <a:pt x="11997" y="20905"/>
                  <a:pt x="11701" y="20760"/>
                  <a:pt x="11596" y="20760"/>
                </a:cubicBezTo>
                <a:cubicBezTo>
                  <a:pt x="11562" y="20760"/>
                  <a:pt x="11548" y="20776"/>
                  <a:pt x="11554" y="20806"/>
                </a:cubicBezTo>
                <a:cubicBezTo>
                  <a:pt x="11579" y="20882"/>
                  <a:pt x="13634" y="22009"/>
                  <a:pt x="14537" y="22436"/>
                </a:cubicBezTo>
                <a:cubicBezTo>
                  <a:pt x="14787" y="22561"/>
                  <a:pt x="15038" y="22686"/>
                  <a:pt x="15289" y="22862"/>
                </a:cubicBezTo>
                <a:cubicBezTo>
                  <a:pt x="14587" y="22661"/>
                  <a:pt x="13885" y="22410"/>
                  <a:pt x="13208" y="22110"/>
                </a:cubicBezTo>
                <a:cubicBezTo>
                  <a:pt x="12181" y="21684"/>
                  <a:pt x="10953" y="20957"/>
                  <a:pt x="7970" y="19002"/>
                </a:cubicBezTo>
                <a:lnTo>
                  <a:pt x="5188" y="17172"/>
                </a:lnTo>
                <a:lnTo>
                  <a:pt x="4787" y="16596"/>
                </a:lnTo>
                <a:cubicBezTo>
                  <a:pt x="4394" y="16049"/>
                  <a:pt x="4305" y="15884"/>
                  <a:pt x="4406" y="15884"/>
                </a:cubicBezTo>
                <a:cubicBezTo>
                  <a:pt x="4420" y="15884"/>
                  <a:pt x="4439" y="15888"/>
                  <a:pt x="4462" y="15894"/>
                </a:cubicBezTo>
                <a:cubicBezTo>
                  <a:pt x="4537" y="15894"/>
                  <a:pt x="4612" y="15869"/>
                  <a:pt x="4662" y="15794"/>
                </a:cubicBezTo>
                <a:cubicBezTo>
                  <a:pt x="4712" y="15719"/>
                  <a:pt x="4662" y="15568"/>
                  <a:pt x="4462" y="15268"/>
                </a:cubicBezTo>
                <a:cubicBezTo>
                  <a:pt x="3810" y="14290"/>
                  <a:pt x="3258" y="13263"/>
                  <a:pt x="2757" y="12210"/>
                </a:cubicBezTo>
                <a:cubicBezTo>
                  <a:pt x="2507" y="11633"/>
                  <a:pt x="2306" y="11157"/>
                  <a:pt x="2306" y="11132"/>
                </a:cubicBezTo>
                <a:close/>
                <a:moveTo>
                  <a:pt x="16316" y="12511"/>
                </a:moveTo>
                <a:cubicBezTo>
                  <a:pt x="16542" y="12836"/>
                  <a:pt x="16767" y="13162"/>
                  <a:pt x="16943" y="13538"/>
                </a:cubicBezTo>
                <a:cubicBezTo>
                  <a:pt x="17085" y="13840"/>
                  <a:pt x="17202" y="13991"/>
                  <a:pt x="17302" y="13991"/>
                </a:cubicBezTo>
                <a:cubicBezTo>
                  <a:pt x="17344" y="13991"/>
                  <a:pt x="17382" y="13965"/>
                  <a:pt x="17419" y="13914"/>
                </a:cubicBezTo>
                <a:cubicBezTo>
                  <a:pt x="17437" y="13877"/>
                  <a:pt x="17469" y="13854"/>
                  <a:pt x="17495" y="13854"/>
                </a:cubicBezTo>
                <a:cubicBezTo>
                  <a:pt x="17504" y="13854"/>
                  <a:pt x="17512" y="13857"/>
                  <a:pt x="17519" y="13864"/>
                </a:cubicBezTo>
                <a:cubicBezTo>
                  <a:pt x="17670" y="13964"/>
                  <a:pt x="17970" y="14566"/>
                  <a:pt x="18321" y="15493"/>
                </a:cubicBezTo>
                <a:cubicBezTo>
                  <a:pt x="18472" y="15844"/>
                  <a:pt x="18622" y="16220"/>
                  <a:pt x="18848" y="16546"/>
                </a:cubicBezTo>
                <a:cubicBezTo>
                  <a:pt x="19048" y="16671"/>
                  <a:pt x="19198" y="17849"/>
                  <a:pt x="19274" y="19704"/>
                </a:cubicBezTo>
                <a:cubicBezTo>
                  <a:pt x="19374" y="22611"/>
                  <a:pt x="19474" y="23513"/>
                  <a:pt x="19800" y="24491"/>
                </a:cubicBezTo>
                <a:cubicBezTo>
                  <a:pt x="19875" y="24691"/>
                  <a:pt x="19950" y="24892"/>
                  <a:pt x="20000" y="25117"/>
                </a:cubicBezTo>
                <a:cubicBezTo>
                  <a:pt x="19997" y="25121"/>
                  <a:pt x="19993" y="25123"/>
                  <a:pt x="19989" y="25123"/>
                </a:cubicBezTo>
                <a:cubicBezTo>
                  <a:pt x="19866" y="25123"/>
                  <a:pt x="19369" y="23378"/>
                  <a:pt x="19223" y="22360"/>
                </a:cubicBezTo>
                <a:cubicBezTo>
                  <a:pt x="19131" y="21822"/>
                  <a:pt x="19052" y="21518"/>
                  <a:pt x="19007" y="21518"/>
                </a:cubicBezTo>
                <a:cubicBezTo>
                  <a:pt x="18991" y="21518"/>
                  <a:pt x="18979" y="21555"/>
                  <a:pt x="18973" y="21634"/>
                </a:cubicBezTo>
                <a:cubicBezTo>
                  <a:pt x="19098" y="22511"/>
                  <a:pt x="19274" y="23388"/>
                  <a:pt x="19474" y="24265"/>
                </a:cubicBezTo>
                <a:lnTo>
                  <a:pt x="19624" y="24741"/>
                </a:lnTo>
                <a:lnTo>
                  <a:pt x="19449" y="24566"/>
                </a:lnTo>
                <a:cubicBezTo>
                  <a:pt x="19249" y="24365"/>
                  <a:pt x="18923" y="23263"/>
                  <a:pt x="18672" y="21984"/>
                </a:cubicBezTo>
                <a:cubicBezTo>
                  <a:pt x="18622" y="21734"/>
                  <a:pt x="18547" y="21458"/>
                  <a:pt x="18421" y="21207"/>
                </a:cubicBezTo>
                <a:cubicBezTo>
                  <a:pt x="18418" y="21206"/>
                  <a:pt x="18416" y="21205"/>
                  <a:pt x="18413" y="21205"/>
                </a:cubicBezTo>
                <a:cubicBezTo>
                  <a:pt x="18331" y="21205"/>
                  <a:pt x="18482" y="21973"/>
                  <a:pt x="18797" y="23212"/>
                </a:cubicBezTo>
                <a:cubicBezTo>
                  <a:pt x="18946" y="23807"/>
                  <a:pt x="18984" y="24002"/>
                  <a:pt x="18933" y="24002"/>
                </a:cubicBezTo>
                <a:cubicBezTo>
                  <a:pt x="18915" y="24002"/>
                  <a:pt x="18886" y="23978"/>
                  <a:pt x="18848" y="23939"/>
                </a:cubicBezTo>
                <a:cubicBezTo>
                  <a:pt x="18697" y="23664"/>
                  <a:pt x="18572" y="23388"/>
                  <a:pt x="18522" y="23062"/>
                </a:cubicBezTo>
                <a:cubicBezTo>
                  <a:pt x="18472" y="22811"/>
                  <a:pt x="18371" y="22586"/>
                  <a:pt x="18246" y="22385"/>
                </a:cubicBezTo>
                <a:lnTo>
                  <a:pt x="18246" y="22385"/>
                </a:lnTo>
                <a:cubicBezTo>
                  <a:pt x="18221" y="22385"/>
                  <a:pt x="18246" y="22661"/>
                  <a:pt x="18346" y="22962"/>
                </a:cubicBezTo>
                <a:lnTo>
                  <a:pt x="18497" y="23563"/>
                </a:lnTo>
                <a:lnTo>
                  <a:pt x="18321" y="23363"/>
                </a:lnTo>
                <a:cubicBezTo>
                  <a:pt x="17970" y="23012"/>
                  <a:pt x="17845" y="22461"/>
                  <a:pt x="17419" y="19152"/>
                </a:cubicBezTo>
                <a:cubicBezTo>
                  <a:pt x="17269" y="17949"/>
                  <a:pt x="17093" y="16646"/>
                  <a:pt x="17018" y="16220"/>
                </a:cubicBezTo>
                <a:cubicBezTo>
                  <a:pt x="16817" y="15142"/>
                  <a:pt x="16517" y="14065"/>
                  <a:pt x="16166" y="13012"/>
                </a:cubicBezTo>
                <a:cubicBezTo>
                  <a:pt x="16041" y="12661"/>
                  <a:pt x="16041" y="12611"/>
                  <a:pt x="16141" y="12561"/>
                </a:cubicBezTo>
                <a:cubicBezTo>
                  <a:pt x="16266" y="12536"/>
                  <a:pt x="16291" y="12511"/>
                  <a:pt x="16316" y="12511"/>
                </a:cubicBezTo>
                <a:close/>
                <a:moveTo>
                  <a:pt x="19123" y="16395"/>
                </a:moveTo>
                <a:cubicBezTo>
                  <a:pt x="19123" y="16395"/>
                  <a:pt x="19173" y="16471"/>
                  <a:pt x="19223" y="16596"/>
                </a:cubicBezTo>
                <a:cubicBezTo>
                  <a:pt x="19449" y="17172"/>
                  <a:pt x="19624" y="17774"/>
                  <a:pt x="19750" y="18375"/>
                </a:cubicBezTo>
                <a:cubicBezTo>
                  <a:pt x="19875" y="18902"/>
                  <a:pt x="19975" y="19177"/>
                  <a:pt x="20076" y="19227"/>
                </a:cubicBezTo>
                <a:cubicBezTo>
                  <a:pt x="20251" y="19353"/>
                  <a:pt x="20552" y="20405"/>
                  <a:pt x="20452" y="20531"/>
                </a:cubicBezTo>
                <a:cubicBezTo>
                  <a:pt x="20426" y="20857"/>
                  <a:pt x="20452" y="21207"/>
                  <a:pt x="20502" y="21558"/>
                </a:cubicBezTo>
                <a:cubicBezTo>
                  <a:pt x="20627" y="22436"/>
                  <a:pt x="20677" y="22862"/>
                  <a:pt x="20978" y="24942"/>
                </a:cubicBezTo>
                <a:cubicBezTo>
                  <a:pt x="21024" y="25311"/>
                  <a:pt x="21042" y="25473"/>
                  <a:pt x="21026" y="25473"/>
                </a:cubicBezTo>
                <a:cubicBezTo>
                  <a:pt x="21015" y="25473"/>
                  <a:pt x="20992" y="25409"/>
                  <a:pt x="20953" y="25293"/>
                </a:cubicBezTo>
                <a:cubicBezTo>
                  <a:pt x="20677" y="24541"/>
                  <a:pt x="20477" y="23563"/>
                  <a:pt x="20251" y="21884"/>
                </a:cubicBezTo>
                <a:cubicBezTo>
                  <a:pt x="20201" y="21308"/>
                  <a:pt x="20101" y="20731"/>
                  <a:pt x="19975" y="20155"/>
                </a:cubicBezTo>
                <a:lnTo>
                  <a:pt x="19975" y="20155"/>
                </a:lnTo>
                <a:cubicBezTo>
                  <a:pt x="19875" y="20230"/>
                  <a:pt x="20226" y="23162"/>
                  <a:pt x="20452" y="24140"/>
                </a:cubicBezTo>
                <a:cubicBezTo>
                  <a:pt x="20577" y="24666"/>
                  <a:pt x="20727" y="25167"/>
                  <a:pt x="20928" y="25669"/>
                </a:cubicBezTo>
                <a:cubicBezTo>
                  <a:pt x="21042" y="25989"/>
                  <a:pt x="21115" y="26226"/>
                  <a:pt x="21088" y="26226"/>
                </a:cubicBezTo>
                <a:cubicBezTo>
                  <a:pt x="21086" y="26226"/>
                  <a:pt x="21082" y="26224"/>
                  <a:pt x="21078" y="26220"/>
                </a:cubicBezTo>
                <a:cubicBezTo>
                  <a:pt x="21028" y="26170"/>
                  <a:pt x="20903" y="26045"/>
                  <a:pt x="20777" y="25919"/>
                </a:cubicBezTo>
                <a:cubicBezTo>
                  <a:pt x="20326" y="25518"/>
                  <a:pt x="19825" y="24040"/>
                  <a:pt x="19675" y="22811"/>
                </a:cubicBezTo>
                <a:cubicBezTo>
                  <a:pt x="19650" y="22385"/>
                  <a:pt x="19574" y="21132"/>
                  <a:pt x="19524" y="20055"/>
                </a:cubicBezTo>
                <a:cubicBezTo>
                  <a:pt x="19524" y="19102"/>
                  <a:pt x="19449" y="18175"/>
                  <a:pt x="19274" y="17248"/>
                </a:cubicBezTo>
                <a:cubicBezTo>
                  <a:pt x="19173" y="16796"/>
                  <a:pt x="19098" y="16420"/>
                  <a:pt x="19123" y="16395"/>
                </a:cubicBezTo>
                <a:close/>
                <a:moveTo>
                  <a:pt x="2619" y="4163"/>
                </a:moveTo>
                <a:cubicBezTo>
                  <a:pt x="2643" y="4163"/>
                  <a:pt x="2960" y="4582"/>
                  <a:pt x="3459" y="5293"/>
                </a:cubicBezTo>
                <a:cubicBezTo>
                  <a:pt x="3910" y="5919"/>
                  <a:pt x="4687" y="7047"/>
                  <a:pt x="5188" y="7774"/>
                </a:cubicBezTo>
                <a:cubicBezTo>
                  <a:pt x="5690" y="8526"/>
                  <a:pt x="6416" y="9528"/>
                  <a:pt x="6767" y="10004"/>
                </a:cubicBezTo>
                <a:cubicBezTo>
                  <a:pt x="7143" y="10456"/>
                  <a:pt x="8146" y="11809"/>
                  <a:pt x="8998" y="12937"/>
                </a:cubicBezTo>
                <a:cubicBezTo>
                  <a:pt x="10702" y="15217"/>
                  <a:pt x="14737" y="20355"/>
                  <a:pt x="15915" y="21734"/>
                </a:cubicBezTo>
                <a:cubicBezTo>
                  <a:pt x="16567" y="22536"/>
                  <a:pt x="19148" y="25318"/>
                  <a:pt x="19900" y="26070"/>
                </a:cubicBezTo>
                <a:cubicBezTo>
                  <a:pt x="20076" y="26245"/>
                  <a:pt x="20201" y="26395"/>
                  <a:pt x="20201" y="26421"/>
                </a:cubicBezTo>
                <a:cubicBezTo>
                  <a:pt x="20194" y="26428"/>
                  <a:pt x="20178" y="26431"/>
                  <a:pt x="20156" y="26431"/>
                </a:cubicBezTo>
                <a:cubicBezTo>
                  <a:pt x="20102" y="26431"/>
                  <a:pt x="20014" y="26413"/>
                  <a:pt x="19925" y="26395"/>
                </a:cubicBezTo>
                <a:cubicBezTo>
                  <a:pt x="19700" y="26345"/>
                  <a:pt x="19599" y="26245"/>
                  <a:pt x="19173" y="25819"/>
                </a:cubicBezTo>
                <a:cubicBezTo>
                  <a:pt x="18998" y="25669"/>
                  <a:pt x="18848" y="25468"/>
                  <a:pt x="18722" y="25268"/>
                </a:cubicBezTo>
                <a:cubicBezTo>
                  <a:pt x="18747" y="25243"/>
                  <a:pt x="18672" y="25167"/>
                  <a:pt x="18547" y="25092"/>
                </a:cubicBezTo>
                <a:cubicBezTo>
                  <a:pt x="18221" y="24867"/>
                  <a:pt x="16241" y="22436"/>
                  <a:pt x="11905" y="16947"/>
                </a:cubicBezTo>
                <a:cubicBezTo>
                  <a:pt x="9324" y="13638"/>
                  <a:pt x="8672" y="12811"/>
                  <a:pt x="8321" y="12235"/>
                </a:cubicBezTo>
                <a:cubicBezTo>
                  <a:pt x="8171" y="11959"/>
                  <a:pt x="7043" y="10456"/>
                  <a:pt x="6066" y="9227"/>
                </a:cubicBezTo>
                <a:cubicBezTo>
                  <a:pt x="5514" y="8526"/>
                  <a:pt x="4687" y="7348"/>
                  <a:pt x="4211" y="6621"/>
                </a:cubicBezTo>
                <a:cubicBezTo>
                  <a:pt x="3735" y="5869"/>
                  <a:pt x="3183" y="5042"/>
                  <a:pt x="2983" y="4741"/>
                </a:cubicBezTo>
                <a:cubicBezTo>
                  <a:pt x="2714" y="4344"/>
                  <a:pt x="2604" y="4163"/>
                  <a:pt x="2619" y="4163"/>
                </a:cubicBezTo>
                <a:close/>
                <a:moveTo>
                  <a:pt x="5815" y="17974"/>
                </a:moveTo>
                <a:lnTo>
                  <a:pt x="8446" y="19654"/>
                </a:lnTo>
                <a:cubicBezTo>
                  <a:pt x="9900" y="20606"/>
                  <a:pt x="11429" y="21533"/>
                  <a:pt x="11855" y="21759"/>
                </a:cubicBezTo>
                <a:lnTo>
                  <a:pt x="11855" y="21734"/>
                </a:lnTo>
                <a:cubicBezTo>
                  <a:pt x="13057" y="22359"/>
                  <a:pt x="15986" y="23444"/>
                  <a:pt x="16491" y="23444"/>
                </a:cubicBezTo>
                <a:cubicBezTo>
                  <a:pt x="16512" y="23444"/>
                  <a:pt x="16529" y="23442"/>
                  <a:pt x="16542" y="23438"/>
                </a:cubicBezTo>
                <a:cubicBezTo>
                  <a:pt x="16564" y="23434"/>
                  <a:pt x="16582" y="23431"/>
                  <a:pt x="16600" y="23431"/>
                </a:cubicBezTo>
                <a:cubicBezTo>
                  <a:pt x="16683" y="23431"/>
                  <a:pt x="16740" y="23495"/>
                  <a:pt x="16968" y="23764"/>
                </a:cubicBezTo>
                <a:cubicBezTo>
                  <a:pt x="17093" y="23889"/>
                  <a:pt x="17193" y="24014"/>
                  <a:pt x="17269" y="24165"/>
                </a:cubicBezTo>
                <a:cubicBezTo>
                  <a:pt x="17275" y="24186"/>
                  <a:pt x="17249" y="24196"/>
                  <a:pt x="17198" y="24196"/>
                </a:cubicBezTo>
                <a:cubicBezTo>
                  <a:pt x="16828" y="24196"/>
                  <a:pt x="15096" y="23678"/>
                  <a:pt x="14061" y="23238"/>
                </a:cubicBezTo>
                <a:cubicBezTo>
                  <a:pt x="13584" y="23012"/>
                  <a:pt x="12858" y="22661"/>
                  <a:pt x="12406" y="22385"/>
                </a:cubicBezTo>
                <a:cubicBezTo>
                  <a:pt x="12131" y="22210"/>
                  <a:pt x="11855" y="22060"/>
                  <a:pt x="11529" y="21959"/>
                </a:cubicBezTo>
                <a:lnTo>
                  <a:pt x="11529" y="21959"/>
                </a:lnTo>
                <a:cubicBezTo>
                  <a:pt x="11479" y="22035"/>
                  <a:pt x="12883" y="22862"/>
                  <a:pt x="13685" y="23212"/>
                </a:cubicBezTo>
                <a:cubicBezTo>
                  <a:pt x="14812" y="23714"/>
                  <a:pt x="15990" y="24115"/>
                  <a:pt x="17218" y="24365"/>
                </a:cubicBezTo>
                <a:cubicBezTo>
                  <a:pt x="17394" y="24365"/>
                  <a:pt x="17569" y="24441"/>
                  <a:pt x="17670" y="24591"/>
                </a:cubicBezTo>
                <a:lnTo>
                  <a:pt x="17845" y="24816"/>
                </a:lnTo>
                <a:lnTo>
                  <a:pt x="17043" y="24541"/>
                </a:lnTo>
                <a:cubicBezTo>
                  <a:pt x="16530" y="24359"/>
                  <a:pt x="16214" y="24264"/>
                  <a:pt x="16123" y="24264"/>
                </a:cubicBezTo>
                <a:cubicBezTo>
                  <a:pt x="16076" y="24264"/>
                  <a:pt x="16089" y="24289"/>
                  <a:pt x="16166" y="24340"/>
                </a:cubicBezTo>
                <a:cubicBezTo>
                  <a:pt x="16216" y="24365"/>
                  <a:pt x="16642" y="24541"/>
                  <a:pt x="17118" y="24691"/>
                </a:cubicBezTo>
                <a:cubicBezTo>
                  <a:pt x="17970" y="25017"/>
                  <a:pt x="18246" y="25142"/>
                  <a:pt x="18196" y="25243"/>
                </a:cubicBezTo>
                <a:cubicBezTo>
                  <a:pt x="17820" y="25167"/>
                  <a:pt x="17469" y="25067"/>
                  <a:pt x="17118" y="24917"/>
                </a:cubicBezTo>
                <a:cubicBezTo>
                  <a:pt x="16742" y="24791"/>
                  <a:pt x="16366" y="24666"/>
                  <a:pt x="15990" y="24566"/>
                </a:cubicBezTo>
                <a:lnTo>
                  <a:pt x="15990" y="24566"/>
                </a:lnTo>
                <a:cubicBezTo>
                  <a:pt x="15815" y="24591"/>
                  <a:pt x="16517" y="24892"/>
                  <a:pt x="17519" y="25217"/>
                </a:cubicBezTo>
                <a:cubicBezTo>
                  <a:pt x="17895" y="25318"/>
                  <a:pt x="18271" y="25468"/>
                  <a:pt x="18622" y="25669"/>
                </a:cubicBezTo>
                <a:cubicBezTo>
                  <a:pt x="18683" y="25745"/>
                  <a:pt x="18698" y="25775"/>
                  <a:pt x="18671" y="25775"/>
                </a:cubicBezTo>
                <a:cubicBezTo>
                  <a:pt x="18654" y="25775"/>
                  <a:pt x="18620" y="25763"/>
                  <a:pt x="18572" y="25744"/>
                </a:cubicBezTo>
                <a:cubicBezTo>
                  <a:pt x="18472" y="25744"/>
                  <a:pt x="17845" y="25518"/>
                  <a:pt x="17168" y="25293"/>
                </a:cubicBezTo>
                <a:cubicBezTo>
                  <a:pt x="16742" y="25117"/>
                  <a:pt x="16316" y="24992"/>
                  <a:pt x="15890" y="24892"/>
                </a:cubicBezTo>
                <a:lnTo>
                  <a:pt x="15890" y="24892"/>
                </a:lnTo>
                <a:cubicBezTo>
                  <a:pt x="15840" y="24967"/>
                  <a:pt x="16141" y="25092"/>
                  <a:pt x="17645" y="25593"/>
                </a:cubicBezTo>
                <a:cubicBezTo>
                  <a:pt x="18121" y="25744"/>
                  <a:pt x="18597" y="25919"/>
                  <a:pt x="19048" y="26145"/>
                </a:cubicBezTo>
                <a:cubicBezTo>
                  <a:pt x="19065" y="26165"/>
                  <a:pt x="19052" y="26174"/>
                  <a:pt x="19013" y="26174"/>
                </a:cubicBezTo>
                <a:cubicBezTo>
                  <a:pt x="18762" y="26174"/>
                  <a:pt x="17433" y="25777"/>
                  <a:pt x="16216" y="25343"/>
                </a:cubicBezTo>
                <a:cubicBezTo>
                  <a:pt x="15498" y="25086"/>
                  <a:pt x="15060" y="24958"/>
                  <a:pt x="14941" y="24958"/>
                </a:cubicBezTo>
                <a:cubicBezTo>
                  <a:pt x="14886" y="24958"/>
                  <a:pt x="14900" y="24986"/>
                  <a:pt x="14988" y="25042"/>
                </a:cubicBezTo>
                <a:cubicBezTo>
                  <a:pt x="16116" y="25468"/>
                  <a:pt x="17244" y="25869"/>
                  <a:pt x="18421" y="26195"/>
                </a:cubicBezTo>
                <a:cubicBezTo>
                  <a:pt x="18722" y="26245"/>
                  <a:pt x="19048" y="26345"/>
                  <a:pt x="19349" y="26471"/>
                </a:cubicBezTo>
                <a:cubicBezTo>
                  <a:pt x="19356" y="26500"/>
                  <a:pt x="19291" y="26513"/>
                  <a:pt x="19171" y="26513"/>
                </a:cubicBezTo>
                <a:cubicBezTo>
                  <a:pt x="18459" y="26513"/>
                  <a:pt x="15804" y="26054"/>
                  <a:pt x="14411" y="25669"/>
                </a:cubicBezTo>
                <a:cubicBezTo>
                  <a:pt x="13359" y="25318"/>
                  <a:pt x="12356" y="24867"/>
                  <a:pt x="11379" y="24315"/>
                </a:cubicBezTo>
                <a:cubicBezTo>
                  <a:pt x="10752" y="23939"/>
                  <a:pt x="9374" y="22937"/>
                  <a:pt x="9349" y="22811"/>
                </a:cubicBezTo>
                <a:cubicBezTo>
                  <a:pt x="9349" y="22786"/>
                  <a:pt x="9449" y="22761"/>
                  <a:pt x="9574" y="22761"/>
                </a:cubicBezTo>
                <a:cubicBezTo>
                  <a:pt x="9675" y="22761"/>
                  <a:pt x="9775" y="22711"/>
                  <a:pt x="9875" y="22661"/>
                </a:cubicBezTo>
                <a:cubicBezTo>
                  <a:pt x="9925" y="22586"/>
                  <a:pt x="9825" y="22486"/>
                  <a:pt x="9023" y="21859"/>
                </a:cubicBezTo>
                <a:cubicBezTo>
                  <a:pt x="8246" y="21233"/>
                  <a:pt x="7519" y="20556"/>
                  <a:pt x="6842" y="19829"/>
                </a:cubicBezTo>
                <a:lnTo>
                  <a:pt x="6692" y="19679"/>
                </a:lnTo>
                <a:lnTo>
                  <a:pt x="6893" y="19704"/>
                </a:lnTo>
                <a:cubicBezTo>
                  <a:pt x="6921" y="19707"/>
                  <a:pt x="6947" y="19708"/>
                  <a:pt x="6971" y="19708"/>
                </a:cubicBezTo>
                <a:cubicBezTo>
                  <a:pt x="7141" y="19708"/>
                  <a:pt x="7212" y="19632"/>
                  <a:pt x="7168" y="19478"/>
                </a:cubicBezTo>
                <a:cubicBezTo>
                  <a:pt x="6943" y="19202"/>
                  <a:pt x="6717" y="18927"/>
                  <a:pt x="6492" y="18676"/>
                </a:cubicBezTo>
                <a:lnTo>
                  <a:pt x="5815" y="17974"/>
                </a:lnTo>
                <a:close/>
                <a:moveTo>
                  <a:pt x="19293" y="26718"/>
                </a:moveTo>
                <a:cubicBezTo>
                  <a:pt x="19545" y="26718"/>
                  <a:pt x="19790" y="26841"/>
                  <a:pt x="19950" y="27047"/>
                </a:cubicBezTo>
                <a:cubicBezTo>
                  <a:pt x="19971" y="27089"/>
                  <a:pt x="19966" y="27109"/>
                  <a:pt x="19925" y="27109"/>
                </a:cubicBezTo>
                <a:cubicBezTo>
                  <a:pt x="19869" y="27109"/>
                  <a:pt x="19743" y="27070"/>
                  <a:pt x="19524" y="26997"/>
                </a:cubicBezTo>
                <a:cubicBezTo>
                  <a:pt x="19274" y="26897"/>
                  <a:pt x="18998" y="26796"/>
                  <a:pt x="18948" y="26796"/>
                </a:cubicBezTo>
                <a:cubicBezTo>
                  <a:pt x="18797" y="26746"/>
                  <a:pt x="18898" y="26721"/>
                  <a:pt x="19223" y="26721"/>
                </a:cubicBezTo>
                <a:cubicBezTo>
                  <a:pt x="19247" y="26719"/>
                  <a:pt x="19270" y="26718"/>
                  <a:pt x="19293" y="26718"/>
                </a:cubicBezTo>
                <a:close/>
                <a:moveTo>
                  <a:pt x="12386" y="25668"/>
                </a:moveTo>
                <a:cubicBezTo>
                  <a:pt x="12400" y="25668"/>
                  <a:pt x="12415" y="25669"/>
                  <a:pt x="12431" y="25669"/>
                </a:cubicBezTo>
                <a:lnTo>
                  <a:pt x="13133" y="25669"/>
                </a:lnTo>
                <a:cubicBezTo>
                  <a:pt x="13660" y="25719"/>
                  <a:pt x="14161" y="25794"/>
                  <a:pt x="14662" y="25919"/>
                </a:cubicBezTo>
                <a:cubicBezTo>
                  <a:pt x="15188" y="26070"/>
                  <a:pt x="16091" y="26245"/>
                  <a:pt x="16667" y="26370"/>
                </a:cubicBezTo>
                <a:cubicBezTo>
                  <a:pt x="17619" y="26521"/>
                  <a:pt x="18547" y="26771"/>
                  <a:pt x="19449" y="27097"/>
                </a:cubicBezTo>
                <a:cubicBezTo>
                  <a:pt x="20151" y="27348"/>
                  <a:pt x="20426" y="27498"/>
                  <a:pt x="20652" y="27724"/>
                </a:cubicBezTo>
                <a:cubicBezTo>
                  <a:pt x="20752" y="27849"/>
                  <a:pt x="20727" y="27849"/>
                  <a:pt x="20151" y="27849"/>
                </a:cubicBezTo>
                <a:cubicBezTo>
                  <a:pt x="17820" y="27774"/>
                  <a:pt x="15514" y="27223"/>
                  <a:pt x="13384" y="26220"/>
                </a:cubicBezTo>
                <a:cubicBezTo>
                  <a:pt x="12254" y="25690"/>
                  <a:pt x="12227" y="25668"/>
                  <a:pt x="12386" y="25668"/>
                </a:cubicBezTo>
                <a:close/>
                <a:moveTo>
                  <a:pt x="20295" y="26506"/>
                </a:moveTo>
                <a:cubicBezTo>
                  <a:pt x="20328" y="26506"/>
                  <a:pt x="20370" y="26523"/>
                  <a:pt x="20401" y="26571"/>
                </a:cubicBezTo>
                <a:cubicBezTo>
                  <a:pt x="20602" y="26771"/>
                  <a:pt x="22858" y="28827"/>
                  <a:pt x="23760" y="29578"/>
                </a:cubicBezTo>
                <a:cubicBezTo>
                  <a:pt x="24236" y="29979"/>
                  <a:pt x="24637" y="30330"/>
                  <a:pt x="24637" y="30355"/>
                </a:cubicBezTo>
                <a:cubicBezTo>
                  <a:pt x="24641" y="30375"/>
                  <a:pt x="24632" y="30385"/>
                  <a:pt x="24610" y="30385"/>
                </a:cubicBezTo>
                <a:cubicBezTo>
                  <a:pt x="24494" y="30385"/>
                  <a:pt x="24026" y="30110"/>
                  <a:pt x="23309" y="29603"/>
                </a:cubicBezTo>
                <a:cubicBezTo>
                  <a:pt x="22281" y="28852"/>
                  <a:pt x="21304" y="27999"/>
                  <a:pt x="20401" y="27097"/>
                </a:cubicBezTo>
                <a:cubicBezTo>
                  <a:pt x="19993" y="26669"/>
                  <a:pt x="19884" y="26556"/>
                  <a:pt x="19966" y="26556"/>
                </a:cubicBezTo>
                <a:cubicBezTo>
                  <a:pt x="19985" y="26556"/>
                  <a:pt x="20013" y="26562"/>
                  <a:pt x="20051" y="26571"/>
                </a:cubicBezTo>
                <a:cubicBezTo>
                  <a:pt x="20080" y="26578"/>
                  <a:pt x="20107" y="26581"/>
                  <a:pt x="20132" y="26581"/>
                </a:cubicBezTo>
                <a:cubicBezTo>
                  <a:pt x="20191" y="26581"/>
                  <a:pt x="20233" y="26564"/>
                  <a:pt x="20251" y="26546"/>
                </a:cubicBezTo>
                <a:lnTo>
                  <a:pt x="20251" y="26521"/>
                </a:lnTo>
                <a:cubicBezTo>
                  <a:pt x="20260" y="26512"/>
                  <a:pt x="20276" y="26506"/>
                  <a:pt x="20295" y="26506"/>
                </a:cubicBezTo>
                <a:close/>
                <a:moveTo>
                  <a:pt x="340" y="0"/>
                </a:moveTo>
                <a:cubicBezTo>
                  <a:pt x="326" y="0"/>
                  <a:pt x="314" y="2"/>
                  <a:pt x="301" y="4"/>
                </a:cubicBezTo>
                <a:cubicBezTo>
                  <a:pt x="126" y="29"/>
                  <a:pt x="0" y="180"/>
                  <a:pt x="0" y="330"/>
                </a:cubicBezTo>
                <a:lnTo>
                  <a:pt x="25" y="330"/>
                </a:lnTo>
                <a:cubicBezTo>
                  <a:pt x="50" y="455"/>
                  <a:pt x="101" y="556"/>
                  <a:pt x="176" y="681"/>
                </a:cubicBezTo>
                <a:cubicBezTo>
                  <a:pt x="401" y="1483"/>
                  <a:pt x="602" y="2285"/>
                  <a:pt x="727" y="3087"/>
                </a:cubicBezTo>
                <a:cubicBezTo>
                  <a:pt x="1103" y="5167"/>
                  <a:pt x="1128" y="5242"/>
                  <a:pt x="953" y="5242"/>
                </a:cubicBezTo>
                <a:cubicBezTo>
                  <a:pt x="702" y="5268"/>
                  <a:pt x="702" y="5443"/>
                  <a:pt x="978" y="6471"/>
                </a:cubicBezTo>
                <a:cubicBezTo>
                  <a:pt x="1178" y="7222"/>
                  <a:pt x="1980" y="9779"/>
                  <a:pt x="2231" y="10430"/>
                </a:cubicBezTo>
                <a:cubicBezTo>
                  <a:pt x="2273" y="10556"/>
                  <a:pt x="2280" y="10612"/>
                  <a:pt x="2251" y="10612"/>
                </a:cubicBezTo>
                <a:cubicBezTo>
                  <a:pt x="2246" y="10612"/>
                  <a:pt x="2239" y="10610"/>
                  <a:pt x="2231" y="10606"/>
                </a:cubicBezTo>
                <a:cubicBezTo>
                  <a:pt x="2187" y="10577"/>
                  <a:pt x="2134" y="10564"/>
                  <a:pt x="2083" y="10564"/>
                </a:cubicBezTo>
                <a:cubicBezTo>
                  <a:pt x="2047" y="10564"/>
                  <a:pt x="2011" y="10570"/>
                  <a:pt x="1980" y="10581"/>
                </a:cubicBezTo>
                <a:cubicBezTo>
                  <a:pt x="1755" y="10606"/>
                  <a:pt x="1780" y="10706"/>
                  <a:pt x="2306" y="11959"/>
                </a:cubicBezTo>
                <a:cubicBezTo>
                  <a:pt x="2782" y="13037"/>
                  <a:pt x="3334" y="14090"/>
                  <a:pt x="3985" y="15067"/>
                </a:cubicBezTo>
                <a:cubicBezTo>
                  <a:pt x="4311" y="15543"/>
                  <a:pt x="4311" y="15568"/>
                  <a:pt x="4161" y="15593"/>
                </a:cubicBezTo>
                <a:cubicBezTo>
                  <a:pt x="3985" y="15644"/>
                  <a:pt x="3985" y="15669"/>
                  <a:pt x="3985" y="15769"/>
                </a:cubicBezTo>
                <a:cubicBezTo>
                  <a:pt x="3985" y="16070"/>
                  <a:pt x="5063" y="17548"/>
                  <a:pt x="6141" y="18701"/>
                </a:cubicBezTo>
                <a:cubicBezTo>
                  <a:pt x="6717" y="19328"/>
                  <a:pt x="6742" y="19378"/>
                  <a:pt x="6592" y="19378"/>
                </a:cubicBezTo>
                <a:cubicBezTo>
                  <a:pt x="6316" y="19378"/>
                  <a:pt x="6241" y="19553"/>
                  <a:pt x="6416" y="19779"/>
                </a:cubicBezTo>
                <a:cubicBezTo>
                  <a:pt x="7043" y="20431"/>
                  <a:pt x="7695" y="21082"/>
                  <a:pt x="8371" y="21659"/>
                </a:cubicBezTo>
                <a:cubicBezTo>
                  <a:pt x="9474" y="22536"/>
                  <a:pt x="9424" y="22486"/>
                  <a:pt x="9248" y="22536"/>
                </a:cubicBezTo>
                <a:cubicBezTo>
                  <a:pt x="9048" y="22586"/>
                  <a:pt x="8948" y="22736"/>
                  <a:pt x="9048" y="22862"/>
                </a:cubicBezTo>
                <a:cubicBezTo>
                  <a:pt x="9524" y="23313"/>
                  <a:pt x="10051" y="23739"/>
                  <a:pt x="10602" y="24090"/>
                </a:cubicBezTo>
                <a:cubicBezTo>
                  <a:pt x="11354" y="24566"/>
                  <a:pt x="12131" y="24992"/>
                  <a:pt x="12958" y="25343"/>
                </a:cubicBezTo>
                <a:lnTo>
                  <a:pt x="13158" y="25443"/>
                </a:lnTo>
                <a:lnTo>
                  <a:pt x="12757" y="25443"/>
                </a:lnTo>
                <a:cubicBezTo>
                  <a:pt x="12181" y="25468"/>
                  <a:pt x="11955" y="25518"/>
                  <a:pt x="11980" y="25669"/>
                </a:cubicBezTo>
                <a:cubicBezTo>
                  <a:pt x="12030" y="25894"/>
                  <a:pt x="14161" y="26872"/>
                  <a:pt x="15564" y="27298"/>
                </a:cubicBezTo>
                <a:cubicBezTo>
                  <a:pt x="17093" y="27774"/>
                  <a:pt x="18672" y="28025"/>
                  <a:pt x="20251" y="28075"/>
                </a:cubicBezTo>
                <a:lnTo>
                  <a:pt x="21003" y="28075"/>
                </a:lnTo>
                <a:lnTo>
                  <a:pt x="21705" y="28701"/>
                </a:lnTo>
                <a:cubicBezTo>
                  <a:pt x="22582" y="29478"/>
                  <a:pt x="24111" y="30531"/>
                  <a:pt x="24512" y="30631"/>
                </a:cubicBezTo>
                <a:cubicBezTo>
                  <a:pt x="24584" y="30641"/>
                  <a:pt x="24657" y="30648"/>
                  <a:pt x="24730" y="30648"/>
                </a:cubicBezTo>
                <a:cubicBezTo>
                  <a:pt x="24833" y="30648"/>
                  <a:pt x="24935" y="30635"/>
                  <a:pt x="25038" y="30606"/>
                </a:cubicBezTo>
                <a:lnTo>
                  <a:pt x="25339" y="30506"/>
                </a:lnTo>
                <a:lnTo>
                  <a:pt x="25264" y="30180"/>
                </a:lnTo>
                <a:lnTo>
                  <a:pt x="25188" y="29879"/>
                </a:lnTo>
                <a:lnTo>
                  <a:pt x="23685" y="28551"/>
                </a:lnTo>
                <a:cubicBezTo>
                  <a:pt x="22256" y="27273"/>
                  <a:pt x="22181" y="27197"/>
                  <a:pt x="22005" y="26822"/>
                </a:cubicBezTo>
                <a:cubicBezTo>
                  <a:pt x="21630" y="25969"/>
                  <a:pt x="21404" y="24992"/>
                  <a:pt x="21279" y="23463"/>
                </a:cubicBezTo>
                <a:cubicBezTo>
                  <a:pt x="21103" y="21634"/>
                  <a:pt x="20727" y="19704"/>
                  <a:pt x="20452" y="19202"/>
                </a:cubicBezTo>
                <a:cubicBezTo>
                  <a:pt x="20301" y="18927"/>
                  <a:pt x="20176" y="18626"/>
                  <a:pt x="20101" y="18300"/>
                </a:cubicBezTo>
                <a:cubicBezTo>
                  <a:pt x="19925" y="17598"/>
                  <a:pt x="19675" y="16897"/>
                  <a:pt x="19349" y="16245"/>
                </a:cubicBezTo>
                <a:cubicBezTo>
                  <a:pt x="19299" y="16145"/>
                  <a:pt x="19223" y="16070"/>
                  <a:pt x="19123" y="16045"/>
                </a:cubicBezTo>
                <a:cubicBezTo>
                  <a:pt x="19048" y="16045"/>
                  <a:pt x="18973" y="15944"/>
                  <a:pt x="18948" y="15819"/>
                </a:cubicBezTo>
                <a:cubicBezTo>
                  <a:pt x="18923" y="15744"/>
                  <a:pt x="18873" y="15644"/>
                  <a:pt x="18797" y="15568"/>
                </a:cubicBezTo>
                <a:cubicBezTo>
                  <a:pt x="18647" y="15343"/>
                  <a:pt x="18522" y="15117"/>
                  <a:pt x="18421" y="14842"/>
                </a:cubicBezTo>
                <a:cubicBezTo>
                  <a:pt x="18221" y="14340"/>
                  <a:pt x="17945" y="13864"/>
                  <a:pt x="17594" y="13463"/>
                </a:cubicBezTo>
                <a:cubicBezTo>
                  <a:pt x="17541" y="13445"/>
                  <a:pt x="17501" y="13428"/>
                  <a:pt x="17455" y="13428"/>
                </a:cubicBezTo>
                <a:cubicBezTo>
                  <a:pt x="17436" y="13428"/>
                  <a:pt x="17416" y="13431"/>
                  <a:pt x="17394" y="13438"/>
                </a:cubicBezTo>
                <a:cubicBezTo>
                  <a:pt x="17319" y="13438"/>
                  <a:pt x="17218" y="13313"/>
                  <a:pt x="16943" y="12937"/>
                </a:cubicBezTo>
                <a:cubicBezTo>
                  <a:pt x="16621" y="12443"/>
                  <a:pt x="16428" y="12244"/>
                  <a:pt x="16269" y="12244"/>
                </a:cubicBezTo>
                <a:cubicBezTo>
                  <a:pt x="16242" y="12244"/>
                  <a:pt x="16216" y="12249"/>
                  <a:pt x="16191" y="12260"/>
                </a:cubicBezTo>
                <a:cubicBezTo>
                  <a:pt x="16173" y="12269"/>
                  <a:pt x="16155" y="12275"/>
                  <a:pt x="16137" y="12275"/>
                </a:cubicBezTo>
                <a:cubicBezTo>
                  <a:pt x="16053" y="12275"/>
                  <a:pt x="15943" y="12156"/>
                  <a:pt x="15614" y="11684"/>
                </a:cubicBezTo>
                <a:cubicBezTo>
                  <a:pt x="15213" y="11082"/>
                  <a:pt x="14787" y="10506"/>
                  <a:pt x="14286" y="9979"/>
                </a:cubicBezTo>
                <a:cubicBezTo>
                  <a:pt x="14262" y="9961"/>
                  <a:pt x="14239" y="9952"/>
                  <a:pt x="14218" y="9952"/>
                </a:cubicBezTo>
                <a:cubicBezTo>
                  <a:pt x="14150" y="9952"/>
                  <a:pt x="14093" y="10046"/>
                  <a:pt x="14035" y="10255"/>
                </a:cubicBezTo>
                <a:cubicBezTo>
                  <a:pt x="14014" y="10342"/>
                  <a:pt x="13992" y="10410"/>
                  <a:pt x="13970" y="10410"/>
                </a:cubicBezTo>
                <a:cubicBezTo>
                  <a:pt x="13967" y="10410"/>
                  <a:pt x="13964" y="10409"/>
                  <a:pt x="13960" y="10405"/>
                </a:cubicBezTo>
                <a:cubicBezTo>
                  <a:pt x="13935" y="10405"/>
                  <a:pt x="13634" y="10004"/>
                  <a:pt x="13259" y="9553"/>
                </a:cubicBezTo>
                <a:cubicBezTo>
                  <a:pt x="12426" y="8476"/>
                  <a:pt x="11928" y="7948"/>
                  <a:pt x="11742" y="7948"/>
                </a:cubicBezTo>
                <a:cubicBezTo>
                  <a:pt x="11738" y="7948"/>
                  <a:pt x="11734" y="7949"/>
                  <a:pt x="11730" y="7949"/>
                </a:cubicBezTo>
                <a:cubicBezTo>
                  <a:pt x="11680" y="7974"/>
                  <a:pt x="11604" y="7999"/>
                  <a:pt x="11579" y="8075"/>
                </a:cubicBezTo>
                <a:cubicBezTo>
                  <a:pt x="11575" y="8103"/>
                  <a:pt x="11563" y="8117"/>
                  <a:pt x="11545" y="8117"/>
                </a:cubicBezTo>
                <a:cubicBezTo>
                  <a:pt x="11451" y="8117"/>
                  <a:pt x="11200" y="7775"/>
                  <a:pt x="11053" y="7398"/>
                </a:cubicBezTo>
                <a:cubicBezTo>
                  <a:pt x="11015" y="7321"/>
                  <a:pt x="10976" y="7289"/>
                  <a:pt x="10938" y="7289"/>
                </a:cubicBezTo>
                <a:cubicBezTo>
                  <a:pt x="10926" y="7289"/>
                  <a:pt x="10914" y="7292"/>
                  <a:pt x="10903" y="7298"/>
                </a:cubicBezTo>
                <a:cubicBezTo>
                  <a:pt x="10900" y="7299"/>
                  <a:pt x="10897" y="7299"/>
                  <a:pt x="10894" y="7299"/>
                </a:cubicBezTo>
                <a:cubicBezTo>
                  <a:pt x="10827" y="7299"/>
                  <a:pt x="10573" y="7070"/>
                  <a:pt x="10025" y="6546"/>
                </a:cubicBezTo>
                <a:cubicBezTo>
                  <a:pt x="8246" y="4791"/>
                  <a:pt x="7695" y="4290"/>
                  <a:pt x="7494" y="4265"/>
                </a:cubicBezTo>
                <a:cubicBezTo>
                  <a:pt x="7444" y="4252"/>
                  <a:pt x="7406" y="4246"/>
                  <a:pt x="7377" y="4246"/>
                </a:cubicBezTo>
                <a:cubicBezTo>
                  <a:pt x="7289" y="4246"/>
                  <a:pt x="7275" y="4303"/>
                  <a:pt x="7218" y="4415"/>
                </a:cubicBezTo>
                <a:cubicBezTo>
                  <a:pt x="7172" y="4523"/>
                  <a:pt x="7145" y="4574"/>
                  <a:pt x="7119" y="4574"/>
                </a:cubicBezTo>
                <a:cubicBezTo>
                  <a:pt x="7103" y="4574"/>
                  <a:pt x="7087" y="4554"/>
                  <a:pt x="7068" y="4516"/>
                </a:cubicBezTo>
                <a:cubicBezTo>
                  <a:pt x="6943" y="4340"/>
                  <a:pt x="5790" y="3062"/>
                  <a:pt x="5389" y="2661"/>
                </a:cubicBezTo>
                <a:cubicBezTo>
                  <a:pt x="5163" y="2486"/>
                  <a:pt x="4988" y="2210"/>
                  <a:pt x="4913" y="1909"/>
                </a:cubicBezTo>
                <a:cubicBezTo>
                  <a:pt x="4888" y="1759"/>
                  <a:pt x="4837" y="1608"/>
                  <a:pt x="4737" y="1483"/>
                </a:cubicBezTo>
                <a:cubicBezTo>
                  <a:pt x="4716" y="1476"/>
                  <a:pt x="4697" y="1472"/>
                  <a:pt x="4680" y="1472"/>
                </a:cubicBezTo>
                <a:cubicBezTo>
                  <a:pt x="4576" y="1472"/>
                  <a:pt x="4554" y="1604"/>
                  <a:pt x="4662" y="1884"/>
                </a:cubicBezTo>
                <a:cubicBezTo>
                  <a:pt x="4712" y="2034"/>
                  <a:pt x="4737" y="2185"/>
                  <a:pt x="4712" y="2310"/>
                </a:cubicBezTo>
                <a:cubicBezTo>
                  <a:pt x="4662" y="2486"/>
                  <a:pt x="4662" y="2636"/>
                  <a:pt x="4712" y="2811"/>
                </a:cubicBezTo>
                <a:lnTo>
                  <a:pt x="4712" y="3262"/>
                </a:lnTo>
                <a:lnTo>
                  <a:pt x="4361" y="2962"/>
                </a:lnTo>
                <a:cubicBezTo>
                  <a:pt x="4186" y="2811"/>
                  <a:pt x="3685" y="2410"/>
                  <a:pt x="3284" y="2059"/>
                </a:cubicBezTo>
                <a:cubicBezTo>
                  <a:pt x="2857" y="1734"/>
                  <a:pt x="2055" y="1132"/>
                  <a:pt x="1479" y="706"/>
                </a:cubicBezTo>
                <a:cubicBezTo>
                  <a:pt x="645" y="120"/>
                  <a:pt x="460" y="0"/>
                  <a:pt x="3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9"/>
          <p:cNvSpPr/>
          <p:nvPr/>
        </p:nvSpPr>
        <p:spPr>
          <a:xfrm>
            <a:off x="5856069" y="-75600"/>
            <a:ext cx="905921" cy="869272"/>
          </a:xfrm>
          <a:custGeom>
            <a:rect b="b" l="l" r="r" t="t"/>
            <a:pathLst>
              <a:path extrusionOk="0" h="27585" w="28748">
                <a:moveTo>
                  <a:pt x="5749" y="2951"/>
                </a:moveTo>
                <a:cubicBezTo>
                  <a:pt x="5815" y="2951"/>
                  <a:pt x="5940" y="2970"/>
                  <a:pt x="6141" y="3008"/>
                </a:cubicBezTo>
                <a:cubicBezTo>
                  <a:pt x="6417" y="3083"/>
                  <a:pt x="6692" y="3158"/>
                  <a:pt x="6717" y="3158"/>
                </a:cubicBezTo>
                <a:cubicBezTo>
                  <a:pt x="6893" y="3183"/>
                  <a:pt x="6793" y="3208"/>
                  <a:pt x="6467" y="3258"/>
                </a:cubicBezTo>
                <a:cubicBezTo>
                  <a:pt x="6406" y="3275"/>
                  <a:pt x="6345" y="3283"/>
                  <a:pt x="6284" y="3283"/>
                </a:cubicBezTo>
                <a:cubicBezTo>
                  <a:pt x="6073" y="3283"/>
                  <a:pt x="5871" y="3183"/>
                  <a:pt x="5715" y="3008"/>
                </a:cubicBezTo>
                <a:cubicBezTo>
                  <a:pt x="5677" y="2970"/>
                  <a:pt x="5683" y="2951"/>
                  <a:pt x="5749" y="2951"/>
                </a:cubicBezTo>
                <a:close/>
                <a:moveTo>
                  <a:pt x="6921" y="2192"/>
                </a:moveTo>
                <a:cubicBezTo>
                  <a:pt x="8761" y="2192"/>
                  <a:pt x="10593" y="2485"/>
                  <a:pt x="12331" y="3058"/>
                </a:cubicBezTo>
                <a:cubicBezTo>
                  <a:pt x="13635" y="3509"/>
                  <a:pt x="13559" y="3459"/>
                  <a:pt x="13359" y="3509"/>
                </a:cubicBezTo>
                <a:cubicBezTo>
                  <a:pt x="13259" y="3534"/>
                  <a:pt x="12933" y="3559"/>
                  <a:pt x="12632" y="3584"/>
                </a:cubicBezTo>
                <a:cubicBezTo>
                  <a:pt x="12498" y="3591"/>
                  <a:pt x="12362" y="3594"/>
                  <a:pt x="12225" y="3594"/>
                </a:cubicBezTo>
                <a:cubicBezTo>
                  <a:pt x="11851" y="3594"/>
                  <a:pt x="11470" y="3571"/>
                  <a:pt x="11103" y="3534"/>
                </a:cubicBezTo>
                <a:cubicBezTo>
                  <a:pt x="10577" y="3459"/>
                  <a:pt x="9650" y="3358"/>
                  <a:pt x="9048" y="3308"/>
                </a:cubicBezTo>
                <a:cubicBezTo>
                  <a:pt x="8121" y="3283"/>
                  <a:pt x="7168" y="3133"/>
                  <a:pt x="6241" y="2932"/>
                </a:cubicBezTo>
                <a:cubicBezTo>
                  <a:pt x="5514" y="2782"/>
                  <a:pt x="5214" y="2657"/>
                  <a:pt x="4963" y="2456"/>
                </a:cubicBezTo>
                <a:cubicBezTo>
                  <a:pt x="4838" y="2331"/>
                  <a:pt x="4888" y="2331"/>
                  <a:pt x="5439" y="2256"/>
                </a:cubicBezTo>
                <a:cubicBezTo>
                  <a:pt x="5933" y="2213"/>
                  <a:pt x="6427" y="2192"/>
                  <a:pt x="6921" y="2192"/>
                </a:cubicBezTo>
                <a:close/>
                <a:moveTo>
                  <a:pt x="706" y="267"/>
                </a:moveTo>
                <a:cubicBezTo>
                  <a:pt x="831" y="267"/>
                  <a:pt x="1318" y="492"/>
                  <a:pt x="2056" y="902"/>
                </a:cubicBezTo>
                <a:cubicBezTo>
                  <a:pt x="3183" y="1529"/>
                  <a:pt x="4261" y="2256"/>
                  <a:pt x="5264" y="3058"/>
                </a:cubicBezTo>
                <a:cubicBezTo>
                  <a:pt x="5743" y="3450"/>
                  <a:pt x="5863" y="3539"/>
                  <a:pt x="5737" y="3539"/>
                </a:cubicBezTo>
                <a:cubicBezTo>
                  <a:pt x="5718" y="3539"/>
                  <a:pt x="5694" y="3537"/>
                  <a:pt x="5665" y="3534"/>
                </a:cubicBezTo>
                <a:cubicBezTo>
                  <a:pt x="5564" y="3534"/>
                  <a:pt x="5489" y="3534"/>
                  <a:pt x="5464" y="3584"/>
                </a:cubicBezTo>
                <a:cubicBezTo>
                  <a:pt x="5454" y="3594"/>
                  <a:pt x="5439" y="3601"/>
                  <a:pt x="5420" y="3601"/>
                </a:cubicBezTo>
                <a:cubicBezTo>
                  <a:pt x="5393" y="3601"/>
                  <a:pt x="5358" y="3588"/>
                  <a:pt x="5314" y="3559"/>
                </a:cubicBezTo>
                <a:cubicBezTo>
                  <a:pt x="5088" y="3358"/>
                  <a:pt x="2607" y="1629"/>
                  <a:pt x="1630" y="952"/>
                </a:cubicBezTo>
                <a:cubicBezTo>
                  <a:pt x="1103" y="627"/>
                  <a:pt x="702" y="301"/>
                  <a:pt x="677" y="301"/>
                </a:cubicBezTo>
                <a:cubicBezTo>
                  <a:pt x="668" y="278"/>
                  <a:pt x="678" y="267"/>
                  <a:pt x="706" y="267"/>
                </a:cubicBezTo>
                <a:close/>
                <a:moveTo>
                  <a:pt x="7288" y="3477"/>
                </a:moveTo>
                <a:cubicBezTo>
                  <a:pt x="8391" y="3477"/>
                  <a:pt x="10307" y="3590"/>
                  <a:pt x="11429" y="3760"/>
                </a:cubicBezTo>
                <a:cubicBezTo>
                  <a:pt x="12532" y="4010"/>
                  <a:pt x="13585" y="4336"/>
                  <a:pt x="14612" y="4762"/>
                </a:cubicBezTo>
                <a:cubicBezTo>
                  <a:pt x="15264" y="5038"/>
                  <a:pt x="16767" y="5890"/>
                  <a:pt x="16793" y="5990"/>
                </a:cubicBezTo>
                <a:cubicBezTo>
                  <a:pt x="16793" y="6015"/>
                  <a:pt x="16717" y="6065"/>
                  <a:pt x="16592" y="6090"/>
                </a:cubicBezTo>
                <a:cubicBezTo>
                  <a:pt x="16492" y="6115"/>
                  <a:pt x="16392" y="6140"/>
                  <a:pt x="16316" y="6216"/>
                </a:cubicBezTo>
                <a:cubicBezTo>
                  <a:pt x="16266" y="6316"/>
                  <a:pt x="16366" y="6391"/>
                  <a:pt x="17244" y="6917"/>
                </a:cubicBezTo>
                <a:cubicBezTo>
                  <a:pt x="18096" y="7444"/>
                  <a:pt x="18898" y="8045"/>
                  <a:pt x="19675" y="8672"/>
                </a:cubicBezTo>
                <a:lnTo>
                  <a:pt x="19825" y="8797"/>
                </a:lnTo>
                <a:lnTo>
                  <a:pt x="19625" y="8797"/>
                </a:lnTo>
                <a:cubicBezTo>
                  <a:pt x="19399" y="8797"/>
                  <a:pt x="19299" y="8897"/>
                  <a:pt x="19374" y="9048"/>
                </a:cubicBezTo>
                <a:cubicBezTo>
                  <a:pt x="19625" y="9298"/>
                  <a:pt x="19875" y="9549"/>
                  <a:pt x="20151" y="9775"/>
                </a:cubicBezTo>
                <a:lnTo>
                  <a:pt x="20878" y="10401"/>
                </a:lnTo>
                <a:lnTo>
                  <a:pt x="18071" y="9048"/>
                </a:lnTo>
                <a:cubicBezTo>
                  <a:pt x="16517" y="8296"/>
                  <a:pt x="14888" y="7544"/>
                  <a:pt x="14437" y="7369"/>
                </a:cubicBezTo>
                <a:lnTo>
                  <a:pt x="14437" y="7343"/>
                </a:lnTo>
                <a:cubicBezTo>
                  <a:pt x="13208" y="6880"/>
                  <a:pt x="10328" y="6202"/>
                  <a:pt x="9685" y="6202"/>
                </a:cubicBezTo>
                <a:cubicBezTo>
                  <a:pt x="9633" y="6202"/>
                  <a:pt x="9595" y="6206"/>
                  <a:pt x="9574" y="6216"/>
                </a:cubicBezTo>
                <a:cubicBezTo>
                  <a:pt x="9542" y="6229"/>
                  <a:pt x="9515" y="6236"/>
                  <a:pt x="9487" y="6236"/>
                </a:cubicBezTo>
                <a:cubicBezTo>
                  <a:pt x="9407" y="6236"/>
                  <a:pt x="9322" y="6170"/>
                  <a:pt x="9098" y="5965"/>
                </a:cubicBezTo>
                <a:cubicBezTo>
                  <a:pt x="8973" y="5865"/>
                  <a:pt x="8848" y="5739"/>
                  <a:pt x="8747" y="5589"/>
                </a:cubicBezTo>
                <a:cubicBezTo>
                  <a:pt x="8735" y="5565"/>
                  <a:pt x="8782" y="5553"/>
                  <a:pt x="8875" y="5553"/>
                </a:cubicBezTo>
                <a:cubicBezTo>
                  <a:pt x="9352" y="5553"/>
                  <a:pt x="11028" y="5847"/>
                  <a:pt x="12056" y="6140"/>
                </a:cubicBezTo>
                <a:cubicBezTo>
                  <a:pt x="12657" y="6316"/>
                  <a:pt x="13234" y="6541"/>
                  <a:pt x="13810" y="6767"/>
                </a:cubicBezTo>
                <a:cubicBezTo>
                  <a:pt x="14086" y="6917"/>
                  <a:pt x="14387" y="7018"/>
                  <a:pt x="14712" y="7093"/>
                </a:cubicBezTo>
                <a:cubicBezTo>
                  <a:pt x="14762" y="6993"/>
                  <a:pt x="13259" y="6341"/>
                  <a:pt x="12432" y="6090"/>
                </a:cubicBezTo>
                <a:cubicBezTo>
                  <a:pt x="11254" y="5739"/>
                  <a:pt x="10026" y="5489"/>
                  <a:pt x="8798" y="5389"/>
                </a:cubicBezTo>
                <a:cubicBezTo>
                  <a:pt x="8772" y="5392"/>
                  <a:pt x="8746" y="5393"/>
                  <a:pt x="8721" y="5393"/>
                </a:cubicBezTo>
                <a:cubicBezTo>
                  <a:pt x="8553" y="5393"/>
                  <a:pt x="8409" y="5322"/>
                  <a:pt x="8321" y="5213"/>
                </a:cubicBezTo>
                <a:lnTo>
                  <a:pt x="8096" y="5013"/>
                </a:lnTo>
                <a:lnTo>
                  <a:pt x="8096" y="5013"/>
                </a:lnTo>
                <a:lnTo>
                  <a:pt x="8948" y="5188"/>
                </a:lnTo>
                <a:cubicBezTo>
                  <a:pt x="9447" y="5297"/>
                  <a:pt x="9762" y="5358"/>
                  <a:pt x="9868" y="5358"/>
                </a:cubicBezTo>
                <a:cubicBezTo>
                  <a:pt x="9932" y="5358"/>
                  <a:pt x="9920" y="5336"/>
                  <a:pt x="9825" y="5288"/>
                </a:cubicBezTo>
                <a:cubicBezTo>
                  <a:pt x="9775" y="5263"/>
                  <a:pt x="9349" y="5138"/>
                  <a:pt x="8873" y="5038"/>
                </a:cubicBezTo>
                <a:cubicBezTo>
                  <a:pt x="7970" y="4837"/>
                  <a:pt x="7670" y="4712"/>
                  <a:pt x="7720" y="4637"/>
                </a:cubicBezTo>
                <a:lnTo>
                  <a:pt x="7720" y="4637"/>
                </a:lnTo>
                <a:cubicBezTo>
                  <a:pt x="8096" y="4662"/>
                  <a:pt x="8472" y="4712"/>
                  <a:pt x="8823" y="4812"/>
                </a:cubicBezTo>
                <a:cubicBezTo>
                  <a:pt x="9224" y="4912"/>
                  <a:pt x="9600" y="4988"/>
                  <a:pt x="10001" y="5038"/>
                </a:cubicBezTo>
                <a:cubicBezTo>
                  <a:pt x="10176" y="4988"/>
                  <a:pt x="9449" y="4787"/>
                  <a:pt x="8397" y="4587"/>
                </a:cubicBezTo>
                <a:cubicBezTo>
                  <a:pt x="7996" y="4511"/>
                  <a:pt x="7620" y="4411"/>
                  <a:pt x="7269" y="4261"/>
                </a:cubicBezTo>
                <a:cubicBezTo>
                  <a:pt x="7185" y="4194"/>
                  <a:pt x="7157" y="4172"/>
                  <a:pt x="7193" y="4172"/>
                </a:cubicBezTo>
                <a:cubicBezTo>
                  <a:pt x="7210" y="4172"/>
                  <a:pt x="7244" y="4177"/>
                  <a:pt x="7294" y="4186"/>
                </a:cubicBezTo>
                <a:cubicBezTo>
                  <a:pt x="7394" y="4186"/>
                  <a:pt x="8046" y="4311"/>
                  <a:pt x="8747" y="4486"/>
                </a:cubicBezTo>
                <a:cubicBezTo>
                  <a:pt x="9173" y="4612"/>
                  <a:pt x="9625" y="4687"/>
                  <a:pt x="10076" y="4712"/>
                </a:cubicBezTo>
                <a:cubicBezTo>
                  <a:pt x="10101" y="4637"/>
                  <a:pt x="9800" y="4562"/>
                  <a:pt x="8246" y="4236"/>
                </a:cubicBezTo>
                <a:cubicBezTo>
                  <a:pt x="7745" y="4135"/>
                  <a:pt x="7244" y="4010"/>
                  <a:pt x="6767" y="3860"/>
                </a:cubicBezTo>
                <a:cubicBezTo>
                  <a:pt x="6740" y="3837"/>
                  <a:pt x="6771" y="3827"/>
                  <a:pt x="6847" y="3827"/>
                </a:cubicBezTo>
                <a:cubicBezTo>
                  <a:pt x="7196" y="3827"/>
                  <a:pt x="8507" y="4044"/>
                  <a:pt x="9700" y="4311"/>
                </a:cubicBezTo>
                <a:cubicBezTo>
                  <a:pt x="10358" y="4468"/>
                  <a:pt x="10790" y="4546"/>
                  <a:pt x="10955" y="4546"/>
                </a:cubicBezTo>
                <a:cubicBezTo>
                  <a:pt x="11054" y="4546"/>
                  <a:pt x="11056" y="4518"/>
                  <a:pt x="10953" y="4461"/>
                </a:cubicBezTo>
                <a:cubicBezTo>
                  <a:pt x="9775" y="4161"/>
                  <a:pt x="8597" y="3910"/>
                  <a:pt x="7419" y="3734"/>
                </a:cubicBezTo>
                <a:cubicBezTo>
                  <a:pt x="7093" y="3709"/>
                  <a:pt x="6767" y="3634"/>
                  <a:pt x="6442" y="3559"/>
                </a:cubicBezTo>
                <a:cubicBezTo>
                  <a:pt x="6425" y="3503"/>
                  <a:pt x="6765" y="3477"/>
                  <a:pt x="7288" y="3477"/>
                </a:cubicBezTo>
                <a:close/>
                <a:moveTo>
                  <a:pt x="4696" y="3978"/>
                </a:moveTo>
                <a:cubicBezTo>
                  <a:pt x="4700" y="3978"/>
                  <a:pt x="4705" y="3980"/>
                  <a:pt x="4712" y="3985"/>
                </a:cubicBezTo>
                <a:cubicBezTo>
                  <a:pt x="4762" y="4035"/>
                  <a:pt x="4913" y="4135"/>
                  <a:pt x="5038" y="4236"/>
                </a:cubicBezTo>
                <a:cubicBezTo>
                  <a:pt x="5514" y="4587"/>
                  <a:pt x="6216" y="5990"/>
                  <a:pt x="6492" y="7193"/>
                </a:cubicBezTo>
                <a:cubicBezTo>
                  <a:pt x="6592" y="7619"/>
                  <a:pt x="6793" y="8847"/>
                  <a:pt x="6968" y="9925"/>
                </a:cubicBezTo>
                <a:cubicBezTo>
                  <a:pt x="7093" y="10852"/>
                  <a:pt x="7269" y="11780"/>
                  <a:pt x="7544" y="12682"/>
                </a:cubicBezTo>
                <a:cubicBezTo>
                  <a:pt x="7695" y="13108"/>
                  <a:pt x="7820" y="13484"/>
                  <a:pt x="7820" y="13484"/>
                </a:cubicBezTo>
                <a:cubicBezTo>
                  <a:pt x="7820" y="13487"/>
                  <a:pt x="7819" y="13489"/>
                  <a:pt x="7818" y="13489"/>
                </a:cubicBezTo>
                <a:cubicBezTo>
                  <a:pt x="7806" y="13489"/>
                  <a:pt x="7760" y="13421"/>
                  <a:pt x="7695" y="13333"/>
                </a:cubicBezTo>
                <a:cubicBezTo>
                  <a:pt x="7394" y="12782"/>
                  <a:pt x="7143" y="12206"/>
                  <a:pt x="6943" y="11604"/>
                </a:cubicBezTo>
                <a:cubicBezTo>
                  <a:pt x="6767" y="11103"/>
                  <a:pt x="6617" y="10852"/>
                  <a:pt x="6542" y="10802"/>
                </a:cubicBezTo>
                <a:cubicBezTo>
                  <a:pt x="6341" y="10702"/>
                  <a:pt x="5915" y="9674"/>
                  <a:pt x="5990" y="9574"/>
                </a:cubicBezTo>
                <a:cubicBezTo>
                  <a:pt x="5990" y="9223"/>
                  <a:pt x="5915" y="8872"/>
                  <a:pt x="5815" y="8546"/>
                </a:cubicBezTo>
                <a:cubicBezTo>
                  <a:pt x="5589" y="7669"/>
                  <a:pt x="5514" y="7268"/>
                  <a:pt x="4963" y="5238"/>
                </a:cubicBezTo>
                <a:cubicBezTo>
                  <a:pt x="4854" y="4880"/>
                  <a:pt x="4813" y="4725"/>
                  <a:pt x="4833" y="4725"/>
                </a:cubicBezTo>
                <a:cubicBezTo>
                  <a:pt x="4845" y="4725"/>
                  <a:pt x="4881" y="4783"/>
                  <a:pt x="4938" y="4887"/>
                </a:cubicBezTo>
                <a:cubicBezTo>
                  <a:pt x="5314" y="5614"/>
                  <a:pt x="5615" y="6541"/>
                  <a:pt x="6041" y="8196"/>
                </a:cubicBezTo>
                <a:cubicBezTo>
                  <a:pt x="6141" y="8772"/>
                  <a:pt x="6316" y="9323"/>
                  <a:pt x="6517" y="9875"/>
                </a:cubicBezTo>
                <a:cubicBezTo>
                  <a:pt x="6617" y="9800"/>
                  <a:pt x="5890" y="6917"/>
                  <a:pt x="5564" y="5965"/>
                </a:cubicBezTo>
                <a:cubicBezTo>
                  <a:pt x="5389" y="5464"/>
                  <a:pt x="5188" y="4988"/>
                  <a:pt x="4938" y="4511"/>
                </a:cubicBezTo>
                <a:cubicBezTo>
                  <a:pt x="4779" y="4193"/>
                  <a:pt x="4661" y="3978"/>
                  <a:pt x="4696" y="3978"/>
                </a:cubicBezTo>
                <a:close/>
                <a:moveTo>
                  <a:pt x="9659" y="6375"/>
                </a:moveTo>
                <a:cubicBezTo>
                  <a:pt x="9680" y="6375"/>
                  <a:pt x="9710" y="6381"/>
                  <a:pt x="9750" y="6391"/>
                </a:cubicBezTo>
                <a:cubicBezTo>
                  <a:pt x="9850" y="6416"/>
                  <a:pt x="9925" y="6466"/>
                  <a:pt x="9925" y="6491"/>
                </a:cubicBezTo>
                <a:cubicBezTo>
                  <a:pt x="10151" y="6617"/>
                  <a:pt x="10376" y="6717"/>
                  <a:pt x="10627" y="6742"/>
                </a:cubicBezTo>
                <a:cubicBezTo>
                  <a:pt x="11705" y="7068"/>
                  <a:pt x="12783" y="7469"/>
                  <a:pt x="13835" y="7945"/>
                </a:cubicBezTo>
                <a:cubicBezTo>
                  <a:pt x="14357" y="8161"/>
                  <a:pt x="14659" y="8273"/>
                  <a:pt x="14779" y="8273"/>
                </a:cubicBezTo>
                <a:cubicBezTo>
                  <a:pt x="14826" y="8273"/>
                  <a:pt x="14845" y="8256"/>
                  <a:pt x="14838" y="8221"/>
                </a:cubicBezTo>
                <a:cubicBezTo>
                  <a:pt x="14813" y="8171"/>
                  <a:pt x="12632" y="7268"/>
                  <a:pt x="11705" y="6942"/>
                </a:cubicBezTo>
                <a:cubicBezTo>
                  <a:pt x="11429" y="6867"/>
                  <a:pt x="11153" y="6767"/>
                  <a:pt x="10903" y="6642"/>
                </a:cubicBezTo>
                <a:lnTo>
                  <a:pt x="10903" y="6642"/>
                </a:lnTo>
                <a:cubicBezTo>
                  <a:pt x="11630" y="6742"/>
                  <a:pt x="12331" y="6917"/>
                  <a:pt x="13058" y="7118"/>
                </a:cubicBezTo>
                <a:cubicBezTo>
                  <a:pt x="14136" y="7419"/>
                  <a:pt x="15439" y="7995"/>
                  <a:pt x="18622" y="9574"/>
                </a:cubicBezTo>
                <a:lnTo>
                  <a:pt x="21605" y="11078"/>
                </a:lnTo>
                <a:lnTo>
                  <a:pt x="22081" y="11604"/>
                </a:lnTo>
                <a:cubicBezTo>
                  <a:pt x="22537" y="12129"/>
                  <a:pt x="22641" y="12259"/>
                  <a:pt x="22523" y="12259"/>
                </a:cubicBezTo>
                <a:cubicBezTo>
                  <a:pt x="22511" y="12259"/>
                  <a:pt x="22497" y="12258"/>
                  <a:pt x="22482" y="12256"/>
                </a:cubicBezTo>
                <a:cubicBezTo>
                  <a:pt x="22407" y="12256"/>
                  <a:pt x="22331" y="12306"/>
                  <a:pt x="22306" y="12381"/>
                </a:cubicBezTo>
                <a:cubicBezTo>
                  <a:pt x="22256" y="12456"/>
                  <a:pt x="22331" y="12607"/>
                  <a:pt x="22557" y="12882"/>
                </a:cubicBezTo>
                <a:cubicBezTo>
                  <a:pt x="23309" y="13785"/>
                  <a:pt x="24011" y="14737"/>
                  <a:pt x="24612" y="15714"/>
                </a:cubicBezTo>
                <a:cubicBezTo>
                  <a:pt x="24938" y="16266"/>
                  <a:pt x="25189" y="16717"/>
                  <a:pt x="25189" y="16717"/>
                </a:cubicBezTo>
                <a:cubicBezTo>
                  <a:pt x="25038" y="16642"/>
                  <a:pt x="24863" y="16567"/>
                  <a:pt x="24737" y="16466"/>
                </a:cubicBezTo>
                <a:lnTo>
                  <a:pt x="24712" y="16466"/>
                </a:lnTo>
                <a:cubicBezTo>
                  <a:pt x="24462" y="16316"/>
                  <a:pt x="23409" y="15614"/>
                  <a:pt x="22356" y="14912"/>
                </a:cubicBezTo>
                <a:cubicBezTo>
                  <a:pt x="21354" y="14186"/>
                  <a:pt x="20276" y="13559"/>
                  <a:pt x="19174" y="13008"/>
                </a:cubicBezTo>
                <a:cubicBezTo>
                  <a:pt x="17920" y="12381"/>
                  <a:pt x="16592" y="11830"/>
                  <a:pt x="15264" y="11404"/>
                </a:cubicBezTo>
                <a:lnTo>
                  <a:pt x="14311" y="11078"/>
                </a:lnTo>
                <a:lnTo>
                  <a:pt x="13960" y="10727"/>
                </a:lnTo>
                <a:lnTo>
                  <a:pt x="13585" y="10376"/>
                </a:lnTo>
                <a:lnTo>
                  <a:pt x="14612" y="10627"/>
                </a:lnTo>
                <a:cubicBezTo>
                  <a:pt x="16567" y="11128"/>
                  <a:pt x="16717" y="11178"/>
                  <a:pt x="18672" y="12105"/>
                </a:cubicBezTo>
                <a:cubicBezTo>
                  <a:pt x="19781" y="12635"/>
                  <a:pt x="20472" y="12934"/>
                  <a:pt x="20546" y="12934"/>
                </a:cubicBezTo>
                <a:cubicBezTo>
                  <a:pt x="20549" y="12934"/>
                  <a:pt x="20551" y="12933"/>
                  <a:pt x="20552" y="12932"/>
                </a:cubicBezTo>
                <a:cubicBezTo>
                  <a:pt x="20577" y="12882"/>
                  <a:pt x="16993" y="11128"/>
                  <a:pt x="16366" y="10927"/>
                </a:cubicBezTo>
                <a:cubicBezTo>
                  <a:pt x="16116" y="10852"/>
                  <a:pt x="15339" y="10652"/>
                  <a:pt x="14662" y="10476"/>
                </a:cubicBezTo>
                <a:lnTo>
                  <a:pt x="13409" y="10151"/>
                </a:lnTo>
                <a:lnTo>
                  <a:pt x="12858" y="9574"/>
                </a:lnTo>
                <a:lnTo>
                  <a:pt x="12281" y="8998"/>
                </a:lnTo>
                <a:lnTo>
                  <a:pt x="13158" y="9223"/>
                </a:lnTo>
                <a:cubicBezTo>
                  <a:pt x="13703" y="9367"/>
                  <a:pt x="13951" y="9430"/>
                  <a:pt x="14046" y="9430"/>
                </a:cubicBezTo>
                <a:cubicBezTo>
                  <a:pt x="14099" y="9430"/>
                  <a:pt x="14104" y="9410"/>
                  <a:pt x="14086" y="9374"/>
                </a:cubicBezTo>
                <a:cubicBezTo>
                  <a:pt x="13509" y="9148"/>
                  <a:pt x="12883" y="8998"/>
                  <a:pt x="12256" y="8872"/>
                </a:cubicBezTo>
                <a:cubicBezTo>
                  <a:pt x="12181" y="8872"/>
                  <a:pt x="12056" y="8797"/>
                  <a:pt x="11855" y="8622"/>
                </a:cubicBezTo>
                <a:cubicBezTo>
                  <a:pt x="11679" y="8428"/>
                  <a:pt x="11627" y="8371"/>
                  <a:pt x="11680" y="8371"/>
                </a:cubicBezTo>
                <a:cubicBezTo>
                  <a:pt x="11703" y="8371"/>
                  <a:pt x="11745" y="8381"/>
                  <a:pt x="11805" y="8396"/>
                </a:cubicBezTo>
                <a:cubicBezTo>
                  <a:pt x="11905" y="8421"/>
                  <a:pt x="12356" y="8597"/>
                  <a:pt x="12808" y="8772"/>
                </a:cubicBezTo>
                <a:cubicBezTo>
                  <a:pt x="13443" y="9030"/>
                  <a:pt x="13737" y="9134"/>
                  <a:pt x="13843" y="9134"/>
                </a:cubicBezTo>
                <a:cubicBezTo>
                  <a:pt x="13892" y="9134"/>
                  <a:pt x="13901" y="9112"/>
                  <a:pt x="13885" y="9073"/>
                </a:cubicBezTo>
                <a:cubicBezTo>
                  <a:pt x="13459" y="8847"/>
                  <a:pt x="13008" y="8672"/>
                  <a:pt x="12557" y="8496"/>
                </a:cubicBezTo>
                <a:cubicBezTo>
                  <a:pt x="11279" y="8020"/>
                  <a:pt x="11254" y="7995"/>
                  <a:pt x="10928" y="7694"/>
                </a:cubicBezTo>
                <a:cubicBezTo>
                  <a:pt x="10743" y="7532"/>
                  <a:pt x="10654" y="7445"/>
                  <a:pt x="10740" y="7445"/>
                </a:cubicBezTo>
                <a:cubicBezTo>
                  <a:pt x="10841" y="7445"/>
                  <a:pt x="11179" y="7563"/>
                  <a:pt x="11880" y="7820"/>
                </a:cubicBezTo>
                <a:cubicBezTo>
                  <a:pt x="13029" y="8222"/>
                  <a:pt x="13300" y="8317"/>
                  <a:pt x="13375" y="8317"/>
                </a:cubicBezTo>
                <a:cubicBezTo>
                  <a:pt x="13399" y="8317"/>
                  <a:pt x="13403" y="8308"/>
                  <a:pt x="13409" y="8296"/>
                </a:cubicBezTo>
                <a:cubicBezTo>
                  <a:pt x="13434" y="8221"/>
                  <a:pt x="13434" y="8221"/>
                  <a:pt x="13409" y="8221"/>
                </a:cubicBezTo>
                <a:cubicBezTo>
                  <a:pt x="13234" y="8145"/>
                  <a:pt x="11404" y="7469"/>
                  <a:pt x="10953" y="7343"/>
                </a:cubicBezTo>
                <a:cubicBezTo>
                  <a:pt x="10376" y="7168"/>
                  <a:pt x="10351" y="7143"/>
                  <a:pt x="10026" y="6817"/>
                </a:cubicBezTo>
                <a:cubicBezTo>
                  <a:pt x="9663" y="6475"/>
                  <a:pt x="9576" y="6375"/>
                  <a:pt x="9659" y="6375"/>
                </a:cubicBezTo>
                <a:close/>
                <a:moveTo>
                  <a:pt x="5953" y="4979"/>
                </a:moveTo>
                <a:cubicBezTo>
                  <a:pt x="6074" y="4979"/>
                  <a:pt x="6755" y="6633"/>
                  <a:pt x="7043" y="7619"/>
                </a:cubicBezTo>
                <a:cubicBezTo>
                  <a:pt x="7190" y="8151"/>
                  <a:pt x="7296" y="8441"/>
                  <a:pt x="7333" y="8441"/>
                </a:cubicBezTo>
                <a:cubicBezTo>
                  <a:pt x="7346" y="8441"/>
                  <a:pt x="7351" y="8402"/>
                  <a:pt x="7344" y="8321"/>
                </a:cubicBezTo>
                <a:cubicBezTo>
                  <a:pt x="7118" y="7444"/>
                  <a:pt x="6868" y="6592"/>
                  <a:pt x="6542" y="5765"/>
                </a:cubicBezTo>
                <a:lnTo>
                  <a:pt x="6341" y="5313"/>
                </a:lnTo>
                <a:lnTo>
                  <a:pt x="6542" y="5464"/>
                </a:lnTo>
                <a:cubicBezTo>
                  <a:pt x="6742" y="5614"/>
                  <a:pt x="7219" y="6692"/>
                  <a:pt x="7620" y="7920"/>
                </a:cubicBezTo>
                <a:cubicBezTo>
                  <a:pt x="7670" y="8171"/>
                  <a:pt x="7795" y="8421"/>
                  <a:pt x="7920" y="8647"/>
                </a:cubicBezTo>
                <a:cubicBezTo>
                  <a:pt x="7924" y="8648"/>
                  <a:pt x="7928" y="8649"/>
                  <a:pt x="7931" y="8649"/>
                </a:cubicBezTo>
                <a:cubicBezTo>
                  <a:pt x="8030" y="8649"/>
                  <a:pt x="7781" y="7906"/>
                  <a:pt x="7344" y="6717"/>
                </a:cubicBezTo>
                <a:cubicBezTo>
                  <a:pt x="7115" y="6127"/>
                  <a:pt x="7046" y="5941"/>
                  <a:pt x="7103" y="5941"/>
                </a:cubicBezTo>
                <a:cubicBezTo>
                  <a:pt x="7121" y="5941"/>
                  <a:pt x="7151" y="5960"/>
                  <a:pt x="7194" y="5990"/>
                </a:cubicBezTo>
                <a:cubicBezTo>
                  <a:pt x="7394" y="6241"/>
                  <a:pt x="7544" y="6516"/>
                  <a:pt x="7620" y="6817"/>
                </a:cubicBezTo>
                <a:cubicBezTo>
                  <a:pt x="7695" y="7068"/>
                  <a:pt x="7820" y="7293"/>
                  <a:pt x="7970" y="7494"/>
                </a:cubicBezTo>
                <a:cubicBezTo>
                  <a:pt x="7970" y="7293"/>
                  <a:pt x="7895" y="7093"/>
                  <a:pt x="7820" y="6892"/>
                </a:cubicBezTo>
                <a:lnTo>
                  <a:pt x="7595" y="6341"/>
                </a:lnTo>
                <a:lnTo>
                  <a:pt x="7795" y="6516"/>
                </a:lnTo>
                <a:cubicBezTo>
                  <a:pt x="8171" y="6817"/>
                  <a:pt x="8346" y="7343"/>
                  <a:pt x="9173" y="10602"/>
                </a:cubicBezTo>
                <a:cubicBezTo>
                  <a:pt x="9449" y="11780"/>
                  <a:pt x="9800" y="13058"/>
                  <a:pt x="9925" y="13434"/>
                </a:cubicBezTo>
                <a:cubicBezTo>
                  <a:pt x="10276" y="14486"/>
                  <a:pt x="10677" y="15539"/>
                  <a:pt x="11153" y="16542"/>
                </a:cubicBezTo>
                <a:cubicBezTo>
                  <a:pt x="11329" y="16842"/>
                  <a:pt x="11329" y="16917"/>
                  <a:pt x="11229" y="16968"/>
                </a:cubicBezTo>
                <a:lnTo>
                  <a:pt x="11078" y="17043"/>
                </a:lnTo>
                <a:cubicBezTo>
                  <a:pt x="10803" y="16742"/>
                  <a:pt x="10552" y="16441"/>
                  <a:pt x="10351" y="16090"/>
                </a:cubicBezTo>
                <a:cubicBezTo>
                  <a:pt x="10181" y="15834"/>
                  <a:pt x="10045" y="15706"/>
                  <a:pt x="9944" y="15706"/>
                </a:cubicBezTo>
                <a:cubicBezTo>
                  <a:pt x="9897" y="15706"/>
                  <a:pt x="9857" y="15734"/>
                  <a:pt x="9825" y="15790"/>
                </a:cubicBezTo>
                <a:cubicBezTo>
                  <a:pt x="9807" y="15826"/>
                  <a:pt x="9775" y="15850"/>
                  <a:pt x="9749" y="15850"/>
                </a:cubicBezTo>
                <a:cubicBezTo>
                  <a:pt x="9740" y="15850"/>
                  <a:pt x="9732" y="15846"/>
                  <a:pt x="9725" y="15840"/>
                </a:cubicBezTo>
                <a:cubicBezTo>
                  <a:pt x="9574" y="15765"/>
                  <a:pt x="9199" y="15188"/>
                  <a:pt x="8722" y="14336"/>
                </a:cubicBezTo>
                <a:cubicBezTo>
                  <a:pt x="8547" y="13985"/>
                  <a:pt x="8346" y="13659"/>
                  <a:pt x="8096" y="13333"/>
                </a:cubicBezTo>
                <a:cubicBezTo>
                  <a:pt x="7870" y="13233"/>
                  <a:pt x="7595" y="12080"/>
                  <a:pt x="7294" y="10251"/>
                </a:cubicBezTo>
                <a:cubicBezTo>
                  <a:pt x="6868" y="7394"/>
                  <a:pt x="6642" y="6491"/>
                  <a:pt x="6216" y="5589"/>
                </a:cubicBezTo>
                <a:cubicBezTo>
                  <a:pt x="6091" y="5389"/>
                  <a:pt x="6016" y="5188"/>
                  <a:pt x="5940" y="4988"/>
                </a:cubicBezTo>
                <a:cubicBezTo>
                  <a:pt x="5943" y="4981"/>
                  <a:pt x="5948" y="4979"/>
                  <a:pt x="5953" y="4979"/>
                </a:cubicBezTo>
                <a:close/>
                <a:moveTo>
                  <a:pt x="8397" y="7018"/>
                </a:moveTo>
                <a:lnTo>
                  <a:pt x="8597" y="7168"/>
                </a:lnTo>
                <a:cubicBezTo>
                  <a:pt x="8873" y="7394"/>
                  <a:pt x="8948" y="7519"/>
                  <a:pt x="9199" y="8421"/>
                </a:cubicBezTo>
                <a:cubicBezTo>
                  <a:pt x="9274" y="8722"/>
                  <a:pt x="9374" y="8998"/>
                  <a:pt x="9499" y="9273"/>
                </a:cubicBezTo>
                <a:cubicBezTo>
                  <a:pt x="9509" y="9278"/>
                  <a:pt x="9517" y="9280"/>
                  <a:pt x="9525" y="9280"/>
                </a:cubicBezTo>
                <a:cubicBezTo>
                  <a:pt x="9599" y="9280"/>
                  <a:pt x="9590" y="9072"/>
                  <a:pt x="9499" y="8822"/>
                </a:cubicBezTo>
                <a:cubicBezTo>
                  <a:pt x="9424" y="8622"/>
                  <a:pt x="9324" y="8296"/>
                  <a:pt x="9274" y="8070"/>
                </a:cubicBezTo>
                <a:lnTo>
                  <a:pt x="9173" y="7669"/>
                </a:lnTo>
                <a:lnTo>
                  <a:pt x="9349" y="7820"/>
                </a:lnTo>
                <a:cubicBezTo>
                  <a:pt x="9625" y="8070"/>
                  <a:pt x="10176" y="9850"/>
                  <a:pt x="10702" y="12181"/>
                </a:cubicBezTo>
                <a:cubicBezTo>
                  <a:pt x="10749" y="12366"/>
                  <a:pt x="10817" y="12509"/>
                  <a:pt x="10846" y="12509"/>
                </a:cubicBezTo>
                <a:cubicBezTo>
                  <a:pt x="10849" y="12509"/>
                  <a:pt x="10851" y="12508"/>
                  <a:pt x="10853" y="12506"/>
                </a:cubicBezTo>
                <a:cubicBezTo>
                  <a:pt x="10903" y="12506"/>
                  <a:pt x="10376" y="10050"/>
                  <a:pt x="10026" y="9023"/>
                </a:cubicBezTo>
                <a:cubicBezTo>
                  <a:pt x="9868" y="8551"/>
                  <a:pt x="9821" y="8310"/>
                  <a:pt x="9883" y="8310"/>
                </a:cubicBezTo>
                <a:cubicBezTo>
                  <a:pt x="9910" y="8310"/>
                  <a:pt x="9957" y="8355"/>
                  <a:pt x="10026" y="8446"/>
                </a:cubicBezTo>
                <a:cubicBezTo>
                  <a:pt x="10201" y="8922"/>
                  <a:pt x="10351" y="9424"/>
                  <a:pt x="10452" y="9900"/>
                </a:cubicBezTo>
                <a:cubicBezTo>
                  <a:pt x="10552" y="10351"/>
                  <a:pt x="10702" y="10802"/>
                  <a:pt x="10903" y="11228"/>
                </a:cubicBezTo>
                <a:cubicBezTo>
                  <a:pt x="10928" y="11228"/>
                  <a:pt x="10928" y="11103"/>
                  <a:pt x="10903" y="10953"/>
                </a:cubicBezTo>
                <a:cubicBezTo>
                  <a:pt x="10803" y="10627"/>
                  <a:pt x="10402" y="9148"/>
                  <a:pt x="10351" y="8872"/>
                </a:cubicBezTo>
                <a:lnTo>
                  <a:pt x="10301" y="8672"/>
                </a:lnTo>
                <a:lnTo>
                  <a:pt x="10301" y="8672"/>
                </a:lnTo>
                <a:lnTo>
                  <a:pt x="10602" y="8947"/>
                </a:lnTo>
                <a:cubicBezTo>
                  <a:pt x="10878" y="9198"/>
                  <a:pt x="10903" y="9273"/>
                  <a:pt x="11053" y="10000"/>
                </a:cubicBezTo>
                <a:cubicBezTo>
                  <a:pt x="11252" y="10943"/>
                  <a:pt x="11597" y="12131"/>
                  <a:pt x="11702" y="12131"/>
                </a:cubicBezTo>
                <a:cubicBezTo>
                  <a:pt x="11703" y="12131"/>
                  <a:pt x="11704" y="12131"/>
                  <a:pt x="11705" y="12130"/>
                </a:cubicBezTo>
                <a:cubicBezTo>
                  <a:pt x="11705" y="11880"/>
                  <a:pt x="11655" y="11654"/>
                  <a:pt x="11554" y="11429"/>
                </a:cubicBezTo>
                <a:cubicBezTo>
                  <a:pt x="11379" y="10802"/>
                  <a:pt x="11229" y="10176"/>
                  <a:pt x="11128" y="9524"/>
                </a:cubicBezTo>
                <a:cubicBezTo>
                  <a:pt x="11128" y="9520"/>
                  <a:pt x="11131" y="9517"/>
                  <a:pt x="11135" y="9517"/>
                </a:cubicBezTo>
                <a:cubicBezTo>
                  <a:pt x="11155" y="9517"/>
                  <a:pt x="11217" y="9562"/>
                  <a:pt x="11279" y="9624"/>
                </a:cubicBezTo>
                <a:cubicBezTo>
                  <a:pt x="11404" y="9850"/>
                  <a:pt x="11504" y="10100"/>
                  <a:pt x="11554" y="10351"/>
                </a:cubicBezTo>
                <a:cubicBezTo>
                  <a:pt x="11795" y="11483"/>
                  <a:pt x="12059" y="12360"/>
                  <a:pt x="12124" y="12360"/>
                </a:cubicBezTo>
                <a:cubicBezTo>
                  <a:pt x="12127" y="12360"/>
                  <a:pt x="12129" y="12359"/>
                  <a:pt x="12131" y="12356"/>
                </a:cubicBezTo>
                <a:cubicBezTo>
                  <a:pt x="12081" y="11955"/>
                  <a:pt x="12006" y="11529"/>
                  <a:pt x="11880" y="11128"/>
                </a:cubicBezTo>
                <a:cubicBezTo>
                  <a:pt x="11730" y="10501"/>
                  <a:pt x="11605" y="9975"/>
                  <a:pt x="11605" y="9975"/>
                </a:cubicBezTo>
                <a:lnTo>
                  <a:pt x="11605" y="9975"/>
                </a:lnTo>
                <a:cubicBezTo>
                  <a:pt x="11705" y="10025"/>
                  <a:pt x="11755" y="10075"/>
                  <a:pt x="11830" y="10151"/>
                </a:cubicBezTo>
                <a:cubicBezTo>
                  <a:pt x="12006" y="10326"/>
                  <a:pt x="12106" y="10577"/>
                  <a:pt x="12131" y="10827"/>
                </a:cubicBezTo>
                <a:cubicBezTo>
                  <a:pt x="12178" y="11089"/>
                  <a:pt x="12249" y="11305"/>
                  <a:pt x="12298" y="11305"/>
                </a:cubicBezTo>
                <a:cubicBezTo>
                  <a:pt x="12301" y="11305"/>
                  <a:pt x="12304" y="11305"/>
                  <a:pt x="12306" y="11303"/>
                </a:cubicBezTo>
                <a:cubicBezTo>
                  <a:pt x="12356" y="11303"/>
                  <a:pt x="12356" y="11128"/>
                  <a:pt x="12306" y="10927"/>
                </a:cubicBezTo>
                <a:cubicBezTo>
                  <a:pt x="12259" y="10740"/>
                  <a:pt x="12234" y="10574"/>
                  <a:pt x="12273" y="10574"/>
                </a:cubicBezTo>
                <a:cubicBezTo>
                  <a:pt x="12275" y="10574"/>
                  <a:pt x="12278" y="10575"/>
                  <a:pt x="12281" y="10577"/>
                </a:cubicBezTo>
                <a:cubicBezTo>
                  <a:pt x="12582" y="10727"/>
                  <a:pt x="13885" y="14436"/>
                  <a:pt x="14712" y="17544"/>
                </a:cubicBezTo>
                <a:cubicBezTo>
                  <a:pt x="15013" y="18697"/>
                  <a:pt x="15314" y="19775"/>
                  <a:pt x="15389" y="19950"/>
                </a:cubicBezTo>
                <a:cubicBezTo>
                  <a:pt x="15414" y="20075"/>
                  <a:pt x="15464" y="20176"/>
                  <a:pt x="15489" y="20301"/>
                </a:cubicBezTo>
                <a:cubicBezTo>
                  <a:pt x="15489" y="20301"/>
                  <a:pt x="15088" y="19925"/>
                  <a:pt x="14612" y="19424"/>
                </a:cubicBezTo>
                <a:cubicBezTo>
                  <a:pt x="14311" y="19098"/>
                  <a:pt x="13986" y="18797"/>
                  <a:pt x="13610" y="18521"/>
                </a:cubicBezTo>
                <a:cubicBezTo>
                  <a:pt x="13534" y="18521"/>
                  <a:pt x="13484" y="18572"/>
                  <a:pt x="13434" y="18747"/>
                </a:cubicBezTo>
                <a:cubicBezTo>
                  <a:pt x="13399" y="18870"/>
                  <a:pt x="13376" y="18931"/>
                  <a:pt x="13340" y="18931"/>
                </a:cubicBezTo>
                <a:cubicBezTo>
                  <a:pt x="13324" y="18931"/>
                  <a:pt x="13306" y="18920"/>
                  <a:pt x="13284" y="18897"/>
                </a:cubicBezTo>
                <a:cubicBezTo>
                  <a:pt x="13259" y="18847"/>
                  <a:pt x="13209" y="18822"/>
                  <a:pt x="13133" y="18772"/>
                </a:cubicBezTo>
                <a:cubicBezTo>
                  <a:pt x="13008" y="18697"/>
                  <a:pt x="12281" y="17569"/>
                  <a:pt x="11930" y="16842"/>
                </a:cubicBezTo>
                <a:cubicBezTo>
                  <a:pt x="11554" y="16090"/>
                  <a:pt x="10777" y="13684"/>
                  <a:pt x="10176" y="11479"/>
                </a:cubicBezTo>
                <a:cubicBezTo>
                  <a:pt x="9951" y="10659"/>
                  <a:pt x="9859" y="10359"/>
                  <a:pt x="9792" y="10359"/>
                </a:cubicBezTo>
                <a:cubicBezTo>
                  <a:pt x="9777" y="10359"/>
                  <a:pt x="9764" y="10374"/>
                  <a:pt x="9750" y="10401"/>
                </a:cubicBezTo>
                <a:cubicBezTo>
                  <a:pt x="9700" y="10526"/>
                  <a:pt x="11329" y="16065"/>
                  <a:pt x="11680" y="16792"/>
                </a:cubicBezTo>
                <a:cubicBezTo>
                  <a:pt x="11780" y="16993"/>
                  <a:pt x="11880" y="17168"/>
                  <a:pt x="11955" y="17394"/>
                </a:cubicBezTo>
                <a:cubicBezTo>
                  <a:pt x="11953" y="17397"/>
                  <a:pt x="11950" y="17399"/>
                  <a:pt x="11946" y="17399"/>
                </a:cubicBezTo>
                <a:cubicBezTo>
                  <a:pt x="11865" y="17399"/>
                  <a:pt x="11441" y="16661"/>
                  <a:pt x="11153" y="16015"/>
                </a:cubicBezTo>
                <a:cubicBezTo>
                  <a:pt x="10452" y="14361"/>
                  <a:pt x="9900" y="12657"/>
                  <a:pt x="9499" y="10927"/>
                </a:cubicBezTo>
                <a:cubicBezTo>
                  <a:pt x="8923" y="8647"/>
                  <a:pt x="8647" y="7594"/>
                  <a:pt x="8497" y="7243"/>
                </a:cubicBezTo>
                <a:lnTo>
                  <a:pt x="8397" y="7018"/>
                </a:lnTo>
                <a:close/>
                <a:moveTo>
                  <a:pt x="14718" y="11447"/>
                </a:moveTo>
                <a:cubicBezTo>
                  <a:pt x="14739" y="11447"/>
                  <a:pt x="14780" y="11460"/>
                  <a:pt x="14838" y="11479"/>
                </a:cubicBezTo>
                <a:cubicBezTo>
                  <a:pt x="15915" y="11805"/>
                  <a:pt x="16993" y="12231"/>
                  <a:pt x="18046" y="12707"/>
                </a:cubicBezTo>
                <a:cubicBezTo>
                  <a:pt x="19399" y="13283"/>
                  <a:pt x="20702" y="14010"/>
                  <a:pt x="21930" y="14862"/>
                </a:cubicBezTo>
                <a:cubicBezTo>
                  <a:pt x="22757" y="15414"/>
                  <a:pt x="24863" y="16792"/>
                  <a:pt x="24963" y="16867"/>
                </a:cubicBezTo>
                <a:cubicBezTo>
                  <a:pt x="24988" y="16867"/>
                  <a:pt x="24963" y="16943"/>
                  <a:pt x="24938" y="17018"/>
                </a:cubicBezTo>
                <a:cubicBezTo>
                  <a:pt x="24913" y="17118"/>
                  <a:pt x="24963" y="17369"/>
                  <a:pt x="25264" y="18020"/>
                </a:cubicBezTo>
                <a:cubicBezTo>
                  <a:pt x="25765" y="19073"/>
                  <a:pt x="26467" y="20627"/>
                  <a:pt x="26793" y="21454"/>
                </a:cubicBezTo>
                <a:lnTo>
                  <a:pt x="27043" y="22080"/>
                </a:lnTo>
                <a:lnTo>
                  <a:pt x="26843" y="22131"/>
                </a:lnTo>
                <a:cubicBezTo>
                  <a:pt x="26742" y="22131"/>
                  <a:pt x="26617" y="22131"/>
                  <a:pt x="26517" y="22055"/>
                </a:cubicBezTo>
                <a:lnTo>
                  <a:pt x="26542" y="22030"/>
                </a:lnTo>
                <a:cubicBezTo>
                  <a:pt x="26467" y="21980"/>
                  <a:pt x="26041" y="21704"/>
                  <a:pt x="25615" y="21404"/>
                </a:cubicBezTo>
                <a:lnTo>
                  <a:pt x="24111" y="20351"/>
                </a:lnTo>
                <a:cubicBezTo>
                  <a:pt x="23710" y="20075"/>
                  <a:pt x="23108" y="19674"/>
                  <a:pt x="22783" y="19474"/>
                </a:cubicBezTo>
                <a:cubicBezTo>
                  <a:pt x="22256" y="19198"/>
                  <a:pt x="22031" y="18998"/>
                  <a:pt x="21179" y="18146"/>
                </a:cubicBezTo>
                <a:cubicBezTo>
                  <a:pt x="20828" y="17820"/>
                  <a:pt x="20502" y="17469"/>
                  <a:pt x="20201" y="17118"/>
                </a:cubicBezTo>
                <a:lnTo>
                  <a:pt x="20201" y="17118"/>
                </a:lnTo>
                <a:cubicBezTo>
                  <a:pt x="20201" y="17118"/>
                  <a:pt x="21028" y="17519"/>
                  <a:pt x="22006" y="18045"/>
                </a:cubicBezTo>
                <a:cubicBezTo>
                  <a:pt x="23755" y="19007"/>
                  <a:pt x="24133" y="19216"/>
                  <a:pt x="24237" y="19216"/>
                </a:cubicBezTo>
                <a:cubicBezTo>
                  <a:pt x="24268" y="19216"/>
                  <a:pt x="24275" y="19196"/>
                  <a:pt x="24286" y="19173"/>
                </a:cubicBezTo>
                <a:cubicBezTo>
                  <a:pt x="24336" y="19073"/>
                  <a:pt x="24061" y="18948"/>
                  <a:pt x="22883" y="18346"/>
                </a:cubicBezTo>
                <a:cubicBezTo>
                  <a:pt x="21780" y="17770"/>
                  <a:pt x="21454" y="17569"/>
                  <a:pt x="21454" y="17494"/>
                </a:cubicBezTo>
                <a:cubicBezTo>
                  <a:pt x="21429" y="17394"/>
                  <a:pt x="21254" y="17293"/>
                  <a:pt x="20552" y="16993"/>
                </a:cubicBezTo>
                <a:cubicBezTo>
                  <a:pt x="19850" y="16692"/>
                  <a:pt x="19650" y="16567"/>
                  <a:pt x="19549" y="16441"/>
                </a:cubicBezTo>
                <a:lnTo>
                  <a:pt x="19424" y="16241"/>
                </a:lnTo>
                <a:lnTo>
                  <a:pt x="19675" y="16341"/>
                </a:lnTo>
                <a:cubicBezTo>
                  <a:pt x="19825" y="16391"/>
                  <a:pt x="20126" y="16491"/>
                  <a:pt x="20377" y="16592"/>
                </a:cubicBezTo>
                <a:cubicBezTo>
                  <a:pt x="20562" y="16654"/>
                  <a:pt x="20748" y="16698"/>
                  <a:pt x="20808" y="16698"/>
                </a:cubicBezTo>
                <a:cubicBezTo>
                  <a:pt x="20821" y="16698"/>
                  <a:pt x="20828" y="16696"/>
                  <a:pt x="20828" y="16692"/>
                </a:cubicBezTo>
                <a:cubicBezTo>
                  <a:pt x="20853" y="16667"/>
                  <a:pt x="20577" y="16491"/>
                  <a:pt x="19825" y="16216"/>
                </a:cubicBezTo>
                <a:lnTo>
                  <a:pt x="19199" y="16015"/>
                </a:lnTo>
                <a:lnTo>
                  <a:pt x="18547" y="15313"/>
                </a:lnTo>
                <a:cubicBezTo>
                  <a:pt x="18171" y="14938"/>
                  <a:pt x="17544" y="14311"/>
                  <a:pt x="17143" y="13885"/>
                </a:cubicBezTo>
                <a:lnTo>
                  <a:pt x="16417" y="13158"/>
                </a:lnTo>
                <a:lnTo>
                  <a:pt x="16417" y="13158"/>
                </a:lnTo>
                <a:lnTo>
                  <a:pt x="16767" y="13283"/>
                </a:lnTo>
                <a:cubicBezTo>
                  <a:pt x="16968" y="13359"/>
                  <a:pt x="17519" y="13584"/>
                  <a:pt x="17996" y="13785"/>
                </a:cubicBezTo>
                <a:cubicBezTo>
                  <a:pt x="18472" y="13989"/>
                  <a:pt x="18800" y="14097"/>
                  <a:pt x="18885" y="14097"/>
                </a:cubicBezTo>
                <a:cubicBezTo>
                  <a:pt x="18956" y="14097"/>
                  <a:pt x="18854" y="14020"/>
                  <a:pt x="18522" y="13860"/>
                </a:cubicBezTo>
                <a:cubicBezTo>
                  <a:pt x="17923" y="13549"/>
                  <a:pt x="16616" y="13054"/>
                  <a:pt x="16435" y="13054"/>
                </a:cubicBezTo>
                <a:cubicBezTo>
                  <a:pt x="16426" y="13054"/>
                  <a:pt x="16420" y="13056"/>
                  <a:pt x="16417" y="13058"/>
                </a:cubicBezTo>
                <a:cubicBezTo>
                  <a:pt x="16405" y="13065"/>
                  <a:pt x="16393" y="13069"/>
                  <a:pt x="16380" y="13069"/>
                </a:cubicBezTo>
                <a:cubicBezTo>
                  <a:pt x="16309" y="13069"/>
                  <a:pt x="16214" y="12960"/>
                  <a:pt x="16066" y="12832"/>
                </a:cubicBezTo>
                <a:lnTo>
                  <a:pt x="15790" y="12557"/>
                </a:lnTo>
                <a:lnTo>
                  <a:pt x="15790" y="12557"/>
                </a:lnTo>
                <a:lnTo>
                  <a:pt x="16241" y="12632"/>
                </a:lnTo>
                <a:cubicBezTo>
                  <a:pt x="17219" y="12857"/>
                  <a:pt x="18171" y="13233"/>
                  <a:pt x="19048" y="13760"/>
                </a:cubicBezTo>
                <a:cubicBezTo>
                  <a:pt x="19424" y="13985"/>
                  <a:pt x="19825" y="14161"/>
                  <a:pt x="20226" y="14336"/>
                </a:cubicBezTo>
                <a:cubicBezTo>
                  <a:pt x="20276" y="14236"/>
                  <a:pt x="19575" y="13835"/>
                  <a:pt x="18346" y="13258"/>
                </a:cubicBezTo>
                <a:cubicBezTo>
                  <a:pt x="17093" y="12682"/>
                  <a:pt x="16417" y="12456"/>
                  <a:pt x="15890" y="12456"/>
                </a:cubicBezTo>
                <a:cubicBezTo>
                  <a:pt x="15665" y="12456"/>
                  <a:pt x="15615" y="12431"/>
                  <a:pt x="15113" y="11930"/>
                </a:cubicBezTo>
                <a:cubicBezTo>
                  <a:pt x="14758" y="11556"/>
                  <a:pt x="14654" y="11447"/>
                  <a:pt x="14718" y="11447"/>
                </a:cubicBezTo>
                <a:close/>
                <a:moveTo>
                  <a:pt x="5671" y="3666"/>
                </a:moveTo>
                <a:cubicBezTo>
                  <a:pt x="5721" y="3666"/>
                  <a:pt x="5790" y="3672"/>
                  <a:pt x="5865" y="3684"/>
                </a:cubicBezTo>
                <a:cubicBezTo>
                  <a:pt x="6091" y="3709"/>
                  <a:pt x="6216" y="3785"/>
                  <a:pt x="6667" y="4161"/>
                </a:cubicBezTo>
                <a:cubicBezTo>
                  <a:pt x="6868" y="4311"/>
                  <a:pt x="7043" y="4461"/>
                  <a:pt x="7194" y="4662"/>
                </a:cubicBezTo>
                <a:cubicBezTo>
                  <a:pt x="7194" y="4687"/>
                  <a:pt x="7244" y="4762"/>
                  <a:pt x="7369" y="4812"/>
                </a:cubicBezTo>
                <a:cubicBezTo>
                  <a:pt x="7745" y="5013"/>
                  <a:pt x="9975" y="7168"/>
                  <a:pt x="14938" y="12130"/>
                </a:cubicBezTo>
                <a:cubicBezTo>
                  <a:pt x="17920" y="15088"/>
                  <a:pt x="18647" y="15840"/>
                  <a:pt x="19048" y="16341"/>
                </a:cubicBezTo>
                <a:cubicBezTo>
                  <a:pt x="19249" y="16592"/>
                  <a:pt x="20552" y="17945"/>
                  <a:pt x="21655" y="19073"/>
                </a:cubicBezTo>
                <a:cubicBezTo>
                  <a:pt x="22281" y="19699"/>
                  <a:pt x="23259" y="20777"/>
                  <a:pt x="23810" y="21454"/>
                </a:cubicBezTo>
                <a:cubicBezTo>
                  <a:pt x="24362" y="22105"/>
                  <a:pt x="25013" y="22882"/>
                  <a:pt x="25264" y="23183"/>
                </a:cubicBezTo>
                <a:cubicBezTo>
                  <a:pt x="25573" y="23542"/>
                  <a:pt x="25700" y="23707"/>
                  <a:pt x="25680" y="23707"/>
                </a:cubicBezTo>
                <a:cubicBezTo>
                  <a:pt x="25650" y="23707"/>
                  <a:pt x="25286" y="23331"/>
                  <a:pt x="24712" y="22682"/>
                </a:cubicBezTo>
                <a:lnTo>
                  <a:pt x="24712" y="22657"/>
                </a:lnTo>
                <a:cubicBezTo>
                  <a:pt x="24186" y="22105"/>
                  <a:pt x="23284" y="21078"/>
                  <a:pt x="22707" y="20401"/>
                </a:cubicBezTo>
                <a:cubicBezTo>
                  <a:pt x="22106" y="19724"/>
                  <a:pt x="21279" y="18847"/>
                  <a:pt x="20853" y="18396"/>
                </a:cubicBezTo>
                <a:cubicBezTo>
                  <a:pt x="20452" y="17970"/>
                  <a:pt x="19299" y="16767"/>
                  <a:pt x="18321" y="15740"/>
                </a:cubicBezTo>
                <a:cubicBezTo>
                  <a:pt x="16341" y="13684"/>
                  <a:pt x="11730" y="9048"/>
                  <a:pt x="10402" y="7820"/>
                </a:cubicBezTo>
                <a:cubicBezTo>
                  <a:pt x="9625" y="7118"/>
                  <a:pt x="6742" y="4662"/>
                  <a:pt x="5915" y="3985"/>
                </a:cubicBezTo>
                <a:cubicBezTo>
                  <a:pt x="5790" y="3910"/>
                  <a:pt x="5690" y="3810"/>
                  <a:pt x="5589" y="3684"/>
                </a:cubicBezTo>
                <a:cubicBezTo>
                  <a:pt x="5589" y="3672"/>
                  <a:pt x="5621" y="3666"/>
                  <a:pt x="5671" y="3666"/>
                </a:cubicBezTo>
                <a:close/>
                <a:moveTo>
                  <a:pt x="13251" y="11651"/>
                </a:moveTo>
                <a:cubicBezTo>
                  <a:pt x="13295" y="11651"/>
                  <a:pt x="13393" y="11766"/>
                  <a:pt x="13534" y="11955"/>
                </a:cubicBezTo>
                <a:cubicBezTo>
                  <a:pt x="13785" y="12281"/>
                  <a:pt x="14286" y="13785"/>
                  <a:pt x="14963" y="16341"/>
                </a:cubicBezTo>
                <a:cubicBezTo>
                  <a:pt x="15113" y="16993"/>
                  <a:pt x="15314" y="17644"/>
                  <a:pt x="15539" y="18271"/>
                </a:cubicBezTo>
                <a:cubicBezTo>
                  <a:pt x="15568" y="18283"/>
                  <a:pt x="15593" y="18290"/>
                  <a:pt x="15614" y="18290"/>
                </a:cubicBezTo>
                <a:cubicBezTo>
                  <a:pt x="15720" y="18290"/>
                  <a:pt x="15723" y="18129"/>
                  <a:pt x="15640" y="17795"/>
                </a:cubicBezTo>
                <a:cubicBezTo>
                  <a:pt x="15239" y="16316"/>
                  <a:pt x="14186" y="12807"/>
                  <a:pt x="14111" y="12632"/>
                </a:cubicBezTo>
                <a:lnTo>
                  <a:pt x="14011" y="12406"/>
                </a:lnTo>
                <a:lnTo>
                  <a:pt x="14136" y="12531"/>
                </a:lnTo>
                <a:cubicBezTo>
                  <a:pt x="14587" y="12958"/>
                  <a:pt x="15339" y="14963"/>
                  <a:pt x="16316" y="18396"/>
                </a:cubicBezTo>
                <a:cubicBezTo>
                  <a:pt x="16417" y="18897"/>
                  <a:pt x="16592" y="19374"/>
                  <a:pt x="16793" y="19850"/>
                </a:cubicBezTo>
                <a:cubicBezTo>
                  <a:pt x="16943" y="19850"/>
                  <a:pt x="15564" y="15238"/>
                  <a:pt x="14913" y="13634"/>
                </a:cubicBezTo>
                <a:lnTo>
                  <a:pt x="14687" y="13083"/>
                </a:lnTo>
                <a:lnTo>
                  <a:pt x="15063" y="13459"/>
                </a:lnTo>
                <a:cubicBezTo>
                  <a:pt x="15414" y="13810"/>
                  <a:pt x="15439" y="13860"/>
                  <a:pt x="15840" y="15138"/>
                </a:cubicBezTo>
                <a:cubicBezTo>
                  <a:pt x="15965" y="15539"/>
                  <a:pt x="16141" y="15940"/>
                  <a:pt x="16341" y="16316"/>
                </a:cubicBezTo>
                <a:cubicBezTo>
                  <a:pt x="16291" y="15940"/>
                  <a:pt x="16191" y="15564"/>
                  <a:pt x="16041" y="15188"/>
                </a:cubicBezTo>
                <a:cubicBezTo>
                  <a:pt x="15915" y="14837"/>
                  <a:pt x="15815" y="14486"/>
                  <a:pt x="15740" y="14135"/>
                </a:cubicBezTo>
                <a:lnTo>
                  <a:pt x="15740" y="14135"/>
                </a:lnTo>
                <a:cubicBezTo>
                  <a:pt x="15965" y="14311"/>
                  <a:pt x="16166" y="14511"/>
                  <a:pt x="16366" y="14737"/>
                </a:cubicBezTo>
                <a:lnTo>
                  <a:pt x="16943" y="15313"/>
                </a:lnTo>
                <a:lnTo>
                  <a:pt x="17745" y="17745"/>
                </a:lnTo>
                <a:cubicBezTo>
                  <a:pt x="18697" y="20652"/>
                  <a:pt x="18898" y="21153"/>
                  <a:pt x="19399" y="22080"/>
                </a:cubicBezTo>
                <a:cubicBezTo>
                  <a:pt x="19663" y="22563"/>
                  <a:pt x="19828" y="22788"/>
                  <a:pt x="19875" y="22788"/>
                </a:cubicBezTo>
                <a:cubicBezTo>
                  <a:pt x="19930" y="22788"/>
                  <a:pt x="19823" y="22475"/>
                  <a:pt x="19524" y="21905"/>
                </a:cubicBezTo>
                <a:cubicBezTo>
                  <a:pt x="18998" y="20777"/>
                  <a:pt x="18572" y="19624"/>
                  <a:pt x="18196" y="18446"/>
                </a:cubicBezTo>
                <a:cubicBezTo>
                  <a:pt x="17720" y="17018"/>
                  <a:pt x="17344" y="15865"/>
                  <a:pt x="17369" y="15865"/>
                </a:cubicBezTo>
                <a:lnTo>
                  <a:pt x="17369" y="15865"/>
                </a:lnTo>
                <a:cubicBezTo>
                  <a:pt x="17895" y="16341"/>
                  <a:pt x="18372" y="16867"/>
                  <a:pt x="18798" y="17444"/>
                </a:cubicBezTo>
                <a:cubicBezTo>
                  <a:pt x="18747" y="17544"/>
                  <a:pt x="20301" y="22682"/>
                  <a:pt x="20377" y="22682"/>
                </a:cubicBezTo>
                <a:cubicBezTo>
                  <a:pt x="20251" y="22005"/>
                  <a:pt x="20076" y="21329"/>
                  <a:pt x="19850" y="20677"/>
                </a:cubicBezTo>
                <a:cubicBezTo>
                  <a:pt x="19048" y="17995"/>
                  <a:pt x="18923" y="17544"/>
                  <a:pt x="18973" y="17544"/>
                </a:cubicBezTo>
                <a:lnTo>
                  <a:pt x="18973" y="17544"/>
                </a:lnTo>
                <a:cubicBezTo>
                  <a:pt x="19023" y="17569"/>
                  <a:pt x="19123" y="17694"/>
                  <a:pt x="19274" y="17870"/>
                </a:cubicBezTo>
                <a:cubicBezTo>
                  <a:pt x="19524" y="18120"/>
                  <a:pt x="19650" y="18446"/>
                  <a:pt x="19700" y="18797"/>
                </a:cubicBezTo>
                <a:cubicBezTo>
                  <a:pt x="19925" y="19775"/>
                  <a:pt x="20502" y="21855"/>
                  <a:pt x="20577" y="21880"/>
                </a:cubicBezTo>
                <a:cubicBezTo>
                  <a:pt x="20593" y="21892"/>
                  <a:pt x="20606" y="21899"/>
                  <a:pt x="20615" y="21899"/>
                </a:cubicBezTo>
                <a:cubicBezTo>
                  <a:pt x="20664" y="21899"/>
                  <a:pt x="20617" y="21703"/>
                  <a:pt x="20427" y="21028"/>
                </a:cubicBezTo>
                <a:cubicBezTo>
                  <a:pt x="20176" y="20176"/>
                  <a:pt x="19950" y="19298"/>
                  <a:pt x="19800" y="18446"/>
                </a:cubicBezTo>
                <a:lnTo>
                  <a:pt x="19800" y="18446"/>
                </a:lnTo>
                <a:cubicBezTo>
                  <a:pt x="19900" y="18496"/>
                  <a:pt x="20001" y="18572"/>
                  <a:pt x="20051" y="18672"/>
                </a:cubicBezTo>
                <a:cubicBezTo>
                  <a:pt x="20251" y="18922"/>
                  <a:pt x="20402" y="19223"/>
                  <a:pt x="20427" y="19549"/>
                </a:cubicBezTo>
                <a:cubicBezTo>
                  <a:pt x="20551" y="20046"/>
                  <a:pt x="20624" y="20252"/>
                  <a:pt x="20674" y="20252"/>
                </a:cubicBezTo>
                <a:cubicBezTo>
                  <a:pt x="20684" y="20252"/>
                  <a:pt x="20694" y="20243"/>
                  <a:pt x="20702" y="20226"/>
                </a:cubicBezTo>
                <a:cubicBezTo>
                  <a:pt x="20702" y="20050"/>
                  <a:pt x="20677" y="19875"/>
                  <a:pt x="20627" y="19699"/>
                </a:cubicBezTo>
                <a:cubicBezTo>
                  <a:pt x="20552" y="19549"/>
                  <a:pt x="20527" y="19374"/>
                  <a:pt x="20552" y="19223"/>
                </a:cubicBezTo>
                <a:cubicBezTo>
                  <a:pt x="20556" y="19222"/>
                  <a:pt x="20560" y="19221"/>
                  <a:pt x="20565" y="19221"/>
                </a:cubicBezTo>
                <a:cubicBezTo>
                  <a:pt x="20706" y="19221"/>
                  <a:pt x="21139" y="19949"/>
                  <a:pt x="21454" y="20677"/>
                </a:cubicBezTo>
                <a:cubicBezTo>
                  <a:pt x="22507" y="23233"/>
                  <a:pt x="23259" y="25188"/>
                  <a:pt x="23209" y="25188"/>
                </a:cubicBezTo>
                <a:cubicBezTo>
                  <a:pt x="23008" y="25063"/>
                  <a:pt x="22808" y="24887"/>
                  <a:pt x="22632" y="24737"/>
                </a:cubicBezTo>
                <a:lnTo>
                  <a:pt x="22607" y="24712"/>
                </a:lnTo>
                <a:cubicBezTo>
                  <a:pt x="22331" y="24461"/>
                  <a:pt x="21830" y="24010"/>
                  <a:pt x="21529" y="23735"/>
                </a:cubicBezTo>
                <a:cubicBezTo>
                  <a:pt x="21354" y="23559"/>
                  <a:pt x="21128" y="23384"/>
                  <a:pt x="20903" y="23258"/>
                </a:cubicBezTo>
                <a:cubicBezTo>
                  <a:pt x="20803" y="23258"/>
                  <a:pt x="20752" y="23434"/>
                  <a:pt x="20778" y="23659"/>
                </a:cubicBezTo>
                <a:cubicBezTo>
                  <a:pt x="20808" y="23795"/>
                  <a:pt x="20802" y="23876"/>
                  <a:pt x="20770" y="23876"/>
                </a:cubicBezTo>
                <a:cubicBezTo>
                  <a:pt x="20749" y="23876"/>
                  <a:pt x="20717" y="23840"/>
                  <a:pt x="20677" y="23760"/>
                </a:cubicBezTo>
                <a:cubicBezTo>
                  <a:pt x="20652" y="23659"/>
                  <a:pt x="20502" y="23384"/>
                  <a:pt x="20377" y="23133"/>
                </a:cubicBezTo>
                <a:cubicBezTo>
                  <a:pt x="20126" y="22557"/>
                  <a:pt x="19900" y="21980"/>
                  <a:pt x="19725" y="21404"/>
                </a:cubicBezTo>
                <a:cubicBezTo>
                  <a:pt x="19600" y="20978"/>
                  <a:pt x="19449" y="20577"/>
                  <a:pt x="19274" y="20176"/>
                </a:cubicBezTo>
                <a:lnTo>
                  <a:pt x="19274" y="20176"/>
                </a:lnTo>
                <a:cubicBezTo>
                  <a:pt x="19123" y="20226"/>
                  <a:pt x="19875" y="22557"/>
                  <a:pt x="20276" y="23308"/>
                </a:cubicBezTo>
                <a:cubicBezTo>
                  <a:pt x="20351" y="23434"/>
                  <a:pt x="20402" y="23584"/>
                  <a:pt x="20427" y="23709"/>
                </a:cubicBezTo>
                <a:cubicBezTo>
                  <a:pt x="20402" y="23709"/>
                  <a:pt x="17920" y="21830"/>
                  <a:pt x="17394" y="21379"/>
                </a:cubicBezTo>
                <a:cubicBezTo>
                  <a:pt x="16918" y="20978"/>
                  <a:pt x="16893" y="20928"/>
                  <a:pt x="16442" y="20025"/>
                </a:cubicBezTo>
                <a:cubicBezTo>
                  <a:pt x="16154" y="19355"/>
                  <a:pt x="15981" y="19096"/>
                  <a:pt x="15901" y="19096"/>
                </a:cubicBezTo>
                <a:cubicBezTo>
                  <a:pt x="15897" y="19096"/>
                  <a:pt x="15894" y="19097"/>
                  <a:pt x="15890" y="19098"/>
                </a:cubicBezTo>
                <a:cubicBezTo>
                  <a:pt x="15815" y="19123"/>
                  <a:pt x="15765" y="19098"/>
                  <a:pt x="16141" y="19875"/>
                </a:cubicBezTo>
                <a:cubicBezTo>
                  <a:pt x="16327" y="20295"/>
                  <a:pt x="16362" y="20454"/>
                  <a:pt x="16306" y="20454"/>
                </a:cubicBezTo>
                <a:cubicBezTo>
                  <a:pt x="16301" y="20454"/>
                  <a:pt x="16297" y="20453"/>
                  <a:pt x="16291" y="20451"/>
                </a:cubicBezTo>
                <a:cubicBezTo>
                  <a:pt x="16270" y="20446"/>
                  <a:pt x="16252" y="20443"/>
                  <a:pt x="16236" y="20443"/>
                </a:cubicBezTo>
                <a:cubicBezTo>
                  <a:pt x="16179" y="20443"/>
                  <a:pt x="16155" y="20484"/>
                  <a:pt x="16116" y="20602"/>
                </a:cubicBezTo>
                <a:cubicBezTo>
                  <a:pt x="16077" y="20720"/>
                  <a:pt x="16037" y="20761"/>
                  <a:pt x="15998" y="20761"/>
                </a:cubicBezTo>
                <a:cubicBezTo>
                  <a:pt x="15987" y="20761"/>
                  <a:pt x="15976" y="20757"/>
                  <a:pt x="15965" y="20752"/>
                </a:cubicBezTo>
                <a:cubicBezTo>
                  <a:pt x="15815" y="20677"/>
                  <a:pt x="15439" y="19499"/>
                  <a:pt x="15013" y="17795"/>
                </a:cubicBezTo>
                <a:cubicBezTo>
                  <a:pt x="14762" y="16767"/>
                  <a:pt x="14236" y="14938"/>
                  <a:pt x="13810" y="13709"/>
                </a:cubicBezTo>
                <a:cubicBezTo>
                  <a:pt x="13312" y="12197"/>
                  <a:pt x="13155" y="11651"/>
                  <a:pt x="13251" y="11651"/>
                </a:cubicBezTo>
                <a:close/>
                <a:moveTo>
                  <a:pt x="23008" y="19950"/>
                </a:moveTo>
                <a:cubicBezTo>
                  <a:pt x="23058" y="19950"/>
                  <a:pt x="23309" y="20126"/>
                  <a:pt x="25289" y="21504"/>
                </a:cubicBezTo>
                <a:lnTo>
                  <a:pt x="26642" y="22431"/>
                </a:lnTo>
                <a:lnTo>
                  <a:pt x="26968" y="23308"/>
                </a:lnTo>
                <a:cubicBezTo>
                  <a:pt x="27219" y="24035"/>
                  <a:pt x="27820" y="25940"/>
                  <a:pt x="27795" y="25990"/>
                </a:cubicBezTo>
                <a:cubicBezTo>
                  <a:pt x="27794" y="25993"/>
                  <a:pt x="27792" y="25994"/>
                  <a:pt x="27789" y="25994"/>
                </a:cubicBezTo>
                <a:cubicBezTo>
                  <a:pt x="27739" y="25994"/>
                  <a:pt x="27451" y="25565"/>
                  <a:pt x="27118" y="25113"/>
                </a:cubicBezTo>
                <a:cubicBezTo>
                  <a:pt x="26567" y="24361"/>
                  <a:pt x="24562" y="21830"/>
                  <a:pt x="23309" y="20376"/>
                </a:cubicBezTo>
                <a:cubicBezTo>
                  <a:pt x="23184" y="20251"/>
                  <a:pt x="23083" y="20100"/>
                  <a:pt x="23008" y="19950"/>
                </a:cubicBezTo>
                <a:close/>
                <a:moveTo>
                  <a:pt x="21479" y="20198"/>
                </a:moveTo>
                <a:cubicBezTo>
                  <a:pt x="21497" y="20198"/>
                  <a:pt x="22136" y="20912"/>
                  <a:pt x="23033" y="21930"/>
                </a:cubicBezTo>
                <a:cubicBezTo>
                  <a:pt x="23434" y="22381"/>
                  <a:pt x="24362" y="23434"/>
                  <a:pt x="25088" y="24236"/>
                </a:cubicBezTo>
                <a:cubicBezTo>
                  <a:pt x="26868" y="26166"/>
                  <a:pt x="27394" y="26767"/>
                  <a:pt x="27394" y="26792"/>
                </a:cubicBezTo>
                <a:cubicBezTo>
                  <a:pt x="27219" y="26717"/>
                  <a:pt x="27043" y="26642"/>
                  <a:pt x="26893" y="26542"/>
                </a:cubicBezTo>
                <a:lnTo>
                  <a:pt x="26893" y="26517"/>
                </a:lnTo>
                <a:cubicBezTo>
                  <a:pt x="26617" y="26366"/>
                  <a:pt x="25765" y="25840"/>
                  <a:pt x="25013" y="25339"/>
                </a:cubicBezTo>
                <a:lnTo>
                  <a:pt x="23610" y="24436"/>
                </a:lnTo>
                <a:lnTo>
                  <a:pt x="23284" y="23684"/>
                </a:lnTo>
                <a:cubicBezTo>
                  <a:pt x="23133" y="23258"/>
                  <a:pt x="22908" y="22657"/>
                  <a:pt x="22833" y="22306"/>
                </a:cubicBezTo>
                <a:cubicBezTo>
                  <a:pt x="22695" y="21813"/>
                  <a:pt x="22634" y="21646"/>
                  <a:pt x="22566" y="21646"/>
                </a:cubicBezTo>
                <a:cubicBezTo>
                  <a:pt x="22547" y="21646"/>
                  <a:pt x="22528" y="21658"/>
                  <a:pt x="22507" y="21679"/>
                </a:cubicBezTo>
                <a:cubicBezTo>
                  <a:pt x="22432" y="21780"/>
                  <a:pt x="22833" y="23158"/>
                  <a:pt x="23159" y="23910"/>
                </a:cubicBezTo>
                <a:cubicBezTo>
                  <a:pt x="23284" y="24186"/>
                  <a:pt x="23384" y="24486"/>
                  <a:pt x="23434" y="24762"/>
                </a:cubicBezTo>
                <a:cubicBezTo>
                  <a:pt x="23424" y="24823"/>
                  <a:pt x="23414" y="24855"/>
                  <a:pt x="23399" y="24855"/>
                </a:cubicBezTo>
                <a:cubicBezTo>
                  <a:pt x="23376" y="24855"/>
                  <a:pt x="23343" y="24786"/>
                  <a:pt x="23284" y="24637"/>
                </a:cubicBezTo>
                <a:cubicBezTo>
                  <a:pt x="23209" y="24386"/>
                  <a:pt x="21554" y="20401"/>
                  <a:pt x="21479" y="20201"/>
                </a:cubicBezTo>
                <a:cubicBezTo>
                  <a:pt x="21478" y="20199"/>
                  <a:pt x="21478" y="20198"/>
                  <a:pt x="21479" y="20198"/>
                </a:cubicBezTo>
                <a:close/>
                <a:moveTo>
                  <a:pt x="803" y="0"/>
                </a:moveTo>
                <a:cubicBezTo>
                  <a:pt x="627" y="0"/>
                  <a:pt x="427" y="25"/>
                  <a:pt x="276" y="100"/>
                </a:cubicBezTo>
                <a:lnTo>
                  <a:pt x="0" y="226"/>
                </a:lnTo>
                <a:lnTo>
                  <a:pt x="101" y="526"/>
                </a:lnTo>
                <a:lnTo>
                  <a:pt x="201" y="852"/>
                </a:lnTo>
                <a:lnTo>
                  <a:pt x="1855" y="1980"/>
                </a:lnTo>
                <a:cubicBezTo>
                  <a:pt x="3434" y="3083"/>
                  <a:pt x="3509" y="3133"/>
                  <a:pt x="3735" y="3509"/>
                </a:cubicBezTo>
                <a:cubicBezTo>
                  <a:pt x="4211" y="4286"/>
                  <a:pt x="4537" y="5238"/>
                  <a:pt x="4863" y="6767"/>
                </a:cubicBezTo>
                <a:cubicBezTo>
                  <a:pt x="5264" y="8572"/>
                  <a:pt x="5865" y="10451"/>
                  <a:pt x="6191" y="10877"/>
                </a:cubicBezTo>
                <a:cubicBezTo>
                  <a:pt x="6366" y="11153"/>
                  <a:pt x="6542" y="11429"/>
                  <a:pt x="6642" y="11729"/>
                </a:cubicBezTo>
                <a:cubicBezTo>
                  <a:pt x="6918" y="12431"/>
                  <a:pt x="7244" y="13083"/>
                  <a:pt x="7620" y="13709"/>
                </a:cubicBezTo>
                <a:cubicBezTo>
                  <a:pt x="7695" y="13785"/>
                  <a:pt x="7795" y="13835"/>
                  <a:pt x="7895" y="13860"/>
                </a:cubicBezTo>
                <a:cubicBezTo>
                  <a:pt x="7970" y="13860"/>
                  <a:pt x="8046" y="13935"/>
                  <a:pt x="8096" y="14060"/>
                </a:cubicBezTo>
                <a:cubicBezTo>
                  <a:pt x="8121" y="14135"/>
                  <a:pt x="8196" y="14236"/>
                  <a:pt x="8271" y="14286"/>
                </a:cubicBezTo>
                <a:cubicBezTo>
                  <a:pt x="8447" y="14486"/>
                  <a:pt x="8597" y="14712"/>
                  <a:pt x="8722" y="14963"/>
                </a:cubicBezTo>
                <a:cubicBezTo>
                  <a:pt x="9048" y="15539"/>
                  <a:pt x="9524" y="16141"/>
                  <a:pt x="9725" y="16241"/>
                </a:cubicBezTo>
                <a:cubicBezTo>
                  <a:pt x="9750" y="16253"/>
                  <a:pt x="9781" y="16260"/>
                  <a:pt x="9813" y="16260"/>
                </a:cubicBezTo>
                <a:cubicBezTo>
                  <a:pt x="9844" y="16260"/>
                  <a:pt x="9875" y="16253"/>
                  <a:pt x="9900" y="16241"/>
                </a:cubicBezTo>
                <a:cubicBezTo>
                  <a:pt x="9906" y="16239"/>
                  <a:pt x="9913" y="16238"/>
                  <a:pt x="9920" y="16238"/>
                </a:cubicBezTo>
                <a:cubicBezTo>
                  <a:pt x="9997" y="16238"/>
                  <a:pt x="10127" y="16370"/>
                  <a:pt x="10427" y="16692"/>
                </a:cubicBezTo>
                <a:cubicBezTo>
                  <a:pt x="10771" y="17118"/>
                  <a:pt x="10985" y="17297"/>
                  <a:pt x="11147" y="17297"/>
                </a:cubicBezTo>
                <a:cubicBezTo>
                  <a:pt x="11185" y="17297"/>
                  <a:pt x="11220" y="17287"/>
                  <a:pt x="11254" y="17268"/>
                </a:cubicBezTo>
                <a:cubicBezTo>
                  <a:pt x="11276" y="17251"/>
                  <a:pt x="11297" y="17241"/>
                  <a:pt x="11320" y="17241"/>
                </a:cubicBezTo>
                <a:cubicBezTo>
                  <a:pt x="11399" y="17241"/>
                  <a:pt x="11512" y="17363"/>
                  <a:pt x="11880" y="17770"/>
                </a:cubicBezTo>
                <a:cubicBezTo>
                  <a:pt x="12331" y="18321"/>
                  <a:pt x="12858" y="18847"/>
                  <a:pt x="13409" y="19298"/>
                </a:cubicBezTo>
                <a:cubicBezTo>
                  <a:pt x="13436" y="19315"/>
                  <a:pt x="13459" y="19323"/>
                  <a:pt x="13480" y="19323"/>
                </a:cubicBezTo>
                <a:cubicBezTo>
                  <a:pt x="13555" y="19323"/>
                  <a:pt x="13590" y="19214"/>
                  <a:pt x="13610" y="18998"/>
                </a:cubicBezTo>
                <a:cubicBezTo>
                  <a:pt x="13610" y="18897"/>
                  <a:pt x="13660" y="18822"/>
                  <a:pt x="13685" y="18822"/>
                </a:cubicBezTo>
                <a:cubicBezTo>
                  <a:pt x="13710" y="18847"/>
                  <a:pt x="14061" y="19173"/>
                  <a:pt x="14462" y="19599"/>
                </a:cubicBezTo>
                <a:cubicBezTo>
                  <a:pt x="15414" y="20552"/>
                  <a:pt x="15937" y="21006"/>
                  <a:pt x="16137" y="21006"/>
                </a:cubicBezTo>
                <a:cubicBezTo>
                  <a:pt x="16148" y="21006"/>
                  <a:pt x="16157" y="21005"/>
                  <a:pt x="16166" y="21003"/>
                </a:cubicBezTo>
                <a:cubicBezTo>
                  <a:pt x="16241" y="20978"/>
                  <a:pt x="16291" y="20928"/>
                  <a:pt x="16316" y="20877"/>
                </a:cubicBezTo>
                <a:cubicBezTo>
                  <a:pt x="16321" y="20838"/>
                  <a:pt x="16339" y="20820"/>
                  <a:pt x="16366" y="20820"/>
                </a:cubicBezTo>
                <a:cubicBezTo>
                  <a:pt x="16476" y="20820"/>
                  <a:pt x="16742" y="21117"/>
                  <a:pt x="16943" y="21479"/>
                </a:cubicBezTo>
                <a:cubicBezTo>
                  <a:pt x="16981" y="21535"/>
                  <a:pt x="17018" y="21563"/>
                  <a:pt x="17056" y="21563"/>
                </a:cubicBezTo>
                <a:cubicBezTo>
                  <a:pt x="17068" y="21563"/>
                  <a:pt x="17081" y="21560"/>
                  <a:pt x="17093" y="21554"/>
                </a:cubicBezTo>
                <a:cubicBezTo>
                  <a:pt x="17096" y="21553"/>
                  <a:pt x="17100" y="21552"/>
                  <a:pt x="17104" y="21552"/>
                </a:cubicBezTo>
                <a:cubicBezTo>
                  <a:pt x="17178" y="21552"/>
                  <a:pt x="17477" y="21756"/>
                  <a:pt x="18046" y="22206"/>
                </a:cubicBezTo>
                <a:cubicBezTo>
                  <a:pt x="20026" y="23735"/>
                  <a:pt x="20627" y="24161"/>
                  <a:pt x="20828" y="24186"/>
                </a:cubicBezTo>
                <a:cubicBezTo>
                  <a:pt x="21053" y="24186"/>
                  <a:pt x="21053" y="24161"/>
                  <a:pt x="21078" y="23985"/>
                </a:cubicBezTo>
                <a:cubicBezTo>
                  <a:pt x="21111" y="23870"/>
                  <a:pt x="21133" y="23820"/>
                  <a:pt x="21166" y="23820"/>
                </a:cubicBezTo>
                <a:cubicBezTo>
                  <a:pt x="21183" y="23820"/>
                  <a:pt x="21203" y="23834"/>
                  <a:pt x="21229" y="23860"/>
                </a:cubicBezTo>
                <a:cubicBezTo>
                  <a:pt x="21379" y="24035"/>
                  <a:pt x="22682" y="25163"/>
                  <a:pt x="23108" y="25489"/>
                </a:cubicBezTo>
                <a:cubicBezTo>
                  <a:pt x="23359" y="25664"/>
                  <a:pt x="23560" y="25915"/>
                  <a:pt x="23685" y="26216"/>
                </a:cubicBezTo>
                <a:cubicBezTo>
                  <a:pt x="23710" y="26341"/>
                  <a:pt x="23785" y="26491"/>
                  <a:pt x="23910" y="26592"/>
                </a:cubicBezTo>
                <a:cubicBezTo>
                  <a:pt x="23923" y="26594"/>
                  <a:pt x="23934" y="26595"/>
                  <a:pt x="23945" y="26595"/>
                </a:cubicBezTo>
                <a:cubicBezTo>
                  <a:pt x="24064" y="26595"/>
                  <a:pt x="24073" y="26467"/>
                  <a:pt x="23935" y="26191"/>
                </a:cubicBezTo>
                <a:cubicBezTo>
                  <a:pt x="23860" y="26065"/>
                  <a:pt x="23835" y="25915"/>
                  <a:pt x="23835" y="25765"/>
                </a:cubicBezTo>
                <a:cubicBezTo>
                  <a:pt x="23860" y="25589"/>
                  <a:pt x="23835" y="25439"/>
                  <a:pt x="23785" y="25263"/>
                </a:cubicBezTo>
                <a:lnTo>
                  <a:pt x="23710" y="24887"/>
                </a:lnTo>
                <a:lnTo>
                  <a:pt x="24086" y="25113"/>
                </a:lnTo>
                <a:lnTo>
                  <a:pt x="25264" y="25890"/>
                </a:lnTo>
                <a:cubicBezTo>
                  <a:pt x="25715" y="26166"/>
                  <a:pt x="26592" y="26692"/>
                  <a:pt x="27219" y="27018"/>
                </a:cubicBezTo>
                <a:cubicBezTo>
                  <a:pt x="28038" y="27468"/>
                  <a:pt x="28271" y="27584"/>
                  <a:pt x="28411" y="27584"/>
                </a:cubicBezTo>
                <a:cubicBezTo>
                  <a:pt x="28443" y="27584"/>
                  <a:pt x="28469" y="27578"/>
                  <a:pt x="28497" y="27569"/>
                </a:cubicBezTo>
                <a:cubicBezTo>
                  <a:pt x="28647" y="27519"/>
                  <a:pt x="28748" y="27394"/>
                  <a:pt x="28722" y="27218"/>
                </a:cubicBezTo>
                <a:cubicBezTo>
                  <a:pt x="28672" y="27093"/>
                  <a:pt x="28622" y="26968"/>
                  <a:pt x="28547" y="26867"/>
                </a:cubicBezTo>
                <a:cubicBezTo>
                  <a:pt x="28196" y="26116"/>
                  <a:pt x="27920" y="25339"/>
                  <a:pt x="27695" y="24537"/>
                </a:cubicBezTo>
                <a:cubicBezTo>
                  <a:pt x="27068" y="22532"/>
                  <a:pt x="27043" y="22456"/>
                  <a:pt x="27219" y="22431"/>
                </a:cubicBezTo>
                <a:cubicBezTo>
                  <a:pt x="27469" y="22381"/>
                  <a:pt x="27444" y="22206"/>
                  <a:pt x="27043" y="21228"/>
                </a:cubicBezTo>
                <a:cubicBezTo>
                  <a:pt x="26742" y="20476"/>
                  <a:pt x="25665" y="18045"/>
                  <a:pt x="25339" y="17444"/>
                </a:cubicBezTo>
                <a:cubicBezTo>
                  <a:pt x="25279" y="17325"/>
                  <a:pt x="25267" y="17253"/>
                  <a:pt x="25302" y="17253"/>
                </a:cubicBezTo>
                <a:cubicBezTo>
                  <a:pt x="25311" y="17253"/>
                  <a:pt x="25323" y="17258"/>
                  <a:pt x="25339" y="17268"/>
                </a:cubicBezTo>
                <a:cubicBezTo>
                  <a:pt x="25377" y="17281"/>
                  <a:pt x="25420" y="17287"/>
                  <a:pt x="25464" y="17287"/>
                </a:cubicBezTo>
                <a:cubicBezTo>
                  <a:pt x="25508" y="17287"/>
                  <a:pt x="25552" y="17281"/>
                  <a:pt x="25590" y="17268"/>
                </a:cubicBezTo>
                <a:cubicBezTo>
                  <a:pt x="25790" y="17193"/>
                  <a:pt x="25765" y="17093"/>
                  <a:pt x="25088" y="15915"/>
                </a:cubicBezTo>
                <a:cubicBezTo>
                  <a:pt x="24512" y="14912"/>
                  <a:pt x="23835" y="13935"/>
                  <a:pt x="23058" y="13033"/>
                </a:cubicBezTo>
                <a:cubicBezTo>
                  <a:pt x="22682" y="12607"/>
                  <a:pt x="22657" y="12582"/>
                  <a:pt x="22833" y="12531"/>
                </a:cubicBezTo>
                <a:cubicBezTo>
                  <a:pt x="22983" y="12456"/>
                  <a:pt x="22983" y="12431"/>
                  <a:pt x="22983" y="12331"/>
                </a:cubicBezTo>
                <a:cubicBezTo>
                  <a:pt x="22933" y="12030"/>
                  <a:pt x="21680" y="10702"/>
                  <a:pt x="20477" y="9674"/>
                </a:cubicBezTo>
                <a:cubicBezTo>
                  <a:pt x="19850" y="9123"/>
                  <a:pt x="19800" y="9073"/>
                  <a:pt x="19950" y="9048"/>
                </a:cubicBezTo>
                <a:cubicBezTo>
                  <a:pt x="20226" y="9023"/>
                  <a:pt x="20276" y="8822"/>
                  <a:pt x="20076" y="8647"/>
                </a:cubicBezTo>
                <a:cubicBezTo>
                  <a:pt x="19399" y="8045"/>
                  <a:pt x="18672" y="7494"/>
                  <a:pt x="17920" y="7018"/>
                </a:cubicBezTo>
                <a:cubicBezTo>
                  <a:pt x="16717" y="6266"/>
                  <a:pt x="16793" y="6291"/>
                  <a:pt x="16943" y="6241"/>
                </a:cubicBezTo>
                <a:cubicBezTo>
                  <a:pt x="17118" y="6166"/>
                  <a:pt x="17219" y="5990"/>
                  <a:pt x="17118" y="5890"/>
                </a:cubicBezTo>
                <a:cubicBezTo>
                  <a:pt x="16592" y="5489"/>
                  <a:pt x="16016" y="5138"/>
                  <a:pt x="15414" y="4837"/>
                </a:cubicBezTo>
                <a:cubicBezTo>
                  <a:pt x="14612" y="4461"/>
                  <a:pt x="13785" y="4135"/>
                  <a:pt x="12958" y="3885"/>
                </a:cubicBezTo>
                <a:lnTo>
                  <a:pt x="12707" y="3810"/>
                </a:lnTo>
                <a:lnTo>
                  <a:pt x="13133" y="3760"/>
                </a:lnTo>
                <a:cubicBezTo>
                  <a:pt x="13710" y="3659"/>
                  <a:pt x="13910" y="3584"/>
                  <a:pt x="13885" y="3434"/>
                </a:cubicBezTo>
                <a:cubicBezTo>
                  <a:pt x="13810" y="3233"/>
                  <a:pt x="11554" y="2506"/>
                  <a:pt x="10126" y="2256"/>
                </a:cubicBezTo>
                <a:cubicBezTo>
                  <a:pt x="9110" y="2062"/>
                  <a:pt x="8083" y="1962"/>
                  <a:pt x="7053" y="1962"/>
                </a:cubicBezTo>
                <a:cubicBezTo>
                  <a:pt x="6482" y="1962"/>
                  <a:pt x="5910" y="1993"/>
                  <a:pt x="5339" y="2055"/>
                </a:cubicBezTo>
                <a:lnTo>
                  <a:pt x="4587" y="2130"/>
                </a:lnTo>
                <a:lnTo>
                  <a:pt x="3810" y="1604"/>
                </a:lnTo>
                <a:cubicBezTo>
                  <a:pt x="2858" y="927"/>
                  <a:pt x="1204" y="50"/>
                  <a:pt x="8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9"/>
          <p:cNvSpPr/>
          <p:nvPr/>
        </p:nvSpPr>
        <p:spPr>
          <a:xfrm>
            <a:off x="2517098" y="4247474"/>
            <a:ext cx="1298890" cy="1209044"/>
          </a:xfrm>
          <a:custGeom>
            <a:rect b="b" l="l" r="r" t="t"/>
            <a:pathLst>
              <a:path extrusionOk="0" h="45376" w="48748">
                <a:moveTo>
                  <a:pt x="44539" y="681"/>
                </a:moveTo>
                <a:cubicBezTo>
                  <a:pt x="44546" y="681"/>
                  <a:pt x="44566" y="726"/>
                  <a:pt x="44587" y="788"/>
                </a:cubicBezTo>
                <a:cubicBezTo>
                  <a:pt x="44862" y="2217"/>
                  <a:pt x="44988" y="2994"/>
                  <a:pt x="44988" y="3119"/>
                </a:cubicBezTo>
                <a:cubicBezTo>
                  <a:pt x="44938" y="3269"/>
                  <a:pt x="44862" y="3420"/>
                  <a:pt x="44762" y="3570"/>
                </a:cubicBezTo>
                <a:cubicBezTo>
                  <a:pt x="44637" y="3751"/>
                  <a:pt x="44604" y="3855"/>
                  <a:pt x="44644" y="3855"/>
                </a:cubicBezTo>
                <a:cubicBezTo>
                  <a:pt x="44675" y="3855"/>
                  <a:pt x="44751" y="3790"/>
                  <a:pt x="44862" y="3645"/>
                </a:cubicBezTo>
                <a:lnTo>
                  <a:pt x="45013" y="3470"/>
                </a:lnTo>
                <a:lnTo>
                  <a:pt x="45063" y="3695"/>
                </a:lnTo>
                <a:cubicBezTo>
                  <a:pt x="45088" y="3846"/>
                  <a:pt x="45138" y="3996"/>
                  <a:pt x="45213" y="4146"/>
                </a:cubicBezTo>
                <a:cubicBezTo>
                  <a:pt x="45314" y="4397"/>
                  <a:pt x="45314" y="4397"/>
                  <a:pt x="44386" y="5776"/>
                </a:cubicBezTo>
                <a:cubicBezTo>
                  <a:pt x="43935" y="6452"/>
                  <a:pt x="43459" y="7079"/>
                  <a:pt x="42958" y="7705"/>
                </a:cubicBezTo>
                <a:cubicBezTo>
                  <a:pt x="42958" y="7705"/>
                  <a:pt x="43058" y="7229"/>
                  <a:pt x="43208" y="6653"/>
                </a:cubicBezTo>
                <a:cubicBezTo>
                  <a:pt x="43584" y="5324"/>
                  <a:pt x="44111" y="3044"/>
                  <a:pt x="44336" y="1715"/>
                </a:cubicBezTo>
                <a:cubicBezTo>
                  <a:pt x="44436" y="1164"/>
                  <a:pt x="44512" y="688"/>
                  <a:pt x="44537" y="688"/>
                </a:cubicBezTo>
                <a:cubicBezTo>
                  <a:pt x="44537" y="683"/>
                  <a:pt x="44537" y="681"/>
                  <a:pt x="44539" y="681"/>
                </a:cubicBezTo>
                <a:close/>
                <a:moveTo>
                  <a:pt x="45715" y="3971"/>
                </a:moveTo>
                <a:cubicBezTo>
                  <a:pt x="45740" y="3971"/>
                  <a:pt x="45790" y="4046"/>
                  <a:pt x="45815" y="4146"/>
                </a:cubicBezTo>
                <a:cubicBezTo>
                  <a:pt x="45840" y="4272"/>
                  <a:pt x="45890" y="4698"/>
                  <a:pt x="45965" y="5099"/>
                </a:cubicBezTo>
                <a:cubicBezTo>
                  <a:pt x="46065" y="5826"/>
                  <a:pt x="46065" y="5876"/>
                  <a:pt x="45865" y="6302"/>
                </a:cubicBezTo>
                <a:cubicBezTo>
                  <a:pt x="45639" y="6878"/>
                  <a:pt x="45364" y="7254"/>
                  <a:pt x="43735" y="9334"/>
                </a:cubicBezTo>
                <a:cubicBezTo>
                  <a:pt x="43008" y="10287"/>
                  <a:pt x="42256" y="11214"/>
                  <a:pt x="42106" y="11490"/>
                </a:cubicBezTo>
                <a:cubicBezTo>
                  <a:pt x="41930" y="11766"/>
                  <a:pt x="41755" y="11966"/>
                  <a:pt x="41730" y="12016"/>
                </a:cubicBezTo>
                <a:cubicBezTo>
                  <a:pt x="41723" y="12026"/>
                  <a:pt x="41718" y="12032"/>
                  <a:pt x="41715" y="12032"/>
                </a:cubicBezTo>
                <a:cubicBezTo>
                  <a:pt x="41694" y="12032"/>
                  <a:pt x="41769" y="11740"/>
                  <a:pt x="42206" y="10212"/>
                </a:cubicBezTo>
                <a:cubicBezTo>
                  <a:pt x="42431" y="9360"/>
                  <a:pt x="42657" y="8532"/>
                  <a:pt x="42707" y="8407"/>
                </a:cubicBezTo>
                <a:cubicBezTo>
                  <a:pt x="42832" y="8131"/>
                  <a:pt x="43008" y="7856"/>
                  <a:pt x="43208" y="7605"/>
                </a:cubicBezTo>
                <a:cubicBezTo>
                  <a:pt x="43459" y="7304"/>
                  <a:pt x="43835" y="6803"/>
                  <a:pt x="44060" y="6477"/>
                </a:cubicBezTo>
                <a:cubicBezTo>
                  <a:pt x="44286" y="6151"/>
                  <a:pt x="44687" y="5550"/>
                  <a:pt x="44963" y="5174"/>
                </a:cubicBezTo>
                <a:cubicBezTo>
                  <a:pt x="45163" y="4898"/>
                  <a:pt x="45339" y="4623"/>
                  <a:pt x="45489" y="4322"/>
                </a:cubicBezTo>
                <a:cubicBezTo>
                  <a:pt x="45514" y="4172"/>
                  <a:pt x="45589" y="4046"/>
                  <a:pt x="45715" y="3971"/>
                </a:cubicBezTo>
                <a:close/>
                <a:moveTo>
                  <a:pt x="39620" y="13024"/>
                </a:moveTo>
                <a:lnTo>
                  <a:pt x="39620" y="13024"/>
                </a:lnTo>
                <a:cubicBezTo>
                  <a:pt x="39626" y="13024"/>
                  <a:pt x="39636" y="13030"/>
                  <a:pt x="39649" y="13044"/>
                </a:cubicBezTo>
                <a:cubicBezTo>
                  <a:pt x="39700" y="13069"/>
                  <a:pt x="39700" y="13144"/>
                  <a:pt x="39725" y="13194"/>
                </a:cubicBezTo>
                <a:cubicBezTo>
                  <a:pt x="39725" y="13212"/>
                  <a:pt x="39718" y="13220"/>
                  <a:pt x="39709" y="13220"/>
                </a:cubicBezTo>
                <a:cubicBezTo>
                  <a:pt x="39692" y="13220"/>
                  <a:pt x="39666" y="13193"/>
                  <a:pt x="39649" y="13144"/>
                </a:cubicBezTo>
                <a:cubicBezTo>
                  <a:pt x="39613" y="13071"/>
                  <a:pt x="39603" y="13024"/>
                  <a:pt x="39620" y="13024"/>
                </a:cubicBezTo>
                <a:close/>
                <a:moveTo>
                  <a:pt x="39736" y="13436"/>
                </a:moveTo>
                <a:cubicBezTo>
                  <a:pt x="39739" y="13436"/>
                  <a:pt x="39744" y="13439"/>
                  <a:pt x="39750" y="13445"/>
                </a:cubicBezTo>
                <a:cubicBezTo>
                  <a:pt x="39800" y="13495"/>
                  <a:pt x="39825" y="13545"/>
                  <a:pt x="39825" y="13595"/>
                </a:cubicBezTo>
                <a:cubicBezTo>
                  <a:pt x="39825" y="13613"/>
                  <a:pt x="39822" y="13621"/>
                  <a:pt x="39815" y="13621"/>
                </a:cubicBezTo>
                <a:cubicBezTo>
                  <a:pt x="39804" y="13621"/>
                  <a:pt x="39782" y="13594"/>
                  <a:pt x="39750" y="13545"/>
                </a:cubicBezTo>
                <a:cubicBezTo>
                  <a:pt x="39731" y="13468"/>
                  <a:pt x="39726" y="13436"/>
                  <a:pt x="39736" y="13436"/>
                </a:cubicBezTo>
                <a:close/>
                <a:moveTo>
                  <a:pt x="39839" y="13839"/>
                </a:moveTo>
                <a:cubicBezTo>
                  <a:pt x="39842" y="13839"/>
                  <a:pt x="39846" y="13841"/>
                  <a:pt x="39850" y="13846"/>
                </a:cubicBezTo>
                <a:cubicBezTo>
                  <a:pt x="39900" y="13896"/>
                  <a:pt x="39925" y="13971"/>
                  <a:pt x="39950" y="14046"/>
                </a:cubicBezTo>
                <a:cubicBezTo>
                  <a:pt x="39950" y="14063"/>
                  <a:pt x="39947" y="14071"/>
                  <a:pt x="39942" y="14071"/>
                </a:cubicBezTo>
                <a:cubicBezTo>
                  <a:pt x="39931" y="14071"/>
                  <a:pt x="39908" y="14038"/>
                  <a:pt x="39875" y="13971"/>
                </a:cubicBezTo>
                <a:cubicBezTo>
                  <a:pt x="39833" y="13888"/>
                  <a:pt x="39826" y="13839"/>
                  <a:pt x="39839" y="13839"/>
                </a:cubicBezTo>
                <a:close/>
                <a:moveTo>
                  <a:pt x="39953" y="14256"/>
                </a:moveTo>
                <a:lnTo>
                  <a:pt x="39953" y="14256"/>
                </a:lnTo>
                <a:cubicBezTo>
                  <a:pt x="39957" y="14256"/>
                  <a:pt x="39964" y="14261"/>
                  <a:pt x="39975" y="14272"/>
                </a:cubicBezTo>
                <a:cubicBezTo>
                  <a:pt x="40025" y="14347"/>
                  <a:pt x="40050" y="14422"/>
                  <a:pt x="40075" y="14497"/>
                </a:cubicBezTo>
                <a:cubicBezTo>
                  <a:pt x="40075" y="14521"/>
                  <a:pt x="40073" y="14533"/>
                  <a:pt x="40068" y="14533"/>
                </a:cubicBezTo>
                <a:cubicBezTo>
                  <a:pt x="40057" y="14533"/>
                  <a:pt x="40034" y="14482"/>
                  <a:pt x="40000" y="14397"/>
                </a:cubicBezTo>
                <a:cubicBezTo>
                  <a:pt x="39961" y="14319"/>
                  <a:pt x="39937" y="14256"/>
                  <a:pt x="39953" y="14256"/>
                </a:cubicBezTo>
                <a:close/>
                <a:moveTo>
                  <a:pt x="44136" y="512"/>
                </a:moveTo>
                <a:cubicBezTo>
                  <a:pt x="44186" y="662"/>
                  <a:pt x="43239" y="5199"/>
                  <a:pt x="43159" y="5199"/>
                </a:cubicBezTo>
                <a:cubicBezTo>
                  <a:pt x="43159" y="5199"/>
                  <a:pt x="43158" y="5199"/>
                  <a:pt x="43158" y="5199"/>
                </a:cubicBezTo>
                <a:cubicBezTo>
                  <a:pt x="43083" y="4848"/>
                  <a:pt x="43008" y="4497"/>
                  <a:pt x="42983" y="4146"/>
                </a:cubicBezTo>
                <a:cubicBezTo>
                  <a:pt x="42860" y="3392"/>
                  <a:pt x="42788" y="3069"/>
                  <a:pt x="42725" y="3069"/>
                </a:cubicBezTo>
                <a:cubicBezTo>
                  <a:pt x="42710" y="3069"/>
                  <a:pt x="42696" y="3086"/>
                  <a:pt x="42682" y="3119"/>
                </a:cubicBezTo>
                <a:cubicBezTo>
                  <a:pt x="42682" y="3144"/>
                  <a:pt x="42757" y="3720"/>
                  <a:pt x="42857" y="4397"/>
                </a:cubicBezTo>
                <a:cubicBezTo>
                  <a:pt x="43033" y="5375"/>
                  <a:pt x="43058" y="5675"/>
                  <a:pt x="42983" y="5976"/>
                </a:cubicBezTo>
                <a:cubicBezTo>
                  <a:pt x="42936" y="6162"/>
                  <a:pt x="42868" y="6305"/>
                  <a:pt x="42839" y="6305"/>
                </a:cubicBezTo>
                <a:cubicBezTo>
                  <a:pt x="42836" y="6305"/>
                  <a:pt x="42834" y="6304"/>
                  <a:pt x="42832" y="6302"/>
                </a:cubicBezTo>
                <a:cubicBezTo>
                  <a:pt x="42657" y="5450"/>
                  <a:pt x="42532" y="4547"/>
                  <a:pt x="42431" y="3670"/>
                </a:cubicBezTo>
                <a:cubicBezTo>
                  <a:pt x="42385" y="3138"/>
                  <a:pt x="42339" y="2991"/>
                  <a:pt x="42273" y="2991"/>
                </a:cubicBezTo>
                <a:cubicBezTo>
                  <a:pt x="42267" y="2991"/>
                  <a:pt x="42262" y="2992"/>
                  <a:pt x="42256" y="2994"/>
                </a:cubicBezTo>
                <a:cubicBezTo>
                  <a:pt x="42181" y="3019"/>
                  <a:pt x="42331" y="4247"/>
                  <a:pt x="42582" y="5725"/>
                </a:cubicBezTo>
                <a:cubicBezTo>
                  <a:pt x="42732" y="6653"/>
                  <a:pt x="42732" y="6803"/>
                  <a:pt x="42607" y="7204"/>
                </a:cubicBezTo>
                <a:cubicBezTo>
                  <a:pt x="42582" y="7354"/>
                  <a:pt x="42532" y="7480"/>
                  <a:pt x="42456" y="7630"/>
                </a:cubicBezTo>
                <a:cubicBezTo>
                  <a:pt x="42306" y="6778"/>
                  <a:pt x="42181" y="5926"/>
                  <a:pt x="42131" y="5049"/>
                </a:cubicBezTo>
                <a:cubicBezTo>
                  <a:pt x="42080" y="4698"/>
                  <a:pt x="42055" y="4071"/>
                  <a:pt x="42055" y="3670"/>
                </a:cubicBezTo>
                <a:cubicBezTo>
                  <a:pt x="42080" y="3395"/>
                  <a:pt x="42055" y="3144"/>
                  <a:pt x="42005" y="2893"/>
                </a:cubicBezTo>
                <a:cubicBezTo>
                  <a:pt x="42001" y="2892"/>
                  <a:pt x="41997" y="2891"/>
                  <a:pt x="41993" y="2891"/>
                </a:cubicBezTo>
                <a:cubicBezTo>
                  <a:pt x="41927" y="2891"/>
                  <a:pt x="41906" y="3100"/>
                  <a:pt x="41930" y="4021"/>
                </a:cubicBezTo>
                <a:cubicBezTo>
                  <a:pt x="41955" y="5074"/>
                  <a:pt x="42055" y="6126"/>
                  <a:pt x="42231" y="7179"/>
                </a:cubicBezTo>
                <a:cubicBezTo>
                  <a:pt x="42381" y="7981"/>
                  <a:pt x="42356" y="8081"/>
                  <a:pt x="42030" y="9059"/>
                </a:cubicBezTo>
                <a:lnTo>
                  <a:pt x="41830" y="9635"/>
                </a:lnTo>
                <a:lnTo>
                  <a:pt x="41755" y="9360"/>
                </a:lnTo>
                <a:cubicBezTo>
                  <a:pt x="41533" y="8695"/>
                  <a:pt x="41288" y="8056"/>
                  <a:pt x="41231" y="8056"/>
                </a:cubicBezTo>
                <a:cubicBezTo>
                  <a:pt x="41230" y="8056"/>
                  <a:pt x="41229" y="8056"/>
                  <a:pt x="41228" y="8056"/>
                </a:cubicBezTo>
                <a:cubicBezTo>
                  <a:pt x="41153" y="8081"/>
                  <a:pt x="41228" y="8382"/>
                  <a:pt x="41579" y="9309"/>
                </a:cubicBezTo>
                <a:cubicBezTo>
                  <a:pt x="41780" y="9836"/>
                  <a:pt x="41780" y="9886"/>
                  <a:pt x="41654" y="10262"/>
                </a:cubicBezTo>
                <a:cubicBezTo>
                  <a:pt x="41604" y="10433"/>
                  <a:pt x="41574" y="10535"/>
                  <a:pt x="41538" y="10535"/>
                </a:cubicBezTo>
                <a:cubicBezTo>
                  <a:pt x="41485" y="10535"/>
                  <a:pt x="41419" y="10306"/>
                  <a:pt x="41253" y="9735"/>
                </a:cubicBezTo>
                <a:cubicBezTo>
                  <a:pt x="41073" y="9115"/>
                  <a:pt x="41005" y="8926"/>
                  <a:pt x="40959" y="8926"/>
                </a:cubicBezTo>
                <a:cubicBezTo>
                  <a:pt x="40948" y="8926"/>
                  <a:pt x="40938" y="8938"/>
                  <a:pt x="40928" y="8959"/>
                </a:cubicBezTo>
                <a:cubicBezTo>
                  <a:pt x="40978" y="9259"/>
                  <a:pt x="41053" y="9560"/>
                  <a:pt x="41153" y="9861"/>
                </a:cubicBezTo>
                <a:cubicBezTo>
                  <a:pt x="41278" y="10287"/>
                  <a:pt x="41404" y="10713"/>
                  <a:pt x="41404" y="10788"/>
                </a:cubicBezTo>
                <a:cubicBezTo>
                  <a:pt x="41429" y="10964"/>
                  <a:pt x="41404" y="11114"/>
                  <a:pt x="41329" y="11289"/>
                </a:cubicBezTo>
                <a:lnTo>
                  <a:pt x="41228" y="11615"/>
                </a:lnTo>
                <a:lnTo>
                  <a:pt x="41153" y="11365"/>
                </a:lnTo>
                <a:cubicBezTo>
                  <a:pt x="41103" y="11214"/>
                  <a:pt x="40978" y="10738"/>
                  <a:pt x="40852" y="10262"/>
                </a:cubicBezTo>
                <a:cubicBezTo>
                  <a:pt x="40602" y="9420"/>
                  <a:pt x="40558" y="9281"/>
                  <a:pt x="40496" y="9281"/>
                </a:cubicBezTo>
                <a:cubicBezTo>
                  <a:pt x="40490" y="9281"/>
                  <a:pt x="40483" y="9282"/>
                  <a:pt x="40476" y="9284"/>
                </a:cubicBezTo>
                <a:cubicBezTo>
                  <a:pt x="40627" y="10061"/>
                  <a:pt x="40802" y="10813"/>
                  <a:pt x="41053" y="11540"/>
                </a:cubicBezTo>
                <a:cubicBezTo>
                  <a:pt x="41153" y="11841"/>
                  <a:pt x="41128" y="11966"/>
                  <a:pt x="40903" y="12743"/>
                </a:cubicBezTo>
                <a:cubicBezTo>
                  <a:pt x="40827" y="13019"/>
                  <a:pt x="40727" y="13294"/>
                  <a:pt x="40602" y="13570"/>
                </a:cubicBezTo>
                <a:cubicBezTo>
                  <a:pt x="40502" y="13420"/>
                  <a:pt x="40426" y="13269"/>
                  <a:pt x="40401" y="13094"/>
                </a:cubicBezTo>
                <a:cubicBezTo>
                  <a:pt x="40276" y="12768"/>
                  <a:pt x="40276" y="12618"/>
                  <a:pt x="40326" y="12568"/>
                </a:cubicBezTo>
                <a:cubicBezTo>
                  <a:pt x="40376" y="12517"/>
                  <a:pt x="40376" y="12417"/>
                  <a:pt x="40326" y="12267"/>
                </a:cubicBezTo>
                <a:cubicBezTo>
                  <a:pt x="39900" y="10813"/>
                  <a:pt x="39549" y="9334"/>
                  <a:pt x="39299" y="7831"/>
                </a:cubicBezTo>
                <a:cubicBezTo>
                  <a:pt x="39195" y="7129"/>
                  <a:pt x="39177" y="6988"/>
                  <a:pt x="39104" y="6988"/>
                </a:cubicBezTo>
                <a:cubicBezTo>
                  <a:pt x="39088" y="6988"/>
                  <a:pt x="39070" y="6995"/>
                  <a:pt x="39048" y="7004"/>
                </a:cubicBezTo>
                <a:cubicBezTo>
                  <a:pt x="38948" y="7054"/>
                  <a:pt x="39524" y="10387"/>
                  <a:pt x="39950" y="11690"/>
                </a:cubicBezTo>
                <a:cubicBezTo>
                  <a:pt x="40000" y="11841"/>
                  <a:pt x="40025" y="12016"/>
                  <a:pt x="40050" y="12167"/>
                </a:cubicBezTo>
                <a:cubicBezTo>
                  <a:pt x="40101" y="12492"/>
                  <a:pt x="40176" y="12818"/>
                  <a:pt x="40276" y="13119"/>
                </a:cubicBezTo>
                <a:cubicBezTo>
                  <a:pt x="40527" y="13921"/>
                  <a:pt x="40527" y="13996"/>
                  <a:pt x="40451" y="14347"/>
                </a:cubicBezTo>
                <a:cubicBezTo>
                  <a:pt x="40426" y="14472"/>
                  <a:pt x="40376" y="14598"/>
                  <a:pt x="40301" y="14698"/>
                </a:cubicBezTo>
                <a:cubicBezTo>
                  <a:pt x="40201" y="14422"/>
                  <a:pt x="40126" y="14146"/>
                  <a:pt x="40050" y="13846"/>
                </a:cubicBezTo>
                <a:cubicBezTo>
                  <a:pt x="39835" y="13050"/>
                  <a:pt x="39750" y="12771"/>
                  <a:pt x="39682" y="12771"/>
                </a:cubicBezTo>
                <a:cubicBezTo>
                  <a:pt x="39671" y="12771"/>
                  <a:pt x="39660" y="12779"/>
                  <a:pt x="39649" y="12793"/>
                </a:cubicBezTo>
                <a:cubicBezTo>
                  <a:pt x="39630" y="12819"/>
                  <a:pt x="39619" y="12841"/>
                  <a:pt x="39607" y="12841"/>
                </a:cubicBezTo>
                <a:cubicBezTo>
                  <a:pt x="39573" y="12841"/>
                  <a:pt x="39534" y="12654"/>
                  <a:pt x="39273" y="11816"/>
                </a:cubicBezTo>
                <a:cubicBezTo>
                  <a:pt x="38973" y="10688"/>
                  <a:pt x="38747" y="9535"/>
                  <a:pt x="38647" y="8382"/>
                </a:cubicBezTo>
                <a:cubicBezTo>
                  <a:pt x="38622" y="8056"/>
                  <a:pt x="38572" y="7730"/>
                  <a:pt x="38497" y="7405"/>
                </a:cubicBezTo>
                <a:cubicBezTo>
                  <a:pt x="38446" y="7354"/>
                  <a:pt x="38547" y="7129"/>
                  <a:pt x="38822" y="6703"/>
                </a:cubicBezTo>
                <a:cubicBezTo>
                  <a:pt x="38973" y="6502"/>
                  <a:pt x="39098" y="6302"/>
                  <a:pt x="39273" y="6101"/>
                </a:cubicBezTo>
                <a:cubicBezTo>
                  <a:pt x="39349" y="6427"/>
                  <a:pt x="39399" y="6753"/>
                  <a:pt x="39424" y="7054"/>
                </a:cubicBezTo>
                <a:cubicBezTo>
                  <a:pt x="39599" y="8257"/>
                  <a:pt x="40025" y="10487"/>
                  <a:pt x="40101" y="10512"/>
                </a:cubicBezTo>
                <a:cubicBezTo>
                  <a:pt x="40106" y="10514"/>
                  <a:pt x="40111" y="10515"/>
                  <a:pt x="40115" y="10515"/>
                </a:cubicBezTo>
                <a:cubicBezTo>
                  <a:pt x="40175" y="10515"/>
                  <a:pt x="40161" y="10341"/>
                  <a:pt x="39975" y="9410"/>
                </a:cubicBezTo>
                <a:cubicBezTo>
                  <a:pt x="39750" y="8182"/>
                  <a:pt x="39449" y="6352"/>
                  <a:pt x="39449" y="6026"/>
                </a:cubicBezTo>
                <a:cubicBezTo>
                  <a:pt x="39449" y="5851"/>
                  <a:pt x="39549" y="5650"/>
                  <a:pt x="39825" y="5249"/>
                </a:cubicBezTo>
                <a:cubicBezTo>
                  <a:pt x="40301" y="4623"/>
                  <a:pt x="40802" y="3996"/>
                  <a:pt x="41354" y="3420"/>
                </a:cubicBezTo>
                <a:cubicBezTo>
                  <a:pt x="41379" y="3695"/>
                  <a:pt x="41404" y="3971"/>
                  <a:pt x="41404" y="4247"/>
                </a:cubicBezTo>
                <a:cubicBezTo>
                  <a:pt x="41404" y="5074"/>
                  <a:pt x="41604" y="7730"/>
                  <a:pt x="41730" y="8457"/>
                </a:cubicBezTo>
                <a:cubicBezTo>
                  <a:pt x="41780" y="8733"/>
                  <a:pt x="41830" y="8808"/>
                  <a:pt x="41905" y="8833"/>
                </a:cubicBezTo>
                <a:cubicBezTo>
                  <a:pt x="41915" y="8835"/>
                  <a:pt x="41924" y="8836"/>
                  <a:pt x="41933" y="8836"/>
                </a:cubicBezTo>
                <a:cubicBezTo>
                  <a:pt x="42034" y="8836"/>
                  <a:pt x="42049" y="8697"/>
                  <a:pt x="41980" y="8282"/>
                </a:cubicBezTo>
                <a:cubicBezTo>
                  <a:pt x="41730" y="6778"/>
                  <a:pt x="41579" y="5274"/>
                  <a:pt x="41554" y="3771"/>
                </a:cubicBezTo>
                <a:cubicBezTo>
                  <a:pt x="41554" y="3169"/>
                  <a:pt x="41554" y="3169"/>
                  <a:pt x="41880" y="2843"/>
                </a:cubicBezTo>
                <a:cubicBezTo>
                  <a:pt x="42055" y="2668"/>
                  <a:pt x="42607" y="2066"/>
                  <a:pt x="43108" y="1540"/>
                </a:cubicBezTo>
                <a:cubicBezTo>
                  <a:pt x="43895" y="690"/>
                  <a:pt x="44050" y="524"/>
                  <a:pt x="44110" y="524"/>
                </a:cubicBezTo>
                <a:cubicBezTo>
                  <a:pt x="44120" y="524"/>
                  <a:pt x="44128" y="530"/>
                  <a:pt x="44136" y="537"/>
                </a:cubicBezTo>
                <a:lnTo>
                  <a:pt x="44136" y="512"/>
                </a:lnTo>
                <a:close/>
                <a:moveTo>
                  <a:pt x="40078" y="14707"/>
                </a:moveTo>
                <a:cubicBezTo>
                  <a:pt x="40082" y="14707"/>
                  <a:pt x="40090" y="14712"/>
                  <a:pt x="40101" y="14723"/>
                </a:cubicBezTo>
                <a:cubicBezTo>
                  <a:pt x="40151" y="14773"/>
                  <a:pt x="40176" y="14823"/>
                  <a:pt x="40176" y="14898"/>
                </a:cubicBezTo>
                <a:cubicBezTo>
                  <a:pt x="40176" y="14928"/>
                  <a:pt x="40176" y="14942"/>
                  <a:pt x="40173" y="14942"/>
                </a:cubicBezTo>
                <a:cubicBezTo>
                  <a:pt x="40168" y="14942"/>
                  <a:pt x="40156" y="14909"/>
                  <a:pt x="40126" y="14848"/>
                </a:cubicBezTo>
                <a:cubicBezTo>
                  <a:pt x="40086" y="14770"/>
                  <a:pt x="40063" y="14707"/>
                  <a:pt x="40078" y="14707"/>
                </a:cubicBezTo>
                <a:close/>
                <a:moveTo>
                  <a:pt x="46626" y="6481"/>
                </a:moveTo>
                <a:cubicBezTo>
                  <a:pt x="46638" y="6481"/>
                  <a:pt x="46642" y="6498"/>
                  <a:pt x="46642" y="6527"/>
                </a:cubicBezTo>
                <a:cubicBezTo>
                  <a:pt x="46642" y="6578"/>
                  <a:pt x="46692" y="6878"/>
                  <a:pt x="46767" y="7204"/>
                </a:cubicBezTo>
                <a:cubicBezTo>
                  <a:pt x="46817" y="7555"/>
                  <a:pt x="46842" y="7906"/>
                  <a:pt x="46867" y="8257"/>
                </a:cubicBezTo>
                <a:cubicBezTo>
                  <a:pt x="46893" y="8557"/>
                  <a:pt x="46792" y="8858"/>
                  <a:pt x="46617" y="9109"/>
                </a:cubicBezTo>
                <a:cubicBezTo>
                  <a:pt x="45865" y="10187"/>
                  <a:pt x="45013" y="11189"/>
                  <a:pt x="44060" y="12116"/>
                </a:cubicBezTo>
                <a:cubicBezTo>
                  <a:pt x="42807" y="13420"/>
                  <a:pt x="41078" y="15299"/>
                  <a:pt x="41028" y="15450"/>
                </a:cubicBezTo>
                <a:cubicBezTo>
                  <a:pt x="41003" y="15512"/>
                  <a:pt x="41000" y="15545"/>
                  <a:pt x="41022" y="15545"/>
                </a:cubicBezTo>
                <a:cubicBezTo>
                  <a:pt x="41090" y="15545"/>
                  <a:pt x="41395" y="15240"/>
                  <a:pt x="42055" y="14522"/>
                </a:cubicBezTo>
                <a:cubicBezTo>
                  <a:pt x="42607" y="13921"/>
                  <a:pt x="43559" y="12943"/>
                  <a:pt x="44161" y="12317"/>
                </a:cubicBezTo>
                <a:cubicBezTo>
                  <a:pt x="45088" y="11415"/>
                  <a:pt x="45915" y="10462"/>
                  <a:pt x="46667" y="9410"/>
                </a:cubicBezTo>
                <a:cubicBezTo>
                  <a:pt x="46767" y="9234"/>
                  <a:pt x="46918" y="9084"/>
                  <a:pt x="47093" y="8984"/>
                </a:cubicBezTo>
                <a:lnTo>
                  <a:pt x="47319" y="8883"/>
                </a:lnTo>
                <a:lnTo>
                  <a:pt x="47193" y="9109"/>
                </a:lnTo>
                <a:cubicBezTo>
                  <a:pt x="47043" y="9460"/>
                  <a:pt x="46542" y="10061"/>
                  <a:pt x="45013" y="11766"/>
                </a:cubicBezTo>
                <a:cubicBezTo>
                  <a:pt x="44186" y="12743"/>
                  <a:pt x="43284" y="13670"/>
                  <a:pt x="42356" y="14573"/>
                </a:cubicBezTo>
                <a:cubicBezTo>
                  <a:pt x="42106" y="14823"/>
                  <a:pt x="41579" y="15350"/>
                  <a:pt x="41228" y="15751"/>
                </a:cubicBezTo>
                <a:cubicBezTo>
                  <a:pt x="40877" y="16177"/>
                  <a:pt x="40552" y="16527"/>
                  <a:pt x="40502" y="16578"/>
                </a:cubicBezTo>
                <a:cubicBezTo>
                  <a:pt x="40498" y="16582"/>
                  <a:pt x="40496" y="16584"/>
                  <a:pt x="40494" y="16584"/>
                </a:cubicBezTo>
                <a:cubicBezTo>
                  <a:pt x="40449" y="16584"/>
                  <a:pt x="40698" y="15550"/>
                  <a:pt x="41153" y="13921"/>
                </a:cubicBezTo>
                <a:cubicBezTo>
                  <a:pt x="41504" y="12718"/>
                  <a:pt x="41504" y="12718"/>
                  <a:pt x="42080" y="11916"/>
                </a:cubicBezTo>
                <a:cubicBezTo>
                  <a:pt x="42381" y="11440"/>
                  <a:pt x="43133" y="10487"/>
                  <a:pt x="43710" y="9735"/>
                </a:cubicBezTo>
                <a:cubicBezTo>
                  <a:pt x="45188" y="7881"/>
                  <a:pt x="45589" y="7304"/>
                  <a:pt x="45840" y="6878"/>
                </a:cubicBezTo>
                <a:cubicBezTo>
                  <a:pt x="45979" y="6615"/>
                  <a:pt x="46056" y="6489"/>
                  <a:pt x="46089" y="6489"/>
                </a:cubicBezTo>
                <a:cubicBezTo>
                  <a:pt x="46115" y="6489"/>
                  <a:pt x="46113" y="6571"/>
                  <a:pt x="46091" y="6728"/>
                </a:cubicBezTo>
                <a:cubicBezTo>
                  <a:pt x="46065" y="6953"/>
                  <a:pt x="46091" y="7004"/>
                  <a:pt x="46166" y="7004"/>
                </a:cubicBezTo>
                <a:cubicBezTo>
                  <a:pt x="46241" y="7004"/>
                  <a:pt x="46341" y="6903"/>
                  <a:pt x="46391" y="6803"/>
                </a:cubicBezTo>
                <a:cubicBezTo>
                  <a:pt x="46532" y="6574"/>
                  <a:pt x="46599" y="6481"/>
                  <a:pt x="46626" y="6481"/>
                </a:cubicBezTo>
                <a:close/>
                <a:moveTo>
                  <a:pt x="38239" y="7548"/>
                </a:moveTo>
                <a:cubicBezTo>
                  <a:pt x="38244" y="7548"/>
                  <a:pt x="38246" y="7551"/>
                  <a:pt x="38246" y="7555"/>
                </a:cubicBezTo>
                <a:cubicBezTo>
                  <a:pt x="38271" y="7580"/>
                  <a:pt x="38321" y="8031"/>
                  <a:pt x="38371" y="8583"/>
                </a:cubicBezTo>
                <a:cubicBezTo>
                  <a:pt x="38497" y="9836"/>
                  <a:pt x="38747" y="11064"/>
                  <a:pt x="39098" y="12242"/>
                </a:cubicBezTo>
                <a:cubicBezTo>
                  <a:pt x="39273" y="12943"/>
                  <a:pt x="39574" y="13996"/>
                  <a:pt x="39725" y="14598"/>
                </a:cubicBezTo>
                <a:lnTo>
                  <a:pt x="40025" y="15700"/>
                </a:lnTo>
                <a:lnTo>
                  <a:pt x="39925" y="16227"/>
                </a:lnTo>
                <a:cubicBezTo>
                  <a:pt x="39900" y="16402"/>
                  <a:pt x="39850" y="16578"/>
                  <a:pt x="39775" y="16728"/>
                </a:cubicBezTo>
                <a:cubicBezTo>
                  <a:pt x="39750" y="16728"/>
                  <a:pt x="39349" y="15249"/>
                  <a:pt x="39148" y="14372"/>
                </a:cubicBezTo>
                <a:cubicBezTo>
                  <a:pt x="39048" y="13912"/>
                  <a:pt x="38964" y="13675"/>
                  <a:pt x="38909" y="13675"/>
                </a:cubicBezTo>
                <a:cubicBezTo>
                  <a:pt x="38895" y="13675"/>
                  <a:pt x="38883" y="13690"/>
                  <a:pt x="38872" y="13720"/>
                </a:cubicBezTo>
                <a:cubicBezTo>
                  <a:pt x="39023" y="14522"/>
                  <a:pt x="39198" y="15299"/>
                  <a:pt x="39424" y="16101"/>
                </a:cubicBezTo>
                <a:lnTo>
                  <a:pt x="39700" y="17079"/>
                </a:lnTo>
                <a:lnTo>
                  <a:pt x="39524" y="17906"/>
                </a:lnTo>
                <a:cubicBezTo>
                  <a:pt x="39407" y="18433"/>
                  <a:pt x="39351" y="18626"/>
                  <a:pt x="39296" y="18626"/>
                </a:cubicBezTo>
                <a:cubicBezTo>
                  <a:pt x="39280" y="18626"/>
                  <a:pt x="39265" y="18610"/>
                  <a:pt x="39248" y="18583"/>
                </a:cubicBezTo>
                <a:cubicBezTo>
                  <a:pt x="38898" y="17756"/>
                  <a:pt x="38647" y="16878"/>
                  <a:pt x="38471" y="15976"/>
                </a:cubicBezTo>
                <a:cubicBezTo>
                  <a:pt x="38226" y="14852"/>
                  <a:pt x="38198" y="14711"/>
                  <a:pt x="38127" y="14711"/>
                </a:cubicBezTo>
                <a:cubicBezTo>
                  <a:pt x="38112" y="14711"/>
                  <a:pt x="38094" y="14718"/>
                  <a:pt x="38070" y="14723"/>
                </a:cubicBezTo>
                <a:cubicBezTo>
                  <a:pt x="37970" y="14773"/>
                  <a:pt x="38497" y="17179"/>
                  <a:pt x="38948" y="18432"/>
                </a:cubicBezTo>
                <a:cubicBezTo>
                  <a:pt x="39198" y="19134"/>
                  <a:pt x="39198" y="19209"/>
                  <a:pt x="39148" y="19560"/>
                </a:cubicBezTo>
                <a:cubicBezTo>
                  <a:pt x="39123" y="19685"/>
                  <a:pt x="39098" y="19811"/>
                  <a:pt x="39048" y="19936"/>
                </a:cubicBezTo>
                <a:cubicBezTo>
                  <a:pt x="38998" y="19936"/>
                  <a:pt x="38196" y="17505"/>
                  <a:pt x="38045" y="16979"/>
                </a:cubicBezTo>
                <a:cubicBezTo>
                  <a:pt x="37569" y="15274"/>
                  <a:pt x="37243" y="13545"/>
                  <a:pt x="37043" y="11791"/>
                </a:cubicBezTo>
                <a:cubicBezTo>
                  <a:pt x="36953" y="10918"/>
                  <a:pt x="36924" y="10704"/>
                  <a:pt x="36847" y="10704"/>
                </a:cubicBezTo>
                <a:cubicBezTo>
                  <a:pt x="36838" y="10704"/>
                  <a:pt x="36828" y="10708"/>
                  <a:pt x="36817" y="10713"/>
                </a:cubicBezTo>
                <a:cubicBezTo>
                  <a:pt x="36742" y="10738"/>
                  <a:pt x="36993" y="12693"/>
                  <a:pt x="37168" y="13720"/>
                </a:cubicBezTo>
                <a:cubicBezTo>
                  <a:pt x="37268" y="14397"/>
                  <a:pt x="37569" y="15650"/>
                  <a:pt x="37845" y="16753"/>
                </a:cubicBezTo>
                <a:cubicBezTo>
                  <a:pt x="37945" y="17104"/>
                  <a:pt x="38221" y="17981"/>
                  <a:pt x="38471" y="18733"/>
                </a:cubicBezTo>
                <a:cubicBezTo>
                  <a:pt x="38747" y="19510"/>
                  <a:pt x="38948" y="20162"/>
                  <a:pt x="38973" y="20212"/>
                </a:cubicBezTo>
                <a:cubicBezTo>
                  <a:pt x="38978" y="20247"/>
                  <a:pt x="38977" y="20263"/>
                  <a:pt x="38971" y="20263"/>
                </a:cubicBezTo>
                <a:cubicBezTo>
                  <a:pt x="38889" y="20263"/>
                  <a:pt x="37916" y="17656"/>
                  <a:pt x="37544" y="16402"/>
                </a:cubicBezTo>
                <a:cubicBezTo>
                  <a:pt x="37218" y="15375"/>
                  <a:pt x="36968" y="14297"/>
                  <a:pt x="36742" y="13219"/>
                </a:cubicBezTo>
                <a:cubicBezTo>
                  <a:pt x="36642" y="12342"/>
                  <a:pt x="36592" y="11415"/>
                  <a:pt x="36642" y="10512"/>
                </a:cubicBezTo>
                <a:cubicBezTo>
                  <a:pt x="36667" y="9886"/>
                  <a:pt x="36717" y="9735"/>
                  <a:pt x="37168" y="8733"/>
                </a:cubicBezTo>
                <a:cubicBezTo>
                  <a:pt x="37531" y="7865"/>
                  <a:pt x="37618" y="7680"/>
                  <a:pt x="37730" y="7680"/>
                </a:cubicBezTo>
                <a:cubicBezTo>
                  <a:pt x="37757" y="7680"/>
                  <a:pt x="37786" y="7691"/>
                  <a:pt x="37820" y="7705"/>
                </a:cubicBezTo>
                <a:cubicBezTo>
                  <a:pt x="37857" y="7734"/>
                  <a:pt x="37899" y="7748"/>
                  <a:pt x="37939" y="7748"/>
                </a:cubicBezTo>
                <a:cubicBezTo>
                  <a:pt x="38006" y="7748"/>
                  <a:pt x="38072" y="7709"/>
                  <a:pt x="38119" y="7632"/>
                </a:cubicBezTo>
                <a:lnTo>
                  <a:pt x="38119" y="7632"/>
                </a:lnTo>
                <a:cubicBezTo>
                  <a:pt x="38173" y="7583"/>
                  <a:pt x="38222" y="7548"/>
                  <a:pt x="38239" y="7548"/>
                </a:cubicBezTo>
                <a:close/>
                <a:moveTo>
                  <a:pt x="47268" y="9535"/>
                </a:moveTo>
                <a:cubicBezTo>
                  <a:pt x="47294" y="9786"/>
                  <a:pt x="47294" y="10036"/>
                  <a:pt x="47319" y="10312"/>
                </a:cubicBezTo>
                <a:lnTo>
                  <a:pt x="47294" y="10287"/>
                </a:lnTo>
                <a:lnTo>
                  <a:pt x="47294" y="10287"/>
                </a:lnTo>
                <a:cubicBezTo>
                  <a:pt x="47319" y="10838"/>
                  <a:pt x="47268" y="11415"/>
                  <a:pt x="47218" y="11966"/>
                </a:cubicBezTo>
                <a:cubicBezTo>
                  <a:pt x="47168" y="12292"/>
                  <a:pt x="47143" y="12618"/>
                  <a:pt x="47168" y="12969"/>
                </a:cubicBezTo>
                <a:cubicBezTo>
                  <a:pt x="47218" y="13069"/>
                  <a:pt x="47068" y="13269"/>
                  <a:pt x="46291" y="14071"/>
                </a:cubicBezTo>
                <a:cubicBezTo>
                  <a:pt x="45790" y="14623"/>
                  <a:pt x="44862" y="15575"/>
                  <a:pt x="44261" y="16177"/>
                </a:cubicBezTo>
                <a:cubicBezTo>
                  <a:pt x="42005" y="18432"/>
                  <a:pt x="40401" y="20262"/>
                  <a:pt x="39700" y="21415"/>
                </a:cubicBezTo>
                <a:cubicBezTo>
                  <a:pt x="39522" y="21681"/>
                  <a:pt x="39403" y="21849"/>
                  <a:pt x="39379" y="21849"/>
                </a:cubicBezTo>
                <a:cubicBezTo>
                  <a:pt x="39375" y="21849"/>
                  <a:pt x="39374" y="21846"/>
                  <a:pt x="39374" y="21841"/>
                </a:cubicBezTo>
                <a:cubicBezTo>
                  <a:pt x="39399" y="21590"/>
                  <a:pt x="39649" y="20387"/>
                  <a:pt x="39975" y="18833"/>
                </a:cubicBezTo>
                <a:cubicBezTo>
                  <a:pt x="40326" y="17204"/>
                  <a:pt x="40326" y="17154"/>
                  <a:pt x="40652" y="16753"/>
                </a:cubicBezTo>
                <a:cubicBezTo>
                  <a:pt x="41178" y="16101"/>
                  <a:pt x="42356" y="14798"/>
                  <a:pt x="42958" y="14247"/>
                </a:cubicBezTo>
                <a:cubicBezTo>
                  <a:pt x="43534" y="13695"/>
                  <a:pt x="46492" y="10437"/>
                  <a:pt x="46968" y="9861"/>
                </a:cubicBezTo>
                <a:cubicBezTo>
                  <a:pt x="47043" y="9735"/>
                  <a:pt x="47143" y="9635"/>
                  <a:pt x="47268" y="9535"/>
                </a:cubicBezTo>
                <a:close/>
                <a:moveTo>
                  <a:pt x="47099" y="23682"/>
                </a:moveTo>
                <a:cubicBezTo>
                  <a:pt x="47107" y="23682"/>
                  <a:pt x="47100" y="23699"/>
                  <a:pt x="47093" y="23720"/>
                </a:cubicBezTo>
                <a:lnTo>
                  <a:pt x="47072" y="23699"/>
                </a:lnTo>
                <a:lnTo>
                  <a:pt x="47072" y="23699"/>
                </a:lnTo>
                <a:cubicBezTo>
                  <a:pt x="47087" y="23687"/>
                  <a:pt x="47095" y="23682"/>
                  <a:pt x="47099" y="23682"/>
                </a:cubicBezTo>
                <a:close/>
                <a:moveTo>
                  <a:pt x="37224" y="21934"/>
                </a:moveTo>
                <a:lnTo>
                  <a:pt x="37224" y="21934"/>
                </a:lnTo>
                <a:cubicBezTo>
                  <a:pt x="37231" y="21934"/>
                  <a:pt x="37366" y="22200"/>
                  <a:pt x="37569" y="22643"/>
                </a:cubicBezTo>
                <a:cubicBezTo>
                  <a:pt x="37795" y="23119"/>
                  <a:pt x="37995" y="23595"/>
                  <a:pt x="38171" y="24096"/>
                </a:cubicBezTo>
                <a:lnTo>
                  <a:pt x="38171" y="24121"/>
                </a:lnTo>
                <a:cubicBezTo>
                  <a:pt x="38194" y="24216"/>
                  <a:pt x="38203" y="24266"/>
                  <a:pt x="38195" y="24266"/>
                </a:cubicBezTo>
                <a:cubicBezTo>
                  <a:pt x="38176" y="24266"/>
                  <a:pt x="38076" y="24028"/>
                  <a:pt x="37870" y="23495"/>
                </a:cubicBezTo>
                <a:lnTo>
                  <a:pt x="37268" y="22041"/>
                </a:lnTo>
                <a:cubicBezTo>
                  <a:pt x="37235" y="21968"/>
                  <a:pt x="37221" y="21934"/>
                  <a:pt x="37224" y="21934"/>
                </a:cubicBezTo>
                <a:close/>
                <a:moveTo>
                  <a:pt x="47770" y="12868"/>
                </a:moveTo>
                <a:cubicBezTo>
                  <a:pt x="47795" y="13069"/>
                  <a:pt x="47795" y="13269"/>
                  <a:pt x="47770" y="13470"/>
                </a:cubicBezTo>
                <a:lnTo>
                  <a:pt x="47745" y="13470"/>
                </a:lnTo>
                <a:cubicBezTo>
                  <a:pt x="47720" y="13796"/>
                  <a:pt x="47695" y="14247"/>
                  <a:pt x="47695" y="14447"/>
                </a:cubicBezTo>
                <a:lnTo>
                  <a:pt x="47695" y="14823"/>
                </a:lnTo>
                <a:lnTo>
                  <a:pt x="46517" y="16227"/>
                </a:lnTo>
                <a:cubicBezTo>
                  <a:pt x="45840" y="17004"/>
                  <a:pt x="44888" y="18056"/>
                  <a:pt x="44386" y="18583"/>
                </a:cubicBezTo>
                <a:cubicBezTo>
                  <a:pt x="43860" y="19084"/>
                  <a:pt x="43434" y="19510"/>
                  <a:pt x="43434" y="19535"/>
                </a:cubicBezTo>
                <a:cubicBezTo>
                  <a:pt x="43420" y="19563"/>
                  <a:pt x="43420" y="19576"/>
                  <a:pt x="43433" y="19576"/>
                </a:cubicBezTo>
                <a:cubicBezTo>
                  <a:pt x="43560" y="19576"/>
                  <a:pt x="44881" y="18325"/>
                  <a:pt x="45790" y="17279"/>
                </a:cubicBezTo>
                <a:cubicBezTo>
                  <a:pt x="46091" y="16979"/>
                  <a:pt x="46617" y="16352"/>
                  <a:pt x="46968" y="15901"/>
                </a:cubicBezTo>
                <a:cubicBezTo>
                  <a:pt x="47193" y="15625"/>
                  <a:pt x="47419" y="15375"/>
                  <a:pt x="47669" y="15124"/>
                </a:cubicBezTo>
                <a:lnTo>
                  <a:pt x="47669" y="15124"/>
                </a:lnTo>
                <a:cubicBezTo>
                  <a:pt x="47745" y="15149"/>
                  <a:pt x="47720" y="15500"/>
                  <a:pt x="47619" y="15650"/>
                </a:cubicBezTo>
                <a:cubicBezTo>
                  <a:pt x="46466" y="17079"/>
                  <a:pt x="45263" y="18407"/>
                  <a:pt x="44010" y="19710"/>
                </a:cubicBezTo>
                <a:cubicBezTo>
                  <a:pt x="43061" y="20565"/>
                  <a:pt x="43033" y="20588"/>
                  <a:pt x="43118" y="20588"/>
                </a:cubicBezTo>
                <a:cubicBezTo>
                  <a:pt x="43123" y="20588"/>
                  <a:pt x="43128" y="20588"/>
                  <a:pt x="43133" y="20588"/>
                </a:cubicBezTo>
                <a:cubicBezTo>
                  <a:pt x="43233" y="20588"/>
                  <a:pt x="43960" y="19986"/>
                  <a:pt x="44562" y="19385"/>
                </a:cubicBezTo>
                <a:cubicBezTo>
                  <a:pt x="44837" y="19109"/>
                  <a:pt x="45690" y="18182"/>
                  <a:pt x="46441" y="17279"/>
                </a:cubicBezTo>
                <a:cubicBezTo>
                  <a:pt x="47519" y="16026"/>
                  <a:pt x="47870" y="15650"/>
                  <a:pt x="48020" y="15650"/>
                </a:cubicBezTo>
                <a:cubicBezTo>
                  <a:pt x="48221" y="15650"/>
                  <a:pt x="48221" y="15675"/>
                  <a:pt x="48171" y="16026"/>
                </a:cubicBezTo>
                <a:cubicBezTo>
                  <a:pt x="48045" y="16728"/>
                  <a:pt x="48045" y="17079"/>
                  <a:pt x="48171" y="17154"/>
                </a:cubicBezTo>
                <a:cubicBezTo>
                  <a:pt x="48271" y="17229"/>
                  <a:pt x="48271" y="17279"/>
                  <a:pt x="48171" y="17455"/>
                </a:cubicBezTo>
                <a:cubicBezTo>
                  <a:pt x="48045" y="17655"/>
                  <a:pt x="47895" y="17831"/>
                  <a:pt x="47770" y="17981"/>
                </a:cubicBezTo>
                <a:cubicBezTo>
                  <a:pt x="47494" y="18257"/>
                  <a:pt x="46065" y="19585"/>
                  <a:pt x="44211" y="21214"/>
                </a:cubicBezTo>
                <a:cubicBezTo>
                  <a:pt x="41379" y="23695"/>
                  <a:pt x="40802" y="24347"/>
                  <a:pt x="39248" y="26753"/>
                </a:cubicBezTo>
                <a:lnTo>
                  <a:pt x="38697" y="27605"/>
                </a:lnTo>
                <a:cubicBezTo>
                  <a:pt x="38695" y="27609"/>
                  <a:pt x="38693" y="27610"/>
                  <a:pt x="38691" y="27610"/>
                </a:cubicBezTo>
                <a:cubicBezTo>
                  <a:pt x="38610" y="27610"/>
                  <a:pt x="38902" y="24520"/>
                  <a:pt x="39098" y="23319"/>
                </a:cubicBezTo>
                <a:cubicBezTo>
                  <a:pt x="39324" y="21991"/>
                  <a:pt x="40777" y="20137"/>
                  <a:pt x="44311" y="16603"/>
                </a:cubicBezTo>
                <a:cubicBezTo>
                  <a:pt x="45414" y="15500"/>
                  <a:pt x="46893" y="13921"/>
                  <a:pt x="47369" y="13319"/>
                </a:cubicBezTo>
                <a:cubicBezTo>
                  <a:pt x="47494" y="13169"/>
                  <a:pt x="47619" y="13019"/>
                  <a:pt x="47770" y="12868"/>
                </a:cubicBezTo>
                <a:close/>
                <a:moveTo>
                  <a:pt x="36366" y="10663"/>
                </a:moveTo>
                <a:cubicBezTo>
                  <a:pt x="36391" y="10813"/>
                  <a:pt x="36416" y="10938"/>
                  <a:pt x="36391" y="11089"/>
                </a:cubicBezTo>
                <a:lnTo>
                  <a:pt x="36416" y="11089"/>
                </a:lnTo>
                <a:cubicBezTo>
                  <a:pt x="36416" y="11916"/>
                  <a:pt x="36466" y="12718"/>
                  <a:pt x="36567" y="13520"/>
                </a:cubicBezTo>
                <a:cubicBezTo>
                  <a:pt x="36968" y="15525"/>
                  <a:pt x="37544" y="17480"/>
                  <a:pt x="38271" y="19360"/>
                </a:cubicBezTo>
                <a:cubicBezTo>
                  <a:pt x="38872" y="21014"/>
                  <a:pt x="38847" y="20989"/>
                  <a:pt x="38772" y="21314"/>
                </a:cubicBezTo>
                <a:lnTo>
                  <a:pt x="38722" y="21540"/>
                </a:lnTo>
                <a:lnTo>
                  <a:pt x="38597" y="21239"/>
                </a:lnTo>
                <a:cubicBezTo>
                  <a:pt x="38522" y="21064"/>
                  <a:pt x="38196" y="20086"/>
                  <a:pt x="37845" y="19034"/>
                </a:cubicBezTo>
                <a:cubicBezTo>
                  <a:pt x="37262" y="17285"/>
                  <a:pt x="37125" y="16875"/>
                  <a:pt x="37067" y="16875"/>
                </a:cubicBezTo>
                <a:cubicBezTo>
                  <a:pt x="37057" y="16875"/>
                  <a:pt x="37050" y="16886"/>
                  <a:pt x="37043" y="16903"/>
                </a:cubicBezTo>
                <a:cubicBezTo>
                  <a:pt x="37018" y="16979"/>
                  <a:pt x="37920" y="19786"/>
                  <a:pt x="38497" y="21415"/>
                </a:cubicBezTo>
                <a:cubicBezTo>
                  <a:pt x="38597" y="21640"/>
                  <a:pt x="38647" y="21891"/>
                  <a:pt x="38622" y="22142"/>
                </a:cubicBezTo>
                <a:lnTo>
                  <a:pt x="38547" y="22367"/>
                </a:lnTo>
                <a:lnTo>
                  <a:pt x="38396" y="21966"/>
                </a:lnTo>
                <a:cubicBezTo>
                  <a:pt x="38296" y="21741"/>
                  <a:pt x="37870" y="20588"/>
                  <a:pt x="37444" y="19385"/>
                </a:cubicBezTo>
                <a:cubicBezTo>
                  <a:pt x="36725" y="17389"/>
                  <a:pt x="36595" y="17030"/>
                  <a:pt x="36546" y="17030"/>
                </a:cubicBezTo>
                <a:cubicBezTo>
                  <a:pt x="36534" y="17030"/>
                  <a:pt x="36527" y="17053"/>
                  <a:pt x="36517" y="17079"/>
                </a:cubicBezTo>
                <a:cubicBezTo>
                  <a:pt x="36466" y="17179"/>
                  <a:pt x="37770" y="20788"/>
                  <a:pt x="38296" y="22116"/>
                </a:cubicBezTo>
                <a:cubicBezTo>
                  <a:pt x="38446" y="22367"/>
                  <a:pt x="38497" y="22643"/>
                  <a:pt x="38497" y="22944"/>
                </a:cubicBezTo>
                <a:cubicBezTo>
                  <a:pt x="38474" y="23056"/>
                  <a:pt x="38452" y="23148"/>
                  <a:pt x="38429" y="23148"/>
                </a:cubicBezTo>
                <a:cubicBezTo>
                  <a:pt x="38427" y="23148"/>
                  <a:pt x="38424" y="23147"/>
                  <a:pt x="38421" y="23144"/>
                </a:cubicBezTo>
                <a:cubicBezTo>
                  <a:pt x="38421" y="23119"/>
                  <a:pt x="38171" y="22367"/>
                  <a:pt x="37870" y="21490"/>
                </a:cubicBezTo>
                <a:cubicBezTo>
                  <a:pt x="37443" y="20210"/>
                  <a:pt x="37307" y="19856"/>
                  <a:pt x="37245" y="19856"/>
                </a:cubicBezTo>
                <a:cubicBezTo>
                  <a:pt x="37234" y="19856"/>
                  <a:pt x="37226" y="19867"/>
                  <a:pt x="37218" y="19886"/>
                </a:cubicBezTo>
                <a:cubicBezTo>
                  <a:pt x="37218" y="19911"/>
                  <a:pt x="37469" y="20763"/>
                  <a:pt x="37795" y="21741"/>
                </a:cubicBezTo>
                <a:cubicBezTo>
                  <a:pt x="38146" y="22743"/>
                  <a:pt x="38396" y="23570"/>
                  <a:pt x="38396" y="23595"/>
                </a:cubicBezTo>
                <a:cubicBezTo>
                  <a:pt x="38246" y="23370"/>
                  <a:pt x="38121" y="23144"/>
                  <a:pt x="38045" y="22868"/>
                </a:cubicBezTo>
                <a:cubicBezTo>
                  <a:pt x="37870" y="22442"/>
                  <a:pt x="37394" y="21340"/>
                  <a:pt x="36993" y="20412"/>
                </a:cubicBezTo>
                <a:cubicBezTo>
                  <a:pt x="36391" y="19034"/>
                  <a:pt x="36241" y="18708"/>
                  <a:pt x="36141" y="18683"/>
                </a:cubicBezTo>
                <a:cubicBezTo>
                  <a:pt x="36065" y="18683"/>
                  <a:pt x="35990" y="18683"/>
                  <a:pt x="35940" y="18733"/>
                </a:cubicBezTo>
                <a:cubicBezTo>
                  <a:pt x="35865" y="18808"/>
                  <a:pt x="35940" y="19009"/>
                  <a:pt x="36416" y="20036"/>
                </a:cubicBezTo>
                <a:cubicBezTo>
                  <a:pt x="36842" y="20989"/>
                  <a:pt x="36968" y="21289"/>
                  <a:pt x="36918" y="21390"/>
                </a:cubicBezTo>
                <a:cubicBezTo>
                  <a:pt x="36892" y="21490"/>
                  <a:pt x="37419" y="22944"/>
                  <a:pt x="38020" y="24247"/>
                </a:cubicBezTo>
                <a:cubicBezTo>
                  <a:pt x="38196" y="24522"/>
                  <a:pt x="38246" y="24873"/>
                  <a:pt x="38196" y="25199"/>
                </a:cubicBezTo>
                <a:cubicBezTo>
                  <a:pt x="38157" y="25470"/>
                  <a:pt x="38133" y="25577"/>
                  <a:pt x="38090" y="25577"/>
                </a:cubicBezTo>
                <a:cubicBezTo>
                  <a:pt x="38077" y="25577"/>
                  <a:pt x="38063" y="25567"/>
                  <a:pt x="38045" y="25550"/>
                </a:cubicBezTo>
                <a:cubicBezTo>
                  <a:pt x="37970" y="25475"/>
                  <a:pt x="37644" y="24748"/>
                  <a:pt x="37294" y="23846"/>
                </a:cubicBezTo>
                <a:cubicBezTo>
                  <a:pt x="36852" y="22841"/>
                  <a:pt x="36603" y="22291"/>
                  <a:pt x="36545" y="22291"/>
                </a:cubicBezTo>
                <a:cubicBezTo>
                  <a:pt x="36544" y="22291"/>
                  <a:pt x="36543" y="22291"/>
                  <a:pt x="36542" y="22292"/>
                </a:cubicBezTo>
                <a:cubicBezTo>
                  <a:pt x="36441" y="22342"/>
                  <a:pt x="37870" y="25726"/>
                  <a:pt x="38045" y="25801"/>
                </a:cubicBezTo>
                <a:cubicBezTo>
                  <a:pt x="38096" y="25826"/>
                  <a:pt x="38096" y="25976"/>
                  <a:pt x="38070" y="26177"/>
                </a:cubicBezTo>
                <a:cubicBezTo>
                  <a:pt x="38070" y="26302"/>
                  <a:pt x="38045" y="26402"/>
                  <a:pt x="37995" y="26502"/>
                </a:cubicBezTo>
                <a:cubicBezTo>
                  <a:pt x="37970" y="26502"/>
                  <a:pt x="37619" y="25751"/>
                  <a:pt x="37193" y="24848"/>
                </a:cubicBezTo>
                <a:cubicBezTo>
                  <a:pt x="36767" y="23946"/>
                  <a:pt x="36416" y="23194"/>
                  <a:pt x="36391" y="23194"/>
                </a:cubicBezTo>
                <a:cubicBezTo>
                  <a:pt x="36388" y="23193"/>
                  <a:pt x="36384" y="23192"/>
                  <a:pt x="36381" y="23192"/>
                </a:cubicBezTo>
                <a:cubicBezTo>
                  <a:pt x="36285" y="23192"/>
                  <a:pt x="36612" y="23988"/>
                  <a:pt x="37268" y="25350"/>
                </a:cubicBezTo>
                <a:cubicBezTo>
                  <a:pt x="37895" y="26628"/>
                  <a:pt x="38020" y="26954"/>
                  <a:pt x="37995" y="27104"/>
                </a:cubicBezTo>
                <a:cubicBezTo>
                  <a:pt x="37995" y="27165"/>
                  <a:pt x="37991" y="27205"/>
                  <a:pt x="37971" y="27205"/>
                </a:cubicBezTo>
                <a:cubicBezTo>
                  <a:pt x="37942" y="27205"/>
                  <a:pt x="37879" y="27117"/>
                  <a:pt x="37745" y="26878"/>
                </a:cubicBezTo>
                <a:cubicBezTo>
                  <a:pt x="37619" y="26653"/>
                  <a:pt x="37193" y="25776"/>
                  <a:pt x="36817" y="24949"/>
                </a:cubicBezTo>
                <a:cubicBezTo>
                  <a:pt x="36257" y="23720"/>
                  <a:pt x="35974" y="23177"/>
                  <a:pt x="35890" y="23177"/>
                </a:cubicBezTo>
                <a:cubicBezTo>
                  <a:pt x="35877" y="23177"/>
                  <a:pt x="35868" y="23191"/>
                  <a:pt x="35865" y="23219"/>
                </a:cubicBezTo>
                <a:cubicBezTo>
                  <a:pt x="35865" y="23244"/>
                  <a:pt x="36341" y="24272"/>
                  <a:pt x="36918" y="25500"/>
                </a:cubicBezTo>
                <a:cubicBezTo>
                  <a:pt x="37870" y="27530"/>
                  <a:pt x="37945" y="27705"/>
                  <a:pt x="37945" y="27956"/>
                </a:cubicBezTo>
                <a:cubicBezTo>
                  <a:pt x="37938" y="28030"/>
                  <a:pt x="37933" y="28082"/>
                  <a:pt x="37911" y="28082"/>
                </a:cubicBezTo>
                <a:cubicBezTo>
                  <a:pt x="37861" y="28082"/>
                  <a:pt x="37720" y="27785"/>
                  <a:pt x="37243" y="26778"/>
                </a:cubicBezTo>
                <a:cubicBezTo>
                  <a:pt x="36842" y="25976"/>
                  <a:pt x="36216" y="24723"/>
                  <a:pt x="35790" y="23946"/>
                </a:cubicBezTo>
                <a:cubicBezTo>
                  <a:pt x="35314" y="23094"/>
                  <a:pt x="34887" y="22192"/>
                  <a:pt x="34512" y="21264"/>
                </a:cubicBezTo>
                <a:cubicBezTo>
                  <a:pt x="33835" y="19660"/>
                  <a:pt x="33760" y="19435"/>
                  <a:pt x="33935" y="19385"/>
                </a:cubicBezTo>
                <a:cubicBezTo>
                  <a:pt x="34085" y="19309"/>
                  <a:pt x="34085" y="19259"/>
                  <a:pt x="34161" y="18307"/>
                </a:cubicBezTo>
                <a:cubicBezTo>
                  <a:pt x="34211" y="17555"/>
                  <a:pt x="34562" y="15099"/>
                  <a:pt x="34612" y="14898"/>
                </a:cubicBezTo>
                <a:cubicBezTo>
                  <a:pt x="34612" y="14893"/>
                  <a:pt x="34612" y="14891"/>
                  <a:pt x="34613" y="14891"/>
                </a:cubicBezTo>
                <a:cubicBezTo>
                  <a:pt x="34622" y="14891"/>
                  <a:pt x="34664" y="15080"/>
                  <a:pt x="34687" y="15350"/>
                </a:cubicBezTo>
                <a:cubicBezTo>
                  <a:pt x="34762" y="16227"/>
                  <a:pt x="34938" y="17079"/>
                  <a:pt x="35238" y="17906"/>
                </a:cubicBezTo>
                <a:cubicBezTo>
                  <a:pt x="35435" y="18418"/>
                  <a:pt x="35493" y="18559"/>
                  <a:pt x="35557" y="18559"/>
                </a:cubicBezTo>
                <a:cubicBezTo>
                  <a:pt x="35575" y="18559"/>
                  <a:pt x="35593" y="18549"/>
                  <a:pt x="35614" y="18532"/>
                </a:cubicBezTo>
                <a:cubicBezTo>
                  <a:pt x="35715" y="18457"/>
                  <a:pt x="35715" y="18207"/>
                  <a:pt x="35539" y="17806"/>
                </a:cubicBezTo>
                <a:cubicBezTo>
                  <a:pt x="35063" y="16678"/>
                  <a:pt x="34812" y="13971"/>
                  <a:pt x="35113" y="12969"/>
                </a:cubicBezTo>
                <a:cubicBezTo>
                  <a:pt x="35162" y="12806"/>
                  <a:pt x="35179" y="12738"/>
                  <a:pt x="35206" y="12738"/>
                </a:cubicBezTo>
                <a:cubicBezTo>
                  <a:pt x="35220" y="12738"/>
                  <a:pt x="35237" y="12758"/>
                  <a:pt x="35263" y="12793"/>
                </a:cubicBezTo>
                <a:cubicBezTo>
                  <a:pt x="35288" y="12893"/>
                  <a:pt x="35364" y="12943"/>
                  <a:pt x="35439" y="12994"/>
                </a:cubicBezTo>
                <a:cubicBezTo>
                  <a:pt x="35477" y="13018"/>
                  <a:pt x="35513" y="13031"/>
                  <a:pt x="35547" y="13031"/>
                </a:cubicBezTo>
                <a:cubicBezTo>
                  <a:pt x="35689" y="13031"/>
                  <a:pt x="35798" y="12799"/>
                  <a:pt x="35940" y="12192"/>
                </a:cubicBezTo>
                <a:cubicBezTo>
                  <a:pt x="36065" y="11690"/>
                  <a:pt x="36216" y="11164"/>
                  <a:pt x="36366" y="10663"/>
                </a:cubicBezTo>
                <a:close/>
                <a:moveTo>
                  <a:pt x="1276" y="26629"/>
                </a:moveTo>
                <a:cubicBezTo>
                  <a:pt x="1402" y="26629"/>
                  <a:pt x="1667" y="26665"/>
                  <a:pt x="2181" y="26753"/>
                </a:cubicBezTo>
                <a:cubicBezTo>
                  <a:pt x="2556" y="26803"/>
                  <a:pt x="3108" y="26878"/>
                  <a:pt x="3459" y="26903"/>
                </a:cubicBezTo>
                <a:cubicBezTo>
                  <a:pt x="3810" y="26954"/>
                  <a:pt x="4035" y="26979"/>
                  <a:pt x="4010" y="27004"/>
                </a:cubicBezTo>
                <a:cubicBezTo>
                  <a:pt x="3835" y="27079"/>
                  <a:pt x="4010" y="27229"/>
                  <a:pt x="5188" y="27906"/>
                </a:cubicBezTo>
                <a:cubicBezTo>
                  <a:pt x="6266" y="28507"/>
                  <a:pt x="7293" y="29234"/>
                  <a:pt x="8271" y="30011"/>
                </a:cubicBezTo>
                <a:cubicBezTo>
                  <a:pt x="8908" y="30543"/>
                  <a:pt x="9095" y="30711"/>
                  <a:pt x="8929" y="30711"/>
                </a:cubicBezTo>
                <a:cubicBezTo>
                  <a:pt x="8860" y="30711"/>
                  <a:pt x="8730" y="30682"/>
                  <a:pt x="8546" y="30638"/>
                </a:cubicBezTo>
                <a:cubicBezTo>
                  <a:pt x="7494" y="30362"/>
                  <a:pt x="6466" y="29986"/>
                  <a:pt x="5514" y="29485"/>
                </a:cubicBezTo>
                <a:cubicBezTo>
                  <a:pt x="4436" y="29009"/>
                  <a:pt x="3384" y="28457"/>
                  <a:pt x="2381" y="27806"/>
                </a:cubicBezTo>
                <a:cubicBezTo>
                  <a:pt x="1930" y="27480"/>
                  <a:pt x="1529" y="27104"/>
                  <a:pt x="1178" y="26678"/>
                </a:cubicBezTo>
                <a:cubicBezTo>
                  <a:pt x="1168" y="26647"/>
                  <a:pt x="1187" y="26629"/>
                  <a:pt x="1276" y="26629"/>
                </a:cubicBezTo>
                <a:close/>
                <a:moveTo>
                  <a:pt x="6202" y="27002"/>
                </a:moveTo>
                <a:cubicBezTo>
                  <a:pt x="7612" y="27002"/>
                  <a:pt x="9450" y="27263"/>
                  <a:pt x="9474" y="27455"/>
                </a:cubicBezTo>
                <a:cubicBezTo>
                  <a:pt x="9499" y="27680"/>
                  <a:pt x="10351" y="28583"/>
                  <a:pt x="10827" y="28908"/>
                </a:cubicBezTo>
                <a:cubicBezTo>
                  <a:pt x="11654" y="29510"/>
                  <a:pt x="12582" y="30011"/>
                  <a:pt x="13559" y="30362"/>
                </a:cubicBezTo>
                <a:cubicBezTo>
                  <a:pt x="14236" y="30613"/>
                  <a:pt x="15038" y="30964"/>
                  <a:pt x="15339" y="31089"/>
                </a:cubicBezTo>
                <a:cubicBezTo>
                  <a:pt x="16040" y="31415"/>
                  <a:pt x="16717" y="31791"/>
                  <a:pt x="17369" y="32192"/>
                </a:cubicBezTo>
                <a:cubicBezTo>
                  <a:pt x="17369" y="32192"/>
                  <a:pt x="16892" y="32167"/>
                  <a:pt x="16316" y="32066"/>
                </a:cubicBezTo>
                <a:cubicBezTo>
                  <a:pt x="15740" y="31966"/>
                  <a:pt x="15013" y="31866"/>
                  <a:pt x="14712" y="31841"/>
                </a:cubicBezTo>
                <a:cubicBezTo>
                  <a:pt x="14161" y="31791"/>
                  <a:pt x="14110" y="31766"/>
                  <a:pt x="13333" y="31214"/>
                </a:cubicBezTo>
                <a:cubicBezTo>
                  <a:pt x="13108" y="31014"/>
                  <a:pt x="12832" y="30863"/>
                  <a:pt x="12557" y="30738"/>
                </a:cubicBezTo>
                <a:lnTo>
                  <a:pt x="12557" y="30738"/>
                </a:lnTo>
                <a:cubicBezTo>
                  <a:pt x="12732" y="30939"/>
                  <a:pt x="12932" y="31139"/>
                  <a:pt x="13183" y="31264"/>
                </a:cubicBezTo>
                <a:cubicBezTo>
                  <a:pt x="13384" y="31415"/>
                  <a:pt x="13584" y="31565"/>
                  <a:pt x="13760" y="31741"/>
                </a:cubicBezTo>
                <a:cubicBezTo>
                  <a:pt x="13634" y="31741"/>
                  <a:pt x="13509" y="31716"/>
                  <a:pt x="13409" y="31690"/>
                </a:cubicBezTo>
                <a:cubicBezTo>
                  <a:pt x="13158" y="31665"/>
                  <a:pt x="12958" y="31515"/>
                  <a:pt x="12331" y="31014"/>
                </a:cubicBezTo>
                <a:cubicBezTo>
                  <a:pt x="11529" y="30362"/>
                  <a:pt x="10777" y="29635"/>
                  <a:pt x="10100" y="28883"/>
                </a:cubicBezTo>
                <a:cubicBezTo>
                  <a:pt x="9950" y="28708"/>
                  <a:pt x="9775" y="28533"/>
                  <a:pt x="9599" y="28407"/>
                </a:cubicBezTo>
                <a:lnTo>
                  <a:pt x="9599" y="28407"/>
                </a:lnTo>
                <a:cubicBezTo>
                  <a:pt x="9499" y="28457"/>
                  <a:pt x="9549" y="28507"/>
                  <a:pt x="10251" y="29259"/>
                </a:cubicBezTo>
                <a:cubicBezTo>
                  <a:pt x="10953" y="29986"/>
                  <a:pt x="11679" y="30688"/>
                  <a:pt x="12481" y="31315"/>
                </a:cubicBezTo>
                <a:cubicBezTo>
                  <a:pt x="12707" y="31490"/>
                  <a:pt x="12832" y="31615"/>
                  <a:pt x="12757" y="31615"/>
                </a:cubicBezTo>
                <a:lnTo>
                  <a:pt x="11103" y="31239"/>
                </a:lnTo>
                <a:lnTo>
                  <a:pt x="9599" y="30888"/>
                </a:lnTo>
                <a:lnTo>
                  <a:pt x="9173" y="30487"/>
                </a:lnTo>
                <a:cubicBezTo>
                  <a:pt x="7970" y="29385"/>
                  <a:pt x="6642" y="28457"/>
                  <a:pt x="5238" y="27680"/>
                </a:cubicBezTo>
                <a:cubicBezTo>
                  <a:pt x="4687" y="27355"/>
                  <a:pt x="4236" y="27079"/>
                  <a:pt x="4236" y="27054"/>
                </a:cubicBezTo>
                <a:cubicBezTo>
                  <a:pt x="4211" y="27004"/>
                  <a:pt x="4386" y="27004"/>
                  <a:pt x="4612" y="27004"/>
                </a:cubicBezTo>
                <a:cubicBezTo>
                  <a:pt x="4687" y="27012"/>
                  <a:pt x="4807" y="27015"/>
                  <a:pt x="4953" y="27015"/>
                </a:cubicBezTo>
                <a:cubicBezTo>
                  <a:pt x="5247" y="27015"/>
                  <a:pt x="5648" y="27004"/>
                  <a:pt x="6015" y="27004"/>
                </a:cubicBezTo>
                <a:cubicBezTo>
                  <a:pt x="6076" y="27003"/>
                  <a:pt x="6139" y="27002"/>
                  <a:pt x="6202" y="27002"/>
                </a:cubicBezTo>
                <a:close/>
                <a:moveTo>
                  <a:pt x="33584" y="20237"/>
                </a:moveTo>
                <a:cubicBezTo>
                  <a:pt x="33584" y="20237"/>
                  <a:pt x="33810" y="20788"/>
                  <a:pt x="34111" y="21440"/>
                </a:cubicBezTo>
                <a:lnTo>
                  <a:pt x="34136" y="21440"/>
                </a:lnTo>
                <a:cubicBezTo>
                  <a:pt x="34562" y="22442"/>
                  <a:pt x="35063" y="23420"/>
                  <a:pt x="35614" y="24372"/>
                </a:cubicBezTo>
                <a:cubicBezTo>
                  <a:pt x="36141" y="25325"/>
                  <a:pt x="36867" y="26703"/>
                  <a:pt x="37243" y="27455"/>
                </a:cubicBezTo>
                <a:lnTo>
                  <a:pt x="37895" y="28808"/>
                </a:lnTo>
                <a:lnTo>
                  <a:pt x="37870" y="29234"/>
                </a:lnTo>
                <a:lnTo>
                  <a:pt x="37845" y="29660"/>
                </a:lnTo>
                <a:lnTo>
                  <a:pt x="37594" y="29209"/>
                </a:lnTo>
                <a:cubicBezTo>
                  <a:pt x="37444" y="28959"/>
                  <a:pt x="37118" y="28332"/>
                  <a:pt x="36842" y="27781"/>
                </a:cubicBezTo>
                <a:cubicBezTo>
                  <a:pt x="36692" y="27430"/>
                  <a:pt x="36491" y="27104"/>
                  <a:pt x="36266" y="26803"/>
                </a:cubicBezTo>
                <a:lnTo>
                  <a:pt x="36266" y="26803"/>
                </a:lnTo>
                <a:cubicBezTo>
                  <a:pt x="36191" y="26803"/>
                  <a:pt x="36892" y="28282"/>
                  <a:pt x="37519" y="29410"/>
                </a:cubicBezTo>
                <a:cubicBezTo>
                  <a:pt x="37770" y="29861"/>
                  <a:pt x="37820" y="29961"/>
                  <a:pt x="37795" y="30187"/>
                </a:cubicBezTo>
                <a:cubicBezTo>
                  <a:pt x="37795" y="30291"/>
                  <a:pt x="37783" y="30347"/>
                  <a:pt x="37767" y="30347"/>
                </a:cubicBezTo>
                <a:cubicBezTo>
                  <a:pt x="37760" y="30347"/>
                  <a:pt x="37752" y="30335"/>
                  <a:pt x="37745" y="30312"/>
                </a:cubicBezTo>
                <a:cubicBezTo>
                  <a:pt x="37700" y="29956"/>
                  <a:pt x="37675" y="29857"/>
                  <a:pt x="37582" y="29857"/>
                </a:cubicBezTo>
                <a:cubicBezTo>
                  <a:pt x="37571" y="29857"/>
                  <a:pt x="37558" y="29858"/>
                  <a:pt x="37544" y="29861"/>
                </a:cubicBezTo>
                <a:cubicBezTo>
                  <a:pt x="37494" y="29861"/>
                  <a:pt x="37444" y="29886"/>
                  <a:pt x="37419" y="29961"/>
                </a:cubicBezTo>
                <a:cubicBezTo>
                  <a:pt x="37419" y="29963"/>
                  <a:pt x="37418" y="29965"/>
                  <a:pt x="37417" y="29965"/>
                </a:cubicBezTo>
                <a:cubicBezTo>
                  <a:pt x="37379" y="29965"/>
                  <a:pt x="36756" y="28835"/>
                  <a:pt x="36416" y="28106"/>
                </a:cubicBezTo>
                <a:cubicBezTo>
                  <a:pt x="36322" y="27895"/>
                  <a:pt x="36229" y="27728"/>
                  <a:pt x="36196" y="27728"/>
                </a:cubicBezTo>
                <a:cubicBezTo>
                  <a:pt x="36194" y="27728"/>
                  <a:pt x="36192" y="27729"/>
                  <a:pt x="36191" y="27731"/>
                </a:cubicBezTo>
                <a:cubicBezTo>
                  <a:pt x="36391" y="28332"/>
                  <a:pt x="36642" y="28934"/>
                  <a:pt x="36943" y="29510"/>
                </a:cubicBezTo>
                <a:lnTo>
                  <a:pt x="37745" y="31289"/>
                </a:lnTo>
                <a:lnTo>
                  <a:pt x="37720" y="31741"/>
                </a:lnTo>
                <a:lnTo>
                  <a:pt x="37669" y="32217"/>
                </a:lnTo>
                <a:lnTo>
                  <a:pt x="37569" y="31966"/>
                </a:lnTo>
                <a:cubicBezTo>
                  <a:pt x="37469" y="31741"/>
                  <a:pt x="37469" y="31690"/>
                  <a:pt x="37569" y="31640"/>
                </a:cubicBezTo>
                <a:cubicBezTo>
                  <a:pt x="37644" y="31590"/>
                  <a:pt x="37644" y="31490"/>
                  <a:pt x="37444" y="30888"/>
                </a:cubicBezTo>
                <a:cubicBezTo>
                  <a:pt x="37227" y="30216"/>
                  <a:pt x="37142" y="30051"/>
                  <a:pt x="37041" y="30051"/>
                </a:cubicBezTo>
                <a:cubicBezTo>
                  <a:pt x="37026" y="30051"/>
                  <a:pt x="37010" y="30055"/>
                  <a:pt x="36993" y="30061"/>
                </a:cubicBezTo>
                <a:cubicBezTo>
                  <a:pt x="36892" y="30111"/>
                  <a:pt x="36943" y="30387"/>
                  <a:pt x="37093" y="30763"/>
                </a:cubicBezTo>
                <a:cubicBezTo>
                  <a:pt x="37139" y="30855"/>
                  <a:pt x="37159" y="30905"/>
                  <a:pt x="37149" y="30905"/>
                </a:cubicBezTo>
                <a:cubicBezTo>
                  <a:pt x="37138" y="30905"/>
                  <a:pt x="37087" y="30837"/>
                  <a:pt x="36993" y="30688"/>
                </a:cubicBezTo>
                <a:cubicBezTo>
                  <a:pt x="36867" y="30487"/>
                  <a:pt x="36767" y="30287"/>
                  <a:pt x="36667" y="30061"/>
                </a:cubicBezTo>
                <a:cubicBezTo>
                  <a:pt x="36560" y="29848"/>
                  <a:pt x="36508" y="29780"/>
                  <a:pt x="36448" y="29780"/>
                </a:cubicBezTo>
                <a:cubicBezTo>
                  <a:pt x="36438" y="29780"/>
                  <a:pt x="36427" y="29782"/>
                  <a:pt x="36416" y="29786"/>
                </a:cubicBezTo>
                <a:cubicBezTo>
                  <a:pt x="36391" y="29811"/>
                  <a:pt x="36341" y="29811"/>
                  <a:pt x="36316" y="29811"/>
                </a:cubicBezTo>
                <a:lnTo>
                  <a:pt x="35539" y="28507"/>
                </a:lnTo>
                <a:cubicBezTo>
                  <a:pt x="35138" y="27781"/>
                  <a:pt x="34562" y="26703"/>
                  <a:pt x="34261" y="26101"/>
                </a:cubicBezTo>
                <a:lnTo>
                  <a:pt x="33710" y="25024"/>
                </a:lnTo>
                <a:lnTo>
                  <a:pt x="33609" y="24172"/>
                </a:lnTo>
                <a:cubicBezTo>
                  <a:pt x="33559" y="23370"/>
                  <a:pt x="33534" y="22568"/>
                  <a:pt x="33534" y="21766"/>
                </a:cubicBezTo>
                <a:cubicBezTo>
                  <a:pt x="33559" y="20939"/>
                  <a:pt x="33584" y="20237"/>
                  <a:pt x="33584" y="20237"/>
                </a:cubicBezTo>
                <a:close/>
                <a:moveTo>
                  <a:pt x="36112" y="32012"/>
                </a:moveTo>
                <a:cubicBezTo>
                  <a:pt x="36117" y="32012"/>
                  <a:pt x="36127" y="32021"/>
                  <a:pt x="36141" y="32041"/>
                </a:cubicBezTo>
                <a:cubicBezTo>
                  <a:pt x="36191" y="32142"/>
                  <a:pt x="36241" y="32242"/>
                  <a:pt x="36266" y="32342"/>
                </a:cubicBezTo>
                <a:cubicBezTo>
                  <a:pt x="36273" y="32365"/>
                  <a:pt x="36276" y="32376"/>
                  <a:pt x="36275" y="32376"/>
                </a:cubicBezTo>
                <a:cubicBezTo>
                  <a:pt x="36271" y="32376"/>
                  <a:pt x="36243" y="32315"/>
                  <a:pt x="36191" y="32192"/>
                </a:cubicBezTo>
                <a:cubicBezTo>
                  <a:pt x="36117" y="32082"/>
                  <a:pt x="36098" y="32012"/>
                  <a:pt x="36112" y="32012"/>
                </a:cubicBezTo>
                <a:close/>
                <a:moveTo>
                  <a:pt x="1028" y="27405"/>
                </a:moveTo>
                <a:lnTo>
                  <a:pt x="1454" y="27781"/>
                </a:lnTo>
                <a:cubicBezTo>
                  <a:pt x="1830" y="28081"/>
                  <a:pt x="2206" y="28357"/>
                  <a:pt x="2632" y="28633"/>
                </a:cubicBezTo>
                <a:lnTo>
                  <a:pt x="2657" y="28608"/>
                </a:lnTo>
                <a:cubicBezTo>
                  <a:pt x="4010" y="29410"/>
                  <a:pt x="5439" y="30137"/>
                  <a:pt x="6892" y="30788"/>
                </a:cubicBezTo>
                <a:cubicBezTo>
                  <a:pt x="7970" y="31139"/>
                  <a:pt x="9048" y="31440"/>
                  <a:pt x="10151" y="31690"/>
                </a:cubicBezTo>
                <a:cubicBezTo>
                  <a:pt x="11504" y="32016"/>
                  <a:pt x="12607" y="32292"/>
                  <a:pt x="12607" y="32317"/>
                </a:cubicBezTo>
                <a:cubicBezTo>
                  <a:pt x="12500" y="32323"/>
                  <a:pt x="12394" y="32326"/>
                  <a:pt x="12287" y="32326"/>
                </a:cubicBezTo>
                <a:cubicBezTo>
                  <a:pt x="11944" y="32326"/>
                  <a:pt x="11604" y="32293"/>
                  <a:pt x="11278" y="32217"/>
                </a:cubicBezTo>
                <a:cubicBezTo>
                  <a:pt x="10777" y="32117"/>
                  <a:pt x="10301" y="32016"/>
                  <a:pt x="9825" y="31866"/>
                </a:cubicBezTo>
                <a:cubicBezTo>
                  <a:pt x="9574" y="31766"/>
                  <a:pt x="9273" y="31690"/>
                  <a:pt x="8998" y="31665"/>
                </a:cubicBezTo>
                <a:lnTo>
                  <a:pt x="8998" y="31665"/>
                </a:lnTo>
                <a:cubicBezTo>
                  <a:pt x="8947" y="31741"/>
                  <a:pt x="9775" y="32016"/>
                  <a:pt x="10652" y="32242"/>
                </a:cubicBezTo>
                <a:cubicBezTo>
                  <a:pt x="10802" y="32267"/>
                  <a:pt x="10978" y="32317"/>
                  <a:pt x="11103" y="32417"/>
                </a:cubicBezTo>
                <a:cubicBezTo>
                  <a:pt x="10902" y="32392"/>
                  <a:pt x="10677" y="32342"/>
                  <a:pt x="10476" y="32267"/>
                </a:cubicBezTo>
                <a:cubicBezTo>
                  <a:pt x="10301" y="32192"/>
                  <a:pt x="10100" y="32167"/>
                  <a:pt x="9900" y="32167"/>
                </a:cubicBezTo>
                <a:cubicBezTo>
                  <a:pt x="9875" y="32192"/>
                  <a:pt x="9900" y="32242"/>
                  <a:pt x="9925" y="32267"/>
                </a:cubicBezTo>
                <a:cubicBezTo>
                  <a:pt x="9624" y="32217"/>
                  <a:pt x="9323" y="32142"/>
                  <a:pt x="9023" y="32041"/>
                </a:cubicBezTo>
                <a:cubicBezTo>
                  <a:pt x="8697" y="31916"/>
                  <a:pt x="8371" y="31841"/>
                  <a:pt x="8020" y="31791"/>
                </a:cubicBezTo>
                <a:lnTo>
                  <a:pt x="8020" y="31791"/>
                </a:lnTo>
                <a:cubicBezTo>
                  <a:pt x="7995" y="31866"/>
                  <a:pt x="8196" y="31916"/>
                  <a:pt x="9273" y="32267"/>
                </a:cubicBezTo>
                <a:cubicBezTo>
                  <a:pt x="9900" y="32467"/>
                  <a:pt x="9900" y="32467"/>
                  <a:pt x="8772" y="32467"/>
                </a:cubicBezTo>
                <a:cubicBezTo>
                  <a:pt x="7193" y="32467"/>
                  <a:pt x="5639" y="32242"/>
                  <a:pt x="4135" y="31791"/>
                </a:cubicBezTo>
                <a:cubicBezTo>
                  <a:pt x="3584" y="31590"/>
                  <a:pt x="3509" y="31540"/>
                  <a:pt x="3484" y="31365"/>
                </a:cubicBezTo>
                <a:cubicBezTo>
                  <a:pt x="3358" y="31089"/>
                  <a:pt x="3183" y="30813"/>
                  <a:pt x="2983" y="30588"/>
                </a:cubicBezTo>
                <a:cubicBezTo>
                  <a:pt x="2381" y="29761"/>
                  <a:pt x="1830" y="28883"/>
                  <a:pt x="1353" y="27981"/>
                </a:cubicBezTo>
                <a:lnTo>
                  <a:pt x="1028" y="27405"/>
                </a:lnTo>
                <a:close/>
                <a:moveTo>
                  <a:pt x="48079" y="18090"/>
                </a:moveTo>
                <a:cubicBezTo>
                  <a:pt x="48124" y="18090"/>
                  <a:pt x="48135" y="18206"/>
                  <a:pt x="48121" y="18482"/>
                </a:cubicBezTo>
                <a:lnTo>
                  <a:pt x="48146" y="18482"/>
                </a:lnTo>
                <a:cubicBezTo>
                  <a:pt x="48121" y="18733"/>
                  <a:pt x="48045" y="19334"/>
                  <a:pt x="47970" y="19811"/>
                </a:cubicBezTo>
                <a:cubicBezTo>
                  <a:pt x="47870" y="20713"/>
                  <a:pt x="47895" y="21039"/>
                  <a:pt x="48146" y="21039"/>
                </a:cubicBezTo>
                <a:cubicBezTo>
                  <a:pt x="48246" y="21039"/>
                  <a:pt x="48221" y="21189"/>
                  <a:pt x="47995" y="21741"/>
                </a:cubicBezTo>
                <a:cubicBezTo>
                  <a:pt x="47895" y="22066"/>
                  <a:pt x="47770" y="22367"/>
                  <a:pt x="47619" y="22693"/>
                </a:cubicBezTo>
                <a:cubicBezTo>
                  <a:pt x="47469" y="22944"/>
                  <a:pt x="45840" y="24472"/>
                  <a:pt x="44512" y="25550"/>
                </a:cubicBezTo>
                <a:cubicBezTo>
                  <a:pt x="42883" y="26954"/>
                  <a:pt x="41329" y="28432"/>
                  <a:pt x="39900" y="30036"/>
                </a:cubicBezTo>
                <a:cubicBezTo>
                  <a:pt x="39424" y="30638"/>
                  <a:pt x="39023" y="31289"/>
                  <a:pt x="38672" y="31991"/>
                </a:cubicBezTo>
                <a:cubicBezTo>
                  <a:pt x="38597" y="32167"/>
                  <a:pt x="38522" y="32342"/>
                  <a:pt x="38396" y="32492"/>
                </a:cubicBezTo>
                <a:cubicBezTo>
                  <a:pt x="38396" y="32292"/>
                  <a:pt x="38396" y="32091"/>
                  <a:pt x="38421" y="31891"/>
                </a:cubicBezTo>
                <a:cubicBezTo>
                  <a:pt x="38446" y="31390"/>
                  <a:pt x="38497" y="31264"/>
                  <a:pt x="38898" y="30513"/>
                </a:cubicBezTo>
                <a:cubicBezTo>
                  <a:pt x="39725" y="28984"/>
                  <a:pt x="40025" y="28683"/>
                  <a:pt x="45138" y="24297"/>
                </a:cubicBezTo>
                <a:cubicBezTo>
                  <a:pt x="46216" y="23370"/>
                  <a:pt x="46416" y="23169"/>
                  <a:pt x="46316" y="23119"/>
                </a:cubicBezTo>
                <a:lnTo>
                  <a:pt x="46316" y="23119"/>
                </a:lnTo>
                <a:cubicBezTo>
                  <a:pt x="45990" y="23345"/>
                  <a:pt x="45690" y="23595"/>
                  <a:pt x="45389" y="23871"/>
                </a:cubicBezTo>
                <a:cubicBezTo>
                  <a:pt x="44913" y="24297"/>
                  <a:pt x="43785" y="25274"/>
                  <a:pt x="42857" y="26051"/>
                </a:cubicBezTo>
                <a:cubicBezTo>
                  <a:pt x="40101" y="28432"/>
                  <a:pt x="39524" y="29059"/>
                  <a:pt x="38847" y="30287"/>
                </a:cubicBezTo>
                <a:cubicBezTo>
                  <a:pt x="38747" y="30513"/>
                  <a:pt x="38597" y="30738"/>
                  <a:pt x="38446" y="30939"/>
                </a:cubicBezTo>
                <a:cubicBezTo>
                  <a:pt x="38446" y="30788"/>
                  <a:pt x="38446" y="30663"/>
                  <a:pt x="38471" y="30513"/>
                </a:cubicBezTo>
                <a:cubicBezTo>
                  <a:pt x="38597" y="29660"/>
                  <a:pt x="39850" y="28106"/>
                  <a:pt x="41780" y="26452"/>
                </a:cubicBezTo>
                <a:cubicBezTo>
                  <a:pt x="42484" y="25833"/>
                  <a:pt x="42734" y="25578"/>
                  <a:pt x="42638" y="25578"/>
                </a:cubicBezTo>
                <a:cubicBezTo>
                  <a:pt x="42621" y="25578"/>
                  <a:pt x="42594" y="25585"/>
                  <a:pt x="42557" y="25600"/>
                </a:cubicBezTo>
                <a:cubicBezTo>
                  <a:pt x="41755" y="26252"/>
                  <a:pt x="41003" y="26929"/>
                  <a:pt x="40276" y="27655"/>
                </a:cubicBezTo>
                <a:cubicBezTo>
                  <a:pt x="39725" y="28207"/>
                  <a:pt x="39223" y="28833"/>
                  <a:pt x="38772" y="29485"/>
                </a:cubicBezTo>
                <a:cubicBezTo>
                  <a:pt x="38722" y="29610"/>
                  <a:pt x="38647" y="29710"/>
                  <a:pt x="38547" y="29786"/>
                </a:cubicBezTo>
                <a:cubicBezTo>
                  <a:pt x="38522" y="29660"/>
                  <a:pt x="38522" y="29485"/>
                  <a:pt x="38547" y="29360"/>
                </a:cubicBezTo>
                <a:cubicBezTo>
                  <a:pt x="38597" y="28908"/>
                  <a:pt x="38622" y="28883"/>
                  <a:pt x="39399" y="27856"/>
                </a:cubicBezTo>
                <a:cubicBezTo>
                  <a:pt x="39674" y="27505"/>
                  <a:pt x="39950" y="27154"/>
                  <a:pt x="40176" y="26753"/>
                </a:cubicBezTo>
                <a:cubicBezTo>
                  <a:pt x="40176" y="26746"/>
                  <a:pt x="40170" y="26743"/>
                  <a:pt x="40161" y="26743"/>
                </a:cubicBezTo>
                <a:cubicBezTo>
                  <a:pt x="40137" y="26743"/>
                  <a:pt x="40087" y="26767"/>
                  <a:pt x="40050" y="26803"/>
                </a:cubicBezTo>
                <a:cubicBezTo>
                  <a:pt x="39950" y="26903"/>
                  <a:pt x="38872" y="28307"/>
                  <a:pt x="38722" y="28507"/>
                </a:cubicBezTo>
                <a:cubicBezTo>
                  <a:pt x="38661" y="28600"/>
                  <a:pt x="38628" y="28646"/>
                  <a:pt x="38612" y="28646"/>
                </a:cubicBezTo>
                <a:cubicBezTo>
                  <a:pt x="38588" y="28646"/>
                  <a:pt x="38597" y="28550"/>
                  <a:pt x="38597" y="28357"/>
                </a:cubicBezTo>
                <a:cubicBezTo>
                  <a:pt x="38622" y="28056"/>
                  <a:pt x="39875" y="26101"/>
                  <a:pt x="40928" y="24798"/>
                </a:cubicBezTo>
                <a:cubicBezTo>
                  <a:pt x="41654" y="23921"/>
                  <a:pt x="42181" y="23395"/>
                  <a:pt x="44161" y="21690"/>
                </a:cubicBezTo>
                <a:cubicBezTo>
                  <a:pt x="46141" y="19986"/>
                  <a:pt x="47745" y="18507"/>
                  <a:pt x="47920" y="18257"/>
                </a:cubicBezTo>
                <a:cubicBezTo>
                  <a:pt x="47994" y="18151"/>
                  <a:pt x="48045" y="18090"/>
                  <a:pt x="48079" y="18090"/>
                </a:cubicBezTo>
                <a:close/>
                <a:moveTo>
                  <a:pt x="15464" y="27123"/>
                </a:moveTo>
                <a:cubicBezTo>
                  <a:pt x="15485" y="27123"/>
                  <a:pt x="15479" y="27153"/>
                  <a:pt x="15464" y="27229"/>
                </a:cubicBezTo>
                <a:cubicBezTo>
                  <a:pt x="15439" y="27330"/>
                  <a:pt x="15564" y="27455"/>
                  <a:pt x="16491" y="28106"/>
                </a:cubicBezTo>
                <a:cubicBezTo>
                  <a:pt x="17845" y="29034"/>
                  <a:pt x="22381" y="32768"/>
                  <a:pt x="22331" y="32893"/>
                </a:cubicBezTo>
                <a:cubicBezTo>
                  <a:pt x="22281" y="32906"/>
                  <a:pt x="22225" y="32912"/>
                  <a:pt x="22168" y="32912"/>
                </a:cubicBezTo>
                <a:cubicBezTo>
                  <a:pt x="22112" y="32912"/>
                  <a:pt x="22055" y="32906"/>
                  <a:pt x="22005" y="32893"/>
                </a:cubicBezTo>
                <a:cubicBezTo>
                  <a:pt x="21730" y="32868"/>
                  <a:pt x="21529" y="32768"/>
                  <a:pt x="20902" y="32317"/>
                </a:cubicBezTo>
                <a:cubicBezTo>
                  <a:pt x="19499" y="31315"/>
                  <a:pt x="18196" y="30162"/>
                  <a:pt x="17018" y="28908"/>
                </a:cubicBezTo>
                <a:cubicBezTo>
                  <a:pt x="16557" y="28427"/>
                  <a:pt x="16368" y="28251"/>
                  <a:pt x="16298" y="28251"/>
                </a:cubicBezTo>
                <a:cubicBezTo>
                  <a:pt x="16281" y="28251"/>
                  <a:pt x="16271" y="28262"/>
                  <a:pt x="16266" y="28282"/>
                </a:cubicBezTo>
                <a:cubicBezTo>
                  <a:pt x="16241" y="28382"/>
                  <a:pt x="17494" y="29635"/>
                  <a:pt x="18346" y="30462"/>
                </a:cubicBezTo>
                <a:cubicBezTo>
                  <a:pt x="19023" y="31114"/>
                  <a:pt x="19750" y="31716"/>
                  <a:pt x="20552" y="32242"/>
                </a:cubicBezTo>
                <a:cubicBezTo>
                  <a:pt x="20777" y="32392"/>
                  <a:pt x="21028" y="32568"/>
                  <a:pt x="21253" y="32768"/>
                </a:cubicBezTo>
                <a:cubicBezTo>
                  <a:pt x="21209" y="32775"/>
                  <a:pt x="21165" y="32779"/>
                  <a:pt x="21121" y="32779"/>
                </a:cubicBezTo>
                <a:cubicBezTo>
                  <a:pt x="21015" y="32779"/>
                  <a:pt x="20909" y="32761"/>
                  <a:pt x="20802" y="32743"/>
                </a:cubicBezTo>
                <a:cubicBezTo>
                  <a:pt x="20426" y="32693"/>
                  <a:pt x="20301" y="32643"/>
                  <a:pt x="19825" y="32267"/>
                </a:cubicBezTo>
                <a:cubicBezTo>
                  <a:pt x="19223" y="31791"/>
                  <a:pt x="18597" y="31365"/>
                  <a:pt x="17895" y="31014"/>
                </a:cubicBezTo>
                <a:cubicBezTo>
                  <a:pt x="17879" y="31012"/>
                  <a:pt x="17865" y="31011"/>
                  <a:pt x="17853" y="31011"/>
                </a:cubicBezTo>
                <a:cubicBezTo>
                  <a:pt x="17696" y="31011"/>
                  <a:pt x="17892" y="31169"/>
                  <a:pt x="18521" y="31565"/>
                </a:cubicBezTo>
                <a:cubicBezTo>
                  <a:pt x="18948" y="31841"/>
                  <a:pt x="19449" y="32167"/>
                  <a:pt x="19649" y="32342"/>
                </a:cubicBezTo>
                <a:cubicBezTo>
                  <a:pt x="19919" y="32554"/>
                  <a:pt x="19981" y="32603"/>
                  <a:pt x="19916" y="32603"/>
                </a:cubicBezTo>
                <a:cubicBezTo>
                  <a:pt x="19897" y="32603"/>
                  <a:pt x="19865" y="32599"/>
                  <a:pt x="19825" y="32593"/>
                </a:cubicBezTo>
                <a:lnTo>
                  <a:pt x="19449" y="32543"/>
                </a:lnTo>
                <a:cubicBezTo>
                  <a:pt x="19048" y="32342"/>
                  <a:pt x="18672" y="32066"/>
                  <a:pt x="18321" y="31766"/>
                </a:cubicBezTo>
                <a:cubicBezTo>
                  <a:pt x="17820" y="31365"/>
                  <a:pt x="17293" y="30989"/>
                  <a:pt x="16767" y="30663"/>
                </a:cubicBezTo>
                <a:cubicBezTo>
                  <a:pt x="16015" y="30262"/>
                  <a:pt x="15339" y="29786"/>
                  <a:pt x="14662" y="29259"/>
                </a:cubicBezTo>
                <a:cubicBezTo>
                  <a:pt x="14312" y="28980"/>
                  <a:pt x="14206" y="28895"/>
                  <a:pt x="14166" y="28895"/>
                </a:cubicBezTo>
                <a:cubicBezTo>
                  <a:pt x="14148" y="28895"/>
                  <a:pt x="14143" y="28911"/>
                  <a:pt x="14135" y="28934"/>
                </a:cubicBezTo>
                <a:cubicBezTo>
                  <a:pt x="14110" y="29009"/>
                  <a:pt x="15614" y="30187"/>
                  <a:pt x="16491" y="30663"/>
                </a:cubicBezTo>
                <a:cubicBezTo>
                  <a:pt x="17193" y="31089"/>
                  <a:pt x="18772" y="32242"/>
                  <a:pt x="18847" y="32417"/>
                </a:cubicBezTo>
                <a:cubicBezTo>
                  <a:pt x="18853" y="32435"/>
                  <a:pt x="18828" y="32443"/>
                  <a:pt x="18783" y="32443"/>
                </a:cubicBezTo>
                <a:cubicBezTo>
                  <a:pt x="18640" y="32443"/>
                  <a:pt x="18298" y="32362"/>
                  <a:pt x="18146" y="32267"/>
                </a:cubicBezTo>
                <a:lnTo>
                  <a:pt x="17218" y="31741"/>
                </a:lnTo>
                <a:cubicBezTo>
                  <a:pt x="16141" y="31114"/>
                  <a:pt x="14988" y="30563"/>
                  <a:pt x="13810" y="30137"/>
                </a:cubicBezTo>
                <a:cubicBezTo>
                  <a:pt x="11704" y="29309"/>
                  <a:pt x="10552" y="28583"/>
                  <a:pt x="9850" y="27605"/>
                </a:cubicBezTo>
                <a:lnTo>
                  <a:pt x="9699" y="27405"/>
                </a:lnTo>
                <a:lnTo>
                  <a:pt x="9699" y="27405"/>
                </a:lnTo>
                <a:lnTo>
                  <a:pt x="10251" y="27530"/>
                </a:lnTo>
                <a:cubicBezTo>
                  <a:pt x="10501" y="27605"/>
                  <a:pt x="10727" y="27655"/>
                  <a:pt x="10978" y="27680"/>
                </a:cubicBezTo>
                <a:lnTo>
                  <a:pt x="10978" y="27705"/>
                </a:lnTo>
                <a:cubicBezTo>
                  <a:pt x="11128" y="27705"/>
                  <a:pt x="11178" y="27680"/>
                  <a:pt x="11278" y="27530"/>
                </a:cubicBezTo>
                <a:cubicBezTo>
                  <a:pt x="11328" y="27430"/>
                  <a:pt x="11429" y="27355"/>
                  <a:pt x="11554" y="27355"/>
                </a:cubicBezTo>
                <a:cubicBezTo>
                  <a:pt x="12481" y="27455"/>
                  <a:pt x="13409" y="27605"/>
                  <a:pt x="14311" y="27856"/>
                </a:cubicBezTo>
                <a:cubicBezTo>
                  <a:pt x="14655" y="27949"/>
                  <a:pt x="14888" y="28000"/>
                  <a:pt x="15044" y="28000"/>
                </a:cubicBezTo>
                <a:cubicBezTo>
                  <a:pt x="15307" y="28000"/>
                  <a:pt x="15345" y="27852"/>
                  <a:pt x="15313" y="27505"/>
                </a:cubicBezTo>
                <a:cubicBezTo>
                  <a:pt x="15288" y="27380"/>
                  <a:pt x="15313" y="27254"/>
                  <a:pt x="15389" y="27154"/>
                </a:cubicBezTo>
                <a:cubicBezTo>
                  <a:pt x="15427" y="27135"/>
                  <a:pt x="15451" y="27123"/>
                  <a:pt x="15464" y="27123"/>
                </a:cubicBezTo>
                <a:close/>
                <a:moveTo>
                  <a:pt x="18644" y="29484"/>
                </a:moveTo>
                <a:cubicBezTo>
                  <a:pt x="18645" y="29484"/>
                  <a:pt x="18646" y="29484"/>
                  <a:pt x="18647" y="29485"/>
                </a:cubicBezTo>
                <a:cubicBezTo>
                  <a:pt x="18672" y="29510"/>
                  <a:pt x="19073" y="29710"/>
                  <a:pt x="19499" y="29936"/>
                </a:cubicBezTo>
                <a:lnTo>
                  <a:pt x="19524" y="29961"/>
                </a:lnTo>
                <a:cubicBezTo>
                  <a:pt x="19800" y="30086"/>
                  <a:pt x="20075" y="30262"/>
                  <a:pt x="20326" y="30462"/>
                </a:cubicBezTo>
                <a:cubicBezTo>
                  <a:pt x="20351" y="30588"/>
                  <a:pt x="21479" y="31440"/>
                  <a:pt x="22958" y="32467"/>
                </a:cubicBezTo>
                <a:cubicBezTo>
                  <a:pt x="23434" y="32793"/>
                  <a:pt x="23835" y="33094"/>
                  <a:pt x="23835" y="33094"/>
                </a:cubicBezTo>
                <a:cubicBezTo>
                  <a:pt x="23659" y="33094"/>
                  <a:pt x="23484" y="33094"/>
                  <a:pt x="23308" y="33044"/>
                </a:cubicBezTo>
                <a:lnTo>
                  <a:pt x="22782" y="32969"/>
                </a:lnTo>
                <a:lnTo>
                  <a:pt x="22030" y="32342"/>
                </a:lnTo>
                <a:cubicBezTo>
                  <a:pt x="21604" y="31966"/>
                  <a:pt x="20677" y="31189"/>
                  <a:pt x="19925" y="30563"/>
                </a:cubicBezTo>
                <a:cubicBezTo>
                  <a:pt x="19191" y="29976"/>
                  <a:pt x="18624" y="29484"/>
                  <a:pt x="18644" y="29484"/>
                </a:cubicBezTo>
                <a:close/>
                <a:moveTo>
                  <a:pt x="20600" y="30548"/>
                </a:moveTo>
                <a:cubicBezTo>
                  <a:pt x="20657" y="30548"/>
                  <a:pt x="21004" y="30729"/>
                  <a:pt x="21629" y="31064"/>
                </a:cubicBezTo>
                <a:cubicBezTo>
                  <a:pt x="22557" y="31540"/>
                  <a:pt x="23434" y="32066"/>
                  <a:pt x="24311" y="32668"/>
                </a:cubicBezTo>
                <a:cubicBezTo>
                  <a:pt x="24612" y="32868"/>
                  <a:pt x="24887" y="33119"/>
                  <a:pt x="25138" y="33395"/>
                </a:cubicBezTo>
                <a:cubicBezTo>
                  <a:pt x="24988" y="33370"/>
                  <a:pt x="24837" y="33345"/>
                  <a:pt x="24687" y="33294"/>
                </a:cubicBezTo>
                <a:cubicBezTo>
                  <a:pt x="24236" y="33219"/>
                  <a:pt x="23885" y="32994"/>
                  <a:pt x="21755" y="31440"/>
                </a:cubicBezTo>
                <a:cubicBezTo>
                  <a:pt x="20907" y="30828"/>
                  <a:pt x="20529" y="30548"/>
                  <a:pt x="20600" y="30548"/>
                </a:cubicBezTo>
                <a:close/>
                <a:moveTo>
                  <a:pt x="20356" y="33386"/>
                </a:moveTo>
                <a:cubicBezTo>
                  <a:pt x="20392" y="33386"/>
                  <a:pt x="20424" y="33389"/>
                  <a:pt x="20451" y="33395"/>
                </a:cubicBezTo>
                <a:cubicBezTo>
                  <a:pt x="20777" y="33420"/>
                  <a:pt x="20802" y="33445"/>
                  <a:pt x="20501" y="33495"/>
                </a:cubicBezTo>
                <a:cubicBezTo>
                  <a:pt x="20251" y="33570"/>
                  <a:pt x="19950" y="33620"/>
                  <a:pt x="19674" y="33620"/>
                </a:cubicBezTo>
                <a:cubicBezTo>
                  <a:pt x="19652" y="33532"/>
                  <a:pt x="20095" y="33386"/>
                  <a:pt x="20356" y="33386"/>
                </a:cubicBezTo>
                <a:close/>
                <a:moveTo>
                  <a:pt x="33559" y="33695"/>
                </a:moveTo>
                <a:cubicBezTo>
                  <a:pt x="33609" y="33721"/>
                  <a:pt x="33634" y="33771"/>
                  <a:pt x="33634" y="33821"/>
                </a:cubicBezTo>
                <a:lnTo>
                  <a:pt x="33609" y="33821"/>
                </a:lnTo>
                <a:cubicBezTo>
                  <a:pt x="33609" y="33843"/>
                  <a:pt x="33609" y="33856"/>
                  <a:pt x="33605" y="33856"/>
                </a:cubicBezTo>
                <a:cubicBezTo>
                  <a:pt x="33599" y="33856"/>
                  <a:pt x="33587" y="33837"/>
                  <a:pt x="33559" y="33796"/>
                </a:cubicBezTo>
                <a:cubicBezTo>
                  <a:pt x="33509" y="33721"/>
                  <a:pt x="33534" y="33695"/>
                  <a:pt x="33559" y="33695"/>
                </a:cubicBezTo>
                <a:close/>
                <a:moveTo>
                  <a:pt x="47064" y="23706"/>
                </a:moveTo>
                <a:lnTo>
                  <a:pt x="47064" y="23706"/>
                </a:lnTo>
                <a:cubicBezTo>
                  <a:pt x="46990" y="23877"/>
                  <a:pt x="46916" y="24024"/>
                  <a:pt x="46817" y="24172"/>
                </a:cubicBezTo>
                <a:cubicBezTo>
                  <a:pt x="46567" y="24623"/>
                  <a:pt x="46542" y="24848"/>
                  <a:pt x="46767" y="24898"/>
                </a:cubicBezTo>
                <a:cubicBezTo>
                  <a:pt x="46867" y="24898"/>
                  <a:pt x="46867" y="24924"/>
                  <a:pt x="46842" y="24999"/>
                </a:cubicBezTo>
                <a:cubicBezTo>
                  <a:pt x="46792" y="25099"/>
                  <a:pt x="46191" y="25575"/>
                  <a:pt x="45464" y="26152"/>
                </a:cubicBezTo>
                <a:cubicBezTo>
                  <a:pt x="44963" y="26502"/>
                  <a:pt x="44512" y="26903"/>
                  <a:pt x="44060" y="27304"/>
                </a:cubicBezTo>
                <a:cubicBezTo>
                  <a:pt x="44031" y="27377"/>
                  <a:pt x="44019" y="27416"/>
                  <a:pt x="44039" y="27416"/>
                </a:cubicBezTo>
                <a:cubicBezTo>
                  <a:pt x="44053" y="27416"/>
                  <a:pt x="44083" y="27396"/>
                  <a:pt x="44136" y="27355"/>
                </a:cubicBezTo>
                <a:cubicBezTo>
                  <a:pt x="44211" y="27304"/>
                  <a:pt x="44762" y="26853"/>
                  <a:pt x="45389" y="26377"/>
                </a:cubicBezTo>
                <a:cubicBezTo>
                  <a:pt x="46015" y="25876"/>
                  <a:pt x="46542" y="25475"/>
                  <a:pt x="46567" y="25475"/>
                </a:cubicBezTo>
                <a:lnTo>
                  <a:pt x="46567" y="25475"/>
                </a:lnTo>
                <a:cubicBezTo>
                  <a:pt x="46617" y="25475"/>
                  <a:pt x="46316" y="26202"/>
                  <a:pt x="45865" y="26954"/>
                </a:cubicBezTo>
                <a:lnTo>
                  <a:pt x="45514" y="27580"/>
                </a:lnTo>
                <a:lnTo>
                  <a:pt x="44612" y="28207"/>
                </a:lnTo>
                <a:cubicBezTo>
                  <a:pt x="42507" y="29585"/>
                  <a:pt x="40627" y="31264"/>
                  <a:pt x="39023" y="33219"/>
                </a:cubicBezTo>
                <a:cubicBezTo>
                  <a:pt x="38822" y="33445"/>
                  <a:pt x="38647" y="33670"/>
                  <a:pt x="38446" y="33896"/>
                </a:cubicBezTo>
                <a:cubicBezTo>
                  <a:pt x="38371" y="33771"/>
                  <a:pt x="38497" y="33520"/>
                  <a:pt x="38772" y="33194"/>
                </a:cubicBezTo>
                <a:cubicBezTo>
                  <a:pt x="40552" y="31064"/>
                  <a:pt x="42607" y="29159"/>
                  <a:pt x="44862" y="27555"/>
                </a:cubicBezTo>
                <a:cubicBezTo>
                  <a:pt x="45063" y="27430"/>
                  <a:pt x="45238" y="27279"/>
                  <a:pt x="45389" y="27104"/>
                </a:cubicBezTo>
                <a:cubicBezTo>
                  <a:pt x="45385" y="27092"/>
                  <a:pt x="45375" y="27085"/>
                  <a:pt x="45359" y="27085"/>
                </a:cubicBezTo>
                <a:cubicBezTo>
                  <a:pt x="45272" y="27085"/>
                  <a:pt x="44984" y="27271"/>
                  <a:pt x="44186" y="27881"/>
                </a:cubicBezTo>
                <a:cubicBezTo>
                  <a:pt x="42431" y="29159"/>
                  <a:pt x="40802" y="30663"/>
                  <a:pt x="39374" y="32292"/>
                </a:cubicBezTo>
                <a:lnTo>
                  <a:pt x="38547" y="33244"/>
                </a:lnTo>
                <a:lnTo>
                  <a:pt x="38822" y="32543"/>
                </a:lnTo>
                <a:cubicBezTo>
                  <a:pt x="39198" y="31640"/>
                  <a:pt x="39725" y="30788"/>
                  <a:pt x="40351" y="30036"/>
                </a:cubicBezTo>
                <a:cubicBezTo>
                  <a:pt x="41805" y="28482"/>
                  <a:pt x="43359" y="27004"/>
                  <a:pt x="44988" y="25600"/>
                </a:cubicBezTo>
                <a:cubicBezTo>
                  <a:pt x="45489" y="25174"/>
                  <a:pt x="46166" y="24548"/>
                  <a:pt x="46492" y="24247"/>
                </a:cubicBezTo>
                <a:cubicBezTo>
                  <a:pt x="46847" y="23905"/>
                  <a:pt x="47001" y="23757"/>
                  <a:pt x="47064" y="23706"/>
                </a:cubicBezTo>
                <a:close/>
                <a:moveTo>
                  <a:pt x="45213" y="27981"/>
                </a:moveTo>
                <a:lnTo>
                  <a:pt x="45138" y="28132"/>
                </a:lnTo>
                <a:lnTo>
                  <a:pt x="45113" y="28132"/>
                </a:lnTo>
                <a:cubicBezTo>
                  <a:pt x="44938" y="28332"/>
                  <a:pt x="44712" y="28533"/>
                  <a:pt x="44461" y="28683"/>
                </a:cubicBezTo>
                <a:cubicBezTo>
                  <a:pt x="42657" y="30011"/>
                  <a:pt x="41003" y="31490"/>
                  <a:pt x="39474" y="33144"/>
                </a:cubicBezTo>
                <a:cubicBezTo>
                  <a:pt x="39198" y="33495"/>
                  <a:pt x="38872" y="33821"/>
                  <a:pt x="38547" y="34096"/>
                </a:cubicBezTo>
                <a:cubicBezTo>
                  <a:pt x="38622" y="33771"/>
                  <a:pt x="40376" y="31816"/>
                  <a:pt x="41404" y="30888"/>
                </a:cubicBezTo>
                <a:cubicBezTo>
                  <a:pt x="42331" y="30036"/>
                  <a:pt x="44637" y="28257"/>
                  <a:pt x="45063" y="28056"/>
                </a:cubicBezTo>
                <a:lnTo>
                  <a:pt x="45213" y="27981"/>
                </a:lnTo>
                <a:close/>
                <a:moveTo>
                  <a:pt x="33923" y="25891"/>
                </a:moveTo>
                <a:cubicBezTo>
                  <a:pt x="33948" y="25891"/>
                  <a:pt x="34009" y="25998"/>
                  <a:pt x="34111" y="26202"/>
                </a:cubicBezTo>
                <a:cubicBezTo>
                  <a:pt x="34236" y="26427"/>
                  <a:pt x="34587" y="27104"/>
                  <a:pt x="34913" y="27680"/>
                </a:cubicBezTo>
                <a:lnTo>
                  <a:pt x="34913" y="27705"/>
                </a:lnTo>
                <a:cubicBezTo>
                  <a:pt x="35238" y="28282"/>
                  <a:pt x="35840" y="29335"/>
                  <a:pt x="36241" y="30036"/>
                </a:cubicBezTo>
                <a:cubicBezTo>
                  <a:pt x="36617" y="30688"/>
                  <a:pt x="36968" y="31365"/>
                  <a:pt x="37243" y="32041"/>
                </a:cubicBezTo>
                <a:cubicBezTo>
                  <a:pt x="37434" y="32518"/>
                  <a:pt x="37534" y="32745"/>
                  <a:pt x="37586" y="32745"/>
                </a:cubicBezTo>
                <a:cubicBezTo>
                  <a:pt x="37589" y="32745"/>
                  <a:pt x="37592" y="32744"/>
                  <a:pt x="37594" y="32743"/>
                </a:cubicBezTo>
                <a:cubicBezTo>
                  <a:pt x="37597" y="32742"/>
                  <a:pt x="37601" y="32741"/>
                  <a:pt x="37604" y="32741"/>
                </a:cubicBezTo>
                <a:cubicBezTo>
                  <a:pt x="37651" y="32741"/>
                  <a:pt x="37696" y="32915"/>
                  <a:pt x="37720" y="33244"/>
                </a:cubicBezTo>
                <a:cubicBezTo>
                  <a:pt x="37720" y="33320"/>
                  <a:pt x="37720" y="33357"/>
                  <a:pt x="37704" y="33357"/>
                </a:cubicBezTo>
                <a:cubicBezTo>
                  <a:pt x="37688" y="33357"/>
                  <a:pt x="37657" y="33320"/>
                  <a:pt x="37594" y="33244"/>
                </a:cubicBezTo>
                <a:cubicBezTo>
                  <a:pt x="37444" y="32969"/>
                  <a:pt x="37294" y="32693"/>
                  <a:pt x="37143" y="32392"/>
                </a:cubicBezTo>
                <a:cubicBezTo>
                  <a:pt x="36892" y="31841"/>
                  <a:pt x="36792" y="31665"/>
                  <a:pt x="36717" y="31665"/>
                </a:cubicBezTo>
                <a:cubicBezTo>
                  <a:pt x="36642" y="31665"/>
                  <a:pt x="36466" y="31390"/>
                  <a:pt x="36065" y="30663"/>
                </a:cubicBezTo>
                <a:cubicBezTo>
                  <a:pt x="35915" y="30312"/>
                  <a:pt x="35689" y="29986"/>
                  <a:pt x="35439" y="29710"/>
                </a:cubicBezTo>
                <a:lnTo>
                  <a:pt x="35439" y="29710"/>
                </a:lnTo>
                <a:cubicBezTo>
                  <a:pt x="35364" y="29736"/>
                  <a:pt x="35890" y="30713"/>
                  <a:pt x="37594" y="33645"/>
                </a:cubicBezTo>
                <a:cubicBezTo>
                  <a:pt x="37669" y="33771"/>
                  <a:pt x="37720" y="33921"/>
                  <a:pt x="37695" y="34071"/>
                </a:cubicBezTo>
                <a:cubicBezTo>
                  <a:pt x="37687" y="34117"/>
                  <a:pt x="37679" y="34144"/>
                  <a:pt x="37666" y="34144"/>
                </a:cubicBezTo>
                <a:cubicBezTo>
                  <a:pt x="37634" y="34144"/>
                  <a:pt x="37569" y="33998"/>
                  <a:pt x="37394" y="33595"/>
                </a:cubicBezTo>
                <a:cubicBezTo>
                  <a:pt x="37090" y="32964"/>
                  <a:pt x="36917" y="32638"/>
                  <a:pt x="36813" y="32638"/>
                </a:cubicBezTo>
                <a:cubicBezTo>
                  <a:pt x="36806" y="32638"/>
                  <a:pt x="36799" y="32639"/>
                  <a:pt x="36792" y="32643"/>
                </a:cubicBezTo>
                <a:cubicBezTo>
                  <a:pt x="36842" y="32818"/>
                  <a:pt x="36892" y="32994"/>
                  <a:pt x="36993" y="33169"/>
                </a:cubicBezTo>
                <a:cubicBezTo>
                  <a:pt x="37128" y="33424"/>
                  <a:pt x="37191" y="33535"/>
                  <a:pt x="37182" y="33535"/>
                </a:cubicBezTo>
                <a:cubicBezTo>
                  <a:pt x="37177" y="33535"/>
                  <a:pt x="37138" y="33485"/>
                  <a:pt x="37068" y="33395"/>
                </a:cubicBezTo>
                <a:cubicBezTo>
                  <a:pt x="36517" y="32467"/>
                  <a:pt x="36015" y="31515"/>
                  <a:pt x="35564" y="30538"/>
                </a:cubicBezTo>
                <a:cubicBezTo>
                  <a:pt x="35414" y="30237"/>
                  <a:pt x="35263" y="29936"/>
                  <a:pt x="35088" y="29660"/>
                </a:cubicBezTo>
                <a:cubicBezTo>
                  <a:pt x="34988" y="29510"/>
                  <a:pt x="34637" y="28908"/>
                  <a:pt x="34336" y="28332"/>
                </a:cubicBezTo>
                <a:cubicBezTo>
                  <a:pt x="34035" y="27731"/>
                  <a:pt x="33710" y="27154"/>
                  <a:pt x="33634" y="27029"/>
                </a:cubicBezTo>
                <a:lnTo>
                  <a:pt x="33484" y="26778"/>
                </a:lnTo>
                <a:lnTo>
                  <a:pt x="33659" y="26929"/>
                </a:lnTo>
                <a:cubicBezTo>
                  <a:pt x="33735" y="27004"/>
                  <a:pt x="33835" y="27079"/>
                  <a:pt x="33935" y="27104"/>
                </a:cubicBezTo>
                <a:cubicBezTo>
                  <a:pt x="34060" y="27104"/>
                  <a:pt x="34060" y="26803"/>
                  <a:pt x="33985" y="26377"/>
                </a:cubicBezTo>
                <a:cubicBezTo>
                  <a:pt x="33917" y="26048"/>
                  <a:pt x="33893" y="25891"/>
                  <a:pt x="33923" y="25891"/>
                </a:cubicBezTo>
                <a:close/>
                <a:moveTo>
                  <a:pt x="33659" y="27580"/>
                </a:moveTo>
                <a:lnTo>
                  <a:pt x="33885" y="27931"/>
                </a:lnTo>
                <a:cubicBezTo>
                  <a:pt x="34010" y="28106"/>
                  <a:pt x="34537" y="29209"/>
                  <a:pt x="35088" y="30362"/>
                </a:cubicBezTo>
                <a:lnTo>
                  <a:pt x="35063" y="30337"/>
                </a:lnTo>
                <a:lnTo>
                  <a:pt x="35063" y="30337"/>
                </a:lnTo>
                <a:cubicBezTo>
                  <a:pt x="35715" y="31737"/>
                  <a:pt x="35971" y="32370"/>
                  <a:pt x="35922" y="32370"/>
                </a:cubicBezTo>
                <a:cubicBezTo>
                  <a:pt x="35920" y="32370"/>
                  <a:pt x="35918" y="32369"/>
                  <a:pt x="35915" y="32367"/>
                </a:cubicBezTo>
                <a:cubicBezTo>
                  <a:pt x="35689" y="32016"/>
                  <a:pt x="35514" y="31665"/>
                  <a:pt x="35364" y="31289"/>
                </a:cubicBezTo>
                <a:cubicBezTo>
                  <a:pt x="35049" y="30613"/>
                  <a:pt x="34898" y="30286"/>
                  <a:pt x="34843" y="30286"/>
                </a:cubicBezTo>
                <a:cubicBezTo>
                  <a:pt x="34841" y="30286"/>
                  <a:pt x="34839" y="30286"/>
                  <a:pt x="34837" y="30287"/>
                </a:cubicBezTo>
                <a:cubicBezTo>
                  <a:pt x="34787" y="30312"/>
                  <a:pt x="35038" y="30888"/>
                  <a:pt x="36366" y="33595"/>
                </a:cubicBezTo>
                <a:cubicBezTo>
                  <a:pt x="36617" y="34109"/>
                  <a:pt x="36723" y="34366"/>
                  <a:pt x="36686" y="34366"/>
                </a:cubicBezTo>
                <a:cubicBezTo>
                  <a:pt x="36648" y="34366"/>
                  <a:pt x="36466" y="34109"/>
                  <a:pt x="36141" y="33595"/>
                </a:cubicBezTo>
                <a:cubicBezTo>
                  <a:pt x="35088" y="31841"/>
                  <a:pt x="34286" y="29961"/>
                  <a:pt x="33735" y="27981"/>
                </a:cubicBezTo>
                <a:lnTo>
                  <a:pt x="33659" y="27580"/>
                </a:lnTo>
                <a:close/>
                <a:moveTo>
                  <a:pt x="24563" y="34013"/>
                </a:moveTo>
                <a:cubicBezTo>
                  <a:pt x="24655" y="34013"/>
                  <a:pt x="24747" y="34024"/>
                  <a:pt x="24837" y="34046"/>
                </a:cubicBezTo>
                <a:lnTo>
                  <a:pt x="25213" y="34122"/>
                </a:lnTo>
                <a:lnTo>
                  <a:pt x="24988" y="34247"/>
                </a:lnTo>
                <a:cubicBezTo>
                  <a:pt x="24812" y="34322"/>
                  <a:pt x="24637" y="34372"/>
                  <a:pt x="24461" y="34397"/>
                </a:cubicBezTo>
                <a:cubicBezTo>
                  <a:pt x="24286" y="34397"/>
                  <a:pt x="24010" y="34447"/>
                  <a:pt x="23860" y="34472"/>
                </a:cubicBezTo>
                <a:cubicBezTo>
                  <a:pt x="23766" y="34487"/>
                  <a:pt x="23693" y="34494"/>
                  <a:pt x="23641" y="34494"/>
                </a:cubicBezTo>
                <a:cubicBezTo>
                  <a:pt x="23430" y="34494"/>
                  <a:pt x="23558" y="34378"/>
                  <a:pt x="23960" y="34197"/>
                </a:cubicBezTo>
                <a:cubicBezTo>
                  <a:pt x="24136" y="34074"/>
                  <a:pt x="24348" y="34013"/>
                  <a:pt x="24563" y="34013"/>
                </a:cubicBezTo>
                <a:close/>
                <a:moveTo>
                  <a:pt x="36453" y="32861"/>
                </a:moveTo>
                <a:cubicBezTo>
                  <a:pt x="36539" y="32861"/>
                  <a:pt x="36957" y="33680"/>
                  <a:pt x="37218" y="34297"/>
                </a:cubicBezTo>
                <a:lnTo>
                  <a:pt x="37419" y="34698"/>
                </a:lnTo>
                <a:lnTo>
                  <a:pt x="37143" y="34322"/>
                </a:lnTo>
                <a:cubicBezTo>
                  <a:pt x="36842" y="33921"/>
                  <a:pt x="36391" y="32994"/>
                  <a:pt x="36441" y="32868"/>
                </a:cubicBezTo>
                <a:cubicBezTo>
                  <a:pt x="36444" y="32863"/>
                  <a:pt x="36448" y="32861"/>
                  <a:pt x="36453" y="32861"/>
                </a:cubicBezTo>
                <a:close/>
                <a:moveTo>
                  <a:pt x="44625" y="28778"/>
                </a:moveTo>
                <a:cubicBezTo>
                  <a:pt x="44649" y="28778"/>
                  <a:pt x="44625" y="28813"/>
                  <a:pt x="44562" y="28908"/>
                </a:cubicBezTo>
                <a:lnTo>
                  <a:pt x="44587" y="28908"/>
                </a:lnTo>
                <a:cubicBezTo>
                  <a:pt x="44487" y="29084"/>
                  <a:pt x="44411" y="29159"/>
                  <a:pt x="43284" y="30011"/>
                </a:cubicBezTo>
                <a:cubicBezTo>
                  <a:pt x="41705" y="31214"/>
                  <a:pt x="40301" y="32593"/>
                  <a:pt x="39048" y="34147"/>
                </a:cubicBezTo>
                <a:cubicBezTo>
                  <a:pt x="38751" y="34537"/>
                  <a:pt x="38581" y="34723"/>
                  <a:pt x="38513" y="34723"/>
                </a:cubicBezTo>
                <a:cubicBezTo>
                  <a:pt x="38472" y="34723"/>
                  <a:pt x="38468" y="34655"/>
                  <a:pt x="38497" y="34523"/>
                </a:cubicBezTo>
                <a:cubicBezTo>
                  <a:pt x="38572" y="34247"/>
                  <a:pt x="40777" y="31916"/>
                  <a:pt x="42030" y="30838"/>
                </a:cubicBezTo>
                <a:cubicBezTo>
                  <a:pt x="42857" y="30111"/>
                  <a:pt x="44361" y="28908"/>
                  <a:pt x="44537" y="28808"/>
                </a:cubicBezTo>
                <a:cubicBezTo>
                  <a:pt x="44583" y="28790"/>
                  <a:pt x="44612" y="28778"/>
                  <a:pt x="44625" y="28778"/>
                </a:cubicBezTo>
                <a:close/>
                <a:moveTo>
                  <a:pt x="37344" y="34096"/>
                </a:moveTo>
                <a:lnTo>
                  <a:pt x="37569" y="34397"/>
                </a:lnTo>
                <a:cubicBezTo>
                  <a:pt x="37669" y="34523"/>
                  <a:pt x="37770" y="34673"/>
                  <a:pt x="37820" y="34823"/>
                </a:cubicBezTo>
                <a:cubicBezTo>
                  <a:pt x="37848" y="34923"/>
                  <a:pt x="37861" y="34966"/>
                  <a:pt x="37847" y="34966"/>
                </a:cubicBezTo>
                <a:cubicBezTo>
                  <a:pt x="37837" y="34966"/>
                  <a:pt x="37813" y="34942"/>
                  <a:pt x="37770" y="34898"/>
                </a:cubicBezTo>
                <a:cubicBezTo>
                  <a:pt x="37669" y="34773"/>
                  <a:pt x="37569" y="34623"/>
                  <a:pt x="37494" y="34447"/>
                </a:cubicBezTo>
                <a:lnTo>
                  <a:pt x="37344" y="34096"/>
                </a:lnTo>
                <a:close/>
                <a:moveTo>
                  <a:pt x="43975" y="29677"/>
                </a:moveTo>
                <a:cubicBezTo>
                  <a:pt x="43991" y="29677"/>
                  <a:pt x="43976" y="29705"/>
                  <a:pt x="43935" y="29761"/>
                </a:cubicBezTo>
                <a:cubicBezTo>
                  <a:pt x="43885" y="29811"/>
                  <a:pt x="43108" y="30538"/>
                  <a:pt x="42206" y="31365"/>
                </a:cubicBezTo>
                <a:cubicBezTo>
                  <a:pt x="40176" y="33219"/>
                  <a:pt x="39499" y="33946"/>
                  <a:pt x="38998" y="34723"/>
                </a:cubicBezTo>
                <a:cubicBezTo>
                  <a:pt x="38772" y="35062"/>
                  <a:pt x="38640" y="35234"/>
                  <a:pt x="38587" y="35234"/>
                </a:cubicBezTo>
                <a:cubicBezTo>
                  <a:pt x="38558" y="35234"/>
                  <a:pt x="38554" y="35181"/>
                  <a:pt x="38572" y="35074"/>
                </a:cubicBezTo>
                <a:cubicBezTo>
                  <a:pt x="38597" y="34898"/>
                  <a:pt x="39950" y="33219"/>
                  <a:pt x="40552" y="32618"/>
                </a:cubicBezTo>
                <a:cubicBezTo>
                  <a:pt x="41379" y="31791"/>
                  <a:pt x="42231" y="31039"/>
                  <a:pt x="43133" y="30312"/>
                </a:cubicBezTo>
                <a:cubicBezTo>
                  <a:pt x="43678" y="29876"/>
                  <a:pt x="43934" y="29677"/>
                  <a:pt x="43975" y="29677"/>
                </a:cubicBezTo>
                <a:close/>
                <a:moveTo>
                  <a:pt x="28898" y="35133"/>
                </a:moveTo>
                <a:cubicBezTo>
                  <a:pt x="28940" y="35133"/>
                  <a:pt x="28981" y="35139"/>
                  <a:pt x="29023" y="35149"/>
                </a:cubicBezTo>
                <a:cubicBezTo>
                  <a:pt x="29173" y="35174"/>
                  <a:pt x="29148" y="35199"/>
                  <a:pt x="28923" y="35224"/>
                </a:cubicBezTo>
                <a:cubicBezTo>
                  <a:pt x="28812" y="35233"/>
                  <a:pt x="28736" y="35239"/>
                  <a:pt x="28691" y="35239"/>
                </a:cubicBezTo>
                <a:cubicBezTo>
                  <a:pt x="28612" y="35239"/>
                  <a:pt x="28627" y="35222"/>
                  <a:pt x="28722" y="35174"/>
                </a:cubicBezTo>
                <a:cubicBezTo>
                  <a:pt x="28781" y="35145"/>
                  <a:pt x="28839" y="35133"/>
                  <a:pt x="28898" y="35133"/>
                </a:cubicBezTo>
                <a:close/>
                <a:moveTo>
                  <a:pt x="37282" y="34780"/>
                </a:moveTo>
                <a:lnTo>
                  <a:pt x="37282" y="34780"/>
                </a:lnTo>
                <a:cubicBezTo>
                  <a:pt x="37292" y="34780"/>
                  <a:pt x="37350" y="34850"/>
                  <a:pt x="37469" y="34999"/>
                </a:cubicBezTo>
                <a:cubicBezTo>
                  <a:pt x="37569" y="35099"/>
                  <a:pt x="37644" y="35224"/>
                  <a:pt x="37745" y="35375"/>
                </a:cubicBezTo>
                <a:cubicBezTo>
                  <a:pt x="37745" y="35380"/>
                  <a:pt x="37741" y="35383"/>
                  <a:pt x="37734" y="35383"/>
                </a:cubicBezTo>
                <a:cubicBezTo>
                  <a:pt x="37710" y="35383"/>
                  <a:pt x="37647" y="35347"/>
                  <a:pt x="37569" y="35249"/>
                </a:cubicBezTo>
                <a:cubicBezTo>
                  <a:pt x="37469" y="35149"/>
                  <a:pt x="37369" y="35024"/>
                  <a:pt x="37319" y="34873"/>
                </a:cubicBezTo>
                <a:cubicBezTo>
                  <a:pt x="37288" y="34813"/>
                  <a:pt x="37274" y="34780"/>
                  <a:pt x="37282" y="34780"/>
                </a:cubicBezTo>
                <a:close/>
                <a:moveTo>
                  <a:pt x="43653" y="30502"/>
                </a:moveTo>
                <a:cubicBezTo>
                  <a:pt x="43689" y="30502"/>
                  <a:pt x="43724" y="30520"/>
                  <a:pt x="43760" y="30538"/>
                </a:cubicBezTo>
                <a:cubicBezTo>
                  <a:pt x="43860" y="30638"/>
                  <a:pt x="43810" y="30713"/>
                  <a:pt x="43509" y="30888"/>
                </a:cubicBezTo>
                <a:cubicBezTo>
                  <a:pt x="42657" y="31390"/>
                  <a:pt x="40702" y="33294"/>
                  <a:pt x="39499" y="34748"/>
                </a:cubicBezTo>
                <a:cubicBezTo>
                  <a:pt x="39299" y="34999"/>
                  <a:pt x="39073" y="35249"/>
                  <a:pt x="38847" y="35500"/>
                </a:cubicBezTo>
                <a:cubicBezTo>
                  <a:pt x="39148" y="34924"/>
                  <a:pt x="39499" y="34397"/>
                  <a:pt x="39925" y="33921"/>
                </a:cubicBezTo>
                <a:cubicBezTo>
                  <a:pt x="40351" y="33470"/>
                  <a:pt x="43459" y="30588"/>
                  <a:pt x="43609" y="30513"/>
                </a:cubicBezTo>
                <a:cubicBezTo>
                  <a:pt x="43624" y="30505"/>
                  <a:pt x="43639" y="30502"/>
                  <a:pt x="43653" y="30502"/>
                </a:cubicBezTo>
                <a:close/>
                <a:moveTo>
                  <a:pt x="15752" y="27161"/>
                </a:moveTo>
                <a:cubicBezTo>
                  <a:pt x="15814" y="27161"/>
                  <a:pt x="15957" y="27193"/>
                  <a:pt x="16191" y="27254"/>
                </a:cubicBezTo>
                <a:lnTo>
                  <a:pt x="16241" y="27279"/>
                </a:lnTo>
                <a:cubicBezTo>
                  <a:pt x="16441" y="27330"/>
                  <a:pt x="17118" y="27555"/>
                  <a:pt x="17719" y="27756"/>
                </a:cubicBezTo>
                <a:cubicBezTo>
                  <a:pt x="18797" y="28106"/>
                  <a:pt x="18847" y="28132"/>
                  <a:pt x="19424" y="28633"/>
                </a:cubicBezTo>
                <a:cubicBezTo>
                  <a:pt x="19731" y="28893"/>
                  <a:pt x="20016" y="29086"/>
                  <a:pt x="20047" y="29086"/>
                </a:cubicBezTo>
                <a:cubicBezTo>
                  <a:pt x="20049" y="29086"/>
                  <a:pt x="20050" y="29085"/>
                  <a:pt x="20050" y="29084"/>
                </a:cubicBezTo>
                <a:cubicBezTo>
                  <a:pt x="20050" y="29059"/>
                  <a:pt x="19925" y="28883"/>
                  <a:pt x="19674" y="28683"/>
                </a:cubicBezTo>
                <a:cubicBezTo>
                  <a:pt x="19524" y="28583"/>
                  <a:pt x="19399" y="28457"/>
                  <a:pt x="19273" y="28332"/>
                </a:cubicBezTo>
                <a:lnTo>
                  <a:pt x="19273" y="28332"/>
                </a:lnTo>
                <a:cubicBezTo>
                  <a:pt x="19273" y="28332"/>
                  <a:pt x="19674" y="28457"/>
                  <a:pt x="20125" y="28633"/>
                </a:cubicBezTo>
                <a:cubicBezTo>
                  <a:pt x="20426" y="28758"/>
                  <a:pt x="20727" y="28883"/>
                  <a:pt x="21053" y="28959"/>
                </a:cubicBezTo>
                <a:cubicBezTo>
                  <a:pt x="21253" y="28959"/>
                  <a:pt x="21404" y="28758"/>
                  <a:pt x="21354" y="28507"/>
                </a:cubicBezTo>
                <a:cubicBezTo>
                  <a:pt x="21329" y="28432"/>
                  <a:pt x="21329" y="28332"/>
                  <a:pt x="21354" y="28232"/>
                </a:cubicBezTo>
                <a:cubicBezTo>
                  <a:pt x="21360" y="28222"/>
                  <a:pt x="21388" y="28217"/>
                  <a:pt x="21431" y="28217"/>
                </a:cubicBezTo>
                <a:cubicBezTo>
                  <a:pt x="21713" y="28217"/>
                  <a:pt x="22676" y="28409"/>
                  <a:pt x="23283" y="28583"/>
                </a:cubicBezTo>
                <a:cubicBezTo>
                  <a:pt x="23509" y="28633"/>
                  <a:pt x="23709" y="28758"/>
                  <a:pt x="23885" y="28908"/>
                </a:cubicBezTo>
                <a:cubicBezTo>
                  <a:pt x="23910" y="28984"/>
                  <a:pt x="24261" y="29485"/>
                  <a:pt x="24687" y="30011"/>
                </a:cubicBezTo>
                <a:cubicBezTo>
                  <a:pt x="25113" y="30563"/>
                  <a:pt x="25790" y="31490"/>
                  <a:pt x="26216" y="32091"/>
                </a:cubicBezTo>
                <a:cubicBezTo>
                  <a:pt x="26667" y="32693"/>
                  <a:pt x="27018" y="33169"/>
                  <a:pt x="27043" y="33194"/>
                </a:cubicBezTo>
                <a:cubicBezTo>
                  <a:pt x="27054" y="33197"/>
                  <a:pt x="27064" y="33199"/>
                  <a:pt x="27072" y="33199"/>
                </a:cubicBezTo>
                <a:cubicBezTo>
                  <a:pt x="27190" y="33199"/>
                  <a:pt x="26960" y="32840"/>
                  <a:pt x="26116" y="31690"/>
                </a:cubicBezTo>
                <a:cubicBezTo>
                  <a:pt x="25539" y="30914"/>
                  <a:pt x="24862" y="29961"/>
                  <a:pt x="24587" y="29585"/>
                </a:cubicBezTo>
                <a:cubicBezTo>
                  <a:pt x="24386" y="29385"/>
                  <a:pt x="24211" y="29134"/>
                  <a:pt x="24085" y="28883"/>
                </a:cubicBezTo>
                <a:cubicBezTo>
                  <a:pt x="24088" y="28875"/>
                  <a:pt x="24097" y="28871"/>
                  <a:pt x="24114" y="28871"/>
                </a:cubicBezTo>
                <a:cubicBezTo>
                  <a:pt x="24288" y="28871"/>
                  <a:pt x="25218" y="29334"/>
                  <a:pt x="26065" y="29861"/>
                </a:cubicBezTo>
                <a:cubicBezTo>
                  <a:pt x="26592" y="30162"/>
                  <a:pt x="27143" y="30487"/>
                  <a:pt x="27268" y="30538"/>
                </a:cubicBezTo>
                <a:cubicBezTo>
                  <a:pt x="27341" y="30586"/>
                  <a:pt x="27421" y="30608"/>
                  <a:pt x="27499" y="30608"/>
                </a:cubicBezTo>
                <a:cubicBezTo>
                  <a:pt x="27664" y="30608"/>
                  <a:pt x="27819" y="30507"/>
                  <a:pt x="27870" y="30337"/>
                </a:cubicBezTo>
                <a:lnTo>
                  <a:pt x="27945" y="30137"/>
                </a:lnTo>
                <a:lnTo>
                  <a:pt x="28496" y="30362"/>
                </a:lnTo>
                <a:cubicBezTo>
                  <a:pt x="29198" y="30663"/>
                  <a:pt x="29674" y="30989"/>
                  <a:pt x="31003" y="32016"/>
                </a:cubicBezTo>
                <a:cubicBezTo>
                  <a:pt x="31604" y="32467"/>
                  <a:pt x="32156" y="32893"/>
                  <a:pt x="32256" y="32944"/>
                </a:cubicBezTo>
                <a:cubicBezTo>
                  <a:pt x="32356" y="33019"/>
                  <a:pt x="32682" y="33445"/>
                  <a:pt x="33309" y="34447"/>
                </a:cubicBezTo>
                <a:cubicBezTo>
                  <a:pt x="33785" y="35224"/>
                  <a:pt x="34161" y="35851"/>
                  <a:pt x="34186" y="35876"/>
                </a:cubicBezTo>
                <a:cubicBezTo>
                  <a:pt x="34196" y="35897"/>
                  <a:pt x="34185" y="35905"/>
                  <a:pt x="34160" y="35905"/>
                </a:cubicBezTo>
                <a:cubicBezTo>
                  <a:pt x="34126" y="35905"/>
                  <a:pt x="34068" y="35890"/>
                  <a:pt x="34010" y="35876"/>
                </a:cubicBezTo>
                <a:cubicBezTo>
                  <a:pt x="33810" y="35801"/>
                  <a:pt x="33659" y="35600"/>
                  <a:pt x="32882" y="34523"/>
                </a:cubicBezTo>
                <a:cubicBezTo>
                  <a:pt x="32381" y="33821"/>
                  <a:pt x="31955" y="33194"/>
                  <a:pt x="31905" y="33169"/>
                </a:cubicBezTo>
                <a:cubicBezTo>
                  <a:pt x="31869" y="33145"/>
                  <a:pt x="31843" y="33133"/>
                  <a:pt x="31828" y="33133"/>
                </a:cubicBezTo>
                <a:cubicBezTo>
                  <a:pt x="31749" y="33133"/>
                  <a:pt x="31970" y="33483"/>
                  <a:pt x="32582" y="34347"/>
                </a:cubicBezTo>
                <a:cubicBezTo>
                  <a:pt x="33033" y="34974"/>
                  <a:pt x="33434" y="35525"/>
                  <a:pt x="33459" y="35575"/>
                </a:cubicBezTo>
                <a:cubicBezTo>
                  <a:pt x="33470" y="35598"/>
                  <a:pt x="33456" y="35610"/>
                  <a:pt x="33419" y="35610"/>
                </a:cubicBezTo>
                <a:cubicBezTo>
                  <a:pt x="33374" y="35610"/>
                  <a:pt x="33294" y="35592"/>
                  <a:pt x="33183" y="35550"/>
                </a:cubicBezTo>
                <a:cubicBezTo>
                  <a:pt x="32857" y="35450"/>
                  <a:pt x="32832" y="35400"/>
                  <a:pt x="32306" y="34548"/>
                </a:cubicBezTo>
                <a:cubicBezTo>
                  <a:pt x="32106" y="34247"/>
                  <a:pt x="31905" y="33921"/>
                  <a:pt x="31654" y="33645"/>
                </a:cubicBezTo>
                <a:cubicBezTo>
                  <a:pt x="31642" y="33639"/>
                  <a:pt x="31632" y="33636"/>
                  <a:pt x="31626" y="33636"/>
                </a:cubicBezTo>
                <a:cubicBezTo>
                  <a:pt x="31606" y="33636"/>
                  <a:pt x="31611" y="33664"/>
                  <a:pt x="31629" y="33721"/>
                </a:cubicBezTo>
                <a:cubicBezTo>
                  <a:pt x="31705" y="33871"/>
                  <a:pt x="32481" y="35124"/>
                  <a:pt x="32582" y="35249"/>
                </a:cubicBezTo>
                <a:cubicBezTo>
                  <a:pt x="32649" y="35317"/>
                  <a:pt x="32673" y="35341"/>
                  <a:pt x="32657" y="35341"/>
                </a:cubicBezTo>
                <a:cubicBezTo>
                  <a:pt x="32644" y="35341"/>
                  <a:pt x="32601" y="35323"/>
                  <a:pt x="32532" y="35299"/>
                </a:cubicBezTo>
                <a:cubicBezTo>
                  <a:pt x="32206" y="34999"/>
                  <a:pt x="31905" y="34623"/>
                  <a:pt x="31679" y="34222"/>
                </a:cubicBezTo>
                <a:cubicBezTo>
                  <a:pt x="31119" y="33412"/>
                  <a:pt x="30920" y="33136"/>
                  <a:pt x="30853" y="33136"/>
                </a:cubicBezTo>
                <a:cubicBezTo>
                  <a:pt x="30840" y="33136"/>
                  <a:pt x="30832" y="33148"/>
                  <a:pt x="30827" y="33169"/>
                </a:cubicBezTo>
                <a:cubicBezTo>
                  <a:pt x="31003" y="33495"/>
                  <a:pt x="31203" y="33796"/>
                  <a:pt x="31454" y="34096"/>
                </a:cubicBezTo>
                <a:cubicBezTo>
                  <a:pt x="32058" y="34969"/>
                  <a:pt x="32183" y="35183"/>
                  <a:pt x="32113" y="35183"/>
                </a:cubicBezTo>
                <a:cubicBezTo>
                  <a:pt x="32105" y="35183"/>
                  <a:pt x="32094" y="35180"/>
                  <a:pt x="32080" y="35174"/>
                </a:cubicBezTo>
                <a:cubicBezTo>
                  <a:pt x="31755" y="34798"/>
                  <a:pt x="31454" y="34372"/>
                  <a:pt x="31178" y="33946"/>
                </a:cubicBezTo>
                <a:cubicBezTo>
                  <a:pt x="30727" y="33320"/>
                  <a:pt x="30351" y="32768"/>
                  <a:pt x="30326" y="32768"/>
                </a:cubicBezTo>
                <a:cubicBezTo>
                  <a:pt x="30316" y="32764"/>
                  <a:pt x="30307" y="32762"/>
                  <a:pt x="30300" y="32762"/>
                </a:cubicBezTo>
                <a:cubicBezTo>
                  <a:pt x="30224" y="32762"/>
                  <a:pt x="30367" y="33028"/>
                  <a:pt x="30827" y="33695"/>
                </a:cubicBezTo>
                <a:lnTo>
                  <a:pt x="31529" y="34723"/>
                </a:lnTo>
                <a:cubicBezTo>
                  <a:pt x="31542" y="34740"/>
                  <a:pt x="31545" y="34749"/>
                  <a:pt x="31538" y="34749"/>
                </a:cubicBezTo>
                <a:cubicBezTo>
                  <a:pt x="31504" y="34749"/>
                  <a:pt x="31255" y="34558"/>
                  <a:pt x="30902" y="34247"/>
                </a:cubicBezTo>
                <a:cubicBezTo>
                  <a:pt x="30501" y="33896"/>
                  <a:pt x="30025" y="33495"/>
                  <a:pt x="29825" y="33345"/>
                </a:cubicBezTo>
                <a:cubicBezTo>
                  <a:pt x="29524" y="33119"/>
                  <a:pt x="29374" y="32919"/>
                  <a:pt x="28822" y="32066"/>
                </a:cubicBezTo>
                <a:cubicBezTo>
                  <a:pt x="28225" y="31140"/>
                  <a:pt x="28085" y="30941"/>
                  <a:pt x="28026" y="30941"/>
                </a:cubicBezTo>
                <a:cubicBezTo>
                  <a:pt x="28013" y="30941"/>
                  <a:pt x="28004" y="30950"/>
                  <a:pt x="27995" y="30964"/>
                </a:cubicBezTo>
                <a:cubicBezTo>
                  <a:pt x="28121" y="31289"/>
                  <a:pt x="28296" y="31565"/>
                  <a:pt x="28496" y="31841"/>
                </a:cubicBezTo>
                <a:cubicBezTo>
                  <a:pt x="28697" y="32142"/>
                  <a:pt x="28872" y="32442"/>
                  <a:pt x="29048" y="32743"/>
                </a:cubicBezTo>
                <a:cubicBezTo>
                  <a:pt x="29048" y="32745"/>
                  <a:pt x="29047" y="32746"/>
                  <a:pt x="29045" y="32746"/>
                </a:cubicBezTo>
                <a:cubicBezTo>
                  <a:pt x="28949" y="32746"/>
                  <a:pt x="26781" y="31154"/>
                  <a:pt x="26266" y="30688"/>
                </a:cubicBezTo>
                <a:cubicBezTo>
                  <a:pt x="25940" y="30387"/>
                  <a:pt x="25639" y="30061"/>
                  <a:pt x="25364" y="29736"/>
                </a:cubicBezTo>
                <a:cubicBezTo>
                  <a:pt x="25041" y="29362"/>
                  <a:pt x="24926" y="29242"/>
                  <a:pt x="24869" y="29242"/>
                </a:cubicBezTo>
                <a:cubicBezTo>
                  <a:pt x="24842" y="29242"/>
                  <a:pt x="24828" y="29269"/>
                  <a:pt x="24812" y="29309"/>
                </a:cubicBezTo>
                <a:cubicBezTo>
                  <a:pt x="24737" y="29510"/>
                  <a:pt x="25614" y="30487"/>
                  <a:pt x="26617" y="31315"/>
                </a:cubicBezTo>
                <a:cubicBezTo>
                  <a:pt x="26968" y="31590"/>
                  <a:pt x="27845" y="32242"/>
                  <a:pt x="28597" y="32793"/>
                </a:cubicBezTo>
                <a:cubicBezTo>
                  <a:pt x="29324" y="33320"/>
                  <a:pt x="30126" y="33921"/>
                  <a:pt x="30326" y="34096"/>
                </a:cubicBezTo>
                <a:cubicBezTo>
                  <a:pt x="30990" y="34691"/>
                  <a:pt x="31152" y="34827"/>
                  <a:pt x="31099" y="34827"/>
                </a:cubicBezTo>
                <a:cubicBezTo>
                  <a:pt x="31094" y="34827"/>
                  <a:pt x="31087" y="34825"/>
                  <a:pt x="31078" y="34823"/>
                </a:cubicBezTo>
                <a:cubicBezTo>
                  <a:pt x="30276" y="34673"/>
                  <a:pt x="29499" y="34447"/>
                  <a:pt x="28747" y="34172"/>
                </a:cubicBezTo>
                <a:cubicBezTo>
                  <a:pt x="28674" y="34002"/>
                  <a:pt x="27687" y="32965"/>
                  <a:pt x="27600" y="32965"/>
                </a:cubicBezTo>
                <a:cubicBezTo>
                  <a:pt x="27597" y="32965"/>
                  <a:pt x="27595" y="32966"/>
                  <a:pt x="27594" y="32969"/>
                </a:cubicBezTo>
                <a:cubicBezTo>
                  <a:pt x="27845" y="33395"/>
                  <a:pt x="28171" y="33771"/>
                  <a:pt x="28522" y="34096"/>
                </a:cubicBezTo>
                <a:cubicBezTo>
                  <a:pt x="28534" y="34109"/>
                  <a:pt x="28522" y="34116"/>
                  <a:pt x="28489" y="34116"/>
                </a:cubicBezTo>
                <a:cubicBezTo>
                  <a:pt x="28393" y="34116"/>
                  <a:pt x="28123" y="34064"/>
                  <a:pt x="27770" y="33971"/>
                </a:cubicBezTo>
                <a:cubicBezTo>
                  <a:pt x="26943" y="33746"/>
                  <a:pt x="26892" y="33721"/>
                  <a:pt x="26717" y="33470"/>
                </a:cubicBezTo>
                <a:cubicBezTo>
                  <a:pt x="26267" y="32771"/>
                  <a:pt x="23404" y="29259"/>
                  <a:pt x="23285" y="29259"/>
                </a:cubicBezTo>
                <a:cubicBezTo>
                  <a:pt x="23284" y="29259"/>
                  <a:pt x="23284" y="29259"/>
                  <a:pt x="23283" y="29259"/>
                </a:cubicBezTo>
                <a:cubicBezTo>
                  <a:pt x="23183" y="29309"/>
                  <a:pt x="23283" y="29410"/>
                  <a:pt x="24136" y="30437"/>
                </a:cubicBezTo>
                <a:cubicBezTo>
                  <a:pt x="24963" y="31465"/>
                  <a:pt x="26692" y="33620"/>
                  <a:pt x="26692" y="33670"/>
                </a:cubicBezTo>
                <a:cubicBezTo>
                  <a:pt x="26617" y="33670"/>
                  <a:pt x="26542" y="33670"/>
                  <a:pt x="26491" y="33645"/>
                </a:cubicBezTo>
                <a:cubicBezTo>
                  <a:pt x="26341" y="33595"/>
                  <a:pt x="26116" y="33345"/>
                  <a:pt x="25489" y="32568"/>
                </a:cubicBezTo>
                <a:cubicBezTo>
                  <a:pt x="24762" y="31615"/>
                  <a:pt x="22757" y="29385"/>
                  <a:pt x="22532" y="29234"/>
                </a:cubicBezTo>
                <a:cubicBezTo>
                  <a:pt x="22488" y="29220"/>
                  <a:pt x="22453" y="29205"/>
                  <a:pt x="22431" y="29205"/>
                </a:cubicBezTo>
                <a:cubicBezTo>
                  <a:pt x="22415" y="29205"/>
                  <a:pt x="22406" y="29213"/>
                  <a:pt x="22406" y="29234"/>
                </a:cubicBezTo>
                <a:cubicBezTo>
                  <a:pt x="22632" y="29560"/>
                  <a:pt x="22882" y="29861"/>
                  <a:pt x="23183" y="30111"/>
                </a:cubicBezTo>
                <a:cubicBezTo>
                  <a:pt x="23910" y="30863"/>
                  <a:pt x="25539" y="32793"/>
                  <a:pt x="25915" y="33345"/>
                </a:cubicBezTo>
                <a:lnTo>
                  <a:pt x="26065" y="33545"/>
                </a:lnTo>
                <a:lnTo>
                  <a:pt x="25865" y="33520"/>
                </a:lnTo>
                <a:cubicBezTo>
                  <a:pt x="25740" y="33495"/>
                  <a:pt x="25514" y="33294"/>
                  <a:pt x="24938" y="32668"/>
                </a:cubicBezTo>
                <a:cubicBezTo>
                  <a:pt x="24511" y="32217"/>
                  <a:pt x="23835" y="31515"/>
                  <a:pt x="23384" y="31114"/>
                </a:cubicBezTo>
                <a:cubicBezTo>
                  <a:pt x="22958" y="30688"/>
                  <a:pt x="22281" y="30061"/>
                  <a:pt x="21905" y="29685"/>
                </a:cubicBezTo>
                <a:cubicBezTo>
                  <a:pt x="21434" y="29214"/>
                  <a:pt x="21161" y="28984"/>
                  <a:pt x="21087" y="28984"/>
                </a:cubicBezTo>
                <a:cubicBezTo>
                  <a:pt x="21062" y="28984"/>
                  <a:pt x="21059" y="29009"/>
                  <a:pt x="21078" y="29059"/>
                </a:cubicBezTo>
                <a:cubicBezTo>
                  <a:pt x="21128" y="29134"/>
                  <a:pt x="22532" y="30513"/>
                  <a:pt x="23384" y="31289"/>
                </a:cubicBezTo>
                <a:cubicBezTo>
                  <a:pt x="23735" y="31615"/>
                  <a:pt x="24085" y="31941"/>
                  <a:pt x="24411" y="32317"/>
                </a:cubicBezTo>
                <a:cubicBezTo>
                  <a:pt x="24261" y="32242"/>
                  <a:pt x="24110" y="32142"/>
                  <a:pt x="23960" y="32041"/>
                </a:cubicBezTo>
                <a:cubicBezTo>
                  <a:pt x="22807" y="31289"/>
                  <a:pt x="21579" y="30613"/>
                  <a:pt x="20351" y="29986"/>
                </a:cubicBezTo>
                <a:cubicBezTo>
                  <a:pt x="18020" y="28808"/>
                  <a:pt x="17193" y="28282"/>
                  <a:pt x="16667" y="27731"/>
                </a:cubicBezTo>
                <a:cubicBezTo>
                  <a:pt x="16479" y="27496"/>
                  <a:pt x="16269" y="27327"/>
                  <a:pt x="16223" y="27327"/>
                </a:cubicBezTo>
                <a:cubicBezTo>
                  <a:pt x="16220" y="27327"/>
                  <a:pt x="16217" y="27328"/>
                  <a:pt x="16216" y="27330"/>
                </a:cubicBezTo>
                <a:cubicBezTo>
                  <a:pt x="16191" y="27355"/>
                  <a:pt x="16216" y="27405"/>
                  <a:pt x="16266" y="27505"/>
                </a:cubicBezTo>
                <a:cubicBezTo>
                  <a:pt x="16331" y="27581"/>
                  <a:pt x="16368" y="27624"/>
                  <a:pt x="16352" y="27624"/>
                </a:cubicBezTo>
                <a:cubicBezTo>
                  <a:pt x="16332" y="27624"/>
                  <a:pt x="16221" y="27550"/>
                  <a:pt x="15965" y="27380"/>
                </a:cubicBezTo>
                <a:cubicBezTo>
                  <a:pt x="15741" y="27231"/>
                  <a:pt x="15660" y="27161"/>
                  <a:pt x="15752" y="27161"/>
                </a:cubicBezTo>
                <a:close/>
                <a:moveTo>
                  <a:pt x="32695" y="32941"/>
                </a:moveTo>
                <a:cubicBezTo>
                  <a:pt x="32779" y="32941"/>
                  <a:pt x="32981" y="33166"/>
                  <a:pt x="33810" y="34397"/>
                </a:cubicBezTo>
                <a:lnTo>
                  <a:pt x="33835" y="34397"/>
                </a:lnTo>
                <a:cubicBezTo>
                  <a:pt x="34756" y="35790"/>
                  <a:pt x="35073" y="36297"/>
                  <a:pt x="35038" y="36297"/>
                </a:cubicBezTo>
                <a:cubicBezTo>
                  <a:pt x="35034" y="36297"/>
                  <a:pt x="35026" y="36290"/>
                  <a:pt x="35013" y="36277"/>
                </a:cubicBezTo>
                <a:cubicBezTo>
                  <a:pt x="34913" y="36202"/>
                  <a:pt x="34787" y="36152"/>
                  <a:pt x="34687" y="36127"/>
                </a:cubicBezTo>
                <a:cubicBezTo>
                  <a:pt x="34537" y="36076"/>
                  <a:pt x="34512" y="36051"/>
                  <a:pt x="34587" y="36051"/>
                </a:cubicBezTo>
                <a:cubicBezTo>
                  <a:pt x="34662" y="36051"/>
                  <a:pt x="34687" y="36001"/>
                  <a:pt x="34662" y="35926"/>
                </a:cubicBezTo>
                <a:cubicBezTo>
                  <a:pt x="34644" y="35889"/>
                  <a:pt x="34612" y="35866"/>
                  <a:pt x="34576" y="35866"/>
                </a:cubicBezTo>
                <a:cubicBezTo>
                  <a:pt x="34563" y="35866"/>
                  <a:pt x="34550" y="35869"/>
                  <a:pt x="34537" y="35876"/>
                </a:cubicBezTo>
                <a:cubicBezTo>
                  <a:pt x="34505" y="35886"/>
                  <a:pt x="34479" y="35892"/>
                  <a:pt x="34454" y="35892"/>
                </a:cubicBezTo>
                <a:cubicBezTo>
                  <a:pt x="34420" y="35892"/>
                  <a:pt x="34391" y="35880"/>
                  <a:pt x="34361" y="35851"/>
                </a:cubicBezTo>
                <a:cubicBezTo>
                  <a:pt x="34286" y="35776"/>
                  <a:pt x="32682" y="33194"/>
                  <a:pt x="32607" y="33069"/>
                </a:cubicBezTo>
                <a:cubicBezTo>
                  <a:pt x="32607" y="33019"/>
                  <a:pt x="32607" y="32969"/>
                  <a:pt x="32682" y="32944"/>
                </a:cubicBezTo>
                <a:cubicBezTo>
                  <a:pt x="32686" y="32942"/>
                  <a:pt x="32691" y="32941"/>
                  <a:pt x="32695" y="32941"/>
                </a:cubicBezTo>
                <a:close/>
                <a:moveTo>
                  <a:pt x="42394" y="31975"/>
                </a:moveTo>
                <a:cubicBezTo>
                  <a:pt x="42416" y="31975"/>
                  <a:pt x="42294" y="32117"/>
                  <a:pt x="42005" y="32417"/>
                </a:cubicBezTo>
                <a:cubicBezTo>
                  <a:pt x="41003" y="33420"/>
                  <a:pt x="40101" y="34497"/>
                  <a:pt x="39349" y="35701"/>
                </a:cubicBezTo>
                <a:lnTo>
                  <a:pt x="38847" y="36477"/>
                </a:lnTo>
                <a:lnTo>
                  <a:pt x="38797" y="36277"/>
                </a:lnTo>
                <a:cubicBezTo>
                  <a:pt x="38772" y="36177"/>
                  <a:pt x="38747" y="36051"/>
                  <a:pt x="38772" y="35951"/>
                </a:cubicBezTo>
                <a:cubicBezTo>
                  <a:pt x="38847" y="35650"/>
                  <a:pt x="40627" y="33620"/>
                  <a:pt x="41679" y="32618"/>
                </a:cubicBezTo>
                <a:cubicBezTo>
                  <a:pt x="42112" y="32199"/>
                  <a:pt x="42366" y="31975"/>
                  <a:pt x="42394" y="31975"/>
                </a:cubicBezTo>
                <a:close/>
                <a:moveTo>
                  <a:pt x="39236" y="36080"/>
                </a:moveTo>
                <a:cubicBezTo>
                  <a:pt x="39248" y="36080"/>
                  <a:pt x="39244" y="36120"/>
                  <a:pt x="39223" y="36202"/>
                </a:cubicBezTo>
                <a:lnTo>
                  <a:pt x="39248" y="36202"/>
                </a:lnTo>
                <a:cubicBezTo>
                  <a:pt x="39223" y="36277"/>
                  <a:pt x="39173" y="36377"/>
                  <a:pt x="39098" y="36452"/>
                </a:cubicBezTo>
                <a:cubicBezTo>
                  <a:pt x="39083" y="36476"/>
                  <a:pt x="39072" y="36487"/>
                  <a:pt x="39066" y="36487"/>
                </a:cubicBezTo>
                <a:cubicBezTo>
                  <a:pt x="39053" y="36487"/>
                  <a:pt x="39063" y="36431"/>
                  <a:pt x="39098" y="36327"/>
                </a:cubicBezTo>
                <a:cubicBezTo>
                  <a:pt x="39172" y="36164"/>
                  <a:pt x="39220" y="36080"/>
                  <a:pt x="39236" y="36080"/>
                </a:cubicBezTo>
                <a:close/>
                <a:moveTo>
                  <a:pt x="3913" y="31946"/>
                </a:moveTo>
                <a:cubicBezTo>
                  <a:pt x="3976" y="31946"/>
                  <a:pt x="4130" y="31987"/>
                  <a:pt x="4311" y="32041"/>
                </a:cubicBezTo>
                <a:cubicBezTo>
                  <a:pt x="4562" y="32091"/>
                  <a:pt x="4988" y="32242"/>
                  <a:pt x="5238" y="32292"/>
                </a:cubicBezTo>
                <a:cubicBezTo>
                  <a:pt x="6342" y="32564"/>
                  <a:pt x="7844" y="32703"/>
                  <a:pt x="9522" y="32703"/>
                </a:cubicBezTo>
                <a:cubicBezTo>
                  <a:pt x="10473" y="32703"/>
                  <a:pt x="11482" y="32658"/>
                  <a:pt x="12506" y="32568"/>
                </a:cubicBezTo>
                <a:cubicBezTo>
                  <a:pt x="13018" y="32527"/>
                  <a:pt x="13580" y="32486"/>
                  <a:pt x="13905" y="32486"/>
                </a:cubicBezTo>
                <a:cubicBezTo>
                  <a:pt x="13978" y="32486"/>
                  <a:pt x="14039" y="32488"/>
                  <a:pt x="14085" y="32492"/>
                </a:cubicBezTo>
                <a:cubicBezTo>
                  <a:pt x="14587" y="32518"/>
                  <a:pt x="16567" y="32768"/>
                  <a:pt x="16917" y="32843"/>
                </a:cubicBezTo>
                <a:cubicBezTo>
                  <a:pt x="17118" y="32893"/>
                  <a:pt x="17118" y="32893"/>
                  <a:pt x="16767" y="32994"/>
                </a:cubicBezTo>
                <a:cubicBezTo>
                  <a:pt x="15990" y="33219"/>
                  <a:pt x="15639" y="33345"/>
                  <a:pt x="15664" y="33420"/>
                </a:cubicBezTo>
                <a:cubicBezTo>
                  <a:pt x="15675" y="33441"/>
                  <a:pt x="15699" y="33449"/>
                  <a:pt x="15733" y="33449"/>
                </a:cubicBezTo>
                <a:cubicBezTo>
                  <a:pt x="15779" y="33449"/>
                  <a:pt x="15843" y="33434"/>
                  <a:pt x="15915" y="33420"/>
                </a:cubicBezTo>
                <a:cubicBezTo>
                  <a:pt x="16216" y="33345"/>
                  <a:pt x="16867" y="33119"/>
                  <a:pt x="17143" y="33019"/>
                </a:cubicBezTo>
                <a:cubicBezTo>
                  <a:pt x="17222" y="32989"/>
                  <a:pt x="17379" y="32975"/>
                  <a:pt x="17544" y="32975"/>
                </a:cubicBezTo>
                <a:cubicBezTo>
                  <a:pt x="17796" y="32975"/>
                  <a:pt x="18065" y="33008"/>
                  <a:pt x="18095" y="33069"/>
                </a:cubicBezTo>
                <a:cubicBezTo>
                  <a:pt x="17920" y="33169"/>
                  <a:pt x="17745" y="33244"/>
                  <a:pt x="17544" y="33294"/>
                </a:cubicBezTo>
                <a:cubicBezTo>
                  <a:pt x="17168" y="33420"/>
                  <a:pt x="17018" y="33520"/>
                  <a:pt x="17018" y="33545"/>
                </a:cubicBezTo>
                <a:cubicBezTo>
                  <a:pt x="17032" y="33574"/>
                  <a:pt x="17064" y="33587"/>
                  <a:pt x="17098" y="33587"/>
                </a:cubicBezTo>
                <a:cubicBezTo>
                  <a:pt x="17122" y="33587"/>
                  <a:pt x="17147" y="33581"/>
                  <a:pt x="17168" y="33570"/>
                </a:cubicBezTo>
                <a:cubicBezTo>
                  <a:pt x="17243" y="33545"/>
                  <a:pt x="17569" y="33445"/>
                  <a:pt x="17895" y="33320"/>
                </a:cubicBezTo>
                <a:cubicBezTo>
                  <a:pt x="18141" y="33197"/>
                  <a:pt x="18411" y="33135"/>
                  <a:pt x="18688" y="33135"/>
                </a:cubicBezTo>
                <a:cubicBezTo>
                  <a:pt x="18807" y="33135"/>
                  <a:pt x="18927" y="33147"/>
                  <a:pt x="19048" y="33169"/>
                </a:cubicBezTo>
                <a:cubicBezTo>
                  <a:pt x="19349" y="33219"/>
                  <a:pt x="19499" y="33269"/>
                  <a:pt x="19399" y="33294"/>
                </a:cubicBezTo>
                <a:cubicBezTo>
                  <a:pt x="19298" y="33320"/>
                  <a:pt x="19023" y="33395"/>
                  <a:pt x="18747" y="33445"/>
                </a:cubicBezTo>
                <a:cubicBezTo>
                  <a:pt x="18521" y="33520"/>
                  <a:pt x="18296" y="33570"/>
                  <a:pt x="18070" y="33570"/>
                </a:cubicBezTo>
                <a:cubicBezTo>
                  <a:pt x="17820" y="33570"/>
                  <a:pt x="17795" y="33570"/>
                  <a:pt x="17820" y="33645"/>
                </a:cubicBezTo>
                <a:cubicBezTo>
                  <a:pt x="17839" y="33684"/>
                  <a:pt x="17914" y="33704"/>
                  <a:pt x="18041" y="33704"/>
                </a:cubicBezTo>
                <a:cubicBezTo>
                  <a:pt x="18243" y="33704"/>
                  <a:pt x="18576" y="33653"/>
                  <a:pt x="19023" y="33545"/>
                </a:cubicBezTo>
                <a:cubicBezTo>
                  <a:pt x="19299" y="33468"/>
                  <a:pt x="19472" y="33439"/>
                  <a:pt x="19547" y="33439"/>
                </a:cubicBezTo>
                <a:cubicBezTo>
                  <a:pt x="19595" y="33439"/>
                  <a:pt x="19603" y="33450"/>
                  <a:pt x="19574" y="33470"/>
                </a:cubicBezTo>
                <a:cubicBezTo>
                  <a:pt x="19248" y="33721"/>
                  <a:pt x="18897" y="33871"/>
                  <a:pt x="18496" y="33946"/>
                </a:cubicBezTo>
                <a:cubicBezTo>
                  <a:pt x="18334" y="33996"/>
                  <a:pt x="18164" y="34021"/>
                  <a:pt x="17998" y="34021"/>
                </a:cubicBezTo>
                <a:cubicBezTo>
                  <a:pt x="17832" y="34021"/>
                  <a:pt x="17669" y="33996"/>
                  <a:pt x="17519" y="33946"/>
                </a:cubicBezTo>
                <a:cubicBezTo>
                  <a:pt x="17191" y="33864"/>
                  <a:pt x="16860" y="33824"/>
                  <a:pt x="16529" y="33824"/>
                </a:cubicBezTo>
                <a:cubicBezTo>
                  <a:pt x="16050" y="33824"/>
                  <a:pt x="15573" y="33908"/>
                  <a:pt x="15113" y="34071"/>
                </a:cubicBezTo>
                <a:cubicBezTo>
                  <a:pt x="14899" y="34163"/>
                  <a:pt x="14881" y="34218"/>
                  <a:pt x="15013" y="34218"/>
                </a:cubicBezTo>
                <a:cubicBezTo>
                  <a:pt x="15098" y="34218"/>
                  <a:pt x="15243" y="34195"/>
                  <a:pt x="15439" y="34147"/>
                </a:cubicBezTo>
                <a:cubicBezTo>
                  <a:pt x="15780" y="34061"/>
                  <a:pt x="16130" y="34016"/>
                  <a:pt x="16478" y="34016"/>
                </a:cubicBezTo>
                <a:cubicBezTo>
                  <a:pt x="16744" y="34016"/>
                  <a:pt x="17008" y="34042"/>
                  <a:pt x="17268" y="34096"/>
                </a:cubicBezTo>
                <a:lnTo>
                  <a:pt x="17719" y="34197"/>
                </a:lnTo>
                <a:lnTo>
                  <a:pt x="17444" y="34272"/>
                </a:lnTo>
                <a:cubicBezTo>
                  <a:pt x="17318" y="34297"/>
                  <a:pt x="16391" y="34673"/>
                  <a:pt x="15414" y="35074"/>
                </a:cubicBezTo>
                <a:cubicBezTo>
                  <a:pt x="13308" y="35926"/>
                  <a:pt x="12582" y="36152"/>
                  <a:pt x="11654" y="36352"/>
                </a:cubicBezTo>
                <a:cubicBezTo>
                  <a:pt x="11033" y="36462"/>
                  <a:pt x="10361" y="36515"/>
                  <a:pt x="9699" y="36515"/>
                </a:cubicBezTo>
                <a:cubicBezTo>
                  <a:pt x="8546" y="36515"/>
                  <a:pt x="7422" y="36354"/>
                  <a:pt x="6642" y="36051"/>
                </a:cubicBezTo>
                <a:cubicBezTo>
                  <a:pt x="6266" y="35901"/>
                  <a:pt x="5790" y="35550"/>
                  <a:pt x="5915" y="35500"/>
                </a:cubicBezTo>
                <a:lnTo>
                  <a:pt x="5915" y="35500"/>
                </a:lnTo>
                <a:cubicBezTo>
                  <a:pt x="6291" y="35525"/>
                  <a:pt x="6642" y="35650"/>
                  <a:pt x="6968" y="35851"/>
                </a:cubicBezTo>
                <a:cubicBezTo>
                  <a:pt x="7287" y="36076"/>
                  <a:pt x="7508" y="36189"/>
                  <a:pt x="7620" y="36189"/>
                </a:cubicBezTo>
                <a:cubicBezTo>
                  <a:pt x="7657" y="36189"/>
                  <a:pt x="7682" y="36177"/>
                  <a:pt x="7694" y="36152"/>
                </a:cubicBezTo>
                <a:cubicBezTo>
                  <a:pt x="7744" y="36102"/>
                  <a:pt x="7744" y="36051"/>
                  <a:pt x="7719" y="36001"/>
                </a:cubicBezTo>
                <a:cubicBezTo>
                  <a:pt x="7694" y="35951"/>
                  <a:pt x="7018" y="35249"/>
                  <a:pt x="6216" y="34422"/>
                </a:cubicBezTo>
                <a:cubicBezTo>
                  <a:pt x="4587" y="32768"/>
                  <a:pt x="3935" y="32091"/>
                  <a:pt x="3885" y="31966"/>
                </a:cubicBezTo>
                <a:cubicBezTo>
                  <a:pt x="3878" y="31952"/>
                  <a:pt x="3888" y="31946"/>
                  <a:pt x="3913" y="31946"/>
                </a:cubicBezTo>
                <a:close/>
                <a:moveTo>
                  <a:pt x="33718" y="33944"/>
                </a:moveTo>
                <a:lnTo>
                  <a:pt x="33718" y="33944"/>
                </a:lnTo>
                <a:cubicBezTo>
                  <a:pt x="33728" y="33944"/>
                  <a:pt x="33766" y="33986"/>
                  <a:pt x="33835" y="34071"/>
                </a:cubicBezTo>
                <a:cubicBezTo>
                  <a:pt x="33910" y="34147"/>
                  <a:pt x="34336" y="34723"/>
                  <a:pt x="34787" y="35350"/>
                </a:cubicBezTo>
                <a:cubicBezTo>
                  <a:pt x="35063" y="35726"/>
                  <a:pt x="35339" y="36127"/>
                  <a:pt x="35589" y="36528"/>
                </a:cubicBezTo>
                <a:cubicBezTo>
                  <a:pt x="35584" y="36538"/>
                  <a:pt x="35576" y="36544"/>
                  <a:pt x="35565" y="36544"/>
                </a:cubicBezTo>
                <a:cubicBezTo>
                  <a:pt x="35474" y="36544"/>
                  <a:pt x="35187" y="36168"/>
                  <a:pt x="34562" y="35274"/>
                </a:cubicBezTo>
                <a:cubicBezTo>
                  <a:pt x="33981" y="34422"/>
                  <a:pt x="33684" y="33944"/>
                  <a:pt x="33718" y="33944"/>
                </a:cubicBezTo>
                <a:close/>
                <a:moveTo>
                  <a:pt x="33627" y="32727"/>
                </a:moveTo>
                <a:cubicBezTo>
                  <a:pt x="33714" y="32727"/>
                  <a:pt x="33803" y="32776"/>
                  <a:pt x="33935" y="32893"/>
                </a:cubicBezTo>
                <a:cubicBezTo>
                  <a:pt x="34211" y="33094"/>
                  <a:pt x="34211" y="33094"/>
                  <a:pt x="34161" y="33294"/>
                </a:cubicBezTo>
                <a:cubicBezTo>
                  <a:pt x="34111" y="33520"/>
                  <a:pt x="34186" y="33771"/>
                  <a:pt x="34361" y="33821"/>
                </a:cubicBezTo>
                <a:cubicBezTo>
                  <a:pt x="34436" y="33846"/>
                  <a:pt x="34612" y="34071"/>
                  <a:pt x="34837" y="34523"/>
                </a:cubicBezTo>
                <a:cubicBezTo>
                  <a:pt x="35038" y="34873"/>
                  <a:pt x="35364" y="35500"/>
                  <a:pt x="35614" y="35901"/>
                </a:cubicBezTo>
                <a:cubicBezTo>
                  <a:pt x="35840" y="36327"/>
                  <a:pt x="36040" y="36678"/>
                  <a:pt x="36040" y="36703"/>
                </a:cubicBezTo>
                <a:cubicBezTo>
                  <a:pt x="36040" y="36703"/>
                  <a:pt x="36040" y="36703"/>
                  <a:pt x="36040" y="36703"/>
                </a:cubicBezTo>
                <a:cubicBezTo>
                  <a:pt x="36039" y="36703"/>
                  <a:pt x="36006" y="36680"/>
                  <a:pt x="35263" y="35650"/>
                </a:cubicBezTo>
                <a:cubicBezTo>
                  <a:pt x="34812" y="34999"/>
                  <a:pt x="33584" y="33395"/>
                  <a:pt x="33233" y="32994"/>
                </a:cubicBezTo>
                <a:cubicBezTo>
                  <a:pt x="33183" y="32919"/>
                  <a:pt x="33233" y="32868"/>
                  <a:pt x="33434" y="32793"/>
                </a:cubicBezTo>
                <a:cubicBezTo>
                  <a:pt x="33507" y="32752"/>
                  <a:pt x="33566" y="32727"/>
                  <a:pt x="33627" y="32727"/>
                </a:cubicBezTo>
                <a:close/>
                <a:moveTo>
                  <a:pt x="37164" y="36648"/>
                </a:moveTo>
                <a:cubicBezTo>
                  <a:pt x="37170" y="36648"/>
                  <a:pt x="37180" y="36658"/>
                  <a:pt x="37193" y="36678"/>
                </a:cubicBezTo>
                <a:cubicBezTo>
                  <a:pt x="37243" y="36778"/>
                  <a:pt x="37268" y="36878"/>
                  <a:pt x="37319" y="36954"/>
                </a:cubicBezTo>
                <a:cubicBezTo>
                  <a:pt x="37326" y="36985"/>
                  <a:pt x="37327" y="36999"/>
                  <a:pt x="37321" y="36999"/>
                </a:cubicBezTo>
                <a:cubicBezTo>
                  <a:pt x="37310" y="36999"/>
                  <a:pt x="37270" y="36932"/>
                  <a:pt x="37218" y="36828"/>
                </a:cubicBezTo>
                <a:cubicBezTo>
                  <a:pt x="37163" y="36718"/>
                  <a:pt x="37149" y="36648"/>
                  <a:pt x="37164" y="36648"/>
                </a:cubicBezTo>
                <a:close/>
                <a:moveTo>
                  <a:pt x="34763" y="33890"/>
                </a:moveTo>
                <a:cubicBezTo>
                  <a:pt x="34805" y="33890"/>
                  <a:pt x="34850" y="33938"/>
                  <a:pt x="34913" y="34021"/>
                </a:cubicBezTo>
                <a:cubicBezTo>
                  <a:pt x="35138" y="34322"/>
                  <a:pt x="36742" y="36828"/>
                  <a:pt x="36817" y="36954"/>
                </a:cubicBezTo>
                <a:cubicBezTo>
                  <a:pt x="36842" y="37016"/>
                  <a:pt x="36849" y="37048"/>
                  <a:pt x="36817" y="37048"/>
                </a:cubicBezTo>
                <a:cubicBezTo>
                  <a:pt x="36786" y="37048"/>
                  <a:pt x="36717" y="37016"/>
                  <a:pt x="36592" y="36954"/>
                </a:cubicBezTo>
                <a:cubicBezTo>
                  <a:pt x="36291" y="36828"/>
                  <a:pt x="36391" y="36979"/>
                  <a:pt x="34913" y="34322"/>
                </a:cubicBezTo>
                <a:cubicBezTo>
                  <a:pt x="34762" y="34046"/>
                  <a:pt x="34687" y="33896"/>
                  <a:pt x="34737" y="33896"/>
                </a:cubicBezTo>
                <a:cubicBezTo>
                  <a:pt x="34746" y="33892"/>
                  <a:pt x="34754" y="33890"/>
                  <a:pt x="34763" y="33890"/>
                </a:cubicBezTo>
                <a:close/>
                <a:moveTo>
                  <a:pt x="38045" y="37254"/>
                </a:moveTo>
                <a:cubicBezTo>
                  <a:pt x="38070" y="37279"/>
                  <a:pt x="38096" y="37330"/>
                  <a:pt x="38096" y="37380"/>
                </a:cubicBezTo>
                <a:cubicBezTo>
                  <a:pt x="38096" y="37402"/>
                  <a:pt x="38090" y="37415"/>
                  <a:pt x="38083" y="37415"/>
                </a:cubicBezTo>
                <a:cubicBezTo>
                  <a:pt x="38073" y="37415"/>
                  <a:pt x="38059" y="37396"/>
                  <a:pt x="38045" y="37355"/>
                </a:cubicBezTo>
                <a:cubicBezTo>
                  <a:pt x="37995" y="37279"/>
                  <a:pt x="37995" y="37254"/>
                  <a:pt x="38045" y="37254"/>
                </a:cubicBezTo>
                <a:close/>
                <a:moveTo>
                  <a:pt x="34056" y="36664"/>
                </a:moveTo>
                <a:cubicBezTo>
                  <a:pt x="34087" y="36664"/>
                  <a:pt x="34113" y="36669"/>
                  <a:pt x="34136" y="36678"/>
                </a:cubicBezTo>
                <a:lnTo>
                  <a:pt x="34136" y="36703"/>
                </a:lnTo>
                <a:cubicBezTo>
                  <a:pt x="34186" y="36703"/>
                  <a:pt x="34261" y="36728"/>
                  <a:pt x="34311" y="36778"/>
                </a:cubicBezTo>
                <a:cubicBezTo>
                  <a:pt x="34060" y="36929"/>
                  <a:pt x="33785" y="37054"/>
                  <a:pt x="33509" y="37154"/>
                </a:cubicBezTo>
                <a:cubicBezTo>
                  <a:pt x="33183" y="37305"/>
                  <a:pt x="32807" y="37405"/>
                  <a:pt x="32431" y="37455"/>
                </a:cubicBezTo>
                <a:cubicBezTo>
                  <a:pt x="32181" y="37455"/>
                  <a:pt x="32181" y="37455"/>
                  <a:pt x="33058" y="37029"/>
                </a:cubicBezTo>
                <a:cubicBezTo>
                  <a:pt x="33672" y="36763"/>
                  <a:pt x="33918" y="36664"/>
                  <a:pt x="34056" y="36664"/>
                </a:cubicBezTo>
                <a:close/>
                <a:moveTo>
                  <a:pt x="34637" y="36929"/>
                </a:moveTo>
                <a:cubicBezTo>
                  <a:pt x="34687" y="36929"/>
                  <a:pt x="34887" y="37004"/>
                  <a:pt x="35088" y="37104"/>
                </a:cubicBezTo>
                <a:lnTo>
                  <a:pt x="35464" y="37254"/>
                </a:lnTo>
                <a:lnTo>
                  <a:pt x="34963" y="37229"/>
                </a:lnTo>
                <a:cubicBezTo>
                  <a:pt x="34411" y="37229"/>
                  <a:pt x="33835" y="37305"/>
                  <a:pt x="33710" y="37405"/>
                </a:cubicBezTo>
                <a:cubicBezTo>
                  <a:pt x="33673" y="37441"/>
                  <a:pt x="33623" y="37465"/>
                  <a:pt x="33569" y="37465"/>
                </a:cubicBezTo>
                <a:cubicBezTo>
                  <a:pt x="33549" y="37465"/>
                  <a:pt x="33529" y="37462"/>
                  <a:pt x="33509" y="37455"/>
                </a:cubicBezTo>
                <a:cubicBezTo>
                  <a:pt x="33409" y="37455"/>
                  <a:pt x="33509" y="37380"/>
                  <a:pt x="33960" y="37179"/>
                </a:cubicBezTo>
                <a:cubicBezTo>
                  <a:pt x="34161" y="37079"/>
                  <a:pt x="34386" y="36979"/>
                  <a:pt x="34637" y="36929"/>
                </a:cubicBezTo>
                <a:close/>
                <a:moveTo>
                  <a:pt x="37508" y="37273"/>
                </a:moveTo>
                <a:lnTo>
                  <a:pt x="37508" y="37273"/>
                </a:lnTo>
                <a:cubicBezTo>
                  <a:pt x="37511" y="37273"/>
                  <a:pt x="37515" y="37275"/>
                  <a:pt x="37519" y="37279"/>
                </a:cubicBezTo>
                <a:cubicBezTo>
                  <a:pt x="37569" y="37330"/>
                  <a:pt x="37594" y="37380"/>
                  <a:pt x="37594" y="37455"/>
                </a:cubicBezTo>
                <a:cubicBezTo>
                  <a:pt x="37594" y="37472"/>
                  <a:pt x="37591" y="37480"/>
                  <a:pt x="37586" y="37480"/>
                </a:cubicBezTo>
                <a:cubicBezTo>
                  <a:pt x="37575" y="37480"/>
                  <a:pt x="37552" y="37447"/>
                  <a:pt x="37519" y="37380"/>
                </a:cubicBezTo>
                <a:cubicBezTo>
                  <a:pt x="37498" y="37318"/>
                  <a:pt x="37495" y="37273"/>
                  <a:pt x="37508" y="37273"/>
                </a:cubicBezTo>
                <a:close/>
                <a:moveTo>
                  <a:pt x="33348" y="36466"/>
                </a:moveTo>
                <a:cubicBezTo>
                  <a:pt x="33403" y="36466"/>
                  <a:pt x="33429" y="36490"/>
                  <a:pt x="33459" y="36528"/>
                </a:cubicBezTo>
                <a:lnTo>
                  <a:pt x="33559" y="36653"/>
                </a:lnTo>
                <a:lnTo>
                  <a:pt x="32657" y="37079"/>
                </a:lnTo>
                <a:cubicBezTo>
                  <a:pt x="32281" y="37305"/>
                  <a:pt x="31855" y="37455"/>
                  <a:pt x="31404" y="37530"/>
                </a:cubicBezTo>
                <a:cubicBezTo>
                  <a:pt x="31329" y="37543"/>
                  <a:pt x="31253" y="37549"/>
                  <a:pt x="31178" y="37549"/>
                </a:cubicBezTo>
                <a:cubicBezTo>
                  <a:pt x="31103" y="37549"/>
                  <a:pt x="31028" y="37543"/>
                  <a:pt x="30953" y="37530"/>
                </a:cubicBezTo>
                <a:cubicBezTo>
                  <a:pt x="31303" y="37305"/>
                  <a:pt x="31705" y="37104"/>
                  <a:pt x="32106" y="36979"/>
                </a:cubicBezTo>
                <a:cubicBezTo>
                  <a:pt x="32945" y="36594"/>
                  <a:pt x="33223" y="36466"/>
                  <a:pt x="33348" y="36466"/>
                </a:cubicBezTo>
                <a:close/>
                <a:moveTo>
                  <a:pt x="35339" y="37455"/>
                </a:moveTo>
                <a:cubicBezTo>
                  <a:pt x="35464" y="37455"/>
                  <a:pt x="35614" y="37455"/>
                  <a:pt x="35740" y="37480"/>
                </a:cubicBezTo>
                <a:lnTo>
                  <a:pt x="35715" y="37480"/>
                </a:lnTo>
                <a:cubicBezTo>
                  <a:pt x="36103" y="37521"/>
                  <a:pt x="36175" y="37562"/>
                  <a:pt x="35929" y="37562"/>
                </a:cubicBezTo>
                <a:cubicBezTo>
                  <a:pt x="35873" y="37562"/>
                  <a:pt x="35802" y="37560"/>
                  <a:pt x="35715" y="37555"/>
                </a:cubicBezTo>
                <a:cubicBezTo>
                  <a:pt x="35364" y="37530"/>
                  <a:pt x="35238" y="37505"/>
                  <a:pt x="35339" y="37455"/>
                </a:cubicBezTo>
                <a:close/>
                <a:moveTo>
                  <a:pt x="34965" y="33673"/>
                </a:moveTo>
                <a:cubicBezTo>
                  <a:pt x="34980" y="33673"/>
                  <a:pt x="35017" y="33698"/>
                  <a:pt x="35088" y="33746"/>
                </a:cubicBezTo>
                <a:cubicBezTo>
                  <a:pt x="35163" y="33796"/>
                  <a:pt x="35514" y="34071"/>
                  <a:pt x="35890" y="34372"/>
                </a:cubicBezTo>
                <a:lnTo>
                  <a:pt x="35890" y="34347"/>
                </a:lnTo>
                <a:lnTo>
                  <a:pt x="36567" y="34898"/>
                </a:lnTo>
                <a:lnTo>
                  <a:pt x="37168" y="36001"/>
                </a:lnTo>
                <a:lnTo>
                  <a:pt x="37945" y="37455"/>
                </a:lnTo>
                <a:cubicBezTo>
                  <a:pt x="38070" y="37686"/>
                  <a:pt x="38106" y="37766"/>
                  <a:pt x="38080" y="37766"/>
                </a:cubicBezTo>
                <a:cubicBezTo>
                  <a:pt x="38070" y="37766"/>
                  <a:pt x="38049" y="37752"/>
                  <a:pt x="38020" y="37731"/>
                </a:cubicBezTo>
                <a:cubicBezTo>
                  <a:pt x="37569" y="37154"/>
                  <a:pt x="37193" y="36528"/>
                  <a:pt x="36892" y="35851"/>
                </a:cubicBezTo>
                <a:cubicBezTo>
                  <a:pt x="36724" y="35466"/>
                  <a:pt x="36532" y="35173"/>
                  <a:pt x="36451" y="35173"/>
                </a:cubicBezTo>
                <a:cubicBezTo>
                  <a:pt x="36447" y="35173"/>
                  <a:pt x="36444" y="35173"/>
                  <a:pt x="36441" y="35174"/>
                </a:cubicBezTo>
                <a:cubicBezTo>
                  <a:pt x="36491" y="35400"/>
                  <a:pt x="36567" y="35600"/>
                  <a:pt x="36692" y="35801"/>
                </a:cubicBezTo>
                <a:cubicBezTo>
                  <a:pt x="36773" y="35982"/>
                  <a:pt x="36813" y="36074"/>
                  <a:pt x="36806" y="36074"/>
                </a:cubicBezTo>
                <a:cubicBezTo>
                  <a:pt x="36796" y="36074"/>
                  <a:pt x="36681" y="35870"/>
                  <a:pt x="36441" y="35450"/>
                </a:cubicBezTo>
                <a:cubicBezTo>
                  <a:pt x="36266" y="35099"/>
                  <a:pt x="36040" y="34773"/>
                  <a:pt x="35815" y="34447"/>
                </a:cubicBezTo>
                <a:cubicBezTo>
                  <a:pt x="35808" y="34445"/>
                  <a:pt x="35803" y="34443"/>
                  <a:pt x="35798" y="34443"/>
                </a:cubicBezTo>
                <a:cubicBezTo>
                  <a:pt x="35712" y="34443"/>
                  <a:pt x="35921" y="34877"/>
                  <a:pt x="36491" y="35851"/>
                </a:cubicBezTo>
                <a:cubicBezTo>
                  <a:pt x="36767" y="36327"/>
                  <a:pt x="37018" y="36803"/>
                  <a:pt x="37068" y="36929"/>
                </a:cubicBezTo>
                <a:cubicBezTo>
                  <a:pt x="37071" y="36936"/>
                  <a:pt x="37072" y="36940"/>
                  <a:pt x="37071" y="36940"/>
                </a:cubicBezTo>
                <a:cubicBezTo>
                  <a:pt x="37028" y="36940"/>
                  <a:pt x="35109" y="34013"/>
                  <a:pt x="34988" y="33771"/>
                </a:cubicBezTo>
                <a:cubicBezTo>
                  <a:pt x="34961" y="33705"/>
                  <a:pt x="34949" y="33673"/>
                  <a:pt x="34965" y="33673"/>
                </a:cubicBezTo>
                <a:close/>
                <a:moveTo>
                  <a:pt x="38270" y="37614"/>
                </a:moveTo>
                <a:cubicBezTo>
                  <a:pt x="38276" y="37614"/>
                  <a:pt x="38285" y="37619"/>
                  <a:pt x="38296" y="37630"/>
                </a:cubicBezTo>
                <a:cubicBezTo>
                  <a:pt x="38346" y="37680"/>
                  <a:pt x="38371" y="37756"/>
                  <a:pt x="38396" y="37806"/>
                </a:cubicBezTo>
                <a:lnTo>
                  <a:pt x="38371" y="37806"/>
                </a:lnTo>
                <a:cubicBezTo>
                  <a:pt x="38371" y="37835"/>
                  <a:pt x="38367" y="37849"/>
                  <a:pt x="38360" y="37849"/>
                </a:cubicBezTo>
                <a:cubicBezTo>
                  <a:pt x="38348" y="37849"/>
                  <a:pt x="38326" y="37816"/>
                  <a:pt x="38296" y="37756"/>
                </a:cubicBezTo>
                <a:cubicBezTo>
                  <a:pt x="38257" y="37677"/>
                  <a:pt x="38248" y="37614"/>
                  <a:pt x="38270" y="37614"/>
                </a:cubicBezTo>
                <a:close/>
                <a:moveTo>
                  <a:pt x="33208" y="37756"/>
                </a:moveTo>
                <a:lnTo>
                  <a:pt x="33208" y="37781"/>
                </a:lnTo>
                <a:cubicBezTo>
                  <a:pt x="33321" y="37768"/>
                  <a:pt x="33428" y="37762"/>
                  <a:pt x="33531" y="37762"/>
                </a:cubicBezTo>
                <a:cubicBezTo>
                  <a:pt x="33634" y="37762"/>
                  <a:pt x="33735" y="37768"/>
                  <a:pt x="33835" y="37781"/>
                </a:cubicBezTo>
                <a:cubicBezTo>
                  <a:pt x="33835" y="37804"/>
                  <a:pt x="32574" y="37934"/>
                  <a:pt x="32322" y="37934"/>
                </a:cubicBezTo>
                <a:cubicBezTo>
                  <a:pt x="32301" y="37934"/>
                  <a:pt x="32287" y="37933"/>
                  <a:pt x="32281" y="37931"/>
                </a:cubicBezTo>
                <a:cubicBezTo>
                  <a:pt x="32206" y="37931"/>
                  <a:pt x="32331" y="37906"/>
                  <a:pt x="32406" y="37856"/>
                </a:cubicBezTo>
                <a:cubicBezTo>
                  <a:pt x="32682" y="37781"/>
                  <a:pt x="32933" y="37756"/>
                  <a:pt x="33208" y="37756"/>
                </a:cubicBezTo>
                <a:close/>
                <a:moveTo>
                  <a:pt x="32181" y="37806"/>
                </a:moveTo>
                <a:lnTo>
                  <a:pt x="30877" y="38357"/>
                </a:lnTo>
                <a:cubicBezTo>
                  <a:pt x="30151" y="38658"/>
                  <a:pt x="29474" y="38934"/>
                  <a:pt x="29324" y="38984"/>
                </a:cubicBezTo>
                <a:lnTo>
                  <a:pt x="29073" y="39059"/>
                </a:lnTo>
                <a:lnTo>
                  <a:pt x="29073" y="39059"/>
                </a:lnTo>
                <a:lnTo>
                  <a:pt x="29098" y="38758"/>
                </a:lnTo>
                <a:cubicBezTo>
                  <a:pt x="29123" y="38608"/>
                  <a:pt x="29098" y="38432"/>
                  <a:pt x="29023" y="38307"/>
                </a:cubicBezTo>
                <a:cubicBezTo>
                  <a:pt x="28948" y="38182"/>
                  <a:pt x="28948" y="38157"/>
                  <a:pt x="29023" y="38132"/>
                </a:cubicBezTo>
                <a:cubicBezTo>
                  <a:pt x="29123" y="38132"/>
                  <a:pt x="29248" y="38107"/>
                  <a:pt x="29399" y="38056"/>
                </a:cubicBezTo>
                <a:lnTo>
                  <a:pt x="29424" y="38056"/>
                </a:lnTo>
                <a:cubicBezTo>
                  <a:pt x="29486" y="38039"/>
                  <a:pt x="29536" y="38030"/>
                  <a:pt x="29574" y="38030"/>
                </a:cubicBezTo>
                <a:cubicBezTo>
                  <a:pt x="29643" y="38030"/>
                  <a:pt x="29674" y="38058"/>
                  <a:pt x="29674" y="38107"/>
                </a:cubicBezTo>
                <a:cubicBezTo>
                  <a:pt x="29686" y="38141"/>
                  <a:pt x="29708" y="38160"/>
                  <a:pt x="29752" y="38160"/>
                </a:cubicBezTo>
                <a:cubicBezTo>
                  <a:pt x="29802" y="38160"/>
                  <a:pt x="29879" y="38135"/>
                  <a:pt x="30000" y="38081"/>
                </a:cubicBezTo>
                <a:cubicBezTo>
                  <a:pt x="30201" y="37981"/>
                  <a:pt x="30426" y="37931"/>
                  <a:pt x="30652" y="37906"/>
                </a:cubicBezTo>
                <a:lnTo>
                  <a:pt x="31028" y="37881"/>
                </a:lnTo>
                <a:lnTo>
                  <a:pt x="30702" y="38031"/>
                </a:lnTo>
                <a:cubicBezTo>
                  <a:pt x="30251" y="38257"/>
                  <a:pt x="29850" y="38508"/>
                  <a:pt x="29875" y="38583"/>
                </a:cubicBezTo>
                <a:cubicBezTo>
                  <a:pt x="30151" y="38508"/>
                  <a:pt x="30426" y="38382"/>
                  <a:pt x="30677" y="38232"/>
                </a:cubicBezTo>
                <a:cubicBezTo>
                  <a:pt x="31429" y="37831"/>
                  <a:pt x="31529" y="37806"/>
                  <a:pt x="31830" y="37806"/>
                </a:cubicBezTo>
                <a:close/>
                <a:moveTo>
                  <a:pt x="22003" y="33606"/>
                </a:moveTo>
                <a:cubicBezTo>
                  <a:pt x="22156" y="33606"/>
                  <a:pt x="22314" y="33620"/>
                  <a:pt x="22532" y="33645"/>
                </a:cubicBezTo>
                <a:cubicBezTo>
                  <a:pt x="22757" y="33670"/>
                  <a:pt x="22983" y="33721"/>
                  <a:pt x="23208" y="33771"/>
                </a:cubicBezTo>
                <a:cubicBezTo>
                  <a:pt x="23083" y="33821"/>
                  <a:pt x="22933" y="33871"/>
                  <a:pt x="22807" y="33896"/>
                </a:cubicBezTo>
                <a:cubicBezTo>
                  <a:pt x="22431" y="33996"/>
                  <a:pt x="22306" y="34071"/>
                  <a:pt x="22431" y="34122"/>
                </a:cubicBezTo>
                <a:cubicBezTo>
                  <a:pt x="22632" y="34096"/>
                  <a:pt x="22832" y="34046"/>
                  <a:pt x="23058" y="33971"/>
                </a:cubicBezTo>
                <a:cubicBezTo>
                  <a:pt x="23375" y="33888"/>
                  <a:pt x="23579" y="33851"/>
                  <a:pt x="23731" y="33851"/>
                </a:cubicBezTo>
                <a:cubicBezTo>
                  <a:pt x="23855" y="33851"/>
                  <a:pt x="23945" y="33876"/>
                  <a:pt x="24035" y="33921"/>
                </a:cubicBezTo>
                <a:cubicBezTo>
                  <a:pt x="24136" y="33971"/>
                  <a:pt x="24110" y="33996"/>
                  <a:pt x="23684" y="34172"/>
                </a:cubicBezTo>
                <a:cubicBezTo>
                  <a:pt x="23409" y="34322"/>
                  <a:pt x="23083" y="34397"/>
                  <a:pt x="22757" y="34447"/>
                </a:cubicBezTo>
                <a:cubicBezTo>
                  <a:pt x="22131" y="34523"/>
                  <a:pt x="21303" y="34823"/>
                  <a:pt x="19424" y="35600"/>
                </a:cubicBezTo>
                <a:cubicBezTo>
                  <a:pt x="18321" y="36076"/>
                  <a:pt x="17845" y="36302"/>
                  <a:pt x="17870" y="36327"/>
                </a:cubicBezTo>
                <a:cubicBezTo>
                  <a:pt x="17885" y="36342"/>
                  <a:pt x="17906" y="36348"/>
                  <a:pt x="17931" y="36348"/>
                </a:cubicBezTo>
                <a:cubicBezTo>
                  <a:pt x="17993" y="36348"/>
                  <a:pt x="18082" y="36312"/>
                  <a:pt x="18171" y="36277"/>
                </a:cubicBezTo>
                <a:cubicBezTo>
                  <a:pt x="18321" y="36227"/>
                  <a:pt x="19223" y="35851"/>
                  <a:pt x="20201" y="35450"/>
                </a:cubicBezTo>
                <a:cubicBezTo>
                  <a:pt x="21579" y="34873"/>
                  <a:pt x="22055" y="34698"/>
                  <a:pt x="22456" y="34648"/>
                </a:cubicBezTo>
                <a:cubicBezTo>
                  <a:pt x="22800" y="34586"/>
                  <a:pt x="23050" y="34541"/>
                  <a:pt x="23158" y="34541"/>
                </a:cubicBezTo>
                <a:cubicBezTo>
                  <a:pt x="23444" y="34541"/>
                  <a:pt x="22740" y="34855"/>
                  <a:pt x="20176" y="36001"/>
                </a:cubicBezTo>
                <a:cubicBezTo>
                  <a:pt x="18070" y="36929"/>
                  <a:pt x="16892" y="37480"/>
                  <a:pt x="16917" y="37530"/>
                </a:cubicBezTo>
                <a:cubicBezTo>
                  <a:pt x="16917" y="37531"/>
                  <a:pt x="16918" y="37531"/>
                  <a:pt x="16920" y="37531"/>
                </a:cubicBezTo>
                <a:cubicBezTo>
                  <a:pt x="16978" y="37531"/>
                  <a:pt x="18221" y="37031"/>
                  <a:pt x="20276" y="36102"/>
                </a:cubicBezTo>
                <a:lnTo>
                  <a:pt x="23634" y="34623"/>
                </a:lnTo>
                <a:lnTo>
                  <a:pt x="24186" y="34573"/>
                </a:lnTo>
                <a:cubicBezTo>
                  <a:pt x="24511" y="34573"/>
                  <a:pt x="24812" y="34523"/>
                  <a:pt x="25088" y="34372"/>
                </a:cubicBezTo>
                <a:cubicBezTo>
                  <a:pt x="25254" y="34289"/>
                  <a:pt x="25437" y="34240"/>
                  <a:pt x="25609" y="34240"/>
                </a:cubicBezTo>
                <a:cubicBezTo>
                  <a:pt x="25645" y="34240"/>
                  <a:pt x="25680" y="34243"/>
                  <a:pt x="25714" y="34247"/>
                </a:cubicBezTo>
                <a:cubicBezTo>
                  <a:pt x="26065" y="34297"/>
                  <a:pt x="26090" y="34347"/>
                  <a:pt x="25890" y="34472"/>
                </a:cubicBezTo>
                <a:cubicBezTo>
                  <a:pt x="25740" y="34573"/>
                  <a:pt x="25740" y="34573"/>
                  <a:pt x="25865" y="34573"/>
                </a:cubicBezTo>
                <a:lnTo>
                  <a:pt x="26141" y="34573"/>
                </a:lnTo>
                <a:cubicBezTo>
                  <a:pt x="26241" y="34573"/>
                  <a:pt x="26341" y="34573"/>
                  <a:pt x="26416" y="34523"/>
                </a:cubicBezTo>
                <a:cubicBezTo>
                  <a:pt x="26459" y="34507"/>
                  <a:pt x="26519" y="34500"/>
                  <a:pt x="26586" y="34500"/>
                </a:cubicBezTo>
                <a:cubicBezTo>
                  <a:pt x="26836" y="34500"/>
                  <a:pt x="27193" y="34594"/>
                  <a:pt x="27193" y="34673"/>
                </a:cubicBezTo>
                <a:cubicBezTo>
                  <a:pt x="27193" y="34729"/>
                  <a:pt x="27235" y="34758"/>
                  <a:pt x="27310" y="34758"/>
                </a:cubicBezTo>
                <a:cubicBezTo>
                  <a:pt x="27334" y="34758"/>
                  <a:pt x="27362" y="34754"/>
                  <a:pt x="27394" y="34748"/>
                </a:cubicBezTo>
                <a:cubicBezTo>
                  <a:pt x="27644" y="34748"/>
                  <a:pt x="27870" y="34798"/>
                  <a:pt x="28121" y="34873"/>
                </a:cubicBezTo>
                <a:lnTo>
                  <a:pt x="28647" y="35049"/>
                </a:lnTo>
                <a:lnTo>
                  <a:pt x="28221" y="35199"/>
                </a:lnTo>
                <a:cubicBezTo>
                  <a:pt x="27870" y="35299"/>
                  <a:pt x="27519" y="35375"/>
                  <a:pt x="27143" y="35425"/>
                </a:cubicBezTo>
                <a:cubicBezTo>
                  <a:pt x="26792" y="35475"/>
                  <a:pt x="26216" y="35600"/>
                  <a:pt x="25840" y="35701"/>
                </a:cubicBezTo>
                <a:lnTo>
                  <a:pt x="25163" y="35851"/>
                </a:lnTo>
                <a:lnTo>
                  <a:pt x="25714" y="35650"/>
                </a:lnTo>
                <a:cubicBezTo>
                  <a:pt x="26266" y="35425"/>
                  <a:pt x="26842" y="35249"/>
                  <a:pt x="27444" y="35124"/>
                </a:cubicBezTo>
                <a:cubicBezTo>
                  <a:pt x="27519" y="35124"/>
                  <a:pt x="27569" y="35099"/>
                  <a:pt x="27594" y="35049"/>
                </a:cubicBezTo>
                <a:cubicBezTo>
                  <a:pt x="27594" y="35006"/>
                  <a:pt x="27556" y="34984"/>
                  <a:pt x="27473" y="34984"/>
                </a:cubicBezTo>
                <a:cubicBezTo>
                  <a:pt x="27311" y="34984"/>
                  <a:pt x="26978" y="35068"/>
                  <a:pt x="26416" y="35249"/>
                </a:cubicBezTo>
                <a:cubicBezTo>
                  <a:pt x="25138" y="35650"/>
                  <a:pt x="24286" y="36001"/>
                  <a:pt x="24311" y="36076"/>
                </a:cubicBezTo>
                <a:cubicBezTo>
                  <a:pt x="24320" y="36086"/>
                  <a:pt x="24343" y="36091"/>
                  <a:pt x="24375" y="36091"/>
                </a:cubicBezTo>
                <a:cubicBezTo>
                  <a:pt x="24431" y="36091"/>
                  <a:pt x="24516" y="36074"/>
                  <a:pt x="24612" y="36026"/>
                </a:cubicBezTo>
                <a:cubicBezTo>
                  <a:pt x="24725" y="35970"/>
                  <a:pt x="24809" y="35942"/>
                  <a:pt x="24834" y="35942"/>
                </a:cubicBezTo>
                <a:cubicBezTo>
                  <a:pt x="24842" y="35942"/>
                  <a:pt x="24844" y="35945"/>
                  <a:pt x="24837" y="35951"/>
                </a:cubicBezTo>
                <a:cubicBezTo>
                  <a:pt x="24562" y="36102"/>
                  <a:pt x="24261" y="36227"/>
                  <a:pt x="23960" y="36352"/>
                </a:cubicBezTo>
                <a:lnTo>
                  <a:pt x="21780" y="37129"/>
                </a:lnTo>
                <a:cubicBezTo>
                  <a:pt x="21103" y="37380"/>
                  <a:pt x="20301" y="37655"/>
                  <a:pt x="20025" y="37731"/>
                </a:cubicBezTo>
                <a:cubicBezTo>
                  <a:pt x="19750" y="37806"/>
                  <a:pt x="19223" y="38006"/>
                  <a:pt x="18822" y="38157"/>
                </a:cubicBezTo>
                <a:cubicBezTo>
                  <a:pt x="17845" y="38508"/>
                  <a:pt x="16842" y="38808"/>
                  <a:pt x="15840" y="39034"/>
                </a:cubicBezTo>
                <a:cubicBezTo>
                  <a:pt x="15765" y="39034"/>
                  <a:pt x="15689" y="39059"/>
                  <a:pt x="15639" y="39084"/>
                </a:cubicBezTo>
                <a:cubicBezTo>
                  <a:pt x="15296" y="39306"/>
                  <a:pt x="13926" y="39463"/>
                  <a:pt x="12804" y="39463"/>
                </a:cubicBezTo>
                <a:cubicBezTo>
                  <a:pt x="12534" y="39463"/>
                  <a:pt x="12279" y="39454"/>
                  <a:pt x="12055" y="39435"/>
                </a:cubicBezTo>
                <a:cubicBezTo>
                  <a:pt x="11429" y="39385"/>
                  <a:pt x="10827" y="39259"/>
                  <a:pt x="10251" y="39084"/>
                </a:cubicBezTo>
                <a:cubicBezTo>
                  <a:pt x="10050" y="39009"/>
                  <a:pt x="10025" y="38959"/>
                  <a:pt x="10025" y="38833"/>
                </a:cubicBezTo>
                <a:cubicBezTo>
                  <a:pt x="10050" y="38733"/>
                  <a:pt x="10025" y="38633"/>
                  <a:pt x="10000" y="38558"/>
                </a:cubicBezTo>
                <a:cubicBezTo>
                  <a:pt x="9624" y="38232"/>
                  <a:pt x="9248" y="37956"/>
                  <a:pt x="8847" y="37731"/>
                </a:cubicBezTo>
                <a:cubicBezTo>
                  <a:pt x="8171" y="37330"/>
                  <a:pt x="7544" y="36904"/>
                  <a:pt x="6942" y="36427"/>
                </a:cubicBezTo>
                <a:lnTo>
                  <a:pt x="6942" y="36427"/>
                </a:lnTo>
                <a:cubicBezTo>
                  <a:pt x="7168" y="36452"/>
                  <a:pt x="7419" y="36503"/>
                  <a:pt x="7644" y="36578"/>
                </a:cubicBezTo>
                <a:cubicBezTo>
                  <a:pt x="8246" y="36678"/>
                  <a:pt x="8847" y="36753"/>
                  <a:pt x="9449" y="36753"/>
                </a:cubicBezTo>
                <a:cubicBezTo>
                  <a:pt x="9628" y="36760"/>
                  <a:pt x="9803" y="36763"/>
                  <a:pt x="9975" y="36763"/>
                </a:cubicBezTo>
                <a:cubicBezTo>
                  <a:pt x="11802" y="36763"/>
                  <a:pt x="13279" y="36389"/>
                  <a:pt x="15364" y="35450"/>
                </a:cubicBezTo>
                <a:cubicBezTo>
                  <a:pt x="17118" y="34723"/>
                  <a:pt x="18922" y="34172"/>
                  <a:pt x="20752" y="33796"/>
                </a:cubicBezTo>
                <a:cubicBezTo>
                  <a:pt x="21420" y="33662"/>
                  <a:pt x="21699" y="33606"/>
                  <a:pt x="22003" y="33606"/>
                </a:cubicBezTo>
                <a:close/>
                <a:moveTo>
                  <a:pt x="28622" y="38282"/>
                </a:moveTo>
                <a:lnTo>
                  <a:pt x="27895" y="38658"/>
                </a:lnTo>
                <a:cubicBezTo>
                  <a:pt x="27010" y="39149"/>
                  <a:pt x="25668" y="39761"/>
                  <a:pt x="25521" y="39761"/>
                </a:cubicBezTo>
                <a:cubicBezTo>
                  <a:pt x="25518" y="39761"/>
                  <a:pt x="25516" y="39761"/>
                  <a:pt x="25514" y="39761"/>
                </a:cubicBezTo>
                <a:cubicBezTo>
                  <a:pt x="25439" y="39736"/>
                  <a:pt x="25489" y="39635"/>
                  <a:pt x="25514" y="39485"/>
                </a:cubicBezTo>
                <a:cubicBezTo>
                  <a:pt x="25564" y="39259"/>
                  <a:pt x="25564" y="39234"/>
                  <a:pt x="26065" y="39059"/>
                </a:cubicBezTo>
                <a:cubicBezTo>
                  <a:pt x="26341" y="38959"/>
                  <a:pt x="27043" y="38758"/>
                  <a:pt x="27594" y="38583"/>
                </a:cubicBezTo>
                <a:lnTo>
                  <a:pt x="28622" y="38282"/>
                </a:lnTo>
                <a:close/>
                <a:moveTo>
                  <a:pt x="29834" y="35483"/>
                </a:moveTo>
                <a:cubicBezTo>
                  <a:pt x="29898" y="35483"/>
                  <a:pt x="29931" y="35489"/>
                  <a:pt x="29925" y="35500"/>
                </a:cubicBezTo>
                <a:cubicBezTo>
                  <a:pt x="29674" y="35600"/>
                  <a:pt x="29424" y="35675"/>
                  <a:pt x="29148" y="35726"/>
                </a:cubicBezTo>
                <a:cubicBezTo>
                  <a:pt x="28446" y="35901"/>
                  <a:pt x="28271" y="35976"/>
                  <a:pt x="28396" y="36051"/>
                </a:cubicBezTo>
                <a:cubicBezTo>
                  <a:pt x="28747" y="35976"/>
                  <a:pt x="29098" y="35901"/>
                  <a:pt x="29424" y="35801"/>
                </a:cubicBezTo>
                <a:cubicBezTo>
                  <a:pt x="30114" y="35625"/>
                  <a:pt x="30374" y="35552"/>
                  <a:pt x="30567" y="35552"/>
                </a:cubicBezTo>
                <a:cubicBezTo>
                  <a:pt x="30703" y="35552"/>
                  <a:pt x="30805" y="35588"/>
                  <a:pt x="31003" y="35650"/>
                </a:cubicBezTo>
                <a:lnTo>
                  <a:pt x="31379" y="35776"/>
                </a:lnTo>
                <a:lnTo>
                  <a:pt x="30677" y="35876"/>
                </a:lnTo>
                <a:cubicBezTo>
                  <a:pt x="29925" y="35976"/>
                  <a:pt x="29800" y="36001"/>
                  <a:pt x="29850" y="36102"/>
                </a:cubicBezTo>
                <a:cubicBezTo>
                  <a:pt x="29868" y="36119"/>
                  <a:pt x="29898" y="36137"/>
                  <a:pt x="29923" y="36137"/>
                </a:cubicBezTo>
                <a:cubicBezTo>
                  <a:pt x="29933" y="36137"/>
                  <a:pt x="29943" y="36134"/>
                  <a:pt x="29950" y="36127"/>
                </a:cubicBezTo>
                <a:cubicBezTo>
                  <a:pt x="30251" y="36051"/>
                  <a:pt x="30552" y="36026"/>
                  <a:pt x="30852" y="36001"/>
                </a:cubicBezTo>
                <a:cubicBezTo>
                  <a:pt x="31580" y="35915"/>
                  <a:pt x="31781" y="35888"/>
                  <a:pt x="31835" y="35888"/>
                </a:cubicBezTo>
                <a:cubicBezTo>
                  <a:pt x="31860" y="35888"/>
                  <a:pt x="31855" y="35893"/>
                  <a:pt x="31855" y="35901"/>
                </a:cubicBezTo>
                <a:cubicBezTo>
                  <a:pt x="31429" y="36001"/>
                  <a:pt x="31028" y="36076"/>
                  <a:pt x="30602" y="36102"/>
                </a:cubicBezTo>
                <a:cubicBezTo>
                  <a:pt x="30176" y="36152"/>
                  <a:pt x="29750" y="36202"/>
                  <a:pt x="29349" y="36302"/>
                </a:cubicBezTo>
                <a:cubicBezTo>
                  <a:pt x="29339" y="36342"/>
                  <a:pt x="29373" y="36362"/>
                  <a:pt x="29499" y="36362"/>
                </a:cubicBezTo>
                <a:cubicBezTo>
                  <a:pt x="29688" y="36362"/>
                  <a:pt x="30085" y="36317"/>
                  <a:pt x="30852" y="36227"/>
                </a:cubicBezTo>
                <a:cubicBezTo>
                  <a:pt x="31354" y="36152"/>
                  <a:pt x="31880" y="36102"/>
                  <a:pt x="32381" y="36102"/>
                </a:cubicBezTo>
                <a:cubicBezTo>
                  <a:pt x="32632" y="36177"/>
                  <a:pt x="32757" y="36352"/>
                  <a:pt x="32557" y="36352"/>
                </a:cubicBezTo>
                <a:cubicBezTo>
                  <a:pt x="32507" y="36352"/>
                  <a:pt x="32356" y="36377"/>
                  <a:pt x="32256" y="36402"/>
                </a:cubicBezTo>
                <a:cubicBezTo>
                  <a:pt x="32222" y="36409"/>
                  <a:pt x="32189" y="36412"/>
                  <a:pt x="32155" y="36412"/>
                </a:cubicBezTo>
                <a:cubicBezTo>
                  <a:pt x="32063" y="36412"/>
                  <a:pt x="31972" y="36389"/>
                  <a:pt x="31880" y="36352"/>
                </a:cubicBezTo>
                <a:cubicBezTo>
                  <a:pt x="31810" y="36329"/>
                  <a:pt x="31661" y="36318"/>
                  <a:pt x="31468" y="36318"/>
                </a:cubicBezTo>
                <a:cubicBezTo>
                  <a:pt x="31039" y="36318"/>
                  <a:pt x="30392" y="36374"/>
                  <a:pt x="29925" y="36477"/>
                </a:cubicBezTo>
                <a:cubicBezTo>
                  <a:pt x="29374" y="36578"/>
                  <a:pt x="26892" y="37605"/>
                  <a:pt x="26943" y="37680"/>
                </a:cubicBezTo>
                <a:cubicBezTo>
                  <a:pt x="26943" y="37686"/>
                  <a:pt x="26949" y="37689"/>
                  <a:pt x="26962" y="37689"/>
                </a:cubicBezTo>
                <a:cubicBezTo>
                  <a:pt x="27065" y="37689"/>
                  <a:pt x="27554" y="37518"/>
                  <a:pt x="28221" y="37229"/>
                </a:cubicBezTo>
                <a:cubicBezTo>
                  <a:pt x="29549" y="36703"/>
                  <a:pt x="30176" y="36528"/>
                  <a:pt x="30978" y="36477"/>
                </a:cubicBezTo>
                <a:cubicBezTo>
                  <a:pt x="31133" y="36462"/>
                  <a:pt x="31289" y="36456"/>
                  <a:pt x="31422" y="36456"/>
                </a:cubicBezTo>
                <a:cubicBezTo>
                  <a:pt x="31718" y="36456"/>
                  <a:pt x="31902" y="36485"/>
                  <a:pt x="31730" y="36503"/>
                </a:cubicBezTo>
                <a:cubicBezTo>
                  <a:pt x="31354" y="36578"/>
                  <a:pt x="29975" y="36954"/>
                  <a:pt x="29474" y="37129"/>
                </a:cubicBezTo>
                <a:cubicBezTo>
                  <a:pt x="28872" y="37355"/>
                  <a:pt x="28045" y="37781"/>
                  <a:pt x="28070" y="37856"/>
                </a:cubicBezTo>
                <a:cubicBezTo>
                  <a:pt x="28396" y="37781"/>
                  <a:pt x="28697" y="37655"/>
                  <a:pt x="28998" y="37505"/>
                </a:cubicBezTo>
                <a:cubicBezTo>
                  <a:pt x="29975" y="37079"/>
                  <a:pt x="30978" y="36778"/>
                  <a:pt x="32030" y="36603"/>
                </a:cubicBezTo>
                <a:lnTo>
                  <a:pt x="32832" y="36452"/>
                </a:lnTo>
                <a:lnTo>
                  <a:pt x="32832" y="36452"/>
                </a:lnTo>
                <a:lnTo>
                  <a:pt x="31629" y="37029"/>
                </a:lnTo>
                <a:cubicBezTo>
                  <a:pt x="30501" y="37580"/>
                  <a:pt x="30376" y="37630"/>
                  <a:pt x="29850" y="37706"/>
                </a:cubicBezTo>
                <a:cubicBezTo>
                  <a:pt x="29248" y="37781"/>
                  <a:pt x="28647" y="37931"/>
                  <a:pt x="28045" y="38132"/>
                </a:cubicBezTo>
                <a:cubicBezTo>
                  <a:pt x="27820" y="38232"/>
                  <a:pt x="27319" y="38382"/>
                  <a:pt x="26918" y="38508"/>
                </a:cubicBezTo>
                <a:cubicBezTo>
                  <a:pt x="26542" y="38608"/>
                  <a:pt x="26191" y="38733"/>
                  <a:pt x="25840" y="38883"/>
                </a:cubicBezTo>
                <a:cubicBezTo>
                  <a:pt x="25639" y="38959"/>
                  <a:pt x="25464" y="39009"/>
                  <a:pt x="25238" y="39034"/>
                </a:cubicBezTo>
                <a:cubicBezTo>
                  <a:pt x="24687" y="39159"/>
                  <a:pt x="24136" y="39310"/>
                  <a:pt x="23584" y="39510"/>
                </a:cubicBezTo>
                <a:cubicBezTo>
                  <a:pt x="22807" y="39786"/>
                  <a:pt x="21980" y="40036"/>
                  <a:pt x="21780" y="40086"/>
                </a:cubicBezTo>
                <a:cubicBezTo>
                  <a:pt x="21391" y="40184"/>
                  <a:pt x="20987" y="40221"/>
                  <a:pt x="20592" y="40221"/>
                </a:cubicBezTo>
                <a:cubicBezTo>
                  <a:pt x="20477" y="40221"/>
                  <a:pt x="20363" y="40217"/>
                  <a:pt x="20251" y="40212"/>
                </a:cubicBezTo>
                <a:lnTo>
                  <a:pt x="20050" y="40162"/>
                </a:lnTo>
                <a:lnTo>
                  <a:pt x="20326" y="39786"/>
                </a:lnTo>
                <a:cubicBezTo>
                  <a:pt x="20752" y="39234"/>
                  <a:pt x="20928" y="38858"/>
                  <a:pt x="20827" y="38658"/>
                </a:cubicBezTo>
                <a:cubicBezTo>
                  <a:pt x="20777" y="38558"/>
                  <a:pt x="20702" y="38457"/>
                  <a:pt x="20652" y="38457"/>
                </a:cubicBezTo>
                <a:cubicBezTo>
                  <a:pt x="20627" y="38457"/>
                  <a:pt x="19950" y="38658"/>
                  <a:pt x="19198" y="38934"/>
                </a:cubicBezTo>
                <a:cubicBezTo>
                  <a:pt x="17544" y="39485"/>
                  <a:pt x="16617" y="39811"/>
                  <a:pt x="16441" y="39836"/>
                </a:cubicBezTo>
                <a:cubicBezTo>
                  <a:pt x="16341" y="39836"/>
                  <a:pt x="16291" y="39786"/>
                  <a:pt x="16166" y="39535"/>
                </a:cubicBezTo>
                <a:lnTo>
                  <a:pt x="16040" y="39234"/>
                </a:lnTo>
                <a:lnTo>
                  <a:pt x="17143" y="38959"/>
                </a:lnTo>
                <a:cubicBezTo>
                  <a:pt x="17745" y="38808"/>
                  <a:pt x="18547" y="38558"/>
                  <a:pt x="18897" y="38407"/>
                </a:cubicBezTo>
                <a:lnTo>
                  <a:pt x="18922" y="38407"/>
                </a:lnTo>
                <a:cubicBezTo>
                  <a:pt x="19298" y="38282"/>
                  <a:pt x="19900" y="38081"/>
                  <a:pt x="20251" y="37956"/>
                </a:cubicBezTo>
                <a:cubicBezTo>
                  <a:pt x="20627" y="37856"/>
                  <a:pt x="21128" y="37680"/>
                  <a:pt x="21404" y="37580"/>
                </a:cubicBezTo>
                <a:cubicBezTo>
                  <a:pt x="24336" y="36528"/>
                  <a:pt x="25639" y="36102"/>
                  <a:pt x="26216" y="35976"/>
                </a:cubicBezTo>
                <a:cubicBezTo>
                  <a:pt x="26971" y="35799"/>
                  <a:pt x="29338" y="35483"/>
                  <a:pt x="29834" y="35483"/>
                </a:cubicBezTo>
                <a:close/>
                <a:moveTo>
                  <a:pt x="15539" y="39385"/>
                </a:moveTo>
                <a:lnTo>
                  <a:pt x="15439" y="39610"/>
                </a:lnTo>
                <a:cubicBezTo>
                  <a:pt x="15389" y="39736"/>
                  <a:pt x="15339" y="39861"/>
                  <a:pt x="15364" y="39861"/>
                </a:cubicBezTo>
                <a:lnTo>
                  <a:pt x="15664" y="39911"/>
                </a:lnTo>
                <a:cubicBezTo>
                  <a:pt x="15815" y="39936"/>
                  <a:pt x="15915" y="39961"/>
                  <a:pt x="15890" y="39986"/>
                </a:cubicBezTo>
                <a:cubicBezTo>
                  <a:pt x="15514" y="40086"/>
                  <a:pt x="15138" y="40187"/>
                  <a:pt x="14737" y="40237"/>
                </a:cubicBezTo>
                <a:lnTo>
                  <a:pt x="14486" y="40287"/>
                </a:lnTo>
                <a:lnTo>
                  <a:pt x="14562" y="40036"/>
                </a:lnTo>
                <a:cubicBezTo>
                  <a:pt x="14587" y="39936"/>
                  <a:pt x="14612" y="39836"/>
                  <a:pt x="14612" y="39711"/>
                </a:cubicBezTo>
                <a:cubicBezTo>
                  <a:pt x="14562" y="39635"/>
                  <a:pt x="14737" y="39560"/>
                  <a:pt x="15188" y="39485"/>
                </a:cubicBezTo>
                <a:lnTo>
                  <a:pt x="15539" y="39385"/>
                </a:lnTo>
                <a:close/>
                <a:moveTo>
                  <a:pt x="44386" y="1"/>
                </a:moveTo>
                <a:cubicBezTo>
                  <a:pt x="44347" y="1"/>
                  <a:pt x="44306" y="14"/>
                  <a:pt x="44261" y="36"/>
                </a:cubicBezTo>
                <a:cubicBezTo>
                  <a:pt x="44060" y="187"/>
                  <a:pt x="43885" y="337"/>
                  <a:pt x="43735" y="512"/>
                </a:cubicBezTo>
                <a:lnTo>
                  <a:pt x="43760" y="437"/>
                </a:lnTo>
                <a:lnTo>
                  <a:pt x="43760" y="437"/>
                </a:lnTo>
                <a:cubicBezTo>
                  <a:pt x="43559" y="663"/>
                  <a:pt x="42883" y="1364"/>
                  <a:pt x="42256" y="2016"/>
                </a:cubicBezTo>
                <a:cubicBezTo>
                  <a:pt x="40978" y="3294"/>
                  <a:pt x="39825" y="4698"/>
                  <a:pt x="38797" y="6202"/>
                </a:cubicBezTo>
                <a:cubicBezTo>
                  <a:pt x="38156" y="7164"/>
                  <a:pt x="37979" y="7421"/>
                  <a:pt x="37857" y="7421"/>
                </a:cubicBezTo>
                <a:cubicBezTo>
                  <a:pt x="37827" y="7421"/>
                  <a:pt x="37800" y="7405"/>
                  <a:pt x="37770" y="7380"/>
                </a:cubicBezTo>
                <a:cubicBezTo>
                  <a:pt x="37726" y="7350"/>
                  <a:pt x="37682" y="7338"/>
                  <a:pt x="37638" y="7338"/>
                </a:cubicBezTo>
                <a:cubicBezTo>
                  <a:pt x="37606" y="7338"/>
                  <a:pt x="37575" y="7344"/>
                  <a:pt x="37544" y="7354"/>
                </a:cubicBezTo>
                <a:cubicBezTo>
                  <a:pt x="37268" y="7480"/>
                  <a:pt x="36116" y="10337"/>
                  <a:pt x="35765" y="11740"/>
                </a:cubicBezTo>
                <a:lnTo>
                  <a:pt x="35539" y="12643"/>
                </a:lnTo>
                <a:lnTo>
                  <a:pt x="35339" y="12492"/>
                </a:lnTo>
                <a:cubicBezTo>
                  <a:pt x="35251" y="12442"/>
                  <a:pt x="35194" y="12417"/>
                  <a:pt x="35151" y="12417"/>
                </a:cubicBezTo>
                <a:cubicBezTo>
                  <a:pt x="35107" y="12417"/>
                  <a:pt x="35075" y="12442"/>
                  <a:pt x="35038" y="12492"/>
                </a:cubicBezTo>
                <a:cubicBezTo>
                  <a:pt x="34662" y="12943"/>
                  <a:pt x="34060" y="15976"/>
                  <a:pt x="33860" y="18207"/>
                </a:cubicBezTo>
                <a:cubicBezTo>
                  <a:pt x="33816" y="18712"/>
                  <a:pt x="33772" y="18947"/>
                  <a:pt x="33728" y="18947"/>
                </a:cubicBezTo>
                <a:cubicBezTo>
                  <a:pt x="33722" y="18947"/>
                  <a:pt x="33716" y="18943"/>
                  <a:pt x="33710" y="18933"/>
                </a:cubicBezTo>
                <a:cubicBezTo>
                  <a:pt x="33618" y="18796"/>
                  <a:pt x="33515" y="18731"/>
                  <a:pt x="33431" y="18731"/>
                </a:cubicBezTo>
                <a:cubicBezTo>
                  <a:pt x="33332" y="18731"/>
                  <a:pt x="33258" y="18821"/>
                  <a:pt x="33258" y="18984"/>
                </a:cubicBezTo>
                <a:cubicBezTo>
                  <a:pt x="33258" y="19109"/>
                  <a:pt x="33258" y="20086"/>
                  <a:pt x="33233" y="21189"/>
                </a:cubicBezTo>
                <a:cubicBezTo>
                  <a:pt x="33158" y="22643"/>
                  <a:pt x="33258" y="24121"/>
                  <a:pt x="33534" y="25575"/>
                </a:cubicBezTo>
                <a:lnTo>
                  <a:pt x="33710" y="26603"/>
                </a:lnTo>
                <a:lnTo>
                  <a:pt x="33484" y="26477"/>
                </a:lnTo>
                <a:lnTo>
                  <a:pt x="33283" y="26377"/>
                </a:lnTo>
                <a:lnTo>
                  <a:pt x="33233" y="26578"/>
                </a:lnTo>
                <a:cubicBezTo>
                  <a:pt x="33108" y="26979"/>
                  <a:pt x="33559" y="28733"/>
                  <a:pt x="34236" y="30487"/>
                </a:cubicBezTo>
                <a:cubicBezTo>
                  <a:pt x="34662" y="31540"/>
                  <a:pt x="35138" y="32568"/>
                  <a:pt x="35715" y="33545"/>
                </a:cubicBezTo>
                <a:lnTo>
                  <a:pt x="35890" y="33796"/>
                </a:lnTo>
                <a:lnTo>
                  <a:pt x="35364" y="33420"/>
                </a:lnTo>
                <a:cubicBezTo>
                  <a:pt x="33684" y="32242"/>
                  <a:pt x="33283" y="31991"/>
                  <a:pt x="33058" y="31916"/>
                </a:cubicBezTo>
                <a:cubicBezTo>
                  <a:pt x="32965" y="31889"/>
                  <a:pt x="32889" y="31875"/>
                  <a:pt x="32826" y="31875"/>
                </a:cubicBezTo>
                <a:cubicBezTo>
                  <a:pt x="32652" y="31875"/>
                  <a:pt x="32573" y="31984"/>
                  <a:pt x="32481" y="32242"/>
                </a:cubicBezTo>
                <a:lnTo>
                  <a:pt x="32406" y="32568"/>
                </a:lnTo>
                <a:lnTo>
                  <a:pt x="31730" y="32041"/>
                </a:lnTo>
                <a:cubicBezTo>
                  <a:pt x="29800" y="30588"/>
                  <a:pt x="29298" y="30262"/>
                  <a:pt x="28396" y="29911"/>
                </a:cubicBezTo>
                <a:cubicBezTo>
                  <a:pt x="28196" y="29831"/>
                  <a:pt x="28039" y="29791"/>
                  <a:pt x="27914" y="29791"/>
                </a:cubicBezTo>
                <a:cubicBezTo>
                  <a:pt x="27727" y="29791"/>
                  <a:pt x="27609" y="29881"/>
                  <a:pt x="27519" y="30061"/>
                </a:cubicBezTo>
                <a:cubicBezTo>
                  <a:pt x="27493" y="30123"/>
                  <a:pt x="27485" y="30166"/>
                  <a:pt x="27434" y="30166"/>
                </a:cubicBezTo>
                <a:cubicBezTo>
                  <a:pt x="27340" y="30166"/>
                  <a:pt x="27099" y="30017"/>
                  <a:pt x="26316" y="29560"/>
                </a:cubicBezTo>
                <a:cubicBezTo>
                  <a:pt x="24963" y="28783"/>
                  <a:pt x="23484" y="28232"/>
                  <a:pt x="21930" y="27956"/>
                </a:cubicBezTo>
                <a:cubicBezTo>
                  <a:pt x="21667" y="27906"/>
                  <a:pt x="21485" y="27881"/>
                  <a:pt x="21350" y="27881"/>
                </a:cubicBezTo>
                <a:cubicBezTo>
                  <a:pt x="21216" y="27881"/>
                  <a:pt x="21128" y="27906"/>
                  <a:pt x="21053" y="27956"/>
                </a:cubicBezTo>
                <a:cubicBezTo>
                  <a:pt x="20928" y="28056"/>
                  <a:pt x="20877" y="28106"/>
                  <a:pt x="20902" y="28307"/>
                </a:cubicBezTo>
                <a:cubicBezTo>
                  <a:pt x="20928" y="28432"/>
                  <a:pt x="20902" y="28533"/>
                  <a:pt x="20902" y="28558"/>
                </a:cubicBezTo>
                <a:cubicBezTo>
                  <a:pt x="20702" y="28482"/>
                  <a:pt x="20501" y="28407"/>
                  <a:pt x="20326" y="28332"/>
                </a:cubicBezTo>
                <a:cubicBezTo>
                  <a:pt x="18872" y="27756"/>
                  <a:pt x="17419" y="27279"/>
                  <a:pt x="15940" y="26903"/>
                </a:cubicBezTo>
                <a:cubicBezTo>
                  <a:pt x="15749" y="26869"/>
                  <a:pt x="15584" y="26851"/>
                  <a:pt x="15444" y="26851"/>
                </a:cubicBezTo>
                <a:cubicBezTo>
                  <a:pt x="14976" y="26851"/>
                  <a:pt x="14791" y="27044"/>
                  <a:pt x="14887" y="27430"/>
                </a:cubicBezTo>
                <a:cubicBezTo>
                  <a:pt x="14912" y="27552"/>
                  <a:pt x="14942" y="27615"/>
                  <a:pt x="14848" y="27615"/>
                </a:cubicBezTo>
                <a:cubicBezTo>
                  <a:pt x="14748" y="27615"/>
                  <a:pt x="14511" y="27546"/>
                  <a:pt x="13985" y="27405"/>
                </a:cubicBezTo>
                <a:cubicBezTo>
                  <a:pt x="13245" y="27214"/>
                  <a:pt x="11826" y="27006"/>
                  <a:pt x="11281" y="27006"/>
                </a:cubicBezTo>
                <a:cubicBezTo>
                  <a:pt x="11180" y="27006"/>
                  <a:pt x="11109" y="27013"/>
                  <a:pt x="11078" y="27029"/>
                </a:cubicBezTo>
                <a:cubicBezTo>
                  <a:pt x="11003" y="27054"/>
                  <a:pt x="10927" y="27129"/>
                  <a:pt x="10902" y="27204"/>
                </a:cubicBezTo>
                <a:cubicBezTo>
                  <a:pt x="10891" y="27261"/>
                  <a:pt x="10859" y="27287"/>
                  <a:pt x="10775" y="27287"/>
                </a:cubicBezTo>
                <a:cubicBezTo>
                  <a:pt x="10673" y="27287"/>
                  <a:pt x="10492" y="27248"/>
                  <a:pt x="10176" y="27179"/>
                </a:cubicBezTo>
                <a:cubicBezTo>
                  <a:pt x="8930" y="26868"/>
                  <a:pt x="7645" y="26695"/>
                  <a:pt x="6355" y="26695"/>
                </a:cubicBezTo>
                <a:cubicBezTo>
                  <a:pt x="6192" y="26695"/>
                  <a:pt x="6028" y="26697"/>
                  <a:pt x="5865" y="26703"/>
                </a:cubicBezTo>
                <a:cubicBezTo>
                  <a:pt x="5514" y="26703"/>
                  <a:pt x="4737" y="26703"/>
                  <a:pt x="4161" y="26653"/>
                </a:cubicBezTo>
                <a:cubicBezTo>
                  <a:pt x="3058" y="26603"/>
                  <a:pt x="927" y="26327"/>
                  <a:pt x="777" y="26227"/>
                </a:cubicBezTo>
                <a:cubicBezTo>
                  <a:pt x="727" y="26177"/>
                  <a:pt x="602" y="26076"/>
                  <a:pt x="501" y="25976"/>
                </a:cubicBezTo>
                <a:cubicBezTo>
                  <a:pt x="427" y="25883"/>
                  <a:pt x="339" y="25832"/>
                  <a:pt x="247" y="25832"/>
                </a:cubicBezTo>
                <a:cubicBezTo>
                  <a:pt x="215" y="25832"/>
                  <a:pt x="183" y="25838"/>
                  <a:pt x="150" y="25851"/>
                </a:cubicBezTo>
                <a:cubicBezTo>
                  <a:pt x="25" y="25901"/>
                  <a:pt x="0" y="25951"/>
                  <a:pt x="0" y="26001"/>
                </a:cubicBezTo>
                <a:cubicBezTo>
                  <a:pt x="0" y="26277"/>
                  <a:pt x="1930" y="29635"/>
                  <a:pt x="2556" y="30538"/>
                </a:cubicBezTo>
                <a:cubicBezTo>
                  <a:pt x="2983" y="31139"/>
                  <a:pt x="3083" y="31315"/>
                  <a:pt x="3083" y="31440"/>
                </a:cubicBezTo>
                <a:cubicBezTo>
                  <a:pt x="3058" y="31640"/>
                  <a:pt x="3709" y="32417"/>
                  <a:pt x="4762" y="33520"/>
                </a:cubicBezTo>
                <a:lnTo>
                  <a:pt x="6015" y="34798"/>
                </a:lnTo>
                <a:lnTo>
                  <a:pt x="6441" y="35224"/>
                </a:lnTo>
                <a:lnTo>
                  <a:pt x="6090" y="35199"/>
                </a:lnTo>
                <a:cubicBezTo>
                  <a:pt x="6028" y="35181"/>
                  <a:pt x="5966" y="35173"/>
                  <a:pt x="5904" y="35173"/>
                </a:cubicBezTo>
                <a:cubicBezTo>
                  <a:pt x="5791" y="35173"/>
                  <a:pt x="5677" y="35201"/>
                  <a:pt x="5564" y="35249"/>
                </a:cubicBezTo>
                <a:cubicBezTo>
                  <a:pt x="5414" y="35350"/>
                  <a:pt x="5414" y="35375"/>
                  <a:pt x="5539" y="35625"/>
                </a:cubicBezTo>
                <a:cubicBezTo>
                  <a:pt x="5765" y="36102"/>
                  <a:pt x="7018" y="37079"/>
                  <a:pt x="8922" y="38282"/>
                </a:cubicBezTo>
                <a:cubicBezTo>
                  <a:pt x="9574" y="38708"/>
                  <a:pt x="9599" y="38733"/>
                  <a:pt x="9624" y="38959"/>
                </a:cubicBezTo>
                <a:cubicBezTo>
                  <a:pt x="9674" y="39385"/>
                  <a:pt x="9950" y="39510"/>
                  <a:pt x="11153" y="39711"/>
                </a:cubicBezTo>
                <a:cubicBezTo>
                  <a:pt x="11717" y="39823"/>
                  <a:pt x="12295" y="39880"/>
                  <a:pt x="12876" y="39880"/>
                </a:cubicBezTo>
                <a:cubicBezTo>
                  <a:pt x="13070" y="39880"/>
                  <a:pt x="13265" y="39873"/>
                  <a:pt x="13459" y="39861"/>
                </a:cubicBezTo>
                <a:lnTo>
                  <a:pt x="14186" y="39836"/>
                </a:lnTo>
                <a:lnTo>
                  <a:pt x="14110" y="40137"/>
                </a:lnTo>
                <a:cubicBezTo>
                  <a:pt x="14085" y="40262"/>
                  <a:pt x="14085" y="40412"/>
                  <a:pt x="14110" y="40538"/>
                </a:cubicBezTo>
                <a:cubicBezTo>
                  <a:pt x="14162" y="40619"/>
                  <a:pt x="14288" y="40660"/>
                  <a:pt x="14496" y="40660"/>
                </a:cubicBezTo>
                <a:cubicBezTo>
                  <a:pt x="14798" y="40660"/>
                  <a:pt x="15273" y="40575"/>
                  <a:pt x="15940" y="40412"/>
                </a:cubicBezTo>
                <a:cubicBezTo>
                  <a:pt x="16842" y="40162"/>
                  <a:pt x="19800" y="39234"/>
                  <a:pt x="20201" y="39034"/>
                </a:cubicBezTo>
                <a:cubicBezTo>
                  <a:pt x="20243" y="39015"/>
                  <a:pt x="20275" y="39005"/>
                  <a:pt x="20296" y="39005"/>
                </a:cubicBezTo>
                <a:cubicBezTo>
                  <a:pt x="20387" y="39005"/>
                  <a:pt x="20276" y="39192"/>
                  <a:pt x="19950" y="39660"/>
                </a:cubicBezTo>
                <a:cubicBezTo>
                  <a:pt x="19424" y="40362"/>
                  <a:pt x="19599" y="40638"/>
                  <a:pt x="20577" y="40638"/>
                </a:cubicBezTo>
                <a:cubicBezTo>
                  <a:pt x="20659" y="40641"/>
                  <a:pt x="20739" y="40642"/>
                  <a:pt x="20816" y="40642"/>
                </a:cubicBezTo>
                <a:cubicBezTo>
                  <a:pt x="21419" y="40642"/>
                  <a:pt x="21902" y="40548"/>
                  <a:pt x="22857" y="40237"/>
                </a:cubicBezTo>
                <a:cubicBezTo>
                  <a:pt x="24294" y="39769"/>
                  <a:pt x="24773" y="39613"/>
                  <a:pt x="24925" y="39613"/>
                </a:cubicBezTo>
                <a:cubicBezTo>
                  <a:pt x="25002" y="39613"/>
                  <a:pt x="24996" y="39652"/>
                  <a:pt x="24988" y="39711"/>
                </a:cubicBezTo>
                <a:cubicBezTo>
                  <a:pt x="24892" y="39950"/>
                  <a:pt x="25047" y="40188"/>
                  <a:pt x="25279" y="40188"/>
                </a:cubicBezTo>
                <a:cubicBezTo>
                  <a:pt x="25290" y="40188"/>
                  <a:pt x="25302" y="40188"/>
                  <a:pt x="25313" y="40187"/>
                </a:cubicBezTo>
                <a:cubicBezTo>
                  <a:pt x="25339" y="40189"/>
                  <a:pt x="25363" y="40191"/>
                  <a:pt x="25388" y="40191"/>
                </a:cubicBezTo>
                <a:cubicBezTo>
                  <a:pt x="25612" y="40191"/>
                  <a:pt x="25879" y="40071"/>
                  <a:pt x="27118" y="39485"/>
                </a:cubicBezTo>
                <a:lnTo>
                  <a:pt x="28672" y="38783"/>
                </a:lnTo>
                <a:lnTo>
                  <a:pt x="28672" y="39009"/>
                </a:lnTo>
                <a:cubicBezTo>
                  <a:pt x="28672" y="39134"/>
                  <a:pt x="28672" y="39234"/>
                  <a:pt x="28722" y="39360"/>
                </a:cubicBezTo>
                <a:cubicBezTo>
                  <a:pt x="28763" y="39452"/>
                  <a:pt x="28816" y="39502"/>
                  <a:pt x="28937" y="39502"/>
                </a:cubicBezTo>
                <a:cubicBezTo>
                  <a:pt x="29112" y="39502"/>
                  <a:pt x="29428" y="39396"/>
                  <a:pt x="30050" y="39159"/>
                </a:cubicBezTo>
                <a:cubicBezTo>
                  <a:pt x="31730" y="38482"/>
                  <a:pt x="32582" y="38332"/>
                  <a:pt x="34512" y="38307"/>
                </a:cubicBezTo>
                <a:cubicBezTo>
                  <a:pt x="34642" y="38301"/>
                  <a:pt x="34773" y="38298"/>
                  <a:pt x="34903" y="38298"/>
                </a:cubicBezTo>
                <a:cubicBezTo>
                  <a:pt x="35825" y="38298"/>
                  <a:pt x="36741" y="38454"/>
                  <a:pt x="37619" y="38783"/>
                </a:cubicBezTo>
                <a:lnTo>
                  <a:pt x="38396" y="39059"/>
                </a:lnTo>
                <a:lnTo>
                  <a:pt x="38271" y="39310"/>
                </a:lnTo>
                <a:cubicBezTo>
                  <a:pt x="38020" y="39736"/>
                  <a:pt x="38121" y="40262"/>
                  <a:pt x="38497" y="40538"/>
                </a:cubicBezTo>
                <a:cubicBezTo>
                  <a:pt x="38697" y="40663"/>
                  <a:pt x="38948" y="40763"/>
                  <a:pt x="39173" y="40788"/>
                </a:cubicBezTo>
                <a:cubicBezTo>
                  <a:pt x="39449" y="40863"/>
                  <a:pt x="39700" y="40939"/>
                  <a:pt x="39925" y="41089"/>
                </a:cubicBezTo>
                <a:cubicBezTo>
                  <a:pt x="40025" y="41164"/>
                  <a:pt x="40126" y="41239"/>
                  <a:pt x="40251" y="41290"/>
                </a:cubicBezTo>
                <a:cubicBezTo>
                  <a:pt x="40602" y="41615"/>
                  <a:pt x="40903" y="41991"/>
                  <a:pt x="41203" y="42367"/>
                </a:cubicBezTo>
                <a:cubicBezTo>
                  <a:pt x="42456" y="43946"/>
                  <a:pt x="43334" y="45024"/>
                  <a:pt x="43459" y="45074"/>
                </a:cubicBezTo>
                <a:cubicBezTo>
                  <a:pt x="43534" y="45124"/>
                  <a:pt x="43584" y="45174"/>
                  <a:pt x="43584" y="45249"/>
                </a:cubicBezTo>
                <a:cubicBezTo>
                  <a:pt x="43609" y="45325"/>
                  <a:pt x="43659" y="45375"/>
                  <a:pt x="43710" y="45375"/>
                </a:cubicBezTo>
                <a:cubicBezTo>
                  <a:pt x="43713" y="45375"/>
                  <a:pt x="43717" y="45376"/>
                  <a:pt x="43721" y="45376"/>
                </a:cubicBezTo>
                <a:cubicBezTo>
                  <a:pt x="43879" y="45376"/>
                  <a:pt x="44260" y="44894"/>
                  <a:pt x="44236" y="44723"/>
                </a:cubicBezTo>
                <a:cubicBezTo>
                  <a:pt x="44236" y="44623"/>
                  <a:pt x="44261" y="44498"/>
                  <a:pt x="44286" y="44397"/>
                </a:cubicBezTo>
                <a:cubicBezTo>
                  <a:pt x="44286" y="44297"/>
                  <a:pt x="44236" y="44172"/>
                  <a:pt x="43910" y="43846"/>
                </a:cubicBezTo>
                <a:cubicBezTo>
                  <a:pt x="42832" y="42693"/>
                  <a:pt x="41930" y="41390"/>
                  <a:pt x="41203" y="39986"/>
                </a:cubicBezTo>
                <a:cubicBezTo>
                  <a:pt x="40677" y="39009"/>
                  <a:pt x="40075" y="38056"/>
                  <a:pt x="39424" y="37129"/>
                </a:cubicBezTo>
                <a:cubicBezTo>
                  <a:pt x="39324" y="36979"/>
                  <a:pt x="39324" y="36929"/>
                  <a:pt x="39574" y="36452"/>
                </a:cubicBezTo>
                <a:cubicBezTo>
                  <a:pt x="40000" y="35625"/>
                  <a:pt x="40502" y="34823"/>
                  <a:pt x="41103" y="34096"/>
                </a:cubicBezTo>
                <a:cubicBezTo>
                  <a:pt x="41805" y="33219"/>
                  <a:pt x="42582" y="32392"/>
                  <a:pt x="43459" y="31665"/>
                </a:cubicBezTo>
                <a:cubicBezTo>
                  <a:pt x="44512" y="30713"/>
                  <a:pt x="44612" y="30563"/>
                  <a:pt x="44311" y="30387"/>
                </a:cubicBezTo>
                <a:cubicBezTo>
                  <a:pt x="44161" y="30312"/>
                  <a:pt x="44161" y="30287"/>
                  <a:pt x="44336" y="30061"/>
                </a:cubicBezTo>
                <a:cubicBezTo>
                  <a:pt x="44411" y="29911"/>
                  <a:pt x="44637" y="29610"/>
                  <a:pt x="44837" y="29360"/>
                </a:cubicBezTo>
                <a:cubicBezTo>
                  <a:pt x="45013" y="29109"/>
                  <a:pt x="45289" y="28733"/>
                  <a:pt x="45464" y="28482"/>
                </a:cubicBezTo>
                <a:cubicBezTo>
                  <a:pt x="45564" y="28282"/>
                  <a:pt x="45715" y="28081"/>
                  <a:pt x="45865" y="27931"/>
                </a:cubicBezTo>
                <a:cubicBezTo>
                  <a:pt x="45940" y="27856"/>
                  <a:pt x="45965" y="27781"/>
                  <a:pt x="45965" y="27756"/>
                </a:cubicBezTo>
                <a:cubicBezTo>
                  <a:pt x="46040" y="27555"/>
                  <a:pt x="46141" y="27380"/>
                  <a:pt x="46266" y="27204"/>
                </a:cubicBezTo>
                <a:cubicBezTo>
                  <a:pt x="46416" y="26929"/>
                  <a:pt x="46767" y="26252"/>
                  <a:pt x="47018" y="25751"/>
                </a:cubicBezTo>
                <a:cubicBezTo>
                  <a:pt x="47294" y="25149"/>
                  <a:pt x="47494" y="24823"/>
                  <a:pt x="47594" y="24748"/>
                </a:cubicBezTo>
                <a:cubicBezTo>
                  <a:pt x="47695" y="24698"/>
                  <a:pt x="47745" y="24648"/>
                  <a:pt x="47745" y="24623"/>
                </a:cubicBezTo>
                <a:cubicBezTo>
                  <a:pt x="47745" y="24598"/>
                  <a:pt x="47732" y="24585"/>
                  <a:pt x="47707" y="24585"/>
                </a:cubicBezTo>
                <a:cubicBezTo>
                  <a:pt x="47682" y="24585"/>
                  <a:pt x="47644" y="24598"/>
                  <a:pt x="47594" y="24623"/>
                </a:cubicBezTo>
                <a:cubicBezTo>
                  <a:pt x="47552" y="24644"/>
                  <a:pt x="47519" y="24652"/>
                  <a:pt x="47494" y="24652"/>
                </a:cubicBezTo>
                <a:cubicBezTo>
                  <a:pt x="47461" y="24652"/>
                  <a:pt x="47444" y="24637"/>
                  <a:pt x="47444" y="24623"/>
                </a:cubicBezTo>
                <a:cubicBezTo>
                  <a:pt x="47444" y="24548"/>
                  <a:pt x="47394" y="24497"/>
                  <a:pt x="47344" y="24472"/>
                </a:cubicBezTo>
                <a:cubicBezTo>
                  <a:pt x="47243" y="24422"/>
                  <a:pt x="47218" y="24397"/>
                  <a:pt x="47319" y="24247"/>
                </a:cubicBezTo>
                <a:cubicBezTo>
                  <a:pt x="47845" y="23345"/>
                  <a:pt x="48672" y="21314"/>
                  <a:pt x="48697" y="20838"/>
                </a:cubicBezTo>
                <a:cubicBezTo>
                  <a:pt x="48718" y="20695"/>
                  <a:pt x="48604" y="20568"/>
                  <a:pt x="48465" y="20568"/>
                </a:cubicBezTo>
                <a:cubicBezTo>
                  <a:pt x="48435" y="20568"/>
                  <a:pt x="48403" y="20574"/>
                  <a:pt x="48371" y="20588"/>
                </a:cubicBezTo>
                <a:cubicBezTo>
                  <a:pt x="48341" y="20600"/>
                  <a:pt x="48318" y="20608"/>
                  <a:pt x="48301" y="20608"/>
                </a:cubicBezTo>
                <a:cubicBezTo>
                  <a:pt x="48249" y="20608"/>
                  <a:pt x="48258" y="20533"/>
                  <a:pt x="48296" y="20287"/>
                </a:cubicBezTo>
                <a:cubicBezTo>
                  <a:pt x="48346" y="20111"/>
                  <a:pt x="48421" y="19309"/>
                  <a:pt x="48522" y="18532"/>
                </a:cubicBezTo>
                <a:cubicBezTo>
                  <a:pt x="48747" y="16402"/>
                  <a:pt x="48747" y="16277"/>
                  <a:pt x="48497" y="16252"/>
                </a:cubicBezTo>
                <a:cubicBezTo>
                  <a:pt x="48371" y="16252"/>
                  <a:pt x="48371" y="16202"/>
                  <a:pt x="48371" y="15926"/>
                </a:cubicBezTo>
                <a:cubicBezTo>
                  <a:pt x="48393" y="15599"/>
                  <a:pt x="48339" y="15385"/>
                  <a:pt x="48242" y="15385"/>
                </a:cubicBezTo>
                <a:cubicBezTo>
                  <a:pt x="48227" y="15385"/>
                  <a:pt x="48212" y="15390"/>
                  <a:pt x="48196" y="15400"/>
                </a:cubicBezTo>
                <a:cubicBezTo>
                  <a:pt x="48175" y="15407"/>
                  <a:pt x="48155" y="15411"/>
                  <a:pt x="48137" y="15411"/>
                </a:cubicBezTo>
                <a:cubicBezTo>
                  <a:pt x="47914" y="15411"/>
                  <a:pt x="47891" y="14878"/>
                  <a:pt x="48146" y="14623"/>
                </a:cubicBezTo>
                <a:cubicBezTo>
                  <a:pt x="48246" y="14522"/>
                  <a:pt x="48296" y="14397"/>
                  <a:pt x="48271" y="14372"/>
                </a:cubicBezTo>
                <a:cubicBezTo>
                  <a:pt x="48271" y="14347"/>
                  <a:pt x="48258" y="14334"/>
                  <a:pt x="48240" y="14334"/>
                </a:cubicBezTo>
                <a:cubicBezTo>
                  <a:pt x="48221" y="14334"/>
                  <a:pt x="48196" y="14347"/>
                  <a:pt x="48171" y="14372"/>
                </a:cubicBezTo>
                <a:cubicBezTo>
                  <a:pt x="48146" y="14397"/>
                  <a:pt x="48070" y="14472"/>
                  <a:pt x="48020" y="14522"/>
                </a:cubicBezTo>
                <a:cubicBezTo>
                  <a:pt x="48019" y="14524"/>
                  <a:pt x="48017" y="14525"/>
                  <a:pt x="48015" y="14525"/>
                </a:cubicBezTo>
                <a:cubicBezTo>
                  <a:pt x="47969" y="14525"/>
                  <a:pt x="47949" y="13863"/>
                  <a:pt x="48045" y="12943"/>
                </a:cubicBezTo>
                <a:cubicBezTo>
                  <a:pt x="48096" y="12457"/>
                  <a:pt x="48056" y="12206"/>
                  <a:pt x="47942" y="12206"/>
                </a:cubicBezTo>
                <a:cubicBezTo>
                  <a:pt x="47886" y="12206"/>
                  <a:pt x="47811" y="12268"/>
                  <a:pt x="47720" y="12392"/>
                </a:cubicBezTo>
                <a:cubicBezTo>
                  <a:pt x="47644" y="12467"/>
                  <a:pt x="47594" y="12542"/>
                  <a:pt x="47494" y="12593"/>
                </a:cubicBezTo>
                <a:cubicBezTo>
                  <a:pt x="47469" y="12392"/>
                  <a:pt x="47469" y="12167"/>
                  <a:pt x="47494" y="11941"/>
                </a:cubicBezTo>
                <a:cubicBezTo>
                  <a:pt x="47569" y="10838"/>
                  <a:pt x="47569" y="9710"/>
                  <a:pt x="47469" y="8608"/>
                </a:cubicBezTo>
                <a:cubicBezTo>
                  <a:pt x="47449" y="8490"/>
                  <a:pt x="47414" y="8449"/>
                  <a:pt x="47352" y="8449"/>
                </a:cubicBezTo>
                <a:cubicBezTo>
                  <a:pt x="47334" y="8449"/>
                  <a:pt x="47315" y="8452"/>
                  <a:pt x="47294" y="8457"/>
                </a:cubicBezTo>
                <a:lnTo>
                  <a:pt x="47143" y="8507"/>
                </a:lnTo>
                <a:lnTo>
                  <a:pt x="47118" y="8106"/>
                </a:lnTo>
                <a:cubicBezTo>
                  <a:pt x="47118" y="7881"/>
                  <a:pt x="47018" y="7380"/>
                  <a:pt x="46943" y="6979"/>
                </a:cubicBezTo>
                <a:cubicBezTo>
                  <a:pt x="46842" y="6352"/>
                  <a:pt x="46792" y="6252"/>
                  <a:pt x="46692" y="6202"/>
                </a:cubicBezTo>
                <a:cubicBezTo>
                  <a:pt x="46650" y="6185"/>
                  <a:pt x="46617" y="6177"/>
                  <a:pt x="46588" y="6177"/>
                </a:cubicBezTo>
                <a:cubicBezTo>
                  <a:pt x="46531" y="6177"/>
                  <a:pt x="46492" y="6210"/>
                  <a:pt x="46441" y="6277"/>
                </a:cubicBezTo>
                <a:cubicBezTo>
                  <a:pt x="46384" y="6353"/>
                  <a:pt x="46356" y="6386"/>
                  <a:pt x="46346" y="6386"/>
                </a:cubicBezTo>
                <a:cubicBezTo>
                  <a:pt x="46343" y="6386"/>
                  <a:pt x="46341" y="6383"/>
                  <a:pt x="46341" y="6377"/>
                </a:cubicBezTo>
                <a:cubicBezTo>
                  <a:pt x="46316" y="6352"/>
                  <a:pt x="46266" y="5926"/>
                  <a:pt x="46216" y="5425"/>
                </a:cubicBezTo>
                <a:cubicBezTo>
                  <a:pt x="46191" y="4999"/>
                  <a:pt x="46116" y="4547"/>
                  <a:pt x="45965" y="4146"/>
                </a:cubicBezTo>
                <a:lnTo>
                  <a:pt x="45790" y="3771"/>
                </a:lnTo>
                <a:lnTo>
                  <a:pt x="45564" y="3871"/>
                </a:lnTo>
                <a:lnTo>
                  <a:pt x="45339" y="3996"/>
                </a:lnTo>
                <a:lnTo>
                  <a:pt x="45289" y="3445"/>
                </a:lnTo>
                <a:cubicBezTo>
                  <a:pt x="45263" y="3119"/>
                  <a:pt x="45138" y="2442"/>
                  <a:pt x="45038" y="1866"/>
                </a:cubicBezTo>
                <a:cubicBezTo>
                  <a:pt x="44740" y="417"/>
                  <a:pt x="44604" y="1"/>
                  <a:pt x="44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9"/>
          <p:cNvGrpSpPr/>
          <p:nvPr/>
        </p:nvGrpSpPr>
        <p:grpSpPr>
          <a:xfrm>
            <a:off x="5211462" y="4454087"/>
            <a:ext cx="1298908" cy="476353"/>
            <a:chOff x="2069993" y="1558747"/>
            <a:chExt cx="1230959" cy="451434"/>
          </a:xfrm>
        </p:grpSpPr>
        <p:sp>
          <p:nvSpPr>
            <p:cNvPr id="422" name="Google Shape;422;p9"/>
            <p:cNvSpPr/>
            <p:nvPr/>
          </p:nvSpPr>
          <p:spPr>
            <a:xfrm rot="5400000">
              <a:off x="3085434" y="1554025"/>
              <a:ext cx="112432" cy="121876"/>
            </a:xfrm>
            <a:custGeom>
              <a:rect b="b" l="l" r="r" t="t"/>
              <a:pathLst>
                <a:path extrusionOk="0" h="1213" w="1119">
                  <a:moveTo>
                    <a:pt x="535" y="1"/>
                  </a:moveTo>
                  <a:cubicBezTo>
                    <a:pt x="357" y="1"/>
                    <a:pt x="187" y="104"/>
                    <a:pt x="122" y="287"/>
                  </a:cubicBezTo>
                  <a:cubicBezTo>
                    <a:pt x="0" y="549"/>
                    <a:pt x="70" y="863"/>
                    <a:pt x="280" y="1056"/>
                  </a:cubicBezTo>
                  <a:cubicBezTo>
                    <a:pt x="374" y="1162"/>
                    <a:pt x="509" y="1212"/>
                    <a:pt x="645" y="1212"/>
                  </a:cubicBezTo>
                  <a:cubicBezTo>
                    <a:pt x="711" y="1212"/>
                    <a:pt x="777" y="1201"/>
                    <a:pt x="839" y="1178"/>
                  </a:cubicBezTo>
                  <a:cubicBezTo>
                    <a:pt x="1014" y="1091"/>
                    <a:pt x="1119" y="916"/>
                    <a:pt x="1101" y="724"/>
                  </a:cubicBezTo>
                  <a:cubicBezTo>
                    <a:pt x="1101" y="496"/>
                    <a:pt x="1014" y="287"/>
                    <a:pt x="857" y="129"/>
                  </a:cubicBezTo>
                  <a:cubicBezTo>
                    <a:pt x="762" y="42"/>
                    <a:pt x="647" y="1"/>
                    <a:pt x="535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 rot="5400000">
              <a:off x="2344671" y="1876068"/>
              <a:ext cx="110723" cy="102083"/>
            </a:xfrm>
            <a:custGeom>
              <a:rect b="b" l="l" r="r" t="t"/>
              <a:pathLst>
                <a:path extrusionOk="0" h="1016" w="1102">
                  <a:moveTo>
                    <a:pt x="432" y="0"/>
                  </a:moveTo>
                  <a:cubicBezTo>
                    <a:pt x="289" y="0"/>
                    <a:pt x="152" y="84"/>
                    <a:pt x="88" y="212"/>
                  </a:cubicBezTo>
                  <a:cubicBezTo>
                    <a:pt x="1" y="405"/>
                    <a:pt x="18" y="632"/>
                    <a:pt x="158" y="789"/>
                  </a:cubicBezTo>
                  <a:cubicBezTo>
                    <a:pt x="295" y="940"/>
                    <a:pt x="476" y="1016"/>
                    <a:pt x="666" y="1016"/>
                  </a:cubicBezTo>
                  <a:cubicBezTo>
                    <a:pt x="717" y="1016"/>
                    <a:pt x="770" y="1010"/>
                    <a:pt x="822" y="999"/>
                  </a:cubicBezTo>
                  <a:cubicBezTo>
                    <a:pt x="892" y="947"/>
                    <a:pt x="962" y="877"/>
                    <a:pt x="997" y="807"/>
                  </a:cubicBezTo>
                  <a:cubicBezTo>
                    <a:pt x="1102" y="545"/>
                    <a:pt x="752" y="20"/>
                    <a:pt x="473" y="3"/>
                  </a:cubicBezTo>
                  <a:cubicBezTo>
                    <a:pt x="459" y="1"/>
                    <a:pt x="446" y="0"/>
                    <a:pt x="43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 rot="5400000">
              <a:off x="2767179" y="1912570"/>
              <a:ext cx="96657" cy="98566"/>
            </a:xfrm>
            <a:custGeom>
              <a:rect b="b" l="l" r="r" t="t"/>
              <a:pathLst>
                <a:path extrusionOk="0" h="981" w="962">
                  <a:moveTo>
                    <a:pt x="404" y="0"/>
                  </a:moveTo>
                  <a:cubicBezTo>
                    <a:pt x="175" y="0"/>
                    <a:pt x="0" y="170"/>
                    <a:pt x="0" y="403"/>
                  </a:cubicBezTo>
                  <a:cubicBezTo>
                    <a:pt x="0" y="701"/>
                    <a:pt x="245" y="963"/>
                    <a:pt x="560" y="980"/>
                  </a:cubicBezTo>
                  <a:cubicBezTo>
                    <a:pt x="787" y="980"/>
                    <a:pt x="962" y="788"/>
                    <a:pt x="962" y="561"/>
                  </a:cubicBezTo>
                  <a:cubicBezTo>
                    <a:pt x="962" y="264"/>
                    <a:pt x="734" y="1"/>
                    <a:pt x="437" y="1"/>
                  </a:cubicBezTo>
                  <a:cubicBezTo>
                    <a:pt x="426" y="0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 rot="5400000">
              <a:off x="2889156" y="1695745"/>
              <a:ext cx="91432" cy="94949"/>
            </a:xfrm>
            <a:custGeom>
              <a:rect b="b" l="l" r="r" t="t"/>
              <a:pathLst>
                <a:path extrusionOk="0" h="945" w="910">
                  <a:moveTo>
                    <a:pt x="437" y="0"/>
                  </a:moveTo>
                  <a:cubicBezTo>
                    <a:pt x="192" y="0"/>
                    <a:pt x="0" y="192"/>
                    <a:pt x="18" y="437"/>
                  </a:cubicBezTo>
                  <a:cubicBezTo>
                    <a:pt x="0" y="699"/>
                    <a:pt x="227" y="927"/>
                    <a:pt x="490" y="944"/>
                  </a:cubicBezTo>
                  <a:cubicBezTo>
                    <a:pt x="734" y="944"/>
                    <a:pt x="909" y="734"/>
                    <a:pt x="892" y="490"/>
                  </a:cubicBezTo>
                  <a:cubicBezTo>
                    <a:pt x="909" y="227"/>
                    <a:pt x="699" y="0"/>
                    <a:pt x="43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 rot="5400000">
              <a:off x="2544878" y="1728852"/>
              <a:ext cx="87916" cy="84901"/>
            </a:xfrm>
            <a:custGeom>
              <a:rect b="b" l="l" r="r" t="t"/>
              <a:pathLst>
                <a:path extrusionOk="0" h="845" w="875">
                  <a:moveTo>
                    <a:pt x="318" y="1"/>
                  </a:moveTo>
                  <a:cubicBezTo>
                    <a:pt x="140" y="1"/>
                    <a:pt x="0" y="136"/>
                    <a:pt x="0" y="317"/>
                  </a:cubicBezTo>
                  <a:cubicBezTo>
                    <a:pt x="0" y="611"/>
                    <a:pt x="230" y="845"/>
                    <a:pt x="517" y="845"/>
                  </a:cubicBezTo>
                  <a:cubicBezTo>
                    <a:pt x="537" y="845"/>
                    <a:pt x="557" y="844"/>
                    <a:pt x="577" y="841"/>
                  </a:cubicBezTo>
                  <a:cubicBezTo>
                    <a:pt x="699" y="824"/>
                    <a:pt x="804" y="737"/>
                    <a:pt x="822" y="632"/>
                  </a:cubicBezTo>
                  <a:cubicBezTo>
                    <a:pt x="874" y="317"/>
                    <a:pt x="647" y="37"/>
                    <a:pt x="350" y="2"/>
                  </a:cubicBezTo>
                  <a:cubicBezTo>
                    <a:pt x="339" y="1"/>
                    <a:pt x="328" y="1"/>
                    <a:pt x="31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 rot="5400000">
              <a:off x="2427473" y="1635762"/>
              <a:ext cx="82691" cy="93643"/>
            </a:xfrm>
            <a:custGeom>
              <a:rect b="b" l="l" r="r" t="t"/>
              <a:pathLst>
                <a:path extrusionOk="0" h="932" w="823">
                  <a:moveTo>
                    <a:pt x="334" y="1"/>
                  </a:moveTo>
                  <a:cubicBezTo>
                    <a:pt x="196" y="1"/>
                    <a:pt x="65" y="102"/>
                    <a:pt x="53" y="267"/>
                  </a:cubicBezTo>
                  <a:cubicBezTo>
                    <a:pt x="1" y="617"/>
                    <a:pt x="280" y="932"/>
                    <a:pt x="647" y="932"/>
                  </a:cubicBezTo>
                  <a:cubicBezTo>
                    <a:pt x="822" y="652"/>
                    <a:pt x="770" y="285"/>
                    <a:pt x="525" y="75"/>
                  </a:cubicBezTo>
                  <a:cubicBezTo>
                    <a:pt x="468" y="24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 rot="5400000">
              <a:off x="2625308" y="1598184"/>
              <a:ext cx="66816" cy="79174"/>
            </a:xfrm>
            <a:custGeom>
              <a:rect b="b" l="l" r="r" t="t"/>
              <a:pathLst>
                <a:path extrusionOk="0" h="788" w="665">
                  <a:moveTo>
                    <a:pt x="274" y="1"/>
                  </a:moveTo>
                  <a:cubicBezTo>
                    <a:pt x="258" y="1"/>
                    <a:pt x="243" y="2"/>
                    <a:pt x="228" y="5"/>
                  </a:cubicBezTo>
                  <a:cubicBezTo>
                    <a:pt x="158" y="5"/>
                    <a:pt x="70" y="110"/>
                    <a:pt x="53" y="180"/>
                  </a:cubicBezTo>
                  <a:cubicBezTo>
                    <a:pt x="1" y="355"/>
                    <a:pt x="53" y="547"/>
                    <a:pt x="175" y="687"/>
                  </a:cubicBezTo>
                  <a:cubicBezTo>
                    <a:pt x="227" y="752"/>
                    <a:pt x="308" y="788"/>
                    <a:pt x="389" y="788"/>
                  </a:cubicBezTo>
                  <a:cubicBezTo>
                    <a:pt x="417" y="788"/>
                    <a:pt x="445" y="783"/>
                    <a:pt x="473" y="774"/>
                  </a:cubicBezTo>
                  <a:cubicBezTo>
                    <a:pt x="577" y="704"/>
                    <a:pt x="665" y="599"/>
                    <a:pt x="665" y="477"/>
                  </a:cubicBezTo>
                  <a:cubicBezTo>
                    <a:pt x="612" y="337"/>
                    <a:pt x="560" y="215"/>
                    <a:pt x="490" y="92"/>
                  </a:cubicBezTo>
                  <a:cubicBezTo>
                    <a:pt x="432" y="35"/>
                    <a:pt x="350" y="1"/>
                    <a:pt x="27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 rot="5400000">
              <a:off x="3010178" y="1795467"/>
              <a:ext cx="66816" cy="60586"/>
            </a:xfrm>
            <a:custGeom>
              <a:rect b="b" l="l" r="r" t="t"/>
              <a:pathLst>
                <a:path extrusionOk="0" h="603" w="665">
                  <a:moveTo>
                    <a:pt x="280" y="0"/>
                  </a:moveTo>
                  <a:cubicBezTo>
                    <a:pt x="135" y="0"/>
                    <a:pt x="0" y="101"/>
                    <a:pt x="0" y="247"/>
                  </a:cubicBezTo>
                  <a:cubicBezTo>
                    <a:pt x="0" y="446"/>
                    <a:pt x="142" y="598"/>
                    <a:pt x="321" y="598"/>
                  </a:cubicBezTo>
                  <a:cubicBezTo>
                    <a:pt x="330" y="598"/>
                    <a:pt x="340" y="597"/>
                    <a:pt x="350" y="596"/>
                  </a:cubicBezTo>
                  <a:cubicBezTo>
                    <a:pt x="368" y="600"/>
                    <a:pt x="386" y="602"/>
                    <a:pt x="404" y="602"/>
                  </a:cubicBezTo>
                  <a:cubicBezTo>
                    <a:pt x="538" y="602"/>
                    <a:pt x="649" y="493"/>
                    <a:pt x="664" y="369"/>
                  </a:cubicBezTo>
                  <a:cubicBezTo>
                    <a:pt x="647" y="177"/>
                    <a:pt x="490" y="20"/>
                    <a:pt x="315" y="2"/>
                  </a:cubicBez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 rot="5400000">
              <a:off x="2069993" y="1725417"/>
              <a:ext cx="52850" cy="52850"/>
            </a:xfrm>
            <a:custGeom>
              <a:rect b="b" l="l" r="r" t="t"/>
              <a:pathLst>
                <a:path extrusionOk="0" h="526" w="526">
                  <a:moveTo>
                    <a:pt x="246" y="1"/>
                  </a:moveTo>
                  <a:cubicBezTo>
                    <a:pt x="106" y="1"/>
                    <a:pt x="1" y="88"/>
                    <a:pt x="18" y="228"/>
                  </a:cubicBezTo>
                  <a:cubicBezTo>
                    <a:pt x="1" y="385"/>
                    <a:pt x="141" y="525"/>
                    <a:pt x="315" y="525"/>
                  </a:cubicBezTo>
                  <a:cubicBezTo>
                    <a:pt x="420" y="525"/>
                    <a:pt x="525" y="438"/>
                    <a:pt x="525" y="333"/>
                  </a:cubicBezTo>
                  <a:cubicBezTo>
                    <a:pt x="525" y="158"/>
                    <a:pt x="403" y="18"/>
                    <a:pt x="246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 rot="5400000">
              <a:off x="3251418" y="1732368"/>
              <a:ext cx="47525" cy="51544"/>
            </a:xfrm>
            <a:custGeom>
              <a:rect b="b" l="l" r="r" t="t"/>
              <a:pathLst>
                <a:path extrusionOk="0" h="513" w="473">
                  <a:moveTo>
                    <a:pt x="242" y="0"/>
                  </a:moveTo>
                  <a:cubicBezTo>
                    <a:pt x="186" y="0"/>
                    <a:pt x="127" y="20"/>
                    <a:pt x="88" y="59"/>
                  </a:cubicBezTo>
                  <a:cubicBezTo>
                    <a:pt x="0" y="129"/>
                    <a:pt x="0" y="304"/>
                    <a:pt x="105" y="409"/>
                  </a:cubicBezTo>
                  <a:cubicBezTo>
                    <a:pt x="144" y="477"/>
                    <a:pt x="210" y="513"/>
                    <a:pt x="279" y="513"/>
                  </a:cubicBezTo>
                  <a:cubicBezTo>
                    <a:pt x="334" y="513"/>
                    <a:pt x="391" y="490"/>
                    <a:pt x="437" y="444"/>
                  </a:cubicBezTo>
                  <a:cubicBezTo>
                    <a:pt x="472" y="217"/>
                    <a:pt x="437" y="59"/>
                    <a:pt x="297" y="7"/>
                  </a:cubicBezTo>
                  <a:cubicBezTo>
                    <a:pt x="280" y="3"/>
                    <a:pt x="261" y="0"/>
                    <a:pt x="24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9"/>
          <p:cNvGrpSpPr/>
          <p:nvPr/>
        </p:nvGrpSpPr>
        <p:grpSpPr>
          <a:xfrm>
            <a:off x="2615841" y="-75591"/>
            <a:ext cx="1749944" cy="931939"/>
            <a:chOff x="2186383" y="878934"/>
            <a:chExt cx="1365757" cy="727339"/>
          </a:xfrm>
        </p:grpSpPr>
        <p:sp>
          <p:nvSpPr>
            <p:cNvPr id="433" name="Google Shape;433;p9"/>
            <p:cNvSpPr/>
            <p:nvPr/>
          </p:nvSpPr>
          <p:spPr>
            <a:xfrm rot="5400000">
              <a:off x="2789434" y="930477"/>
              <a:ext cx="117958" cy="130818"/>
            </a:xfrm>
            <a:custGeom>
              <a:rect b="b" l="l" r="r" t="t"/>
              <a:pathLst>
                <a:path extrusionOk="0" h="1302" w="1174">
                  <a:moveTo>
                    <a:pt x="412" y="0"/>
                  </a:moveTo>
                  <a:cubicBezTo>
                    <a:pt x="234" y="0"/>
                    <a:pt x="66" y="137"/>
                    <a:pt x="53" y="332"/>
                  </a:cubicBezTo>
                  <a:cubicBezTo>
                    <a:pt x="36" y="402"/>
                    <a:pt x="18" y="489"/>
                    <a:pt x="1" y="612"/>
                  </a:cubicBezTo>
                  <a:cubicBezTo>
                    <a:pt x="36" y="752"/>
                    <a:pt x="71" y="874"/>
                    <a:pt x="123" y="1014"/>
                  </a:cubicBezTo>
                  <a:cubicBezTo>
                    <a:pt x="229" y="1213"/>
                    <a:pt x="412" y="1301"/>
                    <a:pt x="592" y="1301"/>
                  </a:cubicBezTo>
                  <a:cubicBezTo>
                    <a:pt x="885" y="1301"/>
                    <a:pt x="1174" y="1067"/>
                    <a:pt x="1119" y="699"/>
                  </a:cubicBezTo>
                  <a:cubicBezTo>
                    <a:pt x="1084" y="402"/>
                    <a:pt x="875" y="157"/>
                    <a:pt x="595" y="52"/>
                  </a:cubicBezTo>
                  <a:cubicBezTo>
                    <a:pt x="537" y="16"/>
                    <a:pt x="474" y="0"/>
                    <a:pt x="412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 rot="5400000">
              <a:off x="2612096" y="1219946"/>
              <a:ext cx="94949" cy="101580"/>
            </a:xfrm>
            <a:custGeom>
              <a:rect b="b" l="l" r="r" t="t"/>
              <a:pathLst>
                <a:path extrusionOk="0" h="1011" w="945">
                  <a:moveTo>
                    <a:pt x="351" y="1"/>
                  </a:moveTo>
                  <a:cubicBezTo>
                    <a:pt x="208" y="1"/>
                    <a:pt x="86" y="102"/>
                    <a:pt x="70" y="247"/>
                  </a:cubicBezTo>
                  <a:cubicBezTo>
                    <a:pt x="0" y="545"/>
                    <a:pt x="157" y="842"/>
                    <a:pt x="455" y="964"/>
                  </a:cubicBezTo>
                  <a:cubicBezTo>
                    <a:pt x="527" y="996"/>
                    <a:pt x="594" y="1011"/>
                    <a:pt x="654" y="1011"/>
                  </a:cubicBezTo>
                  <a:cubicBezTo>
                    <a:pt x="828" y="1011"/>
                    <a:pt x="944" y="883"/>
                    <a:pt x="944" y="649"/>
                  </a:cubicBezTo>
                  <a:cubicBezTo>
                    <a:pt x="909" y="335"/>
                    <a:pt x="699" y="73"/>
                    <a:pt x="385" y="3"/>
                  </a:cubicBezTo>
                  <a:cubicBezTo>
                    <a:pt x="373" y="1"/>
                    <a:pt x="362" y="1"/>
                    <a:pt x="35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 rot="5400000">
              <a:off x="2583561" y="963232"/>
              <a:ext cx="93241" cy="93241"/>
            </a:xfrm>
            <a:custGeom>
              <a:rect b="b" l="l" r="r" t="t"/>
              <a:pathLst>
                <a:path extrusionOk="0" h="928" w="928">
                  <a:moveTo>
                    <a:pt x="420" y="1"/>
                  </a:moveTo>
                  <a:cubicBezTo>
                    <a:pt x="176" y="1"/>
                    <a:pt x="1" y="193"/>
                    <a:pt x="18" y="438"/>
                  </a:cubicBezTo>
                  <a:cubicBezTo>
                    <a:pt x="18" y="700"/>
                    <a:pt x="246" y="927"/>
                    <a:pt x="525" y="927"/>
                  </a:cubicBezTo>
                  <a:cubicBezTo>
                    <a:pt x="735" y="927"/>
                    <a:pt x="927" y="735"/>
                    <a:pt x="910" y="508"/>
                  </a:cubicBezTo>
                  <a:cubicBezTo>
                    <a:pt x="892" y="246"/>
                    <a:pt x="683" y="18"/>
                    <a:pt x="42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 rot="5400000">
              <a:off x="2631940" y="1081742"/>
              <a:ext cx="93140" cy="91633"/>
            </a:xfrm>
            <a:custGeom>
              <a:rect b="b" l="l" r="r" t="t"/>
              <a:pathLst>
                <a:path extrusionOk="0" h="912" w="927">
                  <a:moveTo>
                    <a:pt x="424" y="1"/>
                  </a:moveTo>
                  <a:cubicBezTo>
                    <a:pt x="193" y="1"/>
                    <a:pt x="1" y="187"/>
                    <a:pt x="18" y="421"/>
                  </a:cubicBezTo>
                  <a:cubicBezTo>
                    <a:pt x="0" y="684"/>
                    <a:pt x="192" y="893"/>
                    <a:pt x="455" y="911"/>
                  </a:cubicBezTo>
                  <a:cubicBezTo>
                    <a:pt x="465" y="912"/>
                    <a:pt x="475" y="912"/>
                    <a:pt x="486" y="912"/>
                  </a:cubicBezTo>
                  <a:cubicBezTo>
                    <a:pt x="717" y="912"/>
                    <a:pt x="910" y="726"/>
                    <a:pt x="927" y="491"/>
                  </a:cubicBezTo>
                  <a:cubicBezTo>
                    <a:pt x="927" y="229"/>
                    <a:pt x="717" y="2"/>
                    <a:pt x="455" y="2"/>
                  </a:cubicBezTo>
                  <a:cubicBezTo>
                    <a:pt x="444" y="1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 rot="5400000">
              <a:off x="2185630" y="1424161"/>
              <a:ext cx="94949" cy="93442"/>
            </a:xfrm>
            <a:custGeom>
              <a:rect b="b" l="l" r="r" t="t"/>
              <a:pathLst>
                <a:path extrusionOk="0" h="930" w="945">
                  <a:moveTo>
                    <a:pt x="193" y="1"/>
                  </a:moveTo>
                  <a:cubicBezTo>
                    <a:pt x="53" y="105"/>
                    <a:pt x="1" y="280"/>
                    <a:pt x="36" y="455"/>
                  </a:cubicBezTo>
                  <a:cubicBezTo>
                    <a:pt x="36" y="724"/>
                    <a:pt x="246" y="928"/>
                    <a:pt x="510" y="928"/>
                  </a:cubicBezTo>
                  <a:cubicBezTo>
                    <a:pt x="521" y="928"/>
                    <a:pt x="532" y="928"/>
                    <a:pt x="543" y="927"/>
                  </a:cubicBezTo>
                  <a:cubicBezTo>
                    <a:pt x="555" y="929"/>
                    <a:pt x="567" y="929"/>
                    <a:pt x="578" y="929"/>
                  </a:cubicBezTo>
                  <a:cubicBezTo>
                    <a:pt x="703" y="929"/>
                    <a:pt x="810" y="847"/>
                    <a:pt x="858" y="735"/>
                  </a:cubicBezTo>
                  <a:cubicBezTo>
                    <a:pt x="945" y="525"/>
                    <a:pt x="858" y="280"/>
                    <a:pt x="665" y="158"/>
                  </a:cubicBezTo>
                  <a:cubicBezTo>
                    <a:pt x="508" y="88"/>
                    <a:pt x="351" y="36"/>
                    <a:pt x="19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 rot="5400000">
              <a:off x="3016558" y="1041452"/>
              <a:ext cx="89724" cy="91432"/>
            </a:xfrm>
            <a:custGeom>
              <a:rect b="b" l="l" r="r" t="t"/>
              <a:pathLst>
                <a:path extrusionOk="0" h="910" w="893">
                  <a:moveTo>
                    <a:pt x="403" y="1"/>
                  </a:moveTo>
                  <a:cubicBezTo>
                    <a:pt x="175" y="1"/>
                    <a:pt x="1" y="193"/>
                    <a:pt x="18" y="420"/>
                  </a:cubicBezTo>
                  <a:cubicBezTo>
                    <a:pt x="35" y="683"/>
                    <a:pt x="245" y="910"/>
                    <a:pt x="525" y="910"/>
                  </a:cubicBezTo>
                  <a:cubicBezTo>
                    <a:pt x="735" y="910"/>
                    <a:pt x="892" y="735"/>
                    <a:pt x="857" y="525"/>
                  </a:cubicBezTo>
                  <a:cubicBezTo>
                    <a:pt x="892" y="246"/>
                    <a:pt x="682" y="18"/>
                    <a:pt x="40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 rot="5400000">
              <a:off x="3188973" y="1179103"/>
              <a:ext cx="112532" cy="81284"/>
            </a:xfrm>
            <a:custGeom>
              <a:rect b="b" l="l" r="r" t="t"/>
              <a:pathLst>
                <a:path extrusionOk="0" h="809" w="1120">
                  <a:moveTo>
                    <a:pt x="460" y="1"/>
                  </a:moveTo>
                  <a:cubicBezTo>
                    <a:pt x="424" y="1"/>
                    <a:pt x="387" y="5"/>
                    <a:pt x="350" y="14"/>
                  </a:cubicBezTo>
                  <a:cubicBezTo>
                    <a:pt x="88" y="49"/>
                    <a:pt x="1" y="381"/>
                    <a:pt x="211" y="556"/>
                  </a:cubicBezTo>
                  <a:cubicBezTo>
                    <a:pt x="375" y="721"/>
                    <a:pt x="604" y="808"/>
                    <a:pt x="830" y="808"/>
                  </a:cubicBezTo>
                  <a:cubicBezTo>
                    <a:pt x="869" y="808"/>
                    <a:pt x="907" y="806"/>
                    <a:pt x="945" y="801"/>
                  </a:cubicBezTo>
                  <a:cubicBezTo>
                    <a:pt x="1120" y="574"/>
                    <a:pt x="997" y="399"/>
                    <a:pt x="875" y="242"/>
                  </a:cubicBezTo>
                  <a:cubicBezTo>
                    <a:pt x="788" y="97"/>
                    <a:pt x="630" y="1"/>
                    <a:pt x="46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 rot="5400000">
              <a:off x="2817969" y="1520366"/>
              <a:ext cx="75658" cy="96155"/>
            </a:xfrm>
            <a:custGeom>
              <a:rect b="b" l="l" r="r" t="t"/>
              <a:pathLst>
                <a:path extrusionOk="0" h="957" w="753">
                  <a:moveTo>
                    <a:pt x="243" y="1"/>
                  </a:moveTo>
                  <a:cubicBezTo>
                    <a:pt x="208" y="1"/>
                    <a:pt x="174" y="12"/>
                    <a:pt x="140" y="41"/>
                  </a:cubicBezTo>
                  <a:cubicBezTo>
                    <a:pt x="53" y="128"/>
                    <a:pt x="18" y="233"/>
                    <a:pt x="0" y="355"/>
                  </a:cubicBezTo>
                  <a:cubicBezTo>
                    <a:pt x="18" y="583"/>
                    <a:pt x="140" y="792"/>
                    <a:pt x="332" y="915"/>
                  </a:cubicBezTo>
                  <a:cubicBezTo>
                    <a:pt x="381" y="944"/>
                    <a:pt x="434" y="957"/>
                    <a:pt x="487" y="957"/>
                  </a:cubicBezTo>
                  <a:cubicBezTo>
                    <a:pt x="530" y="957"/>
                    <a:pt x="573" y="948"/>
                    <a:pt x="612" y="932"/>
                  </a:cubicBezTo>
                  <a:cubicBezTo>
                    <a:pt x="682" y="897"/>
                    <a:pt x="735" y="792"/>
                    <a:pt x="752" y="757"/>
                  </a:cubicBezTo>
                  <a:cubicBezTo>
                    <a:pt x="752" y="513"/>
                    <a:pt x="647" y="268"/>
                    <a:pt x="472" y="111"/>
                  </a:cubicBezTo>
                  <a:cubicBezTo>
                    <a:pt x="390" y="52"/>
                    <a:pt x="315" y="1"/>
                    <a:pt x="243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 rot="5400000">
              <a:off x="2843892" y="1099778"/>
              <a:ext cx="86107" cy="87112"/>
            </a:xfrm>
            <a:custGeom>
              <a:rect b="b" l="l" r="r" t="t"/>
              <a:pathLst>
                <a:path extrusionOk="0" h="867" w="857">
                  <a:moveTo>
                    <a:pt x="316" y="0"/>
                  </a:moveTo>
                  <a:cubicBezTo>
                    <a:pt x="263" y="0"/>
                    <a:pt x="209" y="14"/>
                    <a:pt x="158" y="43"/>
                  </a:cubicBezTo>
                  <a:cubicBezTo>
                    <a:pt x="53" y="113"/>
                    <a:pt x="0" y="253"/>
                    <a:pt x="18" y="393"/>
                  </a:cubicBezTo>
                  <a:cubicBezTo>
                    <a:pt x="35" y="662"/>
                    <a:pt x="278" y="866"/>
                    <a:pt x="545" y="866"/>
                  </a:cubicBezTo>
                  <a:cubicBezTo>
                    <a:pt x="556" y="866"/>
                    <a:pt x="566" y="866"/>
                    <a:pt x="577" y="865"/>
                  </a:cubicBezTo>
                  <a:cubicBezTo>
                    <a:pt x="857" y="533"/>
                    <a:pt x="840" y="288"/>
                    <a:pt x="525" y="78"/>
                  </a:cubicBezTo>
                  <a:cubicBezTo>
                    <a:pt x="464" y="28"/>
                    <a:pt x="391" y="0"/>
                    <a:pt x="316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 rot="5400000">
              <a:off x="3279501" y="966498"/>
              <a:ext cx="77064" cy="88820"/>
            </a:xfrm>
            <a:custGeom>
              <a:rect b="b" l="l" r="r" t="t"/>
              <a:pathLst>
                <a:path extrusionOk="0" h="884" w="767">
                  <a:moveTo>
                    <a:pt x="390" y="0"/>
                  </a:moveTo>
                  <a:cubicBezTo>
                    <a:pt x="370" y="0"/>
                    <a:pt x="350" y="2"/>
                    <a:pt x="329" y="7"/>
                  </a:cubicBezTo>
                  <a:cubicBezTo>
                    <a:pt x="190" y="7"/>
                    <a:pt x="67" y="112"/>
                    <a:pt x="50" y="252"/>
                  </a:cubicBezTo>
                  <a:cubicBezTo>
                    <a:pt x="0" y="599"/>
                    <a:pt x="264" y="884"/>
                    <a:pt x="588" y="884"/>
                  </a:cubicBezTo>
                  <a:cubicBezTo>
                    <a:pt x="607" y="884"/>
                    <a:pt x="625" y="883"/>
                    <a:pt x="644" y="881"/>
                  </a:cubicBezTo>
                  <a:cubicBezTo>
                    <a:pt x="749" y="671"/>
                    <a:pt x="766" y="427"/>
                    <a:pt x="679" y="217"/>
                  </a:cubicBezTo>
                  <a:cubicBezTo>
                    <a:pt x="633" y="95"/>
                    <a:pt x="522" y="0"/>
                    <a:pt x="390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 rot="5400000">
              <a:off x="3272116" y="1456765"/>
              <a:ext cx="70333" cy="80983"/>
            </a:xfrm>
            <a:custGeom>
              <a:rect b="b" l="l" r="r" t="t"/>
              <a:pathLst>
                <a:path extrusionOk="0" h="806" w="700">
                  <a:moveTo>
                    <a:pt x="350" y="1"/>
                  </a:moveTo>
                  <a:cubicBezTo>
                    <a:pt x="158" y="1"/>
                    <a:pt x="1" y="176"/>
                    <a:pt x="18" y="368"/>
                  </a:cubicBezTo>
                  <a:cubicBezTo>
                    <a:pt x="1" y="595"/>
                    <a:pt x="158" y="788"/>
                    <a:pt x="385" y="805"/>
                  </a:cubicBezTo>
                  <a:cubicBezTo>
                    <a:pt x="560" y="805"/>
                    <a:pt x="700" y="665"/>
                    <a:pt x="700" y="490"/>
                  </a:cubicBezTo>
                  <a:cubicBezTo>
                    <a:pt x="700" y="211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 rot="5400000">
              <a:off x="2846102" y="1334588"/>
              <a:ext cx="73849" cy="75859"/>
            </a:xfrm>
            <a:custGeom>
              <a:rect b="b" l="l" r="r" t="t"/>
              <a:pathLst>
                <a:path extrusionOk="0" h="755" w="735">
                  <a:moveTo>
                    <a:pt x="298" y="1"/>
                  </a:moveTo>
                  <a:cubicBezTo>
                    <a:pt x="123" y="1"/>
                    <a:pt x="1" y="141"/>
                    <a:pt x="1" y="316"/>
                  </a:cubicBezTo>
                  <a:cubicBezTo>
                    <a:pt x="36" y="543"/>
                    <a:pt x="211" y="735"/>
                    <a:pt x="438" y="753"/>
                  </a:cubicBezTo>
                  <a:cubicBezTo>
                    <a:pt x="448" y="754"/>
                    <a:pt x="458" y="754"/>
                    <a:pt x="467" y="754"/>
                  </a:cubicBezTo>
                  <a:cubicBezTo>
                    <a:pt x="626" y="754"/>
                    <a:pt x="734" y="621"/>
                    <a:pt x="718" y="473"/>
                  </a:cubicBezTo>
                  <a:cubicBezTo>
                    <a:pt x="718" y="228"/>
                    <a:pt x="543" y="18"/>
                    <a:pt x="298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 rot="5400000">
              <a:off x="2580145" y="1416374"/>
              <a:ext cx="75557" cy="68725"/>
            </a:xfrm>
            <a:custGeom>
              <a:rect b="b" l="l" r="r" t="t"/>
              <a:pathLst>
                <a:path extrusionOk="0" h="684" w="752">
                  <a:moveTo>
                    <a:pt x="344" y="0"/>
                  </a:moveTo>
                  <a:cubicBezTo>
                    <a:pt x="334" y="0"/>
                    <a:pt x="324" y="1"/>
                    <a:pt x="315" y="2"/>
                  </a:cubicBezTo>
                  <a:cubicBezTo>
                    <a:pt x="140" y="2"/>
                    <a:pt x="0" y="141"/>
                    <a:pt x="0" y="316"/>
                  </a:cubicBezTo>
                  <a:cubicBezTo>
                    <a:pt x="35" y="526"/>
                    <a:pt x="227" y="683"/>
                    <a:pt x="437" y="683"/>
                  </a:cubicBezTo>
                  <a:cubicBezTo>
                    <a:pt x="612" y="683"/>
                    <a:pt x="752" y="561"/>
                    <a:pt x="752" y="386"/>
                  </a:cubicBezTo>
                  <a:cubicBezTo>
                    <a:pt x="718" y="169"/>
                    <a:pt x="542" y="0"/>
                    <a:pt x="34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 rot="5400000">
              <a:off x="2987671" y="1237127"/>
              <a:ext cx="70333" cy="81184"/>
            </a:xfrm>
            <a:custGeom>
              <a:rect b="b" l="l" r="r" t="t"/>
              <a:pathLst>
                <a:path extrusionOk="0" h="808" w="700">
                  <a:moveTo>
                    <a:pt x="319" y="0"/>
                  </a:moveTo>
                  <a:cubicBezTo>
                    <a:pt x="283" y="0"/>
                    <a:pt x="247" y="7"/>
                    <a:pt x="210" y="20"/>
                  </a:cubicBezTo>
                  <a:cubicBezTo>
                    <a:pt x="88" y="55"/>
                    <a:pt x="0" y="178"/>
                    <a:pt x="18" y="318"/>
                  </a:cubicBezTo>
                  <a:cubicBezTo>
                    <a:pt x="53" y="457"/>
                    <a:pt x="105" y="580"/>
                    <a:pt x="193" y="685"/>
                  </a:cubicBezTo>
                  <a:cubicBezTo>
                    <a:pt x="227" y="765"/>
                    <a:pt x="299" y="808"/>
                    <a:pt x="379" y="808"/>
                  </a:cubicBezTo>
                  <a:cubicBezTo>
                    <a:pt x="421" y="808"/>
                    <a:pt x="465" y="796"/>
                    <a:pt x="507" y="772"/>
                  </a:cubicBezTo>
                  <a:cubicBezTo>
                    <a:pt x="595" y="737"/>
                    <a:pt x="630" y="597"/>
                    <a:pt x="700" y="510"/>
                  </a:cubicBezTo>
                  <a:cubicBezTo>
                    <a:pt x="665" y="388"/>
                    <a:pt x="612" y="265"/>
                    <a:pt x="560" y="143"/>
                  </a:cubicBezTo>
                  <a:cubicBezTo>
                    <a:pt x="508" y="52"/>
                    <a:pt x="418" y="0"/>
                    <a:pt x="319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 rot="5400000">
              <a:off x="2419385" y="1259231"/>
              <a:ext cx="65007" cy="73849"/>
            </a:xfrm>
            <a:custGeom>
              <a:rect b="b" l="l" r="r" t="t"/>
              <a:pathLst>
                <a:path extrusionOk="0" h="735" w="647">
                  <a:moveTo>
                    <a:pt x="227" y="0"/>
                  </a:moveTo>
                  <a:cubicBezTo>
                    <a:pt x="88" y="18"/>
                    <a:pt x="0" y="123"/>
                    <a:pt x="0" y="297"/>
                  </a:cubicBezTo>
                  <a:cubicBezTo>
                    <a:pt x="18" y="525"/>
                    <a:pt x="192" y="717"/>
                    <a:pt x="402" y="735"/>
                  </a:cubicBezTo>
                  <a:cubicBezTo>
                    <a:pt x="542" y="735"/>
                    <a:pt x="647" y="612"/>
                    <a:pt x="647" y="472"/>
                  </a:cubicBezTo>
                  <a:cubicBezTo>
                    <a:pt x="629" y="245"/>
                    <a:pt x="455" y="53"/>
                    <a:pt x="227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5400000">
              <a:off x="3470604" y="1144137"/>
              <a:ext cx="61591" cy="65108"/>
            </a:xfrm>
            <a:custGeom>
              <a:rect b="b" l="l" r="r" t="t"/>
              <a:pathLst>
                <a:path extrusionOk="0" h="648" w="613">
                  <a:moveTo>
                    <a:pt x="281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90"/>
                    <a:pt x="176" y="648"/>
                    <a:pt x="368" y="648"/>
                  </a:cubicBezTo>
                  <a:cubicBezTo>
                    <a:pt x="525" y="648"/>
                    <a:pt x="613" y="560"/>
                    <a:pt x="613" y="403"/>
                  </a:cubicBezTo>
                  <a:cubicBezTo>
                    <a:pt x="613" y="211"/>
                    <a:pt x="473" y="36"/>
                    <a:pt x="281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rot="5400000">
              <a:off x="3488841" y="1520065"/>
              <a:ext cx="58075" cy="68524"/>
            </a:xfrm>
            <a:custGeom>
              <a:rect b="b" l="l" r="r" t="t"/>
              <a:pathLst>
                <a:path extrusionOk="0" h="682" w="578">
                  <a:moveTo>
                    <a:pt x="258" y="0"/>
                  </a:moveTo>
                  <a:cubicBezTo>
                    <a:pt x="225" y="0"/>
                    <a:pt x="191" y="8"/>
                    <a:pt x="158" y="25"/>
                  </a:cubicBezTo>
                  <a:cubicBezTo>
                    <a:pt x="88" y="60"/>
                    <a:pt x="1" y="182"/>
                    <a:pt x="18" y="252"/>
                  </a:cubicBezTo>
                  <a:cubicBezTo>
                    <a:pt x="36" y="392"/>
                    <a:pt x="106" y="532"/>
                    <a:pt x="193" y="636"/>
                  </a:cubicBezTo>
                  <a:cubicBezTo>
                    <a:pt x="238" y="670"/>
                    <a:pt x="289" y="682"/>
                    <a:pt x="338" y="682"/>
                  </a:cubicBezTo>
                  <a:cubicBezTo>
                    <a:pt x="367" y="682"/>
                    <a:pt x="395" y="678"/>
                    <a:pt x="420" y="671"/>
                  </a:cubicBezTo>
                  <a:cubicBezTo>
                    <a:pt x="490" y="636"/>
                    <a:pt x="525" y="532"/>
                    <a:pt x="578" y="462"/>
                  </a:cubicBezTo>
                  <a:cubicBezTo>
                    <a:pt x="525" y="339"/>
                    <a:pt x="473" y="234"/>
                    <a:pt x="420" y="112"/>
                  </a:cubicBezTo>
                  <a:cubicBezTo>
                    <a:pt x="396" y="40"/>
                    <a:pt x="331" y="0"/>
                    <a:pt x="258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 rot="5400000">
              <a:off x="3130698" y="1371613"/>
              <a:ext cx="58075" cy="63400"/>
            </a:xfrm>
            <a:custGeom>
              <a:rect b="b" l="l" r="r" t="t"/>
              <a:pathLst>
                <a:path extrusionOk="0" h="631" w="578">
                  <a:moveTo>
                    <a:pt x="294" y="1"/>
                  </a:moveTo>
                  <a:cubicBezTo>
                    <a:pt x="266" y="1"/>
                    <a:pt x="238" y="6"/>
                    <a:pt x="210" y="18"/>
                  </a:cubicBezTo>
                  <a:cubicBezTo>
                    <a:pt x="88" y="53"/>
                    <a:pt x="0" y="176"/>
                    <a:pt x="18" y="298"/>
                  </a:cubicBezTo>
                  <a:cubicBezTo>
                    <a:pt x="18" y="501"/>
                    <a:pt x="154" y="630"/>
                    <a:pt x="369" y="630"/>
                  </a:cubicBezTo>
                  <a:cubicBezTo>
                    <a:pt x="432" y="630"/>
                    <a:pt x="502" y="619"/>
                    <a:pt x="577" y="595"/>
                  </a:cubicBezTo>
                  <a:cubicBezTo>
                    <a:pt x="560" y="455"/>
                    <a:pt x="542" y="315"/>
                    <a:pt x="507" y="176"/>
                  </a:cubicBezTo>
                  <a:cubicBezTo>
                    <a:pt x="480" y="67"/>
                    <a:pt x="390" y="1"/>
                    <a:pt x="294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 rot="5400000">
              <a:off x="3157926" y="1112588"/>
              <a:ext cx="58075" cy="61591"/>
            </a:xfrm>
            <a:custGeom>
              <a:rect b="b" l="l" r="r" t="t"/>
              <a:pathLst>
                <a:path extrusionOk="0" h="613" w="578">
                  <a:moveTo>
                    <a:pt x="280" y="1"/>
                  </a:moveTo>
                  <a:cubicBezTo>
                    <a:pt x="123" y="1"/>
                    <a:pt x="0" y="140"/>
                    <a:pt x="0" y="298"/>
                  </a:cubicBezTo>
                  <a:cubicBezTo>
                    <a:pt x="18" y="473"/>
                    <a:pt x="140" y="595"/>
                    <a:pt x="297" y="612"/>
                  </a:cubicBezTo>
                  <a:cubicBezTo>
                    <a:pt x="455" y="595"/>
                    <a:pt x="577" y="455"/>
                    <a:pt x="560" y="315"/>
                  </a:cubicBezTo>
                  <a:cubicBezTo>
                    <a:pt x="577" y="140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 rot="5400000">
              <a:off x="2385927" y="1433053"/>
              <a:ext cx="54558" cy="52950"/>
            </a:xfrm>
            <a:custGeom>
              <a:rect b="b" l="l" r="r" t="t"/>
              <a:pathLst>
                <a:path extrusionOk="0" h="527" w="543">
                  <a:moveTo>
                    <a:pt x="280" y="1"/>
                  </a:moveTo>
                  <a:cubicBezTo>
                    <a:pt x="123" y="1"/>
                    <a:pt x="0" y="123"/>
                    <a:pt x="18" y="280"/>
                  </a:cubicBezTo>
                  <a:cubicBezTo>
                    <a:pt x="0" y="420"/>
                    <a:pt x="123" y="525"/>
                    <a:pt x="263" y="525"/>
                  </a:cubicBezTo>
                  <a:cubicBezTo>
                    <a:pt x="272" y="526"/>
                    <a:pt x="281" y="527"/>
                    <a:pt x="290" y="527"/>
                  </a:cubicBezTo>
                  <a:cubicBezTo>
                    <a:pt x="420" y="527"/>
                    <a:pt x="542" y="411"/>
                    <a:pt x="542" y="280"/>
                  </a:cubicBezTo>
                  <a:cubicBezTo>
                    <a:pt x="542" y="141"/>
                    <a:pt x="420" y="18"/>
                    <a:pt x="280" y="1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 rot="5400000">
              <a:off x="3421723" y="871599"/>
              <a:ext cx="38783" cy="53453"/>
            </a:xfrm>
            <a:custGeom>
              <a:rect b="b" l="l" r="r" t="t"/>
              <a:pathLst>
                <a:path extrusionOk="0" h="532" w="386">
                  <a:moveTo>
                    <a:pt x="204" y="0"/>
                  </a:moveTo>
                  <a:cubicBezTo>
                    <a:pt x="165" y="0"/>
                    <a:pt x="127" y="13"/>
                    <a:pt x="88" y="42"/>
                  </a:cubicBezTo>
                  <a:cubicBezTo>
                    <a:pt x="18" y="95"/>
                    <a:pt x="1" y="182"/>
                    <a:pt x="1" y="269"/>
                  </a:cubicBezTo>
                  <a:cubicBezTo>
                    <a:pt x="18" y="427"/>
                    <a:pt x="158" y="532"/>
                    <a:pt x="315" y="532"/>
                  </a:cubicBezTo>
                  <a:cubicBezTo>
                    <a:pt x="350" y="444"/>
                    <a:pt x="368" y="339"/>
                    <a:pt x="385" y="252"/>
                  </a:cubicBezTo>
                  <a:cubicBezTo>
                    <a:pt x="385" y="165"/>
                    <a:pt x="350" y="95"/>
                    <a:pt x="298" y="25"/>
                  </a:cubicBezTo>
                  <a:cubicBezTo>
                    <a:pt x="267" y="9"/>
                    <a:pt x="235" y="0"/>
                    <a:pt x="204" y="0"/>
                  </a:cubicBez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9"/>
          <p:cNvSpPr txBox="1"/>
          <p:nvPr>
            <p:ph idx="1" type="subTitle"/>
          </p:nvPr>
        </p:nvSpPr>
        <p:spPr>
          <a:xfrm>
            <a:off x="3936250" y="2143021"/>
            <a:ext cx="4485300" cy="15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55" name="Google Shape;455;p9"/>
          <p:cNvSpPr txBox="1"/>
          <p:nvPr>
            <p:ph type="title"/>
          </p:nvPr>
        </p:nvSpPr>
        <p:spPr>
          <a:xfrm>
            <a:off x="3936387" y="1470882"/>
            <a:ext cx="4485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"/>
          <p:cNvSpPr txBox="1"/>
          <p:nvPr>
            <p:ph type="title"/>
          </p:nvPr>
        </p:nvSpPr>
        <p:spPr>
          <a:xfrm>
            <a:off x="720000" y="1475115"/>
            <a:ext cx="3004200" cy="215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tive Mono"/>
              <a:buNone/>
              <a:defRPr b="1" sz="35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sine"/>
              <a:buNone/>
              <a:defRPr sz="3500">
                <a:solidFill>
                  <a:schemeClr val="dk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36"/>
          <p:cNvGrpSpPr/>
          <p:nvPr/>
        </p:nvGrpSpPr>
        <p:grpSpPr>
          <a:xfrm>
            <a:off x="1274310" y="668714"/>
            <a:ext cx="6595411" cy="3806071"/>
            <a:chOff x="1274310" y="668714"/>
            <a:chExt cx="6595411" cy="3806071"/>
          </a:xfrm>
        </p:grpSpPr>
        <p:grpSp>
          <p:nvGrpSpPr>
            <p:cNvPr id="1654" name="Google Shape;1654;p36"/>
            <p:cNvGrpSpPr/>
            <p:nvPr/>
          </p:nvGrpSpPr>
          <p:grpSpPr>
            <a:xfrm>
              <a:off x="1274310" y="746136"/>
              <a:ext cx="6595411" cy="3651372"/>
              <a:chOff x="49210" y="746136"/>
              <a:chExt cx="6595411" cy="3651372"/>
            </a:xfrm>
          </p:grpSpPr>
          <p:sp>
            <p:nvSpPr>
              <p:cNvPr id="1655" name="Google Shape;1655;p36"/>
              <p:cNvSpPr/>
              <p:nvPr/>
            </p:nvSpPr>
            <p:spPr>
              <a:xfrm rot="-4969060">
                <a:off x="2969763" y="684804"/>
                <a:ext cx="3204504" cy="3774175"/>
              </a:xfrm>
              <a:custGeom>
                <a:rect b="b" l="l" r="r" t="t"/>
                <a:pathLst>
                  <a:path extrusionOk="0" h="99815" w="84749">
                    <a:moveTo>
                      <a:pt x="73382" y="1"/>
                    </a:moveTo>
                    <a:lnTo>
                      <a:pt x="0" y="9207"/>
                    </a:lnTo>
                    <a:lnTo>
                      <a:pt x="11267" y="99338"/>
                    </a:lnTo>
                    <a:cubicBezTo>
                      <a:pt x="11299" y="99335"/>
                      <a:pt x="11332" y="99333"/>
                      <a:pt x="11368" y="99333"/>
                    </a:cubicBezTo>
                    <a:cubicBezTo>
                      <a:pt x="11993" y="99333"/>
                      <a:pt x="13206" y="99814"/>
                      <a:pt x="13688" y="99814"/>
                    </a:cubicBezTo>
                    <a:cubicBezTo>
                      <a:pt x="13728" y="99814"/>
                      <a:pt x="13763" y="99811"/>
                      <a:pt x="13793" y="99804"/>
                    </a:cubicBezTo>
                    <a:cubicBezTo>
                      <a:pt x="14391" y="99637"/>
                      <a:pt x="15454" y="98807"/>
                      <a:pt x="15886" y="98640"/>
                    </a:cubicBezTo>
                    <a:cubicBezTo>
                      <a:pt x="15991" y="98592"/>
                      <a:pt x="16104" y="98575"/>
                      <a:pt x="16223" y="98575"/>
                    </a:cubicBezTo>
                    <a:cubicBezTo>
                      <a:pt x="16507" y="98575"/>
                      <a:pt x="16825" y="98673"/>
                      <a:pt x="17151" y="98673"/>
                    </a:cubicBezTo>
                    <a:cubicBezTo>
                      <a:pt x="17250" y="98673"/>
                      <a:pt x="17349" y="98664"/>
                      <a:pt x="17449" y="98640"/>
                    </a:cubicBezTo>
                    <a:cubicBezTo>
                      <a:pt x="17881" y="98541"/>
                      <a:pt x="18279" y="98208"/>
                      <a:pt x="18878" y="98142"/>
                    </a:cubicBezTo>
                    <a:cubicBezTo>
                      <a:pt x="19464" y="98049"/>
                      <a:pt x="19678" y="97670"/>
                      <a:pt x="20052" y="97670"/>
                    </a:cubicBezTo>
                    <a:cubicBezTo>
                      <a:pt x="20080" y="97670"/>
                      <a:pt x="20110" y="97672"/>
                      <a:pt x="20141" y="97677"/>
                    </a:cubicBezTo>
                    <a:cubicBezTo>
                      <a:pt x="20705" y="97743"/>
                      <a:pt x="21071" y="98109"/>
                      <a:pt x="21503" y="98275"/>
                    </a:cubicBezTo>
                    <a:cubicBezTo>
                      <a:pt x="21579" y="98302"/>
                      <a:pt x="21657" y="98313"/>
                      <a:pt x="21736" y="98313"/>
                    </a:cubicBezTo>
                    <a:cubicBezTo>
                      <a:pt x="22109" y="98313"/>
                      <a:pt x="22520" y="98068"/>
                      <a:pt x="22969" y="98068"/>
                    </a:cubicBezTo>
                    <a:cubicBezTo>
                      <a:pt x="23012" y="98068"/>
                      <a:pt x="23055" y="98071"/>
                      <a:pt x="23098" y="98075"/>
                    </a:cubicBezTo>
                    <a:cubicBezTo>
                      <a:pt x="23510" y="98139"/>
                      <a:pt x="24313" y="99046"/>
                      <a:pt x="24906" y="99046"/>
                    </a:cubicBezTo>
                    <a:cubicBezTo>
                      <a:pt x="24935" y="99046"/>
                      <a:pt x="24964" y="99044"/>
                      <a:pt x="24993" y="99039"/>
                    </a:cubicBezTo>
                    <a:cubicBezTo>
                      <a:pt x="25591" y="98940"/>
                      <a:pt x="25657" y="98308"/>
                      <a:pt x="26089" y="98208"/>
                    </a:cubicBezTo>
                    <a:cubicBezTo>
                      <a:pt x="26146" y="98192"/>
                      <a:pt x="26199" y="98185"/>
                      <a:pt x="26249" y="98185"/>
                    </a:cubicBezTo>
                    <a:cubicBezTo>
                      <a:pt x="26649" y="98185"/>
                      <a:pt x="26891" y="98641"/>
                      <a:pt x="27184" y="98641"/>
                    </a:cubicBezTo>
                    <a:cubicBezTo>
                      <a:pt x="27228" y="98641"/>
                      <a:pt x="27273" y="98630"/>
                      <a:pt x="27319" y="98607"/>
                    </a:cubicBezTo>
                    <a:cubicBezTo>
                      <a:pt x="27426" y="98558"/>
                      <a:pt x="27564" y="98541"/>
                      <a:pt x="27722" y="98541"/>
                    </a:cubicBezTo>
                    <a:cubicBezTo>
                      <a:pt x="28067" y="98541"/>
                      <a:pt x="28503" y="98622"/>
                      <a:pt x="28888" y="98622"/>
                    </a:cubicBezTo>
                    <a:cubicBezTo>
                      <a:pt x="29040" y="98622"/>
                      <a:pt x="29185" y="98610"/>
                      <a:pt x="29313" y="98574"/>
                    </a:cubicBezTo>
                    <a:cubicBezTo>
                      <a:pt x="29712" y="98441"/>
                      <a:pt x="29812" y="97178"/>
                      <a:pt x="30410" y="97112"/>
                    </a:cubicBezTo>
                    <a:cubicBezTo>
                      <a:pt x="30453" y="97107"/>
                      <a:pt x="30495" y="97105"/>
                      <a:pt x="30536" y="97105"/>
                    </a:cubicBezTo>
                    <a:cubicBezTo>
                      <a:pt x="31053" y="97105"/>
                      <a:pt x="31470" y="97446"/>
                      <a:pt x="31857" y="97446"/>
                    </a:cubicBezTo>
                    <a:cubicBezTo>
                      <a:pt x="31873" y="97446"/>
                      <a:pt x="31889" y="97445"/>
                      <a:pt x="31906" y="97444"/>
                    </a:cubicBezTo>
                    <a:cubicBezTo>
                      <a:pt x="32504" y="97378"/>
                      <a:pt x="32936" y="97378"/>
                      <a:pt x="33401" y="97378"/>
                    </a:cubicBezTo>
                    <a:cubicBezTo>
                      <a:pt x="33833" y="97344"/>
                      <a:pt x="34265" y="96015"/>
                      <a:pt x="34863" y="95982"/>
                    </a:cubicBezTo>
                    <a:cubicBezTo>
                      <a:pt x="35262" y="95915"/>
                      <a:pt x="35761" y="95383"/>
                      <a:pt x="36359" y="95317"/>
                    </a:cubicBezTo>
                    <a:cubicBezTo>
                      <a:pt x="36374" y="95315"/>
                      <a:pt x="36389" y="95315"/>
                      <a:pt x="36404" y="95315"/>
                    </a:cubicBezTo>
                    <a:cubicBezTo>
                      <a:pt x="36975" y="95315"/>
                      <a:pt x="37600" y="96483"/>
                      <a:pt x="38021" y="96483"/>
                    </a:cubicBezTo>
                    <a:cubicBezTo>
                      <a:pt x="38032" y="96483"/>
                      <a:pt x="38043" y="96482"/>
                      <a:pt x="38054" y="96480"/>
                    </a:cubicBezTo>
                    <a:cubicBezTo>
                      <a:pt x="38619" y="96414"/>
                      <a:pt x="38852" y="95018"/>
                      <a:pt x="39284" y="94951"/>
                    </a:cubicBezTo>
                    <a:cubicBezTo>
                      <a:pt x="39308" y="94948"/>
                      <a:pt x="39333" y="94946"/>
                      <a:pt x="39358" y="94946"/>
                    </a:cubicBezTo>
                    <a:cubicBezTo>
                      <a:pt x="39772" y="94946"/>
                      <a:pt x="40257" y="95395"/>
                      <a:pt x="40748" y="95395"/>
                    </a:cubicBezTo>
                    <a:cubicBezTo>
                      <a:pt x="40792" y="95395"/>
                      <a:pt x="40835" y="95391"/>
                      <a:pt x="40879" y="95383"/>
                    </a:cubicBezTo>
                    <a:cubicBezTo>
                      <a:pt x="41311" y="95350"/>
                      <a:pt x="41610" y="94420"/>
                      <a:pt x="42208" y="94353"/>
                    </a:cubicBezTo>
                    <a:cubicBezTo>
                      <a:pt x="42228" y="94351"/>
                      <a:pt x="42248" y="94350"/>
                      <a:pt x="42268" y="94350"/>
                    </a:cubicBezTo>
                    <a:cubicBezTo>
                      <a:pt x="42823" y="94350"/>
                      <a:pt x="43451" y="95158"/>
                      <a:pt x="43871" y="95158"/>
                    </a:cubicBezTo>
                    <a:cubicBezTo>
                      <a:pt x="43893" y="95158"/>
                      <a:pt x="43915" y="95156"/>
                      <a:pt x="43936" y="95151"/>
                    </a:cubicBezTo>
                    <a:cubicBezTo>
                      <a:pt x="44501" y="94985"/>
                      <a:pt x="44767" y="93954"/>
                      <a:pt x="45166" y="93755"/>
                    </a:cubicBezTo>
                    <a:cubicBezTo>
                      <a:pt x="45598" y="93589"/>
                      <a:pt x="45897" y="93124"/>
                      <a:pt x="46495" y="92957"/>
                    </a:cubicBezTo>
                    <a:cubicBezTo>
                      <a:pt x="46526" y="92950"/>
                      <a:pt x="46558" y="92946"/>
                      <a:pt x="46590" y="92946"/>
                    </a:cubicBezTo>
                    <a:cubicBezTo>
                      <a:pt x="46950" y="92946"/>
                      <a:pt x="47386" y="93395"/>
                      <a:pt x="47897" y="93395"/>
                    </a:cubicBezTo>
                    <a:cubicBezTo>
                      <a:pt x="47928" y="93395"/>
                      <a:pt x="47959" y="93393"/>
                      <a:pt x="47991" y="93389"/>
                    </a:cubicBezTo>
                    <a:cubicBezTo>
                      <a:pt x="48015" y="93387"/>
                      <a:pt x="48039" y="93385"/>
                      <a:pt x="48062" y="93385"/>
                    </a:cubicBezTo>
                    <a:cubicBezTo>
                      <a:pt x="48594" y="93385"/>
                      <a:pt x="49046" y="94029"/>
                      <a:pt x="49443" y="94029"/>
                    </a:cubicBezTo>
                    <a:cubicBezTo>
                      <a:pt x="49469" y="94029"/>
                      <a:pt x="49494" y="94027"/>
                      <a:pt x="49520" y="94021"/>
                    </a:cubicBezTo>
                    <a:cubicBezTo>
                      <a:pt x="50085" y="93921"/>
                      <a:pt x="50583" y="93556"/>
                      <a:pt x="51015" y="93423"/>
                    </a:cubicBezTo>
                    <a:cubicBezTo>
                      <a:pt x="51061" y="93412"/>
                      <a:pt x="51106" y="93408"/>
                      <a:pt x="51151" y="93408"/>
                    </a:cubicBezTo>
                    <a:cubicBezTo>
                      <a:pt x="51494" y="93408"/>
                      <a:pt x="51845" y="93670"/>
                      <a:pt x="52271" y="93670"/>
                    </a:cubicBezTo>
                    <a:cubicBezTo>
                      <a:pt x="52328" y="93670"/>
                      <a:pt x="52385" y="93666"/>
                      <a:pt x="52444" y="93655"/>
                    </a:cubicBezTo>
                    <a:cubicBezTo>
                      <a:pt x="52843" y="93589"/>
                      <a:pt x="53508" y="92791"/>
                      <a:pt x="54106" y="92725"/>
                    </a:cubicBezTo>
                    <a:cubicBezTo>
                      <a:pt x="54608" y="92631"/>
                      <a:pt x="54755" y="91886"/>
                      <a:pt x="55105" y="91886"/>
                    </a:cubicBezTo>
                    <a:cubicBezTo>
                      <a:pt x="55125" y="91886"/>
                      <a:pt x="55147" y="91888"/>
                      <a:pt x="55170" y="91894"/>
                    </a:cubicBezTo>
                    <a:cubicBezTo>
                      <a:pt x="55568" y="91994"/>
                      <a:pt x="55967" y="92160"/>
                      <a:pt x="56333" y="92426"/>
                    </a:cubicBezTo>
                    <a:cubicBezTo>
                      <a:pt x="56698" y="92658"/>
                      <a:pt x="57097" y="94420"/>
                      <a:pt x="57463" y="94652"/>
                    </a:cubicBezTo>
                    <a:cubicBezTo>
                      <a:pt x="57487" y="94668"/>
                      <a:pt x="57511" y="94675"/>
                      <a:pt x="57536" y="94675"/>
                    </a:cubicBezTo>
                    <a:cubicBezTo>
                      <a:pt x="57882" y="94675"/>
                      <a:pt x="58329" y="93319"/>
                      <a:pt x="58751" y="93319"/>
                    </a:cubicBezTo>
                    <a:cubicBezTo>
                      <a:pt x="58765" y="93319"/>
                      <a:pt x="58779" y="93320"/>
                      <a:pt x="58792" y="93323"/>
                    </a:cubicBezTo>
                    <a:cubicBezTo>
                      <a:pt x="59163" y="93385"/>
                      <a:pt x="59533" y="93762"/>
                      <a:pt x="59984" y="93762"/>
                    </a:cubicBezTo>
                    <a:cubicBezTo>
                      <a:pt x="60018" y="93762"/>
                      <a:pt x="60053" y="93760"/>
                      <a:pt x="60088" y="93755"/>
                    </a:cubicBezTo>
                    <a:cubicBezTo>
                      <a:pt x="60104" y="93753"/>
                      <a:pt x="60120" y="93752"/>
                      <a:pt x="60135" y="93752"/>
                    </a:cubicBezTo>
                    <a:cubicBezTo>
                      <a:pt x="60711" y="93752"/>
                      <a:pt x="61120" y="94861"/>
                      <a:pt x="61521" y="94861"/>
                    </a:cubicBezTo>
                    <a:cubicBezTo>
                      <a:pt x="61542" y="94861"/>
                      <a:pt x="61563" y="94858"/>
                      <a:pt x="61584" y="94852"/>
                    </a:cubicBezTo>
                    <a:cubicBezTo>
                      <a:pt x="62149" y="94652"/>
                      <a:pt x="62548" y="94154"/>
                      <a:pt x="62980" y="93954"/>
                    </a:cubicBezTo>
                    <a:cubicBezTo>
                      <a:pt x="63412" y="93722"/>
                      <a:pt x="63844" y="93556"/>
                      <a:pt x="64309" y="93423"/>
                    </a:cubicBezTo>
                    <a:cubicBezTo>
                      <a:pt x="64338" y="93413"/>
                      <a:pt x="64367" y="93409"/>
                      <a:pt x="64396" y="93409"/>
                    </a:cubicBezTo>
                    <a:cubicBezTo>
                      <a:pt x="64765" y="93409"/>
                      <a:pt x="65212" y="94091"/>
                      <a:pt x="65738" y="94091"/>
                    </a:cubicBezTo>
                    <a:cubicBezTo>
                      <a:pt x="65760" y="94091"/>
                      <a:pt x="65782" y="94090"/>
                      <a:pt x="65805" y="94087"/>
                    </a:cubicBezTo>
                    <a:cubicBezTo>
                      <a:pt x="66403" y="93988"/>
                      <a:pt x="66935" y="93157"/>
                      <a:pt x="67333" y="93057"/>
                    </a:cubicBezTo>
                    <a:cubicBezTo>
                      <a:pt x="67932" y="92891"/>
                      <a:pt x="68330" y="91960"/>
                      <a:pt x="68763" y="91794"/>
                    </a:cubicBezTo>
                    <a:cubicBezTo>
                      <a:pt x="68830" y="91768"/>
                      <a:pt x="68896" y="91758"/>
                      <a:pt x="68961" y="91758"/>
                    </a:cubicBezTo>
                    <a:cubicBezTo>
                      <a:pt x="69249" y="91758"/>
                      <a:pt x="69528" y="91964"/>
                      <a:pt x="69894" y="91964"/>
                    </a:cubicBezTo>
                    <a:cubicBezTo>
                      <a:pt x="69978" y="91964"/>
                      <a:pt x="70065" y="91953"/>
                      <a:pt x="70158" y="91927"/>
                    </a:cubicBezTo>
                    <a:cubicBezTo>
                      <a:pt x="70211" y="91914"/>
                      <a:pt x="70265" y="91908"/>
                      <a:pt x="70320" y="91908"/>
                    </a:cubicBezTo>
                    <a:cubicBezTo>
                      <a:pt x="70644" y="91908"/>
                      <a:pt x="71013" y="92102"/>
                      <a:pt x="71459" y="92102"/>
                    </a:cubicBezTo>
                    <a:cubicBezTo>
                      <a:pt x="71512" y="92102"/>
                      <a:pt x="71566" y="92099"/>
                      <a:pt x="71621" y="92093"/>
                    </a:cubicBezTo>
                    <a:cubicBezTo>
                      <a:pt x="72219" y="91994"/>
                      <a:pt x="72717" y="91462"/>
                      <a:pt x="73149" y="91462"/>
                    </a:cubicBezTo>
                    <a:cubicBezTo>
                      <a:pt x="73648" y="91495"/>
                      <a:pt x="74147" y="91595"/>
                      <a:pt x="74645" y="91728"/>
                    </a:cubicBezTo>
                    <a:cubicBezTo>
                      <a:pt x="75077" y="91794"/>
                      <a:pt x="75542" y="92093"/>
                      <a:pt x="76141" y="92093"/>
                    </a:cubicBezTo>
                    <a:cubicBezTo>
                      <a:pt x="76539" y="92093"/>
                      <a:pt x="77071" y="90598"/>
                      <a:pt x="77669" y="90531"/>
                    </a:cubicBezTo>
                    <a:cubicBezTo>
                      <a:pt x="78268" y="90465"/>
                      <a:pt x="78700" y="90265"/>
                      <a:pt x="79132" y="90265"/>
                    </a:cubicBezTo>
                    <a:cubicBezTo>
                      <a:pt x="79138" y="90265"/>
                      <a:pt x="79145" y="90265"/>
                      <a:pt x="79151" y="90265"/>
                    </a:cubicBezTo>
                    <a:cubicBezTo>
                      <a:pt x="79739" y="90265"/>
                      <a:pt x="80167" y="91728"/>
                      <a:pt x="80627" y="91761"/>
                    </a:cubicBezTo>
                    <a:cubicBezTo>
                      <a:pt x="80656" y="91763"/>
                      <a:pt x="80685" y="91764"/>
                      <a:pt x="80714" y="91764"/>
                    </a:cubicBezTo>
                    <a:cubicBezTo>
                      <a:pt x="81122" y="91764"/>
                      <a:pt x="81564" y="91562"/>
                      <a:pt x="82123" y="91562"/>
                    </a:cubicBezTo>
                    <a:cubicBezTo>
                      <a:pt x="82522" y="91528"/>
                      <a:pt x="84150" y="90598"/>
                      <a:pt x="84748" y="90531"/>
                    </a:cubicBezTo>
                    <a:lnTo>
                      <a:pt x="733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rotWithShape="0" algn="bl" dir="21540000" dist="76200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 rot="-4969060">
                <a:off x="519563" y="684666"/>
                <a:ext cx="3204504" cy="3774175"/>
              </a:xfrm>
              <a:custGeom>
                <a:rect b="b" l="l" r="r" t="t"/>
                <a:pathLst>
                  <a:path extrusionOk="0" h="99815" w="84749">
                    <a:moveTo>
                      <a:pt x="73382" y="1"/>
                    </a:moveTo>
                    <a:lnTo>
                      <a:pt x="0" y="9207"/>
                    </a:lnTo>
                    <a:lnTo>
                      <a:pt x="11267" y="99338"/>
                    </a:lnTo>
                    <a:cubicBezTo>
                      <a:pt x="11299" y="99335"/>
                      <a:pt x="11332" y="99333"/>
                      <a:pt x="11368" y="99333"/>
                    </a:cubicBezTo>
                    <a:cubicBezTo>
                      <a:pt x="11993" y="99333"/>
                      <a:pt x="13206" y="99814"/>
                      <a:pt x="13688" y="99814"/>
                    </a:cubicBezTo>
                    <a:cubicBezTo>
                      <a:pt x="13728" y="99814"/>
                      <a:pt x="13763" y="99811"/>
                      <a:pt x="13793" y="99804"/>
                    </a:cubicBezTo>
                    <a:cubicBezTo>
                      <a:pt x="14391" y="99637"/>
                      <a:pt x="15454" y="98807"/>
                      <a:pt x="15886" y="98640"/>
                    </a:cubicBezTo>
                    <a:cubicBezTo>
                      <a:pt x="15991" y="98592"/>
                      <a:pt x="16104" y="98575"/>
                      <a:pt x="16223" y="98575"/>
                    </a:cubicBezTo>
                    <a:cubicBezTo>
                      <a:pt x="16507" y="98575"/>
                      <a:pt x="16825" y="98673"/>
                      <a:pt x="17151" y="98673"/>
                    </a:cubicBezTo>
                    <a:cubicBezTo>
                      <a:pt x="17250" y="98673"/>
                      <a:pt x="17349" y="98664"/>
                      <a:pt x="17449" y="98640"/>
                    </a:cubicBezTo>
                    <a:cubicBezTo>
                      <a:pt x="17881" y="98541"/>
                      <a:pt x="18279" y="98208"/>
                      <a:pt x="18878" y="98142"/>
                    </a:cubicBezTo>
                    <a:cubicBezTo>
                      <a:pt x="19464" y="98049"/>
                      <a:pt x="19678" y="97670"/>
                      <a:pt x="20052" y="97670"/>
                    </a:cubicBezTo>
                    <a:cubicBezTo>
                      <a:pt x="20080" y="97670"/>
                      <a:pt x="20110" y="97672"/>
                      <a:pt x="20141" y="97677"/>
                    </a:cubicBezTo>
                    <a:cubicBezTo>
                      <a:pt x="20705" y="97743"/>
                      <a:pt x="21071" y="98109"/>
                      <a:pt x="21503" y="98275"/>
                    </a:cubicBezTo>
                    <a:cubicBezTo>
                      <a:pt x="21579" y="98302"/>
                      <a:pt x="21657" y="98313"/>
                      <a:pt x="21736" y="98313"/>
                    </a:cubicBezTo>
                    <a:cubicBezTo>
                      <a:pt x="22109" y="98313"/>
                      <a:pt x="22520" y="98068"/>
                      <a:pt x="22969" y="98068"/>
                    </a:cubicBezTo>
                    <a:cubicBezTo>
                      <a:pt x="23012" y="98068"/>
                      <a:pt x="23055" y="98071"/>
                      <a:pt x="23098" y="98075"/>
                    </a:cubicBezTo>
                    <a:cubicBezTo>
                      <a:pt x="23510" y="98139"/>
                      <a:pt x="24313" y="99046"/>
                      <a:pt x="24906" y="99046"/>
                    </a:cubicBezTo>
                    <a:cubicBezTo>
                      <a:pt x="24935" y="99046"/>
                      <a:pt x="24964" y="99044"/>
                      <a:pt x="24993" y="99039"/>
                    </a:cubicBezTo>
                    <a:cubicBezTo>
                      <a:pt x="25591" y="98940"/>
                      <a:pt x="25657" y="98308"/>
                      <a:pt x="26089" y="98208"/>
                    </a:cubicBezTo>
                    <a:cubicBezTo>
                      <a:pt x="26146" y="98192"/>
                      <a:pt x="26199" y="98185"/>
                      <a:pt x="26249" y="98185"/>
                    </a:cubicBezTo>
                    <a:cubicBezTo>
                      <a:pt x="26649" y="98185"/>
                      <a:pt x="26891" y="98641"/>
                      <a:pt x="27184" y="98641"/>
                    </a:cubicBezTo>
                    <a:cubicBezTo>
                      <a:pt x="27228" y="98641"/>
                      <a:pt x="27273" y="98630"/>
                      <a:pt x="27319" y="98607"/>
                    </a:cubicBezTo>
                    <a:cubicBezTo>
                      <a:pt x="27426" y="98558"/>
                      <a:pt x="27564" y="98541"/>
                      <a:pt x="27722" y="98541"/>
                    </a:cubicBezTo>
                    <a:cubicBezTo>
                      <a:pt x="28067" y="98541"/>
                      <a:pt x="28503" y="98622"/>
                      <a:pt x="28888" y="98622"/>
                    </a:cubicBezTo>
                    <a:cubicBezTo>
                      <a:pt x="29040" y="98622"/>
                      <a:pt x="29185" y="98610"/>
                      <a:pt x="29313" y="98574"/>
                    </a:cubicBezTo>
                    <a:cubicBezTo>
                      <a:pt x="29712" y="98441"/>
                      <a:pt x="29812" y="97178"/>
                      <a:pt x="30410" y="97112"/>
                    </a:cubicBezTo>
                    <a:cubicBezTo>
                      <a:pt x="30453" y="97107"/>
                      <a:pt x="30495" y="97105"/>
                      <a:pt x="30536" y="97105"/>
                    </a:cubicBezTo>
                    <a:cubicBezTo>
                      <a:pt x="31053" y="97105"/>
                      <a:pt x="31470" y="97446"/>
                      <a:pt x="31857" y="97446"/>
                    </a:cubicBezTo>
                    <a:cubicBezTo>
                      <a:pt x="31873" y="97446"/>
                      <a:pt x="31889" y="97445"/>
                      <a:pt x="31906" y="97444"/>
                    </a:cubicBezTo>
                    <a:cubicBezTo>
                      <a:pt x="32504" y="97378"/>
                      <a:pt x="32936" y="97378"/>
                      <a:pt x="33401" y="97378"/>
                    </a:cubicBezTo>
                    <a:cubicBezTo>
                      <a:pt x="33833" y="97344"/>
                      <a:pt x="34265" y="96015"/>
                      <a:pt x="34863" y="95982"/>
                    </a:cubicBezTo>
                    <a:cubicBezTo>
                      <a:pt x="35262" y="95915"/>
                      <a:pt x="35761" y="95383"/>
                      <a:pt x="36359" y="95317"/>
                    </a:cubicBezTo>
                    <a:cubicBezTo>
                      <a:pt x="36374" y="95315"/>
                      <a:pt x="36389" y="95315"/>
                      <a:pt x="36404" y="95315"/>
                    </a:cubicBezTo>
                    <a:cubicBezTo>
                      <a:pt x="36975" y="95315"/>
                      <a:pt x="37600" y="96483"/>
                      <a:pt x="38021" y="96483"/>
                    </a:cubicBezTo>
                    <a:cubicBezTo>
                      <a:pt x="38032" y="96483"/>
                      <a:pt x="38043" y="96482"/>
                      <a:pt x="38054" y="96480"/>
                    </a:cubicBezTo>
                    <a:cubicBezTo>
                      <a:pt x="38619" y="96414"/>
                      <a:pt x="38852" y="95018"/>
                      <a:pt x="39284" y="94951"/>
                    </a:cubicBezTo>
                    <a:cubicBezTo>
                      <a:pt x="39308" y="94948"/>
                      <a:pt x="39333" y="94946"/>
                      <a:pt x="39358" y="94946"/>
                    </a:cubicBezTo>
                    <a:cubicBezTo>
                      <a:pt x="39772" y="94946"/>
                      <a:pt x="40257" y="95395"/>
                      <a:pt x="40748" y="95395"/>
                    </a:cubicBezTo>
                    <a:cubicBezTo>
                      <a:pt x="40792" y="95395"/>
                      <a:pt x="40835" y="95391"/>
                      <a:pt x="40879" y="95383"/>
                    </a:cubicBezTo>
                    <a:cubicBezTo>
                      <a:pt x="41311" y="95350"/>
                      <a:pt x="41610" y="94420"/>
                      <a:pt x="42208" y="94353"/>
                    </a:cubicBezTo>
                    <a:cubicBezTo>
                      <a:pt x="42228" y="94351"/>
                      <a:pt x="42248" y="94350"/>
                      <a:pt x="42268" y="94350"/>
                    </a:cubicBezTo>
                    <a:cubicBezTo>
                      <a:pt x="42823" y="94350"/>
                      <a:pt x="43451" y="95158"/>
                      <a:pt x="43871" y="95158"/>
                    </a:cubicBezTo>
                    <a:cubicBezTo>
                      <a:pt x="43893" y="95158"/>
                      <a:pt x="43915" y="95156"/>
                      <a:pt x="43936" y="95151"/>
                    </a:cubicBezTo>
                    <a:cubicBezTo>
                      <a:pt x="44501" y="94985"/>
                      <a:pt x="44767" y="93954"/>
                      <a:pt x="45166" y="93755"/>
                    </a:cubicBezTo>
                    <a:cubicBezTo>
                      <a:pt x="45598" y="93589"/>
                      <a:pt x="45897" y="93124"/>
                      <a:pt x="46495" y="92957"/>
                    </a:cubicBezTo>
                    <a:cubicBezTo>
                      <a:pt x="46526" y="92950"/>
                      <a:pt x="46558" y="92946"/>
                      <a:pt x="46590" y="92946"/>
                    </a:cubicBezTo>
                    <a:cubicBezTo>
                      <a:pt x="46950" y="92946"/>
                      <a:pt x="47386" y="93395"/>
                      <a:pt x="47897" y="93395"/>
                    </a:cubicBezTo>
                    <a:cubicBezTo>
                      <a:pt x="47928" y="93395"/>
                      <a:pt x="47959" y="93393"/>
                      <a:pt x="47991" y="93389"/>
                    </a:cubicBezTo>
                    <a:cubicBezTo>
                      <a:pt x="48015" y="93387"/>
                      <a:pt x="48039" y="93385"/>
                      <a:pt x="48062" y="93385"/>
                    </a:cubicBezTo>
                    <a:cubicBezTo>
                      <a:pt x="48594" y="93385"/>
                      <a:pt x="49046" y="94029"/>
                      <a:pt x="49443" y="94029"/>
                    </a:cubicBezTo>
                    <a:cubicBezTo>
                      <a:pt x="49469" y="94029"/>
                      <a:pt x="49494" y="94027"/>
                      <a:pt x="49520" y="94021"/>
                    </a:cubicBezTo>
                    <a:cubicBezTo>
                      <a:pt x="50085" y="93921"/>
                      <a:pt x="50583" y="93556"/>
                      <a:pt x="51015" y="93423"/>
                    </a:cubicBezTo>
                    <a:cubicBezTo>
                      <a:pt x="51061" y="93412"/>
                      <a:pt x="51106" y="93408"/>
                      <a:pt x="51151" y="93408"/>
                    </a:cubicBezTo>
                    <a:cubicBezTo>
                      <a:pt x="51494" y="93408"/>
                      <a:pt x="51845" y="93670"/>
                      <a:pt x="52271" y="93670"/>
                    </a:cubicBezTo>
                    <a:cubicBezTo>
                      <a:pt x="52328" y="93670"/>
                      <a:pt x="52385" y="93666"/>
                      <a:pt x="52444" y="93655"/>
                    </a:cubicBezTo>
                    <a:cubicBezTo>
                      <a:pt x="52843" y="93589"/>
                      <a:pt x="53508" y="92791"/>
                      <a:pt x="54106" y="92725"/>
                    </a:cubicBezTo>
                    <a:cubicBezTo>
                      <a:pt x="54608" y="92631"/>
                      <a:pt x="54755" y="91886"/>
                      <a:pt x="55105" y="91886"/>
                    </a:cubicBezTo>
                    <a:cubicBezTo>
                      <a:pt x="55125" y="91886"/>
                      <a:pt x="55147" y="91888"/>
                      <a:pt x="55170" y="91894"/>
                    </a:cubicBezTo>
                    <a:cubicBezTo>
                      <a:pt x="55568" y="91994"/>
                      <a:pt x="55967" y="92160"/>
                      <a:pt x="56333" y="92426"/>
                    </a:cubicBezTo>
                    <a:cubicBezTo>
                      <a:pt x="56698" y="92658"/>
                      <a:pt x="57097" y="94420"/>
                      <a:pt x="57463" y="94652"/>
                    </a:cubicBezTo>
                    <a:cubicBezTo>
                      <a:pt x="57487" y="94668"/>
                      <a:pt x="57511" y="94675"/>
                      <a:pt x="57536" y="94675"/>
                    </a:cubicBezTo>
                    <a:cubicBezTo>
                      <a:pt x="57882" y="94675"/>
                      <a:pt x="58329" y="93319"/>
                      <a:pt x="58751" y="93319"/>
                    </a:cubicBezTo>
                    <a:cubicBezTo>
                      <a:pt x="58765" y="93319"/>
                      <a:pt x="58779" y="93320"/>
                      <a:pt x="58792" y="93323"/>
                    </a:cubicBezTo>
                    <a:cubicBezTo>
                      <a:pt x="59163" y="93385"/>
                      <a:pt x="59533" y="93762"/>
                      <a:pt x="59984" y="93762"/>
                    </a:cubicBezTo>
                    <a:cubicBezTo>
                      <a:pt x="60018" y="93762"/>
                      <a:pt x="60053" y="93760"/>
                      <a:pt x="60088" y="93755"/>
                    </a:cubicBezTo>
                    <a:cubicBezTo>
                      <a:pt x="60104" y="93753"/>
                      <a:pt x="60120" y="93752"/>
                      <a:pt x="60135" y="93752"/>
                    </a:cubicBezTo>
                    <a:cubicBezTo>
                      <a:pt x="60711" y="93752"/>
                      <a:pt x="61120" y="94861"/>
                      <a:pt x="61521" y="94861"/>
                    </a:cubicBezTo>
                    <a:cubicBezTo>
                      <a:pt x="61542" y="94861"/>
                      <a:pt x="61563" y="94858"/>
                      <a:pt x="61584" y="94852"/>
                    </a:cubicBezTo>
                    <a:cubicBezTo>
                      <a:pt x="62149" y="94652"/>
                      <a:pt x="62548" y="94154"/>
                      <a:pt x="62980" y="93954"/>
                    </a:cubicBezTo>
                    <a:cubicBezTo>
                      <a:pt x="63412" y="93722"/>
                      <a:pt x="63844" y="93556"/>
                      <a:pt x="64309" y="93423"/>
                    </a:cubicBezTo>
                    <a:cubicBezTo>
                      <a:pt x="64338" y="93413"/>
                      <a:pt x="64367" y="93409"/>
                      <a:pt x="64396" y="93409"/>
                    </a:cubicBezTo>
                    <a:cubicBezTo>
                      <a:pt x="64765" y="93409"/>
                      <a:pt x="65212" y="94091"/>
                      <a:pt x="65738" y="94091"/>
                    </a:cubicBezTo>
                    <a:cubicBezTo>
                      <a:pt x="65760" y="94091"/>
                      <a:pt x="65782" y="94090"/>
                      <a:pt x="65805" y="94087"/>
                    </a:cubicBezTo>
                    <a:cubicBezTo>
                      <a:pt x="66403" y="93988"/>
                      <a:pt x="66935" y="93157"/>
                      <a:pt x="67333" y="93057"/>
                    </a:cubicBezTo>
                    <a:cubicBezTo>
                      <a:pt x="67932" y="92891"/>
                      <a:pt x="68330" y="91960"/>
                      <a:pt x="68763" y="91794"/>
                    </a:cubicBezTo>
                    <a:cubicBezTo>
                      <a:pt x="68830" y="91768"/>
                      <a:pt x="68896" y="91758"/>
                      <a:pt x="68961" y="91758"/>
                    </a:cubicBezTo>
                    <a:cubicBezTo>
                      <a:pt x="69249" y="91758"/>
                      <a:pt x="69528" y="91964"/>
                      <a:pt x="69894" y="91964"/>
                    </a:cubicBezTo>
                    <a:cubicBezTo>
                      <a:pt x="69978" y="91964"/>
                      <a:pt x="70065" y="91953"/>
                      <a:pt x="70158" y="91927"/>
                    </a:cubicBezTo>
                    <a:cubicBezTo>
                      <a:pt x="70211" y="91914"/>
                      <a:pt x="70265" y="91908"/>
                      <a:pt x="70320" y="91908"/>
                    </a:cubicBezTo>
                    <a:cubicBezTo>
                      <a:pt x="70644" y="91908"/>
                      <a:pt x="71013" y="92102"/>
                      <a:pt x="71459" y="92102"/>
                    </a:cubicBezTo>
                    <a:cubicBezTo>
                      <a:pt x="71512" y="92102"/>
                      <a:pt x="71566" y="92099"/>
                      <a:pt x="71621" y="92093"/>
                    </a:cubicBezTo>
                    <a:cubicBezTo>
                      <a:pt x="72219" y="91994"/>
                      <a:pt x="72717" y="91462"/>
                      <a:pt x="73149" y="91462"/>
                    </a:cubicBezTo>
                    <a:cubicBezTo>
                      <a:pt x="73648" y="91495"/>
                      <a:pt x="74147" y="91595"/>
                      <a:pt x="74645" y="91728"/>
                    </a:cubicBezTo>
                    <a:cubicBezTo>
                      <a:pt x="75077" y="91794"/>
                      <a:pt x="75542" y="92093"/>
                      <a:pt x="76141" y="92093"/>
                    </a:cubicBezTo>
                    <a:cubicBezTo>
                      <a:pt x="76539" y="92093"/>
                      <a:pt x="77071" y="90598"/>
                      <a:pt x="77669" y="90531"/>
                    </a:cubicBezTo>
                    <a:cubicBezTo>
                      <a:pt x="78268" y="90465"/>
                      <a:pt x="78700" y="90265"/>
                      <a:pt x="79132" y="90265"/>
                    </a:cubicBezTo>
                    <a:cubicBezTo>
                      <a:pt x="79138" y="90265"/>
                      <a:pt x="79145" y="90265"/>
                      <a:pt x="79151" y="90265"/>
                    </a:cubicBezTo>
                    <a:cubicBezTo>
                      <a:pt x="79739" y="90265"/>
                      <a:pt x="80167" y="91728"/>
                      <a:pt x="80627" y="91761"/>
                    </a:cubicBezTo>
                    <a:cubicBezTo>
                      <a:pt x="80656" y="91763"/>
                      <a:pt x="80685" y="91764"/>
                      <a:pt x="80714" y="91764"/>
                    </a:cubicBezTo>
                    <a:cubicBezTo>
                      <a:pt x="81122" y="91764"/>
                      <a:pt x="81564" y="91562"/>
                      <a:pt x="82123" y="91562"/>
                    </a:cubicBezTo>
                    <a:cubicBezTo>
                      <a:pt x="82522" y="91528"/>
                      <a:pt x="84150" y="90598"/>
                      <a:pt x="84748" y="90531"/>
                    </a:cubicBezTo>
                    <a:lnTo>
                      <a:pt x="733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7" name="Google Shape;1657;p36"/>
            <p:cNvSpPr/>
            <p:nvPr/>
          </p:nvSpPr>
          <p:spPr>
            <a:xfrm flipH="1" rot="-6299942">
              <a:off x="4250422" y="3402526"/>
              <a:ext cx="643157" cy="1210099"/>
            </a:xfrm>
            <a:custGeom>
              <a:rect b="b" l="l" r="r" t="t"/>
              <a:pathLst>
                <a:path extrusionOk="0" h="28516" w="15156">
                  <a:moveTo>
                    <a:pt x="8476" y="1"/>
                  </a:moveTo>
                  <a:lnTo>
                    <a:pt x="1" y="2128"/>
                  </a:lnTo>
                  <a:lnTo>
                    <a:pt x="6681" y="28516"/>
                  </a:lnTo>
                  <a:lnTo>
                    <a:pt x="15156" y="263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6"/>
            <p:cNvSpPr/>
            <p:nvPr/>
          </p:nvSpPr>
          <p:spPr>
            <a:xfrm rot="6299942">
              <a:off x="4250422" y="530876"/>
              <a:ext cx="643157" cy="1210099"/>
            </a:xfrm>
            <a:custGeom>
              <a:rect b="b" l="l" r="r" t="t"/>
              <a:pathLst>
                <a:path extrusionOk="0" h="28516" w="15156">
                  <a:moveTo>
                    <a:pt x="8476" y="1"/>
                  </a:moveTo>
                  <a:lnTo>
                    <a:pt x="1" y="2128"/>
                  </a:lnTo>
                  <a:lnTo>
                    <a:pt x="6681" y="28516"/>
                  </a:lnTo>
                  <a:lnTo>
                    <a:pt x="15156" y="263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36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6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6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6"/>
          <p:cNvSpPr txBox="1"/>
          <p:nvPr>
            <p:ph type="ctrTitle"/>
          </p:nvPr>
        </p:nvSpPr>
        <p:spPr>
          <a:xfrm>
            <a:off x="1593000" y="1531250"/>
            <a:ext cx="59580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Dried Bean kNN Analysis</a:t>
            </a:r>
            <a:endParaRPr/>
          </a:p>
        </p:txBody>
      </p:sp>
      <p:sp>
        <p:nvSpPr>
          <p:cNvPr id="1663" name="Google Shape;1663;p36"/>
          <p:cNvSpPr txBox="1"/>
          <p:nvPr>
            <p:ph idx="1" type="subTitle"/>
          </p:nvPr>
        </p:nvSpPr>
        <p:spPr>
          <a:xfrm>
            <a:off x="2076750" y="3073246"/>
            <a:ext cx="49905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Margaret Jackson   Zara Tekmen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45"/>
          <p:cNvSpPr txBox="1"/>
          <p:nvPr>
            <p:ph type="title"/>
          </p:nvPr>
        </p:nvSpPr>
        <p:spPr>
          <a:xfrm>
            <a:off x="360000" y="0"/>
            <a:ext cx="842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 of Our Focus Traits</a:t>
            </a:r>
            <a:endParaRPr/>
          </a:p>
        </p:txBody>
      </p:sp>
      <p:pic>
        <p:nvPicPr>
          <p:cNvPr id="1811" name="Google Shape;18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87" y="787385"/>
            <a:ext cx="2415575" cy="18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788" y="767026"/>
            <a:ext cx="2519875" cy="1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550" y="787387"/>
            <a:ext cx="2673155" cy="196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588" y="2693220"/>
            <a:ext cx="2705240" cy="198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423" y="2644075"/>
            <a:ext cx="2705240" cy="199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46"/>
          <p:cNvSpPr/>
          <p:nvPr/>
        </p:nvSpPr>
        <p:spPr>
          <a:xfrm>
            <a:off x="818453" y="4128700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6"/>
          <p:cNvSpPr txBox="1"/>
          <p:nvPr/>
        </p:nvSpPr>
        <p:spPr>
          <a:xfrm>
            <a:off x="1510900" y="3652450"/>
            <a:ext cx="25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Cosine Distance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2" name="Google Shape;1822;p46"/>
          <p:cNvSpPr txBox="1"/>
          <p:nvPr/>
        </p:nvSpPr>
        <p:spPr>
          <a:xfrm>
            <a:off x="6030750" y="3713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Manhattan Distance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3" name="Google Shape;18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" y="116700"/>
            <a:ext cx="4429051" cy="34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16" y="122275"/>
            <a:ext cx="4576184" cy="34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46"/>
          <p:cNvSpPr txBox="1"/>
          <p:nvPr/>
        </p:nvSpPr>
        <p:spPr>
          <a:xfrm>
            <a:off x="503725" y="4203825"/>
            <a:ext cx="36177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Highest Accuracy: </a:t>
            </a:r>
            <a:r>
              <a:rPr lang="en" sz="1500">
                <a:solidFill>
                  <a:schemeClr val="dk1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0.9045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at </a:t>
            </a:r>
            <a:r>
              <a:rPr lang="en" sz="1500">
                <a:solidFill>
                  <a:schemeClr val="dk1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k=10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6" name="Google Shape;1826;p46"/>
          <p:cNvSpPr txBox="1"/>
          <p:nvPr/>
        </p:nvSpPr>
        <p:spPr>
          <a:xfrm>
            <a:off x="5262925" y="4203825"/>
            <a:ext cx="36177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Highest Accuracy: </a:t>
            </a:r>
            <a:r>
              <a:rPr lang="en" sz="1500">
                <a:solidFill>
                  <a:schemeClr val="dk1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0.9055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at </a:t>
            </a:r>
            <a:r>
              <a:rPr lang="en" sz="1500">
                <a:solidFill>
                  <a:schemeClr val="dk1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k=5</a:t>
            </a:r>
            <a:endParaRPr sz="1500">
              <a:solidFill>
                <a:schemeClr val="dk1"/>
              </a:solidFill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7"/>
          <p:cNvSpPr/>
          <p:nvPr/>
        </p:nvSpPr>
        <p:spPr>
          <a:xfrm>
            <a:off x="818453" y="4128700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47"/>
          <p:cNvSpPr txBox="1"/>
          <p:nvPr/>
        </p:nvSpPr>
        <p:spPr>
          <a:xfrm>
            <a:off x="6514400" y="1148325"/>
            <a:ext cx="254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Error Rate for Cosine and Manhattan Distance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3" name="Google Shape;1833;p47"/>
          <p:cNvSpPr txBox="1"/>
          <p:nvPr/>
        </p:nvSpPr>
        <p:spPr>
          <a:xfrm>
            <a:off x="6514400" y="3120725"/>
            <a:ext cx="24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Training and Testing Score for Cosine and Manhattan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4" name="Google Shape;18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00" y="-145687"/>
            <a:ext cx="5566050" cy="27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812" y="2637347"/>
            <a:ext cx="5757825" cy="239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8"/>
          <p:cNvSpPr/>
          <p:nvPr/>
        </p:nvSpPr>
        <p:spPr>
          <a:xfrm>
            <a:off x="818453" y="4128700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8"/>
          <p:cNvSpPr txBox="1"/>
          <p:nvPr/>
        </p:nvSpPr>
        <p:spPr>
          <a:xfrm>
            <a:off x="1630375" y="4128700"/>
            <a:ext cx="25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Cosine Distance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2" name="Google Shape;1842;p48"/>
          <p:cNvSpPr txBox="1"/>
          <p:nvPr/>
        </p:nvSpPr>
        <p:spPr>
          <a:xfrm>
            <a:off x="5810100" y="4128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Manhattan Distance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3" name="Google Shape;18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8" y="378650"/>
            <a:ext cx="4416669" cy="37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25" y="431288"/>
            <a:ext cx="4859675" cy="3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49"/>
          <p:cNvSpPr txBox="1"/>
          <p:nvPr>
            <p:ph idx="1" type="body"/>
          </p:nvPr>
        </p:nvSpPr>
        <p:spPr>
          <a:xfrm>
            <a:off x="720000" y="1093675"/>
            <a:ext cx="7470900" cy="28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Compactness was the only focus trait with a normal distribution, all others are skewed.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Eccentricity is the best question to ask to classify the beans for both algorithms, and for others that we looked at.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Cosine distance has more peaks and valleys in accuracy rate but remains higher with a higher value of k.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Cosine distance has no distinct high point for k value while manhattan peaks at k=5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The error rate for both distance calculations is relatively the same, with error increasing as k increases.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Extremely low and high k-values create lower accuracy.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Manhattan distance has decreasing accuracy as k decreases after the peak but cosine distance has many peaks and troughs before decreasing.</a:t>
            </a:r>
            <a:endParaRPr/>
          </a:p>
        </p:txBody>
      </p:sp>
      <p:sp>
        <p:nvSpPr>
          <p:cNvPr id="1850" name="Google Shape;1850;p4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0"/>
          <p:cNvSpPr txBox="1"/>
          <p:nvPr/>
        </p:nvSpPr>
        <p:spPr>
          <a:xfrm>
            <a:off x="1350904" y="4298234"/>
            <a:ext cx="3318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6" name="Google Shape;1856;p50"/>
          <p:cNvSpPr txBox="1"/>
          <p:nvPr>
            <p:ph type="title"/>
          </p:nvPr>
        </p:nvSpPr>
        <p:spPr>
          <a:xfrm>
            <a:off x="1282929" y="2161655"/>
            <a:ext cx="35826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857" name="Google Shape;1857;p50"/>
          <p:cNvGrpSpPr/>
          <p:nvPr/>
        </p:nvGrpSpPr>
        <p:grpSpPr>
          <a:xfrm>
            <a:off x="4920083" y="793686"/>
            <a:ext cx="3162600" cy="3556128"/>
            <a:chOff x="5077116" y="1169505"/>
            <a:chExt cx="3162600" cy="3556128"/>
          </a:xfrm>
        </p:grpSpPr>
        <p:sp>
          <p:nvSpPr>
            <p:cNvPr id="1858" name="Google Shape;1858;p50"/>
            <p:cNvSpPr/>
            <p:nvPr/>
          </p:nvSpPr>
          <p:spPr>
            <a:xfrm rot="438977">
              <a:off x="5265028" y="1431455"/>
              <a:ext cx="2786778" cy="3129474"/>
            </a:xfrm>
            <a:custGeom>
              <a:rect b="b" l="l" r="r" t="t"/>
              <a:pathLst>
                <a:path extrusionOk="0" h="99815" w="84749">
                  <a:moveTo>
                    <a:pt x="73382" y="1"/>
                  </a:moveTo>
                  <a:lnTo>
                    <a:pt x="0" y="9207"/>
                  </a:lnTo>
                  <a:lnTo>
                    <a:pt x="11267" y="99338"/>
                  </a:lnTo>
                  <a:cubicBezTo>
                    <a:pt x="11299" y="99335"/>
                    <a:pt x="11332" y="99333"/>
                    <a:pt x="11368" y="99333"/>
                  </a:cubicBezTo>
                  <a:cubicBezTo>
                    <a:pt x="11993" y="99333"/>
                    <a:pt x="13206" y="99814"/>
                    <a:pt x="13688" y="99814"/>
                  </a:cubicBezTo>
                  <a:cubicBezTo>
                    <a:pt x="13728" y="99814"/>
                    <a:pt x="13763" y="99811"/>
                    <a:pt x="13793" y="99804"/>
                  </a:cubicBezTo>
                  <a:cubicBezTo>
                    <a:pt x="14391" y="99637"/>
                    <a:pt x="15454" y="98807"/>
                    <a:pt x="15886" y="98640"/>
                  </a:cubicBezTo>
                  <a:cubicBezTo>
                    <a:pt x="15991" y="98592"/>
                    <a:pt x="16104" y="98575"/>
                    <a:pt x="16223" y="98575"/>
                  </a:cubicBezTo>
                  <a:cubicBezTo>
                    <a:pt x="16507" y="98575"/>
                    <a:pt x="16825" y="98673"/>
                    <a:pt x="17151" y="98673"/>
                  </a:cubicBezTo>
                  <a:cubicBezTo>
                    <a:pt x="17250" y="98673"/>
                    <a:pt x="17349" y="98664"/>
                    <a:pt x="17449" y="98640"/>
                  </a:cubicBezTo>
                  <a:cubicBezTo>
                    <a:pt x="17881" y="98541"/>
                    <a:pt x="18279" y="98208"/>
                    <a:pt x="18878" y="98142"/>
                  </a:cubicBezTo>
                  <a:cubicBezTo>
                    <a:pt x="19464" y="98049"/>
                    <a:pt x="19678" y="97670"/>
                    <a:pt x="20052" y="97670"/>
                  </a:cubicBezTo>
                  <a:cubicBezTo>
                    <a:pt x="20080" y="97670"/>
                    <a:pt x="20110" y="97672"/>
                    <a:pt x="20141" y="97677"/>
                  </a:cubicBezTo>
                  <a:cubicBezTo>
                    <a:pt x="20705" y="97743"/>
                    <a:pt x="21071" y="98109"/>
                    <a:pt x="21503" y="98275"/>
                  </a:cubicBezTo>
                  <a:cubicBezTo>
                    <a:pt x="21579" y="98302"/>
                    <a:pt x="21657" y="98313"/>
                    <a:pt x="21736" y="98313"/>
                  </a:cubicBezTo>
                  <a:cubicBezTo>
                    <a:pt x="22109" y="98313"/>
                    <a:pt x="22520" y="98068"/>
                    <a:pt x="22969" y="98068"/>
                  </a:cubicBezTo>
                  <a:cubicBezTo>
                    <a:pt x="23012" y="98068"/>
                    <a:pt x="23055" y="98071"/>
                    <a:pt x="23098" y="98075"/>
                  </a:cubicBezTo>
                  <a:cubicBezTo>
                    <a:pt x="23510" y="98139"/>
                    <a:pt x="24313" y="99046"/>
                    <a:pt x="24906" y="99046"/>
                  </a:cubicBezTo>
                  <a:cubicBezTo>
                    <a:pt x="24935" y="99046"/>
                    <a:pt x="24964" y="99044"/>
                    <a:pt x="24993" y="99039"/>
                  </a:cubicBezTo>
                  <a:cubicBezTo>
                    <a:pt x="25591" y="98940"/>
                    <a:pt x="25657" y="98308"/>
                    <a:pt x="26089" y="98208"/>
                  </a:cubicBezTo>
                  <a:cubicBezTo>
                    <a:pt x="26146" y="98192"/>
                    <a:pt x="26199" y="98185"/>
                    <a:pt x="26249" y="98185"/>
                  </a:cubicBezTo>
                  <a:cubicBezTo>
                    <a:pt x="26649" y="98185"/>
                    <a:pt x="26891" y="98641"/>
                    <a:pt x="27184" y="98641"/>
                  </a:cubicBezTo>
                  <a:cubicBezTo>
                    <a:pt x="27228" y="98641"/>
                    <a:pt x="27273" y="98630"/>
                    <a:pt x="27319" y="98607"/>
                  </a:cubicBezTo>
                  <a:cubicBezTo>
                    <a:pt x="27426" y="98558"/>
                    <a:pt x="27564" y="98541"/>
                    <a:pt x="27722" y="98541"/>
                  </a:cubicBezTo>
                  <a:cubicBezTo>
                    <a:pt x="28067" y="98541"/>
                    <a:pt x="28503" y="98622"/>
                    <a:pt x="28888" y="98622"/>
                  </a:cubicBezTo>
                  <a:cubicBezTo>
                    <a:pt x="29040" y="98622"/>
                    <a:pt x="29185" y="98610"/>
                    <a:pt x="29313" y="98574"/>
                  </a:cubicBezTo>
                  <a:cubicBezTo>
                    <a:pt x="29712" y="98441"/>
                    <a:pt x="29812" y="97178"/>
                    <a:pt x="30410" y="97112"/>
                  </a:cubicBezTo>
                  <a:cubicBezTo>
                    <a:pt x="30453" y="97107"/>
                    <a:pt x="30495" y="97105"/>
                    <a:pt x="30536" y="97105"/>
                  </a:cubicBezTo>
                  <a:cubicBezTo>
                    <a:pt x="31053" y="97105"/>
                    <a:pt x="31470" y="97446"/>
                    <a:pt x="31857" y="97446"/>
                  </a:cubicBezTo>
                  <a:cubicBezTo>
                    <a:pt x="31873" y="97446"/>
                    <a:pt x="31889" y="97445"/>
                    <a:pt x="31906" y="97444"/>
                  </a:cubicBezTo>
                  <a:cubicBezTo>
                    <a:pt x="32504" y="97378"/>
                    <a:pt x="32936" y="97378"/>
                    <a:pt x="33401" y="97378"/>
                  </a:cubicBezTo>
                  <a:cubicBezTo>
                    <a:pt x="33833" y="97344"/>
                    <a:pt x="34265" y="96015"/>
                    <a:pt x="34863" y="95982"/>
                  </a:cubicBezTo>
                  <a:cubicBezTo>
                    <a:pt x="35262" y="95915"/>
                    <a:pt x="35761" y="95383"/>
                    <a:pt x="36359" y="95317"/>
                  </a:cubicBezTo>
                  <a:cubicBezTo>
                    <a:pt x="36374" y="95315"/>
                    <a:pt x="36389" y="95315"/>
                    <a:pt x="36404" y="95315"/>
                  </a:cubicBezTo>
                  <a:cubicBezTo>
                    <a:pt x="36975" y="95315"/>
                    <a:pt x="37600" y="96483"/>
                    <a:pt x="38021" y="96483"/>
                  </a:cubicBezTo>
                  <a:cubicBezTo>
                    <a:pt x="38032" y="96483"/>
                    <a:pt x="38043" y="96482"/>
                    <a:pt x="38054" y="96480"/>
                  </a:cubicBezTo>
                  <a:cubicBezTo>
                    <a:pt x="38619" y="96414"/>
                    <a:pt x="38852" y="95018"/>
                    <a:pt x="39284" y="94951"/>
                  </a:cubicBezTo>
                  <a:cubicBezTo>
                    <a:pt x="39308" y="94948"/>
                    <a:pt x="39333" y="94946"/>
                    <a:pt x="39358" y="94946"/>
                  </a:cubicBezTo>
                  <a:cubicBezTo>
                    <a:pt x="39772" y="94946"/>
                    <a:pt x="40257" y="95395"/>
                    <a:pt x="40748" y="95395"/>
                  </a:cubicBezTo>
                  <a:cubicBezTo>
                    <a:pt x="40792" y="95395"/>
                    <a:pt x="40835" y="95391"/>
                    <a:pt x="40879" y="95383"/>
                  </a:cubicBezTo>
                  <a:cubicBezTo>
                    <a:pt x="41311" y="95350"/>
                    <a:pt x="41610" y="94420"/>
                    <a:pt x="42208" y="94353"/>
                  </a:cubicBezTo>
                  <a:cubicBezTo>
                    <a:pt x="42228" y="94351"/>
                    <a:pt x="42248" y="94350"/>
                    <a:pt x="42268" y="94350"/>
                  </a:cubicBezTo>
                  <a:cubicBezTo>
                    <a:pt x="42823" y="94350"/>
                    <a:pt x="43451" y="95158"/>
                    <a:pt x="43871" y="95158"/>
                  </a:cubicBezTo>
                  <a:cubicBezTo>
                    <a:pt x="43893" y="95158"/>
                    <a:pt x="43915" y="95156"/>
                    <a:pt x="43936" y="95151"/>
                  </a:cubicBezTo>
                  <a:cubicBezTo>
                    <a:pt x="44501" y="94985"/>
                    <a:pt x="44767" y="93954"/>
                    <a:pt x="45166" y="93755"/>
                  </a:cubicBezTo>
                  <a:cubicBezTo>
                    <a:pt x="45598" y="93589"/>
                    <a:pt x="45897" y="93124"/>
                    <a:pt x="46495" y="92957"/>
                  </a:cubicBezTo>
                  <a:cubicBezTo>
                    <a:pt x="46526" y="92950"/>
                    <a:pt x="46558" y="92946"/>
                    <a:pt x="46590" y="92946"/>
                  </a:cubicBezTo>
                  <a:cubicBezTo>
                    <a:pt x="46950" y="92946"/>
                    <a:pt x="47386" y="93395"/>
                    <a:pt x="47897" y="93395"/>
                  </a:cubicBezTo>
                  <a:cubicBezTo>
                    <a:pt x="47928" y="93395"/>
                    <a:pt x="47959" y="93393"/>
                    <a:pt x="47991" y="93389"/>
                  </a:cubicBezTo>
                  <a:cubicBezTo>
                    <a:pt x="48015" y="93387"/>
                    <a:pt x="48039" y="93385"/>
                    <a:pt x="48062" y="93385"/>
                  </a:cubicBezTo>
                  <a:cubicBezTo>
                    <a:pt x="48594" y="93385"/>
                    <a:pt x="49046" y="94029"/>
                    <a:pt x="49443" y="94029"/>
                  </a:cubicBezTo>
                  <a:cubicBezTo>
                    <a:pt x="49469" y="94029"/>
                    <a:pt x="49494" y="94027"/>
                    <a:pt x="49520" y="94021"/>
                  </a:cubicBezTo>
                  <a:cubicBezTo>
                    <a:pt x="50085" y="93921"/>
                    <a:pt x="50583" y="93556"/>
                    <a:pt x="51015" y="93423"/>
                  </a:cubicBezTo>
                  <a:cubicBezTo>
                    <a:pt x="51061" y="93412"/>
                    <a:pt x="51106" y="93408"/>
                    <a:pt x="51151" y="93408"/>
                  </a:cubicBezTo>
                  <a:cubicBezTo>
                    <a:pt x="51494" y="93408"/>
                    <a:pt x="51845" y="93670"/>
                    <a:pt x="52271" y="93670"/>
                  </a:cubicBezTo>
                  <a:cubicBezTo>
                    <a:pt x="52328" y="93670"/>
                    <a:pt x="52385" y="93666"/>
                    <a:pt x="52444" y="93655"/>
                  </a:cubicBezTo>
                  <a:cubicBezTo>
                    <a:pt x="52843" y="93589"/>
                    <a:pt x="53508" y="92791"/>
                    <a:pt x="54106" y="92725"/>
                  </a:cubicBezTo>
                  <a:cubicBezTo>
                    <a:pt x="54608" y="92631"/>
                    <a:pt x="54755" y="91886"/>
                    <a:pt x="55105" y="91886"/>
                  </a:cubicBezTo>
                  <a:cubicBezTo>
                    <a:pt x="55125" y="91886"/>
                    <a:pt x="55147" y="91888"/>
                    <a:pt x="55170" y="91894"/>
                  </a:cubicBezTo>
                  <a:cubicBezTo>
                    <a:pt x="55568" y="91994"/>
                    <a:pt x="55967" y="92160"/>
                    <a:pt x="56333" y="92426"/>
                  </a:cubicBezTo>
                  <a:cubicBezTo>
                    <a:pt x="56698" y="92658"/>
                    <a:pt x="57097" y="94420"/>
                    <a:pt x="57463" y="94652"/>
                  </a:cubicBezTo>
                  <a:cubicBezTo>
                    <a:pt x="57487" y="94668"/>
                    <a:pt x="57511" y="94675"/>
                    <a:pt x="57536" y="94675"/>
                  </a:cubicBezTo>
                  <a:cubicBezTo>
                    <a:pt x="57882" y="94675"/>
                    <a:pt x="58329" y="93319"/>
                    <a:pt x="58751" y="93319"/>
                  </a:cubicBezTo>
                  <a:cubicBezTo>
                    <a:pt x="58765" y="93319"/>
                    <a:pt x="58779" y="93320"/>
                    <a:pt x="58792" y="93323"/>
                  </a:cubicBezTo>
                  <a:cubicBezTo>
                    <a:pt x="59163" y="93385"/>
                    <a:pt x="59533" y="93762"/>
                    <a:pt x="59984" y="93762"/>
                  </a:cubicBezTo>
                  <a:cubicBezTo>
                    <a:pt x="60018" y="93762"/>
                    <a:pt x="60053" y="93760"/>
                    <a:pt x="60088" y="93755"/>
                  </a:cubicBezTo>
                  <a:cubicBezTo>
                    <a:pt x="60104" y="93753"/>
                    <a:pt x="60120" y="93752"/>
                    <a:pt x="60135" y="93752"/>
                  </a:cubicBezTo>
                  <a:cubicBezTo>
                    <a:pt x="60711" y="93752"/>
                    <a:pt x="61120" y="94861"/>
                    <a:pt x="61521" y="94861"/>
                  </a:cubicBezTo>
                  <a:cubicBezTo>
                    <a:pt x="61542" y="94861"/>
                    <a:pt x="61563" y="94858"/>
                    <a:pt x="61584" y="94852"/>
                  </a:cubicBezTo>
                  <a:cubicBezTo>
                    <a:pt x="62149" y="94652"/>
                    <a:pt x="62548" y="94154"/>
                    <a:pt x="62980" y="93954"/>
                  </a:cubicBezTo>
                  <a:cubicBezTo>
                    <a:pt x="63412" y="93722"/>
                    <a:pt x="63844" y="93556"/>
                    <a:pt x="64309" y="93423"/>
                  </a:cubicBezTo>
                  <a:cubicBezTo>
                    <a:pt x="64338" y="93413"/>
                    <a:pt x="64367" y="93409"/>
                    <a:pt x="64396" y="93409"/>
                  </a:cubicBezTo>
                  <a:cubicBezTo>
                    <a:pt x="64765" y="93409"/>
                    <a:pt x="65212" y="94091"/>
                    <a:pt x="65738" y="94091"/>
                  </a:cubicBezTo>
                  <a:cubicBezTo>
                    <a:pt x="65760" y="94091"/>
                    <a:pt x="65782" y="94090"/>
                    <a:pt x="65805" y="94087"/>
                  </a:cubicBezTo>
                  <a:cubicBezTo>
                    <a:pt x="66403" y="93988"/>
                    <a:pt x="66935" y="93157"/>
                    <a:pt x="67333" y="93057"/>
                  </a:cubicBezTo>
                  <a:cubicBezTo>
                    <a:pt x="67932" y="92891"/>
                    <a:pt x="68330" y="91960"/>
                    <a:pt x="68763" y="91794"/>
                  </a:cubicBezTo>
                  <a:cubicBezTo>
                    <a:pt x="68830" y="91768"/>
                    <a:pt x="68896" y="91758"/>
                    <a:pt x="68961" y="91758"/>
                  </a:cubicBezTo>
                  <a:cubicBezTo>
                    <a:pt x="69249" y="91758"/>
                    <a:pt x="69528" y="91964"/>
                    <a:pt x="69894" y="91964"/>
                  </a:cubicBezTo>
                  <a:cubicBezTo>
                    <a:pt x="69978" y="91964"/>
                    <a:pt x="70065" y="91953"/>
                    <a:pt x="70158" y="91927"/>
                  </a:cubicBezTo>
                  <a:cubicBezTo>
                    <a:pt x="70211" y="91914"/>
                    <a:pt x="70265" y="91908"/>
                    <a:pt x="70320" y="91908"/>
                  </a:cubicBezTo>
                  <a:cubicBezTo>
                    <a:pt x="70644" y="91908"/>
                    <a:pt x="71013" y="92102"/>
                    <a:pt x="71459" y="92102"/>
                  </a:cubicBezTo>
                  <a:cubicBezTo>
                    <a:pt x="71512" y="92102"/>
                    <a:pt x="71566" y="92099"/>
                    <a:pt x="71621" y="92093"/>
                  </a:cubicBezTo>
                  <a:cubicBezTo>
                    <a:pt x="72219" y="91994"/>
                    <a:pt x="72717" y="91462"/>
                    <a:pt x="73149" y="91462"/>
                  </a:cubicBezTo>
                  <a:cubicBezTo>
                    <a:pt x="73648" y="91495"/>
                    <a:pt x="74147" y="91595"/>
                    <a:pt x="74645" y="91728"/>
                  </a:cubicBezTo>
                  <a:cubicBezTo>
                    <a:pt x="75077" y="91794"/>
                    <a:pt x="75542" y="92093"/>
                    <a:pt x="76141" y="92093"/>
                  </a:cubicBezTo>
                  <a:cubicBezTo>
                    <a:pt x="76539" y="92093"/>
                    <a:pt x="77071" y="90598"/>
                    <a:pt x="77669" y="90531"/>
                  </a:cubicBezTo>
                  <a:cubicBezTo>
                    <a:pt x="78268" y="90465"/>
                    <a:pt x="78700" y="90265"/>
                    <a:pt x="79132" y="90265"/>
                  </a:cubicBezTo>
                  <a:cubicBezTo>
                    <a:pt x="79138" y="90265"/>
                    <a:pt x="79145" y="90265"/>
                    <a:pt x="79151" y="90265"/>
                  </a:cubicBezTo>
                  <a:cubicBezTo>
                    <a:pt x="79739" y="90265"/>
                    <a:pt x="80167" y="91728"/>
                    <a:pt x="80627" y="91761"/>
                  </a:cubicBezTo>
                  <a:cubicBezTo>
                    <a:pt x="80656" y="91763"/>
                    <a:pt x="80685" y="91764"/>
                    <a:pt x="80714" y="91764"/>
                  </a:cubicBezTo>
                  <a:cubicBezTo>
                    <a:pt x="81122" y="91764"/>
                    <a:pt x="81564" y="91562"/>
                    <a:pt x="82123" y="91562"/>
                  </a:cubicBezTo>
                  <a:cubicBezTo>
                    <a:pt x="82522" y="91528"/>
                    <a:pt x="84150" y="90598"/>
                    <a:pt x="84748" y="90531"/>
                  </a:cubicBezTo>
                  <a:lnTo>
                    <a:pt x="73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rotWithShape="0" algn="bl" dir="21540000" dist="7620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 rot="6299804">
              <a:off x="6397191" y="1057546"/>
              <a:ext cx="522451" cy="983010"/>
            </a:xfrm>
            <a:custGeom>
              <a:rect b="b" l="l" r="r" t="t"/>
              <a:pathLst>
                <a:path extrusionOk="0" h="28516" w="15156">
                  <a:moveTo>
                    <a:pt x="8476" y="1"/>
                  </a:moveTo>
                  <a:lnTo>
                    <a:pt x="1" y="2128"/>
                  </a:lnTo>
                  <a:lnTo>
                    <a:pt x="6681" y="28516"/>
                  </a:lnTo>
                  <a:lnTo>
                    <a:pt x="15156" y="263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E6AD5E">
                <a:alpha val="4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0" name="Google Shape;18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388" y="1532763"/>
            <a:ext cx="2077975" cy="20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7"/>
          <p:cNvSpPr/>
          <p:nvPr/>
        </p:nvSpPr>
        <p:spPr>
          <a:xfrm>
            <a:off x="6097150" y="1352229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37"/>
          <p:cNvSpPr/>
          <p:nvPr/>
        </p:nvSpPr>
        <p:spPr>
          <a:xfrm rot="6300066">
            <a:off x="6339264" y="1028830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7"/>
          <p:cNvSpPr/>
          <p:nvPr/>
        </p:nvSpPr>
        <p:spPr>
          <a:xfrm>
            <a:off x="2239525" y="1352229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7"/>
          <p:cNvSpPr/>
          <p:nvPr/>
        </p:nvSpPr>
        <p:spPr>
          <a:xfrm rot="6300066">
            <a:off x="2481639" y="1028830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7"/>
          <p:cNvSpPr txBox="1"/>
          <p:nvPr>
            <p:ph idx="2" type="subTitle"/>
          </p:nvPr>
        </p:nvSpPr>
        <p:spPr>
          <a:xfrm>
            <a:off x="790975" y="2531950"/>
            <a:ext cx="3704400" cy="15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Can we use a limited set of quantitative attributes: area, roundness, compactness, eccentricity, and solidity to categorize beans accurately?</a:t>
            </a:r>
            <a:endParaRPr sz="1900"/>
          </a:p>
        </p:txBody>
      </p:sp>
      <p:sp>
        <p:nvSpPr>
          <p:cNvPr id="1673" name="Google Shape;1673;p37"/>
          <p:cNvSpPr txBox="1"/>
          <p:nvPr>
            <p:ph idx="4" type="subTitle"/>
          </p:nvPr>
        </p:nvSpPr>
        <p:spPr>
          <a:xfrm>
            <a:off x="4730200" y="2531950"/>
            <a:ext cx="3541200" cy="15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Can we optimize the classification of a dried bean by comparing alternative distance algorithms? - Manhattan and Cosine</a:t>
            </a:r>
            <a:endParaRPr sz="1900"/>
          </a:p>
        </p:txBody>
      </p:sp>
      <p:sp>
        <p:nvSpPr>
          <p:cNvPr id="1674" name="Google Shape;1674;p37"/>
          <p:cNvSpPr txBox="1"/>
          <p:nvPr>
            <p:ph type="title"/>
          </p:nvPr>
        </p:nvSpPr>
        <p:spPr>
          <a:xfrm>
            <a:off x="6438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675" name="Google Shape;1675;p37"/>
          <p:cNvSpPr txBox="1"/>
          <p:nvPr>
            <p:ph idx="5" type="title"/>
          </p:nvPr>
        </p:nvSpPr>
        <p:spPr>
          <a:xfrm>
            <a:off x="2200225" y="149217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6" name="Google Shape;1676;p37"/>
          <p:cNvSpPr txBox="1"/>
          <p:nvPr>
            <p:ph idx="6" type="title"/>
          </p:nvPr>
        </p:nvSpPr>
        <p:spPr>
          <a:xfrm>
            <a:off x="6057850" y="149217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61427" cy="25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58850"/>
            <a:ext cx="7221701" cy="25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7" name="Google Shape;1687;p39"/>
          <p:cNvGraphicFramePr/>
          <p:nvPr/>
        </p:nvGraphicFramePr>
        <p:xfrm>
          <a:off x="827263" y="110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{72FB02D2-CBC5-4F59-9B31-E9A99E33B25C}</a:tableStyleId>
              </a:tblPr>
              <a:tblGrid>
                <a:gridCol w="2399450"/>
                <a:gridCol w="5090000"/>
              </a:tblGrid>
              <a:tr h="96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 Size</a:t>
                      </a:r>
                      <a:endParaRPr b="1"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Our data was around 13,000 items. We wanted less than 10,000 to optimize the algorithm. To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address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this, we removed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every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third item in the set to bring it down to about 9,000 items. The removed items were compiled to become the testing data.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Turkish Translations</a:t>
                      </a:r>
                      <a:endParaRPr b="1"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 names of our beans are in Turkish, so Zara had to translate them. We consulted her parents and researched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 ones we couldn’t translate.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Context</a:t>
                      </a:r>
                      <a:endParaRPr b="1"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Even with the Turkish translations, we still needed to understand what the beans looked like and were used for in context. Finding this information was somewhat difficult.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Definitions</a:t>
                      </a:r>
                      <a:endParaRPr b="1"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 lot of the characteristics given in the data were confusing or complicated. We had to research some of the qualities and others we left out because they weren’t defined.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8" name="Google Shape;1688;p39"/>
          <p:cNvSpPr txBox="1"/>
          <p:nvPr>
            <p:ph type="title"/>
          </p:nvPr>
        </p:nvSpPr>
        <p:spPr>
          <a:xfrm>
            <a:off x="720000" y="1319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40"/>
          <p:cNvSpPr txBox="1"/>
          <p:nvPr>
            <p:ph idx="1" type="subTitle"/>
          </p:nvPr>
        </p:nvSpPr>
        <p:spPr>
          <a:xfrm>
            <a:off x="827227" y="2714650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ŞEKER</a:t>
            </a:r>
            <a:endParaRPr/>
          </a:p>
        </p:txBody>
      </p:sp>
      <p:sp>
        <p:nvSpPr>
          <p:cNvPr id="1694" name="Google Shape;1694;p40"/>
          <p:cNvSpPr txBox="1"/>
          <p:nvPr>
            <p:ph idx="3" type="subTitle"/>
          </p:nvPr>
        </p:nvSpPr>
        <p:spPr>
          <a:xfrm>
            <a:off x="3442950" y="2714650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BARBUNYA</a:t>
            </a:r>
            <a:endParaRPr/>
          </a:p>
        </p:txBody>
      </p:sp>
      <p:sp>
        <p:nvSpPr>
          <p:cNvPr id="1695" name="Google Shape;1695;p40"/>
          <p:cNvSpPr txBox="1"/>
          <p:nvPr>
            <p:ph idx="2" type="subTitle"/>
          </p:nvPr>
        </p:nvSpPr>
        <p:spPr>
          <a:xfrm>
            <a:off x="725075" y="3192150"/>
            <a:ext cx="2462400" cy="8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Translates to Sugar Beans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Soups and Stews</a:t>
            </a:r>
            <a:endParaRPr/>
          </a:p>
        </p:txBody>
      </p:sp>
      <p:sp>
        <p:nvSpPr>
          <p:cNvPr id="1696" name="Google Shape;1696;p40"/>
          <p:cNvSpPr txBox="1"/>
          <p:nvPr>
            <p:ph idx="5" type="subTitle"/>
          </p:nvPr>
        </p:nvSpPr>
        <p:spPr>
          <a:xfrm>
            <a:off x="6058673" y="2714650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BOMBAY</a:t>
            </a:r>
            <a:endParaRPr/>
          </a:p>
        </p:txBody>
      </p:sp>
      <p:sp>
        <p:nvSpPr>
          <p:cNvPr id="1697" name="Google Shape;1697;p40"/>
          <p:cNvSpPr txBox="1"/>
          <p:nvPr>
            <p:ph idx="4" type="subTitle"/>
          </p:nvPr>
        </p:nvSpPr>
        <p:spPr>
          <a:xfrm>
            <a:off x="3442950" y="3099771"/>
            <a:ext cx="2258100" cy="8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Cranberry Beans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in Vitamin B</a:t>
            </a:r>
            <a:endParaRPr/>
          </a:p>
        </p:txBody>
      </p:sp>
      <p:sp>
        <p:nvSpPr>
          <p:cNvPr id="1698" name="Google Shape;1698;p40"/>
          <p:cNvSpPr txBox="1"/>
          <p:nvPr>
            <p:ph idx="6" type="subTitle"/>
          </p:nvPr>
        </p:nvSpPr>
        <p:spPr>
          <a:xfrm>
            <a:off x="6058673" y="3192146"/>
            <a:ext cx="2258100" cy="8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Mediterranean Bean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Mediterranean Salads and Baked Beans</a:t>
            </a:r>
            <a:endParaRPr/>
          </a:p>
        </p:txBody>
      </p:sp>
      <p:sp>
        <p:nvSpPr>
          <p:cNvPr id="1699" name="Google Shape;1699;p4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Beans</a:t>
            </a:r>
            <a:endParaRPr/>
          </a:p>
        </p:txBody>
      </p:sp>
      <p:sp>
        <p:nvSpPr>
          <p:cNvPr id="1700" name="Google Shape;1700;p40"/>
          <p:cNvSpPr/>
          <p:nvPr/>
        </p:nvSpPr>
        <p:spPr>
          <a:xfrm>
            <a:off x="1552627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0"/>
          <p:cNvSpPr/>
          <p:nvPr/>
        </p:nvSpPr>
        <p:spPr>
          <a:xfrm rot="6300066">
            <a:off x="1794741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40"/>
          <p:cNvSpPr/>
          <p:nvPr/>
        </p:nvSpPr>
        <p:spPr>
          <a:xfrm>
            <a:off x="4168350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40"/>
          <p:cNvSpPr/>
          <p:nvPr/>
        </p:nvSpPr>
        <p:spPr>
          <a:xfrm rot="6300066">
            <a:off x="4410464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0"/>
          <p:cNvSpPr/>
          <p:nvPr/>
        </p:nvSpPr>
        <p:spPr>
          <a:xfrm>
            <a:off x="6784073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40"/>
          <p:cNvSpPr/>
          <p:nvPr/>
        </p:nvSpPr>
        <p:spPr>
          <a:xfrm rot="6300066">
            <a:off x="7026187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6" name="Google Shape;1706;p40"/>
          <p:cNvGrpSpPr/>
          <p:nvPr/>
        </p:nvGrpSpPr>
        <p:grpSpPr>
          <a:xfrm>
            <a:off x="4394180" y="2070175"/>
            <a:ext cx="355641" cy="340151"/>
            <a:chOff x="5049750" y="832600"/>
            <a:chExt cx="505100" cy="483100"/>
          </a:xfrm>
        </p:grpSpPr>
        <p:sp>
          <p:nvSpPr>
            <p:cNvPr id="1707" name="Google Shape;1707;p40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09" name="Google Shape;1709;p40"/>
          <p:cNvSpPr/>
          <p:nvPr/>
        </p:nvSpPr>
        <p:spPr>
          <a:xfrm>
            <a:off x="7015958" y="2070157"/>
            <a:ext cx="343530" cy="340186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710" name="Google Shape;1710;p40"/>
          <p:cNvGrpSpPr/>
          <p:nvPr/>
        </p:nvGrpSpPr>
        <p:grpSpPr>
          <a:xfrm>
            <a:off x="1785973" y="2070166"/>
            <a:ext cx="340608" cy="340168"/>
            <a:chOff x="5053900" y="2021500"/>
            <a:chExt cx="483750" cy="483125"/>
          </a:xfrm>
        </p:grpSpPr>
        <p:sp>
          <p:nvSpPr>
            <p:cNvPr id="1711" name="Google Shape;1711;p40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719" name="Google Shape;1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50" y="1360163"/>
            <a:ext cx="1359250" cy="1359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0" name="Google Shape;17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101" y="1275874"/>
            <a:ext cx="1443550" cy="1443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1" name="Google Shape;17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371" y="1287846"/>
            <a:ext cx="1359250" cy="1359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Beans Continued</a:t>
            </a:r>
            <a:endParaRPr/>
          </a:p>
        </p:txBody>
      </p:sp>
      <p:sp>
        <p:nvSpPr>
          <p:cNvPr id="1727" name="Google Shape;1727;p41"/>
          <p:cNvSpPr txBox="1"/>
          <p:nvPr>
            <p:ph idx="1" type="subTitle"/>
          </p:nvPr>
        </p:nvSpPr>
        <p:spPr>
          <a:xfrm>
            <a:off x="7200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ÇALI</a:t>
            </a:r>
            <a:endParaRPr/>
          </a:p>
        </p:txBody>
      </p:sp>
      <p:sp>
        <p:nvSpPr>
          <p:cNvPr id="1728" name="Google Shape;1728;p41"/>
          <p:cNvSpPr txBox="1"/>
          <p:nvPr>
            <p:ph idx="2" type="subTitle"/>
          </p:nvPr>
        </p:nvSpPr>
        <p:spPr>
          <a:xfrm>
            <a:off x="720000" y="3192142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Bean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Soups and Stews</a:t>
            </a:r>
            <a:endParaRPr/>
          </a:p>
        </p:txBody>
      </p:sp>
      <p:sp>
        <p:nvSpPr>
          <p:cNvPr id="1729" name="Google Shape;1729;p41"/>
          <p:cNvSpPr txBox="1"/>
          <p:nvPr>
            <p:ph idx="3" type="subTitle"/>
          </p:nvPr>
        </p:nvSpPr>
        <p:spPr>
          <a:xfrm>
            <a:off x="27187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HOROZ</a:t>
            </a:r>
            <a:endParaRPr/>
          </a:p>
        </p:txBody>
      </p:sp>
      <p:sp>
        <p:nvSpPr>
          <p:cNvPr id="1730" name="Google Shape;1730;p41"/>
          <p:cNvSpPr txBox="1"/>
          <p:nvPr>
            <p:ph idx="4" type="subTitle"/>
          </p:nvPr>
        </p:nvSpPr>
        <p:spPr>
          <a:xfrm>
            <a:off x="2718700" y="33506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Translates to Rooster Bean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Baked Beans</a:t>
            </a:r>
            <a:endParaRPr/>
          </a:p>
        </p:txBody>
      </p:sp>
      <p:sp>
        <p:nvSpPr>
          <p:cNvPr id="1731" name="Google Shape;1731;p41"/>
          <p:cNvSpPr txBox="1"/>
          <p:nvPr>
            <p:ph idx="5" type="subTitle"/>
          </p:nvPr>
        </p:nvSpPr>
        <p:spPr>
          <a:xfrm>
            <a:off x="47174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SIRA</a:t>
            </a:r>
            <a:endParaRPr/>
          </a:p>
        </p:txBody>
      </p:sp>
      <p:sp>
        <p:nvSpPr>
          <p:cNvPr id="1732" name="Google Shape;1732;p41"/>
          <p:cNvSpPr txBox="1"/>
          <p:nvPr>
            <p:ph idx="6" type="subTitle"/>
          </p:nvPr>
        </p:nvSpPr>
        <p:spPr>
          <a:xfrm>
            <a:off x="4717400" y="32462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Translation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Soups and Stews</a:t>
            </a:r>
            <a:endParaRPr/>
          </a:p>
        </p:txBody>
      </p:sp>
      <p:sp>
        <p:nvSpPr>
          <p:cNvPr id="1733" name="Google Shape;1733;p41"/>
          <p:cNvSpPr txBox="1"/>
          <p:nvPr>
            <p:ph idx="7" type="subTitle"/>
          </p:nvPr>
        </p:nvSpPr>
        <p:spPr>
          <a:xfrm>
            <a:off x="6716100" y="2714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DERMASON</a:t>
            </a:r>
            <a:endParaRPr/>
          </a:p>
        </p:txBody>
      </p:sp>
      <p:sp>
        <p:nvSpPr>
          <p:cNvPr id="1734" name="Google Shape;1734;p41"/>
          <p:cNvSpPr txBox="1"/>
          <p:nvPr>
            <p:ph idx="8" type="subTitle"/>
          </p:nvPr>
        </p:nvSpPr>
        <p:spPr>
          <a:xfrm>
            <a:off x="6716100" y="3132267"/>
            <a:ext cx="17079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Translation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in Vitamin B</a:t>
            </a:r>
            <a:endParaRPr/>
          </a:p>
        </p:txBody>
      </p:sp>
      <p:sp>
        <p:nvSpPr>
          <p:cNvPr id="1735" name="Google Shape;1735;p41"/>
          <p:cNvSpPr/>
          <p:nvPr/>
        </p:nvSpPr>
        <p:spPr>
          <a:xfrm>
            <a:off x="1170300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1"/>
          <p:cNvSpPr/>
          <p:nvPr/>
        </p:nvSpPr>
        <p:spPr>
          <a:xfrm rot="6300066">
            <a:off x="1412414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1"/>
          <p:cNvSpPr/>
          <p:nvPr/>
        </p:nvSpPr>
        <p:spPr>
          <a:xfrm>
            <a:off x="3169000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1"/>
          <p:cNvSpPr/>
          <p:nvPr/>
        </p:nvSpPr>
        <p:spPr>
          <a:xfrm rot="6300066">
            <a:off x="3411114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1"/>
          <p:cNvSpPr/>
          <p:nvPr/>
        </p:nvSpPr>
        <p:spPr>
          <a:xfrm>
            <a:off x="5167700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41"/>
          <p:cNvSpPr/>
          <p:nvPr/>
        </p:nvSpPr>
        <p:spPr>
          <a:xfrm rot="6300066">
            <a:off x="5409814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1"/>
          <p:cNvSpPr/>
          <p:nvPr/>
        </p:nvSpPr>
        <p:spPr>
          <a:xfrm>
            <a:off x="7166400" y="1801254"/>
            <a:ext cx="807300" cy="807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2154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1"/>
          <p:cNvSpPr/>
          <p:nvPr/>
        </p:nvSpPr>
        <p:spPr>
          <a:xfrm rot="6300066">
            <a:off x="7408514" y="1477855"/>
            <a:ext cx="323072" cy="607791"/>
          </a:xfrm>
          <a:custGeom>
            <a:rect b="b" l="l" r="r" t="t"/>
            <a:pathLst>
              <a:path extrusionOk="0" h="28516" w="15156">
                <a:moveTo>
                  <a:pt x="8476" y="1"/>
                </a:moveTo>
                <a:lnTo>
                  <a:pt x="1" y="2128"/>
                </a:lnTo>
                <a:lnTo>
                  <a:pt x="6681" y="28516"/>
                </a:lnTo>
                <a:lnTo>
                  <a:pt x="15156" y="26389"/>
                </a:lnTo>
                <a:lnTo>
                  <a:pt x="8476" y="1"/>
                </a:lnTo>
                <a:close/>
              </a:path>
            </a:pathLst>
          </a:custGeom>
          <a:solidFill>
            <a:srgbClr val="E6AD5E">
              <a:alpha val="4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1"/>
          <p:cNvSpPr/>
          <p:nvPr/>
        </p:nvSpPr>
        <p:spPr>
          <a:xfrm>
            <a:off x="5414415" y="2070157"/>
            <a:ext cx="313870" cy="340186"/>
          </a:xfrm>
          <a:custGeom>
            <a:rect b="b" l="l" r="r" t="t"/>
            <a:pathLst>
              <a:path extrusionOk="0" h="19326" w="17831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744" name="Google Shape;1744;p41"/>
          <p:cNvGrpSpPr/>
          <p:nvPr/>
        </p:nvGrpSpPr>
        <p:grpSpPr>
          <a:xfrm>
            <a:off x="7404534" y="2071442"/>
            <a:ext cx="331033" cy="337616"/>
            <a:chOff x="4467450" y="3808475"/>
            <a:chExt cx="470150" cy="479500"/>
          </a:xfrm>
        </p:grpSpPr>
        <p:sp>
          <p:nvSpPr>
            <p:cNvPr id="1745" name="Google Shape;1745;p41"/>
            <p:cNvSpPr/>
            <p:nvPr/>
          </p:nvSpPr>
          <p:spPr>
            <a:xfrm>
              <a:off x="4729325" y="3808475"/>
              <a:ext cx="56625" cy="138200"/>
            </a:xfrm>
            <a:custGeom>
              <a:rect b="b" l="l" r="r" t="t"/>
              <a:pathLst>
                <a:path extrusionOk="0" h="5528" w="2265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644400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4559475" y="3808475"/>
              <a:ext cx="56650" cy="138200"/>
            </a:xfrm>
            <a:custGeom>
              <a:rect b="b" l="l" r="r" t="t"/>
              <a:pathLst>
                <a:path extrusionOk="0" h="5528" w="2266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4467450" y="3975675"/>
              <a:ext cx="470150" cy="312300"/>
            </a:xfrm>
            <a:custGeom>
              <a:rect b="b" l="l" r="r" t="t"/>
              <a:pathLst>
                <a:path extrusionOk="0" h="12492" w="18806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9" name="Google Shape;1749;p41"/>
          <p:cNvSpPr/>
          <p:nvPr/>
        </p:nvSpPr>
        <p:spPr>
          <a:xfrm>
            <a:off x="1444296" y="2070144"/>
            <a:ext cx="259307" cy="340213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0" name="Google Shape;1750;p41"/>
          <p:cNvGrpSpPr/>
          <p:nvPr/>
        </p:nvGrpSpPr>
        <p:grpSpPr>
          <a:xfrm>
            <a:off x="3407133" y="2075698"/>
            <a:ext cx="331035" cy="329363"/>
            <a:chOff x="-18668800" y="2807475"/>
            <a:chExt cx="306400" cy="304825"/>
          </a:xfrm>
        </p:grpSpPr>
        <p:sp>
          <p:nvSpPr>
            <p:cNvPr id="1751" name="Google Shape;1751;p41"/>
            <p:cNvSpPr/>
            <p:nvPr/>
          </p:nvSpPr>
          <p:spPr>
            <a:xfrm>
              <a:off x="-18632575" y="29516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-18597125" y="29161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-18668800" y="2807475"/>
              <a:ext cx="306400" cy="304825"/>
            </a:xfrm>
            <a:custGeom>
              <a:rect b="b" l="l" r="r" t="t"/>
              <a:pathLst>
                <a:path extrusionOk="0" h="12193" w="12256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-18496300" y="2977800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-18559325" y="30423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-18559325" y="2991175"/>
              <a:ext cx="33100" cy="31150"/>
            </a:xfrm>
            <a:custGeom>
              <a:rect b="b" l="l" r="r" t="t"/>
              <a:pathLst>
                <a:path extrusionOk="0" h="1246" w="1324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-18491575" y="3024275"/>
              <a:ext cx="33100" cy="31925"/>
            </a:xfrm>
            <a:custGeom>
              <a:rect b="b" l="l" r="r" t="t"/>
              <a:pathLst>
                <a:path extrusionOk="0" h="1277" w="1324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-18522300" y="2928175"/>
              <a:ext cx="32300" cy="31125"/>
            </a:xfrm>
            <a:custGeom>
              <a:rect b="b" l="l" r="r" t="t"/>
              <a:pathLst>
                <a:path extrusionOk="0" h="1245" w="1292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-18446700" y="3004375"/>
              <a:ext cx="33900" cy="31325"/>
            </a:xfrm>
            <a:custGeom>
              <a:rect b="b" l="l" r="r" t="t"/>
              <a:pathLst>
                <a:path extrusionOk="0" h="1253" w="1356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0" name="Google Shape;17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57" y="1397282"/>
            <a:ext cx="1284975" cy="1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646" y="1280258"/>
            <a:ext cx="1402013" cy="140201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2" name="Google Shape;17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50" y="1265875"/>
            <a:ext cx="1486175" cy="1486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3" name="Google Shape;1763;p41"/>
          <p:cNvPicPr preferRelativeResize="0"/>
          <p:nvPr/>
        </p:nvPicPr>
        <p:blipFill rotWithShape="1">
          <a:blip r:embed="rId6">
            <a:alphaModFix/>
          </a:blip>
          <a:srcRect b="13057" l="17212" r="18992" t="12416"/>
          <a:stretch/>
        </p:blipFill>
        <p:spPr>
          <a:xfrm>
            <a:off x="6869050" y="845805"/>
            <a:ext cx="1284975" cy="19062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4" name="Google Shape;1764;p41"/>
          <p:cNvPicPr preferRelativeResize="0"/>
          <p:nvPr/>
        </p:nvPicPr>
        <p:blipFill rotWithShape="1">
          <a:blip r:embed="rId7">
            <a:alphaModFix/>
          </a:blip>
          <a:srcRect b="0" l="15359" r="13597" t="0"/>
          <a:stretch/>
        </p:blipFill>
        <p:spPr>
          <a:xfrm>
            <a:off x="4946825" y="959750"/>
            <a:ext cx="1284975" cy="18087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2"/>
          <p:cNvSpPr txBox="1"/>
          <p:nvPr>
            <p:ph idx="3" type="subTitle"/>
          </p:nvPr>
        </p:nvSpPr>
        <p:spPr>
          <a:xfrm>
            <a:off x="895874" y="2183100"/>
            <a:ext cx="2048400" cy="70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Area: Surface area of 2d </a:t>
            </a:r>
            <a:r>
              <a:rPr lang="en" sz="1800"/>
              <a:t>profile</a:t>
            </a:r>
            <a:r>
              <a:rPr lang="en" sz="1800"/>
              <a:t> the bean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70" name="Google Shape;17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425" y="170325"/>
            <a:ext cx="2338225" cy="16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42"/>
          <p:cNvSpPr txBox="1"/>
          <p:nvPr>
            <p:ph idx="3" type="subTitle"/>
          </p:nvPr>
        </p:nvSpPr>
        <p:spPr>
          <a:xfrm>
            <a:off x="3683427" y="1931371"/>
            <a:ext cx="2258100" cy="8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Roundness: How round the 2D profile of the bean is</a:t>
            </a:r>
            <a:endParaRPr sz="1800"/>
          </a:p>
        </p:txBody>
      </p:sp>
      <p:pic>
        <p:nvPicPr>
          <p:cNvPr id="1772" name="Google Shape;1772;p42"/>
          <p:cNvPicPr preferRelativeResize="0"/>
          <p:nvPr/>
        </p:nvPicPr>
        <p:blipFill rotWithShape="1">
          <a:blip r:embed="rId4">
            <a:alphaModFix/>
          </a:blip>
          <a:srcRect b="16247" l="10188" r="10275" t="0"/>
          <a:stretch/>
        </p:blipFill>
        <p:spPr>
          <a:xfrm>
            <a:off x="439400" y="305788"/>
            <a:ext cx="3055650" cy="1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42"/>
          <p:cNvPicPr preferRelativeResize="0"/>
          <p:nvPr/>
        </p:nvPicPr>
        <p:blipFill rotWithShape="1">
          <a:blip r:embed="rId5">
            <a:alphaModFix/>
          </a:blip>
          <a:srcRect b="3725" l="0" r="0" t="0"/>
          <a:stretch/>
        </p:blipFill>
        <p:spPr>
          <a:xfrm>
            <a:off x="3683413" y="3109625"/>
            <a:ext cx="2066925" cy="1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50" y="3166900"/>
            <a:ext cx="212407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42"/>
          <p:cNvSpPr/>
          <p:nvPr/>
        </p:nvSpPr>
        <p:spPr>
          <a:xfrm>
            <a:off x="7746550" y="539588"/>
            <a:ext cx="1284300" cy="1245900"/>
          </a:xfrm>
          <a:prstGeom prst="ellipse">
            <a:avLst/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6" name="Google Shape;1776;p42"/>
          <p:cNvCxnSpPr>
            <a:stCxn id="1775" idx="0"/>
            <a:endCxn id="1775" idx="4"/>
          </p:cNvCxnSpPr>
          <p:nvPr/>
        </p:nvCxnSpPr>
        <p:spPr>
          <a:xfrm>
            <a:off x="8388700" y="539588"/>
            <a:ext cx="0" cy="1245900"/>
          </a:xfrm>
          <a:prstGeom prst="straightConnector1">
            <a:avLst/>
          </a:prstGeom>
          <a:noFill/>
          <a:ln cap="flat" cmpd="sng" w="19050">
            <a:solidFill>
              <a:srgbClr val="2021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7" name="Google Shape;1777;p42"/>
          <p:cNvSpPr txBox="1"/>
          <p:nvPr/>
        </p:nvSpPr>
        <p:spPr>
          <a:xfrm>
            <a:off x="7969075" y="962025"/>
            <a:ext cx="4197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8" name="Google Shape;1778;p42"/>
          <p:cNvSpPr/>
          <p:nvPr/>
        </p:nvSpPr>
        <p:spPr>
          <a:xfrm>
            <a:off x="6210025" y="1378500"/>
            <a:ext cx="1681200" cy="93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9" name="Google Shape;1779;p42"/>
          <p:cNvCxnSpPr>
            <a:stCxn id="1778" idx="2"/>
            <a:endCxn id="1778" idx="6"/>
          </p:cNvCxnSpPr>
          <p:nvPr/>
        </p:nvCxnSpPr>
        <p:spPr>
          <a:xfrm>
            <a:off x="6210025" y="1845300"/>
            <a:ext cx="1681200" cy="0"/>
          </a:xfrm>
          <a:prstGeom prst="straightConnector1">
            <a:avLst/>
          </a:prstGeom>
          <a:noFill/>
          <a:ln cap="flat" cmpd="sng" w="19050">
            <a:solidFill>
              <a:srgbClr val="2021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0" name="Google Shape;1780;p42"/>
          <p:cNvSpPr txBox="1"/>
          <p:nvPr/>
        </p:nvSpPr>
        <p:spPr>
          <a:xfrm>
            <a:off x="6830059" y="1745591"/>
            <a:ext cx="296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1" name="Google Shape;1781;p42"/>
          <p:cNvSpPr txBox="1"/>
          <p:nvPr>
            <p:ph idx="3" type="subTitle"/>
          </p:nvPr>
        </p:nvSpPr>
        <p:spPr>
          <a:xfrm>
            <a:off x="6324927" y="2359596"/>
            <a:ext cx="2258100" cy="8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Compactness:</a:t>
            </a:r>
            <a:endParaRPr sz="1800"/>
          </a:p>
        </p:txBody>
      </p:sp>
      <p:pic>
        <p:nvPicPr>
          <p:cNvPr id="1782" name="Google Shape;178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2763" y="3177409"/>
            <a:ext cx="16859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42"/>
          <p:cNvSpPr txBox="1"/>
          <p:nvPr/>
        </p:nvSpPr>
        <p:spPr>
          <a:xfrm>
            <a:off x="6830050" y="1010075"/>
            <a:ext cx="729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4" name="Google Shape;1784;p42"/>
          <p:cNvSpPr txBox="1"/>
          <p:nvPr/>
        </p:nvSpPr>
        <p:spPr>
          <a:xfrm>
            <a:off x="7969075" y="-12"/>
            <a:ext cx="961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Circle w/ = Area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3"/>
          <p:cNvSpPr txBox="1"/>
          <p:nvPr>
            <p:ph idx="3" type="subTitle"/>
          </p:nvPr>
        </p:nvSpPr>
        <p:spPr>
          <a:xfrm>
            <a:off x="1110125" y="2204775"/>
            <a:ext cx="2709900" cy="70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Eccentricity: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much a shape deviates from being circular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0" name="Google Shape;1790;p43"/>
          <p:cNvSpPr txBox="1"/>
          <p:nvPr>
            <p:ph idx="3" type="subTitle"/>
          </p:nvPr>
        </p:nvSpPr>
        <p:spPr>
          <a:xfrm>
            <a:off x="5081700" y="2341822"/>
            <a:ext cx="3378000" cy="119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Solidity or Convexity: Ratio of the area of the </a:t>
            </a:r>
            <a:r>
              <a:rPr lang="en" sz="1800"/>
              <a:t>convex polygon to the area of the bean</a:t>
            </a:r>
            <a:endParaRPr sz="1800"/>
          </a:p>
        </p:txBody>
      </p:sp>
      <p:pic>
        <p:nvPicPr>
          <p:cNvPr id="1791" name="Google Shape;17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00" y="-51900"/>
            <a:ext cx="4257344" cy="20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5" y="3098550"/>
            <a:ext cx="25527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600" y="49350"/>
            <a:ext cx="3601090" cy="20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3"/>
          <p:cNvPicPr preferRelativeResize="0"/>
          <p:nvPr/>
        </p:nvPicPr>
        <p:blipFill rotWithShape="1">
          <a:blip r:embed="rId6">
            <a:alphaModFix/>
          </a:blip>
          <a:srcRect b="24694" l="29891" r="24214" t="11938"/>
          <a:stretch/>
        </p:blipFill>
        <p:spPr>
          <a:xfrm>
            <a:off x="5492500" y="134850"/>
            <a:ext cx="993725" cy="14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550" y="3534325"/>
            <a:ext cx="1638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2" y="0"/>
            <a:ext cx="56784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4"/>
          <p:cNvPicPr preferRelativeResize="0"/>
          <p:nvPr/>
        </p:nvPicPr>
        <p:blipFill rotWithShape="1">
          <a:blip r:embed="rId3">
            <a:alphaModFix/>
          </a:blip>
          <a:srcRect b="42159" l="74546" r="9061" t="38886"/>
          <a:stretch/>
        </p:blipFill>
        <p:spPr>
          <a:xfrm>
            <a:off x="6829250" y="399225"/>
            <a:ext cx="1776001" cy="1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44"/>
          <p:cNvPicPr preferRelativeResize="0"/>
          <p:nvPr/>
        </p:nvPicPr>
        <p:blipFill rotWithShape="1">
          <a:blip r:embed="rId3">
            <a:alphaModFix/>
          </a:blip>
          <a:srcRect b="41813" l="2459" r="76736" t="38970"/>
          <a:stretch/>
        </p:blipFill>
        <p:spPr>
          <a:xfrm>
            <a:off x="6182100" y="2640350"/>
            <a:ext cx="2496851" cy="192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44"/>
          <p:cNvPicPr preferRelativeResize="0"/>
          <p:nvPr/>
        </p:nvPicPr>
        <p:blipFill rotWithShape="1">
          <a:blip r:embed="rId3">
            <a:alphaModFix/>
          </a:blip>
          <a:srcRect b="42496" l="0" r="92147" t="38460"/>
          <a:stretch/>
        </p:blipFill>
        <p:spPr>
          <a:xfrm>
            <a:off x="5949650" y="323475"/>
            <a:ext cx="846827" cy="1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44"/>
          <p:cNvPicPr preferRelativeResize="0"/>
          <p:nvPr/>
        </p:nvPicPr>
        <p:blipFill rotWithShape="1">
          <a:blip r:embed="rId3">
            <a:alphaModFix/>
          </a:blip>
          <a:srcRect b="0" l="6540" r="76368" t="95073"/>
          <a:stretch/>
        </p:blipFill>
        <p:spPr>
          <a:xfrm>
            <a:off x="6777836" y="4467928"/>
            <a:ext cx="1797305" cy="43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44"/>
          <p:cNvPicPr preferRelativeResize="0"/>
          <p:nvPr/>
        </p:nvPicPr>
        <p:blipFill rotWithShape="1">
          <a:blip r:embed="rId3">
            <a:alphaModFix/>
          </a:blip>
          <a:srcRect b="889" l="75278" r="11006" t="95407"/>
          <a:stretch/>
        </p:blipFill>
        <p:spPr>
          <a:xfrm>
            <a:off x="6938389" y="2259325"/>
            <a:ext cx="1557723" cy="3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eese Day Recipes by Slidesgo">
  <a:themeElements>
    <a:clrScheme name="Simple Light">
      <a:dk1>
        <a:srgbClr val="573E1B"/>
      </a:dk1>
      <a:lt1>
        <a:srgbClr val="FFE9C0"/>
      </a:lt1>
      <a:dk2>
        <a:srgbClr val="E6AD5E"/>
      </a:dk2>
      <a:lt2>
        <a:srgbClr val="3A7962"/>
      </a:lt2>
      <a:accent1>
        <a:srgbClr val="FFF8EA"/>
      </a:accent1>
      <a:accent2>
        <a:srgbClr val="FADEA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73E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